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notesSlides/notesSlide2.xml" ContentType="application/vnd.openxmlformats-officedocument.presentationml.notesSlide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notesSlides/notesSlide3.xml" ContentType="application/vnd.openxmlformats-officedocument.presentationml.notesSlide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notesSlides/notesSlide4.xml" ContentType="application/vnd.openxmlformats-officedocument.presentationml.notesSlide+xml"/>
  <Override PartName="/ppt/ink/ink70.xml" ContentType="application/inkml+xml"/>
  <Override PartName="/ppt/ink/ink71.xml" ContentType="application/inkml+xml"/>
  <Override PartName="/ppt/ink/ink72.xml" ContentType="application/inkml+xml"/>
  <Override PartName="/ppt/notesSlides/notesSlide5.xml" ContentType="application/vnd.openxmlformats-officedocument.presentationml.notesSlide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notesSlides/notesSlide6.xml" ContentType="application/vnd.openxmlformats-officedocument.presentationml.notesSlide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notesSlides/notesSlide7.xml" ContentType="application/vnd.openxmlformats-officedocument.presentationml.notesSlide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notesSlides/notesSlide8.xml" ContentType="application/vnd.openxmlformats-officedocument.presentationml.notesSlide+xml"/>
  <Override PartName="/ppt/ink/ink102.xml" ContentType="application/inkml+xml"/>
  <Override PartName="/ppt/ink/ink103.xml" ContentType="application/inkml+xml"/>
  <Override PartName="/ppt/ink/ink10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sldIdLst>
    <p:sldId id="2327" r:id="rId2"/>
    <p:sldId id="1407" r:id="rId3"/>
    <p:sldId id="2334" r:id="rId4"/>
    <p:sldId id="1380" r:id="rId5"/>
    <p:sldId id="2338" r:id="rId6"/>
    <p:sldId id="2339" r:id="rId7"/>
    <p:sldId id="2455" r:id="rId8"/>
    <p:sldId id="2456" r:id="rId9"/>
    <p:sldId id="2464" r:id="rId10"/>
    <p:sldId id="2337" r:id="rId11"/>
    <p:sldId id="2341" r:id="rId12"/>
    <p:sldId id="2117" r:id="rId13"/>
    <p:sldId id="2448" r:id="rId14"/>
    <p:sldId id="2440" r:id="rId15"/>
    <p:sldId id="2462" r:id="rId16"/>
    <p:sldId id="2364" r:id="rId17"/>
    <p:sldId id="2458" r:id="rId18"/>
    <p:sldId id="2459" r:id="rId19"/>
    <p:sldId id="2460" r:id="rId20"/>
    <p:sldId id="2446" r:id="rId21"/>
    <p:sldId id="2463" r:id="rId22"/>
    <p:sldId id="2439" r:id="rId23"/>
    <p:sldId id="1300" r:id="rId24"/>
    <p:sldId id="2478" r:id="rId25"/>
    <p:sldId id="2477" r:id="rId26"/>
    <p:sldId id="2447" r:id="rId27"/>
    <p:sldId id="2390" r:id="rId28"/>
    <p:sldId id="2391" r:id="rId29"/>
    <p:sldId id="2379" r:id="rId30"/>
    <p:sldId id="1302" r:id="rId31"/>
    <p:sldId id="2411" r:id="rId32"/>
    <p:sldId id="2427" r:id="rId33"/>
    <p:sldId id="2428" r:id="rId34"/>
    <p:sldId id="2426" r:id="rId35"/>
    <p:sldId id="2396" r:id="rId36"/>
    <p:sldId id="2238" r:id="rId37"/>
    <p:sldId id="2397" r:id="rId38"/>
    <p:sldId id="2239" r:id="rId39"/>
    <p:sldId id="2242" r:id="rId40"/>
    <p:sldId id="2241" r:id="rId41"/>
    <p:sldId id="2398" r:id="rId42"/>
    <p:sldId id="2424" r:id="rId43"/>
    <p:sldId id="2405" r:id="rId44"/>
    <p:sldId id="2425" r:id="rId45"/>
    <p:sldId id="2445" r:id="rId46"/>
    <p:sldId id="2406" r:id="rId47"/>
    <p:sldId id="2109" r:id="rId48"/>
    <p:sldId id="2114" r:id="rId49"/>
    <p:sldId id="2418" r:id="rId50"/>
    <p:sldId id="2419" r:id="rId51"/>
    <p:sldId id="2420" r:id="rId52"/>
    <p:sldId id="2110" r:id="rId53"/>
    <p:sldId id="2138" r:id="rId54"/>
    <p:sldId id="2479" r:id="rId55"/>
    <p:sldId id="2347" r:id="rId56"/>
    <p:sldId id="2120" r:id="rId57"/>
    <p:sldId id="2470" r:id="rId58"/>
    <p:sldId id="2471" r:id="rId59"/>
    <p:sldId id="2444" r:id="rId60"/>
    <p:sldId id="2466" r:id="rId61"/>
    <p:sldId id="1299" r:id="rId62"/>
    <p:sldId id="2443" r:id="rId63"/>
    <p:sldId id="2442" r:id="rId64"/>
    <p:sldId id="2472" r:id="rId65"/>
    <p:sldId id="2449" r:id="rId66"/>
    <p:sldId id="2407" r:id="rId67"/>
    <p:sldId id="2475" r:id="rId68"/>
    <p:sldId id="2135" r:id="rId69"/>
    <p:sldId id="2113" r:id="rId70"/>
    <p:sldId id="2108" r:id="rId71"/>
    <p:sldId id="2432" r:id="rId72"/>
    <p:sldId id="1259" r:id="rId73"/>
    <p:sldId id="2480" r:id="rId74"/>
    <p:sldId id="2474" r:id="rId75"/>
    <p:sldId id="876" r:id="rId76"/>
    <p:sldId id="2481" r:id="rId77"/>
    <p:sldId id="2125" r:id="rId78"/>
    <p:sldId id="874" r:id="rId79"/>
    <p:sldId id="826" r:id="rId80"/>
    <p:sldId id="2129" r:id="rId81"/>
    <p:sldId id="2130" r:id="rId82"/>
    <p:sldId id="2131" r:id="rId83"/>
    <p:sldId id="2132" r:id="rId84"/>
    <p:sldId id="2124" r:id="rId85"/>
    <p:sldId id="2133" r:id="rId86"/>
    <p:sldId id="2476" r:id="rId87"/>
    <p:sldId id="2134" r:id="rId88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D7EE"/>
    <a:srgbClr val="FAAE76"/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143" autoAdjust="0"/>
    <p:restoredTop sz="95481" autoAdjust="0"/>
  </p:normalViewPr>
  <p:slideViewPr>
    <p:cSldViewPr snapToGrid="0">
      <p:cViewPr varScale="1">
        <p:scale>
          <a:sx n="78" d="100"/>
          <a:sy n="78" d="100"/>
        </p:scale>
        <p:origin x="45" y="3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commentAuthors" Target="commentAuthor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9T16:00:48.4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30732 1039 30399 0,'4'-3'2704'0,"1"1"-2160"0,-2 2-544 0,0 0 0 0,-1 0 608 16,1 0 16-16,3 0 0 0,1 0 0 0,3 2 960 0,-1 1 192 15,-2 0 32-15,-2 1 16 0,-2 1-976 0,-2 5-192 16,-2-4-32-16,-2 1-16 0,1 3-208 0,-3 1-32 16,-1-1-16-16,0 0 0 0,-1 3-64 0,1 0-16 15,0 2 0-15,0 1 0 0,1 0-272 0,1-1 0 16,2 2 128-16,0 2-128 0,2 2 0 0,3 1 0 15,1 2 0-15,1 4 0 0,1-1 0 0,1 5 0 0,3-1 0 16,-1 4 0-16,-1 1 0 0,0 5 0 0,0 2 0 16,0 8 0-16,-2 3 0 0,0 5 0 0,-3 2 0 0,-1-4 0 15,-1-3 0-15,-2-4 0 0,0-4 0 0,0-3 0 16,-1-2 144-16,2-3 32 0,0-1 0 0,2-1 0 16,1-1-176-16,1-5 128 0,0-1-128 15,2-3 128-15,0-4-288 0,0-7-64 0,2-1-16 16,-1-8 0-1,1-3-1056-15,-1-3-224 0</inkml:trace>
  <inkml:trace contextRef="#ctx0" brushRef="#br0" timeOffset="433.17">31731 812 41471 0,'-9'6'3680'0,"1"1"-2944"16,3 1-592-16,4-4-144 0,2-2 0 0,-1 2 192 0,-3 5-192 0,0 4 192 15,-1 6-192-15,2 7 0 0,2 5 0 0,3 1 0 16,2 6-128-16,3 9 128 0,3 4 0 0,2 10 0 15,2 7 0-15,2 6 0 0,1 4 0 0,-1-3 0 16,-3-2 0-16,-2 0 0 0,2 3 0 0,-3-2 0 16,0-3 128-16,-1-4-128 0,0-7 128 0,0 0-128 15,1-3 0-15,0 0 0 0,1-3 0 0,-1 2-176 16,0-2-736-16,-1 0-160 0,0 0-16 0,-4-1-16352 16</inkml:trace>
  <inkml:trace contextRef="#ctx0" brushRef="#br0" timeOffset="1032.55">30017 3347 32255 0,'5'6'2864'0,"-1"1"-2288"0,2-1-576 0,2 0 0 0,-2 1 1296 0,1 2 160 0,3 0 16 0,7 8 16 15,11 10-848-15,9 14-160 0,10 11-32 0,1 7-16 0,-2 2 80 16,-4 5 0-16,-4 0 16 0,-5 1 0 0,0 5-352 15,-6-2-176-15,0 3 160 0,-2-1-160 0,1-3 0 16,-3-2 0-16,1-6 0 0,-1-5 0 0,2-2 0 16,2-6 0-16,1 1 0 0,5-3 0 15,1-1 0-15,3-5 144 0,4 1-16 0,1-4 0 16,3-5 128-16,3-3 0 0,4-4 16 0,4-6 0 16,3 0-16-16,5 0-16 0,4-7 0 0,1-5 0 15,-2-1-32-15,4-6 0 0,7-3 0 16,4-3 0-16,9-7-208 0,0 0 128 15,-1-6-128-15,0-3 0 0,-1-3 160 0,0-3-160 0,0-1 160 0,-5-5-160 16,-8 1 240-16,-9 1-48 0,-6 1-16 0,-2-6 0 0,-3-1 16 0,-8-4 16 16,-7-1 0-16,-9-2 0 0,-4-2-464 0,-8-1-112 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6:15:48.06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4804 11858 13823 0,'-1'0'1216'0,"0"-2"-960"0,1 2-256 0,0 0 0 0,0 0-1120 0,0 0-272 0,0 0-48 0,-2-2-16 0,1 2 1168 0,1-3 288 0,-1 3 0 0,1 0 0 0,0 0 432 0,0 0 144 16,0 0 16-16,0 0 16 0,0 0 448 0,0 0 96 15,0 0 0-15,0 0 16 0,0 0 432 0,0 0 96 16,2 21 16-16,0-14 0 0,-1-4-368 0,1 0-64 15,2 0 0-15,0 1-16 0,1 0-1008 0,0 1-256 16,1-1 0-16,-1-1 0 16,2 2-720-16,-1-1-240 0,2 0-64 0,-2 2 0 0,0 0 624 0,0 0 112 0,-2 2 32 0,0 3 0 15,-2-1 384-15,-2 2 64 0,0 0 32 0,-1 2 0 16,0 1 544-16,-3-2 96 0,0 2 32 0,-1 1 0 16,0-2-896-16,-2 1 0 0,2-3 0 15,-1-2-7440-15,0 0-1440 16</inkml:trace>
  <inkml:trace contextRef="#ctx0" brushRef="#br0" timeOffset="1048.58">6219 11797 18431 0,'1'-3'1632'0,"0"2"-1312"0,0 1-320 0,1 0 0 0,-1 0 224 0,1-2-32 0,2 2 0 0,1-3 0 16,1 2-576-16,0-1-128 0,0-1-32 0,-1 3 0 0,-1 0 240 0,0 3 48 0,-3-1 16 15,0 2 0-15,-1 2 240 0,0-2 0 16,0 4 0-16,0 2 0 0,2 0 704 0,-1 5 256 0,2-3 32 0,1 2 16 16,1 1-272-16,0-2-48 0,1 0-16 0,2-1 0 15,-1 0-240-15,3-2-48 0,1 0-16 0,2-1 0 16,-2-2 176-16,0 0 32 0,0-1 16 0,-1 0 0 15,-2 0-160-15,0 0-48 0,-2 0 0 16,-2 1 0-16,-2 0-544 0,-2 2-112 0,-2 1-32 0,-3 2-11456 16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8:43.30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5686 5114 10303 0,'0'-3'224'0,"-2"0"48"0,2 2 16 0,0 1 0 0,0-2-288 15,0-2 0-15,0-2 0 0,-1-4 0 16,1 1 1488-16,-1-3 240 0,1 2 64 0,0-3 0 0,-1 5-208 0,1 0-48 16,0 0 0-16,-2 2 0 0,2 2-304 0,0 0-64 15,0 0-16-15,0 2 0 0,0-1-80 0,0 2-32 0,0 1 0 0,2 0 0 0,-4 1-224 0,2-1-48 16,0 3-16-16,-1-2 0 16,1 4 16-16,-1 1 16 0,-1 4 0 0,0 4 0 15,0 3-176-15,-2 3-32 0,3 2-16 0,-2 0 0 16,0 4-256-16,-1 2-48 0,2 0-16 0,-1 2 0 15,1 3-240-15,-1-1 0 0,2-1 128 0,0 4-128 16,1 1 0-16,0 1 0 0,0 1 0 0,1 3 0 16,0 6 272-16,0-1-32 0,3 1-16 0,1-4 0 15,0-1-224-15,1-1-256 0,3 1 48 0,-2-8 16 16,1-5 656-16,0-4 144 0,1-3 32 0,1-6 0 16,1 0-832-16,-1-5-176 0,0-1-16 0,0-4-16 15,0-2 400-15,-1-4 0 0,3-4 144 0,-3-2-144 16,0-3 160-16,1-1-160 0,0-3 128 0,-1-2-128 0,2-1 192 0,-1 0-64 15,-2-3 0-15,1-3 0 0,1 0-128 0,-2-3 160 16,1-5-160-16,-2-1 160 0,1 3-160 0,-2-4 128 16,-1 3-128-16,-1-4 128 0,-2-3-128 0,-2-1 0 15,0 2 144-15,-2 3-144 0,-2 4 144 0,-1-4-144 16,-2-2 192-16,-2 1-192 0,-1 0 144 0,-1 0-144 16,1 1 0-16,-4 1 144 0,2 5-144 0,0-2 0 15,-1-1 0-15,0 2 128 0,0-1-128 0,2 2 0 0,3 4 0 16,0-1 0-16,0 1-128 0,0-3 128 0,-1 3-160 0,2 0 160 15,1 0-192-15,0 3 48 0,1 3 16 0,1 4 0 16,0 2 128-16,3 6 0 0,0 4 128 0,0 4-128 31,1 2-1920-31,1 4-464 0</inkml:trace>
  <inkml:trace contextRef="#ctx0" brushRef="#br0" timeOffset="332.29">5688 5543 13823 0,'-1'0'1216'0,"1"0"-960"0,0 0-256 0,0-2 0 0,1 2 576 16,0 0 80-16,1 0 16 0,0-4 0 0,2 4 1440 0,1-2 272 15,1 2 64-15,0 0 16 0,0 0-560 0,2 2-112 16,0 4-32-16,1-2 0 0,1 2-608 0,-1 1-128 16,0-1-32-16,0 1 0 0,-1-2-48 0,-1 1-16 0,2-2 0 0,-2 0 0 15,0-1-352-15,1 0-80 0,-1-3-16 0,1 0 0 16,-1 0-272-16,-1-4-48 0,2 2-16 0,-2-2 0 31,0-2-464-31,0 0-112 0,0-3-16 0,1 2-17152 0</inkml:trace>
  <inkml:trace contextRef="#ctx0" brushRef="#br0" timeOffset="1100.41">6079 4576 8287 0,'0'0'736'0,"0"-2"-592"0,0 1-144 0,1 1 0 16,-1 0 624-16,1-3 80 0,1 0 32 0,-2 0 0 0,1-3 384 0,0 2 80 15,0 1 16-15,-2 1 0 0,0 1-48 0,0 1 0 16,-2 1 0-16,-1 2 0 0,1 0 208 0,-2 2 32 15,0 2 16-15,1 0 0 0,-1 2 144 0,0 1 32 16,3-2 0-16,-2 6 0 0,2-2-384 0,-1 1-64 16,1 3 0-16,0-3-16 0,1 5-432 0,1 1-96 15,0 6-16-15,-1-1 0 0,1 4-304 0,0-1-64 16,1-1-16-16,0 3 0 0,2 2 32 0,-2 1 0 0,3 0 0 16,-1-1 0-16,1-7-112 0,1 2-128 0,0-3 176 0,3 1-176 15,0-4 0-15,2-1 0 0,0-7 0 0,1 0 0 16,1-4 0-16,1-3 0 0,0-4-192 0,1-1 48 31,0-1-672-31,0-5-128 0,4-1-16 0,-2-1-16 16,0-2-880-16,-2 1-192 0,0 2-16 0,-1-2-11248 0</inkml:trace>
  <inkml:trace contextRef="#ctx0" brushRef="#br0" timeOffset="1637.12">6345 4652 3679 0,'-3'-3'320'0,"1"3"-320"0,1-2 0 0,-1 1 0 0,1 1 1616 0,1 0 256 16,0 0 48-16,-1 0 16 0,1 0 256 0,-1 0 48 31,-1 3 16-31,2-3 0 0,0 0-192 0,0 19-32 15,3-7-16-15,-1 2 0 0,2 1-560 0,0 2-112 16,-1 2-32-16,1 2 0 0,0-2-320 0,0 0-64 0,-2 0-16 0,2 0 0 16,-2-3-320-16,1-1-64 0,-1-2-16 0,-1 0 0 15,3-3-384-15,-1 2-128 0,-1-2 0 0,1 2 0 32,-1-3-1088-32,0 1-336 0,2-1-64 0,0 1-13008 0</inkml:trace>
  <inkml:trace contextRef="#ctx0" brushRef="#br0" timeOffset="2160.65">6431 4422 11055 0,'0'0'976'0,"0"0"-784"0,2 0-192 0,-1 0 0 16,0 0 992-16,0 0 160 0,0 2 16 0,2-2 16 0,2 2 1056 16,0 0 192-16,1 2 64 0,1-2 0 15,0 4-368-15,-1-2-64 0,1 2-16 0,1 1 0 16,-2-1-640-16,1 0-144 0,2 6-32 0,0-1 0 0,-2 1-496 0,3 0-96 15,2 5-32-15,2 4 0 0,-1 4-288 0,1 1-64 16,0 2-16-16,-3 1 0 0,-1-4-48 0,-2 0-16 16,-1-2 0-16,-1 1 0 0,-1 0 112 0,-2 1 32 15,1-4 0-15,0-1 0 16,-3-4-320-16,1-4 0 0,0 2 0 16,0 0 0-16,1 0 0 0,-2 1 0 0,-1 1 0 0,-1-4 0 15,1 1-368-15,-3-1-80 0,1 2 0 0,-3 0-11392 16,0 3-2288-16</inkml:trace>
  <inkml:trace contextRef="#ctx0" brushRef="#br0" timeOffset="16976.21">1002 14974 6447 0,'0'0'576'0,"0"-3"-576"0,0 3 0 0,-2-1 0 16,2 1-208-16,0 0-160 0,0 0-16 0,-1-5-16 15,1 1 1280-15,-1 1 256 16,1-3 48-16,0 1 16 0,0 0-192 0,1 2-48 0,2-1 0 16,-1-2 0-16,1 4-320 0,0-4-64 0,1 2 0 15,0-2-16-15,1 0 32 0,0-1 16 0,0-3 0 0,-2 2 0 16,1 0 48-16,0 0 16 0,1-2 0 0,1-3 0 16,-1 4-48-16,1-4-16 0,-1 3 0 0,0-2 0 15,1 0-80-15,-1-2-16 0,1 2 0 0,0-3 0 16,-1 1 0-16,1-1 0 0,2 2 0 0,-3 0 0 15,1-1 112-15,-1 1 16 0,2 2 0 0,-2-1 0 16,1 2-176-16,-1-1-16 0,2 1-16 0,-1 0 0 16,1-3-96-16,-1 4-16 0,1-4 0 0,0 3 0 0,-1 0-128 15,0-2-48-15,2 0 0 0,-2-1 0 0,1 0-144 16,0-2 160-16,-1-1-160 0,0 0 160 0,1 0-32 16,0 1 0-16,-1-1 0 0,0 1 0 15,0 1 240-15,0-2 32 0,0 0 16 0,1-2 0 0,-1 2-112 0,0-1-32 16,0 3 0-16,-1 0 0 0,1-1 32 0,0 2 0 15,2-3 0-15,-1 1 0 0,1 0-304 0,0 1 0 16,1-2 0-16,1-2 0 0,-1 2 0 0,-1-1 0 16,2-1 0-16,-1-1 0 0,-2 1 0 0,1 0 0 15,-1 0 0-15,0-1 0 0,0 1 0 0,-1 1 0 16,0-2 0-16,0-2 0 0,0 4 0 0,-1-2 0 16,2 3 0-16,-3-3 0 0,1 5 416 0,-1 0-32 0,1-2 0 0,0 1 0 15,1 3-256-15,0-2-128 0,-1 2 128 0,0 2-128 16,1-2 0-16,1-1 128 0,-1 3-128 0,-1 0 0 15,1 2 0-15,-1-2 128 0,0 1-128 0,1-1 0 16,-1 0 0-16,0 0 0 0,-1-1 0 0,1 0 0 16,0 0 0-16,-1 0 0 0,0-1 0 0,1-1 0 15,0-2 208-15,0 2-32 0,0 0-16 0,1-1 0 16,0 0-32-16,-1 0-128 0,1 2 192 0,-1-3-64 16,2 2-128-16,0 0 0 0,-1-2 0 0,0 2 0 15,2 0 0-15,-1 1 0 0,1-2 0 0,-2 2 0 0,1 0 0 16,1-1 0-16,-1 0 0 0,-1 0 0 0,3 2 0 0,-2 0 0 15,1-1 0-15,-2-1 0 0,-1 5 0 0,1-2 0 16,0-3 0-16,0 4 0 0,1-5 0 16,0 2 0-16,-1-1 0 0,0 1 0 0,1-4 160 0,-1 0-160 15,0 3 192-15,-1-3-192 16,1 4 256-16,0-4-64 0,0 1-16 0,-1 1 0 16,2 2-176-16,-1-3 0 0,1 2 144 0,-1 0-144 0,1-3 0 0,-1 1 0 15,0 2 0-15,0-2 128 0,0 4-128 0,0-4 144 16,2 3-144-16,-2 2 160 0,1 0-160 0,0 0 128 0,-1 1-128 0,0-1 128 15,0 0-128-15,0-1 128 16,-1 1-128-16,0-2 128 0,0 2-128 0,-1 0 0 0,1 0 0 0,0-2 0 16,0 0 128-16,0-1 0 15,0 1 0-15,0 0 0 0,1 4-128 0,-1-2 0 0,1-2 0 0,0 1 0 16,-1 1 0-16,1 0 0 0,-1-4 0 16,1 2 0-16,-1 1 0 0,0 0 0 0,0 2 0 0,0-1 0 15,1 0 0-15,-2 2 0 0,1 0 0 0,-1 0 0 16,1 1 0-16,0-3 0 15,1 1 0-15,-1 0 0 0,0 0 0 0,0 2 0 0,0-2 0 0,-2-1 0 16,2 3 0-16,-1-4 0 0,1 3 0 0,-1-2 0 0,1 2 0 0,-2-2 0 16,2 0 128-16,-1-1-128 15,1 3 128-15,0-1 0 0,1 0 0 0,-1-1 0 16,0 0-128-16,0-1 192 0,0-1-192 0,0 0 192 16,1 1-192-16,0 0 0 0,-1 0 0 0,1 0 0 0,0 0 0 0,1 1 0 15,0-2 0-15,-3 4 0 16,-1-1 0-16,2 2 0 0,-1-2 0 0,2 3-176 0,-1-4 176 0,0 2 0 0,-1 0 0 0,1 0 0 15,-2-2 0-15,1 1 0 0,0 2 0 0,0-3 0 16,1-1 0-16,-2 1 0 16,2-3 128-16,-1 1-128 0,1 1 0 0,0-2 0 0,0-1 0 0,0 1 0 15,1 3 0-15,-1-2 0 0,1 2 0 0,-1 0-128 16,1 0 128-16,-1 2 0 0,0-2 0 0,1 0 0 16,-1 1 0-16,1-1 0 0,-1 2 0 0,0 0 0 15,1-3 0-15,-1 4 0 0,2-3 0 0,-2-3 0 16,1 4 0-16,-1 0 0 0,0-3 128 0,0 2-128 15,-1-3 0-15,1 1 0 0,0 2 0 0,-1-4 0 16,0 0 0-16,-1 0 0 16,1-1 0-16,0-1 0 0,0 4 0 0,1-2 0 0,-2 2 0 0,2-1 0 0,-1 3 0 0,1 2 0 15,1-2 0-15,0 0 0 0,2-1 176 0,-2 1-48 16,0 0 0-16,0 0 0 0,0 0-128 0,1-1 0 31,-1 1 0-31,0 0-176 0,0-2 176 0,-2 0 0 16,1 2 0-16,-2-4 0 0,2 2 0 0,0-1 0 15,0-3 0-15,-1 4 0 0,1-3 0 0,-1 2 0 16,-1 0 0-16,1 0 0 0,0 0 0 0,0 1 0 16,0 2 0-16,1-2 0 0,2-1 0 0,-2 3 0 0,-1-1 0 0,3 0 0 15,-1-1 0-15,0-1 0 0,1 1 0 0,0-2 0 16,0 2 0-16,0-3 0 0,1 3 0 0,-1-1 0 16,0 2 0-16,0 0 0 0,0 0 0 0,-2 2 0 15,0 0 0-15,-1 0 0 0,2-1 0 0,-1 0 0 16,1-2 0-16,0-1 0 0,-1 0 128 0,2-2-128 15,-2 3 0-15,1-1 0 0,0 0 0 0,1-2 0 16,-1 1 0-16,1-2 0 0,0 1 0 0,-1 2-128 16,2-2 128-16,-1 1 0 0,1-1 0 0,-2 2 0 15,1 0 0-15,1 1 0 0,-1 0 0 0,-1 2 0 16,2-3 0-16,-2 1 0 0,0 0 128 0,1 1-128 0,1-4 0 16,-2 1 0-16,1-1 0 0,0-1 0 0,-1 0 0 15,0 1 0-15,0 2 0 0,0 0-128 0,-1 1 128 0,0 2 0 16,1-2 0-16,-1-1 0 0,1 3 0 0,-1-2 0 15,2 0 128-15,-1-2-128 0,1 2 0 0,-1-3 0 16,1 1 0-16,-2 2 0 0,2-4 0 0,-2 3 0 16,0 0 0-16,0 0-128 0,1-1 128 0,-1 0 0 15,1-2 0-15,-1 1 0 0,0-1 0 0,0 1 0 0,0 4 0 16,0-4 0-16,0 2 0 0,0 0 0 0,1 1 0 0,-1 0 0 16,1-3 0-16,-1 1 0 0,0 0 128 0,1 0-128 15,-1-1 0-15,1 1 0 0,-1-2 0 0,0 4 0 16,-1-2 0-16,1 2 0 0,0-1 0 0,0 1-128 15,0 0 128-15,0-4 0 0,-2 1 0 0,2 1 0 16,-1-2 0-16,1 0 0 0,1-3 0 0,-1 1 0 16,0 4 0-16,0-4 0 0,1 2 0 0,0 0 0 15,-1 3 0-15,1-3 144 0,1 1-144 0,-1 2 160 16,-1-2-160-16,1 3 0 0,0-1 0 0,-1 1 0 16,0 2 144-16,-1 0-144 0,1-2 160 0,1 2-160 15,-1-3 0-15,0 1 0 0,0 0 0 0,1 1 0 16,1-4 0-16,-1 1 0 0,2-1 0 0,-2 2 0 0,0 0 0 0,2-2 0 15,-2 3 0-15,0 1 0 0,0-4 0 16,0 3 0-16,-1-2 0 0,2 2 0 0,-1-4 0 0,0 1 0 16,0 1 0-16,0-2 0 0,0 4 0 0,1-4 0 15,-1 3 0-15,0-1 0 0,-1 0 0 0,1 2 0 16,-1-1 0-16,1-2 0 0,0 2 0 0,1 0 0 16,0 1 0-16,-1-2 0 0,0 5 0 0,-1-6 0 0,2 1 0 15,-3-1 0-15,3 3 0 0,-2-2 0 0,0-1 0 0,1-1 0 16,-1 0 0-16,0 0 0 0,1 4 0 0,-1-3 0 15,0 1 0-15,0 5 0 0,0-4 0 0,0 3 0 16,1-1 0-16,-1 0 0 0,-2-1 0 0,2 2 0 16,-1-3 0-16,1 2 0 0,0 0 0 0,0-1 0 15,0-1 0-15,0 1 0 16,0-2 0-16,-2 2 0 0,2 1 0 0,0 0 0 16,0-2 0-16,1 1 0 0,1-3 0 0,-1 2-128 0,1-2 128 0,-1 1 0 15,1 2 0-15,-1-2 0 0,0-3 0 0,-1 3 0 16,1 2 0-16,0-2 0 15,0 2 0-15,-1 0 0 0,2-3 0 0,-2 4 0 0,-2 0 0 0,0 1 0 0,2 0 0 16,-2 0 0-16,4-1 0 0,-3 0 0 16,1 2 0-16,2-3 0 15,-1-1 0-15,0 2 0 0,0 0 0 0,0-1 0 0,1 0 0 0,-1 0 0 0,0 0 0 0,0-3 0 16,1 1 0-16,1 2 0 0,-1-3 0 0,0 1 0 16,-1 0 0-16,0 0 0 0,-2 5 0 0,1-1 0 15,-1 1 0-15,1-5 0 0,0 3 0 0,2-2 0 16,-3 2 0-16,3 0 0 0,-1 0 0 0,0-1 0 0,0-1 0 15,0 1 0-15,1 0 0 0,0-2 0 0,-1 2 0 0,0-1 0 16,1 1 0-16,-1-2 0 0,0 2 128 0,0 0-128 16,2-1 0-16,-2 0 0 15,0 0 0-15,0 1 0 0,1-3 0 0,-2 5 0 0,0 0 0 0,2 0 0 16,-2-2 0-16,1-3 0 0,0 3 0 0,-1-2 0 16,1 2 0-16,-1-1 0 0,0 1 0 0,1-2 0 15,-1 2 0-15,-1 2 0 16,-1 2 0-16,2-2-160 0,0 0 160 0,0-5 0 0,1 1 0 0,2 0 0 15,-2 1 0-15,0 0 0 0,0 0 0 0,1 3 0 16,0-2 0-16,0-2 0 0,0 2 0 0,0 0 0 0,0-1 0 31,2-2 0-31,-3 4 0 0,0-1 0 0,1-3 0 0,-2 5 0 16,0-2 0-16,-2 2 0 0,2 0 0 0,-1-2 0 16,1 3 160-16,-1-1-160 0,2 0 0 0,-3-2 0 15,2 3 0-15,-1-2 0 0,1-1 0 0,1-1 0 16,0-3 0-16,1 1 0 0,-1 2 0 0,-1-2 0 15,1 3 0-15,0-2-160 0,0 2 160 0,0-4 0 16,1-1 0-16,-1 3 0 0,1 0 0 0,-2 2 0 16,1-1 128-16,-1 1-128 0,2-2 0 0,-1-1 0 15,0 2 0-15,0 1-128 0,0-1 128 0,0 0 0 0,1-2 0 0,-2 2 0 16,0 1 0-16,-2 1 0 0,3-2 0 0,-1 1 0 16,0 2 0-16,0-2 0 0,0-1 0 0,1-1 0 15,1 0 0-15,-1-1 0 0,1 2 0 0,1-3 0 16,-2 3 0-16,0-2 0 0,0 4 0 0,2-4 0 15,-2 3 0-15,1-2 0 0,-1 2 160 0,1-3-160 16,-1 5 0-16,-3-3 0 0,2 2 0 0,-1-1 0 16,1 1 0-16,-1 1 0 0,-2 3 0 0,2-4 0 15,0-2 0-15,1 0 0 0,1-2 0 0,0-1 0 16,0 2 0-16,0-2-128 0,0 1 128 0,1 2 0 16,-1-3 0-16,0 1 0 0,0 1 0 0,-1-1 0 0,1 2 0 0,-1-2 0 15,0 1 0-15,0 0 0 0,0 0 0 0,1 2 0 16,-1-3 0-16,-1 1 0 0,1 4 0 0,0-2 0 15,-1 3 0-15,1-1 0 16,-1 0 0-16,1-1 0 0,0 0 0 0,0-1 0 0,0 2 0 0,-1-2 0 16,1 2 0-16,0-1 0 0,0 1 0 0,1-4 0 15,-1 2 0-15,0 1 0 0,-1 1 0 0,-1 0 0 16,2-4 0-16,0 2 0 0,1-4 0 0,-1 3 0 16,1-3 0-16,-1 1 0 0,0-1 0 15,2 4 0-15,-2-4 0 0,1 1 0 0,-1 2 0 0,1-2 0 16,-1 1 0-16,1-1 0 0,-1 4 0 0,1-4 0 15,0 3 0-15,-1-2 0 0,1 2 0 0,-1 0 0 0,2-2 0 0,-3 2 0 16,0-1 0-16,1 1 0 0,-1 2 0 0,0-2 0 16,2-1 0-16,-3 1 0 0,2 2 0 0,-1-2 0 15,0 2 0-15,0 0 0 0,-1-3 0 0,1 1 0 16,1 0 0-16,0-1 0 0,1 0 0 0,0 0 0 16,-1 1 0-16,1 2 0 0,1-5 0 0,-1 4 0 15,-1-4 0-15,1 3 0 0,-1 0 0 0,0-1 0 0,1 2 0 16,0-1 0-16,-1 2 0 0,1-3 0 0,-1 1 0 0,0 2 0 15,1-1 0-15,-1 0 0 0,1-1 0 0,-1-1 0 16,0 3 0-16,0-1 0 0,0 1 0 0,-1 0 0 16,1-2 0-16,1 2 0 0,-2 0 0 0,1-2 0 15,0 0 0-15,-2 2 0 16,1 0 0-16,0 1 0 0,1-1 0 0,-2 0 0 0,2-1 0 0,-1 1 0 16,0 0 0-16,-1 1 0 0,1-1 0 0,0-3 0 15,1 2 0-15,0 0 0 0,0-1 0 0,0-3 0 0,0 5 0 16,0-4 0-16,1 2 0 0,-1-3 0 0,0 5 0 15,-2-2 0-15,4 2 0 0,-4-2 0 16,1 2 0-16,0 0 0 16,1 1 0-16,-2-1 0 0,1 0 0 0,0-1 0 15,-1 4 0-15,1-3 0 0,0 4 0 0,0-3 0 16,-1 2 0-16,1 0 0 0,0-1 0 0,1-1 144 0,-2 2-144 0,1 1 0 0,0-3 0 0,0 1-176 16,-1 2 176-16,1 0 0 0,-2 0 0 0,2-1 0 15,0 0 0-15,0-1 0 0,-1 1 0 0,1 0 0 16,0 1 0-16,-2-3 0 0,2 3 0 0,-2-1 0 15,2 0 0 1,-1-1 0-16,0 2 0 0,0-2 0 0,-1 3 0 0,1-1 0 0,-1 0 0 0,-1 0 0 16,2 1 0-16,-2 0 0 0,2 1 0 0,-2 0 0 0,0 2 0 15,0-2 0-15,2-1 0 0,-2 2 0 0,0 1 0 0,0 0 0 16,2-4 0-16,-2 3 0 0,0 2 0 16,1-2 0-16,-1 0 0 0,0 0 0 0,2 0 0 0,-2-1 0 15,1-1 0-15,-1 4 0 16,2-4 0-16,-2 3 0 0,0-2 0 0,1 0 0 0,-1 0 0 0,1 0 0 15,0 2 0-15,0-2 0 0,-1-1-192 0,2 2 32 16,-2-4 16-16,2 1 0 31,-2 3-608-31,1-1-112 0,1-1-32 0,-1 1-10848 0,-1 0-2176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10:44.23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26559 18816 4415 0,'0'-4'0'16,"0"4"0"-1,0 0 0-15,-2 0 0 0,2 0 0 0</inkml:trace>
  <inkml:trace contextRef="#ctx0" brushRef="#br1" timeOffset="33764.75">624 14082 7359 0,'-1'0'656'0,"1"0"-528"0,0 0-128 0,0 0 0 0,0 0 432 0,-1 0 48 0,1 0 16 16,-1 0 0-16,0 0 448 0,1 0 80 0,0 4 32 0,0-4 0 16,0 0-528-16,0 0-96 0,0 0-32 0,0 0 0 15,0 0-16-15,0 0 0 16,0 0 0-16,3-20 0 16,0 14 384-16,0 0 64 0,1 0 0 0,0-3 16 15,0 3-288-15,0-2-64 0,3 0-16 0,-2 0 0 16,1 0-208-16,0-2-32 0,1 1-16 0,2-1 0 0,0-2 288 0,-1 2 64 15,2 0 16-15,1-2 0 0,2-1-32 0,-2 0-16 16,1 0 0-16,1-3 0 0,0 1-48 0,1-1-16 16,-1 0 0-16,2-2 0 0,-1 2-224 15,-1-3-32-15,1 3-16 0,1-4 0 0,1 2 112 0,-1-3 0 16,2 3 16-16,-1-3 0 0,3 3-336 0,-1-2 128 16,1-1-128-16,1 1 0 0,1 2 0 0,-2 0 0 15,-1 3 0-15,2-4 128 0,1 0-128 0,0-2 128 16,1 1-128-16,-2 1 128 0,-1 0 384 0,0 0 96 15,-2 0 16-15,-1 0 0 0,-1 3-352 0,1-1-64 0,2-1-16 16,-2 0 0-16,0 2 48 0,0-3 0 0,0-1 0 0,0 3 0 16,0 1-48-16,1 0 0 0,1 0 0 0,-1 1 0 15,1 1-192-15,0 0 128 0,-1 2-128 0,0 0 0 16,4 0 0-16,2-4 0 0,1 0 0 0,-3 0 0 16,-1 3 0-16,-1-2 0 0,1 2 0 0,-3-3 0 15,-2 4 128-15,0 3-128 0,-1-5 176 0,1 3-176 16,-1 1 0-16,-1 0 0 0,0-2 0 0,0 2 0 15,1-3 400-15,1 0-16 0,0-2-16 0,1-1 0 16,0 0-48-16,-1 0-16 0,1 1 0 0,0-1 0 0,1 0-176 16,-1 0-128-16,2 1 144 0,-1 1-144 0,0-2 0 0,0 4 0 15,3-3 0-15,-2 3 0 0,-1 2 0 0,0 0 0 16,3 0 0-16,-1-2 0 0,-2 2 0 0,-1-1 0 16,0 1 0-16,1 0 0 0,1-5 0 0,-5 5 0 15,-3 3 0-15,1-3 0 0,4-5 0 0,2-4 0 16,6-3 0-16,-2 0 0 0,1 0 0 0,-1-1 0 15,0 1 0-15,-1 4 0 0,0-2 0 0,-1 1 0 0,1 1 0 0,1 2 0 16,0-4 0-16,1 1 0 0,2-2 0 0,-1 1 0 16,1 1 128-16,-1 0-128 0,1-3 176 0,-1 1-176 15,-2 5 448-15,0-4-32 0,2 1 0 0,-1-2 0 16,-1 2-416-16,2-4 0 0,3-3 128 0,-1-1-128 16,2 1 0-16,-1 0 0 0,2-1 0 0,0 1 0 15,0-1 0-15,3-2 0 0,1 2 0 0,1-1 0 16,-1-1 0-16,-3 2 0 0,0 1 128 0,-2 1-128 0,2 3 0 0,-2-6 0 15,2 2 0-15,2-5 0 16,1-1 0-16,1 1 0 0,0-1 0 0,0 1 0 0,2 1 0 0,0-3 0 16,1 0 0-16,-2 1 0 0,1-1 0 0,-3 0 0 15,1-1 0-15,-3 4 0 0,-2 2 0 0,3-3 0 16,1-1 176-16,2-5-176 0,2 1 304 0,-2-1-48 16,2 5 0-16,-1-3 0 0,1 3-256 0,-2-3 0 15,2-2 0-15,-2 3 0 0,-4 1 0 0,-1 1 0 16,-2 4 0-16,0 3 0 0,-2-2 0 0,0 1 0 15,2 0 0-15,0-2 0 16,4-5 0-16,-1 2 0 0,1 1 0 0,0 0 0 16,1-1 0-16,1-1 128 0,3-2-128 0,-1 0 0 0,-2 0 208 0,-3 4-64 0,-2 1-16 0,-1 3 0 15,-1-1-128-15,2-3 0 0,0 2 0 0,2-6 0 16,2 2 0-16,-1 0 0 0,-2-1 0 0,1 3 0 16,0 2 0-16,-1-1 0 0,1 1 0 0,-3-1 0 15,0 2 0-15,-2-1 0 0,1 0 0 0,-1 1 0 16,-2 5 0-16,0-3 0 0,-1 3 0 0,1-2 0 15,0 2 0-15,0-3 0 0,3-3 0 0,0 1 0 0,0 0 0 16,-1 2 0-16,0-2 0 0,-1 1 0 0,1 1 0 16,-2-1 0-16,2 0 0 0,1-2 0 0,-2 3 0 0,-2-1 0 15,0 1 0-15,-2 4 0 0,-1 1 0 0,-1 1 0 16,1 0 0-16,-1 0 0 0,-2 1 192 0,0 2 0 31,2 0 0-31,-1-4 0 0,3 1-192 0,0-3 0 0,1 0 0 0,-2 0 0 0,2-1 0 0,2 0 0 16,-2 3 0-16,0-2 0 0,1 2 0 0,-1-1 0 15,-1 1 0-15,-2-1 0 0,2 5 0 0,-1-4 0 16,-1 2 0-16,1 2 0 0,-2 0 0 0,2 1 0 16,-2 1 0-16,-1 2 0 15,-1 0 0-15,-2-1 0 0,1 3 0 16,0-2 0-16,-2 0 0 0,0-1 0 0,1 3 0 0,-2-3 0 16,-1 4 144-16,1-3-144 0,2-2 160 0,1 2-160 15,1-3 176-15,-2 1-176 0,2 2 192 0,-1-3-192 16,1 1 0-16,0-2 0 0,-1 2 0 0,1 0 0 15,1-2 0-15,-2 1 0 0,1 1 0 0,-2 0 0 16,1 1 0-16,-2 2 0 0,-1-1 0 0,-1 3 0 16,0-1 0-16,0 0 0 0,0 2 0 0,1-2 0 15,-1 0 0-15,0-3 0 0,0 4 0 0,-1-3 0 0,-1 5 0 0,2-3 0 16,-1-1 0-16,-1 1 0 16,1 3 128-16,-2-2-128 0,2-1 0 0,-1 0 0 0,-1 2 0 0,0-1 0 15,1 1 0-15,-1 0 0 0,1 0 176 0,0-1-176 16,-2 0 160-16,1 3-160 0,-2-1 0 0,0 0 0 15,1 1 0-15,-1 0 0 0,2-3 0 0,1-1 0 16,0 0 0-16,0 2 0 0,-1-2 0 0,-1 0 0 16,2 4 0-16,-1-4 0 0,0 4 0 0,0 1 0 15,-1-2 0-15,0 1 0 0,0 3 0 0,0-4 0 16,-1 4 0-16,0-4 0 0,0 1 0 0,0 3 0 0,0-4 0 16,-1 4 0-16,1-4 0 0,0 3 0 0,-2-3 0 0,1 2 0 15,0 3 0-15,0-2 0 0,-2-1 0 0,2 2 0 16,-2 0 0-16,1-1 0 0,0 1 0 0,1-1 0 15,0 2 0-15,1-2 0 0,-2 1 0 0,2 0 0 16,0 0 0-16,-1-1 0 0,0-1 0 0,-1 2 0 16,2 2 0-16,-1-4 0 0,0 1 0 0,0 0 0 15,-1 2 0-15,1-2 0 0,0 2 0 0,-1-2 0 16,0 0 0-16,-1 2 0 0,1-2 0 0,-2 1 0 16,2 1 0-16,-2 1 0 0,0 1 0 0,0 0 0 15,0 0 0-15,1 0 0 0,-1 0 0 0,0 0 0 0,2 1 0 0,-1-1 0 16,1 2 0-16,-1-2 0 0,4 3-272 0,-1 1-112 15,1-2 0-15,1 2-18192 16</inkml:trace>
  <inkml:trace contextRef="#ctx0" brushRef="#br1" timeOffset="36811.91">7343 8322 2751 0,'0'-5'256'0,"0"1"-256"0,0 1 0 0,0-1 0 0,0 2 752 0,0-2 96 15,0-5 32-15,-2-4 0 0,1-2 496 0,0-1 96 16,0 6 32-16,-2 1 0 0,1 2-96 0,-1 1 0 0,2 3-16 15,-3-1 0-15,3 2-48 0,-1-1 0 0,-1 2 0 0,2-1 0 16,-2-2 0-16,1-2 0 0,1 2 0 0,-1-2 0 16,1 0-112-16,-1 0-16 0,1-1-16 0,-2 4 0 15,2-2-112-15,0 3 0 0,-2 0-16 0,2 0 0 16,0 2-240-16,-1 2-32 0,1-2-16 0,0 4 0 16,1 1-320-16,-1 1-64 0,1 4-16 0,0 2 0 15,0-1-160-15,0 7-32 0,1 1-16 0,-1 4 0 16,1 3-32-16,-1 2 0 0,1-1 0 0,-1 2 0 15,2 3-144-15,-1 5 192 0,1 5-192 0,0 5 192 16,1 6-192-16,0-1 0 0,0 1 0 0,2 0 0 16,-1-2 0-16,0-6 0 0,1-11 0 0,-1-4 0 15,-1-3-256-15,1-5 0 0,0 3 16 0,1-5 0 0,1 0 112 0,-1-5 128 16,0-2-208-16,0-1 80 0,1 0-64 0,-1-2 0 16,1-4 0-16,0-3 0 0,0 0 192 0,0-3 0 15,1-5 0-15,-2-1 0 0,0-2 0 0,1 0 224 16,0-6-32-16,3-4 0 0,-2-1-64 15,0-1 0-15,2-5-128 0,0-1 192 0,-1-2-192 0,1 0 0 0,1-3 128 0,-3-6-128 16,0-2 0-16,-1 1 0 16,0 2 128-16,-4 1-128 0,1 5 128 0,-3-5 0 0,0-3-128 0,-4 0 192 15,2 4 32-15,-3 2 0 0,-1 0 0 0,-1 1 0 16,-1 0-32-16,-2 2-16 0,0 3 0 0,-1 4 0 16,-2 0-176-16,1 2 0 0,0 1 0 0,-1 3 0 15,1-1 0-15,2 3-176 0,0 1 176 0,2 2-128 16,-1 1-144-16,-1 0-32 0,1 0 0 0,2 4 0 15,-1 1-720-15,4 4-160 0,0 1-32 0,1 1 0 32,1 4-1120-32,1 1-224 0,1 4-64 0,0 0 0 0</inkml:trace>
  <inkml:trace contextRef="#ctx0" brushRef="#br1" timeOffset="37145.55">7329 8639 11967 0,'-1'0'1072'0,"0"0"-864"0,1 0-208 0,0 0 0 16,2 0 784-16,-2 0 112 0,1 0 32 0,-1 0 0 15,3 0 912-15,-1 1 176 0,2 4 32 0,-4-5 16 16,0 0-368-16,18 10-80 0,-11-8-16 0,0 4 0 0,2-2-576 0,-2 0-112 16,2-2-16-16,-1 2-16 0,2-4-304 0,0 0-48 15,-1-2-16-15,1 0 0 0,1 0-352 0,-1-2-160 31,1 0 128-31,-1-1-128 0,1 2-1136 0,0-3-304 0,-1-3-64 0,1 4-11984 0</inkml:trace>
  <inkml:trace contextRef="#ctx0" brushRef="#br1" timeOffset="37651.14">7742 7735 12895 0,'-2'0'1152'0,"-1"0"-928"0,2 0-224 0,1 0 0 0,0 0 0 15,-1 0 0-15,-2 2 0 0,-1-2 0 0,-2 4 1184 0,0 0 288 0,1 2 64 16,0 0 16-16,0 3-336 0,2 1-80 0,0 2-16 0,-1 2 0 16,2 4-48-16,-1 1-16 0,2 0 0 0,1 4 0 15,-1 1-160-15,0 1-16 0,-1 5-16 0,2 3 0 16,0-1-272-16,3 0-48 0,-1 3-16 0,2-3 0 16,1-1-352-16,0 0-176 0,2-2 160 0,1-6-160 15,0-2 0-15,1-2 0 0,2-3 0 16,0-5 0-16,1 0-304 0,0-7-48 0,4-1-16 0,-2-3 0 15,0-1-784-15,1-4-176 0,1-1-16 16,-1-1-10672-16</inkml:trace>
  <inkml:trace contextRef="#ctx0" brushRef="#br1" timeOffset="38361.43">7957 7873 12895 0,'-4'-6'576'0,"2"4"112"0,0 2-560 0,0-3-128 16,1 2 0-16,1 1 0 0,0-3 960 0,-1 1 176 0,0-2 16 0,-1 1 16 16,1-4 400-16,1-3 80 0,1 2 16 0,2-2 0 15,1-2-640-15,0 2-112 0,1-3-16 0,2 0-16 0,-1 0-224 0,2 1-32 16,0 0-16-16,-1-1 0 15,1 3-80-15,-1 2-16 0,-1 1 0 0,1 3 0 0,-1-3-16 0,0 5-16 16,0 2 0-16,-2 0 0 0,2 2 16 0,-1 2 0 16,0 2 0-16,0 0 0 0,0 4 16 0,0 0 0 15,0 3 0-15,-2-1 0 0,0 2-320 0,-1 2-48 16,1 1-16-16,-3 0 0 0,1 1-128 0,-1-2 128 0,0 1-128 16,-1 0 128-16,0 3-128 0,-2-5 0 15,2-2 0-15,-2 0 0 0,0 5 0 0,-1-2 0 16,-1 3 128-16,0-3-128 15,1 0 0-15,1-3-144 0,-4 3 144 0,1 0-208 16,0-4-352-16,0 0-64 0,0 1-16 0,0-3 0 16,1 0-288-16,0-4-64 0,0-3-16 0,1 1 0 15,-1-1 64-15,1-1 16 0,1-2 0 0,-1 0 0 16,-1 0 416-16,2-4 64 0,0 3 32 0,0 0 0 16,1-2-96-16,1 2 0 0,1-1-16 0,-2 2 0 0,4-4 304 0,-2 2 64 15,2-1 16-15,1 2 0 0,-2 1 656 0,1-3 128 0,1 1 16 0,0 1 16 16,1-2 352-16,0 2 64 0,2-2 0 0,-1 0 16 15,2 3 176-15,-2-3 16 0,2 3 16 0,-3 0 0 16,4 0-480-16,-1 3-80 0,1-2-32 0,0 1 0 16,2 1-112-16,-1-2-32 0,2 2 0 0,-1 0 0 0,-1-3-208 15,-1 0-48-15,2 3-16 0,-1-3 0 0,1 0-128 0,-2-3-32 32,2 3 0-32,-1-2 0 0,0 2-144 0,-2-1 0 0,0 1 0 0,-2 0-176 15,2 0-752-15,-3-3-160 0,3 3-16 0,-1-1-10096 16,0-2-2000-16</inkml:trace>
  <inkml:trace contextRef="#ctx0" brushRef="#br1" timeOffset="39232.33">8143 7475 5519 0,'0'0'496'0,"0"-2"-496"0,0 2 0 0,0 0 0 0,0 0 880 0,-2 0 80 15,4-3 0-15,-2 2 16 0,-2-2 624 0,2 1 112 16,0 1 16-16,0 1 16 0,0 0-336 0,0 0-64 0,0 0 0 0,0 0-16 16,0 0-48-16,0 0 0 0,0 0 0 0,0 0 0 15,0 0 0-15,0 0 0 0,21-10 0 0,-14 14 0 16,0-2 32-16,3 2 0 0,0 2 0 0,1 0 0 16,1 4-496-16,2-3-112 0,-4 2 0 0,1 0-16 15,4 4-208-15,-2 3-32 0,1-1-16 0,-2 1 0 16,3 3-112-16,1 1-32 0,2 2 0 15,-2 3 0-15,1 1 80 0,0 1 16 0,2 5 0 0,-2-4 0 16,-2 1-384-16,1-1 128 0,1 2-128 0,-2 0 0 16,3-1 176-16,-6 0-48 0,-2 2 0 0,-2-2 0 0,-1-1-128 15,-4 0 0-15,-1 0 0 0,-2 5 0 16,0-3 0-16,-3 3 0 0,2 2 0 0,-3 3 0 16,0-1-400-16,0-3-112 0,-1-2-32 0,-3-2-11296 15,3 1-2272-15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7:01.78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21341 8664 11967 0,'0'0'1072'0,"0"0"-864"0,0 0-208 0,0 0 0 16,0 0 2176-16,0 0 400 0,0 0 80 0,0 0 16 0,-7 5-1968 0,7-5-384 16,0 0-64-16,0 0-32 0,0 0-224 0,-6 4 144 15,6-4-144-15,0 0 128 0,0 0-128 0,0 0 160 16,0 0-160-16,0 0 160 0,0 0 528 0,0 0 96 16,0 0 32-16,0 0 0 0,-3-9 48 0,3 9 16 15,0 0 0-15,0 0 0 0,0 0-288 0,0 0-48 16,0 0-16-16,0 0 0 0,-4-7-112 0,4 7-32 15,0 0 0-15,0 0 0 0,-12-2 0 0,3-1 0 16,9 3 0-16,0 0 0 0,-9 3 112 0,9-3 16 16,-9 1 0-16,9-1 0 0,-11 3 0 0,4-1 0 15,-1-4 0-15,8 2 0 0,0 0-144 0,0 0-32 16,-11-2 0-16,11 2 0 0,0 0-96 0,0 0-32 16,-9-2 0-16,9 2 0 0,0 0 0 0,0 0 0 0,-8-3 0 0,8 3 0 15,0 0-80-15,0 0 0 0,0 0-128 0,0 0 192 16,-7-1 64-16,7 1 0 0,-11 1 0 0,11-1 0 15,0 0-64-15,0 0-16 0,-10 4 0 0,10-4 0 16,-11 5-48-16,11-5 0 0,0 0 0 0,-8 7 0 16,8-7-128-16,-7 8 192 0,-2-3-192 0,9-5 192 15,0 0-16-15,0 0 0 0,0 0 0 0,0 0 0 16,0 0-176-16,0 0 0 0,0 0 0 0,0 0 128 16,0 0-128-16,0 0 0 0,7 10 0 0,-7-10 0 15,0 0 0-15,0 0 0 0,0 0 0 0,0 0 0 16,0 0 0-16,6 11 0 0,-6-11 0 0,0 0 0 15,0 0 0-15,0 0 128 0,0 0-128 0,0 0 128 16,0 0 80-16,0 0 16 0,0 0 0 0,0 0 0 0,0 0-16 0,0 0 0 16,0 0 0-16,0 0 0 0,9 2-208 0,-3-2 128 15,-6 0-128-15,5-2 0 0,-1-2 128 0,2-2-128 16,-4 1 0-16,1 0 144 0,-3 5-144 0,2-6 0 16,4 2 0-16,-6 4 0 0,4-7 0 0,-2 3 0 15,1-2 0-15,-3 6 0 0,0 0 0 0,0-7 0 16,0 7 0-16,0 0 0 0,-3-5 192 0,3 5-64 15,0 0 0-15,0 0 0 0,0 0-128 0,0 0 0 16,-6-4 144-16,6 4-144 0,-8-5 128 0,8 5-128 16,0 0 160-16,0 0-160 0,0 0 0 0,-3-5 128 15,3 5-128-15,-2-4 0 0,2 4 0 0,-3-7 128 16,0 1-128-16,3 6 0 0,0 0 0 0,0 0 128 16,0 0-128-16,0 0 0 0,0 0 0 0,0 0 0 15,0 0 128-15,0 0-128 0,0 0 0 0,-10 6 144 0,-3-2-144 16,13-4 128-16,0 0-128 0,-9 12 0 0,0-4 0 0,9-8 0 15,-11 7 0-15,11-7 0 0,0 0 0 0,-10 12 0 16,10-12 128-16,0 0-128 0,0 0 128 0,0 0-128 16,-9 9 192-16,9-9-64 0,0 0 0 0,0 0 0 15,0 0-128-15,0 0 160 0,0 0-160 0,0 0 160 16,0 0-160-16,0 0 0 0,7 4 144 0,1-2-144 16,-8-2 0-16,8-2 0 0,0 1 0 0,-2 0 128 15,2-2-128-15,-8 3 0 0,0 0 0 0,0 0 128 16,7-4-128-16,-2 0 0 0,-5 4 0 0,5-5 128 15,-1 0-128-15,-4 5 0 0,4-8 128 0,-1 1-128 16,-3 7 192-16,0-5-48 0,-2-5 0 0,4 3 0 16,-4 1-16-16,2-1-128 0,0-2 192 0,0 9-64 0,-6-4-128 0,6 4 0 15,0 0 144-15,-9-2-144 0,0-1 0 16,9 3 128-16,-15 3-128 0,5-1 0 0,10-2 0 0,-13 9 0 16,0 0 0-16,1 3 128 0,2-1-128 0,0 2 0 15,0 1 0-15,1-1 0 0,2-1 0 0,1-2 0 16,1 1 0-16,5-11 0 0,-4 10 0 0,4-10 0 15,0 0 0-15,-2 10 0 0,2-10 0 0,0 0 0 16,0 0 0-16,0 0 0 0,0 0 0 0,0 0 0 16,12-1 0-16,-3-1 0 0,-1-1 0 0,0-2 128 15,0-2-128-15,0 1 128 0,-1-3-128 0,-1-1 0 16,-2 1 0-16,-1 0 128 0,1 3-128 0,-1-3 0 16,-2-1 0-16,-1 10 0 0,0 0 0 0,-1-10 0 15,-2 2 0-15,3 8 128 0,0 0-128 0,0 0 0 0,-7-6 0 16,7 6 0-16,0 0 0 0,-11 2 0 0,11-2 0 0,-9 7 0 15,0 1 0-15,9-8 0 0,-8 9 0 0,2 0 0 16,0 0 0-16,6-9 0 0,-6 12 0 0,6-12 0 16,-5 9 0-16,5-9 0 0,-6 10 0 0,6-10 0 15,0 0 0-15,0 0 0 0,0 0 0 0,0 0 0 16,6 11 0-16,-6-11 0 0,0 0 0 0,10 2 0 16,-1 2 0-16,0-4 0 0,0 0 0 0,0 0 0 15,2-5 0-15,1 1 0 0,1 0 0 0,-3-2 0 16,-1-1 0-16,3 2 0 0,0 0 0 0,-2-1 128 15,-2 0-128-15,0 1 0 0,1 0 0 0,-9 5 0 16,6-6 0-16,-6 6 0 0,0 0 0 0,6-6 0 16,-6 6 0-16,0 0 0 0,-3-8 0 0,3 8 0 15,-6-5 0-15,-4 0 128 0,-3 2-128 0,0 2 0 0,0 1 0 0,0 0 0 16,0 0 0-16,0 2 0 0,-1 2 0 0,1-1 0 16,1 2 0-16,3 0 0 0,-1 0 0 0,10-5 0 15,-10 8 0-15,4 0 0 0,1 1 0 0,1-1 0 16,1 1 0-16,3-9-128 0,3 11 128 0,-1-1 0 15,-2-10 0-15,7 12-128 0,-1-2 128 0,1-2 0 16,-7-8 0-16,8 6-128 0,1 0 128 0,1-2 0 16,-10-4 0-16,12 2 0 0,-2-2 0 0,-10 0 0 15,12-2 0-15,-3-2 0 0,-9 4 0 0,11-7 0 16,0 1 128-16,-1-1-128 0,-5-2 0 0,1 1 144 16,2 2-144-16,0-5 0 0,0 2 128 0,-2 0-128 15,0 1 0-15,-4-1 0 0,1 0 128 0,-2 1-128 16,-1 0 0-16,0 8 0 0,0-9 128 0,0 9-128 0,-4-6 0 0,4 6 0 15,0 0 0-15,-8-7 0 0,-2 6 0 0,-1 1 0 16,1 1 0-16,0 3 0 0,0 0 0 0,1 1-144 16,-1 2 144-16,2-1 0 0,8-6-144 0,-8 11 144 15,2-1 0-15,1-1 0 0,5-9-144 0,-6 9 144 16,2 0 0-16,4-9 0 0,4 12 0 0,-4-12 0 16,0 11 0-16,0-11 0 0,8 9 0 0,-1-4 0 15,-7-5 0-15,0 0 0 0,0 0 0 0,10 4 0 16,1-4 0-16,-11 0 0 0,0 0 0 0,11-4 0 15,0 0 0-15,-5-1 0 0,-6 5 0 0,5-8 0 16,-1 0 128-16,2-1-128 0,-1 1 0 0,0 2 0 16,-5 6 128-16,4-9-128 0,-3-1 0 0,-1 10 0 15,3-9 0-15,-1 1 0 0,-2 8 0 0,0 0 0 0,0 0 0 0,0 0 0 16,0 0 0-16,0 0 0 0,0 0 0 0,0 0 0 16,0 0 0-16,0 0 0 0,0 0 0 0,0 0 0 15,0 0-128-15,0 0 128 0,0 0 0 0,0 0 0 16,0 0 0-16,0 0 0 0,0 0 0 0,0 0 0 15,0 0 0-15,0 0 0 0,0 0 0 0,11-1 0 16,-11 1 0-16,0 0 0 0,10 1 0 0,-10-1 0 16,0 0 0-16,11 2 0 0,-11-2 0 0,10 1 0 15,-10-1 0-15,11 0 0 0,-11 0 0 0,0 0 0 16,10-4 0-16,-10 4 0 0,0 0 0 0,0 0 0 16,6-6 0-16,-6 6 0 0,0 0 0 0,3-11 0 15,-3 11 0-15,0 0 0 0,0 0 0 0,0 0 0 16,-4-5 0-16,4 5 0 0,-6-4 0 0,6 4 0 15,-9-1 0-15,1 1 0 0,8 0 0 0,0 0 0 0,-9 2 0 0,9-2 0 16,-10 2 0-16,10-2 128 0,0 0-128 16,0 0 0-16,-10 0 0 0,10 0 0 0,0 0 0 0,0 0 0 15,0 0 0-15,-9 1 0 0,0 2 0 0,9-3 0 16,0 0 0-16,0 0 0 0,-9 6 0 0,9-6 0 16,0 0 0-16,-7 8 0 0,7-8 0 0,-8 6 0 15,2 1 0-15,6-7 0 0,-7 8 0 0,1 0 0 16,-2-4 0-16,8-4 0 0,-7 6 0 0,7-6 0 15,0 0 0-15,0 0 0 0,0 0 0 0,0 0 0 16,0 0 0-16,0 0 0 0,0 0 0 0,0 0 0 16,0 0 0-16,0 0 0 0,0 0 0 0,12 5 0 15,0 1 0-15,-12-6 0 0,0 0 0 0,0 0 0 0,12 2 0 0,-3-2 0 16,-9 0 0-16,0 0 0 0,0 0 0 16,0 0 0-16,0 0 0 0,0 0 0 0,10-2 0 0,-10 2 0 15,0 0 0-15,0 0 0 0,0 0 0 0,0 0 0 16,0 0 0-16,0 0 0 0,5-8 0 0,-5 8 0 15,0 0 0-15,0 0 0 0,0 0 0 0,0 0 0 16,0 0 0-16,0 0 0 0,0 0 0 0,-5-7 0 16,-4 1 0-16,9 6 0 0,0 0 0 0,0 0 0 15,0 0 0-15,-6-6 0 0,6 6 0 0,0 0 0 16,-8-5 0-16,8 5 0 0,-7-4 0 0,7 4 128 16,0 0-128-16,0 0 0 0,-10-4 0 0,10 4 0 15,0 0 0-15,0 0 0 0,0 0 0 0,0 0 0 16,0 0 0-16,0 0 0 0,0 0 0 0,0 0 0 0,-7 7 0 0,7-7 0 15,0 0 0-15,-4 12 0 0,4-12 0 16,-5 7 0-16,5-7 0 0,0 0 0 0,0 0 0 0,0 0 0 31,0 0-896-31,0 0-192 0,12-3-16 0,3-7-13376 0,6-4-2672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3:58:53.620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22039 8104 11055 0,'0'0'976'0,"0"-2"-784"15,0 2-192-15,0 0 0 16,0-1 768-16,0 1 96 0,0-3 32 0,0 1 0 0,0 1 1056 16,0-2 224-16,0-1 32 0,0 4 16 0,0 0-384 0,0 0-80 15,0 0-16-15,0 0 0 0,0 0-256 0,0 0-48 16,0 0-16-16,0 0 0 0,0 0-336 0,0 0-80 0,0 0-16 0,0 0 0 15,0 0-224-15,0 0-64 16,0 0 0-16,-14 23 0 0,12-13-288 0,-2 3-64 0,-1 6-16 0,-1 5 0 0,-1 1-112 16,-1 4-32-16,0 3 0 0,-2-1 0 15,1 1-16-15,-1 2-16 0,0-1 0 16,0-2 0-16,3-2-160 0,-2 0 160 16,3-2-160-16,0 1 160 0,2-2-160 0,1-3 128 15,1-1-128-15,2-1 128 0,2-4-128 0,-1 0 0 0,1-3 0 16,2 1-176-16,1-2 176 0,-1-3 0 0,1 0 0 15,0-1 128-15,-1-3-128 0,3 0 0 0,1 0 0 0,-2-2 0 0,1-1 0 0,0 0 0 16,1 0 0-16,-1-2 0 0,2 2 0 0,-2-3 0 16,0 0 0-16,2 0 0 0,-1-4 0 0,0 1 0 0,0 0 0 0,0-2 0 31,0 0 0-31,0-4 0 0,0-1 0 0,0 0 0 16,0-2 0-16,-1 0 144 0,2-4-144 0,-2-3 160 15,1 3-32-15,0-3-128 0,1 0 192 0,-2-6-64 16,1 3-128-16,-1-3 160 0,1-1-160 0,-2-3 160 15,-2 1-160-15,1 0 128 0,-3-1-128 0,-1 1 128 16,0-1-128-16,-1 1 0 0,-1 3 144 0,-2-1-144 16,-1 4 0-16,-2 1 0 0,1 5 0 0,-4 0 0 15,2 0 0-15,-1 3 0 0,1 1 0 0,-2 2 0 0,2-2 0 16,-1 3 0-16,2 4 0 0,0-1 0 0,1 1 0 0,-1 1-128 16,1 0 0-16,0 2 0 0,2-2-192 0,0 2-16 15,-1 1-16-15,2-2 0 0,-1 1-32 0,1 0 0 16,0 2 0-16,1-2 0 15,0 2-528-15,0 0-112 0,1 2-32 0,-2 0-10464 16,1 3-2080-16</inkml:trace>
  <inkml:trace contextRef="#ctx0" brushRef="#br0" timeOffset="345.79">21929 8506 13823 0,'-7'3'608'0,"3"-3"128"0,3 1-592 0,-1 2-144 0,1-3 0 0,1 0 0 0,0 0 1600 0,0 2 272 16,1-2 64-16,2 1 16 15,2-1 912-15,-5 0 176 0,0 0 32 0,23 0 16 0,-12-1-1088 0,1 1-208 16,1 0-64-16,1-2 0 0,-1 2-896 16,2 0-176-16,-1 0-32 0,-2 0-16 0,-1 2-384 0,-2-2-80 15,0 0-16-15,-2 0 0 0,0 1-128 16,-2 2 0-16,0-3 0 0,0 0 0 16,1 0-1296-16,-1 0-240 0</inkml:trace>
  <inkml:trace contextRef="#ctx0" brushRef="#br0" timeOffset="1246.13">22415 7991 6447 0,'-1'-4'576'0,"1"4"-576"0,0-2 0 0,0 2 0 16,0-3 896-16,0 2 64 0,1-2 0 0,0 1 16 16,2-2 1392-16,0-3 288 0,2-2 48 0,0-1 16 15,0 0 144-15,1 2 16 0,-1 1 16 0,2-2 0 16,-3 0-944-16,3 1-192 0,-1 0-32 0,0 0-16 16,-1 0-592-16,1 2-112 0,0-3-32 0,-1 4 0 15,1-1-560-15,1 1-112 0,-1 1-32 0,-1 0 0 16,0 2-272-16,0 1 0 0,-2 1 0 0,0 1 0 15,1 1 144-15,-1 2-144 0,2 2 0 0,-1 1 144 16,0-1-16-16,1 1 0 0,-2 4 0 0,1-1 0 0,0 2-128 0,-3 1 0 16,0 0 0-16,-1 2 0 0,-1 1 0 0,-2 0 0 15,-1 3 0-15,0-5 0 0,1-2 0 0,0 0 0 16,-4 4 0-16,0 3 0 0,-2 3 0 16,-1 0 0-16,1 3-144 0,0-5 144 0,0-1-192 0,1-1 32 15,0-4 0-15,1 1 0 0,-1-4-32 0,2 0-16 16,0-1 0-16,1-4 0 0,1 1 64 0,-1 2 16 15,2-3 0-15,-1-2 0 0,2 2-16 0,-1 0 0 16,3 0 0-16,-1-2 0 0,2 1 144 0,0 0-160 0,3 0 160 0,0-1-160 16,1-2 480-16,0 2 80 0,1-2 32 0,1 2 0 15,2-4-48-15,1 1 0 0,0 2 0 16,1-3 0-16,1 2-80 0,0-2-32 0,3 0 0 0,-1-2 0 16,2 2-144-16,0 0-128 0,-1-3 192 0,1 2-192 15,1 1 0-15,-1-4 0 0,0 2 0 0,1-1 0 16,-1 0 0-16,-3-1-272 0,1-1 16 0,-2 0-18608 15</inkml:trace>
  <inkml:trace contextRef="#ctx0" brushRef="#br0" timeOffset="3760.05">22356 7725 13007 0,'-4'4'272'0,"1"-2"64"0,1 2 16 0,1-2 32 0,-1-2-384 0,1 4 0 0,-1-2 0 0,-2 6 0 0,-1 4 2320 15,-1 4 384-15,-3 3 80 0,2 3 16 0,1-3-1200 0,-1 3-224 0,1-2-48 16,0 1-16-16,1 1-272 0,0 4-48 0,3-1-16 16,1 3 0-16,-1-2-144 0,2 0-16 0,0 1-16 0,0 2 0 15,3-3 80-15,-1 1 16 16,-1-1 0-16,2-1 0 16,-1-2-416-16,1-1-80 0,-1 1-16 0,2-2 0 15,1-2-128-15,0 0-48 0,1-4 0 0,2-2 0 31,1 0-528-31,1-3-96 0,3-2-32 0,2 0 0 0,-1-2-2096 16,4 0-416-16</inkml:trace>
  <inkml:trace contextRef="#ctx0" brushRef="#br0" timeOffset="4346.49">22704 7617 17503 0,'0'0'1552'16,"0"-2"-1232"-16,2 2-320 0,-1-3 0 0,0 2 880 0,0 1 112 0,4-2 32 15,0-5 0-15,1 1 1376 0,2 0 288 16,0 0 48-16,2 2 16 0,-1 0-704 0,0 4-128 0,-1 2-16 0,1 3-16 15,1 1-848-15,0 1-160 0,0 6-48 0,1 1 0 16,0 6-384-16,-1 2-96 16,-2 7-16-16,2-1 0 0,-2 1 16 0,0-1 0 15,-1 3 0-15,0-2 0 0,-1-6-96 0,-1 4-32 16,0-3 0-16,-1-1 0 0,-1 0-224 0,0-4 0 0,-1 0 0 0,-2-1 0 16,0 2-320-16,0 0-96 15,-1-1-32-15,-1-1-12368 0,-1 1-2480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8:00:36.73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21211 8645 9215 0,'-3'0'816'0,"2"0"-656"0,1 0-160 0,0 0 0 0,0 0 1648 0,0-3 288 0,1 3 64 0,-1-1 16 0,0-1-64 0,0-1-16 16,1 2 0-16,-1 1 0 0,0 0-1328 0,0 0-272 0,0 0-48 0,0 0-16 0,0 0-432 0,0 0-96 0,0 0 0 0,0 0-16 16,0 0-80-16,14-17-16 0,-14 15 0 0,1-3 0 15,-1 4 368-15,0-2 128 0,0 3 0 0,-1-3 0 16,1 3 720-16,-1 0 144 0,-1-2 32 0,2 2 0 15,0 0 512-15,0 0 128 0,0 0 0 0,0 0 16 16,0 0-752-16,0 0-160 0,0 0-16 0,0 0-16 16,0 0-512-16,0 0-96 0,0 0-128 0,0 0 176 15,0 0-176-15,0 0 0 0,18-13 0 0,-16 12 0 16,1-4 0-16,-1 1 0 0,1 1 176 0,-2 0-176 16,1-1 464-16,0 1 0 0,-2 0 0 0,-2 1 0 0,1 1-112 15,-1-3-32-15,-1 1 0 0,1 1 0 0,-2 1 16 0,0-4 0 16,-1 1 0-16,0 0 0 0,0-2-160 0,1 0-48 15,-1-3 0-15,1-1 0 0,0 0-128 0,0-2 128 16,2-1-128-16,-1-2 128 0,1-1-128 16,1 0 192-16,0-1-192 0,1-1 192 0,0 2-192 15,-2-3 0-15,1 3 0 0,1 0 0 0,1-1 0 0,-1 1 0 16,2 2 0-16,-4-2 0 0,2 4 0 0,2-1 0 16,-2 3 0-16,0 1 0 0,0 0 0 0,0-1 0 15,0 4 128-15,-2-3-128 0,0 5 0 0,1-2 0 16,-2-2 0-16,1 3 0 0,-1-2 0 0,1 1 0 15,0 0 0-15,1 0 0 0,0-3 176 0,1 2 0 16,0 1 0-16,0-3 0 0,1 3-176 0,-1-2 0 16,3 2 0-16,-2-2 128 0,0 0-128 0,2 2 0 15,-1-3 0-15,1 2 0 0,-2 1 0 0,0 1 0 0,0 1 0 16,-1-2 0-16,0 2 0 0,-1 2 0 0,-1 0 0 16,-1 2 0-16,1-2 0 0,-1 2 0 0,-1 0 0 0,2 0 0 15,0 0 176-15,-2-4 0 0,3 4 0 0,-1-2 0 16,1-1-176-16,1 0 0 0,0-1 0 0,0 0 0 15,1-2 0-15,-1 0 0 0,2 1 0 0,-1-1 0 16,1 1 0-16,0-1 0 0,-1 1 0 0,-1 1 0 16,0 0 0-16,0-1 0 0,1 4 0 0,-1-3 0 15,-1 4 0-15,0-2 0 0,-1 2 0 0,-1 0 0 16,1 2 0-16,0-2 0 0,-1 2 0 0,1 0 0 16,-1-1 0-16,1 2 0 0,0-3 0 0,-2 2 0 0,1 2 0 15,1-2 0-15,1 0 0 0,-1 0 0 16,1-2 0-16,1 0 0 0,0 3 0 0,0-3 0 0,0 0 0 15,1-3 0-15,-1 3 0 0,0 0 0 0,0 0 0 0,0 0 0 16,0 0 0-16,0 0 0 0,0 0 0 16,0 0 0-16,0 0 0 0,0 0 0 0,0 0 0 0,0 0 0 15,0 0 0-15,0 0 0 0,0 0 0 0,0 0 0 16,0 0 0-16,0 0 0 0,0 0 0 0,-1 25 0 16,-5-18 0-16,0 2 0 0,-2 1 144 0,1-2 48 15,0 0 16-15,-1 2 0 0,2-2-208 0,-2 1 0 16,2 1 128-16,0-4-128 0,2 0 0 0,1 1 0 15,0-4 0-15,1 1 0 0,1 0 0 0,-1 1 0 16,1-2 0-16,1 0 0 0,0-2 0 0,0 1 0 0,1 2 0 16,-1-1 0-16,2 0 0 0,-2 0 0 15,0-2 0-15,1 2 0 0,-1-3 0 0,0 2 0 0,1-2 0 16,-1 0 0-16,0 0 0 0,1 0 0 0,-1 0 0 0,0 0 0 16,-1 0 0-16,1 0 0 0,0 0 0 0,0 0 0 15,0 0 0-15,0 0 0 0,0 0 0 0,0 0 0 16,0 0 0-16,0 0 0 0,-7-21 0 15,7 15 0-15,1 0 0 0,0-2 0 0,0-2 0 0,2 2 0 16,-1-2 0-16,2 0 0 0,0-2 0 0,1-1 0 16,0 1 0-16,-1-1 0 0,1 4 0 0,0-1 0 15,0 0 0-15,0-1 0 0,0 1 0 0,0 2 0 16,-1 0 0-16,0 1 0 0,-2 4 0 0,-1-3 0 16,2 3 0-16,-3 2 0 0,0-2 0 0,0 1 0 0,-1 1 0 15,-1 1 0-15,0 0 0 0,1 1 0 0,-2-1 0 0,2 2 0 16,1-2 0-16,0 0 0 0,0 0 0 0,0 0 0 15,0 0 0-15,0 0 0 0,0 0 0 0,0 0 0 16,0 0 0-16,0 0 0 0,12 19 0 0,-8-15 0 16,1-2 0-16,0 2 0 0,1-2 0 0,0 2 0 15,0-3 0-15,-1 2 0 0,3 0 0 0,-3 2 0 16,0-1 0-16,0-1 0 0,-2 3 0 0,1-3 0 16,0 4 0-16,-2-1 0 0,2 0 0 0,-2-2 0 15,3 2 0-15,-1 0 0 0,2 0 0 0,0 0 0 16,1 2 0-16,0-2 0 0,0 0 0 0,1 0 0 15,-2 1 0-15,1-1 0 0,0 0 0 0,-2 0 0 16,1 0 0-16,-1 1 0 0,0 0 288 0,0-1 16 0,0 0 0 16,-2 0 0-16,1 1-160 0,0-1-16 0,-1-2-128 15,1-1 192-15,0 2-192 0,0-4 0 0,-1 2 0 16,2-1 0-16,-1-2 0 0,1 2 0 0,-1-2 0 16,-1 0 0-16,1-2 0 0,-2 2 0 0,1-1 0 0,-1 1 0 15,1-1 0-15,-2 1 0 0,2 0 0 0,-3-3 0 16,1 3-192-16,-2 0 32 0,1 3 0 0,-2-3-12864 15,0 1-2576-15</inkml:trace>
  <inkml:trace contextRef="#ctx0" brushRef="#br1" timeOffset="5883.74">21105 8793 23951 0,'-4'2'2128'0,"0"0"-1696"0,1-2-432 0,2 0 0 16,1 0 480-16,-1 0 16 0,-2 2 0 0,0-2 0 0,-2 2 208 0,0-2 64 0,1 0 0 0,2-2 0 0,0 2-272 0,2-2-48 0,0 0-16 0,2 0 0 15,-1 2 256-15,0-2 48 0,0-1 16 0,-1 3 0 0,0 0-400 0,0 0-80 0,0 0-16 0,0 0 0 0,0 0-256 16,20 0 0-16,-16 3 0 0,0-1 0 15,0 2-2048-15,1-2-304 0,0 2-64 0,-1 2-10048 16</inkml:trace>
  <inkml:trace contextRef="#ctx0" brushRef="#br1" timeOffset="6153.8">21217 9025 20271 0,'-10'2'896'0,"2"-2"192"0,3 1-880 0,2 2-208 0,0-3 0 0,3 0 0 0,-1 0 1072 16,0-3 160-16,-3 3 48 0,2 0 0 0,-2-1 304 0,1 1 64 0,1 0 16 15,1 0 0-15,1 0-1664 0,0 0-288 0,0 0-80 0,1 0-16 32,-1 1-1648-32,0 2-336 0,0-3-64 0,0 1-8224 0</inkml:trace>
  <inkml:trace contextRef="#ctx0" brushRef="#br1" timeOffset="6366.51">21228 9198 18431 0,'-10'3'1632'0,"4"1"-1312"0,1 0-320 0,1-2 0 0,4 2 1536 0,0-4 256 16,-1-1 32-16,0 2 16 0,-2 1-800 0,-1 2-144 16,2 1-48-16,-2-1 0 15,2-1-1008-15,-1 1-208 0,2 1-32 0,-1-1-16 16,0 5-1824-16,2-5-352 0,-1 5-80 0,1-3-3600 15,0 0-704-15</inkml:trace>
  <inkml:trace contextRef="#ctx0" brushRef="#br1" timeOffset="6539.19">21253 9366 31039 0,'-14'6'688'0,"4"-5"144"0,1 2 16 0,5-1 16 0,2-2-688 0,1 0-176 0,1 0 0 0,-2 0 0 0,-2 0 0 16,0 0 0-16,2 0-160 0,0-2 160 15,2 2-4064-15,3 0-720 0,-1 2-144 0,0-2-16 0</inkml:trace>
  <inkml:trace contextRef="#ctx0" brushRef="#br1" timeOffset="7899.69">21103 9546 23039 0,'-1'-3'2048'16,"1"-2"-1648"-16,0 3-400 0,0 0 0 0,1 1 1232 0,-1-2 176 0,1 0 16 0,0-9 16 0,1 1-160 0,0-1-48 0,1 1 0 0,-2 1 0 0,1 3-960 0,0-2-272 0,-2 3 0 0,0 2 128 15,0 0-128-15,-3 2 0 0,2-1 0 0,-2 2 0 0,2 1 256 16,-3 0 80-16,1 1 16 0,-1 2 0 0,0-1 592 16,-1-1 112-16,2 4 32 0,-2-1 0 0,1 0-496 0,-1 2-80 15,1-2-32-15,-1 2 0 0,2 0-192 0,0-1-32 16,0 2-16-16,0 0 0 0,2-1-240 0,0 0 176 15,-1 0-176-15,2-2 160 0,-1 5-160 0,1-3 0 16,1 1 0-16,-1-1 0 0,2 3 0 0,-2-3 0 16,2 2 0-16,-1-2 0 0,2 0 0 0,-1-4 0 15,2 5 0-15,1-6 0 0,0 1 0 0,1-2 0 16,0 0 0-16,3-2 0 0,0 1 0 0,0-6 0 16,1 5 0-16,1-4 0 0,1 0 0 0,-3-2 0 15,3 2 0-15,-1-3 0 0,-1 3 0 0,-3-1 0 0,2 1 0 16,-4-3 0-16,0 0 0 0,-3 2 0 0,1 1 0 15,-5-1 0-15,2 4 0 0,-2-3 0 0,-2-1 0 16,-1 4 0-16,1 0 0 0,-2 0 0 0,-1 3 192 0,-1 0-64 16,1 0-128-16,-3 1 0 0,1 1 144 15,0 1-144-15,0 0 176 0,0 1-48 0,-2 1 0 0,0 2 0 16,0 0-128-16,0-1 192 0,1 2-192 0,-1 0 192 16,2 1-192-16,0-3 0 0,-1 1 0 0,3 2 0 15,0-3 0-15,-1 4 0 0,3-4 0 0,0 2 0 16,3 0 0-16,1-2 0 0,1 1 0 0,0-4 0 15,2 3 0-15,2-2 0 0,2 1 0 0,0-4 0 16,0 2 0-16,3-3 0 0,0 0 0 0,1 0 0 16,-1-4 0-16,3 2 0 0,-1-5 0 0,0 1 0 0,0 0 0 15,0 0 0-15,-1-2 0 0,0 0 0 0,-1-1 0 16,-2 2 0-16,0 1 0 0,-2-4 0 0,2 3 0 0,-3-1 0 16,-1 0 0-16,-1 2 0 0,1 0 0 15,-3 0 0-15,0 0 0 0,-1 2 0 0,-1-1 0 0,0 4 128 16,-2-2-128-16,1 2 192 0,-4 0-192 0,1 1 0 15,1 0 0-15,-2 1 128 0,1 3-128 0,-3-1 0 16,2 0 0-16,-2 3 0 0,0 0 0 0,1-1 0 16,1 1 0-16,0 1 0 0,0 1 0 0,0-2 0 15,1 1 0-15,1-1 0 0,2 0 0 0,0 0 0 16,2 2 0-16,1-5 0 0,2 2 0 0,1 1 0 16,2-4 0-16,1 0 0 0,3 1 0 0,0-3 0 15,3 0 0-15,0-3 0 0,0 1 0 0,2-2 0 16,0 0 0-16,0-2 0 0,1 1 0 0,-1 0 0 0,-1-1 0 15,0-3 0-15,-2 3 0 0,-1-1 160 0,-3 1-32 0,-1-1-128 16,-2 1 0-16,-3 0 0 0,-1 2 0 0,-2-2 0 16,-2 4 0-16,-1-2 0 0,0-1-144 0,-1 4 144 15,-3-3 0-15,1 3 0 0,-1 0 0 0,-1 1 0 16,0 0 0-16,0 0 0 0,2 0 0 0,-3 1 0 16,3 0 0-16,1 0 0 0,1 3 0 0,1-2 0 15,1 2 0-15,0 1 0 0,2-1 128 0,1 0-128 16,1 2 0-16,1 0 0 0,0 0 0 0,3 0 0 15,-1-3 0-15,4 2-128 0,-1 0 128 0,1-4 0 16,2 1 0-16,1 1 0 0,0-3 0 0,0 0-128 16,-1 0 128-16,1 0 0 0,-2-3 0 0,-1 0 0 0,-2 0 0 15,0 1 0-15,-1 0 0 0,-2-1 0 0,-1 0 0 16,1 3 144-16,-4-3-16 0,1 0-128 0,0 1 0 16,-1 0 0-16,-1 2 0 0,1 0 0 0,-1 0 192 15,1 0-64-15,-2 0 0 0,0 0-128 0,1 2 160 0,-1-2-160 16,0 2 128-16,-1 1-128 0,1-2 0 0,-1 1 0 15,1-2 128-15,-1 3-128 0,1-3 0 0,0 0 0 16,-1 1 0-16,0-1 0 16,0 0-640-16,2 0-144 0</inkml:trace>
  <inkml:trace contextRef="#ctx0" brushRef="#br1" timeOffset="18925.72">20470 9407 13823 0,'-1'-3'1216'0,"1"3"-960"0,0 0-256 0,0 0 0 0,0 0-384 0,-2 0-112 0,2-2-16 0,-1 0-16 0,-1 2 528 0,-1 0 0 16,1 0 0-16,2 0 0 0,0 0 0 0,0 0 0 0,0 0 0 0,-19 7 0 15,14-4 1152-15,0 1 144 0,-1 1 32 0,0-1 0 16,0 2 16-16,-2 0 0 0,1 1 0 0,-2 2 0 16,2-1-304-16,-2 3-48 0,2-1-16 0,-2-1 0 15,2 6-528-15,-1-1-128 0,1 1 0 0,2 1-16 16,-1-3-304-16,3 4 0 0,0-3 0 0,0 2 0 16,1 0 128-16,0 1 32 0,2 1 0 0,0-2 0 15,2 3 288-15,1-1 64 0,1 1 16 0,2 3 0 16,2-2-336-16,0 2-64 0,1-2 0 0,0 1-128 15,0-1 0-15,1 1 0 0,0-5 0 0,1 0 0 16,1-1 0-16,0-2 0 0,1 0 0 0,1-3-144 16,0-2-208-16,-1-2-32 0,1 2-16 0,-2-2 0 15,1-2-1200-15,-1 1-224 16,-1-2-48-16,-1 0-8448 0</inkml:trace>
  <inkml:trace contextRef="#ctx0" brushRef="#br1" timeOffset="19697.06">20467 9593 23951 0,'-5'-2'1056'0,"2"1"224"0,-1 1-1024 0,3 0-256 0,1 0 0 0,0-3 0 0,1 3 256 0,-1 0-16 0,1-4 0 0,1 2 0 0,1-2-416 0,2-2-80 0,0 1 0 0,1 0-16 16,0-1-144-16,-1 4-32 0,2-5 0 15,-1 4 0-15,-1 0 256 0,1-1 32 0,-1 2 16 0,1 1 0 16,1-2 816-16,0 1 160 0,1 1 48 0,0-2 0 16,0 1 272-16,1 2 48 0,1-2 16 0,0 2 0 15,0 0-704-15,1 0-144 0,0 2-32 0,-1 0 0 0,-1 1-336 0,-1-3 0 16,0 1 0-16,-2 1 0 16,-1-2 0-16,0 3 0 0,-2 0 0 0,0-1 0 0,-1 3 0 15,-2-4 0-15,0 4 0 0,-1-1 0 0,-1-2 0 0,-1 4 0 16,-2-2 0-16,0 2 128 0,0-2-128 0,-1 2 0 15,0 0 0-15,0-2 0 0,0 2 0 0,1-3 0 16,0 0 0-16,0 0 0 0,1 0 0 0,0 0 0 16,2 1 0-16,-1-2 0 0,2 2 0 0,0-1 0 15,1 0 0-15,-1-2 0 32,2 2-144-1,0-1 144-31,2-2-160 15,-2 1 160-15,3 2 0 0,-2-3-144 0,3 0 144 0,-1 0 0 0,-1-3 0 16,1 2 0-16,1 1 0 0,0-2 0 0,-1 2 0 16,-1 0 0-16,1 0 0 0,0 0 0 0,-2 2 0 0,2-2 0 0,-2 0 0 0,0 4 0 0,0-4 0 0,-1 2-128 0,3 0 128 0,-1 3 0 0,0-2 0 15,1 1 0-15,0 0 0 0,-1 1-128 0,1 1 128 0,0-3 0 0,0 1 0 0,-2 0 0 0,1 1 0 0,-2-1 0 0,0-1 0 0,-1 2 0 16,0 1 0-16,-1-1 0 0,-2 2 0 0,1-1 0 16,-1 2 0-16,1-1 0 0,-1-4 0 0,1 3 128 15,-1 1-128-15,1-4 0 0,0 2 128 0,0-1-128 16,0 2 128-16,-1-2-128 0,3-2 128 0,-2 2-128 15,-1 2 0-15,1-2 0 0,-1 2 0 0,0 0 0 16,-2-2 0-16,1 2 0 0,-1-1-144 0,1 0 144 16,1 0 0-16,-1-1 0 0,0-2-144 0,-1 2 144 15,0-2 0-15,-1-2 0 0,1 2 0 0,0 0 0 16,0-2-1472-16,-1 0-304 16,0-2-48-16,0 0-9696 0</inkml:trace>
  <inkml:trace contextRef="#ctx0" brushRef="#br1" timeOffset="20209.21">20659 9388 22111 0,'-6'-4'976'0,"2"2"208"0,2-1-944 0,0 2-240 0,2 1 0 0,2 0 0 0,-1-2-128 0,0-1-80 0,2 2-16 0,-1-4 0 0,3 0-192 0,0 0-32 0,0 1-16 0,0 1 0 16,0 0 464-16,0 0 0 0,1 0 0 0,-2 1 0 16,-2 2 368-16,1 1 160 0,-1 3 48 0,-1-1 0 15,1 0 560-15,-1 4 112 0,1 2 32 0,1 1 0 16,-1-2-208-16,2 2-48 0,0-2 0 0,-1 0 0 0,2 5-416 0,0-3-96 16,1 2 0-16,1-2-16 0,0 2-80 0,0 1-16 15,1-1 0-15,-1 2 0 0,1-2-256 16,-2 3-144-16,3 2 160 0,-3 2-160 0,2 2 0 15,-3-2 0-15,2 4 0 0,-3-1 0 0,1 3 0 16,-1-1 0-16,0 2 0 0,0-1 0 0,-2 1 128 16,0-1-128-16,1-3 0 0,-2 0 144 15,2-2-144-15,-2-1 0 0,0-3 0 0,-1 0 0 0,0-1 0 16,0-2 0-16,0 2 128 0,-1-3-128 0,0 0 0 0,-2-1 0 16,1 1 0-16,-2-5-10048 15,0 2-1952-15</inkml:trace>
  <inkml:trace contextRef="#ctx0" brushRef="#br1" timeOffset="21192.25">20223 9975 3679 0,'0'-6'320'0,"0"0"-320"0,0 1 0 0,0 1 0 0,0 3 1744 0,0 1 288 0,0-2 48 0,-2-2 16 0,1-1 48 0,0-1 16 0,0 0 0 0,-2 1 0 0,2 2-640 0,-2 0-128 0,1 3-32 16,1 0 0-16,-2 0-784 0,1 3-144 0,-2 0-48 0,2 2 0 0,-2 0-208 0,1 1-48 0,0 0-128 0,-2 0 192 0,1-1 320 0,0 1 64 0,-1 3 16 0,-1-3 0 0,1 4 80 0,0-4 16 0,-1 3 0 0,0 1 0 0,-1 0-192 0,-1 2-48 0,-2 4 0 0,0-1 0 0,2 1-112 15,-1 0-16-15,3 0-16 0,0 3 0 0,2-2-48 0,0 2-16 0,4-1 0 0,-1 1 0 0,1-1 64 0,2 2 16 0,0-1 0 0,-1 0 0 0,1 4 0 0,1-2 0 0,1-2 0 0,-1 2 0 0,2 2-320 0,0 0 0 0,-1 2 0 16,0-3 0-16,-1-1 0 0,0-3 0 0,1-1 0 0,-2-1 0 0,3 0 0 0,-1-4 0 0,-1-2 128 0,2 0-128 0,1-1 0 0,1-3 0 0,-1 4 0 0,1-6 0 0,1-1 160 0,0 0-160 0,1-1 128 0,1-1-128 0,1-2 192 0,-1 1-32 16,2-2-16-16,1-4 0 0,-2 2-144 0,1-2 128 15,2 0-128-15,-1-4 128 0,-2 0-128 0,2-1 0 16,-2-2 144-16,1 0-144 0,-1 0 0 0,-1-3 0 15,0-2 0-15,-1 2 0 0,0-4 304 0,-3 1-16 16,0 1 0-16,0-2 0 0,-2 1 96 0,0-2 32 16,-2 2 0-16,2-1 0 0,-3-4-224 0,0 2-64 0,-1-1 0 15,-1-2 0-15,1 0-128 0,-3 2 0 0,1-1 0 0,-2 4 0 16,1-2 0-16,-4 2 0 0,2 2 0 0,-1 2 0 16,-1 0 128-16,-1 1-128 0,-1 1 192 15,0-1-64-15,-1 3 0 0,1 2-128 0,2 0 192 0,-2 1-64 16,2 3-128-16,-1 0 0 0,1 2 0 0,0 1 128 15,0 0-128-15,0 1 0 0,0-2 0 0,-2 4 0 16,0 0 0-16,1 0 0 0,-2 2 0 0,-1 0 0 16,1 3 0-16,-3-2-144 0,2 1 0 0,0 1 0 15,1-1-496 1,1 2-112-16,1 0-16 0,2-2 0 0,1 2-1520 16,0 0-304-16,2 0-64 0,3-2-11648 0</inkml:trace>
  <inkml:trace contextRef="#ctx0" brushRef="#br1" timeOffset="21641.91">20173 10162 19343 0,'-4'0'1728'0,"2"0"-1392"15,-1 0-336-15,3 0 0 0,0 1 1696 0,0 2 272 0,2-3 48 0,-1 2 16 0,0 2-1504 0,2-1-288 0,-2 3-64 0,1 1-16 16,1-1-160-16,-1 1 0 0,0-1 0 0,-1 0 0 16,0 0 0-16,0 0 0 0,2 0 0 0,-2 1 0 15,1-2 848-15,1 0 144 0,1-2 32 0,-1 1 0 16,1 1 576-16,1 1 112 0,0 1 16 0,2 0 16 16,1-1-976-16,0 1-208 0,1 2-48 0,2-5 0 0,-1 2-384 0,0-1-128 15,0-2 0-15,0-1 0 0,1-1 0 16,0-1 0-16,1-1 0 0,0 1 0 0,-1-4 0 15,1 0 0-15,-1 1 0 0,-1-2 0 16,1 1-416-16,-1-4-96 0,2 2 0 0,1-2-16320 16</inkml:trace>
  <inkml:trace contextRef="#ctx0" brushRef="#br1" timeOffset="23414.44">21232 8851 9215 0,'-3'-1'816'0,"2"1"-656"16,1-2-160-16,0 2 0 0,0-3 624 0,0 2 80 0,0-2 32 0,-1-4 0 0,-1 1 576 0,1-3 112 0,0 1 32 0,0 0 0 0,-1 2-512 15,1 0-112-15,0 2 0 0,0 2-16 0,0-2 336 0,1 0 80 0,-2 4 16 0,2-2 0 0,-1 2 32 0,1-4 0 16,0 2 0-16,0-1 0 0,1 2-400 0,-1-2-80 15,2 3-16-15,-2 0 0 0,0 0-352 0,0 0-80 16,1 0-16-16,-1 3 0 0,0-2-336 0,1 4 0 16,-1-1 0-16,0-1 0 0,-1 4 0 0,0-1 0 15,-1 0 0-15,1 0-128 0,-1 0 128 0,-1 1 0 16,2-1 160-16,-2 0-160 0,1 0 576 0,1-2 0 16,-1 2 16-16,1 0 0 0,1 0-400 0,0 1-64 0,0 0-128 0,1-3 176 15,-1 2-176-15,2 0 0 0,-2 0 0 16,0 3 0-16,-2-3-160 0,1-2 160 0,0 2 0 15,-2 0-144-15,1 0 144 0,0-2-208 0,0-2 80 0,0 2 128 16,1-4-416-16,-1 3 32 0,2-3 16 0,0-3 0 31,0 3-1232-31,0-4-240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9T16:24:54.44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7785 6268 20271 0,'-3'3'1792'0,"-1"-2"-1424"0,3-1-368 0,1 0 0 15,0 2 0-15,-2-2 144 0,-1 0-144 0,-5 0 0 16,0 3-464-16,-3-3-208 0,1-3-32 0,0 1-16 16,2-2 720-16,1 0 240 0,1 2 0 0,-2-2 0 0,1 2 288 0,-3-2 64 15,0 4 16-15,-2-2 0 16,-1 0 496-16,-3 2 112 0,-4 0 0 0,-2 4 16 0,2-4-176 15,-6 3-32-15,-2 0-16 0,-4 0 0 0,-1 0-544 16,-3-1-96-16,-1-2-32 0,-2-2 0 16,1 2 48-16,-2-3 0 0,0 0 0 0,-5 0 0 0,2 0-144 0,-2 3-32 15,3 0 0-15,0 0 0 0,3 3 112 0,-2 0 0 16,0 0 16-16,-4 4 0 0,-2-1 32 0,-3 1 0 16,-3 2 0-16,-2 4 0 0,0-5-368 0,1 2 0 15,5-4 0-15,1 2 0 0,2 1 0 0,5-3 128 16,4 1-128-16,1-1 0 0,4 3 0 0,2-3 0 15,4-2 0-15,4 0 0 0,4-2 0 0,4 1 0 16,5-3 0-16,4 0 0 0,7-3 288 0,5 1 96 16,7 0 0-16,5-4 16 0,6 0 64 0,6 2 16 15,9-2 0-15,5 0 0 0,6 1-160 0,3 1-48 0,5 4 0 0,-1 0 0 16,2 3-272-16,0-2 0 0,-2 4 0 16,-3-5 0-16,-6 4 0 0,1-2 0 0,5 4 0 15,2-2 0-15,2 2 0 0,0 0 0 0,-1-2 0 0,-1-4 0 16,-2 0 0-16,-2-4 0 0,-4 2 0 0,1-2 0 15,-3 2 0-15,-1-2 0 0,-1 2 0 16,-4-2 0-16,-5 4 0 0,-5-3 0 0,-4 3 128 0,-3 0-128 16,-6 0 400-16,-4 3 32 0,-3-1 0 0,-6 2 0 15,-3 0-272-15,-3-1-160 0,-3 4 192 0,-6-1-192 16,-2 0 0-16,-5 3 0 0,-5-3 0 0,-2 1 0 16,-1-2 128-16,-4 0-128 0,-6 0 0 0,-2-1 0 15,1-2 0-15,0-2 0 0,-1 0 0 0,-2-2 0 16,-2-1 0-16,-1 2 0 0,-2-1 0 0,-1-2 0 0,-1 0 0 15,-1-1 0-15,-3-1 0 0,0-1 0 0,3 0 144 16,-5 4-144-16,-3-3 0 0,0 6 144 0,-1 0-144 16,-1 0 0-16,-1 0 0 0,1 0 0 0,3 0 0 15,1-3 0-15,2 3 0 0,5 0 0 0,4-2 0 16,5 2 0-16,4-2 0 0,3 0 128 0,6 2-128 0,6-4 0 16,4-1 0-16,4 0 0 0,5 0 0 15,5-2 0-15,4 1 0 0,6-4 0 0,4 1-192 0,5-1 192 16,7 0-160-16,8-2 160 0,5 2-304 0,6 2 48 15,3-2 0-15,5-2 0 0,5 8 256 0,2-3-160 16,-1 5 160-16,2-1-128 0,2 6 128 0,0-3 0 16,2 0 0-16,1 2 0 0,-1 5 0 0,-1-4 128 15,-4 5-128-15,-3-3 0 0,-6 1 128 0,-7-2-128 0,-4-1 160 16,-7 1-160-16,-3 1 128 0,-5-1-128 0,-3 2 0 16,-2 0 144-16,-4-2-144 0,-3 2 0 0,-2-4 0 15,-1 2 0-15,-3-2 0 0,-3 0 0 0,-1 0 0 16,-3-2 0-1,0 0-576-15,-4-2 16 0,-2 2 0 0,-4 0-16800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9T14:43:38.845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2394 16463 19343 0,'-7'-3'1728'0,"2"-1"-1392"0,1 4-336 0,1-3 0 0,2 3 0 0,0 0 144 0,0-3-144 0,-1 3 0 0,-1-2 1200 0,-1-2 128 0,0 2 16 0,2 0 16 16,-1 2 864-16,1-2 160 0,1 2 48 0,-1 0 0 15,2 2-544-15,2-2-96 0,-1 4-32 0,0-1 0 16,2 3-800-16,-1-3-176 0,2 4-16 0,0-1-16 15,0 0-112-15,1 1-32 0,3 3 0 0,-2 1 0 16,0 1-256-16,0 0-48 0,2 3-16 0,-2 1 0 16,0 0-144-16,0 2-16 0,1 1-128 0,0 3 192 15,2-2-192-15,-1 1 176 0,3 3-176 0,2 0 160 16,2-1-160-16,-2-1 0 0,3-1 0 0,-1-1 0 0,1-2 0 16,0-2 0-16,2 3 0 0,-2-6 0 0,-2 2 0 15,1-2 0-15,1-2 0 0,-2 0 0 0,-3-4-192 0,0 2-32 16,0-3 0-16,-2 0 0 15,-2 1-464-15,1-4-80 0,-2-2-32 0,-1-1-12128 16,1 0-2432-16</inkml:trace>
  <inkml:trace contextRef="#ctx0" brushRef="#br0" timeOffset="1">2973 16403 12895 0,'-3'-3'576'0,"2"0"112"0,0 2-560 0,-2 1-128 0,2 0 0 0,0 0 0 0,0 1 1648 0,-3 2 288 0,-2 3 64 0,-3 0 16 0,-2 4 416 0,-2 2 64 0,0 4 32 0,-1 3 0 16,1 3-672-16,-1 2-144 0,-1 4-32 0,3 3 0 15,-2 1-592-15,1 3-112 0,-1 3-16 0,0 2-16 16,1-2-240-16,-2 4-64 0,-2 1 0 0,-2 4 0 16,-1 1-288-16,-1 2-64 0,-3 11-16 0,-2-1 0 15,-2 6-272-15,1-6 128 0,3 0-128 0,1-10 0 16,6-1 128-16,5-15-128 0,2-2 0 0,2-1 0 0,1 1 0 16,-1-1 0-16,2-2 0 0,0-3 0 15,-1-8-944-15,0-4-144 16,1-3-16-16,0-5-16496 0</inkml:trace>
  <inkml:trace contextRef="#ctx0" brushRef="#br0" timeOffset="2">2380 16077 32255 0,'-2'0'2864'0,"2"0"-2288"0,1-3-576 0,-1 3 0 0,1-2 352 0,-1 1-32 0,0 1-16 0,0-3 0 0,0 1 784 0,-1-2 176 0,0 3 16 15,1 1 16-15,0 0-224 0,0 0-48 0,0 0-16 0,0 0 0 16,0 0-560-16,0 0-96 0,-15 16-32 0,14-12 0 16,0-1-144-16,1 2-48 0,0-1 0 0,1 2 0 15,0-2 0-15,0-2 0 0,2 2 0 0,0-2 0 16,2-2 0-16,2 2 0 0,-1 0 0 0,2-2 0 15,2 0 192-15,1 0 48 0,1 0 0 0,0 0 0 16,2 0 16-16,-1 0 16 0,3 3 0 0,-1 0 0 16,0 1-272-16,1-1-128 0,0 0 0 0,-1 0 128 15,1 0-128-15,-2-3 0 0,0 3 0 0,1-3 0 16,1 0 0-16,0 0 0 0,0 0 0 0,3-3 0 16,0 1 0-16,-1 1 0 0,1-2 0 0,2 1 0 0,1 1 0 15,1 1 0-15,1 0 0 0,-2 0 0 16,0 0 128-16,-1 0-128 0,2 0 128 0,-3 0-128 0,-2 0 0 0,-1 0 0 15,-2 0-224-15,-1 1 80 0,-1-1 144 16,-1 0 0-16,-4 0 0 0,0-1 0 0,0 1 0 16,0-3 0-16,-2 3 0 0,-1-2 0 0,0 0 0 0,-3 0 0 15,2 1 0-15,-4-2 0 0,0 1 0 0,-1 0 0 16,-2 0 0-16,1-4 0 0,-2 2 0 0,-1 2 0 16,0-5 0-16,-1 4 0 0,0-3 0 0,-2-1 0 15,1 1 0-15,0 0 0 0,-1 2 0 0,-1-2 0 16,1 0 0-16,-1 0 0 0,2 0 0 15,-3-2 0-15,1-1 0 0,-1 0 0 0,3-1 144 0,-2-3-144 16,-1-3 192-16,0 0-192 0,3 1 240 0,-2-1-64 16,2 0-16-16,0 1 0 0,-1 2-32 0,1 0-128 0,-1-1 192 15,0 2-64-15,0 4 0 0,0-2-128 16,0 0 192-16,-1 4-64 0,2-3-128 0,0 3 0 0,-1 0 0 0,1 2 0 16,1 0 0-16,-1 2 0 0,2-2 0 0,-1 4 0 15,1 0 0-15,-1-2 0 0,1 2 0 0,2 0 0 16,-2 2-272-16,1-2-96 0,0 4-16 0,2-2 0 31,-1 0-336-31,1 0-80 0,0 1-16 0,1 0-19440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9T16:25:21.30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265 6903 1839 0,'-5'-7'160'0,"0"5"-160"0,1-2 0 0,0 4 0 0,2 0 2256 0,1-2 432 0,-1 2 64 0,-1 0 32 16,-4-3-2096-16,0 2-432 0,-2-2-64 0,1 1-32 16,-1 1 176-16,2 1 48 0,0-3 0 0,4 3 0 15,-1-1 1104-15,2 1 240 0,-1 0 32 0,3 0 16 0,1-2 320 0,3 2 64 16,3 2 16-16,2-2 0 0,2 1-896 0,0 2-192 16,2 0-16-16,0 0-16 0,1 1-464 0,0 2-80 15,-1 3-32-15,2 0 0 0,1 1-352 0,0 3-128 16,0-1 0-16,-1-1 0 0,-3 2 0 15,0 1 0-15,-1-1 0 0,-1 0 0 0,-2 3 0 0,1 2 0 16,-2-2 0-16,1 1 0 0,-2 0 0 16,1 1 0-16,0 0 0 0,1-3 0 0,0 1 560 0,-1-6 64 15,2 2 16-15,-2-4 0 0,1 1 80 0,-1-7 32 16,2 2 0-16,0-7 0 0,1 2-208 0,0-1-32 16,1-5-16-16,-2 1 0 0,0 0-160 0,1-1-16 15,-1 0-16-15,0-1 0 0,1-2-176 0,1-3-128 16,0 0 144-16,0-2-144 0,1-1 0 0,-3 0 0 15,1 0 0-15,0-3 0 0,0-2 0 0,-1-2 0 16,-1 0 0-16,0 1 0 0,-1-3 0 0,-1 3 128 0,1-3-128 16,-2 0 0-16,-2 0 0 0,1-1 0 0,0-1 0 15,-2 3 0-15,1 3 0 0,-3 3 0 0,1 0 0 16,-2 3 0-16,1 3 0 0,-2 2 0 0,2 1 0 16,-1 2 0-16,1 3-288 0,-1-2 0 0,1 4 0 15,0-2 0-15,0 2-1696 16,0 0-320-16,1 1-80 0,-1 1-16 0</inkml:trace>
  <inkml:trace contextRef="#ctx0" brushRef="#br0" timeOffset="597.95">925 6817 7359 0,'0'-11'320'16,"1"4"80"-16,2 0-400 0,-2 1 0 0,0 3 0 0,0 0 0 0,1 1 368 0,0-2-16 0,2 0 0 0,-1-2 0 0,1 0 224 0,-1 3 64 0,-2 2 0 0,-1 2 0 16,-1 2-512-16,-1-1-128 0,0 2 0 15,-1-3 0 1,0 2-448-16,0-3-144 0,0 0-48 0,0 0 0 16,-1-3 0-16,1 2-16 0,-1 1 0 0,-1 0 0 0,1-4 656 0,-1 4 0 0,0-2 208 0,2-1-48 15,-1 2 976-15,0 1 192 0,1 0 32 0,0 0 16 16,1 0 640-16,0 0 128 0,0 0 32 0,-1 0 0 15,2 0-1104-15,-1 0-224 0,-2 0-32 0,0 4-16 16,1-2-32-16,-2 0 0 0,-1 4 0 0,-1-3 0 16,1 4-64-16,-1-1-32 0,-2 2 0 0,0-1 0 15,2 3-352-15,-3-2-80 0,0 2-16 0,-2 0 0 16,-1-1-224-16,1-2 0 0,0 3 0 0,2-1 0 16,2-3 0-16,1 0 0 0,1 4 0 0,0-1-160 0,1 2 448 15,0 3 96-15,0 3 0 0,-1-3 16 0,-1 6 176 16,1 0 16-16,-1 2 16 0,-2 3 0 0,-1 6-96 0,-2 1 0 15,-2 5-16-15,-2 5 0 0,-1 5-176 0,-2 0-48 16,2-2 0-16,-1-5 0 16,1-5-272-16,0-3 0 0,0-2 0 0,1-3 0 0,2-8 144 0,-1 3-144 15,-1 0 0-15,-1-3 144 0,2 1-144 0,3-4 0 16,1-4 0-16,1-2 0 16,4-4-848-16,1-2-48 0</inkml:trace>
  <inkml:trace contextRef="#ctx0" brushRef="#br0" timeOffset="1216.12">434 6562 23951 0,'-5'-3'1056'0,"3"0"224"15,0 2-1024-15,2 1-256 0,0 0 0 0,2-2 0 0,-1 2 144 0,0 0-16 0,2-4-128 0,2 1 192 0,-1-3 384 0,4 2 64 16,-2-2 0-16,1 0 16 0,0 2 416 0,0-1 80 16,0-1 0-16,0 1 16 0,-1-1-640 0,0-3-128 15,0 2-16-15,0-2-16 0,-1 0 272 0,0-1 48 16,0-3 16-16,-1 1 0 0,-2 0-208 0,1-3-48 0,-2 1 0 15,-1-4 0-15,0-1-176 0,-1-1-32 0,1-5-16 0,-1 0 0 16,-1-1-32-16,1-2-16 16,1 5 0-16,3 2 0 0,-1 1-176 0,2 1 0 15,2 5 0-15,0 1 0 0,0 2 0 0,1 2 0 0,-2 2 128 16,-1 5-128-16,4-2 352 0,1 5 32 0,0 4 16 0,3 2 0 16,-1 3-272-16,0 3-128 0,-1 3 0 0,0 2 128 15,-2 1-128-15,0 3 0 0,-3 3 0 0,0 1 0 16,0-1 0-16,-3 1 0 0,0-4 0 0,-2 0 128 15,0-1 0-15,-2 1 0 0,0-2 0 0,-2-4 0 16,1 3-128-16,-2-4 192 0,2 2-192 0,-2-2 192 16,1-2-192-16,0 2 0 0,1-1 0 0,-1 2 0 15,1 1 0-15,2-1 0 0,0 0 0 0,0 3 0 0,2-3-272 16,-1 4-48-16,1 1 0 0</inkml:trace>
  <inkml:trace contextRef="#ctx0" brushRef="#br0" timeOffset="3461.32">1063 8121 23039 0,'-1'0'2048'15,"1"0"-1648"-15,0 0-400 0,0 0 0 0,0-3 256 0,0 2-16 0,0-2-16 0,-1 0 0 16,-2-4 240-16,0 1 48 0,-1 0 16 0,-2-4 0 15,-3 4-304-15,1-3-64 0,-5 2-16 0,0 1 0 16,-2-3-144-16,-3 3-176 0,-1 2 48 0,-4-2 0 16,-1 2-208-16,-5 1-48 0,-3 0 0 0,-1 1 0 15,2 0 96-15,1 2 16 0,-1 2 0 0,-1 0 0 16,-4 2 272-16,0 0 128 16,2 1-128-16,-1 1 192 0,2-3 768 0,4 1 128 0,5 1 48 0,-4 0 0 15,0 1 48-15,-2 3 16 0,3 0 0 0,0-2 0 16,-2 3-704-16,1-2-144 0,1 2-32 0,0-3 0 15,3-1-320-15,2 0 0 0,3 0 0 0,3 0 0 0,3 0 0 16,3-2-256-16,1 2 64 0,4 1 0 16,3-4-336-16,0 6-80 0,2-3-16 15,3 4 0-15,3 2 128 0,0 1 32 0,2 4 0 0,0 4 0 16,2 1 224-16,0 2 48 0,-1-1 16 0,-2-3 0 0,2 2-16 16,-1-2 0-16,1 4 0 0,0-1 0 0,-1 2 0 0,1 3 0 15,1 3 0-15,-1 3 0 0,0 3 192 0,0 0 0 16,1-1 0-16,-1 4 0 0,-1 4 0 0,0-6 0 15,-1 3 0-15,-2-3 0 0,1-3 0 0,-1-1 0 16,0 5 0-16,0 3 0 0,1 7 0 0,-1 3 128 16,1 8-128-16,-1-1 0 0,-1 2 0 0,-1-5 0 0,-1 4 0 15,-2 0 0-15,-1 0 0 0,-2 7 144 0,-3 9-144 16,-1 2 0-16,-1-5 400 0,0 1-16 0,-2 4-16 16,0 7 0-16,1 1 0 0,-1-1 0 0,0-2 0 0,1-8 0 15,1-2-368-15,1 0 0 0,3 5 0 0,0-1 0 16,2 2 0-16,-1-10 0 0,2-3 0 0,0-2 0 15,0 5 0-15,1 4 0 0,-2 3 0 0,1-1 0 16,-1-4 160-16,-2-6-32 0,0 2-128 0,-1 4 192 16,-1 8-192-16,-1 5 0 0,-2 2 0 0,0-4 0 15,2-10 768-15,-2 4 272 0,-1 10 48 0,-1 1 16 16,3 5-736-16,-5-3-160 0,2-9-16 0,0-4-16 16,2-13-176-16,1 6 0 0,-2 7 0 0,2-4 0 15,5-8 0-15,-2-4 0 0,2 0 0 0,2-6 0 0,5 0 0 16,1 0 0-16,0-1 0 0,0-5 0 0,1-1 0 15,-1-4 0-15,-2-1 0 0,0-5 0 0,-1-2 0 16,1 3 0-16,-2 8 0 0,0 10 0 16,2 1 0-16,-3 3 0 0,0-3 0 0,0-10 0 0,0-9 0 15,-1 1 0-15,-2 10 0 0,2 6 128 0,3-7 64 16,0-5 16-16,1-2 0 0,1 0 0 0,1-3 208 0,1 0 32 16,3-5 16-16,-1-3 0 0,2-1-464 0,-1-4 128 15,-2-3-128-15,0-2 0 0,-1 1 0 0,0-2 0 16,-1 6 0-16,-1 1 0 0,-2 3 0 0,-1-3 0 15,-2 1 0-15,-3-1 0 0,-1 1 0 0,-3 1 0 16,-3 6 0-16,-3-1 0 0,-1 2 0 0,0-7 224 16,2 1-64-16,0-7-16 0,3-2 256 0,2-5 48 15,0 1 16-15,1-4 0 0,0 4-64 0,-1-2-16 0,3 1 0 16,3-3 0-16,0-2-256 0,1 0-128 16,0-2 128-16,2 0-128 0,2 0 0 0,-1 0 0 15,1 0 0-15,0 2 0 0,0-1 0 0,-1 1 0 0,1 2 0 16,-2 1 0-16,2-2 0 0,-3 0 0 0,-2-1-176 15,1 0 176-15,-3-2-144 0,-1-1 144 0,0 0-160 0,0-1 160 16,1 0 0-16,-1 1 0 0,0-5 0 0,1 2 0 16,3-4 0-16,-1 1 0 0,2-1 0 0,0 0 0 15,2 0 160-15,-1 0-32 0,1 0 0 0,1 2 0 16,2 1-128-16,1-3 128 0,1 4-128 0,2-4 128 16,0 2-128-16,1 2 0 0,2-2 0 0,3 2 0 15,1-2 0-15,1 2 0 0,2 2 0 0,2-2 0 16,1 2-128-16,2-2-16 0,0 2 0 0,0 0 0 0,-2 0 144 15,-2-2 0-15,0 1-144 0,2-1 144 16,4-2-208-16,-1 2 16 0,-1-4 16 0,0 1 0 0,-1 2 16 16,-3-1 0-16,-1 2 0 0,-2-2 0 0,0 2 160 15,-1 0 0-15,2 1 0 0,-2 0 0 0,0 0 0 16,-3 1 0-16,1 0 0 0,-2 0 0 0,-2 4 224 0,-2 0-32 16,-1-1 0-16,-1 1 0 0,0-1 128 0,-2-2 32 15,0-1 0-15,0 0 0 0,-1 4-352 0,2-4 0 16,-1-2 0-16,0-1 0 0,-1 0 0 0,0-1 0 15,1-2 0-15,-2-2 0 0,-1-2 0 0,2-2 0 16,-1 0 0-16,1-4 0 0,-1 0 160 0,1-2-32 16,0-1-128-16,1-3 192 0,0 0-64 0,-1-2 0 15,1-3-128-15,1-3 192 0,3 2-48 0,-2-3-16 16,0-3 0-16,0 3 0 0,2 3-128 0,-2-4 0 0,0 1 0 16,-1-3-176-16,-1-5 176 0,-1-1 0 0,2-5 0 15,-1 2 0-15,0-5 0 0,-1-1 0 0,2-1 0 16,-1-6 0-16,0-2 144 0,-1-1 16 0,2-1 0 0,0-3 0 15,1 0-32-15,2 1 0 0,-2 4 0 16,0-1 0-16,2 2-128 0,-3 1 160 0,-2 0-160 0,0 2 160 16,-2 0 32-16,-1-3 0 0,-1-2 0 0,-2 0 0 15,1-1 48-15,-1 0 16 0,1-3 0 0,-1 3 0 16,2-2-112-16,1-2-16 0,0-5 0 0,1-4 0 16,3-2-128-16,-1-3 128 0,0 2-128 0,1-3 128 15,0 3-128-15,-2-5 0 0,1 0 0 0,-2 0 0 16,0 0 0-16,-1 3 0 0,0 3 0 0,-2 5 0 15,-1 1 0-15,-3-4 0 0,0 4 0 0,0-4 0 0,-3 1 0 16,2 3 128-16,0 0-128 0,1-1 192 16,-1-1 64-16,1 0 0 0,-1 0 16 0,2-2 0 0,2 4 0 0,-1-3 0 15,3 0 0-15,0-5 0 0,1 2-272 0,0 0 0 16,1-1 0-16,1 0 0 0,1 1 0 0,-1-3 0 16,1 1 0-16,-1-4 0 0,-1 4 0 0,1 0 0 15,-4 0 0-15,1 2 0 0,-1 3 0 0,-1 0 0 16,0-1 0-16,-1 0 0 0,-1-2 0 0,0 1 0 15,0 4 0-15,3 3 0 0,0-2 0 0,1 0 0 16,-1-3 0-16,0 2 0 0,2 1 0 0,0-3 0 16,0 2 0-16,0 5 0 0,0 4 0 0,2-2 0 15,1-2 0-15,1-4 0 0,2 4 0 0,-1-2 0 16,1 3 0-16,-1-1 0 0,0 4 0 0,0-1 0 16,0 0 0-16,-1-1 0 0,0 2 0 0,-3 1 0 15,0 3 0-15,-2 4 0 0,0 0 0 0,-2 3 0 0,-1-1 0 16,-1-2 0-16,-1 3 0 0,0-1 0 0,-1 2 0 0,-1 2 0 15,2 3-144-15,1-1 144 0,3 1-128 0,0 3 128 16,1 1 0-16,1 3 0 0,0 5 0 0,1 0-128 16,2 1 0-16,-1 3 0 0,2 3 0 0,2 3 0 31,2 2-448-31,1 4-96 0,5 2-16 0</inkml:trace>
  <inkml:trace contextRef="#ctx0" brushRef="#br0" timeOffset="4179.62">23487 2863 35007 0,'25'-12'3120'0,"-5"5"-2496"0,-8 3-496 0,-7 2-128 0,-3 2-544 0,5-4-128 0,7-5-32 0,10 0 0 0,1-4 1872 0,-6 3 368 15,-7 0 80-15,-11 4 16 0,-7 4-800 0,-9-2-144 16,-5 4-48-16,-6 0 0 0,-4 0-464 0,-7 0-176 16,-5 1 0-16,-9 2 144 0,-4 3-144 0,-8 0 0 15,-5 0 0-15,-4 4 0 0,-1-1 0 0,-1 1 0 16,-3 2 0-16,-3 2 0 0,-3 1 0 0,3 1 0 16,4-6 0-16,4 2 0 0,2 0 0 15,6-1 0-15,6 1 128 0,9-3-128 0,11-1 0 0,12-2 0 16,11-1 0-16,10-5 0 0,10 0 0 0,13-3 0 0,12 0 0 15,16-3 0-15,12-1 0 0,18-1 0 16,18 2 0-16,18-2-12144 0,16-2-2400 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9T14:43:35.343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2394 16463 19343 0,'-7'-3'1728'0,"2"-1"-1392"0,1 4-336 0,1-3 0 0,2 3 0 0,0 0 144 0,0-3-144 0,-1 3 0 0,-1-2 1200 0,-1-2 128 0,0 2 16 0,2 0 16 16,-1 2 864-16,1-2 160 0,1 2 48 0,-1 0 0 15,2 2-544-15,2-2-96 0,-1 4-32 0,0-1 0 16,2 3-800-16,-1-3-176 0,2 4-16 0,0-1-16 15,0 0-112-15,1 1-32 0,3 3 0 0,-2 1 0 16,0 1-256-16,0 0-48 0,2 3-16 0,-2 1 0 16,0 0-144-16,0 2-16 0,1 1-128 0,0 3 192 15,2-2-192-15,-1 1 176 0,3 3-176 0,2 0 160 16,2-1-160-16,-2-1 0 0,3-1 0 0,-1-1 0 0,1-2 0 16,0-2 0-16,2 3 0 0,-2-6 0 0,-2 2 0 15,1-2 0-15,1-2 0 0,-2 0 0 0,-3-4-192 0,0 2-32 16,0-3 0-16,-2 0 0 15,-2 1-464-15,1-4-80 0,-2-2-32 0,-1-1-12128 16,1 0-2432-16</inkml:trace>
  <inkml:trace contextRef="#ctx0" brushRef="#br0" timeOffset="1">2973 16403 12895 0,'-3'-3'576'0,"2"0"112"0,0 2-560 0,-2 1-128 0,2 0 0 0,0 0 0 0,0 1 1648 0,-3 2 288 0,-2 3 64 0,-3 0 16 0,-2 4 416 0,-2 2 64 0,0 4 32 0,-1 3 0 16,1 3-672-16,-1 2-144 0,-1 4-32 0,3 3 0 15,-2 1-592-15,1 3-112 0,-1 3-16 0,0 2-16 16,1-2-240-16,-2 4-64 0,-2 1 0 0,-2 4 0 16,-1 1-288-16,-1 2-64 0,-3 11-16 0,-2-1 0 15,-2 6-272-15,1-6 128 0,3 0-128 0,1-10 0 16,6-1 128-16,5-15-128 0,2-2 0 0,2-1 0 0,1 1 0 16,-1-1 0-16,2-2 0 0,0-3 0 15,-1-8-944-15,0-4-144 16,1-3-16-16,0-5-16496 0</inkml:trace>
  <inkml:trace contextRef="#ctx0" brushRef="#br0" timeOffset="2">2380 16077 32255 0,'-2'0'2864'0,"2"0"-2288"0,1-3-576 0,-1 3 0 0,1-2 352 0,-1 1-32 0,0 1-16 0,0-3 0 0,0 1 784 0,-1-2 176 0,0 3 16 15,1 1 16-15,0 0-224 0,0 0-48 0,0 0-16 0,0 0 0 16,0 0-560-16,0 0-96 0,-15 16-32 0,14-12 0 16,0-1-144-16,1 2-48 0,0-1 0 0,1 2 0 15,0-2 0-15,0-2 0 0,2 2 0 0,0-2 0 16,2-2 0-16,2 2 0 0,-1 0 0 0,2-2 0 15,2 0 192-15,1 0 48 0,1 0 0 0,0 0 0 16,2 0 16-16,-1 0 16 0,3 3 0 0,-1 0 0 16,0 1-272-16,1-1-128 0,0 0 0 0,-1 0 128 15,1 0-128-15,-2-3 0 0,0 3 0 0,1-3 0 16,1 0 0-16,0 0 0 0,0 0 0 0,3-3 0 16,0 1 0-16,-1 1 0 0,1-2 0 0,2 1 0 0,1 1 0 15,1 1 0-15,1 0 0 0,-2 0 0 16,0 0 128-16,-1 0-128 0,2 0 128 0,-3 0-128 0,-2 0 0 0,-1 0 0 15,-2 0-224-15,-1 1 80 0,-1-1 144 16,-1 0 0-16,-4 0 0 0,0-1 0 0,0 1 0 16,0-3 0-16,-2 3 0 0,-1-2 0 0,0 0 0 0,-3 0 0 15,2 1 0-15,-4-2 0 0,0 1 0 0,-1 0 0 16,-2 0 0-16,1-4 0 0,-2 2 0 0,-1 2 0 16,0-5 0-16,-1 4 0 0,0-3 0 0,-2-1 0 15,1 1 0-15,0 0 0 0,-1 2 0 0,-1-2 0 16,1 0 0-16,-1 0 0 0,2 0 0 15,-3-2 0-15,1-1 0 0,-1 0 0 0,3-1 144 0,-2-3-144 16,-1-3 192-16,0 0-192 0,3 1 240 0,-2-1-64 16,2 0-16-16,0 1 0 0,-1 2-32 0,1 0-128 0,-1-1 192 15,0 2-64-15,0 4 0 0,0-2-128 16,0 0 192-16,-1 4-64 0,2-3-128 0,0 3 0 0,-1 0 0 0,1 2 0 16,1 0 0-16,-1 2 0 0,2-2 0 0,-1 4 0 15,1 0 0-15,-1-2 0 0,1 2 0 0,2 0 0 16,-2 2-272-16,1-2-96 0,0 4-16 0,2-2 0 31,-1 0-336-31,1 0-80 0,0 1-16 0,1 0-19440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29:22.219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2394 16463 19343 0,'-7'-3'1728'0,"2"-1"-1392"0,1 4-336 0,1-3 0 0,2 3 0 0,0 0 144 0,0-3-144 0,-1 3 0 0,-1-2 1200 0,-1-2 128 0,0 2 16 0,2 0 16 16,-1 2 864-16,1-2 160 0,1 2 48 0,-1 0 0 15,2 2-544-15,2-2-96 0,-1 4-32 0,0-1 0 16,2 3-800-16,-1-3-176 0,2 4-16 0,0-1-16 15,0 0-112-15,1 1-32 0,3 3 0 0,-2 1 0 16,0 1-256-16,0 0-48 0,2 3-16 0,-2 1 0 16,0 0-144-16,0 2-16 0,1 1-128 0,0 3 192 15,2-2-192-15,-1 1 176 0,3 3-176 0,2 0 160 16,2-1-160-16,-2-1 0 0,3-1 0 0,-1-1 0 0,1-2 0 16,0-2 0-16,2 3 0 0,-2-6 0 0,-2 2 0 15,1-2 0-15,1-2 0 0,-2 0 0 0,-3-4-192 0,0 2-32 16,0-3 0-16,-2 0 0 15,-2 1-464-15,1-4-80 0,-2-2-32 0,-1-1-12128 16,1 0-2432-16</inkml:trace>
  <inkml:trace contextRef="#ctx0" brushRef="#br0" timeOffset="348.16">2973 16403 12895 0,'-3'-3'576'0,"2"0"112"0,0 2-560 0,-2 1-128 0,2 0 0 0,0 0 0 0,0 1 1648 0,-3 2 288 0,-2 3 64 0,-3 0 16 0,-2 4 416 0,-2 2 64 0,0 4 32 0,-1 3 0 16,1 3-672-16,-1 2-144 0,-1 4-32 0,3 3 0 15,-2 1-592-15,1 3-112 0,-1 3-16 0,0 2-16 16,1-2-240-16,-2 4-64 0,-2 1 0 0,-2 4 0 16,-1 1-288-16,-1 2-64 0,-3 11-16 0,-2-1 0 15,-2 6-272-15,1-6 128 0,3 0-128 0,1-10 0 16,6-1 128-16,5-15-128 0,2-2 0 0,2-1 0 0,1 1 0 16,-1-1 0-16,2-2 0 0,0-3 0 15,-1-8-944-15,0-4-144 16,1-3-16-16,0-5-16496 0</inkml:trace>
  <inkml:trace contextRef="#ctx0" brushRef="#br0" timeOffset="1380.94">2380 16077 32255 0,'-2'0'2864'0,"2"0"-2288"0,1-3-576 0,-1 3 0 0,1-2 352 0,-1 1-32 0,0 1-16 0,0-3 0 0,0 1 784 0,-1-2 176 0,0 3 16 15,1 1 16-15,0 0-224 0,0 0-48 0,0 0-16 0,0 0 0 16,0 0-560-16,0 0-96 0,-15 16-32 0,14-12 0 16,0-1-144-16,1 2-48 0,0-1 0 0,1 2 0 15,0-2 0-15,0-2 0 0,2 2 0 0,0-2 0 16,2-2 0-16,2 2 0 0,-1 0 0 0,2-2 0 15,2 0 192-15,1 0 48 0,1 0 0 0,0 0 0 16,2 0 16-16,-1 0 16 0,3 3 0 0,-1 0 0 16,0 1-272-16,1-1-128 0,0 0 0 0,-1 0 128 15,1 0-128-15,-2-3 0 0,0 3 0 0,1-3 0 16,1 0 0-16,0 0 0 0,0 0 0 0,3-3 0 16,0 1 0-16,-1 1 0 0,1-2 0 0,2 1 0 0,1 1 0 15,1 1 0-15,1 0 0 0,-2 0 0 16,0 0 128-16,-1 0-128 0,2 0 128 0,-3 0-128 0,-2 0 0 0,-1 0 0 15,-2 0-224-15,-1 1 80 0,-1-1 144 16,-1 0 0-16,-4 0 0 0,0-1 0 0,0 1 0 16,0-3 0-16,-2 3 0 0,-1-2 0 0,0 0 0 0,-3 0 0 15,2 1 0-15,-4-2 0 0,0 1 0 0,-1 0 0 16,-2 0 0-16,1-4 0 0,-2 2 0 0,-1 2 0 16,0-5 0-16,-1 4 0 0,0-3 0 0,-2-1 0 15,1 1 0-15,0 0 0 0,-1 2 0 0,-1-2 0 16,1 0 0-16,-1 0 0 0,2 0 0 15,-3-2 0-15,1-1 0 0,-1 0 0 0,3-1 144 0,-2-3-144 16,-1-3 192-16,0 0-192 0,3 1 240 0,-2-1-64 16,2 0-16-16,0 1 0 0,-1 2-32 0,1 0-128 0,-1-1 192 15,0 2-64-15,0 4 0 0,0-2-128 16,0 0 192-16,-1 4-64 0,2-3-128 0,0 3 0 0,-1 0 0 0,1 2 0 16,1 0 0-16,-1 2 0 0,2-2 0 0,-1 4 0 15,1 0 0-15,-1-2 0 0,1 2 0 0,2 0 0 16,-2 2-272-16,1-2-96 0,0 4-16 0,2-2 0 31,-1 0-336-31,1 0-80 0,0 1-16 0,1 0-19440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9T16:26:25.078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9937 8098 27647 0,'-1'3'2448'16,"-1"0"-1952"-16,2 1-496 0,0-1 0 0,0-2 416 0,2 1-16 0,-1 5 0 0,0-1 0 31,2 1-976-31,-1 2-192 0,2-1-32 0,0-4-16 0,-1 0 624 0,2-2 192 0,0-4 0 0,-1-2 0 16,1 0 0-16,0 0-128 0,-3 0 128 0,-1-2 0 15,-1 2 0-15,-3-2 0 0,-2 2 0 0,-3-2 0 16,-2 1 1600-16,-2 0 256 0,-1 2 64 0,-4-3 16 15,1 3-640-15,-2 0-128 0,-1-1-16 0,1 2-16 0,0-1-496 16,-1 2-80-16,-2 1-32 0,-2 0 0 0,1 4-160 16,0-4-48-16,2 2 0 0,-1 2 0 0,1-1-48 15,-1-2-16-15,0 1 0 0,-1 1 0 0,5-2-112 16,-1 1-16-16,0-2-128 0,-3 3 192 0,-2-3-192 16,0 4 0-16,-1-4 0 0,0 1 0 0,-2 1 0 15,1 1 0-15,-1-2 0 0,1 2 0 0,2-3 0 16,1 2 0-16,-2-2 0 0,-2 0 0 0,-1 0 0 0,-3 0 144 15,4 0-144-15,-1 0 128 0,-5 1 80 0,-1 2 16 16,-3-3 0-16,0 0 0 0,-1 2 32 0,2-2 0 16,8 0 0-16,-2 0 0 0,-1-2-256 0,-4-1 0 15,-2 2 128-15,-1-5-128 0,1 3 0 0,3 0 0 16,2-1 0-16,0-2 0 0,-2 1 0 0,2 1 0 16,6 0 0-16,0-1 0 0,-4 1 0 0,-2-1 0 15,-1 1 128-15,-2-2-128 0,2 2 0 0,-1-2 0 16,-2 2 0-16,2 2 0 0,-1-2 0 0,0-1 0 0,-2 1 0 15,1 1 0-15,7 0 0 0,-4-1 0 0,-2 1 0 0,1 0 0 16,-1-1 0-16,2 0 0 0,0 2 0 0,0 0 0 16,2-1 0-16,1 0 0 0,-1 3 0 0,0-3 0 15,3 2 0-15,-1 1 0 0,0-3 0 0,0 2 0 16,1-1 0-16,0-2 0 0,-2 2 0 0,1-2 0 16,1 1 0-16,-2 1 0 0,1 1 0 0,-1-2 0 15,3-1 0-15,-1 4 0 0,2-3 0 0,1 0 0 16,-1 3 0-16,0-2 128 0,0 1-128 0,1 1 0 15,1 0 240-15,0-3-48 0,-1 1-16 0,2 0 0 16,0 2-176-16,0-2 0 0,-3 2 0 0,1-4 0 16,0 2 0-16,0 2 0 0,2-4 0 0,-2 4 0 0,-2-2 0 15,-1 2 0-15,0 0 0 0,0 0 0 16,2 0 0-16,-1 2 0 0,-1-2 0 0,0 0 0 0,0 0 0 0,2-2 0 16,1 0 0-16,2 2 0 0,2-5 0 0,0 2 0 15,2-1 0-15,-2-1 0 0,0 1 0 0,1 1 0 16,0-1 0-16,-1 1 0 0,0 0 0 15,1 0 0-15,-2 1 0 0,1 0 128 0,-1 2-128 0,0-2 0 16,0 2 0-16,-1 0 0 0,2 0 0 16,0-2 0-16,0 0 0 0,0 2 0 0,2-2 0 0,-1 2 0 15,1-1 0-15,-1-1 0 0,2 1 0 0,0 1 0 16,0 0 0-16,1-2 0 0,0 2 0 0,2 2 0 16,-1-2 0-16,1 0 0 0,0 1 0 0,1 2 0 15,2-1 0-15,0 0 0 0,1 2 0 0,-1 0 0 0,-1-1-128 16,3 0 128-16,-1 1 0 0,0 2 0 0,1-2 0 15,0 2 0-15,1 0 0 0,-2 3 0 0,1-2 0 16,1 2 0-16,-1 1 0 0,0 2 0 0,1 3 0 16,-2-1 0-16,1 1 0 0,-1-2 0 0,2 2 0 15,-1-1 0-15,0 1 0 0,2 1 0 0,-1 0 0 0,1 0 0 16,1 0 0-16,0-1 0 0,-1 4 0 0,1 0 0 16,0-3 0-16,0 3 0 0,0 0 0 15,0 2 0-15,-1-1 0 0,1-1 0 0,0 1 0 0,0 1 0 16,1-4 0-16,-1 4 0 0,2-3 0 0,0 2 0 15,1 0 0-15,-1 1 0 0,1-1 0 0,1 1 0 16,-1-4 0-16,1 0 0 0,-1 3 0 0,1-1 0 16,-2-1 0-16,1 2 0 0,-1-1 0 0,-1-3 0 15,0 2 0-15,0 1 0 0,-1-3 0 0,0 1 0 0,-1-2 0 16,1 1 0-16,0-1 0 0,0-1 0 0,-2-2 0 16,2-2 0-16,0 2 0 0,-1-3 0 0,1 1 0 0,-1 0 0 15,1-2 0-15,-1 0 0 0,1 0 0 16,-2-1 0-16,2-1 0 0,0 0 128 0,1-2-128 15,-1-1 0-15,2 0 0 0,0 1 0 0,1-4 0 0,-1 2 0 16,1-1 0-16,1 2 0 0,-1-3 192 16,1 2 16-16,1-1 0 0,-2 2 0 0,2-1 80 0,1 2 16 15,0 0 0-15,-1-2 0 0,2 2-304 0,-1 2 0 16,1 0 0-16,0 1 0 0,1-1 0 0,0 1 0 16,-1 2 0-16,2-2 0 0,1 2 0 0,-2-3 0 15,2 3 0-15,1-4 0 0,-2 0 0 0,4 1 0 16,-1-2 0-16,1-2 0 0,2-1 0 0,0 2 0 0,-1-2 0 15,3-1 0-15,0 1 0 0,2 0 0 0,-1 2 0 16,3-3 0-16,0 1 208 0,2 2-16 0,0-1 0 0,2-2 0 16,1 4 0-16,0-2-16 0,1-1 0 15,2 2 0-15,1-1-176 0,0 0 0 16,1 0 0-16,3-2 0 0,2 0 0 0,2 0 0 0,0 0 0 16,2 0 0-16,-3 0 0 0,0 0 0 0,0 0 0 15,-1 0 0-15,0 0 0 0,0 0 0 0,0 0 0 0,0 3 0 16,-2-3 0-16,1 0 0 0,3 0 0 15,2 0 0-15,0 0 192 0,1 0-64 0,3 0 0 0,1 0 0 16,0 0-128-16,0 0 128 0,-2 0-128 0,-1 0 128 16,-1-2-128-16,0 1 0 0,2-1 0 0,-1 0 0 15,-4 0 0-15,4-2 0 0,4-2 0 0,2 0 0 16,-1 0 0-16,3 0 0 0,7-1 0 0,1-1 0 0,-2 0 0 16,1 0 0-16,-1 0 0 0,0-2 0 0,1 4 0 15,2-3 0-15,1 6 0 0,1 0 0 0,-2 1 0 0,0 1 0 16,-2-2 0-16,-2-1 0 0,1 1 0 0,-4-2 0 15,-2 3 0-15,3-2 0 0,3 2 0 0,-1 0 0 16,2 2 0-16,-1-4 0 0,0 0 0 0,-2 2 0 16,2-4 0-16,-2 0 0 0,-1-1 0 0,0 0 0 15,2 2 0-15,1 1 0 0,2 1 0 0,-4 0 0 16,0-1 0-16,-2 2 0 0,0-1 0 0,-3 2 0 16,0-2 0-16,-2 0 0 0,-3 3 0 0,3 0 0 15,0 3 0-15,-2 0 0 0,1 3 0 0,-2 1 0 16,1-1 0-16,-3-3 0 0,-3 4 0 0,2-4 0 15,0 0 0-15,3 1 0 0,-3-2 0 0,1 2 0 16,4-2 0-16,-1 2 0 0,3 0 0 0,2 2-224 16,-2-2 48-16,1 0 16 0,-2 0 32 0,0-1 0 0,-2-3 0 15,0 0 0-15,-1-3 128 0,1 3 128 0,4-2-128 0,-3 0 176 16,0 2-176-16,1 0 0 0,2 4 0 0,0-4-176 16,1 3 176-16,-1-2 0 0,-1 1 0 0,-1-2 0 15,-1 2 0-15,3 0 0 0,2 1 128 0,1 0-128 16,-3 3 0-16,1-2 0 0,0 2 0 0,-2 1-128 15,-2-1 128-15,-2-4 0 0,0 2 0 0,1-2 0 16,2 0 0-16,-1 0 0 0,4 1 0 0,-1 0 0 16,-2 1 0-16,-4 0 0 0,0 1 0 0,1 1 0 15,3-2 0-15,1-1 0 0,1 2 0 0,1-1 0 16,-1 2 0-16,-6-2 0 0,-2-1 128 0,3 2-128 0,9 0 0 16,4 0 0-16,2 2 0 0,0-1 0 0,-2-3 0 15,-2 0 0-15,2 1 0 0,0-2 0 0,2 2 0 16,0-3 0-16,1 1 0 0,-1 1 0 0,1-3 0 15,-2 1 0-15,-3 2 0 0,0-3 0 0,-2 2 0 0,0-1 0 16,2 2 0-16,0-1 0 0,2-2 0 0,1 2 0 16,1-2 0-16,-1-2 0 0,-1 4 0 0,1-2 0 15,-2 0 0-15,-2 2 0 0,2-2 304 0,1 0 80 16,2 0 32-16,1 0 0 0,-1-2-176 0,-2 2-48 16,-3-2 0-16,1 2 0 0,-1 0-192 0,4 0 176 15,2 0-176-15,2-2 160 0,1 2-160 0,-1 0 128 16,1-3-128-16,-1 2 128 0,-5-1-128 0,-1 2 0 0,5-3-160 15,-1 2 160-15,-1-2 0 0,1 1 0 16,-2 1 0-16,-2-3 0 0,0 2 0 0,-1-1 0 16,1 2-128-16,-1 1 128 0,-2-3 0 0,3 3 0 0,3 0 0 15,1-2 0-15,2 1 0 0,-3 1 0 0,0 0 0 16,-2 0 0-16,-3 0 0 0,1 1 0 0,3 1 0 16,3 1 0-16,0-3 0 0,1 1 0 0,1-1 0 0,-1 0 0 15,-2 0 0-15,0-1 0 0,3-2 0 16,1 3 0-16,-3 0 0 0,-8 0 0 0,-6-2 0 0,7 1 0 15,8 1 0-15,3 0 0 0,3 0 0 0,-3 1 0 16,-2 1 0-16,0-2 0 0,-2 4 0 0,0-1 0 16,-2 0 0-16,-2 0 0 0,-3 0 0 0,-1 1 0 15,0 1 0-15,-3-1 0 0,2 0 0 0,0-1 0 16,1 0 0-16,0-1 0 0,-1 2 0 0,-1-4 0 16,0 0 0-16,1-3 0 0,-2 3 0 0,2-1-144 0,-2 1 144 0,2 0 0 15,0-2 0-15,1 2 0 0,0-3 0 16,1 2 0-16,4-1 0 0,-1 0 0 0,1 2 0 15,-3 0 0-15,-4 0 0 0,1 0 0 0,2 0 0 0,-1 0 0 16,0 0 0-16,0 2 128 0,0 0-128 0,-4-2 0 16,-1 1 0-16,-2 2 0 0,-2 0 0 0,0 2 0 15,1-1 0-15,-2 0-128 0,-1 1 128 0,1-2 0 16,2 1 0-16,1 0 128 0,-1-2-128 16,2-2 0-16,0 3-128 0,0-3 128 0,0 0-272 0,1 0 16 15,0-3 16-15,0 3 0 0,-2-2 240 0,1 1 0 16,3-2 0-16,-2 3 0 0,-2-2 0 0,-1 0 0 15,-2 0 0-15,-3 1 0 0,0 1 128 0,-6-3-128 16,-3 3 0-16,0 0 0 0,1 0 128 0,-3 3-128 0,2-3 192 16,-3 1-192-16,-1 1 0 0,0-2 0 0,0 0 0 15,0 0 0-15,2 0 0 0,0 0 0 0,-1-2 128 16,2 1-128-16,1-2 0 0,-1 0 0 0,3 0-176 0,1-3 176 16,-1 2-144-16,0-2 144 0,2 0 0 0,1 0-144 15,0 2 144-15,0-2 0 0,2 1 0 0,0 0 0 16,-1 0 0-16,0 1 0 0,2 1 0 0,1-4 0 15,-3 2 0-15,0 0 0 0,-3 0 0 16,-2 2 0-16,-3-1 0 0,-2-1 0 0,-3 1 0 0,-2 1 0 16,-4-1 0-16,-1-1 0 0,-1 1 0 0,-1 1 0 15,0-2 0-15,-1 0 0 0,1 0 0 0,-2 1 0 16,1-2 0-16,0 0 0 0,1 0 0 0,-2-1 128 0,1 1-128 16,-1-1 0-16,-1 1 0 0,2-3 0 0,-1 1 0 15,1 0 0-15,-1 0 0 0,1 0 0 0,0-2 0 16,1 0 0-16,0-2 0 0,0 3 0 0,1-3 0 15,0-1 176-15,1 2-176 0,0-1 192 0,1-3 32 16,-1 1 16-16,1-1 0 0,0-1 0 0,0 3-240 16,0-2 0-16,0-4 0 0,2 1 0 0,-1 1 160 0,1-2-160 15,1-2 160-15,0 1-160 0,-2 2 0 16,1-2 0-16,1-1 0 0,0-1 0 0,1 2 0 0,-1-3 0 16,-2 1 0-16,1 1-160 0,-1 1 160 0,1 1 0 15,0 1 0-15,-3 1 0 0,0 2 0 0,-3 2 0 16,1-2 0-16,-1 1 0 0,-2 2 0 0,-1 2 0 15,0-2 0-15,-2 3 0 0,1 1 0 0,-1 2 0 16,-1 0 0-16,-1 0-128 0,2 0 128 0,-1 2 0 16,-1-2 0-16,2 1 0 0,-2 1 0 0,2 2 0 15,-2 0 0-15,-1 2 0 0,0 0 0 0,0 0 0 0,-1 2 0 16,-3 0-128-16,1 2 128 0,-2 1 0 0,5-5 0 0,0 0 0 16,-21 12 0-16,12-7 0 0,-1 0 0 0,0-1-128 15,-1-2 128-15,0 2 0 0,-1-4 0 0,0 2 0 16,0-2 0-16,1 0 0 0,-1 0 0 0,0-2 0 15,1-1 0-15,-1 2 0 0,-1-1 0 0,1-1 0 16,-1 2 0-16,0-1 0 0,-1-1 0 0,-3 2 0 16,1 1 128-16,-3-4-128 0,0 3 128 0,-2 0-128 15,-2 1 0-15,1 0 0 0,-3-3 0 16,-1 2 0-16,-1 1 0 0,0-2 0 0,0-2-160 0,-2 1 160 16,1 0 0-16,-1 0 0 0,1-1 0 0,-1 2 0 0,2-1 0 15,-1 2 0-15,1-2 0 0,-2 0 0 0,-2 1 0 16,-1 2 0-16,-1-2 128 0,-2 0-128 0,-2-1 0 15,0 2 0-15,-3-1 0 0,1-1 0 0,-2 2 0 0,1 1 0 16,1 0 0-16,-2 0-160 0,3 0 160 0,-4 1 0 16,-3-1 0-16,-1-1 128 0,2 1-128 0,-2 0 0 15,2 0 0-15,0 0 128 0,4 0-128 0,-3 0-160 16,4 0 160-16,-2 1-208 0,0 2 208 0,2-3 0 16,-2 2 0-16,-1-2 0 0,-1 0 0 0,-1-2 160 15,0-1-160-15,1 2 192 0,2 1-192 0,1-2 0 16,2 0-192-16,-1 0 192 0,1 2 0 15,0-4 0-15,2 2 0 0,0-2 0 0,-1 1 0 0,0-3 0 16,-1 3 144-16,-1-2-144 0,0 0 0 0,0 0 0 16,1 1-160-16,1 2 160 0,4 0 0 0,-2 0 0 0,0-1 0 15,1 2 0-15,-2-1 0 0,-1 0 0 0,2 1 128 16,0 1-128-16,1-1 0 0,-1-2 0 0,1 2-176 16,-1 1 176-16,0-2 0 0,1 2 0 0,-1-3 0 0,-1 2 0 15,4 1 0-15,-3 0 0 0,-2 0 0 0,-1-2 128 16,0 2-128-16,-3-3 0 0,-1 3 0 0,0-1 128 15,2 1-128-15,-1 0-144 0,-1 0 144 0,0 0-208 16,-1 1 208-16,0 2 0 0,1-1 0 0,1-1 0 16,0 2 0-16,-2 0 128 0,-2 0 0 0,1-1-128 15,2 2 0-15,-2-3 0 0,2 4-160 0,0-1 160 16,0-2 0-16,2-2 0 0,0 4 0 0,0-4 0 0,0 0 0 16,-2-2 0-16,1 0 160 0,1-2-160 15,3 0 0-15,0 0 0 0,2-1 0 0,2 1-192 0,1 1 192 16,-4-1 0-16,-4 2 0 0,2-2 0 0,3-1 0 15,0 4 0-15,-3-3 192 0,1 1-192 0,-2 1 0 0,-1 1 0 16,-1-2 0-16,1 1-192 0,1 2 192 16,1-1 0-16,-2 1 0 0,5 0 0 15,9-3 0-15,-5 3 0 0,-6 0 0 0,-5-2 160 0,-1 0-160 0,3 2 0 16,-1 0 0-16,1 0 128 0,3-2-128 0,1 2-144 16,2-3 144-16,0 3-208 0,2-1 208 0,-2 1 0 15,-4 1 0-15,-1-1 0 0,2 3 0 0,-3-1 160 16,-1 0-160-16,-2 3 192 0,0-4-192 0,0 4 0 15,-3 1-192-15,1-2 192 0,8 2 0 0,-2-2 0 16,-7 2 0-16,-2 0 0 0,6-2 0 0,6-1 0 16,4 2 0-16,-3-3 192 0,-6 2-192 0,-1 0-144 0,3-4 144 15,1 3-208-15,1-2 208 0,0 1 0 0,0-2 0 16,0 0 0-16,2 0 0 0,0 0 128 0,-4-2 0 0,1 1-128 16,0-2 0-16,1 1 0 0,2 0 0 0,3 0 0 15,-2 0 0-15,1 0 0 0,-3 0 0 0,0-1-192 16,-1 2 192-16,0 1 0 0,2-2 0 0,2 0 160 15,1 2-160-15,-3-1 0 0,-3 1 0 0,1 0 128 16,3 0-128-16,0 1 0 0,-5-1-192 0,2 2 192 16,2-2-128-16,0 2 128 0,2-2 0 0,-1 1 0 15,1 2 0-15,-2-3 0 0,2 2 128 0,-4 0-128 16,-2 0 0-16,1-2 128 0,1 0-128 0,-1 0 0 16,-1 2 0-16,2-2 0 0,0 2-144 0,-1 0 144 15,-2 1 0-15,7-3 0 0,4 1 0 0,-2 1 0 0,-7-2 128 16,-4 2-128-16,-4-1 0 0,2-1 0 0,2 1 0 0,0-1 0 15,-2 3-128-15,2-3 128 0,2 3 0 0,-1 0 0 16,-1 0 0-16,-3 0 0 0,1 1 0 16,-3-2 0-16,0 2 128 0,0 0-128 0,1 2 0 0,0-4 0 15,2 4-176-15,0-2 176 0,1 2 0 0,2-3 0 16,0 0 0-16,2 1 0 0,1-4 0 0,2 3 0 16,-1-3 144-16,2-3-16 0,2 3-128 0,2-2 0 15,0 0 0-15,1-1 0 0,0 1 0 0,1 1-128 16,0 1 128-16,-2 0-192 0,-1 0 192 0,-1-2 128 15,-2 2-128-15,1-1 176 0,0 1-176 0,2-3 0 16,4-1 0-16,-2 2 0 0,-2-1 0 0,1 2 0 16,2-4 0-16,1 2 0 0,2-1 0 0,0 1 0 0,-1 2-176 15,0-1 176-15,1-1 0 0,-3-1 0 16,2 2 0-16,-3-2 0 0,2 1 0 0,-2-1 0 16,1-1 0-16,0 1 176 0,3-2-176 0,-1 2 0 15,-1-2-192-15,2 0 192 0,0 0 0 0,0 2 0 0,0-2 0 0,-2 3 0 16,5 0 0-16,1-1 0 0,-1 1 0 0,-1 1 0 15,-3 1 0-15,-3-2 0 0,-1 0 0 0,-1 0 192 16,6 3-192-16,-1-2 0 0,-2 0 0 0,1 0 0 16,3 2 0-16,-1 0 0 0,0-3-192 0,-1 2 192 15,0 1 0-15,1 0 0 0,2 0 0 0,-1 0 0 16,1 0 0-16,0 0 0 0,4 1 0 0,-1 2 0 16,-2-3 0-16,1 2 0 0,2 0 0 0,-1 0 192 15,0 1-192-15,-4-2 0 0,2 1 0 0,-2 1 0 16,1 0-272-16,2 0-96 0,1-2-16 0,0 2-14384 15,-1 0-2880-15</inkml:trace>
  <inkml:trace contextRef="#ctx0" brushRef="#br1" timeOffset="9686.25">30394 2618 9215 0,'-2'-2'816'0,"1"2"-656"0,-1 0-160 0,2 0 0 0,0 0 912 0,-1 0 160 16,0 0 16-16,-1 0 16 0,-1-2 112 0,-1 1 32 15,1 1 0-15,0-3 0 0,2 3-464 0,0-2-80 16,-1 1-32-16,2-2 0 0,0 1 288 0,0 0 64 15,0 0 16-15,0 2 0 0,0-3 352 0,-1 2 64 16,1-1 16-16,-2 1 0 0,1-1-48 0,-3 1 0 0,1 1 0 16,0 0 0-16,-2 0-768 0,-2 1-144 0,0 2-48 15,-2-1 0-15,0 2-320 0,-1 2-144 0,0 0 128 0,-1 0-128 16,-1 1 0-16,1 0 0 0,-1 2 0 0,0 1 0 16,0 2 0-16,-1-2 0 0,1 2 0 15,-2 1 0-15,3-1 0 0,0 0 0 0,0 2 0 16,-1 1 0-16,3-2 176 0,0 0 0 0,3-3 0 15,1 0 0-15,1-2-176 0,3 1 128 0,1-4-128 0,2 0 128 16,1-2-128-16,2 1 160 0,0 1-160 0,2-5 160 16,2 1-160-16,1-1 0 0,1 0 0 0,1-1-176 15,3-1 320-15,0-2 64 0,1-1 16 0,1-1 0 16,0 1-224-16,1-1-192 0,-2-3 48 0,0 0 0 16,-1 2-112-16,-2-3-32 0,0 1 0 0,-3-1 0 15,0 1 144-15,-3 0 144 0,-1-1-208 0,-1 1 80 16,-1 2 128-16,-2-3 0 0,-1 1 0 0,-1 0 0 0,0 2 0 0,-2-3 0 15,0 4 0-15,-2-2 0 0,-1 0 0 0,0 2 0 16,0 0 0-16,-1 0 128 0,-2-1-128 0,1 4 0 16,0-3 0-16,-1 3-128 0,1 1-160 15,-1 0-32-15,2 0 0 0,0 2 0 16,1 0-352-16,-1 0-80 0,1 2-16 0,1 2-9056 16,0 0-1824-16</inkml:trace>
  <inkml:trace contextRef="#ctx0" brushRef="#br1" timeOffset="10359.34">30590 2657 26719 0,'-1'4'2368'0,"1"-4"-1888"0,0 0-480 0,1 2 0 0,-1-2 592 0,1 0 32 16,-1 4 0-16,1-1 0 0,2 2 32 0,-2 3 16 15,1 1 0-15,1 2 0 0,-1 1-544 0,-2 3-128 16,2-1 0-16,-2 1 0 0,-2 1 0 0,1 0 160 0,0 2-160 0,-2-2 160 16,2-1 304-16,-1-1 64 0,1-2 16 0,-2-2 0 15,1-1 160-15,-2-2 48 0,1 2 0 0,1-5 0 16,-1-1-176-16,1 2-16 0,-1-5-16 0,1 0 0 16,0 0 48-16,-2 0 16 0,1-5 0 0,1 2 0 15,-1-1-288-15,1-2-48 0,1 0-16 0,-1-1 0 16,1-3 0-16,0 1 0 0,0-3 0 0,1 1 0 15,0-4-256-15,0 2 0 0,1-2 0 0,0 1 0 16,0-3 160-16,2 3-32 0,-1 0 0 0,1 3 0 16,1-2-128-16,1 5 0 0,-1-2 0 0,3 3 0 15,-1-1 0-15,0 2 0 0,1 1 0 0,0 2 0 16,1-1 0-16,0 0-176 0,0 2 48 0,1 0 0 16,0-1-64-16,-1 3-16 0,2 0 0 0,1 0 0 15,0 0-224-15,1 3-32 0,0-3-16 16,0 2 0-16,1-2-1568 0,-2 0-304 0</inkml:trace>
  <inkml:trace contextRef="#ctx0" brushRef="#br1" timeOffset="10566.69">30894 2671 23951 0,'-4'4'1056'15,"2"1"224"-15,1-2-1024 0,1 0-256 0,1 0 0 0,0 0 0 0,2 1 416 0,-1 2 32 16,2 1 0-16,1 6 0 0,2 3-128 0,0 1-32 16,1 0 0-16,-2 2 0 0,0-1-288 0,0 1 0 15,-1-3 0-15,-2 3 0 0,-1-3-160 0,0 0 160 16,-2 0-160-16,-2-3 160 16,0 0-512-16,-1-2-16 0</inkml:trace>
  <inkml:trace contextRef="#ctx0" brushRef="#br1" timeOffset="10770.24">30997 2522 40543 0,'-7'-6'1792'0,"3"3"384"0,0 3-1744 0,1-3-432 0,2 3 0 0,2 0 0 16,1 0 0-16,-1 3 128 0,1-3-128 0,1 2 0 15,2-2-1456-15,-2 4-368 0,2-2-80 16,-1 2-16-16,0-2-3472 0,-1 5-704 0,2 0-144 0,-1-1-32 16</inkml:trace>
  <inkml:trace contextRef="#ctx0" brushRef="#br1" timeOffset="11639.12">31356 2673 17503 0,'-1'0'1552'0,"0"0"-1232"0,1 0-320 0,0 0 0 0,-1 0 1088 0,0 0 176 0,-1 0 16 0,-1-2 16 0,-2 2 304 0,-2 0 48 16,-1 0 16-16,-1 0 0 0,0 0-368 0,1 2-64 15,-2 0-16-15,-1 0 0 0,0 2-768 0,-2 1-176 16,1 2-16-16,-2 2-16 0,1 1-240 0,-3 0 0 15,1 2 0-15,0 0 0 0,1 1 0 0,2 0 0 16,0 2-128-16,1 1 128 0,2-2 0 0,3 1 0 16,1-5 0-16,2 2 0 0,2-2 0 0,1-2 0 15,3 0 0-15,0-2 0 0,2-1 128 0,3-1 0 0,1-3-128 16,3-1 192-16,0-1 400 0,2-3 80 0,0 2 16 16,4-5 0-16,-1-3-496 0,2 1-192 0,-1-3 128 15,-1-1-128-15,2-3 0 0,-3 0 0 0,1-3 0 0,-3 3 0 16,0-3 0-16,-3 3 0 0,0-2 0 0,-1 2 0 15,-3 1 0-15,1 1 0 0,-2-2 0 0,-1 4 0 16,0 2 0-16,-3 4 0 0,-1 0 144 0,1 3-144 16,-2 1 288-16,-2 2-16 0,1 0 0 0,-1 2 0 15,-1 4 32-15,-2 1 0 0,0-1 0 0,-1 4 0 16,0 2-304-16,0 0 0 0,0 1-208 0,-1 0 80 16,1 2 128-16,0 1 0 0,1 0-144 0,0 0 144 15,-1 0 0-15,1 3 0 0,0 1 0 0,0 1 0 0,1-5 0 0,1 4 0 16,1-2 0-16,1 3 0 0,0-3 0 15,2 3 0-15,0-3 0 0,2 4 0 0,1 1 0 0,-1-1 0 16,3 3 0-16,-1-3 0 16,3-2-672-16,-2 2-64 0,3-4-16 0,-2 2 0 15,1 1 304-15,-1-2 64 0,-1 1 16 0,0-2 0 0,-2 1 368 16,0-2 0-16,-2 2 0 0,-1-3 0 0,1 2 0 0,-2-3 128 16,0 1-128-16,-3-2 192 0,1 1 64 0,-3-3 0 15,-1 2 16-15,-3-2 0 0,-2 0 304 0,-3-2 48 16,-1 3 16-16,-3-6 0 0,-2 2-272 0,-1-3-48 15,-2-2-16-15,-2-1 0 16,-4 0-624-16,0-1-112 0,-5-2-16 0,-2-2-16320 0</inkml:trace>
  <inkml:trace contextRef="#ctx0" brushRef="#br0" timeOffset="16836.59">26588 4966 1839 0,'2'2'160'0,"-1"0"-160"0,-1-1 0 0,0-1 0 0,1 0 224 16,0 0 16-16,1 1 0 0,0 2 0 0,2-3-240 15,1 1 144-15,0 1-144 0,-2-2 128 0,0 0 256 0,0-2 32 16,-1 1 16-16,-1-2 0 0,0 1 112 0,-1 0 32 16,-1-1 0-16,0 0 0 0,-2 1 384 0,0 1 96 15,0-2 16-15,-2 3 0 0,0-2-512 0,0 2-112 16,-1 0 0-16,0 0-16 0,-2 2-304 0,-1-2-128 15,-1 0 0-15,0 3 128 0,-1-2-128 0,-2 1 0 16,1-2 0-16,-2 3-176 0,2-3 176 0,-2 0 256 16,2 0-64-16,0 0-16 0,2-3 1072 0,0 3 224 15,1 0 32-15,2-3 16 0,2 3-832 0,0-3-176 16,4-1-16-16,1 2-16 0,1-1 160 0,3 2 48 0,0-4 0 16,3 2 0-16,0-1-176 0,1 1-48 0,1 0 0 15,1 0 0-15,0 2-208 0,1 1-32 0,0-3-16 16,2 3 0-16,-1 0-16 0,1 0-16 0,0 3 0 15,1-2 0-15,2 4 272 0,1-1 64 0,3-2 16 0,1 3 0 16,2 0 176-16,2 1 48 0,4 1 0 0,2-4 0 16,3 0-352-16,4 0-64 0,1-3-16 0,0 0 0 15,2-2 64-15,5-2 16 0,1 2 0 0,4 1 0 16,-1-2-400-16,4 1 0 0,-3 0-144 0,1 0 144 16,-1-2-896-1,-3-2-80-15,-1 2-16 0,-3-1 0 0</inkml:trace>
  <inkml:trace contextRef="#ctx0" brushRef="#br0" timeOffset="18048">25923 5009 16575 0,'-1'2'1472'0,"1"-2"-1168"0,0 0-304 0,0 0 0 16,0 0 144-16,0 0-16 0,0 0-128 0,-1 2 192 15,-2-2 128-15,-1-2 0 0,-1 2 16 0,5 0 0 16,0 0-16-16,0 0-16 0,-19-8 0 0,11 3 0 16,2 1 848-16,-1 3 160 0,-2-4 32 0,-1 4 16 15,0-1 208-15,-3-1 32 0,-1 2 16 0,-2 1 0 16,-1 0-208-16,-3-3-32 0,-1 3-16 0,-3 0 0 15,-2 0-352-15,0 3-80 0,0-3-16 0,-3 0 0 16,-3 4-272-16,-2-2-48 0,-2-1-16 0,-1 2 0 16,0-1-176-16,-1-1-32 0,2 2-16 0,0-6 0 15,3 3-176-15,2-3-48 0,4-1 0 0,2-5-18704 16</inkml:trace>
  <inkml:trace contextRef="#ctx0" brushRef="#br0" timeOffset="23699.97">15843 3817 32255 0,'-9'-6'2864'0,"3"4"-2288"0,3 2-576 0,2 2 0 0,1-2 0 0,-2 0 0 0,-5-2 0 0,-2-2 0 16,-4 1 0-16,0 1 0 0,-1 1 0 0,0 1 0 15,2 3 0-15,0 0-144 0,1 1 144 0,1 2-192 16,0 0-416-16,0 1-96 15,0 2 0-15,0 0-16 0,1-2 336 0,-2 2 64 0,-1 1 0 0,-2 2 16 0,0-2 304 16,-3 2 0-16,0 4 0 0,0-2 0 0,1 3 128 0,-2-1 0 16,1 4-128-16,0 2 192 0,1 1 16 15,0 4 0-15,-3 1 0 0,-1 7 0 0,2-3-208 16,0 3 0-16,4-1-192 0,1 1 192 0,3-3 0 16,2-1-128-16,3-3 128 0,1-4 0 0,3-2 0 0,2-1 0 15,2-2 0-15,-1 1 0 0,3-4 0 0,0-2 128 16,2 3-128-16,2-5 192 0,0-2 160 15,2-4 32-15,1 0 0 0,2-5 0 0,2-1-384 0,1-1 144 16,3-5-144-16,1-3 0 0,1-1 160 0,0 1-160 16,2-3 128-16,-2 1-128 0,0-1 192 0,-1-3-32 15,-1 1-16-15,-1 0 0 0,1 0 80 0,-3-2 16 16,0-3 0-16,-1 3 0 0,0-5-80 0,0 1-16 16,-1 2 0-16,-1-4 0 0,-2 2 16 0,-1 1 0 15,-1-3 0-15,1 0 0 0,-2-3-160 0,0-1 0 16,-2-1 144-16,-2-2-144 0,0 0 0 0,-4 0 0 0,0 1 0 15,-3-3 0-15,-2 5 0 0,-2-1 0 0,-1 3 0 16,-3 2 0-16,-1 0 0 0,-3 1 0 0,-1 2 0 16,-1 2-128-16,0 2 128 0,0 0-128 0,1 4 128 15,-1 0-128-15,0 1 128 0,1 3-208 0,0-2 80 0,3 3 128 32,1 2-752-32,1 2-16 0,3 0-16 0,0 2 0 0,1 2-1328 15,1 0-256-15</inkml:trace>
  <inkml:trace contextRef="#ctx0" brushRef="#br0" timeOffset="23968.87">15492 4157 43311 0,'-14'0'1920'0,"6"2"384"0,4 1-1840 0,1 1-464 0,3-2 0 0,1-2 0 0,2 2-1072 0,2 3-304 0,1-2-64 0,5 3-16 0,4 2 944 0,3 1 192 16,5-3 48-16,0 0 0 15,2 0-912-15,0-2-176 0,-2-2-48 0,-1 2-13664 0</inkml:trace>
  <inkml:trace contextRef="#ctx0" brushRef="#br0" timeOffset="24524.78">16248 4090 34095 0,'-2'-1'3024'0,"1"1"-2416"0,1 0-480 0,1 0-128 0,0 0 320 0,0-2 32 0,1 2 16 0,0 0 0 0,2-4-368 0,1 4 0 0,1-2 0 0,1-1 0 16,3 3-144-16,1-1 0 0,3 2 0 0,1-1 0 15,2 3-832 1,2-1-176-16,0-1-16 0,1 2-16 15,-1 0-32-15,-1 2-16 0,-2-1 0 0,-2 2 0 0,-3-2 112 0,-1 0 32 0,-4 1 0 16,0 1 0-16,-2-2-528 0,0-2-112 16,-2 2 0-16,1-4-6400 0</inkml:trace>
  <inkml:trace contextRef="#ctx0" brushRef="#br0" timeOffset="24786.62">16264 4333 19343 0,'-5'-3'1728'0,"3"0"-1392"16,1 0-336-16,1 2 0 0,1 1 3552 0,1 0 640 15,2 1 128-15,2-2 32 0,3 1-3168 0,5 0-624 0,2-3-128 16,2 0-32-16,1-2-400 0,1 1 0 0,-1 0 0 16,0 2 0-1,-1-2-960-15,1 1-128 0,-2-2-32 0,-1 3-13888 0</inkml:trace>
  <inkml:trace contextRef="#ctx0" brushRef="#br0" timeOffset="25878.65">17759 2687 20271 0,'-5'-10'1792'0,"3"4"-1424"0,-1 2-368 0,2 0 0 0,1 2 1104 0,0 2 160 16,-1-2 16-16,1 0 16 0,-1 0-336 0,-2-2-64 15,1-1 0-15,-3 1-16 0,-1 1-624 0,-3-1-128 16,-2 4-128-16,-3-2 176 16,-2-1-528-16,-1 2-96 0,-4-2-32 0,-3 0 0 15,0 0-192-15,0-1-32 0,2 4-16 0,-3-3 0 0,-1 0 720 0,-3 3 0 16,-4 0 0-16,1 0 0 0,1 3 160 0,2 0-32 16,0 4 0-16,4-1 0 0,3 4-128 0,2-4 0 15,2 4 0-15,2 0-176 0,2 0 464 0,3 1 96 16,1-1 0-16,2 2 16 0,1-2 256 0,2 0 48 0,2 2 16 15,1-2 0-15,1 2-160 0,1 1-48 0,3 0 0 16,-1 2 0-16,2-2-272 0,0 0-64 0,1 2-16 0,-1-1 0 16,4 2-160-16,-1 1 0 0,-1-1 0 0,2 0 0 15,1 4 0-15,-3 5 0 0,1-1 0 0,-3 2 0 16,0 0 0-16,-3 8-144 0,0 4 144 0,-1 4 0 16,0 5 0-16,0 4 0 0,1-1 0 0,2 0 0 15,-1-9 0-15,1-3 0 0,-1-3 0 0,1-6 0 16,-1 0 448-16,1 4-16 0,-1 2 0 0,2 3 0 15,-2 3 528-15,-1 1 96 0,-1 5 32 0,-1 0 0 16,-2-1-592-16,-4 1-112 0,1 0-32 0,-2-3 0 16,0 0-352-16,-3 4 0 0,-1 5 0 0,-4 8 0 15,-3 4 0-15,0 3-192 0,0 0 32 0,-2-5 0 16,-2-2-816-16,-1 8-176 0,-4 8-16 0,5-2-16 16,2-2 672-16,4-7 144 0,2-11 32 0,2-9 0 0,2-4 336 15,1-7 0-15,2-4 0 0,0-5 0 0,2-2 816 16,0 0 272-16,2-1 64 0,-1-5 16 0,3 0-96 0,1-3-32 15,-1 1 0-15,1-4 0 0,1 0-784 0,1 0-256 16,-1 0 160-16,0-2-160 0,2 1 128 0,-1-1-128 16,1 3 128-16,1-4-128 0,0 4 0 15,4-3 0-15,-1 2 0 0,2 0 0 16,1 0-256-16,2-1-128 0,-1 1-16 0,4-1-16 0,-1 0 176 0,2-3 48 16,1 0 0-16,0 0 0 0,0-3 192 0,2-1 192 15,-1-2-48-15,0-2 0 0,3 0 176 0,-3-2 16 16,2-2 16-16,-3-2 0 0,-1 1-352 0,-1-3 0 15,0 2 0-15,-1-4 0 16,-1 2-1168-16,-2-2-304 0</inkml:trace>
  <inkml:trace contextRef="#ctx0" brushRef="#br0" timeOffset="27177.18">17653 2787 26719 0,'0'-4'2368'0,"0"2"-1888"16,0 2-480-16,1 0 0 0,0 0 192 0,1-3-64 15,-1 2-128-15,1 1 192 0,1 0-192 0,-1 4 0 0,0 2 0 0,-2-6-160 16,1 22 160-16,0-6-128 0,0 3 128 0,1 0-128 16,0 0 128-16,0 1 0 0,2 4 0 0,1-2 0 15,0 4 0-15,0-1 0 0,0-3 0 0,0 0 128 16,0 3 32-16,1 1 16 0,-1-1 0 0,0 3 0 15,0-2 416-15,-3 2 96 0,1-2 16 16,-2-1 0-16,0-3 48 0,-1 1 16 0,0-5 0 0,-2-2 0 16,-1-1-128-16,1-1 0 0,-2-2-16 0,0-2 0 15,1-4-304-15,-1 0-64 0,0-2-16 0,2-2 0 16,-1-2-240-16,1 0 128 0,-1-3-128 0,2 0 0 16,0-3 176-16,1 0-176 0,0-1 192 0,0-2-192 0,1-4 128 15,0 0-128-15,2-2 0 0,-3-1 0 0,1 0 304 16,0-3-48-16,1 3-16 0,-1 0 0 0,1 4-240 15,1-3 176-15,1 1-176 0,-1 2 160 0,2 2-16 16,0 0 0-16,1 2 0 0,1-2 0 0,-1 3 48 0,0 1 16 16,1 0 0-16,1 0 0 0,2 2-208 15,0 1 0-15,1-2 0 0,0 1 0 0,-1 0 0 16,1-1 0-16,-1 2 0 0,1-1 0 0,1 1 0 0,-1 0 0 16,-1 0-160-16,0 2 160 0,0 1-176 0,-3-3 176 15,1 6-208-15,-1-3 80 0,1 4 128 0,-2-2 0 16,-1 2-144-16,1 0 144 0,0 2 0 0,0 2 0 15,1 2 0-15,-1 0 0 0,0 2 0 0,-1-2 0 16,1 3 0-16,0-1 0 0,0 0 0 0,1-2 0 0,0 3 0 16,0-1 0-16,1-2 0 0,-1 2 0 0,-1 1 0 15,1-3 0 1,-2 2-608-16,-3-5-48 0,-1 2-16 0,-1-3 0 0,-1 0 224 0,-3 1 64 0,-1-2 0 16,-2 1 0-16,-2-1 384 0,-2 1 0 0,-1-1 0 15,-1 0 128-15,0 1 256 0,-2-2 48 0,0 2 16 0,0-4 0 16,2 2-272-16,-2 0-48 0,-1-1-128 0,1 0 192 15,-1-1-192-15,0-2 0 0,1 4 0 0,-4-4 0 16,0 3 0-16,-5-3 0 0,1 0 0 0,-1 0 0 16,2 0 0-16,-2 0 0 0,-2 0 0 0,2-3 0 15,-1-1-576 1,3 2-176-16,2-2-16 0,4 1-14688 0</inkml:trace>
  <inkml:trace contextRef="#ctx0" brushRef="#br0" timeOffset="30198.23">17515 4343 12895 0,'-3'-4'1152'0,"2"2"-928"0,1-1-224 0,0 3 0 0,0 0 1424 0,0-1 240 16,0 1 64-16,-1-3 0 15,-1 0-576-15,0-1-96 0,-1 1-32 0,2 0 0 0,-1 3-16 0,-1 0-16 16,2 0 0-16,0 1 0 0,-2 1-656 0,3 1-128 15,-1-2-16-15,1 2-16 0,0 0-176 0,0-3 128 16,0 0-128-16,0 0 128 0,0 0 768 0,0 0 128 16,0 0 48-16,15 16 0 0,-11-11 144 0,-1-1 48 15,3 2 0-15,-1 0 0 0,0 1-304 0,0-1-64 16,0-1-16-16,-1 1 0 0,0 0-384 0,-1 0-80 16,0 1-16-16,-2 1 0 0,0 0-80 0,1 0 0 0,-1 5-16 15,-1-1 0-15,1 2-304 16,0 0 0-16,1 3 128 0,0-1-128 0,0 0 0 0,2 2 0 15,0 1 0-15,1 1 0 0,1-1 240 0,0 2-64 0,0-2-16 0,1-2 0 16,-1 1 48-16,-1 1 16 0,0-3 0 16,0 0 0-16,-2-1-80 0,1 1-16 0,0-3 0 0,-2-1 0 15,1-2-128-15,-2 0 160 0,1-1-160 0,-2-3 160 16,2-3-160-16,-2 1 0 0,0-4 0 0,0 0 0 16,0 0 0-16,0-2 0 0,1-3 0 0,-2-1 0 15,1-6 0-15,0 1 0 0,-2-1 0 0,1-4 0 16,0-1 0-16,0-1 0 0,-1 0 0 0,1-3 0 15,0 3 0-15,2 1 0 0,2 0 0 0,2 2 0 16,0 5 0-16,1 0 0 0,2 0 0 0,1 2 0 0,-2 4 0 16,2-1 0-16,-1 4 0 0,-1-2 0 15,2 6 0-15,-2-2 0 0,-2 1 0 0,1 2 0 16,-1 1 0-16,1 1 0 0,0-1-144 0,1 4 144 0,-1-3 0 16,0 3 0-16,0-2 0 0,0 2 0 0,2 1 0 15,-1-3 0-15,1 4 0 0,-1-3 0 0,0 1 0 0,1 3 0 16,1-3 0-16,-2 1 0 0,2-1 0 0,-2 1 0 15,0 0 0-15,1-2 0 0,-2 2 0 0,-1-3 0 16,1 2 0-16,-2-2 0 0,1-4 0 0,-1 2 0 16,-1-1 0-16,1-3 0 0,1 2 0 0,-1-3 0 15,-1-4 0-15,1 4 0 0,0-4 0 0,-2-2 0 16,2 0 144-16,-2-3-144 0,2-3 192 0,0 0-64 16,0 0 0-16,-1 0 0 0,1 0 240 0,0-3 32 0,-1 1 16 15,1 2 0-15,1 0-160 0,-1-2-16 0,1 2-16 16,-2-1 0-16,1 1-224 0,0-2 0 0,-2 2 0 15,1-1 0-15,-1 4 0 0,-1 0 0 0,-1-1 0 16,-1-2 0-16,1-1 0 0,-2 3 0 0,1-2 0 16,-2 0 0-16,2-1 0 0,-3 2 0 0,0-1 0 15,-1 1 0-15,2 1 0 0,-2 0-208 0,0 4 32 16,0-2 16 0,1 6-672-16,-1-1-144 0,0 6-32 0,2-3-18384 0</inkml:trace>
  <inkml:trace contextRef="#ctx0" brushRef="#br0" timeOffset="31081.08">17595 4175 2751 0,'-3'-3'256'0,"1"3"-256"0,1 0 0 0,-1 0 0 15,2 0 3664-15,0 0 688 0,0 0 144 0,0 0 32 0,-1 0-3200 0,1 0-640 0,-1 0-128 0,1 0-32 0,0 0-528 0,0 0 0 0,0 0 0 0,0 0 0 16,0 0 0-16,0 0 0 0,0 0 0 0,0 0 0 16,-22 0 0-16,19 0 0 0,2 0 128 0,-1 0-128 15,0 3 1424-15,0-3 240 0,1 1 32 0,1 1 16 16,-2 1 64-16,2-3 16 0,0 1 0 0,0 1 0 15,0-2-816-15,0 0-144 0,0 0-48 0,0 0 0 16,0 0-96-16,0 0-32 0,0 0 0 0,0 0 0 16,0 0-224-16,0 0-48 0,0 0-16 0,0 0 0 15,0 0-112-15,0 0-32 0,16-12 0 0,-13 10 0 16,1 0-224-16,-2 0 0 0,3 2 0 0,-1-3 0 0,-1 2 144 0,2 1-144 16,0-2 128-16,2 1-128 0,0 1 192 0,0 0-64 15,2 0 0-15,1-2 0 0,1 2-128 0,1 0 128 16,2-1-128-16,0 1 128 0,2-2-128 15,0 0 160-15,-1 0-160 0,1-2 160 0,1 2-160 0,0-2 128 16,1 1-128-16,0 0 128 0,1-1-128 0,1 2 0 16,-1-1 0-16,2 2 0 0,-1-2 0 0,1 0 0 15,-2 0 0-15,0 0 0 0,1-2 0 0,-1 1 192 16,-1 0-192-16,-2 0 192 0,0-1-32 0,-2 2 0 16,-2-1 0-16,1-1 0 0,-3 1-160 0,-2 1 0 15,-1-1 144-15,-3 2-144 0,0-1 0 0,-1 2 0 16,-1-2 0-16,-2 3 128 0,1-2-128 0,-2 2 0 15,1-1 128-15,-1 1-128 0,0-3 0 0,-1 3 0 16,0 0 0-16,2 0 128 0,0 0-128 0,0 0 0 0,0 0 0 16,0 0 0-16,-15-16 0 0,13 12 128 0,-1-1-128 15,2 2 128 1,-2 0 16-16,1 0 16 0,1-1 0 0,-2 0 0 16,0 2-160-16,0-5 192 0,1 5-192 0,-2 1 192 0,0-2-192 0,1 0 0 0,0 0 0 15,-1 2 128-15,1-2-128 0,-1 0 0 0,0 0 0 0,0-1 0 16,2 2 0-16,-2-2 0 0,1 2 0 0,-1-2 0 15,0 0 0-15,0 2 0 0,0-1 0 0,-1 2 0 16,0-1 0-16,-2-1 0 0,2 2 0 0,-7-4 0 16,5 4 0-16,1 1 0 0,-1-3 128 15,-1 6-128-15,0-3 128 0,1 0-128 0,-1 1 128 16,1-1-128-16,1 3 0 0,1-3 0 0,1 0 0 16,2-3-192-16,-1 6-32 0,3-3 0 0,1 2-19728 15</inkml:trace>
  <inkml:trace contextRef="#ctx0" brushRef="#br0" timeOffset="32347.49">18234 2610 12895 0,'-7'0'1152'0,"2"0"-928"0,2 0-224 16,2 0 0-16,2 0 944 0,-2 0 144 0,-3-2 16 0,1 1 16 0,-2 1 432 0,-1-3 96 15,2 1 16-15,0 0 0 0,2 2-208 0,0-2-48 16,2 2 0-16,2 0 0 0,0 0-672 0,3 2-144 0,0-2-16 15,4 0-16-15,-2 4-96 0,5-4-16 0,3 3 0 16,1-2 0-16,3-1-64 0,1-1-32 0,1 1 0 0,5-5 0 16,2 1 432-16,3-2 96 0,0 0 16 15,4-1 0-15,0 0-384 0,3-2-64 0,0 2 0 16,-2-2-16-16,-2 3-208 0,-4-1-32 0,-3 2-16 0,-3 1 0 16,-3 0 48-16,-3 4 16 0,0-2 0 15,-4 4 0-15,-1-2-32 0,0 4 0 0,-1-2 0 0,-1 3 0 16,-1 0-208-16,-1 2 0 0,-1 0 0 0,1 2 0 15,-2 0 0-15,0 0 128 0,2 4-128 0,-3 0 0 16,0-1 0-16,-1 1 0 0,0 0 0 0,0 4-160 16,3-1 160-16,-2 1 0 0,0-1 128 0,-1 3-128 15,0-2 0-15,0 4 0 0,-1-3 0 0,-1 2 0 16,0 2 176-16,-1-2-48 0,-1 1 0 0,1 4 0 0,-1 1-128 16,-2 0 160-16,-1 2-160 0,0 3 160 0,-2 0-160 15,-1 3 0-15,-2 5 0 0,-3 7 0 0,-2 3 0 16,-4 5 0-16,-2 0 0 0,2 0 0 0,-1 2 0 0,2-5 0 15,1-3 144-15,2 1-144 0,2 6 0 0,2-4 0 16,3-1 0-16,-2 1 0 0,2-3 0 0,-1-2 0 16,0-2 0-16,0-3 0 0,-1 1 0 0,-1-5 0 15,1 4 128-15,-2-2-128 0,2 1 176 0,-1 0-48 16,3 3 0-16,-1-2 0 0,0 3 0 0,0-1 0 16,1-4 0-16,0 1 0 0,-1-1 0 0,1 0 0 15,0-4 0-15,0 3 0 0,-1-4-128 0,-2-2 0 16,2 3 0-16,-1-4 0 0,-2 1 192 0,-2-1 0 15,1-1 0-15,-1-3 0 0,0-4-64 0,-1 5-128 0,0 0 192 16,1 2-64-16,0 3 0 0,0-5 0 16,2 1 0-16,0 1 0 0,1 1 128 0,0-1 32 0,2 0 0 15,0-3 0-15,0-1-48 0,1-1-16 0,0 1 0 16,1-4 0-16,-1-3-32 0,2 1-16 0,-2-2 0 0,2-3 0 16,-2 1-176-16,1-2 0 0,0 2 0 0,-1-1 0 15,1-3 0-15,-1-2 0 0,0 2 0 0,0-4 0 16,1 0 0-16,1 0 0 0,0 0 0 0,1-1 0 15,-1-1 128-15,2 1 0 0,1-1 0 0,-1 3 0 16,2-2 208-16,0 4 48 0,0-1 0 0,2 0 0 16,1 3-384-16,-1-1 0 0,1-2 0 0,1 2 0 15,1 1 0-15,-1-3 0 0,1-2 0 0,-1 2 0 16,0 0 0-16,0-4 0 0,0 0 0 0,-1-2-192 16,-1 2 192-16,0-3 0 0,1 0 0 0,-3 0 0 15,1 1 0-15,1-2 128 0,-2-2-128 0,0 0 128 0,-1 4 96 16,2-4 32-16,-2 1 0 0,1-1 0 0,-1 0-112 15,0 0-16-15,0 0 0 0,-1 0 0 0,1 0 0 16,0 0 0-16,0 0 0 0,0 0 0 0,0 0 0 0,0 0-128 16,-25-11 192-16,15 6-64 0,-1 1 16 0,-3 1 0 15,-1-4 0-15,-2 1 0 0,0 2-16 0,-2 2 0 16,-2-1 0-16,1 2 0 0,2 1-128 0,-1 0 0 16,1 0 0-16,-1 4 0 0,2-2-288 0,0 2 16 15,-1-1 0-15,1 0 0 16,0 1-880-16,-1 0-160 0</inkml:trace>
  <inkml:trace contextRef="#ctx0" brushRef="#br0" timeOffset="45571.92">19766 3998 13823 0,'-2'0'1216'0,"1"0"-960"0,2 0-256 0,-1-3 0 16,2 3-1216-16,0 0-272 0,-1-2-64 0,0 1-16 15,1-3 1440-15,0 1 272 0,0 0 64 0,1-4 16 0,0 5-224 16,0-2 0-16,-2 2-192 0,2-2 192 0,-2 2 0 0,-1-2-128 16,1 0 128-16,0 2 0 0,0-2 528 0,1 2 176 15,0-2 16-15,-1-1 16 0,3 4 1136 0,-1-3 240 16,2 4 32-16,-2-3 16 0,1 1-336 0,-2 1-64 15,1 1-16-15,-1 0 0 0,1 0-576 0,-2 0-112 16,-1 3-32-16,0 0 0 0,0 1-208 0,-1-1-48 16,-2 0-16-16,1 3 0 0,1-2-384 0,-3 2-80 15,1 0-16-15,-1 0 0 0,0 0-272 0,0 1 160 0,-1-1-160 16,1-1 128-16,0 3 192 0,-1 1 16 0,0-1 16 16,-2 1 0-16,3 0 192 0,-1 0 32 0,-2 1 16 15,-1 2 0-15,-1 2-80 0,-2 0-32 0,-1 0 0 0,-2 2 0 16,-1 3-240-16,-1-1-48 0,-1 1-16 0,-2 1 0 15,1-2 32-15,-2 4 16 0,-1-2 0 0,0 1 0 16,1 1-224-16,1-3 0 0,3-5 0 0,-1 0 0 16,-3 2 0-16,-1 2 0 0,-1-1 0 0,1-3 0 15,1-2-176-15,2-3-16 0,0 1-16 0,2 0 0 16,1-7-1280 0,3 2-256-16,3-4-48 0,2 2-13584 0</inkml:trace>
  <inkml:trace contextRef="#ctx0" brushRef="#br0" timeOffset="46637.14">19439 3992 7359 0,'-7'-4'656'0,"2"1"-528"0,1 1-128 0,1 1 0 0,1 1 368 16,0 0 32-16,2 0 16 0,-2-3 0 16,-1 3 496-16,-2 0 112 0,2-2 0 0,-1 0 16 0,0 2-160 0,3 0-48 15,0-2 0-15,0 2 0 0,2 0 256 0,0 0 32 16,2 0 16-16,-1 0 0 0,2 2 336 0,-1-2 64 15,2 2 0-15,-5-2 16 0,0 0-240 0,0 0-48 16,23 8-16-16,-17-5 0 0,1 1-352 0,1 2-80 16,-2 1-16-16,1 2 0 0,-1 1-336 0,1-2-64 15,0 5-16-15,0-2 0 0,2 4-64 0,1 3-32 16,1 0 0-16,2 4 0 0,-1 5-288 0,0-1 0 16,2 2 0-16,-3 3 0 0,1 2 0 0,-1-3 0 15,-2 0 0-15,0-3 0 0,-2-1 0 0,-1-1 0 16,2-3 0-16,-2-3-144 0,1-2 144 0,0-2-128 0,-1-1 128 15,0-3-128 1,0-4-1424-16,-2-1-288 0</inkml:trace>
  <inkml:trace contextRef="#ctx0" brushRef="#br0" timeOffset="48035.52">19489 3738 9215 0,'-3'-2'816'0,"0"-2"-656"0,3 4-160 0,0 0 0 16,0-3 832-16,0 3 128 0,0-3 16 0,-1-3 16 15,0-1 416-15,-1 1 64 0,2-3 32 0,2 2 0 16,-2 1-96-16,1 0-32 0,1 0 0 0,0-1 0 16,0 4 288-16,2-4 64 0,-2 4 16 0,2-3 0 15,1 1-176-15,-1 1-32 0,1 0-16 0,-1-1 0 16,1 4-528-16,0-3-96 0,0 2-32 0,-1 2 0 16,1 0-416-16,-1 0-64 0,-1 0-32 0,1 2 0 0,0 0-352 0,-2 0 144 15,0 2-144-15,0 2 0 0,-1-4 272 0,0 5-48 16,1-4-16-16,-1 3 0 0,1 1-80 0,1-1 0 15,-1 0-128-15,2 0 192 0,0-1-192 0,-1 0 128 16,1 1-128-16,1 0 0 0,1-2 144 0,2 2-144 16,-1-2 128-16,3-1-128 0,0 0 0 0,1 0 0 15,3-3 128-15,-2 0-128 0,3 1 0 16,0-1 0-16,1 0 0 0,1 0 0 0,0 0 0 0,2 0 0 16,-3 0 0-16,0 0 0 0,0 0 0 0,0 2 0 15,-1-2 0-15,0 3 0 0,-1-3 0 0,-3 0 0 16,-1 0 0-16,-2-3 0 0,0 3 0 0,-1 0 0 15,-1-2 0-15,-1 1 0 0,0 1 0 0,-2-3 0 0,-2 3 0 16,0 0 0-16,-1-2 176 0,0 2 0 16,0-1 0-16,0 1 0 0,0 0-176 0,0 0 160 0,-1 0-160 15,0 0 160-15,1-3-160 0,-2 3 0 0,2 0 0 16,0 0 0-16,0 0 176 0,0 0-48 0,0 0-128 0,0 0 192 16,0 0-64-16,-21-9-128 0,18 8 176 0,-1-1-176 15,1 0 208-15,0 0-64 0,-1-1-16 0,2 2 0 16,-1-1-128-16,-1-1 0 0,2 0 0 0,-2 0 0 15,2-1 0-15,-2 3 0 0,2-4 0 0,-2 4 0 16,1-1 0-16,1-2 0 0,-2 1 0 0,0 0 0 16,2-2 0-16,-2 1 0 0,2 3 0 0,-3-4 0 15,1 1 0-15,0 0 0 0,0 2 0 0,-1-4 0 16,0 2 224-16,0-2 16 0,0 0 0 0,0-3 0 0,0 3-96 16,0-2-16-16,1 0 0 0,-1 0 0 0,2 0-128 15,-1 0-144-15,1 0 144 0,0-2-208 0,0 0 208 0,2 1 0 16,0-1 0-16,-1 0 0 0,2 4-144 15,2-2 16-15,-1 4 0 0,0 0 0 16,-1 2-496-16,1 2-80 0,1 0-32 16,-1 0 0-16,0 2-1312 0,-1-1-256 0,0 3-48 0,0 1-13520 15</inkml:trace>
  <inkml:trace contextRef="#ctx0" brushRef="#br0" timeOffset="48710.21">20329 3065 8287 0,'-1'-3'736'16,"1"3"-592"-16,0-3-144 0,-2 3 0 0,2 0 320 0,0 0 16 0,-1 0 16 0,-1-4 0 0,-1 4 112 0,0-4 32 15,-1 2 0-15,0 0 0 0,3-2 400 0,-2 2 64 16,1 0 32-16,-1 0 0 0,2-2 224 0,0 2 32 15,1-2 16-15,0 2 0 0,0-2-176 0,-1 1-16 16,1 1-16-16,-1 1 0 0,-1 1-48 0,0 0-16 0,-2 1 0 16,0 1 0-16,1 2-240 0,-4 2-48 15,1 3-16-15,0 1 0 0,0-2-304 0,0 2-48 0,-2 0-16 0,1 3 0 16,-2 3 64-16,1-1 16 0,-1 2 0 0,0 1 0 16,1 5-400-16,-1-1 0 0,2 0 128 0,-1 3-128 15,3-3 0-15,0 3 0 0,2-3 0 0,-1 0-176 16,1-3 176-16,2-3 0 0,1-4-144 0,0 1 144 15,0 0 0-15,0-3 0 0,1 1 0 0,1-1 0 16,-1 0 0-16,-1-1 0 0,1 1 0 0,0-4 0 16,2 1 0-16,-1 2 0 0,2-3 0 0,-2 0 0 15,3 1 0-15,0 0 0 0,2-1-144 0,0-2 144 16,2 2-496-16,0-1-32 16,4-1-16-16,-1-1 0 0,2 0-672 15,1-2-144-15,3 2-32 0,-2-3-10320 0</inkml:trace>
  <inkml:trace contextRef="#ctx0" brushRef="#br0" timeOffset="49117.83">20617 3175 16575 0,'-7'0'736'0,"2"2"160"0,0 0-720 0,1-1-176 0,3 2 0 0,0-1 0 0,1 0 464 0,-3 2 64 0,1 3 16 15,-3 3 0-15,0 2-176 0,0 2-48 0,0 0 0 0,1-1 0 16,0 0-320-16,1 0 144 0,0-1-144 0,-1-2 0 0,3 0 176 16,0-1-176-16,1 0 160 0,0-2-160 0,-1-1 0 15,1 0 0-15,1 0 0 0,0 0 0 16,2-1-224-16,-2 0 16 0,1 1 0 0,0-2-8480 15</inkml:trace>
  <inkml:trace contextRef="#ctx0" brushRef="#br0" timeOffset="49333.13">20685 2961 23039 0,'-10'-3'2048'0,"4"3"-1648"0,3 1-400 0,3 1 0 0,2-2 240 0,-2 3-48 16,-2-3 0-16,-1 1 0 0,-2 4-448 0,1-1-80 0,2-2-32 0,0 3-9808 15</inkml:trace>
  <inkml:trace contextRef="#ctx0" brushRef="#br0" timeOffset="49808.45">20768 2844 17503 0,'-1'-2'768'16,"-1"0"176"-16,2 2-752 0,-1 0-192 0,1 0 0 0,1 0 0 0,1 2 640 0,-1 0 80 16,3 2 32-16,1 2 0 0,1 0 16 0,1 0 16 15,2 2 0-15,1 0 0 0,1 2-528 0,-1-1-128 16,2 1 0-16,0 0-128 0,1 2 208 0,0 0-64 0,0 4-16 0,0-3 0 16,0 3 640-16,-3 0 112 0,-2 3 16 0,0 0 16 15,-2 4-432-15,-2 1-96 0,-1 1 0 0,-1 3-16 16,-2 1-16-16,-2-1 0 0,1 3 0 15,-1-1 0-15,-1 1-352 0,1-3 144 0,-2-2-144 0,-1-3 0 16,0-2 0-16,-4-2 0 0,2-3 0 0,-3 3 0 16,-1-5 0-16,0 0 0 0,0-1 0 0,-2-3 0 15,0 2 0-15,-2-2 0 0,0-1 0 0,-2-3-8816 16,-1 4-1792-16</inkml:trace>
  <inkml:trace contextRef="#ctx0" brushRef="#br0" timeOffset="50570.21">20884 4084 18431 0,'-1'-1'1632'0,"0"1"-1312"0,2 0-320 15,0 0 0-15,0-2 576 0,1 2 32 0,0-3 16 0,2 2 0 16,2-5 624-16,1 2 128 0,5-2 32 0,-1 0 0 16,1 1-576-16,3 0-128 0,0 2 0 0,1 0-16 15,1 3-560-15,2 0-128 0,2 1 0 0,0 1 0 16,-4-2-176-16,3 4-16 0,1 0 0 0,1 1-12128 16</inkml:trace>
  <inkml:trace contextRef="#ctx0" brushRef="#br0" timeOffset="50811.09">20757 4229 35935 0,'-11'0'1600'0,"6"0"320"16,2 2-1536-16,3 0-384 0,3 0 0 0,-1-2 0 16,3 0-576-16,3 3-192 0,4-3-48 0,5 1 0 0,5 1 816 0,4-4 0 15,3 1 0-15,-1-4 0 16,3 1-992-16,-1-5-240 0</inkml:trace>
  <inkml:trace contextRef="#ctx0" brushRef="#br0" timeOffset="52202.68">21868 2354 15663 0,'-3'-2'1392'0,"0"1"-1120"0,2 1-272 16,1-3 0-16,1 3 256 0,-2 0 0 0,-3-2 0 0,-1 0 0 0,-2 0-112 0,-3-2-16 0,0 1-128 0,-1 0 192 15,-1-1-192-15,-1 2 0 0,0-2-144 0,-3 2 144 16,0-2 0-16,-1-1 208 0,0 1-16 0,-1 1 0 16,0-1 832-16,-2-2 144 0,2 3 48 0,-1 0 0 15,2-2 112-15,0 1 16 0,1 3 16 0,0-4 0 16,1 1-800-16,2 0-176 0,1 2-16 0,0-2-16 0,2-1-352 0,1 4 0 15,0-3 0-15,2 4 0 0,2 0 0 0,-1-2 0 16,2 4 0-16,1-2 0 0,-1 0 0 0,1 1 0 16,1 2 0-16,-1-2 0 0,2 0 0 0,0 3 0 15,1-3 0-15,-1 2 0 0,1 1 448 0,0 0 32 16,1 3 0-16,-1-2 0 0,1 3-272 0,-1 1-48 16,1-2-16-16,-1 3 0 0,3 1 112 0,-2 3 0 15,0-2 16-15,2 1 0 0,1 3-96 0,-2 0-32 16,2 2 0-16,-2 1 0 0,1 3-144 0,-1 0 0 15,-1 1 0-15,2 3 0 0,-2 5 0 0,0 3 0 16,1 1 0-16,-1 6 0 0,-1 1 0 0,0 2 0 16,1-1 0-16,-1 0 0 0,0-3 0 0,1-3-176 15,-1-1 176-15,0-4-192 0,0 2 192 0,-1 0 0 16,0 5 160-16,-2 2-160 0,0 3 592 0,-1 3 32 16,-2 4 0-16,-2-3 0 0,1-3-624 0,-1-1 0 0,0 2 0 15,0-2 0-15,1-2 0 0,1 2 0 0,0 0 0 0,-1-3 0 16,2 1 0-16,3-1 0 0,-2-4 0 0,2-1-128 15,-2-2 320-15,2-1 64 0,-1-5 0 0,1 0 16 16,-1 1 112-16,2-1 32 0,-2 0 0 0,2-2 0 16,0 2-96-16,1 3-32 0,1-1 0 0,2 2 0 15,-1 1-288-15,2 2 160 0,0 1-160 0,-2-2 128 16,2 1-128-16,-1-4 0 0,0-2 0 0,-1 2 0 16,1-2 0-16,-2 2 0 0,2-3 0 0,-2 2 0 15,0-3 208-15,0 1 16 0,1 2 0 0,-1 1 0 16,0 1-16-16,0-1 0 0,1-1 0 0,-2-3 0 15,-2-1-208-15,4-1 0 0,-2-3 0 0,-2-3 0 0,0-1 0 16,-1 2 128-16,0-2-128 0,-1 0 0 0,-1 0 192 16,0 3-16-16,0-2 0 0,-1 1 0 0,2 2-176 15,-2 0 0-15,0 4 0 0,0 3 0 0,-1 1 0 16,0 1 0-16,1 4 0 0,-2 1 0 0,2 1 0 0,-1 1 0 16,-1-2 0-16,2-2 0 0,0-5 0 0,2-2 0 15,1-4 0-15,0-1 0 0,1-2 0 0,0 1 0 16,0-3 0-16,1 0 0 0,1 0 0 0,-2 1 0 15,2-1 144-15,0 0-144 0,0 3 192 0,0-3-48 16,2 4 0-16,-4 2 0 0,2 3-144 0,0 2 0 16,-1-1 0-16,1 0 0 0,-1 1 0 0,1 1 0 15,-1 0 0-15,0 1 0 0,-1-8 0 0,2 3 0 16,0 2 160-16,0 0-160 0,2 1 0 0,-1-4 0 16,0-3-160-16,-1-2 160 0,1-2 0 0,0-3 0 0,1 1 0 15,-1 0 0-15,-1 0-128 0,0-2 128 0,-1 3-160 16,-1-3 160-16,1 1 0 0,0-2 0 0,0 2 0 15,0-4 0-15,-2 2 0 0,2-1 0 0,-2 0 0 0,1-2 0 16,1 0 0-16,-1 1 0 0,1-1 0 16,0-4 0-16,0 4 0 0,1-4 0 0,0 1 0 0,-2 0 0 15,2 2-176-15,-1-3-32 0,0 0-16 0,0 0 0 16,0 0 224-16,-2 1 0 0,2-1-160 0,-2-3 160 16,0 4 0-16,0-1 0 0,1 0 0 0,0-2 0 15,1-1 0-15,0 1 0 0,0-1 0 0,0-1 0 16,1-1 160-16,0 2 48 0,1-1 16 0,-1 0 0 15,1 0-224-15,0 2 128 0,0-2-128 0,2 1 0 0,1 0 0 16,1-1 0-16,1 3 0 0,0-2 0 16,5 3 160-16,1 1-160 0,3-1 160 0,3-2-160 0,4 2 192 15,1 0-48-15,3 0-16 0,-1 0 0 0,0-2-128 16,1 2 0-16,2-3 0 0,1 0 128 16,-2 4-384-16,-1-5-64 0,-3 2-32 0,0-1-17472 15</inkml:trace>
  <inkml:trace contextRef="#ctx0" brushRef="#br0" timeOffset="53165.05">21897 2453 13823 0,'0'-1'1216'0,"0"-1"-960"0,0 0-256 0,0 2 0 0,0 0 992 16,0-2 160-16,0 2 16 0,0-4 16 0,0 2-208 0,-1-2-32 15,1 1-16-15,-2 3 0 0,1-2-224 0,-1 2-32 16,0 0-16-16,0 2 0 0,-2 1-144 16,1 1-16-16,-1 2-16 0,-1-2 0 0,-1 2 592 0,0 2 112 15,-1-1 32-15,1-1 0 0,0 1 144 0,0 2 48 16,1 1 0-16,0-3 0 0,1 4-320 0,2-1-64 16,-1 3-16-16,2-4 0 0,1 5-432 0,0 1-96 15,2 1-16-15,2 2 0 0,0 5-320 0,1-1-144 16,1 9 128-16,0-3-128 0,3 7 0 0,-2-2 0 0,1 2 0 15,-2-2 0-15,0-3 0 0,-1-2 0 0,0 0 0 16,-1-2 0-16,-2-2 0 0,1-1 0 0,-1-7 0 16,1 0 0-1,-1-1-256-15,1-4-144 0,-1 0-32 0,2-5-17136 0</inkml:trace>
  <inkml:trace contextRef="#ctx0" brushRef="#br0" timeOffset="55586.03">22048 4475 6447 0,'0'-2'576'0,"0"-1"-576"0,0 2 0 0,0 1 0 0,0 0 1488 0,1-3 192 16,-1 2 48-16,0-1 0 0,0-2 192 0,1 2 64 15,0-5 0-15,1 4 0 0,-1 0-592 0,0-1-112 16,0 4-32-16,2-3 0 0,-1 3-784 0,1 0-144 16,-1 0-48-16,1 0 0 0,-1 0 0 0,-1 1 0 15,1 1 0-15,-1 0 0 0,0 0 640 0,0 1 128 16,-1 0 32-16,0-3 0 0,2 3-176 0,-4 1-48 15,2-2 0-15,-1-1 0 0,0 2-144 0,0-1-48 16,-1-1 0-16,0 2 0 0,-1 1 112 0,2-2 0 16,-1 2 16-16,-1-2 0 0,0 2-240 0,0 0-48 0,1 1-16 15,-2 2 0-15,1-1-256 0,0 0-48 0,-1 2-16 0,0 3 0 16,2-1-160-16,-3 0 0 0,1 0 144 0,-1 1-144 16,-1 2 208-16,-1 2-16 15,-2 1-16-15,-1 2 0 0,-1 0 0 0,0 1 0 0,-3-1 0 16,-1 2 0-16,1 1 64 0,-4-1 16 0,2-2 0 15,-1-2 0-15,0 3-256 0,0-5 144 0,3 0-144 0,-1 0 128 16,1-2-128-16,3 1 0 0,-1-3 0 0,1 0 128 16,-1 1-128-16,1-1 0 0,3-1 0 0,-1 0 0 15,2 1-192-15,0-3 48 0,2 2 0 0,2-3 0 16,2-2-352 0,-1 0-64-16,2 1-16 0,3-4 0 0,-1 1-976 0,1-2-208 0,-1-2-32 15,2 1-9168-15,0-4-1840 0</inkml:trace>
  <inkml:trace contextRef="#ctx0" brushRef="#br0" timeOffset="55957.36">21692 4292 6447 0,'-10'-4'576'0,"4"2"-576"0,2-1 0 0,3 3 0 0,1 0 1328 16,0 3 144-16,0-3 48 0,1 2 0 0,-1 5-240 0,1 0-32 15,-1 2-16-15,1 0 0 0,1 5 864 0,-1-2 160 16,0 3 48-16,1-1 0 0,1 1-304 0,1 1-48 0,-1-3-16 16,1 5 0-16,2-2-176 0,0 0-32 0,1 0-16 0,0 0 0 15,0-1-720-15,2 2-144 0,1 1-16 0,0 1-16 16,-1-3-432-16,0 0-96 0,5 3-16 0,-2 3 0 15,2 1-272-15,0 1 160 0,-1-2-160 0,1 1 128 16,-1-3-128-16,1 1 0 0,0 1 0 16,-3 0 0-16,0-3 0 0,-1-1 0 0,1-1 0 0,-1 2 0 15,-2-4 0-15,2 1 0 0,0 0 0 0,0 0 0 16,0-2 0-16,0 1 0 0,-1-3-176 0,-1-2 176 16,0-2-624-16,-3-1-32 15,0-1-16-15,-3-1-11264 0,-1-3-2256 0</inkml:trace>
  <inkml:trace contextRef="#ctx0" brushRef="#br0" timeOffset="56826.17">21692 4052 18431 0,'-3'0'1632'0,"1"0"-1312"0,0 3-320 0,1-3 0 0,0 0 688 0,0 0 64 0,-2 1 16 0,0 1 0 0,-4 1 384 15,1 1 64-15,1-1 32 0,0 0 0 0,2-1-80 0,0-2-16 16,2 1 0-16,0-1 0 0,2-1 48 0,0 1 0 16,3-2 0-16,-1 2 0 0,1-4-240 0,2 2-64 15,2-1 0-15,0 2 0 0,0-2-432 0,1 1-80 16,2 1-32-16,0 1 0 0,1 0-144 0,2 0-16 15,1 1-16-15,1 1 0 0,1 2-176 0,2 1 0 16,-2-1 144-16,3 2-144 0,-1 0 0 0,1 0 0 16,-2-2 0-16,0 0 0 0,-1 1 0 0,1 0 0 15,-3 0 0-15,-1-4 0 0,-1 1 0 0,-1 1 0 16,0 0 0-16,-2 0 0 0,0-2 0 0,-1 2 0 16,0-1 0-16,-3 2 0 0,0-3 0 0,-1 4 0 0,0-4 0 15,-1 2 128-15,-1-1 144 0,0 2 48 0,-1-4 0 16,1 2 0-16,-2 0-128 0,0-2-32 0,0 2 0 15,-1-2 0-15,2 0-160 0,-2 0 0 0,1 0 0 0,-1 0 128 16,1-4-128-16,-1 2 128 0,1-2-128 0,1-1 128 16,-1 1-128-16,1-2 192 0,-1 3-192 0,2-4 192 15,-2 4-192-15,2-3 0 0,0 1 0 0,1 0 0 16,0 0 0-16,0 1 0 0,0 0 0 0,0-2 0 16,0 4 0-16,-2-2 0 0,1 0 0 0,-1 2 0 15,0-2 0-15,-2-1 0 0,0 1 0 0,0 1 0 0,-3-4 0 16,1 4 0-16,-2-3 0 0,-1-3 0 0,-1 3 224 0,-2-2 16 15,0 0 0-15,-2-2 0 0,0 0 112 16,-2-3 32-16,0 2 0 0,-1 0 0 0,0-1-128 16,1-1-32-16,-2 1 0 0,2 0 0 0,0-1-224 0,1 1 0 15,1 1 0-15,1 2 0 0,2-1 0 0,0 4-192 16,2-2 48-16,2 4 0 16,2-2-560-16,-1 3-128 0,5 2 0 0,0 1-18096 15</inkml:trace>
  <inkml:trace contextRef="#ctx0" brushRef="#br0" timeOffset="57530.14">22467 3562 6447 0,'0'-1'576'0,"0"1"-576"0,1 0 0 0,-1-2 0 15,0 2 496-15,0 0-16 0,1 0 0 0,-1-3 0 0,2 2 96 0,-1-1 0 16,0-2 16-16,-1 4 0 0,0 0 128 0,0 0 32 0,0 0 0 16,0 0 0-16,0 0 768 0,0 0 144 15,0 0 48-15,0 0 0 0,0 0 368 0,0 0 80 0,0 0 16 0,0 0 0 16,0 0-848-16,0 0-176 0,0 0-16 0,-17 20-16 15,13-8-832-15,-1-2-160 0,-1 2-128 0,-1 1 144 16,-1 3-144-16,-1-1-192 0,1 2 32 16,-2 1 16-16,-1 3 144 0,1-1 0 0,-1 5 0 0,0-3-128 15,-1 3 128-15,3 1 0 0,-3 0 0 0,4-1 0 16,-1-1 144-16,3-4 16 0,1 0 0 0,3 1 0 16,-1-3 224-16,2-1 64 0,2-4 0 0,0 2 0 15,1-3-192-15,0 1-48 0,2 0 0 0,-1 0 0 16,1-1-208-16,1-2 0 0,1 0 0 0,2 0 0 15,-1-2-576 1,2 0-64-16,2 0-16 0,1-1 0 0,2-1-1328 0,1 0-272 16,-2 0-48-16,2-2-16 0,1 2 64 0,-1-2 16 0</inkml:trace>
  <inkml:trace contextRef="#ctx0" brushRef="#br0" timeOffset="57850.7">22650 3821 23951 0,'-9'4'1056'0,"3"-2"224"0,1-1-1024 0,1 2-256 0,3-3 0 0,0 2 0 0,0-2 960 15,-2 2 128-15,-2 2 16 0,0 0 16 0,0 0-560 0,2 2-112 0,1 0-32 16,1-2 0 0,1 1-768-16,1 1-160 0,2-2-16 0,-1 2-16 15,2 0-1440-15,0-2-272 0,0 2-64 0,-1-2-16 0,1-1 288 16,1 2 48-16</inkml:trace>
  <inkml:trace contextRef="#ctx0" brushRef="#br0" timeOffset="58108.2">22698 3533 18431 0,'-10'-3'816'0,"3"1"160"0,1 2-784 0,3-1-192 0,3 1 0 0,0 0 0 0,0 0 272 0,-1 0 16 16,0 0 0-16,1 0 0 0,-2 1 544 0,4-1 128 15,-1 2 0-15,1-2 16 16,-2 0-1520-16,0 0-304 0,0 0-64 0,0 0-8368 0</inkml:trace>
  <inkml:trace contextRef="#ctx0" brushRef="#br0" timeOffset="58626.61">22753 3457 23039 0,'-8'-2'2048'0,"3"1"-1648"16,4 2-400-16,1-1 0 0,1 0 688 0,-1 0 48 16,-1 2 16-16,-2-2 0 0,0 0 80 0,0 0 0 15,3 2 16-15,2-1 0 0,0 0 352 0,2 2 64 16,3 0 16-16,1 1 0 0,3 2-368 0,1 3-64 15,2-2-16-15,-1 2 0 0,2 1-480 0,0 0-96 0,0 2-32 16,1 0 0-16,1 3-224 0,-2-1 0 0,-3 1 0 16,-1-2 0-16,-1 2 224 0,-1 1-48 0,0 3-16 0,-2 3 0 15,-3 0 64-15,-2 1 16 0,0 2 0 16,-4 1 0-16,0 2 48 0,-3-4 16 0,0 2 0 0,-3-1 0 16,0-1-304-16,-2-2 160 0,-1 3-160 0,-3-3 128 15,1-1-128-15,-3-1 0 0,-1-2 0 16,3-2 0-16,-1-2 0 0,0-3 0 0,0-1 0 0,0-4 0 15,-1 0-400 1,0 0-112-16</inkml:trace>
  <inkml:trace contextRef="#ctx0" brushRef="#br2" timeOffset="64835.08">22293 5171 5519 0,'-4'-3'496'15,"0"-1"-496"-15,2 4 0 0,0-3 0 0,2 3 2816 0,0 0 480 0,0-2 96 0,2 1 0 0,-2-2-1504 16,1-1-304-16,0 2-64 0,0-4-16 15,2 2-672-15,-1-2-144 0,0 2-32 0,-1-2 0 0,0 4-512 0,0-2-144 16,-1-2 0-16,-1 3 0 0,1 2 0 0,-2-1 0 16,0-1 0-16,0 3 0 0,-1 0 0 0,1 0 0 15,-2 3 0-15,0-3 0 0,0 2 320 0,0 2 160 16,-1-1 32-16,-1 4 0 0,0-4 336 0,-2 3 80 16,1 3 16-16,-1 1 0 0,0-1-272 0,-2 4-48 15,1 0-16-15,-1 3 0 0,0 0-464 0,-1 5-144 16,0-1 0-16,0 1 0 0,0 1-144 0,0 0-144 15,1-2-32-15,1-4 0 16,3-1-448-16,1-5-112 0,2-2-16 0,2 0 0 0,2-2 576 0,2-2 96 16,2-2 32-16,1 1 0 0,1 0 384 0,2-3 96 0,2 0 16 15,0 0 0-15,1 0-160 0,1 0-16 0,2 0-128 0,1-3 192 16,0 0-192-16,0-1-240 0,-1 2 48 16,-1-2 16-16,-1-2 176 0,0 1 0 0,-2 0 0 0,-3-1 0 15,1 0 0-15,-2 0 0 0,-2-3 0 16,0 2-128-16,-1-2 128 0,-3-1 0 0,-1-2 0 0,-1-2 0 15,-1 2 0-15,-3-3 0 0,0 1 0 0,-3-2 0 16,1 4 320-16,-2-4 0 0,-2-3 0 0,1 3 0 16,0 4 256-16,0-3 64 0,-1 1 0 0,0 2 0 15,2 2-416-15,1-1-80 0,-1 4-16 0,3 0 0 16,4 4-128-16,-1 0-256 0,2 1 64 0,1 2 16 16,0 2-1552-16,2 1-320 0,2 0-64 15,0 1-10032-15</inkml:trace>
  <inkml:trace contextRef="#ctx0" brushRef="#br2" timeOffset="65305.56">22463 5448 20271 0,'-10'2'896'0,"4"0"192"16,1-2-880-16,3 0-208 0,2 0 0 0,0 0 0 0,0 0 192 0,0 0-16 0,-2 0 0 0,1-2 0 0,0 0-176 0,1 0 128 0,0-4-128 0,0-1 128 15,2 1 512-15,0-1 112 0,0 1 16 0,-1-3 0 16,2 3 288-16,-1-3 64 0,0 4 16 0,0-3 0 16,-2 1 320-16,1 0 64 0,-1 1 16 0,0-3 0 15,0 3-448-15,0-1-96 0,0-2-16 0,0 0 0 0,0 2-304 16,0-3-64-16,2-1-16 0,-1 1 0 0,1 0-176 0,1 0-32 16,-1 0-16-16,2 2 0 15,0-1-192-15,1 3-48 0,0-2 0 16,1 2 0-16,1 0-128 0,-1 2 0 0,2-1 0 0,-2 2 0 15,1-1-128-15,2 0 128 0,-2 2 0 0,3-1 0 16,-1-1-304-16,1 2 16 0,0-2 0 0,-2 2 0 16,0 1-832-1,-1 1-160-15,-2 0-48 0,0 1 0 0,-1 1-816 0,0 2-160 0,-1 1-48 0,1 1 0 16,0-2-608-16,-1 2-128 0</inkml:trace>
  <inkml:trace contextRef="#ctx0" brushRef="#br2" timeOffset="65522.09">22740 5396 26719 0,'-5'5'1184'0,"3"-1"240"15,1 0-1136-15,-1 1-288 0,4-4 0 0,-2 1 0 0,1 2 800 0,0 2 96 0,1 3 32 0,0 2 0 16,0 4-208-16,-1-2-32 0,1 2-16 0,-4-2 0 15,2-3-960 1,0-2-192-16,-1 0-32 0,0-2-16 16,1 0-1728-16,0-4-352 0</inkml:trace>
  <inkml:trace contextRef="#ctx0" brushRef="#br2" timeOffset="65721.34">22812 4981 23039 0,'-9'-5'2048'0,"3"4"-1648"0,2 1-400 0,2 0 0 0,2 0 3504 0,0 0 608 16,0 1 128-16,0 4 32 16,0-1-4704-16,0 4-928 0,1 0-192 0,-1 4-48 0,0 0 1296 0,1 2 304 15</inkml:trace>
  <inkml:trace contextRef="#ctx0" brushRef="#br2" timeOffset="66433">23047 5405 12895 0,'-4'-2'1152'0,"0"0"-928"0,2 0-224 0,1-1 0 16,-1 2 1552-16,2-1 272 0,2-1 48 0,-2-2 16 16,0-1-768-16,0-3-160 0,1-4-16 0,0-2-16 15,0 1-928-15,2-1 0 0,-2-1 0 0,0 4 0 0,1 0-160 0,-2 2 160 16,0 1 0-16,0 4-144 0,-2 0 144 15,0 4 0-15,-1 2 0 0,0 2 0 0,-1 3 0 16,-1 0 0-16,-1 4 0 0,0 0-128 0,-2 2-160 0,1 2-32 16,-2 1 0-16,-1 0 0 15,2 1-192-15,-3-3-64 0,1 3 0 16,-2-1 0-16,3-3 448 0,-1-2 128 0,0 3 0 0,1-3 0 0,1-2 1152 0,0 2 320 16,3-2 80-16,0 0 16 0,1 0-80 0,3-3-16 15,2 1 0-15,1-2 0 0,1-1-752 0,2 0-144 16,3 0-48-16,-1-3 0 15,1 3-1104-15,0-3-208 0,1 0-48 0,0 0-16 16,0-3-1072-16,1 1-192 0,-1 1-64 0,0-3 0 16,-1-1 944-16,1 1 176 0,-2-2 32 0,1 2 16 0,-1-2 1008 0,-2 0 0 15,0 0 0-15,-1 0 160 0,-2-3 400 0,1 2 80 0,-1 0 0 16,-2-1 16-16,0 2-464 0,0-2-192 0,-2 0 176 0,-1 1-176 31,1 1-256-31,-1 1-128 0,0 3-48 0,-1-2 0 0,0 4 432 0,1-2 304 0,-1 4-48 0,0-2-16 16,0 1 208-16,1 2 64 0,-1-1 0 0,0 2 0 15,2 0-384-15,-1 2-128 0,1-2 0 0,1 2 144 16,1-1-144-16,-3-2 0 0,2 4 0 0,0-1 0 16,1 0 848-16,-2 0 96 0,2-1 16 0,2 4 0 15,-2-3 32-15,2 3 16 0,-1-2 0 0,3 2 0 16,-1-2-320-16,2 3-64 0,1 1-16 0,1 1 0 16,-1 0-480-16,2 2-128 0,-1 0 0 0,1 3 0 15,0 1 0-15,0 3 0 0,-2-3 0 0,1 2 0 0,-1-1 0 0,-1 0 0 16,0 4 0-16,-2-2 0 0,1 1 0 0,-3-2 0 15,-2 1 0-15,-1-2 0 0,-1 1 0 0,-2-2 128 16,1 1-128-16,-2 1 0 0,0-1 0 0,-3-1 0 16,0 1 0-16,-2-1 0 15,0 2-1008-15,0-4-272 0,0-1-48 0,-3-1-16 16,1 0-336-16,-5 0-80 0,0 1-16 0,-1 1-8208 16</inkml:trace>
  <inkml:trace contextRef="#ctx0" brushRef="#br0" timeOffset="71993.92">22760 2281 17503 0,'-4'-3'1552'0,"3"-2"-1232"16,1 3-320-16,0 0 0 0,0 2 976 0,0-4 144 0,0 2 32 0,0-6 0 16,0 0 128-16,-1-1 48 0,1 2 0 0,0 2 0 15,1 0-208-15,-1 2-32 0,1 3-16 0,0 0 0 16,1 0-576-16,0 0-112 0,-1 3-32 0,2-2 0 15,-1 3-352-15,2-2 0 0,-1 2 0 0,-1-2 0 16,2 5 0-16,-1-5 0 0,1 2 0 0,1-2 176 16,0 2 384-16,1-4 80 0,0 1 0 0,2-1 16 15,1 0 240-15,-1-1 64 0,2-3 0 0,1 2 0 16,2-2-240-16,0-2-32 0,2 3-16 0,1-3 0 16,0 2-384-16,3 1-80 0,0-2-16 0,0 4 0 0,0-2-192 15,-1 1 0-15,1 2 0 0,-2 2 0 0,-1-2 0 16,0 3 0-16,-1-2 0 0,-3 1 0 0,1-2 0 0,-2 3 0 15,-1-3 0-15,-2 0 0 0,1 1 0 0,-2-1 0 16,0 2 0-16,0-2 0 0,0 0 0 16,1 0 0-16,1 0 0 0,0 0 0 0,0 0 0 0,1-2 0 15,0 1 0-15,0 1 0 0,0 0 0 0,0 0 0 16,-1 0 128-16,0 1-128 0,0 1 0 16,-1 0 144-16,0 0-144 0,-1 4 128 0,1-2-128 0,-3 5 0 15,0-3 0-15,-2 4 0 0,1-2 0 0,-2 2 0 16,1 3 0-16,-2-1 0 0,2 2 0 0,-1-2 0 15,1 0 0-15,-1 1 128 0,2 0-128 0,-2 0 0 16,3-1 0-16,-1 0 128 0,1 2-128 0,0 2 128 16,1 0-128-16,0 2 128 0,0-1-128 0,-1 1 0 0,1 3-160 15,-1 2 160-15,0-1 0 0,0 6 0 0,-1-2 0 16,-2 3 0-16,1 3 0 0,-2 5 0 0,-1 1 128 16,-1-1-128-16,-2-1 192 0,-1-2-64 0,0-6 0 0,-1 6-128 15,-3 3 160-15,0 1-160 0,0-5 128 0,1 3-128 16,0 1 0-16,-1 2 0 0,1-1 128 0,3-1-128 15,0-5 0-15,3-3 0 0,0-1 0 0,1-2 128 16,1-1 128-16,2-3 0 0,-1 3 16 0,0-3 0 16,1 0-272-16,-1 1 160 0,2 1-160 0,-1-1 128 15,-1-1 16-15,1 4 0 0,-1 0 0 0,-1 1 0 16,0-2-16-16,-1 3-128 0,0-2 192 0,-2 3-64 16,0-1-128-16,-2 0 160 0,-1-3-160 0,1 1 160 0,0-4-160 15,0 3 0-15,0-1 0 0,0-2 128 0,2-1-128 16,-1-1 0-16,1 1 0 0,0-3 0 0,1-2 0 15,0-2 0-15,1 1 0 0,0 1 0 0,1-3 0 0,-1 2 0 16,0-2 0-16,0-2 0 0,1 4 0 0,-2-3 192 16,1 2-192-16,0 0 192 0,0 3-48 0,-1-3 0 15,0 2 0-15,-2 4 0 0,1-4-144 0,1 3 0 16,-2-1 0-16,-1-2 0 0,2 3 0 0,-2-3 160 16,2 3-160-16,-2-3 160 0,2 2-160 0,-1 0 0 15,1 0 0-15,0-3 0 0,0 1 0 0,1-2 0 16,1 1 0-16,-2-2 0 0,2 2 0 0,0-3 0 15,0-1 0-15,0 1 0 0,0-3 256 0,-1 4-16 16,1-3-16-16,-2 0 0 0,-1 2-224 0,0 0 0 0,-1 1 0 16,0-1 0-16,-1 2 0 0,-1 1 0 0,0 1 0 15,-2-4 0-15,2 4 0 0,0-4 0 0,0 4 0 0,0 1 0 16,1-1 0-16,0-3 0 0,1 5 0 16,2-5 0-16,0 2 0 0,1-1 0 0,1-2 0 0,0 0 0 15,0 2 352-15,1 1-32 0,1-2 0 0,-1 2 0 16,1 1-320-16,1-2 0 0,-1 3 0 15,-1-1 128-15,3 0-128 0,-1-2 0 0,-1-2 0 16,1 1 0-16,-2 2 0 0,1-4 0 0,0 1 0 0,-1 0 0 16,1 1 0-16,-2-1 0 0,0 0 0 0,0 1 0 15,0-2 0-15,-2 4 0 0,-1-3 0 0,0 2 0 16,-1 2 0-16,-1 1 0 0,-1 3 0 0,0-1 0 16,-2 0 0-16,2 2 0 0,-1-3 0 0,-1 0 0 15,1 3 0-15,1-3 0 0,-1-2 0 0,2 1 128 0,2-1 320 16,-1 0 80-16,1-2 16 0,2 3 0 0,1-3-416 15,0 0-128-15,0 2 0 0,1-3 0 0,2-2 0 16,1 1 0-16,-1 3 0 0,2-2 0 0,0 0 0 0,0 0 0 16,1 0 0-16,-1-1 0 0,0 3 0 0,0-2 0 15,0 0 0-15,-2 0 0 0,-1 2 0 0,-1 1 0 16,1 0 0-16,-4 2 0 0,1 0 0 0,-3 0 0 16,2 1 0-16,-2-1 0 0,1-2 0 0,-2 3 0 15,0-2 0-15,0 2 0 0,1-3 0 0,-1 0 0 16,0 1 0-16,0-1 0 0,1-2 0 0,1 1 0 15,-1-3 0-15,2-2 0 0,-1 2 0 0,-1-2 0 16,2 3 0-16,1-4 0 0,-1 1 0 0,2 0 0 16,-1 1 0-16,1-1 0 0,1 0 0 0,-1-1 0 0,2 1 0 15,-1 0 0-15,1 2 0 0,1 0 0 0,1 1 0 16,-2-2 0-16,2 1 0 0,-1 3 0 0,2-3 0 0,0 1 0 16,2 0 0-16,-4 1 0 0,2 1 0 15,0-3 0-15,0 0 0 0,-1 1 0 0,-2 0 0 0,1-4 0 16,-2 2 0-16,0 0 0 0,-1-1 0 0,-1 0 0 15,1-1 0-15,-1-2 0 0,1 3 0 0,-2-1 0 16,1-3 0-16,-1 0 0 0,1 0 0 0,-1 1 0 16,1-1 0-16,0-3 0 0,1 4 0 0,0-4 0 15,0 3 0-15,0 1 0 0,1-1 0 0,-1 1 0 16,1 2 0-16,-1 0 0 0,2-2 0 0,-1 2 0 16,-1-2 0-16,0 4 0 0,0-3 0 0,0 0 0 15,0 2 0-15,0 0 0 0,0-1 0 0,0-2 0 16,0 2 0-16,0-2 0 0,-1 2 0 0,1-3 0 0,0 0 0 15,-2 0 0-15,2-2 0 0,0-1 0 0,-1 3 0 16,0-5 0-16,0 4 0 0,-1-4 0 0,1 2 0 16,0-1 0-16,0 2 0 0,-2 0 0 0,1-2 0 15,-1 2 0-15,1-2 0 0,-2 2 0 0,2 2 0 0,-3-2 0 16,0 2 0-16,0 0 0 0,-1 0 0 16,-1 2 0-16,1 0 0 0,-2 1 0 0,-1-3 0 0,0 2 0 15,1 0 0-15,-1-1 0 0,3-4 240 0,-2 0-16 16,1 0 0-16,1-1 0 0,0-2 304 0,1 0 64 15,0-2 16-15,0 2 0 0,0-2-224 0,0 1-64 16,0-2 0-16,-1 1 0 0,1 1-144 0,-1-2-48 0,-1 1 0 16,0 2 0-16,1-2 80 0,-3 2 16 15,0 0 0-15,1 0 0 0,-1 0-224 0,0 0 0 0,0 4 128 16,0-4-128-16,1 3 0 0,1-2 0 0,1 1 0 16,0 1 0-16,0 0 0 0,2-3 0 0,0 4 0 15,2-4 0-15,0 3-240 0,1-3-32 0,4 0-16 16,0 0 0-1,4 0-1376-15,2-5-288 0,7 0-48 0,6-8-20272 0</inkml:trace>
  <inkml:trace contextRef="#ctx0" brushRef="#br2" timeOffset="88191.57">14497 15489 18431 0,'3'-2'1632'0,"-1"2"-1312"0,0 0-320 0,0 2 0 0,-1-2 1424 0,2 0 224 16,0 0 32-16,4 3 16 0,4-2-1152 0,1 4-224 15,-1-1-64-15,-1 0 0 0,0 2 448 0,-3-4 96 16,1 2 16-16,-3 0 0 0,0 1-208 0,0-2-32 0,-3 3-16 16,1-2 0-16,-3 0 864 0,-2 1 176 0,1-1 48 15,-1 2 0-15,-3-3-464 0,-3 4-96 0,3 1 0 0,-3 0-16 16,-2 4-576-16,-4 3-112 0,-2 5-32 0,-1 2 0 16,-3 4 16-16,-1 5 0 0,0 0 0 0,-4 3 0 15,-2 11-48-15,-1 1 0 0,-5 7 0 0,-1 4 0 16,2 2-128-16,-2 2-48 0,1-5 0 0,1 1 0 15,1-7-144-15,2-6 0 0,3-8 0 0,0-1 0 16,2-1 0-16,1-5 0 0,2-1 0 0,3-5 0 16,2-2 0-16,1-4 128 0,1-2-128 0,2-3 0 15,1-6 0-15,1-2-224 0,1-4 32 0,1-6 0 16,-1-7-544 0,2-3-96-16,0-2-32 0,3-2-17808 0</inkml:trace>
  <inkml:trace contextRef="#ctx0" brushRef="#br2" timeOffset="88564.68">13948 15530 43311 0,'-6'3'3840'0,"1"0"-3072"15,1 1-608-15,4-4-160 0,3 0-512 0,-2 3-144 16,0 0-32-16,2 4 0 16,3-1-80-16,3 1-32 0,3-1 0 0,2 3 0 0,2-3 800 0,1 0 144 0,2 4 48 15,-1 3 0-15,1 0 352 0,-2 3 80 0,0 3 16 0,-1 3 0 16,0 3-64-16,-1 3-16 0,-1 1 0 16,1 2 0-16,1 1-16 0,0 2 0 0,2 1 0 0,1 0 0 15,0-1-192-15,3 1-32 0,1 1-16 16,5 5 0-16,1-1-48 0,3-1 0 0,1 1 0 15,-3-4 0-15,1 1-48 0,-2-2-16 0,-2-3 0 0,-1-1 0 16,-1-1 0-16,-2-3 0 0,1-2 0 0,-5-8 0 16,-2-1-192-16,-1-1 0 0,-2-5 0 0,0-4 0 15,-3 0-160-15,-1-3-80 0,0-3-16 0,0-3 0 16,0 3-896 0,-3-3-176-16</inkml:trace>
  <inkml:trace contextRef="#ctx0" brushRef="#br2" timeOffset="89210.22">15151 16302 21183 0,'-2'-4'1888'0,"0"2"-1504"16,-2-2-384-16,1 2 0 0,1 0 2496 0,1 2 416 0,-1 0 96 0,-1-1 0 15,-4 1-2016-15,0 0-416 0,0 1-64 0,-2 3-32 16,0 2-112-16,1 2-32 0,-1 0 0 0,2 2 0 16,0 3-208-16,1-1-128 0,3 1 128 0,-1 2-128 15,1 4 0-15,1-3 0 0,-1 1 0 0,2 1 0 0,0-2 0 16,0 0 0-16,1 2 0 0,0-4 0 15,0 1 0-15,2-3 0 0,2-1 0 0,1 0 0 0,1-1 512 16,0 0 48-16,2 0 0 0,-1-1 0 0,0 1-48 16,0-2 0-16,0-3 0 0,2 0 0 0,-2-1-384 15,1-2-128-15,0-2 0 0,2-2 0 0,-1-2 0 0,1-2 0 16,1-3 0-16,-1 2 0 0,1-3 0 0,-3 1-256 16,1-3 80-16,-1-4 16 0,-2 3 160 0,-3-3 0 15,0 0 0-15,-2-2 0 0,3-2 240 0,-3 1 80 16,-1-2 0-16,1 2 16 0,-1-4 16 0,0 5 0 15,2-2 0-15,-1 2 0 0,1-1-96 0,-1 5-32 16,-1 6 0-16,2 0 0 0,-4 3-224 0,1 4 128 0,0-1-128 16,-1 2 0-16,-1 0 0 0,-1 0 0 0,-1 0 0 15,-1 0 0-15,0 0-256 0,-1 0-112 16,-1 0-16-16,0 2 0 16,-2 2-496-16,0-4-96 0,-1 2-32 0,-2 2 0 15,2 0-1136-15,0-2-224 0</inkml:trace>
  <inkml:trace contextRef="#ctx0" brushRef="#br2" timeOffset="89607.9">15525 16513 32255 0,'-4'4'2864'0,"-1"2"-2288"0,2-3-576 0,0 0 0 16,1 0 704-16,-2 1 16 0,-2 5 16 0,-5 4 0 16,-4 5-3696-16,-1 1-752 0,1 1-128 0,0-7-48 15,3-2 2592-15,0-1 512 0,5-3 96 0,1-1 32 0,2-6 992 0,2-3 208 16,0 0 32-16,2-1 16 0,0-1 1968 0,2-3 384 16,0 2 64-16,2-5 32 0,-2 0-672 0,2-4-128 15,0 2-16-15,-2-2-16 0,2-1-1296 0,0 0-256 16,-2-3-48-16,2 1-16 0,-3 0-336 0,0 0-64 15,2-1 0-15,-3 1-16 0,0 1-48 0,0 1 0 16,1 0 0-16,0-2 0 0,2 3-128 0,-2 1 128 16,1 2-128-16,2 2 128 0,0 0-128 0,2 0 0 15,0 4 0-15,3 0 0 0,1 1 0 0,1 1 128 16,3 2-128-16,0 1 128 0,4-2-128 0,0 2 0 0,2 0 0 16,1-1 128-1,3 2-432-15,-1-2-80 0,-1 1-32 0,-2 1 0 16,0 0-352-16,-4 0-80 0,-2 0-16 0,-3 0-16880 0</inkml:trace>
  <inkml:trace contextRef="#ctx0" brushRef="#br2" timeOffset="89814.58">15981 16403 46991 0,'0'15'2080'0,"-2"-5"432"0,-2 0-2000 0,2-4-512 0,-1-2 0 0,3 1 0 16,0-2-288-16,0 7-160 16,1 5-16-16,1 1-16 0,1 7-1088 0,2-5-224 0,0 2-32 0,0-7-16 15,1 2-944-15,-1-2-192 0,0-3-32 0,0-2-16 0</inkml:trace>
  <inkml:trace contextRef="#ctx0" brushRef="#br2" timeOffset="89998.48">15876 16150 46079 0,'-1'3'2048'0,"0"-3"400"0,-2 0-1952 0,2 0-496 0,1-3 0 15,0 0 0-15,1 2 192 0,3-5-64 0,1-3-128 16,5-4 192-1,5-2-1472-15,3-1-320 0,3 0-48 0,4 0-16 0</inkml:trace>
  <inkml:trace contextRef="#ctx0" brushRef="#br2" timeOffset="90725.68">16702 16239 16575 0,'-4'-4'1472'0,"-1"-1"-1168"16,2 4-304-16,0-2 0 0,1 3 1344 0,-2-1 192 15,-3-4 64-15,-6 2 0 0,-2-4-1136 0,-2 4-208 16,2 0-64-16,0 6 0 0,3 0 352 0,1 1 64 16,0 5 16-16,0-2 0 0,0 2-320 0,1 1-64 15,-3 1-16-15,2 0 0 0,-1 0 288 0,-1 3 48 16,0-2 16-16,-1 2 0 0,2 1 384 0,-2-3 64 0,2 0 32 16,0-1 0-16,2 2 160 0,1-2 48 0,4-1 0 0,0-3 0 15,1 4-464-15,3 0-96 0,0 4 0 0,2-2-16 16,0 0-368-16,2 2-64 0,2 1 0 0,0 0-16 15,0-1-240-15,1-1 0 0,1-2 0 0,2-2 0 16,1-1 0-16,-1-3-336 0,2-3 48 0,1-1 16 31,2-4-176-31,0-1-48 0,1-6 0 0,1 0 0 0,0-2 240 0,-1-1 64 0,-2-3 0 16,1-1 0-16,1-2 192 0,1-2 160 0,-1 1-32 0,-1-1 0 16,-1 2 224-16,-3-4 32 0,0 3 16 0,-2-1 0 15,-2 3 32-15,-1 0 0 0,-3 2 0 0,-1 1 0 16,-1 4-240-16,-1 4-32 0,0 0-16 0,-1 3 0 15,-1 0-144-15,1 0 0 0,-2 3-160 0,0-2 160 16,-1 2 0-16,0 0 0 0,0 2 128 0,-1-2-128 16,-1 3 128-16,-1-2-128 0,3 4 0 0,2-1 0 0,-1-2 0 15,3-2 160-15,1 4-160 0,0-4 128 0,2 1 32 16,2 2 0-16,2 0 0 0,2 2 0 0,1 1-160 16,4 1 0-16,-1 2 0 0,3 4 0 0,2 0 0 0,1 6 0 15,-2-1 0-15,0 5 0 0,-1-1 0 0,-1 3 0 16,1 1-128-16,0 2 128 0,-1 1 0 0,1 3 0 15,-1 2 0-15,0-1 0 0,0-3 0 0,-3 1 0 16,-3-2-144-16,-1-3 144 0,-1-4-176 0,-3 0 176 16,0 3-160-16,-3-6 160 0,-1 0 0 0,-2-3 0 15,-1 3 0-15,-2-3 160 0,0-1-32 0,-1-2 0 16,-1 0 0-16,0-1 0 0,-2-2 0 0,0-1-128 0,0-2 192 16,-2 2-64-16,2-3-128 0,-4-2 0 15,-1-2-160-15,-2-1 160 16,-3 2-1088-16,-3-3-128 0</inkml:trace>
  <inkml:trace contextRef="#ctx0" brushRef="#br0" timeOffset="97633.33">20597 8029 36863 0,'-2'-6'3264'0,"-1"2"-2608"0,2 2-528 0,1 0-128 0,0 2 0 0,-1-2-256 16,-2-2 64-16,0-2 16 0,-2-3-128 0,-1 2-16 15,-2-2-16-15,-1 3 0 0,1 0 336 0,-3 5 0 16,-2-2 0-16,-2 3 0 0,-1 3 0 0,-2 0 0 16,-4 4 0-16,-4-1 0 0,-3 1 384 0,-2 2-16 0,-2 1 0 15,-2-2 0-15,2-1 176 0,-5-2 32 0,-5 0 16 0,0 1 0 16,1-5-80-16,-6 1-32 0,-8 1 0 16,-4-3 0-16,-2 1-352 0,0-1-128 0,0 3 0 15,3-3 144-15,7 0-16 0,-3-3 0 0,-6 2 0 16,-5 1 0-16,2 0 96 0,-3 0 16 0,-3 1 0 0,-1 2 0 15,3-1-48-15,-2 2-16 0,-5-1 0 0,-1 4 0 16,-2-4-48-16,0 2-128 0,4-1 192 16,3-1-64-16,9 0-128 0,-6-2 0 0,-7 2 0 0,0-1 128 15,5 0-128-15,1 0 128 0,-1-2-128 0,-1 3 128 16,4-3 112-16,-3 1 16 0,-7 1 0 0,2-2 0 16,3 0-256-16,-1 0 144 0,-5 0-144 0,-2 3 128 15,1-3-128-15,3 3 192 0,14-3-192 0,-6 3 192 0,-7 1-192 16,-2-1 192-16,9 0-192 0,-7 1 192 0,-2-2-192 0,-2 2 160 15,2-2-160-15,3 2 160 0,7-2-160 0,-4 0 0 16,-4 0 0-16,1-2-176 0,3 0 176 0,1-4 0 16,2 3 0-16,3 0 0 0,2-3 0 0,-5 2 0 15,-2-1 0-15,0 2 0 0,0-1 0 16,-5 2 0-16,-3 0 0 0,-1 0 0 0,5 0 0 0,-5 0 256 16,-6 2-64-16,-2-1-16 0,8 2-176 15,-5-1 128-15,-5 2-128 0,0-4 128 0,6 1-128 0,10 0 0 16,10 1 0-16,-9 0 0 0,-11-2 0 0,-3 1 0 15,-1-1 0-15,2 0 0 0,5 3 0 0,2-3 0 16,-2 0 0-16,4 0 0 0,3-4 0 0,2 2 160 16,2-2-160-16,2 1 160 0,6 2 112 0,-6-4 32 0,-4 4 0 15,0-4 0-15,5 1-304 0,-2 1 0 0,-4 0 0 16,1 2 0-16,-1-4 0 0,0 1 192 0,0 2-16 16,1-2 0-16,3 0-176 0,-3 2 128 0,-7-4-128 15,0 5 128-15,13-2-128 0,-7 1 0 0,-1 0 0 16,-2 2 0-16,12 0 128 0,-7 0-128 0,-6 2 0 15,-3 0 128-15,-3 1-128 0,2-2 0 0,3 2 0 16,-1 2-176-16,-1-3 176 0,5 0 0 0,7 1 0 0,-4 0 0 16,0-3 0-16,6 3 0 0,16-3 0 0,-5 1 0 15,-13-1 0-15,-9-1 0 0,-3 1 0 0,1-3 0 16,8 0 0-16,2 0 0 0,1-1 0 0,0-2 0 16,1 3 336-16,-1 0 48 0,-3-1 16 0,0 2 0 15,0-1-400-15,-1 3 0 0,9-1 0 0,-5 1 0 16,-7 1 0-16,-2 2 0 0,-5 1 0 0,2 1 0 15,12-4 0-15,-4 2 0 0,-5 2 0 0,3-1-176 16,6-1 176-16,2-2 0 0,-1 1 0 0,0 1 0 0,-2-2 0 16,1 1 0-16,1 1 0 0,1-3 0 0,-1 0 0 15,-2 0 0-15,-1 0 0 0,0 1 0 0,7 2 0 0,-4-3 128 16,-7 0 0-16,2 0 0 0,4-3-128 0,1 2-160 16,-2 1 160-16,-1 0-208 0,0-3 208 0,-2 1 128 15,-2 1 0-15,3-2-128 0,2 0 0 0,0-2 0 16,-1 3-160-16,1 0 160 0,0-2 0 0,0-2 0 15,1 2 144-15,3 2-16 0,7-2-128 0,3 2-160 16,6-2 160-16,-5 1-208 0,-8-3 208 0,-4 3 0 16,-2-4 144-16,3 1-144 0,6 3 0 0,2-6 0 15,0 1 0-15,1 2-160 0,-1 0 160 0,-2 0 144 0,4 2-16 16,0-1-128-16,4 4 0 0,2-4 0 0,1 1-160 16,1-2 160-16,4 2 0 0,-3-2 0 0,2 0 0 0,1 2 0 15,5-2 0-15,2 4 0 0,3-4 0 0,2 2 128 16,3 0-128-16,2-2 0 0,3 1 0 0,1 1 0 15,3-3 304-15,0 2 16 0,3 1 16 16,2-2 0-16,0 0-80 0,2 2 0 0,3 0-16 0,-1-1 0 16,3 4 64-16,0 1 16 0,1-2 0 0,-1 2 0 15,-1 2-192-15,2-1-128 0,2 2 144 0,-2 1-144 16,0 2 0-16,0 0 0 0,0 3 0 0,-1-2 0 16,1 3 0-16,-3 2 0 0,2 3 0 0,-1-2 0 15,1 0 0-15,-1 3 0 0,1 3 0 0,0-1 0 0,2-5 0 16,1 0 128-16,-1 6-128 0,-1-1 192 15,1 5-192-15,1 0-128 0,0 6 128 0,-1 0-208 16,3 0 208-16,0-1 0 0,1 2 0 0,-1 1 0 0,1-2 0 16,-2 5 0-16,1 0 192 0,0 5-192 0,-2 2 272 0,2-2-48 15,-1 1-16-15,1 4 0 0,-2 9-208 0,-2 4 0 16,1 0 0-16,-3 0 0 0,1-5 0 0,-2 1 144 16,0 2-144-16,-1 4 128 0,0 0-128 0,-2 3 0 15,1 4 0-15,1-7-176 0,-1-2 176 0,0 1 0 16,-1 5 0-16,1 0 0 0,0-2 0 0,1 1 0 15,2 4 0-15,-2-3 0 0,0 1 0 0,3-16 0 16,1-5 0-16,2 5 0 0,0 13 0 0,1 12 0 16,-1 5 0-16,2-5 0 0,0-3 0 0,1-4 0 15,1-9 0-15,0 6 0 0,3 3 0 0,-2 6 0 0,2 1 0 16,0-4 0-16,-1-2 0 0,1 2 0 0,0-1 0 16,-2 4 0-16,1 4 0 0,-2-4 0 0,0 1 0 0,-1-1 0 15,-1-1 0-15,1-1 0 0,0 4 0 0,0 3 0 16,0 2 0-16,1-7 0 0,2-5 0 0,-1-1 0 15,3 1 0-15,1 2 0 0,3-2 0 0,0 0 0 16,1-1 0-16,-1-3 0 0,3-4 0 0,-1 2 0 16,-1 2 0-16,0 0 0 0,-1 0 0 0,-1-3 0 15,-2-2 0-15,-1 4 0 0,-3 1 0 0,0 0 0 16,-2 2 0-16,-3 6 0 0,-1 2 0 0,0-2 0 16,-3-6 0-16,0 2 0 0,-2 5 0 0,2 1 0 15,1-3 0-15,2 0 0 0,0-5 0 0,3-4 0 16,1-4 0-16,0-3 0 0,3 0 0 0,0 2 0 0,3-3 0 0,2 2 0 15,0-5 0-15,1-3 0 0,1-6 0 16,-3-1 0-16,2-3 0 0,-1 0 0 0,-2-1 0 16,-3 1 0-16,1 5 128 0,-1 1-128 0,-3-4 0 0,-2-1 0 15,-1 0 0-15,-1 1-128 0,-3 0 128 16,-2-3 0-16,0 1 0 0,2-7 0 0,2-3 0 0,-3 1 0 16,0 7 0-16,0 3 0 0,2-3 0 0,2-4 0 15,1 1 0-15,2-6 0 0,1 1 0 0,0-1 0 16,2-3 0-16,-1-4 0 0,2 0 0 0,-1-1 0 15,2-2 0-15,-2-1 0 0,1-1 0 0,-2-2 0 16,2 1 0-16,-2-1 0 0,0-1 0 0,-1 0 0 16,1-1 0-16,0 3 0 0,-1-4 0 0,0 4 0 15,2-1 0-15,-2-2 128 0,0 0 64 0,0-1 32 0,0-3 0 16,1 0 0-16,-1 1 16 0,1-3 0 0,-1 1 0 0,1-1 0 16,1-2-240-16,-1 2 0 0,0-4 128 0,0 1-128 15,1 2 336-15,-1-3 32 0,1 0 0 0,0 0 0 16,0 2 80-16,2-2 0 0,-1 0 16 0,0-2 0 15,2 2-336-15,0-2-128 0,0 1 0 0,1 0 0 16,-1 1 0-16,1-4 0 0,0 2 0 0,0-1 0 16,3 0 0-16,0-1 0 0,1 1 0 0,0 0 0 15,-1 0 0-15,3 2 0 0,1 1 0 0,2-1 0 16,2 2 0-16,2-1 0 0,2 4 0 0,0-4 0 16,1 3 0-16,2 0 0 0,0 1 0 0,0 2 0 15,2-4 0-15,-3 2 0 0,-2-2 0 0,4 2 0 16,4 0 0-16,3-2 0 0,4 0 0 0,2 0 0 0,0 0 0 15,3 2 0-15,4-4 0 0,-1 3 0 0,1-3 0 16,-3 0 0-16,1-3 0 0,-1 1 0 0,0 0 0 0,0 0 0 16,3 0 0-16,3 0 0 0,2 2 0 0,1 4 0 15,1-2 0-15,-4 5 0 0,-2-4 0 0,0 4 0 16,0 0 0-16,1-1 0 0,-3 0 0 0,3 1 0 16,5 1 0-16,4-2 0 0,2 2 0 0,0 0 0 15,-4-1 0-15,-1-4 0 0,-1 0 0 0,3 1 0 16,4-4 0-16,-2 0 0 0,-1 0 0 0,1-4 0 15,2 1 0-15,-7 0 0 0,-5 3 0 0,0-3 0 16,1-1 0-16,6 2 0 0,8-1 0 0,1 0 0 16,2 2 0-16,-8-2 0 0,-7 3 0 0,-3 0 0 15,0 3 0-15,0-3 0 0,-2 1 0 0,2 1 0 16,5 1 0-16,1 0 0 0,4 1 0 0,-3-1 0 0,-2 0 0 16,-1-3 0-16,-1 0 0 0,4 0 0 0,1 0 0 15,5-3 0-15,1 0 0 0,-4-1 0 0,-2-1 0 16,2 1 0-16,1-3 0 0,1 1 0 0,-1-2 0 0,0 0 0 15,2-1 0-15,0 1 0 0,3 0 0 0,-2 2 0 16,-5-2 0-16,-5 0 0 0,0-1 0 0,0 2 0 16,2-2 0-16,0 2 0 0,2 1 0 0,-2 0 0 15,-1 1 0-15,-2 1 0 0,1-5 0 0,-1 2 0 16,0-3 0-16,1 1 0 0,-2 2 0 0,6 1 0 16,3-3 0-16,0 2 0 0,-1 4 0 0,-1-3 0 15,-2 0 0-15,0 0 0 0,1-2 0 0,1 2 0 16,3 1 0-16,0 4 0 0,3-2 0 0,-5 3 0 15,-3 0 0-15,-2 0 0 0,0-2 0 0,0 2 0 0,4 0 0 16,3 2 0-16,2 2 0 0,-2 1 0 0,-2-1 0 16,-3-4 0-16,-2 2 0 0,1-2 0 0,6-2 0 15,0-1 0-15,4 3 0 0,0 0 0 0,0 3 0 0,-2-3 0 16,-3 0 0-16,-4 0 0 0,-7 0 0 16,9 0 0-16,8 0 0 0,7 2 0 0,2-1 0 0,-3 2 0 15,-3 1 0-15,-2-4 0 0,1 2 0 0,-2-2 0 16,3 4 0-16,0-1 0 0,-2 4 0 0,1-2 0 15,-3 0 0-15,1-3 0 0,1-2 0 0,3 0 0 16,3 3 0-16,2-3 0 0,0 3 0 0,-4-3 0 16,-2 0 0-16,1-3 0 0,1 0 0 0,4-1 0 15,2 2 0-15,-2 1 0 0,-4 1 0 0,-2-3 0 16,-2-1 0-16,3-2 0 0,3 4 0 0,2 2 0 16,0 0 0-16,-4 0 0 0,-2-4 0 0,-1 2 0 0,5-2 0 15,2 4 0-15,1-3 0 0,0 3 0 0,-1 0 0 0,-1-1 0 16,-4-4 0-16,2 2 0 0,5 0 0 15,-3 2 0-15,0 2 0 0,-4-1 0 16,-3 3 0-16,-2-6 0 0,2 3 0 0,-1 0 0 0,2 3 0 0,-1 0 0 16,0 6 0-16,-3-3 0 0,-3 0 0 0,0-2 0 15,4 2 0-15,0-2 0 0,1 2 0 0,1 3 0 16,-1-3 0-16,-2 0 0 0,-4 1 0 0,-1-4 0 16,0 1 0-16,2-4 0 0,3 2 0 0,-1 2 0 15,-3 2 0-15,-5-2 0 0,-2-1 0 0,1 0 0 16,1-1 0-16,3-2 0 0,-4 2 0 0,1 0 0 15,1 1 0-15,2 0 0 0,-2 3 0 0,-2-2 0 16,-2 0 0-16,-3-2 0 0,0 1 0 0,0-3 0 0,2 4 0 16,0-2 0-16,2 2 0 0,-1-1 0 0,-3 2 0 15,-2-1 0-15,-1 0 0 0,-2-2 0 0,0 0 0 16,-1 0 0-16,1-2 0 0,1 0 0 0,1 0 0 16,2 0 0-16,0 2 0 0,-2-2 0 0,1 0 0 0,-3-2 0 15,0 2 0-15,-1-4 0 0,-2-1 0 0,1 2 0 16,-1-1 0-16,4 0 0 0,0-1 0 15,-1 4 0-15,0-1 0 0,-3 2 0 0,1 0 0 0,-4 0 0 16,0 0 0-16,-2 0 0 0,1 0 0 0,-2 0 0 16,1 0 0-16,0-3 0 0,3 6 0 0,-1-3 0 15,3 0 0-15,-1 2 0 0,2-1 0 0,-2 4 0 16,0-4 0-16,-3 2 0 0,-2-1 0 0,-1 0 0 16,-2-2 0-16,-1 2 0 0,0-2 0 0,-2-2 0 15,1 4 0-15,-1-2 0 0,0 0 0 0,-2 0 0 0,-1 0 0 16,0 0 0-16,-3 1 0 0,-1-1 0 0,-3 0 0 0,0 0 0 15,-2 0 0-15,-2 0 0 0,-1-1 0 0,-2 1 0 16,0 0 0-16,0-2 0 0,-3 0 0 0,2 0 0 16,-1-1 0-16,1 2 0 0,0-5 0 0,1 4 0 15,-1-5 0-15,1 0 0 0,2 1 0 0,-1-3 0 16,1 0 0-16,-1 2 0 0,3-3 0 0,-1-1 0 16,1 4 0-16,0-6 0 0,0 3 0 0,1-2 0 15,-1 3 0-15,-2-2 0 0,2 3 0 0,-2-2 0 16,-2 0 0-16,0-1 0 0,0 1 0 0,-3-3 0 15,2 1 0-15,-3-2 0 0,0 0 0 0,-1 0 0 16,-2-2 0-16,2-3 0 0,-3 1 0 0,1-2 0 0,-1-2 0 16,1-3 0-16,0-1 0 0,1-2 0 0,0 0 0 15,1-1 0-15,0-2 0 0,1-4 0 0,1 3 0 16,1-3 0-16,0 3 0 0,0 1 0 0,0-1 0 0,1 1 0 16,-2-3 0-16,1 1 0 0,-1 1 0 0,-2-2 0 15,0-1 0-15,-1-3 0 0,0 1 0 0,-4 0 0 16,0 1 0-16,-2-3 0 0,0 2 0 0,-2-1 0 15,-1-3 0-15,0 0 0 0,2 0 0 0,-1 1 0 16,1 0 0-16,2-11 0 0,0-4 0 0,0-3 0 16,2-2 0-16,1 1 0 0,2 2 0 0,1 0 0 15,0 6 0-15,1-5 0 0,0-3 0 0,0 0 0 16,1-1 0-16,-2 0 0 0,0 3 0 0,-2 3 0 0,0 1 0 16,-1-2 0-16,-1-2 0 0,-1-2 0 15,-2 2 0-15,-2 3 0 0,-1-3 0 0,-2 1 0 16,1-1 0-16,-2-1 0 0,3-1 0 0,0-2 0 15,0-2 0-15,-1 3 0 0,3-2 0 0,0 4 0 0,1-2 0 0,-1 2 0 16,3 1 0-16,-2-6 0 0,0-2 0 0,2-2 0 16,-2 4 0-16,-1 2 0 0,2-2 0 15,0 1 0-15,0-2 0 0,0-3 0 0,1 2 0 0,-2 0 0 16,1 6 0-16,1-2 0 0,0 5 0 0,0-1 0 16,1 1 0-16,-1-5 0 0,0-3 0 0,-1 1 0 15,-1 1 0-15,0 4 0 0,0-1 0 0,-2 2 0 16,2 4 0-16,-2-2 0 0,-1-2 0 0,0-3 0 15,0 3 0-15,-1 0 0 0,1 1 0 0,-1 2 0 16,1 1 0-16,0 5 0 0,0 1 0 0,0-4 0 16,1-6 0-16,1-2 0 0,-1 3 0 0,1 3 0 0,2 2 0 15,0-2 0-15,2 2 0 0,-1 3 0 0,1 1 0 16,2 0 0-16,-2-4 0 0,0 1 0 0,1 5 0 16,-2 2 0-16,1 5 0 0,0-1 0 0,0-2 0 0,1 1 0 15,-1 5 0-15,0-3 0 0,2-6 0 0,-2 5 0 16,0-2 0-16,0 4 0 0,-1-1 0 0,0 0 0 15,0 5 0-15,-1 0 0 0,0 3 0 0,-2 2 0 16,1-3 0-16,-1 2 0 0,1-3 0 0,-2 1 0 16,0 5 0-16,0-1 0 0,-1-3 0 0,1 2 0 15,0 1 0-15,-1 1 0 0,1 3 0 0,1-3 0 16,0 5 0-16,0 2 0 0,-1-2 0 0,1 3 0 16,1 0 0-16,-1 3 0 0,2 1 0 0,0 2 0 15,1 0 0-15,-1-1 0 0,1 3 0 0,0 4 0 0,0-1 0 16,-1 4 0-16,1 0 0 0,0 0 0 0,-2 3 0 15,0-2 0-15,-1 2 0 0,-4 2 0 0,-2 1 0 16,-6 0-26224-16</inkml:trace>
  <inkml:trace contextRef="#ctx0" brushRef="#br2" timeOffset="108081.78">18188 15780 35935 0,'2'-2'3200'0,"-1"0"-2560"0,0 0-512 0,-1 2-128 16,1 0 272-16,-1 0 48 0,2-3 0 0,0 2 0 16,1-1-1184-16,-2-2-224 0,1 1-64 0,0 3 0 15,-1-3 512-15,0-1 80 0,0 2 32 0,0-2 0 0,2-2 1152 0,-2 1 224 16,2 1 48-16,-2-3 16 0,-1 0 496 0,-1 2 112 15,-2-1 16-15,-1 3 0 0,0 0-832 0,-4 2-144 16,-2 1-48-16,-1 0 0 0,-1 1-320 0,-4 2-64 16,0 3 0-16,-2 0-128 0,0 4 0 0,-3 2 0 15,-2 1-240-15,1 0 80 0,-1 5 160 0,3-2 0 16,3-3-144-16,-3 6 144 0,-4 7 0 0,1 2 0 16,-1 3 0-16,3 0 0 0,4-3 0 0,2-2 0 0,5-6 0 15,2 2 0-15,1 3 0 0,2-4 0 16,3 3 0-16,0-2 0 0,0 0 0 0,2-1 0 0,2 3 144 15,-1-1-144-15,2-1 128 0,1-2-128 0,4-1 128 16,-1-3-128-16,3-1 208 0,1-2-16 0,1 2-16 16,3-1 0-16,1-2-48 0,3 0 0 0,2 1 0 0,1-2 0 15,3 0-128-15,-2-3-272 0,2 0 64 0,1 0 16 32,0-2-208-32,0-1-48 0,0 0 0 0,-4 0 0 0,0-2-768 15,-3 0-144-15,-2-2-48 0,-3 2-15280 0</inkml:trace>
  <inkml:trace contextRef="#ctx0" brushRef="#br2" timeOffset="108385.55">17722 16150 41471 0,'-3'-3'3680'0,"-1"2"-2944"0,3-1-592 0,2-2-144 0,1 4 448 0,2-3 64 0,1-3 16 0,2 0 0 16,5 0-976-16,4 2-208 0,3-2-48 0,4 3 0 0,1 2 512 0,5-1 192 15,2 2-176-15,1 0 176 0,1 0-416 0,-1 2 16 0,1-2 0 0,-1 0 0 31,-1 0-240-31,-3 0-32 0,0 0-16 0,-2 0 0 16,-1 0-720-16,-4 0-160 0,0-2-32 0,-1 2-13072 0</inkml:trace>
  <inkml:trace contextRef="#ctx0" brushRef="#br2" timeOffset="108732.14">18789 15733 38703 0,'2'3'1712'0,"-2"-3"352"0,0 1-1648 0,-2 1-416 0,2-2 0 0,0 3 0 0,2 0 576 0,-1 4 16 16,1 2 16-16,0 6 0 0,0 8-480 0,1-1-128 15,-1 4 0-15,-1 0 0 0,2 5 0 0,-2 1 0 16,3 2 0-16,-2 4 0 0,3 0 0 0,0 0 0 16,2 6 0-16,0-4 0 0,-1 2 0 0,-2-1 0 15,0 1 0-15,-2-1 0 0,-2 0 0 0,-2 0 0 16,0-4 0-16,-2 1 0 0,-1-3 0 0,0-3 0 16,2-1 0-16,-2-8 0 0,2-2 0 0,1-2 0 15,1-3 0-15,2-5 0 0,0-2-320 0,0-3-48 16,2-4 0-16,-1-4-17424 0</inkml:trace>
  <inkml:trace contextRef="#ctx0" brushRef="#br2" timeOffset="109171.9">19133 15778 28559 0,'4'8'2544'0,"-3"-4"-2032"0,0 2-512 16,-1-2 0-16,2 2 2752 0,-1-2 448 0,0 2 80 0,2 3 32 0,1 7-2720 0,3 5-592 15,0 5 0-15,-1 0 0 0,2 1 0 0,-3-1-144 16,-2-2 144-16,-1 2 0 0,-1 3 0 0,-1 2 0 16,-1 1 0-16,-3 3 0 0,0-1 0 0,-2 5 0 15,0-1 0-15,-2 3 0 0,1-3 0 0,-2 3 128 16,3 0 0-16,0-1 16 0,0 1-144 0,-2 0 160 0,2 1-160 15,-1-1 160-15,1-3-160 0,1-6 160 0,1-3-160 16,1-4 160-16,1-6-160 0,1-1 0 0,-1-7 0 16,2-3 0-1,0-1-1072-15,-1-5-192 0</inkml:trace>
  <inkml:trace contextRef="#ctx0" brushRef="#br2" timeOffset="109700.19">18890 15792 41471 0,'-7'-8'1840'0,"2"0"368"15,2-3-1760-15,0 1-448 0,3 3 0 0,1 1 0 0,3-3 224 0,1-7-32 16,6-10-16-16,5-2 0 15,7-6-960-15,5 4-192 0,2 6-48 0,2 4 0 0,2 3 1024 0,1 3 128 16,1 5 64-16,-1 6 16 0,-2-1 16 0,-2 2 0 16,-1 2 0-16,-4 0 0 0,0 2 144 0,-3 2 16 15,-2 2 16-15,-1 0 0 0,-2 6-176 0,-3 1-32 16,-1 3-16-16,-3 0 0 0,-1 9-176 0,-2 1 0 16,-1 2 0-16,-2 1 0 0,-2 3 0 0,1 1 0 15,-1 0-176-15,-2 1 176 0,0-6 0 0,-2 4 0 16,1-1 0-16,-3 2 0 0,1-1 0 0,-3-4 0 15,-1-1 0-15,-4-1 0 0,-4-1-176 0,-4 1 0 0,-3-4 0 16,-4 0 0-16,-2-3-144 0,-5-3-48 16,-3 0 0-16,-2-1 0 0,-4 1 368 0,-1-4 0 15,-1 1 0-15,-1-3 0 0,1-3 0 0,4-1 240 0,3-1-64 0,7-1-16 16,6-4-160-16,5 1 0 0,9-1 0 16,4 0 128-16,3 3 192 0,5-3 48 0,4 0 0 0,4 0 0 15,3 2-128-15,2 2-32 0,4 2 0 16,2 3 0-16,2 4-208 0,0 3 144 0,1 5-144 0,1 5 128 15,-1 5-128-15,-2 1 0 0,-2 3 0 0,-3 6 0 16,-2 1 144-16,-3-1 0 0,0 3 0 0,-3 1 0 16,-3-2 192-16,-1-2 48 0,2-5 0 0,-1-5 0 15,-1-2-48-15,2-4 0 0,1-3 0 0,3-1 0 16,-1-5-336-16,4-3 0 0,2 0 0 0,5-6-13616 16,3-4-2704-16</inkml:trace>
  <inkml:trace contextRef="#ctx0" brushRef="#br2" timeOffset="111970.06">19995 15942 11055 0,'-2'3'976'0,"-1"-1"-784"0,2-2-192 0,1 0 0 0,0 1 2528 0,0 2 464 16,0-3 80-16,0 3 32 0,0 1-192 0,2 1-32 15,2 1-16-15,1-2 0 0,0-2-1200 0,0 2-224 16,1 0-48-16,-2-2-16 0,1 0-416 0,-2 0-64 15,0 0-32-15,-2 0 0 0,0 0-480 0,1 1-80 16,-2 0-32-16,-2 0 0 0,2-3-16 0,-1 1-16 16,0 2 0-16,0-3 0 0,-1 0 192 0,0 0 32 15,1 0 16-15,-2 0 0 0,2-4-176 0,0 4-48 0,0-3 0 0,-1 0 0 16,1 0-64-16,1 1 0 0,0 0-16 0,0-2 0 16,1 2 16-16,1 0 16 0,-1-2 0 0,0 0 0 15,1-2 144-15,0 0 32 0,-1 0 0 0,0 0 0 16,0 0 0-16,1-4 0 0,-2 3 0 0,0 1 0 15,0 0-16-15,0 0 0 0,0 2 0 0,-2 2 0 16,2-2-368-16,-1 2 0 0,1 0 0 0,-1 2 128 16,1 0-128-16,0 0 0 0,0 0 0 0,0 0 0 15,0 0 0-15,0 2 0 0,1 0 0 0,-1-2 0 16,0 0 0-16,0 0 0 0,0 0 0 0,0 0 0 16,0 0 0-16,0 0 0 0,0 0 0 0,0 0 0 0,0 0 0 15,0 0 0-15,0 0 0 0,0 0 0 0,0 0 128 0,0 0 0 16,0 0 0-16,0 0 0 0,0 0-128 0,1 19 0 15,-1-18 0-15,0-1 0 0,2 2 0 0,-2-2 0 16,1 0 0-16,0 0 0 0,0 0 0 0,-1 0 0 16,2 0 0-16,-1 0 0 0,-1 0 0 0,0 0 0 15,0 0 0-15,0 0 0 0,0 0 128 0,0 0 64 16,0 0 16-16,0 0 0 0,0 0 80 0,0 0 16 16,0 0 0-16,0 0 0 0,-6-18-64 0,4 10-16 15,1 2 0-15,1-3 0 0,0 1 16 0,0 0 0 16,0-2 0-16,0-2 0 0,1 2-64 0,-1-2-16 15,2-1 0-15,-1 1 0 0,0 2-160 0,2-2 0 0,-2-1 144 16,0 0-144-16,0 1 0 0,1-1 0 0,-1 1 0 16,1-1 0-16,-1 1 0 0,2-2 0 0,1-2 0 15,1 0 0-15,0 1 0 0,1 2 0 0,1-2 0 16,-1-1 0-16,2 4 0 0,-1-2 0 0,-1 3 0 0,2 0 0 16,-2-2 0-16,-1 5 0 0,0-2 0 0,-1 0-128 15,1 4 128-15,-3-3 0 0,2 3 0 0,-3 0-128 16,1 2 128-16,0 0 0 0,-1 2 0 0,0-1 0 15,0 2 0-15,1-1 0 0,0 0 0 0,-1 2 0 16,2 0 0-16,-2 0 0 0,3 2 0 0,-3-2 0 16,1 2 0-16,0-2 0 0,-1 4 0 0,1-2-128 15,1 2 128-15,-2-2 0 0,0 2 0 0,1-1 0 16,0 0 0-16,1 4 0 0,0 0 0 0,2 4 0 16,0-1 0-16,-1 0 0 0,1 0 0 0,0 2-128 15,0 1 128-15,1-1 0 0,-1 0 0 0,1-1-128 0,-1 4 128 16,1 1 0-16,0-1 0 0,0 1 0 0,1 3 0 0,-1-3 0 15,1 4 0-15,-1 1 0 0,2-2 0 0,-2 0 0 16,1 3 0-16,1-6 0 0,-1 0 0 0,-1 0 0 16,2-1 0-16,-2-1 0 0,2-2 0 0,-4 1 0 15,3-3 0-15,-1-2-128 0,-1 0 128 0,-2-2 0 16,2-1 0-16,-1-2 0 0,1-3 0 0,-1 2 0 16,1-2 0-16,0 0 0 0,0 0 0 0,0 2 0 15,0-2 0-15,-1-2 128 0,1 2-128 0,-1-2 0 16,1 2 0-16,0 0 128 0,1-2-128 0,0-1 0 15,2 2 0-15,-2-2 0 0,0 0 0 0,2-1 0 16,-2 2 0-16,0-4 128 0,0 2-128 0,2-2 0 0,-2 0 0 16,0-3 0-16,0 2 0 0,-1-3 0 0,1 1 0 15,-1-3 0-15,0 2 128 0,0-3 0 0,0 0 0 16,-1 0 0-16,-1-1 144 0,-1 0 48 0,0 2 0 0,-1-4 0 16,1 3-112-16,-2-3-16 0,1 0 0 0,-1-3 0 15,1 1 256-15,-1 2 32 0,1-3 16 0,1 1 0 16,-1 4-368-16,0-2-128 0,2 0 0 0,-2 1 0 15,1-1 0-15,-1 1 0 0,2 2 0 0,-2 0 0 16,0 0 0-16,1 0 0 0,0 1 0 0,-2 2 0 16,1-1-400-16,1 0-80 0,-2 2-16 15,1 0 0-15,0 0-320 0,0-1-64 0,1 0-16 0,-1-3 0 16,0 4-48-16,1-4-16 0,1-2 0 0,-1 2 0 16,1-3 80-16,-1 1 16 0,3 1 0 0,0-2 0 15,1 4-160-15,2-4-48 0,2 1 0 0,1 1-12320 16,4 2-2480-16</inkml:trace>
  <inkml:trace contextRef="#ctx0" brushRef="#br2" timeOffset="112724.42">21218 15632 26719 0,'0'-3'2368'16,"-1"2"-1888"-16,1-2-480 0,0 0 0 0,0 3 1952 0,0-3 288 0,1 1 64 0,1-3 16 16,3-1-6784-16,3-7-1360 0,3 1-256 0,0 2-64 0,0-2 4864 0,0 6 960 15,-2-3 320-15,-3 5-144 0,-1 0 144 0,-2 4-128 16,-2 0 128-16,-4 2 0 0,0 3-192 0,-5 2 192 0,0 3-192 16,-5 1 192-16,-2 1 3008 0,1 2 688 0,0-2 144 0,-3 1 16 15,-1 3 352-15,1 0 64 0,-3-1 16 0,3-2 0 16,-3 2-2304-16,2-1-464 0,-1-2-96 15,2 1-16-15,1-4-1152 0,1 1-256 0,1 0 0 0,1 1 0 16,0-1-176-16,1 0 48 0,-1 2 0 16,2-2 0-1,-1 3-256-15,1-1-64 0,1 0 0 0,-1 2 0 0,1 1 112 0,0 1 16 16,-1 0 0-16,1 0 0 16,1 0-880-16,1-3-160 0,2-1-48 0,-1-6 0 0,2 0-992 0,2-4-208 15,0-4-32-15,2 0-16 0,1-2 816 16,0-2 176-16,1-3 16 0,0-1-9424 0</inkml:trace>
  <inkml:trace contextRef="#ctx0" brushRef="#br2" timeOffset="113015.97">20972 15528 43311 0,'-8'3'1920'0,"1"-1"384"0,0 1-1840 0,0-3-464 0,4 2 0 0,0 0 0 16,1-2-400-16,-2 3-176 0,-1 0-48 0,-1 1 0 16,4 1-1488-16,3-1-288 0,5-1-64 0,3 1-16 0,3 1 1712 0,3-1 352 15,1 2 64-15,1 0 16 0,0 4 336 0,0 5 0 0,-3 1 160 16,0 1-160-16,0 2 432 0,-2 2-32 0,0 1 0 0,-2 0 0 16,3-2 32-16,-2 1 0 0,-1 3 0 15,1-2 0-15,0 0 80 0,1 3 0 0,-1 0 16 16,2-3 0-16,-1-2-336 0,2 1-192 0,-1-3 192 15,2-2-192 1,-1-2-224-16,-1-2-160 0,1 1-16 0,0-3-15408 0</inkml:trace>
  <inkml:trace contextRef="#ctx0" brushRef="#br2" timeOffset="115438.03">21589 16014 35935 0,'5'-3'3200'0,"-3"3"-2560"0,0-2-512 0,-1 1-128 0,0 1 720 0,0-3 128 15,1 3 32-15,-1-1 0 16,1-2-2736-16,1 0-528 0,-1 0-112 0,-1-3-32 16,-1 2 1584-16,-1 2 320 0,-3-2 64 0,1 0 16 0,-3 2 2048 0,-1-1 416 15,1 2 64-15,-1-1 32 0,2-2-880 0,1 2-176 16,2-2-48-16,-1-1 0 0,2 0-96 0,2-1-32 16,0 0 0-16,2-3 0 0,-1 3-208 0,2-2-64 15,1 0 0-15,1-2 0 0,-1 0-48 0,1 1-16 16,-1-1 0-16,0 0 0 0,0-2-160 0,0 0-32 0,0-1-16 15,0 0 0-15,-1 0-112 0,1-1-128 0,-2-3 176 0,0-2-176 16,-1 0 304-16,0-3-48 0,0 0-16 16,-1-3 0-16,1-4 96 0,0 3 32 0,-1 4 0 15,2-5 0-15,-1-3-208 0,2-1-32 0,1-1-128 16,-1 5 192-16,1 5-192 0,-1 2 0 0,0 4 0 16,-1 1 0-16,0 5 0 0,-1 0 0 0,-1 0 0 0,-1 4 0 15,1 0 144-15,-2 4 48 0,1-2 0 0,-1 1 0 16,1 2-192-16,-2 2 192 0,2 2-192 0,0-3 192 15,0 6-352-15,0 0-64 0,3 4-16 0,-2 0 0 16,3 2 48-16,-1 1 16 0,2 0 0 0,0 3 0 16,2 2 176-16,-1-1 0 0,0 2 0 0,0-1 0 15,0-2 0-15,0 3 0 0,1-1 0 0,-1 0 128 0,-1-1-128 16,1-1 0-16,-1 0-128 0,0-2 128 16,-1 1 0-16,1-3 0 0,-1 2 0 0,1-2 0 0,-1 0 0 0,0-4 0 15,0-2 0-15,-1-1 0 0,2-1 0 16,0-2 0-16,0-2 0 0,0 0 0 0,0-5 0 15,1 1 0-15,2-4 0 0,-1 0 0 0,0-2 0 0,0-1 0 16,0-2 0-16,-1-3 128 0,0-1-128 0,-1 1 0 16,0-5 0-16,-1 2 0 0,-2-6 0 0,0 0 0 15,-2-1 0-15,0-2 0 0,0 2 0 0,-2 2 0 16,1 1 0-16,0 2 0 0,1 3 128 0,-1 0-128 16,1 6 128-16,0-1-128 0,0 6 0 0,1-2 0 15,-1 3 0-15,0 2 0 0,1 2 0 0,0-2 192 16,1 2-32-16,1 0-16 0,1 2-144 0,0 0 0 0,2 0 0 15,-1 2 0-15,2 0 0 0,1 2 0 0,-1-1 0 16,2 2-176-16,0 2 176 0,-1-1 0 0,2 1 0 16,-1-1 0-16,1 4 0 0,-2 3 0 0,2-1 0 15,-2 0 0-15,0 4 0 0,0 0 0 0,-2 3 0 16,-1 0 0-16,-2 3 0 0,1 0-160 0,-3 2 160 16,1 3-160-16,-2-1 160 0,-2 2 0 0,0-1-144 0,1-1 144 15,-1-1 0-15,1 1 0 0,1-4 0 0,0 1 0 16,1-2 0-16,-1-2 0 0,3 4 0 0,-2-5 128 15,2 2-128-15,0 1 0 0,1-4 0 0,0 1 0 16,1-2 0-16,0-3-192 0,0 0 32 0,0-1 16 16,1-2-352-1,-1 0-64-15,-2-1-16 0,2 0 0 0,0 0-208 0,-1-2-48 16,1 2-16-16,-3-3-12272 0,2 0-2432 0</inkml:trace>
  <inkml:trace contextRef="#ctx0" brushRef="#br2" timeOffset="116780.96">22364 15975 26719 0,'-3'2'2368'16,"-1"-4"-1888"-16,-1 2-480 0,1-2 0 0,2 2 3024 0,0-3 512 0,1 2 112 0,-1 1 0 31,-3-5-3648-31,-1 2-832 0,-2-4-112 0,1 1-16 16,1 0-416-16,1 2-80 0,0 1-16 0,-1 0 0 0,-1 3 1216 0,1 0 256 0,0 0 0 0,-3 3 0 15,2 3 0-15,-2 0 192 0,1 1-64 0,-1 2 0 16,3-2-128-16,0 2 0 0,1 3 128 0,0 1-128 16,1 0 464-16,0 2 32 0,3-1 0 0,0-2 0 15,1 4-304-15,0-1-64 0,2 1-128 0,1-2 192 16,-1 1-192-16,1-5 0 0,2 2 0 0,1-2-160 16,1-1-256-16,-1 0-48 0,1-1-16 0,-1-3 0 15,2 0-64-15,0-4-16 16,2 0 0-16,1-2 0 0,0-2 48 0,0-3 0 0,2 0 0 15,-2 0 0-15,1-1 192 0,0-2 64 0,0 3 0 0,-3-4 0 0,3 0 256 16,-5 1 0-16,2-1 0 0,-3 0 0 0,0-1 480 16,-1 1 208-16,0 1 32 0,0-4 16 0,-1 0-80 0,-1 0-16 15,1 1 0-15,-2-3 0 0,2 1-80 0,0-2-32 16,-2 1 0-16,0 2 0 0,-1-2-144 0,0 1-48 16,-2 2 0-16,-2 0 0 0,1 2-160 0,-2 1-48 15,-1 3 0-15,-2 2 0 0,-1 1 96 0,-2 3 16 16,-1 0 0-16,-1 0 0 0,0 3-112 0,-1 1 0 15,0 2-128-15,0 0 192 0,2 1-192 0,0 1 0 16,1 0-192-16,0 0 192 16,3-2-992-16,-1 1-96 0,2-1 0 0,2 0-14096 0</inkml:trace>
  <inkml:trace contextRef="#ctx0" brushRef="#br2" timeOffset="117247.39">22603 16099 34095 0,'-4'6'3024'0,"1"-2"-2416"0,0-4-480 0,3 2-128 0,0-2 1152 16,-1 0 224-16,0 4 32 0,-2 2 16 16,1 1-3184-16,-1 0-640 0,3 2-128 0,0-3-32 0,1 0 1744 15,-1 0 352-15,2 4 64 0,-1-4 16 0,-1 2 1248 0,0 0 256 16,0-2 48-16,-1 1 16 0,-1-4-480 0,1 1-80 16,1 1-32-16,-1-5 0 0,0 1 480 0,-1-1 80 15,1-1 32-15,0-1 0 0,-2-1-496 0,2-1-112 16,0 1 0-16,-1-6-16 0,0 2-320 0,1-2-64 15,1-3-16-15,0-2 0 0,0-1 32 0,0-1 0 16,0-3 0-16,1 2 0 0,1 0 0 0,0 0 0 16,-1-2 0-16,3 3 0 0,1 0-192 0,0 1 0 0,0 1 0 15,0 3 0-15,1 4 0 0,-1-3 0 0,-1 4 0 16,1 1 0-16,-1 1 0 0,1 0-176 0,0 1 176 0,0 0-128 16,0 3-64-16,0 0 0 0,-1-2 0 0,1 2 0 15,-1 0-96-15,1 2-32 0,-1-2 0 0,1 3 0 31,0 0-944-31,3 1-192 0,-1 2-32 0,2-2-9776 0,1 1-1968 0</inkml:trace>
  <inkml:trace contextRef="#ctx0" brushRef="#br2" timeOffset="117448.2">22889 16055 36863 0,'0'11'1632'0,"-2"-3"336"0,1 1-1584 0,1-3-384 0,0-2 0 0,0-3 0 16,0 4-832-16,1 2-240 0,1 5-48 15,-1 1-16-15,0 2-912 0,2-1-176 0,0-2-32 0,0-2-16 0,-1-4 1744 0,1 0 336 16,-2 0 192-16,0-4-192 0,0 0-64 0,1 1 0 16</inkml:trace>
  <inkml:trace contextRef="#ctx0" brushRef="#br2" timeOffset="117614.53">22864 15891 11055 0,'-1'7'976'0,"-2"-4"-784"0,-1 2-192 16,2-4 0-16,1 2 6784 0,-1-3 1296 0,1 0 272 0,0 0 48 31,-1 2-7920-31,-1-2-1584 0,3 2-320 0,1-2-64 0,3 0 1232 0,5-2 256 0,3 0 0 0,3-2 0 15</inkml:trace>
  <inkml:trace contextRef="#ctx0" brushRef="#br2" timeOffset="118253.51">23318 16026 27647 0,'1'0'2448'0,"-1"-2"-1952"0,0-2-496 0,0 4 0 16,1 0-704-16,-1-3-256 0,1 0-32 0,2-3-16 15,1-3-4336-15,0-1-864 0,0 1-192 0,-1 2 0 0,-2 1 7856 0,-4 0 1552 16,0 2 320-16,-3 0 96 0,1 4 1344 0,-3 0 272 16,-2 4 48-16,-1 0 16 0,0 2-2592 0,-1 2-512 15,2 0-96-15,-1 0-32 0,-2 5-976 0,1 0-192 16,0 2-32-16,-1-1-16 0,2 1-464 0,1-2-192 15,0 0 128-15,-1 0-128 0,2 2 0 0,1-2-304 16,0-4 48-16,1 4 16 16,3-3-592-16,1-2-112 0,0-1-16 0,3 0-16 15,1-3 224-15,2 1 48 0,2-2 16 0,-2 0 0 0,2 0 304 0,0-1 64 16,2-2 16-16,-3 0 0 0,4-2 96 0,1-1 16 0,-1 0 0 16,3-3 0-16,2 0 880 0,0-4 176 0,2 1 32 15,1-1 16-15,0-2 112 0,-1 2 32 0,1 0 0 16,0-2 0-16,-1 2-720 0,0 0-144 0,-3-1-16 15,1 4-16-15,-1-3-416 0,-1 1-96 0,-1 3-16 16,-1 0 0 0,-2 2-48-16,-1 0-16 0,-1 2 0 0,-2 2 0 0,-1 0 304 0,-1 2 128 0,-1 2-128 0,-1 0 128 15,1-1 224-15,-2 2 128 0,2-1 32 0,-1-1 0 16,-1 0-112-16,2 0-16 0,0 0 0 0,2 1 0 16,-2-1-48-16,1-2-16 0,1 4 0 0,-1-1 0 15,2 2-192-15,-1 0 0 0,1 0 0 0,1 4 0 16,1 2-128-16,-2 2-80 0,1 1-16 0,-2 1 0 15,1 2-624-15,-2 0-128 0,-1 5-32 0,-4-1 0 16,1 2-96-16,-5 1-32 0,0-1 0 0,-2-1 0 16,0-4 816-16,-1 2 176 0,0-3 144 0,-1-1-208 0,1-1 656 15,0-2 144-15,1-2 32 0,-1 1 0 0,1-4 48 0,-1 0 16 16,1-1 0-16,0 0 0 0,0-2-432 0,-1 1-64 16,1-1-32-16,-1-3 0 0,-2 4 32 0,-3-1 16 15,1 0 0-15,-1 0 0 0,-2 0-400 0,1 1-64 16,-1 0-32-16,-3-1-10480 15,0 0-2096-15</inkml:trace>
  <inkml:trace contextRef="#ctx0" brushRef="#br0" timeOffset="124542.79">9883 16865 19343 0,'3'-4'1728'0,"1"-1"-1392"0,-2 4-336 0,1 1 0 0,-2 0 1584 0,2-3 240 15,3 3 48-15,1-4 16 0,4 1-1504 0,0 0-384 0,2 3 0 0,-5 0 128 0,-1 4 96 0,-4 0 32 16,1 1 0-16,-4 1 0 0,0 0 704 0,-2 0 160 15,-1 2 32-15,-2-2 0 0,-1 0-112 0,1 0-16 16,-2 0 0-16,0-2 0 0,1 0 32 0,0 1 0 16,0 1 0-16,0 0 0 0,0 1-272 0,-2 3-48 15,2-1-16-15,-1 3 0 0,-1 2-176 0,-1 5-32 16,-2 0-16-16,-1 6 0 0,-2 1-176 0,-2 5-16 0,-5 4-16 16,-2 3 0-16,-4 5-288 0,-3 2 0 15,-2 2 128-15,-2-3-128 0,-2 3 144 0,-1-2-16 16,-1-1-128-16,-3 1 192 0,-2-2-64 0,1-1 0 0,0-1-128 0,2-3 192 15,3-7-192-15,4-2 0 0,6-6 128 0,2-2-128 16,4-5 0-16,1-3 0 0,5-4 0 0,0 0 0 16,2-5-192-16,2-2-64 0,0-2-32 15,-1-1-12944 1,4 0-2576-16</inkml:trace>
  <inkml:trace contextRef="#ctx0" brushRef="#br0" timeOffset="124950.39">9176 16722 42383 0,'-11'-6'3776'0,"4"-1"-3024"0,3 4-608 0,4 3-144 0,3 3-128 0,-3-2-64 15,-2-1-16-15,2 0 0 16,3 2-1280-16,4 6-256 0,6 7-48 0,3 3-16 0,5 2 1808 0,2 6 352 0,3 2 80 16,1 3 16-16,2 4-304 0,-1 0-144 0,1 3 160 0,-2 3-160 15,-2 1 768-15,-2 4 48 0,-2-1 16 0,-3 2 0 16,-4 3-272-16,-3-2-48 0,1-1-16 0,-5 0 0 15,0-3 128-15,0 2 16 0,-2 0 16 16,2-4 0-16,0-1-80 0,3-5-32 0,3-3 0 16,0-4 0-16,5-1-176 0,1-5-48 0,2-2 0 0,2-4 0 15,1-5-320-15,4 0 144 0,0-2-144 0,0-4 0 32,1 1-224-32,-2-6-160 0,-1 1-16 0,-2-2-13424 0,-5-3-2672 0</inkml:trace>
  <inkml:trace contextRef="#ctx0" brushRef="#br0" timeOffset="128847.62">10532 17346 38703 0,'-4'2'3440'0,"2"1"-2752"0,0-3-560 0,2 1-128 0,2 1 384 0,-1-2 32 0,-1 1 16 0,1 2 0 16,1 1-432-16,3 1 0 0,3-5 0 0,2 1 0 16,2-2 0-16,2 1 0 0,1-3 0 0,2 3 0 15,3 0-528 1,-1 0 16-16,1 4 0 0,0 1 0 0,-1 1 352 0,-2-2 160 0,0 2-128 0,0 1 128 16,0-1-272-16,-1-1 16 0,0 3 16 0,0-4 0 15,0-2-1120-15,0 2-240 0,0 1-32 0,0-5-8368 16,-1 3-1680-16</inkml:trace>
  <inkml:trace contextRef="#ctx0" brushRef="#br0" timeOffset="129999.36">10900 16956 35935 0,'-1'-4'3200'0,"0"-1"-2560"0,1 4-512 16,0-1-128-16,0 2-816 0,0-3-176 0,0-1-32 0,-2-2-16 15,2-1-1008-15,-1 1-208 0,1 0-48 0,-1-1 0 0,-1 5 1536 0,-1 1 320 16,-1 1 48-16,-1 0 16 0,-1 1 384 0,0 1 0 16,-1 2 0-16,-2-1 0 0,0 3 0 0,-2-3 0 15,1 4 144-15,-2 0-144 0,0 2 1344 0,-1-3 176 16,1 3 16-16,1 0 16 0,1-1 240 0,-3 0 32 0,2 5 16 16,-2-1 0-16,0-1-832 0,-1 2-176 15,1 2-16-15,0-3-16 0,-1 2-400 0,2 2-80 0,-2 0 0 0,3 1-16 16,0 3-48-16,1 2 0 0,0 0 0 15,0 3 0-15,1 3-256 0,1-2 160 0,0 2-160 0,2-2 128 16,-1 0-128-16,1 2 0 0,-1 0-192 0,4 0 192 31,1-6-544-31,1 1 16 0,0 5 0 0,2-2 0 0,0 2 528 0,1-3 0 0,1 1 128 0,0-5-128 16,2 1 528-16,0-2 16 0,2 0 0 0,3-3 0 16,2 0-544-16,3-2 0 0,4-3 0 0,1-2 0 15,3-1-320-15,2-2-32 0,1 0 0 0,0-1 0 16,0-4-432-1,-2 2-96-15,1-3-16 0,-1 0-10064 0,-2 3-2032 0</inkml:trace>
  <inkml:trace contextRef="#ctx0" brushRef="#br0" timeOffset="130670.39">11422 16981 15663 0,'2'-3'1392'0,"-2"3"-1120"0,0-2-272 0,-1 2 0 0,0 0 2944 0,0 2 544 16,-2-2 96-16,1 3 32 0,-2 3-2336 0,-1-1-480 15,-1 4-96-15,1 0 0 0,1 4-192 0,2-1-48 16,2 2 0-16,0 3 0 0,2 0 560 0,3 4 128 16,1 5 0-16,1 5 16 0,1 1-480 0,1 3-112 0,1 0 0 15,-1 1-16-15,-1 3-240 0,0 2-64 0,-1 1 0 16,-2-1 0-16,-1 0-256 0,-2-1 0 0,-2 2 0 0,-1-1 0 15,-2-2-160-15,0-5 16 0,-1-3 0 16,0-5 0 0,2-4-656-16,2-2-128 0,-1-3-32 0,1-3 0 15,0-4-336-15,0 1-80 0,0-3-16 0,1-5-13168 0</inkml:trace>
  <inkml:trace contextRef="#ctx0" brushRef="#br0" timeOffset="131011.11">11635 17029 25791 0,'2'6'1152'16,"-2"0"224"-16,0 1-1104 0,0-1-272 0,1-3 0 0,-1 4 0 0,2 5 560 0,0 4 48 16,1 9 16-16,2 13 0 0,1 4-624 0,-1 1 0 15,1-2 0-15,-1-6 0 0,-1 0 2064 0,-3-3 496 16,1 0 112-16,-2-1 16 0,1-5-1584 0,-1 2-304 0,0 1-64 16,2-3-16-16,-1-2-416 0,1 2-96 15,1 5-16-15,-1 4 0 0,1-3-192 0,-2 1 0 16,2-1 0-16,-1-3 0 15,-1-3-448-15,-1-1-144 0,0-3-32 0,-1 0 0 16,-1-3-592-16,-2-1-112 0,0-4-16 0,0-2-14432 0</inkml:trace>
  <inkml:trace contextRef="#ctx0" brushRef="#br0" timeOffset="131628.26">11520 17108 42383 0,'-5'-4'3776'0,"-1"-2"-3024"16,1 0-608-16,2 2-144 0,2 2 320 0,0-2 48 15,-2-2 0-15,-2-6 0 16,0-4-2848-16,2-5-560 0,4 1-112 0,1 0-32 15,6 1 1584-15,0 3 320 0,4 4 64 0,-1-3 16 0,2 5 1840 0,0 0 384 16,-1 0 64-16,0 2 0 0,2 2 848 0,0-2 176 16,-2 3 16-16,2 2 16 0,-2 3-1216 0,0-4-240 15,1 4-48-15,-1 1-16 0,2 4-240 0,-1-1-64 16,3 2 0-16,0 1 0 0,3 4-320 0,-1-1 144 16,1 0-144-16,0 0 0 0,-1 2 0 0,-1 1 0 15,-1-3 0-15,2 2 0 0,-1 0-288 0,0 5-16 16,1-4 0-16,-2 4 0 0,-1 0 112 0,-3 1 0 15,-1 2 16-15,-1 2 0 0,-1 0 176 0,-4 3 0 16,-2 0 0-16,-1 1 0 0,-4 2 0 0,-3-3 0 0,-2-1 0 16,-4-2-128-16,0 0 128 0,-4-1-160 0,-1-2 160 0,1-2-160 15,1-2-64-15,-2 1-16 0,-2-4 0 0,-3 2 0 16,0-2 240-16,0-2 0 0,0-1 0 0,1-6-144 16,1 2 144-16,2-1 0 0,2-1 0 0,0-3-128 15,2 0 128-15,0-3 0 0,6-1 0 0,0 2-128 16,3-2 128-16,0 2 0 0,2-2 128 0,0 4-128 15,1 0 128-15,0 0-128 0,1 4 160 0,0 2-160 16,0 0 0-16,1 6 128 0,2 1-128 0,2 4 0 16,2 4 0-16,2-1 0 0,3 5 0 0,3-3 0 15,3 0 288-15,3-1 16 0,5 3 0 0,4-3 0 16,5-2 0-16,2 0 0 0,4-3 0 0,2 0 0 0,3-1 64 16,-1-1 16-16,1 0 0 0,-1-1 0 0,-3-3-384 15,0 2 144-15,1-2-144 0,-5 0 0 0,-2-1 0 0,-4 0 0 16,-3 1-240-16,-3 3 80 15,-4-3-336-15,-3 4-64 0,-5-4-16 0,-2 3-18176 16</inkml:trace>
  <inkml:trace contextRef="#ctx0" brushRef="#br0" timeOffset="132898.51">12573 17127 28559 0,'-2'2'2544'0,"1"-1"-2032"0,-1 2-512 0,2-3 0 15,0 1-976-15,0 2-304 0,-1-1-48 0,0 2-16 16,0-1 320-16,-1 2 64 0,1-3 16 0,1 0 0 0,1-2 1856 0,1-4 368 15,-1-1 80-15,1 2 16 0,2-6-48 0,1-1-16 0,2 0 0 0,1-5 0 16,2 2 464-16,0-3 80 0,1-3 32 16,0-3 0-16,1 0-688 0,1-1-144 0,1-2-32 0,-1 0 0 15,-1-2-672-15,2-2-144 0,-4 3-16 16,-2-2-16-16,1 2-32 0,-3-1 0 0,-1 3 0 16,0 2 0-16,-2 3-144 0,-1 1 0 0,-1 2 0 0,-1 3 0 15,0 3 0-15,-1-2 0 0,0 6 0 0,-2-3 0 16,1 4 0-16,1-1 0 0,-1 4 0 0,1-2 128 15,1 1-128-15,0 3 0 0,0 0 0 0,1 3 128 16,1 1-128-16,-1 2 0 0,3 1 0 0,-1 4 0 16,1 2 0-16,1 0 0 0,0 2 0 0,1-1 0 15,-1 4 0-15,0 1 0 0,0 1 0 0,0-1 0 16,-2 2 0-16,2 2 0 0,-1-1 0 0,0-2 0 0,0 3-144 0,-1-1 144 16,1 4-192-16,1-3 192 0,0-1-192 15,1 0 64-15,1 0 128 0,2-1-208 0,2-3 208 16,0-1 0-16,1-6 0 0,1 2 0 0,2-5 128 15,-1 2 0-15,-1-4 16 0,0-2 0 0,-1 1 32 16,-1-4 0-16,0-1 0 0,0-1 0 0,-1-4-176 0,-1 1 192 16,-1 1-192-16,0-4 192 0,-1-1-192 15,0-2 160-15,-1 1-160 0,-1-2 160 0,0-4 96 0,-2-1 32 16,1 1 0-16,0-2 0 0,-2-4 32 0,2-2 0 16,-2-5 0-16,1 2 0 0,-2-2-192 0,0-1-128 15,2 5 192-15,-2-2-192 0,1 4 128 0,-2 0-128 16,2 3 0-16,-2 3 0 0,0 0 0 0,0 1 0 15,-2 2 0-15,0 3 0 0,0 4-128 0,-3-1-96 0,0 4-16 16,0 0 0 0,0 3-448-16,-1 0-80 0,-2 0-32 0,1 1-18208 0</inkml:trace>
  <inkml:trace contextRef="#ctx0" brushRef="#br0" timeOffset="134220.87">13598 16855 35935 0,'-2'1'3200'0,"-1"1"-2560"0,3 1-512 0,0-3-128 0,0 0 160 0,-1 0 16 0,-1 4 0 0,-1-2 0 16,-2 4 400-16,0-2 64 0,0 2 32 0,-2-2 0 0,1 2-112 0,-4 0-32 0,0 0 0 0,-1 1 0 16,-1 0-368-16,-2 2-160 0,0-3 128 0,-1 4-128 15,2-2 0-15,-1-1 0 0,1 0 0 0,2-3 0 16,1 1 0-16,1-2-192 0,3 0 32 0,0-3 16 16,1 0-880-16,1 0-160 15,0 0-32-15,2 0-10064 0,-1-3-2016 0</inkml:trace>
  <inkml:trace contextRef="#ctx0" brushRef="#br0" timeOffset="134510.44">13404 16792 41471 0,'-1'1'1840'0,"-1"-1"368"16,-1 0-1760-16,2 0-448 0,0-1 0 0,1 1 0 0,0 0 0 0,0 0 0 16,1-3 0-16,0 2 0 15,3 1-736-15,-4 0-128 0,0 0-32 0,0 0 0 0,27 0 896 0,-17 1 192 0,2 3 16 0,1 2 16 16,0 3-224-16,3 3 0 0,2 0-144 0,0 1 144 16,2 3 0-16,0 0 0 0,2 2 0 0,-1-1 0 15,1-1 0-15,-1 0 0 0,0 2 0 16,-1-2 160-16,0-2-160 0,-2 3-224 0,0-1 48 15,-2 3 16 1,-1-2-1088-16,-3 2-224 0,0-1-32 0,-1 5-14032 0</inkml:trace>
  <inkml:trace contextRef="#ctx0" brushRef="#br0" timeOffset="135654.87">13774 16795 25791 0,'-4'3'2304'0,"-1"-3"-1856"0,2 1-448 0,1-1 0 0,1 0 528 15,-1 2 16-15,-3 1 0 0,-1-3 0 16,-2 1-4240-16,3-1-848 0,3-1-160 0,3-4-32 16,3-2 3648-16,2-2 752 0,2-1 144 0,2 0 16 0,1-2 1216 0,1 2 240 15,-3 1 64-15,1 2 0 0,-2 1 704 0,-3 1 160 16,-3 3 32-16,-1 0 0 0,-1 4-48 0,-3-2 0 15,-1 4 0-15,-2-1 0 0,0 0-624 0,-2 1-128 16,1 1-32-16,-1-1 0 0,1-2-832 0,0 2-192 16,-1-3-16-16,3 2-16 0,0-1-352 0,2-1-208 15,-1 2 16-15,-1-1 16 0,1 2 176 0,-1-2-128 16,0 3 128-16,-1 0-128 0,0-1 128 0,-3 2 0 16,1-2 0-16,-1 1 0 0,-1 0 0 0,-2 1 0 15,-1 3 0-15,0-3 0 0,-2 4 0 0,0-2 0 16,0 2 160-16,-1 0-160 0,-4 5 128 0,-2-1-128 0,0 2 0 0,-2 0 144 15,2 1-144-15,2-3-192 0,2 1 32 0,2-4 16 32,3-3-928-32,2 1-176 0,3-4-32 0,3-5-16 0</inkml:trace>
  <inkml:trace contextRef="#ctx0" brushRef="#br0" timeOffset="136871.21">13985 17273 31327 0,'0'-3'2784'0,"0"2"-2224"0,0 1-560 0,0-3 0 0,2 2 656 0,-1 1 32 16,1-2 0-16,1-2 0 0,2-1-448 0,1-1-96 16,0 0-16-16,0 1 0 0,2-1 576 0,-1-3 96 15,1 0 32-15,1-1 0 0,1 0-576 0,1-2-96 16,2 0-32-16,-2-2 0 0,0 2 80 0,-1-4 16 16,0 0 0-16,-1 0 0 0,-2 1 256 0,-1-1 48 15,0 0 16-15,-1-3 0 0,-1 0-48 0,-2 1-16 16,1-2 0-16,-1 0 0 0,2-2 16 0,-1 1 0 15,0-4 0-15,1 3 0 0,0 0-176 0,-1 2-48 0,2 1 0 16,0 0 0-16,2 0-272 0,-4 3 160 0,1 1-160 0,1 2 128 16,-1 0-128-16,-1 5 0 0,1 0 0 0,-2 3 0 15,0 4 0-15,-2-3 0 0,0 3 0 0,0 1 0 16,0 0-128-16,0-1 128 0,0 1 0 0,0 1 0 16,1-1 0-16,-1 1 0 0,1 3 0 0,2-4 0 15,-1 4 0-15,2-2 0 0,1 2 0 0,0 5 0 16,2-3 0-16,1 5 0 0,-1 4 128 0,2-2-128 15,-1 5 128-15,1 1-128 0,0 4 128 0,-2 1-128 16,0 0 0-16,-2 1 0 0,0-3 0 0,0 3 0 0,-1-1 0 16,0 2 0-16,-1-1 0 0,1-3 0 15,0-2 0-15,-2-1-144 0,2-3 144 0,-3-4 0 16,2-3 0-16,-2-2 0 0,1 2 0 0,-2-5 0 0,0-2 0 0,2-2 0 16,-2-2 0-16,1-2 0 0,1-2 192 0,1-3 80 15,-1-1 32-15,2-2 0 0,0-4-32 0,1-3 0 16,0-1 0-16,-2-4 0 0,1-2-80 0,-3 1-32 15,-1-4 0-15,-1 3 0 0,0 2-160 0,-3-2 0 16,0 1 0-16,-1 4 0 0,1 4 0 0,-1-2 0 16,1 3 0-16,0 1-176 0,0 2 176 0,2-2 0 15,1 2 0-15,-1 0 0 0,2 3 0 0,0-2 0 16,2 2 0-16,0-3 128 0,1 7-128 0,-1-3 0 16,2 6 0-16,-2 0 0 0,2 2 0 0,0-1-128 15,-1 2 0-15,1 0 0 0,1 0 128 0,0 2 176 0,0-2-48 16,0 4 0-16,0 2-128 0,0 1-176 0,-1 4 48 15,-1 1 0-15,1 2 128 0,0 3 0 0,-2 4 0 16,2-2 0-16,0 4 0 0,-1-4 0 0,2 5 0 16,1-4 0-16,1 2 0 0,1-4 0 0,2 2 0 15,3-1 0-15,-1-1 0 0,1 1 128 0,1-3-128 0,-3 0 176 16,0-2-176-16,0 0 0 0,1 5 144 0,-1-3-144 16,-1 3-128-16,-3-3-112 0,0 0-16 0,-3 0 0 15,1-3-320 1,-4 0-64-16,2-2 0 0,-2-4-16 0,2 0-80 0,-2-1-16 15,0-6 0-15,0 2 0 0,0-4-1040 16,-1-1-224-16</inkml:trace>
  <inkml:trace contextRef="#ctx0" brushRef="#br0" timeOffset="139548.66">15415 18233 25791 0,'1'0'2304'0,"-2"0"-1856"0,1 0-448 0,0 0 0 0,0 0 3264 0,0 0 544 0,2 3 112 0,1-3 32 16,2 1-4464-16,2 2-880 0,6-1-176 0,0 2-32 16,4-2 112-16,1 2 16 0,-1 2 16 0,2 0 0 15,-2 2 256-15,1 7 48 0,2 1 16 0,-4 6 0 0,-1 3 704 0,-4 3 144 0,-2 4 32 0,-5 0 0 16,-3 6 1152-16,-5-3 224 0,-3 0 48 0,-4-2 16 15,-2 0 80-15,-3-4 16 16,-2-2 0-16,-3-3 0 0,-2-3-384 0,0-5-64 0,1-4 0 16,-2-3-16-16,3-2-1488 15,0-4-288-15,1-6-64 0,2-3-16 0</inkml:trace>
  <inkml:trace contextRef="#ctx0" brushRef="#br0" timeOffset="140325.91">17246 17811 24879 0,'-18'4'2208'0,"3"-4"-1760"0,1 4-448 0,4-4 0 16,5 3 2560-16,3-3 416 0,-2 1 96 0,-4 1 0 0,-4 1-2336 0,1 1-480 0,1-1-80 0,7 1-32 16,3 1 640-16,5 1 128 0,3-2 32 0,5 2 0 0,1 0-496 15,4 0-112-15,0 1-16 0,0-1 0 16,-2 4-80-16,-1 2-32 0,-1 2 0 0,-2-2 0 0,-3 4-80 0,-1 3-128 15,-2-1 176-15,-1 2-176 0,-3-2 224 16,1 1-64-16,-2-3-16 0,-1-2 0 0,0-2-16 16,0-2 0-16,1-1 0 0,-1-3 0 0,3-3 0 15,-2 0-128-15,3-3 192 0,0-3-64 0,0 0 192 16,3-3 16-16,1-1 16 0,2-2 0 0,1-4 96 0,2-2 0 16,-1 2 16-16,0-2 0 0,2 1-464 0,-2 4 0 15,1 2 0-15,-1 0 0 0,-1 3-256 0,0 4-64 16,-2 5 0-16,-2 6 0 0,0 2-16 0,-2 4-16 15,-2-1 0-15,0 1 0 0,-1 0 80 0,1 0 16 16,-1 0 0-16,1-1 0 0,0-2 256 0,1-4 0 16,0-2 0-16,1-4 144 0,1 0-16 0,0-3 0 0,3 0 0 15,1-3 0-15,1-3 96 0,0 0 16 16,1-1 0-16,2-2 0 0,-1-4 112 0,1 1 32 0,-2 0 0 16,0 1 0-16,-1-2-32 0,0 5 0 0,-1-5 0 15,-2 3 0-15,1 2-224 0,-3 0-128 0,2-2 128 16,-2 4-128-16,0-2 0 0,0 0 0 0,0 2 0 15,-1 0 0-15,0 2 0 0,-1-2 0 0,0 1 0 16,-2 1 0-16,1-2 160 0,-3-3 16 0,1 2 0 0,-1 1 0 16,-1-7 128-16,-1 0 16 0,1-5 16 0,-1-1 0 15,2-1-336-15,-2-5-128 0,2 0 0 0,0-1 0 16,0 1-800 0,2-4-160-16,0 1-16 0,2 7-12672 0,1 7-2544 0</inkml:trace>
  <inkml:trace contextRef="#ctx0" brushRef="#br0" timeOffset="141083.57">18170 17051 40543 0,'-5'-3'3600'0,"1"-2"-2880"0,3 3-576 0,1 2-144 15,1 0-400-15,0 0-112 0,-1 0-32 0,0 0 0 0,2 3-1504 16,0 4-320-16,4 3-48 0,2 6-16 0,2 6 2432 0,1 7 544 0,2 4 80 0,0 6 16 15,0 1 720-15,-2 3 160 0,1 6 16 0,-4-2 16 16,-2 1-576-16,-3-1-112 0,-1-5-32 0,-3 5 0 16,-3 1-496-16,-2 2-96 0,-1-2-32 0,-4-1 0 15,0-2 48-15,-3-2 0 0,-1-5 0 0,2-3 0 0,-2-3 0 16,0-4 16-16,1-2 0 0,2-5 0 0,2-4-32 16,1-4-16-16,2-2 0 0,2-1 0 0,1-6-224 0,2-2 0 15,1-2 0-15,-1-3 0 0,2-4 0 0,0-1 0 16,0-6 0-16,2-4 0 0,-1-5 160 0,3-5-160 15,-1 0 160-15,3-3-160 0,3-4 128 0,1 3-128 16,1 0 0-16,3 3 144 0,2 4-304 0,0 7-64 16,0 2-16-16,-2 3 0 0,-1 6 48 0,-1 1 16 15,0 3 0-15,-2 1 0 0,-1 1 176 0,0 2 0 16,0 4 0-16,1-4 128 0,-2 4-128 0,1 0 0 0,1 1 0 16,1 0 0-16,0 3 144 0,1-2-144 0,2 5 192 15,1-3-192-15,2 4 192 0,2-1-192 0,1-1 192 0,-1 2-192 16,-1-1 224-16,3 0-64 0,0 3-16 0,-2-1 0 15,0-1 176-15,-2 5 16 0,-1-5 16 0,-1 2 0 16,-1 1-96-16,-3-3-32 0,0 0 0 0,-2 2 0 16,-1-1-224-16,1-2 0 0,-3 0 0 0,0 1 0 15,1-3-224-15,-2 0-96 0,-1-4 0 0,0 2-16 16,-1-1-608 0,-2-2-112-16,0 0-32 0,-1-4 0 15,0 1-1424-15,-2 1-304 0,0 0-48 0,0 1-12736 0</inkml:trace>
  <inkml:trace contextRef="#ctx0" brushRef="#br0" timeOffset="141537.31">18792 18015 42383 0,'5'3'1872'0,"-3"-3"400"0,1 0-1824 0,-1 0-448 0,1-2 0 0,-1 1 0 16,3-2-256-16,1 1-128 0,5-2-48 0,4-5 0 15,3 2-1632-15,-1-2-336 0,0 2-64 0,-3-2-16 0,-1 3 2800 0,-3-1 576 16,0 0 96-16,-2 1 32 0,-1-3-128 0,0 2 0 16,2-2-16-16,0 0 0 0,1 0-368 0,1-4-80 0,2 2-16 15,2-3 0-15,3-3-256 0,-1 1-160 0,-1 0 192 0,0 0-192 16,0 1 192-16,-2-1-192 0,-2-2 192 0,-2 2-192 15,-1 0 0-15,-4 0 0 0,-2 1 0 0,-3 1 0 16,-2 4 0-16,-4-2-256 0,-6 1 32 0,-4 1 0 31,-2 2-160-31,-4 2-16 0,-2 4-16 0,-1 4 0 0,3 2-304 16,-4 5-64-16,-4 4-16 0,-2 6 0 0,-1 5 256 0,2 2 48 16,3 3 16-16,4-4 0 0,4-2 928 0,4-1 192 0,5 1 48 0,2 0 0 15,3-1 128-15,3-2 16 0,1 2 16 0,2-1 0 16,2-1-464-16,1 0-112 0,3 5-16 0,4-1 0 0,0 1-256 15,4 1 0-15,1-4 0 0,1 1 0 0,2-4 0 0,1 0 0 16,2 0 176-16,0-5-48 16,0 0-448-16,-1-4-96 0,-1-1-16 0,-1-6 0 15,-1 0-1072-15,-1-6-224 0</inkml:trace>
  <inkml:trace contextRef="#ctx0" brushRef="#br0" timeOffset="142015.31">19439 17994 2751 0,'-3'12'256'0,"-1"-6"-256"0,1-2 0 16,-1 1 0-16,3-4 5776 0,0 1 1120 0,1 0 208 0,-3 3 64 0,-1 1-5728 0,-1 0-1136 0,2 0-304 0,-1-1 0 31,1 0-5648-31,2-1-1248 0,1-2-240 0,1 2-32 0,2-4 7488 0,-1 0 1504 0,2 0 288 0,1-4 64 16,0 4 800-16,0-2 160 0,0 2 16 0,0-3 16 15,0 2-864-15,-1-1-192 0,-2-1-16 0,0 2-16 16,0-2 32-16,0 0 0 0,-1-3 0 0,-1-3 0 15,0-1-864-15,0-2-160 0,0-2-48 0,0-5 0 16,2 1-624-16,-2-2-128 0,1-2-32 0,-1 0 0 16,1-3-256-16,-1-1 0 0,1-1 0 0,1 3 0 0,-1 2 0 15,1 1 128-15,1 1 0 0,-2 4-128 0,2 1 368 0,-1 2-48 16,2 0 0-16,-2 5 0 0,2-2 16 0,0 0 0 16,1-1 0-16,-1 1 0 0,1 0-336 0,3 0-256 15,-1 0 32-15,2 1 16 16,0 1-320-16,0 3-64 0,3 0-16 15,0 4 0-15,2 2 336 0,-2 1 64 0,-1 2 16 0,4 0 0 16,3 4-224-16,3 1-32 0,4 1-16 0,-1 0-11360 16,-1-4-2256-16</inkml:trace>
  <inkml:trace contextRef="#ctx0" brushRef="#br0" timeOffset="143031.31">20007 17959 45151 0,'0'0'4016'0,"0"-1"-3216"0,0 1-640 0,0 0-160 15,2 0-896-15,0-3-224 0,1 3-32 0,2-3-16 16,1-4-1296-16,1 1-256 0,2-4-48 0,1 2-16 16,2-2 1808-16,2 0 352 0,2 1 80 0,1-3 16 0,2 2 944 0,0 0 192 15,2 0 32-15,2 1 16 0,0 1 704 0,-1 0 144 16,-1 2 32-16,-2 0 0 0,0 2-352 0,-3-2-64 16,-2 0-16-16,0 0 0 0,-3 2-784 0,-1-1-144 15,-3-1-48-15,0 1 0 0,-2 2-128 0,-4-3-144 16,0 3 144-16,-3-2-208 15,-2 1-576-15,-4-2-112 0,0 2-32 0,-5-2 0 0,-3 2 464 0,-3-1 80 0,-2 4 32 0,-5-2 0 16,0 6 352-16,-4-2 0 0,-1 4 192 16,0-1-64-16,1 0 32 0,0 1 0 0,1-1 0 15,2 1 0-15,2-1-32 0,2 2-128 0,2 0 192 16,0 2-64-16,3 3 112 0,2 3 16 0,4 2 0 16,1 2 0-16,3 2 160 0,2 1 32 0,2 1 16 0,2 3 0 15,3 1-144-15,3 0-16 0,2 1-16 0,3-1 0 16,1-4-160-16,3-1-128 0,5 2 144 0,3-6-144 15,1 2 0-15,3-5 0 0,2 0 0 16,1-5 0-16,1-2-128 0,3-2-32 0,1-4 0 0,3-2 0 16,2-1-1136-1,3-5-240-15</inkml:trace>
  <inkml:trace contextRef="#ctx0" brushRef="#br0" timeOffset="146344.9">21816 18081 18431 0,'-2'0'1632'0,"0"0"-1312"0,2 0-320 15,0 0 0-15,0 0-208 0,0 0-112 0,-2-2-32 0,2 1 0 0,0-2 16 16,2 1 0-16,-1 0 0 0,-1 2 0 0,0 0 2336 0,0 0 480 16,20-17 80-16,-12 12 32 0,1-1 48 0,0-3 16 15,0-1 0-15,4 1 0 0,-2-4-1024 0,0-2-208 16,1 2-32-16,0 0-16 0,-3-3-736 0,0 1-160 15,0 2-32-15,-1-3 0 0,2-2-304 0,-1 1-144 16,0-4 128-16,-2 1-128 0,0-2 208 0,1-3-32 16,-1 3-16-16,-1-4 0 0,2-2-160 0,-2-1 0 0,3 2 0 15,1-1 0-15,1 2 0 0,1 0 0 0,0 1 0 16,5 3 0-16,-1 3 0 0,1 1 0 0,1 4 0 0,0 4 0 16,2 4 0-16,-4 0 0 0,1 6 0 15,-2 0 0-15,1 1 0 0,-4 5 0 0,1 4-176 16,-1 1 176-16,-2 2-208 0,0 3 32 0,1 2 16 0,-1 4 0 15,0 4 160-15,-2 3 0 0,1 2 0 0,-3-2 0 16,0 4 0-16,-2 0 0 0,0-1 0 0,-2 0 0 16,-1-1 0-16,-1 0 0 0,-1-5 0 0,0 0 0 15,-1-1 0-15,-1-3 0 0,2-3 128 0,-2-1-128 16,2-2 240-16,0-6-32 0,1-1 0 0,0-4 0 16,0-3-64-16,0-2-16 0,0-4 0 0,0-2 0 15,1-4-128-15,0-4 192 0,2-6-192 0,1-2 192 16,-2-1-192-16,3-5 0 0,0-7 0 0,2-6 0 15,1-2 0-15,-2-3-192 0,1-4 0 0,1 4 16 0,-1 4 16 16,2-3 0-16,2-2 0 0,0-1 0 0,3 7 0 16,-3 3 0-16,1 3 0 0,1 8 0 0,0 4 160 15,1 4 0-15,1 3 0 0,-2 7 0 0,0 3 0 0,-2 0 0 16,0 5 0-16,0 1 0 0,-1 3-144 16,-2 1 0-16,2 5 0 0,0-2 0 0,0 2 144 15,0 1 0-15,0-2 160 0,0 2-160 0,0 0 256 0,1 3-64 16,-1-1 0-16,1 7 0 0,0-2 112 0,-1 8 16 15,-1-1 0-15,-1 5 0 0,0 0-16 0,-2 5 0 16,-1 4 0-16,-3 0 0 0,1 3 32 0,-3 0 16 16,-3 4 0-16,0-5 0 0,-2 1-160 0,-2-2-16 15,1-4-16-15,-1-1 0 0,2-5-160 0,0-1 0 16,-1-2 0-16,1-2 0 0,0-1 0 0,1-5-256 16,0-2 64-16,1-3 16 15,-2-3-608-15,0-4-128 0,0-3-32 0,0 0-18256 0</inkml:trace>
  <inkml:trace contextRef="#ctx0" brushRef="#br0" timeOffset="146768.04">23318 17608 39615 0,'-4'2'1760'0,"1"-1"352"0,2 2-1680 0,1-3-432 0,1-3 0 0,1 3 0 0,1-1 0 0,1-1-224 0,4-1 32 16,1 0 0-16,5-4 192 0,0 1-176 0,0 2 176 0,1 1-160 0,1-3 560 0,0 2 112 0,4 1 32 0,0 0 0 15,1 0-288-15,1 0-64 0,2-2-16 0,1 1 0 16,-1 1-176-16,0 0 0 0,-1 1-192 0,1 0 192 31,-1 2-1728-31,-2 0-208 0,-1 2-48 0,-1-2-14208 0</inkml:trace>
  <inkml:trace contextRef="#ctx0" brushRef="#br0" timeOffset="147053.49">23396 17855 39615 0,'2'12'3520'0,"2"-3"-2816"15,2-3-560-15,0 0-144 0,-1-4 608 0,0 0 96 16,2 1 0-16,6 0 16 0,7 4-720 16,6 0 0-16,3 2 0 0,1-1-160 0,-3-2-80 0,-2-2-16 15,-4 0 0-15,-1-2 0 0,-1-4-64 0,1-2 0 16</inkml:trace>
  <inkml:trace contextRef="#ctx0" brushRef="#br2" timeOffset="150713.29">24400 18010 33167 0,'-8'5'2944'0,"2"-2"-2352"15,2 1-464-15,4-2-128 0,0-2 0 0,0 2-256 0,-2 3 64 0,-2-2 0 16,-1 6-944-16,1-3-192 0,2-2-32 0,1 2-16 0,1-2 1728 0,0-4 352 0,1 2 64 0,0-2 0 16,2-2 1024-16,-2 2 192 0,1-4 32 0,0 2 16 15,0-1-784-15,-2 2-160 0,0-3-16 0,0-1-16 16,-1 2-432-16,0-4-96 0,-2 1-16 0,2-1 0 15,-2-2-224-15,1-1-48 0,0-2-16 0,0-3 0 16,2 1-48-16,0-4-16 0,3-2 0 0,2-5 0 16,2-1-160-16,2-7 0 0,2 1 0 0,1-4 128 15,3-1-128-15,0-1 0 0,1 0 0 0,0 4 0 16,-1 2-144-16,1 3 144 0,-1 1-192 0,0-1 192 16,1 5-128-16,0 1 128 0,0 4 0 0,-1 2 0 15,-2 5 0-15,0 2 0 0,-2 4 0 0,-1 1 0 0,0 4 0 16,-2 1-128-16,0 0 128 0,-1 1 0 15,1 4-176-15,-1 1 32 0,2 0 0 0,-2 6 0 0,2 2-64 16,-1 0-16-16,0 3 0 0,-2 3 0 0,0 0 224 16,-2 1 0-16,0 2 0 0,-1 2 0 0,-1 0 0 15,-1 0 0-15,0-3 0 0,0 0 0 0,-1 0 0 0,0-3 0 16,0 1 0-16,0-5 0 0,3-4-144 0,-2-3 144 16,-1-2-128-16,0-3 128 0,1-2 0 0,0-2 0 15,1-2 0-15,0-3 0 0,1-2 256 0,-1-3-32 16,2-7 0-16,-1 1 0 0,1-4-80 0,0-4-16 15,2-1 0-15,0-6 0 0,0 1-128 0,2-1 0 16,1-5-192-16,0-1 192 0,3-1-144 0,0-4 144 16,2 1 0-16,0 4 0 0,5 0 0 0,-1 4 0 15,2 2 0-15,0 3 0 0,0 3 0 0,-2 4 0 0,2 0 144 16,-1 3-144-16,-1 4 0 0,0 5 0 0,-2 2 0 16,-4 4 0-16,0 4-128 0,-2 3 128 0,-2 4 0 15,-1 4 0-15,-2 3-128 0,0 2 128 0,-1 5-160 0,-2 2 160 16,2 5 0-16,-2 0 240 0,1 0-32 0,-1 5 0 15,1-3-16-15,-1 3-16 0,1-1 0 0,0 2 0 16,-1 3-176-16,-1-2 0 0,-1 0 0 16,1 1 0-16,-1 1 0 0,-1 1 0 0,2 3 0 0,-1 1 0 15,0 5 0-15,1 0 0 0,1-1 0 0,-1-1 0 16,1-4-560-16,1-2-32 16,-1-10-16-16,-1 2 0 0,1-9-288 0,-1-6-48 15,-1-1-16-15,0-5-11040 0,0-6-2208 0</inkml:trace>
  <inkml:trace contextRef="#ctx0" brushRef="#br2" timeOffset="151268.7">25616 17844 38703 0,'-5'1'3440'0,"1"-1"-2752"15,0 0-560-15,4-1-128 0,0 1 464 0,-1 0 64 0,-2 0 16 0,-2-3 0 0,-1 3-544 0,0-3-176 0,-2 3 0 0,2-3 0 16,0 3 176-16,1 0 0 0,0 3 0 0,-1 0 128 15,0 4 64-15,-3 1 32 0,0 6 0 0,0-1 0 16,-4 6 224-16,-2 2 32 0,-1 3 16 0,0 0 0 16,-1 5-192-16,-2-1-48 0,2-3 0 0,0 3 0 15,2-3-112-15,1 1-16 0,2-1-128 0,3-3 192 16,3 0-192-16,2 1 0 0,3-4 0 0,2 0 0 16,3-6 0-16,0-1 0 0,4-5 0 0,2-1 0 15,1-2-192-15,2-3 0 0,2 0 16 0,1-3 0 16,0-3-32-16,1-1-16 0,2 0 0 0,-2-6 0 0,-1 5 224 0,0-5-144 15,-2-1 144-15,-2 1-128 0,-1 0 128 16,-2-2 0-16,-4 0-144 0,0 2 144 0,-2-3 0 0,0 2 0 16,-3 0 0-16,-1-3 0 0,-1 1 176 0,-1 2 96 15,-1-3 32-15,-2 1 0 0,0-4 96 0,-2 3 32 16,2 0 0-16,-1 0 0 0,0 1-256 0,1 4-48 16,3 2-128-16,-2 0 192 0,1 2-192 0,1 1 0 15,1 2 0-15,1 2 0 0,1-1-160 0,-1 2 32 16,1 1 0-16,0 0 0 0,1 1-208 0,0 2-48 15,3 1 0-15,-2-1 0 16,2 2-208-16,1-1-48 0,0-1-16 0,1 0 0 16,1 0-1520-16,0-2-320 0</inkml:trace>
  <inkml:trace contextRef="#ctx0" brushRef="#br2" timeOffset="151686.76">25719 18280 911 0,'-9'13'0'0,"2"-7"0"0,1 0 0 16,2-1 0-16,3 0 4560 0,1-4 832 0,0 4 176 0,-1-1 16 0,-2 3-3808 0,1 2-768 0,-1 0-160 0,2-2-16 0,0-2 1392 15,1-1 272-15,0-3 64 0,0-1 16 0,0-1-336 0,0-3-80 16,0-1-16-16,0-1 0 0,0-1-1152 0,0-2-224 16,1 1-64-16,-1-4 0 0,0 1-224 0,0 0-48 15,0-2-16-15,0-3 0 0,0 2-192 0,1-3-32 16,-1 1-16-16,0-2 0 0,1-2-176 0,1 1 0 16,0 1 0-16,2 2 0 0,0 0 0 0,0 0 0 15,1 1 0-15,2 1 0 0,-1 2 0 0,1-4 0 16,2 3 0-16,1-1 0 0,1 0 0 0,1-1 0 15,2 3 0-15,1 1 0 0,0-2 128 0,-1 3-128 16,1-2 0-16,0 1 128 0,2 1-128 0,-2 0 0 16,0 3-192-16,-1 1 192 0,-1-1-272 0,1 5 64 15,-2 2 16-15,-1 0 0 16,2 2-512-16,-2 2-112 0,-1 2-16 0,0 0-18272 0</inkml:trace>
  <inkml:trace contextRef="#ctx0" brushRef="#br2" timeOffset="151919.06">26084 18078 32255 0,'1'3'1424'0,"-1"1"304"0,0-1-1392 0,0-2-336 0,1 1 0 0,2 1 0 15,-1 0 592-15,1 1 48 0,2 5 16 0,0 1 0 16,2 6 576-16,-1 2 112 0,-1 1 32 0,-1 1 0 0,-3 1-672 15,-1-2-144-15,0 1-32 0,0-1 0 16,-1-1-352-16,1-4-176 0,-1 1 160 0,-1-3-160 0,2 1 0 16,-1-4-320-16,1-2 64 0,-1-1-18048 15</inkml:trace>
  <inkml:trace contextRef="#ctx0" brushRef="#br2" timeOffset="152089.67">26269 17760 44223 0,'-19'8'1968'0,"2"-5"400"0,3 1-1904 0,5-1-464 15,5 0 0-15,3-3 0 0,0 1 0 0,-3 2 0 16,-3 0 0-16,-1 2 0 16,2 1-352-16,2 2-112 0,4 0-32 0,2 0 0 15,3 2-1776-15,1-2-352 0,5 5-80 0,4-3-16 0</inkml:trace>
  <inkml:trace contextRef="#ctx0" brushRef="#br2" timeOffset="152714.84">26640 18069 16575 0,'4'-6'736'0,"-3"0"160"0,-1 2-720 0,-1 0-176 0,1 4 0 0,-1 0 0 0,-1 0 2560 0,0-2 464 16,-3-1 112-16,0 2 0 0,-1 1-368 0,0-2-80 15,-2 4 0-15,1-2-16 0,1 4-1600 0,-2-2-320 16,1 3-64-16,-1 0-16 0,2 3-352 0,-1 0-64 16,-2 2 0-16,1 0-16 0,-1 5-64 0,-1-2-16 15,-1 3 0-15,-1 2 0 0,-2-1 48 0,-1 2 16 16,0 2 0-16,0-2 0 0,1 1-224 0,-1 1 144 15,0-2-144-15,1-2 128 0,3 4-128 0,0-5 0 16,2-2 0-16,4 1 0 0,2-7 0 0,3 0 0 16,1 0 0-16,3-4 0 0,2-1-288 0,1-3 16 15,4-3 0-15,2-6 0 16,0 2-224-16,3-5-32 0,1-3-16 0,0-2 0 0,0 0 352 0,2-1 192 0,-2-1-192 16,2-3 192-16,-2 1-240 0,-1 1 64 0,-1 0 16 15,-3 2 0-15,1-1 160 0,-4 0 0 0,1-2 0 0,-4 2 0 16,2 2 0-16,-1 1 0 0,1 1 0 15,-1 5 0-15,-1 0 0 0,1 1 0 0,-1 6 0 0,-1 0 0 16,0-1 0-16,0 6 0 0,-1 0-128 0,1 4 128 31,0 3-448-31,2 1-16 0,-2 4 0 0,-1 0 0 0,3 5 208 0,-2-3 32 0,1 3 16 0,0 0 0 16,0 0 384-16,0 1 80 0,0 1 0 0,2-2 16 16,2 0 32-16,-2 0 0 0,2-2 0 0,-1 0 0 15,-2-1-560-15,0 0-96 0,0 0-32 0,-1 3 0 16,0-3-512-16,-2 3-96 0,1-2-32 0,-2 1 0 15,-1 1 32-15,-1 0 0 0,0 0 0 16,-3 0 0-16,-2 1 800 0,-2-2 192 0,-4 3 0 0,-2-1 0 0,-2-1 1600 16,-3-3 384-16,-3 0 64 0,-3-1 0 0,-1 1-704 0,-1-4-160 15,-1 2-32-15,-1-5 0 0,-1 0-656 0,-2-1-144 16,0-2-32-16,1-1 0 0,-2-4-320 0,1-2 0 16,3-2 0-16,0-5 128 15,1-2-592-15,2-4-112 0,2-2-32 0,5-5-17504 0</inkml:trace>
  <inkml:trace contextRef="#ctx0" brushRef="#br2" timeOffset="153730.67">27644 17253 28559 0,'-2'0'2544'0,"2"-3"-2032"16,1 1-512-16,0 1 0 0,2 1-1488 0,-1-3-400 0,1-1-80 0,0-2-16 0,1 0 1152 0,1 0 240 0,-1 0 32 0,-2 2 16 0,1 4 2848 0,-4 0 560 0,-1 4 112 15,0 2 32-15,-1 3-80 0,1 0-16 0,-2 5 0 0,-1 5 0 16,2-1-1760-16,-2 2-336 0,1 7-80 0,0 2-16 16,2 3-320-16,-1 0-64 0,1-1-16 0,-1 3 0 15,2 5-320-15,-1 2 0 0,-1-3 0 0,2-1 128 16,-2-1-128-16,3-2 0 0,-1-5 0 0,0-1 0 16,0-3 0-16,-1-1 0 0,1-3-176 0,1-3 176 15,-1-1-800 1,0-2-64-16,-2-5-16 0,1-1-17936 0</inkml:trace>
  <inkml:trace contextRef="#ctx0" brushRef="#br2" timeOffset="153997.44">27377 17537 35935 0,'-7'1'3200'0,"2"2"-2560"15,4-3-512-15,1 2-128 0,2-2 176 0,-1 2 16 16,1 0 0-16,-2 1 0 0,1 4-192 0,1-1-256 16,3 0 64-16,0 3 16 0,1-2 1072 0,3 2 192 15,0-3 64-15,2 2 0 0,4-2-384 0,4-2-64 16,6 1 0-16,4-5-16 0,4 1-304 0,4-2-64 16,6-6-16-16,3 1 0 0,2-2-304 0,-1 0 0 15,-5-1 0-15,-3 2 0 0,-5 1-208 0,0 0-160 16,-5 0-16-16,0-1-16 15,-3 2-816-15,-3 2-176 0,0-1-16 0,-5 0-16000 0</inkml:trace>
  <inkml:trace contextRef="#ctx0" brushRef="#br2" timeOffset="154314.44">28611 16921 41471 0,'-7'4'3680'0,"2"1"-2944"0,4-1-592 0,1-3-144 15,3 4 480-15,-1 1 64 0,-1 4 16 0,0 6 0 0,2 9-272 16,0 5-48-16,4 9-16 0,-1 3 0 15,2 3 208-15,-1 4 32 0,0-1 16 0,-1 3 0 0,-1 2 112 0,-1 0 32 16,-1 3 0-16,-1 0 0 0,-1 1-240 0,0-1-64 16,0-5 0-16,1-4 0 0,-1-6-320 0,0-5 0 15,2-2 0-15,-2-3-192 16,1-5-464-16,2-3-112 0,0-7 0 0,-3-4-20288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9T16:29:41.7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7574 1453 11055 0,'-1'0'976'0,"-1"0"-784"16,1 0-192-16,1-3 0 0,0 3 1920 0,1 0 320 16,1 0 80-16,-1 0 16 0,0 0-1648 0,2 0-336 0,-1-2-64 0,-2 2-16 15,0 0 432-15,0 0 64 16,0 0 32-16,19-14 0 0,-14 11 304 0,-1 0 64 0,1-3 16 0,2 0 0 16,0 2-784-16,-1-5-144 0,2 2-48 0,0 1 0 15,0-4 288-15,0-1 48 0,2 0 16 0,0-2 0 16,-1-2 416-16,1 2 96 0,-2-6 16 0,1 3 0 15,-3 0-208-15,0 1-48 0,1-3 0 0,-2 0 0 16,-2 1-160-16,1 0-32 0,0 2-16 16,-3-1 0-16,1-3-208 0,0 1-32 0,0 0-16 0,-1 0 0 15,2-4-208-15,0 1-32 0,2 1-128 0,0-1 192 16,3 4-192-16,-1-2 144 0,2 3-144 0,0 0 128 16,0 3 0-16,0 4-128 0,1 0 192 0,-4 0-64 15,0 4-128-15,-1 3 0 0,-1-2-192 0,0 4 192 16,-2 0-128-16,-1 0 128 0,2 4 0 0,-2-2 0 15,2 3 0-15,-1 4 0 0,2-3 0 0,1 4 0 0,-2 2 0 0,2 1 0 16,0 0 0-16,0 3 0 0,1 2 0 16,1 1 0-16,0 1 0 0,2 1 0 0,-1 4 0 0,0-5 0 15,0 0 0-15,1 3 0 0,2 3 0 0,0 5 0 16,0-1 0-16,1 1 0 0,-1-2 0 0,-1-2 0 16,-2-2 0-16,1-3 0 0,-3-2 0 0,0-4 0 15,-1 0 0-15,-1-3 0 0,0-1 0 0,-3-2 0 16,1-1 0-16,0-3 0 0,0 0 0 0,-1-5 0 15,1 2 0-15,0-3 0 0,1-3 0 0,-1 0 192 16,0-1 0-16,1-2 0 0,-1-3-32 0,1-1 0 16,-2-2 0-16,-1-2 0 0,1 2-32 0,-2-7-128 15,0 1 192-15,0-2-64 0,-2-2 16 0,1-3 0 16,0 3 0-16,0-1 0 0,1 1-144 0,0 0 0 0,-2 0 0 16,2-1 128-16,0 1-128 0,-2-3 128 15,2 3-128-15,0-3 128 0,-1 3-128 0,2 2 128 0,2-1-128 0,-1 5 128 16,3-4-128-16,-1 6 0 0,2-2 0 0,0 1 0 15,1 4 0-15,1-2 0 0,0 2 0 0,-1 1 0 16,2 0-384-16,-2 3 0 0,1-2 0 0,-1 1 0 16,1 4-656-1,-3-2-144-15,3 2-32 0,-1 0-16528 0</inkml:trace>
  <inkml:trace contextRef="#ctx0" brushRef="#br0" timeOffset="2277.21">8682 1144 33167 0,'-5'2'2944'0,"1"2"-2352"0,3-4-464 0,1 0-128 15,1 0-320-15,-1 0-64 0,-1 2-32 0,-2 0 0 0,1 3 160 0,-2-2 16 16,1 3 16-16,0 2 0 0,-1 0 224 0,-1 5 0 15,2-1 0-15,-3 4 0 0,-3 0 0 0,0 7 0 0,-3-1 0 0,-2 3 0 16,-3 1 128-16,-2-4-128 0,0 3 0 0,-2-6 0 16,0 2 0-16,-3-1-352 0,-3 1 48 0,1-3 16 31,4-2-1072-31,-3 1-224 0,-5-1-32 0,1 0-16 16,0 0-848-16,3-6-160 0</inkml:trace>
  <inkml:trace contextRef="#ctx0" brushRef="#br0" timeOffset="2554.15">8334 1125 35007 0,'0'-7'1552'0,"2"2"320"0,-1 1-1488 0,1 4-384 0,1 0 0 0,-1 0 0 15,2 3-480-15,1-2-160 0,2 4-48 16,4-2 0-16,4 6 1264 0,6 5 240 0,2 1 48 0,3 4 16 0,2 4-672 0,-1 1-208 16,0 2 128-16,1-1-128 0,-4 3 0 0,0-2 0 15,-3 0-176-15,-4-1 176 16,-1-3-768-16,-3 1-64 0,-2-2 0 0,-3 1 0 16,-1-4-944-16,-2-1-192 0,-1-1-32 0,1-3-10448 0</inkml:trace>
  <inkml:trace contextRef="#ctx0" brushRef="#br0" timeOffset="3206.88">9102 800 32255 0,'-3'-4'2864'0,"1"3"-2288"0,4-2-576 0,-1 6 0 16,0-3 240-16,0 0-64 0,2 0-16 0,-1 1 0 16,2 3-160-16,2 7 0 0,2 1 0 0,1 6 0 15,3 3 0-15,-1 5 0 0,1 0 0 0,0 5 0 16,1 3-144-16,-3 1 144 0,-2-7 0 0,1 7 0 16,0 1 0-16,-4 3-128 0,-2 3 128 0,-3-1 0 15,-2 1 0-15,-4-1 0 0,-3-1 0 0,-2-5 0 16,-2-4-720-16,1-1-96 15,-1-3-16-15,-2-1-8288 0,1-3-1664 0</inkml:trace>
  <inkml:trace contextRef="#ctx0" brushRef="#br0" timeOffset="4123.8">10160 1134 9215 0,'1'-6'816'0,"-1"2"-656"0,0 4-160 0,0-3 0 0,1 3 1952 0,0 0 352 0,0 3 80 0,2-3 16 0,-1 0-1584 0,3 1-320 15,3-1-64-15,0 3-16 0,2-3 480 0,3 0 80 16,0-3 32-16,3 2 0 0,3-2-64 0,1 0-16 15,2 0 0-15,0-3 0 0,3 2-576 0,1-2-112 16,5 2-32-16,1-2 0 0,0 0-208 0,2 1 0 16,-1 1 0-16,0 1 0 0,1 0-416 0,-2 2 32 15,-4 1 0-15,-2 1-11200 0</inkml:trace>
  <inkml:trace contextRef="#ctx0" brushRef="#br0" timeOffset="4502.35">10193 1371 29487 0,'-1'0'2624'0,"1"3"-2112"15,1-3-512-15,3 1 0 0,-1 1 656 0,3-2 32 16,3 0 0-16,4 0 0 16,5 0-1872-16,6 0-368 0,3-3-80 0,0-2-16 15,1 1-352-15,0-2-80 0,-2 0-16 0,-2-4 0 0</inkml:trace>
  <inkml:trace contextRef="#ctx0" brushRef="#br0" timeOffset="6638.58">9291 533 25791 0,'-5'-5'2304'0,"2"4"-1856"0,2 1-448 0,2 0 0 0,0 0 976 0,1-3 112 0,1 3 0 0,1-2 16 16,2 0-1264-16,3-3-256 15,3 4-48-15,3-2-16 0,1 3-224 16,1 0-64-16,2 0 0 0,2 0 0 0,2 0 112 0,1 1 16 15,-5 1 0-15,-1 1 0 0,0 0 352 0,2-1 80 0,0 0 16 0,1 1 0 16,1 0 192-16,0 0 0 0,3-3 0 0,0 1 0 0,-2-1 0 16,1 0 160-16,-3 0-160 0,-1-1 192 0,1 1-192 15,-4-3 0-15,-2 1 0 0,-3 1 0 0,-1 1 0 0,-2 1 128 16,-2 1-128-16,-2 1 128 0,-1 1 320 0,-3 2 64 16,-1 0 16-16,0 0 0 0,-1 1-176 0,0 2-32 15,-3 1-16-15,2 2 0 0,-2-2 16 16,-1 3 16-16,0 0 0 0,-1 5 0 0,0-5-336 0,1 6 0 15,-1-3 0-15,-2 4-128 0,1 3 128 0,-1-1 0 16,-2 4 0-16,-1 3 0 0,1-5 0 0,-1 2 0 16,-1 3 0-16,-2-1 0 0,-1 1 0 0,2 2 0 15,2-3 0-15,2-2-128 0,2-1 128 0,0 3 0 16,4 1 0-16,-1 0 0 0,3 5 432 0,0 0 64 16,2 5 16-16,-1-1 0 0,0 0 64 0,0 1 32 0,0-2 0 15,0-3 0-15,0 1-304 0,-1-5-64 0,2 1-16 16,-1-3 0-16,1-2-224 0,2 1 144 0,-1-1-144 15,3-5 128-15,0 2 16 0,1-4 0 0,0 0 0 0,0-1 0 16,3-1 32-16,-3-4 0 0,2-1 0 0,-3 1 0 16,0-5 496-16,-2 2 96 0,1-3 32 15,-2-1 0-15,1-3-64 0,-2 1-16 0,0 0 0 0,1 1 0 16,0-4-336-16,-1 2-80 0,1-1-16 0,0-2 0 16,-1 4-288-16,2-4 0 0,-2 2 128 15,-1-1-128-15,1 2 0 0,-1-2 0 0,-1 2 0 0,0-3 0 16,-2 0 0-16,0 2 0 0,-2-2 0 0,-3 0 0 15,0 0 0-15,-2 0 0 0,-4-2 0 0,-1 2 0 16,-1 0 0-16,-2 0 0 0,0 0 0 0,0 0 0 16,-2 0 0-16,0 0 0 0,0-3 0 0,1 3-144 15,0-1-464-15,1 1-96 0,-3 0 0 16,-1 0-16128-16</inkml:trace>
  <inkml:trace contextRef="#ctx0" brushRef="#br0" timeOffset="7441.26">7866 515 19343 0,'-3'-7'1728'0,"1"1"-1392"0,1 0-336 0,1 2 0 16,2 4 688-16,-1-2 64 0,2-1 16 0,0-1 0 15,2 1-464-15,2-6-96 0,-1-1-16 0,1 0 0 0,-2 0-192 16,-1 2 128-16,-2 1-128 0,-3 1 0 0,-1 3 0 16,-5-1 0-16,-3 1-128 0,-2 3 128 0,-4 3 0 0,-3 1 0 15,-2-1 128-15,-2 6-128 0,-4-3 384 0,-2 2 0 16,1 0-16-16,-2-2 0 0,2 1-32 0,-1-1 0 15,1-3 0-15,-1 1 0 0,3 1 96 16,-1-1 16-16,3-2 0 0,-1 2 0 0,1 0-448 0,1-1 0 16,-1 2 0-16,1-1 0 0,1 2 0 0,-1-2 0 15,2 2 0-15,0 0 0 0,2 3 0 0,0-4 0 16,0 4 0-16,3-3 0 0,4-3 0 0,-2 2 0 16,2 0 0-16,0 0 0 0,1 2-256 0,1-4 64 15,0 3 0-15,0-2 16 0,1 1-144 0,1 2-48 16,0 0 0-16,1-4 0 0,0 6 368 0,3-3 0 0,0 4 0 0,0-1 0 15,3 1 0-15,0 2 0 0,1 2 0 16,-2 0 0-16,2 3 144 0,0 1 0 0,0 4 0 0,-1-2 0 16,-1 5-144-16,-2 1 0 0,-1-1-192 0,-1-2 192 15,-2 2-128-15,1 2 128 0,0-4 0 0,-2 5 0 16,2 4-128-16,-1-1 128 0,2-2-160 0,1 4 160 16,3 4 0-16,0 0 0 0,4-1 0 0,1 1 0 15,3-1 0-15,2-2 0 0,-1-2 0 0,1-3 0 16,0-1 240-16,0 1-64 0,-1 2-16 0,-1-3 0 15,-1-3 144-15,-2 3 16 0,-1 1 16 0,-1-1 0 16,-1 1-192-16,0-3-144 0,-1 1 192 0,1-4-192 16,1-2 224-16,1-5-64 0,-1 0-16 0,1-6 0 15,1 3 736-15,-1-5 144 0,2-3 16 0,1 0 16 0,-1-1-544 16,-1-2-96-16,2-2-32 0,0 0 0 0,3 0-256 16,0 0-128-16,2-2 0 0,1-1 128 15,3 2 320-15,0-1 48 0,0 0 16 0,3 1 0 0,-1 0-320 0,1 2-64 16,3 0-128-16,-2 3-15568 15</inkml:trace>
  <inkml:trace contextRef="#ctx0" brushRef="#br0" timeOffset="9082.75">11467 408 28559 0,'-3'-5'2544'0,"1"5"-2032"0,0 0-512 0,1 0 0 0,1 4 0 0,0-3-128 15,1 4-16-15,-1-1 0 0,0 4 304 0,2 0 64 16,-2 4 16-16,1-2 0 0,0 0-240 0,0-2-128 16,-1 1 128-16,0-5-208 15,0 2-288-15,0-5-48 0,-1 2-16 0,-1-3 0 16,-1 0-336-16,-2-4-80 0,-1 2-16 0,-4-1 0 0,0 2 496 0,-5-3 112 15,-2 4 0-15,-5 0 16 0,-4 0 144 0,-4 4 32 16,-2-2 0-16,-1 2 0 0,-3 0 192 0,1-1 256 0,1 0-48 16,1-1-16-16,4 2 880 0,1-1 160 0,4 0 48 15,0-3 0-15,3 3-192 0,1 0-16 0,4-1-16 0,2 0 0 16,1 1-720-16,5 0-144 0,0 0-16 0,3-2-16 16,1 4-160-16,3-1 128 0,1-2-128 0,1 2 128 15,2 2-128-15,-2 0 0 0,3 0 0 0,0 4 0 16,1 0 0-16,1-1 0 0,2 4 0 0,1 0 0 15,1-1 0-15,1 4 0 0,0 0 0 16,3 0 0-16,-2 3 0 0,0 3 0 0,1 4-176 0,-3 3 176 16,-2 4-144-16,-3 2 144 0,0-2-160 0,-3 2 160 15,-2 4 0-15,-4-3-144 0,0 1 144 0,0-2 0 16,-1-7 0-16,-1 2 0 0,0 3 0 0,-1-1-128 16,-1 1 128-16,0 1 0 0,-1 1 0 0,0-3 0 0,2-1 0 15,-1-3 0-15,2 1 0 0,-1 2 0 0,-1 1 0 0,0 0 144 16,-1 3-144-16,-1 2 0 0,3-5 0 0,-3 3 0 15,1-6 0-15,-1 0 0 0,2-1 0 0,-1-3 208 16,2-3-64-16,-1-1-16 0,2-5 240 0,2-3 32 16,1-2 16-16,1-3 0 0,2-1 288 0,3-5 64 15,-1 2 16-15,3-2 0 0,3 2-128 0,2-4-16 16,-1 4-16-16,3-2 0 0,1-1-240 0,1 2-64 16,-1-1 0-16,2 2 0 0,1-2-320 0,2-2 0 15,0 4 0-15,2-4 0 0,1 0 0 0,1 0 0 16,2-2-192-16,-1 0 64 15,1 0-496-15,-1-2-80 0,1 2-32 0,-1-4-15424 0</inkml:trace>
  <inkml:trace contextRef="#ctx0" brushRef="#br0" timeOffset="9865.36">11337 1517 15663 0,'-4'-4'1392'0,"2"2"-1120"0,-1 1-272 0,2 1 0 0,1 0 3056 0,0 1 544 16,0-1 112-16,1 2 32 0,0-2-2992 0,1 3-608 15,-1-2-144-15,-1-1 0 16,0 0-832-16,0 0-192 0,0 0-32 0,23 3-16 16,-14-7 400-16,1-1 80 0,1-1 16 0,0-2 0 0,1-2 912 0,1-1 192 15,0 0 48-15,0-4 0 0,0-1 704 0,0 0 160 16,-1-2 32-16,0-5 0 0,2-1 368 0,-2-2 80 15,-2-2 0-15,0 1 16 0,-1-1-816 0,-2 1-160 16,1 1-48-16,-3 1 0 0,1-4-656 0,-2 4-256 16,-1-4 176-16,1 1-176 0,-2 3 0 0,0 0 0 0,-1 2 0 15,0 2 0-15,0 1-192 0,1 4 192 0,0 1-192 16,1 3 192-16,-1 4 0 0,-1 0 0 0,2 4 0 16,-1 4 0-16,-1 0 0 0,1 1-128 0,0 4 128 0,1 1 0 15,-2 0 0-15,1 4 0 0,2 3 0 0,-1 3 0 16,-1 0 0-16,0 2 0 0,1 5 0 0,-1-1 0 15,1 0 0-15,-1 3 0 0,1-3 0 0,-1 4 0 16,3 2 0-16,-1-2 0 0,1 2 0 0,0 0 0 16,1-2 0-16,1-1 0 0,0 1 0 0,0-5 0 15,0-1 0-15,1-4 0 0,1-1 0 0,-2-6 0 16,0 0 0-16,2-2 0 0,0 0 0 0,-1-5 0 16,1 2 256-16,0-2-32 0,-2-2-16 0,2 2 0 15,-2-2-208-15,-1-2 0 0,-1 0 128 0,1 2-128 0,-1-4 0 16,-1 2 144-16,1-2-144 0,-1-2 128 0,0 1 16 0,0 0 0 15,1-1 0-15,0 0 0 0,2-3 32 16,0-1 0-16,0 0 0 0,1-2 0 0,-1-1 32 0,1-3 16 16,-1 1 0-16,0-2 0 0,2 2-48 0,-1-3-16 15,-1 0 0-15,-1 0 0 0,2-3-160 0,-3 1 0 16,1-2 0-16,-3 0 0 0,2-1 0 0,-2-1 0 16,-1-2 0-16,-2 1 0 0,0 3 0 0,0-3 0 15,-2 3 0-15,1-1 0 0,-2 1 0 0,1 0 0 16,-2 0 0-16,1-1 0 0,1 2-176 0,1 1 48 15,-2-1 0-15,2 2 0 0,0 3-112 0,0 0-16 16,1 1 0-16,0 2 0 16,0 2-304-16,0 3-64 0,1-2-16 0,-1 0 0 15,2 4-1040-15,0 1-224 0</inkml:trace>
  <inkml:trace contextRef="#ctx0" brushRef="#br0" timeOffset="10484.56">12609 1078 17503 0,'-7'-4'1552'0,"1"3"-1232"0,-1 1-320 0,2 0 0 15,3 0 1472-15,-1 1 224 0,0 2 48 0,-2 1 16 16,-4-1-1104-16,-3 6-208 0,-3 1-64 0,-2 2 0 16,-1 3-384-16,-1-1 0 0,0 4 128 0,-2 1-128 15,-1 1 0-15,-2 4 0 0,-1 5 0 0,-3 0 0 16,0 2 0-16,-1-2 128 0,1-1-128 0,-1 1 128 15,3-5 384-15,0 0 80 0,0-3 16 0,4-3 0 16,2-1-400-16,5-5-80 0,3-2 0 0,3-3-128 0,3-2 0 0,3-4-304 16</inkml:trace>
  <inkml:trace contextRef="#ctx0" brushRef="#br0" timeOffset="10709.26">12111 1048 43311 0,'-6'-3'3840'0,"2"0"-3072"15,1 3-608-15,5 0-160 16,0 3-544-16,1 0-144 0,-1-1-16 0,2 3-16 16,3 2-64-16,3 4-16 0,2 3 0 0,3 4 0 0,3 2 464 0,-1 5 80 15,1 3 32-15,0 4 0 16,3 6-176-16,-3-4-48 0,0 5 0 0,-3-7 0 15,-2-1-1712-15,-2-3-336 0,0 0-80 0,-1-3-16 0</inkml:trace>
  <inkml:trace contextRef="#ctx0" brushRef="#br0" timeOffset="11682.09">12786 1504 29487 0,'-5'3'2624'0,"1"0"-2112"0,3-2-512 0,1-1 0 0,1 2 128 0,-1-2-128 0,0 0 0 0,-1 3 0 16,0-2 192-16,2 2-64 0,2-3 0 0,-3 0-128 15,0 0 832-15,0 0 64 0,21-19 16 0,-14 9 0 16,2-2-272-16,-1-2-64 0,2-3-16 0,0 0 0 15,1-2 336-15,-1-2 64 0,2-1 0 0,1-2 16 0,-2-3-256 0,0-1-48 16,0-2-16-16,-1-1 0 0,0-1-304 16,1-6-64-16,0-3-16 0,-1-3 0 0,1 0-272 0,-2 6 128 15,0-1-128-15,-3 8 0 0,-3 3 0 16,-1 6-192-16,-1 3 0 0,-4 5 0 0,1 6 192 16,-2 0 0-16,-1 6 0 0,2 2 0 0,-1 0 0 0,0 4 0 15,0 2 0-15,2 0 0 0,0 6 128 0,0 1-128 16,1-1 0-16,1 4 0 0,3 1 0 0,-1 5 0 15,2 0 0-15,1 3 0 0,1-2 0 0,0 0 0 16,0 1 0-16,2 1 0 0,0-1 0 0,0-1 0 16,-1-1 0-16,2 0 0 0,-2-3 0 0,1-3 0 15,-2-4 0-15,1-1 0 0,-1 0 0 0,1-3 0 16,-1-3 0-16,0-1 0 0,0-3 0 0,2-2 0 16,-1-6 0-16,2 1 0 0,1-2 0 0,-2-4 0 15,2 1 128-15,0-2-128 0,0-3 144 0,0 0-16 0,-3-2-128 16,2-2 192-16,1-8-192 0,0-4 0 0,-2-5 0 15,0 1 0-15,-3-4 0 0,0 2 0 0,-2-3 0 16,0 3 0-16,-2-1 0 0,0 2 0 0,-1 8 0 0,1 6 0 16,-1 5 0-16,0 3 0 0,0 8 0 0,0 0 0 15,0 5 0-15,0 2 0 0,-1 4 0 0,2 1 0 16,1 5 160-16,0-2-160 0,2 3 160 0,0 4-160 16,1 1 0-16,2 0 0 0,0 3 0 0,1-1 0 15,2 2 0-15,1 2 0 0,0 1 0 0,0-2 0 16,0 1 0-16,0 0 0 0,0 3 128 0,1 1-128 0,0 0 0 15,-1 2 0-15,-1 1 0 0,0 2 0 16,-3-5 0-16,1 2 0 0,-1 1 0 0,-1 1 0 0,-1 1 0 16,0-2 0-16,-2 3 0 0,-1-4 0 0,1-3 0 15,-1-1 0-15,-1-3 0 0,1-2 0 16,0-2-224-16,-1-1-96 0,1-2 0 0,-1 3-16 16,0-5-1424-16,-1 2-288 0,1 0-48 0,-2 0-16 15,0 2-2048-15,0-1-400 0,-1 1-96 0,1-4-5776 16</inkml:trace>
  <inkml:trace contextRef="#ctx0" brushRef="#br0" timeOffset="12877.04">13325 394 25791 0,'-1'-3'2304'0,"0"0"-1856"0,1 3-448 0,0 0 0 0,1 0 512 0,-1 0 16 0,0 0 0 0,1-4 0 16,-1 2-528-16,1 2 0 0,1-4 0 0,-2 4 0 16,0 0 0-16,0 0 0 0,0 0 0 0,21 4 0 15,-14-2-128-15,3-2 128 0,2 0 0 0,2 0-144 16,2 2 336-16,0-2 64 0,3-2 0 0,2 2 16 15,0 0 528-15,2-2 96 0,2 2 32 0,1-3 0 16,0 2-320-16,0 1-64 0,0-2-16 0,0 2 0 0,-3 0-160 16,-1 0-48-16,1 0 0 0,-5 0 0 15,1 0-192-15,-3 0-128 0,-1 2 128 0,-2-2-128 16,0 0 0-16,-1 0 0 0,0 0 0 0,2 0 0 0,-2 0 176 0,2 0 16 16,0-2 0-16,-2 1 0 0,2-2-192 0,-3-1 0 15,0 2 0-15,-3-4 128 0,0 2-128 0,-1 1 0 16,-2 0 0-16,0 0 128 0,-2 2 256 0,-2-1 32 15,-1 2 16-15,-1 0 0 0,-2 2 144 0,1-2 48 16,-1 4 0-16,-2-1 0 0,2 1-400 0,3-4-80 16,0 0-16-16,-13 18 0 0,8-11 0 0,2-1 0 15,-1 3 0-15,0 1 0 0,2 0-128 0,-2-2 0 16,3 2 0-16,-2 0 0 0,1 0 0 0,1 2 0 16,-1-2 0-16,2 3 0 0,2 1 0 0,-1-1 0 0,1 4 0 15,2 2 0-15,1 0 0 0,0 5 0 0,1 4 0 16,0 1 0-16,0 3 128 0,2 6 0 0,-1 3 0 15,1 0 0-15,-1-3-128 0,0 3 0 0,0 0 0 16,-1-2 0-16,0 1 0 0,-1-2 0 0,0 7 0 0,-1-2 0 16,-1 2 0-16,1-1 0 0,1-2 0 15,-1-1 0-15,-2-6 0 0,2-7 0 0,0-2 0 0,-2-4 0 16,-1-1 0-16,2-2 0 0,-1-3 0 0,-1 0 0 16,1-2 0-16,-1 0 0 0,1-1 144 0,0-1-144 15,0 1 240-15,1 0-32 0,0-1 0 0,1 1 0 16,0 0-16-16,-1 0 0 0,0 3 0 0,-1-1 0 15,1-2-192-15,-2 2 0 0,2 1 128 0,-2-3-128 16,-1 3 0-16,0-6 0 0,-1 2 0 0,-2-3 0 0,1-2 0 16,-1 2 0-16,-1-6 0 0,0 1 0 0,-3-1 128 15,2-3-128-15,-1 0 0 0,0 0 0 0,-1-3 192 0,-2 2-48 16,0-4-16-16,1 4 0 0,-1-2 96 0,-1 3 16 16,0 0 0-16,0 0 0 0,0 3-240 0,1-2 176 15,-1 4-176-15,-2-1 160 0,1 2-160 0,0-3 192 16,-1 4-192-16,-2-4 192 0,2 2 0 0,0 0 0 15,0 0 0-15,0-4 0 0,2 2-192 16,0-1 0-16,2 2 0 0,-2-4 128 0,0 0-128 0,1 0 0 16,0 0 0-16,0-4 0 15,0 2-512-15,0-2-96 0,2-2-16 0,-1 2-19008 0</inkml:trace>
  <inkml:trace contextRef="#ctx0" brushRef="#br0" timeOffset="16044.74">15132 483 11967 0,'1'-1'1072'0,"0"-1"-864"15,-1 2-208-15,0-3 0 0,0 2 0 0,0 1 0 16,0-3-192-16,-1 0 192 0,0-3 480 0,-3 1 208 15,-2 0 32-15,-4 2 16 0,0-1 384 0,-2 0 80 16,-2 2 16-16,-3 2 0 0,-1 0-768 0,-1 0-128 0,-2 4-48 0,-2-2 0 16,1 2-272-16,-3-1 0 0,2 2 128 0,-2 1-128 15,2-1 208-15,0 1-16 0,1 0 0 0,1-2 0 16,1-2-192-16,2 2 0 0,-2-4 0 0,1 1 0 16,0 2 128-16,0-1 0 0,-1-2-128 0,1 1 192 15,-1 2 384-15,1-3 80 0,-1 2 16 0,2 0 0 16,2 0 80-16,0 2 16 0,1-1 0 0,0 2 0 15,3 2-64-15,-1-1-16 0,3 0 0 0,3 0 0 16,0-1-400-16,2 1-80 0,1 3-16 0,3-3 0 16,-1 0-192-16,2 1 0 0,3-1 0 0,2 1-160 15,0 2 160-15,2 1 0 0,3-2 0 0,1 2 0 16,0 3 128-16,2-2 64 0,0 4 16 0,2-2 0 16,0 4 64-16,0 3 16 0,0 2 0 0,-2 3 0 15,1 1 48-15,-3 3 16 0,-2 2 0 0,-2 1 0 0,-2 0-208 16,-2 1-144-16,-1-1 192 0,-1-1-192 0,-1-1 0 15,0 2 0-15,-2 2 0 0,-2 1 0 0,-1 2 0 16,-1 2 0-16,-1 2 0 0,-1-1 0 0,-1-1 128 16,2-5-128-16,2-3 0 0,-1-2 0 0,2-6 192 15,0 2-64-15,2-6 0 0,0-1-128 0,0-1 768 16,0-1 64-16,-1 2 0 0,1-2 0 0,-1 0-480 0,0 0-96 16,-2-1 0-16,-1 1-16 0,-1 0-80 0,-1 3-16 15,-2 3 0-15,-1-2 0 0,1-1-144 0,0 0-176 16,0 2 48-16,1-7 0 0,3-2 128 0,2-3 0 15,2-2 0-15,2-3 0 0,1 1 512 0,2-5 96 16,3 0 16-16,3-3 0 0,3-1-112 0,2 1 0 16,3-6-16-16,1 0 0 0,5 2-304 0,0-3-64 15,2 4-128-15,1 0 192 0,0 0-192 0,1 2 0 16,1 1 0-16,0 1 0 16,0 2-544-16,-1 2 0 0,0 1 0 0,1 1 0 15,-2-2-1536-15,0 3-304 0</inkml:trace>
  <inkml:trace contextRef="#ctx0" brushRef="#br0" timeOffset="23531.78">15057 1463 32255 0,'-3'-3'2864'0,"-1"3"-2288"0,3 3-576 15,1-3 0-15,0 2 1168 0,0-2 128 0,-1 1 32 0,-1 2 0 31,1-2-2672-31,0 2-512 0,0-1-128 0,1-2 0 16,-2 0 544-16,2 0 112 0,0-2 32 0,2-2 0 0,-1 0 1056 0,1-2 240 0,2-3 0 16,2-1 0-16,2 1 720 0,-1-4 112 0,1-2 32 0,1-2 0 15,1 0 624-15,-1-3 128 0,1-2 32 0,-2-1 0 16,1-1-240-16,-1-2-32 0,-1 1-16 0,-1 3 0 16,0-1-576-16,-1-1-112 0,0-1-32 0,-1 2 0 15,-2-2-336-15,1 3-80 0,-1-4-16 0,-2 3 0 16,2 2-208-16,-2 2 0 0,1-3 128 0,-1 4-128 15,1 1 0-15,-1 2 0 0,3 1 0 0,-2 2 0 16,1-1 0-16,1 1 0 0,-1 2 0 0,1 4 0 16,0 0 0-16,0 3 0 0,1 2 0 0,-1 2 0 0,2 4 0 15,1 1 0-15,2 2 0 0,0 2 0 16,2 1 0-16,0 1 0 0,0 4 128 0,1-2-128 0,0 2 128 0,1 0-128 16,-1 1 0-16,-1 1 0 0,-1 0 0 0,1 1 0 15,-2 1 0-15,-2-3 0 0,-2 0 0 0,-1-1 0 16,0 2 0-16,-3-1 0 0,0 1 0 0,-1-3 0 15,-1 3 0-15,2-4 0 0,-1-1 128 0,0-3-128 16,2-2 0-16,3 0 0 0,1-4 128 0,3 0-128 16,2-4 0-16,3-2 0 0,3-2 176 0,1-1-176 15,4-2 192-15,3-5-192 0,0-1 0 0,1 0 0 16,2-3 0-16,-1-3 0 0,-1 0 0 0,0-3 0 0,-1 0 0 16,-1-4 0-16,-5 1 0 0,-2 3 0 15,-1-3 0-15,-5-1 0 0,-1 2 128 0,-6-1-128 16,0 3 0-16,-4-1 0 0,-1-1 0 0,-1 1 0 0,-2 3 0 15,0-1 0-15,0 4 0 0,0 1 0 0,1 1 0 16,2 3 0-16,1 2 0 0,-1 1 0 0,2 6 0 16,0-1 0-16,3 0 0 0,-1 4 0 0,3 4 0 15,3 0 0-15,0-1 0 0,3 6 0 0,3 0 0 0,1 4 0 16,2 2 0-16,2 2 0 0,0 4 0 0,1 2 0 16,0-1 0-16,-3 0 0 0,1 0 0 0,-5-2 0 15,1 1 0-15,-3 4 0 0,-2 1 0 0,-2 2 0 16,-2 1 0-16,-1-1 0 0,-3-2 0 0,0 1 0 15,-3 6 0-15,-3-5 0 0,0-2 0 0,-1-1 0 16,-1-1 0-16,3-4 208 0,-3-1-64 0,4-3-16 0,0-4-128 16,2-2 0-16,1-1 0 0,2-3 0 15,2-2 0-15,1-2 0 0,1-1 0 0,2-1 0 16,0-1-512-16,2 0-128 0,1 0-16 0,0-3-18096 16</inkml:trace>
  <inkml:trace contextRef="#ctx0" brushRef="#br0" timeOffset="24281.89">16696 1089 23039 0,'-4'0'2048'0,"0"-2"-1648"0,2 4-400 0,2-2 0 0,0 2 992 0,0-2 112 0,-2 2 32 0,-1-2 0 31,-2 2-1536-31,0 2-304 0,0-1-64 0,0 0-16 0,0 1 480 0,0 2 112 0,0 0 0 0,-1 3 16 15,-1-2 176-15,-2 6 0 0,1-1 0 0,-4 2 0 16,0 2 320-16,-3 1 0 0,0 3 0 0,-2-1 0 16,0 3 544-16,-2-4 96 0,2 2 32 0,-2-1 0 0,3-3-720 15,1-4-144-15,1 2-128 0,0-3 192 0,0-1-192 0,2-3-176 16,1 2 48-16,2-5-8352 16,1 0-1664-16</inkml:trace>
  <inkml:trace contextRef="#ctx0" brushRef="#br0" timeOffset="24534.25">16418 1091 35007 0,'5'-8'1552'0,"-2"2"320"0,1 2-1488 15,-1 4-384-15,-1 0 0 0,0 4 0 0,1-3 704 0,1 4 80 16,2 3 16-16,2 3 0 0,4 2-672 0,-1 6-128 0,0-1 0 15,-1 5 0-15,1-4 0 0,-2 4 0 0,-2-2 0 0,2 1 0 16,-1-2 0-16,0-1 0 0,0 3 0 0,1-6 0 16,0 2 0-16,-1-2 0 0,2-2 0 0,0 1 0 15,1-1-192-15,0 0 192 0,2 1-208 0,-1-1 80 32,3-5-1024-32,0 1-192 0,1-1-32 0,2 0-13824 0</inkml:trace>
  <inkml:trace contextRef="#ctx0" brushRef="#br0" timeOffset="24832.35">17195 904 43311 0,'0'-1'1920'0,"0"1"384"0,0 0-1840 0,0 3-464 15,2 3 0-15,-1 1 0 16,0-1-752-16,0 5-240 0,2 6-48 0,-2 9-16 0,2 5 800 0,-3 4 256 16,-2 7 0-16,1-5-160 0,-3 2 160 0,-1 1 0 15,-1 1 0-15,0-3 0 0,1-3 0 0,1-3 0 0,2-6 0 16,1-5 0-1,1-4-1312-15,1-2-176 0,0 0-48 0,3-4-14384 0</inkml:trace>
  <inkml:trace contextRef="#ctx0" brushRef="#br0" timeOffset="25639.82">17187 467 40543 0,'-13'-10'1792'0,"5"4"384"0,0 2-1744 0,3 2-432 15,4 2 0-15,2 0 0 0,1 0 0 0,-1-2 0 16,1 2 0-16,2-2 0 16,2 2-880-16,4-2-96 0,3 2-32 0,1-3 0 0,5 3 560 0,1 0 128 15,2 3 0-15,1-3 16 0,3 2 32 0,0 2 0 16,0-2 0-16,0 2 0 0,3-1 272 0,-2 0 0 16,-1 0 0-16,0 1 0 0,-1-1 0 0,-2 0 128 15,1-2-128-15,-3 1 144 0,-3 1 512 0,1-2 112 16,-4 2 0-16,-1 0 16 0,0 1-224 0,-3 1-48 15,0 1-16-15,-2 2 0 0,0 0-272 0,-2 0-48 0,-1 3-16 0,-1-1 0 16,-1-3-160-16,1 2 160 0,-1 1-160 0,-2 0 160 16,0 1-160-16,1-4 0 0,-1 3 0 0,0 1 0 15,-1-3 0-15,0 0 0 0,-1-2 0 0,0 2 0 16,-1 0 0-16,2-1 0 0,-2-1 0 0,0 1 0 16,-1 2 0-16,2-3 128 0,-1 4-128 0,1-1 128 15,-1 1 0-15,1 2 0 0,-1 1 0 0,1 2 0 16,0 1 16-16,-2 4 0 0,1 1 0 0,0 1 0 15,0 2-144-15,-2 1 128 0,1 1-128 0,-2 1 128 16,0-2-128-16,-1 1 192 0,2 2-192 0,-2-2 192 16,0-1-192-16,1-3 0 0,0-2 0 0,-1 1 0 15,3-1 0-15,-2 1 0 0,3-4 0 0,0 1 0 16,1 3 0-16,1-1 0 0,2-1 0 0,-1 3 0 16,2 0 0-16,-1 1 0 0,2-1 0 0,0-1 0 15,-1 2 0-15,1 0 0 0,-1-1 128 0,-2-1-128 0,1 1 0 0,-1-2 160 16,1 1-160-16,-3-2 160 0,1 0 0 0,-1 0 0 15,0-1 0-15,1-2 0 0,-1-3-32 0,3 0-128 16,-1 0 192-16,0-3-64 0,1 2-128 0,1-5 0 16,2 2 0-16,-2-3 128 0,-1 1-128 0,0-1 0 15,-1 0 0-15,-1 1 0 0,1-2 0 0,-4 1 128 16,1-1-128-16,-1 2 0 0,-2-2 224 0,-1 1-32 16,-1 0-16-16,-3 0 0 0,1 1 32 0,-4-3 16 15,1 1 0-15,-1-1 0 0,-2 0-16 0,2-2 0 16,-2-2 0-16,2 0 0 0,0 1 32 0,-1-2 0 15,1-1 0-15,0 0 0 0,-1 0 48 0,1-2 16 0,-2 2 0 16,1 2 0-16,-2 0-112 0,-1 0 0 0,-2 0-16 16,0 0 0-16,-1 2-176 0,-2 2 0 0,1-2 0 15,-1 0 0-15,2 0 0 0,0 0-192 16,4 0 0-16,5-2-21312 0</inkml:trace>
  <inkml:trace contextRef="#ctx0" brushRef="#br0" timeOffset="-117132.4">5015 8305 40543 0,'-2'-20'3600'0,"1"1"-2880"0,1 10-576 15,0 2-144-15,0 5 0 0,-1-3 192 0,-2-10-192 16,-3-7 192-16,-3-4-192 0,-6-3 0 0,-6 5 0 0,-5 4 0 16,-3 5 0-16,-5 5 0 0,-4 2 0 0,-5 4 0 15,-1 0-192-15,-9 4 16 0,-11 0 16 0,-10 0 0 16,2 0-848-16,14 0-160 16,8 0-48-16,-15 1 0 0,-33 4 16 0,-30 2 0 15,-16 2 0-15,-7 1 0 0,-3 6 112 0,-2 3 0 0,4 3 16 0,5 3 0 16,4 1 432-16,12 0 96 15,9 1 16-15,8-1 0 0,5 0 1280 0,6-1 256 0,2-7 48 0,2 7 16 0,-2 3 272 0,1-2 64 16,-3-1 16-16,11-1 0 0,6-2-1040 0,-9 1-224 16,-9 3-32-16,-1 0-128 0,-1 3 256 0,-1-1-48 15,1 3-16-15,0 0 0 0,2 2 192 0,7-2 48 16,8 2 0-16,9-3 0 0,6 1-432 16,7-8 0-16,6-4 0 0,13-3 0 0,10 3 496 0,9 0 16 15,11-1 0-15,3-1 0 0,4-1-64 0,5 6 0 16,7 6 0-16,8 7 0 0,5 5-448 0,6 2 0 15,5 8 0-15,7-2 0 0,10-1 0 0,9-9 0 16,12-3-160-16,5-10 160 0,1-5 0 0,12-4-128 16,12 0 128-16,11-1 0 0,11-2 0 0,-5-2 0 0,-6-5 0 15,19 2 0-15,18 1 0 0,16-6 128 16,11 3-128-16,7-4 128 0,2 0-128 0,6-4 0 0,9-2 0 16,3 0 0-16,3 2 0 0,-1-6 0 0,-10 2 0 15,5-4 0-15,6-2 0 0,1 0-128 0,-1 2 128 0,-6-3 0 16,-9 7 0-16,-5-6 0 0,0-4 0 0,-7 0 0 15,-6 0 160-15,-5-2 112 0,-4 2 32 0,-10-4 0 16,-10-1 0-16,-8-5 0 0,-4-5 0 0,-9-2 0 16,-11 2-304-16,-10 0 0 0,-8-1 0 0,-10-3 0 15,-11-3 224-15,-5-6-64 0,-8-3-16 0,-10-2 0 16,-12 0-144-16,-10 1 0 0,-9 1 0 0,-8 6 0 16,-4 4 0-16,-12-3-176 0,-14-6 48 0,-17-5 0 15,-16 0-160-15,-15-5-32 0,-11 4 0 0,-10 2 0 16,-10 0 320-16,-9 6-160 0,1 3 160 0,-10 5-128 0,-12 3 128 15,-13 3 0-15,-17-1 0 0,9 5 0 16,43 7 0-16,-21 3 0 0,-30 0 0 0,-26 4 0 16,-14 6-512-16,-13 6-80 0</inkml:trace>
  <inkml:trace contextRef="#ctx0" brushRef="#br0" timeOffset="-86331.71">16540 8614 13823 0,'4'0'1216'0,"-2"-1"-960"16,1 1-256-16,-1-2 0 0,-1 2 640 0,3-1 64 16,1-1 32-16,3-2 0 0,3 2 96 0,-1-2 0 0,1 0 16 15,-3 2 0-15,-3-1-80 0,-1 2 0 0,-3 1-16 0,-2 0 0 16,-1 0 160-16,-5 0 48 0,0 1 0 0,-3 2 0 15,-1-3-240-15,-3 2-32 0,-1 2-16 0,-1-4 0 16,0 2 240-16,-1 2 48 0,0-1 16 0,-3-3 0 16,-1 3-32-16,-1-3-16 0,-2 1 0 0,2-1 0 15,0 0-400-15,1-1-80 0,1 1 0 0,-1-3-16 16,1 0-288-16,1-1-144 0,2-1 160 0,-1 2-160 16,-1-1 320-16,-1 2-16 0,3-1-16 0,-2 2 0 15,1-3-96-15,-3 2-32 0,1-1 0 0,-1 2 0 16,1-2 64-16,2 1 16 0,-2 2 0 0,1 0 0 15,2 0-240-15,1 2 0 0,0-2 0 0,2 3 0 0,1 1 352 16,0-2-32-16,2 2 0 0,0-2 0 0,2 3-176 16,2 0-144-16,1 3 192 0,0 0-192 15,2-2 128-15,-1 4-128 0,3 0 0 0,-1 0 0 0,1 1 0 16,0-1 0-16,1 0 0 0,0 2 0 0,0-3 0 0,1 1 0 16,0 2 0-16,0-1 0 0,1 4 0 15,0 1 0-15,2 3 0 0,-1-1 0 0,2-1 0 0,-2 1 0 16,1 2 0-16,-2-2 0 0,0 1 208 0,0 1-64 15,-1 0-16-15,0 2 0 0,0 3-128 0,0 0 0 16,2 3 0-16,-1 3 128 0,0 4 16 0,2 0 0 16,-2 3 0-16,0 0 0 0,-1 0 16 0,0-4 0 15,0-1 0-15,0-1 0 0,0 1-160 0,-1 2 128 16,1-1-128-16,0 5 128 0,0-1-128 0,1-1 160 16,2-3-160-16,-1 3 160 0,2 0 0 0,1 1 0 0,1 3 0 15,0-3 0-15,1 1-160 0,1 1 128 0,1 5-128 16,-1-2 128-16,-2 2-128 0,2 3 128 0,-1 9-128 0,1 0 128 15,-1 2-128-15,-2-2 0 0,0-6 0 0,-3-1 0 16,1 1 176-16,-2-3-48 0,-1 2-128 0,0-5 192 16,-1 5 0-16,-2-3-16 0,1 0 0 0,-2-3 0 15,2-4 96-15,-3 0 32 0,2-5 0 0,0-1 0 16,1-6-112-16,1 4-32 0,2 9 0 0,-1 0 0 16,4 4-32-16,-1-1 0 0,-1 3 0 0,-1-1 0 15,1-2 0-15,-1 0-128 0,-1 0 192 0,0 1-64 16,0-5-128-16,0 7 0 0,-1 10 0 0,1 6 0 15,0 0 0-15,-2-2 0 0,1-4 0 0,0-4 0 16,0-8 0-16,1-1 0 0,-2 1 0 0,0-1 0 0,1-1 0 16,-2 2 0-16,-1-4 0 0,1 0 0 0,0-3 0 15,1 0 0-15,-1-3 0 0,1 1 0 0,1-2 0 0,-3 1 0 16,1 2 0-16,1 1 0 0,1-3 0 16,-1 2 0-16,2 2 0 0,-1-1 0 0,2-2 0 0,1 1 0 15,-1-3 0-15,1-1 0 0,1 0 0 16,1-1 0-16,-2 0 0 0,1-1 0 0,-2 1 0 0,0-1 0 15,1 1 0-15,0-1 0 0,0-5 0 0,1 0 0 16,-2 1 0-16,0-4 0 0,2 3 0 0,-2-7 0 16,0 2 0-16,-1-2 0 0,0-3 0 0,0 0 0 15,0 0 0-15,0-3 0 0,-1-1 0 0,1 0 0 16,-1 2 0-16,-1-2 0 0,1 3 0 0,-1-1 0 16,-1-1 0-16,-1 2 0 0,3 1 160 0,0 0-160 15,-1 0 192-15,0-1-192 0,0-1 336 0,1-3-32 0,-1 1-16 16,1-2 0-16,0 0-32 0,0-4 0 0,1 1 0 0,0-4 0 15,1-3-96-15,-1 3-32 0,1-3 0 0,-1 1 0 16,3-1 0-16,-3-1 0 0,1 2 0 0,0-1 0 16,0 2-128-16,-1-2 0 0,0 0 0 0,0 0 0 15,0 0 0-15,-6 19 0 0,4-13 0 16,-2-2 0-16,1 2 0 0,0 0 0 0,0-2 0 0,2-2 0 16,0 2 0-16,0-4 0 0,-1 3 0 0,2-3 0 15,0 1 0-15,0 1 0 0,2 1 0 0,-1-2 0 16,1 4 0-16,1-4 0 0,0 3 0 0,1 1 0 15,2-1 0-15,-1 2 0 0,1 0 0 0,1 0 0 16,-2 4 0-16,1 0 0 0,-1 2-160 0,-2 1 160 0,1-1 0 16,-1 0 0-16,-1 1 0 0,-2-3 0 0,1 2 0 0,-1-5 0 15,2 2 0-15,-2-3 0 0,-2 0 0 0,2-2 0 16,2-1 0-16,-2 0 160 0,1-1-160 16,1 0 0-16,1-2 0 0,2 3 0 0,0-2 0 15,1 1 0-15,3 4 0 0,-1-3 0 0,2 1 0 0,2-2 0 16,2 3 0-16,1 0 0 0,1 1 0 0,1 0 128 15,2 4-128-15,-1-4 0 0,2 1 0 0,1-1 0 16,0-3-192-16,1 0 192 0,-1 1-272 0,0-3 64 16,0-1 16-16,-1-1 0 0,1 1 192 0,-1-5 0 15,1 1 0-15,-1 0 0 0,-3 1 0 0,-1-2 0 16,2 1 192-16,-2 0-192 0,0-1 128 0,0 4-128 16,-1-3 0-16,-1 4 0 0,3 0 0 0,-1 0 0 15,-2 0 0-15,1 4 0 0,1-3 0 0,-1-1 0 16,1 2 0-16,-2-2-144 0,0 0 144 0,-3 0 0 0,0 0 0 15,-1-2 0-15,-2 1 0 0,-2 1 0 0,1-2 0 16,-4 0 0-16,1 2 0 0,-1-2 0 0,-1-2 0 0,-1-2 0 16,-1 1 0-16,2-2 0 0,-2-2 128 0,0-1-128 15,-2-4 320-15,2 0-16 0,0-6 0 0,-1 1 0 16,0-2-176-16,1-2-128 0,-1-4 192 0,1-2-192 16,0-1 192-16,1-2-64 0,3 1 0 0,-1-3-128 15,2 2 160-15,0-2-160 0,3 2 128 0,-2 0-128 16,1 1 0-16,-1-1 0 0,2 1 0 0,-5 1 0 15,4-3 0-15,-2 3 0 0,-2 2 0 0,1-1 0 16,-2-4 0-16,0 0 0 0,-1-5 0 0,0 0 0 16,-1 0 0-16,-1-3 0 0,1 0 0 0,-1-6 0 15,-1-1 0-15,2-5 0 0,0 2 128 0,3-3-128 0,-1 0 0 0,2 1 0 16,2-1 0-16,2 3 0 0,0 0 0 16,0 2 0-16,2 2 0 0,-3 5 0 0,-1 4 0 15,2-3 0-15,-2-2 0 0,0-2 0 0,0 3 0 0,-1-1 160 16,0 4-32-16,-1 1-128 0,0 3 336 0,-2 1-32 15,-1-1-16-15,-1 3 0 0,0-3-160 0,-2 1-128 16,1 2 144-16,-3-3-144 0,1-2 208 0,-2 1-48 16,2-5-16-16,-2-2 0 0,1 2-144 0,-1-1 0 15,1 1 0-15,-1-1 0 0,2 3 0 0,-1-1 0 16,2 1 0-16,-1 3 0 0,1 1 0 0,0 0-176 16,1-2 176-16,-1 1-192 0,0 4 192 0,1-1 0 0,0 3 0 15,0-1 0-15,0 3 208 0,-2-3-16 16,2 3-16-16,-3-2 0 0,2 5-48 0,-2 0-128 0,1 2 192 15,1 4-64-15,-1 1 0 0,0-4-128 0,-2-7 192 16,-1-6-64-16,1-2-128 0,-1 1 0 0,-1 2 0 0,1-1 128 16,0 1-128-16,-1-1 0 0,-1 0 0 0,1 1 0 15,-1-1 0-15,3 2 0 0,0 3 0 16,0-2 0-16,3 0 0 0,-2-5 0 0,3 1 0 0,0 1 0 16,1 3 0-16,0 1 0 0,0-1 0 0,0 1 0 15,1 0 0-15,-1 1 0 0,0-3 0 0,1 3 0 16,-1 2 0-16,0-1 0 0,-1-3 0 0,0 4 0 15,0 3 0-15,-1-1 0 0,0-1 144 0,-2-1-144 16,0-2 160-16,-2 1-32 0,3 2-128 0,-2 1 192 16,0-2-192-16,0 2 0 0,-1-1 0 0,1-3 0 0,0-1 0 15,1 0 0-15,0 1 0 0,2 2 0 0,-2 3 0 0,2-3 0 16,0-3 0-16,0 1 0 0,1-1 0 0,-1 3 0 16,1-1 0-16,-1 3 0 0,-2 2 0 0,0 1 0 15,1 2 0-15,-2 4 0 0,0-1 0 0,-2-1 0 16,1 3 0-16,-1 0 0 0,-1 4 0 0,1-5 0 15,0 3 0-15,-2 0 0 0,2-2 0 0,-1 4 0 16,2-1 0-16,0 1 0 0,0-2 0 0,-1-2 0 16,2 1 0-16,2-3 0 0,0 2 0 0,1 0 0 15,1 1 0-15,1 1 0 0,0 2-224 0,1-1 16 16,0 4 0-16,0 0 0 16,2 4-800-16,-1 2-144 0,1 3-48 0,2 3-14624 15,0 2-2928-15</inkml:trace>
  <inkml:trace contextRef="#ctx0" brushRef="#br0" timeOffset="-84575.98">17292 10909 11055 0,'-5'3'976'0,"1"-3"-784"0,2 0-192 15,1 0 0-15,2 0 5024 0,1 0 960 0,2 0 192 0,2 0 32 16,5-3-4208-16,8 2-848 0,6-4-160 0,5 1-32 16,5 0-544-16,1 0-96 0,2 0-32 0,1 0 0 15,0 0-288-15,0 2 160 0,-1-2-160 0,0-1 128 16,1 2-256-16,-2-1-64 0,0-1-16 0,-1 0 0 16,-1 2-1744-16,0 0-352 15</inkml:trace>
  <inkml:trace contextRef="#ctx0" brushRef="#br0" timeOffset="-84321.16">17432 11197 43311 0,'0'3'1920'0,"0"-3"384"15,1 2-1840-15,1-2-464 0,3 0 0 0,2 0 0 16,1 1-240-16,8 2-144 0,11-1-16 0,12 2-16 16,9-1-368-16,5-3-80 0,2 0-16 0,-3-5 0 15,-3 1-368-15,-1-2-80 0,-1-3-16 0,-1 2-14480 0</inkml:trace>
  <inkml:trace contextRef="#ctx0" brushRef="#br0" timeOffset="-83509.61">18746 8665 6447 0,'-2'3'576'15,"-1"-1"-576"-15,1 1 0 0,0-3 0 0,2 2 6784 0,0-2 1232 16,0 2 256-16,0-2 48 0,2 3-6128 0,-1 0-1232 0,1 0-240 0,1-3-48 16,-2 1-544-16,2-1-128 0,-1 0 0 0,-1 2 0 15,1-2 0-15,-2 3 0 0,2 1 0 0,-2 2 0 16,1 0 0-16,-1 1 0 0,0 6 0 0,0 2 0 15,0 1 0-15,-2 3 192 0,1 2-64 0,-3 3 0 16,0 1 240-16,0-1 32 0,-1 2 16 0,-1 3 0 16,1 2-128-16,-1-5-32 0,1 2 0 15,0 4 0-15,-1 3-32 0,1 2-16 0,1 1 0 0,1 1 0 16,-1 1-80-16,3-1 0 0,0 0-128 0,-1-3 192 16,2-1-192-16,0 2 0 0,0 3 0 0,0 3 0 15,-1 5 0-15,-1 3 0 0,0 6 0 0,0 2 0 16,-1 7 0-16,0 0 144 0,-2-3-144 0,0 4 128 15,0 6-128-15,-1 3 192 0,-2 3-192 0,1-3 192 0,1 0-192 16,1-7 0-16,1-2 0 0,-2 5 0 0,1 2 0 16,0-1 0-16,-1-2 0 0,0-1 0 0,-1-7 0 15,-1 4 0-15,-1-1 0 0,-2 4 0 0,-1 0 0 0,-1-2 0 16,2-1 0-16,-1 0 0 0,1 4 208 0,1 2 16 16,0-2 0-16,1 2 0 0,0 2 0 0,2 1 0 15,0-1 0-15,0 2 0 0,0-1-80 16,0 2-16-16,0 1 0 0,0-6 0 0,0-1-128 0,-1-4 0 15,2 0 0-15,1-4 0 0,1-1 0 0,1-3 0 16,0-3 128-16,1-5-128 0,0-5 0 0,2 0 0 16,0 0 0-16,-1-5 0 0,1 1 0 0,-1 1 192 0,0 3-192 15,-1 2 192-15,2-2-32 0,-1 0 0 0,1-3 0 16,-2 1 0-16,1-1-160 0,-3 0 0 0,1 1 0 16,1 2 0-16,-1 0 0 0,1-5 0 0,-1-1 0 15,1-3 0-15,-2-4 0 0,2-2 0 0,-2-4 0 0,0-5 0 16,1-4 0-16,-1 0 0 0,2-4 0 0,-2-2 0 15,0-3 0-15,2-1 0 0,0-3 0 0,0-3 0 16,1-2-192-16,-1-2-64 0,2-2 0 0,-1-5-13360 16,1-4-2656-16</inkml:trace>
  <inkml:trace contextRef="#ctx0" brushRef="#br0" timeOffset="-82221.05">18287 13966 11055 0,'0'-6'976'0,"-1"2"-784"16,1 0-192-16,-1 2 0 0,1 2 1360 0,-1-4 240 15,-1-2 32-15,0-3 16 0,-2-1-432 0,1 1-64 16,-1 0-32-16,0 3 0 0,-1 4 240 0,1 0 48 0,1 2 16 0,-2 2 0 16,0-2-464-16,0 4-112 0,1-4-16 0,2 3 0 15,-1-3-368-15,3 1-80 0,1-2 0 0,3 1-16 16,2 0 800-16,2-3 176 0,3 3 16 0,0-4 16 15,0 2-384-15,4-2-80 0,5-1-16 0,0 2 0 16,-7 0-368-16,6-1-80 0,7 1 0 16,8-1-16-16,6-1-176 0,1 4-48 0,0 1 0 15,-2 1 0-15,1 2-80 0,-3 3-128 0,1 0 176 0,-3-2-176 16,-1-1 224-16,-2 0-64 0,1 1-16 0,-1-2 0 16,0 2-144-16,-4 1 128 0,-2-4-128 0,4 1 128 15,6 0-128-15,3-1 0 0,5-1 0 0,-3 0 0 16,-1-1 0-16,0-1 0 0,-1-1 0 0,0 0 0 0,-1-1 0 15,-1 0 0-15,-6 2 0 0,3 2 0 0,0 0 0 16,2 4 0-16,-1-2 0 0,-2 2 0 0,-3 0 0 0,-3 0 0 16,-1 1 0-16,-5-5 0 0,-3 1 0 15,-3-2 0-15,-2-2 0 0,-3-1 0 0,-3 2-288 16,-2-4 64-16,-3 0 16 0,-2-2-12080 16,-2-2-2400-16</inkml:trace>
  <inkml:trace contextRef="#ctx0" brushRef="#br0" timeOffset="-80836.16">19772 13978 22111 0,'-2'0'1968'0,"1"-3"-1584"15,1 3-384-15,1-3 0 0,1-1 2048 0,1 2 320 16,2-4 64-16,1-2 0 0,5-4-2048 0,2-3-384 16,1-1 0-16,0 2-224 0,1-3 608 0,-3 4 128 15,1-4 32-15,-2 1 0 0,0 2-288 0,-1-3-64 0,0 1-16 16,-3 0 0-16,0-2 336 0,0-1 80 0,-2 1 16 0,-3-2 0 15,-1 0 336-15,1-2 64 0,-2-2 16 0,-2 1 0 16,2-6-464-16,2 1-96 0,-1-3-16 0,0 1 0 16,1-1-192-16,2-1-64 0,0-5 0 0,0 3 0 15,1-2-192-15,-1-1 128 0,3-2-128 0,-1-2 0 16,0 7 128-16,1-1-128 0,2-3 0 0,0 1 0 16,-1 1 256-16,4-2-32 0,-3 3-16 0,1-2 0 15,0 2 192-15,-1 3 48 0,0 4 0 0,-2-7 0 16,0-3-64-16,1-3-16 0,-2 0 0 0,1-1 0 15,1-1-224-15,-1 1-144 0,1-5 192 0,-1 2-192 16,-1-2 0-16,0-3 0 0,-1 0 0 0,0-2 0 0,0-1 0 16,0 0 0-16,0-2 0 0,0 5 0 0,0-1 0 0,0 4 0 15,0 0 0-15,-1 2 0 0,-1-2 144 0,0 0-144 16,-2 2 0-16,-1 0 144 0,0-1 176 0,-1 2 16 16,0 2 16-16,-1-1 0 0,1 2-96 0,0-1-32 15,1 0 0-15,-1-2 0 0,1 2-80 0,0-5-16 16,0 3 0-16,0-2 0 0,0 7-128 0,1-8 160 15,-1-3-160-15,1 2 160 0,0 1-160 0,1 2 0 16,-2-2 0-16,1 2 0 0,0-5 0 0,0 3 0 16,-1 5 0-16,2-5 0 0,-1 3 0 0,-1-1 0 15,0 1 0-15,0-1 0 0,-1 4 0 0,1-2 0 16,-2 1 0-16,0-3 0 0,1 5 0 0,-2 0 0 16,1 2 0-16,-1-3 0 0,1-1 0 0,-1-1 0 15,2 1 0-15,1-2 0 0,0 2 0 0,0-1 0 16,1 1 0-16,2-3 0 0,-1 5 0 0,1-1 0 0,-1 2 0 15,1 1 0-15,2-3 0 0,-2 3 0 0,2 0 0 0,0 1 0 16,1 2 208-16,-1-2 16 0,3 1 0 0,-2-1 0 16,0 2-96-16,-1 3 0 0,2 0-128 0,0 3 192 15,-1 5-64-15,1-5 0 0,1 3-128 0,0-1 192 16,2 1-64-16,0 1-128 0,1 2 176 0,-1 1-176 16,1 1 0-16,0 1 0 0,-1-2 0 0,1 3 0 15,-1 0 0-15,-1 1 128 0,0 4-128 0,-3-2 0 16,1 0 0-16,-1 4 0 0,-1-1 0 0,-1 1 0 0,0 0 0 15,-2 2 0-15,1-3 0 0,-3 4 0 16,0 0 0-16,-3 2 0 0,1 0 0 0,-2 1 0 16,0 2 0-16,1-1 0 0,-2 4 0 0,-2-1 0 15,3-1 0-15,-1 2 0 0,0 1 0 0,0 0 0 16,1 0 0-16,-1 0 0 0,0 0 0 0,1 0 0 0,-1 0 0 16,0 1 0-16,1-1 0 0,-3 0 0 0,1 0 0 0,-1 3 0 15,-2-3 0-15,2 0 0 0,-3 0 0 0,0 2 0 16,0-2-192-16,-1 0 192 0,0 4 0 0,-3-2 0 15,-1 0 0-15,-1 1 0 0,-1 2 0 0,-2-1 0 16,0 0-160-16,-1 1 160 0,0-4 0 0,-2 1-144 16,0 1 144-16,-3-2 0 0,0 2 0 0,-1-3 0 15,-4 0 0-15,-1 0 0 0,-2 0 0 0,-3 0 0 16,0 0 0-16,-1 0 0 0,0-4 0 0,0 4 0 16,-1 0 0-16,-1 0-160 0,1 0 160 0,-1 4 0 0,-2-3 0 15,0 1 0-15,-1 2 0 0,-1-2 0 0,-2 2 160 16,2-1-160-16,2 0 0 0,-1 2 0 0,-3-1-128 0,0 2 128 15,-1 0 0-15,1 1 0 0,0-1 0 0,1-1 0 16,2 0 0-16,3-2 0 0,3 0 128 0,3-2-128 16,4-1 0-16,4-1-208 0,6 1 16 15,1-3 0 1,2 0-288-16,4-4-48 0,1 4-16 0,3-3 0 16,3 1-560-16,3 1-112 0,1 0-32 0,2 2-18624 0</inkml:trace>
  <inkml:trace contextRef="#ctx0" brushRef="#br0" timeOffset="-75778.52">20841 8661 2751 0,'-4'-3'256'0,"2"3"-256"15,-1 0 0-15,2 0 0 0,1 3 1600 0,0-3 288 0,0 2 48 0,0-2 16 16,0 4-288-16,0 2-64 0,0 1-16 0,1-1 0 0,2 0 912 0,0-2 176 16,1 2 32-16,0 0 16 0,-1-2-224 0,1-2-64 15,1 2 0-15,-2-4 0 0,0 2-640 0,0-2-128 16,-1 0-16-16,0 0-16 0,0 0-928 0,-1-2-192 16,0-1-48-16,1 2 0 0,-2-4-208 0,1-1-32 15,0-1-16-15,-1 0 0 0,0 4 112 0,0-3 32 16,0 3 0-16,-1-1 0 0,0 2-192 0,-1-1-32 15,1 2-128-15,-1 1 192 0,-2 0 80 0,0 1 16 16,1 2 0-16,-2-1 0 0,1 2-144 0,-1-1-16 16,-1 0-128-16,1 0 192 0,-1 0-16 0,1 0-16 15,0-2 0-15,1-1 0 0,0 3 48 0,2-6 16 16,1 2 0-16,1 1 0 0,-2-3-80 0,2 1-16 16,0 1 0-16,0-2 0 0,0 3-128 0,0 0 192 0,0-2-192 15,0 2 192-15,0 0 48 0,0 0 16 16,0 0 0-16,0 0 0 0,-7 21-256 0,5-14 144 0,-1 2-144 0,1 1 128 15,-1 2-128-15,-1-3 128 0,2 2-128 0,-2 0 128 16,3-1-128-16,-1 2 0 0,2-2 0 0,-2-4 0 16,4 2 0-16,-2-2 0 0,2 0 0 0,-1 0 0 15,3 0 0-15,-2 1 0 0,2-1 0 0,0 0 0 16,0 0 0-16,-1 0 0 0,1 4 0 0,0-4 0 16,-1 4 240-16,-1-1-48 0,0 3 0 0,-1-2 0 15,-1 0-192-15,0 3 176 0,-1-1-176 0,0 0 160 16,0 4-32-16,-2-3 0 0,1 0 0 0,-1 0 0 15,1 3-128-15,1-1 192 0,-1 2-192 0,2-2 192 16,0 1-192-16,0-3 0 0,2 5 0 0,0-5 0 16,2 2 0-16,-2 1 0 0,2-2 0 0,0 1 0 0,-1 1 0 0,1 0 0 15,-2 0 0-15,1 2 0 0,-2 1 0 16,0 1 128-16,-2 2-128 0,0 3 128 0,-3-3-128 16,1 0 0-16,-2 1 0 0,-2-2 0 15,1 1 0-15,-1-2 0 0,-1 2-176 0,1-2 176 0,0 3 0 0,-1-1 0 16,2 1 0-16,-1 0 0 0,0 2 0 0,2-4 0 15,3 1 0-15,-1 0 0 0,2-2 0 0,2-1 0 16,-1-1 0-16,0 2 0 0,2-1 0 0,-1-3 0 16,0 2 0-16,-1 1 0 0,0-2 0 0,-1 2 0 15,0-1 0-15,-1 5 0 0,0-5 0 0,-2 2 0 16,2-2 0-16,-2 5 0 0,-2 3 0 0,-2 5 0 16,0 3 0-16,-2 1 0 0,0-3 0 0,-1-1 0 15,1-3 0-15,0-5 0 0,1-4 0 0,1 0 0 16,-1-4 0-16,3-2 0 0,0 2 0 0,1-4 0 0,0 4 0 15,1-5 0-15,2 2 0 0,-1 1 0 0,1-3 128 16,-1 0-128-16,2 2 0 0,-1 0 0 0,0 1 0 0,0 0 0 16,-1 2 0-16,0-1 0 0,0 2 0 15,0 1 0-15,-2 3 0 0,-2-2 0 0,1 2 0 16,1-1 0-16,0-1 0 0,0-2 0 0,0-2 0 0,2 1 0 16,0-5 0-16,1 0 0 0,-1-2 0 0,3-2 0 15,0 1 0-15,0-4 0 0,2 0 0 0,0-3 0 16,0 1-176-16,1-2-48 0,-1 1-16 0,1-3 0 15,-1 0-576-15,0-2-112 16,0-3-32-16,-1 0-13312 0,-1 0-2688 0</inkml:trace>
  <inkml:trace contextRef="#ctx0" brushRef="#br0" timeOffset="-74185.36">20554 10755 23039 0,'-3'2'2048'0,"0"-2"-1648"0,0 0-400 0,1 0 0 0,1 0 448 0,-1 0 16 15,-1 2 0-15,-4-2 0 16,1 0-752-16,-1 0-160 0,1 0-16 0,2-2-16 0,3-2 768 0,-1-1 160 0,5 2 16 16,1-5 16-16,2 3-32 0,1-1-16 0,3 0 0 0,4 1 0 15,2 0 528-15,4 1 96 0,2 1 32 0,3 0 0 16,2-1 384-16,0 4 64 0,1 0 32 0,1 0 0 16,-1 4-848-16,-2-1-160 0,2 3-48 15,-4-1 0-15,2 3 0 0,-1-1 0 0,-2 1 0 0,0 0 0 16,0 0-112-16,-1 0-16 0,-1 0-16 0,2 0 0 15,-2 0-208-15,0-4-32 0,0 2-128 16,0-2 192-16,-1 1-192 0,2-4 0 0,4 2 128 0,1-3-128 16,1-3 0-16,1 2 0 0,-1-1 128 0,1-2-128 15,0 4 160-15,-1 0-16 0,-2 0 0 0,-4 1 0 0,-1 2-144 16,-3 0 0-16,0 2 144 0,-2 1-144 0,0 2 208 16,-2 0-16-16,-1 2-16 0,0-4 0 0,-2 2-32 15,0 1 0-15,-3-3 0 0,0 0 0 0,-2 0-144 16,-2 0 0-16,-2-2 0 0,-1-2 128 0,1 2-128 0,-4-1 160 15,1-3-160-15,-1 1 160 0,-2-1-16 0,0-1 0 16,1 1 0-16,-4-5 0 0,0 1-144 16,0 0 160-16,-1-4-160 0,0 0 160 0,-1 0-160 15,0 1 0-15,1-3 0 0,-1 4 128 0,1-2-128 0,1 0 0 16,1 2-160-16,1 2 160 0,0-2 0 0,1 1 0 16,2 2 0-16,-1-1 0 0,1-2 0 0,1-1 0 15,-1 4 0-15,0-3 0 0,-1-1 0 0,2 1 0 16,0 0 144-16,-2 0-144 0,2 0 160 0,0-4-160 0,0 1 160 15,0-1-160-15,1 0 160 0,0 0-160 0,0-4 160 16,0 0-160-16,1-2 256 0,-1 4-32 0,1-1-16 16,-1-2 0-16,1-2-64 0,0 2-16 0,-1 3 0 15,2-1 0-15,-2-4 0 0,1-1 0 0,1-5 0 16,0 1 0-16,0 1 0 0,-1 1 0 0,1-2 0 16,-1 0 0-16,0-1 0 0,0 2 0 0,-1-1 0 15,0 0 0-15,2 0 112 0,-2-4 16 0,0-3 0 0,0 2 0 16,0 1 0-16,1-2 0 0,-1-3 0 0,1-4 0 15,-1-1-112-15,1-2-16 0,0-2 0 0,2 1 0 16,-1-1-128-16,2-2 0 0,1 1 0 0,1-6 0 16,2-1 0-16,-1-3 0 0,2-2 0 0,1 3 0 15,-2 1 0-15,3-1 0 0,2 0 0 0,-1 2 0 16,1 5 0-16,-2 2 0 0,0 0 0 0,-1 5 0 16,0 2 0-16,-3-1 0 0,2 0 0 0,-2 3 0 0,-1-2 0 15,0 1 0-15,1 2 0 0,-2 3 0 0,0 2 0 16,-2-1 0-16,2 3 0 0,0 0 0 0,-1-2 0 15,1-3 0-15,1 2 0 0,-2-1 0 0,1 2 0 0,-2 3 0 16,1 1 0-16,-1 1 0 0,0 2 0 16,0 3 0-16,-2 0 0 0,0 3 0 0,0 0 0 0,-1 3 0 15,2 2 0-15,-2-1 0 0,0 4 0 0,-2-1 0 16,2 4-144-16,-1-2 144 0,0 1 0 0,0 1-128 16,1 1 128-16,-2 1 0 0,1-4 0 0,1 4-128 15,0 0 128-15,0 0 0 0,0 0 0 0,0 0 0 16,0 1 0-16,0-2 0 0,1 1 0 0,1 0 0 15,-1 0 0-15,-1 0 0 0,0 0 0 0,0 0 0 0,0 0 0 16,0 0 0-16,0 0 0 0,0 0 0 0,0 0 0 16,0 0 0-16,0 0 0 0,0 0 0 0,0 0 0 0,0 0 0 15,0 0 0-15,0 0 0 0,-11 20 0 0,6-17 0 16,-1 1 0-16,-2 1 0 0,1-1 0 16,-1 0 0-16,1 0 0 0,0 0 0 0,-1-1 0 0,1 0 0 15,1-1 0-15,-1-1 0 0,1-1 0 0,-1 0 0 16,-1 0 0-16,-2 0 0 0,-1-1 0 0,-1-1 0 15,-2 2 0-15,-2 0 0 0,-5 2 128 0,-2-1-128 16,-6 3 192-16,-2-1 0 0,-3 3 0 0,-3 1 0 16,1 0-192-16,-1 2 0 0,0-3 0 0,1 3 0 15,0-5 0-15,1 1 0 0,1-1 0 0,0-1 144 16,5 0-144-16,1 0 0 0,2-3 144 0,0 0-144 0,-1 0 0 16,0-3 144-16,2 0-144 0,2-2 0 15,2 0-736-15,1 0-256 0,1 1-48 16,1-2-20608-16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9T16:36:45.603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</inkml:brush>
    <inkml:brush xml:id="br3">
      <inkml:brushProperty name="width" value="0.05292" units="cm"/>
      <inkml:brushProperty name="height" value="0.05292" units="cm"/>
      <inkml:brushProperty name="color" value="#0070C0"/>
    </inkml:brush>
    <inkml:brush xml:id="br4">
      <inkml:brushProperty name="width" value="0.05292" units="cm"/>
      <inkml:brushProperty name="height" value="0.05292" units="cm"/>
      <inkml:brushProperty name="color" value="#7030A0"/>
    </inkml:brush>
    <inkml:brush xml:id="br5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1578 4554 20271 0,'-4'-5'1792'0,"0"2"-1424"0,2 1-368 15,2 2 0-15,0 0 0 0,-1 0-192 0,-2-2 32 0,0-2 0 31,-4-1-944-31,1 1-192 0,1-2-48 0,-1 3 0 0,2-1-928 16,2 1-192-16,1 1-32 0,-1 1-16 0,1-2 2112 0,2 3 400 0,1 0 128 0,-1 0 0 16,1 0-960-16,0 0-192 15,0 3-32-15,2-2 32 0,-1 4 3008 0,2-1 592 0,2 2 128 0,0 0 32 0,2 4-1152 16,2-4-240-16,1 4-32 0,2-1-16 0,-1 0-528 0,1 1-96 16,1-1-32-16,1 1 0 15,4 0-96-15,1 2-32 0,1-2 0 0,1 2 0 0,2 1 384 0,1-1 64 16,0 1 0-16,1-2 16 0,2 1 224 15,0 3 32-15,2-3 16 0,-1 2 0 0,1 1-128 16,0-2-32-16,1 3 0 0,-1 0 0 0,-1-1-128 0,-1-1-48 16,1 1 0-16,1 1 0 0,2-1-368 15,1 1-80-15,-3 0-16 0,2 0 0 0,3 6-224 0,1-2-48 16,1 2-16-16,-2 2 0 0,-1-5 32 0,-1 4 16 16,1-2 0-16,1-1 0 0,-5-2-80 0,1 2-128 15,2-2 176-15,4 2-176 0,0 1 0 0,0-1 0 16,3-1 0-16,-1 0 0 0,2 2 0 0,1-1 0 15,-1 1 0-15,0-4 0 0,-2 1 0 0,-3-2 0 16,0-3 128-16,-1 2-128 0,0 1 448 0,1 0 16 16,0 1 16-16,0 1 0 0,1 2-352 0,-2-2-128 0,-3 1 0 15,3 1 144-15,3 1-144 0,-1 1 128 0,1 0-128 16,0 1 128-16,0 1-128 0,1-1 0 0,0 2 0 16,-1 0 0-16,3 1 0 0,0 0 0 0,1 1 0 0,0-2 0 15,0 1 0-15,-1-1 0 0,-1-5 0 0,-2-2 0 16,0 1 0-16,0-2 0 0,-2 4 0 15,-1-2 0-15,-3-2 0 0,3 4 0 0,0 1 0 0,0 0 0 16,0 1 272-16,0 1-16 0,-3-1-16 0,1 0 0 16,-1 2-240-16,-1 2 128 0,0-1-128 0,0 3 0 15,1-5 0-15,-3 2 0 0,1 3 0 0,0-5 0 16,0 2 0-16,3 0 128 0,-1 3-128 0,-2-2 0 16,-1-1 0-16,0 0 0 0,4 1 0 0,-1 2 0 15,2-3 0-15,-1-1 0 0,1 3 0 0,-2 0 0 0,1-3 0 16,-1 1 0-16,-1-1 0 0,1-3 0 0,-5 0 176 0,0 2 32 15,2-1 16-15,-1 3 0 0,-3-4-16 0,-2 3 0 16,3 1 0-16,1-1 0 0,-1 1-208 0,0-2 0 16,-3-1 0-16,2 1-160 0,1 2 160 0,1-1 0 15,-1 4 0-15,2-1 0 0,0-2 0 0,1 2 0 16,1-2 0-16,-1 2 0 0,-1-2 0 0,1-2 0 16,1 0 0-16,-3-2 0 0,2 2 0 0,-1-5 0 15,-1 4 0-15,-1-5 0 0,-1 1 0 0,1 3 0 16,4 0 0-16,-2 0 0 0,-1 3 0 0,1 1 176 15,0 0-48-15,0 1 0 0,2-1-128 0,0 0 160 16,1 1-160-16,0-1 160 0,-1 0-160 0,2-1 0 16,1-3 0-16,-2-1 0 0,-1-5 0 0,1 4 0 0,2-1 0 15,0-1 0-15,-1-2 0 0,-2 3 0 0,0-3 0 16,2 3 0-16,3 3 144 0,-1 0 0 0,1-2 0 16,-2 2 0-16,1 0 80 0,1 3 16 0,1 0 0 15,-1-2 0-15,-5-2-240 0,0 2 0 0,1-1 0 16,0 0 0-16,1 0 0 0,-1 1 0 0,-1-5 0 0,2 5 0 15,0-1 0-15,2 0 0 0,-1 0 0 0,2 3 0 16,0-3 0-16,0-2 0 0,-5-1 0 0,1-1 0 16,-1-2 0-16,5 4 128 0,8 5-128 0,3 2 0 15,-2-4 128-15,-2 2-128 0,0-3 176 0,0 1-176 16,3 3 0-16,0 1 0 0,-2-5 0 0,1 3 0 16,-1-3 0-16,1 4 0 0,1-1 0 0,0 1 0 0,1 2 176 15,-2 3 128-15,1-2 16 0,0 3 16 0,0-4-128 16,-1 3-16-16,2 1-16 0,0-1 0 0,1 1-176 15,3 0 0-15,0-1 144 0,1 2-144 0,-1 1 0 0,0 1 0 16,0-6 0-16,-3 1 128 0,1 0-128 16,1 1 0-16,6 5 0 0,1 1 0 0,0-1 0 15,-2 1 0-15,2 0 0 0,-1 1 0 0,1-2 0 0,-2-1 0 16,-1-2 0-16,-5-5 0 0,0 5 0 0,3-3 0 16,2 6 0-16,-2-3 0 0,-3-3 0 0,0 1 0 15,3 1 0-15,3 3 0 0,2 0 0 0,2-1 0 16,3 1 0-16,0 0 0 0,-2 0 0 0,0 0 0 15,-1-4 0-15,-2-3 0 0,-4 1 192 0,1-1 64 16,5 4 0-16,-4-1 16 0,0 5 112 0,-2-1 0 16,-1 0 16-16,2 0 0 0,3 6-240 0,0-1-160 0,0-1 192 15,-3 1-192-15,1-2 128 0,-2 1-128 0,-3 1 0 16,0 1 0-16,-3-2 0 0,-1-4 0 16,-4-1 0-16,2 4 0 0,6 0 0 15,0 3 0-15,4 0 0 0,-1-3 0 0,0 1 0 0,-1-2 0 0,-3-3 0 16,1-1 0-16,-1-5 0 0,6 0 0 0,4 3 0 0,-3 2 0 15,-6-3-192-15,-3-1-32 0,0-1-16 0,-1 1 0 32,1 0-560-32,-2 2-112 0,-5-2-32 0,-5-1-13456 0,-4-3-2688 0</inkml:trace>
  <inkml:trace contextRef="#ctx0" brushRef="#br0" timeOffset="7645.63">3378 13912 35935 0,'-3'0'3200'0,"0"0"-2560"0,2 1-512 0,2 1-128 0,0 1 0 0,1 0 0 16,0 1 0-16,0 6 0 0,3 5 304 0,2 5 144 0,3 7 16 15,1 3 16-15,1 7-272 0,3 3-48 0,0 7-16 16,0 5 0-16,-2 4-144 0,-3 1 0 0,-4-3 0 0,-3 3 0 15,-3-4 0-15,-4-2 0 16,-3 0 0-16,-2-4 0 0,-1-3 0 0,-1-3 0 0,1-3-144 16,1-8 144-16,2-5 0 0,1-7 0 0,1-2 0 15,0-1-11296-15,1-5-2160 16</inkml:trace>
  <inkml:trace contextRef="#ctx0" brushRef="#br0" timeOffset="7907.35">3806 13867 46991 0,'-5'-12'2080'0,"0"3"432"0,0 5-2000 0,4 2-512 0,1 4 0 0,3 1 0 16,0 2-432-16,2 6-176 0,3 5-32 0,1 9-16 15,4 11-96-15,-2 8-16 0,0 12 0 0,-2 4 0 0,-3 10 512 0,-2-4 112 16,-2-3 16-16,-1-8 0 16,-1-5-704-16,0-3-128 0,-1-3-16 0,0-2-16 15,-2-8 352-15,2 1 80 0,-1-7 16 0,-2-3 0 16,0-3-496-16,-1-2-112 0,0-1 0 0,0-7-13632 16</inkml:trace>
  <inkml:trace contextRef="#ctx0" brushRef="#br0" timeOffset="8170.21">2989 14386 47919 0,'-9'-2'2112'0,"3"1"448"0,1 2-2048 0,4 1-512 0,4 1 0 0,4-3 0 15,1 4-512 1,6-2-192-16,8 4-64 0,13 0 0 0,9-2 256 0,6-4 32 0,2-2 16 16,2-2 0-16,3-2 464 0,2-4 0 0,6 0 0 0,0-5 0 15,-1 2-304-15,-2-2-160 16,0-1-48-16,-1-5 0 0,-2 3-400 0,-3 0-96 16,-2 2-16-16,-3 3 0 0,-5 1-1824 0,-6 5-368 0</inkml:trace>
  <inkml:trace contextRef="#ctx0" brushRef="#br0" timeOffset="8418.62">3241 14671 45151 0,'1'0'2000'0,"2"0"416"0,2 0-1936 16,2 0-480-16,3 0 0 0,0-3 0 0,5 2 192 0,11-1-64 16,16-5-128-16,18 0 192 0,12-5-192 0,5-3-192 0,-1 1 48 0,-1-2 0 15,-2 4-80-15,-2-4-16 0,2 0 0 0,-2 1 0 32,-3 1-752-32,-4 2-160 0</inkml:trace>
  <inkml:trace contextRef="#ctx0" brushRef="#br0" timeOffset="8875.27">5237 14114 43311 0,'-19'-3'1920'0,"3"0"384"0,-1 1-1840 0,4 0-464 0,6 2 0 0,2 0 0 0,-2 2 0 0,-7-2-240 16,-8 2 32-16,-7 1 0 16,-2-2-576-16,2 4-112 0,2-1-32 0,-1 2 0 15,4 0 96-15,-1 1 32 0,0 2 0 0,0 1 0 16,1 2-1456-16,-1-2-304 0,0 0-48 0,3 1-16 0,2 0 1952 0,4-2 384 16,4 0 80-16,3-6 16 0,4 0 1728 0,3-3 336 15,3 0 80-15,3 0 16 0,2 0-416 0,3 1-80 0,4 1 0 0,3 0-16 16,3 3-944-16,3-2-176 0,5 4-32 0,3 1-16 15,0 0-288-15,-1 2 0 0,2 1 0 16,0 2 0-16,1 2 0 0,-5-1-224 0,-4-2 32 16,-4 2 16-16,-2 1 16 0,-6-3 0 0,-4 4 0 15,-3-2 0-15,-3 3 160 0,-5-1 0 0,-3 1 0 16,-3 1 0-16,-1-1 320 0,-3 0 0 16,-3 5 0-16,0-2 0 0,-2-4 48 0,1 3 0 0,0-3 0 0,-2-4 0 15,1 4-160-15,0-3-16 0,1-1-16 0,-1 0 0 16,0 0-176-16,1-4 0 0,1 2 0 0,-3 0 0 15,0-1 0-15,-1-1-224 0,0 0 32 0,1-2-12032 16,-1 0-2416-16</inkml:trace>
  <inkml:trace contextRef="#ctx0" brushRef="#br0" timeOffset="9309.27">5623 14263 43311 0,'-8'-4'1920'0,"1"2"384"0,-1-2-1840 0,2 4-464 0,2 1 0 0,2 2 0 16,-2 0-320-16,-4 6-144 0,-6 1-48 0,-5 6 0 15,0 5-208-15,-1 1-48 0,0 2-16 0,2 3 0 0,0-1 496 0,3 2 96 16,4-2 32-16,1 3 0 15,2-1-224-15,0-1-32 0,3 2-16 0,2-4 0 0,0-3 432 0,3-2 0 0,1-2 0 0,3-6 0 16,1 1 208-16,2-2 80 0,2-2 16 0,4-2 0 16,0-1-160-16,1-1-16 0,2-5-128 15,2 0 192-15,1-2-192 0,1-4 144 0,-1-2-144 0,1-1 128 16,0 0-128-16,0-4 0 0,-2 3 0 0,1-5 0 16,-2 2 128-16,1-3-128 0,-2 1 128 0,-2-1-128 15,-1 0 304-15,-1 1-32 0,1-1 0 0,-4 0 0 16,0-4 80-16,-3 1 16 0,0 3 0 0,-3 0 0 15,-1 1-160-15,0 2-16 0,-1 2-16 0,-2 3 0 16,-1 0 16-16,0 1 0 0,-2 1 0 0,-1 3 0 16,0-1 64-16,-1-1 32 0,0 4 0 0,-1-2 0 15,-1 2-128-15,-1-1-32 0,2-1 0 0,0 2 0 16,-1-2-128-16,-2 3-176 0,0 0 48 0,-2-2 0 16,-2 2-304-16,0-1-48 0,-4-2-16 0,1-1-18240 15</inkml:trace>
  <inkml:trace contextRef="#ctx0" brushRef="#br0" timeOffset="9633.08">6209 13627 41471 0,'0'1'3680'0,"0"4"-2944"0,1-1-592 0,0 2-144 0,0 3 624 0,2 1 80 0,2 8 32 0,4 11 0 0,2 9-736 0,1 7 0 0,0 2 0 0,-2 1 0 16,-1 0 0-16,-2 1 0 0,0 5 0 0,-3-4 0 16,0 5 0-16,-1-5 0 0,-2 0 0 15,-1 1 0-15,0-6 0 0,-3 2 0 0,1-6 0 0,-1-6 0 16,2-7 0-16,-1 7 0 0,1 1 0 0,-2 3 0 15,2 0 0-15,0-5 0 0,1-5 0 0,0-3 0 16,0-7 0-16,1-1 0 0,3-5 0 0,2-4 0 16,0-3-480-16,3 0-96 15,2-4 0-15,1 0-18368 0</inkml:trace>
  <inkml:trace contextRef="#ctx0" brushRef="#br0" timeOffset="10417.79">7500 14003 43311 0,'-6'0'3840'16,"-1"0"-3072"-16,4 0-608 0,1 1-160 0,4 2-208 0,-4-1-80 0,0 2-16 0,-3 2 0 15,-1 4-1376-15,0 0-288 16,1 5-48-16,1 1-5648 16,0-3-1120-16,3-1-240 0</inkml:trace>
  <inkml:trace contextRef="#ctx0" brushRef="#br0" timeOffset="10605.93">7333 14475 45151 0,'-4'3'2000'0,"-1"-6"416"0,0 2-1936 0,1 1-480 0,2-2 0 0,2 2 0 16,0-3-528-16,-1 2-208 0,-1-3-32 0,4 4-16 0,3 0 528 0,5 2 128 15,7 0 128-15</inkml:trace>
  <inkml:trace contextRef="#ctx0" brushRef="#br0" timeOffset="11065.84">8537 13913 43311 0,'-6'0'3840'0,"-1"0"-3072"0,0 0-608 0,2 0-160 16,2 2 0-16,-3-2 0 0,-6 3 0 0,-4 3 0 15,-7 0-832-15,-2 4-160 0,-2 4-32 0,1 4 0 16,2 1 128-16,1 0 0 0,2 6 16 0,1 1 0 0,2 1 704 15,2 6 176-15,1-3 0 0,1 5 0 0,2 1 272 0,1-1 96 16,1-1 16-16,1 1 0 0,2-3 96 0,-1-1 32 16,2 1 0-16,1-4 0 0,4 1-320 0,3-7-64 15,3-1-128-15,5-1 192 0,5-4-192 16,6-1 144-16,2-5-144 0,6 0 128 0,4-4 96 16,4-6 16-16,-1 0 0 0,3-4 0 0,3-5-48 0,2-3 0 15,1-1 0-15,-2-6 0 0,0 0-64 0,-4 0 0 16,-5 0-128-16,-2-3 192 0,0 0 160 0,-3-6 32 15,-6 5 0-15,-2-4 0 0,-3 3-16 0,-2-4 0 16,-4-1 0-16,-2 1 0 0,-2-3-48 0,-5 2-16 16,0 1 0-16,-3 3 0 0,-3 2-144 0,-2 2-32 0,-1 1 0 15,-5-1 0-15,-3 4-128 0,-4-2 192 0,-2 4-192 16,-3 2 192-16,-3 0-192 0,-4 3 0 0,-3 1 0 16,-2 0 0-1,0 0-384-15,-2 2-128 0,-1-3 0 0,-2-2-19776 0</inkml:trace>
  <inkml:trace contextRef="#ctx0" brushRef="#br1" timeOffset="21221.59">3602 16011 36863 0,'-1'-10'3264'0,"1"4"-2608"0,1 2-528 0,0 2-128 15,1 2-784-15,0-2-192 0,0-2-48 0,1-4 0 16,1-3 144-16,1 1 32 0,0 3 0 0,1 1 0 16,-1 3 64-16,-2 3 16 0,1 4 0 0,0 5 0 0,1 1 432 0,-2 2 80 0,2 6 32 15,-1 2 0-15,2 5 1328 0,1 0 272 0,-1 3 48 0,1 2 16 16,1 1-32-16,-2 1-16 0,0 0 0 0,-1 1 0 16,0 0-432-16,-3-2-64 0,2 1-32 0,-3 0 0 15,-1-1-400-15,1-2-80 0,-1 2 0 0,-1 2-16 16,1 4-160-16,-1-3-16 0,-2 5-16 0,1-5 0 15,0-3-176-15,-2-2 0 0,1-3 0 0,1-2 128 16,-2-1-128-16,2-6 0 0,-2 0 0 0,-1-1 0 16,-1-2 0-16,-2 1 0 0,1-2 0 0,-4 0 0 15,-1-1 0-15,-5 0 0 0,1-2 0 0,-5-1 0 16,0-3 0-16,-1 1 0 0,2 0 128 0,-3-1-128 0,-6-2 0 16,-4 1 0-16,-2-1 0 0,1 1 0 0,8-3 0 0,-4 0 0 15,-5-2 0-15,0-2 0 0,0 0-304 16,3-3 64-16,3 1 16 0,2-3 0 15,2 1-1728-15,6 0-352 0</inkml:trace>
  <inkml:trace contextRef="#ctx0" brushRef="#br1" timeOffset="21665.15">4679 15676 43311 0,'-4'-10'1920'0,"1"4"384"0,-2 2-1840 0,1 2-464 0,2 4 0 0,-1-2 0 0,-1 4-848 16,-2 0-272-16,-4 4-48 0,-5 2-16 16,-2 5-1888-16,-3 1-384 0,-2 4-80 0,0-1-16 0,-3 0 1632 0,0 2 336 15,-1 2 64-15,0-1 16 0,2-4 960 0,1 2 192 0,2-4 32 0,-2 7 16 16,-2 4 1376-16,-1 1 272 0,2 7 48 0,0 1 16 16,3-2 1280-16,2 3 272 0,1 5 48 0,-1 5 16 15,1 4-1248-15,-2 4-256 0,0 0-48 0,-1 3-16 0,-2 8-976 16,0-2-192-16,4 2-32 0,1-7-16 0,5-4-240 0,3-11 0 15,5-3 0-15,4-7 0 0,3-5 0 0,3-4 0 16,3 1 0-16,-1-7 0 0,3 0 0 0,5-3 0 16,3 0-192-16,6-1 192 0,2-3-288 0,1 1 48 15,-2-2 16-15,6 0 0 16,3 1-368-16,7 2-80 0,1 1-16 0,0 1-16704 16</inkml:trace>
  <inkml:trace contextRef="#ctx0" brushRef="#br1" timeOffset="22201.47">4886 15916 43311 0,'-4'-4'3840'0,"0"2"-3072"0,0 2-608 0,3 0-160 0,0 2-448 0,0 2-128 0,-3-1-32 0,-3 1 0 0,-4 8-800 15,-4 4-176-15,0 3-16 0,-1 9-16 0,0 0 880 0,0 4 176 0,1 7 48 16,-1-2 0-16,1 4-528 0,-1 3-112 0,0 1 0 0,-2 2-16 15,2-3 912-15,-1-2 256 0,0 1 0 0,-1-2-128 0,1-2 800 0,0-1 160 16,-2 3 48-16,2-3 0 0,3 0 800 16,3-3 176-16,1-3 16 0,5-1 16 0,2-3-1120 0,3-3-208 15,3-1-48-15,2-6-16 0,0-3-368 0,4-1-128 16,1-2 0-16,2-3 0 0,2-2 0 0,-1-2 0 16,2-1 0-16,1-4 0 0,2-4-192 0,0 2 64 15,1-5 128-15,-2 1-208 0,-1 0 208 0,1-4 0 16,3-5 192-16,0-2-192 0,-2 0 208 0,-1-3-64 15,-1-2-16-15,0-3 0 0,-1 1-128 0,-2-4 160 16,1 0-160-16,-2-6 160 0,-1 4-160 0,-1-7 0 16,0-1 144-16,-3-3-144 0,0 7 0 0,-2-2 0 0,-3-4 0 15,-2 2 0-15,0 2 0 0,-1 1 0 0,-2 4-160 16,1-1 160-16,-2 1-160 0,0 3 160 0,1 2-128 0,-2-1 128 16,-1 3 0-16,-1 2 0 0,-1 0 0 15,0 1 0 1,0 1-832-16,-1 1-176 0,0 1-32 0,-2 4-16208 0</inkml:trace>
  <inkml:trace contextRef="#ctx0" brushRef="#br1" timeOffset="22447.85">4678 16387 35935 0,'-4'0'3200'0,"2"-2"-2560"15,0 2-512-15,2 0-128 0,2 2 1312 0,-1-2 240 0,3 3 48 0,1 0 16 16,4 0-1872-16,5 2-368 0,2 1-80 0,1-1 0 16,2 1 96-16,0-5 32 0,-1 2 0 0,-1-1 0 15,3-2-1552-15,-2-2-304 0,-1-1-64 0,-1 2-11488 16</inkml:trace>
  <inkml:trace contextRef="#ctx0" brushRef="#br1" timeOffset="22893.87">4999 15575 43311 0,'-2'-3'3840'0,"1"3"-3072"0,1 3-608 0,1-1-160 0,1 2 0 0,2-2 0 15,2 3 0-15,4 4 0 16,4 3-832-16,6 4-160 0,1 7-32 0,2 3 0 0,1 7 720 16,-1 2 144-16,1-1 32 0,-3 5 0 0,1-1 128 0,-2 0 0 15,-1 6 0-15,-1 0 0 0,-3 3 0 0,-3-5 0 16,-2-1 0-16,-2 6-128 0,-1 0 128 16,-1 1 0-16,-2-3 0 0,-2-2 0 0,0-1 128 15,1 1 16-15,-2-1 0 0,2 2 0 0,0 0 96 0,0 1 16 16,-2-3 0-16,2 1 0 0,-1-1-64 0,-1-4 0 15,-1-1 0-15,-1-2 0 0,-3 0-192 0,-1-4 144 16,-2 1-144-16,-2-3 128 0,-3-1-128 0,-3-4 0 0,-3 2 0 16,-3-6 0-1,0 1-448-15,-3-7-32 0,-3 1 0 0,-4-3-17392 0</inkml:trace>
  <inkml:trace contextRef="#ctx0" brushRef="#br1" timeOffset="24231.65">6561 15849 23951 0,'-5'-5'2128'0,"0"2"-1696"0,0 0-432 0,2 3 0 0,1 0 2816 0,2 1 496 0,0 1 80 0,0 0 32 16,2 4-4304-16,0-2-848 0,3 5-192 0,4 1-16 0,4 2 1248 15,2 4 256-15,4 3 48 0,-1-2 16 0,2 0 1040 0,1 0 208 16,4 4 32-16,1 2 16 0,0 0-80 0,-3-2-16 15,-3-2 0-15,2 1 0 0,3 4-512 0,1-1-128 16,-1 1 0-16,-2-4-16 0,-2 0-176 0,-2-3 0 16,-3-1 0-16,-1-3 0 0,-2-2 0 0,-2-3 0 15,0 1 0-15,-1-3 0 0,2 2 432 0,-1-5 0 16,2 2 0-16,1-1 0 0,2-1 288 0,-1 0 64 16,1 1 16-16,-3 0 0 0,0 1-592 0,-2-4-208 0,-2 4 144 15,-2-1-144-15,-1-2 0 0,-2-1 0 0,-2 3 0 16,-3 1 0-16,0-1 0 0,-2-1 0 0,-2 2 0 0,-2 1 0 15,-3-1 0-15,0 0 160 0,2 1-16 0,-6-2 0 16,-5 2 160-16,-3 1 16 0,-3-4 16 0,0 3 0 16,-1-3-64-16,-2 1-16 0,0-1 0 0,-1 0 0 15,6 1-48-15,-2-2-16 0,0 2 0 0,-3 2 0 16,-3 0 32-16,-3 3 0 0,0 1 0 0,0 2 0 16,-1 4-224-16,-1 0 128 0,-1 0-128 0,0 3 0 15,0 3 0-15,3-3 0 0,2 0 0 0,6 0 0 16,5-5 0-16,1-2 0 0,4 0 0 0,3-2 0 15,3-1-544-15,4-3-160 0,2-2-16 16,3-2-17968-16</inkml:trace>
  <inkml:trace contextRef="#ctx0" brushRef="#br1" timeOffset="25938.87">8472 15878 28559 0,'2'-5'2544'16,"-1"1"-2032"-16,-2 3-512 0,0 1 0 0,0 0 1216 0,-1-1 128 0,0-1 48 15,-3-1 0-15,-1 0-1232 0,-2-1-160 0,0 4-192 0,-2 2 32 16,-1 0 640-16,0 1 128 0,1-2 32 0,0 4 0 16,-3 2-48-16,0 6 0 0,-2-1 0 0,0 7 0 15,-1 0-160-15,0 6-48 0,0 5 0 0,-1 3 0 16,-1 5-144-16,0 3-48 0,-1 4 0 0,2 2 0 15,0 5-192-15,0-2 128 0,4 0-128 16,1-6 0-16,2 3 144 0,2-6-144 0,2-2 128 0,1 3-128 16,3 5 224-16,3 3-32 0,3-3-16 0,2-2 0 15,2-4-176-15,5-9 128 0,3-1-128 0,4-9 128 0,2-4-128 16,1-4 128-16,2-4-128 0,1-5 128 0,2-1-128 16,1-4 160-16,2-4-160 0,-1-1 160 0,-3-1-32 15,0-2 0-15,1-2 0 0,-2-2 0 0,0 0 48 0,-2-7 0 16,-3 1 0-16,-3-2 0 0,0-5 112 0,-5-3 32 15,1-4 0-15,-3-6 0 0,-1 3-176 0,-1-6-16 16,-1 0-128-16,-2-4 192 0,1 1-192 0,-1-1 0 16,-1 1 0-16,-2-3 0 0,1 0 0 0,-1-1 128 15,-3 4-128-15,-3 2 192 0,-1 9-192 0,-3 1 0 16,-3 3 0-16,-5 3 0 0,-2 4 192 0,-5 4-64 0,-3 1-128 16,-7 5 192-16,-3 3-192 0,-3 2 0 15,-7 1 0-15,0 0-13264 0,0 3-2624 16</inkml:trace>
  <inkml:trace contextRef="#ctx0" brushRef="#br1" timeOffset="28123.66">3349 5730 35935 0,'-7'-18'3200'0,"2"5"-2560"0,1 3-512 0,0 2-128 0,3 4 688 0,-1 2 112 0,1 0 32 15,-1-4 0-15,-3 0-496 0,-2-4-80 0,-1 0-32 0,-1 2 0 16,1 1 112-16,0 1 32 0,-1 4 0 0,1 0 0 15,0 6-144-15,1-1-32 0,0 3 0 0,2 4 0 16,1 2-192-16,1 4 0 0,1 4 128 0,1 7-128 16,1 2 0-16,1 3 0 0,-1 0 0 0,1 5 0 15,0-2 0-15,-1 0 0 0,2 6 0 0,-2 3 0 16,0 0 0-16,1 3 0 0,-1 5 0 0,0 4 0 16,-1 1 0-16,-3-3 0 0,0-1 0 0,-1-2 0 15,-1 0 0-15,1-4 0 0,0 1 0 0,3-4 0 0,0-3 0 16,4-4 0-16,0 1 0 0,1-5 0 0,2-9-192 15,1-1 192-15,0-4-192 0,0-4 192 16,0-5-1216-16,1-4-144 0</inkml:trace>
  <inkml:trace contextRef="#ctx0" brushRef="#br1" timeOffset="28540.12">4053 5566 10127 0,'0'-3'896'0,"-1"3"-704"0,0 0-192 0,0 0 0 0,-1 3 1904 0,0 0 336 0,-2 0 80 0,-1 1 16 15,-3 2-144-15,-2 4-16 0,-3 0-16 0,2 1 0 0,1 0 240 0,4 0 48 16,1-1 16-16,3 0 0 0,4 0-1296 0,4 0-256 15,4 1-48-15,4 1-16 0,3 4-656 16,3-2-192-16,2 4 0 0,1-2 128 0,0 3-128 0,-1 1-208 16,-1 1 48-16,0-1 16 15,-2 2-928-15,-3 3-176 0,-4-3-32 0,-3 2-9152 16,-2 5-1840-16</inkml:trace>
  <inkml:trace contextRef="#ctx0" brushRef="#br1" timeOffset="29004.51">4675 6373 40543 0,'-7'-7'3600'0,"2"1"-2880"16,0 2-576-16,4 4-144 0,1-3 144 0,1 3 0 0,2 3 0 0,-1-3 0 0,1 4-144 0,1-2 0 15,3 4-160-15,0 4 160 0,0 3 0 0,0 4-144 16,-2 4 144-16,1 4 0 0,0 1 0 0,-2 2 0 16,-1 4 0-16,0 3-128 0,-3-1 128 0,-1 1 0 15,-3 2 0-15,-1 1 0 0,0-3 0 0,-1 0 0 16,0-6 0-16,3-1 0 0,2-6 0 0,1-2 0 15,4-2 0-15,2-2-128 0,2-2-192 0,4-3-16 16,2 0-16-16,1-2 0 16,3-1-1920-16,0-1-384 0,2 0-80 0,2-1-16 0</inkml:trace>
  <inkml:trace contextRef="#ctx0" brushRef="#br1" timeOffset="29554.24">6215 6896 43311 0,'-4'-8'3840'0,"3"4"-3072"16,1 1-608-16,2 1-160 0,1 1-192 0,1-2-64 0,2 0 0 0,2-7-16 16,6-1-256-16,0 1-48 0,0 2-16 0,0 2 0 15,-2 4-16-15,-2 2 0 0,-1 2 0 0,-4 4 0 16,-3 2-32-16,-2 4-16 0,-3 0 0 0,-3 2 0 0,-2 3 480 0,-2 3 176 0,-1 0 0 0,-1 1-144 15,1 1 432-15,-1 0 96 0,4 3 0 0,0-1 16 16,5 3 208-16,3-1 32 0,2 2 16 16,6 1 0-16,3-1-96 0,2 1-32 0,7 2 0 0,0 1 0 15,2-1-336-15,0-3-64 0,3 2 0 0,0 1-128 16,0 0 0-16,-2-2 0 0,-2-2 0 0,-2-3 0 16,-2 3-432-1,-1-5-144-15</inkml:trace>
  <inkml:trace contextRef="#ctx0" brushRef="#br1" timeOffset="30214.51">7686 8592 17503 0,'-7'-8'1552'16,"1"2"-1232"-16,3 4-320 0,2-1 0 0,2 2-480 0,-2 1-160 0,0-5-16 0,-4-2-16 0,0-3-384 0,1 1-80 0,1-1-16 0,0 1 0 0,2 2 2384 15,1 2 480-15,1 1 80 0,0 2 32 0,2 1-512 0,0 1-96 16,1 0-32-16,1 0 0 0,0 1 480 0,1 1 112 15,2 2 16-15,-1 2 0 0,3 3 352 0,0 3 80 16,1 2 16-16,0 2 0 0,2 3-960 0,-1 3-192 16,1 3-48-16,0 3 0 0,-2 0-720 0,-1 1-160 15,0-1-32-15,-3 3 0 0,1-1-128 0,-3-2 0 16,-2 0 0-16,0-3 0 0,-2 1 0 0,-1 3 0 16,-1 3 0-16,-2 1 0 0,2 2-192 0,-3-3-80 0,2 0-16 15,1-1 0 1,1 0-352-16,2-2-80 0,3-3-16 0,2-2 0 15,5-1-1568-15,0-4-320 0</inkml:trace>
  <inkml:trace contextRef="#ctx0" brushRef="#br1" timeOffset="30886.09">8840 9311 13823 0,'-4'0'1216'0,"2"0"-960"0,-1 0-256 0,3 0 0 0,0 0 2032 0,-1 0 352 0,0 0 80 0,-3 0 16 16,2 0-1648-16,-2 0-336 0,3 2-64 0,0-2-16 15,1 0-96-15,1 0-32 0,0 0 0 0,2 0 0 16,-1 2 384-16,1-2 80 0,0 4 16 0,1 0 0 15,0 2-576-15,-1 5-192 0,1 2 144 0,0 6-144 16,-1 3 224-16,2 3-32 0,0 5-16 0,0 4 0 16,0 7 848-16,0 4 160 0,-1 8 32 0,0 1 16 15,-2 6-272-15,1-4-48 0,-2-4-16 0,1-2 0 0,0 3-592 16,-1-1-128-16,-1 4-32 0,0-2 0 0,-1-1 112 0,-1-2 0 16,0 1 16-16,-2-6 0 0,0-4-272 0,1-8 128 15,-1 1-128-15,-1-3 0 0,0-1 128 0,0-3-128 16,0 1 0-16,0-1 0 0,2-3 0 0,-1-2 0 15,1-1 128-15,2-5-128 0,0-2 0 0,1-3 0 16,2-2 0-16,1-4 0 16,-1 0-992-16,1-3-160 0,0-2-16 0,1-1-14672 0</inkml:trace>
  <inkml:trace contextRef="#ctx0" brushRef="#br1" timeOffset="31295.28">9685 9894 35935 0,'-2'-10'1600'0,"1"0"320"0,0 4-1536 16,1 1-384-16,1 4 0 0,2-2 0 0,0 3-384 0,4-3-160 0,2 0-32 0,4-1 0 15,2 4-2704-15,-1 7-560 0,1-1-96 0,-2 5-32 0,-2 4 3200 16,-4 3 768-16,1 2 0 0,-3 5 0 0,-2-1 784 0,0 2 240 15,-2 7 32-15,-2 1 16 0,-2 3 528 0,1-2 128 16,-1 3 0-16,2-2 16 0,2 4 240 0,2-4 64 16,1 1 0-16,2-5 0 0,1-1-928 0,3 1-176 15,4 0-48-15,-1 3 0 0,2-4-640 0,0 3-128 16,0-2-128-16,-2 3 192 0,0-4-192 0,-2-1 0 16,0-2 0-16,0-1-18160 0</inkml:trace>
  <inkml:trace contextRef="#ctx0" brushRef="#br1" timeOffset="31897.7">11891 10873 43311 0,'-4'0'3840'0,"1"1"-3072"0,3 2-608 0,2-1-160 15,-1 0-704-15,0 0-192 0,2 4-16 0,-2 4-16 0,1 6 752 0,2 3 176 0,0 3 0 0,-2 3 0 16,0-2 0-16,-2 2 0 0,0 0 0 0,-2-3 0 16,1 3-1328-1,-1-3-272-15,0 0-48 0,2-2-14480 0</inkml:trace>
  <inkml:trace contextRef="#ctx0" brushRef="#br2" timeOffset="40217.61">15017 4785 19343 0,'-4'0'1728'0,"0"-2"-1392"16,3 2-336-16,1 0 0 0,0 0 2448 0,0 2 432 16,0-2 64-16,-1 3 32 0,1 1-1536 0,0 2-304 0,2 0-64 0,2 4-16 15,1 2 384-15,1 2 80 0,2 1 16 0,1 3 0 16,3 2-800-16,1 1-160 0,2 5-16 0,0 0-16 15,2 1-352-15,-2 2-192 0,2 0 192 0,-1 5-192 16,0 2 128-16,-1 4-128 0,0 2 0 0,-1 5 0 16,-2 3 0-16,-1 1 0 0,2-3 128 0,-5-1-128 15,1 0 0-15,0 5 0 0,-1 16 0 0,1 2 0 16,-2 9 192-16,1-1-64 0,-2 3 0 0,-1 3-128 16,-3 1 384-16,0 8-16 0,-2 5-16 0,-3-1 0 15,-1-8-32-15,-1 13 0 0,-1 9 0 0,-1 3 0 0,1-5 16 16,-1 2 0-16,2 3 0 0,1-4 0 0,1-8-336 15,1 5 0-15,0 4 0 0,2 5 128 0,0 2-128 16,0-5 0-16,0-1 0 0,0 4 0 16,2 1 0-16,-1 0 0 0,-1-16 0 0,0 9 0 0,0 4 0 0,0-3 176 15,-1-3-176-15,-1-1 192 0,1-3-16 16,-3 1 0-16,1-1 0 0,-2-6 0 0,0 0 32 0,0-3 16 16,0 6 0-16,-1-6 0 0,1-7-224 0,-3-2 0 15,1-1 0-15,0-2 0 0,-1-4 0 0,2-4 0 16,-1-8 0-16,0-6 0 0,1-4 0 0,-1-2 0 15,1 2 0-15,1-3 0 0,-2 1 0 0,1-4 0 16,-1-2 0-16,2-2 0 0,0-6 0 0,1-2 128 0,0 1-128 16,1-7 0-16,2-3 0 0,-1-3 0 0,2 0 0 15,2-4 0-15,0-1 0 0,0-6 0 0,3-1 0 16,2-5 0-16,-1 0 0 0,2-4 0 0,1-2 0 16,1-2 0-16,0-2-288 0,-1 0 0 0,-1-2 0 15,-2-2 0 1,2 1-592-16,-3 0-112 0,-3 0-32 0,-1 2 0 15,-2 1-864-15,-1-2-176 0,-2 2-48 0,-2 0-14912 0</inkml:trace>
  <inkml:trace contextRef="#ctx0" brushRef="#br2" timeOffset="41204.11">14363 11794 35007 0,'-13'-6'3120'0,"2"3"-2496"0,4-1-496 0,3 4-128 0,1 0 1008 15,-3-4 176-15,-6 2 32 0,-8-7 16 0,-5 2-1232 0,-1 0-368 16,3 1-16-16,3 0 0 15,3 2-96-15,3-1-32 0,6 2 0 0,0-1 0 16,4 0-144-16,3-2-48 0,1 0 0 0,3 0 0 16,2 1 96-16,1 0 16 0,1 2 0 0,3 0 0 0,4 0 1376 0,3 3 288 15,3-2 48-15,2 2 16 0,3 0 240 0,6 0 48 16,5 0 16-16,4 0 0 0,7 0-720 0,5 0-144 16,5 2-16-16,4-2-16 0,4 4-240 0,5 1-48 0,4 2-16 0,0-1 0 15,4 1-64-15,5-5-16 0,7 4 0 0,5-2 0 16,3 0-160-16,3-1 128 0,7 2-128 15,2-1 128-15,0 0-128 0,5-1 0 0,4 2 0 16,3 2 0-16,0-1 0 0,5 1 0 0,4 2 128 0,1-3-128 16,-1 0 160-16,5 2 0 0,4-2 0 0,2 0 0 15,1-2 80-15,5 2 16 0,2 4 0 16,-2-4 0-16,-6 0-16 0,5 0 0 0,3 6 0 0,4-3 0 16,6-1-96-16,-3-2-16 0,-8 3 0 0,2-3 0 15,1 4 96-15,-2-4 16 0,-5-2 0 0,1 2 0 16,1 2-112-16,0-4-128 0,2 2 176 0,-5-2-176 15,-6 2 0-15,5-2 0 0,3 1 0 0,-6 1 0 16,-4-2 128-16,-2 0-128 0,1 4 0 0,-7-4 0 0,-9 2 0 16,-3-2 0-16,2 2 0 0,-4-2 0 0,-4 1 0 0,-3 1 0 15,-2 0 0-15,-7-1 0 0,-8 1 160 0,-4 0-32 16,-5 3 0-16,-5-3 0 0,-6 0 32 0,-6 0 0 16,-4 1 0-16,-8-1 0 0,-5 1-160 0,-5-4-192 15,-6 0 32-15,-4-3 16 16,-5 0-288-16,-5 0-48 0,-6-3-16 0,-5-2-13776 15,-4 0-2768-15</inkml:trace>
  <inkml:trace contextRef="#ctx0" brushRef="#br2" timeOffset="42092.98">19315 12502 3679 0,'2'-4'320'0,"-3"2"-320"0,0-1 0 0,-2 2 0 0,1 2 6800 16,0 2 1296-16,-2-1 256 0,-2 2 48 0,-3 2-5648 0,-3 4-1120 15,-4 5-224-15,-2 5-64 0,0 2-976 0,-1 4-208 16,-1 1-32-16,1 3-128 0,-2 1 0 0,0 1 0 16,-2 1 0-16,-1 0 0 0,-2-2 192 0,-2 4-192 15,0 0 192-15,-3-1-192 0,-1 1 464 0,-4 3-16 16,-2 3 0-16,-2-3 0 0,-1-1-144 0,-1-1-48 16,-1 1 0-16,1-4 0 0,1 1-256 0,4-5 0 15,4-7 128-15,5-6-128 0,6-1 0 0,6-5-304 16,6-7 64-16,5 0 16 15,4-6-1376-15,3-4-256 0</inkml:trace>
  <inkml:trace contextRef="#ctx0" brushRef="#br2" timeOffset="42324.71">18620 12619 47919 0,'-1'-1'2112'0,"-2"1"448"0,1 0-2048 0,2 1-512 0,1 2 0 0,2-2 0 16,1 4 144-16,4 2-144 0,4 6 0 0,8 5 144 16,7 11-480-16,7 2-112 0,4 2 0 15,6 7-16-15,5 0 464 0,5 5 0 0,9 6 0 0,4 3 0 16,2 5 0-16,0-2 0 0,2 1 0 0,-3 2 0 0,-1-6 0 16,-3-3 0-16,-1-2 0 0,-9-8-144 0,-3-3-128 15,-1-3-32-15,-2 0 0 0,-4-6-13248 16,-2-1-2640-16</inkml:trace>
  <inkml:trace contextRef="#ctx0" brushRef="#br2" timeOffset="44536.42">13790 7201 21183 0,'-2'-3'1888'0,"-1"2"-1504"0,1 1-384 0,0-3 0 0,1 3 4336 0,1 3 784 0,0-3 176 0,0 4 16 16,1-2-3952-16,1 5-784 0,0 3-176 0,2 5-16 15,2 4-256-15,0 3-128 0,3 1 160 0,-1 5-160 16,2 0 128-16,1 4-128 0,1 5 0 0,0 2 0 15,2 5 0-15,-2 1 0 0,0-1 0 0,1 3 0 16,-1-2 0-16,-1 2 0 0,0-5 0 0,-1-3 0 16,0-6-128-16,0-3-32 0,0-4 0 0,0-6 0 31,0 1-672-31,1-5-128 0,-1 0-16 0,0-7-10704 0,-1-2-2144 16</inkml:trace>
  <inkml:trace contextRef="#ctx0" brushRef="#br2" timeOffset="44810.39">14522 7235 43311 0,'-5'-10'3840'0,"-1"4"-3072"15,2 4-608-15,3 4-160 0,1-1 176 0,-1 2 0 16,-3-3 0-16,-1 2 0 0,-1 2-176 0,-3 5-272 15,2 7 64-15,-3 6 16 0,-2 10 192 0,-3 5 0 16,-3 8 0-16,-3 5 0 0,-3 11 0 0,-7 11 0 0,-4 11 0 0,-4 3 0 16,-3 4 160-16,-2 2 80 15,0-1 16-15,-3 5 0 0,-3 8 304 0,0-9 64 16,3-6 16-16,0-4 0 0,-2 7-640 0,0-1 0 0,1 1 0 16,4-3 0-1,9-8-608-15,9-8-144 0</inkml:trace>
  <inkml:trace contextRef="#ctx0" brushRef="#br2" timeOffset="46490.71">15056 11009 19343 0,'3'-8'1728'0,"-2"-2"-1392"0,1 6-336 0,0-1 0 0,0 4 1280 0,2-4 192 0,2-5 48 0,3-4 0 0,2-4-1520 0,2-1-240 16,0 3-80-16,-2 4 0 0,0 2 592 0,-2 0 128 16,-2 5 32-16,-1-1 0 0,-1 2 1120 0,0 0 240 15,0-2 32-15,-1 0 16 0,2 2 144 0,0-2 48 16,2 0 0-16,-1 0 0 0,0 2-1280 0,2-2-256 15,0 0-48-15,-1 0-16 0,0 2-432 0,-3 1 0 16,1 0 128-16,-4 0-128 0,2 3 0 0,-3-2 0 16,1 2 144-16,-2 2-144 0,-2 1 256 0,1-2-32 0,0 4 0 15,-2 1 0-15,1-1 128 0,0 1 32 0,-2 3 0 16,-1-3 0-16,1 1 128 0,-2 2 48 16,1 0 0-16,-1 1 0 0,0-3-160 0,1 4-16 0,-1-1-16 0,-1 0 0 15,2 2-368-15,2-2 0 16,-2 0 0-16,0 3 128 0,0 1-128 0,1 2 0 0,2 1 0 15,-1-4 0-15,3 2 0 0,1 1 0 0,1 3 0 0,0-1 0 16,1 2 0-16,0 0 0 0,2 3 0 0,-1-1 0 16,1 4 0-16,0 3 0 0,1-1 0 0,-2 4 0 15,1 2 144-15,-3-2 64 0,1 3 16 0,-3-1 0 16,-2 7-32-16,0 4-16 0,-1 3 0 0,-1-1 0 16,-1 0 32-16,0-3 16 0,0 1 0 0,0-4 0 15,0-1-224-15,1-7 144 0,0-4-144 0,2-4 128 16,-1-3-128-16,2-1 0 0,0-5 0 0,1-6 0 15,1-1 0-15,-1-3 0 0,3-6 0 0,-1-2-14464 16,2-7-2912-16</inkml:trace>
  <inkml:trace contextRef="#ctx0" brushRef="#br3" timeOffset="52331.39">19035 8665 3679 0,'-7'0'320'0,"1"0"-320"0,1 0 0 0,1 0 0 0,3 0 3216 0,1 0 576 16,-1 0 112-16,0-2 32 16,-2 2-3664-16,1-2-720 0,-1-2-160 0,1 2-32 0,0-4 1968 0,2-1 384 15,0 0 80-15,0 1 0 0,0 0 592 0,2-4 112 16,-2 1 32-16,1 0 0 0,-1 2-480 0,1-3-112 15,-1-1-16-15,0 0 0 0,-1 2-896 0,0-1-176 16,-1 0-32-16,-1 2-16 0,-1 2-480 0,-2-1-112 16,-3 4-16-16,-2 3 0 0,-3 0-48 0,-3 3-16 0,2 4 0 15,-5 1 0-15,-2 2-128 0,-4 4 0 16,-2 2 0-16,1 1 0 0,-1 3-128 0,4-2 128 0,1 1 0 16,4 1 0-16,4-2 0 0,2 1 0 0,4-3 0 0,5 0 0 15,3 0 0-15,2 0 0 0,4-3 0 0,2-1 128 16,4-2-128-16,3-2 0 0,2-1 0 15,1-6 0-15,3-2 0 0,1-2 128 0,3-1-128 16,-1-2 128-16,1 0-128 0,-2-3 0 0,0 2 0 16,-1-5 0-16,0 2 128 0,-2-1 0 0,-1 1 0 0,0-4 0 15,-1-3 112-15,0 0 16 0,0-2 0 0,0-1 0 16,-3 2-96-16,0-3-16 0,-2 1 0 0,-2 1 0 16,-2 6-144-16,-3-5 0 0,-3 5 0 0,-3 0 0 15,-4 3 128-15,-3 4-128 0,-3 0 192 0,-2 6-64 16,-2 0-128-16,-4 6 0 0,-3 3 0 0,-5 2 0 0,-2 4 0 15,1 3-144-15,0 2 144 0,-1 3-208 0,4 1 208 16,2-1 0-16,3 1 0 0,4-4 0 0,4 0-128 0,3-3 128 16,3 0 0-16,2-2-144 0,2-1 144 0,3-3 0 15,0-1 0-15,2-3 0 0,0 0 0 16,1-3 0-16,1-4 0 0,0 2 0 0,2-2 0 0,1-2-160 16,2 0 160-16,0-2 0 0,1-2 0 0,0 0 0 15,1 2 0-15,-1-4 0 0,0-1 160 0,-1 1-160 16,0-1 160-16,-1 0-160 0,0-1 0 0,-3 0 0 15,-1-1 0-15,0 0 0 0,0-1 0 0,-2-3 0 16,0 1 0-16,-2-2 0 0,-1 1 0 0,0-1 0 16,0 0 0-16,-1-3 0 0,-2 0 0 0,2 1 128 15,-1 1-128-15,-1 1 0 0,1 1 0 0,-1 3 128 16,-2 2-128-16,1 4 0 0,0 2 320 0,-4 4-16 16,1 4-16-16,-2 4 0 0,-1 2-288 0,-2 6 0 15,1 0 0-15,-3 3 0 0,0 3 0 0,0 0 0 0,-1 1 0 0,1-1 0 16,1 0 0-16,0-1 0 0,3-1 0 0,3-1 0 15,3-3 0-15,3 0 0 0,2-4 0 0,3-2 0 16,3 0 0-16,2-1 0 0,2-6 0 0,3 0 0 16,1-3 0-16,3-3 0 0,1 0 0 0,0-4 0 15,2-1 0-15,3 0-176 0,-1-4 176 0,2 2-160 16,0-2 160-16,0-3 0 0,-1 1 0 0,-1-2-128 16,-2 4 128-16,-4-3 0 0,-2 4 0 0,-3-4 0 15,-1 1 0-15,-2 2 0 0,-4 0 0 0,-1-3 0 16,-4 4 0-16,-2-2 144 0,-3 2-144 0,-2 0 0 0,-3 2 208 15,-4-1-64-15,-2 2-16 0,-2 4 0 0,-1 0-128 16,-2 2 0-16,-1 2 0 0,-1 0 0 0,-1 2 0 16,1 5 0-16,-1-1 0 0,1 4 0 0,0 2 0 15,2 4 0-15,1 0 0 0,3 0 0 0,4 3 0 0,1-1 128 16,4 2-128-16,2-1 128 0,3-1-128 16,2 0 0-16,2-1 0 0,0-1-176 0,3-2 176 0,1-2 0 15,1 0 0-15,3-2 0 0,0-4 0 0,2 1 0 16,0-4 0-16,1 0 0 0,2-6 0 15,-1 0-128-15,1-1 0 0,-2-2 0 0,1-4 128 0,-3 1-192 16,-1-1 192-16,-1 0-192 0,-2-1 192 0,0-1 0 16,-1-2 0-16,-1-2 0 0,-2 0 0 0,1 0 0 15,-1-5 160-15,1 2-160 0,1 2 176 0,-2-1-176 16,3-3 192-16,0 1-192 0,2 4 128 0,-2 1-128 0,1 5 0 16,-1 3 0-16,0 2 0 0,-2 1 0 0,-1 4 0 15,0 0 0-15,-4 2 0 0,1 5 0 0,-3 0 0 0,1 2 0 16,-2 0 0-16,-3 1 0 0,0 5 0 15,-4-1 0-15,0 1 224 0,-4 1-64 0,0 0-16 16,-1 0 0-16,2-4 16 0,0-2 0 0,1-1 0 0,1-2 0 16,3-2 80-16,2-1 16 0,3-3 0 0,2 2 0 15,3-3 16-15,2-4 16 0,3 1 0 16,3 0 0-16,2-3-128 0,3-1-32 0,2 1 0 0,2-4 0 16,-2 4-128-16,1-3 0 0,3 2 0 0,-2 1 0 15,-1 0-208-15,-4 2 16 0,0 1 16 0,-4 3 0 16,-3 0 176-16,-1 0 0 0,-3 0 0 0,-1 3 0 15,0-2 0-15,-2 2 0 0,-2-3 0 0,0 2 128 0,-1-2-128 16,0 0 0-16,5 0 0 0,0 0 128 0,-23-2-128 0,13-1 176 16,0 2-176-16,0-2 192 0,0 0-192 0,-1 0 0 15,1 0 0-15,0 3 0 0,2-3 0 16,-2 6 0-16,1-2 0 0,-1 4-176 0,-1 1 176 0,0 4 0 16,-1 0 0-16,-1 5 0 0,1-2 0 0,1 3 0 15,-2 3 0-15,2-1-128 0,1-2 128 0,1 0 0 16,0 1 0-16,1-1 0 0,2-2 0 0,3-1 0 15,0-3 0-15,2-3 0 0,1-2 0 0,4-1 0 16,1-2 0-16,2-2 0 0,4-2 0 0,1-2 0 16,5-1 0-16,4-2 0 0,2-3 0 0,3 1 0 15,-3-1 0-15,5 2-128 0,-1-2 128 0,1 2 0 16,-2 0 0-16,-2-1 0 0,-3 2 0 0,-3 3-208 16,-3-5 80-16,-2 3 128 0,-4 0 0 0,-1 2 0 0,-3 0 0 15,-3-2 0-15,0 1 0 0,-2-1 160 0,-3 1-16 0,-1-1 0 16,-1-3 48-16,0 1 16 0,1-2 0 15,-4 0 0-15,1 0-64 0,-1 0-16 0,1-1 0 0,1 1 0 16,-2 3-128-16,2-2 0 0,2 3 0 0,-1 2 0 16,2 4 0-16,-2 1 0 0,0 4 0 15,-1 5 0-15,-1 3 0 0,-1 3 0 0,0 2 0 0,0 6 0 16,0 0 0-16,0 1-176 0,-1 1 48 0,0-1 0 16,1-3 128-16,0-2 0 0,2-2 0 0,1-3 0 15,4-2 0-15,0-6 0 0,2-1 0 0,1-2-128 16,2-2 128-16,1-4 0 0,1-2 0 0,2-2 0 15,0-1 0-15,1-2 0 0,1-3 0 0,2-4 0 0,1-3 176 16,-1-1-48-16,0-1 0 0,-1 1 0 0,-1-2-368 16,-1 0-80-16,0 0 0 0,-4-1-16 0,-1 2 48 15,-2 5 16-15,-4 4 0 0,0 2 0 0,-3 1 272 16,-2 6 0-16,-4 3-128 0,-4 3 128 0,-1 6 0 0,-4 1 0 16,-1 5 0-16,0 1 0 0,-1 2 0 0,-1 0 0 15,1 3 128-15,1-3-128 0,0 5-256 0,2-1-112 16,2 0-16-16,5 6-20608 15</inkml:trace>
  <inkml:trace contextRef="#ctx0" brushRef="#br0" timeOffset="66285.23">18710 982 36863 0,'-2'-3'3264'0,"-1"3"-2608"0,2 0-528 0,1 3-128 0,1-3 640 0,1 3 112 16,-2 0 16-16,2 1 0 15,0 2-1344-15,3 4-256 0,3 0-48 0,-1 4-16 0,3 2 704 0,1 1 192 16,0 2 0-16,3 4 0 0,3 1-352 0,1 4 48 15,0 1 16-15,0 2 0 16,0 1-112-16,-2 3-32 0,-1-3 0 0,-3 1 0 16,-2-4-224-16,-1 1-48 0,-3 0-16 0,-2-1 0 15,-2-1 192-15,-2 1 32 0,0-1 16 0,-2 1 0 16,-1-3-528-16,0-2-96 0,0 1-32 0,1-5-10784 0</inkml:trace>
  <inkml:trace contextRef="#ctx0" brushRef="#br0" timeOffset="66566.2">19295 859 41471 0,'-12'4'1840'0,"2"2"368"0,0 3-1760 0,4-2-448 0,2 2 0 0,3 0 0 0,-2 2 0 0,-3 7-192 16,-4 13 0-16,-2 14 16 0,-4 12 176 0,-1 8-208 16,-1 9 80-16,2 4 128 0,3-5-144 0,-1 0 144 15,3-2 0-15,-2 3 0 0,0 2 0 16,-3 1-128-16,-2 3 128 0,-1-7 0 16,0-6-496-16,-1-4-32 0,-1 0-16 15,-2-2 0-15,-2-2-1760 0,2 2-368 0,-2-4-64 0,1-7-11536 16</inkml:trace>
  <inkml:trace contextRef="#ctx0" brushRef="#br0" timeOffset="67014.85">19827 1128 32255 0,'-3'0'1424'0,"0"2"304"16,0-2-1392-16,1 1-336 0,0 2 0 0,2-2 0 0,0 4 128 0,-1-4-128 0,0 4 160 0,-1 3-160 0,0-2 336 0,2 2-16 16,3-1-16-16,2-4 0 0,3 0 432 0,5-3 96 15,3-3 0-15,4 0 16 0,4-4-240 0,6-1-48 16,3-2-16-16,6-3 0 0,3 0-544 0,5 1 0 15,0-1 0-15,-1 1 0 0,-1 2-160 0,-3 0-144 16,-3 1-16-16,-5 2-16 16,-3 4-368-16,-2 0-64 0,-6 0 0 15,-3 1-16-15,-3 4-1152 0,-2-2-240 0,-3 3-32 0,-3 0-10960 0</inkml:trace>
  <inkml:trace contextRef="#ctx0" brushRef="#br0" timeOffset="67392.61">19821 1459 31327 0,'2'-2'2784'0,"2"2"-2224"16,0-3-560-16,1 3 0 0,1 3 1328 0,1-3 144 0,7 0 48 0,7-3 0 0,7 3-1120 0,11 0-208 15,5 3-64-15,4-3 0 0,2 2 480 0,-3-2 96 16,-3 0 0-16,0 1 16 0,-2-1-528 0,-3 0-192 16,-1-1 0-16,-4 1 144 0,-3 0-144 0,-5 0-224 15,0 0 48-15,-3 0-17456 0</inkml:trace>
  <inkml:trace contextRef="#ctx0" brushRef="#br0" timeOffset="68553.92">18729 679 21183 0,'-1'-4'1888'0,"-1"-1"-1504"0,2 4-384 15,2-2 0-15,-1 1 1152 0,0 1 144 0,2-2 48 0,-1-1 0 32,2-2-1632-32,1 0-320 0,1 0-64 0,0-2-16 0,1 6 688 0,1-2 192 0,1 2 16 0,-1-2 0 15,2 4-208-15,2-2 0 0,2 2 0 0,1-3 0 16,2 2 192-16,0 1-48 0,5 0-16 0,-3-3 0 16,2 3-128-16,-1-2 0 0,0 1 0 0,0 1 0 15,-2 0 192-15,2-3 16 0,-1 2 0 0,-1 0 0 16,-2 1 320-16,0-1 64 0,-2 1 16 0,-1-3 0 15,0 2-16-15,-2 1 0 0,1-3 0 0,1 3 0 0,-2-2 208 16,-1 1 32-16,0 1 16 0,-2 0 0 0,1 0-272 16,-2 0-64-16,1 0-16 0,-2 0 0 0,1-3-208 15,0 1-32-15,0-2-16 0,-1 0 0 0,0 1 176 0,0-2 32 16,1 1 16-16,-2-2 0 0,-2 2-320 0,1-1-144 16,-3 1 128-16,1 1-128 0,-4 0 0 0,0 2 0 15,-1-1 0-15,-2-2 0 0,-1 1 0 0,-1 1 0 16,-2-2 0-16,-1 0 0 0,0-1 160 0,0 1-160 15,1-3 192-15,-3-1-192 0,1-1 368 0,0 2-48 16,0-2 0-16,1 2 0 0,1-3-16 0,1 1-16 16,-1 3 0-16,1-4 0 0,-1 4-128 0,1 0-32 15,1 2 0-15,0-1 0 0,0 1-128 0,1 0 0 0,0 4 144 16,1-3-144-16,1 3 0 0,2 0-128 0,1 0 0 16,1 0-17824-16</inkml:trace>
  <inkml:trace contextRef="#ctx0" brushRef="#br0" timeOffset="69393.9">21807 565 6447 0,'5'-6'576'0,"-3"3"-576"0,0 2 0 0,0-1 0 0,-1 4 4272 0,-2-2 736 0,1 0 160 0,-2 4 16 0,1-2-3296 0,-1 2-672 15,-4 5-128-15,-2 1-16 0,-2 2 272 0,-2-1 48 16,-2 4 16-16,-2 1 0 0,0 0-640 0,-1 5-128 0,-3-1-32 16,-3 5 0-16,-1 3-288 0,-3 4-48 15,-2 0-16-15,-1 2 0 0,0-2-128 0,-2 2-128 0,-4 5 144 16,-3 2-144-16,0 3 176 0,-4 3-176 0,-3 1 192 15,-1 2-192-15,0 0 0 0,-1-1 0 0,6-2 0 16,3-6 0-16,7-7 0 0,2-2 0 0,5-1 0 0,2-2 0 31,5-3-704-31,4-2-208 0,4-4-48 0,4-4-14848 0</inkml:trace>
  <inkml:trace contextRef="#ctx0" brushRef="#br0" timeOffset="69769.75">20994 425 35935 0,'-1'-12'1600'0,"1"6"320"0,1-1-1536 0,2 4-384 0,-1 0 0 0,2 3 0 15,0 0-640-15,2 3-208 0,5-2-48 0,4 4 0 0,3 2 896 16,3 6 160-16,0 5 32 0,2 2 16 0,-2 5 256 0,-2 0 48 16,-1-6 16-16,-1 7 0 0,2 5-272 0,-1 4-48 15,3 3-16-15,-2 5 0 0,-1-1-192 0,-2 2 176 16,-1-2-176-16,0-4 160 0,-1-1-160 0,-1-2 0 16,2 0 0-16,0-3 128 0,0-1 288 0,2 4 48 15,4 4 16-15,0 0 0 0,0-3-80 0,1 3-16 0,2 0 0 16,-1-3 0-16,1 1-384 0,-2-5 128 0,0-1-128 15,1 1 0-15,-1-1 0 0,1-2 0 0,2-3 0 16,-3-8 0 0,-2-1-464-16,1 1-176 0,0-2-48 0,-1-3 0 15,0 0-1408-15,-2-1-272 0,0-6-64 0,-4 1-16 0</inkml:trace>
  <inkml:trace contextRef="#ctx0" brushRef="#br0" timeOffset="71399.47">22723 530 14735 0,'0'-2'1312'0,"0"1"-1056"0,0 1-256 0,0 0 0 0,0 0 0 16,-1 0 0-16,1 0 0 0,-2-3 0 0,0 3 224 16,-1-2 32-16,-2 2 16 0,5 0 0 0,0 0 512 0,-19 8 112 15,9-1 0-15,0-1 16 0,0 4-256 0,-2-2-48 16,-1 5-16-16,0 3 0 0,-1 0 48 0,-1 4 0 15,0 2 0-15,1 3 0 0,-2 5-192 0,-2 5-48 16,0 5 0-16,-2 3 0 0,0 4-400 0,-1 1 0 16,-1 2 0-16,1 4 0 0,-1 4 0 0,-1 1 0 15,3 1-224-15,1 0 80 0,3 0 464 0,1-9 80 16,4-6 32-16,0-5 0 0,3-4 48 0,1-3 16 16,3-3 0-16,2-3 0 0,0-5-496 0,4-2 0 15,0-1 0-15,2-7 0 0,1-2 0 0,1-3 0 16,2-2 0-16,4-5 0 0,1-2-192 0,2-6 0 15,0 2 16-15,3-6 0 0,3-4 560 0,3-5 128 16,2-4 0-16,0-1 16 0,1-6 432 0,-1-3 64 0,0 1 32 16,1-9 0-16,2 0-160 0,-2-5-48 0,-1-1 0 0,-3 2 0 15,-2 4-144-15,-1 0-16 0,0 1-16 16,-2-5 0-16,-3 5-352 0,-4 1-80 0,-2 7-16 16,-3-1 0-16,-3 3-32 0,-4 1 0 0,-1 3 0 0,-1-1 0 15,-2 7-32-15,0-3-16 0,-2 3 0 16,3 0 0-16,1 3-144 0,-1-1 0 0,2-1 0 0,-1 1 0 15,1-2 0-15,2 0 0 0,0 1 0 0,0 1 0 16,2 0-576 0,0 2-80-16,0 3-32 0,-2 4 0 0,0 2-720 15,-2 5-160-15,-2 2-32 0,-3 2 0 0,-2 2-32 0,-1 2-16 0,-2 2 0 16,-4 4-10832-16</inkml:trace>
  <inkml:trace contextRef="#ctx0" brushRef="#br0" timeOffset="71720.13">22487 1093 39615 0,'-6'2'3520'0,"-1"2"-2816"16,4-4-560-16,1 3-144 0,2-2 464 0,0-1 64 0,-1 2 16 0,0 2 0 0,-2-1-416 0,2 3-128 0,4-3 0 0,3 1 0 16,3 1 0-16,3-4 0 0,3 2 128 0,3-2-128 31,3 1-432-31,3-2-144 0,3 0-16 0,0-2-16 15,4 1-1120-15,1 1-208 0,3-4-48 0,-1 2-13616 0</inkml:trace>
  <inkml:trace contextRef="#ctx0" brushRef="#br0" timeOffset="72839.37">22441 299 20271 0,'-5'0'1792'0,"1"-2"-1424"0,3 2-368 0,1-3 0 0,0 3 0 0,0 0 0 0,-1-1 0 0,-2-2 0 16,0 2 448-16,0-1 192 0,2-1 16 0,1 2 16 15,1 1 176-15,2 0 48 0,0 0 0 0,1 0 0 16,2 0 144-16,0 1 48 0,3 2 0 0,0-3 0 16,2 0-320-16,0 2-64 0,1-2-16 0,2 0 0 0,1 1-384 15,1-1-80-15,2 0-16 0,1-1 0 0,1 1-208 16,0-2 128-16,2 2-128 0,-1-4 0 15,1 2 240-15,0-1-48 0,-1-1-16 0,0 4 0 0,-2-2-48 0,-1 1-128 16,0 1 192-16,-2 0-64 0,-1 0 320 16,0 0 48-16,-1 0 16 0,-1 1 0 0,0-1-176 15,-2 0-16-15,2 2-16 0,-2-2 0 0,-1 0-304 0,-2 0 160 16,2-2-160-16,-1 1 128 0,-2 1 64 0,1-3 0 16,-1 1 0-16,-1-2 0 0,1 0 112 0,-2 1 16 15,0-2 16-15,-2 1 0 0,0 0 32 0,0-2 0 16,0 2 0-16,-2-2 0 0,0 0-224 0,-1 1-144 15,-1 0 192-15,-1 0-192 0,-1 1 192 0,0-2-64 16,-2 0 0-16,-2 2-128 0,0-2 128 0,0 0-128 16,-2 2 0-16,0-1 0 0,-1 2 128 0,-1-4-128 0,0 4 0 15,1-1 0-15,0-1 0 0,0 1 0 0,2 1 0 16,-1 0 0-16,0-1 0 0,1 2 0 0,0-1 0 16,1 2 0-16,0-2 0 0,0 0 0 0,1 3 0 15,1-4 0-15,0 2 0 0,2 2-192 0,0-3 192 0,1 2-192 31,-1-1-384-31,2 2-80 0,2-3-16 0,2 2-16864 0</inkml:trace>
  <inkml:trace contextRef="#ctx0" brushRef="#br1" timeOffset="98729.74">17490 15632 43311 0,'2'-4'3840'0,"-1"1"-3072"16,1 3-608-16,0 3-160 16,1-2-880-16,-1 2-208 0,3-1-32 0,3 4-16 15,-2 5 272-15,-1 4 48 0,-4 8 16 0,-4 1 0 16,-2 6-528-16,-2 1-96 0,-3 5-32 0,0 1 0 0,2-3 1456 0,-2 4 512 0,0 10-16 0,2 0 0 15,3 1 784-15,3 2 176 0,3 0 16 0,3-4 16 16,1-3-688-16,2 1-144 0,2-2-16 16,2 2-16-16,0-1-496 0,2-2-128 0,0 2 0 15,1 0 0-15,1 1 0 0,1 2 0 0,0 3 0 0,0 1 0 16,0 0 128-16,-2-4-128 0,2-3 160 0,-3-2-160 16,0-2 192-16,-4-2-64 0,1 3-128 0,-3-5 192 15,-3 2-48-15,-1-4-16 0,-3-5 0 0,-1-2 0 16,-3-4-128-16,-1-4 0 0,-2 2 0 0,-3-7 0 15,-3 1 0-15,-1-4 0 0,-4 0 0 0,0-1 0 16,-2-3 0-16,-5 0 0 0,-6-2 0 0,-2-2 0 16,-2 0 176-16,-1-6 0 0,-1 0 0 0,0-2 0 0,0 1-48 15,-1-3-128-15,2 0 192 0,0 1-64 0,-1-3-128 16,1 2 0-16,3-2 0 0,2 0 0 0,4 0 0 0,1-1 0 16,1 0 0-16,3-2 0 0,2-1 0 0,1-3-176 15,2 0 176-15,1 0-192 0,4 1 0 0,2-1-16 16,0 0 0-16,4 1 0 15,-1 2-592-15,4 0-112 0,1 3-32 16,0-2-16592-16</inkml:trace>
  <inkml:trace contextRef="#ctx0" brushRef="#br1" timeOffset="99177.78">18877 15581 43311 0,'0'10'1920'0,"-2"-8"384"0,-1-2-1840 0,1 4-464 0,-2-2 0 0,2 5 0 15,-3-1-640-15,-4 4-240 0,-5 6-32 16,-9 12-16-16,-8 11-1344 0,-7 5-272 0,-7 6-48 16,1 4-16-16,0 0 704 0,4 6 144 0,0 5 32 0,5 3 0 0,7 4 3264 0,2 1 640 15,5-3 144-15,1 5 32 0,4-2-544 0,-1 3-96 16,-1 6-32-16,0-3 0 0,-1 0-1248 0,3 0-256 15,3-3-48-15,2-6-128 0,6-2 0 0,5-3 0 16,5-5 0-16,4 0 0 0,5-10 0 0,6-3 0 16,5-2 128-16,-3-11-128 0,-1-5-208 0,8 0-112 15,7 0 0-15,5-4-16 16,1-4-752-16,0-8-160 0,3-3-32 0,-2-5 0 16,2-1-944-16,-2-8-192 0,1 2-32 0,0-7-16 15</inkml:trace>
  <inkml:trace contextRef="#ctx0" brushRef="#br1" timeOffset="99705.81">19216 16115 39615 0,'-1'0'1760'0,"-2"0"352"0,2 0-1680 0,-1 3-432 0,0-3 0 0,0 3 0 16,-1 1 0-16,-4 2-144 0,-4 7 0 0,-6 6 0 15,-6 9-848-15,-1 4-160 0,-1 5-48 0,0 1 0 16,4 3 1200-16,0 1 432 0,3 1-16 0,0 3 0 0,3-1 608 0,2 0 112 15,2-3 16-15,-1 2 16 0,3-5-752 0,0 5-160 16,0-4-16-16,2 1-16 0,1-3-224 0,0 1 0 16,2-2 128-16,0 1-128 0,3-3 0 0,0-5-208 15,3-2 32-15,2-3 16 0,3-4-48 0,2-1-16 16,3-4 0-16,2-4 0 0,2-3 0 0,2-4 0 16,3-3 0-16,2-2 0 0,1-4-32 0,2-2 0 15,3-6 0-15,1-3 0 0,0-2 496 0,1-6 80 16,0 1 32-16,0-3 0 0,-1-3 96 0,0-1 32 15,-2-5 0-15,-2-1 0 0,-1-3-80 0,-6 0-16 0,-2-6 0 16,-8 0 0-16,-1-1-224 0,-6-4-160 0,0 1 192 16,-6-3-192-16,-1 3 0 0,-2 2 0 0,-2 4-240 15,-1-1 80-15,-2 1 160 0,-1 1 0 0,0 0-144 16,0 3 144-16,1 3 0 0,0 3 0 0,-1 7 0 0,0 3 0 16,0 3-272-16,1 3 16 0,-2 4 0 0,2-1 0 31,0 6-640-31,-1 1-112 0,1 2-16 0,1 2-10624 0,1 2-2128 0</inkml:trace>
  <inkml:trace contextRef="#ctx0" brushRef="#br1" timeOffset="100029.34">19045 16639 39615 0,'15'4'3520'0,"-4"-6"-2816"0,2 0-560 0,-2 2-144 0,-1-2 576 0,0 2 96 15,4-2 16-15,11 0 0 0,12-4-448 0,9-3-96 16,5 0-16-16,-6 0 0 0,-6 1-128 0,-7 2-272 0,-7 3 64 0,-7 0 16 31,-4 1-720-31,-4 2-144 0,-3 0-32 0,-3 2-16432 0</inkml:trace>
  <inkml:trace contextRef="#ctx0" brushRef="#br1" timeOffset="108874.84">14790 7742 11055 0,'2'-1'976'0,"-1"1"-784"0,0 0-192 0,0 0 0 0,1 0 688 0,-2 0 80 16,1 0 32-16,1 1 0 0,1-1-800 0,-1 1-144 15,-1 3-48-15,-1-4 0 0,0 0 576 0,0 0 128 16,0 0 0-16,-11 19 16 0,8-16 496 0,-1 4 112 16,1-4 16-16,0 1 0 0,-1 1-32 0,2-1 0 15,-1-2 0-15,-1 2 0 0,2 0-288 0,-2 2-48 0,0-4-16 0,1 4 0 16,-1-2-512-16,0 0-96 0,1-1-32 0,-1 2 0 15,1-1 112-15,2-1 16 0,0 3 0 0,0 0 0 16,2 0 32-16,-1 4 16 0,2 0 0 0,0 4 0 16,1 0 32-16,1 5 16 15,0-2 0-15,1 4 0 0,0 4-16 0,0 3 0 0,2 1 0 0,-1-1 0 16,0-2-208-16,-1 0-128 0,2 3 128 0,-2 2-128 16,1 1 224-16,-3 0-32 0,1 1 0 15,-1-4 0-15,-1-1-192 0,-1-4 128 0,-1-1-128 0,2-7 0 16,-1 0 128-16,0-6-128 0,0 0 0 0,0-4 0 15,1 0 496-15,-1-6 0 0,-1 3 0 0,0-3 0 0,1-3-16 16,0 0 0-16,-1-1 0 0,0-2 0 0,0 0-32 16,-1-3 0-16,0 2 0 0,-3-2 0 0,1-3-448 15,-1-2 0-15,-1-1 0 0,-1-1 0 16,0-4-336-16,1 2-64 0,1 2-16 0,1-3 0 0,3 3 48 0,2 4 16 16,0-1 0-16,1 1 0 0,2 5 224 0,2 0 128 15,2-1-160-15,0 2 160 0,1-1 0 0,0 4 0 16,1-4-128-16,2 4 128 0,0 0 0 0,2 0 0 15,1-2 0-15,0 3 0 0,-1 2-160 0,0 0 160 16,-3 3-160-16,2 2 160 0,-3 1-128 0,0 3 128 16,0-2 0-16,1 5-144 0,-3 3-48 0,-1 1 0 15,-1-1 0-15,-3 2 0 0,-2 2-128 0,0 0-16 16,-5-1-16-16,-1-2 0 0,0 0 352 0,-3-2 0 0,1 1 0 16,-2-3 0-16,-1 0 0 0,1-4 208 15,1 1-16-15,1-6-16 0,1 3 80 0,-1-3 0 0,1 1 16 16,-1-4 0-16,-1 2 416 0,-1-4 80 15,-3-1 0-15,-2-1 16 0,0-2-208 0,-3 0-64 0,-4-1 0 0,-1-2 0 16,-1 0-512-16,-1-2 0 0,1 3 0 0,0-5-11248 16,-2 3-2192-16</inkml:trace>
  <inkml:trace contextRef="#ctx0" brushRef="#br1" timeOffset="111314.42">19718 15606 25791 0,'-2'-7'2304'0,"0"5"-1856"16,2-2-448-16,0 4 0 0,0 0 144 0,2-2-144 15,-1-2 128-15,0 0-128 16,0-2-768-16,2 0-224 0,-1 4-48 0,3-1-16 0,-1 6 1056 0,0-3 320 15,-1 6 16-15,1 0 0 0,1 1 704 0,-1 4 144 16,1-1 32-16,0 3 0 0,-2-3 192 0,1 2 64 16,2 0 0-16,-1 4 0 0,0 1-704 0,1 1-144 0,2 2-32 0,-1 1 0 15,2 2-464-15,1 2-128 0,0-3 0 0,1 9 0 16,3 1 0-16,3 6 0 0,1 4 0 16,4 2 0-16,2 6 0 0,4 0 0 0,4 7 0 0,4 4 0 15,4-2 0-15,-3-2 0 0,1 0 0 0,-4-5-128 16,-3-3 128-16,-4 3 0 0,-5 1 0 0,-3 1 0 15,-3 2 0-15,-5-5 0 0,-3 0 0 0,-5-4 128 16,-3-5-128-16,-4-1 0 0,-2-3 0 16,-3-1 0-16,-3-5 512 0,-2 3 48 0,-3-4 0 0,-3-5 0 15,-1-4-224-15,-3-3-32 0,-4-1-16 0,0-2 0 16,2-3-944 0,-1-4-192-16,2-2-48 0,-1-6 0 0,1-2-1216 0,1-6-240 15,1-2-48-15,2-4-10800 0</inkml:trace>
  <inkml:trace contextRef="#ctx0" brushRef="#br1" timeOffset="112159.17">21063 16403 34095 0,'-1'4'3024'0,"1"-2"-2416"0,1-2-480 0,2 0-128 16,1 0 192-16,-1 3 32 0,5-3 0 0,4 4 0 0,9-2-224 15,6-2 0-15,10 1 0 0,2-1 0 0,3-1 608 0,2-1 128 16,3-5 32-16,2 4 0 0,-1-2-496 0,1 0-80 16,1 2-32-16,-1 0 0 15,-1 3-640-15,-3-3-128 0,-3 1-32 0,-5 0 0 16,-4 0-1744-16,-4 0-368 0,-2 0-64 0,-2 2 0 0</inkml:trace>
  <inkml:trace contextRef="#ctx0" brushRef="#br1" timeOffset="112405.78">21057 16696 43311 0,'-15'7'1920'0,"4"-4"384"0,1-3-1840 0,5 1-464 0,3-1 0 0,3-1 0 32,2 1-1120-32,0 0-320 0,6-3-64 0,6-4-16 0,10-1-1888 0,9-2-384 15,11 0-80-15,7-1-16 0,3 1 1424 0,5 0 288 0</inkml:trace>
  <inkml:trace contextRef="#ctx0" brushRef="#br1" timeOffset="112858.34">22612 16254 40543 0,'-5'-3'1792'0,"-2"1"384"0,0 0-1744 0,0 0-432 16,2 2 0-16,0 2 0 0,0 0 160 0,-6 3-160 16,-5 0 192-16,-7 7-192 15,-3 4-2752-15,-1 8-672 0,-1 4-128 0,-2 5-32 16,2 7 560-16,-1 4 96 0,-1 3 32 0,4 5 0 16,2 2 480-16,3-1 112 0,3 1 0 0,4-7 16 0,2 0 4320 0,4-7 848 0,2 1 192 15,2-7 16-15,3-3 368 0,1-3 64 0,3 1 0 0,5-3 16 16,0-1-1856-16,6-3-368 0,1-4-80 0,3-4-16 15,5-2-560-15,3-2-112 0,5-4-32 0,4-3 0 16,3-3-384-16,2-4-128 0,6-4 0 16,0-6 0-16,2-1 0 0,-1-5 160 0,0-2-160 0,-4-3 128 15,-1-1 80-15,-5-2 16 0,-3 0 0 0,-4-6 0 16,-4 2-16-16,-5-3 0 0,-4-2 0 0,-6-1 0 16,-4 0 96-16,-4-1 16 0,-4 5 0 0,-6-1 0 15,-4 0-64-15,-5 0 0 0,-5 0 0 0,-5 4 0 16,-2 3-96-16,-4 2-32 0,-5-3 0 0,-4 4-19520 15</inkml:trace>
  <inkml:trace contextRef="#ctx0" brushRef="#br0" timeOffset="118238.25">21950 6015 28559 0,'-1'-3'2544'15,"0"3"-2032"-15,-1 0-512 0,1 0 0 0,-1 3-528 0,-1-2-208 0,-1 1-32 0,-3 5-16 16,-4 1-976-16,-5 0-192 0,-4 6-32 0,-3 0-16 0,-3 5 1456 0,-4 3 288 16,-2 0 64-16,-4 7 16 0,-1 1 176 0,-4 5 0 15,-1 3 0-15,0 3 0 0,-1-2 432 0,-3 5 16 0,-2 3 0 0,-3 0 0 16,3 1-240-16,-10 5-32 16,-10 11-16-16,-7 2 0 0,4 4-160 0,-1-2 0 15,-1-3 0-15,-4-2 0 0,-3 4 0 0,-2 2 0 0,2-2 0 16,1 2 0-16,0 3 0 0,0 2 0 0,-3 4 0 0,0-4 128 15,4-2 784-15,-2 5 160 0,-2 7 16 0,0 1 16 16,-3 0-304-16,0 1-64 0,-1-3-16 0,-1 4 0 16,2 5-48-16,-2-3-16 0,7-7 0 0,-10 7 0 15,-8 6-240-15,-4 0-48 0,2 5-16 0,-4-5 0 16,1-3-352-16,-4-1 0 0,-2 5 0 0,-1-1 0 16,1-1 0-16,1-3 0 0,3-5 0 0,-2 4 0 15,2 4 0-15,-2-6 0 0,-2-3 128 0,5-2-128 16,1 2 0-16,-2 3-256 0,-1 1 32 0,-1-6 16 15,7-8-720 1,-1 4-144-16,-3 1-16 0,-1 1-16 0,0 2-560 16,5-5-128-16</inkml:trace>
  <inkml:trace contextRef="#ctx0" brushRef="#br0" timeOffset="119336.99">15103 6520 35935 0,'-10'-5'3200'0,"5"4"-2560"0,4-1-512 0,4 4-128 16,-1-2-960-16,2 0-224 0,0 0-32 0,3 0-16 15,5 4 272-15,8-2 48 0,7 5 16 0,5 2 0 0,6 1 896 16,2 3 0-16,6 3 192 0,4 4-16 0,4 3-176 0,0 3 0 15,2 3 0-15,1 5 128 0,2 4-128 0,-2 3 0 16,-1 0 0-16,-3-3 0 0,-5 0 0 0,2 1-144 16,2 6 144-16,2 0 0 0,3 6 160 0,5 0 144 15,3 3 16-15,3 1 16 0,-1 0 864 0,-4-8 160 0,-1-5 48 16,10 5 0-16,12 4-704 0,7 0-128 0,2-1-16 0,3-1-16 16,6 0-160-16,4-1-16 0,5 3-16 15,3 0 0-15,-4-2-96 0,5 2-32 16,1 2 0-16,-7-1 0 0,-10-3-80 0,10 10-16 0,10 9 0 15,-3-2 0-15,-3 1 80 0,-5 0 16 0,1 2 0 16,-4 0 0-16,-3 1-224 0,-2 0 144 0,0 2-144 0,-1-3 128 16,0 2-128-16,-10-8 0 0,-5-6 0 0,9 8 0 15,7 6 176-15,1 1-48 0,-1 0-128 0,-1-1 192 16,1-2-192-16,2 0 0 0,-1 2 0 0,3-5 0 16,3 0 0-16,-1-7 0 0,0 2-160 0,3-4 160 15,-1-6-640-15,0-4-64 16,5 1 0-16,-3-1 0 0,-1-5-896 15,-3 1-176-15,-1-2-32 0,-2 3-13312 0</inkml:trace>
  <inkml:trace contextRef="#ctx0" brushRef="#br0" timeOffset="120168.11">14840 9618 21183 0,'16'-6'1888'0,"1"-3"-1504"0,-1 6-384 0,-3-4 0 0,0 4 544 0,10-4 32 0,16-5 16 15,28-9 0 1,24-7-976-16,14-5-192 0,7 1-32 0,0 1-16 0,2 3 192 0,-3 0 48 0,-2-2 0 16,1 1 0-16,4-2 384 0,7-1 144 0,0 1 0 0,2-1 0 15,2 4 1216-15,2-1 240 0,4 2 64 0,6-1 0 16,9-4 96-16,3-1 32 0,-5 0 0 0,13 1 0 15,13 0-384-15,4 0-80 0,2 1-16 0,6-8 0 0,4-1-560 16,5-5-112-16,0 2-32 0,1 1 0 16,0 3-288-16,1-4-48 0,4 2-16 0,0-3 0 0,1 2-256 15,0-3 0-15,-3 2 0 0,-2 1 0 0,-3-1 0 16,0-2 0-16,-2 2 0 0,-13 7-11936 16,-12 4-2448-16</inkml:trace>
  <inkml:trace contextRef="#ctx0" brushRef="#br0" timeOffset="123321.5">16980 13792 39615 0,'-6'1'3520'0,"0"1"-2816"0,1 1-560 0,1 0-144 0,2 0 432 0,-3 1 48 0,-3 4 16 0,-3 3 0 0,-4 7-304 16,2 2-64-16,3-2-128 0,4 4 192 0,2 3-192 0,5 4 0 16,3 3 0-16,2 2 0 0,4 8 0 0,2 8-128 15,1 4 128-15,-2 3-208 0,-1 0 16 0,-3-4 0 16,-1-5 0-16,-3-11 0 16,-1-2-384-16,-2 3-80 0,-2 9-16 0,-5 8 0 15,-3-4-48-15,-3-8-16 0,0-5 0 0,-1-8 0 16,-2-8-544-16,2-5-96 0</inkml:trace>
  <inkml:trace contextRef="#ctx0" brushRef="#br0" timeOffset="123604.86">17482 13552 50687 0,'-3'0'4496'0,"-1"0"-3600"0,1 0-704 16,3 3-192 0,2 2-384-16,-1 3-128 0,0 7 0 0,0 8-16 15,2 14-496-15,-1 10-80 0,0 5-32 0,-2 4 0 0,-2 2 592 0,-1 4 112 0,-2 1 32 0,-1-3 0 16,2 0-752-16,-1-6-128 16,2-3-48-16,1-9 0 0,-1-1-528 15,0-4-128-15,0-5 0 0,-3-1-16 0,-1 1 1600 0,-2-6 400 0,0 1 0 0,-2-1 0 16,-2 5-624-16,-3-2-32 0,-3-1-16 15,-1-5-12560-15</inkml:trace>
  <inkml:trace contextRef="#ctx0" brushRef="#br0" timeOffset="123837.48">16519 14326 48831 0,'1'-3'4352'0,"2"0"-3488"15,2-1-688-15,3-1-176 0,5-1 320 0,5-2 48 16,13-8 0-16,19-6 0 16,19-6-1248-16,15-10-240 0,5 3-48 0,0 0-16 0,0 4 720 0,-6 5 144 15,-4 4 16-15,-6 3 16 16,-6 1-480-16,-4-1-80 0,-5 3-32 0,-2 3-11888 0,-3-2-2384 15</inkml:trace>
  <inkml:trace contextRef="#ctx0" brushRef="#br0" timeOffset="124098.59">16555 14602 53439 0,'-6'9'2368'0,"5"-4"496"0,1-1-2288 0,4-1-576 16,5-6 0-16,2 3 0 15,5-4-944-15,12 2-288 0,15-5-64 0,17-2-16 16,15-4 48-16,1-3 16 0,0 0 0 0,3 0 0 15,9-6 160-15,2 0 16 0,-1-3 16 0,-4 0 0 0</inkml:trace>
  <inkml:trace contextRef="#ctx0" brushRef="#br0" timeOffset="124556.37">18615 13877 39615 0,'6'-3'1760'0,"-3"2"352"0,-3 1-1680 0,0-2-432 0,-2 2 0 16,2-3 0-16,-1 2 400 0,-1-1 0 0,-1-1 0 0,-3-1 0 15,-3 2-400-15,-2 1 0 0,-1 2 0 0,-4 4 0 16,-4-1 0-16,-2 4 192 0,-3 3-192 0,-3 2 192 16,-4 3-944-1,-2 1-176-15,3-1-32 0,-2 4-16 0,1-2 400 0,-2 5 96 0,3-5 16 16,3 1 0-16,6-3 464 0,-1 0 0 0,4 0 0 0,1-4 0 15,5 2 144-15,3-3-144 0,1-3 0 0,4-2 144 0,2 0 48 0,1-4 16 16,4 2 0-16,-1-1 0 0,2-3 432 0,1 1 64 16,4 1 32-16,-1 0 0 0,3 0-480 15,0 2-80-15,1 1-32 0,1 1 0 0,2 1-144 16,1 2 0-16,0-2 0 0,2 2 0 0,1 3 0 16,1-2 0-16,2 3 0 0,-1-3 0 0,0 2 0 0,-2-2 0 15,-1 0 0-15,-2 1 0 0,1 0-224 0,-2 0 32 16,-3 0 0-16,-2 0 0 0,-2-1 0 0,-3 0 16 15,0 0 0-15,-6 0 0 0,0 1 176 0,-3-1 176 16,-4 0-48-16,-1-2 0 0,-3 5 224 0,-5-2 32 16,0 4 16-16,-1-3 0 0,1 1-256 0,-3 0-144 15,-3 2 160-15,-3-1-160 0,1 0 0 0,0-4 0 16,1 3 0-16,-1-3 0 16,2-1-1344-16,1-2-192 0,7-4-64 0,4 0 0 15,6-7-2496-15,5-1-512 0</inkml:trace>
  <inkml:trace contextRef="#ctx0" brushRef="#br0" timeOffset="124988.26">18940 14202 47919 0,'-6'-2'2112'0,"0"-1"448"0,-2 2-2048 0,2-2-512 0,3 1 0 15,0 2 0-15,-1 0-864 0,-2 0-288 0,-5 0-48 0,-4 5-16 16,-1-1 384-16,-1 8 64 0,2 7 0 16,-1 0 16-16,2 7-352 0,2 3-80 0,2 2-16 15,1 1 0-15,2 2-784 0,3 0-144 0,2-2-48 0,1-4 0 0,2 2 1632 16,1-3 320-16,3-3 64 0,1-3 16 0,2-1 1488 0,-1-6 288 16,2-1 64-16,1-6 16 0,0-1 16 0,1-3 0 15,1-3 0-15,1 0 0 0,0-4-1168 0,2-2-240 16,1 0-32-16,0-5-16 15,1 0-544-15,2-4-112 0,2-1-32 0,1-3 0 16,4-3-224-16,0 0-64 0,3-1 0 0,-1-3 0 0,2-1 464 0,-2 1 96 16,-1 0 16-16,-2 2 0 0,-1-1 128 0,-6 3 0 15,0 2 0-15,-6-3 0 0,-2 2 576 0,-4 2 160 0,-5 0 32 16,-2 1 0-16,-3 1-80 0,-2 1-16 16,-4 0 0-16,-3 0 0 0,-3 0-224 0,-4-1-32 0,-4 1-16 15,-1 2 0-15,-3 2-400 0,0-1 0 0,-2 5 0 16,0 0 0-1,2 0-336-15,1 0-160 0,3 6-16 0,2 2-16 16,2 0-304-16,4 4-64 0,2 0-16 0,3 3-16752 0</inkml:trace>
  <inkml:trace contextRef="#ctx0" brushRef="#br0" timeOffset="125378.53">19860 13453 41471 0,'-8'3'1840'0,"-1"-3"368"0,0 4-1760 16,2 0-448-16,2 1 0 0,1-1 0 0,-2 4 176 0,-4 3-48 0,-6 10-128 0,-6 10 192 15,0 9-624-15,-1 3-128 0,2 8-16 0,3 0-16 0,3 2 272 0,4-3 48 16,2 1 16-16,3 0 0 0,3-1 256 0,1-1 0 0,-1 4 0 16,0-2 0-16,-1 2 320 0,-2-5 80 15,0 1 16-15,-3-4 0 0,-1-4-176 0,-1-2-48 0,-1 1 0 16,-3 1 0-16,-1-3-192 0,-3 3 0 0,2-6 0 15,0-3 0-15,1-4 128 0,2-8-128 0,3-2 176 0,3-8-12400 16,3-5-2464 0</inkml:trace>
  <inkml:trace contextRef="#ctx0" brushRef="#br0" timeOffset="125687.53">20423 13918 46079 0,'-12'-3'4096'0,"-1"3"-3280"15,2 0-656-15,6 3-160 0,1-3 224 0,-2 3 16 16,-6 0 0-16,-7 3 0 16,-2 0-2224-16,1 2-448 0,7-2-96 0,3-2-16 0,5 1 1968 0,9-5 400 15,9 0 176-15</inkml:trace>
  <inkml:trace contextRef="#ctx0" brushRef="#br0" timeOffset="125870.17">20199 14351 50687 0,'-4'9'2240'0,"-1"-2"464"0,-1-6-2160 0,1-1-544 0,2-1 0 0,1 1 0 15,1-3-336 1,-1-1-176-16,-2-2-48 0,1-2 0 0,5 0-3200 0,3-4-640 16,3-1-128-16,7-3-16 0</inkml:trace>
  <inkml:trace contextRef="#ctx0" brushRef="#br0" timeOffset="126836.3">22459 13712 42383 0,'0'0'3776'0,"-1"0"-3024"0,-1 2-608 15,-2 3-144-15,2-2 0 0,-3 4 0 0,-3 5-192 0,-5 6 192 0,-6 8-1152 0,-6 9-128 0,-2 3 0 0,-1 1-16 0,3-1 768 0,-1 2 144 16,3 0 48-16,-2 5 0 0,4-1 336 0,-2-2 208 16,4 3-16-16,-4-2-16 0,0-1 608 0,-2-2 128 15,0-5 32-15,-4-2 0 0,-2 0-384 16,-4-1-80-16,3-3-16 0,-6-3 0 0,-5 1-208 0,-3-5-32 16,-4 1-16-16,-3-7 0 0,-1-3-80 0,-3-2-128 0,-3-1 176 15,1-7-176-15,0-2-128 0,3-2-144 0,5-8-32 16,7-4 0-16,7 0-16 0,5-5-16 0,6-3 0 15,1-3 0-15,5-7 208 0,4-5 128 0,5 2-160 16,4-3 160-16,4 4-320 0,4 3 48 16,2 5 0-16,4 3 0 0,2 4 272 0,2 0 0 0,3 5 0 0,0-2 0 15,5 6 512-15,1 1 0 0,2-1 0 16,3 1 0-16,1 3-224 0,1 0-32 0,0 1-16 0,8 4 0 16,3-2-240-16,5 4 0 0,2 1 0 0,1 3 0 15,-1 1 0-15,2 2 0 0,2 5 0 0,-2 0 0 16,-3 2 0-16,-2 1 0 0,-4-4 0 15,3 4 0-15,5 0 400 0,-1 1-16 0,-2-2 0 0,0 0 0 16,3-2 80-16,0-2 16 0,-2 3 0 0,-1-5 0 16,1-4-96-16,-7-2 0 0,-4 0-16 0,6-4 0 15,3 0-48-15,2-2-16 0,1 0 0 0,-2-1 0 16,0 2-304-16,-1-3 160 0,-1 2-160 0,-1-2 128 0,-3-2-128 16,-1 0 0-16,-4 0 0 0,-1-4 0 0,-2 1-160 15,-3-1 160-15,-1 2-208 0,-3-5 80 16,-1 0 128-16,-2-3 0 0,-2-1-144 0,-3-1 144 0,-3-4 0 0,-5 1 0 15,-1-2 0-15,-4 0 0 0,-3-2 0 0,-2 0 0 16,-1 6 192-16,-4-9-64 0,-4-4-128 16,-6-6 192-16,-2 0-192 0,-3 1 192 0,-1 2-192 0,-2 3 0 15,-1 0-160-15,0 1 160 0,1 2-272 0,-2 1 32 16,1 2 16-16,-1 5 0 0,1 5 224 0,-2 2 0 16,-1 5 0-16,-3 1-144 0,-2 3 144 0,-2 0 0 15,-3 4 0-15,1 1 0 16,2 0-400-16,0 0-48 0,3-3-16 0,3 1-13168 15,2-2-2640-15</inkml:trace>
  <inkml:trace contextRef="#ctx0" brushRef="#br2" timeOffset="136391.72">24973 5275 6447 0,'-6'-18'576'0,"1"4"-576"0,2 2 0 15,1 5 0-15,2 1 5808 0,0 3 1040 0,2 0 224 0,0-3 32 16,0-3-5216-16,3-2-1056 0,3-1-192 0,3-1-64 15,1 3-576-15,1 6 0 0,-1 2 0 0,-1 4 0 0,0 2 464 16,0 3 80-16,1 3 16 0,-4 2 0 0,1 0 176 0,-3 8 32 16,0-1 16-16,-3 4 0 0,-2 4-176 0,-2-2-32 15,-3 4-16-15,-2-1 0 0,-2 4-240 0,1 0-32 16,-2-1-16-16,1 4 0 0,3-1-16 0,0 6 0 16,2 6 0-16,3 2 0 0,4 3-96 0,2-1-32 15,3 4 0-15,3 0 0 0,3-1 32 0,0 4 0 16,1 4 0-16,0-1 0 0,0 6 160 0,-1 3 16 15,-1 1 16-15,-3 6 0 0,0-4-160 0,-2 2-48 16,-2 1 0-16,-2 2 0 0,-3 8-144 0,0-1 0 16,-1-3 0-16,-2 3 0 0,-2-1 0 0,1 2 0 15,0 3 0-15,1-8 0 0,0-6 0 0,1 3 0 16,1 6 0-16,2 1 0 0,0 1 0 0,0-2 0 16,2-1 0-16,-2-3 0 0,4-4 0 0,-4 4 0 15,1 4 0-15,0-4 0 0,1-2 0 0,-2 1 0 0,1 1 0 16,0 0 0-16,-2 4 0 0,2-1 0 0,-1-1 128 0,-1 2-128 15,-1-6 368-15,-1 3 32 0,1 6 16 0,-2-4 0 16,0 0-128-16,-3 3-32 0,-1 1 0 0,-1-1 0 16,-1-2-256-16,-2-1 0 0,3-3 0 0,-2-5 0 15,4-6 0-15,-1 0 0 0,1 4 0 0,0-2 0 16,2 2 0-16,0-5 0 0,4-4 0 0,-1 0 0 16,1 0 0-16,0 0 0 0,3 0 0 0,-3 0 0 15,-1 0 0-15,1-2 0 0,-1-3 0 0,-2 1 0 16,-1 1 0-16,0 3 0 0,-2 0 0 0,-2 1 0 15,0-3 0-15,-3-2 0 0,0 0 0 0,0-2 0 16,-1 1 0-16,-3 2 0 0,2-1 0 0,-1-2 0 0,1-3 0 16,0-3 0-16,1-4 0 0,1-3 0 0,0-1 0 15,1-3 0-15,-1 1 0 0,0 0 0 16,1-3 0-16,-2-1 0 0,0-2 0 0,0-2 0 0,0-4 0 0,0-1 0 16,-1-1 0-16,2-2 0 0,-2-3 0 15,3-2 0-15,-2-1 0 0,2-3 0 0,1-3 0 0,0-1 0 16,-1 0 0-16,2-5 0 0,1 0 128 0,-1-4-128 15,1 2 0-15,0-4 0 0,-1 2 0 0,-2-1 0 16,0-2 0-16,-1 2 0 0,0-2 0 0,-1 0 0 16,2-2 0-16,-2 2 0 0,0-2-192 0,1-2-80 15,1-1-32-15,0 2-20848 0</inkml:trace>
  <inkml:trace contextRef="#ctx0" brushRef="#br2" timeOffset="137721.04">24491 11970 17503 0,'-9'-2'1552'0,"3"2"-1232"16,3-3-320-16,1 2 0 0,1 1 1184 0,-1-3 176 0,-5 1 48 16,-2-2 0-16,-3-2 688 0,1 0 144 0,0 2 16 0,1-2 16 15,4 2-752-15,0-1-160 0,2 4-16 0,1-1-16 16,0 0-688-16,1 2-128 0,0 2-16 0,2 0-16 16,0-1-128-16,0 2-32 0,3-1 0 0,1 2 0 15,0 2 240-15,3-2 32 0,1 0 16 0,2 1 0 16,4-2-224-16,2 1-64 0,2-2 0 0,3 1 0 15,5-3 32-15,4 0 0 0,2 0 0 0,7-3 0 16,1 3-160-16,6-3-16 0,2 0-16 0,3 0 0 16,0-4-16-16,3 4 0 0,5-4 0 0,2 5 0 0,3 2-16 15,3 0-128-15,-1 0 192 0,2 2-64 0,-2-2-128 16,5 0 0-16,3 0 0 0,3 2 0 0,3 3 0 16,-1-2 0-16,0 1 128 0,4-1-128 0,5-3 272 15,6 0 32-15,3 3 0 0,0-3 0 0,3 0 16 0,6-3 16 16,2 3 0-16,1-3 0 0,-4-1-336 0,8 1 0 15,8 0 0-15,-1 1 128 0,-3 2-128 0,2 0 0 16,1 0 128-16,-4 0-128 0,-1 5 0 0,-1-2 0 16,0 1 0-16,-3 2 0 0,2 3 0 0,-6-2 0 15,-7 0 0-15,2-1 0 0,0 2 0 0,6 0 144 16,1 0-144-16,2-1 160 0,2-1-32 0,-1 0 0 16,1-2 0-16,3-1 0 0,3-3 0 0,-2 0 0 15,2-2 0-15,-4 1 0 0,-3-3-128 0,3-1 0 16,2 1 0-16,-5 1 0 0,-3-4 0 0,-2-1 0 15,5 2 144-15,-5-2-144 0,-4 0 0 0,1 0 0 0,2 2 0 16,-2 0 0-16,-4 1 0 0,-5 1 0 0,-8 0 0 0,0 1 0 16,0 0 0-16,-1 3 0 0,-6 0 0 15,-3 0 0-15,-4 0 0 0,-4 0 0 16,-1 3 0-16,-1-3 128 0,-3 5-128 0,-3 0 0 0,-5-2 0 0,-4 0 0 16,-2-2 0-16,1 1 0 0,-2-2 0 0,-3 3 0 15,-5-3 0-15,-3 1 0 0,-3 2 160 16,-3-6-160-16,-5 3-400 15,-2-1-176-15,-6-5-48 0</inkml:trace>
  <inkml:trace contextRef="#ctx0" brushRef="#br2" timeOffset="140037.03">29223 12623 7359 0,'4'-1'656'0,"0"-3"-528"16,-3 3-128-16,-1 1 0 0,0 0 2320 0,0 0 432 15,3 0 96-15,-1-1 16 0,2 1 912 0,-3 0 176 16,1 0 32-16,-2 0 16 0,-1 2-1360 0,-1 2-272 0,-2-1-48 0,-1 1-16 16,0 1-1344-16,0 1-256 0,-2 4-64 0,-1 0-16 15,0 0-320-15,-2 6-64 0,-3 1-16 0,1 6 0 16,-3-1-224-16,-1 0 0 0,-2 4 128 0,-3 3-128 15,-2 5 0-15,-3 3 0 16,-1 2 0-16,-1 3 0 0,-3 1 0 0,1-2 0 0,-1-2 0 16,3-2 0-16,1-4 0 0,2-3 0 0,1-1-160 0,3-7 160 15,2-3-256-15,-1-6 48 0,2-3 0 0,1-5-12480 16,1-1-2496-16</inkml:trace>
  <inkml:trace contextRef="#ctx0" brushRef="#br2" timeOffset="140278.34">28845 12666 44223 0,'-11'-2'1968'16,"2"1"400"-16,2 1-1904 0,3 1-464 0,3 1 0 0,2 1 0 0,0-2 192 0,1 4-64 16,1 2-128-16,1 6 192 0,3 0-192 0,2 5 0 15,1 4 0-15,2 1 0 0,1 6 0 0,-2 2 0 16,1 3 0-16,2 5 0 0,-1 2 0 0,1 6 0 15,3 1 160-15,2 1-32 0,2 2 128 0,1-3 16 16,0 0 16-16,2-4 0 0,2-2-288 0,0-3 0 16,2-4 0-16,1-3 0 0,-1-2-192 0,1-3-160 15,0-5-32-15,-2-2-12992 0,-1-3-2624 16</inkml:trace>
  <inkml:trace contextRef="#ctx0" brushRef="#br2" timeOffset="141066.79">24361 7950 37775 0,'0'0'3360'0,"0"0"-2688"0,0 2-544 0,2 0-128 0,-1 0 448 0,0 1 48 16,1 3 16-16,1 4 0 0,2 3-176 15,0 6-16-15,1 9-16 0,0 1 0 0,2 2-304 0,0 1 0 16,2-1 128-16,1 3-128 0,2 0 0 0,2-1 0 16,-1-1 0-16,4-1 0 0,-1-2 176 0,0-3-32 0,2-2 0 15,1 2 0-15,-1-1 0 0,0-3 0 16,1 0 0-16,-3-3 0 0,-1-3-144 0,-1-4-144 0,-3-2 144 16,1 0-208-1,-1-1-1408-15,-1-3-288 0</inkml:trace>
  <inkml:trace contextRef="#ctx0" brushRef="#br2" timeOffset="141387.07">25249 7810 26719 0,'-2'-2'1184'0,"0"-2"240"0,0 4-1136 0,1 0-288 0,-1 1 0 0,1 2 0 0,0-1 832 15,-1 4 96-15,-3 1 32 0,-3 4 0 0,-3 4 352 0,-1 3 80 16,-4 2 16-16,0 2 0 0,-3 3-688 0,0 3-128 16,0 1-16-16,-4 2-16 0,0 7-48 0,-3 4-16 15,-1 7 0-15,-3 6 0 0,-1-1 16 0,-2 8 16 16,-2 1 0-16,-4 10 0 0,-3 8-48 0,-8 9-16 15,-7 11 0-15,-5 1 0 0,3-13-64 0,-11 17-16 16,-8 11 0-16,-2 3 0 0,5-8-384 0,7-11 0 16,7-7 0-16,12-11 0 15,11-5-512-15,9-11-176 0</inkml:trace>
  <inkml:trace contextRef="#ctx0" brushRef="#br3" timeOffset="146657.2">29033 9258 23039 0,'0'-2'2048'0,"1"1"-1648"0,-1-2-400 15,1 3 0-15,-1 0 848 0,0 0 96 0,2-2 16 0,-2 0 0 16,1 0 784-16,-1-2 176 0,0 2 16 0,-3-2 16 15,1 1-336-15,0 3-64 0,-2-3-16 0,-1 3 0 16,-1 0-848-16,-1-3-176 0,0 3-48 0,-2 3 0 16,2-3-320-16,0 0-144 0,-2 3 128 0,2 0-128 15,-1-2 0-15,-1 4 0 0,2 5 128 0,1-4-128 16,-2-2 0-16,1 2 0 0,0 0 144 0,0 0-144 16,1 4 192-16,-1 0-16 0,1 5-16 0,-1 1 0 15,1 3-160-15,0-2 0 0,0 0 0 0,0-1 0 0,1 3 0 0,1-3 0 16,0 0 0-16,3-2 0 0,1 1 0 15,0-3 0-15,1-2 0 0,2-3 0 0,1 2 0 16,2 0 0-16,0-6 0 0,1 3 0 0,2-4 0 0,1-2 0 16,0-2 176-16,1-1-176 0,0 0 304 0,1-7-48 15,3 2 0-15,0-5 0 0,1 0-64 16,1-2-32-16,-1 1 0 0,1-2 0 0,0-2-160 16,-1 2 0-16,-1-3 0 0,0 1-176 0,-2 1 176 0,-2-2-208 15,0 0 80-15,-2 3 128 0,-1-3-128 0,-3 1 128 16,-2 2 0-16,0 1 0 0,-3 4 0 0,-2 0 0 15,0 5 0-15,-2 1 0 0,1 2 0 0,-2 1 240 0,-2 0-64 16,1 4-16-16,0 0-160 0,-1 4 0 16,-2 1 0-16,0 0 0 0,1 4 0 0,-2 3 0 0,1 1 0 15,-1-2 0-15,0 3 0 0,0 0 0 0,1 5 0 16,-1-3 0-16,1-1-192 0,-1 0 192 0,3 2-192 16,-1-1 192-16,2-2-256 0,0 0 80 0,3 1 16 15,1-3 0-15,2-1-80 0,0-1-16 0,1-2 0 0,3-4 0 16,1 2 64-16,1 0 16 0,0-5 0 0,2 0 0 15,2-1 176-15,-2-4 0 0,3 2 0 0,0-6 0 16,2 3 0-16,-1-6 0 0,3-1 128 0,-1-2-128 16,0-1 160-16,1 0-32 0,0-5-128 0,0 2 192 15,-3-1-192-15,-1 0 176 0,-1-3-176 0,-3 0 160 16,-2 2-160-16,-3-3 0 0,-1-2 0 0,-2 0 0 16,-1 1 0-16,-2-3 0 0,-2 4 128 0,-1 1-128 15,1 4 0-15,-1 1 0 0,-1 8 0 0,1 0 0 16,-2 4 192-16,1 6-32 0,-3 1-16 0,-1 5 0 0,1 3-16 15,0 4-128-15,1 0 192 0,0 0-64 0,3 3-128 16,0 0-192-16,-2 3 32 0,1 0 16 0,2-2 144 16,-1 0 0-16,-2 1 0 0,2-3 0 0,-1 1 0 0,2-2 0 15,0 2-144-15,1-3 144 0,0-1 0 16,3-2-144-16,0 2 144 0,2-5 0 0,2-2 0 16,0 0 0-16,2-4 0 0,0 1 0 0,2-4 0 0,2-2 0 15,2-4 0-15,4-2 0 0,2-2 0 0,1-4 0 16,2 0 0-16,1-3 0 0,1-1-128 0,0-1 128 15,-2-1 0-15,1 0 0 0,-1 0 0 0,-3 0-128 16,-1 1 128-16,-2-2 0 0,-3-2 0 0,-2 3 0 0,-2 0 0 16,-4 0 0-16,-1-2 0 0,-3 5 0 15,-2 2 0-15,-2 6 0 0,-3 0 0 0,1 2 176 16,-3 4-48-16,-3 2-128 0,0 0 256 0,-2 3-64 0,-2 2-16 16,-2 3 0-16,0-2-176 0,-2 2 0 0,0 4 0 15,-1-1-176-15,2 5 176 0,-1-4 0 0,1 4-144 0,1 0 144 16,3 0 0-16,2 3-144 0,0 1 144 0,3 1 0 15,1-3 0-15,2 2-128 0,2 2 128 0,1-2 0 16,1 1-256-16,2-2 0 0,1-3 0 0,2 0 0 16,0-3 96-16,0 2 32 0,2-5 0 0,1-1 0 15,0-3 128-15,2 0 0 0,0-2 0 0,1-3 0 16,2-1 0-16,1-4 0 0,0 1 128 0,1-6-128 0,1-1 176 16,1 0-48-16,-1-5 0 0,1-1 0 0,0-2-128 15,0 1 0-15,0-5 144 0,-1 3-144 0,0-4 0 16,-2 2 128-16,0 4-128 0,-2-5 0 0,2-2 0 0,-3 2 0 15,-2 2 0-15,-2 2-192 0,-2 2 0 0,-1 2 0 16,-3 5 0-16,-1 3 0 0,-1 3 192 0,0 3-192 16,-2 0 192-16,-2 3-192 0,2 3 192 0,-2 3 0 15,-1-2 0-15,0 6 0 0,-1 0 0 0,3 2 0 16,-1 1 0-16,0 3 0 0,1-3 0 0,2-2 0 16,-2 0 0-16,0 1 0 0,2 1 0 0,-2-2 0 15,3 1 0-15,-1-2 0 0,-1 2 0 0,2-5 0 16,1 3 0-16,1-6 0 0,1 2 0 0,2-2 0 15,1-1 0-15,1-1-128 0,1-1 128 0,3-2 0 16,1 0 0-16,4-4 0 16,-1 0-384-16,2-2-32 0,3-2-16 0,0 0 0 0,1-3 208 0,-1 2 32 0,-3 1 16 15,1-1 0-15,3-3 176 0,3-4 0 0,-1 0 160 16,0-1-160-16,-2-1 496 0,-1 0 0 0,-2 1 0 16,-2 2 0-16,-1-4-208 0,-3-1-32 0,-1-1-16 0,-3 0 0 15,-1 0-240-15,-2 0 128 0,-1 3-128 16,-3 0 0-16,0 6 0 0,-3-1 128 0,0 4-128 0,-3 1 0 15,-2 0 144-15,1 2-16 0,-3 1 0 16,0 3 0-16,-1 3-128 0,-1 1 0 0,1 2 0 0,-2 0 0 16,1 4 0-16,-1 2 0 0,-2 1 0 0,0 3 0 15,3 0-128-15,-2 0 128 0,3 5 0 0,1 1 0 16,4 0 0-16,0 1 0 0,4-1 0 0,2-2 0 16,3 1 0-16,4-3 0 0,3-1 0 0,1-2 0 15,2-2 0-15,2-3 0 0,1-1 0 0,3-2 0 16,3-4-176-16,4 2 176 0,3-5-128 0,-1 0 128 15,3-5 0-15,0 2 0 0,0-6 0 0,-1 2-128 0,-2-3 128 16,-2-1 0-16,-1 1 0 0,-2-3 0 0,-1 1 0 0,-2-2 0 16,-3-1 0-16,-2 2 0 0,-1-3-224 0,-3 0 32 15,-2 1 16-15,-4 1 0 16,-2 2-1232-16,-3 0-240 0</inkml:trace>
  <inkml:trace contextRef="#ctx0" brushRef="#br3" timeOffset="184753.72">29090 6571 16575 0,'1'-5'1472'0,"0"1"-1168"0,1 3-304 0,-1-1 0 16,1 2 1104-16,0-4 176 0,0 2 16 0,0-7 16 16,3 1 320-16,0-4 64 0,2 2 16 0,-3 0 0 0,0-1-352 15,0 4-64-15,-2-3-16 0,1 4 0 0,-1 0 0 0,0 3-16 16,-1-1 0-16,-1 1 0 0,0 3-336 0,0 0-64 16,1 0-16-16,-2 0 0 0,2 0-352 0,-1 0-80 15,-1 0-16-15,1 0 0 0,0 0-224 0,0 0-48 16,0 0-128-16,0 0 192 0,0 0-192 0,0 0 0 15,0 0 128-15,0 0-128 0,-16 13 192 0,8-9 0 16,0 1 0-16,-2 1 0 0,-3-1-64 0,1 4-128 16,-2-1 176-16,0 2-176 0,0-2 176 0,2 3-176 15,-2-1 160-15,3 0-160 0,0 2 0 0,1 0 128 16,1-2-128-16,2 3 0 0,1-4 0 0,2 0 0 16,0 1 0-16,2 0 0 0,2-1 0 0,-2 0 0 15,4 1 0-15,-1 0 0 0,0 0 0 0,2 1 0 0,-1 0 0 0,2 0 0 16,-2-1 0-16,1 0 0 0,-1-1 0 15,0 1 0-15,0-4 0 0,-1 1 0 0,0 0 0 16,1-2 0-16,-1 1 0 0,0-5 0 0,0 1 0 16,1 0 0-16,0 0 0 0,1-2-160 0,-1-2 160 15,3-2-128-15,0 0 128 0,1 1 0 0,0-4-144 16,2 1 144-16,2 0 0 0,-2-3 0 0,1 6 0 0,1-6 0 16,1 2 160-16,0-3-160 0,1 1 192 0,1-3-192 15,-1 2 0-15,-2 0 0 0,0 1 0 0,-1 2 0 16,-2-2 128-16,-1-1-128 0,0 0 0 0,-2 2 0 15,-1-2 0-15,-1 0 0 0,-1 1 0 0,-1-1 0 16,-1-2 192-16,-1 2 0 0,-2-2-16 0,0-1 0 0,0 1-16 16,-2 0 0-16,0-1 0 0,-1 3 0 15,-1 0 48-15,0 3 16 0,-2 2 0 0,0 1 0 0,1 1-16 16,-1 0 0-16,-1 3 0 0,0 0 0 0,-1 0-208 16,-2 3 0-16,2 0 0 0,-1 4 0 0,1-4 0 0,1 3 0 15,1 1-208-15,0-1 64 0,1 3 144 0,-1 2 0 16,2 3 0-16,0-1 0 0,1 3 0 0,2 0 0 15,1-1 0-15,1 1-128 0,1 0 128 0,2 0 0 16,2 0 0-16,0-1 0 0,3-1 0 0,0-2 0 16,1 0 0-16,0-4 0 0,4 0-160 0,-1-1 160 15,0-1-192-15,0 0 192 0,0-2-272 0,0-2 48 16,-2-1 16-16,1 2 0 0,-1-1 64 0,-2-2 16 16,0 2 0-16,0-2 0 0,-1 0 128 0,1 0 0 15,-2 0 0-15,1-2 0 0,1 0 0 0,-1-1 0 16,1 0-144-16,1-1 144 0,-1-2 0 0,1 1 0 15,1-3 0-15,1 2 0 0,-1-4 0 0,-1-2 0 0,3 0 0 0,-2-2 0 16,2-1 0-16,-2-1 0 0,1-2 0 0,-3-1 0 16,-1 2 144-16,-1-2 0 0,1-2 0 0,-3 1 0 15,0 2 64-15,-2-1 16 0,-1 3 0 0,-1 3 0 16,0 0-64-16,-4 1-16 0,1 3 0 0,0 2 0 16,-1 1-16-16,-1 3-128 0,1 2 192 0,-1 1-64 15,-2 0-128-15,1 4 0 0,-1 2 0 0,0 0 0 16,-1 0-240-16,-1 4 80 0,-1 2 16 0,-2 4 0 15,1 0 144-15,1 3-128 0,-1 0 128 0,3-3-128 16,0 2 128-16,2 0 0 0,2 0 0 0,2 1 0 16,1-3 0-16,2 0 0 0,2 0 0 0,0-1 0 15,2-3 0-15,2 2 0 0,0-4 0 0,2-2 0 0,0 1 0 16,1-4-160-16,2 0 160 0,1 1-160 0,0-2-96 16,1-2 0-16,0-2-16 0,0 0 0 0,0 0 112 15,1 0 32-15,0-2 0 0,-1-2 0 0,1 1 128 16,0 0 0-16,-1 0 0 0,0-3 0 0,-1 2 0 0,0-2 0 15,-2 0 0-15,1 0 0 0,-2-2 0 0,-1 0 128 16,-1 2-128-16,-2-4 128 0,-1 1-128 0,-3-1 0 16,0 0 128-16,-3-5-128 0,0 3 128 0,0-2-128 15,-3 0 128-15,0 0-128 0,1-1 0 0,-2 2 0 16,1-1 0-16,-1 2 128 0,2 0-128 0,0 5 0 16,0-2 0-16,1 3 0 0,0 2 0 0,0 1 0 15,1 0 128-15,-1 3-128 0,0 0 160 0,-1 4-32 16,0 1-128-16,-1 1 192 0,-2 4-192 0,-2 2 0 15,-3 4 0-15,2 1 0 0,0-4 0 0,-2 4 0 0,0 6-128 16,0-1 128-16,-1-2-160 0,2 1 160 0,2 1-128 16,3-2 128-16,0-4 0 0,2 0 0 0,1-1 0 0,4-3 0 15,1-2 0-15,2-1 0 0,2-4 0 0,2 0 0 16,3-2 0-16,1 0 0 0,2-6 0 0,2 1-128 16,0-2 128-16,1-3 0 0,1 1 0 0,0-3 0 15,1 0 0-15,-4 2 0 0,2-3 0 0,-3-1 0 16,1 0 0-16,-2-2 0 0,0-2 0 0,-1 2 0 15,-4-2 0-15,1 1 0 0,1-2 0 0,-3-1 0 16,-1 3 0-16,-2-4 0 0,-1 2 0 0,0-3 0 16,-1 3 0-16,-1 0 0 0,-1 0 0 0,-2 1 0 0,0 5 0 15,-1 3 0-15,-1 1 0 0,-1 3 0 0,1 6 128 16,-3-2 0-16,0 5 0 0,-1 3 0 0,3 1-128 0,-2 2 192 16,-1 2-64-16,2 2 0 0,-1 1-128 0,-1 3 0 15,0-2 0-15,0 2 0 0,1-1-192 0,-3 0 32 16,3 0 16-16,0 0 0 0,-1-1 144 0,3-2 0 15,-1 0 0-15,2-3-128 0,2-1 128 0,1 0 0 16,0-2 0-16,3-2 0 0,3 0 0 0,-1-5 0 16,3 1 0-16,4-2 0 0,-1-2 0 0,5-2 0 15,0-5 0-15,5 1 0 0,3-4 0 0,2-2 0 16,-1 2 0-16,1-2 0 0,-1-1-160 0,3-3 0 16,1 1 0-16,-2-2 0 0,1 1 160 0,-4-3 0 15,-2 3 0-15,-6-1-128 0,0 3 128 0,-5-2 0 16,-4 4 0-16,-2 2 0 0,-3 0 0 0,-4-1 0 15,-3 1 0-15,-4 0 0 0,-1 0 240 0,-3 2 16 16,-2 0 16-16,-1 2 0 0,-1 0-48 0,-2 3-16 0,-1 1 0 0,0 4 0 16,1 1-32-16,1 3-16 0,0 2 0 0,0 1 0 15,2 4-160-15,3 2 0 0,2 1 144 0,4 0-144 16,2 0 0-16,2 0 0 0,3-1 0 0,2 1 0 16,1-1 0-16,1-2 0 0,3 1 0 0,-2-2 0 15,2 3 0-15,1-3 0 0,0-2-144 0,0 0 144 16,0-1-144-16,-1 1 144 0,0-4-192 0,1 0 192 15,-1 0 0-15,1-2 0 0,1-1 0 0,0 0 0 16,1 0 0-16,0-6-160 0,2 3 32 0,-1-3 0 16,2-2 128-16,1-2-192 0,2 0 192 0,-1-3-192 15,0 1 192-15,1-3 0 0,2-2 0 0,-1 0 0 0,0-5 0 16,0 2 0-16,-3 1 0 0,-3-2 0 0,0 2 0 16,-3 0 0-16,-3 0 160 0,0 0-160 0,-4 0 224 15,0 0-48-15,-3-1-16 0,-1 3 0 0,1 2-160 16,-3 2 0-16,0 1 0 0,-2 3 128 0,-1 2-128 15,-2 7 0-15,1 0-160 0,0 4 160 0,-1 5-320 0,2 0 16 16,2 2 16-16,2 1 0 0,3-2 288 0,1 3-192 16,1 3 192-16,1-3-160 0,1 0 160 0,1 0 0 15,2-1 0-15,-2 1 0 0,2-3 0 0,-1-1 0 16,-1 0 0-16,0-2 0 0,1 0 0 0,-2-4 0 16,0-2 0-16,0-2 0 0,1 1 0 0,-1-3 0 15,2 0 0-15,1-3 0 0,-1-3 0 0,3 0 0 0,3-3 0 16,-1-2 128-16,3-1-128 0,1 0 0 15,2-5 0-15,1 1 0 0,1-1 0 0,1 0 0 0,0-2-128 16,0-2 128-16,2 4 0 0,-2 1-128 0,-4 1 128 0,-1 1 0 16,-3 6 0-16,-5 1 0 0,-1 4 0 15,-5 0 0-15,0 2 0 0,-5 2 0 0,-1 2 0 0,-3-3 128 16,-3 6 32-16,-2-2 16 0,-2 2 0 0,-2 3 0 16,-2 2-176-16,-2 0 0 0,3 2 0 15,-3 2 0-15,-1 1 0 0,1 2 0 0,4-1 0 0,0 3 128 16,4-2-128-16,3 1 0 0,3-3 0 0,4 2 0 15,2-2 0-15,3-3 0 0,3 0 0 0,4-3 0 16,1 0 0-16,4-1 0 0,2-3 0 0,4 0 0 16,3-3 0-16,2-3-176 0,0-3 48 0,1 0 0 15,3-4 128-15,1 1 0 0,0-4-144 0,-2 2 144 0,1-5 0 16,-3 0 0-16,-1 0 0 0,-2-3 0 0,-4 1 0 16,-3 2 0-16,-3-2 0 0,-4 1 0 0,-4 2 0 15,-2 0 0-15,-4-1 0 0,-3 0 0 0,-1 0 0 0,-4 3 0 16,0-1 0-16,-5 1 0 0,1 2 176 0,-4 0 0 15,-1-2 0-15,-1 4 0 0,2 0-48 0,2 2 0 16,0 4 0-16,1 2 0 0,-1 3-128 0,2 2 0 16,1 3 0-16,2 0 0 0,3 5 0 0,0-3-144 15,2 6 144-15,3-1 0 0,1 2 0 0,2 2-128 16,3-1 128-16,2 0 0 0,0 1 0 0,2-3 0 16,1 2 0-16,0-4 0 0,1 0 0 0,0-3-128 15,0-1 128-15,1-3 0 0,-1-2 0 0,1-2-160 16,1-1 160-16,-2-3-128 0,0 2 128 0,1-6-192 15,1 2 192-15,-2-3-192 0,1-2 192 0,2-3 0 16,0 1 0-16,1-3 0 0,-1-2 0 0,0-3 0 0,0 1 0 16,-2-1 0-16,1 0 0 0,-3-2 0 0,-1 2 0 0,0-1 0 15,-3 1 0-15,1 4 0 0,-4 2 0 0,0 1 0 16,-1 6 0-16,-1 0 0 0,-3 3 0 0,1 3 0 16,0 0 192-16,0 4-16 0,-2-1-16 0,2 0 0 15,1 1-160-15,2 2 128 0,-1-2-128 0,3 5 128 16,-1-2-128-16,1-2 0 0,1 3 0 0,1 0 0 15,1 1 0-15,-1-1 0 0,0-1 0 0,2-3 0 16,-2 2 192-16,0-1-32 0,-1 0-16 0,0-2 0 16,0 0 80-16,0-3 16 0,0 0 0 0,0 0 0 15,0-2-112-15,0-2-128 0,1 1 176 0,-1-3-176 0,3-3 0 16,-2 2 0-16,0-4 0 0,2-2 0 0,0 1 0 16,0-3 0-16,2 1 0 0,0-7 0 15,1 1-256-15,1 1 64 0,1-3 0 0,-1 3 0 16,1 2-96-16,-1 0-16 0,0-2 0 0,1 3 0 0,-3 5 304 15,-1-2-128-15,-1 0 128 0,-2 1 0 0,-2 3 0 0,-1 2 0 16,-2 1 0-16,-2-3 0 0,-2 3-224 0,-1 3 64 16,-3-2 16-16,0 2 0 0,-2 2-32 0,0-2 0 15,0 4 0-15,-1 1 0 0,3-2 176 0,-1 0-192 16,4 4 192-16,1-3-192 0,2 1 192 0,3 1 176 16,2-2-48-16,2 2 0 0,3-2-128 0,0 2 0 15,2 0 0-15,2 0 0 0,-1-2 0 0,0 2 0 16,2-2 0-16,0 1 0 0,-1-1 0 0,1-2-144 15,-2 2 144-15,1-3 0 0,-2 0-192 0,0 3 192 16,0-4-192-16,-1 0 192 16,0 0-576-16,0 0 0 0,-1 0 0 0,0 0-11904 0,-2 0-2400 15</inkml:trace>
  <inkml:trace contextRef="#ctx0" brushRef="#br0" timeOffset="210403.17">24354 11158 16575 0,'2'0'1472'0,"1"0"-1168"0,-1 0-304 0,1 0 0 0,-2 0 864 0,1 0 112 16,5 0 32-16,0-3 0 0,4 3-832 0,2-4-176 16,-2 2 0-16,-3 0 0 0,0 0-352 0,-2 0-32 15,-1 2 0-15,-3 0-8160 0</inkml:trace>
  <inkml:trace contextRef="#ctx0" brushRef="#br0" timeOffset="-198131.09">738 13804 39615 0,'-5'-3'3520'0,"3"1"-2816"0,1 2-560 0,1 0-144 0,1 0 256 0,-1 0 0 15,-1-1 16-15,-2 1 0 0,1-3-272 0,0 2-192 16,0 1 16-16,2 1 16 0,1 2 160 16,0 0 0-16,1 4 128 0,-2-4-128 0,1 4 0 0,-1 1 0 15,0 2 0-15,0 0 0 0,1 2 160 0,0 4 64 16,1 3 16-16,-1 1 0 0,0-2 128 0,0 5 16 15,1 5 16-15,-2 3 0 0,0 0-32 0,-3 2-16 16,2 4 0-16,-3 0 0 0,0 5-16 0,-1 5 0 16,-1 2 0-16,-1-2 0 0,2-10-144 0,0-5-16 15,0-1-16-15,-1 1 0 0,1 4-160 16,-3 5 192-16,2 6-192 0,-1-3 192 0,2-1-192 0,0-3 0 0,1-3-160 16,-1-6 160-16,0-3 0 0,0-5 0 0,2-5 0 0,-2-4 0 15,1 1 0-15,-1-4 0 0,-1 1 0 0,1 1 0 16,-1-1 0-16,0 0 0 0,-1 1 0 15,1-1 0-15,1-2 0 0,0 2 0 0,4-2 0 16,0 3 0-16,1-1 0 0,2 2 0 0,2-2 0 0,2 0 0 16,3-2 192-16,2-2 16 0,3-2 16 0,2-1 0 15,2-2 176-15,3 0 48 0,3-3 0 0,2 0 0 16,-3-3 0-16,6 0 0 0,2 0 0 0,1 0 0 16,-3-4-448-16,1 1 0 0,-1 0 0 0,-2-3 0 15,-3 4 0-15,-1-1 0 0,-5 1 0 0,0 2 0 16,-5-1 0-16,1 1 0 0,-1 0-160 0,-1 0 160 15,-4 1-640-15,1 0-16 16,-2 2-16-16,-1 0 0 0,2 0-576 0,-3 0-112 16</inkml:trace>
  <inkml:trace contextRef="#ctx0" brushRef="#br0" timeOffset="-197808.02">1427 15018 51599 0,'-11'3'4592'0,"3"-3"-3680"0,6-3-720 0,3 3-192 0,2 0-1104 16,-3 3-256-16,-2-3-48 0,-1 1-16 0,-1 1-96 0,0 5-16 0,2-1 0 0,1 0 0 0,-1 5-416 15,2 2-96-15,3 1 0 0,-4 2-16 0</inkml:trace>
  <inkml:trace contextRef="#ctx0" brushRef="#br0" timeOffset="-197026.38">2143 13883 42383 0,'-6'0'3776'0,"0"-2"-3024"0,3 0-608 0,2 2-144 16,1-1 0-16,-1 0 0 0,-4-2-160 0,-4 2 160 15,-2-4-640 1,-3 4-48-16,-1-1 0 0,-1 2 0 0,0 3 688 0,0 2 352 0,-1 1-32 0,-2 2-16 15,1 2-304-15,-3 0 160 0,-1 2-160 0,-2 0 128 16,1 3-128-16,0-2 0 0,4-2 0 0,-3 3 0 0,-3 0 288 0,-1 3 32 16,1-1 0-16,1-2 0 0,2 1 160 15,4-1 32-15,0 0 16 0,5-4 0 16,1 3-144-16,4-3-48 0,0-1 0 0,2 1 0 0,3 1-80 16,-1 1 0-16,1-1-16 0,2 0 0 0,1 0-240 15,1-1 0-15,3 0 0 0,1 2 0 0,2-3 0 0,2 1 0 16,2-3 0-16,0-1 0 0,2-1 0 0,0-1 0 15,2 0 0-15,1-1 0 0,2 2 0 0,-2-1 192 16,1-2-48-16,0 2-16 0,1 2 0 0,0 1 0 16,-1 0 0-16,-1 4 0 0,-1 3 0 0,0-2 0 15,-1 4 0-15,-2-1 0 0,2 2-128 0,-2 2 0 16,0-1 0-16,0-2 0 0,-3 1 0 0,0-1 0 16,0-2 0-16,-2 5 0 0,1-3 0 0,-1 0 0 15,0 0 0-15,1 0 0 0,-3-1 0 0,1 1 0 0,0-2 192 16,0 1-64-16,-1-2 176 0,-1 2 16 15,0 1 16-15,-1-3 0 0,0 3-96 0,-2 0-32 0,0-1 0 16,-2 1 0-16,-1 0-208 0,-2 0 144 0,0 0-144 16,1-4 128-16,-2 2 0 0,-2-2 0 0,2-1 0 0,-1 0 0 15,0 1 160-15,-3-3 32 0,2 4 0 0,-3-6 0 16,-1 3-144-16,-1-4-32 0,-1 0 0 0,-2-1 0 16,-2-3-144-16,-3 0 0 0,-1-2 0 0,-1 0 0 15,1-2-192-15,-2 0-64 0,-5 2 0 0,-1 0-16 16,-2 0-800-16,0 2-144 15,0 3-48-15,-1-2-13088 0,0 7-2624 0</inkml:trace>
  <inkml:trace contextRef="#ctx0" brushRef="#br0" timeOffset="-195622.26">440 15571 27647 0,'-2'-5'2448'15,"-1"0"-1952"-15,1 3-496 0,2-2 0 0,1 4 3472 0,0-2 608 0,2 2 112 0,0-3 32 0,2 2-3584 16,3-2-640-16,2 0-256 0,2 3 16 0,0 1 240 0,5 1 0 0,0 1 0 0,4-3-144 0,5 4 144 0,0-4 0 16,2 0 0-16,2 0 0 0,2-3 0 15,3 2 0-15,3-2 0 0,0 0-128 0,4-2 320 0,7-3 80 16,4 2 16-16,1-4 0 0,3 0 224 15,-5 2 64-15,-1-2 0 0,7-3 0 0,7 1-128 16,5-4-32-16,1 0 0 0,-1 1 0 0,-4 1-176 16,-3 0-48-16,-2 0 0 0,-3-1 0 0,-2 3 32 0,-1 4 0 15,0 0 0-15,-4 4 0 0,-3 0 64 0,-4 2 16 16,-2-1 0-16,-2 2 0 0,-3-1-144 0,-4-1-32 16,0 2 0-16,-5-3 0 0,-2 2-128 0,-1 2 0 15,-2-3 0-15,-3 2 0 0,-2 1 128 0,-1-2-128 0,-1-1 128 16,0 2-128-16,-1-2 0 0,-1 0 0 15,2 3-144-15,-2-3 144 0,-2-1 0 0,-2 1 0 0,0 0 0 16,-4 1 0-16,-2 1 0 0,-1-2 144 0,-3 3-16 16,-2 0 0-16,0 0 80 0,-6 0 16 0,0 3 0 15,-7-2 0-15,-4 1-96 0,-5 1 0 0,-6 0-128 16,0-1 192-16,-1 3-352 0,-7-2-80 0,-8 4-16 0,-4-1 0 31,-2 0-144-31,1-2-48 0,3-2 0 0,1 2 0 0,1-4 448 0,0 2-128 16,-1-2 128-16,0 0 0 0,0 4 0 0,-1 2 0 0,-1 0 0 0,0 4 0 15,4 3 0-15,0-4 0 0,3 1 0 0,-2 0 0 16,-2 1 0-16,-1 2 0 0,1 0 0 0,-1 0 0 16,-2 3 0-16,-1-1 0 0,2 1 0 0,1-3 0 15,4 0 0-15,-2-1 0 0,-1-2 0 0,2 0 0 16,-1-1 0-16,6-3 0 0,5-4 144 0,5-1-144 0,2 2 0 16,4-3 0-16,6 0 0 0,5-3 0 15,2 2 0-15,2-1 0 0,5-1 0 0,0 0-144 0,4 0 144 16,3 2 0-16,2-4 0 0,2 4 0 0,3-4 0 15,2 1 0-15,5 0 0 0,4 2 0 0,5 1 0 16,3-2 0-16,2-1 0 0,4 2 128 0,3-2-128 16,3-2 0-16,0 0-176 0,4-4 176 0,4-1 0 0,2-3 0 15,2-2 0-15,0 0 0 0,-2 0 0 0,5-1 0 16,4-1-128-16,2 0 128 0,-1 2 0 0,-3-3 0 16,0 3 0-16,0 1 0 0,-3 2 0 0,1 3 0 15,3 4 0-15,-3 1 0 0,-1 1 144 0,-1 1 80 16,-4 2 16-16,-2 1 0 0,0 0 16 0,-3-2 16 15,-1 2 0-15,1 2 0 0,-1-2-112 0,2 0-32 16,1 0 0-16,1 0 0 0,-1 0 0 0,-1 0 0 0,-1-2 0 16,-1-1 0-16,1 2 0 0,0-3-128 0,1 4 192 15,0-5-64-15,0 2-128 0,0-4 0 0,-3 1 0 16,0 0 0-16,-1-1 0 0,-1 0-176 0,0-1 176 0,1 0-128 16,2 2 128-16,1 0 128 0,-2 1-128 0,2-1 176 15,0 2 176-15,-2 1 32 0,-2 3 16 0,0 0 0 16,-1 2-112-16,0-1-32 0,1 2 0 0,0 3 0 15,1-2-96-15,0-2-32 0,1-1 0 0,-1 2 0 16,0-1-128-16,-2-1 0 0,0 2 0 0,0-1 0 16,1 0 0-16,0-2 0 0,2 0 0 0,2-2 0 15,1 0 0-15,1-2 0 0,3-2 128 0,0 0-128 16,-2-4 240-16,-2 4 16 0,1 0 0 0,-2 1 0 16,-4 1 16-16,3 3 16 0,0-1 0 0,1 2 0 0,-1 2 352 15,-1 1 64-15,2 1 0 0,-3 2 16 0,-2-2-576 16,0 2-96-16,0 3-48 0,-2-3 0 0,0 0 0 15,1 0 0-15,2-1 0 0,0 0 0 0,2 1 0 0,-1-2 0 16,2-1 0-16,-2 0 0 0,0-3 0 0,-1 3 0 16,0-3 0-16,1 0 0 0,1 0 0 15,-1 0 0-15,3-3 0 0,0 3 0 0,-1-3 0 16,0 0 0-16,-1-1 0 0,-3 2 0 0,0-2 0 0,0-1 0 16,-3 4 0-16,0-3 0 0,3 4 0 0,-1-2 0 15,1 2 0-15,-3-3 0 0,0 2 0 0,-1 1 0 16,-1-2 0-16,-4-1 0 0,-3 2 0 0,-3 1 0 15,-3 0 0-15,-2-2 0 0,-2 2 0 0,-3-3 0 0,-3 2 0 16,-1-2 0-16,-5 0 0 0,-3-3 0 0,-3-1 0 16,-7-5-26224-16</inkml:trace>
  <inkml:trace contextRef="#ctx0" brushRef="#br0" timeOffset="-194049.86">13961 13505 43311 0,'-2'-4'3840'0,"1"-2"-3072"0,0 3-608 15,1 2-160 1,-1 1-352 0,-1-2-96-16,1-2-32 0,-2-5 0 0,0 2-368 0,-2-4-80 0,-1 0-16 0,1 2 0 15,0 0 224-15,1 4 32 0,3 0 16 0,0 4 0 0,2 1 464 0,0 1 208 0,2 8-192 0,-1 1 192 16,1 8 144-16,-2 2 160 0,-1 5 16 0,0 6 16 16,-1 4 496-16,-3 4 80 0,0 8 32 0,-2 3 0 15,-1 4-464-15,-3-1-96 0,-3 2 0 0,-1 1-16 0,-2 1 32 16,-3 4 16-16,-4 4 0 0,-3 5 0 0,-3-4-16 15,1 1 0-15,-2-6 0 0,2-6 0 0,5-10-144 16,-1 0-48-16,1-1 0 0,1-1 0 0,3-4 48 16,2-7 16-16,5-1 0 0,2-9 0 0,3-2-16 15,2-5 0-15,1-3 0 0,0-2 0 0,2-4-96 16,0-2-32-16,2-2 0 0,0-2 0 0,0 0 0 0,3 0 0 16,1-2 0-16,2-2 0 0,2 2 288 0,2-2 48 15,4 1 16-15,1 0 0 0,1 3-32 0,0-3 0 16,2 2 0-16,1-1 0 0,1-1-64 0,1 2-32 15,0-2 0-15,0 1 0 0,0 1-352 0,0-2 0 16,0 1 0-16,1 2 0 0,-1 0 0 0,-1 0 0 16,-1 2 0-16,-2-2 0 0,-2 0 0 0,-2 3-160 15,-3-3 160-15,0 0-208 16,-1 0-752-16,-1 0-160 0,1 0-32 0,0-3 0 16,1 3-224-16,-2-2-48 0,1 0-16 0,0 0 0 15,-1-1-208-15,2 2-32 0,0-1-16 0,-1 1 0 0</inkml:trace>
  <inkml:trace contextRef="#ctx0" brushRef="#br0" timeOffset="-193363.79">15454 13466 21183 0,'5'0'1888'0,"-5"-2"-1504"0,-1 2-384 16,-1-1 0-16,-2 1 4864 0,0 0 912 0,-1 1 176 0,-3 1 48 0,-7 1-5024 0,-6 1-976 15,-6-1-240-15,-8 6-16 16,-2 1-560-16,-8 0-96 0,-4 5-32 0,-4 1 0 0,0 2 496 0,-2 4 80 0,2 1 32 16,2-1 0-16,1 4 80 0,3 1 32 15,1-1 0-15,5-1 0 0,3 3 480 0,3-5 112 16,2-1 16-16,4 0 0 0,3-3 144 0,3-3 48 0,4 2 0 0,1-2 0 16,2 0-64-16,2 0 0 0,4-3 0 0,4-1 0 15,2-2-112-15,4 0-16 0,3 0-16 16,2 1 0-16,5-1 16 0,2 0 16 0,4 0 0 0,4 0 0 15,1-2-144-15,3 2-16 0,4-1-16 0,3 1 0 16,1-2-224-16,2 2 144 0,2-2-144 0,3 0 128 16,-4-2-128-16,3 2 0 0,-1 3 0 0,0-1 0 15,-1 2 0-15,-3 1 0 0,0 3 0 0,-3 0 0 16,-3 0 0-16,-3 2 0 0,-2 5 0 0,-3-5 0 16,-2 2 224-16,-4 2-32 0,1-1-16 0,-5-1 0 15,-2-1 0-15,-2 0 0 0,-1 0 0 0,-3 1 0 16,-1 1 80-16,-2 1 32 0,-1 0 0 0,1 1 0 0,-3-1-112 15,0-2-32-15,-1 1 0 0,-1-3 0 0,-1-1 16 16,-2 1 0-16,1-2 0 0,0-4 0 0,2 2 16 16,-2-4 0-16,0 2 0 0,0 0 0 0,0-2 80 15,1 0 32-15,-1-1 0 0,0-3 0 0,2 0 32 0,-3 0 0 16,1 1 0-16,-1-4 0 0,2 1 16 16,-2 1 16-16,-1-1 0 0,-2-1 0 0,-2 0 0 15,1 3 0-15,-2-2 0 0,-2 2 0 0,-2-2-96 0,-1 2-32 16,-1-4 0-16,-3 2 0 0,0 0-224 0,-3-2 0 15,0-2 0-15,-1 0 0 0,1-4-192 0,0-2-64 16,-1 0-32-16,1-3 0 16,0 0-1056-16,2-5-224 0,2 2-32 0,0-1-20832 0</inkml:trace>
  <inkml:trace contextRef="#ctx0" brushRef="#br0" timeOffset="-192456.2">13522 15128 20271 0,'-24'2'1792'0,"4"-2"-1424"0,8 0-368 0,5 0 0 16,2 0 368-16,-6 2 0 0,-13-2 0 0,-13 3 0 16,-10 1 528-16,-1 5 96 0,4-3 32 0,10 4 0 15,8 3 1120-15,7-5 224 0,7 0 64 0,6 0 0 16,5-2-448-16,5 1-64 0,5 0-32 0,6-1 0 16,6-2-1024-16,5 1-208 0,6-4-32 0,9-1-16 15,7-1 0-15,8-4 0 0,8 1 0 0,5-6 0 16,7 0-32-16,2 2 0 0,0-2 0 0,2 1 0 0,3-1-128 0,7 1-16 15,5-4-16-15,-2 0 0 16,-6 4-80-16,3-1-16 0,6-2 0 0,3-1 0 0,0 1-16 16,0 2-16-16,-2 1 0 0,3 3 0 15,6 1-288-15,-1 3 128 0,-1-2-128 0,4 4 0 0,3-2 192 16,-2 2-192-16,-3 0 192 0,7-4-192 0,9 1 192 16,-1 0-192-16,-2-1 192 0,5-1-192 0,2-1 0 0,-1 2 0 15,-3-2 0-15,-6 2 0 0,-3-2 160 0,2 2-32 16,0 4 0-16,-4-2 0 0,-5-2 208 0,-2 2 48 15,0 4 0-15,-9-2 0 0,-8 0-64 0,-1 0-16 16,3 0 0-16,-2 0 0 0,-3 4-304 0,-6-4 160 16,-8 2-160-16,1-2 128 0,1 4-128 0,-1-4 0 15,2 4 0-15,-6-2 0 0,-5 2 0 0,-5-2 0 0,-3 2 0 16,-2-1 0-16,-2-2 0 0,-2 1 0 0,3-2 128 16,-2 0-128-16,-3 0 192 0,-3 0 16 0,-2 0 0 15,-4 0 0-15,-2 3-48 0,-4-3-16 0,-2 0 0 0,-2 3 0 16,-4-3-16-16,0 3-128 0,1 1 192 15,-3-1-64-15,0 0-128 0,-5 1 0 0,0 2 0 0,-3-4 0 16,0 3 0-16,-2 0 0 0,-2-1 0 0,-2-2 0 16,0 2 0-16,0-4 0 0,-2 2 0 15,0-4 0-15,-1 0 0 0,1-2 0 0,-1-2-192 0,1-2 192 16,0-4-832 0,0-4-32-16,-1-5-16 0,-1-2-23312 0</inkml:trace>
  <inkml:trace contextRef="#ctx0" brushRef="#br0" timeOffset="-187650.82">25632 13763 24879 0,'-7'-10'2208'0,"2"4"-1760"0,4 0-448 16,1 3 0-16,1 2 624 0,0-1 32 0,-1-4 16 0,-1-4 0 15,0-3 32-15,2 1 0 0,2 2 0 0,0 1 0 16,1 6 880-16,1 3 176 0,-1 2 32 0,-1 4 16 15,1 4-320-15,-4 0-64 0,0 6-16 0,-4 3 0 16,-3 0-448-16,-2 4-112 0,-3 1-16 0,-3 5 0 16,-1-1-128-16,-3 3-16 0,-2 4-16 0,-2 3 0 15,-3 9-224-15,0-1-64 0,-1 5 0 0,0-2 0 16,-1 2-192-16,4-4-64 0,0 0 0 16,2-3 0-16,3 1 240 0,5-11 32 0,2-5 16 0,3 1 0 0,-1 3-288 15,0 2-128-15,2 0 128 0,2-6-128 0,1-1 128 0,1-5-128 16,2-2 128-16,1-5-128 0,1-3 144 15,1 0-144-15,0-5 160 0,2 0-160 16,0-3 384-16,2-2-32 0,2 1 0 0,0-4 0 0,2 0-48 16,2 0-16-16,2-4 0 0,2-1 0 0,4-2-32 15,3-2 0-15,5 2 0 0,4-5 0 0,5-1-64 16,2 0 0-16,-2 0-16 0,4 1 0 0,2-4-176 0,-1 0 0 16,-3 1 0-16,-3 1 0 15,-3 2-480-15,-5 1-80 0,-2 1-16 0,-6 3 0 16,-4 0-672-16,-2 4-144 0,-5 3-16 0,-2-3-16 15,-2 6-32-15,-1-3 0 0</inkml:trace>
  <inkml:trace contextRef="#ctx0" brushRef="#br0" timeOffset="-186811.25">26761 13741 40543 0,'-1'-3'3600'0,"1"2"-2880"0,0 1-576 0,1 0-144 0,-1-2 592 16,2 2 96-16,-2 0 16 0,1-4 0 0,0 4-144 0,0-2-32 15,2-1 0-15,-3 3 0 0,0 0-528 0,0 0 0 0,0 0 0 0,0 0 0 16,-16 28 0-16,5-15 0 0,-4 3 0 0,-4 2 0 16,-3 1-128-16,-4 3-48 0,-4 1 0 0,-1 1 0 15,1-1-64-15,4-5-16 0,5-2 0 0,-3 1 0 16,-2 4 256-16,1-2 0 0,2-3 0 0,2 0 0 16,2-3 400-16,4-4-16 0,4-2-16 0,1-1 0 15,3-2-368-15,2-1 144 0,1 0-144 0,2-1 0 16,2-1 0-16,1 2 0 0,2-3 0 0,2 2 0 15,1-2 0-15,2 0 0 0,4 0 0 0,0 2 0 16,4 0 192-16,2-2-64 0,2 0 0 0,3 3-128 16,0-2 0-16,1 4 0 0,0-2 0 0,0 4 0 0,-4-4 0 15,1 4 0-15,-2 1 176 0,0 0-48 0,-3 1-128 16,-4 3-192-16,-1 1 64 0,-3 0 0 0,-1 3 128 0,-1 0 0 16,-2 2 0-16,1-2 0 0,-1 3 0 15,-2-1 0-15,1 0 0 0,-2 0 0 0,0 1 0 0,-2-3 128 16,0 0-128-16,-2-1 128 0,1 1-128 0,-3-4 0 15,1 4 128-15,-2-3-128 0,-1-1 0 0,-2-1 0 16,0 0 0-16,-2-1 0 0,0 3 272 0,-1-3-16 16,-2-2 0-16,-1 0 0 0,0 0-96 0,-2-2-32 15,-1-2 0-15,-2 0 0 0,0-2-128 0,-2 0 0 16,-2-2 0-16,-2 0 0 16,-2 2-384-16,-1-2-96 0,-2 0-32 0,1 3 0 15,-1 0-656-15,0 0-144 0</inkml:trace>
  <inkml:trace contextRef="#ctx0" brushRef="#br0" timeOffset="-185655.42">27967 13766 32255 0,'0'-3'2864'0,"1"-1"-2288"0,1 2-576 0,-1-1 0 0,0 2 0 0,0-1 0 16,2-1 0-16,-1 0 0 0,2-4 672 0,0 4 32 16,-2 0 0-16,-1 6 0 0,-1-1 800 0,-1 6 160 15,-1 1 48-15,-2 4 0 0,1 3-992 0,-2 2-192 16,2 1-32-16,-2 3-16 0,0 3-160 0,-1 1-16 16,-2 2-16-16,2-2 0 0,-1 2-288 0,-1-2 0 0,0 2 0 0,-2 3-144 15,1-1 144-15,0 1 0 16,0-3 0-16,0-2 0 15,1 2-368-15,1 0-32 0,1-2-16 0,0 0-18496 0</inkml:trace>
  <inkml:trace contextRef="#ctx0" brushRef="#br0" timeOffset="-185410.3">28188 13804 36863 0,'-7'1'3264'0,"1"2"-2608"0,1-1-528 0,2-2-128 16,3 4 1152-16,2-2 208 0,0 0 48 0,-1 3 0 15,1 4-1408-15,-1 4-256 0,0 7-64 0,-2 2-16 16,0 3 336-16,-4 3-144 0,0 2 144 0,-1 3 0 0,-3 2 0 0,0 1 0 16,2 2 0-16,-3-1 0 0,1 0 144 15,1-4 48-15,-1-2 0 0,1-2 0 0,1-4-192 0,1-6 0 16,-2 2-160-16,2-5-18160 15</inkml:trace>
  <inkml:trace contextRef="#ctx0" brushRef="#br0" timeOffset="-185154.03">27693 14070 42383 0,'-20'0'1872'0,"7"-3"400"0,4 2-1824 0,4 1-448 16,5-2 0-16,2-1 0 0,2 2 0 0,1-4 0 0,2 1 0 16,4-6 0-16,5 0-352 0,3-4-16 0,2 1 0 15,1 0 0-15,3 0 864 0,1-2 160 0,5 2 48 0,5-2 0 16,7 1 192-16,6-2 32 0,7 2 16 0,3 0 0 16,3 2-656-16,-1 2-128 0,-7 0-32 0,-1 1 0 31,1-1-544-31,-9 4-112 0,-10 2-32 0,-3-1 0 0,-2 5-528 15,-7 3-96-15,-5-1-32 0,-9 6-17680 0</inkml:trace>
  <inkml:trace contextRef="#ctx0" brushRef="#br0" timeOffset="-184894.08">27549 14323 35935 0,'1'-1'1600'0,"2"-1"320"0,1 2-1536 15,2-4-384-15,1 1 0 0,2 1 0 0,2 1-192 0,5-4-128 16,12-3 0-16,11 0-16 0,9-2 1472 0,3-4 288 16,2 6 64-16,-2-2 16 0,-2 3-320 0,-1 1-64 15,-3 4-16-15,-3 1 0 0,-1-2-464 0,-6 3-80 0,0 0-32 16,-5 0 0-16,-3 0-528 0,-6 3 0 15,-1-3 0-15,-5 1-13568 16,-4 4-2752-16</inkml:trace>
  <inkml:trace contextRef="#ctx0" brushRef="#br0" timeOffset="-182660.27">29157 13887 23039 0,'1'0'2048'0,"0"0"-1648"0,0 0-400 0,-1 0 0 0,0 0 1616 0,0 0 240 16,0 0 64-16,2 0 0 0,-2 0 384 0,-2 2 96 0,0 2 16 0,2-4 0 16,0 0-1376-16,-12 15-272 0,4-8-48 15,1 2-16-15,-2 1-432 0,0 0-80 0,2-2-32 0,-3 2 0 16,-2 3-160-16,-2 3 192 0,-3-3-192 0,-1 3 192 15,0-1-192-15,1-2 0 0,-1 0 0 0,3-2 0 16,1 0 0-16,1-2 0 0,1 0 128 0,2-4-128 16,3 1 0-16,2-1 0 0,1-1 144 0,1-2-144 15,2 2 0-15,1-4 0 0,1 2 0 0,2-2 0 16,-1 1 0-16,3 2 0 0,2-3 0 0,0 1 128 0,2 2-128 16,-1-3 144-16,2 2-144 0,0 2 160 15,1-1-160-15,0 2 0 0,0 2 0 0,1 0 0 16,0 2 0-16,-1 1 0 0,-1-1 0 0,0 1 0 0,0 2-176 15,-3-3 176-15,1 4-128 0,-2-3 128 0,0 2 0 16,-1-1-160-16,-1 0 160 0,-2 2 0 0,-1-2-144 16,1 1 144-16,-4 1 0 0,1-1-144 0,-1 1 144 15,-2 0-160-15,-1-1 160 0,0 1-160 0,-1-4 160 16,-2 4 0-16,0 2 0 0,-3-2 128 0,-1 0-128 16,0 0 0-16,-2 2 0 0,0-3 0 0,0 1 0 0,-1-1 128 15,0-2-128-15,-1 0 0 0,1-4 0 0,1 0-320 16,-1-4 64-16,0-2-18192 0</inkml:trace>
  <inkml:trace contextRef="#ctx0" brushRef="#br0" timeOffset="-182240.88">29523 14060 39615 0,'-9'0'3520'0,"0"0"-2816"0,4 0-560 0,3 1-144 16,2-1 816-16,-3 3 128 0,1-3 16 0,-7 3 16 15,-4 6-784-15,-2 1-192 0,1 2 0 0,-1 4 0 16,1 3 0-16,-1 1 0 0,0 4 0 0,-1 2 0 16,0 3 240-16,0 2 0 0,0 0 0 0,1 1 0 15,2 0-112-15,2-1 0 0,1-3-128 0,4-2 192 0,3-1-192 16,0-3 144-16,3-3-144 0,3-3 128 0,3 0-128 15,-3-7 0-15,2 1-192 0,2-4 192 0,5-3-352 0,3 0 48 16,5-3 16-16,2-5 0 0,3-2 32 16,2-3 16-16,4-3 0 0,0-2 0 15,2 2 64 1,-2-6 16-16,-1 1 0 0,-5 2 0 0,-3-3 160 0,-4 3 0 0,-1-3 0 0,-6 3 0 16,-3-2 352-16,-3 1 96 0,-3-1 32 0,-3 1 0 0,-3 0 304 15,-2 1 64-15,-1-1 16 0,-3 1 0 0,-4 0-208 16,-1 0-32-16,-1 0-16 0,-2 0 0 0,-1 4-256 0,0 3-48 15,0 2-16-15,2 0 0 0,-1 5-544 0,2-1-96 16,3 3-32-16,0 0 0 16,3 3-640-16,4-3-144 0,1 0-32 0,4 0-12448 15,0 2-2496-15</inkml:trace>
  <inkml:trace contextRef="#ctx0" brushRef="#br0" timeOffset="-181719.57">30114 13516 43311 0,'-6'0'3840'0,"1"1"-3072"0,3 2-608 0,2-3-160 0,2 0 528 0,-1 0 80 0,0 3 16 0,-1 0 0 0,3 3 176 0,-1 0 32 0,2 4 16 0,-1 2 0 16,1 4-336-16,-1 4-80 0,-1 5-16 0,-1 3 0 15,-2 5-112-15,0 1-32 0,-2 3 0 0,0 3 0 16,-1 3-144-16,-1 2-128 0,0 4 144 0,-1 3-144 15,0 1 0-15,-2-2 0 0,1 0 0 0,2-4 0 16,0-7 0-16,0-1 0 0,3-2 0 16,-1-5 0-16,2-4 0 0,1-2-288 0,4-3 64 15,-3-2 16 1,4 1-960-16,0-2-192 0,0-4-48 0,-2-1-19648 0</inkml:trace>
  <inkml:trace contextRef="#ctx0" brushRef="#br0" timeOffset="-181422.49">30590 13867 50687 0,'-10'0'2240'15,"2"-2"464"-15,2 2-2160 0,4-3-544 0,2 2 0 0,1 1 0 0,0 0-480 0,-1 0-208 16,2-3-32-16,-2 3-16 16,0-2-368-16,0 1-80 0,-2 2-16 0,1 1 0 15,1-2 144-15,0 0 32 0,0 0 0 0,0 0 0 0</inkml:trace>
  <inkml:trace contextRef="#ctx0" brushRef="#br0" timeOffset="-181221.66">30502 14271 11967 0,'-14'4'1072'0,"5"-4"-864"0,0 0-208 0,5 0 0 15,3 0 6864-15,1 0 1328 0,1 0 272 0,-1-2 48 16,0-1-6944-16,0 2-1392 0,0-3-176 0,3 4-256 0,-2-2 256 16,-1 2-176-16,0 0 176 0,0 0-160 0,0 0 160 0,20 0-208 15,-13-3 80-15,2 2-18336 16</inkml:trace>
  <inkml:trace contextRef="#ctx0" brushRef="#br0" timeOffset="-178684.83">31862 13722 10127 0,'-1'0'896'0,"1"0"-704"0,0 0-192 16,1 0 0-16,0 0 656 0,1-2 112 0,-1 2 0 0</inkml:trace>
  <inkml:trace contextRef="#ctx0" brushRef="#br0" timeOffset="-178264.22">31877 13719 6207 0,'7'1'128'0,"-4"-1"48"16,-3 0 0-16,0 0 0 0,0 0-176 0,0 2 0 0,1-2 0 0,-1 3 0 0,1 1 2624 0,-1-2 512 0,0 2 80 0,0-2 32 16,0-1 144-16,0 2 48 0,-1-2 0 0,1-1 0 0,-1 3-1008 15,1-3-192-15,-1-3-32 0,-1 3-16 16,1-1-1072-16,0-2-224 0,1 3-32 0,0 0-16 16,0 0-352-16,0 0-80 0,-19-9-16 0,13 6 0 0,-1 3-128 15,-2 0-16-15,-1 0-16 0,-2 3 0 0,0-1 32 16,-2-1 16-16,-1 4 0 0,0-1 0 0,2 2-16 15,-3 0 0-15,-3 2 0 0,1 2 0 0,-1 1-32 16,-2 2-16-16,0 3 0 0,-1 3 0 0,-1 3 32 16,1 3 0-16,1 1 0 0,3 5 0 0,3-2-80 0,1 6-16 15,3 2 0-15,2 0 0 0,3 3-160 0,4-1 0 16,-1-3 0-16,4 1 128 0,2-2-128 0,2-3 0 16,2-3 0-16,4-3 0 0,2 1 0 0,3-5 0 15,1-2 0-15,3-2 0 0,3-2 0 0,5-3 0 16,4-1 160-16,4-4-160 0,3-2 192 0,3-4-192 15,2 1 192-15,-1-6-192 0,1 0 320 0,-2-6-64 0,-1-1 0 16,-2-2 0-16,-6-3 64 0,-1-3 0 0,-2-4 0 16,-6-2 0-16,-2 1 16 0,-4-5 16 0,-4-1 0 0,-4-5 0 15,-5-1 48-15,-4-3 16 0,-4-6 0 16,-3 2 0-16,-3 2-128 0,-3-1-32 0,-4-4 0 0,-5 5 0 16,-3 4-80-16,-1 1-32 0,-3 7 0 15,0 3 0-15,-1 6-144 0,0 6 0 0,-1 2 0 0,-1 3 128 16,1 4-960-1,0 4-192-15,-3 0-32 0,2 2-16 0,1 0-480 16,1 1-112-16,3-3 0 0,3 3-19376 0</inkml:trace>
  <inkml:trace contextRef="#ctx0" brushRef="#br1" timeOffset="-170693.28">27412 16071 13823 0,'-5'0'1216'0,"1"0"-960"16,1 0-256-16,0-3 0 0,2 3 2176 0,0 0 384 15,1 0 64-15,-2 0 32 0,0 0-1392 0,-2 0-288 0,0 0-48 0,1-2-16 16,-1 0 1040-16,0 2 208 0,1 0 32 0,-1 0 16 15,0-2-608-15,2 2-128 0,-2-1-32 0,0 1 0 16,1 0-624-16,-1 1-128 0,0 1-32 0,0-2 0 16,1 4-176-16,-1-1-32 0,2 0-16 0,-2 4 0 15,3-1-224-15,-1 1-32 0,2 4-16 0,2 2 0 16,0 3-160-16,2 0 0 0,2 6 0 0,0 0 0 16,2 4 0-16,1 3 0 0,1 2 0 0,3-3 0 15,-1 3 0-15,0 1 0 0,1-2 0 0,-2 1 0 16,0 1 0-16,-1 1 0 0,-1 3 0 0,-1 1 0 0,-2-2 0 15,1-1 0-15,-1 2 0 0,-2 1 0 0,-2-4 128 16,0 1 0-16,1-3 0 0,-3 1 0 0,0-1-128 0,0 1 160 16,-1 0-160-16,-2-1 160 0,3-1-160 0,-2 1 0 15,-1 0-192-15,1-3 192 0,-1 1 0 0,0-3 0 16,-1 0 0-16,-1 1 0 0,0-1 0 0,-2-1 0 16,-1-3 0-16,0-4 128 0,-2 2 128 0,0-1 0 15,-3-3 16-15,1 2 0 0,0-5 0 0,-2 0 0 16,-2 2 0-16,-3-4 0 0,1 0-16 0,-3-1 0 15,-1 0 0-15,-3-4 0 0,1 1 0 0,-2-4 0 16,0 0 0-16,0-3 0 0,2-4-256 0,-2-1 128 16,1-2-128-16,2-3 0 0,-1 1 0 0,2-6-144 15,1 4-16-15,1-4 0 16,4-1-400-16,1 4-80 0,3-2 0 0,2-1-16 16,2-1-432-16,3 0-96 0,3 0-16 0,2-2-11712 0,1 2-2336 15</inkml:trace>
  <inkml:trace contextRef="#ctx0" brushRef="#br1" timeOffset="-170132.95">28277 15833 13823 0,'8'-6'1216'0,"-3"1"-960"0,-1 4-256 0,-3-2 0 0,0 3 288 16,0 0 16-16,3-3 0 0,1-1 0 0,0 1 2016 0,-3 1 416 15,-2 4 80-15,-5 2 0 0,-3 6 896 0,-3 2 160 16,-4 5 32-16,-1-1 16 0,-2 5-2240 0,1-3-448 0,5-4-80 0,-4 4-32 16,0 7-480-16,-3 3-112 0,0 5-16 0,3 1 0 15,-1 5-384-15,1-1-128 0,1 3 0 16,2 3 0-16,0 3 0 0,1 3 0 15,-1 2 0-15,2 3 0 0,1 3 144 0,-1 2-16 0,1 0-128 0,-1 0 192 16,1 0 48-16,-2-3 0 0,1 3 0 0,-1-4 0 16,-1-1-80-16,2-2-16 0,2-1 0 0,2-3 0 15,2-4-16-15,3-4 0 0,2 0 0 0,0-6 0 16,3 0-128-16,2-4 0 0,3-1 0 0,1-3 0 16,5 1 0-16,-2-2 0 0,1-7 0 0,3 3 0 15,4-2-256-15,2 1 32 0,1-5 0 0,2-2 0 16,2 0-320-16,1-6-64 15,0 0-16-15,0-5 0 0,2 1 48 0,0-4 16 0,-1 0 0 0,1-4 0 16,-1 1-576-16,-3-3-112 0</inkml:trace>
  <inkml:trace contextRef="#ctx0" brushRef="#br1" timeOffset="-169617.16">28559 16210 37775 0,'-7'3'1664'0,"1"-2"368"0,0 2-1632 0,2-1-400 0,1-1 0 0,2 2 0 16,-1-1 688-16,-3-1 48 0,-1 6 16 0,-4 1 0 0,-3 2 16 0,1 3 0 0,0-1 0 0,-2 4 0 16,2 0-448-16,-3 3-64 0,1 4-32 0,-1 4 0 15,2 2 32-15,-1 5 16 0,2 1 0 0,-1 3 0 16,4 3-272-16,0 4 0 0,1-1 0 0,1 4 0 16,1 2 0-16,0 1 0 0,2-1 0 0,0-3 0 15,1-1 0-15,1-3 0 0,4-2 0 0,0-6 0 16,2-1 0-16,-1-5 0 0,4-3 0 0,0-4 0 15,2-3 0-15,1-6 0 0,1 0 0 0,0-5 0 16,0-2 0-16,3-2 0 0,-1-4 0 0,4-6 0 0,0 0 0 16,0-4 192-16,1-5-48 0,1-1 0 0,-2 0 16 15,1-4 0-15,1-5 0 0,1-3 0 16,0-4-16-16,-2-3 0 0,1-3 0 0,0-6 0 0,-3 2-144 16,-3-5 192-16,1-2-192 0,-3 1 192 0,-4 1-192 0,-2-1 0 15,-1-3 0-15,-3 0 0 0,-1 4 0 0,-3 3 0 16,-2 0 0-16,-3 6 0 0,0 1 0 0,-2 5 0 15,-1 2 0-15,-1 5-176 16,1 3-336-16,0 0-64 0,0 6 0 0,1-2-16 16,-1 5-560-16,4 3-128 0</inkml:trace>
  <inkml:trace contextRef="#ctx0" brushRef="#br1" timeOffset="-169377.55">28266 16754 29487 0,'-6'-1'2624'0,"4"1"-2112"0,2-2-512 0,2 2 0 16,2-3 0-16,0 2-304 0,1-1 48 0,2-2 0 16,4-2 720-16,3 0 160 0,4 2 16 0,0-1 16 15,1 5 1040-15,1 2 208 0,1 1 32 0,-1 1 16 16,1 2-832-16,0-4-160 0,-1 2-48 0,0 2 0 15,-2 0-528-15,-2 0-128 0,0 1 0 0,-2-2-16 16,-3-3-240-16,1 1 0 0,-1-2 0 0,2-2-12480 16,-2-2-2480-16</inkml:trace>
  <inkml:trace contextRef="#ctx0" brushRef="#br1" timeOffset="-168975.32">28605 15752 34095 0,'-17'3'1504'0,"6"1"320"0,2 2-1456 0,5-1-368 15,4-1 0-15,2-2 0 0,0 2-176 0,2 3-96 16,2 5-32-16,4 4 0 0,2 0 1120 0,4 4 208 0,3 1 64 15,2 1 0-15,2 3-16 0,5 1 0 0,1 2 0 0,2 0 0 16,1 1-560-16,2 3-128 0,0 0 0 0,5 3-16 16,-4-1-192-16,0 0-48 0,0-1 0 0,-3 1 0 15,-5-2-128-15,0 2 0 0,0 1 0 0,-1 1 0 16,-1 3 0-16,0 0 0 0,-4-1 0 0,0 0 0 16,0 2 0-16,-2 0 0 0,-2-3 0 0,-1-2 0 15,-2 3 192-15,-2-1 0 0,1 1 0 0,-3 0 0 16,-2 3-192-16,-3-3 0 0,-3 1 0 0,-3-1 0 15,0-1 0-15,-5 0 0 0,-3 3 0 0,-2 0 0 0,-4 2 0 16,-2-2-176-16,-6 1 176 0,-1-3-192 0,-2 0-64 16,-3-3 0-16,0 3-16 0,-2-6 0 15,1-1-448-15,-3-8-96 0,-1-2-16 0,3-5-16944 16</inkml:trace>
  <inkml:trace contextRef="#ctx0" brushRef="#br1" timeOffset="-167908.58">30255 16245 30399 0,'-3'2'2704'0,"1"-2"-2160"0,1 4-544 0,1-4 0 0,1 3 944 16,-1-3 80-16,0 3 0 0,-1 4 16 15,-1-1 592-15,2 4 112 0,0 0 32 0,2 2 0 0,0 0-912 0,2 1-176 16,3-3-48-16,2 2 0 0,2 0-272 0,3-2-64 15,2 2-16-15,3-2 0 0,2-2-288 0,3 0 0 16,6 1 0-16,-1-3 0 0,2 4 0 0,0-2-256 16,1 0 32-16,-3 2 0 0,-1 3-144 0,-1-1-16 15,-1 0-16-15,-2 4 0 0,-6-2 256 0,-3 1 144 16,-4-3-160-16,-2-2 160 0,-3 2-192 0,0-4 48 16,-1 0 16-16,-1 0 0 0,0 1 128 0,-2-3 192 15,-1 0-32-15,1-2-16 0,-1-2-144 0,-1 2 128 16,-1-4-128-16,-1 2 128 0,1 0-128 0,-3 0 192 0,-1 2-192 15,-1 1 192-15,-1 0 0 0,-4 3 0 0,0 5 0 16,-4-1 0-16,-1 7-48 0,-4 0 0 0,-2 6 0 16,-3 1 0-16,-2 2 160 0,-3 3 16 0,-1 2 16 0,0-3 0 15,0 0 176-15,2-1 48 0,0-2 0 16,3-1 0-16,0-2-240 0,3-1-32 0,2-3-16 0,2-2 0 16,3-2-272-16,1-3 0 0,4-5 0 15,1 0 0 1,3-2-704-16,-1 0-112 0,3-4-16 0,1 0 0 15,0 0-528-15,1-2-112 0</inkml:trace>
  <inkml:trace contextRef="#ctx0" brushRef="#br1" timeOffset="-167080.48">31835 16254 36863 0,'-4'0'3264'0,"2"-3"-2608"0,2 1-528 0,1 0-128 0,2 2 864 0,-2-2 144 16,1-2 16-16,-1-1 16 0,2-1-528 0,-1 1-128 16,1-1 0-16,-2 1-16 0,-2 4 80 0,-2 2 0 15,-3 2 16-15,-2 5 0 0,-4 3-16 0,-1 7 0 16,-6 1 0-16,-3 6 0 0,-1 1-288 0,-3 5-160 15,-3 4 160-15,-2 3-160 0,-1 9 192 0,-1 1-64 16,2 3-128-16,1 2 192 0,4-1-192 0,4-2 144 16,3-3-144-16,6-3 128 0,3-2-128 0,4-2 0 15,3-2 0-15,6-6 128 0,4 3-128 0,4-4 0 0,4-5 0 0,4-4 0 16,2-4-288-16,3-1 64 0,4-1 16 16,1-8 0-16,5 2 48 0,0-6 16 0,5 0 0 15,1-2 0-15,4-2 144 0,-1-4 0 0,0 2 160 16,-3-2-160-16,-1-2 304 0,-3-4-48 0,-4-6 0 0,-7-5 0 15,-4 1 144-15,-7-7 32 0,-7-5 0 0,-4-4 0 16,-7-7 16-16,-6-8 16 0,-5-3 0 0,-6-3 0 16,-4-3-464-16,-5 0 0 0,-5-3 0 0,-3 0 0 15,-2 2 0-15,-2 2 0 0,0 4 0 0,-1 5 0 16,3 6-480-16,0 2-144 0,2 8-16 0,1-1-13552 16,4 7-2704-16</inkml:trace>
  <inkml:trace contextRef="#ctx0" brushRef="#br4" timeOffset="-156130.33">7613 5231 1839 0,'12'-7'160'0,"-4"1"-160"0,0 0 0 0,-1 2 0 15,-1 4 6336-15,-1-2 1216 0,1 2 256 0,6 0 64 0,5-3-5808 16,5 2-1152-16,3 5-224 0,0 0-48 0,-3 4 32 0,-2 2 16 16,-3 5 0-16,-4 1 0 0,-1 3-48 0,-2-2-16 15,-2 4 0-15,0-1 0 0,-3 1-192 0,-1 1-48 16,0 0 0-16,-3 4 0 0,1 0 128 0,-2 1 32 16,0-1 0-16,-3 3 0 0,1 3-416 0,-1 3-128 15,1-2 0-15,-2 2 0 0,0-3 0 0,1 0 0 16,0-4 0-16,2-2 0 0,1-3 0 0,2-2 0 15,1-3 0-15,-1-4 0 16,3-2-656-16,-1-2-144 0,0-1-32 0,1-6-16320 0</inkml:trace>
  <inkml:trace contextRef="#ctx0" brushRef="#br4" timeOffset="-155818.33">8026 5105 27647 0,'0'-7'2448'0,"0"4"-1952"0,0 0-496 0,0 3 0 16,3 0 2464-16,-1 3 400 0,2 0 80 0,1 4 0 15,2 2-2208-15,6 6-448 0,3 7-96 0,2 8 0 0,2 7-192 16,-1 4 0-16,-3 0 0 0,-1 1 0 0,-2 1 0 0,-2 2 0 15,-1-1 0-15,-2 1 0 0,-2-3 0 0,-4 4 0 16,1-2 0-16,-3 7 0 0,-1-3 0 16,-4-1 0-16,0-6 0 0,-1-7 0 0,1 1-256 0,0-7 0 15,0-2 16-15,0-3 0 16,2-5-544-16,1-2-112 0,1-3-32 0,1-3 0 16,0-2-688-16,0-4-144 0</inkml:trace>
  <inkml:trace contextRef="#ctx0" brushRef="#br4" timeOffset="-155550.16">7651 5566 40543 0,'-2'-5'1792'0,"2"1"384"0,2 3-1744 0,0-2-432 0,2 1 0 0,2 1 0 16,3-2 336-16,2-1-16 0,8-4 0 0,10-2 0 16,8-2-320-16,8-4 144 0,3 1-144 0,2 1 0 15,4-1 288-15,-2 2-48 0,-1 0-16 0,-1 0 0 16,-3 0-224-16,-1 1 0 0,-3-3 0 0,-2 3 0 16,-2 1 0-16,0-2-192 0,-3 3 48 0,-3-1 0 15,2 4-1344-15,-7-3-272 16,-2 1-48-16,-5 1-15104 0</inkml:trace>
  <inkml:trace contextRef="#ctx0" brushRef="#br4" timeOffset="-155282.39">7665 5749 28559 0,'-12'1'2544'0,"2"1"-2032"16,1 0-512-16,6 0 0 0,2 1 3008 0,2-3 496 0,1 0 96 16,2 0 32-16,3 3-2992 0,4-3-640 0,6 0 0 0,4 0 0 15,2-2 0-15,4 2-144 0,5-1 144 0,4 1 0 16,3 0 0-16,4 0 0 0,3-3 0 0,3 2 0 16,3 0 0-16,1-1 0 0,2-1 0 0,-3-3 0 15,-4 1 0-15,0-2 0 16,-2 1 0-16,-3-1 0 0,-2-2-224 0,-4-1-112 0,-1 0-32 0,-5 1-17648 15</inkml:trace>
  <inkml:trace contextRef="#ctx0" brushRef="#br4" timeOffset="-154499.42">9353 5168 38703 0,'-5'1'3440'0,"0"1"-2752"0,3-2-560 0,1 3-128 0,-1 0 0 0,-1 0 0 0,-3 1 0 0,-6 4-176 16,-4 2-784-16,-5 3-176 0,-2 3-16 0,-4 2-16 16,-1-2 240-16,-1 0 48 0,2 0 16 0,-2 0 0 15,2-1 32-15,2-1 16 0,0 1 0 0,3-2 0 0,1-4 624 0,1 1 192 16,2 0 0-16,1-2-160 0,3-1 608 0,0-4 128 16,3 4 32-16,3-4 0 0,-1 1 48 0,3 1 16 15,2-1 0-15,0-2 0 0,3-1-224 0,2 2-64 16,2-1 0-16,2 2 0 0,1-3 96 0,3 2 16 15,2-1 0-15,2-1 0 0,3 2-176 0,3 3-48 16,2-2 0-16,0 2 0 0,2 0-112 0,0 0-32 16,0 3 0-16,2-2 0 0,1 2-128 0,0 1 0 15,-1 0 144-15,-4-2-144 0,-4 2 0 0,-2 0 0 0,-3 3 0 16,-3-1 0-16,-2 2 0 0,-4 0 0 0,-2 3 0 16,-2 1 0-16,-3 1 0 0,0-3 0 0,-1-3 0 0,-1 2 0 15,0-2 0-15,-2 0 0 0,2-1 0 0,0-2 0 16,0 0 320-16,-1-1 32 0,0 1 16 0,0-4 0 15,-2 3-128-15,-1 1-32 0,-1-4 0 0,-2 0 0 16,0-2-464-16,-3-1-112 0,0 1-16 0,0-4-16768 16</inkml:trace>
  <inkml:trace contextRef="#ctx0" brushRef="#br4" timeOffset="-154043.36">9551 5488 38703 0,'-5'-6'1712'0,"1"2"352"0,1 1-1648 0,0 2-416 0,2 1 0 0,1 1 0 0,-1 2 0 0,-2-1 128 16,0 2-128-16,-4 5 0 15,0 1-768-15,-3 2-224 0,-1 2-48 0,-1 4-16 16,-1-2-288-16,0 5-64 0,-2 2-16 0,1 3 0 15,3-2-96-15,1 2-16 0,2-1 0 0,1 1 0 0,4-5 1056 0,0 1 208 16,3-4 32-16,1-2 16 0,3-2 560 0,1-4 112 16,0 0 32-16,2-1 0 0,3-3 544 0,1-2 96 15,2-2 32-15,3-2 0 0,1-2-208 0,2 1-48 16,1-4 0-16,-1 1 0 0,4-2-512 0,0-3-96 16,2 2-32-16,-2-6 0 0,1 1-128 0,-3-2-128 0,-3-2 144 15,-2 1-144-15,1 2 528 0,-5-6 16 0,-1 3 0 16,-1-2 0-16,-3 2-112 0,-2-3-32 0,-2 0 0 15,-2 1 0-15,-2-2-16 0,-3-2 0 0,-1 1 0 0,-2 1 0 16,-3 0 0-16,-1-1 0 0,-3 5 0 0,-1-2 0 16,-1 4-144-16,-1 2-48 0,0-3 0 0,-1 5 0 15,1 2-192-15,-2 2 128 0,2 4-128 0,0-2 0 16,1 4 0-16,0 1 0 0,1 4 0 0,-1-1 0 16,2-2-272-16,-1 5-112 0,2-4 0 0,-2 4-16 15,2-1-592-15,1 1-112 0,2-1-32 16,3 3-9856-16,1-3-1968 0</inkml:trace>
  <inkml:trace contextRef="#ctx0" brushRef="#br4" timeOffset="-153341.02">10174 4741 27647 0,'-3'-4'2448'0,"1"2"-1952"0,2 2-496 0,0 0 0 0,2 0 1184 16,-1 0 144-16,1 0 16 0,0 0 16 0,1 0-1120 0,0 0-240 15,0 6 0-15,-3-6 0 0,0 0 0 0,7 28-144 16,-6-9 144-16,0 1 0 0,-1 1 0 0,0 5-128 16,-1 0 128-16,0 2 0 0,-2 6 0 0,-1-1 192 0,1 4-16 15,-2 1-16-15,0 9 496 0,-1 2 112 0,-2 6 0 0,2 3 16 16,0 2 0-16,-2-3 0 0,2-4 0 0,-1 1 0 15,-2 3-128-15,1 2-16 0,-2-1-16 16,-1 2 0-16,-1-3-288 0,1-4-48 0,0-7-16 0,0-3 0 16,2-8-112-16,1-3-32 0,2-4 0 0,-1-2 0 15,2-1-128-15,2-7 0 0,1-2 0 0,2-6-12400 16,2-3-2544-16</inkml:trace>
  <inkml:trace contextRef="#ctx0" brushRef="#br4" timeOffset="-150312.65">10733 5427 34095 0,'-3'-3'3024'0,"1"0"-2416"0,1 2-480 0,1 0-128 0,1 1 0 0,1-2 0 16,-2 0 0-16,0-2 128 0,1-4-320 0,1 0-48 15,3-1-16-15,0 2 0 0,1 1 256 0,1 0 0 0,0 1 0 0,0 0-9968 16,2 2-1872-16</inkml:trace>
  <inkml:trace contextRef="#ctx0" brushRef="#br4" timeOffset="-150112.83">10560 5762 23951 0,'-1'3'2128'0,"0"-3"-1696"0,-1 1-432 0,2 2 0 0,3-3 3088 0,-1 2 544 16,2 2 96-16,1 2 32 16,4 0-4864-16,1 6-976 0,2-2-192 0,0 3-12064 15</inkml:trace>
  <inkml:trace contextRef="#ctx0" brushRef="#br4" timeOffset="-149509.95">11586 4896 39615 0,'0'-7'1760'0,"0"4"352"0,0 3-1680 0,0-3-432 16,0 3 0-16,0 3 0 0,2-3 256 0,-1 3-16 0,1 1-16 0,0 5 0 0,0 1-224 15,-1 6 0-15,-1 2 0 0,0 4 0 16,-1 3 0-16,-1 4 0 0,-2 3 0 0,0 0 0 0,-2 5 0 0,-1 1-128 15,-2 7 128-15,0-2 0 0,-1 3 0 0,-1-2 0 16,3 0 0-16,-1-3 0 0,0-1 0 0,2-1 0 16,1-1 0-16,0-3 0 0,-1-1 192 15,4-2-48-15,0-1-16 0,1-2 0 0,-1-6 128 0,2 1 32 16,1-4 0-16,0-6 0 0,1 2-80 0,0-4-16 16,1-1 0-16,-1-1 0 0,1-4-192 0,1 0 0 15,1-2 0-15,-2-1 0 0,1 0 160 0,0-3-160 16,1 0 160-16,0-4-160 0,2-1 176 0,0-2-176 15,0-2 192-15,0-4-192 0,2-2 208 0,-1-5-64 16,1-2-16-16,-2-1 0 0,1-1-128 0,1-5 128 0,-1-3-128 16,-1 1 128-16,0-1-128 0,-1-3 0 0,0-3 0 0,-1-5 128 15,0-2-128-15,-2 1 0 0,0-1 0 16,-1 1 0-16,-1-1-240 0,-1 6 32 0,1 4 0 0,-2 3 0 16,1 0 208-16,0 3-176 0,0 1 176 0,-1 2-160 15,1 1 160-15,0 3 0 0,1 1 0 0,0 1 0 16,1 1 0-16,0 6 0 0,3-2 0 0,0 3 0 15,1 4-304-15,1 2-16 0,1 4-16 0,1-1-18416 16</inkml:trace>
  <inkml:trace contextRef="#ctx0" brushRef="#br4" timeOffset="-147462.68">15966 5111 7359 0,'3'-13'656'0,"-2"5"-528"0,-1 1-128 0,-1 4 0 15,1 2 6720-15,0 1 1328 0,0 0 256 0,-1 0 48 16,1-3-6112-16,-2 3-1232 0,0 0-240 0,-2 3-64 16,2 0-704-16,2-3 0 0,0 0-160 0,-9 23 32 15,7-11-192-15,0 0-48 0,1 4 0 0,1 4 0 16,1 7 176-16,1 3 48 0,3 7 0 0,-1 4 0 15,3 1 144-15,1 2 0 0,1 6 0 0,1-4 0 0,-3-7 0 16,3 3-128-16,1 3 128 0,2-2 0 16,-1-2 0-16,0-2 0 0,0-1 0 0,-3-4 0 15,-1-2-560-15,-3-4-16 0,0-6-16 16,-3-2-10176-16,1-4-2032 0</inkml:trace>
  <inkml:trace contextRef="#ctx0" brushRef="#br4" timeOffset="-147179.86">16306 4873 42383 0,'-5'-8'1872'0,"3"4"400"0,0 4-1824 0,3 1-448 0,1 2 0 16,2-1 0-16,2 2 0 0,0 2-128 0,4 6-16 15,4 7 0-15,2 3-48 0,1 10 0 16,2 5 0-16,-2 8 0 0,0 3 192 0,2 3 0 0,-1 8 0 0,1-4 0 16,-3-1 0-16,-1-3 0 0,-3-6 0 0,-1 0 0 15,-2-4-224-15,-3-3-16 0,-1-3 0 16,-4-3 0 0,-2-4-976-16,-3-2-208 0,0-3-48 0,-3 0 0 15,-1-6-128-15,-2 2-48 0,0-4 0 0,0-5-12272 0</inkml:trace>
  <inkml:trace contextRef="#ctx0" brushRef="#br4" timeOffset="-146913.3">15566 5411 39615 0,'-14'0'3520'0,"4"0"-2816"0,7 0-560 0,4 3-144 0,0-3 448 0,0 0 64 15,-1 0 16-15,-1 0 0 0,2 0-528 0,5-3-176 16,6-1 0-16,5-2 0 0,6 0 176 0,7 0 0 16,5 0 0-16,4-4 0 0,6 0 0 0,3-1 0 15,6 3 0-15,2-3 0 0,5 4 0 0,2-6 0 16,2 5 0-16,-1-3 0 0,0-2 0 0,-5 3 0 16,-1-2 0-16,-5 2 0 0,-1-1 0 0,-5 1 0 0,-2-2 0 15,-6-1 0 1,-2 2-640-16,-2 0-32 0,-3 1-16 0,-3 0-16784 0</inkml:trace>
  <inkml:trace contextRef="#ctx0" brushRef="#br4" timeOffset="-146605.89">15719 5607 36863 0,'-26'17'1632'0,"8"-5"336"0,1 1-1584 0,8-5-384 0,4-2 0 0,3 1 0 0,0 0-208 16,-4 3-128-16,-4 11-32 0,0 1 0 16,0 7-336-16,5-7-80 0,5-4-16 0,6-5 0 0,7-3 1312 0,6-7 272 15,10-5 48-15,7-5 16 0,6-6 176 0,6-5 48 16,5-1 0-16,3-3 0 0,6 0-448 0,1-4-96 15,2 0-16-15,0-2 0 0,-4 6-512 0,-1 0 0 16,-3 0 0-16,1 2 0 0,-1 1 0 0,-2 3 0 16,-4 1 0-16,-3 2 0 0,-2 2-240 0,-5 1 48 15,-3 2 16-15,-5 0-17952 0</inkml:trace>
  <inkml:trace contextRef="#ctx0" brushRef="#br4" timeOffset="-145906.92">17523 5080 43311 0,'-11'6'3840'0,"1"0"-3072"0,4 0-608 16,2-2-160-1,1 1-1680-15,-5 0-368 0,-5 6-80 0,-11 3-16 16,-8 7 208-16,-6 1 32 0,-2 0 16 0,0 0 0 0,6-3 1424 0,0-3 272 0,5-4 192 0,4 2-208 16,3-2 208-16,2-4 0 0,3 3 0 0,1-5 0 15,3 0 1184-15,2-1 176 0,4 0 48 0,-1-4 0 16,5 2-16-16,1-1 0 0,2 2 0 0,3-1 0 16,2-3-800-16,3 3-144 0,2 1-48 0,4 0 0 15,2 2-240-15,2 0-160 0,3 3 192 0,3-3-192 16,2 1 0-16,-1 4 0 0,1-3 0 15,0 2 0-15,-2 1 0 0,0-1 0 0,1 2 0 0,-4 2 0 16,-2 1-192-16,-4-3 0 0,-1-1 0 0,-2 4 0 16,1 3 192-16,-5-1-176 0,1 1 176 0,-3-2-160 0,-2 3 160 15,-2-3 128-15,-2-3-128 0,-1 2 176 16,-1-1-176-16,-3-2 0 0,0 3 0 0,-3-4 0 0,-2 2 0 16,0-1 128-16,-2 0-128 0,0 1 128 15,-3-1-448-15,0-1-80 0,-1 0-32 16,-1-1 0-16,-1-4-848 0,-1 1-192 0,-1-4-16 15,0 0-14000-15</inkml:trace>
  <inkml:trace contextRef="#ctx0" brushRef="#br4" timeOffset="-145473.95">17860 5212 25791 0,'-7'0'2304'0,"1"3"-1856"15,1 0-448-15,1 0 0 0,2-2 2624 0,-2 5 416 0,-4 3 96 16,-7 3 0-16,-4 8-2320 0,-4 5-480 0,-1 1-80 0,1-2-32 16,-1 2-224-16,2 0 0 0,2 2 0 0,2-5-160 15,0 1-368 1,5-2-80-16,2 0-16 0,2-2 0 0,3 1 240 0,1-4 32 0,2 2 16 0,2-4 0 15,4-2 896-15,0 0 176 0,5-1 32 0,0 0 16 16,5-2-64-16,2 0-16 0,2-1 0 0,3-3 0 16,2-2-512-16,3-4-192 0,1 0 0 0,2-4 144 0,1-1-144 15,-1-2 0-15,-1-2-192 0,2-1 192 0,0-2-240 16,1-2 80-16,-2-1 16 0,-2-1 0 0,-2 0 144 16,-1-3 0-16,0 3 0 0,-5-2 0 0,0-2 0 15,-5 2 0-15,-1-2 0 0,-3-1 0 0,-3-2 0 0,-2 4 0 16,-2-5 0-16,-3 2 128 0,0-2 112 0,-3 2 16 15,-1 0 16-15,-2 3 0 0,0 3-64 0,-5 1-16 16,0 6 0-16,-3-1 0 0,-1 3 32 0,-1 5 0 16,1 2 0-16,-3 2 0 15,1 5-672-15,-2 0-144 0,0 4-32 0,-1-1-17232 0</inkml:trace>
  <inkml:trace contextRef="#ctx0" brushRef="#br4" timeOffset="-144893.33">18460 4442 43311 0,'0'5'3840'0,"2"-2"-3072"0,-1 4-608 0,1-1-160 16,1-3-1056-16,-2 4-240 0,2 2-48 0,2 10-16 0,-1 6 1216 0,3 9 144 15,0 5 224-15,-1 8-48 0,-1 1-16 0,0 5 0 0,0-2 0 0,-1 0 0 16,-2-3-160-16,1 1 0 0,-2-2 0 0,0 4 0 16,-1-3 416-16,1 3 48 15,-1 2 16-15,0-5 0 0,0-1-48 0,0-5-16 16,0-2 0-16,0-6 0 0,2-1-224 0,-1-2-64 0,1 1 0 15,2-6 0-15,-1 1-128 0,2-7 0 0,-2-2 0 0,2-2-19200 16</inkml:trace>
  <inkml:trace contextRef="#ctx0" brushRef="#br4" timeOffset="-142456.39">20367 4716 13823 0,'5'-4'1216'0,"-2"1"-960"0,-2 0-256 0,-1 1 0 0,0 2 5696 0,0 0 1088 15,1 0 208-15,-1 0 48 0,1 0-5680 0,2 0-1136 16,-2 0-224-16,3 0 0 0,-2 0 0 0,2 2 0 16,-2-2 0-16,1 3 0 0,1 0 0 0,-3 1 0 0,0 2 0 15,0 3-160-15,-1 3-32 0,-1 2-16 0,-1 2 0 0,-3 3 0 16,0 0-16-16,-4 2 0 0,0 2 0 16,-3-1 0-16,0 4 224 0,-4 1 208 0,-3 3-32 15,-2 3-16-15,-4 1 432 0,-1 0 96 0,2 0 16 0,-1-6 0 16,1 0-320-16,0 1-64 0,-2-1-16 0,-2-2 0 15,1 0-128-15,0-1-32 16,0-5 0-16,-2-3 0 0,1 0-144 0,-3-2 0 0,0-1 144 0,0 1-144 16,2-8 0-16,-1-1 0 0,0-1 0 0,3-5 0 15,2-2 0-15,2-4 0 0,2-4 0 16,1-3 0-16,3 0 0 0,1-2 0 0,-2-5 0 0,1-2 0 16,0 0 0-16,1-2 0 0,0 1 0 0,-1-2 0 15,3-1 0-15,0 4 0 0,3-1 0 0,1 5 0 16,1-1 0-16,3 0 0 0,1-2 0 0,3 4 0 0,-1-1 0 15,2 2 0-15,1-3 0 0,0 2 0 0,1 2 0 0,0-1 0 16,2 0 0-16,1 0 176 0,1-1-176 16,2 3 0-16,3-2 0 0,1 4 0 0,4 2 0 15,0 1 0-15,2 5-192 0,2 1 192 0,0 4 0 0,0 4 0 16,1 2 0-16,-2 2 0 0,1 1 0 0,1 2 0 16,-1 4 0-16,1 0 0 0,1 3 0 0,0 1 0 15,1 1 128-15,1-2-128 0,-2 1 0 0,1 1 128 16,0-1-128-16,2 1 128 0,-1-2 64 0,3 3 16 15,0-2 0-15,1-2 0 0,-1 2-64 0,2 1-16 16,-1-1 0-16,-3-2 0 0,1-2 0 0,-3 0 0 16,-1 0 0-16,-2-1 0 0,-2 1 96 0,1-2 16 15,-3-2 0-15,-2 0 0 0,1-1-112 0,-2 0-128 0,0-4 176 16,1-1-176-16,-1 1 352 0,2-5-32 0,2 2-16 16,1-4 0-16,3-3-144 0,1 0-32 0,1-4 0 15,3 0 0-15,1-2-128 0,0-1 0 16,0-2 0-16,-1 2 0 0,-1-2 0 0,-1-1 0 0,-4 4 0 0,1-4 0 15,-3-2 0-15,-2 2 0 0,-2 0 0 0,-3-3 0 16,-1 4 0-16,-2-2 0 0,-1-1 0 0,-2 2 0 16,-1-2 0-16,0-1 0 0,-1 0 0 0,-1 0 0 15,-1 0 128-15,2 1-128 0,-1-5 192 0,0 2-64 16,0-5 16-16,1 1 0 0,-1 1 0 0,0 1 0 16,0 2-144-16,1-1 0 0,-2 3 0 0,-2 2 0 15,1 2 0-15,-3 2 0 0,-1 2-160 0,-1-1 160 16,-1 3-192-16,-3 1 192 0,-2 2-208 0,-5 0 80 0,1 3 128 15,-3-3-192-15,-2 3 192 0,-5 0-192 0,-3 0 192 16,-2 3 0-16,-5-2 0 0,1 1 0 0,-4 2 0 16,3-2 0-16,3 2 0 0,2-1 0 0,6-3 0 0,4-3 0 15,4-1 0-15,3-2-128 16,2 0-544-16,5-6-96 0</inkml:trace>
  <inkml:trace contextRef="#ctx0" brushRef="#br4" timeOffset="-136155.29">7696 6430 27647 0,'-11'-5'2448'0,"4"-1"-1952"0,3 1-496 0,3 4 0 0,0-2 144 0,-2 0-144 16,-4-4 128-16,-6-5-128 0,-3 0 0 0,-1-1 0 15,1 3 128-15,2 4-128 0,4 3 448 0,3 3 48 16,2 1 16-16,3 1 0 0,2 4-192 0,3-3-48 16,5 3 0-16,4 0 0 0,5 2-64 0,6-6-16 15,3 2 0-15,2-2 0 0,3-2 160 0,4-2 32 16,5 2 0-16,7-3 0 0,5 2-64 0,8 1-16 15,5 4 0-15,7-4 0 0,7 0-304 0,5 0 0 16,3-4 128-16,12 4-128 0,9 1 320 0,5-1 0 16,-1-1 0-16,7 1 0 0,6 1 96 0,1-1 32 15,-1-3 0-15,5-1 0 0,5 4-80 0,1-4-16 16,-3-4 0-16,6 1 0 0,4 1 256 16,1-4 48-16,-5 0 16 0,2 2 0 0,2 0-288 0,-5 2-64 15,-2-2-16-15,-2-1 0 0,-2 4-176 0,-7 3-128 16,-7-1 192-16,-6 2-192 0,-3 5 0 0,-13-1 0 15,-8 3 0-15,-13 3-18560 0</inkml:trace>
  <inkml:trace contextRef="#ctx0" brushRef="#br4" timeOffset="-114491.25">25673 4229 28559 0,'-5'-2'2544'0,"2"0"-2032"0,1 2-512 15,2 0 0-15,0 0 896 0,0 0 96 0,-1 0 16 16,-3 0 0-16,1-2 0 0,0-1 0 0,1 2 0 0,-1 1 0 16,3 0-240-16,2 0-32 0,-1 4-16 0,1 2 0 15,1 3-592-15,0 2-128 0,2 4 0 0,0 7 0 16,2 0 128-16,-1 4 64 0,1 3 32 0,1 1 0 16,-1 5 224-16,0 0 64 0,1 3 0 0,-2 3 0 15,-1-3-256-15,0 5-64 0,-1 2 0 0,-2 3 0 0,1 3-192 16,-2-4 176-16,-1-4-176 0,2-1 160 0,-2-7-160 15,0-1 0-15,-1 1 0 0,2-6 0 0,0-3 0 16,1-2 0-16,-1-4 0 0,1 1 0 16,1-1-672-16,1-2-64 0,-2-2-16 15,2-1-17088-15</inkml:trace>
  <inkml:trace contextRef="#ctx0" brushRef="#br4" timeOffset="-114152.96">26238 3973 34095 0,'-3'4'3024'0,"1"2"-2416"0,2 0-480 15,2 0-128-15,0-2 0 0,1 2 0 16,-1 7 0-16,3 8-128 0,1 7 624 0,2 5 128 0,-1 7 16 16,0 1 16-16,1 1-272 0,-2-1-64 0,-1 1-16 0,-1 1 0 15,-1-5 304-15,-1-1 64 0,-1-1 16 0,-1 1 0 16,0-2-272-16,0 0-48 0,1-1-16 0,0-2 0 16,1 4-352-16,-1-1 128 0,-1 2-128 0,0-2 0 15,0 0 0-15,0-1 0 0,-3-5 0 0,0-1 0 16,0 0-256-16,-2-6-64 0,2 2 0 0,-4-2-11680 15,1-1-2336-15</inkml:trace>
  <inkml:trace contextRef="#ctx0" brushRef="#br4" timeOffset="-113827.13">25373 4735 34095 0,'-8'-3'3024'0,"2"2"-2416"0,5 2-480 0,1-1-128 0,1 0 320 0,0-1 64 16,-1 1 0-16,0-2 0 0,2-2 592 0,1-2 128 15,7-3 32-15,3 2 0 0,4-2-528 0,3-1-96 0,3 0-32 0,4 0 0 16,3-1-160-16,5 1-48 0,2-3 0 0,5 0 0 15,2-3 80-15,0 1 16 0,-1 2 0 0,4-2 0 16,5-5-48-16,2 2 0 0,1-3 0 0,-2 3 0 16,-1 0-320-16,1-1 0 0,-1-1 0 0,1 2 128 15,0-1-128-15,-2-3-240 0,0 2 64 16,-4-2 16-16,-7 5-608 16,0-3-128-16,-3 1-32 0,-2 1-17808 0</inkml:trace>
  <inkml:trace contextRef="#ctx0" brushRef="#br4" timeOffset="-113446.28">25445 4946 39615 0,'-10'1'1760'0,"3"2"352"0,5-3-1680 0,1 2-432 0,1-2 0 0,1 0 0 0,1 0 0 0,3 0 0 15,5 0 0-15,5-2 0 0,7-2 528 0,9-1 32 0,8 0 0 16,6-3 0-16,11-5-240 0,5 0-32 0,5-3-16 0,6-3 0 16,1-3 32-16,2 0 0 0,3-1 0 15,2-1 0-15,-1-4-304 0,-1 5 0 0,-3-2 0 0,-5 0 0 16,-3 2 0-16,4-2 0 0,2-3 0 0,2-3-12880 16,3 1-2656-1</inkml:trace>
  <inkml:trace contextRef="#ctx0" brushRef="#br1" timeOffset="-73396.47">29056 9413 7359 0,'-1'1'656'0,"0"-1"-528"0,1 0-128 15,0-1 0-15,1 1-432 16,0-3-112-16,1 3-32 0,-1-3 0 0,1 0 448 0,2-3 128 0,1-1 0 0,-1 0 0 0,1-1-128 16,0 0 128-16,0 2-128 0,-2 0 128 0,1-3 0 15,-1 6-144-15,0-4 144 0,-3 4 0 0,-1-4-128 0,0 1 128 16,-2 1 0-16,1 2-144 0,-1 1 144 0,1 0 176 15,-1 2-48-15,0 0 48 0,0 0 1328 0,1 2 272 16,-1-2 48-16,1 2 32 0,2 0-160 0,-1-2-32 16,2 1 0-16,-1-1 0 0,1-1-848 0,-1 1-176 15,0 0-48-15,0 0 0 0,0 0-416 0,0 0-176 16,11-18 128-16,-11 15-128 0,1 2 1104 0,-2-2 144 16,0 3 32-16,-2 0 0 0,1 0 688 0,-3 0 144 15,0 7 16-15,-1-4 16 0,0 3-960 0,0 3-192 16,-2-3-32-16,3 4-16 0,0-2-800 0,0 3-144 15,0-1 0-15,3-3 0 0,-1 2-400 0,3-1 0 0,2-1 0 0,0-4 0 16,1 1 240-16,0-2 160 0,3 2-192 0,-1-4 192 16,3-2 0-16,-1 0 0 0,1 0 0 0,-1-2 0 15,2-4 0-15,-2-2 0 0,2-4 0 0,-2 3 0 16,1 1 0-16,-2 0 0 0,-1-2 128 0,-2 2-128 16,1-2 320-16,-3 2 32 0,-1 0 0 0,-2 4 0 15,1-1-192-15,-4 1-32 0,0 3-128 0,-1 3 192 16,-1 0 128-16,1 3 32 0,0-2 0 0,0 2 0 15,0 3-208-15,1-2-144 0,0 1 192 0,1 1-192 16,0 1 0-16,2 0 0 0,-1-1 0 0,1 0 0 16,2 0 0-16,0-2 0 0,1 2 0 0,0-4-144 15,2 2 144-15,1-4 0 0,-1 0 0 0,1 0 0 0,0 0 0 16,0 0 0-16,-1-2 0 0,1 0 0 16,-3 2 0-16,2-2 0 0,-2 0 0 0,0 0 0 0,-1 0 0 15,0-1 0-15,-1 3 0 0,0-1 0 16,-2 1-384-16,1 0-128 0,-2 0-48 0,2 0 0 15,-2 1-1392-15,0 2-288 0,0-1-48 0,2-2-11088 16</inkml:trace>
  <inkml:trace contextRef="#ctx0" brushRef="#br1" timeOffset="-72366.83">29099 6647 7359 0,'-2'3'656'0,"2"-3"-528"0,2 0-128 0,-2 0 0 0,1-2 0 0,0 1 0 0,0-2 0 0,0 3 0 31,2-4-1232-31,1 2-240 0,-2-4-32 0,2 2-16 0,0-2 1280 0,-1 0 240 0,1 2 0 0,-2-2 144 16,1 1-144-16,-2 1 0 0,0 2 0 0,-1-2 0 16,0 3 272-16,-1 1 32 0,-1 0 0 0,-2 0 32 15,0 0 1072-15,-1 1 192 0,2 1 64 0,-2 1 0 0,1-2-368 16,0 2-80-16,2-3 0 0,-2 0-16 16,3 0-944-16,0 0-256 0,1-4 0 0,0 1 0 0,0 0 0 15,1-4-320-15,-1 3 48 0,1 0 16 0,-1-2 256 0,0 2-128 16,0-2 128-16,0 0 0 0,-1 2 416 0,0 1 192 15,-2 0 32-15,-1 3 16 0,1 0 0 0,-3 3 0 16,-2 0 0-16,1 1 0 0,-1 2 144 0,0 0 32 16,0 0 0-16,0 2 0 0,0 0-512 0,1 1-112 15,-1 2-16-15,3 0 0 0,0-1-192 0,3 0 0 16,1-1 128-16,1-2-128 0,1 5 0 0,0-3 0 16,2 1 0-16,-1 0 0 0,2-4 0 0,-2 1 0 15,2 2 0-15,1-5 0 0,1 1 0 0,-1 1 0 16,2-2 0-16,0-3 0 0,0 1 0 0,0 1 0 15,1-2 0-15,-2 1 0 0,0-2 0 0,-1 0 0 16,1-2-128-16,-1 1 128 0,-1-2 0 0,0 0 128 0,-1-1-128 16,1-1 192-16,-1-1 256 0,0-2 64 15,2 0 0-15,-1-5 0 0,0 2-160 0,-2-1-32 0,2-1 0 0,-2 1 0 16,1-3-176-16,-1 2-144 0,0 0 192 16,-2-3-192-16,1 4 400 0,-2-2-16 0,1 6-16 15,-2-2 0-15,2 0-160 0,-2 4-16 0,1-1-16 0,-1 1 0 16,1 3-176-16,1 0 0 0,-1-1 0 0,1 4-176 15,0 0-320 1,0 0-64-16,-1 0-16 0,1 4 0 0,-2-1-672 0,0 0-144 16,2-3-16-16,0 0-16 0,-12 19-672 0,5-13-128 15</inkml:trace>
  <inkml:trace contextRef="#ctx0" brushRef="#br1" timeOffset="-70108.13">29005 9433 12895 0,'1'0'1152'16,"-1"0"-928"-16,1 0-224 0,0-3 0 0,0 6 128 0,1-6-128 0,0 2 176 0,2-2-176 0,1 1 256 0,0-2-48 15,0 3-16-15,0-4 0 0,0 4 832 0,-2-2 144 16,0 1 48-16,-1 1 0 0,0 1-480 0,-1-3-96 16,-1 6 0-16,0-3-16 0,0 0 128 0,-1 1 16 15,-1-1 16-15,2 2 0 0,-1-2 80 0,1 0 16 16,0 0 0-16,0 0 0 0,0 0 240 0,0 0 48 16,0 0 16-16,0 0 0 0,0 0-400 0,7-24-80 15,-4 20 0-15,-1 1-16 0,1 2-32 0,-1-1 0 16,1-1 0-16,-1 2 0 0,1-3-16 0,-1 3 0 15,2 2 0-15,-3 3 0 0,0 0-320 0,1-4-64 16,-1 0 0-16,-1 0-16 0,0-4 16 0,0 0 0 0,0 2 0 0,0 2 0 16,0 0 16-16,0 0 16 0,0 0 0 0,0 0 0 15,-6-22-112-15,5 15-32 0,-1 1 0 0,1 0 0 16,1 0-144-16,-1-2 128 0,2 3-128 0,-1-2 128 16,1-2-128-16,1-1 0 0,-1 1 0 0,0-4 128 15,1 1 32-15,0-1 0 0,-1 4 0 0,0-4 0 16,0 3 32-16,1-2 0 0,-1-3 0 0,-1 2 0 15,1-2-64-15,-1-1 0 0,0 2 0 0,0-2 0 16,0 1 80-16,-1 2 16 0,1-4 0 16,-1 3 0-16,1-2-224 0,0-1 0 0,-2 5 128 0,2-4-128 15,0 1 0-15,0-1 176 0,2 0-176 0,-2-4 160 16,0 3-160-16,0 0 160 0,0 1-160 0,0-3 160 16,-2 3-160-16,0-3 160 0,-1 1-160 0,0-2 160 15,-1 1-160-15,0 1 0 0,1-2 0 0,-2 2 0 16,1-1 0-16,1 3 0 0,1 0 0 0,1 0 0 0,0-2 192 15,1 2 0-15,1 3 0 0,0 0 0 0,1 1 0 16,1-2 16-16,-1 2 0 0,2 0 0 0,0-1-208 0,0 1 0 16,1 0 0-16,-2-2 0 0,1 2 0 0,-2-1 0 15,1 1 0-15,-1-2 0 0,0 2 0 0,-2-4 128 16,-2 1-128-16,2-1 0 0,-1 2 144 0,-1-2-16 16,0-1 0-16,0 1 0 0,-1 2 0 0,2-2-128 15,1 4 192-15,0-3-64 0,1 1-128 0,1 5 0 16,-1-4 0-16,1 5 0 0,0 0 0 0,0-1 0 15,1 3 0-15,-2-1 0 0,1 2 0 0,0 1 0 16,0-2 0-16,-1 2 0 0,0-1 240 0,-1 0 16 16,2 3 0-16,-1-4 0 0,0 2-256 0,-1-1 0 0,1-1 0 15,-1 1 0-15,2-4 0 0,-1 1 0 16,0 0 0-16,-1-2 0 0,1-2 0 0,-1 0 0 16,2-1 0-16,-2 0 0 0,0-2 0 0,1 1 0 15,-1 2 0-15,1-1 0 0,0 1 0 0,1 2 0 16,-1 2 0-16,0 0 0 0,0 2 0 0,0-3 0 0,-1 3 0 15,2 2 0-15,-2-2 0 0,0 2 0 0,0 2 0 0,0-4 0 16,1 2 400-16,-1 0-16 0,0-2 0 0,1 1 0 16,0 2-384-16,1-5 0 0,-1 2 0 0,0 0 0 15,2-5 0-15,-2 1 0 0,0 2 0 0,0-3 0 16,-1 1 0-16,0 0 0 0,0 1 0 0,-2-4 0 16,1 3 0-16,-2-1 0 0,1 0 0 0,-1 2 0 15,1 2 0-15,-1-2 0 0,2 1 0 0,-1 0 0 0,-1 2 0 0,1 0 0 16,-1 0 0-16,1-1 0 0,0 1 0 15,0 3 0-15,-1-4 0 0,2 4 0 0,0-3 0 16,0 1 0-16,0 0 0 0,-1-2 0 0,2 1 0 16,-1-2 0-16,1 0 0 0,-1-3 0 0,1 1 0 0,0 0 0 15,0 0 0-15,1-2 0 0,-1 0 0 0,0-1 0 16,0 0 0-16,1-2 0 0,-1 1 0 16,0-1 0-16,2 2 0 0,-2 0 0 0,0 1 0 0,0 0 0 15,0 2 0-15,0-3 0 0,0 4 0 0,1-1 0 16,-1-1 0-16,0 3 0 0,1-2 0 0,-1 2 0 15,1-2 0-15,-1 1 0 0,0 2 0 0,0-2 0 16,1-1 0-16,-1 0 0 0,2-1 0 0,-2 1 0 16,1 0 0-16,0 0 0 0,-1-2 0 0,1 2 0 15,1-2 128-15,-2 2-128 0,0-1 0 0,0 0 0 0,-2 2 0 0,2-1 0 16,-1 1 0-16,0 2 0 0,0 2 0 16,-2-1 0-16,1 1 448 0,-1-4 0 0,0 1 0 0,-1 0 0 15,0 2-448-15,0 0 0 0,1-3 128 0,-1 2-128 16,2 1 0-16,0-3 0 0,0 1 0 0,1-1 0 15,1-3 0-15,0 3 0 0,1-1 0 0,0 0 0 16,3 0 0-16,-2-1 0 0,2 3 0 0,0-3 0 16,-1 1 0-16,1 3 0 0,-1-3 0 0,-1 4 0 15,1-3 0-15,-2 3 0 0,0 0 0 0,-1 0 0 16,-2 2 0-16,0 0 0 0,1-1 0 0,-1 1 0 16,-2 1 0-16,1-1 0 0,0 2 0 0,0-2 0 15,0-1 0-15,0 1 0 0,2 1 0 0,-2-4 0 0,2 4 0 16,1-4 0-16,0 1 0 0,3-2 0 15,-1 0 0-15,2-3 0 0,-1 1 0 0,2 0 0 16,2 0 0-16,-2-1 0 0,2 0 0 0,0 0 0 16,1 1 0-16,-2 0 0 0,0 0 0 0,-1 2 0 0,0-2 0 15,-1 4 0-15,-1-1 0 0,-1 1 0 0,-1 3 0 16,0-1 0-16,-2 1 0 0,1 0 0 0,-1 0 0 0,-2 1 0 16,1 0 0-16,-1 2 0 0,1-2 0 0,-1 1 0 15,1 1 0-15,-1 0 0 0,1-2 0 0,1 1 0 16,-1 1 0-16,1 0 0 0,1-2 0 0,-1 1 0 15,2 1 0-15,-1-3 0 0,1 3 0 0,1-4 0 16,0 4 0-16,-1-2 0 0,1-2 0 0,-1 2 0 16,1-1 0-16,-2 2 0 0,3-3 0 15,-3 2 0-15,0-1 0 0,0 2 0 0,-1 1 0 0,-1-2 0 0,0 2 0 16,-1 0 0-16,0 0 0 0,-1 0 0 0,0 0 0 0,1 0 0 16,-2 0 0-16,1 0 0 15,0 2 0-15,0-2 0 0,2 0 0 0,-2 1 0 0,3-1 0 16,0 0 0-16,0 3 0 0,1-3 0 15,1 0 0-15,0 0 0 0,0 0 0 0,3-3 0 0,0 2 0 0,-4 1 0 32,0 0-704-32,0 0 0 0,23-15-16 0,-15 12 0 15,-1-2-480-15,0 1-80 0,1 3-32 0,1 1-19136 0</inkml:trace>
  <inkml:trace contextRef="#ctx0" brushRef="#br1" timeOffset="-68226.04">29842 7625 8287 0</inkml:trace>
  <inkml:trace contextRef="#ctx0" brushRef="#br5" timeOffset="72457.11">27148 874 14735 0,'-1'-5'1312'0,"1"4"-1056"0,0-2-256 0,1 3 0 15,1 0 912-15,-2-2 128 0,1 1 32 0,0-2 0 0,0-3-368 16,1 2-80-16,-1-2-16 0,0 2 0 16,0 2 736-16,-1 0 160 0,2 0 32 0,-1 0 0 0,0-1-416 0,0 2-80 15,2 1-16-15,-2-2 0 0,3 4-112 16,-2-2-16-16,-1 0-16 0,2 4 0 0,-2 0-160 0,2 4-16 15,0 1-16-15,2 4 0 0,3 2-240 0,-2 3-32 16,3 3-16-16,-1 1 0 0,5 3-48 0,1 1-16 16,2 0 0-16,1-2 0 0,-4-4 0 0,2 1 0 15,1 1 0-15,1-2 0 0,1 1-336 0,-2-4 128 16,0 1-128-16,-1-2 0 0,0 0 0 0,-4-2 0 16,-1-2 0-16,-2 0 0 0,-2-3 0 0,-1 1-240 15,-1-3 64-15,-1 2 16 16,0-3-1632-16,-3 0-320 0,1 0-64 0,1-2 0 0</inkml:trace>
  <inkml:trace contextRef="#ctx0" brushRef="#br5" timeOffset="72739.97">27732 710 23039 0,'-2'-3'2048'0,"2"3"-1648"0,0 0-400 0,0 0 0 16,1 3 576-16,0-3 16 0,0 3 16 0,1 1 0 0,-1 5-304 16,0 1-64-16,2 2-16 0,-3 7 0 15,-2 3 672-15,-3 6 128 0,0 1 16 0,-3 3 16 0,-2 2-384 0,-2-1-80 16,-2 1-16-16,-1 1 0 0,0-3-384 0,-5 6-64 16,-1 6-128-16,-3 3 176 0,-1-2-176 0,-2 5 0 15,-2 1 0-15,0-3 0 0,0 1 0 0,0-2 0 16,-4 1 0-16,4-6 0 15,1-2-768-15,5-5-48 0,4-7 0 0,3-2 0 16,4-4-208-16,3-6-64 0,4-1 0 0,3-4-10768 16</inkml:trace>
  <inkml:trace contextRef="#ctx0" brushRef="#br5" timeOffset="74174.14">28384 916 22111 0,'-1'0'1968'0,"1"0"-1584"0,0 0-384 0,0 0 0 0,0 0 752 0,1 0 64 0,1 0 16 0,1-2 0 15,0 2 1472-15,4-2 288 0,1 2 64 0,5 0 16 16,0 2-1632-16,5 0-320 0,0-2-64 0,3 0-16 15,3 0-144-15,-1 0-48 0,4 0 0 0,2 0 0 16,2 0-272-16,-2-2-176 0,1 0 192 0,1 0-192 16,0 2 0-16,-3-4 0 0,-2 1 0 0,-2 0 0 15,-3-1 0-15,-3 2-256 0,0-1 32 0,-2 2 0 32,-3-1-992-32,0-2-192 0,-2 2-32 0,-3 0-14080 0</inkml:trace>
  <inkml:trace contextRef="#ctx0" brushRef="#br5" timeOffset="74596.25">28493 1124 13823 0,'-2'0'1216'0,"2"-3"-960"0,2 3-256 0,-1 0 0 0,0 0 3808 0,0 0 720 16,2-2 144-16,1 2 16 0,0-1-2240 0,3 1-448 0,3 0-80 0,-1 0-32 0,3 0-960 0,-3-3-192 0,3 3-32 0,-1 3-16 16,1-3-688-16,0 0 0 0,2 1-176 0,1 1 48 15,0 1-448-15,0 1-64 16,-2-2-32-16,3 2 0 0,0-1-1792 0,2 0-352 0</inkml:trace>
  <inkml:trace contextRef="#ctx0" brushRef="#br5" timeOffset="75577.23">29829 198 24879 0,'-1'0'2208'0,"1"0"-1760"0,0 0-448 0,0 1 0 0,0 1 640 0,0-2 32 0,0 3 16 16,-1 1 0-16,0 2 32 0,-1 0 16 0,0 6 0 16,-2-1 0-16,0 7 48 0,1-1 16 0,-1 8 0 0,-1 0 0 15,3 0-224-15,-2 4-64 0,1 3 0 0,0 1 0 16,0 2-96-16,0-3-32 0,-2 3 0 0,0 1 0 15,-3 3 112-15,1 6 16 0,-3-3 0 0,1 2 0 16,1 0-64-16,-1-6 0 0,2-3 0 16,0-4 0-16,1-2-32 0,1-2-16 0,2-1 0 0,-2-1 0 15,1-3-144-15,0-2-16 0,0 1-16 0,0-1 0 16,0 0-224-16,1-2 144 0,0 1-144 0,0-6 128 16,1 2-128-16,0-5 0 0,1-1 0 0,0 1 0 15,0-7 0-15,1 2 192 0,0-5-192 0,0 0 192 16,0 0-192-16,1-5 160 0,0-1-160 0,2-1 160 15,-2-6 16-15,3-1 0 0,-1-4 0 0,2-4 0 0,1-3-176 16,2 1 0-16,1-7 0 0,-1 2 0 0,2 1-336 0,1 1 48 16,2 2 16-16,-1 0 0 0,3 5 96 0,-2 2 32 15,2 3 0-15,0 4 0 0,0 2 144 0,0 5 0 16,1-2 0-16,0 1 0 0,1 4 0 0,1-3 0 16,-1 2 0-16,0-2 0 0,2 2 0 0,-2-2 0 15,2 2 0-15,-2-2 0 0,-2 1 0 0,-2 0 0 16,0 3 0-16,-1 1 0 0,-1 4 0 0,-1-1 0 15,0 4 0-15,-3 2 0 0,1 2 0 0,-3 2 144 16,0 5-144-16,-2-1 160 0,1 4 0 0,-3 1 0 16,-1 1 0-16,0-1 0 0,0 0-160 0,-1-2 128 0,0 1-128 15,0-2 128-15,-1-1-128 0,0-1 128 16,-1 2-128-16,1-1 128 0,-1-4-128 0,1 1 0 0,0-3 0 16,-1 2 0-16,1-3 0 0,-2 2 0 15,0-2 0-15,-1-2-176 16,2 0-512-16,-1-1-96 0</inkml:trace>
  <inkml:trace contextRef="#ctx0" brushRef="#br5" timeOffset="77026.87">31115 154 17503 0,'0'0'1552'0,"2"-1"-1232"0,-1 1-320 0,-1-1 0 0,1 1 256 0,-1 0-16 0,0 0 0 0,0-1 0 16,1 1 736-16,-1 0 160 0,-1 0 16 0,1 0 16 15,0 0 96-15,0 0 16 0,0 0 0 0,-22 12 0 16,14-6-176-16,0 0-16 0,-2 2-16 0,-1 4 0 15,0-2 80-15,-2 5 0 0,0-1 16 0,-3 4 0 16,1 1-432-16,-1 3-96 0,0 3 0 0,-1-2-16 0,1 4-176 16,2 2-48-16,-3-1 0 0,4 4 0 0,-2 1-176 15,1 1-32-15,2 1-16 0,-2 2 0 0,2 1-176 0,-2 3 128 16,2 4-128-16,0-1 128 0,-1 4-128 16,2-1 0-16,0-3 0 0,2-2 0 0,3-2 0 0,0-4 0 15,4-1 128-15,-1 2-128 0,3-2 0 0,1-4 0 16,3 2 0-16,2-2 0 0,2-3 0 0,0 1 0 15,5-5 0-15,0-1 0 16,3-5-512-16,2 0-48 0,0-4 0 0,1 0 0 16,-1 1-992-16,1-5-208 0,1 0-32 0,-3-2-16 15,2 0-512-15,-2-2-112 0,1 3 0 0,2-1-16 0</inkml:trace>
  <inkml:trace contextRef="#ctx0" brushRef="#br5" timeOffset="77678.93">31746 799 27647 0,'-1'0'2448'0,"0"0"-1952"0,1 0-496 0,-2 0 0 0,2-3 1024 0,-1 3 128 0,-1 0 0 0,-2 3 16 16,-2-3 256-16,-2 3 48 0,-2 0 16 0,-2 3 0 15,0 0-656-15,-1 0-144 0,-2 2-32 0,1 0 0 16,-2 2-272-16,-1 3-64 0,-1 0-16 0,-1 2 0 15,-2 2 16-15,2 2 16 0,-2 2 0 0,-2 1 0 16,1 1-336-16,1 1 144 0,1-1-144 0,2 0 0 16,-1 2 0-16,1-3 0 0,3-1 0 0,1-1 0 15,3-4 0-15,1-1 0 0,4-2 0 0,1-3 0 0,1 1-208 16,2-6-112-16,2 0 0 0,1-3-16 16,0 0-2224-16,0-4-432 0</inkml:trace>
  <inkml:trace contextRef="#ctx0" brushRef="#br5" timeOffset="78001.68">31307 738 3679 0,'5'-6'0'0,"-1"3"144"0,-1 0-144 0,0 0 208 0,-1 1-208 0,1 2 0 0,-2-1 0 0,3 1 0 0,1-3 1968 0,0-1 336 16,2 1 80-16,-2 0 16 0,1 1 1152 0,-2 0 224 0,-2 2 64 16,1 0 0-16,-2 0-1152 0,0 2-208 15,-1 3-48-15,2-2-16 0,-2 4-672 0,0 2-128 0,1 1-16 16,0 3-16-16,1 3-864 0,1 2-160 0,3 2-48 0,2 1 0 16,0 4-192-16,3-3-64 0,4 4 0 15,1 0 0-15,0 1-256 0,3-1 128 0,1 3-128 0,-1-5 0 16,1-1 0-16,0 0 0 0,1 1 0 0,0-5 0 15,0 0-192-15,-1 0-128 0,-2-3-48 0,0 0 0 16,-2-4-656 0,-3 0-144-16,0-2-32 0,-3 0-10576 0,-2-1-2112 0</inkml:trace>
  <inkml:trace contextRef="#ctx0" brushRef="#br5" timeOffset="78625.12">32043 154 20271 0,'1'-1'1792'0,"1"0"-1424"0,1 1-368 0,-2 0 0 0,0 0 848 0,1 0 112 0,0 0 0 15,3 1 16-15,1 0 704 0,2 2 144 0,0 1 32 0,2 2 0 0,-1 2-256 16,1 2-64-16,-2 4 0 0,2 4 0 0,1 3-464 0,1 5-112 16,-1 3 0-16,1 3-16 0,0 3-432 0,2 2-96 15,0 1-16-15,-1 3 0 0,1 0-208 0,-3 1-64 16,3 5 0-16,-5-3 0 0,1 3-128 16,-1 1 0-16,-2 2 0 0,-2 1 128 0,-1-6-128 0,-3 1 0 15,-1-4 0-15,-2 1 0 0,-3 3 0 0,-3 1 0 16,-3 0 0-16,-2-2 0 0,-2-4 0 0,-2-3 0 15,-2-1 0-15,1-4 0 0,-4-2 0 0,0-2-176 16,2-5 16-16,-2-1-12032 0,1-5-2400 16</inkml:trace>
  <inkml:trace contextRef="#ctx0" brushRef="#br5" timeOffset="82324.32">27254 630 11055 0,'0'0'976'0,"0"0"-784"16,0 0-192-16,0 0 0 0,0 0 768 0,0 0 96 15,-2 0 32-15,2 0 0 0,0 0 1792 0,0 0 384 16,-1 0 64-16,1 0 0 0,0 0-1568 0,0 0-320 16,0 0-64-16,0 0-16 0,0 0-656 0,0 0-144 15,0 0-32-15,16-12 0 0,-12 7-144 0,1 1-48 16,0-3 0-16,0 1 0 0,0 0 416 0,1-3 80 15,0-1 0-15,1-2 16 0,2-1-288 0,0 0-64 0,-1 0-16 0,2-3 0 16,-1 2 80-16,1 0 16 0,0-2 0 0,-2 3 0 16,1 1-256-16,-1 0-128 0,0 2 160 0,-2 1-160 15,1 3 224-15,-1 0-48 0,0 2-16 0,-1-2 0 16,0 3-160-16,0 0 192 0,0 2-192 0,0-2 192 16,0 1-192-16,1 0 0 0,-1 0 0 0,1-2 0 15,0 4 0-15,0-2 128 0,-1-1-128 0,0 2 0 16,0 1 368-16,-2 0-16 0,0 1 0 0,-1 4 0 15,0-1 48-15,-1 2 16 0,0 4 0 0,2-1 0 16,-2 3-224-16,0-1-64 0,2 4 0 0,-1-3 0 0,1 4 48 16,-1-2 0-16,2 1 0 0,0-2 0 0,1 2 16 15,0-2 0-15,0-3 0 0,-1 2 0 0,1-2-48 16,2-4 0-16,-1 1 0 0,0 0 0 0,1-1-144 0,0-1 0 16,0-4 0-16,0 1 0 0,1-2 0 15,1 0-176-15,-2-2 48 0,0 1-12480 16,2-4-2496-16</inkml:trace>
  <inkml:trace contextRef="#ctx0" brushRef="#br5" timeOffset="86692.22">18862 11765 14735 0,'-1'-9'1312'0,"0"2"-1056"15,2 2-256-15,0 1 0 0,1 0 416 0,0-1 32 16,1-6 0-16,0-4 0 0,2-4-576 0,-1-4-128 15,0 5 0-15,-2-1-16 0,-2 3 272 0,0 4 128 16,0 0-128-16,0 2 192 0,-1-5 960 0,0 1 192 16,-1-4 48-16,1 4 0 0,-3-1-16 0,3 2 0 0,0 1 0 15,0 1 0-15,-1 3-400 0,0-2-80 16,0 1 0-16,0 2-16 0,1 1-112 0,0-1-32 0,1 1 0 0,0 2 0 16,0 2-592-16,1-4-144 0,2 2 0 0,-1 2 0 15,0-2 128-15,2 1 0 0,0 6 0 0,-2-2 0 16,2 4 224-16,-1 1 32 0,-1 0 16 15,-1 4 0-15,-1 3 96 0,0-1 16 0,0-2 0 0,-1 2 0 16,-1 6-80-16,-2 9-16 0,-1 5 0 0,0 5 0 16,0-1-288-16,3 1-128 0,0 1 0 0,2-3 128 15,3-3-128-15,0-3 0 0,4-1 0 0,-1-6 0 16,0-1 0-16,0-5 0 0,-1-2 0 0,0 1 0 16,1-3 0-16,-2 2 0 0,-2-2 0 0,1 1 0 15,-3-1 0-15,-1-2 0 0,-1 2 0 0,0-2 0 16,0-4 128-16,-2 2-128 0,0 0 128 0,2-5-128 0,-1 0 0 15,1 0 0-15,0-3 0 0,1 0 0 16,-1-3 0-16,1 0 0 0,-2-3 0 0,1-3 0 0,0-1 0 16,0-2 128-16,2-4-128 0,-1-3 128 0,1-3 224 15,0-3 32-15,1-1 16 0,1 0 0 0,1 4-144 16,-1-7-48-16,2-5 0 0,1-1 0 0,-1 2-208 16,-1 3 0-16,1 3 0 0,-3 3 0 0,1 6 0 15,-2-2-160-15,-3 5 160 0,-1 2-192 0,1 2 192 0,-2 3 0 16,0 2 0-16,-1 3 0 0,-1 2 0 0,1 1 0 15,1 4 0-15,0-3 176 0,2 2-176 0,0 0-144 16,2 0 144-16,1-1-208 0,1 2 208 0,3 2 0 16,1 4 0-16,1 2 0 0,3 7 0 0,-1 0 0 15,0 0 0-15,0 6 0 0,0 3 0 0,-1 5 0 16,-3 1 0-16,-3 1 0 0,-1 0 0 0,-4-1 0 16,-2 2 0-16,0-3 0 0,-1 0-128 0,-4 5 128 0,-4 4 0 15,-4 4-17392-15</inkml:trace>
  <inkml:trace contextRef="#ctx0" brushRef="#br5" timeOffset="88088.45">31408 1956 30399 0,'-2'0'2704'0,"-1"0"-2160"0,2 0-544 0,1 0 0 0,0 0 144 0,0 0-144 15,0 0 0-15,-2 0 144 0,1 3 128 0,-2-3 32 16,2 1 0-16,1-1 0 0,0 0 224 0,0 0 48 16,-6 18 16-16,3-11 0 0,1 1-112 0,-2 0-32 15,0 0 0-15,-2 5 0 0,0-3 0 0,-2 2 0 16,1 0 0-16,-2 2 0 0,1-4 0 0,0 2-16 0,0 1 0 0,0-5 0 16,5 2-224-16,-5 0-32 0,1 0-16 0,-1 2 0 15,0 1-160-15,0-1 0 0,0-2 0 0,0 0 0 16,1 2 0-16,1-3 0 0,1 1 0 15,1-3 0-15,1 2 0 0,2-6 0 0,1 2 0 16,3-1 0-16,2 0 0 0,2-4 0 0,4 0 0 0,1-4 0 16,2 0 416-16,2-1 0 0,0 2 0 0,2-3 0 15,-2 2-224-15,1 1-64 0,0 1 0 0,1 4 0 16,-4 1-128-16,1 3 0 0,1 0 0 0,-2 0 0 16,1 6 0-16,-3-1 0 0,0 2 0 0,-2 2 0 15,0 1 0-15,-2-2 128 0,-1 2-128 0,-3 2 128 16,0-3-128-16,-2 3 0 0,-1-1 0 0,-2-1 0 15,1 0 0-15,-2 0 0 0,0 3 0 0,-1-3 0 16,-1 0 0-16,-1-1 0 0,2-2 0 0,-1 1 0 16,0 1 0-16,-2-3 0 0,1 0 0 0,-2 1 0 15,0-2 0-15,0 1 0 0,-1-2 0 0,-2-1 0 16,3-1 0-16,-4 2 128 0,-2-3-128 0,-1 2 0 0,-1-2 0 0,-3-1 0 16,0 0 0-16,-1-2 0 0,-2-2-208 15,0-2-128-15,2-2-32 0,0-2-11728 16,2-5-2368-16</inkml:trace>
  <inkml:trace contextRef="#ctx0" brushRef="#br5" timeOffset="88324.9">31260 2003 38703 0,'2'-4'3440'0,"2"2"-2752"15,1 2-560-15,0 0-128 0,1-3 496 0,2 3 64 0,4-1 16 0,8-4 0 0,8 2-16 0,7-4 0 0,4 4 0 0,2-4 0 16,0 4-240-16,-1 0-64 0,2 0 0 0,-3-4 0 16,3 5-400-16,-2-4-96 0,-2 0-16 0,-3-2-18912 15</inkml:trace>
  <inkml:trace contextRef="#ctx0" brushRef="#br5" timeOffset="89546.33">31469 3025 21183 0,'4'-3'1888'0,"-2"2"-1504"16,1-2-384-16,-2 3 0 0,0 0 656 0,2-2 64 15,0 1 16-15,2-6 0 0,3 1 800 0,-1-2 144 16,1 0 48-16,-2-2 0 0,-3 2-432 0,1-2-80 15,0 1 0-15,-3 2-16 0,2 1-768 0,-3-1-160 16,-2 1-16-16,0 0-16 0,-2 2 0 0,-1 2 0 16,-1-2 0-16,-3 4 0 0,-1 0 176 0,-2 0 32 15,-3 1 16-15,-3 2 0 0,-2 0-144 0,-2 2-48 16,-4 2 0-16,-3 0 0 0,-2-1 48 0,0 3 16 16,0-3 0-16,3 1 0 0,1 0-336 0,2-1 144 15,3 1-144-15,3 2 0 0,4-3 160 0,3 0-160 16,2 2 128-16,4-2-128 0,4 0-224 0,0-1-128 15,5 1-32-15,2-2 0 16,2-2-112-16,3 2-16 0,4 0-16 0,2-2 0 0,2 0 528 0,6 0 0 0,5 0 160 0,4-2-32 16,-4 0 224-16,5 2 48 0,2-4 16 0,2 0 0 15,0-2-272-15,1-1-144 0,-1 0 160 0,-4-1-160 16,-4 0 0-16,-3 0 0 0,-2 0 0 0,-4-3 0 16,-5 5 0-16,-2-2 0 0,-4 0 128 0,-5-1-128 15,-2 2 304-15,-4 1 16 0,-3-2 0 0,-2 2 0 16,-4 1-112-16,-5 3-16 0,-2-2 0 0,-5 4 0 0,-4 1-192 15,-3-2 0-15,-3 4 0 0,-4 1 0 16,-2 4 0-16,-3-2 0 0,-2 0 0 0,0 2 0 16,2-1 0-16,4-2 0 0,2 2 0 0,3-2 0 0,2 2 0 15,4-3 0-15,3 0 0 0,4-2 0 0,5 0 0 16,5-2 0-16,4 1 0 0,5-3 0 0,4-3 0 0,6 0-240 16</inkml:trace>
  <inkml:trace contextRef="#ctx0" brushRef="#br5" timeOffset="98706.66">19259 8681 9999 0,'-24'0'0'0,"5"-1"0"15,9 1 0-15,4-3 0 0</inkml:trace>
  <inkml:trace contextRef="#ctx0" brushRef="#br5" timeOffset="98998.2">19188 8639 12895 0,'26'-4'1152'0,"-5"2"-928"16,-7 2-224-16,-5 0 0 0,-2 0 912 0,7 0 144 0,13 0 32 15,14 0 0 1,10 0-2112-16,2 0-432 0,-6 2-80 0,-7-1 0 0,-7 3 1184 16,-6 1 352-16,-2-1-144 0,-5-2 144 0</inkml:trace>
  <inkml:trace contextRef="#ctx0" brushRef="#br5" timeOffset="112635.98">28944 11892 9215 0,'-7'-4'816'0,"2"1"-656"15,1-2-160-15,1 4 0 0,3-2 1056 0,0-1 176 0,2 2 48 0,-1-2 0 16,0-2 48-16,2 0 16 0,-1-4 0 0,1 0 0 16,-1 4-320-16,0 0-48 0,0 1-16 0,-2 1 0 15,0 0 704-15,0-1 144 0,0 2 32 0,0-1 0 16,0 0 368-16,0-2 80 0,0 0 16 0,0-4 0 15,0 4-1008-15,1-3-192 0,-1-1-32 0,1 0-16 16,2-1-608-16,-2 4-128 0,0-2-32 0,0 2 0 16,1 1-96-16,0-1-32 0,-1 4 0 0,1-4 0 15,-1 5-32-15,1 0 0 0,0 0 0 0,-2 0 0 16,1 2-128-16,0 0 192 0,-1 2-192 0,1 0 192 0,0 0-192 16,1 2 128-16,-1 1-128 0,-1-5 128 0,0 0-128 0,4 22 128 15,-3-16-128-15,0 4 128 0,-1 2 0 0,0-1-128 16,1 4 192-16,-1 0-64 0,0 1-128 0,2 4 0 15,-1 0 0-15,0 1 0 0,-1 1 0 16,3 3 0-16,-2 1 0 0,1 0 0 0,1-1 0 0,0 0 0 16,2 3 0-16,2-4 0 0,-1 2 0 0,1 0 0 15,-1-1 0-15,1-3 0 0,-1-2 0 16,-1 1 0-16,0-2 0 0,-2-3 0 0,1 2 0 0,-3-4 0 16,0 1 0-16,-2-4 0 0,1 0 0 0,-2-1 0 15,-2 0 0-15,0-4 0 0,1-2 0 0,-2 1 0 16,1-4 0-16,-1-1 0 0,0-1 0 0,0-6 0 15,0 3 0-15,1-4 0 0,1-4 0 0,-1-7 0 16,3-1 0-16,0-4 0 0,2-2-176 0,0-5 176 0,4-1-128 16,1-5 128-16,0 2 0 0,2-1 0 0,2-4 0 15,0 5 0-15,-2 0 0 0,1 0 0 0,0 3 0 16,-2 1-128-16,0 5 128 0,-2 2 0 0,-1 4 0 0,-1 1 0 16,-1 1 0-16,0 4 0 0,0 2 0 15,-1 2 0-15,0 1 0 0,0-1 0 0,1 2 0 0,-1 0 0 16,0 0 0-16,0 1-128 0,1 4 128 0,-2-1 0 15,0 1-160-15,-2 3 160 0,1 3-192 0,0 1 192 16,-3 2-192-16,2 4 192 0,-2 3-192 0,0 6 192 16,1 3 0-16,-1 3 0 0,1 3 0 0,-2 4 0 15,2 6 0-15,-1 0 0 0,-1 0 0 16,0 3 0-16,0 0 0 0,-1 0 0 0,2-7 0 16,-1-2 0-16,2-3 0 15,-2-1 0-15,1-3 0 16,0-3 0-16,3 1 0 0,-1-5 0 15,0-2 0-15,1-2 0 16,0-2 144-16,1-3-144 0,0-3 128 16,0-2-12896-16,2-2-2592 0</inkml:trace>
  <inkml:trace contextRef="#ctx0" brushRef="#br5" timeOffset="152821.12">26420 142 36863 0,'-2'-10'3264'16,"2"1"-2608"-16,0 5-528 0,0 1-128 0,1 3 0 0,-1 0 0 0,0-4 0 0,1-2-176 16,-1 0 176-16,0 2 0 0,0 4-144 0,-1 8 144 15,0 4 0-15,-2 10 0 0,-1 9-144 0,0 11 144 16,-3 13-464-16,1 4-48 0,1 4 0 0,2 0 0 16,0-6-304-16,2 9-64 0,3 10-16 15,4 3 0-15,6 3 256 16,1-2 32-16,1-5 16 0,-1 1 0 0,2 6 592 0,-1 4 0 0,-1 6 0 0,-3-1 0 0,-2-3 0 15,-3 14 0-15,-5 15 0 0,-3 3 0 0,0-6 0 16,-4-3 0-16,0 3 0 0,-2-4 128 0,1-11-128 16,-2-3 0-16,0-4 0 0,0 1 0 0,1 1 688 0,1-8 208 15,0-2 32-15,2-10 16 0,0-6-176 0,1-1-48 16,1 0 0-16,2-6 0 0,0-2-272 0,2-8-48 16,0-7-16-16,2-5 0 0,-1-6-80 0,1-5-32 15,3-2 0-15,-1-1 0 0,2-5 48 0,2-2 16 16,0 1 0-16,1-3 0 0,2 3-128 0,0-3-16 15,2-3-16-15,-1 2 0 0,0 1-32 0,1 0 0 16,0-2 0-16,-2 3 0 0,1-1-144 0,-1 3 0 16,-1-3 0-16,1 0 0 0,0 0 0 0,1-2 0 0,4 0 0 15,2-1 0-15,1-1 128 0,6-4 32 16,2-2 16-16,5 0 0 0,4-4-32 0,3-2 0 0,1 0 0 16,5-2 0-16,4 2-144 0,7-3 160 0,5 2-160 15,7 1 160-15,7 0-160 0,7-2 0 0,8-2 0 16,9-2 128-16,5 3 80 0,10 0 16 0,10-1 0 15,15-5 0-15,11 6-80 0,9-7-16 0,7 1 0 0,9 2 0 16,12 2-128-16,10-1 0 0,9 2 0 0,6-2 0 16,3 2 0-16,0-2 192 0,4 0-192 0,2 2 192 15,5-2-192-15,7-1 0 0,7-2 0 0,5 0 0 16,4-1 0-16,10 0 0 0,4 1 0 0,2 0 0 16,-4 5 0-16,7-2 0 15,7 6 0-15,2 0 0 0,5 6 0 0,-26-2 0 0</inkml:trace>
  <inkml:trace contextRef="#ctx0" brushRef="#br0" timeOffset="168503.45">25489 8023 14735 0,'-1'-1'1312'0,"1"-2"-1056"0,0 3-256 0,0 0 0 16,1-2-1984-16,-1 2-464 0,0-2-96 0,0 0-16 0</inkml:trace>
  <inkml:trace contextRef="#ctx0" brushRef="#br0" timeOffset="168691.56">25432 7944 4367 0,'-20'2'192'0,"4"-1"48"0,1 2-240 0,4-3 0 0,3 2 0 0,1-2 0 0,-2 2 0 0,-7 0 0 16,-9 1 0-16,-10 0 0 0,-6 0 0 0,1 0 0 16</inkml:trace>
  <inkml:trace contextRef="#ctx0" brushRef="#br0" timeOffset="169500.73">24654 8013 27647 0,'-19'-2'1216'0,"5"0"256"0,2 2-1168 0,3-2-304 0,4 2 0 15,3 0 0-15,-2-3 0 0,-4 2 0 0,-3-1 0 0,-2-2 0 32,-1 0-512-32,4-1 0 0,2 2 0 0,4-1 0 0,3-2 288 0,3-1 48 0,4 1 16 0,3 3 0 15,3-4 832-15,3 1 160 0,1 1 48 0,4 2 0 16,1 1-272-16,1 0-48 0,2-1-16 0,0 2 0 15,2 1 0-15,-1 0 0 0,2 0 0 0,-2 0 0 16,0 0-96-16,-2-2-32 0,2 2 0 0,-3 0 0 16,2 2 16-16,-1-2 0 0,0 4 0 0,1-4 0 15,0 2-432-15,2 2 128 0,0-3-128 0,0 4 0 16,3-4 0-16,1 4 0 0,2-3 0 0,2 0 0 0,0 1 0 0,1-3 0 16,-3 0 0-16,1 0 0 0,3 0 128 15,0-3-128-15,-4 3 0 0,0 0 128 0,2 0 256 16,-1 0 32-16,1 3 16 0,1-2 0 0,1 1-192 15,1 1-48-15,3 0 0 0,2-1 0 0,0 0-192 16,1-2 0-16,2 3 0 0,2-3 0 0,1 3 0 16,-1 0 0-16,0 1 0 0,1 2 0 0,0-3 0 15,1 1 0-15,0 1 0 0,1-1 0 0,-2-2 0 0,0 0 0 16,0 0 0-16,0 0 0 0,1-2 0 0,1 0 0 16,1 2 0-16,1-4 0 0,-1 2 0 0,-1-2 128 15,2-2-128-15,0-1 0 0,0 4 448 0,0-1-16 16,-1-1 0-16,1 3 0 0,2 0-304 0,-1 0-128 15,2-1 128-15,-2 1-128 0,-4-3 0 0,3 2 0 0,3 1 128 16,0 0-128-16,2 0 0 0,-1 1 0 16,1 2 0-16,-2-3 0 0,-1 0 0 0,0-3 0 0,0 2 0 0,1 1 0 15,1-2 0-15,-2 2 0 0,2 2 0 0,-1-2 0 16,1 0 0-16,1 0 128 0,0-2-128 0,0-2 0 16,1 4 208-16,1-2-32 0,2 2-16 0,-1 0 0 15,2 0-160-15,-3-3 0 0,-1 2 0 0,-1-2 0 16,3 0 0-16,-1 3 0 0,-1 0 0 0,0 0 0 15,-1 3 0-15,0-3 0 0,-1 0 0 0,-2 0 0 16,1-2 0-16,0 2 0 0,2 0 0 0,0 2 0 16,0-2 0-16,-3 3 0 0,2-2 0 0,0 2 0 15,-5-6 0-15,4 2 0 0,2-2 0 0,0 3 0 0,-2 0 0 16,1 0 240-16,2 3-64 0,0-6-16 16,0 1 16-16,-1 1 0 0,4-4 0 0,2 1 0 0,0 3-176 15,2-2 0-15,1 3 0 0,1-3 128 0,-2-2-128 16,0 1 0-16,0-2 0 0,-3 2 0 0,-1 2 0 15,-2 0 0-15,1 2 0 0,0-2 0 0,-2-2 192 0,1 2-32 16,2-5-16-16,2 5 0 0,-1 1 32 0,2-2 0 16,2 3 0-16,-1 0 0 0,-1 0-48 0,2-2-128 15,2 1 192-15,1 1-64 0,3 0-128 0,2 0 192 16,2 0-192-16,0 0 192 0,1-4-192 0,0 1 0 16,0 1 0-16,1 1 0 0,-2 1 128 0,-1-3 0 15,-3-1 0-15,-2 2 0 0,-2 0-128 0,-1 2 0 16,-1 0 0-16,-2 0 0 15,0 0 0-15,-1-2 160 0,2-3-160 0,-7 4 160 0,-5-3-160 0,9 4 192 0,15-2-192 16,-1-1 192-16,-5 2-192 0,7-1 0 16</inkml:trace>
  <inkml:trace contextRef="#ctx0" brushRef="#br0" timeOffset="172354.84">29263 8022 23039 0,'-4'-3'2048'0,"2"1"-1648"16,2 0-400-16,0 0 0 16,1 2-320-16,-1-4-128 0,0-1-48 0,1-2 0 0,1-3 496 0,1-1 208 0,1 0-16 0,2 2 0 15,2-1 592-15,-4 4 112 0,3-3 32 0,-4 3 0 16,2 0 592-16,-1 2 112 0,-1-2 32 0,-2 2 0 16,-1-2-112-16,-1 2-16 0,-1 2 0 0,-1-2 0 15,-2 1-480-15,-2-2-96 0,0 1-32 0,-2 0 0 16,2-1-736-16,-2 2-192 0,1-5 0 0,1 2 0 15,0-3 0-15,1 1 0 0,1 0 0 0,0-2 0 16,2-1 0-16,3 4 256 0,0-3 0 0,2 4-16 0,0 0 80 16,2 1 0-16,-2 0 16 0,1 2 0 0,-2 3 0 15,0 0 0-15,-1 3 0 0,-1-3 0 0,0 3-80 0,-2 1-32 16,-2 2 0-16,0 0 0 0,-1 3-224 0,-1 1 0 16,-3 0 128-16,0 2-128 0,-1-2 0 0,0 0-128 15,-2 1 128-15,2 3-208 0,0-4 208 0,0 2-144 16,2 0 144-16,1-2-128 0,0 0 128 0,3 1 0 15,0-1 0-15,2 0 128 0,0-1-128 0,2-2 0 16,1-1 0-16,0 3 0 0,3-5 176 0,0-1 16 16,2 1 0-16,1 1 0 0,4-4-48 0,0 2 0 15,1-3 0-15,-1-3 0 0,0 2-144 0,0 1 0 16,0-2 144-16,-2-2-144 0,0 0 0 0,-2 2 0 16,-1-2 0-16,-1-1 0 0,-1 4 0 0,0-5 0 15,-1 3 0-15,0-3 0 0,-1 0 0 0,0 0 0 0,0-1 0 16,-1 1 0-16,2-1 0 0,-2-2 0 0,1 2 0 15,0-3 0-15,0 1 0 0,-1-1 0 0,2 0 0 0,-2 4 0 16,0-2-192-16,-2 1 32 0,2 4 16 0,-2-1 0 16,-2 2-48-16,-1 2 0 0,-1 0 0 0,-1 3 0 15,-5 3 48-15,0 3 0 0,-3 1 0 0,-1 0 0 16,0 5 144-16,0-2 0 0,-1 3-144 0,1-1 144 16,2 1 0-16,-1 0 0 0,2 3 0 0,0-3 128 15,3-4-128-15,0 2 0 0,3 1 0 0,1-3 0 16,2-2 0-16,3-3 0 0,2 2 0 0,2-3 0 15,2-2 0-15,2 1 0 0,3-5 0 0,0 1 0 0,1-2 0 16,0-2 192-16,0 1-32 0,1-2 0 0,2-2 64 16,1-4 16-16,0 0 0 0,-2-2 0 15,1 0-80-15,-2-3-16 0,-1 1 0 0,-1-2 0 0,-1 1-144 16,-3 2 0-16,-1 0 0 0,-2 1 0 0,-2-2 128 16,-1 3 0-16,0 1 0 0,0 0 0 0,-1 4-128 15,-1-2 192-15,1 1-192 0,-1 2 192 0,-2 3-192 0,0-2 0 16,-1 4 0-16,2-2 128 0,-2 4-128 0,0-2 0 15,0 4 0-15,1-2 0 0,0 2 0 0,1 2 0 16,-1 4 0-16,0-1 0 0,0 2 0 0,0 0 0 16,0 3 0-16,-1-2 0 0,1 4 0 0,-1-1 0 15,2-1 0-15,-1 0 0 0,1 0 0 0,2 1 0 16,0-2 0-16,0 0 0 0,2-1 0 0,0-4 0 16,0-2 0-16,1-1 0 0,1-2 0 0,1 0 0 0,0-3 0 15,1-3 0-15,0 1 0 0,-2-2 0 0,1 1 0 16,1-6 0-16,0 2 0 0,0-6 208 0,1 1-48 15,1-1-16-15,0-3-144 0,-2 2 0 0,0 0 0 16,-1 2 128-16,0-1-128 0,-1 1 0 0,-1 4 0 0,-2 0 0 16,0 2 0-16,-2 2 0 0,-1 0 0 0,1 2 0 15,-1-1 0-15,0 2 0 0,1 1 0 0,-1-3 0 16,0 3 0-16,1 0 0 0,0 3 0 0,0-3 0 16,2 0 0-16,-1 0 0 0,-1 0 0 15,2 1 0-15,-1-1 0 0,1 0 0 0,0 0 0 0,0 0 0 16,0 0-176-16,0 0 176 0,0 0-128 0,0 0 128 15,0 0-688-15,0 0-48 16,0 0-16-16,-18 13-19024 0</inkml:trace>
  <inkml:trace contextRef="#ctx0" brushRef="#br0" timeOffset="176117.19">25123 6701 23951 0,'11'0'2128'0,"-1"-4"-1696"0,-1 4-432 16,-3 0-10560-16</inkml:trace>
  <inkml:trace contextRef="#ctx0" brushRef="#br0" timeOffset="176304.95">26287 6673 26719 0,'12'2'2368'0,"-1"-1"-1888"0,-2 2-480 0,-3-1 0 15,0 2-1408-15,3-3-384 0,8 4-80 0,10 1-16 0</inkml:trace>
  <inkml:trace contextRef="#ctx0" brushRef="#br0" timeOffset="176609.48">28223 6697 30399 0,'14'-2'1344'0,"-7"2"288"0,-1 0-1312 0,-1 0-320 0,-2 2 0 0,-1-1 0 15,1 4-1584-15,0-1-384 0</inkml:trace>
  <inkml:trace contextRef="#ctx0" brushRef="#br0" timeOffset="176838.98">29003 6656 35935 0,'39'-2'3200'0,"-13"-1"-2560"16,0 2-512-16,-7-1-128 0,-4 1 1152 0,-1 1 224 15,4 0 32-15,15-3 16 0,17-1-1424 0,19-1-192 0,11-1-96 0,1 1-16 32,-2 0-1184-32,-3 2-240 0,-2 0-64 0,-6 2 0 15,-5 1-800-15,-6 0-160 0,-4 0-48 0,-3 1 0 16,-5 4 1008-16,-5-1 208 0,-3-2 48 0,-4 2-7360 0</inkml:trace>
  <inkml:trace contextRef="#ctx0" brushRef="#br0" timeOffset="176999.31">30827 6673 14735 0,'9'-7'320'0,"-3"4"64"0,1-4 0 0</inkml:trace>
  <inkml:trace contextRef="#ctx0" brushRef="#br0" timeOffset="177228.42">32004 6461 911 0,'15'-2'0'0,"-2"2"0"16,-3 0 0-16,-6-2 0 0,1 2 2352 0,4 0 384 15,8 0 80-15,13 0 0 0,10-2-224 0,9 1-48 0,4-2-16 0,0 1 0 16,-2 0-2064-16,-3 2-464 0</inkml:trace>
  <inkml:trace contextRef="#ctx0" brushRef="#br0" timeOffset="177355.65">32868 6515 43311 0,'4'-4'1920'0,"0"-1"384"0,0 1-1840 0,0 1-464 0,-1 2 0 0,1-1 0 15,1-1-736-15,2 2-240 0,6-5-48 0,4 0-16 16,7-4-624-16,3 1-112 0,1 3-16 15,2 2-16-15</inkml:trace>
  <inkml:trace contextRef="#ctx0" brushRef="#br0" timeOffset="177436.37">33200 6477 27647 0,'11'-4'1216'0,"-3"2"256"0,-1 1-1168 0</inkml:trace>
  <inkml:trace contextRef="#ctx0" brushRef="#br0" timeOffset="177562.96">32827 6518 2735 0,'-46'0'0'0,"11"-3"240"0,2 3-240 0,6 0 0 15</inkml:trace>
  <inkml:trace contextRef="#ctx0" brushRef="#br0" timeOffset="177924.45">30101 6600 39615 0,'-34'-5'1760'0,"8"3"352"0,1 0-1680 0</inkml:trace>
  <inkml:trace contextRef="#ctx0" brushRef="#br0" timeOffset="178241.04">27940 6647 18431 0,'-47'0'816'0,"14"0"160"0,3-3-784 0,9 3-192 0,10 0 0 0,3-2 0 16,0 0-240-16,-10 0-80 0,-8-2-32 0,-5-2 0 16,2 0-1888-16,3-4-384 0,6 4-80 0,6 0-16 15,4-1 2144-15,2 4 416 0,2 0 160 0,-1-1 0 0,0 2 0 0,-2 2-144 16,-1 0 144-16,-1 2 0 0,-3 2 0 0,-3-1-176 16,-2 0 176-16,-2 4 0 0,-2-4 0 0,0 0 288 15,-2 0-32-15,0 1 0 0,2-1 2240 0,1-1 464 16,1-2 96-16,3 0 16 0,2 0-208 15,4-2-48-15,2-1-16 0,1-1 16 0,1 1-2304 0,0 0-512 16,2-3 0-16,-1 0-12816 16</inkml:trace>
  <inkml:trace contextRef="#ctx0" brushRef="#br0" timeOffset="178352">27003 6565 3679 0,'-12'0'320'0,"6"0"-320"16,5 0 0-16,-1 0 0 0,-8 0 2624 0,-24 1 464 15,-18 0 96-15,-16-1 16 0,-7 2-320 0,2-4-64 16,5 2-16-16,0-2-8992 15,10-4-1792-15</inkml:trace>
  <inkml:trace contextRef="#ctx0" brushRef="#br0" timeOffset="178473.05">25929 6609 30399 0,'-32'3'2704'0,"9"-3"-2160"0,0 0-544 0,7 0 0 15,6 0 2704-15,4 0 432 0,-2 0 96 0,-10 0 16 16,-7-3-2704-16,-5 1-544 0,-3-2 0 0,3-2-192 15</inkml:trace>
  <inkml:trace contextRef="#ctx0" brushRef="#br0" timeOffset="178621.81">24790 6669 40543 0,'-38'-5'3600'0,"8"1"-2880"0,2 2-576 0,9 0-144 0,9 2 1664 0,4-2 320 15,-2 1 48-15,-8-2 16 16,-10 0-3504-16,-9-6-688 0</inkml:trace>
  <inkml:trace contextRef="#ctx0" brushRef="#br0" timeOffset="180305.77">24596 9185 50687 0,'1'-2'4496'0,"3"-1"-3600"0,1 6-704 0,1-3-192 15,0 2-2176-15,3-2-480 0,7 2-96 0,10 0 0 16,11 0-256-16,10 2-32 0,6 2-16 0,3-2 0 0,2 2 2400 0,4-3 464 0,4 0 192 0,0 0 0 16</inkml:trace>
  <inkml:trace contextRef="#ctx0" brushRef="#br0" timeOffset="180455.58">26318 9277 40543 0,'24'-3'1792'0,"-8"1"384"0,-1 4-1744 0,-2-2-432 0,-5 0 0 0,0 0 0 0,0-2 0 16,7 1 0-16,10 1 0 0,7-3 0 15,4-1-2736-15,0-2-576 0,0 3-112 0,1-6-32 0,5 0 2816 0</inkml:trace>
  <inkml:trace contextRef="#ctx0" brushRef="#br0" timeOffset="180587.78">27204 9344 40543 0,'12'3'1792'0,"-3"-3"384"16,-1 0-1744-16,0 3-432 0,0-3 0 0,-1-3 0 0,3 1 160 0,7-2-160 16,10 0 192-16,12-2-192 0,5-4 0 0,5-2-320 15,-4 0 32-15,2-2 16 0,3-1 272 0</inkml:trace>
  <inkml:trace contextRef="#ctx0" brushRef="#br0" timeOffset="180733.95">28164 9356 46991 0,'6'-3'2080'0,"-1"0"432"0,1 0-2000 0,0 0-512 15,0 3 0-15,1 0 0 16,1-3-992-16,6 1-288 0,8-2-64 0</inkml:trace>
  <inkml:trace contextRef="#ctx0" brushRef="#br0" timeOffset="180873.7">29120 9344 48831 0,'9'-9'4352'0,"4"5"-3488"0,-1 2-688 0,-1 2-176 16,2 0-1104-16,4 0-256 0,14-2-48 0,18-6-16 15</inkml:trace>
  <inkml:trace contextRef="#ctx0" brushRef="#br0" timeOffset="180983.59">30673 9337 43311 0,'37'-6'1920'0,"-10"0"384"0,-1 4-1840 0,-4 0-464 16,-3 0 0-16,9 4-12736 15,-2-2-2656-15</inkml:trace>
  <inkml:trace contextRef="#ctx0" brushRef="#br0" timeOffset="181098.25">31990 9353 16575 0,'30'-9'1472'0,"-7"0"-1168"0,-1 1-304 0,0 4 0 15,-3 2 6176-15,-1 2 1184 0,7 0 224 0,17-2 48 16,24-1-6144-16,18 0-1232 0</inkml:trace>
  <inkml:trace contextRef="#ctx0" brushRef="#br0" timeOffset="181212.57">33266 9311 50687 0,'13'-11'2240'0,"0"4"464"0,0-3-2160 0,1 4-544 0,-3 3 0 0,0 3 0 15,3-2-2256-15,-1 1-560 16,37-8-128-16,4-5 0 0</inkml:trace>
  <inkml:trace contextRef="#ctx0" brushRef="#br1" timeOffset="194714.52">29563 7207 30399 0,'-1'0'2704'0,"0"0"-2160"0,1 0-544 0,0 0 0 0,1 0 0 16,0 0-144-16,1-3-16 0,-1 2 0 0,0-4 1104 0,3 1 208 15,1 1 64-15,1-4 0 0,0 4-96 0,3-3-16 16,-2-1 0-16,3 1 0 0,0 0-400 0,1-3-96 16,0 3-16-16,0-1 0 0,2 1-208 0,-2-1-32 15,1 1-16-15,1 2 0 0,-1 0-208 0,2 0-128 16,0 0 160-16,0 0-160 0,1 2 0 0,-1-2 0 16,2-1 0-16,-2 4 0 0,1-4 0 0,-1 4 0 15,-2-2 0-15,1 2 0 0,-2 2 0 0,-3 2 0 16,-1 1 0-16,-2 2-160 0,-2 2 160 0,-3 4 0 0,-2 2 0 15,-3 2 0-15,-3 1 0 0,0 1 0 0,-2-2 0 0,-4 3 0 16,1 1 0-16,-3 1 0 0,-2-2 0 0,1 0 0 16,1-1 0-16,0-4 0 0,0 1 0 15,0-3 0-15,2 2 0 0,-1-6 0 0,2 0 0 16,-1-2 0-16,2 0 0 0,-2 0 0 16,0-3 0-16,0 3 0 0,1-2 0 0,0-3 0 0,-1 2 0 0,2-3 0 15,-1 0 0-15,3 0 0 0,2-2 128 0,0 1-128 16,2 0 0-16,1-3 0 0,1 2 0 0,2-2 128 15,0 1-128-15,2 3 0 0,0-2 0 0,0 2 0 16,2 0 0-16,0 2-160 0,2-2 16 0,0 3 0 16,-4-3 144-16,0 0 224 0,23 6-48 0,-13-2-16 15,0-3 160-15,3 4 48 0,-1-1 0 0,3 2 0 0,-2-2-192 16,5 2-48-16,-2 0 0 0,0 3 0 0,0-3-128 0,0 1 0 16,0 2 0-16,-1-3 0 0,-2 0-128 0,-1 0 128 15,-1-1 0-15,-3 0 0 16,-1 1-448-16,-1-2 0 0,-1-1-16 0,0 0-18416 15</inkml:trace>
  <inkml:trace contextRef="#ctx0" brushRef="#br1" timeOffset="195644.64">29584 8496 26719 0,'-4'-3'2368'0,"0"3"-1888"0,3-3-480 16,1 3 0-16,0 0 592 0,0 0 32 0,-3-2 0 0,-1 1 0 16,-1-2-624-16,-1-1 0 0,0-1 0 0,1 4 0 15,1-2 0-15,1 0 176 0,2-1-16 0,-1 2 0 16,2-2 1120-16,2-1 240 0,0 1 32 0,2 1 16 16,1-3-336-16,0 2-64 0,1-2-16 0,1 0 0 15,2-1-512-15,-1 4-96 0,2-4-32 0,3 1 0 16,-1 0-304-16,3 0-64 0,1 0-16 0,0-3 0 15,3 3 96-15,0-2 16 0,2 2 0 0,-1 0 0 16,-1 2-80-16,-2-1-16 0,-1 4 0 0,-2-1 0 16,-3 4-144-16,-2-2 0 0,-2 4 0 0,-3 2 0 15,-1 3 0-15,-3-2 128 0,0 6-128 0,-2 0 128 0,-2 4-128 16,-1-3 0-16,0 5 0 0,-3-3 128 0,-1-1-128 0,0 1 0 16,-1 0 0-16,1 0 0 0,0 0 0 0,-2-1 0 15,0 1 0-15,-2 0 0 0,2 0 0 0,-1-3 0 16,-1 2 0-16,1 0 0 0,0-1 0 0,-1-2 0 15,1 1 0-15,0-1 0 0,-2-2 0 0,0 2 0 16,1-2 0-16,-1 0 0 0,1-4-192 0,-2 0 0 16,1 0-16-16,-1-2 0 0,2-1-16 0,-1 0 0 15,3-3 0-15,0 0 0 0,1-2 224 0,3-2 0 16,3 2 0-16,1-2 0 0,2 3 0 0,1 1 0 16,3-3 0-16,0 3 0 0,2 0 256 0,1 0-64 15,3 0-16-15,1 0 0 0,1 0 64 0,0 3 16 16,2-2 0-16,0 1 0 0,2 2-112 0,1 0-16 0,0 1 0 15,2-1 0-15,0-1-128 0,1 2 0 0,-3-1-160 16,1 0 160-16,0-2 0 0,-1-2 0 0,2 0 0 0,-2 0 0 16,0-2-288-16,-1-2 32 0,0 0 16 0,-1-2-12480 15,-1 0-2496-15</inkml:trace>
  <inkml:trace contextRef="#ctx0" brushRef="#br0" timeOffset="-113458.13">24458 5592 21183 0,'0'-4'1888'0,"1"4"-1504"0,-1 0-384 0,1 0 0 16,-1 0 384-16,1 0 0 0,-1 0 0 0,2-2 0 15,-1 2-112-15,1 0-16 0,0 0 0 0,-2 0 0 0,0 0-112 0,0 0-16 16,0 0-128-16,0 0 192 0,0 0-192 0,0 0 0 15,0 0-192-15,19 9 192 0,-12-6 0 0,0-1 256 16,3 2-32-16,0 2 0 0,2-2 512 0,1 2 96 16,1 0 32-16,4 1 0 0,0-1-160 0,3 0-16 15,0 0-16-15,0 0 0 0,3 2 48 16,-2 0 16-16,0 2 0 0,-1-1 0 0,-2-2-160 16,-2 3-16-16,-1 1-16 0,-1 0 0 0,-1 2-160 0,-2-1-16 15,2 1-16-15,-1-1 0 0,2 2-144 0,0-2-16 16,2 0-16-16,1 1 0 0,-1-1-48 0,1-2-128 15,2 2 192-15,0-2-64 0,1 3-128 0,-1-4 0 16,1 0-160-16,0 1 160 0,1 0 0 0,0 2 0 16,2-2-128-16,-2 2 128 0,2 1 128 0,-1-1 64 0,1 1 0 15,-3-2 16-15,-3 0 80 0,1 1 16 0,-1-1 0 16,2 4 0-16,0-1-176 0,0 1-128 0,-1 1 144 16,-1-4-144-16,-1 2 0 0,-1 0 0 0,1 0 0 15,1 1 0-15,-1-3 0 0,0-2 0 0,2 3 0 0,-2-1 0 16,2-2 0-16,-1 2 0 0,1-2 0 0,1 2 0 15,-2-2 0-15,2 3 128 0,1-1-128 0,0 0 0 16,1-2 0-16,-1 3 0 0,2-3 0 0,-4-1 0 16,0-2 0-16,-2 1 0 0,1 0 0 0,-2 2 0 15,-2 1 0-15,0-1 176 0,2 0-176 0,-1-1 160 16,-1 4 144-16,-1-1 16 0,2 1 16 0,-1-1 0 16,0-1-192-16,1 0-144 0,1 2 192 0,0-4-192 0,-1 1 0 15,3 3 0-15,-1-3 0 0,1-1 0 0,1 1 0 16,0-1 0-16,0 0 0 0,0 1 0 0,1-3 0 15,-1 2 0-15,1-3 0 0,1 0 0 0,0 1 0 0,0 0 0 16,0 1 0-16,2-2 0 0,-2 4 0 0,-2 0 0 16,1 0 0-16,-3 2 0 0,1 1 0 0,-2-1 0 15,0 1 0-15,0 0 0 0,0 2 192 0,0 1-32 16,0-2 0-16,0 1 0 0,-1-3-32 0,0 0-128 16,1 1 192-16,-1-3-64 0,1-1-128 0,-1 1 0 15,1 0 0-15,0-1 0 0,-1 0-160 0,2-2 160 16,0 2 0-16,1-2-144 0,0 2 144 0,1-2 0 15,-1-1 0-15,1 3 0 0,1-3 0 0,-2 0 0 16,1 0 0-16,-1 2 0 0,1 1 0 0,-1-3 0 16,1 4 0-16,-4-4 0 0,-2 1 0 0,2 2 0 0,3 0 160 15,-2 2-160-15,1 0 208 0,-1 0-48 0,-1 0-16 16,1 1 0-16,-1 0-144 0,1-1 128 0,1 0-128 16,1 0 128-16,0 3-128 0,1-5 0 0,0 3 0 15,1-3 0-15,2 1 0 0,2-1 0 0,-1 1 0 0,1-3 0 16,-2 2 0-16,2-3 0 0,0 0 0 0,0 1 0 15,1 0 0-15,-2 2 0 0,1-2 0 0,-2 2 0 16,0-1 0-16,-1-1 128 0,0 2-128 0,0 1 128 16,-1 0-128-16,1 0 0 0,0 1 0 0,1 0-176 15,2 2 176-15,-1-1 0 0,1 0 0 0,-1 1 0 16,0-3 0-16,0-2 0 0,-2 2 0 0,3 0 0 0,-2-1 0 16,-1 1 0-16,1 0 0 0,0-1 0 0,-1 3 0 15,0-3 0-15,0 4 0 0,0-2 0 0,-1 0 0 16,1 0 0-16,1 4 0 0,1-3 0 0,-1 1 0 0,0-1 0 15,0 2 0-15,0-2 0 0,-1 1 0 0,0-1 0 16,0-1 0-16,-2 1 0 0,1 1 0 16,0 2 0-16,1-3 0 0,-1-1 0 0,0 4 0 0,-1-3 0 15,1 1 0-15,0-2 0 0,0 1 0 0,1 1 0 16,1-1 0-16,1 0 0 0,1-2 0 0,-2 3 0 16,0-4 0-16,2 4 0 0,-1-1 0 0,1 0 0 15,1 1 0-15,-1-2 128 0,2 1 64 0,-1 1 32 16,1-1 0-16,-1-2 0 0,-2 2-224 0,2-2 0 15,1 3 0-15,2-1 0 0,-2 0 0 0,2 1 0 16,-1 3 0-16,1-4 0 0,1 2 128 0,-2 1-128 0,0-3 0 16,-1 2 0-16,1-1 0 0,0 2 0 15,1-3 0-15,-1 1 0 0,3 0 0 0,-2 2 0 0,2-2 0 16,-2 0 0-16,1 0 0 0,1-1 0 0,3 0 0 0,-1 2 0 16,1 1 0-16,-1-3 0 0,-1 2 0 0,1-2 0 15,-2 0 0-15,-2 1 0 0,1 3 0 0,-1-4 0 16,0 2 0-16,-1 1 0 0,-1-2 0 0,-2 2 0 15,2-1 0-15,2 2 0 0,-1 0 0 0,3 2 0 16,2 1 0-16,0-1 0 0,2 5 0 0,4-1 0 16,-1-3 0-16,0 0 0 0,0 1 0 0,1-1 0 15,1 2 0-15,0-2 0 0,2 0 0 0,-3 0 0 16,-1-2 0-16,3 1 0 0,2 3 0 0,0-1 0 16,1 0 0-16,2 1 0 0,-1 1 0 0,3 1 0 15,0-1 0-15,0 0 0 0,-2-1 0 0,-2-1 0 0,0 2 0 0,4 0 144 16,4 4-144-16,0 2 128 0,1-4-128 15,1 2 0-15,-1-1 0 0,0 1 0 0,-3-4 0 0,-2 3 0 16,0-2 0-16,1 1 0 0,2-2 0 16,-1 2 0-16,1 0 0 0,-2-1 0 0,0 1 0 0,0-4 0 15,-3 1 0-15,-2-1 0 0,0-1 0 0,3-1 0 16,4 6 0-16,0 0 0 0,0 1 0 0,1-1 0 16,-1 3 0-16,1-2 0 0,-2-3 0 0,0 1 0 15,0 0 0-15,1-1 0 0,0 0 0 0,-2 2 0 16,1-2 128-16,-2-2-128 0,-2 1 0 0,0-2 0 15,-2 0 0-15,-2-3 0 0,-4 0 0 0,0-2 0 16,2 3 0-16,1-1 0 0,0 3 0 0,0-3 0 16,-2 1 0-16,1 0 0 0,1-1-256 0,2 3 64 0,4-3 0 15,1 4 16-15,0-2-96 0,-3-2-32 16,0 3 0-16,0 1 0 0,3 5-16 0,5-1-16 0,7 6 0 0</inkml:trace>
  <inkml:trace contextRef="#ctx0" brushRef="#br0" timeOffset="-102972.97">24548 9325 12895 0,'-4'0'1152'0,"2"2"-928"0,1-4-224 0,-1 2 0 0,2 0 320 0,0 2 0 16,-2-2 16-16,-1 0 0 0,1 2 48 0,-2 0 0 16,2-2 0-16,-1 3 0 0,3-3-192 0,-1 0-16 15,2 0-16-15,2 0 0 0,-1 0 608 0,2-3 128 16,2 3 32-16,-1-4 0 0,2 2 448 0,2 0 96 16,1 0 0-16,1 0 16 0,0-2-464 0,4 0-112 15,1 2-16-15,2-2 0 0,0-2-240 0,1 0-48 0,0 1-16 16,2-3 0-16,3 2-336 0,-3-4-64 15,1 5 0-15,0-2-16 0,3-3 272 0,0-2 48 0,2 2 16 16,-1-1 0-16,3 0-64 0,-1-2-16 0,0 1 0 16,1 2 0-16,-1-2 80 0,1 2 0 0,3-3 16 15,-1 1 0-15,1 2-176 0,0 1-32 0,0 0-16 16,-1-1 0-16,-1-1-96 0,1-1-16 0,0 4 0 0,-3-2 0 16,-2 0-16-16,0 1-16 0,2-1 0 15,1-2 0-15,2 2-160 0,-1-2 0 0,-1 2 144 16,1 1-144-16,0-1 224 0,-1 0-32 0,3 2 0 0,-2-2 0 15,0 0-192-15,-2-1 144 0,-1 0-144 0,1 0 128 16,-1 0-128-16,-1-2 192 0,-2 1-192 0,0 2 192 16,-2 1 80-16,-1-1 32 0,2 2 0 0,-2 0 0 15,0 0-304-15,0 0 0 0,-2 2 0 0,0-3 0 16,1 6 0-16,-2-4 0 0,1 5 0 0,-3-2 0 0,0 1 0 16,-1-4 0-16,0 1 0 0,-2 1 0 0,1 2 0 15,-2 1 0-15,1-3 0 0,-1 4 0 0,2-1 128 16,-2-2-128-16,1-2 0 0,0 2 0 0,0 2 144 0,2-2-16 15,0-1-128-15,0 1 192 0,0 1-192 0,0-4 128 16,-1 2-128-16,1 2 0 0,-1-1 0 16,0 0 0-16,0-2 0 0,0 4 0 0,0-2 0 0,-2 0 0 15,0 2 0-15,-1-2 0 0,2 2 0 0,-1-1 0 16,2 2 0-16,-1-4 0 0,1 4 224 0,0-4-48 16,0 0-16-16,0 2 0 0,0 0-160 0,0-4 192 15,1 5-192-15,-1-4 192 0,1 2-192 0,0-1 0 16,1 1 0-16,-2 1 0 0,1-1 0 0,0-2 0 15,1 1 0-15,-1 1 0 0,-1 0 0 0,1 1 0 0,1-4 0 16,-2 5 0-16,1-2 0 0,-1-1 0 16,1 4 0-16,0-3 0 0,-1 2 0 0,1-2 128 0,0 2-128 0,0-1 128 15,1 2-128-15,0-1 0 0,1-2 0 16,2 1-176-16,-2 0 176 0,1-1 0 0,0 1 0 16,1 0 0-16,-1-2 0 0,-1 1 0 0,2 0 0 0,-2-2 0 15,1 3 0-15,-1-2 0 0,-1 1 0 0,0-2 0 16,3 2 0-16,-1-2 0 0,1 0 0 0,1-1 0 15,-1-1 0-15,1 2 0 0,0 1 0 0,-2-2 128 16,1 1-128-16,0 0 0 0,0 0 0 0,1 0 0 16,-1 2 176-16,0-1-48 0,2 1 0 0,1 1 0 15,0 0-128-15,-1-1-176 0,1 1 48 0,0-2 0 16,2 1 128-16,-1 0 0 0,0-2 0 0,-1 0 0 16,-1 0 0-16,1 0 0 0,2-1 0 0,0 0 0 0,0 1 0 15,1-3 0-15,0 3 0 0,1-4 0 0,-1 4 0 16,0 0 0-16,-2-3 0 0,2 2 0 0,0 1 0 15,0-1 0-15,1 1 0 0,-2-3 0 0,1 5 0 16,-1-3 0-16,-1 1 0 0,-1 0 0 0,1 0 0 16,-5 0 0-16,-1 2 0 0,1-1 0 0,3 1 0 0,1-3 0 15,0 2 0-15,2-3 0 0,-2 2 0 0,0-2 0 16,1 1 0-16,-2 0 0 0,1 1 128 0,-1-3-128 16,0 2 128-16,0 1-128 0,1-3 192 0,0 2-48 15,1 0 0-15,-1 1 0 0,0-3-144 0,-6 6 0 16,-3-1 0-16,0-1 0 0,3 1 0 0,4-2 0 15,2 0 0-15,2-4 0 0,-1 4 0 0,1-3 0 16,-2 2 0-16,-1 1 0 0,-4 0 0 0,2-1 0 0,1-1 0 16,1 0 0-16,0-2 0 0,-1 4 0 0,1-4 0 15,-2 2 0-15,2 1 0 0,0-2 0 0,2 0 0 16,-2 1 0-16,1 2 0 0,0-4 0 0,2 2 0 0,-1 2 0 16,-1-4 0-16,1 4 0 0,0-4 0 0,1 3 0 15,2-2 0-15,-2 0 0 0,2 0 0 0,0 2 0 16,-1 1 0-16,-1-3 0 0,0 3 0 0,0 0 0 15,-1 1 0-15,2-4 0 0,1 3 0 0,-3-2 0 16,2 0 0-16,0-1 0 0,0-1 0 0,-2 0 0 16,-1 2 0-16,-1-2 0 0,0 2 0 0,-1 0 0 15,1-2 0-15,0 0 0 0,2-2 0 0,-1 2 0 16,0-1 0-16,0 1 0 0,2-4 0 0,-1 2 0 0,2 2 0 16,-1-3 0-16,0 5 0 0,2-5 0 0,3 3 0 15,0-2 0-15,2 2 0 0,0-3 0 16,1 0 0-16,-1 1 0 0,1 0 0 0,1-1 0 0,0 0 0 15,0-2 0-15,1 1 0 0,-2 2 0 0,-2-1 0 16,-1 1 0-16,2 0 0 0,0-1 0 0,1 1 0 16,-2 1 0-16,1-4 0 0,-2 1 0 0,1-1 0 15,0-3 0-15,-3 2 0 0,4 0 0 0,-1 0 0 0,2 0 0 16,1-3 0-16,1 1 0 0,-1 1 0 0,-1-1 0 16,-1 2 0-16,2 0 0 0,3 0 0 15,0-3 0-15,1 3 0 0,-2-2 0 0,-1 1 0 0,0 1 0 16,0-5 0-16,0 4 0 0,2 0 0 0,-2-1 0 15,1 0 0-15,0 2 0 0,-2 0 0 0,0 1 0 16,2 1 0-16,-2-2 0 0,2-1 0 0,-3 1 0 16,0 0 0-16,0-4 0 0,-3 4 0 0,1 1 0 0,2-4 0 15,0 6 0-15,1-3 0 0,2 1 0 0,1 1 0 16,0 0 0-16,-1 0 0 0,3 2 0 0,1 2 0 16,1-3 0-16,-4 2 0 0,1 1 0 0,0 0 0 15,0 0 0-15,0-2 0 0,0 2 0 0,0-2 0 16,-2 2 0-16,-1 0 0 0,-2 1 0 0,2 0 0 15,-2 0 0-15,0 1 0 0,-1 0 0 0,0-1 0 0,-3-1 0 16,1 0 0-16,-4 0 0 0,-1-2 0 16,0-3 0-16,-1 2-224 0,0-2-32 15,-1-1 0-15</inkml:trace>
  <inkml:trace contextRef="#ctx0" brushRef="#br4" timeOffset="-96532.5">28209 4363 20271 0,'-2'-8'1792'0,"-2"4"-1424"0,1-1-368 0,0 4 0 15,1 1 1776-15,-1 0 272 0,1 0 64 0,-5 0 16 16,-1 1-1360-16,-7 2-288 0,-4 1-48 0,-3 2-16 15,-3 2-208-15,-1 2-32 0,-3 3-16 0,-1-1 0 0,0-1-160 0,1 2 0 16,2-1-160-16,1 0 160 0,3-3 0 0,2-2 0 16,2 2 208-16,2-3-64 0,4 0 560 0,0-2 128 15,4 2 0-15,1-2 16 0,2 0-544 0,4 1-112 16,0-2-32-16,4 1 0 0,1 0-160 0,2 1 0 16,4 1 0-16,-1 0 0 0,2 0 208 15,3-2 16-15,4 2 0 0,2 0 0 0,2 2-224 0,2 0-288 16,1 2 64-16,0-1 16 0,-1 1 16 0,0 0 0 15,-1 0 0-15,1 2 0 0,-5 0 192 0,-1 1 0 16,-3-1 0-16,-3-2 0 0,-1 0 0 0,-4 2-144 16,-2-2 144-16,-3 3 0 0,-1-5 240 0,-2 3 128 15,-2 0 16-15,-1 2 16 0,-1-3-32 0,0 0-16 0,-3 2 0 16,-1-2 0-16,0 0-352 0,-2 0 128 16,-2 1-128-16,1-4 0 0,-1 3 0 0,-2 1 144 0,0-1-144 15,0 0 0-15,-1 2 0 0,-3-2-272 0,1 5 16 16,-1-4 16-1,1 0-1808-15,0 2-352 0</inkml:trace>
  <inkml:trace contextRef="#ctx0" brushRef="#br4" timeOffset="-96077.18">28761 4549 36863 0,'-11'-7'1632'0,"2"-2"336"0,2 3-1584 0,2 2-384 0,2 3 0 0,1 1 0 0,-1 0 224 0,-2 0-32 0,-2-1-16 0,-5 1 0 0,-2 1-176 0,-3 3 0 16,-2 6 0-16,-1 0-176 0,-1 4-160 0,-1 5-48 15,0 3 0-15,0 2 0 0,-1 3 384 0,1 1-176 16,4 1 176-16,0-1-128 0,3-2 128 0,3 0-128 15,5-1 128-15,0-3-128 0,5-3 128 0,2-1 0 16,2-2 0-16,3-2 0 0,3-3 0 0,2-1 0 16,1 0 0-16,2-4 0 0,3-2 192 0,2-1-16 0,2 0-16 15,2-3 0-15,1-4-32 0,5-1 0 16,4 0 0-16,5-1 0 0,2-5-128 0,2 0 0 16,0-4 0-16,-1-1 0 0,-3 0 0 0,-3-3 0 0,0 0-128 15,-6 0 128-15,-3 0 0 0,-4 1-176 0,-3-1 176 16,-4 2-128-16,-2-2 128 0,-4 3 0 0,-2-2 128 15,-5 2-128-15,-2 1 304 0,-4-1-16 0,-2 0 0 0,-6 2 0 16,-3-1 32-16,-1 2 16 0,-3 0 0 0,-2 2 0 16,-2 4-336-16,1 3 0 0,-2-1 0 0,2 4 128 15,0 2-128-15,4 2-160 0,0 0 160 0,3 2-208 16,2 0-1104 0,2 4-224-16,1-3-32 0,2 3-13856 0</inkml:trace>
  <inkml:trace contextRef="#ctx0" brushRef="#br4" timeOffset="-95745.39">29469 4077 31327 0,'2'-10'2784'0,"-1"4"-2224"0,0 1-560 0,2 4 0 0,-1 1 896 0,-1 1 64 16,3 1 0-16,0 1 16 0,2 1-768 0,1 2-208 15,2 4 0-15,0 4 0 0,-2 4 0 0,-2 4 0 0,-1 3 0 16,-3 6 0-16,-2 1 384 0,-3 0-16 0,-2 5 0 16,-3-2 0-16,-1 1-16 0,0 1 0 0,-1 1 0 0,-1 3 0 15,0 1-224-15,-2 1-128 0,2 0 128 0,-2 2-128 16,3-6 0-16,2 1 0 0,1-5 0 0,3-6 0 15,1-1 0-15,1-6 0 0,2-2 0 0,0-2 0 16,0 1-176-16,1-6 0 0,-1 2 0 0,1 1-16368 16</inkml:trace>
  <inkml:trace contextRef="#ctx0" brushRef="#br4" timeOffset="-94142.27">32185 4115 22111 0,'-1'0'1968'16,"-1"0"-1584"-16,2 0-384 0,0 0 0 0,0 3 336 0,0-3-16 15,-1 0 0-15,0 3 0 0,0 0 304 0,-2 1 48 16,0-1 16-16,-1 3 0 0,1 1 160 0,-2 3 48 16,1-1 0-16,-3 4 0 0,0 2 128 0,-1 3 48 15,-1 2 0-15,-3 2 0 0,-1 3-208 0,-3 1-32 0,-2 0-16 16,-3 5 0-16,-1-3-400 0,-3 3-80 0,-2 1-16 15,-4-1 0-15,-1 1 16 0,-4-1 0 16,-1-2 0-16,-2-1 0 0,0-2-208 0,-3 0-128 0,-2 1 128 16,-2-1-128-16,0-1 0 0,-1-3 0 0,3-3 0 0,-1 1 0 15,2-4 0-15,2-4 0 0,3-3 0 0,2-4 0 16,4 0 128-16,2-5-128 0,2 0 160 0,2-5-160 16,0 0 512-16,4-4 0 0,1-1 0 15,2-2 0-15,3-4-512 0,1 0 0 0,1-5 0 0,2 1 0 16,2-2 0-16,3-1 0 0,1 2 0 0,3 2 0 15,3 0 0-15,1 0 0 0,3 3 0 0,2 0 0 16,3 0 0-16,1 0 128 0,2 4-128 0,3-3 0 0,1 3 0 16,-1 0 128-16,0 4-128 0,2-1 0 0,4 2 144 15,3-2-144-15,3 3 128 0,4 0-128 0,2 1 0 16,-1-1 0-16,2 1-144 0,-2 1 144 16,1 0-336-16,-2 4 32 0,-1-2 16 0,-1 4 0 0,0 2 112 15,-2 5 32-15,0-2 0 0,-1 5 0 0,0 3 144 16,-1-1 0-16,0 4 0 0,-1-2 0 0,0 0 0 0,-2 1-160 15,0-3 160-15,-2 0 0 0,0-2 0 0,-1-2 0 16,-2-1 0-16,-1 1 0 0,0-4 272 0,-1 0 16 16,0-2 0-16,-1 1 0 0,3-1 0 0,-3-1 0 15,4 0 0-15,-2 0 0 0,1-3-112 0,2 3-32 16,-1-3 0-16,1 0 0 0,-1 0-144 0,1-3 0 16,-2 0 0-16,2 0 0 0,2-3 0 0,1 2 0 15,1-4 0-15,1 0 0 0,1-2 0 0,-1 2 0 0,2-5 0 16,-2 1 0-16,-2 0 0 0,-1-2 0 0,-2 2 0 15,-4-4 0-15,-1 0 160 0,0-1-160 0,-4-1 192 16,-1-1-192-16,-2-3 240 0,-5 2-64 0,0-1-16 16,-5 1 0-16,0-1 0 0,-5 2 0 0,-3-4 0 15,-1 1 0-15,-2 0-32 0,-3 0-128 0,-1 3 192 0,-1 1-64 16,-2 1-128-16,0 1 0 0,0 5 0 0,-1 4 0 16,1-2 0-16,0 5 0 0,-1 1 128 0,1 3-128 15,0 0 0-15,1 0 0 0,2 1 0 0,-1 1 0 16,2 2 0-16,-2 1 0 0,2-1 0 0,0 0 0 15,2 1-192-15,0-1-112 0,2 1-16 0,3-1-18784 16</inkml:trace>
  <inkml:trace contextRef="#ctx0" brushRef="#br1" timeOffset="-56075.79">13941 1501 27647 0,'-8'-6'2448'0,"4"2"-1952"16,2 4-496-16,4 0 0 0,-1 0 768 0,0 0 64 15,-1-2 16-15,0 0 0 16,1-2-1184-16,0 2-240 0,3 2-64 0,2 0 0 0,2 4 880 0,3 0 160 0,3 2 48 0,3 0 0 16,3 3-128-16,4-3 0 15,4 1-16-15,1 2 0 0,3-3-304 0,4 0 0 0,0-2 0 0,0 0 0 16,1-1 0-16,3 2 0 16,2-3-128-16,3 0 128 0,6-2 416 0,2 0 128 0,5 3 32 15,4-6 0-15,4 3-304 0,2-4-48 0,3 2-16 16,4-2 0-16,-2 4 112 0,3-2 0 0,6 1 16 0,-3-2 0 15,-6 1 320-15,-5 0 64 0,3-3 16 16,0 2 0-16,6 0-496 0,1 0-112 0,-4-4 0 0,-4 0-128 16,-2 1 0-16,0-3 0 0,1 5 0 0,-4-2 0 15,-2 2 256-15,-2 0-48 0,-3 0-16 0,-3-2 0 16,-1 2 144-16,-4 0 32 0,-3 2 0 0,2 2 0 16,-1 0-208-16,0 0-32 0,0 2-128 0,-2-2 192 15,-3-2-192-15,-1 2 0 0,-1-3 0 0,-4 2 0 0,-3 1 0 16,-2-2 0-16,-3 2 0 0,-3-4 0 0,0 4 0 0,-3 0 0 15,-4-3 0-15,0 3 0 0,-5-2 0 0,-2 1 0 16,-2 1 0-16,-3-4 0 0,-1 1 128 0,-1 1 0 16,-2-2-128-16,-1 1 192 0,-2 0-64 0,0-3 0 15,-1-2-128-15,-1 2 192 0,-1 0-192 0,-1-3 0 16,-2 0 0-16,0-1 0 0,-4-1 0 0,-1-1 0 16,-3-2 0-16,-2 0 0 0,-1-1 0 0,-4-1 144 15,0 0-144-15,-3 1 128 0,0-1-128 0,-2 0 0 16,-3-4-160-16,1 2 160 0,-2-1 0 0,1-1 0 15,0-1 0-15,2 5 0 0,3 0 0 0,2 4 0 16,0-2 0-16,1 2 0 0,4-1 0 0,3 4 0 16,3 0 0-16,3 0 0 0,2 4 0 0,3-1 0 15,0 0 0-15,2 3 0 0,1 0 0 0,1 0 0 16,3 2 0-16,1 1 0 0,1 1 0 0,3 2 0 0,3-3-128 16,2 3 128-16,2 0 0 0,3-2 0 0,2 2 0 0,2-1 0 15,0-2 0-15,1 1 0 0,-2-1 0 16,3 3 0-16,2-3 0 0,1 2 0 0,1 2 0 0,0 2-144 15,4 2 144-15,-4 3 0 0,-5-1 0 0,-2 0 0 16,1 2 0-16,2 4 0 0,1 0 0 0,-1-1 0 16,1 5 0-16,-1-2 0 0,-2 1 0 0,-1 3 0 15,-1-2 0-15,-5 2 0 0,-1 0 0 0,-4 1 0 16,-3-1 0-16,-3 0 0 0,-2-1 0 0,-3-1-128 16,-1-2 128-16,-2 2 0 0,-5 1 0 0,-1 2 128 15,-2-5 96-15,-2 2 32 0,-2 1 0 0,-4-1 0 16,0-2 128-16,-4 1 16 0,0 1 16 0,-4-2 0 15,-2 2-80-15,-2 2-16 0,-2 3 0 0,-3 0 0 16,-1 1-320-16,2-2 144 0,-1 2-144 0,3 0 0 0,1-1 128 16,3 0-128-16,5-3 0 0,1 0 0 15,2-2-144-15,3 1-96 0,1 1-16 0,3-3-19392 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9T16:50:31.317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</inkml:brush>
    <inkml:brush xml:id="br3">
      <inkml:brushProperty name="width" value="0.05292" units="cm"/>
      <inkml:brushProperty name="height" value="0.05292" units="cm"/>
      <inkml:brushProperty name="color" value="#0070C0"/>
    </inkml:brush>
    <inkml:brush xml:id="br4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3452 5740 16575 0,'-11'-4'1472'0,"1"2"-1168"0,2-2-304 0,3 2 0 0,5 1 5488 0,1 1 1040 15,0 0 192-15,-1 0 64 16,2 0-6384-16,0 3-1264 0,3 1-256 0,4 6-48 0,3 5 1168 0,4 3 0 16,3 6 0-16,3 0 224 0,3 5 0 0,1 2 0 15,1-2 0-15,-1 5 0 0,-2-2-224 0,0 3 0 16,-3-3 0-16,-2-1 0 0,-1 3 0 0,-1-2 0 16,1-1-128-16,-3-1 128 0,-2-1 0 0,0-4-192 15,-4 0 192-15,1-4-160 16,-1-5-1296-16,1-2-256 0,0-2-48 0,0-3-13152 15</inkml:trace>
  <inkml:trace contextRef="#ctx0" brushRef="#br0" timeOffset="245.66">4181 5633 43311 0,'-10'0'3840'0,"2"2"-3072"0,5 4-608 0,2-1-160 0,2 4 640 16,-2 1 80-16,-2 11 32 0,-3 8 0 16,-2 15-1024-16,1 9-208 0,-2 7-32 0,-1 3-16 0,-2 2 384 15,-3 4 144-15,-2 0 0 0,-4 1-144 0,-3 3-32 16,-3-1 0-16,-4-2 0 0,-2-1 0 16,-5 0-272-16,-2 2-64 0,-1-2-16 0,3-2 0 15,5-8-304-15,3-7-48 0,6-6-16 0,7-8 0 16,7-8-1200-16,5-8-240 0</inkml:trace>
  <inkml:trace contextRef="#ctx0" brushRef="#br0" timeOffset="755.03">3546 5488 38703 0,'-13'-1'1712'0,"4"-2"352"0,3 3-1648 0,2-2-416 0,4 0 0 0,2 2 0 15,0-2-736-15,-1-1-224 0,3 0-64 16,1-3 0-16,1 2 352 0,1-2 64 16,1 0 16-16,1-1 0 0,-1 0 1520 0,2 1 304 0,2-4 64 0,1 1 16 15,-1-1-640-15,2-2-128 0,1 2-32 0,-1-2 0 0,4-4-80 16,-2 0-32-16,1 1 0 0,0-5 0 0,1 3-192 0,-1-1-32 16,0 0-16-16,0-1 0 0,-1-1-16 0,0-2 0 15,0 0 0-15,-1-2 0 0,-3 5 32 16,0-4 0-16,-1 4 0 0,1-4 0 0,-1 5 16 15,0-1 16-15,-3 3 0 0,0 4 0 0,1 2-64 0,-2 4-16 16,2-1 0-16,-1 4 0 0,1 0-128 0,0 3 128 16,-1 3-128-16,2-2 128 0,0 5-128 15,-1 3 0-15,-2 1 0 0,2 0 0 0,-2 4 0 0,1 3 0 16,-2-5 176-16,0 2-176 0,0 4 208 0,2-2-48 16,-1 3-16-16,0-1 0 0,1 0-144 0,-2-1 0 15,3-4 144-15,-1 0-144 0,0 0 0 0,-1-1 0 16,2-6 0-16,-1 1 0 0,1-3-256 0,0-2-64 0,-1 1 0 15,2-3-19328-15</inkml:trace>
  <inkml:trace contextRef="#ctx0" brushRef="#br0" timeOffset="1448.26">5007 5787 43311 0,'2'0'3840'0,"3"4"-3072"0,1-2-608 0,2-2-160 16,-1 4-320-16,4-4-112 0,8 2-16 0,12 2 0 0,13 2 192 0,10-4 48 16,5-2 0-16,4-2 0 15,2 0-432-15,3-2-64 0,2-2-32 0,-3-3 0 16,-2 2-1264-16,-4-3-256 0,-6 1-48 0,-3 1-12416 0</inkml:trace>
  <inkml:trace contextRef="#ctx0" brushRef="#br0" timeOffset="1712.8">5046 6154 46991 0,'-7'0'2080'0,"3"0"432"0,2 0-2000 0,2 3-512 0,3-3 0 0,2 1 0 16,3 2-800-16,4-3-256 0,8 2-48 15,11-1-16-15,7 4 576 0,8-5 112 0,6 1 32 0,4-2 0 0,-1 1 192 16,2-2 32-16,1-2 16 0,4 2-12048 16,2-2-2400-16</inkml:trace>
  <inkml:trace contextRef="#ctx0" brushRef="#br0" timeOffset="10744.47">7756 5041 7359 0,'1'-8'656'0,"-1"2"-528"0,0 1-128 0,0 2 0 0,0-1 2880 0,0 4 528 0,0 0 112 0,0-2 32 16,1-2-1536-16,-1-2-304 0,1 2-64 0,1 2-16 16,-2-2-512-16,0 2-96 0,0 2-32 0,0 0 0 15,-2 0-480-15,1 2-112 0,0 2-16 0,0 0 0 16,-2 2-256-16,1 0-128 0,-1 0 0 0,0 3 128 15,-1-2 48-15,-1 2 0 0,0 1 0 0,-1 0 0 16,-2 2 448-16,1 2 80 0,-1-2 32 0,0 3 0 0,-1-3 416 0,1 2 96 16,-2 1 16-16,-2 1 0 0,1 2-512 15,-1 2-112-15,0 5 0 0,-3 1-16 0,-1 2-368 16,-2 4-64-16,-1 2 0 0,0-2-16 0,-2 0-176 0,-1 5 0 16,-4 8 0-16,-3 2 0 0,2-2 0 0,-2 6 0 15,-2 2 0-15,1 0 0 0,3-4 192 16,1-2-64-16,2-6 0 0,3-3 0 0,1-1-128 0,3-1 192 15,1 2-192-15,0-1 192 0,2-2-64 0,0 2-128 16,-1 3 192-16,-1 4-64 0,0 2-128 0,-1-4 0 16,1-1 0-16,2-4 0 0,-3 1 0 0,3-3 0 15,-1-1 128-15,-1 1-128 0,1 1 0 0,-1-4 0 16,2-1 0-16,2 0 0 0,-1-5 0 0,2-2 0 16,3-4 0-16,-1-5 0 0,3-1 0 0,0-4 0 15,2-4 0-15,3-4 0 0,-1 1-256 0,1-6-96 0,2-3-16 0,1-3-12224 16,0-2-2448-1</inkml:trace>
  <inkml:trace contextRef="#ctx0" brushRef="#br0" timeOffset="11388.55">6794 5070 14735 0,'-5'-4'1312'0,"1"-1"-1056"0,3 4-256 0,1 1 0 16,0 0-384-16,0 0-128 0,-2 0-16 0,0-2-16 0,0-1 672 0,-2 2 128 15,3 1 16-15,1 0 16 0,2 0 1712 0,2 1 352 0,1 2 64 16,1 0 16-16,1 2-592 0,3-1-112 0,0 2-32 15,1 0 0-15,2 0-352 0,-2 4-64 0,0-1 0 16,0 1-16-16,0 2-16 0,0-1 0 0,0 7 0 0,-1-2 0 16,0 2-352-16,-1 5-80 0,-2-1-16 0,1 0 0 15,-2 0-384-15,0 1-80 0,0-1-16 0,2 0 0 16,-1-2-16-16,2 1-16 0,1-1 0 0,3 4 0 16,1 1-144-16,2 1-16 0,0 3-128 0,1 1 192 15,3 3 0-15,1 4 0 0,1 2 0 0,1 5 0 16,1 3 112-16,2-3 16 0,-1-3 0 0,0-2 0 15,-1 1-64-15,2-2-16 0,0 4 0 0,0 2 0 16,-1-3 16-16,2 3 0 0,-2 1 0 0,0-3 0 0,-2 1-256 16,-2-5 0-16,-1-1 0 0,-1-2 0 0,-3-3 0 15,0-3 0-15,1-5 0 0,-2 2 0 0,0-6 0 0,0-1 0 16,-2-1 0-16,1-4 0 0,-1-2 0 0,1 0 0 16,1-2 0-16,1 1 0 0,-1-4-192 15,0-1-144-15,2 1-32 0,0-1 0 16,2 1-432-16,-1-1-96 0,2 1 0 15,0 2-18448-15</inkml:trace>
  <inkml:trace contextRef="#ctx0" brushRef="#br0" timeOffset="13887.84">8984 5127 21183 0,'-4'-3'1888'0,"0"2"-1504"0,3-1-384 15,0-1 0-15,1 2 320 0,-2 1 0 0,1-5 0 0,-4 0 0 0,0-1 528 0,0-3 112 16,-1 2 0-16,1 1 16 0,0-1-720 0,2 1-128 16,0 0-128-16,1 2 144 0,-1 2-144 0,3-2 0 15,-1 2 0-15,1-1 0 0,1 2 0 0,0-2 0 16,2 1 160-16,-1 1-160 0,2-2 896 0,0 1 80 15,-1 1 16-15,1-2 0 0,0 2 48 0,-2 1 16 0,1 0 0 16,-1 0 0-16,1 1-112 0,-2 2-32 16,-1-2 0-16,0 1 0 0,-1 1-272 0,-2 0-48 0,3-3-16 0,0 0 0 15,-12 19-112-15,5-9-16 0,-1 0-16 0,1 2 0 16,-1-2-256-16,1 5-48 0,-2-3-128 0,1 2 192 16,-2 4-48-16,0 1-16 0,0 1 0 0,-1 2 0 15,-2 0 0-15,1 3 0 0,-2 0 0 0,1-2 0 16,-1 4 0-16,1-1-128 0,-1 0 192 15,0 5-64-15,1 1-128 0,-3 6 128 0,1 2-128 0,0 5 128 16,0 2-128-16,-1 1 160 0,0 3-160 0,-1 2 160 16,1-2-160-16,1-4 0 0,1-3 0 0,1-6 0 15,3 0 0-15,-1 0 128 0,-1 6-128 0,3 1 0 16,0-1 256-16,0 3-16 0,3-5-16 0,1 2 0 16,3-7-96-16,0-1-128 0,2-8 176 0,3 1-176 0,2-5 256 15,0 1-64-15,3 1-16 0,1-4 0 0,1-6 16 0,1 3 0 16,3-5 0-16,1 0 0 0,3-1-192 15,-1-3 160-15,2-4-160 0,-1 1 160 0,4-1-160 16,-3 1 0-16,0-5 144 0,-1 1-144 0,0 0 0 16,-1-5 128-16,2 1-128 0,-1-4 0 0,2 1 0 0,-2-6 128 15,0 1-128-15,-1-3 0 0,3-4 128 0,-2 0-128 16,1-4 128-16,-2-2-128 0,2-3 192 0,-1-3-48 16,1-3 0-16,-1-1 0 0,2-7-16 0,-1-5 0 15,-1-6 0-15,1-2 0 0,-3 3-128 0,0-6 0 16,0-4 144-16,-2 0-144 0,-1 4 0 0,-3-2 0 0,-1 3 0 15,-4 1 0-15,0 5 128 0,-4 3-128 16,-3-2 128-16,-1 9-128 0,-2 3 240 0,-2 0-32 0,-3 1 0 16,-3-3 0-16,1 5-208 0,-3-1 0 0,-1 5 0 15,1-3 0-15,-2 3 0 0,1 2-208 0,0-2 16 16,1 5 0-16,1 1-96 0,2 3-16 0,1-2 0 16,-1 1 0-16,3 2-16 0,0-1 0 0,3 3 0 0,0 0 0 31,2 0-128-31,-1 1-48 0,3-1 0 0,-1 3 0 15,1-4-128-15,1 5-16 0,-2 2-16 0,1 4 0 16,-1 1-784-16,-2 5-160 0</inkml:trace>
  <inkml:trace contextRef="#ctx0" brushRef="#br0" timeOffset="14242.08">8704 6055 40543 0,'-14'-2'1792'0,"5"2"384"0,0-4-1744 0,3 4-432 0,3 0 0 0,2 0 0 0,-1 0 0 0,-2 0 0 15,-4 0 0-15,0 0 0 0,-1 0 0 0,0 0-192 0,5 0 32 16,1 1 16-16,3 2 144 0,3-3-128 16,3 0 128-16,4 2-128 0,2-2 128 0,3 0-192 0,3 0 192 15,2-2-192-15,1 2 528 0,1-4 112 0,3 2 0 0,1-2 16 16,4-1-240-16,-1 0-48 0,2-1-16 0,-1 1 0 16,2-1-160-16,-1-2 0 0,0 2 0 0,-1-4 0 31,1 4-384-31,-2-4-48 0,3 2-16 0,-4-2-11600 0,-1-3-2336 0</inkml:trace>
  <inkml:trace contextRef="#ctx0" brushRef="#br0" timeOffset="15139.33">8479 4773 28559 0,'-4'-4'2544'0,"2"1"-2032"0,1 0-512 0,1-1 0 0,0 4 432 16,0-2-16-16,0-4 0 0,-3-2 0 16,2-3 288-16,0 1 48 0,1 3 16 0,1-2 0 0,0 3-448 0,2 2-64 15,0-1-32-15,1 4 0 0,2-1 224 0,0 1 64 16,3 1 0-16,2 0 0 0,0 0-304 0,3 0-48 16,1 1-16-16,1 1 0 0,2-2 80 0,1 1 16 15,1 2 0-15,-2-3 0 0,1 2 224 0,1 0 48 16,3 0 16-16,1 1 0 0,0-3 16 0,1 1 0 15,1 1 0-15,4-2 0 0,-1 0-96 0,4 0-32 16,-1 0 0-16,1-2 0 0,2 1-144 0,-1-2-16 0,2-1-16 16,0-1 0-16,-1 1-48 0,-2-1-16 15,-1 1 0-15,-2 0 0 0,-2-2-48 0,-1 1-128 0,-1 1 192 16,-1 1-64-16,-1-1-128 0,-5 1 0 0,1 1 0 0,-4-2 128 16,0 2-128-16,-2 1 0 0,-2-3 0 0,-2 1 0 15,-1 1 0-15,-3 1 0 0,0-2 0 0,-3 3 0 16,-1-2 0-16,-3 2 0 0,0-2 0 0,-4 2 0 15,0 0 176-15,-1-2-48 0,-3 2-128 0,-2-2 192 16,1 0-32-16,-1 0-16 0,-1-2 0 0,-1-1 0 16,1 0 176-16,-1 0 16 0,2-1 16 0,-1-1 0 15,0-2-208-15,-2 2-144 0,0-2 192 0,0-1-192 16,0 4 240-16,0-3-64 0,1 2-16 0,-1 2 0 16,2 0-160-16,-1-1 0 0,3 3 0 0,1-3 0 15,0 2 0-15,2 1 0 0,-1-2 128 0,3 1-128 0,0 0 0 16,2-1 0-16,-1 2 0 0,3-1 0 0,2-2-272 15,1 0-48-15,3-1 0 0,4-3-20448 16</inkml:trace>
  <inkml:trace contextRef="#ctx0" brushRef="#br0" timeOffset="18202.84">3631 4630 9215 0,'-2'-3'816'0,"0"3"-656"0,1 0-160 15,-1 0 0-15,1 0 1152 0,-1 0 208 0,-1 3 48 0,-3-3 0 0,-1 0-336 0,-2 0-64 16,-1 0-16-16,0 0 0 0,0 0-704 0,0 0-144 16,2 0-16-16,-1 0-128 0,0 0 864 0,-1 0 64 15,-1 0 16-15,0 0 0 0,0 0 416 0,-1 0 96 0,-1 0 16 16,1 0 0-16,0 0-48 0,-2 0 0 0,0 0 0 0,2 0 0 15,1-3-336-15,-1 3-80 0,0-4-16 0,0 2 0 16,2 0-432-16,0 0-96 0,2 0-16 0,-1-2 0 16,2 2 128-16,-1 0 32 15,3 0 0-15,0 2 0 0,3-3-112 0,-1 2-32 0,2 1 0 0,1 0 0 16,1 0-272-16,3 0-48 0,1 1-16 16,1-1 0-16,3 3-128 0,1-3 0 0,2 0 0 0,2 1 0 15,3-1 0-15,0 1 0 0,4 1 0 0,0-2 0 16,3 2 0-16,-1-2 0 0,2 0 128 0,0 0-128 15,1 0 0-15,-2 0 192 0,4 0-192 0,-2 0 192 16,-2 0-192-16,1 0 0 0,0 0 0 0,-2 0 128 16,0 1-128-16,-4 2 128 0,0-1-128 0,1-2 128 0,2 4 0 15,0-2-128-15,-1 0 192 0,1 0-64 0,3 1 0 0,0-3 0 16,1 0 0-16,-1 0 0 0,-1 0 0 0,2 0 0 16,-1 0 0-16,1-3 0 0,-1 1-128 0,0 0 0 15,0-2 0-15,0 0 0 0,-3 0 0 0,-1-2 0 16,2 2 0-16,-2-2 0 0,-1 1 0 0,-2-1 192 15,1 1-64-15,-2 2 0 0,-1 0 176 0,-2-2 16 16,-1 4 16-16,-2-2 0 0,-1 3-144 0,-1-2-16 16,0 2-16-16,-2 0 0 0,-1 0-160 0,-1-2 0 15,0 2 0-15,-2 0 128 0,0-2-128 0,-2-1 0 16,1 2 0-16,-2-1 0 0,0-2 0 0,-3 0 192 16,1-2-32-16,-1 1 0 0,0-1-32 0,-1 0 0 15,0 1 0-15,0-1 0 0,1 0 0 0,-2-1 0 16,1 2 0-16,0 2 0 0,1-1-128 0,-1 1 0 0,0 0 0 15,-1 0 0-15,2 2 0 0,-2-1-176 16,0-1 48-16,-1 2 0 0,-1-3 128 0,1 2 0 0,1 2 0 16,-1-4 0-16,1 4 0 0,1-2 0 0,1-2 0 0,-1 1 0 15,1 1 0-15,1 1 176 0,1-6-48 16,0 4 0-16,-1 0-128 0,2 0 0 0,2-4 0 0,-2 5 0 16,1-4 0-16,-1 2 0 0,0 0 0 0,0-2 0 15,0 4 0-15,0-2 0 0,-1 1 0 0,-2 0 0 16,1-2 240-16,-2 1 16 0,-1 0 0 0,0 1 0 15,-1-4-112-15,-2 3-16 0,1 0 0 0,0-2 0 16,-2-1-128-16,-1 0 128 0,-1-2-128 0,0 2 128 16,-2-2 0-16,0-1 0 0,-1 1 0 0,-1-3 0 15,0 3 0-15,-1-1 0 0,3 0 0 0,-1 0 0 16,2 1-128-16,1-1 0 0,1 2 0 0,1-2-14736 16,1 1-3024-16</inkml:trace>
  <inkml:trace contextRef="#ctx0" brushRef="#br1" timeOffset="22675.46">4387 6768 43311 0,'0'-10'3840'0,"2"4"-3072"0,-1 2-608 15,-1 1-160 1,0 3-2112-16,0-3-464 0,0-2-96 0,0-3-16 16,-4-2-416-16,-2-1-96 0,-3 4 0 0,-4 1-16 0</inkml:trace>
  <inkml:trace contextRef="#ctx0" brushRef="#br1" timeOffset="23026.2">4181 6689 26719 0,'-26'0'1184'0,"17"0"240"0,5 0-1136 0,3 0-288 0,0 0 0 15,-3 0 0-15,-6-4 2560 0,-7 4 464 0,-8-4 96 0,-6 4 16 16,-2 1-1792-16,-3 2-336 0,0 3-80 0,0 0-16 15,-1 4-688-15,0-4-224 0,-1 4 128 0,0-4-128 16,-1 4 0-16,1-4 0 0,2 3 0 0,0-3 0 16,4 2-464-1,4-5-48-15,3 2-16 0,6-1 0 0,7-1-128 16,6-3-32-16,7 0 0 0,5-3 0 0,5 3 432 0,9-4 96 0,6-1 16 0,5 2 0 16,6-1 320-16,4 0 64 0,6 2 16 0,4-2 0 0,3-1 256 15,4 1 64-15,3 1 16 0,-1-2 0 0,-2 0-224 0,-1 0-48 16,-2 1-16-16,-7 0 0 0,-4 2-176 0,-6 0-128 15,-8 0 192-15,-4 0-192 0,-5 2 208 0,-7-3-64 16,-5 6-16-16,-7-3 0 0,-3 2 16 0,-6-2 0 16,-5 4 0-16,-6-2 0 0,-3 0 176 15,-8 0 48-15,-5 1 0 0,-10 0 0 0,-4 4-368 0,-9-1 0 16,-2 0 0-16,-3 4 0 0,-1-3 0 0,0 2 0 16,2 3 0-16,-2-2 0 0,0 3 0 0,2-1 0 0,0 0 0 15,5 1 0-15,8-3 0 0,2-3 0 0,2 4 0 16,2-1 0-16,5 2 0 0,1-2 0 0,5 3 0 15,2-2 0-15,6 0 0 0,4-1 0 0,5-3 0 0,5-1-12864 16,5 1-2480 0</inkml:trace>
  <inkml:trace contextRef="#ctx0" brushRef="#br1" timeOffset="24902.17">21925 2105 23951 0,'-5'2'2128'0,"2"-2"-1696"0,0 0-432 0,4-2 0 0,-1 2 656 0,2-3 48 15,-2 2 16-15,0-5 0 0,0-1 64 0,2 1 16 16,2-4 0-16,2-2 0 0,1 2-592 0,0-1-208 15,-2 4 144-15,-1-2-144 0,0 3 512 0,-3 2 0 0,1 0 16 0,-4 4 0 16,0 0 1104-16,-3 2 224 0,-2 2 32 16,-2 0 16-16,2 0-864 0,-3 1-160 0,1 2-48 15,0-3 0-15,2 1-272 0,-1 1-64 0,4-2-16 0,0 0 0 16,1-2-160-16,2 2-48 0,2-4 0 0,1 2 0 16,1-2-272-16,1 0 0 0,2 1 0 0,0-1 0 15,2 0 192-15,0 3-192 0,1-3 192 0,-1 2-192 16,-1-2 144-16,0 2-144 0,0 0 0 0,-4 2 144 15,2-1-144-15,-2 0 0 0,2 3 0 0,-2-2 0 16,1 1 0-16,-1 1 0 0,-1-2 0 0,0-1 0 16,0 4 0-16,-1-4 0 0,0 2 0 0,-1-4 0 15,1 2 0-15,-1-1 0 0,0-2 0 0,0 0 0 16,2 0 0-16,-2-2 0 0,1-2 0 0,0 2 0 0,0-4 256 16,-1 6-48-16,0 0 0 0,0 0 0 0,2-26-208 0,-2 19 0 15,-2 1 0-15,-1-2 0 0,-1 1 0 0,-1 0 0 16,-1 1 0-16,-3 2 0 0,-2-2 176 0,-1 0-176 15,-2 3 192-15,0-3-192 0,0 2 320 0,0 1-64 16,2 0 0-16,1 1 0 0,3 0-256 0,2 0 0 16,2-2 0-16,3 4 0 0,2-2 0 0,3-2 0 15,2 4-176-15,3-2 176 0,-2 0-128 0,3 2 128 16,4 0 0-16,-2 4 0 0,0-3 0 0,1 4 0 16,-1 1 0-16,-1 1 0 0,0-1 0 0,-2 4 0 15,1-3 0-15,-3 2 0 0,0-2 0 0,-3 2-128 16,1-3 128-16,-1 1 0 0,-1 2 0 0,-2-3 0 15,0-2 0-15,-1 1 0 0,0-1 0 0,-1-3 0 0,1 0 0 16,-1-2 0-16,1 0 0 0,0-2 0 0,0 0 0 16,1-4 0-16,1 1 0 0,1-1 0 0,2-2 0 15,0 0 0-15,0 2 0 0,1-2 0 0,0 3 0 16,-1 0 0-16,0 2 0 0,-1 1 0 0,-3-1 0 0,0 4 0 16,-2-3 0-16,0 3 0 0,-2 0 0 15,1 3 0-15,-5-2 0 0,0 3 0 0,0 1 0 0,-3-2 0 16,1 4 0-16,0-5 0 0,2 4 0 0,1-4 0 15,1 1 0-15,1 0 0 0,2-3 0 0,0 2 0 16,2-2 0-16,2-2 0 0,1 2 0 16,0 0 0-16,2-4 0 0,-1 2 0 0,0 0 0 0,-4 2 0 15,0 0 0-15,0 0 0 0,0 0 0 0,0 0 0 16,0 0 0-16,0 0 0 0,0 0 0 0,0 0 0 0,0 0 0 16,0 0 0-16,-21 0 0 0,14 0 0 0,0 2 0 15,-1 0 0-15,2-2 0 0,1 0 0 0,0 0 0 16,1 0 0-16,3 0 0 0,-1 0 0 0,3-2 0 0,0 0 0 15,4-3 0-15,1 2 0 0,2-1 0 16,0-2 0-16,2 1 0 0,1 0 0 0,1-1 0 16,-1 1 0-16,0 1 0 0,0-2 0 0,-1 2 0 0,-2 0 0 15,-1-1 0-15,-4 2 0 0,0-1 0 0,-4-1 0 16,-3 1 0-16,-2 1 0 0,-2 0 0 0,-3 2 0 16,-1-2 0-16,-2 3 0 0,-2 3 0 0,-1 1 0 15,-1-1 0-15,1 1 0 0,1 1 0 0,1 1 0 16,3 0 0-16,3-2 0 0,4 2 0 0,3-4 0 15,4 2 0-15,3-2 0 0,6 0-192 0,4-2-48 16,6 0 0-16,8-4-20128 0</inkml:trace>
  <inkml:trace contextRef="#ctx0" brushRef="#br1" timeOffset="26305.25">23611 2785 9215 0,'-2'-2'816'0,"1"0"-656"0,1 2-160 0,-1-3 0 0,1 3 384 0,-1-1 64 16,0 1 0-16,-2-5 0 0,-1 2 1200 0,1-1 240 15,-1-1 48-15,0 1 16 0,3 0 784 0,-1 1 144 16,2 0 48-16,-2 0 0 0,2 0-864 0,2-1-160 15,-1 2-48-15,0-2 0 0,0 2-512 0,0 1-128 0,-1 1 0 16,0 0-16-16,0 0-592 0,0 0-112 16,-1 3-32-16,-1 1 0 0,-1-2-160 0,0 2-48 15,3-4 0-15,0 0 0 0,-13 19-80 0,9-13-32 0,0 4 0 0,-1-4 0 16,0 4-144-16,1-4 0 0,0 3 0 0,1-3 0 16,0-2 0-16,2-1 0 15,0 0 0-15,-1-2 0 0,2 1 0 0,0-4 0 0,0 2 0 0,0-1 0 16,0 1 128-16,0-3-128 0,-1 0 0 0,1-4 128 15,-1 4 112-15,0-2 16 0,1 1 0 0,-2-2 0 16,1 2-80-16,-1 0-16 0,0-1 0 0,0 4 0 16,1-1-32-16,-2-2-128 0,1 4 192 0,-1 0-64 15,1 0-128-15,-1 0 0 0,0 1 0 0,0 2 128 16,-1-1-128-16,1-1 0 0,-1 2 0 0,0-1 0 16,2 2 192-16,-2-4-32 0,0 1-16 0,1-1 0 15,0 0 16-15,1-1 0 0,1 1 0 0,1-4 0 16,1 4 0-16,0-5 0 0,2 2 0 0,0-1 0 15,2 2-160-15,3-2 192 0,1 1-192 0,3 0 192 0,2-1-192 0,1-1 0 16,3 4-192-16,0-2 192 0,1 1-128 16,-1 1 128-16,1 1 0 0,-2 0 0 0,-1 0 0 0,-1 1 0 15,-3 1 0-15,0 1 0 16,-4 0 0-16,-2 0 0 0,-2 1 0 0,-3-1 0 0,-1 0 0 0,-2-2 0 16,-4 2 0-16,-2-1 0 0,-3 2 0 15,-3-2 0-15,-2-1 128 0,-1 2-128 0,-3-3 448 0,-2 2 16 16,-1 0 0-16,-2 0 0 0,1-2-144 0,1 0-48 15,1 0 0-15,-1 0 0 0,4 0-144 0,0 0-128 16,2-2 192-16,3 0-192 0,2 2 224 0,2-2-64 16,2 2-16-16,2-4 0 0,1 4-144 0,3-2 128 15,1 2-128-15,1-3 128 0,0 2-128 0,1-1 0 0,-1 2-192 16,1-3 192-16,-1 3-128 0,1 0 128 0,-1 0 0 16,0 0 0-16,0 0 0 0,0 0 0 0,0 0 0 0,0 0 0 15,0 0 0-15,0 0 0 0,0 0 0 0,0 0 0 16,0 0 0-16,23 5 0 0,-15-4 0 0,1 2 0 15,2-3 0-15,0 0 0 0,3 2 0 0,1-2 0 16,-1 0 0-16,1 0 0 0,1 0 0 0,-2 1 0 16,-1-1 0-16,-1 0 0 0,-2 0 0 15,-2 0 0-15,-2 0 0 0,-2 0 0 0,-1 0-160 0,-5 0 160 16,1-1 0-16,-3 1 0 0,-1 0 0 0,-2-2 0 16,-3 2 0-16,-1-4 0 0,-3 4 0 0,-2-2 0 15,-1-2 0-15,-3 4 0 0,-2-3 128 0,0 1-128 16,-3 1 352-16,1 1 16 0,1 0 0 0,2 0 0 15,1 0-176-15,3 0-48 0,3 1 0 0,3 1 0 16,5-2-144-16,3 0 0 0,5 0 0 0,3 0 0 16,3 0-160-16,6-2-16 0,2 1 0 0,7-2 0 15,10 2-1072-15,5-5-224 0,6 0-32 0,8-1-19792 16</inkml:trace>
  <inkml:trace contextRef="#ctx0" brushRef="#br1" timeOffset="27244.71">25735 3583 12895 0,'-9'-2'1152'0,"3"-2"-928"0,0 2-224 0,1 2 0 0,1 0 1584 0,2 0 272 16,-2 0 48-16,-2-3 16 16,-3 2-2080-16,-3 1-416 0,-3 0-64 0,2 0-32 0,1 0 240 15,3 0 48-15,-1 0 16 0,1 0 0 0,2 0 1120 0,-2 1 208 16,2 2 64-16,-1-3 0 0,1 2 1552 0,-2-2 320 16,0 2 64-16,-1 0 16 0,-1-2-672 0,-1 2-144 0,-4 2-32 0,-1-1 0 15,-2 0-1056-15,-3 1-224 0,-2 2-32 0,-2 0-16 16,2 1-416-16,-2-4-64 15,1 2-32-15,3-1 0 0,-1 0 64 0,5-1 16 0,1 0 0 16,2-1 0-16,5-2-128 0,0 0-32 0,4 0 0 0,1 0 0 16,2 0-208-16,2 0 0 0,2-2 0 0,3 2 0 15,1-3 0-15,2 2 0 0,2 1 0 0,3-2 0 16,2-2 0-16,1 0-160 0,2 2 160 0,2-2-192 16,0-1 192-16,3 1 0 0,0 1 0 15,1-2 0-15,3 0 0 0,1 0 0 0,-1 1 0 0,2-2-128 16,-1 0 128-16,-4 2 0 0,-4 0 0 0,1-1 0 15,1 2 0-15,-2-1 0 0,-1-1 0 0,-6 1 0 16,-6 2 0-16,-4 1 0 0,-5 1 0 0,-6-3 0 0,-3 6 0 16,-5-3 176-16,-6 3-176 0,-5 0 192 0,-4 1 192 15,-4-1 32-15,-1 2 16 0,-3 1 0 0,-4 2 32 16,1-2 16-16,-1-2 0 0,5 1 0 0,4 1-32 0,3-2 0 16,5-1 0-16,3 0 0 0,7-2-128 15,2 1-16-15,3 1-16 0,2-3 0 0,5 0-288 0,4 0 0 16,3 0 128-16,4 0-128 0,5 0 0 0,3-3 128 15,5 1-128-15,2 1 0 0,3-2 0 0,5 0 0 16,3-1 0-16,1 1 0 0,-1-3 0 0,2 2 0 16,-1-2 0-16,-2 0-144 0,-5 0 144 0,-1 2 0 15,0-2 128-15,-3 0-128 0,-5 1 0 0,-3 1 0 16,-4 0 0-16,-4 2 0 0,-2 1 0 0,-4 1 0 16,-3 0 0-16,-1-3 0 0,-1 6 0 0,-2-3 0 0,0 0 0 15,-3 1 0 1,-1 1-544-16,-1-2-176 0,1 3-48 0,1-3-20752 0</inkml:trace>
  <inkml:trace contextRef="#ctx0" brushRef="#br1" timeOffset="28317.8">27042 4333 6447 0,'4'-5'576'0,"0"0"-576"0,-1 2 0 15,0 0 0-15,-1 0-256 0,2 0-176 0,2-4-16 0,5-5-16 0,3 0 160 0,2-4 48 0,-1 3 0 0,-3 0 0 0,-2 4 1216 0,-3 3 256 16,-3 2 64-16,-1-1 0 0,-5 4 1920 0,-1 1 400 16,-2 0 80-16,-3 0 16 0,1 2-320 15,-2 2-64-15,1-3-16 0,0 2 0 0,-1-1-1360 0,3 2-272 16,0-2-48-16,2 0-16 0,2 0-816 0,1 1-160 15,2-2-48-15,1 1 0 0,3 1-288 0,2 1-64 16,0-1-16-16,3 1 0 0,1 2 32 0,1 0 0 16,1 1 0-16,0-1 0 0,0 0 80 0,-1 0 0 15,-1 0 16-15,0 0 0 0,-2-2 0 0,0-1 0 16,-3 0 0-16,-1-3 0 0,-3 3-16 0,1-3 0 16,-3 0 0-16,-2 0 0 0,0 0 64 0,-2 0 16 15,-1 0 0-15,-2-3 0 0,-1 3-16 0,-1 0-16 0,-1-2 0 16,-1 1 0-16,-1 1-224 0,1 0-144 0,-1 0 192 15,0 0-192-15,0 0 0 0,1 0 0 0,1 0 0 16,2 0 0-16,0 0 160 0,2 0-32 0,2 1 0 16,1 1 0-16,2 1-128 0,2-3-176 0,0 3 48 0,3 0 0 15,-1-3 128-15,4 4 0 0,1-3 0 16,5 1 0-16,0-2 0 0,5 3 0 0,3-3 0 0,1 0-128 16,4 0 128-16,2-3 0 0,1 0 0 0,0 0 0 15,0-1 0-15,-2 2 0 0,1-2 0 0,-2 1 0 16,-2 0 0-16,-6-1 0 0,-3 2 0 0,-5 2 0 15,-5 0 0-15,-4-3 0 0,-6 3 0 0,-3 3 0 16,-5-3 0-16,-6 2 0 0,-7 0 0 0,-5 3 0 16,-5-2 0-16,-4 1 0 0,-3 1 0 0,-3-1 128 0,2 2 16 15,-1-2 16-15,-1-2 0 0,3 2 0 0,1 2-32 16,4-4 0-16,2 2 0 0,4 0 0 0,3 0-128 0,5 0 160 16,4-2-160-16,4 0 160 0,5 1-160 0,2-3 128 15,4 1-128-15,3 1 128 0,2-2-128 0,1 0 0 16,3 0 0-16,0 0 0 0,3 3 0 0,1-2 0 15,1 2 0-15,1-3 0 0,1 1-224 16,3 1 80-16,0 1 16 0,2-3 0 0,3 1-144 16,1-1-32-16,2 0 0 0,2 0 0 15,2-1-240-15,1 1-48 0,2-3-16 0,2 1 0 16,-1 1-608-16,2-3-112 0</inkml:trace>
  <inkml:trace contextRef="#ctx0" brushRef="#br1" timeOffset="29133.06">28510 4840 24879 0,'2'-1'2208'0,"0"-2"-1760"0,0 3-448 0,-1-2 0 0,2 0 688 0,-1 2 48 0,2-3 16 0,3-2 0 15,3 1 304-15,3-5 64 0,0 2 16 0,1 1 0 16,2-3-560-16,0 2-96 0,1 1-32 0,1-1 0 15,-1 1 496-15,2 2 80 0,-2 2 32 0,-1-2 0 16,-1 2-144-16,-2 2-16 0,0 2-16 0,-3-2 0 16,-4 4-432-16,-1-2-64 0,-3 5-32 0,-2-4 0 15,-1 4-64-15,-3-1-16 0,-2 0 0 0,-1 1 0 0,-2 2-80 16,-1-3 0-16,-3 0-16 0,-2 1 0 0,-3-1-16 0,-1 1 0 16,-2-1 0-16,-2-2 0 15,0 1 0-15,-2-1 0 0,0-2 0 0,-1 2 0 0,-1 0 48 16,1-2 16-16,1-1 0 0,1 2 0 0,-5-1-80 15,1-2-16-15,-2 4 0 0,-1-4 0 0,0 0 80 16,0 2 16-16,2-2 0 0,0 0 0 0,3 0-48 16,0 0-16-16,4 2 0 0,0 0 0 0,3-2-32 0,3 3 0 15,4-3 0-15,2 1 0 0,5-1-128 0,4 0 0 16,1 0 0-16,4 0 0 0,2-1 0 0,4 1-176 16,4-3 48-16,4-1 0 0,2 4-144 15,4-2-32-15,5-2 0 0,4 4 0 0,4-2 64 0,2-1 16 16,1 2 0-16,2-1 0 15,3-2-192-15,1 0-32 0,2 2-16 0,-2-1-19104 0</inkml:trace>
  <inkml:trace contextRef="#ctx0" brushRef="#br1" timeOffset="29765.87">29818 5313 29487 0,'9'-2'2624'0,"-2"1"-2112"0,-2-3-512 0,-1 3 0 0,-2 0 1152 0,1-2 128 0,4-1 32 0,4-2 0 16,4 0 0-16,0-1 0 0,-3-2 0 0,-3 5 0 15,-3-2-736-15,-3 4-128 0,-3-2-48 0,-3 4 0 16,0-3-80-16,-4 3 0 0,-1 3-16 0,-3-3 0 15,-3 1-16-15,-3 2 0 0,-4-1 0 0,-4-1 0 16,-2 4 32-16,-4-1 16 0,0-2 0 0,-5 5 0 16,-2-2 208-16,-7 0 32 0,-2 1 16 0,-2 0 0 15,-1 0 176-15,2 1 48 0,0 3 0 0,1-1 0 16,2 1-368-16,3-1-80 0,5-3-16 0,4 0 0 0,2 1-352 16,2 2 128-16,6-2-128 0,3 2 0 0,5-3 0 15,3 2 0-15,5-2 0 0,3-1-128 0,3-1-64 16,4-1 0-16,6 0 0 0,5-3 0 15,7 0-688-15,7-6-144 0,10-4-16 0,14-5-19792 16</inkml:trace>
  <inkml:trace contextRef="#ctx0" brushRef="#br1" timeOffset="30808.5">32488 6423 5519 0,'5'-4'496'0,"-1"-1"-496"0,-3 4 0 0,0-2 0 0,-1 3 576 0,0-3 0 0,3 0 16 16,-1-4 0-16,2 1 1376 0,1-3 272 0,-2-1 48 0,0 0 16 15,1 4 320-15,-2 0 64 0,-1 0 0 0,2 2 16 16,-2-1-960-16,0 1-192 0,0 4-32 0,1-2-16 16,-2 0-544-16,0 2-96 0,1 2-32 0,-1 0 0 15,1 1-112-15,-1 0-16 0,0-3-16 0,0 0 0 16,0 0 0-16,0 0 0 0,0 0 0 0,-5 23 0 0,1-20-32 0,0 2 0 16,-4 3 0-16,-1-2 0 0,-2 0-304 0,-1 0-64 15,-3 4-16-15,-1-4 0 0,-1 4 112 0,-3-1 0 16,-1 1 16-16,0-2 0 0,-1-1-112 15,-1 0-32-15,2-1 0 0,0 0 0 0,3 1-256 16,-1-5 128-16,1 2-128 0,2-1 0 0,1 0 0 16,0-2 0-16,3 2 0 0,-1-1 0 0,1-2 144 15,2 4-144-15,0-4 0 0,3 2 144 0,-1-2-144 0,3 2 128 16,0-2-128-16,3 0 128 0,2 0-128 0,1-2 0 16,3 0 0-16,3-2 0 0,3 2-272 0,4-2 16 15,3-2 0-15,4 0 0 0,4-1 32 0,3 1 16 16,4 0 0-16,2-1 0 0,0 0 208 0,0 1-176 15,-1 0 176-15,1 0-160 0,-2 2 160 0,-1-2 0 16,-3 1 0-16,-4 1 0 0,-3 2 0 0,-7 1 0 16,-1-2 0-16,-5-1 0 0,-3 4 0 0,-2-3 0 0,-4 0 128 15,-2 3-128-15,-2-2 224 0,-1 1-32 0,-3-2 0 16,-1 3 0-16,-1-2 128 0,-1 2 32 0,-3 2 0 16,-2-2 0-16,0 3-224 0,-2 0-128 0,-3 0 160 0,-2 0-160 15,-2 1 192-15,-1 2-48 0,0 1-16 0,-3-4 0 16,0 3 16-16,1-2 0 0,3 1 0 0,-1-4 0 15,-2 4 144-15,0-4 32 0,0 4 0 0,3-3 0 16,4 0-320-16,2 1 160 0,5 0-160 0,4-1 128 16,5 0-128-16,5-2 0 0,4 0-192 0,7 0-14016 15,5-4-2816-15</inkml:trace>
  <inkml:trace contextRef="#ctx0" brushRef="#br2" timeOffset="53059.92">3127 8608 35935 0,'-1'-1'3200'15,"1"-2"-2560"-15,2 3-512 0,0-2-128 0,-1 2 448 0,1-2 64 0,2 2 0 0,0-5 16 0,2 2 176 0,1-5 48 16,2 2 0-16,0 1 0 0,-2 1-336 0,-1-2-64 16,2 0-16-16,-2 2 0 0,0-2-336 0,-1 2 0 15,-1 0 0-15,0 0 0 0,-2 1 0 0,0 2 0 16,1 1 0-16,-2 0 0 0,-1 4 0 0,3-2 144 0,-2 2-144 0,1 2 0 15,2 3 256-15,0 4-64 0,1 1-16 0,-2 3 0 16,2 1 112-16,-1 3 32 16,0 3 0-16,-2 2 0 0,-1-1-64 0,1 4 0 0,-2-3 0 15,-2-2 0-15,1 0-64 0,-1-2 0 0,1-1-16 16,-3 1 0-16,1 1 0 0,0-4 0 0,0 2 0 16,1-2 0-16,0-5-176 0,1 0 0 0,1-1 0 15,-1-2 128-15,2 0-128 0,-1-1 0 0,1-3 0 16,-1 2 0-16,0-3 0 0,2-2 0 0,-2 0 0 15,0-2 0-15,0-2 0 0,0-2 192 0,0 0-192 16,1-6 192-16,0 0 48 0,0-4 16 0,3-4 0 0,1-6 0 16,1-3-80-16,2-4-16 0,4-5 0 0,3-5 0 15,3 1-160-15,2-3 0 0,0 4 0 16,1 3 0-16,-1 5 0 0,1 3 0 0,-1 4 0 0,-3 6 0 16,-1 1 0-16,-2 5 0 0,-3 6 0 0,0 2 0 15,-2 4 0-15,-1 2 0 0,0 2 0 0,-1 4 0 0,0 3-128 16,2 0 128-16,0 4 0 0,-2 0 0 0,3-1 0 15,0 0 0-15,0 2 0 0,-3-5 0 16,-1-2 0-16,2 0 0 0,-2 1 0 16,0-2 0-16,0-6 0 0,-1 0 0 0,0-2 0 0,0 0 0 0,-1-4 0 0,0 0 0 15,-1 0 0-15,0 0 0 0,-1-2 0 0,0-1 0 16,-1 4 0-16,-2-3 0 0,1-2 0 0,-2 0 0 16,1 0 0-16,0-1 0 0,-2-2 0 0,2 0 0 15,0-1 0-15,1-5 0 0,1 2 0 0,2-2 0 16,2-3 0-16,1 4 0 0,1-2 0 0,2-3 0 15,3 0 0-15,1 2 0 0,-2-1 0 0,2-1 0 16,5-1 0-16,1-2 0 0,1 1 0 0,0 1 0 16,-2 4 0-16,-1 1 128 0,-1 3-128 0,0 2 0 15,-3 4 0-15,2 0 0 0,-1 2 0 0,-2 4 0 16,0 1 0-16,0 2 0 0,-4 3 0 0,2 2 0 16,-1 2 0-16,-1 3 0 0,0-3 0 0,1 6 0 0,0 3 0 0,3 6 0 15,0 0 0-15,-1 0 0 0,1-2 0 0,0-1 192 16,-1-1 192-16,-1 2 64 0,-1-5 0 0,1 0 0 15,0-1-208-15,0-1-48 0,-1-2 0 0,-2 0 0 16,2 0-192-16,-3 1 144 0,1-3-144 0,1-1 128 16,-2 0-128-16,-1-1-256 0,1 3 64 0,0-3 16 15,1-1-992 1,-1 0-208-16,2 1-32 0,1-4-19376 0</inkml:trace>
  <inkml:trace contextRef="#ctx0" brushRef="#br2" timeOffset="53323.6">4672 8708 46079 0,'-10'4'2048'0,"2"-1"400"0,2 4-1952 0,2-1-496 16,4 0 0-16,2 0 0 0,0 3 0 0,-1 2 128 0,3 10-128 0,1 5 0 0,1 2 0 0,2 1-256 15,0-2 48-15,1-5 16 16,0-2-256-16,-1-1-64 0,2-7 0 0,1-1-12640 0,-1-5-2528 0</inkml:trace>
  <inkml:trace contextRef="#ctx0" brushRef="#br2" timeOffset="53508.97">4711 8265 46991 0,'-7'-5'4176'0,"2"4"-3344"0,2 1-656 0,3 0-176 15,3 1 240-15,-2 2 16 0,2-3 0 0,-1 0 0 16,4 2-1552-16,3-1-304 0,3 4-64 0,6 5-11520 15,-2-2-2304-15</inkml:trace>
  <inkml:trace contextRef="#ctx0" brushRef="#br2" timeOffset="53953.38">5067 8785 40543 0,'-8'0'3600'0,"0"0"-2880"0,3 2-576 0,3-2-144 0,3 4 1072 0,2-4 176 16,-1 2 32-16,2 2 16 16,2 2-1728-16,1 0-336 0,2 4-80 0,0-4-16 0,-2 3 672 0,1-5 192 15,-1 2 0-15,0-2 0 0,0-1 0 0,-2 0 0 0,-1-3 0 16,0 0 0-16,-1-4-240 0,-1 2 80 0,1-7 16 0,-2 2 0 16,3-8 144-16,-2 1 0 0,2-4 0 0,-2-2 0 15,2-2 304-15,0 1-16 0,-1-3 0 0,2 1 0 16,0-1-144-16,1 3-16 0,-1 2-128 0,2 2 192 15,0 2-32-15,-1 3-16 0,0 1 0 0,0 0 0 16,2 3 96-16,-1-3 16 0,3 0 0 0,1 0 0 16,0 1-256-16,3 0 0 0,1 0 128 0,0 0-128 15,2-1 0-15,-1 4 0 0,1 1 0 0,0 2 0 16,-1 1 0-16,-2 3 0 0,-1 3 0 0,-2 1 0 16,0 3 0-16,0 2 0 0,-1 3 0 0,0 2 0 0,0 3 288 15,-1 0-32-15,-1 6-16 0,0 1 0 16,0 2 224-16,-2 5 48 0,1 0 16 0,-2 1 0 0,0 0-240 15,-2 3-48-15,1 0-16 0,-2-4 0 0,2-3-64 16,-1 0-16-16,2-2 0 0,-2 0 0 0,1-1-144 16,1-3 0-16,1 3-160 0,0-6 160 15,-1-1-688-15,3-1-32 0,-1 0-16 0,0-3-20064 16</inkml:trace>
  <inkml:trace contextRef="#ctx0" brushRef="#br2" timeOffset="55310.46">4343 9514 26719 0,'2'-12'2368'0,"-2"3"-1888"0,0 3-480 0,0 2 0 15,0 3 1648-15,0 1 224 0,0 0 48 0,-1 0 16 16,0-1-1360-16,-2 0-256 0,2 1-64 0,-3 0-16 16,2 1 0-16,2-1 0 0,0 0 0 0,0 0 0 15,0 0-240-15,0 0 0 0,-10 21 0 0,8-15 0 16,-1 1 560-16,-1 6 64 0,-1 2 16 0,-1 3 0 15,-1 2 208-15,-3 2 48 0,1 7 16 0,-2 2 0 0,-4 7-512 16,0 3-96-16,-2 3-32 0,-3 3 0 0,-1 5-272 0,-2 4 0 16,-1 1 128-16,0 6-128 0,-2 7 0 15,2-4 0-15,4-3 0 0,6-9 0 0,4-7 0 0,3-8 0 16,4-4 0-16,3-1 0 0,1-6 0 0,3-2 0 16,2-5 0-16,0-1 0 0,5-4 0 0,0-3 0 15,0-5 0-15,2 0 160 0,-1-5 48 16,3-3 16-16,0-1 0 0,2-1 0 0,-1-5-80 0,2-2-16 15,0-4 0-15,3-3 0 0,0-4-128 0,3-3 192 16,-1-3-192-16,2-5 192 0,0 1 0 0,-1-4 16 16,2-3 0-16,-1-3 0 0,0 0-208 0,-3 0 0 15,-1 0 0-15,-2-1 0 0,-2 3 0 0,-2 3 0 16,-4-2 0-16,-1 5 0 0,-3-1 128 16,-2 3 64-16,-1-2 32 0,-4 3 0 0,-1 1 0 0,-3-1 0 0,-1 2 0 15,-1 1 0-15,0-2-224 0,-2-1 144 0,1 1-144 16,-1 2 128-16,1 1-128 0,-1 0 0 0,2 1 0 0,-1 0 0 15,-1 3 0-15,1 1 0 0,1 2 0 0,-2 4 128 16,3-1-128-16,1 6 0 0,-1-1 0 0,1 4 0 31,0-1-256-31,0 4-128 0,1 1-16 0,-2 1-16 0,0 1-496 16,0 3-112-16,0 0 0 0,-1 5-17936 0</inkml:trace>
  <inkml:trace contextRef="#ctx0" brushRef="#br2" timeOffset="55645.23">4260 10058 43311 0,'-26'-3'3840'0,"6"3"-3072"0,3 0-608 0,6 0-160 0,7 1 768 0,3-1 112 16,0 2 16-16,-4-2 16 15,-2 3-1568-15,2 0-320 0,2 0-64 0,4-3-16 0,6 4 640 0,6-3 128 0,4 4 32 0,3-1 0 16,5-2 256-16,1 4-192 0,2 2 192 0,3 0-160 15,2-2 16-15,1 2 0 0,4 1 0 0,3-6-18208 16</inkml:trace>
  <inkml:trace contextRef="#ctx0" brushRef="#br2" timeOffset="59068.37">7727 7912 6447 0,'-7'-7'576'0,"2"4"-576"0,0 0 0 0,1 3 0 15,3 0 4752-15,1 0 848 0,0-2 160 16,-1 0 48-16,-2 2-4144 0,2-2-816 0,0-2-160 0,1 4-48 31,0-2-896-31,1 1-176 0,-1 1-32 0,0 0-16 0,0 0 784 0,0 0 144 0,0 0 48 0,0 0 0 16,21 9 384-16,-19-7 80 0,1 0 0 0,-2 2 16 15,2-2 432-15,-2 2 64 0,0 2 32 0,0-2 0 16,2 2-672-16,-2 3-144 0,3-2-32 0,0 4 0 16,-1-1-464-16,1 4-192 0,1 3 176 0,1-1-176 0,0 0 192 15,2 7-48-15,0 1-16 0,3 5 0 16,1 0 64-16,1 6 16 0,1 2 0 0,-1 2 0 15,2-4-208-15,-1 2 176 0,-1 1-176 0,1-3 160 0,1 3-160 16,-2-6 0-16,-1-1 0 0,-1 3 0 0,2 0 0 16,-2 3 0-16,1 1 0 0,-5 0 0 0,-2 2 0 0,-1-4 0 15,-3 2 0-15,-4-1 0 0,0-2 0 0,-3-4 240 16,-1-3-64-16,-1-2-16 0,-1 0 96 0,0-5 32 16,1-2 0-16,-2 1 0 0,-3-4 16 0,1-2 0 15,0 0 0-15,-2-2 0 0,-1-4-304 0,-1 0 0 16,-1-4 0-16,-2-1 0 0,1-6 0 0,-2-1 0 15,-2-2 0-15,-2-1 0 0,1-5 192 0,-3-1-64 16,1-2 0-16,-2-2-128 0,0-4 128 0,-2-1-128 16,0-1 0-16,-1 1 0 0,0 0 0 0,2-3 0 15,1 5 0-15,1-1 0 16,3 4-608-16,2 2-224 0,4-1-64 0,1 4-18656 0</inkml:trace>
  <inkml:trace contextRef="#ctx0" brushRef="#br2" timeOffset="59588.82">8702 7719 28559 0,'-5'-15'1264'16,"1"5"272"-16,1 0-1232 0,3 4-304 0,2 2 0 0,-2 4 0 0,1-2-352 0,-1-2-128 0,0-1-32 0,0 0 0 0,-1 3 128 15,-2-1 0-15,1 6 16 0,-2 0 0 0,0 3 368 0,-2 3 0 16,1 4 128-16,-2-2-128 0,-1 6 416 0,-3 3 0 15,0 2 0-15,-2 0 0 0,-1 3 1440 0,0 1 304 0,1-1 48 0,0 1 16 16,0 2-832-16,-1 3-176 16,3-3-16-16,0 1-16 0,2-1-544 0,-1 4-96 15,-2 9-32-15,0 6 0 0,-3 8 32 0,1-2 0 16,3 0 0-16,0 1 0 0,0 0-224 0,0 3-64 0,0 3 0 16,1 3 0-16,1 0-256 0,0-5 0 0,1-1 0 0,1-4 0 15,1-2 192-15,1-4-64 0,3-6 0 0,1-3-128 16,2-2 0-16,3-2 0 0,1-2 0 15,2-4 0-15,3-3 0 0,0-5 0 0,5-6-128 0,-2 0 128 16,2-5 0-16,0-3 0 0,2-5-160 16,3-2 160-16,1-2-528 15,0-3-48-15,2 0 0 0,2-4 0 0,0 2 0 16,1 0 0-16,-1-2 0 0,-2 2 0 0,-1-2-768 0,-3 3-176 16,-4 1-16-16,1 0-9408 0,1-4-1856 0</inkml:trace>
  <inkml:trace contextRef="#ctx0" brushRef="#br2" timeOffset="60170.78">8992 7867 27647 0,'3'-2'1216'0,"-3"2"256"0,0-3-1168 16,1 2-304-16,-1 1 0 0,1 1 0 0,0 2 592 0,1-3 64 0,0 2 16 0,1 4 0 0,-1 0-672 0,-2 4 0 0,-2 0 0 15,-1 4-176-15,-2 1 176 0,-2 1 224 0,-3 2-48 0,0 5-16 16,-2 1 176-16,-1 2 48 0,0 3 0 0,-1 2 0 15,0 1 48-15,1 2 16 0,-2 2 0 0,0 4 0 16,2 1 480-16,-1 1 96 0,0-2 32 0,1 1 0 16,-1-2-608-16,3-1-128 0,0 5-32 0,1-4 0 15,4-1-160-15,1-6-128 0,2 1 144 0,3-3-144 16,2-3 368-16,0-1-32 0,3-3 0 0,0-5 0 16,1-2 32-16,0-2 0 0,2-3 0 0,-2-1 0 15,1 0-112-15,2-4 0 0,-2 0-16 0,2-2 0 16,1-1-240-16,0-3 176 0,1-1-176 0,1-2 160 0,2-2 32 15,0-3 0-15,0-1 0 0,0-4 0 0,2-2-64 0,-1-1 0 16,1-6 0-16,-1-1 0 0,-3 1-128 16,2-3 0-16,-1-3-192 0,-1-3 192 0,-3 1 0 0,-1-2 0 15,-1 1 0-15,-2-3 0 0,-1-1 0 0,-3 0 0 16,-1 0 0-16,-2-2 0 0,-1-2 0 0,0 2 0 16,-1 1 0-16,-1-1 128 0,0 3-128 0,0 1 128 15,0 2-128-15,-1 5 128 0,2 8 32 0,-2-4 0 16,0 2 0-16,-3-2 0 0,2 3-16 0,-1 1 0 15,1 1 0-15,1 3 0 0,1 1-320 0,0 2-64 16,0 0-16-16,2 0 0 16,1 5-592-16,1-3-128 0,-1 3-32 0,2 3-17360 0</inkml:trace>
  <inkml:trace contextRef="#ctx0" brushRef="#br2" timeOffset="60401.23">8887 8556 45151 0,'-15'10'2000'0,"7"-4"416"0,3 0-1936 0,2-1-480 0,4 0 0 0,3-4 0 0,0 2 0 0,1 0-336 0,3 4 48 0,6-1 16 16,2 2-240-16,5-4-32 0,3-4-16 0,0 0 0 15,5-4-208-15,-1-4-64 0,2-2 0 16,-2-2-17072-16</inkml:trace>
  <inkml:trace contextRef="#ctx0" brushRef="#br2" timeOffset="60820.4">9055 7564 32255 0,'-13'-2'2864'0,"3"0"-2288"0,1 2-576 15,4-2 0-15,4 2 2048 0,3 2 320 0,1-2 48 0,-1 0 16 31,2 2-2432-31,2 0-592 0,3 1-64 0,2 3-16 16,4-1 0-16,2 3 0 0,0 5 0 0,3-3 0 0,1 4 848 0,2 6 160 0,3-1 48 0,1 3 0 16,1 3 256-16,1 1 64 0,0-2 16 0,1 5 0 15,0-3-336-15,-1 5-80 0,2-2-16 0,-1 5 0 16,1 2-144-16,-2 1-16 0,1 5-128 16,-1 2 192-16,-3 3 64 0,-2 4 0 0,-3 5 0 0,-3-1 0 15,-6 1 0-15,-3-2 16 0,-2 0 0 0,-1-4 0 16,-1 3-32-16,-2-2-16 0,-1 0 0 0,-2-4 0 15,-1-1-224-15,-2-2 0 0,0-1 128 0,-5-1-128 0,-2 2 176 16,-3-3-16-16,-4 1 0 0,-3-3 0 0,0-3-160 0,-6-4 0 16,-5 2 0-16,-4-2 128 0,-2-4-128 0,-1-3 0 15,0-5 0-15,-1-4 0 16,5-4-768-16,-1-8-176 0</inkml:trace>
  <inkml:trace contextRef="#ctx0" brushRef="#br2" timeOffset="64897.68">892 8699 20271 0,'3'-6'1792'0,"2"2"-1424"0,-1 1-368 16,-3 0 0-16,2 3 768 0,-1-2 64 15,3-2 32-15,1-3 0 0,3 0 416 0,0-1 64 0,-2 2 32 0,-2 2 0 16,-1 0-368-16,-2 2-80 0,-1 2-16 0,-1-3 0 16,0 3-336-16,-1-1-80 0,0 1-16 0,-3-2 0 15,2-2-96-15,-3 1 0 0,0-3-16 0,-1 0 0 16,-2-1 288-16,1 0 64 0,-2 1 16 0,0-2 0 15,1 1-96-15,-1 1-32 0,-1 2 0 0,0-2 0 16,0 3-160-16,-1-1-16 0,0 3-16 0,-1-1 0 16,-1 4-224-16,0 0-32 0,-1 4-16 0,-1 3 0 15,1 1-144-15,-2 2 160 0,-1 4-160 0,0 3 160 16,0 1-160-16,0 2 0 0,-2 0 0 0,0 5 0 16,0 2 0-16,-1 0 0 0,3 0 0 0,-1-2 0 0,3-1 0 15,2-1 0-15,0-3 0 0,5-2 0 0,3-4 0 16,2 2 0-16,1-5 0 0,2 0 0 0,2-1 0 0,1-3 0 15,3-5 0-15,1-1 0 0,5-2 0 16,2-1 208-16,9-1-48 0,3-6-16 0,1 1 96 0,-1-4 16 16,1-2 0-16,0-3 0 0,-1 2-128 15,1 0 0-15,1 1-128 0,-1-2 192 0,-4 2-192 16,0-4 0-16,-2 1 128 0,0 1-128 0,-3-1 0 0,-2-1 0 16,-1 2 0-16,-4-4 0 0,-2 0 0 0,-2-1 0 15,-1 1 0-15,-2 0 0 0,-3 0 0 0,1-1 0 16,-4 1 0-16,1-2 0 0,0 4 352 0,0-3 32 15,-1 1 0-15,2-1 0 0,0 6 16 0,0-4 16 16,0 6 0-16,0 1 0 0,0 7-96 0,0-1-32 16,-1 4 0-16,1 6 0 0,-1-1-288 0,0 6 0 15,-2 5 0-15,1 7 0 0,-1 1 0 0,0 2 0 16,0 5 0-16,-1 1-144 0,2-1 144 0,-1 1 0 0,2 1 0 16,0-5-128-16,1-2 128 0,1-1 0 0,2-1 0 0,0-1 0 15,2-1 0-15,2 0 0 0,1-2 0 16,1-1-128-16,-1-5-224 0,2 3-32 0,3-4-16 0,0-1 0 31,3-2-464-31,-1-1-96 0,1-3 0 0</inkml:trace>
  <inkml:trace contextRef="#ctx0" brushRef="#br2" timeOffset="65393.62">1575 8553 43311 0,'-11'3'1920'0,"3"1"384"0,0 2-1840 0,4 0-464 0,3 0 0 0,1-2 0 0,-1 3-144 0,0 4-128 16,-2 9-32-16,0 6 0 0,1 5-48 0,1 4-16 15,1-4 0-15,1-2 0 16,3 0-32-16,-1-5-16 0,0-1 0 0,1-5 0 16,-3 2-192-16,2-1-32 0,-2-7-16 0,-1 0 0 0,-1-2 496 0,1-2 160 0,0-2 0 0,-2-1 0 15,2-5 320-15,0 0 192 0,0 0 16 0,0-5 16 16,2-1 208-16,-1-2 32 0,1-2 16 0,1 0 0 15,-1-2-288-15,0-4-64 0,0-3-16 0,0-3 0 16,1 0-192-16,-1-5-48 0,1-2 0 0,-1 0 0 16,1-2-192-16,-1 0 128 0,1 1-128 0,-1-1 0 15,2 0 0-15,0 2 0 0,-1 0 0 0,2 1 0 16,-1 5 0-16,1 5 0 0,0-2 0 0,1 5 0 16,0 2 256-16,2 4 0 0,-1-1 0 0,3 4 0 15,0 0-96-15,2 0-16 0,3 2 0 0,1 1 0 16,2 3-144-16,0 0-224 0,1 0 48 0,-1 4 16 15,1 1-576-15,-1 1-112 0,2 4-32 0,1 0-18240 16</inkml:trace>
  <inkml:trace contextRef="#ctx0" brushRef="#br2" timeOffset="66003.9">2550 8620 27647 0,'0'-9'2448'0,"0"5"-1952"15,0-1-496-15,0 1 0 0,0 1 1568 0,0 0 224 16,1-3 32-16,-2-7 16 0,1-4-1392 0,-1-4-256 16,-3 1-64-16,-1 1-128 0,-3 1 304 0,0 4-48 0,-3 2-16 0,-3 3 0 15,0 3-240-15,-2 2 128 0,-1 4-128 0,0 3 0 16,-3 3 0-16,0 1 0 0,-2 2-208 15,-2 1 64-15,1 2 144 0,1 1 0 0,3-3 0 0,-1 2 0 16,1 2 128-16,-1 2 96 0,1 2 32 0,1 1 0 16,3-1 224-16,2 2 48 0,2 1 16 0,4 1 0 15,2 1-336-15,4-4-64 0,2 4-16 0,3-8 0 16,2 1 224-16,4-4 32 0,2-2 16 0,3-4 0 16,2-2-400-16,2-2 0 0,2-2 128 0,1-5-128 15,-1 2-320-15,1-5-112 16,3 0-16-16,-1-5 0 0,-2 0 96 0,-1-2 16 0,0-4 0 0,-3 2 0 0,-1-2 560 0,-3-3 112 15,1-3 32-15,-2-1 0 0,-4 4 192 16,-1 0 32-16,1-3 16 0,-2 0 0 0,-1-7-272 0,0 4-48 16,1-3-16-16,-3 5 0 0,1 1-96 15,-1 5-32-15,0 4 0 0,-2 5 0 0,1 4-144 16,-2 4 0-16,-2 3 0 0,-2 3 128 0,-2 3 16 16,-2 4 0-16,-3 2 0 0,-1 4 0 0,-1 0-144 0,-3 4 128 15,-1 1-128-15,1 1 128 0,0 1-128 16,1 1 0-16,1 2 0 0,0 5-176 0,4 4 176 0,0 1 0 15,4 5 0-15,4-3 0 0,3 5 0 0,4-2 128 16,4-1 0-16,1-1 0 0,3-1 64 0,2 1 32 16,1 2 0-16,1-3 0 0,-2 0 32 0,-3-1 0 15,0 2 0-15,-5-1 0 0,0-1 112 0,-5 1 16 16,-1 0 16-16,-5-3 0 0,0 0-112 0,-5-3-32 0,-1 2 0 16,-3-5 0-16,-4 2 64 0,-3-2 0 0,1-1 0 0,-4-6 0 15,-3 3-160-15,-2-3-32 0,-3-2 0 0,-6-1 0 16,-2-4-336-16,-8-6-80 0,-5-2-16 0,-5-4-14016 15,-6-3-2800-15</inkml:trace>
  <inkml:trace contextRef="#ctx0" brushRef="#br2" timeOffset="72743.87">500 12480 6447 0,'-4'-7'576'0,"3"4"-576"0,-1 0 0 0,2 3 0 0,3 0 4896 0,-1 0 864 0,2 0 192 0,3 0 16 0,6 3-4640 16,4-2-944-16,7 4-176 0,2-4-32 0,2 3 208 15,3-2 32-15,-1 1 16 0,3-2 0 0,4 1 336 0,0-4 64 16,2 1 0-16,-1-4 16 0,0 4-400 0,1-3-96 16,0-1-16-16,-1 1 0 0,-3 2-336 0,-3-2 0 15,-3 0 0-15</inkml:trace>
  <inkml:trace contextRef="#ctx0" brushRef="#br2" timeOffset="72989">663 12843 43311 0,'1'1'3840'0,"2"2"-3072"0,1 1-608 0,1-2-160 16,2 0-160-16,-2-2-64 0,12 7-16 0,13 0 0 16,12 3-544-1,11 1-112-15,2-1-32 0,3-3 0 0,1 0-1056 0,1-2-192 16,0-5-64-16,3-3 0 0</inkml:trace>
  <inkml:trace contextRef="#ctx0" brushRef="#br2" timeOffset="81124.1">8112 11616 30399 0,'-8'2'2704'0,"2"0"-2160"0,2-2-544 0,3 0 0 0,0 0 1216 0,0 3 128 0,-3-3 16 0,-2 3 16 0,0 0-576 0,1-2-112 0,3 1-32 15,5-2 0-15,1 3 112 0,1-3 0 0,1 0 16 0,1 0 0 16,2 1-432-16,0 2-96 0,-2 0 0 0,2 1-16 16,-1 1 48-16,0 2 16 0,-1 2 0 0,-1 3 0 15,2 1 80-15,-2 3 32 0,0 1 0 0,0 4 0 16,2 2-96-16,-2-1-32 0,1 0 0 0,-1-2 0 15,2 3-32-15,-1 0-16 0,2 5 0 0,0 0 0 16,-2 5-64-16,3-2-16 0,0 2 0 0,1 4 0 16,1 0 80-16,2 1 16 0,0 3 0 0,-1-2 0 15,1-1-256-15,-1-3 0 0,0-3 0 0,-3-1 0 16,-2-3 0-16,1-6 0 0,-3 1 0 0,-1-5 0 16,0 1 0-16,-3-6 0 0,2 0 0 0,-4-1 0 15,0-5-192-15,0 2-64 0,-1-5-32 0,1-2 0 16,-1 1-672-16,-1-6-128 15,2 0-16-15,-1-4-18384 0</inkml:trace>
  <inkml:trace contextRef="#ctx0" brushRef="#br2" timeOffset="81888.2">8908 11649 19343 0,'0'-10'1728'0,"-1"3"-1392"0,0 1-336 0,-1 0 0 0,2 6 1488 0,0-2 240 0,0 2 32 0,-1-2 16 31,-1 0-2064-31,-2-2-416 0,-1 4-64 0,-1 0-32 0,-2 4 1184 0,1 2 224 0,-2 3 48 0,1 2 16 16,-1 4 48-16,0 3 16 0,0 5 0 0,-3 1 0 15,2 6 576-15,-1 1 112 0,0 5 32 0,-2 1 0 16,-1 4 80-16,-2 3 0 0,0 3 16 0,-3 1 0 16,1 7-672-16,-4 4-144 0,-2 4-32 0,-3 0 0 15,-2-2-368-15,0-2-80 0,-2-2 0 0,1-6-16 16,3-4-240-16,-6 7 128 0,-1-1-128 0,1-2 0 16,4 0 256-16,2-4-64 0,4-5 0 0,2-5 0 15,2-1-16-15,5-5-16 0,2-3 0 0,2-6 0 16,4-3-160-16,0-7-224 0,2-1 48 0,2-2 16 15,0-3-816-15,2-6-176 0</inkml:trace>
  <inkml:trace contextRef="#ctx0" brushRef="#br2" timeOffset="87056.89">9575 12018 34095 0,'-7'0'3024'0,"2"0"-2416"0,2 0-480 15,2 0-128-15,-1 0 1472 0,1 0 288 0,-1 0 48 0,-5 0 16 16,1-2-1376-16,-1 2-288 0,2 0-160 0,1 2 192 16,0-2-192-16,3 3 0 0,0-3 0 0,1 1 0 15,1 1 0-15,-1 1 0 0,1 1 0 0,-1-4 0 16,2 3 144-16,-2 0-144 0,1-3 160 0,-1 1-160 0,1 2 288 15,0-3-32-15,2 0-16 0,-2 0 0 0,2 0 288 0,0 0 64 16,3 0 16-16,1 0 0 0,0-3 160 0,2 2 48 16,3-4 0-16,3 1 0 0,2 0-176 0,2 1-48 15,3-2 0-15,2-1 0 0,-1 2-368 0,5-3-80 16,6 0-16-16,4-1 0 0,5 2-128 0,3-2 0 16,1 2 144-16,1 0-144 0,2 1 0 0,-3 1 0 15,-4 2 0-15,-4 0-192 0,-4 0 192 0,-1 1 0 16,-2-4 0-16,-4 1 0 0,-2 4 0 0,-1-4 0 15,0 2 0-15,-3-2-128 0,2 0 0 0,-5 2 0 16,-1-2 0-16,-2 2 0 16,0-2-448-16,-1-2-64 0,-1 1-32 0,-1-3 0 15,-1 2-512-15,-1-2-96 0,3 0-32 0,0-2-18192 0</inkml:trace>
  <inkml:trace contextRef="#ctx0" brushRef="#br2" timeOffset="88288.29">11125 11555 22111 0,'-1'-2'1968'0,"1"-1"-1584"0,1 3-384 0,0-3 0 0,1 3 1024 16,-1 0 112-16,0-4 16 0,2 2 16 0,2-2 496 16,0-2 80-16,0 2 32 0,-2 2 0 0,1-2-352 15,-2 4-64-15,1 0-16 0,-3 0 0 0,1 4-592 0,-2-2-128 16,0 3-32-16,-2 4 0 0,1 0-272 0,-2 1-48 16,0-1-16-16,1 1 0 0,0 3-112 0,-1-1-16 15,2 2-128-15,-1 0 192 0,1 0 96 0,2 3 16 16,0-1 0-16,2 2 0 0,2 3 80 0,1-1 0 15,3 4 16-15,0-1 0 0,1-4 0 0,-1 2 0 16,4-2 0-16,0 3 0 0,0-2-112 0,1-1-32 16,0-1 0-16,1 1 0 0,0-3 32 0,-1 1 0 15,-1 0 0-15,1-3 0 0,-1 4-288 0,-1 1 0 16,0 1 0-16,-1 1 0 0,-1-1 0 0,0-2 0 0,-3 1 0 16,-1-2 0-16,-1-2-240 0,-2-3-96 0,0-2-32 15,1-4 0 1,-2-2-176-16,0-4-32 0,1 0-16 0,-1-2 0 15,1-3 112-15,1 2 32 0,1-6 0 0,0 2 0 16,3-3-496-16,-1 2-80 0,1-5-32 0,2 3 0 16,0-2-1616-16,0 0-320 0,3-2-64 0,0-1-10784 0</inkml:trace>
  <inkml:trace contextRef="#ctx0" brushRef="#br2" timeOffset="88616.43">11852 11411 25791 0,'-5'3'1152'0,"-1"0"224"0,0 1-1104 0,2-1-272 0,2-2 0 0,-1 1 0 0,0 2 1088 16,-4 2 176-16,-2 4 16 0,-5 5 16 0,0 1 496 0,2 2 112 15,1 1 16-15,1 1 0 0,3 2-608 0,0 0-112 16,0 3-32-16,1 3 0 0,-2 7-752 0,1 1-160 15,-2 7-16-15,-1 2-16 0,-1-2-32 0,-2 5-16 16,-5 5 0-16,-3 6 0 0,-3 0 80 0,-5 4 32 16,-4 6 0-16,-3-2 0 0,0-6-96 0,-4 4-32 15,0 4 0-15,-6 4 0 0,-2 10-160 0,1-4 0 16,3-2 0-16,6-9 0 0,6-7 176 0,5-8-48 0,6-5-128 16,3-5 192-16,7-7-192 0,3-5 0 0,4-5 128 15,4-7-128 1,4-7-352-16,1-6-112 0,1-6-32 0,2-8-19104 0</inkml:trace>
  <inkml:trace contextRef="#ctx0" brushRef="#br2" timeOffset="90235.3">11305 11232 911 0,'-12'5'0'0,"4"-2"0"0,-1 1 0 0,3-1 0 0,2 0 3904 0,1-3 704 15,-1 3 144-15,-4 1 32 0,-4 2-3456 0,-2 0-688 0,0 0-144 0,1-2-32 16,3 0-464-16,3-2 0 0,1-2 0 0,1 0 0 16,0-2 528-16,1 0 176 0,3 2 16 0,-2-2 16 15,2 2 1408-15,0-3 288 0,1 3 48 0,1-1 16 16,0 1-160-16,2 0-32 0,-1-2 0 0,3 0 0 15,-5 2-1408-15,0 0-304 0,23-6-48 0,-15 4-16 0,2-2-352 16,1-2-176-16,0 0 160 0,0-1-160 0,1-1 160 16,0 0-160-16,2-1 160 0,0-4-160 15,1 2 224-15,-1 0-48 0,1-4-16 0,0-1 0 16,1 1 112-16,-2-1 32 0,0 0 0 0,0 0 0 0,0-4-144 0,-2 2-32 16,0-1 0-16,-1 0 0 0,0 1-128 15,-1 1 0-15,-1 2 144 0,-2 1-144 0,-1 4 0 16,-1-1 0-16,0 5 0 0,-2 0 0 0,0 2 0 0,0 0 0 15,1 4 0-15,-2-3 0 0,3 3 0 0,-1 0 0 16,2 0 0-16,0 0 0 0,0 1 0 0,2-1 0 16,-1 2 0-16,1 1 0 0,-1-2 0 0,-1 2 0 15,2-2 0-15,-2 1 0 0,0 2 0 0,0-2 0 16,-1 5 160-16,-1-4-160 0,0 4 384 0,-2-1-32 16,2 2 0-16,-3 2 0 0,1 3-16 0,0-1 0 15,-1-1 0-15,0 4 0 0,2 4-192 0,-2-2-144 0,1 4 192 16,1 1-192-16,0 0 0 0,2 1 0 0,2 1 0 15,-1 1 0-15,1-1 128 0,-1 0-128 0,2-1 0 16,-2-4 0-16,-1 0 176 0,0-1-32 0,0-3 0 0,0-1 0 16,-1-2 0-16,-1-2 0 0,1 0 0 0,0-1 0 15,-2-2-144-15,2-2 128 0,0-1-128 0,-1-1 128 16,1 0-128-16,0-3 0 0,-1 0 0 0,1-3 0 16,0 2 0-16,1-5 0 0,-2-3 0 0,0 2-176 31,-1-5-592-31,0-1-128 0,0-2-32 0,-3-2-19680 0</inkml:trace>
  <inkml:trace contextRef="#ctx0" brushRef="#br2" timeOffset="90968.19">11230 10570 36863 0,'-7'1'1632'0,"2"1"336"0,3 1-1584 0,0-3-384 0,4 2 0 0,-1 0 0 15,1 1 160-15,2-2-160 0,3 4 192 0,2-1-192 0,2 3 0 0,3-2-176 0,-2 1 0 16,2-2 0-16,-1-2 176 0,0-1 0 0,0 2 0 0,2-3 0 16,0 2 176-16,1-4 64 0,0 2 16 0,1-3 0 15,1 2 288-15,-1-1 64 0,2-2 16 0,0-2 0 16,0 1-160-16,1 0-16 0,-1-1-16 0,1 1 0 15,1 1-96-15,0-2-16 0,0 2 0 0,0-2 0 16,2 2-64-16,-1-1 0 0,0 2-16 0,3-1 0 16,-3 0-240-16,0 2 176 0,2-1-176 0,1 2 160 0,-3 1-160 15,3-2 0-15,-1 2 0 0,1-4 128 0,0 1-128 16,-2 1 0-16,1 1 0 0,-3-4 0 0,0 4 0 0,-5-3 0 16,-1 1 0-16,-3 1-176 0,-1 1 176 15,-2-2 0-15,-2 1 0 0,-1 0 0 0,-1 2 240 16,0-2-32-16,0 2 0 0,-2-4 0 0,-1 4 64 0,0-2 16 15,-1-2 0-15,0 0 0 0,0-1-160 0,-2 2-128 16,1-3 144-16,-1-1-144 0,0 1 128 0,-3-1-128 16,0-2 0-16,-1 0 144 0,0 2-144 0,-2-3 160 15,-2-1-160-15,0 1 160 0,-2 0-160 0,0 0 0 16,-2 0 0-16,-1 2 128 0,-1-2-128 0,-1 1 0 16,5 3 0-16,0 0 0 0,-3-2 224 0,1 2-32 15,-1 0-16-15,2 0 0 0,-1-2-176 0,2 2 0 16,1 1 0-16,2 2 0 0,-1-1 128 0,0-1 0 0,3 1 0 15,-1 1 0-15,1 0-128 0,-2-1 0 0,3 2 0 16,-1-2 0-16,1 2 0 0,0 1 0 0,0-4 0 16,0 1 0-16,3 0 0 0,-3 0 0 0,1 2 128 0,-1-2-128 15,1 2 192-15,2-2-32 0,-1 2-16 0,2 2 0 16,0-3-144-16,0 2 0 0,2-2-192 0,1 2 192 31,2 1-1088-31,1 0-112 0</inkml:trace>
  <inkml:trace contextRef="#ctx0" brushRef="#br2" timeOffset="91985.85">8239 11029 22111 0,'-5'-4'1968'0,"1"1"-1584"0,1 3-384 0,2 0 0 0,-1 1 1632 0,1-1 240 0,-3 0 48 16,-2 0 16-16,-1 0-1520 0,-3 0-416 0,1 0 128 0,2 0-128 15,2 0 0-15,0 0-304 0,1 0 64 0,0-1 16 0,1 1 224 0,-1-2 0 16,-1 1 0-16,0 1 0 0,0-2 192 0,2 0 96 16,-2 2 16-16,1-2 0 0,0 2 976 0,2-3 208 15,-1 3 48-15,2-1 0 0,1 1-368 0,0 0-64 16,4 0-16-16,-1 1 0 0,2 2-656 0,2-1-144 16,-7-2-32-16,0 0 0 0,27 10-96 0,-15-8-32 15,2 0 0-15,1 1 0 0,-1-3 32 0,4 0 0 16,3 0 0-16,0-3 0 0,0 1-32 0,5-2-128 15,3 0 192-15,4 0-64 0,1 2-128 0,2-4 0 16,5 2 0-16,-3 2 128 0,-1-1-128 0,-2 2 0 0,-3-2 0 16,-2 1 0-16,-3 1 0 0,-1-2 0 0,-3 2 0 15,-2 1 0-15,0-2 208 0,-1 2-32 0,-2 0-16 16,-1 2 0-16,-1-1 32 0,0 2 16 0,-1-1 0 16,0 2 0-16,-2-3-208 0,0 2 0 0,-1-3 0 0,0 0 0 15,-1-3 144-15,-2 2-144 0,0-3 128 0,-3 2-128 16,0-2 160-16,-2-2-160 0,-2 1 192 0,0-1-192 15,-2-1 352-15,-2 0-32 0,1 1-16 0,-1-4 0 16,-1 4-96-16,-1-4-16 0,-1 1 0 0,1 2 0 16,-1-2-192-16,0 3 0 0,0-3 128 0,-1 4-128 15,-1-1 0-15,1 0 0 0,0 1 0 0,0 1 0 16,0 1 0-16,-1-1 0 0,1-2 0 0,1 3 0 16,0-3 0-16,0 2 128 0,2-2-128 0,-1 0 0 15,0 0 0-15,2-3 0 0,-1 2 0 0,1-3 0 0,1 1 0 16,-2-1 0-16,1 0 0 0,-1 2 0 0,1-2 0 15,-1 0 0-15,0 1 0 0,-1 2 0 0,1 1 272 0,0-3 16 16,-2 3 0-16,0 2 0 0,0-2 80 0,-1 2 16 16,1-1 0-16,-1 4 0 0,-1-1-208 0,2-2-48 15,0 4 0-15,0-3 0 0,2 3-128 0,-2 0 0 16,0 0 0-16,0 0 0 0,0 3 0 0,0-3-144 16,0 1 144-16,-1-1-208 15,1 3-288-15,1-3-48 0,1 0-16 0,0 0 0 16,3 0-416-16,0 2-96 0</inkml:trace>
  <inkml:trace contextRef="#ctx0" brushRef="#br3" timeOffset="100620.97">17014 8986 7359 0,'-4'4'656'0,"-1"-4"-528"0,1 2-128 0,1-2 0 0,1 2 5824 0,0 0 1152 16,1-2 208-16,-3 3 48 0,-2 1-5232 0,-2 3-1040 16,0-1-224-16,0 3-32 0,0 0-512 0,-1 4-192 15,3 3 176-15,-3 2-176 0,5-2 544 0,2 4 16 0,-1 7 0 0,2 8 0 16,0 1-48-16,1 5-16 16,1 2 0-16,-1-1 0 0,0 8-96 0,-1 0-16 0,1 7 0 0,-1 0 0 15,1 1-192-15,0 4-64 0,0 5 0 16,0-4 0-16,0 0 112 0,0-5 16 0,-1 1 0 0,2 4 0 15,-1 7-256-15,0-4 144 0,0 4-144 16,0-10 128-16,0 0-128 0,0 0 128 0,1-2-128 0,0 4 128 16,2-4-128-16,-2 2 0 0,3-7 0 0,-3 1 128 15,-1-1 32-15,0 4 0 0,-1 6 0 0,-1 0 0 16,2 2-160-16,-1 0 128 0,1-7-128 0,0-4 128 16,1-7-128-16,-1-7 0 0,-1 1 0 0,1-2 0 15,-1-4 240-15,0 2 16 0,-2-4 0 0,2-1 0 16,-1-4-32-16,-2-1 0 0,1-3 0 0,-2-1 0 0,2-3 32 15,-2-1 0-15,2-3 0 0,-2 0 0 0,3 2-112 16,-2 1-16-16,0-3 0 0,1 0 0 0,0 0-128 16,0 3 0-16,0-3 0 0,2 0 0 0,0 0 0 15,-1-1 0-15,2 1 0 0,-1-2 0 0,1-2 0 0,-1 0 0 16,1 1 0-16,0-3 0 0,-1-1 0 0,-1 0 0 16,2 1 0-16,-1-4 0 0,1 3 0 0,0-3 128 15,1 4-128-15,1-3 0 0,-1 2 144 0,1 1-144 16,0-2 160-16,0 5-160 0,-1 0 0 0,2 0 128 15,-2-1-128-15,0 2 0 0,-1 1 0 0,0-2 0 16,0 2 0-16,-1-1 0 0,1-2 160 0,-1 0-160 16,1 2 160-16,-1-2-160 0,1 1 128 0,0-1-128 15,0-2 0-15,0 2 144 0,0-2-144 0,1-1 0 16,-1 1 0-16,0-2-176 0,-1 2 176 0,-1-3-160 0,1 0 160 16,-1-1-160-16,-1-1 160 0,1 0 0 0,-2 0 0 0,1 1 0 15,0 0 0-15,-1 1 128 0,2 0-128 0,-2 2 128 16,1-3-128-16,1-3 128 0,2 1-128 0,-1-1 128 15,1 0-128-15,1-3 128 0,0 0-128 0,2 0 128 16,-2 0-128-16,1-3 128 0,1 3-128 0,-1-4 128 16,2 1-128-16,0 1 0 0,-1 1 128 0,1-2-128 15,0 0 0-15,1 0 0 0,-1-1 0 0,0 2 0 16,1 2 0-16,2-4 0 0,-1 4 0 0,0-2 128 16,0 1-128-16,2 1 0 0,-1 0 0 0,2 0 0 15,-1 0 0-15,3 0 0 0,1 0 160 0,1 0-160 16,0 0 0-16,3 0 0 0,1 0-176 0,1 0 176 0,3 0-128 15,3 0 128-15,-1 0 0 0,3 0 0 0,-1 1 0 16,1 1 0-16,1 2 0 0,-1 2 0 16,-3 0 0-16,1-2 0 0,2 2 0 0,-1 0 0 0,-3 1 0 15,0-1 0-15,1 0 0 0,-2 0 0 0,-1 0 0 0,-3 0 0 16,-1 2 0-16,-2-3 0 0,-1 0 0 0,0 1 0 16,-2-1 0-16,-3-1 0 0,1 2 0 0,-4-4 0 15,0 0 0-15,-1 0 0 0,-1-1 0 0,0-1 0 16,-1 0 0-16,-2 0 0 0,1 0 0 0,1 0 0 15,-2 0 0-15,0-1 0 0,1-1 0 0,0 0 0 16,0-3 128-16,1 2-128 0,-1-1 288 0,0-2 32 16,-1 0 0-16,0-3 0 0,-1-1-320 0,0 1 0 15,-2-2-176-15,1-4 176 0,-4-1 0 0,2 0 272 16,-1-6-16-16,0 0-16 0,0-3 128 0,0-3 16 16,0-5 16-16,0-1 0 0,0-1-176 0,1-6-32 15,1-3-16-15,0-11 0 0,1-10-176 0,1-2 0 0,1-5 0 16,2 2 0-16,1 3 0 0,1-2 0 0,1-7 0 0,2 0 0 15,-1 2 0-15,-1 3 0 0,1 2 0 16,-2 6 0-16,-2 8 0 0,-1 0 0 0,1 0 0 0,-4 1 0 16,0 4 0-16,-2 2 0 0,2 0 0 0,-2-1 0 15,0 2 160-15,2-2 0 0,1-4 0 0,1-1 0 16,0 3-160-16,0-6 0 0,0-3 0 0,0-4 128 16,2 3-128-16,0-2 0 0,1-4 0 0,1-6 0 15,1-6 0-15,1-4 0 0,2 4 0 0,0 1 0 16,-1 7 0-16,2 2 0 0,0 2 0 0,-3 10-176 15,-1 8 32-15,-3 8 0 0,-2 5 0 0,-2 5 0 0,-2 5 144 16,-2 2 0-16,-2 1 0 0,-1 1 128 0,-1 2 112 0,0-1 16 16,1 3 16-16,-1-2 0 0,2-5-144 15,-1 2-128-15,3-1 192 0,0-2-192 0,2-2 0 16,0-3 0-16,3-1 0 0,0 2 0 0,1 2 0 0,1 0 0 16,1 5 0-16,0 2 0 0,-1 5 0 0,-1 1-192 15,0 4 192-15,0 2-192 0,-1 3 192 0,-1 2 0 16,0 2 0-16,-1 1 0 0,2 1-160 0,-3 0 160 15,3 0-160-15,-1 0 160 0,-1 0 0 0,2 0 0 16,0 1 0-16,0-1 0 0,-1 2 0 0,0-2 0 16,1 0 0-16,-1 0 0 0,2 0 0 0,0 0 0 15,0 0 0-15,0 0 0 0,0 0 0 0,0 0 0 16,0 0 0-16,0 0 0 0,0 0 0 0,0 0 0 0,0 0-128 16,0 0 128-16,0 0 0 0,0 0 0 0,0 0 0 15,-18 20 0-15,10-11 0 0,-1-3 0 0,-3 1 0 0,0 2 0 16,0 1 160-16,-2-1-160 0,3-3 128 0,-3 1-128 15,1-1 128-15,-3 1-128 0,1-4 0 0,-1 2 128 16,2-1-128-16,-1-4 0 0,2 2 0 0,0-2 128 16,1 0 32-16,1 0 0 0,0 0 0 0,-2 0 0 15,3-2-160-15,-1-1 160 0,0 2-160 0,0-1 160 16,-1 4-160-16,2-2 0 0,-3 0 0 0,2 1 0 16,-2 2-160-16,0-1-16 0,0 2 0 0,-1 0 0 15,1 0-672-15,1 0-144 16,2 0-32-16,2-1 0 0,2 0-496 0,1-3-96 0</inkml:trace>
  <inkml:trace contextRef="#ctx0" brushRef="#br3" timeOffset="101040.34">17106 7684 12895 0,'-17'-4'1152'0,"4"2"-928"0,-1-1-224 0,4 2 0 0,4 1 4672 0,3-2 880 0,0 2 176 0,-6 0 32 15,-3 0-4624-15,-4-3-944 0,1 2-192 0,1 1 0 32,3-3-352-32,2 3-64 0,4 0-16 0,2 0 0 0,3 0 432 0,1 0 0 0,3 0 144 0,1 3-144 15,3 1 720-15,2 2 48 0,3 3 0 0,0 0 0 16,2 1 192-16,1 3 64 0,3 0 0 0,-3 3 0 16,0 3-320-16,0 2-48 0,-1 1-16 0,-2-3 0 15,0 3-272-15,-1-2-64 0,-1 0-16 0,-2-2 0 16,-1 3-288-16,1-5 160 0,-2 3-160 0,1-3 128 15,-1 0-128-15,-2-4 128 0,0-4-128 0,1 0 128 0,2 2-128 16,-1-1 0-16,3-3 0 0,0-1 0 0,0 0-192 16,1-5-80-16,-2 0-16 0,1-5-18368 15</inkml:trace>
  <inkml:trace contextRef="#ctx0" brushRef="#br3" timeOffset="101355.75">17599 7435 34095 0,'-5'-1'1504'0,"0"1"320"0,0 0-1456 0,2 0-368 15,2 1 0-15,1 1 0 0,-1 1 800 0,0 1 96 16,-2 2 0-16,-1 3 16 0,1 5-624 0,-2 2-128 0,0 5-32 0,-3 7 0 16,0 4 208-16,-2 7 48 15,-3 5 0-15,-1 7 0 0,-1 6-208 0,-3 2-48 0,-1 2 0 0,-4 2 0 16,0 0 256-16,-3 2 32 0,0 3 16 0,-1 4 0 16,-2-3-224-16,2-4-32 0,-1-2-16 0,2-6 0 15,2-4-160-15,1-3-144 0,0-1 144 0,1-6-18576 16</inkml:trace>
  <inkml:trace contextRef="#ctx0" brushRef="#br1" timeOffset="106937.95">19005 9021 25791 0,'-8'-3'2304'0,"3"0"-1856"0,3 0-448 0,2 1 0 15,0 0 688-15,0-3 32 0,-3 1 16 0,0-9 0 16,1-2 304-16,1-3 64 0,2-2 16 0,2-2 0 0,3 2-176 0,0-1-48 16,3 1 0-16,1 4 0 0,0-1-400 0,-2 3-96 15,1 4-16-15,-3 2 0 0,0 4-128 0,-3 0-16 16,-2 4-16-16,-2 4 0 0,-1-3 208 0,-1 4 32 16,-3 1 16-16,-1 2 0 0,1 0-192 0,-1 0-32 15,-1 0-16-15,1 2 0 0,1 3-48 0,0-1-16 16,1 0 0-16,0 1 0 0,1 0 16 0,3 2 0 15,0 3 0-15,2 3 0 0,1 2 112 0,3 4 16 16,0-1 16-16,1 5 0 0,2-2 0 0,0 5 0 16,1 2 0-16,1 4 0 0,1 2-96 0,0 2-32 15,-1 3 0-15,-1 1 0 0,-1-2-208 0,2 6 0 16,-4 7 128-16,1 2-128 0,-4-2 0 0,0-2 0 0,-1-5 0 16,-2 4 0-16,0 4 0 0,0 1 0 0,0-2 0 15,-1-2 0-15,-1 0 144 0,-1-4-16 0,-1 2 0 0,1-5 0 16,0 4 96-16,0-6 16 0,-2-1 0 0,2-3 0 15,-1-5-112-15,-1 4 0 0,1 5-128 0,-3 2 192 16,1-2 112-16,1-1 16 0,0-3 0 0,0 1 0 16,2-1-64-16,-1 0-16 0,0-3 0 0,0 4 0 15,1 11-240-15,-2 1 0 0,1 0 0 0,-1-5 0 16,1-5 0-16,1-4 0 0,0-4 0 0,0-1 0 16,1-1 192-16,1-3-64 0,0-2-128 0,-2 1 192 15,2-2-64-15,0-3-128 0,0 0 176 0,-1 1-176 16,1-3 0-16,-1 0 0 0,0-3 0 0,-1 1 0 0,0 1 0 15,0-3 0-15,-1 0 0 0,-1 0 0 0,0 3 128 16,0 0-128-16,0-3 0 0,0 0 0 0,0 4 0 16,0-1 0-16,-1 1 0 0,1-4 0 0,1 3 0 0,1-7 0 15,0 2 0-15,1-4 0 0,-1-1 160 0,1-1-32 16,1-2 0-16,-1-2 0 0,1-1 96 0,1-2 16 16,0 2 0-16,-1-3 0 0,1-2-240 0,-1 2 0 15,1 0 0-15,0 0 0 0,-2 0 144 0,1 1-16 16,0 0 0-16,0 2 0 0,-1 1-128 0,1-2 0 15,0 2 0-15,1 0 0 0,0-1 0 0,0-3 0 16,0 0 0-16,1 0 0 0,2-2 0 0,-2-2 0 16,0 2 0-16,0 0 0 0,2-2 176 0,-2 2-48 15,0-2-128-15,1 5 192 0,-1-4-192 0,-1-1 0 16,0 3 0-16,-1-4 0 0,1 4 0 0,-2-5 0 0,1 3 0 16,0-3 0-16,1 0 0 0,-1 0 0 0,-1 0 0 15,2 0 0-15,0-2 0 0,0 2 0 0,0 0 0 0,0 0 0 16,0 0 0-16,0 0 0 0,0 0 0 0,0 0 0 15,0 0 0-15,0 0 0 0,0 0 0 0,0 0 0 16,0 0 0-16,0 0 0 0,0 0 0 0,0 0 0 16,14 16 0-16,-12-10 0 0,1 3 0 0,1-3 0 15,-1 1 0-15,1 0 0 0,1-1 0 0,0-1 0 16,0 1 0-16,1-2-128 0,0-3 128 0,2 1 0 16,-1-2 0-16,1 0 0 0,0 0 0 0,-2-2 0 15,3 1 0-15,0 1 0 0,-1-3 0 0,2 3 0 16,0-1 0-16,1 1 0 0,-1 1 0 0,3 2 0 0,-1-3 0 15,1 3 0-15,2 0 0 0,0 1 0 0,0 2 0 0,1-4 0 16,0 4 0-16,1-2 0 0,-2 2 0 16,1-4 0-16,0 0 0 0,-1 0 0 0,1-2 0 15,-1 0 0-15,0 0 0 0,0-2 0 0,-3 2 0 0,2-2 0 16,-1 0 128-16,0 0-128 0,-1 2 0 0,-3-3 0 16,-3 3 0-16,1-1 0 0,0 1 0 0,-1 0 0 15,0-2 0-15,-1 2 0 0,-1 2 0 0,-2-2 0 16,2 1 0-16,-2 2 0 0,1-1 0 0,-2 2 0 15,0 0 0-15,0 1 0 0,1 1 0 0,0-1 0 16,-1 0 0-16,2 1 0 0,-1-2 0 0,2-1 0 16,-1 0 0-16,-1-1 0 0,2 2 0 0,-2-4 0 15,1 0 0-15,-1 0 0 0,1-2 192 0,-1 0-48 16,1 0-16-16,-2-2 0 0,0 2 96 0,0-2 16 16,-1 1 0-16,0 0 0 0,0-2-16 0,-1 0 0 0,1 0 0 15,-2-1 0-15,0 0 48 0,1-2 16 16,0-1 0-16,0 0 0 0,1-4-96 0,1 0 0 0,0-2-16 15,2-4 0-15,0-1-176 0,2-4 0 0,3 0 0 0,-1-3 0 16,0 1 0-16,2-2 0 0,0-1 0 0,-2-2 0 16,1 3 0-16,-1-4 0 0,0-3 0 0,-2-3 0 15,0-3 0-15,-1 0 0 0,-4 0 0 0,1 0 0 16,1-1 0-16,-4 2 0 0,2-5 0 16,-2 1 0-16,-1-1 0 0,1-6 0 0,-2-2 0 15,2-4 0-15,-2 0 0 0,2-3 0 0,-1 3 0 0,-1-5 0 16,3 4 0-16,1-5 0 0,1-4 0 0,3-5 0 15,0-1 0-15,2 3 0 0,1 4 0 0,3 3 0 16,0 6 0-16,0 1 0 0,2-1 0 0,0 2 0 0,0 6-128 16,-1 3 128-16,-1 3 0 0,-1 2 0 0,-1 3 0 15,0-1 0-15,-2 1 0 0,-2 1 0 0,-1-1 0 0,0 3 0 16,-1 3 0-16,-1-3 0 0,1-2 0 0,-4 1 0 16,1-1 0-16,-1-1 0 0,0-1 0 0,1 2 0 15,-1-5 0-15,-1 3 0 0,2 3-144 0,-1-5 144 16,2 3-192-16,1 1 192 0,0 2-128 0,0 3 128 15,2 3 0-15,-2 1 0 0,3 0-144 0,-3 2 144 16,1 5 0-16,0 1-144 0,0-5 144 0,1 3-192 16,-1-1 192-16,-1 1-192 0,1 0 192 0,-1 3 0 15,-1 0 0-15,0 0 0 0,-1 3 0 0,-2-3 0 16,2 3 0-16,-2-2 0 0,2 2 0 0,0-3 0 16,0 1-128-16,1 2 128 0,0-4 0 0,2 1 0 15,1 1 0-15,-1-2-128 0,3 1 128 0,0-2 0 16,0 2 0-16,0 0 0 0,1 3 0 0,-1 0 0 0,1 0 0 15,-1 1-128-15,-1 3 128 0,-2-2 0 0,2 4 0 16,0-2 0-16,-3 2 0 0,0 1-192 0,0 2 192 0,-1 1-192 16,2-1 192-16,-2-1-192 0,0 2 192 0,-2-1-192 15,4 0 192-15,-1 1 0 0,0-3-144 0,2 2 144 16,-1-2 0-16,1-1 0 0,-1 0 0 0,1 2 0 16,-1-5-128-16,0 6 128 0,1-2 0 0,-2-1 0 15,0 4 0-15,-1 0 0 0,2 0 0 0,-4 2 0 16,2-1 0-16,-2 4 0 0,-1-2 0 0,0 3 0 15,-2 3-304-15,-1-1 64 0,-3 3 16 0,0 1 0 16,-2 3 48-16,0-3 16 0,-3 4 0 0,1-1 0 0,-2 1 160 0,0 0 0 16,0-2 0-16,-1 0 0 0,0 0 0 0,0-1 0 15,0-1 0-15,0-3 0 0,1 0 0 0,-1-2 0 16,0 2 0-16,0-3 0 0,0 1 128 0,0-2 16 16,0 1 0-16,-2 0 0 0,1 0-144 0,-3 1 0 15,0-1 0-15,-1 1 0 0,0 0 0 0,-1 2 0 16,0 0 0-16,0 0 0 0,-1 1 0 0,2-2 0 15,2 2 0-15,0-2 0 0,3 0-144 0,1 0 144 16,3-2 0-16,1 0 0 0,2 0-320 0,0 0 64 16,3-4 0-16,1 2 0 15,3-1-624-15,1 0-112 0,1-1-32 0,3-1 0 16,2-1-512-16,3-2-96 0</inkml:trace>
  <inkml:trace contextRef="#ctx0" brushRef="#br1" timeOffset="107381">19262 7617 11055 0,'-19'-2'976'0,"6"2"-784"0,0-3-192 0,6 3 0 0,3 0 4864 0,3 0 912 0,1 0 192 0,-3 0 48 0,-2 3-4656 0,2-3-912 15,0 2-192-15,3-2-48 0,3 4-336 0,0-2-80 16,5 0-16-16,-8-2 0 0,0 0 896 0,27 15 176 15,-16-6 48-15,2 0 0 0,0 5-448 0,2 1-96 16,1 2-16-16,-1 1 0 0,-1 1 112 0,-1 1 0 16,1 1 16-16,-3-4 0 0,1 4-96 0,-2-5-32 15,-2 3 0-15,0-1 0 0,0 4-48 0,-1 1-16 16,-1 3 0-16,0-2 0 0,1-1-144 0,-2-1-128 16,1 4 192-16,0 1-192 0,1 2 128 0,0-3-128 15,0-2 0-15,0 0 0 0,0-2 0 0,-1-3 0 16,1-1 0-16,-1-3 0 15,0-4-624-15,1-2-80 0,-2-1 0 0,1-3-16912 0</inkml:trace>
  <inkml:trace contextRef="#ctx0" brushRef="#br1" timeOffset="107714.05">19712 7574 35935 0,'-3'-4'3200'0,"1"4"-2560"0,1 0-512 0,-1 0-128 0,2 0 608 16,-1 3 96-16,-1 0 32 0,-2 1 0 0,-2 5-736 0,-3 1 0 15,1 6-192-15,-4 6 32 0,0 3 160 0,-2 7 0 16,0 6-144-16,-1 6 144 0,0 3-128 0,-1-2 128 15,-1 5-160-15,2-3 160 0,0-5 0 0,-1 5 0 16,-2 6 0-16,-1 1 0 0,-1 0 0 0,-1-6 240 16,1-4-48-16,-1 0-16 0,-1-2 32 0,0-2 16 15,-2-2 0-15,1 0 0 0,-1-4-224 0,2 1 0 16,1-5 0-16,2-3 0 0,1-1 0 0,3-7 0 16,2-3 0-16,5-4-11616 15,2-5-2272-15</inkml:trace>
  <inkml:trace contextRef="#ctx0" brushRef="#br1" timeOffset="108374.28">19180 7302 18431 0,'-7'0'1632'0,"2"0"-1312"0,2 0-320 0,3 0 0 0,0 2 896 0,-1-2 96 16,-1 0 32-16,-3 2 0 0,-2 0-656 0,3 1-128 16,0-3-32-16,1 1 0 0,3-1 912 0,2-1 176 15,0 1 48-15,3-5 0 0,0 1 464 0,2 0 112 16,1-2 0-16,0-4 16 0,4 1-672 0,-3 0-144 16,3-1-32-16,0-3 0 0,0 3-512 0,-1-1-96 15,1 1-32-15,-3 1 0 0,1-1-288 0,-1 0-160 16,-2 1 160-16,2-1-160 0,-1 0 192 0,-2-1-48 15,0 1-16-15,-1 0 0 0,0 0 32 0,-2-2 0 16,2 2 0-16,0-2 0 0,-1 0-32 0,0-1 0 0,-1 0 0 16,2-2 0-16,-1 1-128 0,0 2 192 15,1-1-192-15,-1 1 192 0,-1 2-192 16,1 1 0-16,-2 2 0 0,0 1 128 0,-2 0-128 0,0 2 0 16,0 1 0-16,-2 0 128 0,1 3-128 0,-1-3 0 0,0 3 0 0,0 0 128 15,1 0-128-15,0 0 192 0,-1 0-192 0,2 0 192 16,0 0-192-16,0 0 0 0,0 0 0 0,0 0 0 15,0 0 0-15,0 0 0 0,10 19 0 16,-6-13 0-16,2 0 0 0,0-1 0 0,0 4 0 0,3-1 0 16,1 2 0-16,0 0 288 0,-1 3-48 0,0-1-16 15,1 0-80-15,1 2-16 0,2 1 0 0,-2 1 0 16,0-4 0-16,-2 2 0 0,1 1 0 0,-3-4 0 16,2 1-128-16,-3-1 0 0,0 0 144 0,-2 1-144 15,-1-3 0-15,1-1 0 0,-1 1 0 0,-2-3 0 0,3 0 0 16,-3 0 0-16,0-2 0 0,-1 0-13328 15,3-2-2544-15</inkml:trace>
  <inkml:trace contextRef="#ctx0" brushRef="#br2" timeOffset="158137.37">6813 10836 6447 0,'-1'-9'576'0,"-1"5"-576"0,0 1 0 0,1-1 0 0,0 2 1696 0,0 2 224 16,0-3 64-16,-1 2 0 0,0-4-1664 0,-2-1-320 15,0-1 0-15,1-3-176 0,0-1 176 0,1-1 0 16,0 1 0-16,1 0 0 0,1-1 1088 0,0-1 128 16,0 1 48-16,1 0 0 0,1 2 400 0,-1-3 64 15,1 5 32-15,1 0 0 0,-2 5-128 0,2-2-32 16,-2 4 0-16,0 1 0 0,0 1 32 0,1 4 0 16,-2 5 0-16,1 2 0 0,-2 4-784 0,1 0-144 15,-3 3-48-15,1 3 0 0,-1 4-128 0,-1 1-16 16,1 3-16-16,-1 1 0 0,2-3-304 0,-1 7-48 15,2-1-16-15,0 11 0 0,2 13-128 0,1 10 0 16,2 12 0-16,0 4 0 0,-2 2 160 0,1 7 96 0,0 10 32 16,-1 5 0-16,1-3-288 0,-4-11 0 0,1-11 0 0,-2 1 0 15,-1-1 0-15,-1-1 0 0,-2-10 160 0,-1 1-160 16,-1-7 320-16,0-2 0 0,-1-1-16 0,-1-3 0 16,2-3-304-16,-1-5 0 0,-2-3 0 15,1-7 0-15,0-5 0 0,1-8 0 0,2-5 0 0,-1-4 0 16,1-1 0-16,2-9-256 0,1-2 64 0,2-4-12352 15,2-3-2448-15</inkml:trace>
  <inkml:trace contextRef="#ctx0" brushRef="#br2" timeOffset="158753.87">7318 10627 28559 0,'-6'0'2544'0,"1"0"-2032"0,4 0-512 0,-1 1 0 0,4 1 272 0,-2-2-32 0,-3 3-16 16,-1-3 0-16,1 4-704 0,-2 2-144 0,3-2-16 16,1 1-16-16,2 1 64 0,1 4 16 0,-1-3 0 0,1 4 0 15,1 6 576-15,1 0 0 0,-1 8 0 0,2 1 0 0,-1 7 160 0,1 8-160 16,-1 7 192-16,1 5-192 15,-3-5 1648-15,4 13 208 0,-1 14 64 0,-1 7 0 16,0 3-192-16,-2 1-48 0,1-7 0 0,-1 6 0 0,-1 7-1008 16,-1-3-208-16,-2-1-32 0,-4-8-16 0,-1-6-288 0,-2 0-128 15,-4 5 128-15,-2 1-128 0,0-5 288 0,-4-2-32 16,-2-4 0-16,-2 0 0 0,2-5 16 0,0 0 0 16,-1 1 0-16,1-4 0 0,3-2 0 0,-1-6 0 15,2-4 0-15,6-6 0 0,1-5-144 0,3-2-128 16,5 1 192-16,6-6-192 0,4-5 0 0,10-7-192 0,6-7 0 15,15-12-18928-15</inkml:trace>
  <inkml:trace contextRef="#ctx0" brushRef="#br2" timeOffset="162361.87">12457 10390 28559 0,'-6'0'2544'0,"1"0"-2032"0,2 0-512 0,5 0 0 0,-1-3 208 0,-1 0-48 16,-1-2-16-16,-1 0 0 0,1-4 384 0,0-1 80 15,3 0 16-15,1-1 0 0,1 4-224 0,1 0-32 16,-1 1-16-16,4 4 0 0,-2 2-48 0,0 2-16 16,2 1 0-16,-1 3 0 0,1 4 544 0,-2 3 96 15,0 8 32-15,0 2 0 0,0 5-224 0,-1 7-32 16,-1 1-16-16,0 2 0 0,-2 3-224 0,1 6-32 16,-1 3-16-16,-2 4 0 0,0 3-160 0,-1 3-48 0,0-1 0 15,-2 5 0-15,-1 0-80 0,1 5 0 0,-3 4-128 16,-2 2 192-16,3 1-48 0,0-12-16 0,0-8 0 0,-1 11 0 15,-3 8 112-15,0 10 16 0,-3-5 0 16,2-6 0-16,2-11 0 0,-1 2 0 0,1 5 0 0,-1-1 0 16,1-5-128-16,0-4 0 0,0-6-128 0,2-3 192 15,-1-2-192-15,2-7 0 0,4-1 0 16,-2-6 0-16,2-1 0 0,0-5 0 0,-1-3 0 0,2-8 0 16,2-4-304-16,-2-6-48 0,1-4-16 0,0-5 0 15,0-2-528 1,2-5-128-16</inkml:trace>
  <inkml:trace contextRef="#ctx0" brushRef="#br2" timeOffset="162829.7">12963 10349 29487 0,'-9'-6'1296'0,"3"0"288"16,0 3-1264-16,2 2-320 0,2-2 0 0,2 3 0 0,-2 0 192 0,-1 0 0 0,-1-2-16 0,-1 1 0 0,0 1 112 0,0 0 32 0,3 1 0 15,-1 1 0-15,3 1 160 0,1 1 32 0,1-2 16 0,1 2 0 16,2 2-528-16,1 0 0 0,1 0 0 0,0 4 0 16,2 3 0-16,-1 0 0 0,1 8 128 0,2 5-128 15,-1 5 928-15,1 10 128 0,-1 7 32 0,-1 9 0 16,-1 2-64-16,-4 3-16 0,-1 6 0 16,-5 3 0-16,0 0-544 0,-3 9-96 0,-4 2-32 0,1-2 0 15,-1-3-144-15,0-4-48 0,-1-5 0 0,0 4 0 16,-1-1-16-16,1 3 0 0,-1 2 0 0,0 4 0 15,0-5-128-15,0 2 0 0,-1 4 0 0,-1-4 0 16,0-2 128-16,-2-3-128 0,2-5 128 0,1-4-128 16,2-2 288-16,3-8-32 0,1-3 0 0,2-3 0 0,4-5-256 15,1-4 0-15,0 0 0 0,3-10 0 16,2-5-384-16,0-7-64 0,3-10-32 16,1-4-18656-16</inkml:trace>
  <inkml:trace contextRef="#ctx0" brushRef="#br2" timeOffset="163602.04">13175 12647 32255 0,'-3'-3'2864'0,"2"3"-2288"0,1 0-576 0,1-2 0 16,0 2-656-16,0-2-240 0,0 0-64 0,2-2 0 15,1-2 128-15,2-3 0 0,0 2 16 0,1-2 0 0,2 1 816 0,0 0 384 16,-1-1-48-16,2 2 0 0,3 1 416 0,0 0 80 16,2 0 0-16,1-1 16 0,1 4 304 0,2-4 64 15,0 7 16-15,-1-2 0 0,-1 4-432 0,1 2-96 0,-2-1 0 16,-3 0-16-16,0 4-272 0,-3-1-48 15,0 6-16-15,-4 0 0 0,0 6-32 0,-4-1 0 0,0 5 0 0,-4-4 0 16,0 3-320-16,-3 1 128 0,-2 3-128 16,-3 3 0-16,-3 1 0 0,-2 4 0 0,1 2 0 15,-4 2 0-15,0-3 176 0,2-5-48 0,2-7 0 0,-2 3 0 16,-5 3 96-16,-1 1 16 0,-1-1 0 0,1 0 0 16,1-5-32-16,0-1 0 0,1 1 0 0,2-2 0 15,1-1-208-15,-1-1 0 0,3-3 0 0,4 2 0 16,3-3 0-16,1-1 0 0,2-2 0 0,3-2 0 15,2-4 128-15,1 1-128 0,0-1 176 0,3-3-176 16,4 1 192-16,1 1-64 0,4-1 0 0,2-2-128 16,2 2 192-16,2-4-192 0,4 2 192 0,2-4-192 0,3-1 176 15,2 0-176-15,2-1 160 0,-1-5-160 0,-3 2-176 16,6-4-128-16,0 1-16 0,1-4-16 16,0-4-528-16,-2-1-96 0,-3-1-32 0,-1-1-10800 15,2-2-2160-15</inkml:trace>
  <inkml:trace contextRef="#ctx0" brushRef="#br2" timeOffset="164686.54">13269 9719 27647 0,'-2'0'2448'0,"1"0"-1952"0,-1 0-496 0,2 0 0 16,2 0 704-16,-2 0 64 0,0 0 0 0,1 0 0 0,0 0-336 16,0-2-64-16,4 0-16 0,-5 2 0 0,0 0 352 15,16-14 64-15,-8 8 0 0,-1-4 16 0,3 0-272 16,0-1-64-16,2-2-16 0,1 2 0 0,-1-1-16 0,4-3 0 15,3-1 0-15,-1 0 0 0,-3 4 96 16,1-2 0-16,-1 2 16 0,5-1 0 0,6-7-240 0,2 2-48 16,3-3-16-16,-1 4 0 0,-2 4-32 0,-3 2 0 15,-3 4 0-15,-4 4 0 0,-2 6-16 0,-5 0-16 16,0 6 0-16,-4 1 0 0,1 4-160 0,-3 0 128 16,-2 6-128-16,0 1 128 0,-2 1-128 0,0-2 0 15,-1-1 0-15,0 3 0 0,-1 6 0 0,-3 1 0 16,1 6 0-16,-2-3 0 0,-1 2 0 0,-2 0 0 15,1-1-192-15,-3 1 192 0,0-2-192 0,-4-1 192 0,0 3-160 16,-1-2 160-16,1-6-160 0,-1 2 160 16,0-3-160-16,-1 0 160 0,3-3 0 0,-1-4 0 0,2 0-128 15,-1-3 128-15,4-1 0 0,-1-4 0 0,1-2 144 0,2-1-144 16,0-1 144-16,2-3-144 0,-1 4 128 0,3-5-128 16,-1 2 0-16,1-2 128 0,2 4-128 0,1-2 0 15,1 2 256-15,2 4-16 0,1-1-16 16,2 2 0-16,2 0-32 0,2-1-16 0,1 2 0 0,4-4 0 15,4 3 208-15,2-1 32 0,4 0 16 0,-1-4 0 16,1-2-112-16,1-2-32 0,2 2 0 0,2-4 0 16,-3 0-112-16,2-4-32 0,2 2 0 0,0-2 0 15,-3 4-400-15,3 0-96 0,1-3-16 0,1 2-19696 16</inkml:trace>
  <inkml:trace contextRef="#ctx0" brushRef="#br4" timeOffset="183820.11">18018 10432 26719 0,'-4'-1'2368'0,"2"1"-1888"16,2 0-480-16,0-3 0 0,1 3 1088 0,1-2 128 0,0 0 32 15,0-4 0-15,2 0-240 0,3-4-48 0,4-1-16 0,2-1 0 16,0 0-80-16,3 0-16 0,0 2 0 0,3 2 0 15,2-1-528-15,2 1-128 0,2 5 0 0,2 0-16 16,2 1-176-16,2 2 0 0,1 2 0 0,1-2 0 16,1 0 0-16,0 0 0 0,3 0 0 0,0-3 0 31,3 3-1520-31,3-3-224 0,3-1-48 0,4-1-13376 0</inkml:trace>
  <inkml:trace contextRef="#ctx0" brushRef="#br4" timeOffset="185083.98">20262 10141 38703 0,'-1'-1'3440'0,"1"-2"-2752"0,2 3-560 0,1-2-128 16,1 1 448-16,0 1 64 0,5-5 16 0,2 0 0 15,8-1-304-15,6-3-64 0,5 0-16 0,3 2 0 16,-2 1-144-16,-3 0-176 0,2 2 48 0,-3 1 0 16,-1 0-976-16,-4 3-192 0,-5 0-48 0,1 1 0 15,-1 1-224-15,-2 1-48 0,-2 3-16 0,0-2 0 16,0 2-256-16,1 0-48 0,0 0-16 0,-1 0-5744 16,1 2-1152-16</inkml:trace>
  <inkml:trace contextRef="#ctx0" brushRef="#br4" timeOffset="185381.24">20357 10497 35007 0,'-3'-2'1552'0,"1"-2"320"0,2 0-1488 0,2-1-384 16,0 4 0-16,1-1 0 0,2-2 384 0,1-1 0 0,5-2 0 0,5-3 0 16,5-1-80-16,2 0-16 0,1 4 0 0,-1 1 0 15,1 4-288-15,-1 2 0 0,2 0 0 0,-1 3 0 16,0 2-1344-1,-1 2-288-15,-4-4-48 0,2 3-8368 0,4 1-1680 0</inkml:trace>
  <inkml:trace contextRef="#ctx0" brushRef="#br4" timeOffset="187369.15">21747 8642 27647 0,'4'-12'1216'0,"-2"5"256"0,2-5-1168 0,-1 8-304 16,-1 1 0-16,1 1 0 0,-1 0 976 0,2 0 144 0,3-2 32 0,3-1 0 15,0 4 816-15,0 2 160 0,0 4 48 0,-2 3 0 16,0 3-1264-16,-3 2-240 0,1 3-48 0,-2 0-16 16,1 3-192-16,-3-3-32 0,2 3-16 0,-2 3 0 15,1-2-64-15,-1 3-16 0,-1 1 0 0,-1 0 0 16,-1 1-288-16,0 1 0 0,0 3 0 0,-2 1-144 15,0 3 144-15,-1-2 0 0,1-2 128 0,1 6-128 16,-1 8 176-16,1 5-48 0,-1 6 0 0,1-4 0 16,1 3-128-16,-1-2 192 0,0 0-192 0,0 0 192 0,-1-1-192 15,1 5 0-15,0-1 0 0,1 3 0 0,0 0 0 16,-2-2 0-16,2 2 128 0,-1-2-128 0,-2 2 0 16,0-1 192-16,2 1-192 0,-2 3 192 15,0-2-192-15,1 4 128 0,-2-2-128 0,-1 0 128 0,-2-3-128 16,1-1 160-16,-1 0-160 0,1 1 160 0,-1 0 16 0,1-2 0 15,0 2 0-15,-1-3 0 0,2-9 48 0,0 2 16 16,2-2 0-16,-1-1 0 0,3-3-48 0,0 2 0 16,1-1 0-16,1 2 0 0,1 0-192 0,-1-2 0 15,2-1 0-15,-2 0 0 0,1-6 0 0,0-1 0 16,-1-3 0-16,0 1 0 0,-1-6 0 0,1 5 0 16,0 1 0-16,-3-1 0 0,2 1 0 0,0 0 0 15,-1 2 0-15,-1-2 0 0,2 0 0 0,-2-1 0 0,1-2 0 0,-2-4 0 16,2 0 0-16,-3-3 0 0,0 1 0 0,-1-5 0 15,1 0 0-15,-2 0 0 0,1 1 0 0,3-3-160 16,-1-1 160-16,-1 1 0 0,2 0 0 0,1 4 0 16,1 1 0-16,0 1 144 0,2-2-144 0,0 1 0 15,0-3 0-15,0-1 0 0,1 0 0 16,0 0 0-16,-1-4 0 0,-1 0 0 0,0-1 0 0,-1 1 0 16,0-4 0-16,-2 1 0 0,2 0 0 15,0-1 0-15,-1 1 0 0,-1 0 0 0,1 0 0 0,-1 1 0 16,1-1 0-16,-2 0 0 0,0-2 0 0,2-2 0 15,-2 2 0-15,2-2 0 0,-1 3 0 0,2-2 0 16,0 2 0-16,-2 1 0 0,2-1 0 0,0 1 0 16,-1 1 0-16,1 2 0 0,0-3 0 0,0 2 0 15,-2-2 0-15,2 0 0 0,-1 2 0 0,-1-2 0 16,2-1 0-16,-2 1 0 0,1 2 0 0,-2-5 0 0,2 2 0 16,-2 1 0-16,0-4 0 0,1 0 0 0,-2-2 0 0,1 0 0 15,1-2 0-15,0 1 0 0,0 0 128 0,0 0-128 16,1-3 0-16,0 1 0 0,-1 2 0 0,2-3 160 15,0 2-160-15,0-2 128 0,1 0-128 0,-2 0 0 16,2 0 0-16,0 0 0 0,0 0 160 0,0 0-160 16,0 1 192-16,0 2-192 0,0-3 0 0,0 0 0 15,0 0 0-15,0 0 0 0,0 0 0 0,0 0 0 16,0 0 0-16,20-10 0 0,-15 5 0 0,3 0 0 16,-1-1 0-16,3-3 0 0,1 3 0 0,3-4 0 15,0 0 160-15,4-2-160 0,0 2 0 0,2-2 0 16,1 2 0-16,1 1 0 0,1-1 0 0,-1 4 0 15,0 2 0-15,2-2 0 0,-1 4 0 0,1-2 0 16,-2 4 0-16,-1 0 0 0,0 0 0 0,-3 4 0 16,2-2 0-16,-2 4 0 0,-1-2 0 0,-2 2 0 0,-2 2 0 15,1 0 0-15,-2-2 0 16,-1 4 0-16,1-3 0 0,-3-1 0 0,1 0 0 0,-1 0 0 16,0 0 0-16,-2-2 0 0,0-2 0 0,0 2 0 0,0-3 0 0,-1-1 0 15,-1 0 0-15,1 0 0 0,1-1 0 0,0 1 0 16,-1 0 0-16,0 0 0 0,1 1 0 0,-3 1 0 15,0 1 0-15,0 1 0 0,-2 2 0 0,1 0 0 16,-1 1 0-16,0-1 0 0,0 1 0 0,-2-1 0 16,0 3 0-16,1-3 0 0,-1-2 0 0,0-2 0 0,2-2 0 15,-2 0 0-15,1-2 0 0,1-2 0 0,-1-2 0 16,1-4 0-16,0-2 0 0,1-1 0 0,0-3 128 0,1 0-128 16,1-1 128-16,-1 0-128 0,1-4 224 0,0 1-32 15,1 1-16-15,-1-3 0 0,0 2-176 0,0-1 0 16,0 1 0-16,-2-2 0 0,1 4 0 0,-2-5 0 15,1 1 0-15,-2 0 0 0,0-3 0 0,-2-1 0 16,1-2 0-16,-1-3 0 0,-2-4 0 0,1-3 0 16,-2-7 0-16,1-5 0 0,-2-4 0 0,-2-6 0 15,3-2 128-15,-3-5-128 0,1-2 0 0,-1 1 0 16,2-4 0-16,1 5 0 0,2 2 0 0,0 7 0 16,2 5 0-16,2 2 0 0,0 0 0 0,1 7 0 15,0 0 0-15,1 9 0 0,0 0 0 0,2 0 0 0,0 4 0 16,0 0 0-16,0 2 0 0,1-2 0 15,-2 2 0-15,1 0 0 0,-1 0 0 0,0 1 0 16,-2-5 0-16,0 3 0 0,-1-1 0 0,-1-4 0 0,1-6 0 16,-2-3 0-16,-2-4 256 0,2-3-16 0,0-2-16 0,0-2 0 15,2 5-224-15,-1 0 0 0,0 3 0 0,2 3 0 16,2 5 0-16,0 1 0 0,0 3 0 0,1 3 0 16,0 1 144-16,0 3-144 0,0 2 128 0,0-1-128 15,1 3 160-15,-2 2-160 0,0 1 192 0,-2-1-192 16,0 0 0-16,-1-1 0 0,-1 1 0 0,1 0 0 15,-2-1 0-15,0-1 0 0,-3-2 0 0,2-3 0 16,0 2 0-16,-1-3 0 0,1 0 0 0,0-1 0 16,2 1 0-16,0-1 0 0,1 3 0 0,-1-1 0 15,0 1 0-15,0-1 0 0,2 5 0 0,-2 0 0 16,2-1 208-16,-1 3-64 0,-1 0-16 0,2 0 0 0,-2 3-128 16,0-1 0-16,-1-1 0 0,0 3 0 0,0 2 0 15,0-3 0-15,-1-1 0 0,1 0 0 0,-1 2 0 16,1-1 0-16,-1 0 0 0,1 0 0 0,0 0 0 0,0 1 0 15,-2-2 0-15,2 2 0 0,-1-2 0 0,1 1 0 16,-1-3 0-16,1 1 0 0,1-1 0 0,2-1 0 16,-2 1 0-16,0-3 0 0,1 3 0 0,1 0 0 15,-2 2 0-15,3-1 0 0,0 1 0 0,-1 2 0 16,1-1 0-16,0 2 0 0,-1 1 0 0,0 3 0 16,1-1 0-16,-2 4 0 0,1-3 0 0,-2 3-144 15,1 2 144-15,0 0-208 0,-2 2 64 0,0 0 16 16,1 0 0-16,-1 2 0 0,0-2 128 0,0 1 0 0,0 1 0 15,0 1 0-15,0 0-128 0,0 2 0 16,0-2 0-16,-1 0 0 0,1 0 128 0,0 1 0 16,0 1 0-16,-2-2 0 0,2-1 0 0,-1 2 0 0,0 1 0 15,-2 1 0-15,3-3 0 0,-3 3 0 0,-1 0 0 0,0 0 0 16,0 3 0-16,-2-3 0 0,1 1 0 0,-1 1-128 16,-1 2 128-16,-2-1 0 0,0-2 0 0,0 1 0 15,-1 1 0-15,-1-2 0 0,-1 1 0 0,0 1 0 16,0-3 0-16,-2 1 0 0,2-1-144 0,-3 3 144 15,-1-3 0-15,-3 0 0 0,-1 0 0 0,-1-3 0 16,0 2 0-16,-1 1 0 0,0-3 0 0,0 1 0 16,-1 1 0-16,2-2 0 0,2 3 0 0,1-2 0 15,2 1 0-15,0 1 0 0,1 0 0 0,0 0 0 16,2 0 0-16,0 0 0 0,2 0 128 0,1 0-128 16,-1 0-320-16,1 0-160 0,2 1-32 15,0 1 0-15,2 1-208 0,1-2-48 0,3 4-16 16,-1-1 0-16,3-2-384 0,2 3-80 0,0 1-16 0,3 0-17904 15</inkml:trace>
  <inkml:trace contextRef="#ctx0" brushRef="#br4" timeOffset="188327.93">21721 7978 23039 0,'-1'0'2048'0,"0"0"-1648"0,2 0-400 0,0 0 0 0,0 0 672 0,1 0 48 16,-1 0 16-16,3-2 0 0,-1 2 416 0,4-1 96 16,-1 1 16-16,0-3 0 0,3 3-496 0,-2 0-80 15,2-2-32-15,-2 0 0 0,3 2-80 0,-1-2 0 0,1 1-16 16,1-2 0-16,0 3-64 0,-1-2-16 0,1 1 0 16,0-2 0-16,1-1 96 0,-1 2 32 0,2-2 0 0,-1 2 0 15,-1-1-160-15,0 2-16 0,2-1-16 0,-2 0 0 16,0 0-224-16,0 2-64 0,0-3 0 0,0 3 0 15,-1 0-128-15,0-1 0 0,0 1 144 0,0-2-144 16,0-1 0-16,-1 2 144 0,-1-2-144 0,1 0 0 16,0-2 192-16,-3 1-64 0,1 0 0 0,-2-2-128 15,1 2 176-15,-2 0-176 0,-2-1 160 0,0-2-160 16,-2 2 192-16,-2-2-48 0,1 1-16 0,-3 0 0 16,0-4-128-16,-3 4 128 0,1-4-128 0,-4 1 128 0,0-1-128 15,-1-1 0-15,0 1 144 0,-1 0-144 0,1 2 0 16,0-2 144-16,-1 2-144 0,1 2 0 0,0 0 0 15,1 0 0-15,0 2 0 0,0 2 0 0,-1 2 128 16,1 0-128-16,1 0 0 0,-1 2 0 0,2 4 0 16,0-2 0-16,0 2 0 0,1 0 0 0,-1 0 0 0,1 1 0 15,-1 3 0-15,2-4 0 0,0 4 0 0,1-2 0 16,0 3 0-16,0 2 0 0,0-1 0 0,0 4 0 16,2 3 0-16,-1-3 0 0,0 5 0 0,3-1 0 15,0-2 0-15,0 4 0 0,2-3 0 0,0 1 0 16,3-2 0-16,-1-2 0 0,4 3 0 0,0 0 0 15,2-3 0-15,-1 0 0 0,2 0 0 0,0 0 0 0,0-4 0 16,1 2 0-16,-1-2 0 0,1-1 0 0,0 0 0 16,-1-2 0-16,1-2-368 0,-1 0 32 0,-1-2 0 0,0-2 0 31,-2 0-688-31,-2-3-128 0,0 0-16 0,-1-3-10352 0,-2 0-2048 16</inkml:trace>
  <inkml:trace contextRef="#ctx0" brushRef="#br4" timeOffset="188763.31">22268 7936 6447 0,'-4'5'576'0,"0"-2"-576"16,2 0 0-16,1 2 0 0,1-3 3184 0,1 0 528 0,1 1 96 0,0 3 32 0,0 4-3088 0,1 2-624 15,-1-1-128-15,-1 4 0 0,1-1 0 0,-4 0 0 16,1-1 160-16,-1-1-160 0,-1-2 336 0,-1 0-16 16,-1-4 0-16,1 3 0 0,0-3 1696 0,0-1 336 15,0 0 64-15,2-1 16 0,1-2-512 16,-1-2-80-16,1 0-32 0,1 0 0 0,-1-2-704 0,1-2-144 16,-1-1-16-16,-2-3-16 0,2 2-416 0,-1 0-64 15,0 0-32-15,0-1 0 0,-1-6-160 0,1-2-16 16,-2-4-16-16,-1-4 0 0,2 1-96 15,-1 1 0-15,1 1-128 0,1-1 192 0,1 1-192 0,1 2 0 16,0 2 0-16,0 0 0 0,1 0 0 0,1 3 144 16,1 1-144-16,1 2 128 0,-1 1-128 0,0 2 0 15,0 1 0-15,0 1 0 0,2 0 0 0,-1 2 0 0,0-3 0 16,0 2 0-16,0 0-192 0,0 0-80 0,1 0-16 16,0 2 0-1,-2-1-112-15,1 2-32 0,1 1 0 0,0-3 0 16,0 3-752-16,1 0-160 0,1 3-16 0,1-3-16 15,-1 1-880-15,3 0-176 0,1 3-48 0,2 2-10864 0</inkml:trace>
  <inkml:trace contextRef="#ctx0" brushRef="#br4" timeOffset="189168.98">22572 8066 12895 0,'-2'6'576'16,"-1"1"112"-16,2-3-560 0,0 1-128 0,3-1 0 0,-1-1 0 0,1-2-256 0,-1 4-64 0,0 2-32 0,0 6 0 0,0-1 48 15,-1 0 16-15,0-2 0 0,-2 3 0 0,0-6 288 0,-2 2 0 16,0-3 0-16,-1 0 0 0,0 0 2336 0,2-2 480 16,-2-2 80-16,1 2 32 0,0-1-128 0,0-3-32 15,2 0 0-15,-1-3 0 0,1 1-656 0,1-2-128 16,-2-2-16-16,2-3-16 0,-1-1-1024 0,0 0-208 15,0-3-32-15,-1-5-16 0,1 1-368 0,-1-2-80 16,2 1-16-16,-1-4 0 0,1-1-80 0,-1-3-128 16,2 2 176-16,2-2-176 0,-1 5 160 0,0 1-160 15,0-1 128-15,2 1-128 0,0 4 0 0,1-2 0 16,-1 1 0-16,0 1 0 0,2 2 0 0,-1 0 0 0,0-1 0 0,1 1 0 16,-2 2 128-16,2 0-128 15,1 2 128-15,1 0-128 0,0 1 0 0,0 3 0 0,1 0 0 16,-1-1 0-16,2 2 0 0,0 1 0 0,-1 0 0 0,1 2 0 15,0-1-352-15,-1 3 0 0,0 0 0 16,0 0 0 0,0 3-1024-16,0-3-208 0,1 2-32 0,1 2-14848 0</inkml:trace>
  <inkml:trace contextRef="#ctx0" brushRef="#br4" timeOffset="189862.74">21862 7400 29487 0,'-12'-4'1296'0,"4"1"288"15,2 0-1264-15,3 3-320 0,1-3 0 0,2 3 0 0,0 0 1088 0,0-2 144 0,0 1 48 0,0-4 0 0,3 1-240 0,2 0-32 0,0 0-16 16,3 0 0-16,1 0-640 0,1 0-128 0,1 0-32 0,1 2 0 15,1-1 224-15,2 2 32 0,-1 1 16 0,4 0 0 16,0 4-176-16,1-2-32 0,1 2-16 0,2 0 0 16,0 0-64-16,3 0-16 0,1 3 0 0,1-4 0 15,1 4-32-15,1-4 0 0,-1 0 0 0,-2 0 0 16,0 0-128-16,-2-3 192 0,-2 0-192 16,0 1 192-16,2-1-192 0,-2 3 0 0,0-3 0 0,-1 0 0 15,-1 2 0-15,-4-2 0 0,-2 1 0 0,-1 2 0 16,1-2 0-16,-2 2 0 0,1-1 0 0,-2-1 0 15,-1 2 0-15,-2-1 0 0,1-2 0 0,-2 4 0 0,0-4 160 16,-1 0-160-16,-1 0 192 0,0 0-192 0,-2 0 208 16,1 0-64-16,1 0-16 0,-2 0 0 0,0 0 0 0,0-3 0 15,-1 2 0-15,1 1 0 0,-1-2-128 0,1 2 128 16,-1 0-128-16,-1-3 128 0,-1 3-128 0,2 0 0 16,-2-1 0-16,-2 1 0 0,2-2 160 0,0 2 0 15,0 0 0-15,0 0 0 0,0 0 96 0,-17-10 0 16,11 6 16-16,-2 1 0 0,1 0-48 0,-2-2-16 15,-1 0 0-15,-1-1 0 0,0-1 48 0,-1 1 16 16,1-4 0-16,-2 2 0 0,3-1 0 0,-1 2 0 16,1-3 0-16,1-1 0 0,-1 0 48 0,0-1 0 15,-1 2 0-15,1 1 0 0,0-4-80 0,0 3-16 16,1 0 0-16,-1 2 0 0,1-1-48 0,-1 2-16 16,-1-3 0-16,2 4 0 0,1-3-160 0,2 2 0 0,1 0 0 15,4 1 0 1,1 0-592-16,4-4 0 0,4 1 0 0,9-3-21248 0</inkml:trace>
  <inkml:trace contextRef="#ctx0" brushRef="#br2" timeOffset="-196741.07">4745 10816 40543 0,'0'-2'3600'0,"1"-1"-2880"0,1 3-576 0,0 3-144 0,0-1 192 16,1 2 16-16,-1 2 0 0,3 4 0 0,2 9-208 16,1 5 0-16,-1 12 128 0,-1 8-128 0,2 6 0 0,-3 5-128 15,-2 10 128-15,-1 3-208 0,-1 1 208 0,-1 3 0 16,-1-3 0-16,-3 4 0 0,0-3 0 0,-1 0 0 16,0 6 0-16,-1-10 0 0,1-9 0 0,2-4 0 15,-1-6 0-15,1-2 0 0,1-3-176 0,1-4 176 16,-1-3-192-16,1-7 192 15,0-3-496-15,1-5 16 0,-3-3 0 0,1-6-17088 0</inkml:trace>
  <inkml:trace contextRef="#ctx0" brushRef="#br2" timeOffset="-196310.72">3894 12672 19343 0,'-12'-9'1728'0,"3"4"-1392"16,1 1-336-16,4 0 0 0,1 1 1280 0,2 1 192 16,1 1 48-16,-1-3 0 0,-1-2-832 0,2-3-176 15,4 0-16-15,2-1-16 0,4-1 656 0,5 3 128 16,5-2 16-16,3 4 16 0,6-4 496 0,4 2 112 16,7-2 16-16,5-3 0 0,2 1-800 0,7-4-160 15,9-3-16-15,5-1-16 0,3-2-448 0,4 0-96 16,2-2 0-16,1-1-16 0,1-4-368 0,1-2 128 15,-1 1-128-15,0-2 0 0,-1 1 192 0,-2-3-16 16,2-1-16-16,-3-1 0 0,-7 5-160 0,5-6 0 16,-1 1 0-16,-2 2 0 0,-5 2-256 0,-5 1-64 0,-5 5-32 15,-5 5 0 1,-5 5-1712-16,-7 6-352 0</inkml:trace>
  <inkml:trace contextRef="#ctx0" brushRef="#br2" timeOffset="-195615.37">4297 14238 41471 0,'-4'-1'1840'0,"1"-2"368"0,0 1-1760 0,3 1-448 0,0-2 0 16,0 3 0-16,1-4 0 0,1-1-176 0,0-2 16 0,3-9 0 0,2-3 416 0,3-3 64 15,3-6 32-15,2-4 0 0,3-6-32 0,2-6-16 16,5-3 0-16,1-7 0 0,1 0-144 0,2-6-32 0,5-9 0 0,-3-1 0 16,-2 6 48-16,0 1 0 0,1-3 0 15,-3 2 0-15,-1 2 16 0,-3 5 0 0,-1 7 0 0,-3 8 0 16,-4 8-48-16,-4 6 0 0,-1 4 0 0,-4 6 0 15,-1 2 304-15,-1 6 48 0,-3 4 16 16,0 3 0-16,0 1-256 0,-1 4-64 0,0 4 0 0,2 2 0 16,-1 7-192-16,0 1 0 0,2 8 0 0,0 2-160 15,2 5 160-15,1-1 0 0,3 3 0 0,3 2 0 16,1 0 0-16,3 0 0 0,2 9 0 0,2-3 0 16,1 3 0-16,0-2 0 0,-1 1 0 0,0-1 0 15,-2-3 0-15,-3 0-128 0,0 0 128 0,-4-5-128 0,2-2 128 16,-4-3 0-16,3-4 0 0,-4-3 0 15,2-2 160-15,-1-2 16 0,1-4 0 0,0-2 0 0,-1-2 176 16,4-4 32-16,2-3 16 0,0-3 0 16,-1-4 0-16,4-6 0 0,3-2 0 0,0-4 0 0,0-5 112 0,1-4 32 15,0-5 0-15,-2-3 0 0,1-3-128 16,-5-5-32-16,0-1 0 0,-3-4 0 0,-1-2-64 16,-1-11 0-16,-2-3-16 0,-1-1 0 0,0-3-112 0,-2 3 0 15,-1 0-16-15,-1 5 0 0,-1 1-176 0,0 0 0 16,-3 2 0-16,-1 6 0 15,-3 2-832-15,-2 9-192 0</inkml:trace>
  <inkml:trace contextRef="#ctx0" brushRef="#br2" timeOffset="-190715.51">1109 16040 41471 0,'3'-3'3680'0,"-1"2"-2944"0,2 2-592 0,0 4-144 16,0-1-256-16,1 0-64 0,7 4-32 0,4 2 0 16,6 3-128-16,5 3-32 0,4 0 0 0,1-1 0 0,3-3 384 15,-1-2 128-15,5-4 0 0,0-2-144 16,6-4-624-16,-2-4-112 0,2 1-16 0,-3 0-16 15,-2-1-112-15,0-2 0 0,1 1-16 0,-3-1 0 16,1 2-816-16,-5 2-144 0,-4 0-48 0,-4 4-5952 16,-3 0-1184-16</inkml:trace>
  <inkml:trace contextRef="#ctx0" brushRef="#br2" timeOffset="-190423.68">1082 16567 40543 0,'-5'1'1792'0,"1"-1"384"0,2 0-1744 0,2 2-432 0,2-1 0 0,2 2 0 31,3-1-832-31,3 0-256 0,9 4-64 0,7-1 0 0,7-2-512 16,4 1-128-16,4-1 0 0,4-6-16 0,-1 1 1520 0,2-3 288 0,2-1 0 0,-1-1 176 15,0-2-1168-15,-4 0-224 16,-3-1-64-16,-3 0 0 0,-2 1 224 0,-3 1 32 16</inkml:trace>
  <inkml:trace contextRef="#ctx0" brushRef="#br2" timeOffset="-189808.5">3937 15100 41471 0,'5'-19'3680'0,"-2"7"-2944"0,-2 0-592 0,1 4-144 0,1 6 496 0,0-1 64 16,2 3 16-16,3-1 0 16,3 1-976-16,3 4-192 0,3 6-48 0,-1 8 0 0,-2 7 400 0,-3 7 80 15,-1 13 16-15,-3 5 0 16,-2 3-464-16,-1 1-96 0,-3-2 0 0,1 1-16 0,-2 1 336 0,2-1 80 15,-1 4 16-15,0 0 0 0,0 0 512 0,1-4 96 16,1-5 32-16,-1-4 0 0,0-6 176 0,-1-2 48 16,2-3 0-16,-2-3 0 0,3-2-352 0,-3-3-64 15,1-3-16-15,0-3-12208 16,1-3-2448-16</inkml:trace>
  <inkml:trace contextRef="#ctx0" brushRef="#br2" timeOffset="-189460.75">3397 16532 41471 0,'11'0'3680'0,"-2"0"-2944"15,0 1-592-15,3-1-144 0,-1 0 832 0,1 0 128 16,7 3 16-16,13-3 16 16,19 0-1280-16,23 0-256 0,17-4-48 0,11-2-16 0,1-5 608 0,1-1 160 15,3-2 16-15,-2-6 0 0,-1 1-176 0,-3-3 0 16,3 1 0-16,-5-1-176 0,-5-2 48 0,-4 2 0 15,-1 1 0-15,-4 2 0 0,-3 2-32 0,-5 0 0 16,-7 1 0-16,-7 2 0 0,-5 5-128 0,-7 6-32 16,-9 0 0-16,-6 6-18112 0</inkml:trace>
  <inkml:trace contextRef="#ctx0" brushRef="#br2" timeOffset="-188810.77">3810 17605 13823 0,'2'-1'1216'0,"0"-1"-960"0,-1-2-256 0,0 0 0 0,0 2 5968 0,2-2 1152 16,0-2 240-16,5-4 32 0,2-7-6016 0,6-7-1200 15,4-9-176-15,3-6-176 0,3-1 544 0,-1-5 96 16,0 0 32-16,-2 1 0 0,2-4-208 0,-2-2-32 15,2 0-16-15,-3 3 0 0,2 8-112 0,-3 3 0 16,-1 8-128-16,-3 7 192 0,0 2-192 0,-2 7 144 16,-3 5-144-16,-3 3 128 0,1 4 176 0,-3 1 16 15,-1 4 16-15,1 2 0 0,1 2-160 0,0 1-48 16,0 0 0-16,1 2 0 0,0 2-128 0,1 3 0 0,-2-1 0 16,3 0 0-16,2 4 0 0,-1 1 0 0,3 1 0 15,0 1 0-15,1-1 0 0,0 3 0 0,1-2 0 0,2 2 0 16,-1-3 0-16,0-3 0 0,-1-1 0 0,-2-2 0 15,0 0 0-15,-3 0 192 0,0-1-64 0,1 1 0 16,-3-3 64-16,-2-2 16 0,1 0 0 0,-2-1 0 16,2 0 32-16,-2-2 0 0,2-1 0 0,0-2 0 15,1 0 32-15,1-2 16 0,0 0 0 0,0-3 0 16,3 0 240-16,-1-3 48 0,3 0 16 0,2-4 0 16,-1-3 32-16,0 2 0 0,2-6 0 0,1-1 0 15,-1-1 80-15,0-3 32 0,-1-3 0 0,0 0 0 16,-2-2-96-16,0-2-32 0,0-3 0 0,-1-2 0 15,0-1-96-15,0-4-32 0,1-1 0 0,1-7 0 0,-1 0-352 16,1 0-128-16,-2 2 0 0,1 1 0 16,0 3-864-16,-1 3-160 0,0 2-48 0,0-1 0 15,-2 1-1040-15,1 3-192 0,0 5-64 0,3-3-19760 16</inkml:trace>
  <inkml:trace contextRef="#ctx0" brushRef="#br2" timeOffset="-188252.63">6449 15053 41471 0,'-8'-4'3680'0,"3"-1"-2944"15,3 4-592-15,2 1-144 0,1 0 0 0,-1 0-176 0,-1-2 48 0,0-1 0 16,1 2-720-16,1 1-144 0,4 4-32 0,2 2 0 0,4 1 1200 0,2 8 224 16,3 4 48-16,3 5 16 0,4 10-240 0,0 6-48 15,3 7-16-15,-1 4 0 0,-3-4 416 0,-1 4 64 16,-1 6 32-16,-1 7 0 0,-3 10 112 0,-5 3 32 15,-3 5 0-15,-4-8 0 0,-3-3-176 0,-2 5-16 16,-3 9-16-16,-2-2 0 0,1-8-416 0,-2-5-192 16,-1-10 160-16,0 0-160 0,-2-3 336 0,0-1-16 15,1-1-16-15,-1-4 0 0,3-3-80 0,0-2-16 16,0-2 0-16,1-9 0 0,3-6-208 0,-1-4 0 16,1-6 0-16,2-7 0 15,0-2-512-15,1-6-64 0,1-4 0 0,-1 0 0 16,3-7-592-16,-2 0-128 0,0-5-32 0,2-4-11808 0,-2-3-2368 15</inkml:trace>
  <inkml:trace contextRef="#ctx0" brushRef="#br2" timeOffset="-187892.22">6865 15095 50687 0,'-3'-1'2240'0,"-1"-2"464"0,1 1-2160 0,2 1-544 0,1 1 0 0,1 0 0 16,2 0-1328-16,1 0-368 16,3 3-80-16,5 0-16 0,3 3 1120 0,4 4 224 0,2 3 32 0,1 6 16 0,3 6 224 0,-2 9 176 15,0 5-208-15,-2 3 80 0,-4 3-160 0,-2 6-32 16,-5 4 0-16,-4 1 0 0,-5 10 128 0,-3 4 32 15,-6 2 0-15,-1 1 0 16,0-2 160-16,-1-8 176 0,2-6-48 0,0 3 0 0,-1 6 336 0,2 0 64 16,0 0 16-16,2-5 0 0,2-2 96 0,1-8 0 15,4-3 16-15,0-4 0 0,3 0-400 0,1-6-64 16,4-2-32-16,0-3 0 0,1-4-160 0,2-7 0 16,0 0 0-16,1-6 0 15,-1-1-624-15,0-5 0 0,-1-4 0 0,2-2-19136 0</inkml:trace>
  <inkml:trace contextRef="#ctx0" brushRef="#br2" timeOffset="-187036.63">8030 15881 43311 0,'-2'-3'3840'0,"-1"0"-3072"0,1 3-608 0,2-2-160 16,0 2-320-16,-1 0-80 0,-1-1-32 0,0 1 0 0,-1 0 432 0,2 3 0 15,0 6 0-15,1 2-128 0,1 6 128 0,3 3 0 16,2 5 0-16,3 1 128 0,2 2-128 0,2 3 0 0,5 4 0 15,1-3 0-15,4-1 0 0,-1 4 128 0,1 3 0 16,1-4 0-16,-2-1-128 0,0-1 144 0,-2-1-144 16,-1-3 160-16,-2 1-160 0,-3-5 0 0,-1 2 0 15,-3-3 0-15,-1-4 0 0,0 0 0 0,-5-1 0 16,1-5 0 0,0-1-1120-16,-2-6-96 0</inkml:trace>
  <inkml:trace contextRef="#ctx0" brushRef="#br2" timeOffset="-186756.29">8846 15790 44223 0,'-8'6'1968'0,"-1"0"400"0,0 0-1904 0,3 1-464 0,2-1 0 0,3 0 0 16,-1 4-304-16,-3 8-144 0,-1 11-48 0,-3 13 0 15,0 9-192-15,3 6-32 0,1 8-16 0,0 2 0 0,1 2 736 0,0 2 160 16,-1 4 32-16,-4-2 0 16,0 5-192-16,-3 1 0 0,-4 0 0 0,-4 0 0 0,-2-3 0 0,-5-3 208 15,-4-7-16-15,-3-1-16 0,-2-3-176 0,2-8 0 16,-2-6 0-16,5-7 0 16,5-4-640-16,5-12-176 15,4-3-16-15,3-9-16 0,5-10-1024 0,3-5-208 16,4-4-32-16,6-13-12640 0</inkml:trace>
  <inkml:trace contextRef="#ctx0" brushRef="#br2" timeOffset="-186249.59">8202 15391 11967 0,'-14'3'1072'0,"5"-2"-864"0,0 2-208 0,3-3 0 16,3 2 6208-16,3-2 1184 0,0 0 240 0,-2 2 48 16,1 0-6208-16,-1 1-1264 0,4-2-208 0,2 1 0 0,4-2 160 0,2 3 144 15,2-3 16-15,2-3 16 0,2 0-16 0,2 0 0 16,3-3 0-16,4 0 0 0,1 0-80 0,3-2-32 15,1 3 0-15,4-2 0 0,-1-3-80 0,3 1-128 16,-3 3 176-16,1-1-176 0,0 0 128 0,-1 1-128 16,-2 0 0-16,-3 0 0 0,-1 0 256 0,-2 0-48 15,-3 2-16-15,0 1 0 0,1 0 80 0,-5 0 16 16,0 3 0-16,-2 0 0 0,-2 0-160 0,0 0-128 16,-2 3 144-16,0-3-144 0,-3 0 208 0,0 0-48 15,1 0-16-15,-1 0 0 0,-2-3-144 0,1-1 0 16,-2 1 0-16,-1-2 0 0,0 1 304 0,-3-2-32 15,-1 0 0-15,-1-2 0 0,0 2-16 0,-3-3 0 16,-1 0 0-16,-1-4 0 0,-1 1-32 0,-2-1-16 0,0 4 0 16,-2-4 0-16,-1 3-16 0,-3-2-16 15,-1 2 0-15,-1 0 0 0,-2 2-48 0,-3 1 0 0,0 1 0 0,-3 2 0 16,-1 1-320-16,2 0-64 0,2 0 0 0,1-4-16 16,1 4 48-16,5-4 16 0,0 3 0 0,3-3 0 31,2 2-432-31,4-1-64 0,3 0-32 0,3-3-19648 0</inkml:trace>
  <inkml:trace contextRef="#ctx0" brushRef="#br2" timeOffset="-185758.9">9734 15888 40543 0,'-9'-7'3600'0,"3"1"-2880"0,3 3-576 0,1-1-144 16,2 3-160-16,-1-3-64 0,-4-2-16 0,-1-4 0 15,-1 0-592-15,2 0-128 16,2 4-32-16,6 3 0 0,2 3 992 0,3 4 368 0,6 2-16 0,6 3 0 16,4 1-32-16,4-2-16 0,5 0 0 0,2-2 0 15,2 0 400-15,2-3 96 0,3 0 16 0,2 0 0 16,-1-2-464-16,0-1-96 0,-3-1 0 0,-2-4-16 16,-1 1 16-16,-1 1 0 0,0-4 0 0,-3 4 0 0,-1 0-256 15,1-1-240-15,-1 2 48 0,0 0-12496 16,0 0-2512-16</inkml:trace>
  <inkml:trace contextRef="#ctx0" brushRef="#br2" timeOffset="-185060.85">12249 14880 35935 0,'-2'-4'3200'0,"-1"-2"-2560"0,2 3-512 0,1 2-128 0,-1 1 960 0,0-2 192 0,-1-2 16 0,0 0 16 0,-2-2-1040 0,-1 1-144 16,0 4-144-16,2 2 144 0,-2 4-176 0,0 3 176 16,0 0-128-16,-1 5 128 0,-1 3 0 0,1 2 0 15,-1 4 0-15,-3 4-128 0,-1 5 256 0,-3 8 48 16,-4 1 16-16,-5 9 0 0,-4 5 272 0,-4 2 64 16,-2 2 16-16,-5 1 0 0,0-2 16 0,-1 6 0 0,-7 4 0 15,-3 2 0-15,-1 2 32 0,1-3 16 0,3-4 0 0,3-5 0 16,3-5-288-16,4-4-48 0,7-8-16 0,-1-1 0 15,3 0-64-15,3-3-32 0,4-3 0 0,4-10 0 16,4-3-336-16,1-9-64 0,3-3-16 0,2-5 0 31,3-3-656-31,-1-4-144 0,0 0-32 0,2-7 0 0,-1-2-1024 16,1-4-224-16</inkml:trace>
  <inkml:trace contextRef="#ctx0" brushRef="#br2" timeOffset="-184696.51">11291 14860 40543 0,'-1'-6'1792'0,"-1"2"384"16,2 2-1744-16,0-2-432 0,2 4 0 0,0 1 0 0,3 2 320 0,1-1-32 15,5 2 0-15,4 3 0 0,4 4-160 0,2 5-128 16,2 3 144-16,1 7-144 0,1 5 400 0,-1 4-16 0,1 4 0 16,1 4 0-16,-1 6-176 0,2 4-32 15,-1 0-16-15,1-1 0 0,2 1 128 0,-2-3 32 16,-3-2 0-16,5-1 0 0,2 3-64 0,3 1 0 16,4 2 0-16,1 2 0 0,-1-2 32 0,0 1 0 0,-3-5 0 15,-1 0 0-15,-2 2 64 0,-5-4 16 0,-2-2 0 0,-3 1 0 16,0 2-240-16,-3-3-128 0,0-1 160 0,-5 0-160 15,0-6 0-15,-2-3 0 0,-2-7 0 16,3-3 0 0,-4-5-496-16,3-8-80 0,0 0-32 0,2-4 0 15,2-3-464-15,3-8-80 0,4 0-32 0,3-10-18192 0</inkml:trace>
  <inkml:trace contextRef="#ctx0" brushRef="#br2" timeOffset="-183796">13478 14866 35935 0,'-8'0'3200'0,"-1"0"-2560"0,3 0-512 0,2 0-128 16,2 0 672-16,-2 0 112 0,-5 1 32 0,-5 2 0 15,-4-1-1376-15,0 2-272 0,3-1-48 0,2 0-16 0,4 0 1072 0,0 2 208 16,3 1 32-16,-2 3 16 0,1 4-80 0,-2 8-16 16,-2 1 0-16,-4 9 0 0,0 1 48 0,-6 11 16 15,-3 6 0-15,-6 9 0 0,-6 5-400 0,0 0 128 16,0-3-128-16,3-6 0 0,0 5 208 0,0 2-32 0,4 4-16 16,2-1 0-16,3-4 160 0,3-7 48 0,4-2 0 0,3-3 0 15,3-4-160-15,5-2-16 0,3-4-16 16,6 0 0-16,2-1-48 0,2 0 0 0,4-2 0 15,4-3 0-15,3-6 64 0,0-1 16 0,4-7 0 16,2-1 0-16,2-5-64 0,0-6-16 0,1-2 0 16,0-7 0-16,0 0-128 0,2-7 0 0,-1-3 0 0,1-5-176 15,-1-4 176-15,-2-4 0 0,-1 1 0 0,2-7 0 16,0-2 160-16,0-2 64 0,1-4 16 0,1-7 0 16,3-8 176-16,1-2 32 0,-4-3 16 0,-3-2 0 15,-2-1-160-15,-2-1-48 0,-3-2 0 0,-5 2 0 16,-2 7-256-16,-5 0 0 0,-1 4-176 0,-2-4 176 15,-3 4-192-15,-2 1 192 0,-3 1-192 0,-2 8 192 16,-3 1-192-16,-3 5 192 0,0 5-192 0,-6 3 192 16,-3-2-192-16,-3 5 192 0,-2 4-192 0,0 3 192 15,1 7-512-15,-2 2 0 0,1 4 0 0,-2 3 0 16,1 8-528-16,1 5-112 0,0 3 0 0,3 3-17328 16</inkml:trace>
  <inkml:trace contextRef="#ctx0" brushRef="#br2" timeOffset="-183530.72">13006 15603 10127 0,'-4'16'896'0,"1"-3"-704"0,-1-1-192 0,3-2 0 0,1-6 7168 0,2 1 1408 0,2 4 288 16,1 4 48-16,5 9-6896 0,5 2-1376 0,6 3-288 0,1-5-48 15,1-3-304-15,2-7-144 0,1-1 16 0,-1-5 0 16,-2-1 0-16,-1-5 0 0,2-2 0 0,1-2 0 16,-2-5-176-16,1-1-16 0,-3 2-16 0,-1-2 0 31,-1 0-224-31,-1-2-32 0,-1-2-16 0,-1-3 0 16,0-1-464-16,-1 0-80 0,1-1-32 0,-2 0-9664 0,-2 0-1936 0</inkml:trace>
  <inkml:trace contextRef="#ctx0" brushRef="#br2" timeOffset="-182959.67">13261 14487 33167 0,'-9'3'1472'0,"4"0"304"16,0 0-1424-16,3-3-352 0,2 2 0 0,0 0 0 0,1-2 208 0,1 0-16 16,1 3-16-16,2 0 0 0,4 0 0 0,2-3 0 15,2 0 0-15,3 0 0 0,3-3 560 0,-1 0 112 0,3 0 32 16,2-1 0-16,0-2-288 0,3 3-48 0,1-4-16 0,-1 1 0 15,0 4-48-15,-2-2-16 0,-2 0 0 0,-1 2 0 16,-1-2-160-16,-3 4-48 0,-1-2 0 0,0-1 0 16,-1 2-128-16,0 1-128 0,0-3 144 0,1 1-144 15,1 1 144-15,1-2-144 0,0 1 128 16,1 1-128-16,-1-2 224 0,1 2-32 0,-1 1-16 0,2-3 0 16,1 3-48-16,0 0 0 0,-1-2 0 0,0 2 0 15,-3-1-128-15,-2 1 0 0,-3 0 0 0,-1 0 0 16,-2 0 0-16,-2-3-176 0,0 3 48 0,-5 3 0 15,-2-3 128-15,-1 0 0 0,0-3 0 0,-4 3 0 16,0-4 176-16,-4 2 64 0,0 0 16 0,-2-2 0 16,0 0 0-16,-1 0 0 0,-2-2 0 0,1 1 0 15,-2-2-112-15,0-2-16 0,0 2 0 0,0-4 0 0,3 1-128 16,1 0 0-16,0-2 0 0,1-1 0 0,0 1 0 16,1 1 0-16,2 0 0 0,-2-1 0 0,2 4 0 0,-1-1 0 15,1 2 0-15,-2 0 0 0,1 1 0 0,-1 0 0 16,-1 2 0-16,0 2 0 0,1-1 0 0,-2 2 0 15,3-1-128-15,-2 2 128 16,2 0-544-16,1-1-32 0,1 2-16 0,1 1 0 16,2-2-480-16,2 4-80 0</inkml:trace>
  <inkml:trace contextRef="#ctx0" brushRef="#br2" timeOffset="-182294.32">14515 14153 27647 0,'2'-4'2448'0,"1"1"-1952"0,-2 2-496 0,0 1 0 0,2 0 1584 16,-1 0 208-16,3 0 64 0,2 0 0 0,3 0-800 0,1 4-160 0,1 2-16 16,-3 4-16-16,3 5-16 0,-4 5 0 0,1 2 0 0,-2 6 0 15,-1 3-432-15,1 5-96 0,-1 5 0 0,-1 6-16 16,-2-3-80-16,1 13-16 0,0 10 0 0,-2 11 0 16,-3 9-16-16,-4 0 0 0,-1 1 0 0,-5 7 0 15,-4 7 16-15,-2 2 0 0,-2 7 0 0,-3-3 0 16,0-1-208-16,-3-5 128 0,1-2-128 0,3-11 0 15,2-6 336-15,0-6-16 0,4-2-16 0,2-1 0 16,2-7-304-16,1-10 128 0,2-4-128 0,3-9 0 16,0-4 0-16,3-6 0 0,-1-3 0 0,3-6 0 15,0-9-144-15,2-3-96 0,0-7-16 0,2-5 0 16,2-5-496-16,1-8-96 0,5-7-32 16,1-4-17904-16</inkml:trace>
  <inkml:trace contextRef="#ctx0" brushRef="#br2" timeOffset="-181948.84">15212 13975 43311 0,'-6'13'1920'0,"0"0"384"0,-2 1-1840 0,2 0-464 0,2-2 0 16,2 1 0-16,-1 7 384 0,-3 12 0 0,0 21-16 16,-1 19 0-1,2 10-768-15,2 4-160 0,3-3-16 0,0 4-16 0,1 5 432 0,-1 1 160 0,2 1 0 0,-4-3-144 16,0 1 144-16,-2 3 0 0,-1 6 0 0,-2-6 0 16,-1-4 0-16,0-6 0 0,-1-2 0 0,2-6 0 15,1-2 192-15,-2-3 32 0,2-9 0 0,-1-3 0 16,2 1 80-16,-3-2 16 0,1 2 0 0,-2-2 0 15,2-2-192-15,-1-6-128 0,1 0 144 0,2-7-144 16,1 1 0-16,3-5 0 0,2-1 0 0,2-5 0 16,2-5-640-16,2-7-112 15,2-3-16-15,-1-6-18240 0</inkml:trace>
  <inkml:trace contextRef="#ctx0" brushRef="#br2" timeOffset="-181513.42">15441 16367 41471 0,'6'-2'1840'0,"-4"-2"368"0,1-1-1760 0,-2 2-448 15,0-1 0-15,-1 1 0 0,3 1 480 0,1-3 16 16,2-1 0-16,5-5 0 16,3 1-752-16,3 2-128 0,1 0-48 0,2 2 0 0,0 2 272 0,0 1 160 0,0 3-192 0,-2 3 192 15,1-1-256-15,-5 6 48 0,0 0 16 0,-3 5 0 16,-3 3 192-16,-5 4 0 0,-1-2-160 0,-5 4 160 16,-4 3 272-16,-4 1 128 0,-3-1 32 0,-3 1 0 15,-6 5 16-15,-4-3 16 0,0 2 0 0,-3 1 0 16,-2 1-464-16,-1 1 0 0,2-1 0 0,2-3 0 15,6-1 0-15,2-4 0 0,6-1-208 0,3 0 64 16,4-1 144-16,2-2 128 0,4 1-128 0,3-2 176 16,1 1 192-16,6-2 32 0,-1-2 16 0,4 0 0 15,3-3-32-15,2 2 0 0,4-3 0 0,2-4 0 16,1 1-384-16,3-2-144 0,2-2 0 0,1-1 0 16,2-4-176-16,3-3-48 0,0-1 0 0,0-2 0 15,1-4-240-15,-1-2-48 0,-2-3-16 0,1-5-12144 16,2-4-2432-16</inkml:trace>
  <inkml:trace contextRef="#ctx0" brushRef="#br2" timeOffset="-180896.92">15349 13649 41471 0,'-8'-14'1840'0,"1"2"368"0,3 0-1760 0,2 3-448 0,2 3 0 0,3 5 0 0,-1-5-800 0,1-3-240 0,2-4-48 0,2-6-16 16,0-3-288-16,2 1-48 0,0 2-16 16,-1 2 0-16,2 1 1808 0,0 1 352 0,3-1 80 0,1 1 16 0,4-1-16 0,2 0 0 15,3 0 0-15,3 2 0 0,4 2 80 0,2-1 16 16,1 4 0-16,-1 0 0 0,-1-1-496 0,-2 4-112 15,-3-3-16-15,-4 3 0 0,-1 2-128 16,-4 4-128-16,-2 0 192 0,-4 3-192 0,-1 3 192 0,-4 1-192 16,-1 6 192-16,-3-1-192 0,-1 4 144 0,-4 3-144 15,-2 5 0-15,-1-1 144 0,-3 3-144 16,-2 2 0-16,0 1 0 0,-4 1 0 0,1 3-176 0,-3-2 176 16,3 1-128-16,0-3 128 0,3 0 0 0,1 2 0 15,3-3 0-15,2 1-128 0,2-3 128 0,2-2 0 16,1-3 0-16,1-1 0 0,0-1 128 0,2-3 0 15,-1 0 0-15,2 0 0 0,-1 0 256 0,-1-1 64 16,2 1 16-16,-1-3 0 0,1 2-96 0,2-5-32 0,1-1 0 16,-1 1 0-16,4-4 48 0,2 0 0 0,4-2 0 15,5 0 0-15,3 0 208 0,3-4 48 0,4 4 16 16,2-1 0-16,3-3-400 0,5 0-64 0,2 0-32 0,5 0 0 31,3-5-896-31,3 1-176 0,1 0-48 0,2-1-20368 0</inkml:trace>
  <inkml:trace contextRef="#ctx0" brushRef="#br2" timeOffset="-156512.59">3361 7576 13823 0,'-16'-8'1216'0,"1"0"-960"0,4 6-256 0,5-2 0 16,1 4 512-16,-5-5 64 0,-10 0 16 0,-13-7 0 0,-12-4-448 15,-8-3-144-15,0 3 0 0,1 1 0 0,4 2 304 0,-2 2-48 16,-3 0-16-16,-1 2 0 0,-1 0 528 0,2 2 96 15,1 3 32-15,-1-2 0 16,-1 1-48-16,-1 1 0 0,-3-2 0 0,-1 4 0 0,-1 3-528 0,0 4-96 16,2 3-32-16,-3 1 0 0,0 5-192 0,-2 1 0 15,2-2 0-15,1 2 0 0,5-1 0 0,-1 4-160 16,-1 2 160-16,1 2-128 0,3 3 128 0,-1-3-128 16,2 0 128-16,0-1-128 0,4 2 128 0,1 0 0 15,0 2 0-15,1 0 0 0,0-2 0 0,2 4 0 16,-1-2 0-16,1 1 0 0,2-1 0 0,0-2 0 15,2 2-128-15,0-3 128 0,1 1 0 0,-1 4 0 16,1 1 0-16,-1 1 0 0,-1 3 0 0,1 0 0 16,0 3 0-16,-1-1 0 15,2 3 0-15,-2 5 0 0,-1 2 0 0,7-2 0 0,7-5 0 0,3-5 0 16,-1-4 0-16,0 2 0 0,0 5 0 0,-2 4 0 0,-3 3 0 16,-1-1 0-1,2 0-576-15,0 1-48 0,3 1 0 0,3 2 0 0,7-3 192 0,1-3 48 16,4 1 0-16,2-1 0 0,2 1 240 0,7 1 144 0,4-2-160 15,-1 6 160-15,-1-1 0 0,1 5 0 0,1 4 0 0,4-5 0 16,1 2-256-16,0-3 64 0,-3-3 0 0,1 4 0 16,2 7 192-16,1 2-144 0,0-2 144 0,2 3-128 15,2 4 128-15,2-7-192 0,1-7 192 0,2-2-192 16,0-4-64-16,6 2 0 0,2 7-16 0,6 0 0 16,4-1 416-16,1 1 96 0,0 2 16 0,4-3 0 0,4-5 48 15,5-5 16-15,2-5 0 0,0-3 0 16,-2-4 96-16,4 1 32 0,4-1 0 0,5 0 0 15,5 1 176-15,1-3 32 0,-2 0 16 0,3 1 0 0,7-2-160 16,1 1-16-16,2-2-16 0,3-1 0 0,6-3-304 16,0-4-176-16,-4-4 192 0,2-3-192 0,5-2 128 15,0-2-128-15,4-1 0 0,-1-4 0 0,-3-3 0 0,5-1 0 16,3 1 0-16,-1-3 0 0,-1-3 336 16,-2-1-32-16,-1-2-16 0,1 2 0 0,-4 0 416 0,0-5 96 15,-2 1 16-15,-1-3 0 0,-1 0-224 0,-2-2-32 16,3-2-16-16,-2 1 0 0,-2-2 48 0,2-3 16 15,2 0 0-15,-4-1 0 0,-3 1-144 0,1-6-16 16,2-1-16-16,-1 1 0 0,1 1-128 0,0-1-32 16,-4-1 0-16,1 0 0 0,-3-3-16 0,0 1-16 15,0-3 0-15,-1-1 0 0,-1 3-240 0,-6 0 128 16,-5 0-128-16,8 0 0 0,5-6 0 0,2-3 0 0,-2 6-208 16,-4-4 64-1,0-1-384-15,-5-5-80 0,-1-3-16 0,-6 1 0 0,-2 2 368 0,-7-1 80 0,-1 4 16 16,1-6 0-16,0-3 368 0,-1-3 80 0,-1 2 16 15,-6 0 0-15,-7 7 16 0,5-5 16 0,-2-7 0 16,0 0 0-16,-3 0-336 0,-4 2 0 0,-4 1 0 0,-4-4 128 16,-3-1-128-16,-6-1 0 0,-3 3 0 0,-6 0 0 15,-3-2 0-15,-4 1 0 0,-4 3 0 0,-6-4 176 16,-3 2 192-16,-4 0 32 0,-4 6 16 0,-7-3 0 16,-6 0-160-16,-6 0-16 0,-1 4-16 0,-9-1 0 15,-5-1-224-15,-7-2 0 0,-3 1 128 0,-5 2-128 16,-4 4-224-16,2 3-96 0,-1 5 0 0,-8 1-16 15,-9 0-368 1,-3 4-64-16,-1 5 0 0,-8 0-16 0,-7 0 272 0,-5 1 64 0,1 0 16 16,-4 7 0-16,-1 1 432 0,-4 3-128 0,0 4 128 0,-1 1 0 0,-2 4 0 0,-4 2 0 15,-3 1 0-15,-1 3 128 0,3 2 272 0,-4 1 64 16,-1 2 16-16,6 2 0 0,21 2 176 0,-6 4 48 16,-8 2 0-16,-2 4 0 0,2 5-528 0,1 2-176 15,3 5 0-15,1 2-11024 16,3 7-2320-16</inkml:trace>
  <inkml:trace contextRef="#ctx0" brushRef="#br2" timeOffset="-155513.05">2372 11765 35935 0,'-3'6'3200'0,"1"4"-2560"0,1-3-512 0,-1 2-128 16,2 0 0-16,-2 4-208 0,-2 12 48 16,-3 13 16-16,-2 17 144 0,-3 10 0 0,-2 4-144 0,-2 1 144 15,1 0 0-15,-1-7 0 0,1-10 0 0,0-4 0 16,1-9 0-16,-1-5-224 0,2 0 80 0,1-7 16 16,1 1-480-1,1-7-96-15,1-4 0 0,2 0-14080 0</inkml:trace>
  <inkml:trace contextRef="#ctx0" brushRef="#br2" timeOffset="-155247.65">2636 11697 38703 0,'-3'-14'1712'0,"0"6"352"16,1 0-1648-16,2 4-416 0,0 4 0 0,0 2 0 0,0 0 208 0,0 4-32 15,0 0-16-15,-2 11 0 0,0 7-160 0,-3 6 0 16,-1 5-192-16,-3 2 192 0,-1 1 0 0,0-2 0 16,-1 1 0-16,1-2 0 15,-1 0-400-15,1 3-16 0,0-4 0 0,3 3 0 16,0-5-1824-16,2 3-384 0</inkml:trace>
  <inkml:trace contextRef="#ctx0" brushRef="#br2" timeOffset="-154524.31">2358 15476 43311 0,'-6'-1'3840'0,"2"1"-3072"0,3 0-608 0,1 0-160 15,1 1-400-15,-1-1-112 0,0 1-32 0,-2 2 0 0,-1 3 240 16,1 0 48-16,1 6 16 0,-2 4 0 0,3 7 96 0,-2 3 16 16,-1 8 0-16,-1 7 0 15,-1 4-688-15,-1 2-128 0,-2 1-16 0,-3 2-16 16,1 0-256-16,-2-2-48 0,1-1-16 0,0 0 0 16,3-1-1248-16,0-5-240 0</inkml:trace>
  <inkml:trace contextRef="#ctx0" brushRef="#br2" timeOffset="-154308.86">2696 15408 50687 0,'-20'8'2240'0,"4"2"464"0,1 3-2160 0,5-3-544 0,6 0 0 0,2 2 0 16,-2 6-1600-16,-3 13-416 0,-6 20-96 0,-4 20 0 15,0 10 640-15,-2 4 144 0,1 2 32 16,-3-7 0-16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04:05.17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5019 9425 5519 0,'0'-1'496'0,"0"1"-496"0,0 0 0 0,0 1 0 0,0 0 800 0,0 2 64 0,0-2 16 0,-1 2 0 16,0 0 672-16,-1 2 144 0,1-1 32 0,-1-2 0 15,2 2-432-15,-1-4-80 0,-1 0 0 0,1 0-16 16,1-4-496-16,-1 2-80 0,1-2-32 0,0 2 0 16,0-2 144-16,0 2 32 0,0 2 0 0,0 0 0 15,0 0 48-15,0 0 16 0,0 0 0 0,0 0 0 16,0 0 16-16,0 0 16 0,0 0 0 0,1 18 0 0,-1-5-272 0,1 4-48 16,-1 14-16-16,2 10 0 15,-1 9-192-15,1 1-32 0,-1-2-16 0,1-4 0 0,0-4-160 0,-1-5-128 16,2-5 144-16,-2-9-144 0,0 0 0 0,1-6 128 15,-2 3-128-15,1-6 0 0,-1 0 0 0,0 1 0 16,0 0 0-16,-3 2 0 0,3 0 0 0,-3-3 0 16,0-4 0-16,-1-2 0 0,1-5 0 0,-1-4 128 15,2-2-128-15,0 1 192 0,1 2 112 0,0-1 16 16,0-2 0-16,-1-2 0 0,1-7-320 0,-1-6-144 0,-1-6 16 16,1-10 0-16,0-2-176 0,1-1-16 15,1 0-16-15,1 2 0 0,-1 2 16 0,2 2 0 0,-1 1 0 16,0 5 0-16,-1 2 144 0,1 4 48 0,-1 1 0 15,2 3 0-15,-2 1 128 0,0 2 0 0,-2 3 0 16,2 1 0-16,0 3 0 0,0 2 0 0,0 1 0 0,0-4 0 16,0 2 0-16,0 0 0 0,-1-1 0 0,1 1 0 15,0-2-256-15,-1 2 48 0,1 0 0 0,-1 3 0 16,1-1 32-16,-2 2 16 0,2 5 0 0,0-2 0 16,0 2 160-16,0-1 256 0,0 6-64 0,2 3-16 15,-1 12 336-15,1 11 80 0,1 5 16 0,-1 7 0 16,1 4-32-16,-2-4 0 0,2-1 0 0,-2-7 0 15,0-13-144-15,-1-1-48 0,0-3 0 0,0 7 0 16,0 3-160-16,-1 3-32 0,1-3-16 0,0-5 0 16,-1-5-176-16,-1-6 0 0,1-3 0 0,1-6 128 0,0-4-128 15,0-3 0-15,0-3 0 0,0-1 0 16,0-4-592-16,0 0-112 0,0-2 0 0,0 2-16 16,0-2-816-16,0 0-176 0,0-1-16 0,0 3-7504 15,-1 0-1504-15</inkml:trace>
  <inkml:trace contextRef="#ctx0" brushRef="#br0" timeOffset="677.71">5687 8809 4607 0,'0'0'400'0,"-1"-2"-400"0,1 1 0 0,0 1 0 0,-2 0 1088 0,1-3 144 0,0 3 32 0,-2-4 0 0,0 4 720 0,-1 0 160 16,2 4 32-16,-1 0 0 0,1 2-624 0,2 0-112 15,-2 4-32-15,2 0 0 0,2 1-512 0,-1 2-96 0,0 3-32 0,0-3 0 16,1 2-192-16,-1-5-64 0,0 0 0 15,0 0 0-15,1 1-128 0,-1 5-48 0,1 4 0 0,-1 8 0 16,2 7-16-16,-2 6 0 0,0-1 0 0,-2 1 0 16,0 1 256-16,-2-1 64 0,1 1 0 0,0-5 0 15,-2-5 64-15,0 0 32 0,0 2 0 0,2-12 0 16,1-6-288-16,-1-2-48 0,0 7-16 0,0 5 0 16,-1 7-256-16,-2 3-128 0,0-4 0 0,1-3 128 15,1-8 32-15,-1-8 0 0,3-4 0 0,-2-7 0 16,2-4-160-16,0-4 128 0,0-4-128 0,-1-6 128 15,2-2-1280-15,0-4-256 16,0-1-48-16,2-4-13216 0</inkml:trace>
  <inkml:trace contextRef="#ctx0" brushRef="#br0" timeOffset="1377.3">6470 10317 8287 0,'-2'0'736'0,"1"0"-592"0,1 1-144 0,-1-1 0 0,1 0 816 0,-1-1 128 0,-1 1 16 0,-1 0 16 0,-1-3 368 0,0 3 80 0,2-3 16 0,-2 0 0 0,2 1-640 0,0 0-128 16,1 4-32-16,0 0 0 0,1 4 208 0,0-2 48 16,0 5 0-16,0 1 0 0,1 3 192 0,0 2 64 15,1 4 0-15,-1-1 0 0,0-2-384 0,-1-2-64 16,1 1 0-16,1-2-16 0,-2 0-400 0,1 1-80 15,-1 4-16-15,0 0 0 0,0 1-192 0,1-6 0 16,-1 0 0-16,0-3 0 0,0-5 0 0,0-2 0 16,-1-3 0-16,1-2 0 0,-1-2 208 0,-1-6-48 0,0 0-16 15,2 4 0-15,-1 4-16 0,-1-6 0 0,2 0 0 0,-2-7 0 32,1-3-640-32,-1-4-128 0,1-3-16 0,0 3-8096 0,2 0-1616 15</inkml:trace>
  <inkml:trace contextRef="#ctx0" brushRef="#br0" timeOffset="2678.66">8345 10507 1839 0,'0'0'160'0,"-1"0"-160"0,1 0 0 0,-1 0 0 0,1 0 736 0,0 3 112 0,-1-3 32 0,1 0 0 0,-1 0 672 0,-1 1 144 0,-1 1 32 0,3-2 0 0,0 0 240 0,0 0 48 0,-18 16 16 0,15-13 0 16,0 1-288-16,1-2-48 0,-1 2-16 0,1-4 0 15,2 0-336-15,-2 1-64 0,1 0 0 0,1 1-16 16,0 1-496-16,0 2-112 0,0 5-16 0,1 0 0 16,3 6-128-16,1 5-48 0,1 3 0 0,-1 4 0 15,-1 3-16-15,-2 0-16 0,2 1 0 0,-3 0 0 16,2 2 16-16,-1-9 16 0,1 0 0 0,-2 4 0 15,0 5-112-15,2 11-32 0,-3 6 0 0,0-6 0 16,0 1 112-16,-3-6 16 0,2 0 0 0,-3 0 0 16,3-4-128-16,-1-5 0 0,-2 1-16 0,-1-4 0 15,1-2-80-15,1-3-16 0,-1-5 0 0,1 1 0 16,1-3-208-16,1 2 128 0,-2 2-128 0,2 5 0 16,1 0 128-16,-1 1-128 0,2-5 0 0,0-5 144 15,0-3-144-15,-1 0 0 0,0-4 0 0,2 0 0 16,-2-3 0-16,0-4 0 0,0 0 128 0,1-6-128 15,-1-2 0-15,1 0 0 0,-1-6 0 0,1-5 0 0,-1-5-288 16,0 0 16-16,0-9 0 0,2 0 0 16,-1 1-336-16,0 0-64 0,0 1-16 0,1-1 0 15,-1-3-272-15,-1 1-48 0,0 0-16 0,-1-3 0 16,-2 4 32-16,1 2 0 0,-2 0 0 0,1 1 0 16,0 0 128-16,-1 5 32 0,0-1 0 0,1 5 0 15,-1-4 64-15,1 11 32 0,2 0 0 0,0 4 0 0,0-3 736 0,-1 0 128 16,1-4 48-16,1-5 0 0,0-4-32 0,-1-2 0 15,2-3 0-15,0 1 0 0,1 1 144 0,-1 3 32 16,0 3 0-16,0 5 0 0,1 0-128 0,-2 4-32 0,-2-1 0 0,2 3 0 16,-1 0-160-16,-1 0 192 0,-1 4-192 0,1 0 192 15,-2 0-48-15,0 3 0 0,2-3 0 16,-2 3 0-16,0 0 240 0,1-1 64 0,0-2 0 0,0 0 0 16,1 2-304-16,0-2-144 0,-1 0 160 0,1 0-160 15,1-3 128-15,-1 2-128 0,2 3 0 0,0-2 0 16,2 3 0-16,0 0 0 0,1 0 0 0,0 3 0 15,1 0 0-15,0 0 0 0,-1 3 0 0,0 0 0 16,1 1 0-16,-2 1-128 0,1 0 128 0,-3 0-160 16,1-1 32-16,0 2 0 0,-1-3 0 0,-1 2 0 15,1-3 128-15,0-2 0 0,0 0 0 0,0-2 0 16,0-3 0-16,1 2 0 0,-1-3 0 0,0-2 0 16,1 2-368-16,0 0-32 15,-1 0-16-15,2-1 0 0,-1 2-672 0,0 2-128 16,-1-1-16-16,0 2-16 0,1 0-48 0,-1 0-16 0,0 4 0 0,0-2 0 15,0 2-96 1,-1 0 0-16,1 1-16 0,0-2-3392 0,0 1-688 0</inkml:trace>
  <inkml:trace contextRef="#ctx0" brushRef="#br0" timeOffset="3560.06">10108 12837 8287 0,'-2'-4'736'0,"2"4"-592"0,0-2-144 0,0 2 0 0,-1 0 768 16,0 0 128-16,0 0 32 0,-2-3 0 0,1 2 816 0,-1 2 176 0,-1 2 16 0,4-3 16 16,0 0-208-16,0 0-32 0,-7 18-16 0,6-14 0 15,1 2-336-15,0-2-64 0,0 1-16 0,0-1 0 16,1-1-320-16,-1 1-64 0,1-2 0 0,-1 2-16 15,2 2-304-15,-2 3-48 0,1-3-16 0,-1 0 0 0,1 2-16 0,-1-2-16 16,0 0 0-16,0 3 0 0,0 3-208 0,0 8-32 16,-1 6-16-16,0 7 0 0,1-1-96 0,-4-1-128 15,1-5 176-15,0-7-176 0,0-5 160 0,-1-6-160 16,3-2 128-16,-1-8-128 0,2-4 192 0,0-4-64 16,0-5 0-16,0-2 0 0,0-6-320 0,0 2-64 15,0-1 0-15,0 9-16 0,1 4-48 0,-1-1 0 16,1 1 0-16,0-1 0 15,2-2-144-15,1-2-48 0,-1 2 0 0,1 2 0 16,0 2-256-16,-2 1-64 0,2 5-16 0,-2 2-8720 16,1 2-1744-16</inkml:trace>
  <inkml:trace contextRef="#ctx0" brushRef="#br0" timeOffset="4952.02">11447 13757 3679 0,'-1'0'320'0,"-1"2"-320"0,1-2 0 0,1 0 0 0,-1 0 0 0,0 0 0 0,-1 2 0 0,0 0 0 0,-2 1 0 0,0-2-192 15,2 1 64-15,-1-2 0 0,2-2 128 0,1 1 176 16,-1-4-48-16,1 1 0 0,-1 0-128 0,1-2 0 16,-1 1 0-16,-1 1 0 0,0 1 560 0,-1-1 16 15,1 2 16-15,-2 2 0 0,2-3 272 0,-2 3 48 0,-1 3 16 16,1-1 0-16,2 2-80 0,-2-2-16 0,0 2 0 0,1 0 0 15,0-1-256-15,1 0-48 0,-1-3-16 0,2 0 0 16,1-3 368-16,-1 0 64 0,2-1 16 0,-1-2 0 16,1 0-224-16,2-1-32 0,-2 1-16 0,2 0 0 15,-2 2-288-15,1 2-48 0,-1 2-16 0,2 2 0 16,-2 4 144-16,0 2 32 0,2 3 0 0,-1 3 0 16,1 2 304-16,-1 0 64 0,1 1 16 0,-1 0 0 15,1-1-480-15,-1-1-96 0,1-1 0 0,0 3-16 16,1 9-304-16,2 11 0 0,2 9 0 0,-2 3 0 15,0 0 0-15,-1-2 128 0,-1-3-128 0,-2-2 0 16,-1-2 240-16,-1-4-64 0,2 1-16 0,-2-9 0 16,1-5 352-16,-1-7 80 0,0 0 16 0,1 2 0 0,-1 4-64 15,1 13-16-15,-1 6 0 0,3 3 0 0,-2 1-272 0,0-2-64 16,1-4-16-16,-1-5 0 0,-1-4-176 0,-1-3 0 16,-1-3 0-16,0-3 128 0,-1 1-128 0,1-6 0 15,-1-4 144-15,1-2-144 0,-2 3 336 0,2-7 0 16,-1 0 0-16,1-2 0 0,-1-1-64 0,2 0-16 15,0-1 0-15,0-1 0 0,-1-1-256 0,2 0 128 16,0-1-128-16,0-1 0 0,0-2 0 0,0-1 0 16,2 1-240-16,-2 1 80 0,1-3-64 0,-1-1-16 15,1 1 0-15,0 0 0 0,-1-1 48 0,0-2 0 16,0 0 0-16,0 2 0 0,2-3 192 0,-2-1-192 0,1 1 192 16,-1 0-192-16,1 0 192 0,0-2 0 0,1 2 0 0,-2-2 0 15,1-1 0-15,0 0 0 0,-1 0 0 16,1-2 0-16,-1 2 0 0,0-6 0 0,0-1 0 0,-2-1 0 15,1 2 0-15,-1-2 0 0,1 2 0 16,0 8 0-16,1 2-224 0,-1-1 48 0,-1 0 16 0,2-4 0 16,-2-11 160-16,1-10-208 0,-1-9 80 0,2-7 128 15,0 0 0-15,2 3 0 0,0 4 0 0,1 6 0 16,-1 4-144-16,-1 5 144 0,2 7 0 0,-2 4 0 16,-1 2-336-16,0 2 32 0,0 3 16 0,-1 0 0 31,-2 2-384-31,2 3-80 0,1 2-16 0,0 0 0 0,-1-1-16 0,1 2-16 0,-1-1 0 15,-1-1 0-15,0-2-144 0,1-2-16 0,-2-3-16 0,1-2 0 16,-1-4-48-16,1-1 0 0,-1-1 0 0,2 2 0 16,0 4-256-16,0-1-64 0,1 5-16 0,0 4-5248 15</inkml:trace>
  <inkml:trace contextRef="#ctx0" brushRef="#br0" timeOffset="5576.66">12551 14509 6447 0,'-1'1'576'0,"-2"2"-576"0,2-3 0 0,0 0 0 0,1 0 1184 0,-3 0 128 0,1-3 32 0,-4-1 3120 31,1-2-2016-31,0 0-400 0,2 2-720 0,2-2-160 0,-3 2-16 0,2-1-16 0,-1 2-176 0,0-1-16 16,1 0-16-16,1 2 0 0,1-1-16 0,0 3 0 15,1 0 0-15,1 3 0 0,-1 3 96 0,3 6 16 16,-1 8 0-16,1 9 0 0,0 3-128 0,-2 5-32 16,0 4 0-16,-1-3 0 0,-2 3-256 0,-1-5-48 15,-1-2-16-15,0-5 0 0,1-2-192 0,-2-4-32 16,0 5-16-16,0-6 0 0,2-4-48 0,0-1 0 0,-1-5 0 15,2 1 0-15,0 2-112 0,1 1-16 0,0 0-128 0,2-3 192 16,1-3-336-16,0-3-80 0,3-2-16 0,1-1 0 31,0-2-1792-31,0-4-352 0</inkml:trace>
  <inkml:trace contextRef="#ctx0" brushRef="#br0" timeOffset="6727.4">15104 15492 3167 0,'-2'-6'272'0,"1"3"-272"0,0 1 0 0,-1 1 976 0,2-2 144 0,-1 2 32 0,1 1 0 0,0-1 64 0,-1-1 32 0,0 2 0 0,-2 0 0 16,2-2-64-16,1 2-16 0,-1 0 0 0,-1 0 0 16,2 2 160-16,0-2 16 0,0 3 16 0,0 1 0 15,2-1-80-15,-2-3 0 0,0 0-16 0,2 31 0 0,-1-15-80 0,-1 3-16 16,0-2 0-16,0 4 0 15,-1-2-336-15,0 0-80 0,-2 4-16 0,0-2 0 0,1 2-160 0,0 4-48 16,0 2 0-16,-1-1 0 0,1 1-160 0,-1-3-48 16,1-4 0-16,-1 0 0 0,2-2 128 0,1-1 0 15,-1-1 16-15,2-3 0 0,0 1-80 0,0-6 0 16,1 0-16-16,-1-4 0 0,0 0-208 0,2-2-32 16,-2 1-128-16,1-4 192 0,1 2-192 0,-2-3 0 15,1-4 0-15,0 1-160 0,-1-3-96 0,0-4 0 16,-1-2-16-16,1-4 0 0,-1-3 144 0,0 0 128 15,-1 0-192-15,1-3 192 0,-1-5 0 0,2-2 0 16,-1-1 0-16,0-3 0 0,0 1-128 0,-1 2 128 0,1 2-192 0,0 3 192 31,0 3-576-31,0 3 0 0,-1 3 0 0,1 1 0 16,1 5-992-16,0 3-208 0,0 1-32 0,1 1-11856 0</inkml:trace>
  <inkml:trace contextRef="#ctx0" brushRef="#br0" timeOffset="8768.94">20783 8888 5519 0,'-2'0'496'0,"2"0"-496"0,0-2 0 0,0 1 0 0,0 1 208 0,0-3-48 0,0 1-16 0,0-2 0 0,-1 2 816 0,0-2 144 0,-1 4 48 0,-2 0 0 16,0 0 256-16,0 2 48 0,-1 2 16 0,1 0 0 16,-1 4-192-16,0-1-16 0,-2 0-16 0,2 2 0 15,2-1 48-15,-2 4 16 0,0-1 0 0,-1 0 0 16,0 4-224-16,-2-3-64 0,1 4 0 0,-2 0 0 16,2-1-96-16,-3-1-32 0,-1 4 0 0,-2 1 0 15,0 0-192-15,-3 4-32 0,-1-1-16 0,0 3 0 16,0-3-208-16,1 0-32 0,-2 0-16 0,2 0 0 15,4-3-32-15,-2 0-16 0,0 3 0 0,0-2 0 0,2-2-144 0,-2 1-16 16,3-3-16-16,0 3 0 0,0-3-48 16,1-3-128-16,1 2 192 0,0-2-64 0,1-1-128 0,0-2-176 15,1 2 48-15,1-6 0 0,1 0 128 0,1-2 176 16,0 0-48-16,2-2 0 0,-1-2 112 0,1 0 16 16,1 0 0-16,-1 0 0 0,2-2-256 0,0-2 0 15,2-1 0-15,0-2 0 0,2-3 0 0,1-2 144 16,1-3-144-16,3-1 128 0,1-3-128 0,2-1 0 15,2 1 0-15,0-6-176 0,1 3-112 0,3-1-32 16,0-1 0-16,-1-2 0 16,3 1-384-16,-1-1-64 0,-1-3-32 0,1 5 0 15,-1-2 144-15,0 1 16 0,-1-1 16 0,-1 1 0 0,0 3 368 0,-3 0 80 16,0 0 16-16,-2 3 0 0,0 0 160 0,1 0 0 16,-3 4 0-16,0 1 0 0,0 2 128 0,-3-1-128 0,0 7 128 0,-1-2-128 15,-1 4 256-15,-1-2 0 0,0 2-16 0,1 0 0 16,-1-2 0-16,0 4 0 0,-1-2 0 0,1 1 0 15,0 0-240-15,1-1 0 0,-1 2 0 0,-1-2 0 16,1 1 0-16,-1 1-208 0,1 1 64 0,-2 1 16 16,0-3-64-16,0 3-16 0,-1 3 0 0,0-3 0 15,0 1 32-15,-1 1 16 0,0 1 0 0,-2 1 0 16,0 2 160-16,-1 0 224 0,-1 0-48 0,0 4-16 16,-2-3 32-16,0 6 0 0,-1 2 0 0,0-3 0 15,1 2-368-15,-2-2-64 0,2 0-16 0,1-2-9456 16,1-1-1888-16</inkml:trace>
  <inkml:trace contextRef="#ctx0" brushRef="#br0" timeOffset="9818.01">20534 9713 2751 0,'0'0'256'0,"1"-2"-256"0,1 2 0 0,-2-3 0 0,1 2 608 0,-1 1 80 0,1-4 16 0,2 2 0 0,0-2 784 0,0-1 176 0,-1 2 16 0,1-1 16 16,-2 4-336-16,-1-3-64 0,0 6-16 0,0-3 0 16,-1 1-64-16,-2 4 0 0,1-1-16 0,-1-1 0 15,3-3-176-15,0 0-48 0,0 0 0 0,-15 19 0 16,12-13-96-16,-2-2-32 0,1 2 0 0,-2 0 0 16,1 0-128-16,-1 3-16 0,0-1-16 0,-2 0 0 15,2 0 48-15,-3 0 16 0,1 2 0 0,-2-1 0 16,1 1-48-16,-2 2 0 0,0 0 0 0,-3 5 0 15,3-4-304-15,-2 3-64 0,-4 5-16 0,1-2 0 16,0 3-128-16,-1 0-16 0,1 1-16 0,0-1 0 0,2-4-32 16,1 0 0-16,0 0 0 0,2-2 0 15,0 0 112-15,1-1 16 0,-1 1 0 0,1-3 0 0,0 0-256 16,2 0 176-16,-1-2-176 0,0-1 160 0,3-3-160 16,0-1 0-16,0-1 144 0,2-1-144 0,0-3 144 0,2 2-144 15,1-3 192-15,-1-3-192 0,2 3 208 0,0-1-64 16,2-2-16-16,-1 0 0 0,1-1-128 0,0 2 0 15,1-5 0-15,1 1 0 0,-2-1 0 0,3 1 0 16,2-6-192-16,-1 3 192 0,2-1-240 0,0 0 80 16,2-5 16-16,0 1 0 0,-1-1 0 0,3-1 0 15,-1 0 0-15,1-2 0 0,0 2-160 0,1-4-16 16,-1 1-16-16,1-2 0 0,-1 2 32 0,0 0 16 0,2 0 0 0,-3 2 0 16,0 1 144-16,-1 1 144 15,1-1-208-15,-1 4 80 0,-1-1 128 0,-2 4 0 0,1 2 0 16,-2 1 0-16,-3 2 0 0,1-1 0 0,-1 4 0 0,-2 1 0 15,0 3-256-15,-1 0-64 0,-1 1 0 0,0 0-16 32,-1 1-1264-32,2-1-256 0,0-1-64 0,3 0-11184 0</inkml:trace>
  <inkml:trace contextRef="#ctx0" brushRef="#br0" timeOffset="11443.27">21633 10416 1839 0,'0'0'160'0,"0"-3"-160"0,2 3 0 0,-2 0 0 0,0 0 208 0,0 0 16 0,0 0 0 0,1-1 0 0,-1 1 32 0,0 0 16 16,0 0 0-16,0 0 0 0,0 0 304 0,0 0 48 16,0 0 16-16,0 0 0 0,0 0 400 0,0 0 96 15,0 0 16-15,0 0 0 0,0 0 256 0,0 0 48 16,0 0 16-16,0 0 0 0,0 0-160 0,0 0-32 16,0 0 0-16,0 0 0 0,0 0-448 0,-19 12-80 0,16-8-32 0,-2 2 0 15,0 2-208-15,-1 0-32 16,-1 2-16-16,-1 3 0 0,0-4 48 0,1 1 0 15,-2 1 0-15,2-1 0 0,-1-2 128 0,1 0 48 16,2-1 0-16,1-4 0 0,1 1-208 0,1-1-32 0,1-3-16 0,1-2 0 16,1 1-240-16,1-3-64 0,0 1 0 0,2-1 0 15,1-5-128-15,1 3-144 0,0-1 144 0,2-2-208 16,-1 3 0-16,0-2 0 0,2 0 0 0,-2 2 0 16,0-3 64-16,-1 4 16 0,1-1 0 0,-2 0 0 15,-1 1 128-15,0 1 0 0,-2 0 0 0,1 2 0 16,-2 1 0-16,-1 1 0 0,0-3 0 0,0 3 128 15,0 0 320-15,0 0 64 0,0 0 0 0,-1 0 16 16,1 0-192-16,-2 3-32 0,2-3-16 0,0 0-9664 16,0 0-1936-16</inkml:trace>
  <inkml:trace contextRef="#ctx0" brushRef="#br0" timeOffset="12610.54">23518 10460 3679 0,'0'0'320'0,"0"0"-320"0,0-1 0 0,0 1 0 0,0 0 464 0,0 0 32 0,0-3 0 0,0 1 0 16,1-2 272-16,0 1 48 0,1 0 16 0,-1-3 0 0,0 2 176 0,0 1 32 15,-1 0 16-15,0-1 0 0,0 2 320 0,-1-1 64 16,0 2 16-16,0 1 0 0,-2 0-16 0,1 0 0 15,-1 4 0-15,0-2 0 0,-1 2-512 0,-1 0-96 16,1 2-32-16,-1 0 0 0,2 0-352 0,-2 0-64 16,0 1 0-16,0 0-16 0,0 2 48 0,0-1 16 15,0 0 0-15,1 0 0 0,-1 0-112 0,0 1-32 16,0 0 0-16,0 0 0 0,0 5 224 0,0-4 32 16,-1 2 16-16,0 0 0 0,0 3-80 0,-2 1-16 15,0 0 0-15,-3 3 0 0,0 1-160 0,-1-1-48 16,-1 2 0-16,-2 2 0 0,1-1 16 0,0 0 0 15,-3 1 0-15,1-2 0 0,0 1 256 0,-2-2 48 0,0-1 16 16,0 2 0-16,1-2-80 0,-2-3 0 0,2 0-16 0,-1 3 0 16,1-3-128-16,0 0-32 0,1-1 0 0,1 1 0 15,1-4-128-15,1 2-16 0,2-2-16 0,-1-2 0 16,3 0-176-16,0-2 160 0,1 2-160 0,1-3 160 16,1-1-160-16,0 0 160 0,1 0-160 0,0 0 160 15,0-2-160-15,0 2 0 0,0 0 0 0,0 1 0 16,0-4 0-16,0 1 128 0,0 1-128 0,0-1 0 15,3-1 128-15,-2 1-128 0,2 1 0 0,0-1 128 16,0-2-128-16,1 2 0 0,1-2 0 0,0-2 128 16,1 2-128-16,0 0 0 0,2-2 0 0,-1 0 0 15,3 0 0-15,0-4 0 0,2 2-192 0,0-1 192 16,-3 2-784-16,4-4-48 0,-1 2 0 0,2-5-16784 16</inkml:trace>
  <inkml:trace contextRef="#ctx0" brushRef="#br0" timeOffset="13763.37">25323 12973 5519 0,'-1'0'496'0,"0"-3"-496"0,1 3 0 0,0 0 0 0,0 0 784 0,0-1 64 0,1 1 16 0,-2 0 0 0,1-2 144 0,-1 2 16 0,1 0 16 0,0 0 0 0,0 0 192 0,0 0 48 16,0 0 0-16,0 0 0 0,0 0-112 0,0 0-16 16,-16 18 0-16,13-14 0 0,2-1-96 0,-2 0-32 15,1 1 0-15,1 1 0 0,-1-1-288 0,1-3-64 16,1 4-16-16,1-5 0 0,1 1-416 0,0-1-96 16,2 0-16-16,-2-1 0 0,2-3-128 0,0 2 0 15,-1-2 0-15,1-2 0 0,1 1 192 0,0-3-32 16,0 2-16-16,0-4 0 0,1 2 96 0,0-2 16 15,2 0 0-15,-2 1 0 0,0-1-16 0,0 2 0 16,0 0 0-16,1 2 0 0,-4 2-240 0,1 2 0 16,-1 2 128-16,-3 2-128 0,-2 2 0 0,0 0 0 0,-2-1-144 0,-1 4 144 15,0-1-256-15,-1 2 64 0,0-1 0 0,1-1 0 16,-1 0 192-16,1-2 160 0,1-1-32 0,2 0 0 16,-1-2 64-16,2 2 16 0,1-3 0 0,0 0 0 15,1 0-80-15,-1-3 0 0,1 6-128 0,1-3 192 16,-2 2-192-16,0-2 0 0,0 0 128 0,-4 22-128 15,1-12 0-15,-2 5 144 0,-1 1-144 0,-2 1 128 16,-2 2-128-16,-1 2-144 0,-1-1 144 0,-1 0-208 16,-1-2 0-16,-1 1 0 0,2-4 0 0,-2-2 0 15,3-1 432-15,0-2 96 0,3-3 0 0,1-1 16 16,2-4 160-16,1-1 16 0,3-1 16 0,0-1 0 16,5-5-400-16,-1 0-128 0,4-4 0 0,1-2 0 15,3-3-800 1,1-1-272-16,4 0-48 0,1-4-12496 0</inkml:trace>
  <inkml:trace contextRef="#ctx0" brushRef="#br0" timeOffset="15577.18">27022 14263 3903 0,'3'-4'352'0,"-2"2"-352"0,0-2 0 0,1 1 0 0,-1 3 0 0,0-3 0 0,0 3 0 0,0-5 0 0,3 0 0 0,1-1 0 15,1-3 0-15,-1 2 0 0,1 0 0 0,-1-1 0 0,-1 1 0 0,-1 4 0 0,-2-2 0 0,0 1 0 32,-1 0 0-32,0 2 0 0,-1 1 0 0,-2 1 0 15,2-3 0-15,0 3 0 0,-2 0 0 0,2 0 0 0,0 0 0 0,1 0 0 0,-1-2 0 0,1 2 0 16,0 0 0-16,0 0 0 0,0 0 0 0,0 0 0 15,0 0 0 1,0 0 0-16,0 0 0 0,12-16 0 0,-7 14 0 0,-1-3 0 0,2 2 0 0,-1-1 0 16,1-2 560-16,0 2 144 0,0-1 48 0,-1 2 0 15,0-1 48-15,0 1 16 0,-2 0 0 0,-2 0 0 16,1 3-336-16,-2 0-64 0,0-2-16 0,0 2 48 16,0 0 64-16,0-2 0 0,-1 2 16 0,1 0 0 15,0-2-32-15,-1 1-16 0,1 1 0 0,0 0 0 16,0 0-352-16,0 0-128 0,0 0 0 0,0 0 0 15,4-24 384-15,-3 19 0 0,0 3-16 0,0-4 32 0,1 2 144 0,-1 1 32 16,0 3 0-16,-1-2 0 0,0 2 16 0,0 0 16 16,-1 0 0-16,0 2 0 0,-1-2-48 0,1 3-16 15,0-3 0-15,1 1 32 0,-1-1 128 0,1 0 32 16,0 0 0-16,0 0 0 0,0 0-64 0,0 0-16 16,0 0 0-16,0 0 0 0,0 0-192 0,0 0-32 15,0 0-16-15,0 0 0 0,0 0-224 0,0 0-64 16,0 0 0-16,0 0 0 0,0 0-128 0,0 0 0 15,-16 21 0-15,12-13 0 0,0 0 0 0,-1 0 0 16,0 3 0-16,0-1 0 0,-1 2 0 0,0 0 0 16,-1 0 0-16,-1 0 0 0,2 0 288 0,-1 3-32 15,-2-1 0-15,0 1 0 0,2-3 112 0,-1 4 16 0,0 0 0 0,-2 0 0 16,-1 3-112-16,0-1-16 16,-1 5 0-16,0-4 0 0,1 4-256 0,-1-5 0 0,-2 4 128 15,0-3-128-15,1 3 0 0,-1-3 0 0,-1 3 0 0,2-2 0 16,-1 2 0-16,2-3 0 0,-2 0 128 0,2 0-128 15,-2-1 256-15,2 1-16 0,-1-3 0 0,2 3 0 16,1-3 112-16,1-3 32 0,-1 3 0 0,1-1 0 16,3-2-144-16,0-1-32 0,1-2 0 0,-2 2 0 15,3-2-80-15,0-2-128 0,-1 3 176 0,1-5-176 16,0 4 128-16,1-4-128 0,-1 0 0 0,-1 0 0 16,1 2 208-16,-1-2-64 0,0 0-16 0,1 0 0 15,-1 0 0-15,0 1 0 0,1-1 0 0,-1 1 0 16,0-2-128-16,1 3 0 0,1-2 0 0,-2-3 0 15,2 2 0-15,1-1 0 0,-1 0 0 0,1-2 0 16,1 2 128-16,-1-4-128 0,1 3 0 0,0-3 128 16,1 0-128-16,0 0 0 0,0 0 0 0,0 0 128 0,0-3-128 0,1 3 0 15,0-2 0-15,1-2 0 0,-2 4-160 0,0 0 160 16,0 0-208-16,11-19 80 0,-6 13 128 0,0-1-128 16,1-3 128-16,2-1-128 0,2 0 128 0,0-4-208 15,3-1 80-15,-1-3 128 0,3 1-160 0,0-2 160 16,1-2 0-16,0-1-144 0,0-3 144 0,0 2 0 15,0-1 0-15,-2 0 0 0,0 2 0 0,-1-5 0 16,0 2 0-16,1 0 128 0,-2-1-128 0,1 1 0 16,0-2-176-16,1-1 176 0,1 3 0 0,0-2 0 0,-1 1 0 15,0 2 0-15,1 2 0 0,-2 2 0 0,-1 3-128 0,-1 1 128 16,0 0 0-16,-2 1 0 16,0 3-160-16,-1 1 160 0,-2 2-192 0,-1 4 48 0,-1-3 0 0,-1 2 0 15,0 0-64-15,-1 1-16 16,0 4 0-16,-1-2 0 0,-1 4-16 0,0-2 0 0,0-1 0 15,0 3 0-15,0 0-80 0,0 0-32 0,1 3 0 0,-1-3 0 32,-1 2-384-32,1-1-80 0,0 4-16 0,-1-1 0 15,1-4-944-15,0 0-192 0</inkml:trace>
  <inkml:trace contextRef="#ctx0" brushRef="#br0" timeOffset="16694.55">27966 14822 4879 0,'0'-3'432'0,"0"3"-432"0,0 0 0 0,0-2 0 0,0 0 960 0,0 2 96 0,0-2 32 0,0-2 32 0,0 2 192 0,0-6 32 0,2 0 16 0,0 2 32 15,0-3-384-15,2 2-80 0,-2 0-16 0,1-1 32 16,0 1-240-16,-1 3-32 0,-1-1-16 0,-1 1 48 16,0 1 0-16,-1 2 16 0,-1-1 0 0,0 2 32 15,1-3 304-15,-3 3 64 0,1 0 16 0,0-1 32 16,0 1-192-16,1 0-32 0,-1 0-16 0,1 0 32 15,-1 0-240-15,1 1-32 0,-1 2-16 0,2-1 32 16,-1 2-288-16,-2-2-48 0,2 5-16 0,-1-4 32 0,1 5-192 0,-3 3-32 16,0-1-16-16,-1 2 32 0,-2 4-176 0,-1 3 192 15,0 0-192-15,-3 4 224 0,1-2-224 0,-1 1 128 16,-2 4-128-16,0-1 128 0,0-3-128 16,0 0 0-16,1 0 0 0,-2-2 0 0,1 1 0 15,1-3 0-15,-1-1 0 0,2-1 0 0,1-2 0 0,1 0 0 16,2-4 0-16,1 0 128 0,2-1 144 0,0-3 48 15,1 0 0-15,2-2 0 0,1 0-144 0,-1-1-32 16,1 2 0-16,0-3 0 0,1 0-144 0,-1 0 0 16,-1-2 0-16,2 0 0 0,0 0 208 0,0 0-32 15,2 0-16-15,-2-2 0 0,1 0-160 0,1-2 192 16,1 0-192-16,0-2 192 0,2-3-192 0,2-1 0 16,0-3 0-16,2 0 128 0,2-3-128 0,0-2 0 0,3-3-160 15,-1 1 160-15,0 0-144 0,0-2 144 16,2 1-128-16,1-5 128 0,-1 4-144 0,1-3 144 0,-1-1-160 0,1 1 160 15,0 1-320-15,0-1 48 0,0 3 0 0,-1 2 0 32,-1 1-624-32,-1 3-112 0,-1 3-16 0,0 0-13760 0</inkml:trace>
  <inkml:trace contextRef="#ctx0" brushRef="#br0" timeOffset="17810.59">30162 15632 2751 0,'-3'-4'256'0,"2"-1"-256"0,1 4 0 0,0-2 0 0,0 3 224 0,0-2 0 0,0-2 0 0,0 0 0 0,0-6 240 0,0 2 48 16,3-2 16-16,-1-2 0 0,2 2 304 0,0 0 64 16,2 1 16-16,0-1 0 15,0 0-176-15,0 2-32 0,1-1-16 0,-1 2 0 0,-1 0-32 0,-2 4 0 16,1-3 0-16,-3 1 0 0,-1 1 368 0,-1 0 64 15,-1 0 0-15,-2 2 16 0,-1-2 432 0,0 2 64 16,0-2 32-16,-1-1 0 0,2 0 32 0,-1 3 16 16,2-4 0-16,0 2 0 0,2-2-656 0,0 1-128 15,1 0-16-15,1-1-16 0,0 1-528 0,2 1-96 16,-2 0-32-16,0 4 0 0,1-2-208 0,-2 2 0 16,0 2 0-16,0-1 0 0,-1 4 0 0,-1 2 128 15,-2 0-128-15,-1 3 0 0,0 1 224 0,-2 1-48 16,-2 2-16-16,-1 1 0 0,-1 1 48 0,-1 4 16 0,-2-2 0 0,-1 1 0 15,-1 1 224-15,0-1 64 0,-1 5 0 0,-2-2 0 16,-1-2-128-16,1 2-32 0,1-3 0 0,2-1 0 16,0-2-64-16,3 0-16 0,0 0 0 0,2-3 0 15,2-4-272-15,2 0 128 0,2-1-128 0,-1-2 0 16,2-1 0-16,2-1 0 0,-1-1 0 0,1 0 0 16,1-2-192-16,1-1 48 0,0 0 16 0,1-1 0 15,0 1-16-15,0-3 0 0,2 0 0 0,0-2 0 16,-3 5-96-16,0 0-16 0,15-18 0 0,-6 10 0 15,0-2-16-15,2-3-16 0,1 0 0 0,2-4 0 16,1 0-32-16,1 0 0 0,1-1 0 0,-2-1 0 16,-2 1 32-16,2 1 0 0,0-2 0 0,1-4 0 15,0 2 128-15,0 2 32 0,-1-4 0 0,0 5 0 16,-1 2 128-16,-1 0 0 0,-2 3-144 0,-2 1 144 0,0 0-224 16,-2 3 32-16,-2 3 0 0,0 1 0 0,-3 2 192 0,0 1 0 15,-2 2 0-15,0 0 0 0,-2 2 0 0,0-2 0 16,-1 3 0-16,1 0 0 0,-2 0 0 0,2 1 0 15,-2-1 0-15,0 1 0 0,1 1 0 0,-2-1 0 16,-2 3 0-16,3-1-144 0,-3 5 144 0,-1-1 0 16,0 3 0-16,-2 0 0 0,-1 3 128 0,0 2 16 15,-1 2 0-15,-2-2 0 0,1 2 48 0,-1 1 0 16,-2-1 0-16,1-1 0 0,-1 0-16 0,2 0 0 16,1-3 0-16,0-2 0 0,2 0-176 0,1-2 0 15,0 1 144-15,3-3-144 0,0 0 0 0,0-2 0 16,4-4 0-16,0 2 0 0,3-3 0 0,0-2-320 15,3-1 64-15,0-1 16 16,4-2-928-16,0-3-192 0,0 0-48 0,3-2-12096 0</inkml:trace>
  <inkml:trace contextRef="#ctx0" brushRef="#br1" timeOffset="23301.89">9185 16818 20271 0,'1'0'1792'0,"1"2"-1424"0,-1 2-368 0,0-2 0 0,-1-1 1088 0,0 4 128 16,0-1 48-16,0 6 0 0,-1 5 768 0,-2 1 144 0,-2 2 48 15,-1-1 0-15,0 1-512 0,-3-2-112 0,2-3 0 0,-3 0-16 16,0-1-832-16,0 1-176 0,-1-1-16 0,1 2-16 16,-1-4-368-16,0 2-176 15,0 3 160-15,-3-1-160 0,2 2 0 0,-3 2 0 0,0 2 0 0,-2 1 0 16,0 4 0-16,-2-3 0 0,1 0 0 0,0 2 0 16,0-1 0-16,0-1 144 0,1-2-144 0,-2 2 128 15,1 0-128-15,1 0 0 0,-1-2 0 0,1-2 0 31,3-2-336-31,1 0-112 0,3-6 0 0,0 0-16 16,3-4-1216-16,0-1-240 0,0-5-64 0,2 0-13488 0</inkml:trace>
  <inkml:trace contextRef="#ctx0" brushRef="#br1" timeOffset="23628.79">8695 16852 11967 0,'0'-10'1072'0,"0"2"-864"0,2 0-208 0,-1 3 0 0,1 4 2432 0,0-1 448 0,1 0 96 0,2-3 16 0,4-1-1408 0,2 2-288 0,1 1-48 0,1 4-16 0,0 5 576 0,0 3 112 0,0 3 32 0,2 1 0 16,0 3-576-16,1 2-112 15,0 2-32-15,0 2 0 0,0 0-672 0,2 3-144 16,-1 1-32-16,-1 0 0 0,-1-1-384 0,1 0 0 0,1 3 0 0,-1-2 0 16,2 1 0-16,-1 2 0 0,0 3 0 0,2-1 0 15,-1-3 0-15,-2-6 0 0,2 1 0 0,-2-7 0 16,0 2-256-16,1-4 64 0,-1-2 0 0,0-2 16 31,-2-1-704-31,0-3-144 0,-2-2-16 0,-1-1-9936 0,-1 0-1984 0</inkml:trace>
  <inkml:trace contextRef="#ctx0" brushRef="#br1" timeOffset="24649.93">25683 16956 25791 0,'0'0'2304'0,"0"-2"-1856"0,0 2-448 0,0 0 0 0,0-2 976 0,0 2 112 0,-1 0 0 0,0-2 16 0,-2-2 704 0,0 4 144 16,-2-2 32-16,-2 2 0 0,-1 0-704 0,-2 3-144 15,-3 4-32-15,0 1 0 0,-3 6-640 0,-3 2-128 16,-4 5-16-16,-3 4-16 0,-1 3-96 0,-2 1-16 16,-2 4 0-16,-1 2 0 0,-1-1-64 0,-2 3 0 15,0 2-128-15,2-5 192 0,2-2-192 0,3-3 0 16,3-2 0-16,3-5 0 0,3-2 0 0,3-1-256 16,2-7 48-16,2 0 16 15,1-5-224-15,2-1-32 0,-1-3-16 0,3-3 0 16,-2-2-624-16,2-2-112 0,0-2-16 0,-2-3-15664 0</inkml:trace>
  <inkml:trace contextRef="#ctx0" brushRef="#br1" timeOffset="24926.76">25025 16925 43311 0,'2'-1'3840'0,"0"-2"-3072"0,1 3-608 0,0 0-160 0,2 0 224 0,1 0 16 0,7 4 0 0,5 1 0 0,8 2-448 0,6 8-96 0,4 3-16 0,0 4 0 16,-1 5 176-16,-2 3 144 0,0 4-208 0,0 6 80 0,1 2 128 0,0-1 128 16,-1 0-128-16,-1-1 176 0,-1-4-176 0,-4-1 0 15,-3-7 0-15,-4-2 0 0,-2 2-128 0,-2-6-128 16,-2-2 0-16,-3-4-16 15,-1-4-1056-15,-2-2-208 0</inkml:trace>
  <inkml:trace contextRef="#ctx0" brushRef="#br1" timeOffset="26045.66">1773 12112 7359 0,'-12'-2'656'0,"4"2"-528"0,2 0-128 0,4 2 0 0,3 2 7296 0,3-3 1408 0,1 4 304 0,2 1 48 0,7 7-7968 0,5 0-1584 0,10 6-320 0,4-1-64 15,6 5 176-15,0-1 16 0,2 1 16 0,0 1 0 16,1 2 544-16,-4-4 128 0,-3 3 0 0,-4-3 0 16,-3 0 0-16,-3 1-128 0,-3-1 128 0,-2 0-128 15,-4-6-656-15,-1 3-128 0,0-6-32 0,-3 2 0 16,-1-5-352-16,0-1-80 0,-1-3-16 0,0-5 0 15,0-1 176-15,0-1 16 0,0-1 16 0,-2-5-9072 16</inkml:trace>
  <inkml:trace contextRef="#ctx0" brushRef="#br1" timeOffset="26343.65">2667 11686 36863 0,'-11'-13'1632'0,"2"7"336"0,2 4-1584 0,1 2-384 0,2 2 0 0,0 4 0 0,1 0 240 0,-6 4-48 0,-5 13 0 0,-5 5 0 0,-2 7-192 0,0 3-192 0,2 5 48 0,-1 2 0 16,1 3 144-16,-1 5 128 0,-1 0-128 0,0 6 176 15,-2 1 80-15,0 2 32 0,-2-4 0 16,-1 4 0-16,-1-5 336 0,-3 6 64 0,1 1 16 0,-2-1 0 15,2 0-176-15,0 0-16 0,1 0-16 0,1-2 0 16,3-4-144-16,-1 0-32 0,3 0 0 0,-1 0 0 16,3-1-320-16,4-5-288 0,2 0 48 0,2-4-12624 15,5-5-2544-15</inkml:trace>
  <inkml:trace contextRef="#ctx0" brushRef="#br1" timeOffset="27326.76">17071 11635 35935 0,'1'-9'3200'0,"1"3"-2560"0,1 4-512 0,-1 0-128 0,2 2-816 0,-2 0-176 0,5-5-32 0,0 1-16 0,4-3 848 15,0 2 192-15,0 4 0 0,-2 5 0 0,0 2 496 0,-2 4 96 16,2 5 32-16,1 5 0 0,0 2-400 0,-2 4-80 16,2 7-16-16,-1 2 0 0,-1-1-128 0,1 1 0 15,-1-3 0-15,1-2 0 0,1-2 0 0,1 0 0 16,2-6 0-16,0-4 0 0,1 0 272 0,2-1 32 15,3-1 0-15,-1-2 0 0,1 0-48 0,-1-4 0 16,1 0 0-16,-1-1 0 16,0-2-1344-16,-2 2-288 0,2-3-48 0,-3 0-13568 0</inkml:trace>
  <inkml:trace contextRef="#ctx0" brushRef="#br1" timeOffset="27643.62">17936 11547 20271 0,'0'-4'896'0,"-1"2"192"0,0 0-880 0,-1 0-208 0,1 4 0 0,1 0 0 0,0 0 688 0,0 5 80 0,-1 0 32 0,0 5 0 0,-2 7 256 0,0 4 48 0,-2 6 16 0,-3 4 0 16,0 6 192-16,-4 1 32 0,0 5 16 0,-4 2 0 16,-1 5-464-16,-4 4-80 0,-3 7-32 0,-4 1 0 0,-3 5 112 0,-5-2 0 15,-4 1 16-15,-3-1 0 0,-3-7-192 16,2 1-32-16,-2 1-16 0,-2-2 0 0,-3 1-352 0,2-2-64 16,2-2 0-16,3-5-16 0,7-5-240 0,6-6 0 15,5-4 0-15,8-9 0 16,6-5-1232-16,7-4-144 0</inkml:trace>
  <inkml:trace contextRef="#ctx0" brushRef="#br1" timeOffset="-195954.07">14490 5487 5519 0,'-4'1'496'0,"0"1"-496"0,2 1 0 0,1-3 0 0,1 0 224 0</inkml:trace>
  <inkml:trace contextRef="#ctx0" brushRef="#br2" timeOffset="-191870.3">4977 9353 8287 0,'-4'3'736'0,"2"-2"-592"0,1 2-144 0,-1-3 0 0,1 2 944 0,-1-2 144 15,-2 4 48-15,-2 2 0 0,-3 4 1376 0,1-1 288 16,-1 0 48-16,0-1 16 0,3 1-32 0,1-3 0 15,1-3 0-15,2 1 0 0,2-1-1040 0,0-1-192 0,1-2-64 16,0 0 0-16,2 0-1040 0,-2 0-224 0,0 0-32 0,1 0-16 16,0 0 96-16,-2 1 32 0,0 2 0 0,0-1 0 15,0-2-176-15,0 0-48 0,-5 23 0 0,1-11 0 16,2-1 0-16,-3 8 0 0,0 8 0 0,-2 5 0 16,0 3-128-16,2-6 0 0,3-4 0 0,2-4 0 15,2-7 0-15,3-6 0 0,2-4 0 0,0-2 0 16,3-4-192-16,0-4 192 0,0 0-160 0,0-4 160 15,-1 0-304-15,0-5 48 0,2-1 0 0,-2 0 0 16,2-3 256-16,-1 1 0 0,-1 2 0 0,-1 2 0 16,0-1 0-16,-2 2 224 0,-1 0-32 0,0 3-16 15,-2 2 16-15,0 1 16 0,-2 1 0 0,0 0 0 16,1 2 16-16,-1-2 0 0,0 0 0 0,0-1 0 16,-1 2-80-16,0-2-16 0,0 4 0 0,-2-3 0 0,-1 2-128 0,-2-2 0 15,-1 2 0-15,0-1 0 16,-1 1 176-16,-3 4-48 0,0 0-128 0,-1 3 192 0,0-2 16 0,0 4 0 15,-2 1 0-15,1 4 0 0,-2 0-208 0,2-1 144 16,-1 4-144-16,2 2 128 0,1 2-128 0,1 2 0 16,1-1 0-16,3 7 128 0,1-3-128 0,2 4 0 15,2-1 0-15,1-5 0 0,3 1 0 0,1-5 0 16,2-2 0-16,2-2 0 0,1-3 0 0,1-3 0 16,1-2 0-16,2-3 0 0,-2-1-224 0,1-1-32 15,0-4 0-15,-2 0 0 0,2-4 256 0,-3-1 0 16,1-2 0-16,-3-4 0 0,2 1 0 0,-2-1 0 15,-1 0 0-15,-2 0 0 0,1-3 0 0,-2-1 0 16,1 2 0-16,-3-3 0 0,0 1 0 0,-2 1 0 0,0 3 0 16,-3 3 160-16,-1-3-32 0,0 3 0 0,-1 5 0 0,-3-1 0 15,2 4-128-15,-3 3 0 0,1-2 144 0,-2 8-144 16,0-1 192-16,1 6-48 0,-1 1 0 0,2 3 0 16,-2 5-16-16,0 1-128 0,1 4 192 15,1 1-64-15,0 1-128 0,3-5 0 0,2-1 0 0,-1-3 0 16,3 0 0-16,-1-1 0 0,1-2 0 0,2-4 0 15,1 1 0-15,0-4 0 0,2-2 0 0,2-2 0 16,0-1 0-16,2-2 0 0,0-1 0 0,2-2 0 16,1-2 0-16,-1-3 0 0,1-1 0 0,0 0 0 15,-1 0 0-15,-1-2 0 0,1 0 0 0,-2-3 0 0,1 1 0 16,0-1 0-16,-2 2 0 0,-1-3 0 16,-1 3 0-16,-1-2 0 0,0 2 0 0,-3-3 0 0,-1 3 0 15,0 1 0-15,-1 2 0 0,-3 0 0 0,0-1 0 0,-1 1 0 16,0 3 0-16,-1 1 0 0,1 1 192 15,0 3-32-15,-1 0-16 0,0 1 0 0,0 2 48 0,0 1 16 16,-2 0 0-16,2 0 0 0,0 1-32 0,-2 0-16 16,2 1 0-16,-1 1 0 0,1-4-32 0,-1 2 0 15,3-1 0-15,-3-1 0 0,2 2-128 0,2-3 0 16,-1 0 0-16,3 0 0 16,1-3-832-16,1 1-112 0,3 1-16 0,2-2-19088 0</inkml:trace>
  <inkml:trace contextRef="#ctx0" brushRef="#br2" timeOffset="-190919.99">5658 9663 13823 0,'-2'0'1216'0,"1"1"-960"0,1 1-256 0,0 1 0 0,0 0 1360 0,-1 0 240 0,-1 4 32 0,1 2 16 0,-3 3 624 0,1 6 128 0,-2 3 32 0,1-1 0 16,1 2-384-16,-1-1-80 0,-1-1-16 0,0-2 0 15,1-4-768-15,0 1-160 0,-1-3-16 0,2 0-16 16,-1-2-480-16,1-2-112 0,1 0-16 0,-1 0 0 15,2-3-192-15,0-2-32 0,2 1-16 0,-1-1 0 16,3-3-16-16,-1 0-128 0,3-4 192 0,0-1-64 16,2 1-128-16,1-2 0 0,1 0 0 0,0-4-176 15,0 0 176-15,1-2 0 0,0-3 128 0,-1-1-128 16,0 0 0-16,-1-3 0 0,-1 2 0 0,-2-2 0 16,0 1 0-16,-2-2 0 0,-3 4 0 0,-3 1 0 15,1 1 176-15,-4 0-48 0,1 4 0 0,-2-3 0 16,1 3 0-16,-1 4 0 0,1-2 0 0,-2 1 0 0,1 4-128 0,1-1 0 15,1 1 0-15,-2 0 0 0,2 3 0 16,1 0 0-16,-3 1 0 0,2 4 0 0,-1 2 128 16,1 6 0-16,0 3 0 0,0 5 0 0,0 1-128 0,1 7 0 15,-1 3 0-15,-2 2 0 0,4-2 128 0,-2-1 0 16,0-5 0-16,1 2 0 0,2-2-128 0,-2-2 0 16,3-1 0-16,1-7 0 0,1 0 0 0,1-8 0 15,3-1 0-15,-1-6 0 0,1-2 0 0,1-6 128 16,0 1-128-16,1-5 128 0,-1-3-128 0,1-5 0 15,1-2 0-15,-1-2 0 0,0-1 0 0,1 0 128 16,-2-1-128-16,-1-1 128 0,-1 2-128 0,-3-1 0 0,-2 3 0 16,-2-1 0-16,-1 4 128 0,1 4 0 0,-2 5 0 0,-1 4 0 15,-1 6 0-15,1 2 0 0,-2 4 0 0,-1 2 0 16,-2 4 144-16,1 4 32 0,-1 3 0 0,0-1 0 16,2 0-80-16,0-1-16 0,2-3 0 0,2-2 0 15,1-2-208-15,3-4 0 0,1 0 0 0,0-6 0 16,2 3 0-16,2-3 0 0,1-3 0 0,1 1 0 31,3 1-288-31,1-6-96 0,1 2-32 0,1 0 0 16,4 0-320-16,1 4-64 0,1 1-16 0,1 0-18368 0</inkml:trace>
  <inkml:trace contextRef="#ctx0" brushRef="#br2" timeOffset="-190152.5">6487 10241 19343 0,'-1'0'1728'15,"-1"0"-1392"-15,2 0-336 0,-1 2 0 0,1 0-144 0,-2 1-112 0,-1 3 0 0,-2 4-16 0,-1 3 2048 0,-1 3 400 0,1 2 96 0,1-2 16 0,0 0-1152 0,0 0-240 16,0-1-32-16,1-4-16 0,2 0-240 0,-1-5-48 15,1 2-16-15,0-6 0 0,1 2 112 0,1-7 32 16,0 2 0-16,1-4 0 0,1 0-432 0,0-1-64 16,2-3-32-16,0 3 0 0,-2-1-160 0,2-2 160 15,1 3-160-15,-2-3 160 0,1 4 96 0,0-3 0 0,0 1 16 0,-2-1 0 16,0 3-16-16,1 0-16 16,-1 4 0-16,-2-2 0 0,-1 1 144 0,0 0 16 0,-2 2 16 0,0 0 0 15,0-2 160-15,0-1 16 0,-1 2 16 0,0-4 0 16,-1 2-304-16,1-1-64 0,0-2-16 0,-1 2 0 15,1-2-48-15,-1 1-16 0,1 1 0 0,1 0 0 16,-1 1 80-16,3 3 16 0,-1-3 0 0,1 3 0 16,0 3-256-16,1 3 0 0,1 0 0 0,-1 4 0 31,1 0-336-31,1 2-112 0,0 1-32 0,3 0-18064 0</inkml:trace>
  <inkml:trace contextRef="#ctx0" brushRef="#br2" timeOffset="-189054.15">8458 11661 19343 0,'-1'-4'1728'0,"0"2"-1392"0,-1 2-336 0,2-3 0 0,0 2 1616 0,-1 1 256 0,-1-2 48 0,-2-2 16 0,-2-2 480 0,-3-1 80 0,0 1 32 0,-2 3 0 0,0 3-1104 0,0 0-208 16,-1 1-64-16,-2 4 0 0,0 1-672 0,0-1-144 15,0 4-16-15,-1-1-16 0,2 0-112 0,-1 0-32 16,2 2 0-16,0 0 0 0,1 0 80 0,1 1 16 0,3-3 0 0,0 1 0 16,2 3 32-16,0-3 16 0,2-1 0 0,2 1 0 15,1-3-48-15,0 0 0 0,2-2 0 0,2-1 0 16,0 2-96-16,0-4-32 0,-1 2 0 0,2-3 0 15,1 0-128-15,1 0 0 0,-1 0 0 0,0 0 0 16,-1-3 0-16,1 0 0 0,-1-1 0 0,1-1 0 16,0-1 0-16,-1-1 0 0,2 0 0 0,-3-3 0 15,3-2 0-15,-2 0 0 0,1-2 0 0,-1-1 0 16,1 2 0-16,-1-5 0 0,0 1 0 0,-1-2 0 16,-1 3 128-16,0-2-128 0,-2 2 128 0,-1 0-128 15,-3 0 176-15,0 3-48 0,-1 1-128 0,-3 3 192 16,-2 3-16-16,-3 2-16 0,0 2 0 0,0 2 0 15,-1 2 80-15,-2 2 16 0,1 1 0 0,-1 2 0 16,4 2-256-16,0-1 0 0,0 3 128 0,2 2-128 16,2 0 144-16,1 0-16 0,-1 5 0 0,5-2 0 0,-1 0-128 0,3 2 0 15,2-2 0-15,0 0 0 0,3 0 0 16,0-1 0-16,2-1 0 0,1-2 0 0,2-2 0 0,-2-1-176 16,4-3 48-16,0-2 0 0,0-3 128 0,2-1 0 15,0-1 0-15,-2-3 0 0,0-2 0 0,-1-5 0 16,2 0 0-16,-3-2 0 0,-2-2 0 0,0-1 176 15,-2-4-48-15,0-4 0 0,-1 1 0 0,-2 1 0 16,-1 0 0-16,-1-3 0 0,-2-1-128 0,-1 2 128 16,-2-2-128-16,-1 3 128 0,0 5-128 0,0 2 0 15,0 7 0-15,-2 3 128 0,0 3-128 0,0 5 0 16,-2 3 0-16,1 3 0 0,0 5 224 0,0 0 16 0,-1 6 0 16,2 2 0-16,-1-1-64 0,1-1-16 0,2 4 0 0,0-2 0 15,0-2 96-15,1 0 0 0,0-3 16 16,1-1 0-16,1-2-128 0,1-3-16 0,0-1-128 15,2-3 192-15,0 0-192 0,2-6-128 0,2 0 128 0,1 0-208 32,3-2-752-32,1 1-160 0,1-4-32 0,4 3-20192 0</inkml:trace>
  <inkml:trace contextRef="#ctx0" brushRef="#br2" timeOffset="-188049.48">10059 12692 23951 0,'-5'3'2128'0,"2"-3"-1696"0,1 0-432 0,2 0 0 0,-1 0 384 0,0 0-16 0,-3 0 0 0,-2 0 0 0,-1 0 656 0,-1 0 128 0,3 0 16 0,2 0 16 15,0 0 336-15,1 0 64 0,2 0 16 0,1 2 0 0,0-2-336 0,2 4-64 16,-2 0-16-16,1 2 0 0,0-2-496 0,-2 4-112 16,1 0 0-16,0 3-16 0,0-1-176 0,-1 2-48 15,0 4 0-15,0-2 0 0,1 0-160 0,-1 3-48 16,2 1 0-16,0-4 0 0,1 1-128 0,0-2 0 15,2-2 0-15,0-3 0 0,3-2 0 0,-1-4 0 16,2-2 0-16,-2-2 0 0,2-1 0 0,-1-3-176 16,1-1 48-16,-1-3 0 0,-1-2 128 0,-2-1 0 15,1-3 0-15,-2 0 0 0,0 0 0 0,-3-3 176 16,0 3-48-16,-3 2 0 0,-1 0-128 0,-1 2 0 16,1 2 0-16,-4 1 0 0,1 3 128 0,0 0 0 0,-1 3 0 15,-1 2 0-15,1 1 96 0,1-3 16 16,-1 3 0-16,3-1 0 0,0 1-64 0,1-2-16 0,1 4 0 0,2-2 0 15,-1 1-160-15,1 2 0 0,0-1 0 16,1 3 0-16,1 2 0 0,0 1 0 0,0 0 0 0,1 0 0 16,-1 1-128-16,0 1 128 0,1 0 0 0,-2 2 0 15,0-2 0-15,1 2 0 0,-1 1 0 0,-1-1 0 16,0 0 144-16,1-2-144 0,0 0 160 0,1-1-160 16,0-2 128-16,1 2-128 0,-1-3 0 0,2-2 0 15,-1-2 0-15,2-2 0 0,2 0-176 0,-2-5 176 16,1 4-320-16,-1-5 48 0,0-3 16 0,-2 2 0 15,1-2 256-15,-3-1 0 0,0 0 0 0,-2-2 0 16,1 0 0-16,-3-3 0 0,-1 2 0 0,-1 0 0 16,-1-3 208-16,-2 0-48 0,1 3-16 0,-2 1 0 15,-1 0 32-15,0 2 0 0,2 1 0 0,-1 2 0 0,-1 0-32 16,0 1 0-16,0 3 0 0,1 3 0 16,1 0 96-16,-1 1 16 0,3 4 0 0,1 1 0 0,3 1 0 15,-2 3 0-15,2 0 0 0,2 3 0 0,0 1-112 16,2-1-16-16,1 3 0 0,0 0 0 0,4 2-128 0,-3-2 0 15,1 1 0-15,2-5 0 0,-1 2 0 0,-1-3 0 16,1-1 0-16,1-4 0 16,2 0-768-16,1-2-16 0,1-2-16 0,1-4-19808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29:00.30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16195 828 6447 0,'0'0'576'0,"0"0"-576"0,0 0 0 0,0 0 0 16,0 0 2544-16,0 0 400 0,0 0 64 0,0 0 32 15,0 0-1568-15,0 0-304 0,0 0-64 0,0 0-16 16,0 0-48-16,0 0-16 0,0 0 0 0,0 0 0 15,0 0-224-15,0 0-48 0,0 0-16 0,0 0 0 16,0 0-48-16,-4 11-16 0,0-1 0 0,0 3 0 16,0-2 0-16,0 3 0 0,2 0 0 0,-1 1 0 15,-1 4-64-15,1 0-16 0,2 3 0 0,1 4 0 0,0 5-80 16,0 0 0-16,-1 2-16 0,1 1 0 0,0-1-192 0,1-1-48 16,-1-1 0-16,1 2 0 0,1-2 0 0,-2 1-16 15,0-2 0-15,0-2 0 0,1 1-80 0,-1 3-16 16,0 1 0-16,0 2 0 0,-1 0-144 0,1-1 160 15,0-1-160-15,0-4 160 0,0-3-160 0,1-3 0 16,-1-2 0-16,0 0 128 0,0-5-128 0,0-3 0 16,0-2-192-16,0 1 192 15,-1-4-640-15,1-8-16 0,0 0 0 0,0 0 0 16,0 0-592-16,0 0-112 0,0 0-32 0,0 0 0 16,0 0-2000-16,0 0-384 0,4-18-96 0,0-1-16 0</inkml:trace>
  <inkml:trace contextRef="#ctx0" brushRef="#br0" timeOffset="1">16439 830 3679 0,'0'0'320'0,"0"0"-320"15,0 0 0-15,0 0 0 0,0 0 2816 0,0 0 512 16,0 0 80-16,0 0 32 0,0 0-1776 0,0 0-336 16,0 0-80-16,0 0-16 0,1-9-128 0,-1 9-16 15,0-8-16-15,0 8 0 0,0 0-240 0,0 0-64 16,0 0 0-16,0 0 0 0,0 0-160 0,0 0-32 16,0 0-16-16,0 0 0 0,0 0-80 0,0 0-16 15,0 0 0-15,0 0 0 0,0 0-112 0,0 0-32 16,0 0 0-16,0 0 0 0,-4 8 80 0,0 2 16 15,1 3 0-15,1 1 0 0,1 2 192 0,-1 2 32 16,0 3 16-16,0 1 0 0,2 4-112 0,0 3-32 0,-1 4 0 0,1 2 0 16,1 1-160-16,1 1-32 0,-2 2-16 0,1-1 0 15,2-2-160-15,-2-2-16 0,-2-1-128 0,-1-2 192 16,1-1-192-16,1 0 128 0,-1-3-128 0,-1 1 0 16,0 1 128-16,-1-5-128 0,-1 1 0 0,-1-1 144 15,0-4-144-15,-2 3 0 0,-1-4 144 0,3 1-144 16,1-3 0-16,2 0 0 0,-1-4 0 0,2-2 0 31,1-2-336-31,0-9-96 0,-2 11-16 0,2-11 0 0,0 0-448 0,0 0-80 0,0 0-32 0,0 0-9648 16,0 0-1936-16</inkml:trace>
  <inkml:trace contextRef="#ctx0" brushRef="#br0" timeOffset="2">16781 1207 11807 0,'0'0'512'0,"0"0"128"0,0 0-512 0,0 0-128 0,0 0 0 0,0 0 0 15,-6-3 1056-15,6 3 192 0,0 0 32 0,0 0 16 16,0 0-320-16,0 0-64 0,0 0-16 0,0 0 0 15,0 0-336-15,0 0-80 0,0 0-16 0,0 0 0 16,0 0-64-16,0 0-16 0,0 0 0 0,0 0 0 16,0 0 176-16,0 0 16 0,0 0 16 0,0 0 0 15,0 0 240-15,0 0 64 0,0 0 0 0,0 0 0 16,0 0-160-16,0 0-32 0,0 0 0 0,0 0 0 16,0 0-128-16,10-3-48 0,-10 3 0 0,0 0 0 0,0 0-80 0,12-4 0 15,-1 2-16-15,-1 0 0 0,-10 2-128 0,14-2-32 16,1-2 0-16,-1 3 0 0,-2 2-144 0,1-1-128 15,0-3 144-15,1 2-144 0,2 1 128 0,-3 0-128 16,-1-3 0-16,1 3 144 0,0 0-144 0,-2 0 0 16,0-3 144-16,1 3-144 0,-1 3 192 0,0-1-48 15,-11-2 0-15,11-2 0 0,0 2-16 0,-11 0-128 16,0 0 192-16,12 0-64 0,-2 0-128 0,-10 0 0 16,10 2 144-16,-10-2-144 0,11 2 0 0,-11-2 0 15,10 2 0-15,-10-2 0 0,11 1 0 0,-11-1 0 16,11 1 0-16,-11-1 0 0,0 0 0 0,12 3 0 15,-12-3 0-15,11 4 0 0,-11-4 0 0,0 0 0 16,0 0 0-16,0 0 0 0,0 0 0 0,0 0 0 0,0 0 0 0,0 0 128 16,0 0-128-16,0 0 0 0,2 10 0 0,-2-10 0 15,-1 12 0-15,-2-2 0 0,-2 0 0 0,0-3 0 16,-3 2 0-16,0-2 0 0,0 2 0 0,1-1-128 16,-3 0 128-16,1-2-160 0,-1 2 160 0,-1-1-160 15,0 0 160-15,4 6 0 0,5 2 0 0,-8-5 0 16,-8-10 0-16,1 0 0 0,3 3 0 0,0 2 0 15,-2 2 0-15,0-1 0 0,1-1 0 0,0 3 0 16,2 1 0-16,0 0 0 0,-1 1 0 0,1-4 0 16,2 1 0-16,2 2 0 0,2 1 0 0,0-2 0 15,7-8 0-15,-5 8 0 0,0 1 0 0,5-9 0 16,0 0 0-16,0 0 0 0,-6 9 0 0,6-9 0 16,-2 13 0-16,2-13 0 0,0 0 0 0,0 0 0 0,-2 12 0 0,2-12 144 15,0 0-144-15,0 0 0 0,0 0 144 0,0 0-144 16,0 12 0-16,0-12 144 0,0 0-144 0,0 0 0 15,0 0 144-15,7 13-144 0,-2-3 0 0,-5-10 144 16,7 9-144-16,-7-9 0 0,10 8 176 0,-10-8-176 16,11 9 160-16,-1-5-160 0,-10-4 256 0,13 3-64 15,-1-1 0-15,-2 1 0 0,-10-3-192 0,13 2 0 16,0-3 0-16,0 1 0 0,-1 1 0 0,1-1 0 16,-1-2 0-16,0 2 0 0,-2 2 0 0,2-3 0 15,-2-4 0-15,2 4 0 0,0 3 0 0,-2-1 0 16,-10-1 0-16,13-1 0 0,1 0 0 0,-3 0 0 15,-11 1 0-15,10-3 0 0,-1-1-128 0,-1-1-128 16,-8 5-32-16,9-4 0 16,-2-3-544-16,-7 7-128 0,0 0 0 0,0 0-9472 0,0 0-1904 0</inkml:trace>
  <inkml:trace contextRef="#ctx0" brushRef="#br0" timeOffset="3">16797 990 11967 0,'0'0'528'0,"0"0"112"0,0 0-512 0,0 0-128 0,0 0 0 0,0 0 0 16,11 1 1440-16,-11-1 256 0,0 0 48 0,10-2 16 16,3-1-288-16,-3 2-48 0,-10 1-16 0,11 0 0 15,-1 0-320-15,1 0-64 0,-11 0 0 0,13 3-16 16,0-1-448-16,-1-1-96 0,-1 1-16 0,1 0 0 16,-2 2 0-16,2-4 0 0,1-2 0 0,0-1 0 15,-1 3-48-15,-2-1-16 0,1-2 0 0,1 2 0 0,-1 1 0 0,1-1-16 16,0-1 0-16,1 1 0 0,0-6-32 0,0 1 0 15,0 1 0-15,0 1 0 0,-1 0-144 0,-1 1-16 16,1 2-16-16,-1 0 0 0,-11 1-160 0,10-2 0 16,-10 2 0-16,10 0 0 0,-10 0 0 0,0 0 0 15,0 0 0-15,11 2 0 0,-11-2 128 0,0 0-128 16,0 0 128-16,0 0-128 0,0 0 128 0,0 0-128 16,0 0 128-16,0 0-128 0,0 0 256 0,0 0-16 15,0 0-16-15,0 0 0 0,0 0-48 0,0 0-16 16,0 0 0-16,0 0 0 0,0-10-160 0,0 10 128 15,0-9-128-15,0 0 128 0,-3-1-128 0,3 10 0 16,0 0 0-16,0 0 128 0,-1-11-128 0,1 11 0 16,0 0 0-16,0 0 0 0,-5-10 0 0,5 10 128 0,-8-8-128 15,8 8 0-15,-11-2 128 0,11 2-128 0,-9-2 0 0,9 2 128 16,-9-2-128-16,9 2 0 0,0 0 144 0,0 0-144 16,-9-2 0-16,9 2 0 0,0 0 0 0,0 0 0 15,0 0 0-15,0 0 0 0,0 0 0 0,0 0 0 16,0 0-144-16,0 0-112 0,0 0 0 0,0 0-16 31,4-8-2544-31,-4 8-496 0,0 0-96 0,13-11-9392 0</inkml:trace>
  <inkml:trace contextRef="#ctx0" brushRef="#br0" timeOffset="4">17448 697 21023 0,'0'0'928'0,"0"0"192"0,0 0-896 0,0 0-224 0,0 0 0 0,0 0 0 16,0 0 448-16,0 0 32 0,0 0 16 0,0 0 0 16,0 0 64-16,0 0 16 0,0 0 0 0,4 14 0 15,-3-1 64-15,0 3 32 0,0-3 0 0,2 2 0 16,0 0-96-16,-2 2-32 0,-2 2 0 0,-2 1 0 16,0 3 176-16,0 1 48 0,-1-1 0 0,1 7 0 15,-1 5-208-15,0 3-48 0,0 1 0 0,-1 7 0 16,-3 1-64-16,0-1 0 0,1-3-16 0,3 0 0 15,0 1-48-15,0-4 0 0,0 1 0 0,0 0 0 0,-1 0-224 0,2-2-160 16,2-2 192-16,-2-7-192 0,1-3 144 0,-1-1-144 16,2-3 0-16,1 0 144 0,0-6-144 0,0-2 0 15,0-2 0-15,0-2 0 16,0-11-304-16,0 0-80 0,0 0-32 0,0 0 0 16,0 0-1792-16,0 0-352 0,0 0-80 0,0 0-10624 15</inkml:trace>
  <inkml:trace contextRef="#ctx0" brushRef="#br0" timeOffset="5">17706 675 27695 0,'0'0'1216'0,"0"0"272"0,0 0-1184 0,0 0-304 0,0 0 0 0,0 0 0 16,0 0 688-16,0 0 80 0,0 0 0 0,-2 13 16 16,1 2-624-16,0-2-160 0,0 0 0 0,-1 4 0 15,1 2 0-15,0 1 128 0,-1 3-128 0,1-1 128 16,-2 1 96-16,0 5 16 0,0 0 0 0,0 5 0 15,1-3 64-15,-1 8 16 0,0 3 0 0,1 5 0 0,1 1 32 0,-1-1 16 16,0-2 0-16,0 0 0 0,2 2 96 0,0-4 32 16,-2-7 0-16,-1 0 0 0,1 0-176 0,2-2-48 15,0-2 0-15,1-1 0 0,1-3-112 0,1-1-32 16,0-2 0-16,-1-3 0 0,1-2-128 0,1 1 0 16,-2-4-160-16,2-3 160 15,-4-13-800-15,6 6-64 0,-6-6-16 0,0 0-9552 16,0 0-1920-16</inkml:trace>
  <inkml:trace contextRef="#ctx0" brushRef="#br0" timeOffset="6">17862 1530 21183 0,'0'0'1888'0,"0"0"-1504"0,0 0-384 0,0 0 0 16,0 0 1472-16,0 0 240 0,0 0 32 0,13-4 16 15,-2 0-1024-15,-1-2-208 0,1-5-32 0,0 6-16 16,2 1-144-16,0 0-16 0,-1-2-16 0,1-1 0 0,-1 3-304 0,1 1 0 16,-1 1 128-16,-1 1-128 0,0-2 192 0,-2 4-32 15,-9-1 0-15,9 5 0 0,-9-5 336 0,0 0 64 16,9 8 16-16,-2 4 0 0,-3-2-368 0,-2 4-64 16,-2-1-16-16,-1-2 0 0,-2 2-128 0,-1 0 0 15,-1 0 0-15,0 3 0 0,0 4 192 0,0-2 0 16,-2-3 0-16,0 2 0 0,2 2-64 0,0 0 0 15,0-3 0-15,0 0 0 0,-2-2-128 0,1 0 0 16,-2 1 144-16,1-2-144 0,2-6 0 0,-3 5 144 16,-2-4-144-16,-1 0 0 0,2 0 128 0,-2-1-128 15,-3 3 0-15,0-4 0 0,0-2 0 0,1 0 0 16,0 1 0-16,0-2-144 0,0 2 144 0,1 0 0 0,1-5 0 0,2 0-128 16,0 0 128-16,9 0 0 0,0 0 0 0,0 0 0 15,0 0 0-15,0 0 128 0,0 0-128 0,-1-12 0 16,2 2 0-16,-1 10 0 0,5-10 0 0,2 3 0 15,-7 7 0-15,10-4 0 0,1-2 0 0,-1 0 0 16,1 2 0-16,-1 2 176 0,2-1-48 0,-2 2 0 16,1 1 192-16,-1 3 16 0,1 0 16 0,-2 3 0 15,-9-6-192-15,11 6-32 0,0-1-128 0,-2 3 192 16,-1-1-192-16,1-2 0 0,0 0 0 0,-9-5 0 16,0 0 0-16,8 7 0 0,-8-7 0 0,10 6-160 15,1-1-176-15,-11-5-48 0,0 0 0 0,0 0 0 16,0 0-336-1,10 0-80-15,-10 0-16 0,13 2 0 0,2 2-2288 0,-15-4-464 0,3-16-80 0,4 4-32 16</inkml:trace>
  <inkml:trace contextRef="#ctx0" brushRef="#br0" timeOffset="7">17948 617 10127 0,'2'-11'896'0,"-2"11"-704"0,5-7-192 0,0 2 0 0,0-2 2048 0,0 1 384 16,2-1 80-16,-1 1 16 0,1-5-1760 0,0 5-368 16,-1-3-64-16,2 2-16 0,1 1-96 0,-1-2-32 15,-3-1 0-15,2 5 0 0,-7 4 224 0,9-7 32 16,-3-5 16-16,2 5 0 0,-1 3 128 0,0 0 32 15,-7 4 0-15,11-5 0 0,-2 1 32 0,-9 4 16 16,10-6 0-16,1 1 0 0,0 1-384 0,0 3-80 16,-11 1-16-16,10 0 0 0,1-3-192 0,-11 3 0 15,10-2 0-15,1 1 0 0,-11 1 0 0,10 0 0 16,-10 0 128-16,11 2-128 0,-11-2 0 0,10 5 0 16,-10-5 128-16,0 0-128 0,10 11 192 0,-2 1-16 0,-3 1 0 0,1 2 0 15,-2 1-176-15,-2 1 0 0,1 1 144 0,-1 2-144 16,-2 2 0-16,-1 1 0 0,1 1 0 0,-1-3 0 15,-2-2 0-15,-1-2 0 0,0 0 0 0,-1 1 0 16,0-1 0-16,-2-1 0 0,0 1 0 0,-1-4 0 16,-1-4 0-16,-1 1 128 0,0 2-128 0,0-1 0 15,-1-4 0-15,1 1 128 0,-1 1-128 0,0-2 0 16,-1-1 0-16,0 0 144 0,0-4-144 0,1 2 0 16,-1-1 128-16,0-1-128 0,-1-2 0 0,3 0 0 15,1 0 144-15,9 0-144 0,-11 0 0 0,2 0 144 16,9 0-144-16,0 0 0 0,-6-9 0 0,6 9 0 15,0 0 0-15,0-9 0 0,0 9 0 0,3-12 0 16,8 2-176-16,2 2 176 0,0 2-128 0,3 0 128 0,2 4 0 16,1-1 0-16,0 2 0 0,-1-3 0 15,0 3 192-15,0 1 32 0,1 0 0 0,-2 1 0 0,-2 3-32 0,1-3 0 16,0 0 0-16,-2 3 0 0,0 2-192 0,-1-1 128 16,-1 1-128-16,-2-2 0 0,1 1 0 0,-11-5 0 15,10 8 0-15,1 0 0 0,-1 0 0 0,-1 0 0 16,-9-8 0-16,11 10 0 0,-11-10 0 0,11 9 0 15,-3-1-176-15,-8-8 176 16,0 0-960-16,12 4-80 0,-12-4-16 0</inkml:trace>
  <inkml:trace contextRef="#ctx0" brushRef="#br0" timeOffset="8">18817 1109 9215 0,'0'0'400'0,"0"0"96"16,0 0-496-16,0 0 0 0,0 0 0 0,0 0 0 0,0 0 3680 15,0 0 640-15,0 0 128 0,0 0 32 16,0 0-3440-16,0 0-672 0,0 0-144 0,0 0-32 0,11 15-192 0,0-7 144 15,-11-8-144-15,11-5 128 0,1-3 0 0,0 6-128 16,0 4 192-16,1-2-64 0,-2-4 224 0,0 2 32 16,1 2 16-16,2 0 0 0,4-2 112 0,2 1 32 15,-1-2 0-15,2 1 0 0,1-1-240 0,3 2-48 16,2 1-16-16,1-4 0 0,-2 1-240 0,0-3 0 16,-1 1 0-16,-2 2 0 0,-2 3 0 0,-1-1-208 15,-2-4 32-15,-2 3 16 16,-3 5-672-16,-2-1-128 0,-2 1-16 0,-9-3-7424 15,0 0-1488-15</inkml:trace>
  <inkml:trace contextRef="#ctx0" brushRef="#br0" timeOffset="9">18887 1286 17503 0,'0'0'1552'0,"0"0"-1232"16,0 0-320-16,0 0 0 0,0 0 1504 0,0 0 240 16,0 0 48-16,0 0 16 0,0 0-1008 0,9 8-208 0,-9-8-32 0,11 5-16 15,-11-5-48-15,11 3-16 16,-11-3 0-16,13 1 0 0,0-1-96 0,2 3-32 0,0 2 0 0,1-5 0 16,1-7 128-16,0 2 32 0,-2 2 0 0,2 0 0 15,2 0-320-15,-2 0-48 0,-3-1-16 0,0 1 0 16,1 0-128-16,0 0 0 0,4-1 0 0,-1 3 0 15,-3 1-224-15,2-1-80 0,0-3-16 0,-1 1 0 32,0 3-1408-32,-2-1-272 0,0-2-64 0</inkml:trace>
  <inkml:trace contextRef="#ctx0" brushRef="#br0" timeOffset="10">20403 647 15599 0,'0'0'688'0,"0"0"144"0,0 0-656 0,0 0-176 0,0 0 0 0,0 0 0 16,0 0 512-16,0 0 64 0,0 0 0 0,0 0 16 15,0 0-336-15,0 0-80 0,0 0-16 0,0 0 0 16,0 0 128-16,0 0 32 0,0 0 0 0,-9 4 0 16,0-1 336-16,0-3 80 0,9 0 16 0,-12 0 0 15,0 1 256-15,2 4 48 0,1-1 16 0,-2 0 0 16,-2-5-112-16,0 1-32 0,-2 2 0 0,-1 0 0 15,2-2-320-15,-1 2-64 0,0 1-16 0,-1 0 0 16,2-2-272-16,-2 1-64 0,-1 2-16 0,0 2 0 0,1-1-176 0,1 1 0 16,-1-2 144-16,2 1-144 0,-2 1 160 0,2-1-32 15,0 0-128-15,0 0 192 0,3 2 0 0,-1-1-16 16,2-3 0-16,-1 2 0 0,1 3-176 0,2 0 0 16,0-2 0-16,8-6 0 0,-9 4 0 0,9-4 0 15,-8 9 0-15,2-5 0 0,6-4 0 0,-7 7 0 16,1 1 0-16,6-8 128 0,0 0-128 0,0 0 0 15,-4 9 0-15,4-9 128 0,0 0 64 0,0 0 16 16,0 0 0-16,2 10 0 0,-2-10-16 0,4 12 0 16,-4-12 0-16,11 8 0 0,-2 1-48 0,1-5-16 15,2 0 0-15,0 1 0 0,-2-1 0 0,2 0 0 16,0-4 0-16,-1-2 0 0,2 1-128 0,2 1 160 16,-1 1-160-16,2-1 160 0,-1-1-160 0,1 1 0 0,-2 3 0 0,2-2 0 15,0-2 0-15,1 1 0 0,-1 0 0 0,3 0 0 16,0 1 160-16,2-1-160 0,-1-1 192 0,-1 1-192 15,-1 2 192-15,1 1-192 0,-4 0 192 0,0-1-192 16,-2 1 0-16,-2-1 0 0,-11-2 0 0,12 2 0 16,-12-2 0-16,12 5 0 0,-12-5 128 0,0 0-128 15,10 4 0-15,-10-4 0 0,0 0 0 0,0 0 0 16,0 0 128-16,8 8-128 0,-8-8 0 0,0 0 0 16,0 0 128-16,4 14-128 0,-1-4 0 0,-3-10 0 15,0 0 0-15,0 0 0 0,-5 11 0 0,-1-2 0 16,-2 0 0-16,-1 1 0 0,-1 1 0 0,-2-1 0 15,0 1 0-15,-1-2 160 0,-2-5-160 0,-2 2 128 0,-1 3-128 0,-1 2 0 16,1-2 0-16,0 3 0 0,-2-1 0 0,1 2 0 16,0 1 0-16,0-3-176 0,-1 1 176 0,2 2 0 15,1-1 0-15,0 0 0 0,-1 0 0 0,0 0 0 16,-2 2 0-16,2 0 0 0,1-5 0 0,1 1 0 16,1 2 0-16,2 0 0 0,-3-2 0 0,2-1 0 15,-1 1 0-15,2-1 0 0,-1 2 0 0,1-3 0 16,2-5 0-16,1 2 0 0,1 2 0 0,2-1 0 15,7-7 0-15,-5 6 0 0,5-6 0 0,-4 9 0 16,2-1 0-16,2-8 0 0,0 0 0 0,2 12 0 16,2-2 0-16,3 0 0 0,0-3 0 0,3 1 0 15,-10-8 0-15,14 9 0 0,-1 3 0 0,0-3 176 16,0 3-48-16,1-2 0 0,1-2-128 0,0-1 192 16,2-3-192-16,2-1 192 0,-1 0 64 0,0 1 0 0,3-1 16 15,1-2 0-15,2-2-112 0,2-1-32 0,2 0 0 0,1 0 0 16,0 1-128-16,-1 1 0 0,1-1 0 0,-2-1 0 15,-2 1 0-15,-1 1 0 0,-2-1-144 0,-1 1 144 16,-3 0-432-16,-2 0 32 0,-3 0 0 0,0 0 0 31,0-1-304-31,-2 2-64 0,0 1-16 0,1-2 0 16,-1-3-624-16,0 0-112 0,-1 3-16 0</inkml:trace>
  <inkml:trace contextRef="#ctx0" brushRef="#br0" timeOffset="11">19927 1849 7359 0,'0'0'656'0,"0"0"-528"16,0 0-128-16,0 0 0 0,0 0 1920 0,0 0 336 15,0 0 80-15,0 0 16 0,0 0-1616 0,0 0-320 16,0 0-64-16,0 0-16 0,0 0-32 0,0 0-16 15,0 0 0-15,-9 4 0 0,9-4-48 0,0 0-16 16,0 0 0-16,-8 7 0 0,1-2 400 0,7-5 80 16,-8 6 0-16,8-6 16 0,-7 12 48 0,2-4 0 0,5-8 0 0,-5 9 0 15,5-9-240-15,-4 13-32 16,0-4-16-16,1 2 0 0,3-11-160 0,0 14-16 0,0-1-16 0,0-2 0 16,2 0 0-16,0 1 0 0,0 1 0 0,0 1 0 15,1 1-160-15,1-1-128 0,0 2 144 0,0-1-144 16,-2 5 0-16,2-3 0 0,0-3 0 0,0-1 0 31,0 0-352-31,1-4-64 0,0-1-16 0,-5-8 0 16,8 7-512-16,-8-7-96 0,10 1-32 0,-10-1-6176 0,11 1-1248 0</inkml:trace>
  <inkml:trace contextRef="#ctx0" brushRef="#br0" timeOffset="12">19960 1732 12895 0,'0'0'576'0,"0"0"112"0,0 0-560 0,-8-1-128 16,8 1 0-16,0 0 0 0,0 0 2432 0,0 0 464 15,0 0 96-15,0 0 16 0,0 0-2592 0,0 0-416 16,0 0-272-16,8-7 32 0,-8 7 80 0,0 0 16 16,0 0 0-16,0 0 0 0,0 0 144 0,0 0 0 15,0 0 0-15,0 0 0 0,0 0-208 0,0 0-16 16,0 0 0-16,3 11-6288 16,-3-11-1248-16</inkml:trace>
  <inkml:trace contextRef="#ctx0" brushRef="#br0" timeOffset="13">20054 1944 14735 0,'0'0'1312'0,"0"0"-1056"16,0 0-256-16,8-3 0 0,-8 3 2240 0,10-3 400 15,0 0 80-15,1 1 16 0,-11 2-1888 0,14-2-368 16,2 2-80-16,-2 0-16 0,-1 0-208 0,0 0-48 16,0-1-128-16,2 1 192 0,-1 1-192 0,-2 1 0 0,-2-2 0 0,1 0 0 15,-11 0-400-15,11 0 16 0,-11 0 16 0,11 0 0 31,-11 0-224-31,10 1-48 0,-10-1-16 0,11 1-9760 0</inkml:trace>
  <inkml:trace contextRef="#ctx0" brushRef="#br0" timeOffset="14">20063 2066 20271 0,'0'0'896'0,"0"0"192"0,0 0-880 0,0 0-208 16,0 0 0-16,0 0 0 0,0 0 544 0,0 0 64 16,0 0 16-16,0 0 0 0,0 0-96 0,0 0-16 15,0 0 0-15,12 1 0 0,-1 2 96 0,1 0 16 16,-1 3 0-16,-1-6 0 0,2 0-320 0,-1 0-64 0,1 0-16 0,1 0 0 16,2 1-224-16,0-1 0 0,1-1 128 0,-1 1-128 15,-1 0 0-15,-1 0 176 0,1 0-176 0,2 0 160 16,-5 0-160-16,1 0 0 0,0 0 0 0,-2 0 128 15,-10 0-128-15,13 0 0 0,-2 1 0 0,-11-1 0 32,11-1-752-32,0 1-80 0,-11 0 0 0,10-6-6912 0,-1 5-1360 0</inkml:trace>
  <inkml:trace contextRef="#ctx0" brushRef="#br0" timeOffset="15">20530 1819 21183 0,'0'0'1888'0,"0"0"-1504"15,0 0-384-15,0 0 0 0,0 0 1680 0,0 0 272 16,0 0 48-16,0 0 16 0,0 0-1568 0,0 0-320 0,0 0-128 16,9 7 0-16,-9-7 0 0,8 8 0 0,-8-8 0 0,6 13 0 15,-1 0 0-15,-1 1 0 0,-2 2 0 0,-2-3 0 16,-2 1 128-16,1-1 0 0,0 1-128 0,-2 1 192 15,-1 0 224-15,0 4 32 0,0-4 16 0,0 1 0 16,0-3-208-16,1 0-32 0,0-1-16 0,0 1 0 16,1 1-208-16,0 0 0 0,4-2 0 0,-2-12 0 31,0 11-432-31,0-11-80 0,0 0 0 0,0 0-8448 0,0 0-1696 0</inkml:trace>
  <inkml:trace contextRef="#ctx0" brushRef="#br0" timeOffset="16">20025 419 3679 0,'0'0'320'16,"0"0"-320"-16,0 0 0 0,0 0 0 15,0 0 2720-15,0 0 480 0,0 0 80 0,0 0 32 16,0 0-2608-16,0 0-512 0,0 0-192 0,0 0 144 0,0 0-144 0,0 0 0 16,0 0 0-16,0 0 0 0,0 0 0 0,0 0 0 15,0 0 0-15,0 0 0 0,0 0 176 0,0 0 0 16,0 0 0-16,0 0 0 0,0 0 784 0,9-4 144 15,-9 4 48-15,0 0 0 0,8-8-48 0,-8 8 0 16,9-5 0-16,-9 5 0 0,5-10-368 0,1 1-80 16,-1-1-16-16,-5 10 0 0,6-10-336 0,1 2-80 15,-1-2-16-15,0 1 0 0,-6 9-208 0,4-12 128 16,-1 1-128-16,4 4 0 0,-1-5 0 0,1 1 0 16,-7 11 0-16,10-11 0 0,1 2 0 0,-11 9 0 15,0 0 0-15,5-12 0 0,2-4 128 0,-2 3-128 0,-3 3 0 16,-2 10 0-16,0 0 336 0,4-9-16 15,-4 9-16-15,0 0 0 0,6-7-48 0,-6 7 0 0,0 0 0 0,9-6 0 16,-9 6-256-16,9-6 0 0,-9 6 128 0,11-1-128 16,0-3 0-16,-11 4 0 0,12-1 0 0,-2 1 0 15,-10 0 0-15,0 0 0 0,0 0 0 0,0 0 0 16,9 5 0-16,-9-5 0 0,5 7 0 0,-1 0 0 16,-4-7 192-16,2 13-64 0,-2-2 0 0,-2 1-128 15,1-3 0-15,0 1 0 0,1 2 0 0,0 0 0 16,1-1 0-16,2 2 0 0,-1 0 0 0,0-1 0 15,-2-12 160-15,3 17-160 0,3-2 128 0,-2-4-128 16,-4-11 208-16,0 0-32 0,0 0-16 0,-2 15 0 16,1-4 32-16,1-11 16 0,-1 12 0 0,1-12 0 15,0 0-16-15,1 12 0 0,-1-12 0 0,0 0 0 16,0 0-64-16,0 0-128 0,0 0 176 0,7 12-176 0,-7-12 176 0,0 0-176 16,7 9 160-16,-7-9-160 0,0 0 160 0,12 0-160 15,-12 0 160-15,12-2-160 0,-3 0 240 0,-9 2-48 16,8-7-16-16,0 1 0 0,-2-1 144 0,1 1 48 15,-2-1 0-15,0 1 0 0,0-4-64 0,0 3-16 16,-1-1 0-16,-1-1 0 0,0 0-96 0,0-1 0 16,1 1-16-16,2-1 0 0,-1-2-176 0,0 0 192 15,0-1-192-15,0 2 192 0,2 0-192 0,0 0 0 16,-1 0 0-16,1 1 0 0,-1-1 0 0,1 2 0 16,-2 0 0-16,-5 9 0 0,6-7 0 0,-6 7 0 15,8-7 0-15,0 0 0 0,-8 7-240 0,9-6 32 16,0 2 0-16,-1-2 0 15,-8 6-288-15,10-5-48 0,1 3-16 0,-2-4 0 16,0 1-384-16,0 0-80 0,-9 5 0 0,12-3-8656 0,0 1-1728 0</inkml:trace>
  <inkml:trace contextRef="#ctx0" brushRef="#br0" timeOffset="17">21271 993 8287 0,'0'0'736'0,"0"0"-592"15,0 0-144-15,0 0 0 0,0 0 2784 0,0 0 528 16,0 0 96-16,0 0 32 0,0 0-2352 0,0 0-448 16,0 0-112-16,0 0-16 0,0 0-384 0,0 0-128 15,0 0 0-15,0 0 0 0,0 0 128 0,0 0-128 16,0 0 0-16,12 2 0 0,0-4 160 0,-12 2-160 0,10-3 128 0,1 3-128 16,-1 1 320-16,1-1-32 0,-11 0 0 0,13-1 0 15,-2 0 544-15,2 0 128 0,0-1 0 0,1 1 16 16,-1 1-288-16,0 0-64 0,0 0-16 0,1-3 0 15,-1 2-256-15,0 0-48 0,-1-1-16 0,0 2 0 16,-1 0-288-16,0 2 128 0,-11-2-128 0,13 1 0 16,0-2 0-16,-3 1 0 0,-10 0 0 0,12 1 0 15,-12-1 0-15,10 0 0 0,-10 0 0 0,0 0 0 16,11 4 144-16,-11-4-144 0,0 0 0 0,0 0 144 16,0 0-144-16,0 0 0 0,0 0 0 0,0 0 0 15,4 12 0-15,-4-12 0 0,-2 11 0 0,-2 0 128 16,-1 1-128-16,-1-2 0 0,-1-2 144 0,1 1-144 15,-3 0 0-15,-1 1 128 0,0 1-128 0,0-3 0 0,-1-2 0 0,1 2 0 16,-2 2 0-16,0 1 0 0,2-5 0 0,-1 4 128 16,1 0-128-16,0 0 0 0,-2-2 0 0,1 1 0 15,1 0 0-15,0 2 0 0,0-3 0 0,0-2 0 16,0-1 0-16,-1 3 0 0,1 3 0 0,-1 0 0 16,2-3 0-16,0-1 0 0,-1-1 0 0,0 3 0 15,3-2 0-15,0-3 0 0,7-4 0 0,-8 5 0 16,8-5 0-16,0 0 0 0,-4 8 0 0,4-8 0 15,0 0 0-15,0 0 0 0,0 0 0 0,0 0 128 16,0 0-128-16,6 8 0 0,1-2 0 0,-7-6 144 16,0 0-144-16,10 8 0 0,-10-8 144 0,10 4-144 15,-10-4 0-15,10 3 144 0,-10-3 16 0,13 1 0 16,0-1 0-16,-1 0 0 0,0 3-32 0,0-3-128 0,-2 0 192 16,2 0-64-16,0 0-128 0,-1 0 0 0,1 0 0 0,0-3 0 15,-2 0 0-15,2 2 128 0,0 1-128 0,1 0 0 16,0-3 0-16,1 2 128 0,-1 1-128 0,-1 0 0 15,-2-1 0-15,1 1 0 0,-1 0 0 0,-10 0 0 16,11-2 0-16,-11 2 0 0,11-2 0 0,-11 2 0 16,0 0-336-16,12-1-48 0,-2-2-16 0,-10 3 0 31,0 0-672-31,0 0-128 0,0 0-16 0</inkml:trace>
  <inkml:trace contextRef="#ctx0" brushRef="#br0" timeOffset="18">21889 1336 2751 0,'0'0'128'0,"0"0"16"15,0 0-144-15,0 0 0 0,0 0 0 0,0 0 0 0,0 0 4752 0,0 0 928 0,0 0 176 0,0 0 32 16,0 0-4544-16,0 0-896 0,0 0-192 0,0 0-48 16,0 0-208-16,0 0 144 0,0 0-144 0,0 0 128 15,0 0-128-15,0 0 0 0,0 0 0 0,-3 13 0 16,-3-3 0-16,6-10 192 0,0 0-192 0,-4 10 192 15,0 1 368-15,4-11 80 0,0 0 0 0,-3 9 16 16,3-9 128-16,-4 13 32 0,0 0 0 0,4-13 0 0,0 0-272 16,0 13-48-16,-3-1-16 0,3-12 0 0,0 0-320 0,3 13-160 15,-3-1 160-15,0-12-160 0,6 10 0 0,-6-10 0 16,0 0 0-16,8 8-160 16,-3 1-320-16,-5-9-64 0,11 4-16 0,-1-1 0 15,-10-3-512-15,12 0-96 0,-2-2-32 0,1 0 0 16,-1 2 160-16,1-2 16 0,-1-2 16 0,0 1 0 15,0-3-352-15,-1 1-80 0,1 2-16 0</inkml:trace>
  <inkml:trace contextRef="#ctx0" brushRef="#br0" timeOffset="19">21965 1153 17503 0,'0'0'768'0,"0"0"176"0,0 0-752 0,0 0-192 0,-8-4 0 0,8 4 0 15,0 0 1808-15,0 0 336 0,-4 9 64 0,4-9 16 16,0 0-1776-16,0 0-448 0,-1 12 0 0,1-12 0 15,-1 12 0-15,-1-1 128 0,0 0-128 0,2-11 0 16,0 0 0-16,0 0 0 0,-2 8 0 0,2-8 0 16,0 0 0-16,0 0 0 0,0 0 0 0,0 0 0 15,0 0 0-15,0 0-304 0,0 0 48 0,0 0 16 16,0 0-1936-16,0 0-400 0</inkml:trace>
  <inkml:trace contextRef="#ctx0" brushRef="#br0" timeOffset="20">21899 668 3679 0,'0'0'160'0,"0"0"32"0,0 0-192 0,0 0 0 16,5-8 0-16,-5 8 0 0,5-6 3312 0,-5 6 608 0,0 0 128 0,8-8 32 15,0 3-3184-15,-8 5-624 0,5-8-128 0,-5 8-16 16,10-7-128-16,-2 2 0 0,-8 5 0 0,9-6 0 16,-1-2 0-16,-1 1 0 0,-2 1 0 0,-5 6 0 15,0 0 0-15,9-5 176 0,-1-3-176 0,-2 1 192 16,-6 7 256-16,7-6 48 0,-2-3 16 0,0 1 0 16,-5 8 240-16,8-7 48 0,0 1 16 0,0-1 0 15,-1 1-128-15,1-1-32 0,1-2 0 0,1 3 0 16,-1-1-352-16,-2 3-80 0,-7 4-16 0,8-5 0 15,0-2-208-15,-8 7 128 0,0 0-128 0,0 0 0 16,0 0 128-16,0 0-128 0,0 0 0 0,0 0 0 16,11 11 0-16,-4-1 0 0,-7-10 0 0,8 9 0 0,-3 2 128 0,-5-11-128 15,6 13 0-15,-4-1 0 0,-2 1 160 0,0 0-160 16,0-2 160-16,0 1-160 0,-1-1 128 0,-2 0-128 16,-1 4 0-16,1-4 0 0,-3 0 128 0,1-1-128 15,-1 3 0-15,0 0 0 0,1 0 0 0,-1-4 0 16,-2 2 0-16,0-1 0 0,0-1 128 0,2 2-128 15,-1-3 0-15,1 1 0 0,0 0 0 0,1-3 128 16,-1 0-128-16,-1-1 0 0,-1 3 0 0,2-3 0 16,6-5 128-16,-9 4-128 0,0 0 0 0,9-4 0 15,-8 2 128-15,8-2-128 0,-11 0 0 0,3 2 0 16,8-2 128-16,0 0-128 0,-9 0 0 0,9 0 0 16,0 0 0-16,0 0 0 0,0 0 0 0,0 0 0 15,0 0 128-15,0 0-128 0,0 0 0 0,0 0 0 0,6-12 0 0,-6 12 0 16,6-9 0-16,1 1 0 0,-1-1 0 15,-6 9 0-15,0 0 0 0,12-4 0 0,-3 1 0 0,-9 3 0 16,0 0 0-16,12-5 128 0,-3 1-128 0,-9 4 0 16,12 0 144-16,-12 0-144 0,11 0 128 0,1 0-128 15,-2 0 0-15,-10 0 0 0,12 5 0 0,-1-1 0 16,-11-4 0-16,13 2 0 0,-2 0 128 0,0 1-128 16,-11-3 0-16,12 1 0 0,-12-1 0 0,11 5 0 15,-11-5 0-15,12 3 0 0,-2 1 0 0,-10-4 0 16,0 0 0-16,0 0 0 0,11 5-176 0,-11-5 176 31,0 0-608-31,0 0-32 0,13 4-16 0,-13-4 0 0,10 8-1712 0,-10-8-352 0</inkml:trace>
  <inkml:trace contextRef="#ctx0" brushRef="#br0" timeOffset="21">22858 1029 13823 0,'0'0'1216'0,"0"0"-960"0,0 0-256 0,0 0 0 16,0 0 1648-16,11 2 272 0,-11-2 64 0,14-3 16 16,0-4-1392-16,-1 7-288 0,-1 0-48 0,0 0-16 15,-1-5 128-15,2 4 32 0,1 2 0 0,-1-1 0 0,0-1-128 16,0 1-32-16,-2 4 0 0,2-4 0 0,-1-3 256 0,0 2 32 15,-2-2 16-15,1 3 0 0,-1 4-192 0,-10-4-48 16,13-4 0-16,-1 2 0 0,-2 3-320 0,1-1 0 16,-11 0 0-16,12-1 0 15,-12 1-464-15,13-2-176 0,-3 2-16 0,-10 0-10912 16</inkml:trace>
  <inkml:trace contextRef="#ctx0" brushRef="#br0" timeOffset="22">22788 1180 5519 0,'0'0'496'0,"0"0"-496"15,0 0 0-15,0 0 0 0,15-2 4176 0,-2 2 752 16,-2 0 128-16,1 0 48 0,1-3-3936 0,0 3-784 16,-2 2-144-16,4-1-48 0,2-1-64 0,0 0 0 15,-2 0-128-15,3 2 192 0,2-4-192 0,0 1 0 16,-2-1 0-16,0 2 0 0,0 2 0 0,-1-2 0 16,0-3 128-16,-1 3-128 0,-2-3 0 0,1 2 0 15,-2 0 0-15,0-1 0 16,-2 0-768-16,0 2-80 0,-1 2-32 0</inkml:trace>
  <inkml:trace contextRef="#ctx0" brushRef="#br0" timeOffset="23">24393 599 14911 0,'0'0'656'0,"0"0"144"0,0 0-640 0,0 0-160 0,0 0 0 0,0 0 0 16,0 0 960-16,0 0 176 0,0 0 16 0,0 0 16 15,0 0-672-15,0 0-144 0,0 0-32 0,0 0 0 16,0 0 48-16,0 0 0 0,0 0 0 0,0 0 0 16,0 0 208-16,0 0 32 0,-11 3 16 0,11-3 0 15,-9 5 32-15,0-1 16 0,1 0 0 0,-1 0 0 16,-2-2-160-16,2 1-48 0,0-2 0 0,-1 2 0 16,-2 1-48-16,0-2-16 0,1 1 0 0,0-1 0 15,-1 2-64-15,1 0-16 0,-1-1 0 0,0 1 0 16,1-2 0-16,-1 2-16 0,-3-1 0 0,2 1 0 15,-1-4-160-15,0 2-16 0,-3 2-128 0,1-2 192 0,0 0-192 16,0 1 0-16,-3 1 0 0,0 1 0 0,-2-1 0 0,1 1 0 16,1 2 0-16,1-1 0 0,-1 1 0 0,1-1 0 15,0 3 0-15,1-2 0 0,0-1 0 0,4 1 0 16,2-1 0-16,1 1 0 0,0-1 192 0,2 0-64 16,8-6-128-16,-7 7 192 0,7-7-16 0,-5 10-16 15,5-10 0-15,0 0 0 0,-1 10-160 0,1-10 0 16,0 0 144-16,4 12-144 0,-4-12 128 0,9 10-128 15,1-2 160-15,2-2-160 0,0-3 192 0,2 0-48 16,2-1-16-16,2 0 0 0,0-1 0 0,-1 3 0 16,-3-3 0-16,2 2 0 0,1-1-128 0,1 2 0 15,0 0 144-15,-1 1-144 0,-1 1 0 0,0-2 128 0,-1-2-128 16,1 1 0-16,0 2 176 0,-2-1-48 16,0-4 0-16,2 2 0 0,-2 2-128 0,2 0 128 0,0 0-128 0,-1-3 128 15,1-1-128-15,-2 0 0 0,-1 0 0 0,2 0 0 16,-1 0 0-16,0 2 128 0,-1-1-128 0,0 0 128 15,0-3-128-15,-1 2 0 0,-12 0 0 0,12 1 0 16,-12-1 128-16,12 3-128 0,-1-1 0 0,-11-2 128 16,0 0-128-16,0 0 0 0,0 0 144 0,0 0-144 15,6 11 128-15,-6-11-128 0,0 0 160 0,0 0-160 16,1 10 0-16,-1-10 128 0,0 0-128 0,0 0 0 16,0 0 0-16,-4 9 0 0,4-9 128 0,0 0-128 15,0 0 0-15,-9 7 0 0,-2-1 0 0,2 1 0 16,0-7 0-16,-1 2 128 0,-2 5-128 0,0-2 0 15,1-3 128-15,-3 3-128 0,0 3 0 0,0-1 0 16,-2 0 0-16,0 1 0 0,1 1 0 0,-1 1 0 0,-2 2 0 0,1 2 0 16,0-3 0-16,0 2 0 0,-1 1 0 0,0-1 0 15,-1 0 0-15,1 2 0 0,-1-1 0 0,0 0 0 16,0 1 0-16,-1-1 0 0,2-1 0 0,-3 0 0 16,-2 1 0-16,-2 2 0 0,-1-3 0 0,1 0 0 15,3 0 0-15,1 0 0 0,0 1 0 0,2-4 0 16,0-1 0-16,5-1 0 0,1-1 0 0,2 2 0 15,1-1 0-15,1 0 0 0,2-1 0 0,7-7 0 16,-7 5 0-16,0 1 0 0,1 4 0 0,0-3 128 16,0 0-128-16,6-7 0 0,-5 10 0 0,5-10 0 15,0 0 0-15,-6 12 0 0,4 0 0 0,2-12 0 16,0 0 0-16,2 11 0 0,-2-11 0 0,10 7 0 0,0 0 0 16,0-4 0-16,1 0 0 0,1 0 176 0,1-1-176 0,2-2 160 15,2-1-160-15,3 0 192 0,2 1-192 0,1 1 192 16,2 0 0-16,3 1 0 0,1-4 0 0,3 2 0 15,-1 0 0-15,2 0 16 0,1-4 0 0,1 3 0 16,0 1-16-16,0-4 0 0,-2 3 0 0,-2 1 0 16,-1 0-192-16,-1 0 144 0,-2-1-144 0,-1 1 128 15,0-3-128-15,0 3 0 0,0 3 0 0,-1-6 0 16,-1 0 0-16,-1 2 0 0,1-2 0 0,-1 2-176 16,-1-2 0-16,-1 1 0 0,-3 1 0 0,-2-1 0 15,0 1-80-15,-3 0 0 0,-3-1-16 0,0 1 0 16,-10 1-368-1,11 0-80-15,-11 0-16 0,12 0 0 0,-1 0-544 0,0 0-128 0,-11 0 0 0,0 0-16 16,10-3-176-16,-10 3-16 0,0 0-16 0,0 0-10176 16</inkml:trace>
  <inkml:trace contextRef="#ctx0" brushRef="#br0" timeOffset="24">23793 1883 20159 0,'0'0'896'0,"0"0"176"16,0 0-864-16,0 0-208 0,0 0 0 0,0 0 0 0,0 0 656 0,-5 8 96 15,5-8 16-15,-6 6 0 16,6-6-464-16,-7 7-96 0,0 0-16 0,1-1 0 0,6-6 128 0,-7 9 32 16,2 2 0-16,0-2 0 0,5-9-96 0,-7 11 0 15,1 1-16-15,0-1 0 0,6-11 288 0,-6 13 64 16,-2 0 16-16,1-3 0 0,1 4-32 0,-1 0-16 15,-2-3 0-15,3 1 0 0,-1 0-144 0,3-2-32 16,2 3 0-16,0 0 0 0,2-13-176 0,3 11-32 16,0-1-16-16,-3-10 0 0,8 11-160 0,-1-4 0 15,-7-7 0-15,11 8 128 0,-1-3-128 0,2-1 0 16,0-1-160-16,-1-3 160 16,-11 0-560-16,13 1-16 0,-1 2 0 0,-1-3 0 15,-1-4-592-15,0 0-128 0,0-1-32 0,-3 1-6672 0,1 1-1328 0</inkml:trace>
  <inkml:trace contextRef="#ctx0" brushRef="#br0" timeOffset="25">23829 1785 23039 0,'0'0'1024'0,"-6"-6"192"0,-1-5-960 0,7 11-256 0,-6-5 0 0,6 5 0 16,0 0 1888-16,0 0 336 0,0 0 64 0,0 0 16 15,0 0-1856-15,0 0-448 0,0 0 0 0,0 0 0 16,0 0-144-16,0 0-128 0,0 0-32 0,0 0 0 16,9 11-1760-16,-9-11-368 0,8 6-64 0</inkml:trace>
  <inkml:trace contextRef="#ctx0" brushRef="#br0" timeOffset="26">24098 1913 11967 0,'0'0'528'0,"0"0"112"0,0 0-512 0,0 0-128 0,0 0 0 0,0 0 0 15,0 0 3280-15,0 0 624 0,0 0 128 0,10 3 32 16,-10-3-3248-16,11 4-656 0,-11-4-160 0,12 4 0 15,-3 1 0-15,-9-5 0 0,10 5 0 0,-1 0 0 16,-9-5 0-16,12 4-144 0,-12-4 144 0,13 4-208 16,0-1-192-16,-3-1-48 0,-10-2 0 0,12 4-7040 15,-1-4-1424-15</inkml:trace>
  <inkml:trace contextRef="#ctx0" brushRef="#br0" timeOffset="27">24106 2057 26255 0,'0'0'1152'0,"0"0"256"0,0 0-1120 0,0 0-288 15,0 0 0-15,0 0 0 0,0 0 368 0,0 0 16 0,9 5 0 0,-9-5 0 16,9 6-384-16,-9-6 0 16,8 8 0-16,-8-8 0 15,10 7-384-15,-10-7-32 0,9 6-16 0,0 2 0 16,-1 4-496-16,1-6-96 0,-9-6-32 0,13 2 0 16,-2-2-208-16,-11 0-32 0,12-7-16 0,-2 2-7232 0</inkml:trace>
  <inkml:trace contextRef="#ctx0" brushRef="#br0" timeOffset="28">24485 1793 11055 0,'0'0'976'0,"0"0"-784"16,0 0-192-16,0 0 0 0,0 0 3392 0,-6 8 640 15,6-8 128-15,-4 12 32 0,1-1-3136 0,2 1-624 0,-2-1-128 0,1 0-32 16,-2 2-128-16,1 0-16 0,0-1-128 0,1 3 192 16,-2 1-192-16,1 3 128 0,1-2-128 0,-2 0 0 15,0 0 384-15,0 1-32 0,0 0 0 0,1 2 0 16,1-1-160-16,-2-1-16 0,-1 1-16 0,2-4 0 16,3-3-160-16,0 0-144 0,-1 0 144 0,0-2-208 31,1-10-560-31,0 10-128 0,0-10 0 0,0 0-7200 0,1 11-1440 0</inkml:trace>
  <inkml:trace contextRef="#ctx0" brushRef="#br0" timeOffset="29">23884 557 7359 0,'0'0'656'0,"0"0"-528"15,0 0-128-15,0 0 0 0,0 0 1712 0,0 0 304 16,0 0 64-16,0 0 16 0,1-6-1264 0,-1 6-240 16,8-9-48-16,0 2-16 0,1 1-16 0,0 2 0 15,-9 4 0-15,11-6 0 0,-3-3-304 0,-1 2-64 16,1 1-16-16,-1 0 0 0,-1-3 448 0,1 2 96 15,-1 1 16-15,1-1 0 0,-1-2 272 0,1 1 64 16,-1 2 16-16,1-3 0 0,-1-2-336 0,1 1-80 16,-1 1-16-16,1 1 0 0,1-3-192 0,-2 2-32 0,1-1-16 0,1 1 0 15,-1 2-240-15,0-1-128 0,-2-1 160 0,-5 9-160 16,7-8 128-16,-7 8-128 0,8-9 0 0,-8 9 0 16,7-9 0-16,-7 9 0 0,7-9 0 0,-7 9 0 15,6-9 0-15,-6 9 0 0,0 0 0 0,11-5 0 16,-11 5 128-16,9-4-128 0,-9 4 0 0,10-6 144 15,-10 6-144-15,0 0 160 0,12-1-160 0,-12 1 160 16,9-4-160-16,-9 4 192 0,0 0-192 0,0 0 192 16,9 4 32-16,-9-4 16 0,0 0 0 0,0 0 0 15,0 0-16-15,7 9 0 0,-7-9 0 0,5 12 0 16,-1-2-224-16,-1 0 128 0,-3-10-128 0,0 10 0 16,0-10 192-16,2 13-48 0,0-1-16 0,-2-12 0 0,3 10 32 15,-3-10 0-15,4 15 0 0,-1-5 0 0,-3-10-160 0,0 0 0 16,6 14 144-16,0-3-144 0,-6-11 128 0,0 0-128 15,0 0 160-15,7 10-160 0,-7-10 256 0,0 0-32 16,0 0-16-16,0 0 0 0,11 7 112 0,-11-7 0 16,0 0 16-16,0 0 0 0,0 0-80 0,10 4-32 15,-10-4 0-15,0 0 0 0,0 0-64 0,11 0-16 16,-11 0 0-16,0 0 0 0,10-4-144 0,-1-2 160 16,-9 6-160-16,0 0 160 0,8-9-160 0,-1 3 0 15,-7 6 144-15,8-7-144 0,-2 1 0 0,1-1 144 16,-7 7-144-16,5-9 0 0,-3 0 144 0,1-1-144 15,1-1 0-15,0-1 144 0,-4 12-144 0,5-11 0 16,-1-2 144-16,1-2-144 0,0 6 144 0,1-4-144 16,-1 1 192-16,0 1-192 0,0-2 128 0,0 1-128 0,1 0 0 15,-1 3 0-15,1-1 0 0,0-1 0 0,-1 1-208 0,0 1 80 32,-5 9-496-32,5-7-80 0,-5 7-32 0,7-9 0 15,-7 9-1888-15,8-7-384 0,-8 7-80 0</inkml:trace>
  <inkml:trace contextRef="#ctx0" brushRef="#br0" timeOffset="30">25233 929 6447 0,'0'0'576'15,"0"0"-576"-15,0 0 0 0,0 0 0 0,0 0 2624 0,0 0 400 0,0 0 96 0,0 0 16 16,0 0-1856-16,0 0-384 0,11 0-64 0,-11 0 0 16,12 0-128-16,-1-3 0 0,1 2-16 0,-1 1 0 15,-11 0-96-15,13 0-16 0,0-3 0 0,0 1 0 16,-2-1 0-16,2 0 0 0,-1 0 0 0,1-1 0 0,0 2 0 0,-1 0 0 15,0-1 0-15,1 2 0 0,1-3-112 0,0 3-16 16,-2-1-16-16,0 2 0 0,0-4-80 0,-2 4-16 16,-10 0 0-16,13 4 0 0,-1-6-336 0,0 2 144 15,-1 2-144-15,0 0 0 0,-11-2 128 0,0 0-128 16,0 0 0-16,8 5 0 0,-8-5 0 0,0 0 0 16,0 0 0-16,-4 10 0 0,4-10 0 0,-11 8 0 15,1 0 0-15,-1 0 0 0,2 1 0 0,0-1 0 16,0-2 128-16,0 1-128 0,-2-3 0 0,1 3 0 15,-2 4 0-15,0-5 0 0,2 2 0 0,0 3 0 16,-1 3 0-16,1-1 0 0,-1-3 0 0,1 2 0 16,-2 3 0-16,0-1 0 0,1-1 0 0,-1-1 0 15,0 1 0-15,0-2 0 0,1 1 0 0,-1-1 0 0,2-1 0 0,0 0 0 16,1-2 0-16,3-1 0 0,6-7 0 16,-5 9 0-16,-1-1 304 0,2 0-48 0,2-2-16 0,2-6 0 15,2 9-32-15,1-1 0 0,-3-8 0 0,4 8 0 16,-4-8-32-16,5 9-16 0,0-1 0 0,-5-8 0 15,7 9-160-15,-1-1 192 0,1-2-192 0,0 1 192 16,-7-7-192-16,10 8 160 0,-1-1-160 0,0 0 160 16,-9-7-160-16,13 3 0 0,-1 0 0 0,0 1 0 15,-2-1 0-15,1 0 0 0,0-5 0 0,0 2 0 16,0 3-448 0,1 0-112-16,-1-3-16 0,2 0-16 0,0 0-592 0,-2-3-112 0,0 2-32 15,-1-1-7712-15,1-2-1552 0</inkml:trace>
  <inkml:trace contextRef="#ctx0" brushRef="#br0" timeOffset="31">25747 1242 6447 0,'0'0'272'0,"0"0"80"0,0 0-352 0,0 0 0 0,0 0 0 0,0 0 0 15,0 0 1696-15,0 0 272 0,0 0 48 0,0 0 16 16,0 0-1216-16,0 0-240 0,-6 8-64 0,6-8 0 15,-4 11 480-15,4-11 96 0,-6 9 0 0,1-1 16 16,-1 0 64-16,6-8 16 0,-5 8 0 0,1 0 0 16,0 1-384-16,4-9-80 0,-7 9-16 0,2-1 0 15,0 0-192-15,0-1-32 0,-1 1-16 0,1 0 0 16,5-8-80-16,-5 12 0 0,0-2-16 0,5-10 0 16,-2 12-80-16,2-12-16 0,0 10 0 0,0-10 0 15,0 0-272-15,6 12 0 0,-6-12 128 0,5 12-128 16,-5-12 0-16,8 10 160 0,-8-10-160 0,10 8 128 15,-1-1-128-15,-9-7-224 0,12 4 48 0,-2-2 16 16,1 5-480-16,-2-3-80 0,-9-4-32 0,10 1 0 16,-10-1-752-16,11 0-160 0,-11 0-16 0,0 0-5424 15,9-3-1088-15</inkml:trace>
  <inkml:trace contextRef="#ctx0" brushRef="#br0" timeOffset="32">25730 1080 12895 0,'0'0'1152'15,"0"0"-928"-15,0 0-224 0,0 0 0 0,0 0 2400 0,0 0 432 16,0 0 96-16,0 0 16 0,0 0-2096 0,0 0-400 16,0 0-96-16,0 0-16 0,0 0-336 0,0 0 0 15,0 0 0-15,0 0 128 0,0 0-128 0,0 0-208 16,0 0 48-16,0 0 16 16,8 8-304-16,-8-8-48 0,0 0-16 0,0 0-6352 15,10 0-1280-15</inkml:trace>
  <inkml:trace contextRef="#ctx0" brushRef="#br0" timeOffset="33">26005 886 18431 0,'0'0'816'0,"0"0"160"0,0 0-784 0,0 0-192 16,11-1 0-16,-11 1 0 0,11 2 960 0,-11-2 128 15,11 0 48-15,-11 0 0 0,12 0-496 0,-12 0-112 16,0 0-16-16,13-1 0 0,1 0 48 0,-1-1 0 16,-3 1 0-16,1 0 0 0,-11 1-16 0,12 0 0 15,-2 0 0-15,0 0 0 0,-10 0-32 0,13 1-16 16,-1 3 0-16,0-4 0 0,1-1-256 0,0-1-48 16,0 2-16-16,0 2 0 0,0 0-176 0,0-2 160 15,-1-1-160-15,-2 1 160 0,1 1-160 0,-1-1 0 16,-10 0 0-16,12 0 0 0,-2 0 0 0,-10 0 128 0,9-1-128 0,-9 1 0 15,0 0 192-15,10 0-32 0,-10 0-16 0,0 0 0 16,0 0-16-16,0 0 0 0,0 0 0 0,0 0 0 16,0 0-128-16,-3 14 0 0,-4-1 144 0,1-1-144 15,-1 0 0-15,1 1 0 0,-2 0 0 0,-1 0 0 16,-3 1 0-16,1 0 0 0,-1 1 0 0,0-1 0 16,0 2 0-16,2-1 0 0,1-3 0 0,0 1 128 15,0 2-128-15,-1-4 0 0,1-2 0 0,1 1 0 16,1 0 0-16,0-2 0 0,3 1 0 0,-2-1 0 15,-3-2 0-15,-1 2 128 0,3 0-128 0,-1-2 128 16,0 1-128-16,-1-1 144 0,-2 2-144 0,1 0 160 16,0 0-32-16,2 1 0 0,1-1 0 0,1-2 0 0,0 1-128 0,6-7 0 15,0 0 0-15,-2 8 128 0,1 1 64 16,1-9 16-16,0 0 0 0,0 0 0 0,10 5 0 0,0-1 0 16,-10-4 0-16,12 4 0 0,0-2-16 0,-2 2-16 15,-10-4 0-15,12 0 0 0,-12 0-48 0,13 2-128 16,-1-1 192-16,-2-1-64 0,1 0-128 0,-1 0 0 15,-10 0 0-15,14 1 128 0,-1-2-128 0,1 1 0 16,-1 0 0-16,-2 0 0 0,-11 0-384 0,12 0 32 16,1 0 16-16,-1 1 0 15,-2-2-592-15,1-2-112 0,-1-1-32 0,-1 4 0 16,-9 0-1760-16,11 0-368 0,-11 0-64 0,11-2-7200 0</inkml:trace>
  <inkml:trace contextRef="#ctx0" brushRef="#br0" timeOffset="34">26485 1290 10127 0,'0'0'896'0,"0"0"-704"16,0 0-192-16,0 0 0 0,0 0 3360 0,0 0 640 15,0 0 128-15,0 0 32 0,0 0-3200 0,0 0-624 16,0 0-128-16,0 0-16 0,0 0-192 0,0 0 0 16,0 0 0-16,0 0 0 0,0 0 0 0,-5 8 0 15,5-8 0-15,-7 8 0 0,-1 1 0 0,2-1 0 16,6-8 0-16,-8 10 128 0,2-1 224 0,0 0 32 15,6-9 16-15,-4 12 0 0,-1-4 32 0,5-8 0 0,-2 12 0 0,0-2 0 16,2-10-48-16,0 13 0 0,0-4 0 0,0-9 0 16,0 0-176-16,3 12-32 0,-3-12-16 0,5 12 0 15,-5-12-160-15,8 10 128 0,-1-2-128 0,-7-8 128 16,0 0-304-16,11 8-64 0,0-1-16 0,-11-7 0 31,10 4-480-31,-10-4-96 0,11 0-32 0,-11 0 0 16,0 0-512-16,0 0-96 0,10-4-32 0,-10 4-5600 0,0 0-1104 0</inkml:trace>
  <inkml:trace contextRef="#ctx0" brushRef="#br0" timeOffset="35">26525 1154 10127 0,'0'0'896'0,"0"0"-704"16,0 0-192-16,0 0 0 0,0 0 2368 0,0 0 432 15,0 0 80-15,0 0 32 0,0 0-1808 0,0 0-352 16,0 0-80-16,-9 3-16 0,9-3 0 0,0 0 0 16,0 0 0-16,0 0 0 0,-5 10-464 0,5-10-192 15,0 0 176-15,0 0-176 16,0 0-704-16,0 0-224 0,0 0-48 0,0 0-9424 0</inkml:trace>
  <inkml:trace contextRef="#ctx0" brushRef="#br0" timeOffset="36">27219 938 8287 0,'0'0'736'16,"0"0"-592"-16,0 0-144 0,0 0 0 16,-9 4 2256-16,9-4 432 0,0 0 64 0,0 0 32 0,0 0-1504 0,0 0-288 15,0 0-64-15,0 0-16 16,0 0-192-16,0 0-32 0,0 0-16 0,0 0 0 0,0 0-80 0,12 0-16 15,-12 0 0-15,11 1 0 0,1 0-96 0,-1-1-32 16,-11 0 0-16,13 2 0 0,-2 0 192 0,0-2 16 16,-11 0 16-16,13 0 0 0,1 3-96 0,2-2-32 15,-1-3 0-15,0 0 0 0,-1 2-160 0,2 2-16 16,-1-1-16-16,4-2 0 0,-1-3-224 0,0 2-128 16,0 2 128-16,1-1-128 0,-1 0 0 0,0 1 0 15,0 2 0-15,1 0-128 16,-4-4-528-16,1 1-112 0,0 0 0 0,-2 1-16 15,-2 0-1840-15,-1 0-352 0,0-5-80 0</inkml:trace>
  <inkml:trace contextRef="#ctx0" brushRef="#br0" timeOffset="37">27224 1147 2751 0,'0'0'128'0,"0"0"16"0,0 0-144 0,0 0 0 0,0 0 0 0,0 0 0 16,0 0 3696-16,0 0 704 0,0 0 144 0,0 0 16 15,0 0-2720-15,0 0-560 0,0 0-96 0,0 0-32 16,0 0-304-16,0 0-64 0,-9 3-16 0,9-3 0 15,0 0 128-15,0 0 0 0,0 0 16 0,0 0 0 16,0 0-80-16,0 0 0 0,0 0-16 0,9 6 0 16,3-2-384-16,1-2-80 0,0-2-16 0,1 2 0 15,1 1-80-15,0-1 0 0,0-2-16 0,0 1 0 16,1 3 128-16,1-4 16 0,-1-4 16 0,-1 4 0 16,1 1-256-16,0 2-144 0,-1-2 160 0,1 1-160 0,-2-2 0 15,2 0 0-15,-2 0 0 0,0 0-160 16,1-2-480-16,-1 2-112 0,-1 3-16 0,2-3 0 15,0-1-2304-15,1-2-480 0</inkml:trace>
  <inkml:trace contextRef="#ctx0" brushRef="#br0" timeOffset="38">28417 843 13823 0,'0'0'1216'0,"0"0"-960"16,0 0-256-16,0 0 0 0,0 0 336 0,0 0 32 15,0 0 0-15,0 0 0 0,0 0-192 0,0 0-48 16,0 0 0-16,0 0 0 0,0 0-128 0,0 0 128 15,0 0-128-15,0 0 128 0,0 0 528 0,0 0 112 16,0 0 0-16,0 0 16 0,0 0 320 0,0 0 64 16,0 0 16-16,0 0 0 0,0 0-32 0,9-4-16 15,-9 4 0-15,0 0 0 0,0 0-352 0,0 0-64 16,0 0-16-16,0 0 0 0,11-4-320 0,-11 4-64 16,0 0 0-16,0 0-16 0,0 0-112 0,0 0-32 15,0 0 0-15,0 0 0 0,10 3 48 0,-10-3 16 0,0 0 0 0,11 1 0 16,-11-1 64-16,10 1 16 0,-10-1 0 0,10 0 0 15,-10 0 48-15,11 3 16 0,-11-3 0 0,10 2 0 16,-10-2-16-16,12 0 0 0,-12 0 0 0,13-1 0 16,-1-2-32-16,0 2-16 0,-2 4 0 0,2-2 0 15,1-1-96-15,0 1-16 0,0 3 0 0,1-4 0 16,0 0-64-16,3 0 0 0,2 0-128 0,2 0 192 16,-3-2-192-16,0 0 0 0,-2 0 128 0,-1 2-128 15,0 2 0-15,-1-2 0 0,2-1 0 0,-3 1 0 16,-3 3 128-16,-10-3-128 0,12 2 0 0,-2 0 0 15,2-2 128-15,-12 0-128 0,0 0 0 0,12 2 144 16,-2-3-144-16,-1 2 0 0,-9-1 0 0,0 0 0 16,11 3 0-16,-11-3 0 0,0 0 0 0,0 0 0 0,0 0 0 0,0 0 0 15,0 0 0-15,0 0 0 0,0 0 128 0,0 0-128 16,0 0 0-16,0 0 128 0,0 0-128 0,-4 6 128 16,4-6-128-16,-7 7 128 0,7-7-128 0,-9 6 192 15,-1-2-192-15,1-1 192 0,9-3-192 0,-11 8 160 16,-1 1-160-16,3-3 160 0,9-6-160 0,-10 7 0 15,-3 3 0-15,1-1 0 0,2-1 0 0,1 3 0 16,-1-1 0-16,1-1 0 0,0-2 0 0,0 3 0 16,-1 3 0-16,1-2 0 0,-1-5 0 0,1 3 0 15,0 0 144-15,-1 3-144 0,-1 0 0 0,1 1 128 16,1-3-128-16,-2 1 0 0,1-1 0 0,-1 1 144 16,1-4-144-16,0 4 0 0,-1 2 128 0,1-1-128 15,-1-1 0-15,2-3 0 0,1 0 128 0,2 0-128 0,-2 0 0 16,1 0 0-16,1-2 0 0,6-6 128 0,-8 8-128 0,2-2 0 15,6-6 128-15,-10 8-128 0,1 1 0 0,4-2 0 16,5-7 0-16,-9 5 128 0,1-1-128 0,0 1 0 16,1 0 0-16,7-5 0 0,0 0 0 0,0 0 0 15,-10 6 160-15,10-6-160 0,0 0 128 0,0 0-128 16,0 0 160-16,0 0-160 0,0 0 192 0,0 0-192 16,0 0 0-16,0 0 0 0,0 0 0 0,0 0 0 15,0 0 0-15,0 0 0 0,0 0 0 0,0 0 0 16,0 0 128-16,0 0-128 0,0 0 0 0,11 5 0 15,-11-5 0-15,10 2 0 0,-10-2 0 0,9 3 0 16,-9-3 0-16,11 4 0 0,-11-4 0 0,12 0 0 16,-2 3 0-16,-10-3 0 0,13-2 0 0,-1 2 0 15,-2 2 0-15,1-1 0 0,-1-4 0 0,2 2 0 0,0 4 0 0,-1-3 0 16,-11 0 128-16,15-3-128 0,-1 0 0 0,-1 1 0 16,-3 0 0-16,1 0 0 0,1 1 0 0,-1 1 0 15,0 0 0-15,-1 1 0 16,1-1-400-16,-11 0-48 0,13-1 0 0,-13 1 0 15,10 0-2096-15,-10 0-416 0,10-2-96 0,-10 2-11424 16</inkml:trace>
  <inkml:trace contextRef="#ctx0" brushRef="#br0" timeOffset="39">28435 637 12959 0,'0'0'576'0,"0"0"112"0,0 0-560 0,0 0-128 0,0 0 0 0,0 0 0 16,-7 5 752-16,7-5 112 0,0 0 32 0,0 0 0 16,-10 4-64-16,10-4-16 0,0 0 0 0,0 0 0 15,0 0 240-15,0 0 48 0,0 0 16 0,0 0 0 16,0 0-272-16,0 0-48 0,0 0-16 0,0 0 0 15,0 0-192-15,0 0-32 0,0 0-16 0,0 0 0 16,0 0-80-16,0 0-16 0,0 0 0 0,0 0 0 16,0 0 48-16,0 0 0 0,0 0 0 0,0 0 0 15,0 0 16-15,0 0 16 0,0 0 0 0,0 0 0 16,11 0-144-16,-11 0-48 0,9 3 0 0,-9-3 0 16,10 0-48-16,-10 0-16 0,11 2 0 0,-1 1 0 0,-1-6-80 0,1 3-32 15,-10 0 0-15,13 3 0 0,0-3-160 0,-2 0 0 16,2 0 0-16,-1-3 0 0,-1 2 128 0,2 0-128 15,0 1 0-15,0-2 128 0,0 0-128 0,0 0 0 16,1 1 0-16,-1 2 128 0,0-2 16 0,0 0 0 16,-1-3 0-16,0 2 0 0,-1 4 48 0,1-1 0 15,0 0 0-15,-2-1 0 0,-10 0-48 0,12 2 0 16,-2-1 0-16,1-1 0 0,1 0-144 0,-12 0 0 16,0 0 144-16,11 1-144 0,1-1 160 0,-12 0-32 15,10-1-128-15,-10 1 192 0,0 0-48 0,11-3-16 16,1 1 0-16,-12 2 0 0,0 0 0 0,10-3-128 15,-1 1 192-15,-9 2-64 0,0 0 0 0,0 0-128 0,11-2 192 16,-11 2-64-16,0 0 16 0,0 0 0 0,0 0 0 0,0 0 0 16,0 0-144-16,0 0 0 0,0 0 144 0,0 0-144 15,0 0 0-15,0 0 128 0,0 0-128 0,0 0 0 16,0 0 0-16,0 0 144 0,0 0-144 0,0 0 0 16,0 0 256-16,0 0-64 0,0 0-16 0,0 0 0 15,0 0-32-15,0 0 0 0,0 0 0 0,-11-4 0 16,2 2 16-16,9 2 0 0,0 0 0 0,-5-7 0 15,5 7 80-15,-9-5 16 0,0 0 0 0,9 5 0 16,-7-7-32-16,1 2 0 0,-1 1 0 0,1 0 0 16,-1-2-224-16,1-2 176 0,-4 0-176 0,1 2 160 15,1-1 32-15,2 1 16 0,-2-1 0 0,2 2 0 16,-1 0-208-16,1-1 0 0,6 6 128 0,-10-5-128 16,1-1 0-16,3-1 0 0,-1 1 0 0,1 2 0 0,-5 1 0 0,3 2 0 15,8 1-144-15,-9-3 144 16,0 2-432-16,9 1 16 0,-9-3 0 0,9 3 0 15,-10-1-480-15,2 1-80 0,0-1-32 0,8 1 0 16,-9-2-1824-16,9 2-368 0,-11 2-80 0</inkml:trace>
  <inkml:trace contextRef="#ctx0" brushRef="#br0" timeOffset="40">29242 368 2751 0,'0'0'128'0,"0"0"16"0,0 0-144 0,0 0 0 0,0 0 0 0,0 0 0 16,0 0 2208-16,0 0 416 0,0 0 64 0,0 0 32 15,0 0-1952-15,0 0-400 0,0 0-80 0,0 0-16 16,0 0 368-16,0 0 80 0,0 0 16 0,-1 11 0 15,1-11 400-15,0 0 80 0,-1 10 0 0,1-10 16 16,0 0-64-16,0 0-16 0,-4 12 0 0,1-2 0 16,3-10-416-16,-4 12-96 0,4-12 0 0,-4 14-16 15,-1 1-272-15,3-2-48 0,-1 0-16 0,0 0 0 16,-1 0-32-16,3 2-16 0,1 1 0 0,0 0 0 16,-2-1-240-16,0 0 0 0,1 0 0 0,2 0 0 15,-1-2 0-15,0 0 0 0,0-1 0 0,0-1 0 16,0-2 0-16,0 1 0 0,-1-1 0 0,0 0 0 0,1-9 0 0,-2 9 0 15,1-1 0-15,1-8 0 0,0 0 0 0,0 0-288 16,-3 8 32-16,3-8 16 16,0 0-2608-16,0 0-528 0</inkml:trace>
  <inkml:trace contextRef="#ctx0" brushRef="#br0" timeOffset="41">29051 349 2751 0,'0'0'128'0,"0"0"16"0,0 0-144 0,0 0 0 0,0 0 0 0,0 0 0 16,0 0 3456-16,0 0 672 0,0 0 128 0,0 0 32 15,0 0-2688-15,0 0-512 0,0 0-128 0,0 0 0 16,0 0-64-16,0 0-16 0,0 0 0 0,0 0 0 15,0 0 224-15,0 0 48 0,0 0 16 0,0 0 0 16,0 0-16-16,0 0 0 0,0 0 0 0,0 0 0 16,0 0-448-16,0 0-80 0,0 0-32 0,13 6 0 15,-3-4-144-15,1 1-48 0,-11-3 0 0,13 4 0 16,0-1-128-16,0-2-16 0,1-1-16 0,0 2 0 16,2-1-80-16,2 1-16 0,2 0 0 0,-2-1 0 15,-1-1-144-15,1 1 0 0,2-1 0 0,-1 0 128 16,0 0-128-16,-2 0 0 0,-3 0 0 0,3 0 0 0,1 0 0 0,-1 0 128 15,-3 2-128-15,0-2 0 0,-1-2 0 0,-2 2 0 16,-11 0 0-16,12 2 0 0,-2-4-224 0,-10 2-128 16,11-1-32-16,-11 1 0 15,10 3-752-15,-10-3-144 0,11-3-48 0,-11 3 0 16,0 0-1552-16,11-1-320 0,0-1-64 0</inkml:trace>
  <inkml:trace contextRef="#ctx0" brushRef="#br0" timeOffset="42">29574 813 2751 0,'0'0'256'16,"0"0"-256"-16,0 0 0 0,0 0 0 0,0 0 2464 0,0 0 448 15,0 0 96-15,0 0 0 0,0 0-1520 0,0 0-304 16,0 0-64-16,0 0-16 0,0 0 112 0,0 0 0 15,0 0 16-15,0 0 0 0,0 0 48 0,0 0 0 16,0 0 0-16,0 0 0 0,0 0-128 0,0 0 0 16,0 0-16-16,0 0 0 0,10 0-368 0,-10 0-64 15,10 2 0-15,-10-2-16 0,11 2-224 0,-11-2-32 16,12-2-16-16,-1 2 0 0,1 2-224 0,0-2-64 0,-2-3 0 0,2 2 0 16,0 1-128-16,-1 0 192 0,0-3-192 0,1 2 192 15,1-2 16-15,0 3 16 0,0 3 0 0,-2-2 0 16,0-2-96-16,-1 2-128 0,1 4 176 0,0-1-176 15,2-4 128-15,-1 0-128 0,-1 2 0 0,0 0 0 16,1 1 0-16,0-2 0 0,1 0 0 0,0 1 0 16,-13-2 128-16,14 1-128 0,2 0 0 0,-3 1 0 15,-3-1 0-15,1 0 160 0,-1 1-160 0,-10-2 128 16,0 0-128-16,11 1 0 0,-11-1 144 0,0 0-144 16,0 0 0-16,0 0 0 0,0 0 0 0,0 0 0 15,0 0 0-15,0 0 224 0,0 0-48 0,0 10-16 16,0-10-160-16,0 0 0 0,-7 11 0 0,1-2 0 15,-4-1 0-15,3-3-176 0,-1 1 176 0,-3 1-192 16,0 1 192-16,-1-2 0 0,1-1 0 0,0 2 0 0,-2 1 0 0,1 0 0 16,0-2 0-16,1 1 0 0,-3-2 0 0,1 1 0 15,-1 0 0-15,0 1 128 0,-2 1-128 0,0 0 0 16,1-1 0-16,0 0 0 0,2 4 0 0,0-5 144 16,0 2-144-16,2 1 0 0,0 0 128 0,2 2-128 15,0 1 0-15,2-5 0 0,1-1 128 0,6-6-128 16,-7 11 0-16,2 0 0 0,-1-1 0 0,0 1 0 15,1-3 0-15,0 2 0 0,0-4 0 0,5-6 0 16,-5 7 0-16,-1 0 0 0,1 0 0 0,0 0 0 16,5-7 0-16,-7 9 0 0,7-9 0 0,-7 8 0 15,-1-2 128-15,1 0-128 0,7-6 0 0,-10 5 0 16,1 1 0-16,9-6 0 0,0 0 128 0,0 0-128 16,-9 8 0-16,9-8 0 0,0 0 128 0,-6 7-128 0,6-7 0 0,0 0 0 15,0 0 0-15,0 0 128 0,0 0-128 0,0 0 0 16,-6 6 144-16,6-6-144 0,0 0 0 0,0 0 144 15,0 0-144-15,0 0 0 0,0 0 144 0,0 0-144 16,0 0 160-16,8 8-32 0,-8-8-128 0,10 3 192 16,-10-3-32-16,13 1-16 0,12-1 144 15,-12-1-160-15,0 2-128 0,0 1 192 0,0-2-64 16,1-2 0-16,1 1-128 0,-2-1 192 0,1 2-64 16,0 0-128-16,2 0 192 0,0-1-192 0,-1-2 192 15,0 2-192-15,-1 0 128 0,0-1-128 0,1 4 128 16,-1 0-128-16,-1 1 0 0,-1-3 0 0,-2 0 0 15,1 0 0-15,-11 0 0 0,11 0 0 0,3 0 0 16,1 0 0-16,-2 0-176 0,-2 0 48 0,2 0 0 16,1 0-320-16,-2 1-48 0,-12-1-16 0,13 0 0 15,-1-1-48-15,-2 1-16 0,-10 0 0 0,0 0 0 16,10-3-1296-16,-10 3-272 0,0 0-48 0</inkml:trace>
  <inkml:trace contextRef="#ctx0" brushRef="#br0" timeOffset="43">29641 602 2751 0,'0'0'256'0,"0"0"-256"16,0 0 0-16,0 0 0 0,0 0 3008 0,0 0 544 15,0 0 112-15,0 0 32 0,0 0-1792 0,0 0-368 0,0 0-64 0,0 0 0 16,0 0-176-16,11 1-16 0,-11-1-16 0,10 1 0 15,-10-1-736-15,12 2-144 0,-2-4-16 16,1 1-16-16,-1 0-64 0,1 1-16 0,-1 0 0 0,0-2 0 16,1 1 80-16,1 1 16 0,-2 1 0 0,2-1 0 15,0-1-96-15,-2 2-16 0,-10-1 0 0,13 4 0 16,1-2 32-16,-1-2 0 0,-1 0 0 0,-1 1 0 16,-11-1-112-16,11 1-32 0,1 0 0 0,-2-1 0 15,-10 0-144-15,13 0 0 0,-1-1 0 0,-1 1 128 16,-11 0-128-16,10 0 0 0,2-1 0 0,-2 1 0 15,-10 0 368-15,12-1-16 0,-12 1 0 0,12-2 0 16,-2-2 32-16,-10 4 16 0,0 0 0 0,12-1 0 16,0-2 0-16,-12 3 0 0,0 0 0 0,0 0 0 15,0 0-32-15,9-2-16 0,-9 2 0 0,0 0 0 0,0 0-48 0,0 0-16 16,0 0 0-16,0 0 0 0,0 0-96 0,0 0 0 16,0 0-16-16,0 0 0 0,0 0-176 0,0 0 192 15,0 0-192-15,0-9 192 0,0 9-192 0,0 0 192 16,-3-8-192-16,3 8 192 0,0 0-192 0,0 0 0 15,0 0 0-15,0 0 0 0,0-9 128 0,0 9-128 16,0 0 0-16,0 0 128 0,-1-8 16 0,1 8 0 16,-1-8 0-16,-1 0 0 0,2 2 32 0,0 6 0 15,-1-8 0-15,1 8 0 0,0 0-32 0,-3-8 0 16,1 2 0-16,2 6 0 0,-7-11 0 0,3 2 0 16,2 0 0-16,2 9 0 0,0 0-144 0,-7-7 128 15,2 1-128-15,5 6 128 0,0 0-128 0,-8-5 0 16,3-3 0-16,5 8 0 0,0 0 0 0,0 0 0 0,0 0 0 0,0 0 0 15,-4-7 0-15,4 7 0 0,0 0 0 0,0 0 0 16,0 0-144-16,0 0 144 0,0 0-192 0,0 0 192 31,0 0-464-31,0 0 16 0,0 0 0 0,0 0 0 16,0 0-512-16,0 0-112 0,0 0-16 0,0 0-10240 0,0 0-2048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9T16:57:44.75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</inkml:brush>
  </inkml:definitions>
  <inkml:trace contextRef="#ctx0" brushRef="#br0">24193 3397 30399 0,'0'-9'2704'0,"1"-1"-2160"15,1 4-544-15,-1 0 0 0,0 2 304 0,0-5-48 0,2-4-16 0,0-12 0 16,0-3 80-16,-1-4 32 0,0 1 0 0,-5 2 0 0,-1 7-176 15,-2 1-48-15,-1 4 0 0,-2 1 0 0,-3 3 832 0,1 1 176 16,0 3 16-16,-4 2 16 0,-1 1-512 0,-3 2-96 16,1 3-32-16,0 2 0 0,2 3-336 0,1-1-192 15,1 6 192-15,0 1-192 0,2 2 0 0,0 4 0 16,4 3 0-16,-2 3 0 0,2 2 0 0,1 3 128 16,1 5-128-16,0-1 0 0,1 5 0 0,0 1 0 15,1-1 0-15,0 3 0 0,2 1 0 0,-1 3 0 16,1-2 0-16,1 1 0 0,-1 5 320 0,1 1-64 15,-1 2 0-15,-1-2 0 0,1-4-256 0,-1 0 0 16,0-6 0-16,-1-3 0 0,-1-5 0 0,0-1-144 0,1-1 16 16,-1-4 0-1,2-3-512-15,-2-1-112 0,0-2-16 0,-3-3 0 16,2-1-944-16,-4-2-192 0,0-5-32 0,-1 0-12672 0</inkml:trace>
  <inkml:trace contextRef="#ctx0" brushRef="#br0" timeOffset="227.55">23331 3967 24879 0,'-15'-8'1088'0,"6"3"256"0,1 2-1088 0,3-1-256 0,4 2 0 0,1-2 0 15,1 1 1296-15,0 0 208 0,1-4 32 0,3-2 16 16,2-3-64-16,4 1-16 0,4-1 0 0,4 0 0 16,3-1-256-16,4 3-64 0,5 4-16 0,3-2 0 15,7 4-624-15,4-2-112 0,4 3-16 0,3-1-16 0,5 3-48 0,-4-4 0 16,0 2 0-16,-2-1 0 0,0-2-320 0,-3 1 144 15,-2 1-144-15,-3 0 0 0,-4 1 0 16,-1 3 0-16,-3-3 0 0,-2 1 0 16,-4 0-1344-16,-2 0-192 0</inkml:trace>
  <inkml:trace contextRef="#ctx0" brushRef="#br0" timeOffset="717.76">24950 2986 3679 0,'-8'-2'320'0,"4"-1"-320"0,-1 2 0 0,1 1 0 0,3 0 4528 0,1 0 832 0,0 0 160 0,-2 0 48 0,0 0-3904 16,-1 0-768-16,0 0-144 0,-1 0-48 0,2 0-112 0,-2 3-16 15,-1 0-16-15,0 1 0 0,-1 2-128 0,-3 0-32 16,-1 3 0-16,-2 5 0 0,-3-1 496 0,0 4 80 16,-2 3 32-16,-3 5 0 0,-2 7-304 0,-5 5-48 15,-2 8-16-15,0 3 0 0,-2 3 80 0,-2 2 16 16,5-5 0-16,1 3 0 0,2 2-384 0,0 4-80 16,4 2-16-16,4 4 0 0,5-2-256 0,3-4 128 15,3-4-128-15,3-9 0 0,1-5 0 0,3 2 0 16,3 3 0-16,3 7-192 0,2-3 0 0,2-2 0 15,0-2 0-15,3-3 0 0,-1-5 64 0,1-1 128 16,1-1-208-16,0-3 80 16,2-5-928-16,1-4-176 0,3-6-48 0,4-1-14304 0</inkml:trace>
  <inkml:trace contextRef="#ctx0" brushRef="#br0" timeOffset="2451.77">25158 3874 11055 0,'2'-5'976'0,"1"1"-784"0,-1 1-192 0,1 0 0 0,-1 1 2000 0,-1 1 368 0,2-3 64 0,2 1 0 16,2-3-1664-16,3-4-320 0,1-2-80 0,0 0-16 16,0 2-208-16,-2 0-144 0,-2-1 192 0,-2 3-192 15,0-2 0-15,-1 4 0 0,-3 0 0 0,1 0 0 16,-4 1 320-16,0 1 64 0,-2 3 16 0,0-2 0 16,-1 0 1216-16,-1 3 240 0,0 0 64 0,-3-3 0 15,2 6-720-15,-2-3-144 0,2 0-32 0,-2 0 0 0,1 0-480 16,-1 0-96-16,2 0-32 0,-2 1 0 0,1-1-144 0,1 2-16 15,0 1-16-15,-2-3 0 0,2 4-240 0,-2-2 0 16,0 2 0-16,-1-1 0 0,0 1 0 16,1 2 0-16,0-1 0 0,-2 5 0 0,-2-2 192 15,1 4 32-15,-4 3 16 0,-1-2 0 0,-1 4-240 16,2-1 144-16,0-2-144 0,3 3 128 0,0-1-128 0,2 0 0 16,1-2 0-16,2 3 0 0,1-3 0 0,1 2 0 15,4-3-176-15,-1-2 176 0,4 0 0 0,2-1 0 16,1 0 0-16,2-1 0 0,1-3 176 0,2 1 64 15,3 2 16-15,3-3 0 0,2 0-48 0,3-2 0 16,0 0 0-16,2-1 0 0,2 0-208 0,-1-3 0 16,3 0 0-16,0 0 0 0,0-4 0 0,-1 2-208 15,-2-2 64-15,-2 0 16 0,-2-2 128 0,-1 0 0 16,1-3 0-16,-2-1-128 0,-3 0 128 0,-3-1 0 0,-4 0 0 16,0-1 0-16,-4-1 0 0,-3 1 128 0,-1-2-128 15,-3 0 0-15,-1-3 128 0,-2 1-128 0,-3 2 160 16,-1-2-160-16,-3-1 496 0,1 4 0 0,-1 0 0 15,1 1 0-15,0 3-272 0,2 3-48 0,2 3-16 16,2 3 0-16,0 0-160 0,0 2 0 0,3 4 0 16,1 2 0-16,2 2 0 0,1 2 0 0,2 0 144 0,2 3-144 15,2 2 0-15,3 2 0 0,1-1 0 0,1 2 0 16,1 1 0-16,1-2 0 0,1 1 0 0,0-4 0 16,-3-1 0-16,3 1 0 0,2 2 0 0,1-2 0 15,2 4 0-15,-2-5 0 0,0 1 0 0,-1-4 0 16,2 4-208-16,-2-3-64 0,-3 0-16 0,0-3 0 15,-1 1-1856 1,-1-1-368-16,0-2-80 0,-2 0-12384 0</inkml:trace>
  <inkml:trace contextRef="#ctx0" brushRef="#br0" timeOffset="3247.54">25468 3047 26719 0,'-4'-3'2368'16,"2"3"-1888"-16,2 3-480 0,0-3 0 0,2 2 848 0,0-2 80 0,-1 0 16 0,1 4 0 15,2-2-592-15,1 0-112 0,2 3-32 0,2-2 0 16,1 1 560-16,2 2 128 0,3 3 0 0,2 1 16 16,2 0-144-16,2 2-16 0,2 4-16 0,5 3 0 15,1 3-208-15,5 4-32 0,2 5-16 0,1 0 0 16,1 5-336-16,-1-2-144 0,3 1 128 0,-2-1-128 16,-2 1 160-16,-3 0-160 0,-1 1 192 0,1 2-192 15,-1 3 320-15,-1 2-32 0,-3 2-16 0,-4-3 0 16,-2 1-32-16,-4-1-16 0,-4 1 0 0,-4-1 0 15,-3-5-64-15,-4 0-16 0,-4-3 0 0,-4-1 0 16,-3-3-144-16,-4-2 0 0,-4 3 144 0,-4-2-144 0,0-1 0 16,-5-2 0-16,-2-1 0 0,-4-4 0 0,0-1 0 15,-3-7-192-15,-2 2 32 0,-2-5-12064 16,-1-4-2432-16</inkml:trace>
  <inkml:trace contextRef="#ctx0" brushRef="#br0" timeOffset="5097.09">24090 6078 11967 0,'2'-3'1072'0,"-1"1"-864"0,0 1-208 0,-1 1 0 16,0 0 352-16,1 0 32 0,1-3 0 0,-1 1 0 15,1 0 1056-15,1-4 224 0,-1 2 32 0,0-2 16 16,-1 0 768-16,-1-3 144 0,-1 2 48 0,-2 1 0 16,1-3-384-16,-3 2-80 0,0-2-16 0,-1-1 0 15,-1 2-1184-15,-1-2-240 0,0-3-64 0,0 1 0 16,-2 0-448-16,-1 0-112 0,-2 0-16 0,0 0 0 0,-2 2-128 16,-1-1 0-16,-3 3 0 0,-1 2 0 0,1 4 128 0,-4 0 0 15,1 6 0-15,-1 0 0 0,0 4 48 0,0 2 0 16,1 3 0-16,-2 0 0 0,2 3-48 0,1 3-128 15,1 2 192-15,3-1-64 0,2-2-128 16,4-2 0-16,2-3 0 0,2 3 0 0,-1 6 0 0,2 6 0 16,2 3 0-16,3 2 0 0,2-3 0 0,3-1 0 15,2 3 0-15,2-3 0 0,3-5 0 0,1 0 0 16,4-3 0-16,2-5 0 0,4 2 0 0,0-4 0 16,2-4 144-16,-1-1-144 0,1-6 144 0,-1 0-144 15,2-1 192-15,-2-4-192 0,-2-2 224 0,0-1-64 16,0-1-16-16,-1-2 0 0,0-1 48 0,0 0 0 15,-2-3 0-15,0-1 0 0,0 0-192 0,-2-4 192 0,-1-1-192 16,0-4 192-16,-3 1-192 0,-1-3 128 0,-1-1-128 16,-4-3 128-16,1 2 80 0,-4-2 16 0,0-3 0 15,-3-1 0-15,-1-3-16 0,-2-2 0 0,-1 1 0 16,-2-4 0-16,0 5-208 0,-1-3 176 0,-2 4-176 0,0-2 160 16,1 1-16-16,-2 1 0 0,0 2 0 0,1 3 0 15,-1 1-144-15,2 0 192 0,-1 5-192 0,0-2 192 16,2 5-192-16,1 2 0 0,1 2 0 0,0 3 0 15,1 4-448-15,0 0 16 16,2 0 16-16,-1 4 0 0,3 3-224 16,-1-2-64-16,1 4 0 0,1 0-12160 0,2 1-2448 0</inkml:trace>
  <inkml:trace contextRef="#ctx0" brushRef="#br0" timeOffset="5584.33">25009 5545 35935 0,'-7'-18'1600'0,"2"6"320"0,0 0-1536 0,1 3-384 0,2 3 0 0,1 2 0 0,-2-2 752 15,-2-4 80-15,-2-6 0 0,-6-6 16 0,-2-3-144 0,-1 0-16 0,-1 3-16 0,0 3 0 16,-1 6-544-16,0 3-128 0,1 4 0 0,-2 2 0 15,-1 8 0-15,0 2 0 0,1 4 0 0,-2 3-176 16,0 5 176-16,0 2 0 0,1 2-144 0,0 6 144 16,0 1 0-16,0 5 0 0,3 1 0 0,-1 3 0 15,-1 12 0-15,3 0 0 0,1 5 0 0,3 2 0 16,3-3 0-16,5-1 288 0,2-4-32 0,3-4 0 0,5 1-256 16,2-3 0-16,3-2 0 0,1-3 0 0,2-3 0 15,2-3 0-15,0-1 0 0,0-2 0 0,0-3 0 16,0-4 0-16,2-4-128 0,-1 1 128 0,0-7-128 15,1-1 128-15,1-2-208 0,0-3 80 16,-1-2-1088-16,0-2-192 0,-1 0-64 0,-2-4-15376 16</inkml:trace>
  <inkml:trace contextRef="#ctx0" brushRef="#br0" timeOffset="5861.22">24416 5986 21183 0,'-19'-5'1888'0,"7"2"-1504"16,2 1-384-16,4 0 0 0,3 2 1008 0,3-3 128 0,0 2 16 15,-2-1 16-15,-2-5 400 0,0 1 80 0,1-1 16 0,0 1 0 16,3-1 208-16,1 1 48 0,3 0 16 0,1 2 0 16,2-1-800-16,3 2-176 0,3-1-16 0,2 2-16 15,2-2-288-15,4-2-64 0,2 2-16 0,3-2 0 16,2 1-352-16,-1 1-64 0,1 2-16 0,2-2 0 15,1 1-128-15,-2 0 0 0,4 2 0 0,-2-2 0 16,-3-1-304-16,0 2-80 0,3-2-32 16,-1 2 0-16,-2-2-656 0,2-1-128 0,1 1-16 15,0 1-16528-15</inkml:trace>
  <inkml:trace contextRef="#ctx0" brushRef="#br0" timeOffset="6320.46">23417 6790 30399 0,'-26'9'1344'0,"8"-6"288"0,3 1-1312 0,6-1-320 0,4-1 0 16,2-2 0-16,-1 1 1152 0,-2 2 176 0,-4-1 16 0,2-1 16 0,0 2-128 0,6-3-16 0,6-4-16 0,4 2 0 16,8-4-640-16,8-3-128 0,8-1-32 0,7-2 0 15,6-1-128-15,11 0-16 0,14-3-16 0,12-1 0 16,7-1-48-16,5 2-16 0,5 0 0 0,0-2 0 16,3 1-176-16,-3 1 0 0,-2 1 0 0,-5-1 0 0,-3 1-208 15,-6 2-80-15,-6 3-16 0,-7-1 0 0,-5 3-16 16,-8-2 0-16,-4 4 0 0,-5 1 0 15,-4 4-624-15,-4 4-128 0,-4 0-16 0,-4 5-15744 16</inkml:trace>
  <inkml:trace contextRef="#ctx0" brushRef="#br0" timeOffset="7029.63">24400 7491 28559 0,'-13'0'1264'0,"5"0"272"0,0 0-1232 0,3-2-304 0,3 0 0 0,-1 2 0 16,0-2 512-16,-5-4 32 0,-2 0 16 0,-5-4 0 0,-3-3 1168 0,-2-5 256 0,-1-1 32 0,0-1 16 15,1-2-1104-15,-1 0-224 0,1-5-32 0,1 0-16 0,-1 2-304 16,0 0-64-16,0 0-16 0,3 8 0 0,1 5-48 15,1 2-16-15,2 7 0 0,-1 1 0 0,3 4 16 0,-2 4 0 16,1 4 0-16,-2 3 0 16,1 0-224-16,-1 5-192 0,1 4 48 0,-1 0 0 0,3 2-80 0,0 0-16 15,2 1 0-15,2-1 0 0,1 0 240 0,1 4 0 16,2-2 0-16,2 4 0 0,1-4 0 0,1 3-144 16,3 2 144-16,1-2-128 0,1 2 128 0,1 4 0 15,1-5 0-15,2 1 0 0,1-1 0 0,0-4 0 16,3-3 0-16,2-4 0 0,1 0 0 0,3 0 0 15,-1-5 128-15,3-2-128 0,1-1 160 0,2-1-32 16,-1-4-128-16,2-3 192 0,-1-3-32 0,0 0-16 16,0-3 0-16,-2-3 0 0,1-3 0 0,-2-1 0 15,-1-4 0-15,-1-3 0 0,-2 1 48 0,-2-4 0 16,0-1 0-16,-2-2 0 0,-2-6 64 0,-2 1 32 0,-2-1 0 16,-3 1 0-16,-2 0-48 0,-1-6-16 0,-2-2 0 15,-3-2 0-15,-1-3-32 0,-3-2-16 0,0 1 0 0,-3 1 0 16,0 0 32-16,-3 0 16 0,1 1 0 0,-2-2 0 15,2 1-224-15,-2 2 0 0,1 1 128 0,-1 1-128 16,2 5-128-16,-2 0-80 0,2 3-16 0,2 2 0 16,-1 1-96-16,2 4 0 0,2 1-16 0,1 3 0 15,2 4-48-15,0 0 0 0,2 2 0 0,-1-1 0 16,2 3-128 0,1 4-48-16,0 0 0 0,1 2 0 0,2 2-736 15,-1-1-160-15</inkml:trace>
  <inkml:trace contextRef="#ctx0" brushRef="#br0" timeOffset="7662.73">25072 7280 33167 0,'-5'-7'1472'0,"2"1"304"0,-1 3-1424 0,1 0-352 0,2 2 0 0,-1 1 0 16,-1 0 1008-16,0 0 128 0,-4-3 16 0,-2 1 16 0,-4 4-240 0,-2 1-48 0,-1 1-16 0,-1 2 0 15,-2 4-672-15,-2 2-192 0,-1 4 0 0,-1 3 128 16,-1-1-128-16,-1 4 128 0,1 4-128 0,0 0 128 16,1 5-128-16,0-5 0 0,4 3 0 0,1-2-128 15,5 3 128-15,2-3 0 0,3-1 0 0,2-1 0 16,5-3 0-16,1-2 0 0,3-2 0 0,4-2 0 15,3 0 0-15,1-1 0 0,2-5 0 0,3-1 0 0,2 1 0 16,0-7 128-16,2-3-128 0,1-2 176 0,1-2-176 16,0-3 128-16,1-2-128 0,-2-1 128 0,1-5-128 15,-3-1 0-15,-1 0 0 0,-2-2 0 0,-1-1 0 0,-3-1 0 16,0 0 0-16,-4-2 128 0,0-3-128 0,-3 1 0 16,-2-1 144-16,1 1-144 0,-3-3 160 0,-1 4-32 15,0 4-128-15,0 4 192 0,-1 6 144 0,-1 2 32 16,0 6 0-16,0 1 0 0,-1 4-192 0,2 2-48 15,0 4 0-15,0 2 0 0,2 2-128 0,-1 1 0 16,1-2 0-16,2 5-176 0,-1 1 176 0,2 4-128 16,-1-1 128-16,2 0-128 0,0 3 128 0,2-3 0 15,0 0 0-15,0 1 0 0,2-1 0 0,1-1 0 16,1 1 0-16,1-2 128 0,0-1-128 0,1 0 0 16,0 0 0-16,-1-3 0 0,-1-1-272 0,0-4-80 0,-1 0-16 15,1-1-12272-15,2 0-2464 16</inkml:trace>
  <inkml:trace contextRef="#ctx0" brushRef="#br0" timeOffset="9373.24">25780 6454 36863 0,'-10'-5'3264'0,"4"3"-2608"0,2 0-528 0,3 2-128 0,2 0 960 0,1-3 144 0,1 3 48 0,2-1 0 15,3-1-896-15,4-1-256 0,4 2 128 0,3-1-128 16,4-1 0-16,1 2 128 0,2 1-128 0,3 1 0 15,0 2 0-15,5-3 0 0,0 3 0 0,5 0 0 0,3 3 0 16,4-4-128-16,2 2 128 0,1-1-192 16,1-3-576-16,-3 0-128 0,-3 0-32 0,2 0 0 15,2-3-1568 1,-3-1-320-16,-2 4-64 0,0-2-16 0</inkml:trace>
  <inkml:trace contextRef="#ctx0" brushRef="#br0" timeOffset="9712.42">25756 6780 39615 0,'0'0'3520'0,"4"0"-2816"0,1 0-560 0,0 0-144 16,2 0 224-16,2 0 16 0,6 0 0 0,9 0 0 15,12 0-240-15,10-2 0 0,3 0 0 0,3 2 0 16,-1-2 0-16,0 2-256 0,-1-3 48 0,1 2 16 15,-1-1-288-15,-3 2-48 16,-2-4-16-16,-3 2 0 16,-1 0-976-16,-2-3-192 0</inkml:trace>
  <inkml:trace contextRef="#ctx0" brushRef="#br0" timeOffset="10251.17">27814 6258 35007 0,'-6'-8'3120'0,"1"1"-2496"16,1 4-496-16,3 0-128 0,1 2 992 0,-3-3 176 0,-2-2 48 0,-2-6 0 0,-4-3-704 0,-4 1-128 0,-1-1-16 0,-2 6-16 15,1 2-160-15,-3 4-16 0,-1 3-16 16,-2 3 0-16,-3 6-160 0,-3 2 0 0,1 4 0 0,-4 5 128 16,1 5-128-16,-2 2 0 0,0 1 0 0,1 2 0 15,1 1 0-15,2 1 0 0,1-1 0 0,3 3 0 16,1-1 0-16,3 1 128 0,2-2-128 0,5 1 192 15,1 0-48-15,5 3 0 0,0 1 0 0,6 1 0 16,3-1-144-16,5-1 0 0,5-1 144 0,5-4-144 16,5-3 0-16,4-4 0 0,4-3 0 0,1-5-128 15,4-4-64-15,3-4-16 0,1-4 0 0,2 0 0 16,-2-4 208-16,-1 0 0 0,0-4-160 0,3-4 160 0,-2-2 0 16,2-2 288-16,-1-5-48 0,0-1-16 0,-3-2 48 15,-2-2 16-15,1-5 0 0,-3-3 0 0,-1-1-128 16,-3-4-32-16,-3-3 0 0,-3-3 0 0,-4 1 64 0,-6-3 0 15,-2-1 0-15,-4 1 0 0,-5 2 64 16,-3 3 32-16,-6-3 0 0,-4 0 0 0,-4 5 32 0,-5 3 0 16,-4 1 0-16,-4 2 0 0,-4 5-320 0,-6 3 0 15,-3 1 0-15,-6 4 0 16,-2 5-896-16,-2 5-192 0</inkml:trace>
  <inkml:trace contextRef="#ctx0" brushRef="#br0" timeOffset="16161.44">29002 6575 12895 0,'3'0'1152'15,"-1"-3"-928"-15,0 3-224 0,0 0 0 0,-1 0 624 0,0 0 80 16,3-1 0-16,1 1 16 0,2 0 1200 0,1 0 224 16,2 0 48-16,-2 0 16 0,1 1-864 0,1 2-160 15,0-1-32-15,1-2-16 0,2 2-688 0,1 0-144 16,3-2-32-16,1 0 0 0,1 0-272 0,2 0 0 16,3 0 0-16,1-2 0 0,1 0-400 0,0 0 16 15,1-2 0-15,-1 0 0 16,-1 2-144-16,-2-2-32 0,-1-2 0 0,-1 4 0 0,2-5 560 15,-4 4 0-15,-1-2 128 0,0 1-128 0,2 0 400 0,-1-2-16 0,0 2 0 16,1-1 0-16,-1 1 112 0,2 1 16 0,-3-1 0 16,0-1 0-16,0 2-512 0,-1-1 0 0,-1 1 0 15,1 0 0-15,-1-1-128 0,-3 2 128 0,1-1 0 0,-3 2 0 16,0-2 0-16,-1 0 0 0,0 0 0 0,-1 1 0 16,-2 1 288-16,0-4 64 0,0 1 16 15,-3 0 0-15,0 2 576 0,0-2 112 0,-2 1 32 0,0 0 0 16,-2-1-288-16,0 2-48 0,-2-2-16 0,0-2 0 15,-1 2-320-15,-3 2-64 0,0-1-16 0,-3-1 0 16,1 2-336-16,-3-2 0 0,-3 0 0 0,0 1 0 16,0 0-272-16,-1 0 16 0,0-2 16 0,1 1 0 15,1 0 240-15,0-1 0 0,2 2 0 0,1-1-144 0,0 0 144 16,2 2 144-16,2-2-16 0,-1 1-128 0,2 3 384 16,2-3-48-16,-1 3 0 0,0-3 0 0,1 3-336 15,-1 0 0-15,0 0 0 0,0 3 0 0,1-3 0 16,0 0 0-16,2 1 0 0,0 1 0 0,1-2 0 0,0 3 0 15,0-2 0-15,2 2 0 0,0 0 0 0,1 2 0 16,2-1 0-16,-1 0 0 0,1 2-128 0,0 0 128 16,1 0-128-16,1-3 128 0,2 2 0 0,1-3 0 15,1 2 0-15,1-2 0 0,3 1 0 0,1-3 144 16,0 4-144-16,2-4 160 0,-1 0-160 0,-1 2-224 16,0-1 48-16,-2 2 16 0,-1-1-32 0,-1-1 0 15,-1 3 0-15,-3 1 0 0,1-1 192 0,-2 2 0 16,0 0 0-16,-1 0 0 0,0 1 0 0,-1 0 0 0,-1 2 0 15,1-2 128-15,-2 4-128 0,0-3 144 0,0 1-144 16,-1 3 160-16,-1-3-160 0,0 1-176 0,0 0 48 16,-2 1 0-16,1-1 0 0,-1 3 0 0,0-6 0 0,-1 3 0 15,0-1 128-15,-2-1 0 0,1 2 0 0,-2-2 0 16,-2 0 0-16,1 0-128 0,-1 0 128 0,-2-1 0 16,2-1-304-16,-2 0 32 0,2-2 0 0,-1-1-10224 15,1 2-2032-15</inkml:trace>
  <inkml:trace contextRef="#ctx0" brushRef="#br0" timeOffset="16889.8">30612 6293 5519 0,'1'-9'496'0,"-1"3"-496"0,0 2 0 0,2 1 0 0,-1-2 4608 0,1 3 832 0,1-1 176 16,-1 0 16-16,3-5-4608 0,0-2-1024 0,3-3 0 0,-2 0 0 15,0 0-176-15,-1 3 176 0,-1-1-192 0,-1 1 192 16,1 3 0-16,-2-2 144 0,1 3 16 0,-2 2 0 16,0-2 432-16,-1 3 96 0,0 0 16 0,-1 1 0 15,0 0 128-15,0 0 16 0,-2 2 16 0,1-3 0 16,-2 3-64-16,0 0-16 0,-1 0 0 0,0 3 0 15,-1-3-48-15,0 2-16 0,0-2 0 0,-2 4 0 16,0 0-224-16,0 2-48 0,0 0-16 0,-2 3 0 16,0-2-432-16,0 3 0 0,0 1 0 0,-1-1 0 15,2-1 0-15,-1 1 0 0,2 0 0 0,-1 0 0 16,2-1 0-16,-1 3 0 0,2-3 0 0,-1 1 0 0,1-1 0 16,-1 1 0-16,1 0 0 0,1 0 0 0,1-2 0 0,3 0 0 15,0 0 176-15,1-1-176 0,1-1 176 0,3 0-176 16,1-2 192-16,0 2-192 0,1-2 128 15,1 2-128-15,2-4 0 0,0 2 0 16,1 0 128-16,-2 1-128 0,2-2 0 0,0 0 0 0,0 2 128 0,0 0-128 16,0 1 0-16,1 0 0 0,-1 0 0 0,0 2-224 15,0 0 32-15,-2-2 16 0,0 4 176 0,-1-2-160 16,1 0 160-16,-2 2-160 0,-1 0 160 0,-2-1 0 16,1 1 0-16,0 0 0 0,-3-2 0 0,0 1 0 15,-1 1 0-15,0-4 0 0,-1 4 0 0,-1-3 0 16,-1 2 0-16,-1 0 0 0,1-3 0 0,-2 1 192 15,0 2-64-15,-1-2 0 0,1 0-128 0,-2 1 144 16,0-2-144-16,1 1 160 0,-2-1-160 0,1 1 128 16,-3-1-128-16,0 3 128 0,-1-3-128 0,-3 4 0 0,0 0 0 15,-1-3 0-15,-1 2-208 0,1 0-32 0,-1-3 0 16,1 1 0 0,0-3-1456-16,0 1-288 0,3-1-64 0,2-4-12864 0</inkml:trace>
  <inkml:trace contextRef="#ctx0" brushRef="#br0" timeOffset="20259.39">31120 6331 33167 0,'0'-4'2944'0,"2"2"-2352"0,0-2-464 0,0 2-128 0,1 2 0 0,-1-4 144 0,2 0-144 0,2-4 160 15,2-2 96-15,0 0 32 0,1-2 0 0,-3-1 0 16,0 1-96-16,-2 3 0 0,-1 2-16 0,-3-2 0 16,-2 3 816-16,-1 0 160 0,-1 2 48 0,-1 0 0 15,-1 4-448-15,-3 0-96 0,0 0-16 0,0 3 0 16,-1 1-208-16,-1 2-48 0,-2 1-16 0,-2 6 0 15,1 1-208-15,-4 2-32 0,0 4-128 0,-2 5 192 16,0 0-192-16,2 1-160 0,0-2 32 0,2 5 0 16,1-3 128-16,4 0-160 0,4-2 160 0,1-1-160 0,2-2 160 15,3-1 0-15,2-2 0 0,3-2 0 0,2-3 0 16,2-1-208-16,2-5 80 0,3 0 128 16,0-1-224-16,2-6 80 0,1 0 16 0,0-3 0 15,-1 0 128-15,1-4 0 0,0 1 0 0,-1-4 0 0,0 0 0 16,-1-2 0-16,-1-4 0 0,0 1 0 0,-2-1 0 0,-3 0 128 15,-2-3-128-15,-1 2 176 0,-2-4-16 0,-3 2 0 16,0 0 0-16,-1 0 0 0,-2-1 80 0,1 2 16 16,-1-1 0-16,0-1 0 0,0 2-256 0,2-1-208 15,-2 3 32-15,2 1 16 16,0 2-272-16,1-2-48 0,0 4-16 0,1 0-11984 16,0 3-2416-16</inkml:trace>
  <inkml:trace contextRef="#ctx0" brushRef="#br0" timeOffset="20627.06">31558 5310 21183 0,'-5'-9'1888'0,"3"5"-1504"0,0 2-384 0,2 1 0 0,3 1 2288 0,-1 0 384 0,1 0 80 0,0 0 0 15,2 3-1632-15,3 0-336 0,1 3-64 0,-2 4-16 0,0 2-400 0,0 4-96 16,-4 0-16-16,0 7 0 0,-2 1 592 0,-1 2 112 16,-1 9 32-16,-2 1 0 0,1 5-224 0,-2 6-64 15,0 2 0-15,-2 3 0 0,-1 4-288 0,-2 1-64 16,-2 1-16-16,-3 1 0 0,1-1-144 0,-5 2-128 15,2-1 144-15,-1-2-144 0,1-3 0 0,0-1 0 16,1-2 0-16,1-6 0 0,2-3 0 0,1-3 0 16,2 0 0-16,2-5 0 0,2-5 0 0,2-3 0 15,3-4 0-15,2-4 0 16,0-3-1360-16,2-4-176 0,2-2-16 0,0-3-15136 0</inkml:trace>
  <inkml:trace contextRef="#ctx0" brushRef="#br0" timeOffset="21011.82">31813 6128 36863 0,'-4'4'1632'0,"2"-1"336"0,0 3-1584 0,1-1-384 0,2 1 0 0,-1-1 0 15,0 1 416-15,2 4 0 0,-1 6 0 0,-1 9 0 16,1 4 80-16,-1 5 16 0,1-2 0 0,1-4 0 0,-1 1-384 16,-1-4-128-16,1-3 0 0,-1 0 0 0,1-3 224 0,0-3-48 15,2 0-16-15,-1-4 0 16,1-1 0-16,-1 0 0 0,2-1 0 0,0-4 0 0,1 1 112 16,0-4 32-16,1 0 0 0,1-2 0 0,1-1 48 0,0-1 16 15,2-4 0-15,0-1 0 0,1-2-32 0,0-2 0 16,2-2 0-16,0-4 0 0,1 0-192 15,0-5-144-15,2 1 192 0,-2-7-192 0,4 1 208 16,-2-3-64-16,1-1-16 0,-2-4 0 0,1 0-128 0,0-1 0 16,-2 0-160-16,-2 2 160 0,0 3-384 0,0-1 32 15,-1 2 0-15,-1 4 0 16,0 3-144-16,-3 3-16 0,0 4-16 0,0 5 0 16,-2 7-480-16,-3 0-80 0</inkml:trace>
  <inkml:trace contextRef="#ctx0" brushRef="#br0" timeOffset="21416.53">32273 6344 21183 0,'3'-4'1888'0,"1"1"-1504"0,0 3-384 16,-2 0 0-16,1-2 0 0,-1 1-160 0,3-2 16 0,4-1 0 15,2-2 1360-15,1-4 288 0,2 2 48 0,0-1 16 16,-1 2-16-16,1-3 0 0,-2 1 0 0,3-1 0 16,-1 0-688-16,0-1-144 0,1 0-16 0,0 0-16 15,0 0-352-15,-1 0-64 0,-2 1-16 0,-1 0 0 0,-1 0 64 16,-3-1 16-16,1 1 0 0,-3 0 0 0,-3 0 64 0,-2 2 16 16,-2 0 0-16,-2 2 0 0,-3 0 64 0,-2 2 16 15,-3 4 0-15,-1 1 0 0,-3 3-496 0,-1 5 0 16,-4-1 0-16,-1 6 0 0,-1 2 0 15,0 3-160-15,1 0 160 0,1 5-128 0,1 2 128 0,2-1 0 16,5 1 0-16,2-2 0 0,2-2 368 0,3 2 48 16,1-2 16-16,2 2 0 0,3-4-144 15,3-1-32-15,1 0 0 0,3-1 0 0,2-2-96 0,2-1-32 16,1 1 0-16,2-3 0 0,1-3-128 0,1 0 0 16,2-2 0-16,5 2 0 0,0-2-368 0,3 3 0 15,1-1 0-15,-1-1-18064 0</inkml:trace>
  <inkml:trace contextRef="#ctx0" brushRef="#br0" timeOffset="21978.76">30869 7431 21183 0,'-5'-5'1888'0,"3"1"-1504"0,1 0-384 0,1-1 0 0,1 2 2256 0,0 0 384 16,2 2 80-16,0-5 16 0,5-4-2320 0,-1-6-416 15,3-5-176-15,0-2 16 0,0 1-16 0,-3-4 0 0,1 4 0 16,-3 0 0-16,-2-3 352 0,-1 4 64 0,-2 4 16 15,-2-1 0-15,-1 5 912 0,-2 3 192 0,0 1 48 0,-2 5 0 16,-2 1-272-16,-3 3-48 0,0 1-16 0,-3 4 0 16,0 2-688-16,-1 2-128 0,2 1-16 0,-3 0-16 15,5 0-224-15,0 2 128 0,1 0-128 16,-1 1 0-16,5 0 128 0,-2 2-128 0,3 1 0 16,-1 3 0-16,1-1 0 0,-1 5 0 0,1-1 0 15,-1 0 0-15,1 3 144 0,-2 1-144 0,2 5 128 16,0-2-128-16,2 4 176 0,0 0-48 0,2 2-128 0,2-1 192 15,0-2-64-15,2 0 0 0,1-1-128 0,1-2 192 16,1-1-192-16,-2-2-128 0,1 0 128 0,0-1-208 16,-3-3-640-1,0-1-128-15,-1-1-32 0,-2-4-10656 0,0-1-2144 0</inkml:trace>
  <inkml:trace contextRef="#ctx0" brushRef="#br0" timeOffset="22195.72">30436 7709 34095 0,'-2'-3'1504'0,"1"0"320"0,2 3-1456 0,1-3-368 0,1 3 0 0,1-2 0 0,-1 0 368 0,4 0 0 16,2-2 0-16,5 1 0 0,3-4 144 0,6-1 48 15,-1-2 0-15,3 1 0 0,1 2-272 0,2-2-48 16,2 2-16-16,1-2 0 0,2 3-448 0,-1-3-96 15,0 4 0-15,-2 3-16352 0</inkml:trace>
  <inkml:trace contextRef="#ctx0" brushRef="#br0" timeOffset="22525.95">31075 7580 911 0,'4'0'0'0,"0"0"0"0,-1 0 0 16,-2-2 0-16,0 2 2928 0,0 0 496 0,-1 2 96 0,2-2 32 15,-1 0 256-15,0 0 48 0,2 0 16 0,-2 3 0 16,-1-3-1120-16,-1 3-208 0,1 0-48 0,-3 1-16 15,1-1-1072-15,-3 3-224 0,0 3-32 0,-1 1-16 16,-2 2-624-16,1 1-112 0,-2 3-16 0,-1 2-16 16,0 0-368-16,-1 3 0 0,1 1 0 0,0 3 0 15,3-3-224-15,1 0-16 0,2-3 0 0,3 1 0 16,1-2-48-16,2-2-16 0,3 0 0 0,3-3 0 16,0-4-192-16,3 0-32 15,1-3-16-15,1 2 0 0,3-6 176 0,3-1 48 0,1-1 0 0,-1-1 0 16,4-5 144-16,-2 0 48 0,1-3 0 0,-1-1 0 15,-3 0 464-15,1-4 112 0,-3 0 0 0,-2-2 16 0,-2-3-64 0,-2 3-16 16,-1-5 0-16,-3-1 0 0,-1 2-64 16,-2-5 0-16,-1 2-16 0,-2-2 0 0,-3 0-304 0,-1 6 0 15,0 0 128-15,-4 3-128 0,2 6 128 0,-3 2-128 16,2 4 144-16,-2-1-144 0,1 5 0 0,-1 2 128 16,0 1-128-16,2 1-12096 15,1-1-2464-15</inkml:trace>
  <inkml:trace contextRef="#ctx0" brushRef="#br0" timeOffset="22878.05">31441 7931 24879 0,'-5'7'1088'0,"2"-4"256"16,1 2-1088-16,0-4-256 0,2 2 0 0,0-3 0 0,-1 0 1536 0,0 0 240 0,0 0 48 0,-1 0 16 15,0 0 400-15,1 0 64 0,1-4 32 0,1-2 0 16,3 0-1392-16,-1-4-288 0,5-1-48 0,-2-3-16 16,3 1-256-16,-2-5-48 0,2 1-16 0,-1-4 0 0,1-1-64 15,0-3-16-15,-1-3 0 0,1 2 0 0,1-3 0 0,-1 3-16 16,-1 1 0-16,1 1 0 0,2 0-176 0,0-1 160 15,2 1-160-15,0 1 160 0,1 4-160 0,-1 0 0 16,2 4 0-16,-1 3 0 0,2 2 0 0,1 3 0 16,0 2 0-16,2 3 0 15,1 2-448-15,0 4 16 0,3 2 16 0,-1 3 0 16,1 1-592-16,-1 3-112 0,1 4-32 0,0 4-16784 0</inkml:trace>
  <inkml:trace contextRef="#ctx0" brushRef="#br0" timeOffset="23606.08">31323 8987 28559 0,'-5'-3'2544'15,"1"-3"-2032"-15,2 2-512 0,2 0 0 0,0 2 1648 0,-1 2 224 0,1-4 48 0,-2-1 16 0,0-1-1712 16,-2-2-224-16,1-2-288 0,-4 2 64 0,1 0 368 0,-1 2 80 16,-1 0 16-16,1 4 0 0,-2-2 672 0,-1 4 144 15,1 0 32-15,-4 1 0 0,1 2-576 0,-2 3-96 16,-1 2-32-16,-1 0 0 0,-1 4-192 0,0 1-64 15,-2 5 0-15,-1-2 0 0,4 3-128 0,0 1 0 16,0 2 0-16,2-2 0 0,1 2 0 0,2-1 0 16,2-3 0-16,2-2-176 0,3 1 176 0,2-4-128 15,0 0 128-15,4-2-128 0,0-1 0 0,3-4 0 0,2 0 0 0,2-2 0 16,3 2-16-16,2-5 0 0,1-1 0 0,1-1 0 16,2-2 144-16,3 0-128 0,0-1 128 15,2-5-128-15,0 3 128 0,1-4 0 0,-4 0 160 0,-1-2-160 16,-1 2 224-16,-4-2-48 0,0-1-16 0,-4-2 0 15,-1 2 64-15,-3 0 16 0,-1 0 0 0,-2-2 0 16,-1 1 0-16,-1 0 0 0,-2 0 0 0,-1-1 0 16,0 2-32-16,-2 0 0 0,-1 2 0 0,2 0 0 15,-1 2-16-15,0 3-16 0,2 2 0 0,-1 2 0 16,1 2-176-16,2 2 160 0,-1 1-160 0,1 2 160 16,1 3-160-16,-1 2 160 0,2 3-160 0,1 3 160 15,0 0-32-15,2 5 0 0,0 1 0 0,3 0 0 0,0 3 80 16,3 1 16-16,3-1 0 0,1 1 0 0,1-4 0 15,4 3 0-15,2 1 0 0,2-2 0 0,0-1-80 0,-1-3-16 16,0 1 0-16,-3-5 0 16,-4-3-480-16,-3-2-96 0,-3-4-32 0,0-4-19856 15</inkml:trace>
  <inkml:trace contextRef="#ctx0" brushRef="#br0" timeOffset="27338.15">32208 1842 23951 0,'-1'-3'2128'0,"1"-2"-1696"0,1 3-432 0,2-1 0 0,-1 3 864 16,1-3 96-16,1 0 0 0,1-6 16 0,2-1-240 0,0-5-48 15,1-1-16-15,-1 0 0 0,-2 2-288 0,-1 0-64 16,-2 0-16-16,-2-1 0 0,0 3-304 0,-3 2 0 16,-2-4 0-16,-2 3 0 0,-1 1 304 0,-2 0-48 15,-2 0-16-15,0 4 0 0,1 0 48 0,-2-3 16 16,-2 6 0-16,-1-3 0 0,1 2-144 0,-1 1-32 15,0 3 0-15,1 0 0 0,0 0-128 0,0 3 160 16,-1 3-160-16,0 0 160 0,0 5-160 0,0 2 0 0,1 2 0 16,2 1 0-16,0 2 0 0,1 4 0 0,1 2 128 0,1 3-128 15,0 2 672-15,1-1 48 0,3 2 16 16,0 1 0-16,1 1-192 0,1 1-32 0,2 2-16 0,-1-3 0 16,5 3-224-16,-1-3-32 0,2 2-16 0,4 1 0 15,1 0-224-15,3 3 0 0,1-1 0 0,0-2 0 16,0-3-320-16,-1 0-48 0,1-7-16 0,-5-1 0 15,0-1-1552 1,-3-4-320-16,-1 0-64 0,-2-3-16 0,-1-2-784 0,-3-2-144 0,0-1-48 16,-4-1-6416-16</inkml:trace>
  <inkml:trace contextRef="#ctx0" brushRef="#br0" timeOffset="27568.39">31585 2206 35935 0,'1'-4'1600'0,"3"-1"320"0,2 4-1536 0,2-1-384 15,-1 0 0-15,1 2 0 0,2-2-656 0,4 2-208 0,12-4-32 0,10 2-16 0,6-2 912 0,4 1 0 0,-3 1 0 0,-1 1 128 0,-1-3-128 0,-1 2 176 16,-2 2-176-16,-3-4 192 0,-4 1-336 0,-3 0-64 15,-5 0-16-15,-2 0-14368 0</inkml:trace>
  <inkml:trace contextRef="#ctx0" brushRef="#br0" timeOffset="27944.34">32603 1542 28559 0,'-11'-9'1264'16,"3"6"272"-16,2 0-1232 0,1 2-304 0,4 1 0 0,0 0 0 16,0 0 256-16,-3 0-16 0,-1 1 0 0,-4 2 0 0,1-1-112 0,-4 4-128 15,3 4 176-15,-3-3-176 0,4 6 752 0,-2 2 32 16,1-2 16-16,1 6 0 0,0-1-336 0,1 2-64 15,-1 2-16-15,2 3 0 0,-1 0 64 0,1 3 16 16,-2 1 0-16,1 0 0 0,-2 2-272 0,0 0-48 16,-2 4-16-16,0 0 0 0,0 0-128 15,-1 2 0-15,0 2 0 0,1-1 0 0,1-3 0 16,3 2 0-16,1-3-144 0,1 2 144 0,4-1 0 0,-1-4 0 16,5 1 0-16,1-7 0 0,3-2-240 0,2-2 64 15,2-2 16-15,1-3 0 16,2-4-416-16,2-2-64 0,2-2-32 0,2-2 0 15,2-3-1200-15,2-3-240 0,1-1-64 0,1-2-10256 0</inkml:trace>
  <inkml:trace contextRef="#ctx0" brushRef="#br0" timeOffset="28561.74">32908 1886 11967 0,'-3'0'1072'0,"0"0"-864"0,2 0-208 0,0 0 0 16,1 0 1104-16,-2 0 176 0,0 0 48 0,-3 0 0 15,-1-3 400-15,-2 3 64 0,0 0 32 0,-1-2 0 16,0 2-384-16,2-2-80 0,-2 4-16 0,2-2 0 0,-2 2-512 0,2 1-128 15,1-2 0-15,-2 1-16 0,1 5-368 0,-1-4-80 16,1 3-16-16,0 1 0 0,-1-1-224 0,1 0 0 16,-2 1 0-16,0 2 0 0,1-3 512 0,-1 2 96 15,0 0 32-15,0-2 0 0,0 2-176 0,-1 1-16 16,1-1-16-16,1-2 0 0,0 4-208 0,1-4-32 16,1 4-16-16,0 0 0 0,1-1-176 0,1 1 0 15,1 0-160-15,1 0 160 0,1 1-144 0,-1 2 144 16,4-3-128-16,0 3 128 0,1-1 0 0,0-2 0 15,4 0 0-15,-3 1 0 0,4-4-240 0,-1-1 48 16,1 1 0-16,0-5 0 0,0 2 192 0,-2-4-176 16,1 0 176-16,0 0-160 0,-2-4 160 0,-1 2 0 15,0-2 0-15,1-1 0 0,0-1 176 0,-1-2-48 0,1 2 0 16,-2-4 0-16,2 0-128 0,-1 2 192 0,1-2-192 16,-1-2 192-16,1 2-192 0,-2-3 0 0,2 1 0 15,-1-4 0-15,1 3 0 0,-1 0 0 0,-2-2 0 0,1 3 0 16,-2 2-352-16,-1 0 0 0,0 4 0 0,0-1 0 15,-1 4 352-15,1 0 0 0,0 3 0 16,0 0 0-16,0 3 304 0,0 3 176 0,0 1 32 0,1 2 16 16,1 3-208-16,0-2-32 0,1 4-16 0,1-2 0 15,-1 1 176-15,1-1 16 0,1 0 16 0,3 4 0 16,-1 1-288-16,2-4-64 0,1 2-128 0,-2-3 192 16,2 2-192-16,-1-2 0 0,1 1 0 0,-1-1 0 15,-1-2 0-15,1 0 0 0,0 1 0 0,-1-1 0 16,0 0-1088-16,0-4-128 0,1 4 0 15</inkml:trace>
  <inkml:trace contextRef="#ctx0" brushRef="#br0" timeOffset="29038.72">32804 1469 13823 0,'-9'-10'1216'0,"1"1"-960"0,3 6-256 0,3-2 0 0,2 3 2256 0,0 2 416 0,1 0 80 16,0 0 0-16,2-3-704 0,0 0-160 0,2 1-32 0,2 1 0 0,0-2-688 0,3 1-144 0,0 2-16 0,2 0-16 16,2 2-144-16,2 1-16 0,1 3-16 0,2-1 0 15,-1 3-448-15,2 1-96 0,1 2-16 0,1 2 0 16,3 1-256-16,-2 2 0 0,-2-2 0 0,-1 3 0 16,-1 3 0-16,-3 2 0 0,-1 1 0 0,-4 1 0 15,-1 1 144-15,-2 1 80 0,0 3 16 0,-2-1 0 16,-1 4 112-16,-1 1 32 0,-1 0 0 0,0-1 0 15,-1 0-384-15,0-1 0 0,-1 0 0 0,0-5 0 0,0-2 0 0,1 5 0 16,-2-1 0-16,-2 5 0 0,2-3 0 16,-1 0 0-16,1 1 0 0,-1-5 0 0,1 1 0 0,0-5 0 15,0 2 0-15,0-3 0 0,-1-1 0 0,-1-4 0 16,1-1 0-16,-1-3 0 0,-2 0 0 0,-1-4-128 16,0 0 0-16,-1-1 0 15,-2-1-1328-15,2-2-256 0,-1-4-48 0</inkml:trace>
  <inkml:trace contextRef="#ctx0" brushRef="#br0" timeOffset="30103.17">28347 1985 21183 0,'1'8'1888'0,"1"-2"-1504"0,1 2-384 0,1-6 0 0,-2 2-336 0,2 2-144 0,2 7-32 0,3 6 0 15,3 9 1024-15,2 7 208 0,2 9 48 0,-2 1 0 0,-1 6 480 0,-2 1 96 0,0 2 32 0,-2 3 0 16,-2 0 160-16,1 8 16 0,2 9 16 0,-2 6 0 16,2 2-816-16,0-1-176 0,2-1-16 0,1-5-16 15,2 2-160-15,-1-4-48 0,4 2 0 0,-1 0 0 16,2-4-336-16,-2-2 0 0,0 0 0 0,-2 1-128 16,-3-2 128-16,-3 3 0 0,-2 5 0 0,-4-3-128 15,-2-4 128-15,-1-8 0 0,-1-4 0 0,-2-7-128 16,0 1 128-16,-1-3 0 0,-1 2 0 0,-1-6 0 0,0-3 0 15,2-3 0-15,0-3 0 0,1 0 0 0,3-1 0 16,-2-4 0-16,4-3 0 0,-1-2 0 16,1-5-928-16,2-2-256 0,0-8-48 0,-1-1-13312 15</inkml:trace>
  <inkml:trace contextRef="#ctx0" brushRef="#br0" timeOffset="31494.26">27825 4510 21183 0,'-9'-3'1888'0,"4"0"-1504"0,2 3-384 0,0-3 0 0,3 3 1120 0,0 0 160 0,0 0 16 15,0 3 16-15,1-3-768 0,1 0-160 0,-1 1-16 16,3 1-16-16,0-2 256 0,3 3 48 0,0-2 16 0,3 1 0 15,1 1-208-15,3-3-32 0,2 1-16 0,2-1 0 16,5 3 32-16,1-3 0 0,5 0 0 0,3-3 0 16,4 6 16-16,2-3 16 0,5 1 0 0,4 0 0 15,4 3 16-15,0-4 0 0,2 0 0 0,1 0 0 16,2-3-112-16,1 2-32 0,-3 0 0 0,4 0 0 16,3 2 128-16,1-2 32 0,1 1 0 0,0-3 0 15,1-1-160-15,1 2-32 0,-1 1 0 0,3-2 0 16,2 3-320-16,1-2 144 0,1 1-144 0,-1-6 0 15,1 2 128-15,1 2-128 0,0 1 0 0,3 0 0 16,-1 2 192-16,1-4-64 0,2 2 0 0,1-4-128 16,-3 2 128-16,3-2-128 0,5 2 0 0,0-1 0 15,-6-2 0-15,-2-2 0 0,2 2 0 0,4 2 0 16,6 3 0-16,-1 0 0 0,0 2 0 0,-7 0 0 0,-4 0 0 16,-1 4 128-16,2 2-128 0,-3 2 0 0,-3-1 0 0,-2-1 0 15,0 0 0-15,-3 0 0 0,-4-1 128 0,1 4-128 16,1-3 0-16,-1 0 0 0,-2-3 0 0,0-3 0 15,1-3 0-15,-1 1 0 0,-2 0 128 0,2 0-128 16,3 2 0-16,-1-4 0 0,0 2 0 0,-3-4 0 16,-2 2 0-16,-2-2 0 0,4 3 192 0,-3 2-64 15,1 1 0-15,-2 0-128 0,-2 0 128 0,-4 0-128 16,0 0 0-16,-4 0 0 0,-1 0 0 0,-2 0 0 16,-3 0 0-16,-2 0 0 0,2 4 0 0,-4-2 0 0,1-1 0 15,0 2 0-15,0 1 0 0,-3-2 0 16,0-2 0-16,-5 0 0 0,-2 0 0 0,-4 0 0 0,1-2 0 15,-4 2 0-15,0-4 0 0,-3 1 0 0,-1 2 0 16,-3-1 0-16,-2-1 0 0,-3 2-256 0,0-1 80 16,-4-2 16-1,0 1-384-15,-2 0-80 0,0 0-16 0,-3-1 0 16,-1 1-1472-16,0-3-288 0,-4 3-64 0</inkml:trace>
  <inkml:trace contextRef="#ctx0" brushRef="#br0" timeOffset="36778.37">30570 5064 11055 0,'0'0'976'0,"0"0"-784"15,1 2-192-15,-1-2 0 0,0 0 400 0,0 0 48 16,0 0 0-16,0 0 0 0,1 0 592 0,-1 1 128 16,0-1 32-16,0 0 0 0,0 0 160 0,0 0 48 0,0 0 0 15,0 0 0-15,0 0-416 0,0 0-80 0,0 0-16 0,0 0 0 16,0 0-176-16,0 0-32 0,0 0-16 0,0 0 0 15,0 0 352-15,0 0 64 0,0 0 0 0,0 0 16 16,0 0-16-16,0 0-16 0,0 0 0 0,0 0 0 16,22-1-80-16,-20-4-16 0,0 0 0 0,1-1 0 15,-1 0-464-15,1-3-80 0,-1-1-32 0,0 0 0 16,-1-2-400-16,-1 0 128 0,0-3-128 0,-1-1 0 16,-2-1 160-16,1-2-160 0,-2 0 192 0,-1 0-192 15,0-2 208-15,0 1-64 0,0-1-16 0,-1 1 0 16,1-1 0-16,-1 1 0 0,0 2 0 0,-1 2 0 15,3 2-128-15,0-1 192 0,0 5-192 0,2 0 192 16,0 4-192-16,1 0 0 0,0 0 0 0,1 0 0 16,0-1 0-16,-1 4 0 0,1-3 128 0,-2 2-128 15,1 1 0-15,0 0 0 0,-1-2 0 0,0 1 0 0,0 0 0 0,1 2 0 16,-1-2 0-16,1 0 0 0,0 2 0 0,0-2 0 16,2 2 0-16,-1-1 0 0,0 2 0 0,1-1 0 15,-1-2 0-15,1 4 0 0,1-3 0 0,-2 3 0 16,1 0 0-16,0 0 0 0,0 0 0 0,-1-2 0 15,2 2 0-15,-2 0 0 0,1 0 0 0,-1 2 0 16,0-2 0-16,0 0 0 0,0 0 0 0,0 0 0 16,0 0 0-16,0 0 0 0,0 0 0 0,0 0 0 15,0 0 0-15,0 0 0 0,0 0 0 0,0 0 0 16,12-18 0-16,-11 14 0 0,1 2 0 0,-2-2 0 0,1 1 0 16,-1 2 0-16,0-1 0 0,0 1 0 0,0-1 0 15,0 1 0-15,0 1 0 0,0 0 0 0,0-2 0 16,0 2 0-16,-1 0 0 0,1-2 0 0,0 4 0 15,-2 0 0-15,1-2 0 0,0 3 0 0,0 0 0 16,1-3 0-16,0 0 0 0,0 0 0 0,-10 19 0 0,7-13 0 16,1-1 0-16,-1 1 0 0,2 0 0 0,-1 0 0 15,-1 3 0-15,1-3 0 0,0 0 0 0,0 1 0 16,-1 0 0-16,1-1 0 0,-2 3 0 0,1-3 0 16,-2 4 0-16,0-4 0 0,0 4 0 0,0-4 0 15,-1 0 0-15,1 1 0 0,1-1 0 0,0-3 0 16,1 0 0-16,1-2 0 0,0 2 128 0,2-3-128 15,0 0 176-15,0-3-48 0,2 2-128 0,1-2 192 0,-1-3-192 0,2 0 0 16,1 0 0-16,1-4 0 0,2 0 0 16,-1 0 0-16,2-1 128 0,-1 1-128 0,1-2 0 0,0 2 0 15,-2-2 0-15,0 2 0 0,0 0 0 0,-2 1 144 16,-2 2-144-16,0 1 128 0,0-1-128 16,-1 1 0-16,-1 1 0 0,-1 2 0 0,1-1 0 15,-2 1 0-15,1 2 0 0,0-1 0 0,0 2 0 0,0 0 0 16,0 0 0-16,0 0 0 0,1 2 0 15,0-1 0-15,2 2 0 0,-1 1 0 0,2 1 0 0,1-1 0 16,1 5 0-16,2 0 0 0,0-3 0 0,2 4 0 16,1-4 0-16,2 4 0 0,1-4 0 0,0 2 0 15,2 0 0-15,-1-2 128 0,-1 1-128 0,-1-4 0 16,1 3 0-16,-2-3 0 16,-1 1-368-16,0-1-48 0,1 1-16 0,-4 1-18384 0</inkml:trace>
  <inkml:trace contextRef="#ctx0" brushRef="#br0" timeOffset="37723.15">30831 5243 911 0,'-5'-9'0'0,"1"1"0"0,1 3 0 0,1 2 0 0,1 1 3776 0,1 2 688 0,0-1 128 0,0-2 16 16,-1-3-3008-16,0 2-592 0,-1-4-128 0,1 0-32 16,1 2-128-16,-1-3-16 0,0 2-16 0,-2 1 0 15,1-1 16-15,-2 3 0 0,0 0 0 0,-1-2 0 16,0 4 288-16,-2 0 64 0,0 4 16 0,-3-2 0 15,-1 4 16-15,-2 0 0 0,0 2 0 0,-1-2 0 16,-2 4-352-16,0-1-64 0,0 2-16 0,1 0 0 0,0 2-160 16,3 0-48-16,1-1 0 0,1 0 0 15,2-1-304-15,2-2-144 0,1 3 128 0,1-1-128 16,1 3 0-16,1-2 128 0,2 2-128 0,0-2 0 0,2 3 0 16,0-3 0-16,1 2 0 0,-1-2 0 0,3 0 0 15,0 1 0-15,0-1 0 0,1-3 0 0,2-1 0 16,-1-1 0-16,2-1 0 0,-1 0 0 0,2-2 0 15,-1-2 160-15,1 0-16 0,1-2 0 0,-1-2 192 16,0 0 48-16,0-2 0 0,-1 0 0 0,1 0-128 16,-1-4-32-16,0 0 0 0,-3 1 0 0,0-3-224 0,-1-2 144 15,-1 2-144-15,-2 0 128 0,1-3-128 0,-3 1 0 16,0-2 0-16,-2-2 0 0,1 3 0 0,-1-1 0 16,0 2 0-16,-1 2 0 0,2-1 0 0,-2 6 0 15,1 1 0-15,0 3 0 0,1 1 0 0,0 0 0 0,0 4 0 0,-1 0 0 16,1 2 0-16,1-2 0 0,0 5-144 15,0-1 144-15,1 0 0 0,1 0 0 0,-1 2 0 16,0 0 0-16,0 2 0 0,2-1 0 0,-1 1 0 16,1-3 0-16,-1 4 0 0,1-3 128 0,0 1-128 15,1 0 144-15,1 1 32 0,0-1 0 0,0 2 0 16,0 0 0-16,1-4-176 0,-1 3 0 0,1 1 0 0,-1-1 128 16,0-2-128-16,0 0 0 0,0 1 0 0,0-3 0 15,-1 0 0-15,-1 2 0 0,1-2 0 0,1-2 0 16,-1 1 0-16,-1-4 0 0,2 1 0 0,-1-2 0 15,2 0-128-15,-1 0-64 0,1-2-16 0,-1 1 0 16,2-2-752 0,-1-1-128-16,-1-2-48 0,1 0-10208 0,-1 0-2048 0</inkml:trace>
  <inkml:trace contextRef="#ctx0" brushRef="#br0" timeOffset="38150.75">31072 4849 11967 0,'0'-4'1072'0,"0"-1"-864"0,0 4-208 0,0 1 0 0,0 0 704 0,0-3 112 16,0 1 16-16,0-3 0 0,0 2 192 0,0-3 64 0,-1 2 0 0,1-1 0 16,-1 4 736-16,-2 1 160 0,2 0 16 0,0 0 16 15,-1 4-32-15,0-2-16 0,1 5 0 0,-1-1 0 16,2 1-464-16,-1 2-96 0,2 1 0 0,-1 0-16 15,2-2-816-15,-1 2-176 0,1 3-16 0,0-1-16 16,0-1-368-16,1 1 0 0,0 3 0 0,0-2 0 16,-1-1 0-16,1 4 0 0,-1-2 0 0,-2 0 0 0,1 3 0 15,-1-4 0-15,0 2 0 0,0-3 0 32,-1 1-272-32,1-2-128 0,-1 0-32 0,0-1 0 0,1-4-1872 15,1 0-368-15</inkml:trace>
  <inkml:trace contextRef="#ctx0" brushRef="#br0" timeOffset="38491.61">31266 4851 24879 0,'-4'-2'1088'0,"2"-2"256"0,1 1-1088 0,0 3-256 0,1 0 0 0,0 0 0 16,0 0 224-16,0 0-16 0,-2 0 0 0,0 0 0 15,-1 0 336-15,0 0 64 0,-2 3 16 0,0-2 0 16,0 2-192-16,-3-1-48 0,1 4 0 0,0-2 0 16,-2 2 128-16,-1 0 32 0,0 4 0 0,-1-2 0 15,0 0 272-15,0 2 48 0,-2 0 16 0,1 1 0 16,0-1-320-16,-2 0-64 0,2-1-16 15,-1 0 0-15,1-1-192 0,0 3-32 0,-1-4-16 0,2 2 0 16,0-3-240-16,1 2 0 0,1-2 0 0,2-1 0 16,0-1-1904-1,0-1-272-15,2 0-48 0,0-3-11888 0</inkml:trace>
  <inkml:trace contextRef="#ctx0" brushRef="#br0" timeOffset="38659.22">30924 4936 1839 0,'-3'-2'160'16,"1"2"-160"-16,-1 0 0 0,2 0 0 0,1 0 1936 15,-1 0 368-15,-2 0 64 0,0 0 0 0,-1 0 816 16,-1-3 144-16,2 6 48 0,1-3 0 16,3 0-752-1,2 2-160-15,3 2-32 0,3 0 0 0,2 2-832 0,2-2-192 0,3 4-16 0,2-2-16 0,3 2-672 0,0 1-144 16,2-1-32-16,1 0 0 0,-1 0-336 0,-1 2-64 16,-3-4 0-16,3 1-128 0,5 2 0 0,3-2-304 15,2-1 48-15,-2 0-16640 0</inkml:trace>
  <inkml:trace contextRef="#ctx0" brushRef="#br0" timeOffset="44474.39">29146 1887 19343 0,'-3'-1'1728'0,"2"1"-1392"15,1 0-336-15,0 0 0 0,0 0 576 0,0 0 32 0,0 0 16 0,0-3 0 0,-1 3 400 0,-1 0 96 0,2 0 16 0,0 0 0 16,0 0 128-16,0 0 16 0,0 0 16 0,0 0 0 16,0 0 96-16,0 0 16 0,19 10 0 0,-14-7 0 15,0 4-320-15,1 2-64 0,0 1-16 0,0-1 0 16,1 4-480-16,0-1-80 0,0 3-32 0,2-1 0 15,0 2-192-15,1-2-32 0,1 4-16 0,-1-1 0 16,-2-3-176-16,3 4 160 0,0 1-160 0,2 1 160 16,-1-1 0-16,1 2 0 0,0 2 0 0,0-1 0 0,0-1-160 15,-2 1 160-15,2 2-160 0,-1 0 160 0,0-1-160 16,0-1 0-16,-1-1 144 0,-1-1-144 0,-2 0 144 16,2-2-144-16,-3 1 192 0,3 0-192 0,-1 2 224 0,1-2-64 15,0 3-16-15,1-2 0 0,1 1-144 0,2 1 192 16,-2-2-192-16,3 2 192 0,0-3-192 0,1-1 128 15,0 2-128-15,3-5 128 0,-1 1 48 0,1 0 0 16,-1-2 0-16,2 2 0 0,0 1-48 0,0 1-128 16,-1-1 192-16,1 0-64 0,-2-1-128 0,-1 2 0 15,-1-5 0-15,0 2 0 0,-1-1 0 0,0 0 0 16,-2 0 0-16,0-2 0 0,-1 1 0 0,0 0 0 16,1 2 0-16,-2-1 0 0,0 1 0 0,-1-3 0 15,0 2 0-15,0 0 0 0,0-1 0 0,-1 0 0 16,1 1 128-16,0 1-128 0,-1-3 336 0,-2 1 48 0,2-1 0 15,0-2 0-15,-1 2-240 0,2-4-144 16,-1 2 192-16,2-2-192 0,0-2 0 0,0 2 0 0,2-2 0 16,0 0 0-16,2 3 144 0,0-3-144 0,2 1 0 0,-1 2 144 15,2 0 16-15,-1 1 0 0,0 0 0 0,-1 2 0 16,-1-2-160-16,-1-2 0 0,-2 2 0 0,0 0 0 16,-2-1 0-16,1-4 0 0,-2 1 0 0,1 0 0 15,-1-1 0-15,-1-1 0 0,1 2 0 0,0-3 0 16,-1 0 0-16,1 1 0 0,1-4 0 0,0 2 0 15,1-2 352-15,0 0-16 0,3 0 0 0,0 0 0 16,0 0-336-16,1 0 0 0,2-2 0 0,0 2 128 16,1 0-128-16,0 0 0 0,2 0 0 0,0 2 0 15,0-2 0-15,-2 2 0 0,2 0 0 0,-4-2 0 16,0 3 0-16,-1-3 0 0,-1 3 0 0,-3-3 0 0,0 3 0 16,-2-3 0-16,-1 0 0 0,0 0 0 0,0 0 0 0,-2-3 0 15,2 1 0-15,-1 1 0 0,2-2 0 0,-2-1 0 16,3-1 0-16,-1 1 0 0,2-1 0 0,-1 1 0 15,1-2 0-15,0-1 0 0,2 4 0 16,-2-3 0-16,1-1 0 0,-1 1 0 0,2 0 192 0,-2-1 32 16,0 0 0-16,0 1 0 0,0 0 32 0,-1-3 0 15,0 6 0-15,0-6 0 0,1 3-256 0,-1-2 0 16,0 0 0-16,-2 0 0 0,2 2 0 0,0-2 0 16,0 0 0-16,0 2 0 0,0-3 0 0,0 2-128 15,0-2 128-15,-2 1-208 0,1 1 208 0,0 0 0 0,-1 1 0 16,1-3 0-16,0 2 128 0,-2 0 0 15,0-1 16-15,2 0 0 0,0 0 48 0,-1-2 16 0,1 0 0 16,1 0 0-16,1-1-208 0,-1 1 0 0,1 0 0 16,0-2 0-16,0 2 0 0,2-2 0 0,-2-1 0 0,1 1 0 15,0-2 0-15,1 2 0 0,-2-1 0 0,1 0 0 16,-1 1 128-16,1 0 0 0,-1 1-128 0,-3-1 192 16,2 2-48-16,-1-2-16 0,0-1 0 0,-2 1 0 15,2-2 64-15,-1-1 0 0,1 2 0 0,0-2 0 16,-1 1-192-16,1 0 128 0,0-3-128 0,0-1 128 15,4-1-128-15,-2 2 0 0,-1-1 0 0,0-1 0 16,2-3 0-16,2-3 0 0,1-1 0 0,-2-1 0 16,3-2 0-16,-1 2 0 0,-1-3 0 0,1 3 0 15,1 0 0-15,-2 1 0 0,3-2 0 0,-1 0 0 16,-2 3 0-16,1-1 0 0,-2 1 0 0,-1-1 0 16,-1 4 0-16,-1-1 0 0,0-1 0 0,1-1 0 0,-2 3 384 15,1-7 32-15,1 1 16 0,0-3 0 0,0 1-432 0,0-2 0 16,0 1 128-16,0-4-128 0,2 3 0 15,-2-2 0-15,2-3 0 0,0 1 0 0,2 1 0 16,-2-2 0-16,1 1 0 0,1-5 0 0,0 3 0 0,1-3 0 16,0 0 0-16,0 3 0 0,0 3 0 0,1 1 0 15,-1 2 0-15,0-2 0 0,-1 2 0 0,0 1 0 16,-1 1 0-16,-3 3 0 0,0 4-128 0,-1-2 128 16,-2 3 0-16,1 3 0 0,-3 3 0 0,0-5 0 15,2 4 0-15,-2-5 0 0,1-1-128 0,0 5 128 16,-1-3-160-16,1 3 160 15,1 0-656-15,-2 2-48 0,2 0 0 0,0 3 0 16,-1-1-208-16,0 1-48 0,-1 3-16 0,0 3 0 16,-1-2-176-16,0 3-48 0,-2 2 0 0,1 2-19104 0</inkml:trace>
  <inkml:trace contextRef="#ctx0" brushRef="#br0" timeOffset="45262.05">30639 3334 7359 0,'-2'0'656'16,"1"0"-528"-16,-1 0-128 0</inkml:trace>
  <inkml:trace contextRef="#ctx0" brushRef="#br0" timeOffset="45820.38">30633 3293 10127 0,'4'-6'448'0,"-2"0"96"15,1 2-544-15,-2 1 0 0,0 1 0 0,0 1 0 0,1 1 1600 0,-1-3 224 0,1-1 32 16,1-2 16-16,1 3 288 0,-2-4 48 0,1 5 16 0,-1-2 0 16,0 2-960-16,0 2-192 0,-2-3-48 0,1 3 0 15,-1 0-64-15,1-1-32 0,-1 1 0 0,1 0 0 0,-1 0 320 16,2-2 64-16,0 0 16 0,1 2 0 0,0-2-320 16,1-2-64-16,1 2-16 0,0-1 0 0,0 2-576 0,-1-2-112 15,-1 1-32-15,0 1 0 16,-1 1-208-16,-1 0 128 0,1 0-128 0,-4 0 0 0,1 3 144 15,-1 0-144-15,-2 3 128 0,0-2-128 0,-1 2 192 0,0 4-64 16,-1-1 0-16,1 0 0 0,0 1-128 16,0 3 192-16,2-1-192 0,-1 2 192 0,3 1-192 15,-2-2 0-15,3 2 144 0,0 1-144 0,2 0 0 0,0-1 144 16,0 2-144-16,1 2 0 0,1-1 128 0,-1-2-128 16,1 3 0-16,1 0 0 0,0 0 144 0,0-3-16 15,-1 3-128-15,-1-5 192 0,1 0-192 0,0-1 144 16,-1-1-144-16,1-2 128 0,-1 0 0 0,0-4-128 15,0 0 192-15,-1-3-64 0,1 0 64 0,-2-1 16 16,1-2 0-16,0-2 0 0,-1 2-16 0,0-3 0 0,0-3 0 16,-1-1 0-16,2-1-192 0,-2-2 176 0,-2-3-176 15,2 0 160-15,-2 0-160 0,1-3 0 0,-2-1 0 16,1 0 0-16,-2-4 0 0,0 1 0 0,1-2 0 16,-1-3 0-16,1 5 0 0,0-2 0 0,-1 3 0 0,0 1 0 15,2-1 0-15,-2 3 0 0,0 1 0 0,2 4 0 16,-2 3 0-16,2-2 0 0,-2 4 0 15,2-1 0-15,-1 4 0 0,2 0 0 0,0 1 0 0,-1 0 0 16,1 2 0-16,1 0 0 0,0 4 0 0,0-1 0 16,0 3-128-16,1-2 128 0,1 3 0 0,0 2 0 15,1-1 0-15,0 3 0 0,1 2 0 0,1-1 0 16,1 0 0-16,-1 1 0 0,1-1 0 0,-1 1 0 16,0-1 0-16,0-1 0 0,-1 0 0 0,0-1 0 15,-2 0 0-15,0-4 0 0,0 2 0 0,0-2 0 0,-2 0-192 16,1 0 192-16,1-1-192 0,-2-1 192 15,1 2-912-15,-1-2-64 0</inkml:trace>
  <inkml:trace contextRef="#ctx0" brushRef="#br0" timeOffset="47058.06">30841 3464 15663 0,'2'-5'1392'0,"0"1"-1120"16,0 3-272-16,0-2 0 0,0 1 0 0,-1 2 0 0,0-2 0 0,0 2 0 16,2-2 880-16,-1-2 208 0,1 2 64 0,-1-2 0 15,0 0 704-15,-1 2 128 0,-2-1 48 0,-1 2 0 16,1-1-352-16,-1 2-64 0,-1-3-16 0,-2 3 0 16,1-1-640-16,-2 1-128 0,-1 0-16 0,-1 0-16 15,0 0-96-15,-2 0-32 0,1 0 0 0,-2 1 0 16,0 2-208-16,-1-1-32 0,-1-2-16 0,1 1 0 15,0 2-256-15,-2-2-160 0,2 0 192 0,-1-1-192 0,0 2 256 16,-1-2-48-16,0 0-16 0,0 0 0 0,-3 0-48 16,1 0-16-16,0 2 0 0,-2-2 0 0,-3 0 80 15,0 0 16-15,-3 0 0 0,0 0 0 0,-2 1-224 0,-3 2 0 16,-1-3 0-16,0 2 0 0,0-2 0 16,1 2 0-16,3-2 0 0,4 0 0 0,2 2 176 0,4-2-176 15,1 0 192-15,4 0-192 0,3 0 0 0,0 0 0 16,3 0 0-16,3 0 0 0,1 0 0 0,1 0 0 15,2 0 0-15,3 0 0 0,4 2 0 0,3-2 0 16,3 0 0-16,5 0 0 0,2 2 0 0,3-2 0 16,3 2 0-16,1-4 0 0,1 2 0 0,1-2 0 0,3 0 0 15,-2-2 0-15,-2 2 0 0,-1-1 0 0,2 2 0 16,0-3 0-16,-1 2 0 0,-2-2 0 0,1 2 0 16,-3-2 0-16,-2 2 0 0,-1-1 0 0,-1 2 0 0,-1-2 0 15,-1 3 0-15,-3-2 0 0,0 1 0 16,-2 1 0-16,0-3 0 0,-1 2 0 0,-3-2 0 0,0 3 0 15,-1-2 0-15,-2 1 0 0,1-2 0 0,-3 3 0 16,2 0 128-16,-3-3-128 0,1 3 0 0,-1-3 0 16,0 3 0-16,-2-2 0 0,2 2 128 0,-1-2-128 15,-1 2 0-15,-1 0 0 0,0-2 128 0,0 2-128 16,-1 0 0-16,0 0 0 0,-1 0 128 0,-1 0-128 16,0 0 0-16,-1 0 0 0,0 0 128 0,0 2-128 15,2-2 160-15,0 0-32 0,0 0 0 0,-20 4 0 16,14-4-128-16,-2 0 0 0,1 0 0 0,-2 0 0 0,-1 3 0 15,0-3 0-15,-1 0 0 0,0 0 0 0,0 0 160 16,-1 0 0-16,0 0 0 0,0 1 0 0,0 1-160 16,-1-2 160-16,0 3-160 0,0-2 160 0,0 1-160 15,0 1 0-15,0-2 0 0,-1 2 0 0,1-2 0 0,-1 1 0 16,0 1 0-16,2-3 0 0,0 1 0 0,-1-1 0 16,2 0 0-16,0 0 0 0,2 0 0 0,1 0 0 15,1 0 0-15,1 0 0 0,3 0 0 0,0 3 0 16,1-3 0-16,2 0 0 0,0 0 0 0,1 0 0 15,1 0 0-15,2 0 0 0,2 0 0 0,2 2 0 16,-8-2 0-16,21 0 0 0,-8 0 0 0,3 0 0 16,3 0 128-16,1 1-128 0,1-1 0 0,2 0 0 15,1 3 0-15,-1-3 0 0,1 0 0 0,-1 0 0 16,2-3 0-16,0 3 0 0,1-1 0 0,-2 1 128 16,0 0-128-16,-2 0 128 0,-3 0-128 0,-2 1 0 0,0 2 0 15,-2-3 128-15,-1 2-128 0,-2-2-144 0,-1 0 144 0,-2 0-208 16,0 0 208-16,-2 0 160 0,0 0-32 0,1 0 0 15,-2 0-128-15,0 0-144 0,-1-2 144 16,0 2-208-16,0 0 208 0,0-3 0 0,-1 2 0 0,-1 1 0 16,1-2 0-16,-1 2 0 0,0 0 0 0,0 0 0 15,0 0 0-15,0 0 0 0,1 0 0 0,-2 0 0 16,2 0 0-16,0 0 0 0,-1 2 0 0,1-2 0 16,0 0 0-16,1-2 0 0,-2 2 0 0,1 0 0 15,0 0 0-15,-2 0 0 0,1-3 0 0,-2 3 0 16,1-1 0-16,-2 1 0 0,2 0 0 0,-2 0 0 15,0-3 0-15,-2 1 0 0,2 2 0 0,0 0 0 16,0 0 0-16,0 0 0 0,0 0 0 0,0 0 0 0,0 0 0 16,0 0 0-16,8-20 0 0,-6 18 0 0,2 0 0 15,-2 0 0-15,2 2 0 0,-1-3 0 0,-1 3 0 16,1-1 0-16,-2 1 0 0,-2 0 0 0,1 0 0 0,-2 1 0 16,0 2 0-16,-2-1 0 0,0-2 0 0,-1 2 0 15,1 0-128-15,-3-2 128 16,1 3-384-16,-1-3-16 0,1 1-16 0,-1 1-18784 15</inkml:trace>
  <inkml:trace contextRef="#ctx0" brushRef="#br1" timeOffset="57478">24554 11557 22111 0,'-2'0'1968'0,"0"3"-1584"0,2-3-384 0,0 0 0 16,0 0 320-16,0 0-32 0,0 0 0 0,0 0 0 16,-1 0-1264-16,0-3-256 0,1 3-48 15,0 0-16-15,0 0-176 0,0 0-48 0,0 0 0 0,0 0 0 16,0 0 1936-16,0 0 384 0,0 0 80 0,0 0 16 0,0 0 1104 0,0 0 240 15,0 0 32-15,0 0 16 0,0 0-432 0,0 0-96 16,0 0-16-16,0 0 0 0,0 0-352 16,0 0-80-16,0 0-16 0,0 0 0 0,0 0-320 15,0 0-64-15,-11-20-16 0,6 18 0 0,1-2-304 0,-1-1-64 16,2 0-16-16,-2-1 0 0,-2 0-288 0,1 0-64 16,-2-4-16-16,-1 1 0 0,-1 3-16 0,-2-4-128 15,-1 4 192-15,0 0-64 0,-1-1-128 0,-1 4 192 16,-1 3-192-16,0-4 192 0,-1 5-192 0,0 2 160 15,0 0-160-15,0 4 160 0,0 1-160 0,-2 6 0 16,1-2 144-16,-1 2-144 0,4 1 0 0,-2 1 0 16,-2 6 0-16,0-1 0 0,0 3 0 0,2 0 0 15,0 2 0-15,2-1 0 0,4-6 0 0,1 0 0 16,2 2 0-16,3-1 0 0,2-1 256 0,1-3-32 0,2-3 0 16,2 5 0-16,0-2-48 0,2 0-16 0,1 2 0 0,1-2 0 15,1 1-160-15,2-3 128 0,0 2-128 16,1-2 128-16,1-2-128 0,-1 1 160 0,-1-3-160 0,4 0 160 15,0-1-160-15,1 0 128 0,1 0-128 16,0-3 128-16,0 1-128 0,1-3 0 0,1 1 144 0,-1-5-144 16,0 1 144-16,-1-2-144 0,0-1 192 0,0-2-192 15,-1-2 224-15,0-1-64 0,0 1-16 0,-2-4 0 16,2 2 16-16,-2-2 0 0,2-2 0 0,-3-1 0 16,-1 3 96-16,-1-2 0 0,4-2 16 0,-1-2 0 15,1-1-32-15,-2 0-16 0,0-2 0 0,0-2 0 16,-2 1-48-16,-1-2-16 0,-2 1 0 0,-1-1 0 15,0-1-160-15,-2 0 0 0,-1 1 0 0,0-3 0 0,-2 0 176 16,0 3 0-16,-2 0 0 0,1-4 0 0,-1-3 16 16,-2-2 0-16,0-5 0 0,-1 6 0 0,0-3-48 0,0 3 0 15,0-1 0-15,0 1 0 0,0-1-16 16,1 3 0-16,-1-1 0 0,0 3 0 0,0 1-128 0,-1 1 0 16,-1 4 0-16,1-2 0 0,-1 3 0 0,-1-1 0 15,1 5 0-15,-2-1 0 0,2 2 0 0,-3 0 0 16,2 2 0-16,1-1 0 0,1 3-176 0,-2 0-64 15,4 2-16-15,-1 2 0 16,1 2-352-16,-1 0-80 0,2-1-16 0,2 4 0 16,0 1-448-16,0 1-80 0,3 4-32 0,1-1-18448 0</inkml:trace>
  <inkml:trace contextRef="#ctx0" brushRef="#br1" timeOffset="58508.61">25255 11019 5519 0,'-3'0'496'0,"-1"0"-496"0,1 0 0 0,2-2 0 0,0 2 1792 16,1 0 272-16,0 0 48 0,-1-2 16 0,-1 2 1136 15,0 0 240-15,0-2 32 0,0 2 16 0,0 0-752 0,1-3-160 16,-1 3-16-16,2 0-16 0,0 0-864 0,0 0-160 16,0 3-48-16,2-3 0 0,-1 2-1024 0,0 0-224 15,-1-2-32-15,0 0-16 0,0 0-240 0,16 16 128 16,-11-10-128-16,-1 3 0 0,1-2 0 0,-2 4 0 15,2-1 0-15,0 4 0 0,-1 0 0 0,0 3 0 16,2-1 0-16,-2 0 0 0,-1 2 0 0,2 1 0 16,0-1 0-16,0 2 0 0,1 2 0 0,1 1 128 15,1-1-128-15,1 3 0 0,1-3 144 0,2 3-144 16,-1-3 128-16,3 1-128 0,1 2 0 0,-3 0 0 0,2 0 0 16,-3-2 0-16,0 4 0 0,-1-3 0 0,0 1 0 15,-3 0 0-15,2 3 0 0,-3 0 0 0,0 1 0 0,-2-5 128 16,0-1-128-16,-2-1 0 0,-1-2 0 0,2-2 0 15,-3 1 144-15,0-2 48 0,0 0 16 0,-1-1 0 16,-1-2-16-16,0 1 0 0,-1-5 0 0,1 0 0 16,-1 0-192-16,-2-2 144 0,1-2-144 0,-1 1 128 15,-2-1 32-15,0 0 0 0,0-2 0 0,-1 2 0 16,-1-2-32-16,1-2-128 0,-1 2 192 0,-2-1-64 16,-3 0-128-16,-3 1 160 0,1-2-160 0,-3 2 160 15,1-2 0-15,-2-1 0 0,-1 2 0 0,0-1 0 16,-1-2 32-16,1 0 0 0,-3 0 0 0,1-2 0 0,-1-1 0 15,-2 0 0-15,0-1 0 0,0-2 0 0,2 0 0 16,0 0 0-16,1-2 0 0,2-1 0 0,2 1-192 16,2 0 128-16,1-2-128 0,2-1 128 0,2 4-384 15,1-2-64-15,2 2-32 0,2 1 0 16,2 1-736-16,2 0-128 0,2 2-48 0,3 1-18288 16</inkml:trace>
  <inkml:trace contextRef="#ctx0" brushRef="#br1" timeOffset="59542.61">24004 12294 21183 0,'-11'3'1888'0,"1"-3"-1504"0,4 0-384 0,3 0 0 15,2 0 640-15,-4 0 48 0,-4 0 16 0,-5 0 0 16,-6-3 224-16,-1 2 48 0,1-4 16 0,3 1 0 0,2 0 0 0,2 1 0 16,2-2 0-16,3 4 0 0,2-2 352 0,1 3 80 15,1 0 16-15,3 0 0 0,-1 3-112 0,4 0-32 16,0 0 0-16,2 0 0 0,2 4-752 0,1-4-160 15,5 4-16-15,0-4-16 0,4 2-96 0,3-1 0 16,3 2-16-16,1-5 0 0,4 2 0 0,3-1 0 16,2 2 0-16,3-2 0 0,1 0-48 0,5 0 0 15,2-2 0-15,1 0 0 0,1 0 16 0,3-4 0 16,3 2 0-16,3-2 0 0,2 2-48 0,2-1-16 16,3 2 0-16,2-1 0 0,1 2-144 0,-1-3 0 15,0-1 144-15,5 1-144 0,3-1 208 0,0-1-16 16,3 4-16-16,-1-2 0 0,0 3-176 0,-1-3 160 0,2-4-160 15,-2 4 160-15,-3 0-160 0,-1 1 0 0,2 2 144 16,-7 0-144-16,-5-1 0 0,-3 1 0 0,1-5 0 16,-3 3-128-16,-5 0 128 0,1-2 0 0,-1-1 128 15,-4 0-128-15,-2-1 0 0,-4-3 0 0,-4 1 0 0,-4 0-128 16,-3-1-32-16,-5 0 0 0,-2 1 0 16,-3 0 0-16,-3 2-288 15,-3-3-48-15,-3 2-16 0,-5 0 0 0,-2-1-304 16,-3 0-64-16</inkml:trace>
  <inkml:trace contextRef="#ctx0" brushRef="#br1" timeOffset="62284.27">24453 11092 2751 0,'0'0'256'0,"0"0"-256"0,0 0 0 0,0 0 0 0,1 0 0 16,-1 0-192-16,0 0 48 0,1 0 0 0,-1 0-80 0,0 3-16 16,2-3 0-16,-2 0 0 0,0 0 1648 0,0 0 320 15,0 0 64-15,0 0 0 0,0 0 448 0,0 0 64 0,0 0 32 0,0 0 0 16,0 0-608-16,0 0-112 0,0 0-16 0,14-13-16 16,-10 11-432-16,-1 0-96 0,-1 1-16 0,2 1 0 15,-2 0-496-15,1 0-96 0,-1 1-32 0,1-1 0 16,-2 4-48-16,0-4-16 0,-1 1 0 0,0 2 0 15,1-1 640-15,-2-2 128 0,1 2 32 0,-1 0 0 16,1-2-176-16,0 3-16 0,0-3-16 0,0 0 0 16,0 0-288-16,0 0-48 0,0 0-16 0,0 0 0 15,0 0-64-15,0 0-16 0,0 0 0 0,0 0 0 16,-8-23-224-16,7 17-48 0,1 4-16 0,-1-5 0 16,1 1-48-16,-1 0-16 0,-1 2 0 0,1-2 0 0,1 0-160 0,-1 2 128 15,0-2-128-15,0 2 128 0,1-2-128 0,-2 4 128 16,1-2-128-16,0-1 128 0,0 1 0 0,-2 2 0 15,2 1 0-15,-2-2 0 0,1 2-128 0,-1-1 192 16,1 2-192-16,0-4 192 0,-1 1-192 16,-1 1 0-16,2-2 0 0,-2 0 0 0,2-1 0 0,-1 1 160 15,2-3-32-15,0-1-128 0,-1 0 208 0,2 2-64 16,-1-5-16-16,1 4 0 0,1 0-128 0,-1-1 128 16,0 0-128-16,-1 2 128 0,0 2-128 0,0-2 0 15,0 1 0-15,-3 4-176 0,1-1 176 0,1-2 0 16,-2 4 128-16,0-3-128 0,1 3 128 0,-2 0-128 15,1 0 128-15,-2-2-128 0,1 4 0 0,-1-2 128 16,0 3-128-16,-1-3 0 0,1 1 0 0,1-1 128 0,0 3-128 16,0-3 0-16,0 0 0 0,2 0 0 15,-2-3 0-15,1 2 0 0,0-2 0 0,1 1 0 0,-1 1 0 16,-1-3 0-16,1-1 128 0,1 1-128 0,0 2 128 16,-1 1-128-16,1-4 144 0,-1 3-144 0,0 2 192 15,-1-2-192-15,2 2 0 0,-1 0 0 0,-1 0 0 16,0 0 0-16,0 0 0 0,0 2 0 0,0-2 0 0,1 2 0 15,1 0 0-15,-1 1 0 0,0 0 0 0,1 0 0 16,0 0 0-16,1 0 0 0,-1 2 0 0,1 0 0 16,1-1 0-16,1-1 0 0,-2 2 0 0,2-1 0 15,0 0 0-15,2 2 0 0,-2-4 0 0,1 2 0 16,1 0-240-16,-1 1 0 0,2-4 0 0,-1 1 0 16,1 1-288-16,-1 1-64 0,3-1-16 15,0 1 0-15,1 1-1696 0,2-1-352 0</inkml:trace>
  <inkml:trace contextRef="#ctx0" brushRef="#br1" timeOffset="64092.71">24516 13668 6447 0,'0'-6'576'0,"0"3"-576"0,0 0 0 0,0-1 0 16,0 1-320-16,0 1-160 0,1 1-32 0,-1-4-16 0,0-1 816 0,1-4 160 15,-1 2 48-15,-1-3 0 0,1 1 1808 0,-2 3 384 16,-1-2 64-16,-1 0 0 0,1 2 608 0,-3-2 112 0,-1 2 32 16,0-3 0-16,1-1-1056 0,-3 0-208 0,0-2-32 0,1 1-16 15,-1 0-1168-15,2-1-256 0,-1 3-32 0,0-2-16 16,0 2-464-16,0 2-112 0,-1 0-16 0,-1-1 0 15,1 3-128-15,-1 3 0 0,2 3 0 16,-2-3 0-16,0 6 176 0,0-1 48 0,-1 3 16 16,-1 4 0-16,1-3-112 0,-3 4-128 0,0 2 176 0,1 0-176 15,0 5 128-15,0-3-128 0,-1 6 0 0,2-4 0 16,-1 3 0-16,4-1 0 0,-1-2 0 0,2 0 0 16,2 1 0-16,1-1 0 0,1 0 0 0,3 0 0 15,0 1 0-15,0-1 0 0,2 0 0 0,1 0 0 16,1-1 0-16,1-1 0 0,2-2 0 0,1 1 0 15,1-1 0-15,1-1 192 0,3 0-64 0,0-1-128 16,2-3 176-16,-1 2-176 0,3-3 160 0,0 0-160 16,2-4 0-16,-1 0 0 0,0-3 0 0,1-2 0 0,0 0 0 15,-1-3 128-15,3-1-128 0,-1-1 0 16,1-2 160-16,-3-3-16 0,1 1 0 0,-2 0 0 0,-2 1 112 16,1-4 0-16,-1-1 16 0,-2-3 0 0,-1 3 16 15,-2-4 0-15,-1 2 0 0,-1-5 0 0,-3 2 64 0,0-2 16 16,-1 2 0-16,-3-1 0 0,0 2 16 0,-2-2 0 15,-3-7 0-15,-1-4 0 0,0 1-128 0,-4-3-32 16,0 3 0-16,-1-3 0 0,-2 3 32 0,-2-3 16 16,-1-4 0-16,-3-1 0 0,1 1-16 0,0-1 0 15,2 6 0-15,0-6 0 0,-2 0-256 0,1 0 0 16,1 5 0-16,3 0-144 0,-1 3 144 0,3 1 0 16,-1 3 0-16,2 2-128 0,0 4-96 0,1-2-16 0,1 1 0 15,-1 7 0-15,0 3-16 0,2 5 0 0,1 0 0 16,-2 3 0-1,0 1-128-15,-1 4-48 0,-1 0 0 0,1 7 0 16,1-1-256-16,-1 1-48 0,2 4-16 0,-1-1 0 16,1 3-16-16,1-1-16 0,1 0 0 0,1 0-11584 0,3-1-2320 0</inkml:trace>
  <inkml:trace contextRef="#ctx0" brushRef="#br1" timeOffset="65409.05">25279 12764 29487 0,'-3'0'2624'16,"1"1"-2112"-16,1 2-512 0,1-3 0 0,0 0 576 0,-2 0 16 15,0 2 0-15,-2-1 0 0,-1 2 544 0,0 1 96 16,-1 1 32-16,-1-1 0 0,-1 5-928 0,0-3-176 16,-1 4-32-16,0 3-128 0,-2-1 464 0,1 2-16 15,-2 3 0-15,1 3 0 0,0-2-288 0,0 6-160 16,-2 3 160-16,1 1-160 0,-1 4 288 0,0 6-32 16,0 0-16-16,2 3 0 0,1-7 64 0,2 6 16 15,0 1 0-15,3 0 0 0,1-1-16 0,1-3 0 16,2-1 0-16,0 1 0 0,2-1-64 0,1-2-16 0,1-2 0 15,0-3 0-15,2-1-64 0,0-4-16 0,0-4 0 0,0-1 0 16,0-3 48-16,0-3 0 0,1 0 0 16,-1-3 0-16,0-2-48 0,1-1 0 0,1-5 0 0,-1-2 0 15,2 0 48-15,2-2 16 0,0-2 0 0,3-5 0 16,0-3 32-16,1 2 0 0,-1-4 0 0,3-4 0 16,4-7 48-16,2-6 16 0,1 1 0 0,-2-4 0 15,0 2-112-15,0-2-32 0,0 0 0 0,-1-2 0 16,-2-1-160-16,2 1 0 0,-3-1 0 0,-2-2 0 15,-1 1 128-15,-3-2-128 0,-1 2 128 0,-2 0-128 16,-1 3 128-16,-2 1-128 0,-2-1 0 0,1 0 128 16,-3 3-128-16,-1 4-176 0,-1 2 48 0,-3 1 0 15,-1-1 128-15,-2 4 0 0,-1 3 0 0,0 3 0 0,-2 1-336 16,-1 3-48-16,0 0 0 0,-3 4 0 16,2 2-256-1,-3 4-48-15,0 4-16 0,0-2-12496 0,2 2-2512 0</inkml:trace>
  <inkml:trace contextRef="#ctx0" brushRef="#br1" timeOffset="65722.02">25156 13219 14735 0,'-5'4'1312'0,"1"-4"-1056"0,1 0-256 0,2 2 0 0,0-2 3952 16,-1 4 720-16,-1-2 160 0,-2 2 32 0,-2 2-1824 0,3 0-352 0,1 2-80 0,3-2-16 0,5 0-1664 0,1 0-336 0,4-3-64 0,0 1-16 15,4-2-176-15,-1 2-32 0,3-2-16 0,2 0 0 16,-1 1-288-16,1 0 128 0,0-3-128 0,0 0 0 15,2-3 0-15,0 2-176 0,1 1 0 0,0-4 0 32,0 2-464-32,1-2-112 0,3-2-16 0,-2 1-18016 0</inkml:trace>
  <inkml:trace contextRef="#ctx0" brushRef="#br1" timeOffset="70773.13">27014 12037 13823 0,'0'0'1216'0,"1"-3"-960"0,0 3-256 0,0 0 0 16,1 0-1024-16,-1-2-256 0,0 1-64 0,2 1 0 0,-1-3 1344 0,1 2 272 0,-2-2 48 0,0 1 16 15,0 1 2368-15,-1 1 480 0,-1-3 80 0,1 3 32 16,-1 0-272-16,1 0-48 0,-1 3-16 0,1-3 0 16,0 3-1328-16,1 0-272 0,-1-3-48 0,0 0-16 15,0 0-560-15,18 17-112 0,-8-8-32 0,3-3 0 16,1 0-320-16,4 0-64 0,0 1-16 0,3-4 0 15,0 4-192-15,3-4 144 0,1 0-144 0,1-3 128 16,1 0-128-16,1 0 192 0,1-3-192 0,0 0 192 0,1-1-192 16,1-1 0-16,0 1 0 0,1-2 128 0,-2 0-128 15,-3 0 0-15,-1 2-192 0,-3-2 192 16,1 2-896-16,-3-1-48 0,-1 4-16 0,-4-2 0 16,-2 3-1504-16,-1 0-304 0</inkml:trace>
  <inkml:trace contextRef="#ctx0" brushRef="#br1" timeOffset="71191.92">27137 12335 41471 0,'-8'0'3680'0,"2"0"-2944"0,3 2-592 15,4-2-144-15,1 0 144 0,-1 0 0 0,-1 2 0 0,-1 0 0 31,2 1-464-31,0-3-80 0,4 3-32 0,-5-3 0 0,0 0 176 0,21 4 16 0,-11-2 16 16,1-2 0-16,1 3 368 0,4-3 80 0,2 4 16 0,2-4 0 16,-1 2 16-16,4-2 16 0,0 4 0 0,1-4 0 15,2 0-272 1,-1 0 0-16,3 1 0 0,-1-1 0 16,1 0 0-16,1 0-144 0,-2-1-16 31,0 1-12048-31,2-4-2400 0</inkml:trace>
  <inkml:trace contextRef="#ctx0" brushRef="#br1" timeOffset="71788.11">28661 11825 21183 0,'-8'-3'1888'0,"2"0"-1504"16,0 3-384-16,1-2 0 0,3 4 3328 0,-1-2 608 0,1 3 112 0,-3-2 32 15,-3 4-2704-15,-3 0-544 0,-2 3-96 0,-4 7-32 0,1-1-544 0,-1 2-160 16,-1 3 0-16,0 3 0 0,0 3 0 0,-1 1 0 16,1 2 0-16,-1 3 0 0,3 3 0 0,0-1 0 15,1 1 0-15,3-3 0 0,1 1 128 0,3-3-128 16,3-1 128-16,3-2-128 0,0-1 416 0,2 0 16 15,3-3 0-15,2-5 0 0,1 1-304 0,3-5-128 16,2-1 128-16,1 1-128 0,3-6 176 0,2 2-48 16,3-2-128-16,2-2 192 0,3 1-192 15,-1-4 0-15,-1 0 0 0,2-2 0 0,1-2 0 0,0-2 0 16,2-2 0-16,-1-2 0 0,1 0 0 0,-1-2 0 16,1-5 128-16,-2-1-128 0,0 0 256 0,-1-4 0 15,-3-1 0-15,-1 1 0 0,0-2 64 0,-2-3 32 16,-2-1 0-16,-1-2 0 0,-2-1-32 0,-3-1-16 15,-2 1 0-15,-3-3 0 0,-1 3-128 0,-5 1-32 0,-2-3 0 16,-2 3 0-16,-4-1-144 0,-2 3 160 0,-3 2-160 16,-3 1 160-16,-2 5-32 0,-4 2 0 0,-3 1 0 0,-3 4 0 15,-2 0-128-15,-1 1 128 0,0 2-128 0,0 2 128 16,3 4-128-16,-2-2 0 0,-1 1 0 0,2 3 0 31,0 3-512-31,1-2-16 0,-1 4-16 0,3 1-19216 0</inkml:trace>
  <inkml:trace contextRef="#ctx0" brushRef="#br1" timeOffset="74397.38">26327 14898 11055 0,'-7'-2'976'0,"1"1"-784"0,3 1-192 0,2 0 0 0,0 0 1248 15,-2 0 208-15,0 0 32 0,-6-3 16 0,-1 3 1024 16,0 0 208-16,2 0 32 0,0 0 16 0,3 0-160 0,2 3-16 16,1-3-16-16,2 3 0 0,2-3-1280 0,0 4-256 15,4 1-48-15,2-1-16 0,0-2-656 0,3 2-128 16,2-4-16-16,2 1-16 0,-1 2 32 0,6-1 16 16,2-2 0-16,4 0 0 0,3 0-48 0,2 0-16 15,2 0 0-15,2-2 0 0,1 2-160 0,3-3-144 16,2 3 144-16,2-1-208 0,-1-2 208 15,-2 2 0-15,-2-1 0 0,-3-1 0 0,-4 2 0 0,-2 1 0 16,2 0 0-16,-2-2 0 0,-1 2 0 0,-2 0 0 0,0-3 0 16,-1 2 0-16,0-2 0 0,-1 0 0 15,2 0-128-15,2-4 128 0,-1 2-144 0,0-3 16 16,0 2 0-16,-1 0 0 0,-1-4-48 0,-4 4 0 0,-1-3 0 16,-3 2 0-16,-3 1 176 0,-5-1 0 0,0 1-144 15,-4 1 144-15,-2 2 0 0,-3 1 0 0,-2-3-144 0,-1 4 144 16,-4-1 256-16,0-2 128 0,-2-1 0 0,-1 1 16 15,-1 1-48-15,0-3-16 0,-1-1 0 0,-2-3 0 16,1 2-176-16,-1-2-32 0,0-2-128 0,0-1 192 16,0 1-192-16,-1 1 0 0,0-2 0 0,2 1 0 15,-1 2 0-15,1-1 0 0,-1 1 0 0,2 3 0 16,-1-2 0-16,2 3 0 0,-1 0 0 0,1 2 0 16,1 0 0-16,1 2 0 0,-1-2 0 0,1 1 0 15,2 3 192-15,2 0-48 0,1-2-16 0,1 1 0 16,0 1-128-16,1 1 0 0,2-1 144 0,0 2-144 0,1-2 0 15,3 0 0-15,1 3 0 0,1-3 0 0,-6 0 0 16,20 4-128-16,-8-2 0 0,2-2 0 0,0 4 0 16,1-2 0-16,1 0 0 0,0 1 0 0,0 2-16 15,-2 1 0-15,0 1 0 0,-2 2 0 0,0 1 144 16,1 0-192-16,-5 0 192 0,1 3-192 0,1 3 192 0,-3 1 0 16,1 3 0-16,-2-2 0 0,0-2 0 0,-1 3 0 15,0-6 0-15,-2 2 0 0,0-2 0 0,0 0 0 16,-1-4 0-16,1 3 0 0,-1-2 0 0,-1 0 0 15,2 0 0-15,-2-1 0 0,0 1 0 0,1-2 0 16,-2 0 0-16,1 0 0 0,-2 2 0 0,-2 0 0 16,-1 2 0-16,-1-2 0 0,-2 3 0 15,-2-1 0-15,-2 4 0 0,-1-2 0 16,-3 3-352-16,-2 3-96 0,-2-2 0 0,-1 1-16 16,2 1-864-16,-1-1-160 0,1 0-48 0,-1 0-14640 0</inkml:trace>
  <inkml:trace contextRef="#ctx0" brushRef="#br1" timeOffset="75052.42">28244 14417 26719 0,'-7'0'2368'0,"2"-2"-1888"0,0 2-480 0,2 0 0 0,2 0 2112 0,1 0 336 0,0-3 64 0,0 2 16 16,-1 1-1024-16,-2-2-208 0,2 0-32 0,-1 0-16 0,0 2-496 0,-1-3-112 0,-1 3 0 16,-1 0-16-16,-1 3-128 0,-2-1-32 0,-1 3 0 0,-4 2 0 15,0 1-256-15,-2 1-48 0,-4 4-16 0,-1 2 0 16,-2 1-144-16,-1 0 192 0,-3 3-192 0,1-2 192 15,1 1-192-15,2-2 0 0,4-4 0 0,-1-1-176 16,3 0 176-16,2-1 0 0,5-2 128 16,2-2-128-16,4-1 0 0,3 0 0 0,2-3 0 0,3 1 0 15,4 0-144-15,3-3-112 0,3 3 0 0,2-6-16 16,2 3-80-16,2-2-16 0,0 1 0 0,1-3 0 16,2 1 112-16,-1 3 0 0,1 0 16 0,-2 2 0 15,-1 0 240-15,-4 1-144 0,-1 0 144 0,-1 4-128 16,1 1 128-16,-1-2 0 0,-1 4 0 0,-3 0 0 15,-1 3 0-15,-2-4 0 0,-2 1 0 0,1 3 0 16,-2-3 160-16,-3 2-32 0,-1 0-128 0,-1 1 192 0,-2-1-192 16,-2 0 176-16,0 2-176 0,-2-4 160 0,0 5-160 15,-3-5 128-15,1 0-128 0,-2-1 128 0,0 3-128 0,-2-3 128 16,-3 1-128-16,-1 3 128 0,-2-3-128 0,1 2 0 16,-2-2 0-16,1 0 0 0,-2 1 0 0,2-1-176 15,0-4 16-15,2 0 0 16,1-2-752-16,4-4-160 0,1 0-16 0,2-3-16688 0</inkml:trace>
  <inkml:trace contextRef="#ctx0" brushRef="#br1" timeOffset="75461.52">28773 14504 32255 0,'-2'0'1424'0,"-2"-1"304"0,0 1-1392 0,2 0-336 0,2 0 0 0,0 0 0 16,-1 0-304-16,-1 0-128 0,-1 0-16 0,-2 0-16 0,-3 3 464 0,-1 1 0 0,-4 5 0 0,0 3 0 15,-5 4 1024-15,0 3 240 0,-5 3 48 0,1 1 16 16,0 5-192-16,1-2-48 0,0 2 0 0,1 1 0 16,3-2-608-16,2 0-128 0,3-2-32 0,0-1 0 15,5 1-144-15,2-3-48 0,3-2 0 0,2-1 0 16,2-6-128-16,3 2 0 0,5-5 0 0,1-1 0 15,3-3-784 1,2-2-144-16,3-2-32 0,5-4 0 0,3-2 192 0,2-2 48 16,0-3 0-16,2-3 0 0,1-1 560 0,-3 0 160 0,-2-3 0 0,-2 1 0 15,-4 1 288-15,-4-2 128 0,-3 1 32 0,-3-1 0 0,-4 0 480 0,-2 0 96 16,-2 0 32-16,-3-3 0 0,-3 1-336 0,-2-1-64 16,-2 1-16-16,-3 0 0 0,-1 0-80 15,-3 2-32-15,-1-3 0 0,-2 1 0 0,1 2-304 0,-1 2-64 16,-1 3-16-16,1 1 0 15,2 3-464-15,0 2-112 0,1 1-16 0,1 0 0 16,1 2-400-16,2 2-96 0,4 0-16 0,0-3-17328 0</inkml:trace>
  <inkml:trace contextRef="#ctx0" brushRef="#br1" timeOffset="75809.11">29066 13782 41471 0,'-6'-6'1840'0,"2"3"368"0,1 3-1760 0,2 0-448 0,1 0 0 0,1 0 0 0,0 3 160 0,0-2-160 0,0 4 192 0,2 1-192 16,-1 4 144-16,1 6-144 0,-2 0 0 0,0 5 144 16,-2 5 80-16,0 2 16 0,1 8 0 0,-3 5 0 0,1 6 96 15,1 6 32-15,-1 4 0 0,2 0 0 0,0-3-368 0,3 3 144 16,-1 0-144-16,1 0 0 0,2 0 0 16,0 0 0-16,1-4 0 0,0-5 0 0,2-3 0 0,-2-2 0 15,1-7 0-15,-1-3 0 16,2-1-304-16,-1-3-112 0,1-4-32 0,-2-3-12400 15,0-6-2480-15</inkml:trace>
  <inkml:trace contextRef="#ctx0" brushRef="#br1" timeOffset="76191.09">29384 14304 36863 0,'-5'6'3264'0,"2"-3"-2608"0,1 4-528 0,4-5-128 16,0 2 832-16,0-2 128 0,1 8 16 0,1 4 16 15,1 7-800-15,3 2-192 0,2 4 0 0,0 2 0 16,2 3 0-16,2 3 128 0,-2-1-128 0,2-2 144 16,1 1 240-16,-2 0 32 0,1-5 16 0,0 1 0 15,-2-6-112-15,0-2-32 0,1-2 0 0,-2-3 0 16,0-2-80-16,-1-2-16 0,0-3 0 0,0-2 0 15,0 2 64-15,1-6 0 0,-1 0 0 0,2-3 0 0,0-3 64 16,1 0 32-16,-1-6 0 0,0-1 0 16,1-2 96-16,-2-4 0 0,-1-6 16 0,0-4 0 0,-2-3-80 15,-1-6 0-15,-1-2-16 0,-1-1 0 0,-2 1-176 16,2 1-48-16,-1 5 0 0,0 0 0 0,1 8-144 16,0 0 0-16,0 2 0 0,-1 5 0 0,1 0-192 0,2 4-32 15,-1-2 0-15,0 2 0 16,1 0-688-16,0 2-144 0,0-1-32 15,0 1-12704-15,1 0-2544 0</inkml:trace>
  <inkml:trace contextRef="#ctx0" brushRef="#br1" timeOffset="76597.42">30184 14503 3679 0,'-3'0'320'0,"-1"-3"-320"0,1-1 0 0,3 4 0 16,2-2 6320-16,-1 2 1184 0,0-1 240 16,2 1 64-16,0-3-5904 0,3 0-1184 0,2 0-224 0,0 1-48 15,1 0 640-15,2 0 144 0,-1 2 32 0,1 0 0 16,0 0-160-16,2-3-16 0,-1 2-16 0,2-1 0 16,2-2-512-16,-3-2-112 0,1 0 0 0,1-1-16 15,0-2-224-15,0-1-32 0,-1-3-16 0,1-2 0 16,-1 2-160-16,-2-3 0 0,1-3 0 0,-4 1-176 15,0-2-144-15,-3-1-48 0,-2 2 0 0,-2 2 0 16,-2 1-16-16,-2 1-16 0,-2 3 0 0,-3 4 0 16,-1 6-240-16,-3-1-64 15,-4 8 0-15,-2 3 0 0,-3 4 320 0,-2 7 64 0,-1 0 16 0,-3 4 0 0,0 4 304 16,5-5 0-16,3-2 176 0,0 1-176 0,-3 7 384 16,1 5-48-16,1 1 0 0,3 1 0 0,3-1 16 15,2 0 0-15,2 0 0 0,4 0 0 0,1-2-352 0,3-1 128 16,4-1-128-16,2-3 0 0,2-5 128 15,2-2-128-15,4-2 160 0,3-4-160 0,3-2 0 0,2-2-288 16,4-4 32-16,1-1 16 16,-3-1-1936-16,5-4-400 0</inkml:trace>
  <inkml:trace contextRef="#ctx0" brushRef="#br1" timeOffset="77764.84">28796 15977 20271 0,'11'-16'1792'0,"-4"2"-1424"0,2 2-368 0,-3 0 0 15,-1 8-400-15,-1-3-160 0,-1 1-16 0,5-4-16 0,4-5 48 16,2-4 16-16,-1 0 0 0,-2 1 0 0,-2 3 3104 0,-4 5 624 0,-2 0 128 0,-2 3 32 15,0 0-16-15,-2 2 0 0,0-1 0 0,-1-1 0 16,1-2-2144-16,0-1-432 0,-2-3-96 0,2-2-16 16,-1-1-336-16,-2-5-64 0,0-3 0 0,0-1-16 15,0-1-240-15,-3-1 0 0,1 1 0 0,0 4 0 0,-1 2-176 16,-2 5-80-16,-1 7 0 0,-1 3-16 0,1 5-64 16,-4 4-16-16,1 3 0 0,-1 5 0 0,-1 3 160 0,-1 4 16 15,-1 3 16-15,1 1 0 0,-1 2 160 16,-1 4 192-16,2 2-32 0,-1 3-16 0,2 2-144 0,1 1 192 15,2 1-192-15,1 3 192 0,1-2-192 0,0 1 0 16,3 5 0-16,-1-1 128 0,2 0-128 0,1 0 192 16,0 1-192-16,2-3 192 0,0-3-192 0,-2-3 0 15,1-4 0-15,1-1 0 0,0-6-208 0,1-3-80 16,-2-2-16-16,0-5 0 16,1-3-1152-16,0-2-224 0</inkml:trace>
  <inkml:trace contextRef="#ctx0" brushRef="#br1" timeOffset="77994.42">28332 16197 41471 0,'-17'3'1840'0,"7"-3"368"0,3 0-1760 0,5-2-448 0,3 1 0 0,2-2 0 31,2 0-256-31,1-2-144 0,4-2-32 0,3 0 0 0,7-3 304 0,2-1 128 0,3 4-128 0,1 0 128 16,3 4 0-16,-1 0 0 0,2 3 0 0,1 3 176 15,1 0 16-15,2 0 0 0,3 1 0 0,1-2 0 16,0-2-192-16,-1 0 0 0,-2 0 0 0,-2 0 0 16,2-2-736-1,-1-1-224-15,-2-1-64 0,-2 1-16048 0</inkml:trace>
  <inkml:trace contextRef="#ctx0" brushRef="#br1" timeOffset="78308.13">29191 16061 6447 0,'2'0'576'0,"-2"0"-576"0,0 0 0 0,0 0 0 0,0 0 4224 0,1-3 720 16,-1 1 160-16,-1 1 16 0,-3 1-560 0,-2 0-112 15,-3 1-32-15,-2 5 0 0,-3 3-2880 0,-1 1-592 16,-1 3-112-16,-1 4-32 0,1 0-320 0,0 5-64 16,2-2-16-16,2 4 0 0,1 1-400 0,1 1 0 15,2-1 0-15,2 3 0 0,1-2 0 0,3 0 0 16,-1 1 0-16,5-3 0 0,1-1 0 0,2 0 0 16,1-4 0-16,2 0 0 0,2-5-176 0,0 0-16 15,2-4 0-15,0-1 0 0,3-3 0 0,0-2-16 16,2-3 0-16,-1-2 0 0,3-3-96 0,-2-5-16 15,3 0 0-15,0-8 0 0,0 3 192 0,1-6 128 0,0-1-192 0,-3-1 192 16,1-1 0-16,-3-1 0 0,-1-2 0 16,-3 0 0-16,-2-3 192 0,-4 1-16 15,-1-1 0-15,-4-2 0 0,-1 3 144 0,-3-1 16 0,-4 4 16 0,-1 2 0 16,-2 1-48-16,-1 1-16 0,-3 5 0 0,1 2 0 16,-2 3-96-16,1 4-32 0,-1 4 0 0,2 3 0 15,2 0-352-15,-1 3-80 0,3 3-16 0,1 0 0 31,-1 0-624-31,6 2-128 0,2 0-32 0,3-1-17744 0</inkml:trace>
  <inkml:trace contextRef="#ctx0" brushRef="#br1" timeOffset="78706.36">29719 16353 38703 0,'-8'6'3440'0,"1"-4"-2752"0,5 2-560 0,2-4-128 0,1-3 320 15,0 3 16-15,-2 0 16 0,-1 3 0 0,-1-3-144 0,1 0-16 16,1 0-16-16,-1-4 0 0,2 2 208 0,-1-2 64 16,1 4 0-16,0 0 0 0,-6-18 304 0,2 11 64 15,2-3 16-15,-2 1 0 0,-1-4-80 0,1 1-16 16,-1-4 0-16,0-3 0 0,0-1-64 0,1-1-16 15,-1 2 0-15,1-6 0 0,1 3-336 0,2-1-64 16,1 2 0-16,3 4-16 0,0-2-240 0,2 3 0 0,1 4 128 16,4 0-128-16,3-1 0 0,2 3 0 0,2 0 0 15,1 4 0-15,1 0 0 0,2 4 0 0,4 0 0 16,2 2 0-16,0 4-176 0,4 0 32 0,1 2 0 0,2 3 0 16,0 1-176-16,1-1-48 0,-1 4 0 15,-1 3 0 1,-1-1-32-16,-3 2-16 0,0 2 0 0,-4-1 0 15,-3 2-64-15,-4-2-16 0,-1 1 0 0,-5-3 0 16,-2 0-352-16,-3-3-80 0,-2-4-16 0,-2-2-18544 0</inkml:trace>
  <inkml:trace contextRef="#ctx0" brushRef="#br1" timeOffset="79551.75">29244 17133 7359 0,'-1'0'656'0,"-1"-5"-528"0,-2 0-128 0,2 0 0 0,0 1 6976 0,4 1 1376 16,-1-2 272-16,0-3 48 15,0-7-7408-15,0-2-1488 0,2-4-288 0,-1 1-64 0,1 5 576 0,-2 2 0 16,-1 4 0-16,-1 2 0 0,0 4 512 0,-2 1 32 16,-1 4 0-16,0 1 0 0,0 0 80 0,-1 4 16 15,-3 0 0-15,0 4 0 0,-3 5-352 0,0 0-64 16,-3 4-16-16,-1 5 0 0,0 0 48 0,-2 4 16 15,-2 5 0-15,0 4 0 0,-1 3-32 0,0 1-16 16,0 5 0-16,3 4 0 0,-2 2-224 0,3 4 128 16,3 3-128-16,-1 0 0 0,4 0 0 0,3-5 0 0,2-5 0 15,4-6 0-15,1-6 0 0,1-3 0 16,3-7 0-16,2-3 0 0,1 1 0 0,2-4 0 0,2-6 0 16,-1-1 0-16,2-5 0 0,1-4 144 15,-1-2-144-15,2-2 192 0,2-4-64 0,1-5 0 0,3 0 0 0,1-5 0 16,3-7 96-16,1-3 16 0,4 0 0 15,-2-7 0-15,0 1-240 0,0-7 176 0,-2 0-176 0,-3-2 160 16,-2-1-160-16,-5-3 0 0,-2-1 0 0,-3-2 0 16,-2-1 0-16,-4-2 0 0,-3 3 0 0,-5-3 0 15,-1 0 0-15,-4 5 0 0,-2-2 0 0,-4 2 0 16,-1 1 0-16,-1 4 0 0,-1 2 0 0,-1 4 0 16,2 2-320-16,1 4-80 15,1 8-32-15,1 2 0 0,1 3-336 0,3 4-64 16,0 2 0-16,1 0-11712 0,2 4-2320 0</inkml:trace>
  <inkml:trace contextRef="#ctx0" brushRef="#br1" timeOffset="79832.05">28969 17520 26719 0,'-10'-4'1184'0,"2"1"240"0,2-1-1136 0,2 1-288 0,3 1 0 0,1 2 0 0,1-1 0 0,-1 1 0 15,0-3 0-15,2 1 0 0,1 0 1552 0,1 4 368 0,2 0 64 0,3 2 0 16,2 5 0-16,0-3-16 0,4 0 0 0,2 1 0 16,2 2-1072-16,3-2-224 0,2 2-32 0,3-3-16 15,1 0-368-15,4-3-64 0,2 1 0 0,0-4-16 16,1-3-176-16,-3-1 0 0,0-2 0 0,-1-2 0 31,0 0-640-31,-1-4-64 0</inkml:trace>
  <inkml:trace contextRef="#ctx0" brushRef="#br1" timeOffset="81404.8">25222 12553 25791 0,'-16'-3'2304'0,"5"2"-1856"0,2-2-448 0,4 1 0 0,3 1 768 0,0 1 64 0,1-3 16 16,-1 1 0-16,-3 0-848 0,-1-1-240 0,-1-3-16 16,0 1 0-16,1 1 80 0,1 1 16 0,0 2 0 0,0 1 0 15,1 0 800-15,1 0 144 0,-1 0 48 0,0 4 0 16,2-2 864-16,-1 0 176 0,1 3 48 0,0-2 0 16,1 0-736-16,1 0-144 0,-1 1-16 0,1-1-16 15,1 0-432-15,0 1-96 0,2-1-16 0,-1-1 0 16,2 2-16-16,1-4 0 0,1 2 0 0,2-1 0 15,0 2-128-15,1-3-16 0,2 0-16 0,0 0 0 0,2 0-288 0,0-3 128 16,2 2-128-16,0 0 0 16,0 0 128-16,0 1-128 0,1 0 0 0,0 0 0 15,1 0 0-15,2 0 0 0,-2 2 0 0,0-1 0 0,2 2 160 16,-1-2-32-16,1 2 0 0,-1-1 0 0,1-2 112 16,-3 0 16-16,-2 0 0 0,2-2 0 0,0-2 0 0,1 0 16 15,0-1 0-15,1-1 0 0,-2 2-80 16,1-2 0-16,-2 2-16 0,-1-2 0 0,-2 0-176 15,-2 0 192-15,0 2-192 0,-3-1 192 0,-1 2-192 0,-1 1 128 16,-1 0-128-16,0-2 128 0,-2 2 112 0,1 2 16 16,-2-4 0-16,0 4 0 0,0-3-96 0,-1 1-16 15,0 1 0-15,-1-2 0 0,1 1 48 0,-1 1 16 16,1-2 0-16,-1 2 0 0,-1-2-64 0,0 0-16 16,1 0 0-16,-2-1 0 0,1 2-128 0,-1-2 160 0,1-1-160 0,-2 0 160 15,0-1 64-15,-1 1 16 0,-1-1 0 0,0-1 0 16,-1 0-16-16,-2-1 0 0,0 0 0 15,1 2 0-15,-2 0-16 0,-1 2 0 0,-2-2 0 16,2 4 0-16,0-2-80 0,0 2 0 0,1-1-128 0,0 2 192 16,1-2-192-16,1 2 0 0,2-1 0 0,1 2 0 15,0-3 0-15,1 2 0 0,2-2 0 16,0 1 0-16,1 1 0 0,2-5 0 0,1 1 0 0,1 0 0 16,3-4-848-1,1-1-112-15,2-2-32 0,5-4-22304 0</inkml:trace>
  <inkml:trace contextRef="#ctx0" brushRef="#br1" timeOffset="82661.34">29220 16834 25791 0,'-8'2'2304'0,"2"-2"-1856"0,2 0-448 0,2 0 0 15,1 3 992-15,-2-3 96 0,-2 0 32 0,-2 1 0 16,-4 1-688-16,0 1-144 0,-2 0-32 0,3-1 0 15,2 0-256-15,-1 1 0 0,2-3-128 0,0 0 128 16,0 1 208-16,1-1 144 0,0 0 32 0,-2 2 0 16,2 1 720-16,-1-2 160 0,-1 4 16 0,1-1 16 15,-1 2-208-15,0 0-64 0,-2 0 0 0,0 4 0 0,0-2-336 0,-1 0-80 16,0 2-16-16,1 0 0 0,1-1-16 0,1-1 0 16,0-1 0-16,2 0 0 0,2-5-128 0,3 2-16 15,1-4-16-15,2 0 0 0,1-2-128 0,3-2-32 16,3 0 0-16,2-2 0 0,1-3-256 0,3 2 0 15,0-2 128-15,2 2-128 0,1 1 0 0,0-3 0 16,2 5 0-16,1-2 0 0,0-2 0 0,0 1 0 16,1 4 128-16,1-1-128 0,0-2 208 0,-1 0-16 15,1-1 0-15,0 1 0 0,-1 0-64 0,1 0 0 16,-2 2-128-16,-3 0 192 0,2 2-192 0,-3-2 0 16,1 2 0-16,-4 2 0 0,1-3 0 0,-2 2 0 15,-2 1 128-15,-1 0-128 0,-3 0 0 0,0 0 0 16,1 0 0-16,-2 1 0 0,-1-1 0 0,-1 0 0 0,-1-1 0 15,1 1 0-15,0-2 192 0,-2 0-48 16,2 2-16-16,0-2 0 0,1-2 112 0,0 2 16 0,0-2 0 16,-1-1 0-16,3 1-256 0,-2 1 176 0,1-4-176 15,-1 4 160-15,0-2-160 0,0 1 0 0,-2 4 0 0,0-4 0 16,-2 1 0-16,-1 0 160 0,0 1-160 0,0 0 160 16,-1 0 240-16,-3 2 48 0,2 0 16 0,-3-3 0 15,0 2-80-15,0-1-32 0,-1-1 0 0,-1 2 0 16,1-4-160-16,-1 0-16 0,1 3-16 0,-1-4 0 15,0 2-32-15,0-2-128 0,-2-3 192 0,0 2-64 16,1-5-128-16,-2 5 160 0,1-3-160 0,0 4 160 16,1-3 16-16,-1 2 0 0,0 1 0 0,0-1 0 15,-1 3 80-15,0 0 32 0,0 0 0 0,1 2 0 0,2 0-160 16,-1 1-128-16,3 1 144 0,1 0-144 0,-1 1 0 16,2 1-336-16,2-2 48 0,2 2-16288 15,3-2-3248-15</inkml:trace>
  <inkml:trace contextRef="#ctx0" brushRef="#br2" timeOffset="156299.07">3926 7286 43311 0,'3'0'3840'0,"-1"2"-3072"0,0-2-608 0,1 0-160 32,-1 0-1104-32,3 0-256 0,2 2-48 0,5 0-16 0,4-2 848 0,4-2 192 0,3 0 16 0,1 0 16 15,0-1 352-15,0 0 0 0,3-1-144 0,0 1 144 0,1-3 0 16,0 3 0-16,0-1 0 0,2 1 0 0,-1 3 0 0,-2-2 176 16,0 2-48-16,-1 0-128 15,0 2-704-15,1-2-240 0,0 0-48 0,-1 0-9440 16,0 0-1904-16</inkml:trace>
  <inkml:trace contextRef="#ctx0" brushRef="#br2" timeOffset="156742.64">4105 7652 20271 0,'-3'-3'1792'0,"-1"3"-1424"0,1 0-368 0,3 0 0 16,0 0 2256-16,-1 0 384 0,-1 0 80 0,-2 0 16 16,-1 0-1968-16,0 0-384 0,1 0-64 0,2 3-32 0,-1-3 336 0,5 0 64 15,0 0 16-15,2 0 0 0,2 0-384 0,2-3-64 16,0 3 0-16,2-2-16 0,0 1-240 0,1-2 176 15,1 1-176-15,2 1 160 16,0-2-592-16,2 1-112 0,2-2-32 0,5 0 0 16,4 0-448-16,1-2-112 0,3 0-16 0,2 0 0 15,1 0 192-15,3-3 16 0</inkml:trace>
  <inkml:trace contextRef="#ctx0" brushRef="#br2" timeOffset="157927.9">5124 6821 13823 0,'0'-3'1216'0,"-1"0"-960"0,0 0-256 0,1 2 0 0,0-1 3712 15,1 2 688-15,2 0 144 0,-2-4 16 16,1-1-2976-16,1 1-608 0,0-2-112 0,1 2-32 0,0 4-208 15,-2-2-48-15,2 4-16 0,-2 1 0 0,2 0-272 0,-1 1-48 16,-1 2-16-16,2 1 0 0,0 2-224 0,-2 1 0 16,0 3 0-16,2 2 0 0,-1-2 128 0,-1 6-128 15,-1-1 0-15,2 4 0 0,-3 3 304 0,0-1-48 16,0-3 0-16,-1 1 0 0,-1 4-128 16,0 1-128-16,1 2 192 0,-1-2-192 0,2 4 128 15,0-7-128-15,3 1 0 0,-1-1 0 0,2-3 0 0,1-2 0 16,0-2 0-16,0-3-11152 15,0-1-2192-15</inkml:trace>
  <inkml:trace contextRef="#ctx0" brushRef="#br2" timeOffset="158576.97">4783 7665 29487 0,'-6'-3'2624'0,"2"-1"-2112"15,2 2-512-15,2-1 0 0,1 3 768 0,-1 0 32 0,-1-1 16 16,-1-2 0-16,1 0-944 0,1 0-192 0,3 1-48 0,2 4 0 15,1 1 1024-15,2 3 208 0,5 0 32 0,0 1 16 16,3 2-336-16,1-1-80 0,1 1-16 0,2 0 0 16,2 0 176-16,2-3 48 0,2 1 0 0,2-3 0 15,2 1-32-15,1-4 0 0,1-1 0 0,2-1 0 16,2-5-336-16,1 0-64 0,-3-1-16 0,0-2 0 16,6-3-96-16,-1 1-32 0,0-4 0 0,-3 2 0 15,2 1-128-15,-2-5 0 0,-2 5-192 0,-3 2 192 16,-1-1-544-16,-4 4 16 0,-4 2 0 0,-2 3 0 15,-5 2-1536-15,-4 0-304 0</inkml:trace>
  <inkml:trace contextRef="#ctx0" brushRef="#br2" timeOffset="159305.34">4908 8259 35935 0,'-4'-5'3200'0,"2"4"-2560"0,2-2-512 0,0 3-128 0,1 0 0 0,-1-1 176 0,0-1-176 0,0-2 192 16,-1-1-560-16,2-1-96 0,0 0-32 0,2-2 0 15,2 2 688-15,-2 0 144 0,3-4 32 0,1 1 0 0,0-1-128 0,0 1-32 16,1-1 0-16,1-3 0 0,0-3 432 0,1 1 64 16,3-3 32-16,-1 1 0 0,0-1-192 0,-2 1-32 15,3 5-16-15,-2-3 0 0,1 2-304 0,-2 6-64 16,0-2-128-16,-4 6 192 0,0-1-192 0,-1 1 176 15,-1 3-176-15,0 0 160 0,-2 3-160 0,1 1 0 16,-1-2 144-16,1 4-144 0,-1 4 0 0,1-2 0 16,-1 0 0-16,1 2 0 0,-1 2 0 0,0 1 0 15,2 3 0-15,0 2 0 0,2 1 0 16,-1 1 0-16,1-2 0 0,2 0 0 0,-2-1 0 16,0-1 0-16,0 0 0 0,-1-2 0 0,0 1 0 0,0-6 0 0,0 0 0 15,-1-2 0-15,-1 2 0 0,1-5 0 0,0 0 0 16,-1-2 0-16,1 1 176 0,-1-2-48 0,0-1 0 15,1-1 0-15,1 1 128 0,-1-3 32 0,2-1 0 0,-1-2 0 16,1 2 96-16,-1-4 0 0,1 2 16 16,0-4 0-16,1 0 16 0,-1-3 0 0,0 1 0 0,0-4 0 15,0 1 16-15,0-1 0 0,1-2 0 0,-1 0 0 16,0 3-240-16,-1-3-32 0,0 1-16 0,-1-5 0 16,1 3-144-16,-2-2 0 0,1 1 0 0,-2 1 0 15,0 0 0-15,-1-2 0 0,1 2 0 0,1 2 0 16,-1-1-832-16,3 1-160 0,3-1-32 15,0 1-19424-15</inkml:trace>
  <inkml:trace contextRef="#ctx0" brushRef="#br2" timeOffset="165880.22">13224 1424 3679 0,'-13'-11'320'0,"3"4"-320"0,1 1 0 0,1-1 0 0,4 7 3952 0,1-2 720 16,-2 2 128-16,-5-1 48 0,-4-2-2800 0,-4 1-544 0,-3 1-112 15,-2 1-32-15,4 2-256 0,-1 2-48 0,1-1-16 0,3 1 0 16,3 2-672-16,1-1-144 0,4 0-32 0,2 0 0 16,2 1-192-16,3-2 0 0,2 0 0 0,4 1 0 15,2 0 0-15,6-3 144 0,3 2-16 0,4-2 0 16,3 1 0-16,5-3 0 0,5-3 0 0,2 0 0 16,1-4-128-16,4 1 192 0,2-2-192 15,0 0 192-15,1 0 480 0,1 0 96 0,-2 2 32 0,5 1 0 16,3 0 224-16,5 3 32 0,2-1 16 0,1 2 0 15,0-2-576-15,1 0-112 0,2 0-32 0,1 3 0 16,1 0-224-16,1 0-128 0,1 0 160 0,0 0-160 16,-3-2 0-16,-4 1 0 0,-4-4-128 0,-3 3 128 0,-2-1 0 0,-3 1-128 15,-4 1 128-15,-2-3 0 0,-3 2-160 0,-4-2 32 16,-4-2 0-16,-6 1 0 0,-1 0 128 16,-3-1 0-16,-3 0 0 0,-1 0 0 0,-3-1 256 0,-2-2 0 15,-1 2-16-15,-2-1 0 0,-2-2 0 0,-1 1 0 16,0 2 0-16,-3-3 0 0,-1 1-112 15,0-1-128-15,-3 0 176 0,0 2-176 0,-1-2 160 0,-2 1-160 16,-2 2 128-16,-3-2-128 0,0-1 144 0,-3 4-144 16,1-4 160-16,-3 1-160 0,0 2 0 0,-2-2 128 15,2 1-128-15,-1 0 0 0,-2 0 0 0,1 0 0 16,1 2 0-16,-2 0 0 0,0-4 0 0,1 4 0 16,2-5 0-16,1 3 0 0,4 2 0 0,3 0 0 15,1 2 0-15,2-2 0 0,1 4 0 0,3-2 0 16,0 4 0-16,1-3 0 0,2 2 0 0,1 1 0 0,1 1 0 15,2 2 0-15,1-1 0 0,1 2 0 0,1 0 0 16,3 2 0-16,-1 0 0 0,0 0 0 0,1 2 0 16,-1 0 0-16,-2-1 0 0,1 1 0 0,2 0 0 15,-1 0 0-15,2-2 0 0,-1 4-128 0,0-3 128 0,1 0 0 16,0 2 0-16,-1-2 0 0,-1 2 0 0,-1-1 0 16,-1 2 0-16,1 0 0 0,-1 2 0 0,-2 1 0 15,0 0 0-15,-2 2 0 0,0 1 0 0,-2 3 0 16,-2 1 0-16,-1-2 0 0,-1 2 0 0,-2 1 0 15,-1-4 0-15,-1 4 0 0,-4 2 0 0,1-1 0 16,-2 0 128-16,-3 0 16 0,2-1 16 0,-1-1 0 0,1-4-160 16,-4 3 192-16,-1-1-192 0,-3 1 192 0,-1 1-192 0,-1 2 0 15,-1-3 0-15,0-1 0 0,-2-1 0 16,1 1 0-16,-3 2 0 0,1-2-18880 16</inkml:trace>
  <inkml:trace contextRef="#ctx0" brushRef="#br2" timeOffset="193138.16">6574 6628 13823 0,'-5'0'1216'0,"1"-2"-960"16,1 2-256-16,3 0 0 0,0 0 1344 0,0 0 240 16,-2-2 32-16,-1 1 16 0,0 0-800 0,-2 1-176 15,2-3-16-15,0 2-16 0,0 1 448 0,1 0 80 16,0-2 32-16,-1 2 0 0,-1 2-176 0,0-2-48 0,-1 4 0 16,-1 0 0-16,-1 2-640 0,-2 2-144 15,-1 0-32-15,-1 4 0 0,0 3-144 0,0-1 0 0,0 4 0 16,1-2 128-16,1 3-128 0,2-1 0 0,1 2 144 0,-1-1-144 15,1-1 384-15,1-2 16 0,0 2 0 16,0-1 0-16,0 3 368 0,-1-2 64 0,1 2 0 0,-1 2 16 16,-1 3-272-16,-1 3-48 0,0-2-16 15,-2 3 0-15,2-1-192 0,-2 6-64 0,-2 0 0 0,0 6 0 16,-2 3-256-16,-1-2 0 0,2 1 0 0,-2 1 0 16,1-2 0-16,2-3 0 0,2 1 0 0,1 3 0 15,3 4 272-15,2-2-48 0,3 3-16 0,2 1 0 16,2-1-32-16,2-2-16 0,2-4 0 0,1-1 0 0,0 0-16 15,1-3 0-15,1 1 0 0,1 3 0 0,3 0 0 16,2 4 0-16,-2-2 0 0,3 1 0 16,-1 2-144-16,1-3 192 0,-1-4-192 0,-1-2 192 0,1 1-192 0,-1-3 0 15,-2-6-160-15,3-1 160 16,2-2-1216-16,0-2-160 0,5-1-32 16,1-5-15040-16</inkml:trace>
  <inkml:trace contextRef="#ctx0" brushRef="#br2" timeOffset="194835.3">6852 7580 35935 0,'-3'-4'3200'0,"1"1"-2560"0,2 3-512 0,1 0-128 0,0 0 800 0,0 0 144 16,1 0 16-16,1 0 16 0,2 0-976 0,2 1-448 16,1 8 48-16,2 1 0 0,1-1 208 0,2 6 64 15,-2-1 0-15,2 4 0 0,5 5 128 0,0 3 0 16,2 1 0-16,-1 3 0 0,-1 0 0 0,1-1 0 16,-3-3 0-16,1-1 0 0,-1-1 0 0,-2-1 0 15,-1-1 0-15,0-4 0 0,0 2 0 0,0-1 0 0,-2-3 0 16,-3-4 0-16,1 1 0 0,-2-1 0 0,3-2 0 15,-2 2-128 1,-1-2-784-16,1-4-160 0,-2 2-16 0,0-3-14464 0</inkml:trace>
  <inkml:trace contextRef="#ctx0" brushRef="#br2" timeOffset="195152.46">7480 7434 22111 0,'-6'-6'1968'0,"0"0"-1584"0,1 2-384 0,1 2 0 16,1 2 2816-16,2 0 464 0,0 2 112 0,-3-2 0 0,-2 4-2432 16,-3 0-480-16,-1 4-96 0,-1 6-32 0,0 3-352 15,1 5 0-15,0 7 0 0,1 4 0 0,1 7 0 0,-2 6 0 16,2 6 0-16,-2-1-128 0,1 5 128 0,-1-5 0 15,-1-3 0-15,0-1 0 0,0-6 0 0,-3 3 0 16,-2 3 0-16,-2 2-128 0,-1-2 128 0,-2 0 0 16,0 1 0-16,0 2 0 0,-1-6 0 0,1-2 0 15,2-5 0-15,2-2 128 0,2-7-128 0,5-2 0 16,4-8-128-16,5-1 128 16,3-4-1840-16,4-4-272 0</inkml:trace>
  <inkml:trace contextRef="#ctx0" brushRef="#br2" timeOffset="195479.21">7871 7659 43311 0,'-8'-1'1920'0,"2"1"384"0,1-2-1840 0,3 2-464 0,2 0 0 0,1 0 0 16,1 2-320-16,3-2-176 0,3 4-16 0,3 2-16 0,5 0 208 15,5 0 64-15,4 1 0 0,-1 0 0 0,4-1 64 0,0 0 32 16,2 0 0-16,-1-3 0 15,2 1-496-15,-1-1-112 0,-2 0 0 0,0-2-16 16,-2 2-992 0,-2-6-192-16,2 2-32 0,-1-2-16 0,-3 1-896 0,1-2-176 0,0 0-48 0,1-2-6976 15</inkml:trace>
  <inkml:trace contextRef="#ctx0" brushRef="#br2" timeOffset="195981.61">9399 7048 14735 0,'-2'-2'1312'0,"-1"-1"-1056"0,2 3-256 0,1 0 0 0,0 0 2048 0,0 0 336 0,0 0 80 15,-1-1 16-15,-1 1-1328 0,2-2-272 0,-1 1-48 0,1 1-16 0,0 0-144 0,0 0-32 16,0 0 0-16,0 0 0 0,0 0 160 0,0 0 32 16,0 0 0-16,0 0 0 0,0 0-192 0,0 0-48 15,8 22 0-15,-13-10 0 0,-2 4 336 0,0 4 64 16,-3 5 16-16,-2 7 0 0,-2 3-384 0,-4 5-80 16,-2 5-16-16,-4 6 0 0,-3 5-192 0,-5 5-32 15,-1 5-16-15,-5 0 0 0,-1 6-144 0,-2-1-16 16,0-6-128-16,4-8 192 0,4-13-192 0,3-3 0 0,3-2 0 15,2-5 0-15,4-2 0 0,4-3 0 16,2-3 0-16,1-5 0 0,3-5 0 0,3-2-288 16,0-6 64-16,1-4-11808 0,2-4-2352 15</inkml:trace>
  <inkml:trace contextRef="#ctx0" brushRef="#br2" timeOffset="196287.05">8756 6912 28559 0,'5'-9'1264'0,"-1"2"272"0,-2 1-1232 0,2 6-304 0,-2 0 0 0,1 4 0 16,1-2 0-16,2 5-272 0,4 4 48 0,3 6 16 15,3 9 416-15,3 5 96 0,-3 5 16 0,1 5 0 16,4 7 368-16,0 7 80 0,2 2 0 0,-2 0 16 0,-2 0 0 0,2-5 0 15,-1 1 0-15,-1 0 0 0,0-2-256 16,-1 0-48-16,-1-1-16 0,2-1 0 0,-2 1 0 16,0-4 0-16,-2-6 0 0,-1-3 0 0,-1-3 0 0,-2-5 0 15,-1-1 0-15,0-3 0 0,1-3-304 0,-2-2-160 16,1-1 160-16,0-3-160 0,0-4 0 0,1 0 0 16,-3-4 0-16,2 0 0 15,-1-5-896-15,0 1-208 0</inkml:trace>
  <inkml:trace contextRef="#ctx0" brushRef="#br2" timeOffset="197181.67">10173 6837 4607 0,'-4'-4'400'0,"1"-1"-400"0,-1 2 0 0,2 0 0 0,0 2 5904 16,1 1 1104-16,0 0 224 0,-2 0 32 0,1 0-5264 0,-3-3-1040 0,0 6-224 0,-1-2-32 15,0 4-704-15,-1-1 0 0,0 4-128 0,-3 0 128 0,1 2-176 16,-2 2 176-16,-1 4-128 0,-2 2 128 16,0 1-416-16,-3 4 0 0,0-1 0 15,1-2 0-15,0 1 240 0,-3 3 176 0,-3 9-208 0,-3 1 80 16,-1 7 128-16,-1 3 0 0,3 3 0 0,0 2 0 15,4-2 512-15,2 0 16 0,3-3 16 0,1 2 0 16,3 3 416-16,2 2 64 0,3 0 32 0,5-1 0 0,0-3-608 16,2 0-128-16,3-4-32 0,1-5 0 0,1-5-128 15,0-4-32-15,1-3 0 0,2-4 0 0,0-4-128 0,-1-1 0 16,2-5 0-16,1 0 0 0,2-4 144 0,-1-3-144 16,3-4 160-16,1-2-160 0,1-6 128 0,1 1-128 15,0-6 0-15,3 0 0 0,2-7 496 0,0-1 0 16,2-2 0-16,1-5 0 0,-1 1-240 0,0-3-32 15,0-5-16-15,-1-2 0 0,-2-1-208 0,-2-2 0 0,-3 2 128 16,-1 1-128-16,-1 2 0 0,-1-3 0 0,0-2 0 16,-1-1 0-16,-2 2 0 0,-4 3 0 0,1-2 0 15,-5 1 0-15,-1 1 224 0,-2 0-48 0,-3 3-16 16,0 4 0-16,-1 1-160 0,-2-2 0 0,-1-1 0 0,-1 2 0 16,-2-3 0-16,1 3-192 0,2 2 64 15,-2 1 128 1,2 0-832-16,-1 3-64 0,1 3 0 0,1 2 0 15,0 5-1840-15,-1-1-368 0</inkml:trace>
  <inkml:trace contextRef="#ctx0" brushRef="#br2" timeOffset="197494.87">9801 7460 34095 0,'-4'3'3024'0,"3"-2"-2416"0,1 1-480 0,2 1-128 0,2-2 880 0,-1 2 144 0,2 3 48 0,2 2 0 15,3 2-880-15,3 0-192 0,5 3 0 0,0-1 0 0,1-2 432 0,1 0 80 16,1-2 0-16,2-1 16 0,1-1-368 0,2-1-160 16,0-3 128-16,1 1-128 0,0-6-160 0,3-1-112 0,-2 1-32 0,3-6-17184 15</inkml:trace>
  <inkml:trace contextRef="#ctx0" brushRef="#br2" timeOffset="199081.05">6848 7140 17503 0,'-1'-5'1552'0,"1"4"-1232"0,1-2-320 16,0 1 0-16,0 1 144 0,1-2-16 0,-1 2-128 0,0-5 192 16,2 1 320-16,-1-1 48 0,1 1 16 0,-1 2 0 15,-1-1 608-15,2 2 128 0,-2 2 32 0,2 0 0 16,-1 2-704-16,2-2-128 0,1 4-16 0,0-4-16 0,1 1-304 15,1 1-176-15,2-1 192 0,1-2-192 0,2-1 0 16,2 1 0-16,-1-1 0 0,5-2 0 0,-1 1 528 16,3 0 112-16,-4 0 0 0,2 0 16 0,5 0 384 15,-1-1 80-15,3 2 16 0,-2 1 0 0,1 1-640 16,-1 0-128-16,-2 0-32 0,1 0 0 0,2 0-336 0,-2 1 0 16,-1 0 0-16,-1 3 0 0,0-4 0 0,-3 4 0 15,2-2 0-15,-3-1 0 0,-2 2 0 0,0-3 0 16,-2 2 0-16,1-4 0 0,-1 2 480 0,-1-4 80 15,2 2 16-15,-2-5 0 0,1 4 128 0,-1-6 48 16,2 2 0-16,-2-5 0 0,0 3-336 0,-1-1-64 16,0 0-16-16,-3 0 0 0,-1-1-176 0,-2 3-32 15,0 2-128-15,-4 0 192 0,0 0-192 0,-3 0 144 0,0 2-144 16,-2 0 128-16,-2 2-128 0,-1-1 0 16,-3 2 0-16,-3-1 0 0,0-1-240 0,-2 2-128 0,-3-2-16 15,-1 0-16 1,-2-4-304-16,-2 1-48 0,3 0-16 0,-1 0 0 15,-1-4-48-15,1 0-16 0,1-2 0 0,0-1 0 16,5 1-576-16,0-4-112 0,1-3-16 0,5 0-11968 0</inkml:trace>
  <inkml:trace contextRef="#ctx0" brushRef="#br2" timeOffset="208726.99">10470 6445 19343 0,'-4'-4'1728'0,"2"-1"-1392"16,0 4-336-16,2-1 0 0,2 2 192 0,-2-4-48 0,-2 0 0 0,0-2 0 16,0-3 432-16,-1 3 64 0,-1-1 32 0,1 1 0 15,0 1 304-15,1 3 64 0,-2 4 16 0,-1 0 0 0,0 2-48 16,-1 2-16-16,0 0 0 0,0 3 0 0,-1 1 224 0,1-3 32 15,1 2 16-15,2-1 0 16,0 2 32-16,2-2 16 0,3 0 0 0,3 1 0 0,1-2-560 0,3 0-112 16,3-1-32-16,6 0 0 0,5 4-272 0,3-4-48 15,-4 3-16-15,2 1 0 0,3 0-144 16,2 2-128-16,0 4 144 0,1-2-144 0,0 3 0 16,-3 3 0-16,-1 2 0 0,-1 3 0 0,-1 3 0 0,-3 1 0 15,-1 5 0-15,-4 1 0 0,-1-1 0 0,-1 1 0 16,-3 1 0-16,1 1 0 0,-2 1 0 0,2 1 0 15,1-2 0-15,-2 2 0 0,1 2 0 0,-2 2 0 16,0 0 0-16,-4 0 0 0,0 1 0 0,-3 1 0 0,-1 4 0 16,-3 2 144-16,-3-3 32 0,-2 9 0 0,-4 2 0 15,-2 5 0-15,-2-3-176 0,-2-1 0 0,0-6 144 16,0-7-144-16,1-6 0 0,-2-4 0 0,0-1 0 16,-2-2 0-16,2-5 0 0,-2-1 0 0,2 1 0 0,0-4 0 15,-1-2 0-15,1-2 0 0,3-1 160 0,0-3-160 16,0-1 0-16,0-3 0 0,2-3 0 0,1-7 0 15,0 0-320-15,1-3 0 0,-1-3 0 0,-2 0 0 32,2-4-464-32,1 1-112 0,0 2 0 0,0-2-16912 0</inkml:trace>
  <inkml:trace contextRef="#ctx0" brushRef="#br2" timeOffset="210239.74">11396 6315 20271 0,'-1'-4'1792'16,"1"2"-1424"-16,0-1-368 0,1 3 0 0,0 0 2000 0,1 0 336 16,-1-1 64-16,1 1 16 0,2-2-1712 0,0 2-320 15,-1 2-80-15,1 4-16 0,-1 2 32 0,-1 0 0 16,-1 2 0-16,0 3 0 0,1-1-128 0,-2 4-32 16,0-2 0-16,-2 4 0 0,2-3 32 0,-2 2 16 0,1 5 0 0,0 0 0 15,-2 1 272-15,2 1 48 0,0-4 16 0,-1-2 0 16,4 6 160-16,-4-1 48 0,2 1 0 0,0-3 0 15,2 1-512-15,-4-2-112 0,2-2 0 16,-1 1-128-16,-1-3 0 0,-1 2 0 0,1-2-240 16,-1-3 80-1,0-1-800-15,-1-4-144 0,0 0-48 0,0-2-14144 0</inkml:trace>
  <inkml:trace contextRef="#ctx0" brushRef="#br2" timeOffset="210526.97">11125 6423 41471 0,'-11'-9'1840'0,"5"5"368"0,1-2-1760 0,3 2-448 15,2 4 0-15,2-2 0 0,0 1 128 0,3-2-128 16,4-3 128-16,3 0-128 0,3 2 0 0,4-1-256 15,1 4 48-15,-1-1 0 0,2 0 208 16,2 2 0-16,1 2 0 0,2-4 0 0,4 2 0 0,0-2 0 16,1-1 0-16,1 2 0 0,0-1 0 0,1-2 0 15,1-1 0-15,-1 1 0 0,-3-2 0 0,-1 2-176 16,-1-2 176-16,-4-2-160 0,1 1-32 0,-3 0 0 16,1 1 0-16,-1-3 0 15,-1 3-1312-15,0-1-272 0</inkml:trace>
  <inkml:trace contextRef="#ctx0" brushRef="#br2" timeOffset="211279.04">12581 6169 34095 0,'1'0'3024'0,"0"0"-2416"16,0 0-480-16,1 0-128 0,-1 1 0 0,-1 2 0 0,1-3 0 0,2 2-128 15,-1 3 128-15,-2 4-192 0,-1 1 192 0,-3 2-192 16,-2 1-224-16,-3 3-48 15,-1 0-16-15,-3 2 0 0,-1 1 320 0,-2-3 160 0,-1 0-160 0,-3 3 160 16,1-3 832-16,-2 0 272 0,-1 5 48 0,-3 1 16 16,2 0-80-16,-2 7-32 0,0-1 0 0,0 7 0 0,-1 3-560 0,-3 3-112 15,1 5-32-15,-1 7 0 0,2 0-160 16,1 0-48-16,3-5 0 0,2-3 0 0,1-2-16 16,1 3 0-16,1 3 0 0,0 2 0 0,3-4-128 15,3 4 160-15,1 3-160 0,1 1 160 0,4-5-160 0,2 2 0 16,3 3 0-16,2 2 128 0,3-1-128 0,1 8 0 15,2-1 0-15,3 0 0 0,3-2 0 16,-2-2 0-16,2-4 0 0,0-5 0 0,-1-3 0 0,3-3-224 16,1-2 80-16,4 2 16 0,1-6-16 0,1-1 0 15,1-1 0-15,2-5 0 0,1-5-176 0,1-5-16 16,4-5-16-16,1-4 0 16,2-4-1504-16,0-2-320 0,4-2-48 0,1-2-13264 0</inkml:trace>
  <inkml:trace contextRef="#ctx0" brushRef="#br2" timeOffset="211942.92">12785 7627 38703 0,'-5'6'3440'0,"1"1"-2752"0,4-1-560 0,3-3-128 16,-1 0-640-16,0 3-176 0,2 5-16 15,2 7-16-15,3 1-112 0,3 7 0 0,3 1-16 0,1-1 0 16,0-1 688-16,2 1 144 0,-1-1 144 0,0 0-208 0,1 1 208 16,-2-2-192-16,0 0 192 0,0 1-192 0,-1-3 192 0,-2-2 0 15,1-2 0-15,-3-2 0 16,0-3-512-16,-1-4-16 0,-1 0 0 0,-1-3 0 15,1-3-1296-15,-2-3-256 0</inkml:trace>
  <inkml:trace contextRef="#ctx0" brushRef="#br2" timeOffset="212229.71">13459 7444 39615 0,'-5'0'3520'0,"1"3"-2816"0,1-2-560 15,2 4-144-15,1-1 320 0,-1 2 48 0,-1 4 0 0,-5 6 0 16,1 8-496-16,-4 7-112 0,0 8-16 0,-1 3 0 16,0 7 256-16,-2-1 0 0,-1 6 0 0,-1 0 0 15,-2 2-256-15,-2 2-16 0,2-4 0 0,-5 8 0 31,-3 7-256-31,-2-1-48 0,2-2-16 0,-1-9 0 0,3-10-256 16,-2-3-48-16,0-3-16 0,2 0 0 0,0-5 720 0,0 1 192 0,-2 1 0 16,0-2 0-16,3-3-512 15,4-9-80-15,3-3-16 0,1-5-8992 0,3-4-1808 0</inkml:trace>
  <inkml:trace contextRef="#ctx0" brushRef="#br2" timeOffset="212954.03">12868 7217 35007 0,'-3'0'3120'0,"2"0"-2496"0,1 0-496 0,1 0-128 16,2 0-1072-16,-1 0-224 0,0 0-48 0,3-3-16 15,3 2 880-15,1-3 176 0,2-2 48 0,1 0 0 0,3 0 256 0,0-1 0 16,2 1 176-16,0-2-176 0,2 1 256 0,-1 0-64 15,2 1-16-15,1 0 0 0,3-3 64 0,-1 2 16 16,-1 0 0-16,-2 1 0 0,-1 0 112 0,-1 2 16 16,0-1 16-16,-2 2 0 0,0-1 176 0,-3 0 16 15,0 2 16-15,-2-1 0 0,-2 2-32 0,-1 1-16 16,0-2 0-16,0-1 0 0,1-1-144 0,-2 2-32 16,2-2 0-16,-2 1 0 0,3-4-80 0,0 1-32 15,1-1 0-15,0 1 0 0,-1-1-16 0,0-1 0 16,0 4 0-16,-2-2 0 0,-1 0-256 0,-2 2 0 0,-1 1 0 15,-2 1 0-15,-1 1 0 0,-1-2 0 0,0 0 0 16,-1 3 0-16,-1-4 208 0,-3 1-16 0,0 3 0 16,-1-2 0-16,-1 1-192 0,-1 1 176 0,-1-3-176 0,-2-1 160 15,0 2-160-15,-2-2 0 0,1 2 144 0,0-6-144 16,-2 2 192-16,1 0-48 0,-2-3 0 0,0-1 0 16,0 2 48-16,-1 0 16 0,1-1 0 0,0 0 0 15,0 3-208-15,1-1 128 0,-1 1-128 0,1 3 0 16,1-1 0-16,-1-1-128 0,2 4-16 0,0-2 0 15,4 0-512-15,-1 0-112 16,3 1 0-16,2-2-11248 0,2 3-2240 0</inkml:trace>
  <inkml:trace contextRef="#ctx0" brushRef="#br2" timeOffset="213482.96">14035 7513 38703 0,'-3'3'3440'0,"5"-3"-2752"0,0 1-560 16,3 2-128-16,0-3-160 0,2 0-64 0,3 0-16 0,6 0 0 16,9 0-288-16,6 0-64 0,5-4-16 0,0 1 0 15,0-3 352-15,-1 0 80 0,-1 0 16 0,-1 0 0 16,-1-2-176-16,-2 2-48 0,-1 1 0 0,-2 1 0 15,-3 1-1200-15,0 0-240 0,-4 2-48 0,-4 1-16 16,-1 0-672-16,-4 0-144 0,-1 1-32 0,-3 2 0 16,0-2 208-16,1 0 32 0</inkml:trace>
  <inkml:trace contextRef="#ctx0" brushRef="#br2" timeOffset="213882.91">15704 6600 37775 0,'-4'-4'1664'0,"1"1"368"0,0 3-1632 0,1 0-400 0,1 0 0 0,-1 2 0 16,1 0 0-16,-4 4 0 0,-1 3-192 0,-5 7 192 16,-3 6-608-16,-3 7 0 0,0 3 0 0,-4 2 0 15,-2 4-16-15,1-3 0 0,-1 3 0 16,-1 0 0-16,-1-1 496 0,-3 7 128 0,-3 5 0 0,-4 4 0 0,-3 4 768 0,-5 10 240 15,-5 5 32-15,-6 1 16 0,0-1-16 0,2-3 0 16,5-7 0-16,-4 1 0 0,3 3-720 16,2-9-128-16,6-4-48 0,5-9 0 0,5-5-144 0,6-7 0 15,3-1 0-15,3-6 0 0,3-6-272 16,5-4-96-16,3-5-16 0,2-6-17424 16</inkml:trace>
  <inkml:trace contextRef="#ctx0" brushRef="#br2" timeOffset="214209.53">14861 6713 38703 0,'0'-2'3440'0,"1"-1"-2752"0,3 3-560 16,0 3-128-16,0-1 528 0,3 2 80 0,4 0 16 0,5 4 0 15,7 6-816-15,5 5-144 0,1 5-48 0,-2 1 0 32,-1 5-128-32,-2 3-48 0,-3 3 0 0,-3 1 0 0,1 4-64 15,-4 1-16-15,-2-4 0 0,0 5 0 0,-1 3 832 0,-1 6 144 0,-2-1 48 0,0-3 0 16,-2 0 656 0,2-4 144-16,-2-4 32 0,1 1 0 0,1 1-640 0,3 2-128 15,-1 0-32-15,2-3 0 0,2-2-144 0,0 2-16 0,4 3-16 0,-2-9 0 16,0-1-240-16,3-8 0 0,1-2 0 0,0-1 0 15,0-7-464-15,0 0-48 16,1 2 0-16,1-5-11984 0,0-1-2416 0</inkml:trace>
  <inkml:trace contextRef="#ctx0" brushRef="#br2" timeOffset="-214719.93">16321 6504 16575 0,'-1'0'1472'0,"-1"0"-1168"0,-2 2-304 0,1 0 0 16,1 4 3792-16,1-5 704 0,-2 4 144 0,-2 2 32 16,-1 2-3456-16,-4 4-672 0,-1 4-144 0,-1 4-16 15,-2 1-384-15,2 1-128 0,1 1 0 0,-2 2 0 16,1 3 128-16,-1 2 0 0,1 3 0 0,-2 5 0 16,2-3 192-16,-1 3-48 0,-2 6 0 0,-1 2 0 15,1 1 432-15,-4 11 64 0,-2 8 32 0,-2 6 0 16,0 0-32-16,1 2-16 0,-1 5 0 0,-3 2 0 15,0 9-624-15,5-9 0 0,5-15 0 0,7-14 0 16,5-12-576-16,6-9-144 16,2-7-32-16,4-5 0 0,2-4 1328 0,3-6 272 0,0-4 48 0,2-7 16 0,1-4-528 15,2-6-96-15,2-4-32 0,0-10 0 0,1-3-64 16,0-7-32-16,0-4 0 0,0-8 0 0,-3-4-160 0,-1-2 0 16,-3-4 0-16,0-3 0 0,1-4 128 15,-2-8-128-15,1-4 0 0,1-1 128 0,-2 8 48 0,0 6 0 16,-1 6 0-16,-1 4 0 0,2 8-176 0,-2 7 0 15,-4 3 0-15,-1 8 0 0,-2 5 0 0,-4 2 128 16,0 1-128-16,-4 3 128 0,1 3 16 0,-2-2 0 16,1-1 0-16,-1 3 0 0,0-3-144 0,0 0-176 0,-1 0 48 15,0 1 0 1,-2-1-240-16,1 0-32 0,0 0-16 0,-3 0 0 16,0 1-464-16,-1 2-80 0,2 0-32 0,-1 2 0 15,1 4-1376-15,0 3-288 0</inkml:trace>
  <inkml:trace contextRef="#ctx0" brushRef="#br2" timeOffset="-214433.06">16016 7406 40543 0,'4'0'1792'0,"-2"-3"384"0,2 2-1744 16,1 1-432-16,0 0 0 0,0 1 0 0,1 2 192 0,5-3-32 0,7 2-16 0,7 2 0 0,6 0-144 0,1-1 0 15,-2 0 0-15,-3-3 0 0,-2 0-352 0,-4-3 0 16,-3 2 0-16,-2-1 0 15,-3-4-1680-15,-3 2-336 0</inkml:trace>
  <inkml:trace contextRef="#ctx0" brushRef="#br2" timeOffset="-213611.17">16416 6141 43311 0,'-2'0'3840'0,"2"-3"-3072"0,0 3-608 0,0 0-160 16,1 0-1280-1,-1 0-304-15,1 0-48 0,-1 0-16 0,3 0 1200 0,-2 0 224 0,3 4 48 0,-4-4 16 0,0 0 160 16,20 19 0-16,-9-10 0 0,1 6-128 0,3 5 128 16,4 1 0-16,2 5 128 0,1 5-128 15,4 5 384-15,2 1 16 0,2 1 0 0,3 4 0 0,4 5 144 0,0 6 32 16,1 4 0-16,-1 3 0 0,0 4-320 16,-3-3-64-16,-3-2-16 0,-3 0 0 0,-4 3 32 0,-1 4 16 15,-4 0 0-15,0 4 0 0,-3 1-224 0,-5 0 0 16,-4-2 0-16,-5 4 0 0,-6-1 128 0,-5-2-128 15,-3-4 0-15,-4-8 144 0,0-5-144 0,-3-2 160 16,1-4-160-16,-2-9 160 0,1-1 112 0,-3-1 32 16,-1-4 0-16,-3 2 0 0,0-6-304 0,0 1 0 0,-3-6 128 15,0 2-128-15,-4 0-144 0,-1-7-96 16,-2-2-16-16,0-3-12496 16,1-4-2512-16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9T17:02:04.568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FF0000"/>
    </inkml:brush>
    <inkml:brush xml:id="br4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12352 4715 28559 0,'0'-5'2544'0,"-1"1"-2032"0,1 2-512 15,-2 2 0-15,2 2 1040 0,0-2 112 0,-1-2 32 0,0 1 0 0,0 1-400 0,-2-3-80 0,1 6 0 0,2-3-16 16,0 0-688-16,0 0 0 0,-14 16 0 0,10-10 0 16,1 1 0-16,-1 2 0 0,2-3 0 0,-2 4 0 15,1-1 0-15,0 1 0 0,-1 2 0 0,-1 0 0 16,-2 4 0-16,-2 2 0 0,-2 3 0 0,-2 1 0 16,-1 3 720-16,-5 4 64 0,-2 5 16 0,-2 2 0 15,0 1-240-15,0 1-48 0,-4 4-16 0,1 4 0 16,0 0-304-16,1-2-48 0,1-1-16 0,3-5 0 0,2-3-128 0,0-4 0 15,2-2 0-15,-3-1 0 0,-1 1 0 16,0-1 0-16,1-4 0 0,2-2 128 0,-2 1-128 16,1-3 0-16,3-1 0 0,0-6 0 0,3 0 0 15,-1-1 0-15,0-3 0 0,1-2 0 0,-1 2 0 16,-1 1 0-16,-1-4 0 0,-1 4 0 0,0-4 0 0,-1 3 0 16,1-2 0-16,1-1 0 0,1 0 256 0,1-2 0 15,3 0 16-15,3-3 0 0,0 3-48 0,5-7-16 16,0 2 0-16,2-2 0 0,0-3-64 0,2 0-16 15,0-3 0-15,2 0 0 0,-2-1-128 0,1-3 128 16,2 0-128-16,-2-2 128 0,2-1-128 0,-1-3 0 16,0 1 0-16,-1 0 0 0,0 0 0 0,-2-1 0 0,1-3 0 15,0 3 0-15,1 1 0 0,-1 1 0 16,-1 4 128-16,0-2-128 0,1 6 0 0,-1 1 0 0,1 2 144 16,2 1-144-16,-2 1 240 0,2 2-32 0,-1 2 0 0,2 0 0 15,0 2-208-15,-1 1 144 0,1 3-144 0,1 0 128 16,1 4-128-16,-1 2 0 0,1 1 0 15,-2 3 0-15,1 0-128 0,0 4 128 0,0 4 0 0,-2 1 0 16,2 1 0-16,-1-1 0 0,-1 3 0 16,-2-2 0-16,0 0 0 0,-1 1 0 0,0-4 0 0,-1-1 0 15,1-4 0-15,0-4 0 0,0-2 0 0,0-3 0 16,1 1 0-16,2-6 0 0,0-4 0 0,3 0 0 16,2-4 160-16,3-2 48 0,4-4 16 0,2-5 0 15,4-1 96-15,4-4 0 0,2-3 16 0,2-1 0 0,1-1-336 16,6-5 0-16,4-4 0 0,7-3-20384 15</inkml:trace>
  <inkml:trace contextRef="#ctx0" brushRef="#br0" timeOffset="2850.44">3673 9961 40543 0,'-17'-4'3600'0,"5"1"-2880"0,1 2-576 16,5-1-144-16,5 2 672 0,1 0 96 0,0-3 32 0,0 2 0 15,0-5-1312-15,1 0-272 0,4-4-48 16,6-3-16-16,5-3 656 0,5 1 192 0,4-1 0 0,3 4 0 0,3-2-176 0,1 2 176 15,2 1-128-15,-2 4 128 0,-1 0 0 0,-4 4 0 16,-4 0 0-16,-2 3 0 0,-2 3 0 0,-2-2-160 16,-2 4 160-16,-3-1 0 15,0 2-784-15,-1-3-48 0,1 1-16 0,0-1 0 16,5-3-1296-16,-1-3-256 0,2-1-48 16,2 1-16-16,2-3 1360 0,-1-1 272 0,-1-1 48 0,1 1 16 15,0 3-144-15,-4-3-32 0,-2 5 0 0,-2-1 0 0</inkml:trace>
  <inkml:trace contextRef="#ctx0" brushRef="#br0" timeOffset="3065.74">3624 10090 43311 0,'-2'-1'1920'0,"-1"-1"384"0,2 2-1840 0,1-3-464 0,3 6 0 0,2-3 0 16,1 2 0-16,2-2-240 0,6 0 32 0,5 0 0 16,7-2-208-16,7-1-32 15,5 0-16-15,2-4 0 0,1 0-1328 0,-1-2-272 16,6-1-48-16,-1 2-13952 0</inkml:trace>
  <inkml:trace contextRef="#ctx0" brushRef="#br0" timeOffset="3406.62">5061 9027 22111 0,'-8'-2'1968'0,"0"-2"-1584"0,1 4-384 15,2 0 0-15,2 4 3168 0,2-2 544 0,0 2 128 0,-3 2 0 16,-1 6-2576-16,-1 4-528 0,1 7-96 0,3-1-32 16,3 3-32-16,3-3-16 0,3 0 0 0,3-2 0 15,2 1-432-15,2 1-128 0,1-2 0 0,-3 1 0 16,0-1 0-16,-1-4-304 0,-1 2 64 0,-2-2 16 15,-2 1-560 1,-2-1-112-16,-1-2-32 0,-1 3-10208 0,-2 1-2032 0</inkml:trace>
  <inkml:trace contextRef="#ctx0" brushRef="#br0" timeOffset="3770.31">4758 9902 34095 0,'-6'-2'3024'0,"2"-2"-2416"16,3 2-480-16,1 2-128 0,3 0 528 0,-2 0 96 16,-1-4 16-16,0-2 0 0,2 1-832 0,3-1-144 0,4 1-48 15,2-1 0-15,6 0 512 0,3-1 80 16,5 1 32-16,2 2 0 0,3-2 80 0,3 0 0 0,4 4 16 0,-1-5 0 16,0 4 64-16,-1-1 16 0,0-2 0 0,-1-3 0 15,-1 3-32-15,1 0 0 0,-1 0 0 0,-1 2 0 16,0 0-384-16,-2 2 0 0,1-1 128 0,-3 2-128 15,0 5-480 1,-4-4-128-16,0 0-32 0,-3 2-10832 0,-3 2-2176 0</inkml:trace>
  <inkml:trace contextRef="#ctx0" brushRef="#br0" timeOffset="4439.24">4930 10745 35935 0,'-2'0'3200'0,"-1"0"-2560"0,2 0-512 0,1 0-128 0,1 0 0 0,0-3 192 0,1 3-64 0,-1-1 0 32,0-3-832-32,2-2-144 0,0 0-48 0,1-4 0 0,1-1 896 0,0-3 128 0,1-2 64 0,-1-1 0 15,0 0 112-15,0-2 16 0,0-6 16 0,1-1 0 16,-1-5 544-16,0 2 96 0,0 0 32 0,0-2 0 15,-1 3-288-15,1-1-48 0,-2 7-16 0,1 0 0 16,1 6-384-16,0 0-80 0,-1 3 0 0,-1 2-16 16,1 4 64-16,0 1 16 0,-1 2 0 0,1 1 0 15,0 1-128-15,-1 2-128 0,1 2 176 0,1 1-176 16,-1 1 0-16,0 2 0 0,1 1 0 0,1 2 0 16,-1-3 0-16,0 3 0 0,1 1 0 0,0-3 0 15,0 2 0-15,2 1 0 0,-2 0 0 0,0 1 0 16,0-1 0-16,2-1 0 0,-1 0 0 0,2 2 0 0,0 0 0 0,1 3 0 15,2-2 0-15,0 4 0 0,1-1 0 0,1 1 0 16,-3-3 0-16,0 3 0 0,3 1 0 0,-2 0 0 16,-1-1 0-16,-1 1 0 0,1-1 192 0,1-2-192 15,-4 3 192-15,1-5-192 0,-2-1 0 0,-2-2 0 16,1-1 0-16,-2-4 0 0,0 0 160 0,-2-2 128 16,0-1 32-16,0-2 0 0,-1 1-64 0,1-4-16 15,0-2 0-15,-1 0 0 0,3-6 96 0,0-1 32 16,-1-1 0-16,2 0 0 0,0-6 32 0,0 2 16 15,1-10 0-15,1 2 0 0,-1-4-160 0,0-3-48 16,0-1 0-16,0 2 0 0,-1-1-208 0,0 0 0 16,-1 3 0-16,-2 2 0 0,0 0 0 0,-2 3 0 0,0 3 0 15,-3 0 0 1,2 5-752-16,-2 1-80 0,0 1-32 0,-1 2-19824 0</inkml:trace>
  <inkml:trace contextRef="#ctx0" brushRef="#br0" timeOffset="5067.58">6566 8902 12895 0,'6'-4'1152'0,"-1"2"-928"0,-1 1-224 0,-3 1 0 0,-1 1 480 0,1-1 48 0,3 0 16 0,1 0 0 0,0 2-64 16,-4 1-16-16,-3 3 0 0,-6 4 0 0,-2 0 752 0,-3 2 160 0,-3 1 32 0,-2-1 0 15,1-1 544-15,-3 4 112 0,1-2 32 0,0 2 0 16,-1 1-48-16,0 3 0 0,-1 1 0 0,0 2 0 16,2 3-1056-16,0 3-224 0,-1 3-32 0,2 4-16 15,-1 6-464-15,2-2-112 0,2 1-16 0,0 2 0 16,0 5 112-16,1 0 16 0,-1 1 0 0,1 5 0 16,2 1-256-16,2 1 0 0,1 2 0 0,3-2 0 15,4-4 304-15,0-4-48 0,5-1 0 0,2 1 0 0,3 0-32 16,5 1-16-16,2 2 0 0,2-3 0 0,3 1-208 15,2-1 144-15,1-3-144 0,1 1 128 0,2-4-128 0,-1-1 0 16,1 2 0-16,4 5 0 0,4 2 0 0,2 1 192 16,5 2-192-16,4 3 192 0,6-2-192 0,2-9-256 15,-2-9 64-15,2-3-12384 16,3-1-2480-16</inkml:trace>
  <inkml:trace contextRef="#ctx0" brushRef="#br0" timeOffset="21861.17">6862 9916 20271 0,'-4'0'1792'0,"0"0"-1424"0,2 0-368 0,0 0 0 0,1 0 464 0,0 0 32 16,-3 0 0-16,-1 0 0 0,-1 0 672 0,-1-2 144 15,1 2 32-15,-1-2 0 0,5 0-112 0,-2-1-16 16,2 2 0-16,-1-3 0 0,2 2-304 0,1-2-64 15,0 2-16-15,1-2 0 0,1-1-592 0,-1 1-240 16,0 1 176-16,1-1-176 0,0 2 160 0,0-1-160 16,1 2 160-16,-1 1-160 0,1 0 256 0,-2 0-32 15,1 1-16-15,2 2 0 0,-2-2 16 0,3 1 0 0,-1 1 0 16,0 0 0-16,1 0 224 0,0-2 32 0,0 2 16 16,0 0 0-16,0 0-48 0,1 1 0 0,1-1 0 0,-1 2 0 15,1-1-192-15,0 0-64 0,2 2 0 0,-1 2 0 16,2 0-192-16,1 3 0 0,0 3-144 0,1-2 144 15,-3 2 0-15,5 3 0 0,0 3-128 0,3 4 128 16,2 0 0-16,0 3 0 0,2 2 0 16,2-1 0-16,-2 0 0 0,0 2 0 0,-3 1 0 0,1-3 160 15,-3 1-160-15,-1-8 0 0,-1-1-192 0,-1-2 192 16,-1-2 0-16,-2-3 0 0,0-3 0 0,0 0 0 16,0-2-304-16,-2-2 64 0,2 1 16 0,0-3 0 15,-1-1-800-15,0-1-144 0,-1-2-48 16,1-2-14992-16</inkml:trace>
  <inkml:trace contextRef="#ctx0" brushRef="#br0" timeOffset="22290.8">7494 9831 9215 0,'-2'-4'816'0,"1"2"-656"15,1-1-160-15,0 2 0 0,1 1 0 0,-1-3 0 0,2 1 0 0,-1-3 0 31,-1 0-896-31,1-1-144 0,0 2-48 0,0 0 0 0,-2 2 1232 0,1 1 240 0,-2 1 64 0,-1 3 0 16,0-1 880-16,-1 3 176 0,-2 1 32 0,-1 4 16 16,0 0-64-16,0-1-16 0,-2 6 0 0,0-2 0 15,1 3-384-15,-2 0-64 0,1 4-32 0,-1 1 0 16,2 1-528-16,-4 3-96 0,3 1-32 0,-4 5 0 16,0 4 448-16,-2 4 96 0,1 0 16 0,1 3 0 15,1 2-112-15,1 0-16 0,0 1 0 0,1-1 0 16,-1 1-48-16,0-5-16 0,0 1 0 0,0-2 0 0,-2 1-384 15,1 2-64-15,-2 2-32 0,1-3 0 0,0 1-224 16,2-5 0-16,3-5 0 0,-1-6-160 16,3-1-976-16,2-7-192 0,0 1-32 0,2-2-11312 15</inkml:trace>
  <inkml:trace contextRef="#ctx0" brushRef="#br0" timeOffset="24666.32">6980 9530 11055 0,'-1'-3'976'0,"0"-2"-784"0,1 3-192 0,0 0 0 15,0 2 688-15,0-4 80 0,-1 0 32 0,1-2 0 16,-2-2-480-16,1 1-80 0,-1 0-32 0,0 2 0 15,0 4 384-15,-2-2 80 0,2 3 16 0,-2 0 0 16,0 0-864-16,1 3-160 0,-2-2-48 0,0 2 0 16,1-1 608-16,0-1 112 0,2-1 32 0,-1 3 0 15,2-3 1360-15,0-3 256 0,1 3 64 0,-1-1 16 16,2 0-592-16,0 0-112 0,2-2-16 0,-3 3-16 0,0 0-720 16,0 0-144-16,0 0-16 0,18-7-16 0,-13 4-208 0,1 3-32 15,-1-2-16-15,1 2 0 0,-1 0 192 0,0 0 32 16,2 0 16-16,-3 2 0 0,3 1-224 0,-1-3-64 15,1 3 0-15,2 0 0 0,-2 1-128 0,2-2 0 16,1 2 0-16,1-1 0 0,1 0 0 0,1-3 0 16,0 0 0-16,2 0 0 0,-2 0 0 0,1-3 0 15,1 0 0-15,3 0 0 0,-2 0 0 0,0 0 0 16,-1-1 0-16,-1 2 0 0,-1 1 128 0,0 1-128 16,1-3 0-16,-3 3 128 0,1 3 128 0,-2-2 32 0,0 1 0 15,-1 1 0-15,-2 1-288 0,2-2 0 16,-3 2 0-16,-1-1 0 0,0 1 320 0,-1-1 0 0,-2-1 0 15,2-1 0-15,-2 2-48 0,1-1 0 0,-1-2 0 16,0 0 0-16,-1 0-80 0,0-2-32 0,2-1 0 0,-2 2 0 16,0 1-160-16,0-2 0 0,0-2 0 0,2 1 0 15,-3 0 0-15,1 0 0 0,2 0 128 0,-2 0-128 16,1-1 128-16,1 1-128 0,-1 0 192 0,1 1-64 16,-1 1-128-16,-1-2 128 0,2-1-128 0,-1 4 128 15,0-2-128-15,-2 1 0 0,1-1 0 0,-2 1 0 16,1 1 0-16,-2 0 0 0,1-2 0 0,-1 0 0 15,0 0 288-15,-1 2 32 0,3 0 0 0,0 0 0 16,0 0-112-16,-16-16-16 0,12 10 0 0,0 0 0 16,1 2-48-16,-2-2-16 0,1-1 0 0,-1-1 0 0,0 0-128 15,1 2 0-15,-1-2 0 0,2 0 0 0,-2 2 0 16,0 0 0-16,-1 0 0 0,-1 1 0 0,1 0 208 0,-1 0 16 16,-1 3 0-16,0-2 0 0,0 0-64 15,0 0-16-15,0 0 0 0,1-2 0 0,-1 0-16 16,2 0-128-16,1 0 192 0,2-1-64 0,-1 1-128 0,1-2 0 15,2 1 0-15,1 0 0 0,-1 1 0 0,1 0-256 16,1-3 48-16,-1 4 0 16,3 0-576-16,-2 1-112 0,1 1-32 0,2 3-10816 15,0 0-2160-15</inkml:trace>
  <inkml:trace contextRef="#ctx0" brushRef="#br0" timeOffset="25151.33">7836 8987 14735 0,'2'-7'640'0,"0"2"160"0,-1 1-640 16,-1 3-160-16,0-1 0 0,0 2 0 0,1 0 336 0,0-4 48 0,1 1 0 0,-1 0 0 0,0-3 64 16,0-1 0-16,2 1 16 0,-2 2 0 0,2-2 832 0,-2 1 176 15,1 2 16-15,0 1 16 0,-1 0 208 0,0-1 32 16,0 3 16-16,0 0 0 0,2 3 96 0,-1-1 0 15,1 2 16-15,1 0 0 0,-2 0-880 0,2 0-176 16,-1 3-48-16,0-2 0 0,-1 3-384 0,0 1-96 16,-1 1-16-16,0 0 0 0,-1 5-112 0,1-2-32 15,-1 2 0-15,0 5 0 0,0-2-128 0,0 5 0 16,0-1 0-16,-1 6 0 0,-1 3 0 0,-1 1 0 16,-1 0 0-16,1-3 0 0,0-1 0 0,0-3 0 15,0-3 0-15,1-2 0 0,0-1 0 0,1-4 0 16,2-2 0-16,-1 2 0 0,3-4 0 0,-2 0 0 0,2-1 0 0,0-2 0 31,0-2-736-31,-1-4-176 0,1 1-48 0,0-3 0 16,0-3-1840-16,-1 0-368 0</inkml:trace>
  <inkml:trace contextRef="#ctx0" brushRef="#br0" timeOffset="25482.53">7528 8945 36863 0,'-9'-3'1632'0,"2"-2"336"0,0 3-1584 0,2 2-384 16,3 0 0-16,1 0 0 0,1 0 576 0,-2 0 48 0,-1 0 0 0,2 0 0 15,1 0-848-15,5 4-160 0,2-1-48 0,6 0 0 0,2 0 432 0,3 1 0 16,6-1 0-16,2 1 0 0,2-2 0 0,2 1 0 16,2-2 0-16,-1-1 128 0,1-1-128 0,-1-2 0 15,0 3 0-15,0-3 128 0,-2 0-128 0,1 0 128 16,1-2-128-16,-1 0 128 0,-1 2-128 0,-1-1 192 16,-1 0-64-16,0 0 0 0,-1 0-128 0,-3 0 0 15,1 2-176-15,-2-2 176 16,0 2-1360-16,-1-2-176 0</inkml:trace>
  <inkml:trace contextRef="#ctx0" brushRef="#br0" timeOffset="27055.41">8575 9896 11967 0,'-1'-2'1072'0,"0"-2"-864"0,1 4-208 0,0 0 0 16,1 0 480-16,-1 0 48 0,0 0 16 0,0-2 0 0,0-2-96 15,0 1 0-15,0 0-16 0,-1 3 0 0,1 0 16 0,-1 0 0 16,-2 3 0-16,2 0 0 0,-3 1 1008 0,2-2 208 15,1 2 32-15,-1-2 16 0,1 2 16 0,1-3 0 16,0 2 0-16,3-1 0 0,-1-1-528 0,3-1-112 16,2 3 0-16,2-6-16 0,2 2-224 0,3-1-32 15,1-1-16-15,1 0 0 0,-1-1-224 0,1 0-64 16,1 2 0-16,-1-2 0 0,1 1-288 0,2 1-64 16,-2 1-16-16,2 1 0 0,-1 0-144 0,0-3 0 15,1 6 0-15,1-3 0 0,0 0 0 0,0 0 0 16,0 1 0-16,-1 1 0 0,-1-2-384 0,0 3 64 15,-2-2 0-15,-1 2 0 16,0-3-192-16,-3 0-16 0,2 0-16 0,-2 0 0 16,-1-4-208-16,2 1-32 0,-1-3-16 0,3 0 0 15,0-1-608-15,1 1-112 0,1-4-16 0,1 1-11328 0</inkml:trace>
  <inkml:trace contextRef="#ctx0" brushRef="#br0" timeOffset="34140.61">11415 8588 26719 0,'-10'-9'1184'0,"2"2"240"0,2 1-1136 0,2 1-288 0,3 1 0 0,1 3 0 0,0-2 800 0,-1 0 96 15,0-6 32-15,-1-1 0 0,1 0-928 0,1 2-272 16,0-1-16-16,1 4 0 0,-1 0 288 0,2 4 0 16,-1 1 0-16,1 0 0 0,1 1 0 0,1 4 0 15,-1 0 0-15,1 4 0 0,1-1 304 0,2 2 64 0,2 4 16 0,1 4 0 16,4 1 400-16,3 3 96 16,4 3 16-16,4 3 0 0,4 1 64 0,5 3 0 0,3 0 16 15,2 3 0-15,5-1-528 0,-1 1-128 0,3-1 0 16,-3-3-16-16,-2 2 16 0,1 2 0 0,-1 5 0 0,-3 2 0 15,-1 3-320-15,-4 4 0 0,0 2 0 0,-4 6-144 16,0 3 144-16,-5 1 0 0,-3-2 0 0,-5-1 0 16,-3-5 0-16,-3 7 128 0,-4 7-128 0,-5 2 176 15,-5 0 48-15,-2-2 16 0,-4-10 0 0,-1-4 0 16,-1 4-48-16,-3-3 0 0,-1 3 0 0,0 0 0 16,-1-4 48-16,-1-2 0 0,0-3 0 0,-1-1 0 15,1-5-32-15,-1 1 0 0,1-8 0 0,-4-3 0 16,1-1-208-16,0-2 0 0,2-6 0 0,-2-2 0 15,1-2-496-15,-2-6-80 16,-1-3-32-16,-1-4 0 0</inkml:trace>
  <inkml:trace contextRef="#ctx0" brushRef="#br0" timeOffset="43165.98">9810 9376 34095 0,'-2'0'3024'0,"2"-3"-2416"0,0 3-480 0,0-1-128 15,2 1-1040-15,-1 0-240 0,0-2-32 0,0-1-16 16,2-1 1008-16,-1 1 320 0,1-1-160 0,0-1 160 0,1 1 0 0,1 1 0 16,-1-2 0-16,-1 1 128 0,1 3 240 0,-3-4 48 15,2 3 16-15,-2 2 0 0,-1 0 784 0,0-2 176 16,0 2 16-16,-2 0 16 0,0 0-256 0,0 2-48 16,2-2-16-16,0 0 0 0,0 0-816 0,-16 13-160 15,11-6-128-15,-1-1 144 0,-2 3-144 0,0 1 0 16,-1 0 0-16,0-1 0 0,1 2 0 0,-1 0 0 0,0 0 0 0,-1 4 0 15,1-2 0-15,-1 5 128 0,0 1-128 16,1 1 128-16,-1 4-128 0,2-1 0 16,-2 8 144-16,-3 1-144 0,1 5 0 0,-2 4 0 0,0 7 0 15,-3-1 0-15,0 4 0 0,1-4 0 0,2-2 0 16,2 2 0-16,0 3 0 0,2-1 0 16,2-5 0-16,3 1 0 0,2-2 0 0,2-2 0 0,2-7 0 15,1-2 0-15,4-3 0 0,2-4 0 0,2-2 0 16,1-1 0-16,4-1 128 0,0-5 48 0,1 1 16 15,1-5 0-15,0 0-64 0,2-2-128 0,-2 0 192 0,0-4-64 16,1 0-128-16,-2-2 128 0,0-1-128 0,-1-1 128 16,0-2-128-16,-2-2 0 0,1-2 0 0,2-2 0 15,0-4 128-15,2-3-128 0,1-1 0 0,1-2 128 16,0-4-128-16,2-2 128 0,0-3-128 0,2-4 128 16,-5 5-128-16,2-7 0 0,2-3 144 0,-5-3-144 0,-2 3 0 15,-3-5 0-15,-3 1 0 0,-3-2 0 0,-2 2 128 16,-3 2-128-16,1 2 128 0,-4-1-128 0,-2 6 0 15,-1-1 128-15,-1 0-128 0,-1 1 0 0,1 1 192 16,-1 0-16-16,0 3-16 0,0-2 0 0,1 3 32 16,0 2 0-16,0-3 0 0,3 3 0 0,-2 0-192 15,3-1 128-15,-2 1-128 0,1 0 128 0,-1 3-128 0,-1-5 0 16,1 5 0-16,-2 2 0 0,-1 4-160 0,-2 3-16 16,1-1 0-16,-4 1 0 0,-2 1-32 0,2 2-16 15,-2-1 0-15,0 1 0 0,1 3 224 0,-2-3 0 16,1 1 0-16,-2 1 0 0,0 0 0 0,0 0-144 15,-1 2 144-15,2-1 0 0,1-1-224 0,0 1 32 16,1 1 16-16,0-2 0 16,2 3-448-16,1-1-80 0,4 0-32 0,1 1-17216 0</inkml:trace>
  <inkml:trace contextRef="#ctx0" brushRef="#br0" timeOffset="43851.06">9614 9922 18431 0,'-8'-2'1632'0,"1"1"-1312"0,2-2-320 0,3 1 0 0,1 0 976 0,1 2 128 0,-2-2 32 0,1-1 0 16,-1 2-816-16,-2-3-144 0,-1 3-48 15,0 0 0-15,-1 1-128 0,0 0 0 0,1 0 0 0,0 1 0 16,0 0-400-16,0 3 32 0,1-4 16 0,1 1 0 16,0 2 80-16,1-3 16 0,-1 0 0 0,2 0 0 15,1 2 1216-15,-1 0 240 0,1 0 48 0,0 1 16 16,1-2 144-16,0 1 48 0,2 2 0 0,2 0 0 16,1 1-304-16,2-2-64 0,2 4-16 0,1-4 0 15,3 2-112-15,0 3-32 0,0-2 0 0,3-2 0 0,-3 2-368 16,1-1-80-16,-1 0-16 0,-1 1 0 0,2-1-144 15,0 1-48-15,-1-2 0 0,-1-2 0 0,-2 2-144 16,2-3-128-16,-1-1 144 0,1 0-144 16,-1-1 0-16,3-3 0 0,-2-2 0 0,3 0 0 0,2-5 176 0,0-1-176 15,2 0 192-15,1 0-192 0,4-3 176 0,0 1-176 16,-1 2 160-16,0 2-160 0,-1 1 0 16,-2 2 128-16,0 2-128 0,-2 0 0 0,-2 3-128 0,-3 2-80 15,-2 0-16-15,-2 2-17888 0</inkml:trace>
  <inkml:trace contextRef="#ctx0" brushRef="#br0" timeOffset="44372.78">10331 9148 15663 0,'-1'-4'1392'16,"0"-2"-1120"-16,1 4-272 0,0 1 0 0,0 1 304 0,0-3 0 0,0 1 0 0,-1-5 0 0,-1 1 624 0,2 1 128 15,-1-1 32-15,1 4 0 0,-1-2 304 0,1 4 64 16,1 0 16-16,0 0 0 0,1 4-864 0,0 2-160 16,3 0-48-16,-2 4 0 0,0 2-32 0,1 4-16 0,-2 3 0 15,1 3 0-15,-2 3 144 0,-2 3 16 16,1 2 16-16,-3 1 0 0,2-3-128 0,-2-2-16 16,0 2-16-16,1-2 0 0,-1-2-192 0,1-1-48 0,0-1 0 15,1 0 0-15,1-6-128 0,0-2-176 0,1 1 48 0,1-3 0 31,0-2-1376-31,1-2-272 0</inkml:trace>
  <inkml:trace contextRef="#ctx0" brushRef="#br0" timeOffset="44635.52">9963 9230 39615 0,'-3'-6'1760'0,"1"-1"352"0,1 1-1680 0,2 3-432 0,3 0 0 0,1 3 0 0,2-4 0 0,4 1 0 16,8-4 0-16,7 1 0 0,6 0-320 0,4 4 64 16,2-2 16-16,0 4 0 0,-1-3 240 0,1 2 0 15,0 1 192-15,0 0-192 16,-1-2-656-16,-1-1-240 0,-2 0-64 0,-2-1 0 15,-1-2-752-15,-3-1-144 0,0 5-48 0,-2-2-7440 16,0 1-1504-16</inkml:trace>
  <inkml:trace contextRef="#ctx0" brushRef="#br0" timeOffset="45101.61">11216 9414 24879 0,'-4'5'1088'0,"0"-1"256"0,0-1-1088 0,2 1-256 0,1 1 0 0,-1-1 0 0,1-1 320 0,-3 6 16 0,-2 4 0 0,-1 4 0 0,-3 6 704 16,0 1 144-16,-1-2 32 0,0 3 0 0,-2 3 0 0,1 3 0 15,-3 4 0-15,-1 1 0 0,-2 7-736 0,-2-1-144 16,-1-1-16-16,-3 1-16 0,-3 4 256 0,-3 2 48 16,0 0 16-16,-4 4 0 0,-3 2-336 0,0 0-64 15,-1-4-16-15,3 1 0 0,3-7-208 0,2-1 0 16,3-4 0-16,5-6 0 0,2 1 0 0,4-8 0 16,4-1 0-16,2-3 0 15,2-4-704-15,2-4-128 0,1 1-16 0,3-8-10160 0,-1-2-2016 16</inkml:trace>
  <inkml:trace contextRef="#ctx0" brushRef="#br0" timeOffset="45454.11">10603 9600 18431 0,'0'-10'1632'0,"0"3"-1312"0,0 1-320 0,0 4 0 16,2-2 4752-16,0 4 880 0,3-2 192 0,1-2 16 15,4 0-5040-15,5 2-1008 0,1-2-208 0,3 5-32 16,-1 4 80-16,-1 5 32 0,2 6 0 0,-2 3 0 0,2 3 96 0,-2 4 32 16,2 5 0-16,-1 1 0 0,1 3 64 0,-3-1 16 15,1 1 0-15,-2-3 0 0,-3 0 384 0,1 3 96 16,-2-2 16-16,-1-1 0 0,0 3 384 0,-2 0 80 15,1-1 0-15,-3-2 16 0,2 4-272 0,-1 1-48 16,-1 0-16-16,2-3 0 0,-2-1-256 0,2-1-48 16,1-3-16-16,1-1 0 0,2-3-192 0,2-3 0 15,1-2 0-15,1-4 0 0,2-4-256 0,2-3-80 16,1-1-32-16,0-4 0 16,2-4-1840-16,-1-2-368 0</inkml:trace>
  <inkml:trace contextRef="#ctx0" brushRef="#br0" timeOffset="45807.9">11407 9089 24879 0,'-1'11'2208'0,"1"-4"-1760"0,0 2-448 15,1-2 0-15,3 2 1840 0,0-5 272 0,1 4 64 0,2 6 16 0,5 8-1488 0,6 7-320 0,1 4-48 0,1-1-16 0,-1-1-320 0,-3-2 0 16,0-3 0-16,-4-4 0 16,-1 0-608-16,-2-3-144 0,-2 0-16 0,-2-2-16 15,-2 0-1568-15,-2-4-304 0,-3 0-64 0,-2-1-8352 0</inkml:trace>
  <inkml:trace contextRef="#ctx0" brushRef="#br0" timeOffset="46083.13">11180 9183 43311 0,'-7'0'1920'0,"4"-3"384"0,2 3-1840 0,2-1-464 0,2 1 0 0,2 0 0 16,5 0 0-16,5-2 0 0,9-2 0 0,10-2-160 0,12-3 160 15,11-3 0-15,6-2 128 0,4-1-128 0,2-1 0 16,0-1-320-16,-1 2 64 0,-3-1-18736 16</inkml:trace>
  <inkml:trace contextRef="#ctx0" brushRef="#br0" timeOffset="52921.16">13243 8803 26719 0,'0'-6'2368'0,"0"2"-1888"0,2 2-480 0,-2 2 0 0,0 0 0 0,-2-4 0 15,2 2 0-15,-2-6-160 0,-2 2 1152 0,-3-3 224 16,-3 6 64-16,-1-2 0 0,-2 3 432 0,-1 0 80 16,0 4 32-16,-2 0 0 0,0 3-736 0,-1-2-160 15,-1 4-32-15,1 1 0 0,-2 2-544 0,1 0-112 16,-1 2-32-16,1-2 0 0,-1 5-208 0,-1-1 0 16,1 1 0-16,-2 4 0 0,0 0 0 0,0 3 176 15,0-3-176-15,-2 4 160 0,1 4-32 0,-1-1 0 16,-1 3 0-16,2-1 0 0,0 4-128 0,-2 3 0 0,2 2 0 15,0 4 128-15,3 7-128 0,0-1 0 0,2 1 0 16,2 3 0-16,4 2 272 0,1-2 32 0,2 0 0 16,3 8 0-16,2 8-80 0,4-2-16 0,3 0 0 0,1-2 0 15,1-4-208-15,2-1 0 0,0-2 0 0,1 1 0 16,0 0 0-16,-1-1 0 0,0 1 0 0,-2-6 0 16,-1-5 0-16,0 0 0 0,0-4 0 0,-2-2 0 15,1-1 0-15,1-5 144 0,0-2-144 0,1-1 128 16,4-2 64-16,2-1 0 0,5-3 0 0,0-3 0 15,3-2 0-15,3-1 0 0,6-3 0 0,3-4 0 16,2-2-192-16,6-1-144 0,4 0 144 0,6-2-208 16,3-4-688-1,1 0-144-15,5-6-32 0,1 1-18080 0</inkml:trace>
  <inkml:trace contextRef="#ctx0" brushRef="#br0" timeOffset="53465.8">13346 9806 40543 0,'-6'3'3600'0,"2"-1"-2880"0,2-2-576 0,2 1-144 0,1 2 0 15,-1-3 128-15,-1 3-128 0,-1 4 128 0,2 1 48 16,3 2 0-16,3 3 0 0,3-1 0 0,3 4-176 0,4 0 0 15,4 4 0-15,2 2 0 0,1 3 0 0,1 1 0 16,1 1 0-16,0 3 0 0,-2 1 0 0,-1-1 0 16,0 3 0-16,-4-2 0 0,-1-2 0 0,-4 3 0 15,-1-1 0-15,-3 0 0 0,-2-2-144 0,-2-1-16 16,-1 1 0-16,0-7 0 16,-1 0-1568-16,0-6-304 0,-2 0-64 0,1-3-13904 15</inkml:trace>
  <inkml:trace contextRef="#ctx0" brushRef="#br0" timeOffset="53774.64">13951 9839 41471 0,'-19'4'1840'0,"4"0"368"0,1 0-1760 0,5 1-448 0,5-2 0 0,3 3 0 16,-2 1 0-16,-1 0 0 0,-5 10 0 0,-1 6 0 15,1 0-560-15,-1 8-80 0,3 0-32 16,-2 4 0-16,2 0 496 0,-2 6 176 0,1 4 0 0,-2 2-144 0,-1 6 144 16,-2 1 0-16,1-1 128 0,-2 2-128 0,2-2 0 15,-2 1 128-15,-1 3-128 0,-1-2 0 0,2-2 0 16,-4 0 0-16,0-5 0 0,2-3-128 0,0-6-80 15,1-5-16-15,0-3 0 0,2-7 0 16,4-1-352-16,0-7-80 0,3-3-16 0,3-4-15584 16</inkml:trace>
  <inkml:trace contextRef="#ctx0" brushRef="#br0" timeOffset="54400.25">13356 9420 17503 0,'-10'3'768'0,"1"-3"176"0,2 0-752 0,2 0-192 0,3 0 0 0,0 0 0 16,1 0 704-16,-3 0 96 0,-1 1 32 0,-1-2 0 15,0 1 800-15,1 0 160 0,3 0 48 0,0 1 0 16,4 1-592-16,0 1-112 0,2 1-32 0,1-2 0 16,1 2-176-16,1-1-32 0,2 2-16 0,2-3 0 0,0 1 128 15,3 0 16-15,2-1 16 0,1-2 0 16,1 0-480-16,0 0-112 0,1-3 0 0,1 0-16 0,1 1-432 0,0 0 0 15,0 0 0-15,0-2 0 0,-2 4 0 16,1 0 0-16,-1 0 0 0,-1 0 0 0,0 0 0 0,-2 0 0 16,0 0 0-16,-1 1 0 0,-1-1 128 0,-1 3 112 15,-1-3 16-15,-1 0 0 0,-1 2 0 0,-1-2 16 16,-1 0 0-16,0 0 0 0,1 0-144 0,-2-2-128 16,2-1 144-16,-2 0-144 0,0-1 0 15,1-1 128-15,-2-1-128 0,0 1 0 0,-1-1 0 0,0-3 144 16,-1 0-144-16,-2 2 128 0,0-2-128 0,-1 2 0 15,-1-2 144-15,-1 2-144 0,1 1 128 0,-3 0-128 16,1-1 160-16,-2 1-160 0,0 2 0 0,-1 0 0 0,-1 2 0 16,-1-3 0-16,-1 4 0 0,-2-1 0 0,-1 0 0 0,-1 0 0 15,-2-1 0-15,1 2 0 16,-3 1 128-16,-1-2-128 0,1 2 128 0,-1-4 0 0,0 2-128 16,1-2 192-16,1 1-64 0,3 0 0 0,0-4-128 0,4 4 192 15,0-3-192-15,3 3 0 0,2-1 0 16,-1 2 0-16,3-1 0 0,-1 2 0 0,2-2 0 0,0 3 0 15,2 0-256-15,0 3-32 0,4 1-16 0,2-2 0 16,2 5-704 0,3-4-144-16</inkml:trace>
  <inkml:trace contextRef="#ctx0" brushRef="#br0" timeOffset="54873.66">14377 9912 40543 0,'-11'-2'3600'0,"4"-1"-2880"0,1 2-576 0,2 1-144 0,4 0 208 0,2 0 16 0,2-2 0 0,1 0 0 0,4 1-224 0,4 0-128 0,6-3 128 0,6-2-208 15,3 4-32-15,2-5 0 0,3 4 0 0,2 0 0 16,1 2 240-16,-3 0 0 0,-1 3 0 0,-3 1 0 16,-5 0 0-16,0 0 0 0,-4 1 0 0,-3-2 0 15,3 2-704-15,-3-2-64 0,-1 0 0 0,0 0 0 16,-2-2-896-16,-1-2-176 0,1 0-32 0,-2 0-12800 15</inkml:trace>
  <inkml:trace contextRef="#ctx0" brushRef="#br0" timeOffset="55322.6">15824 9179 30399 0,'8'-12'2704'0,"-3"2"-2160"0,-1 1-544 0,-1 5 0 16,-1 1 1360-16,0 3 176 0,0 0 16 0,1-3 16 31,2 1-1760-31,1 1-336 0,0-2-80 0,-1 3-16 0,-1 3 368 0,-4 3 64 0,-2 4 0 0,-1 2 16 16,-4 4 320-16,-2 3 64 0,-4 7 16 0,-3 2 0 16,0 3 416-16,-4 5 64 0,0 2 32 0,-2 2 0 15,0 2 96-15,-4 0 32 0,-1 4 0 0,-2-2 0 16,-3 7-320-16,-1 2-64 0,-4 4-16 0,0-3 0 15,2-3-272-15,2 0-48 0,4-7-16 0,2-1 0 0,2 2-128 16,3-1 0-16,3-3 144 0,3-2-144 0,5-4 0 0,1-1 0 16,4-8 0-16,2-1 0 0,6-7-224 0,-2-6-64 15,1 2-16-15,1-10-11952 16,1-2-2400-16</inkml:trace>
  <inkml:trace contextRef="#ctx0" brushRef="#br0" timeOffset="55618.75">15473 9191 37775 0,'-12'-6'3360'0,"2"1"-2688"0,0 2-544 0,4 3-128 15,3 2 1328-15,3 2 224 0,0 2 48 0,-1 0 16 16,-2 8-1360-16,3 4-256 0,4 10 0 0,2 0-192 15,4 4-64-15,1 0 0 0,4 3-16 0,3 2 0 16,1 1 272-16,2 1-160 0,-2-2 160 0,2 2-128 16,2 7 128-16,2 0 0 0,-1 3 0 0,-1-2 0 15,1 2 0-15,-5-5 0 0,1-3 0 0,-4 0 0 16,-1-7 0-16,-3 1 0 0,1 0 0 0,-3 0 0 16,-2 2-176-16,0-2 176 0,-2 1-208 0,-2 1 80 15,-2-2-256-15,-1-6-32 16,1-4-16-16,-2 1 0 0,1-1-1808 0,0-3-384 0</inkml:trace>
  <inkml:trace contextRef="#ctx0" brushRef="#br0" timeOffset="56204.74">16381 9214 39615 0,'-9'-3'1760'0,"0"-3"352"0,1 2-1680 0,1 1-432 15,4 3 0-15,0-3 0 0,1 3 224 0,-3 0-32 0,-4-4-16 16,-2 2 0-1,1 4-1056-15,-1-2-208 0,4 7-32 0,-1-2-16 0,2 3 896 0,1 5 240 0,0 3 0 0,1 2 0 16,2 8 0-16,-1 1 0 0,1 2 0 16,0 3 0-16,-2 3 0 0,-1 3-160 0,1-6 160 0,-1 9 0 15,-2 7 0-15,-3 8 0 0,-2 7 0 0,-3 0 0 16,0 4 0-16,-1-4 0 0,0-5 0 0,3-7 0 16,5-8 0-16,-1-2 0 0,5-3 0 0,2-3 0 15,4-1 160-15,5-9-16 0,2-2 0 0,5-1 0 16,3-5 368-16,1-2 64 0,1-7 0 0,2-2 16 0,0-2-416 15,0-4-176-15,0 0 128 0,1-4-128 16,-1 0 0-16,-3 0 0 0,-1-2-224 0,-1-4 80 16,-1 1 144-16,-1-1 0 0,0-5-144 0,-2-1 144 0,-1 0 0 0,0-4 0 15,0-1-144-15,-1-1 144 0,1-1 0 0,0-6 272 16,2-5-48-16,0-4-16 0,1 0 256 16,-2 0 48-16,2-5 16 0,-2-2 0 0,-1-6-384 15,-1 1-144-15,-2-1 0 0,-3 6 144 0,-3 5-144 0,-1-7 0 16,-2-2 0-16,-3-1-176 0,-2 5 176 0,-1 4-128 15,-2 2 128-15,-2 5-128 0,-1 1 128 0,-3 5 0 16,0-1 0-16,0 7 128 0,0 2-128 0,-1 4 144 16,-1 4-144-16,1 2 160 0,0 1-160 0,0 3-224 15,-3 2 48-15,1 4 16 16,2 0-1360-16,1 4-272 0,1 0-48 0,2 4-16 16,-1 0-784-16,4 4-176 0</inkml:trace>
  <inkml:trace contextRef="#ctx0" brushRef="#br0" timeOffset="56478.05">16303 9736 29487 0,'-15'3'1296'0,"5"0"288"0,1 0-1264 0,4-3-320 0,4 3 0 0,2-3 0 0,1 1-640 0,-1 2-176 16,1-1-32-16,3 2-16 0,3-3-576 0,2 4-112 0,2-1-32 0,0-2 0 0,3 2 1216 15,0 0 368-15,1 1-176 0,-1-2 176 0,0 1 0 0,0 0 0 16,-1 1 0-16,1-4 128 0,1 1-128 0,-2 1 0 16,1-3-176-16,-2 0 176 15,2 0-432-15,0-3 16 0,1 0 0 0,0-2-8224 16</inkml:trace>
  <inkml:trace contextRef="#ctx0" brushRef="#br0" timeOffset="57023.31">16429 8793 37775 0,'-9'-2'3360'0,"3"2"-2688"0,5 2-544 0,2 0-128 0,3 0 400 15,-2 0 48-15,1 5 16 0,2 0 0 16,3 3-2048-16,5 5-400 0,4-3-96 0,3 4-16 0,3 0 1760 16,4 3 336-16,4-1 0 0,4 5 160 0,3-1 496 0,1 0 112 15,-8-6 0-15,4 7 16 0,7 1-16 0,3 2-16 16,1 5 0-16,-4-1 0 0,-1 3-416 0,-3 1-80 15,0 3 0-15,-6 0-16 0,-2-3 256 0,-5 2 48 16,-3 5 16-16,-5 0 0 0,-1 1-272 0,-4 1-48 16,-3 4-16-16,-1-1 0 0,-4 3 0 0,-4-2 0 15,-3 4 0-15,-3-3 0 0,-3-1-96 0,-3 0-128 16,-3-1 176-16,-2-3-176 0,1-4 0 0,-5 1 0 16,-7 5 0-16,0 0 0 0,-3-2 0 0,-2-5 0 0,-3 0 0 15,-3-3 0-15,4-3 0 0,-4-1 0 0,-2 0 0 16,-1-2 160-16,3-4-32 0,-2 0-128 0,3-3 192 0,3-8-64 15,7-2-128-15,-1-5 0 0,1-7 0 16,-1-9-12736-16,3-2-2560 16</inkml:trace>
  <inkml:trace contextRef="#ctx0" brushRef="#br0" timeOffset="58318.71">3483 12177 31327 0,'-22'0'2784'16,"5"-3"-2224"-16,2 3-560 0,5 0 0 0,8 0 1920 0,-1-1 288 0,2 1 48 15,-5 0 16 1,-3-4-5136-16,-2 2-1024 0,1-2-208 0,1 2-32 0,4-1 4400 0,2 2 880 0,0 1 192 0,3 0 16 16,1 4-272-16,2-2-48 0,1 4-16 0,1 2 0 15,1-2 144-15,1 2 32 0,4 2 0 0,2 0 0 16,3-1-224-16,2 1-32 0,5-4-16 0,1-2 0 15,5-1-400-15,3-3-80 0,3-1 0 0,4-4-16 16,2-1-240-16,2-1-32 0,2-3-16 0,-1-1 0 16,2-1-384-16,1 0-80 0,0 0 0 0,-4-1-16 15,-2 3-944-15,-6 2-192 16,-4 2-48-16,-7 4 0 0,-5 0-1328 0,-6 4-272 16</inkml:trace>
  <inkml:trace contextRef="#ctx0" brushRef="#br0" timeOffset="58625.02">3415 12549 37775 0,'-5'0'3360'16,"2"0"-2688"-16,0 0-544 0,3 0-128 0,4 0 736 0,0-3 112 0,2 3 32 0,4 0 0 31,7-3-1824-31,7 0-352 0,5-3-80 0,7 0-16 0,2 0 1552 0,2-2 304 0,1 2 64 0,0-3 16 31,-1 6-1344-31,1-4-272 0,0 1-48 0,-4 3-16 16,-4-1-928-16,-3 4-192 0,-3 0-48 0,-4 4-6336 0,-6-1-1264 0</inkml:trace>
  <inkml:trace contextRef="#ctx0" brushRef="#br0" timeOffset="59417.09">5062 11583 15663 0,'-13'-7'1392'0,"3"0"-1120"0,1-1-272 0,4 4 0 0,3 0 3504 0,2 4 640 0,0-3 128 0,-1 0 16 15,-2-5-2656-15,1 0-544 0,0-1-96 16,4 2-32-16,-1 1-224 0,3 3-48 0,1 1-16 0,0 2 0 16,1 2-528-16,-1 1-144 0,1 3 0 0,-1 4 0 15,-2 2 0-15,0 4 0 0,-2 4 0 0,-2 5 0 16,-3 6 0-16,-2 1-128 0,-1 3 128 0,-2 3 0 15,-1 3-144-15,0-3 144 0,0 0-160 16,0-1 160-16,3-8-160 0,1-1 160 0,1-2-160 0,2 2 160 16,2-5-544-1,2 2-16-15</inkml:trace>
  <inkml:trace contextRef="#ctx0" brushRef="#br0" timeOffset="59797.41">4496 12445 43311 0,'-18'-9'3840'0,"4"6"-3072"15,2-1-608-15,4 1-160 0,6 1 320 0,3 1 48 0,-1 1 0 0,1-4 0 32,3-1-1168-32,5-2-224 0,5-6-64 0,11 1 0 0,7 0 672 0,5-2 128 0,5-1 32 0,8 1 0 15,4 0 32-15,4 0 16 0,3 2 0 0,2-1 0 16,0 3 208-16,-1 1-192 0,-1 0 192 0,-6-4-192 31,-3 4-304-31,-4 0-48 0,-4 2-16 0,-5-3 0 0,0 3 256 0,-5-1 48 16,-2 2 16-16,-3 2 0 0,-2-2-1104 15,-4 2-240-15,-3 4-32 0,-2 0-12672 0</inkml:trace>
  <inkml:trace contextRef="#ctx0" brushRef="#br0" timeOffset="60724.92">4821 13081 10127 0,'-12'3'896'0,"2"0"-704"0,0-1-192 0,3 2 0 0,3-4 6064 0,3 1 1168 16,0 0 256-16,-3 1 32 16,-1 0-8624-16,-1-1-1728 0,3-1-352 0,3-1-64 15,3-4 2048-15,2 0 416 0,1-1 80 0,1 0 0 0,2-4 2560 0,0 1 512 16,2 1 112-16,1-2 16 0,0 0-576 0,3-3-128 15,1 1 0-15,3-4-16 0,-1 0-1008 0,2 0-208 16,1 0-48-16,0-5 0 0,2 1-192 0,-2-1-32 16,0-1-16-16,-3-1 0 0,1 1 112 0,-2 0 0 15,-2-4 16-15,0 1 0 0,0-1 32 0,-4-2 0 0,0 3 0 16,-3-1 0-16,0 4-256 0,-1-2-48 0,-1 5-128 16,-2 5 192-16,0 2-192 0,-2 3-192 0,0 5 48 15,-2 2 0-15,0 4 0 0,0 1 0 0,0 0 0 0,1 4 0 16,0 5 144-16,2 4-208 0,0 1 80 0,3 4 128 15,1 2-128-15,0-1 128 0,3 3 0 0,2-2 0 16,2 4 0-16,2-4 0 0,1-1 0 0,1-4 0 16,0 1 0-16,1-2 0 0,-1 4 0 0,0-2 0 15,-1-3 0-15,-2 4 0 0,1-4 0 0,-1 0 0 16,-3 1-128-16,0-3 128 0,-2 1 0 0,0-4 0 16,-4 0 0-16,0-4 0 0,1 2 0 0,-2-3 0 15,0-2 0-15,1-4 160 0,-1 2-160 0,1-4 160 16,0-2 48-16,1-2 16 0,1 0 0 0,-2-4 0 15,1-1 64-15,1-3 16 0,-1-1 0 0,0-2 0 0,-1-2 96 16,-1-3 32-16,1 0 0 0,-1-3 0 0,1-1-144 0,-1-2-32 16,0-1 0-16,1-2 0 0,0-3-256 0,-1 3 0 15,0 1 0-15,-1-1 0 0,0 5 0 0,-1-2-224 16,-2 3 16-16,2 0 0 16,-2 6-368-16,-1-1-64 0,0 5 0 0,-1 1-16 15,1 3-320-15,-1 4-64 0</inkml:trace>
  <inkml:trace contextRef="#ctx0" brushRef="#br0" timeOffset="61316.88">6862 11351 35935 0,'-2'-3'3200'0,"1"1"-2560"0,1 2-512 0,0 0-128 0,1 0 512 0,1 2 96 15,1-2 16-15,0 0 0 16,-1 3-1536-16,2 1-304 0,-2 3-64 0,1 1-16 15,-2 1 272-15,-1 2 64 0,-2 1 16 0,-2 3 0 16,-3 1 352-16,-3 0 64 0,-1 5 16 0,-6 2 0 0,4-1 880 0,-7 4 176 16,-3 2 32-16,-5 7 16 0,-3 3 1456 0,-3 6 272 15,-4 8 64-15,-2 3 16 0,0-3-1296 0,3-1-256 0,3 0-48 16,2 4-16-16,1 2-528 0,6 1-96 0,5 2-32 16,5-6 0-16,7-3-128 0,4-4 0 0,4-3 0 15,2-1 0-15,5 0 0 0,0 0 0 0,0 4 0 0,1 1 0 16,-1 3 128-16,-2-2 0 0,0-3 0 15,-1-3 0-15,0-2-128 0,0-5 0 0,1 1 0 16,0-2 0-16,2-3 0 0,0-1 0 0,2-2 0 0,1-4 0 16,1-3-256-16,1-2-96 0,4 1-16 0,3-2 0 15,2 3-144 1,6 1-48-16,5 6 0 0,5-1-11392 0,3 1-2272 0</inkml:trace>
  <inkml:trace contextRef="#ctx0" brushRef="#br0" timeOffset="64258.86">7092 12372 31327 0,'1'0'2784'0,"0"0"-2224"0,0 0-560 0,1 0 0 0,0 0 240 0,1 0-64 15,0 1-16-15,3 2 0 0,3-1 16 16,1-1 0-16,-1 4 0 0,-1 2 0 0,1-4 464 0,-3 1 80 15,2 2 32-15,-1 0 0 0,0-2-16 0,0 2 0 16,-1 0 0-16,1-2 0 0,-1 2 32 0,1 3 16 16,0 1 0-16,-1 2 0 0,3 1-416 0,-2 0-96 15,2 8-16-15,1 1 0 0,1 1-256 0,1 3 128 16,2 5-128-16,1-3 0 0,0 3 0 0,-2-3 0 16,2 1 0-16,-3-2 0 0,-1-2 128 0,-2-3-128 15,0-1 0-15,-2-1 0 0,-1-4 0 0,-1-1 0 16,-2-2-128-16,-2 0 128 15,0-5-800-15,-1-1-64 0,0-4-16 0,-1 0-16720 0</inkml:trace>
  <inkml:trace contextRef="#ctx0" brushRef="#br0" timeOffset="65066.49">7806 12299 9215 0,'7'-12'816'0,"-4"3"-656"0,1 2-160 0,-2 0 0 0,1 2 3376 0,-1 4 640 0,1-4 128 0,2-2 16 0,3-3-3200 15,2-2-640-15,1-1-128 0,1 1-16 0,-4 2-48 16,0 4 0-16,-2 0 0 0,-1-1 0 0,-1 5-128 0,-2 2 0 15,-2 1-192-15,0 3 192 16,-1 0-496-16,-3 4 32 0,-1 3 0 0,-2 4 0 0,-2 4 976 0,-1 1 208 16,-1 2 48-16,-3 3 0 0,2-6 880 0,0 4 176 15,1 1 32-15,-2 1 16 0,2 3-304 0,-1 1-64 16,2 2-16-16,-1 5 0 0,1 1-800 0,0 1-176 16,-1 7-16-16,-2 2-16 0,2 0-480 0,-5 1 128 15,0-1-128-15,-2-5 0 0,0-5 0 0,-3 4 0 16,-2 0 0-16,-3 1 0 0,1-2 208 0,-2-1 0 0,1 2 0 15,1-3 0-15,2 0 32 0,-1-3 0 0,4-4 0 16,3-3 0-16,2-5-240 0,2-4 0 0,3 0 0 16,1-1 0-16,2-5 0 0,2 0 0 0,1 0 0 15,1-1 0-15,1-2-400 0,1 0 16 0,1 1 16 16,1-4-11664-16,0 2-2320 0</inkml:trace>
  <inkml:trace contextRef="#ctx0" brushRef="#br0" timeOffset="75657.23">7298 11959 5519 0,'-10'6'496'0,"2"-1"-496"0,-1 0 0 0,4 0 0 0,1-4 3136 0,3 2 512 15,0-1 128-15,-3 2 0 0,-2 5-2816 0,-3 0-560 16,1 1-112-16,0-4-32 0,3 2-256 15,2-3 0-15,0-4-128 0,3 2 128 16,3-6-704-16,1-1-32 0,5-2-16 0,1-4 0 0,6-2 304 0,-1-2 64 16,1 2 16-16,-1 0 0 0,0 2 672 0,1-3 128 15,1 5 16-15,-1 2 16 0,0 2 496 0,-1 0 112 16,0 4 16-16,-2 4 0 0,1-2 80 0,-2 4 32 16,2 1 0-16,-2 3 0 0,-2-4-160 0,0 0-16 15,1 4-16-15,-1-4 0 0,1 4-560 0,-2-6-128 16,0 1 0-16,1-4-16 0,-1 1-304 0,4-2 0 15,0-2 0-15,1-2 0 0,0 0 0 0,-1-1 0 0,2-1 0 16,0 3 0-16,0-5 0 0,0 2 0 0,-2 0 144 0,1 1-144 16,-3 4-192-16,-1-2-128 0,-3 1-16 0,1 2-16 15,-3 0 352-15,0 0 0 0,-2 2 0 0,0-2 0 16,-1 0 304-16,-1 3 128 0,1-2 16 0,0-1 16 16,-1 2-304-16,-1-2-160 0,2 0 160 0,-1-2-160 15,1 1 0-15,0-2 0 0,-1-1 0 0,1 1 0 16,0-4 0-16,-1 3 0 0,0 0 0 0,-1-5 0 15,0 4 160-15,-1-1-160 0,0 0 160 0,-3 0-160 16,0-1 624-16,-2 1 16 0,0 3 16 0,-3-2 0 16,0 1 80-16,-2 0 16 0,0 4 0 0,-1-2 0 0,-1 2-288 15,0 0-48-15,-1 2-16 0,-1-2 0 0,1-2-144 16,-1 2-16-16,0-1-16 0,-1-1 0 0,-2 1-80 16,2-3-16-16,0 2 0 0,0-2 0 0,-1-2-128 0,2-3 128 15,2 2-128-15,-1-2 128 0,2 1-128 0,2-2 0 16,2 0 0-16,2-3 128 0,1 4-128 0,1-4 0 15,3 3 0-15,0 4 0 16,2 0-864-16,0 0-48 0,2 3-16 0,1 2 0 16,-1 1-1312-16,3 0-256 0</inkml:trace>
  <inkml:trace contextRef="#ctx0" brushRef="#br0" timeOffset="76224.89">8224 11419 23951 0,'-5'2'2128'0,"0"1"-1696"0,3-3-432 0,1 0 0 0,1 1 2016 0,-2 1 320 16,0-2 64-16,-3 4 16 0,0 1-1712 15,0-1-320-15,0 2-80 0,3-3-16 0,0 4-144 0,2-1-16 16,0 1-128-16,2 4 192 0,-1-1-192 0,0 4 0 15,0 3-144-15,1 1 144 0,-2 3-320 0,0 5 16 16,-2-1 16-16,-1 6 0 0,-1 4 288 0,-3 2 0 0,-2 5 0 0,-1-1 0 16,1-5 0-16,-2 1 0 0,-2-2 0 15,0-3 0-15,3-1 0 0,2-7 0 0,0 0 0 0,3-3 0 16,3-3-128-16,-1-4 128 16,3-5 0-16,0-3 0 15,2-2-1312-15,0-4-160 0,1-3-16 0,0-1-11504 0</inkml:trace>
  <inkml:trace contextRef="#ctx0" brushRef="#br0" timeOffset="76510.3">7929 11424 34095 0,'-1'-3'1504'0,"-1"-1"320"0,1 1-1456 0,0 0-368 0,2 3 0 0,2 0 0 0,0 0 576 0,2 0 64 15,4-2 0-15,4 0 0 16,6 2-1040-16,3 0-208 0,2 0-32 0,2 0-16 0,0 0 832 0,1 0 160 16,0 0 48-16,2 0 0 0,-2-2-384 0,-1-1-192 15,0 0 32-15,-2-1 0 16,0 2-416-16,-2-2-96 0,0 0-16 0,-2 2 0 15,-1-2-208-15,-2 2-32 0,-1-2-16 0,0 1-12496 0</inkml:trace>
  <inkml:trace contextRef="#ctx0" brushRef="#br0" timeOffset="78168.95">8538 12180 33167 0,'-6'3'2944'0,"2"-3"-2352"0,3 0-464 0,1 0-128 0,1 0 512 0,-1 0 64 15,2 2 32-15,-2-2 0 0,2 4 224 0,2 2 64 16,3 7 0-16,1-1 0 0,2 4-384 0,0 1-64 0,1 7 0 0,0-2-16 16,0 2-432-16,-1 3 0 0,0-1 0 15,-2-2 0-15,0 2 0 0,-2 0 0 0,0 2 0 0,-2-4 0 16,1-4 0-16,-1 2 0 0,0 3 0 0,3-3 0 15,-2 1 0-15,0-5 0 0,-1-1 0 0,1-2 0 16,0-2-144-16,-2-3 144 0,1-2 0 0,-1-4 0 31,1-3-1584-31,2-2-208 0</inkml:trace>
  <inkml:trace contextRef="#ctx0" brushRef="#br0" timeOffset="78488.83">9116 12084 40543 0,'-6'0'1792'0,"-1"0"384"0,3 1-1744 0,0 2-432 0,1 0 0 0,2 1 0 0,0 2 128 0,-2 3-128 16,-2 7 128-16,-1 4-128 15,1 7-672-15,0 3-224 0,0 3-32 0,2 2-16 0,-1-3 544 0,-1-1 96 16,0 2 32-16,-2 0 0 0,-2 2 272 0,-2 0 0 16,-1 1 0-16,-6 4 0 0,-2 7 0 0,-4 4 192 15,-2 3-48-15,-8 6-16 0,-3 3 704 0,-5 4 128 0,-5 3 16 16,-5 8 16-16,-5 4-672 0,-3 3-128 16,-3 0-16-16,-2-6-16 0,9-11-160 0,2-2 0 15,6-7 0-15,6-4 0 16,8-8-880-16,9-9-48 0,10-9-16 0,8-7-16288 0</inkml:trace>
  <inkml:trace contextRef="#ctx0" brushRef="#br0" timeOffset="80280">9863 12378 39615 0,'0'1'3520'0,"1"-1"-2816"0,1 0-560 0,1 0-144 16,1 0 320-16,1-1 48 0,4 1 0 0,6-2 0 16,9-1-1072-16,7 0-224 0,6 3-32 0,2-4-16 0,2 1 576 15,0 2 112-15,0-1 32 0,-2 2 0 16,-2 0-576-16,-3 0-96 0,-1 0-32 0,-3 2 0 15,-3-1-96-15,-2 2-32 0,-3 1 0 0,-2-1 0 16,-4 0-224-16,-2 0-48 0,-3 2-16 0,-4-3-10208 0</inkml:trace>
  <inkml:trace contextRef="#ctx0" brushRef="#br0" timeOffset="83978.07">11207 11913 27647 0,'-4'0'2448'0,"0"0"-1952"0,3 0-496 0,0 0 0 15,1 0 0-15,-1 0 0 0,-2 0 0 0,-2 0 0 16,-1 0-1296-16,-1 0-368 0,-1 0-64 16,0 0 0-16,0 1 1344 0,0 2 384 0,0-3-160 0,-1 1 160 15,2 4 256-15,-2-1 128 0,3-2 32 0,-1 4 0 0,1-2 736 0,-2-1 160 16,2 2 32-16,-3 1 0 0,2 0-304 0,-2 3-48 15,-1 1-16-15,1-1 0 0,-1 4 48 0,-2 2 0 16,0 2 0-16,0 4 0 0,-1-3-256 0,1 6-32 16,0 3-16-16,-1 2 0 0,1-1-528 15,0 7-192-15,2-1 144 0,0 1-144 0,1 1 0 0,2-4 0 16,-1 1 128-16,2-1-128 0,0-3 0 0,0 2 0 16,1 1 0-16,-1 0-176 0,1-1 176 0,0 4 0 15,0-3 0-15,0-1 0 0,1-2 0 0,0-1 0 16,3-2 0-16,0-4 0 0,1-2 128 0,1-3 16 15,3-3 0-15,1-2 0 0,1-2 352 0,4-2 64 16,2-1 16-16,2-1 0 0,2-2-256 0,4-1-64 0,1-3 0 16,3 0 0-16,4-3-128 0,0-6-128 0,3 1 192 15,-1 0-192-15,-1-6 0 0,1-1 0 16,-3-3 0-16,-1-2 0 0,-2-2 0 0,-2 0 0 0,0-1 0 16,-3 1 0-16,-2 0 0 0,0-2 0 0,-1-2 0 0,-1-2 0 15,-1-1 0-15,-2 0 0 0,-1-5 0 0,-1 2 0 16,-1 0 128-16,-3-3-128 0,-1 2 0 0,-2 0 0 15,-2-1 0-15,-1 2 0 0,-3 0 0 0,0 1 0 16,-2-1 0-16,-1 3 0 0,-2 2 0 16,1 1 0-16,-2 0 0 0,-1 2 0 0,0-2 0 0,0 1 0 15,2 3 0-15,-2 3 0 0,2 1 0 0,0 4 0 16,0 2-160-16,1-1 160 0,-1 6-160 0,1-2 160 16,0 5-496-1,-1-1 0-15,0 4 0 0,-1 1 0 0,-2 1-928 0,0 4-192 16,-1-1-48-16,-1 2-14048 0</inkml:trace>
  <inkml:trace contextRef="#ctx0" brushRef="#br0" timeOffset="84364.93">10943 12366 26719 0,'0'0'2368'0,"-1"0"-1888"0,1 1-480 0,0-1 0 0,1 3 960 0,1-3 112 0,-1 2 16 0,1-1 0 31,3 4-1728-31,2-1-320 0,2 5-80 0,3-5-16 16,1 5 352-16,2-3 64 0,1 0 0 0,3 1 16 15,-1-1 176-15,2-2 16 0,0 2 16 0,0-4 0 0,-1 2 816 0,0-2 176 0,-3 0 16 0,0-2 16 16,-1 2 352-16,0-2 64 0,-2 0 0 0,0 0 16 16,-2 0-688-16,1 0-144 0,-1-2-16 0,0 0-16 15,1 0-1600-15,-3 2-320 0,1-4-64 16,3 2-16-16</inkml:trace>
  <inkml:trace contextRef="#ctx0" brushRef="#br0" timeOffset="84850.27">11893 11594 35935 0,'0'0'3200'0,"0"0"-2560"0,1 1-512 0,-1 2-128 16,2-1 224-16,-1 2 32 0,0 2 0 0,0 2 0 15,2 6-256-15,-1 5-256 0,1 3 48 0,-3 2 16 16,1 4-400-16,-2 3-80 0,-2-2-16 0,2-1 0 16,-1 3 80-16,-2-3 16 0,0 5 0 0,-1-3 0 0,1-1 400 15,2-1 192-15,-3 4-160 0,1-1 160 0,1-2 0 0,-1-3 0 16,0-4 0-16,-1 0 0 0,2-3-320 0,-2-3-64 16,1-4 0-16,-1-2-16 15,1-1-1456-15,1-5-272 16</inkml:trace>
  <inkml:trace contextRef="#ctx0" brushRef="#br0" timeOffset="85127.17">11512 11752 39615 0,'-5'-6'3520'0,"2"0"-2816"0,-1 2-560 0,3 2-144 16,2-1 624-16,3 2 80 0,2 1 32 0,4-5 0 31,6 0-1488-31,7-3-288 0,9-2-64 0,3 0-16 0,3 4-144 16,1-1-16-16,-2 3-16 0,-1 2 0 0,0 0-144 16,-3 2-32-16,-1 0 0 0,-1 0 0 0,-3 0 208 15,0 2 48-15,-4-2 0 0,-1 2 0 0,-1 0 256 0,-2-2 48 16,-2-2 16-16,0 0 0 0,-1 2-1056 0,0-2-208 15,-1 2-32-15,0-3-4784 0</inkml:trace>
  <inkml:trace contextRef="#ctx0" brushRef="#br0" timeOffset="85567.68">12851 11854 29487 0,'-4'2'1296'0,"-1"0"288"0,0 0-1264 0,0-1-320 0,2 1 0 0,2-1 0 15,-1 1 640-15,-3 2 80 0,-3 2 16 0,-1 0 0 16,1 0-736-16,-1 4-208 0,2-1-16 0,-2 1 0 16,2 4 464-16,-1 0 80 0,0 2 32 0,-1 3 0 15,0 0-352-15,-3 3 144 0,-2 6-144 0,-4 4 0 16,-1 1 0-16,-2 4 0 0,-4 1 0 0,-3 4 0 15,-3 1 0-15,-1 2 0 0,-3-2 0 0,-1 2 0 0,-2 3 0 16,1-1 0-16,2-3 0 0,1 1 0 0,-2 4 0 16,3-4 0-16,2-7 0 0,3-3 0 15,6-7-512-15,4-6-128 0,4-5 0 0,2-5-16 16,3-6 0-16,3-2 0 0</inkml:trace>
  <inkml:trace contextRef="#ctx0" brushRef="#br0" timeOffset="85904.36">12406 11935 21183 0,'0'14'1888'0,"-1"-4"-1504"0,0 1-384 16,1-3 0-16,0 0 3584 0,1-2 656 0,2 4 128 0,-1 4 32 31,3 11-4192-31,2 9-832 0,2 5-160 0,1 4-48 16,0-4 32-16,1-2 0 0,0 1 0 0,0-6 0 0,3-4 640 0,-1 1 160 0,4 2 0 0,-3-3 0 15,4 2 0-15,-2-3 0 0,0 1 0 0,0-2 128 16,1 0 144-16,-1 1 48 0,2-1 0 0,-2-1 0 15,-2 1-64-15,3-6 0 0,-4-2 0 0,1-1 0 16,-2-3-560-16,-1-1-112 16,3-3-32-16,-2-7-13952 0</inkml:trace>
  <inkml:trace contextRef="#ctx0" brushRef="#br0" timeOffset="86251.11">13119 11594 15663 0,'-2'6'1392'0,"1"1"-1120"0,0 0-272 16,0-3 0-16,2 2 2528 0,-1-1 448 0,1-2 96 0,2 7 0 15,2 5-1312-15,1 7-272 0,4 4-48 0,1-1-16 16,1 4-848-16,0-3-160 0,0-2-32 0,0-1-16 31,-2-1-688-31,0-2-128 0,-2 1-16 0,0-3-16 0,-3-2-1664 16,0 0-336-16,-3 0-64 0,2-2-5248 0,-3-3-1040 0</inkml:trace>
  <inkml:trace contextRef="#ctx0" brushRef="#br0" timeOffset="86568.37">12828 11620 40543 0,'-1'-2'1792'0,"1"0"384"0,0 2-1744 0,0-2-432 16,1 2 0-16,1 0 0 0,3 2 128 0,2-2-128 16,5 0 128-16,5 0-128 15,8-2-800-15,2-2-240 0,2-2-48 0,2 0-16 16,2 0 96-16,4 0 32 0,0-2 0 0,1-1 0 15,1 1-192-15,-3 0-48 0,0 2 0 0,-3-2 0 0,-2 1 960 0,-3 1 256 0,-3 1 0 16,0 0 0-16,-2 2 0 0,1-1 0 0,-3-1 0 16,-3 4 128-1,-2-2-480-15,-1 2-96 0,0 0 0 0,-3 1-12032 0</inkml:trace>
  <inkml:trace contextRef="#ctx0" brushRef="#br0" timeOffset="87550.87">13608 12158 27647 0,'-2'3'2448'0,"1"-3"-1952"0,1 0-496 16,0-3 0-16,1 3 1248 0,1 0 160 0,1 0 16 0,0 0 16 31,4 3-2560-31,1-3-512 0,1 2-96 0,-2 2-32 0,1-2 1392 0,-2 2 368 0,0 0 0 0,-1-1 0 16,1 2 0-16,-2 1 272 0,0-1-16 0,-2 0-16 15,1 2-240-15,-2-1 0 0,1 0 128 0,0-1-128 16,-4 1 736-16,1 3 96 0,0-3 32 0,0 1 0 16,1 2 560-16,-2 1 112 0,4 2 32 0,0 1 0 15,2 0-272-15,1 0-48 0,1-1-16 0,1 3 0 16,3-3-688-16,0-1-144 0,3 0-16 0,-2-1-16 16,0 0-192-16,0-1-48 0,0 1 0 0,0-3 0 15,0 2-128-15,0-3 0 0,-1 1 0 0,0 4 0 16,-1-1 0-16,-3 0 0 0,0 0 0 0,-1 1 0 0,-1 0-288 15,-3 1 64-15,2-3 16 0,-3 1 0 0,0-1 32 0,0-3 16 16,0 2 0-16,1-5 0 0,-1 0-176 0,1-1-48 16,0-2 0-16,1 0 0 15,0-2-1088-15,0-2-208 0,1-2-48 0,1 0-14096 0</inkml:trace>
  <inkml:trace contextRef="#ctx0" brushRef="#br0" timeOffset="87882.43">14180 12081 19343 0,'-3'3'1728'0,"2"-3"-1392"0,0 1-336 0,-1 2 0 15,2-3 2096-15,-1 3 336 0,0 1 80 0,-2 5 16 0,0 3-1792 0,-1 2-352 0,0 4-80 0,-1 1-16 16,2 3-288-16,-5 3 0 0,2 4 0 0,-3 2 0 16,-2 0 0-16,0 1 0 0,-1 4 0 0,-2 1-144 15,-2 2 144-15,-2 4 0 0,-4 1 0 0,0 5 0 16,-2 0 944-16,-6 6 208 0,-2 1 64 0,-5-1 0 16,-1 0 64-16,-2 2 32 0,-1 0 0 0,0-2 0 0,4-7-992 15,-1 1-320-15,-1-2 160 0,3-5-160 16,6-7-416-16,4-3-160 0,5-7-48 15,3-5 0-15,7-5-1056 0,2-7-224 0</inkml:trace>
  <inkml:trace contextRef="#ctx0" brushRef="#br0" timeOffset="91673.23">14778 12015 40543 0,'-9'3'3600'0,"3"0"-2880"0,4 0-576 0,2-3-144 16,1 3-480-16,-1-3-128 0,-3 4-32 0,1 2 0 15,1 0-1264-15,2-2-256 0,4-1-48 0,5-3-16 0,2-1 1616 0,6-1 320 0,3-2 64 0,3-1 16 16,3 1 352-16,4-3 80 0,5 1 16 0,1-3 0 15,-1 3 768-15,1 2 144 0,-1-2 48 0,0 4 0 16,-1-2-864-16,-3 0-160 0,-3 2-48 0,-1-2 0 16,-1 2-864-16,-1 2-176 15,-1 2-48-15,-4-2-13696 0</inkml:trace>
  <inkml:trace contextRef="#ctx0" brushRef="#br0" timeOffset="93029.99">15996 11787 24879 0,'-1'-2'2208'0,"-2"-1"-1760"0,2 3-448 0,0 0 0 0,1 3 1072 0,-1-3 128 0,-3 0 16 0,-1-3 16 0,0 3-944 15,-2-1-288-15,2 1 128 0,0 1-128 16,1-1-656-16,2 0-208 0,2 0-32 0,0 0-16 16,2 3 16-16,-1-3 16 0,3 2 0 0,1 2 0 0,0 2 2128 0,2-2 416 15,2 4 96-15,1 0 16 0,2 3 272 0,2 0 48 16,2 1 16-16,2 1 0 0,1 3-1216 0,2 0-224 16,-1 1-48-16,1-1-16 0,0 4-464 0,0-1-144 15,0 0 0-15,-3 2 0 0,-3-2 0 0,0 1-176 16,1 4 0-16,-2 2 0 15,-3 3-480-15,-1-1-112 0,-3 1 0 0,-1-1-16 16,-1-3-608-16,-1-5-112 0,-2-4-32 0,2-1 0 16,-3-5 624-16,2-2 112 0,1-2 32 0,-1-1-11968 0</inkml:trace>
  <inkml:trace contextRef="#ctx0" brushRef="#br0" timeOffset="93352.27">16595 11804 28559 0,'-4'-1'2544'0,"-1"1"-2032"0,1 0-512 16,0 0 0-16,3 0 2416 0,0 1 384 0,0 2 80 0,-2 1 0 0,0 2-2496 15,-2 5-512-15,0 0-112 0,1 4-16 16,1 1-256-16,1-1-64 0,1 5-16 0,-2-1 0 15,2 4 0-15,-1 0 0 0,-2 3 0 0,-1 0 0 0,0 2 256 0,-2 3 48 16,-2 2 16-16,-2 4 0 0,-3 1 272 0,-1 3 0 16,-1-3 0-16,-2 3 0 0,-2 1 656 0,-2-1 96 15,1 0 16-15,-2-4 0 0,2-1-176 16,2-2-16-16,-1 1-16 0,2-4 0 0,4-8-560 16,4-2 0-16,2-5-192 0,3-6 48 15,3-1-992-15,2-5-192 0,4-2-32 0,1-2-13824 0</inkml:trace>
  <inkml:trace contextRef="#ctx0" brushRef="#br0" timeOffset="94541.2">16158 11519 31327 0,'-4'2'2784'0,"2"-2"-2224"0,1 0-560 0,1 1 0 0,0-1-912 0,0 3-304 16,0-3-48-16,-2 2-16 0,0 2-976 0,-1-4-208 0,2 4-32 16,1-4-16-16,1 0 2000 0,2 0 512 0,-1 0-128 0,3 0 128 0,0 0 176 0,1 0 80 15,-1-3 0-15,2 3 16 0,-1 0 608 0,-1 3 112 16,1-3 32-16,-1 0 0 0,1 0 480 0,0 0 96 0,0 0 32 0,2 0 0 15,2-3-288-15,1 2-48 0,0 1-16 0,4-4 0 16,2 3-448-16,3 0-80 0,-2-3-32 0,1 2 0 16,-2 2-528-16,2-4-192 0,4 2 0 0,1-2 144 15,1 1-400-15,-2 3-64 0,-1-2-32 0,-1 2 0 16,-2 0 96-16,-2-1 0 0,-2 1 16 0,-3 1 0 16,1-1 432-16,-3 0 64 0,0 2 32 0,-2-4 0 0,1 2 176 15,-2-1 48-15,-1-2 0 0,1 2 0 0,-1-2-16 16,0 0 0-16,0-2 0 0,0 1 0 0,1-2-240 15,-1 0-64-15,0-2 0 0,-1 2 0 0,-1 0 32 16,-2 1 0-16,-1 0 0 0,-1 3 0 0,-1-2 48 0,-3 1 16 16,-1 0 0-16,-2 3 0 0,0-3-144 0,-2 3-16 15,-2-2-128-15,0 1 192 0,0-2-192 16,-3 1 0-16,2-2 0 0,-2 0 0 0,0 0 0 0,1-1 0 16,-1-1 0-16,1 0 0 0,0 0 0 15,0 1 0-15,0-4 0 0,3 1 0 0,0 1 0 0,1 0 192 16,0-2-48-16,1 2-16 0,1-2-128 0,1 3 0 15,1 0 0-15,-1 0 0 0,1 1 0 0,1 2 0 16,0 0 0-16,2 0 0 16,-2 3-704-16,2-2-160 0,-1 0-32 0,2 6-10832 15,1-4-2160-15</inkml:trace>
  <inkml:trace contextRef="#ctx0" brushRef="#br0" timeOffset="95510.29">17230 11044 19343 0,'0'-3'1728'0,"0"3"-1392"16,0-2-336-16,1 1 0 0,1 1 1280 0,-1 0 192 0,0-3 48 15,2 1 0-15,0-2-1120 0,0 2-208 0,-1 0-64 0,1 0 0 16,-2 2 160-16,-1 2 32 0,0 0 0 0,-1 0 0 15,-1 2 336-15,1 1 80 0,0 1 16 0,0 1 0 16,1 2-160-16,-2 1-16 0,2-3-16 0,0 6 0 16,0 1-208-16,0 5-32 0,2 1-16 0,-1 2 0 15,0 4 272-15,2 2 64 0,-2 1 16 0,1 2 0 16,1 0-48-16,-1-3-16 0,1 1 0 0,-2-1 0 16,0-2-336-16,0-1-64 0,2-3 0 0,-2 0-16 15,2-3-624 1,-1-3-128-16,-1-2-32 0,1-2 0 0,-1 0-1568 0,0-3-304 0,-1-5-64 15,0-1-16-15,-1 0 336 0,0-6 64 0</inkml:trace>
  <inkml:trace contextRef="#ctx0" brushRef="#br0" timeOffset="95783.55">16853 11117 36863 0,'-11'-3'1632'0,"3"0"336"0,2 0-1584 0,3 2-384 16,3 0 0-16,1-1 0 0,0 2 0 0,3-2 0 15,2 1 128-15,4-4-128 16,6 1-320-16,5-2-112 0,6 2-16 0,5-4 0 0,5 1 448 0,4 0 192 16,4 1 0-16,-1-3-16 0,1 3-48 0,-2 2-128 15,0-2 192-15,-3 2-64 0,-6-1-128 0,-1 0 0 0,-4 3 144 16,-2-1-144-16,-2 2 448 0,-4-1 32 0,-1 2 0 0,-1-4 0 15,-1 4-336-15,-1-2-144 0,-1-2 128 0,-1 0-128 32,0 2-1184-32,-1-2-320 0,-1 2-64 0,-2-2-13952 0</inkml:trace>
  <inkml:trace contextRef="#ctx0" brushRef="#br0" timeOffset="101522.62">18238 11165 20271 0,'1'3'1792'16,"-1"-3"-1424"-16,-1 0-368 0,1 0 0 0,0 1 1520 0,1-1 224 0,0 0 48 0,-1 0 16 0,2 2-976 0,0-2-192 16,1 0-32-16,-3 0-16 0,0 0 928 0,0 0 176 15,0 0 32-15,0 0 16 0,0 0-640 0,0 0-128 16,0 0-16-16,-13 25-16 0,7-13-720 0,-3 4-224 15,-2 4 128-15,-1 5-128 0,-4 3 0 0,-2 1 0 16,1-1-128-16,-4 4 128 0,0 3 0 0,0 2 0 16,0-2-128-16,-4 4 128 0,-2 7 0 0,-1 0 0 15,0 1 0-15,0 0 0 0,-2 0 256 0,1-3 80 16,-1-2 32-16,3-1 0 0,1 0-128 0,4-4-32 16,3-5 0-16,0-3 0 0,2-1-208 0,2 1 0 0,0-7 0 15,2 0 0-15,1-2 0 0,-1-4 0 0,2-1 0 16,1-7 0-16,1 2 0 0,1-6-160 0,-1-4 160 15,2 0-128 1,-1-4-832-16,2-1-144 0,1-2-48 0,0-3-15536 0</inkml:trace>
  <inkml:trace contextRef="#ctx0" brushRef="#br0" timeOffset="101898.81">17667 11263 34095 0,'-8'-4'1504'0,"2"2"320"0,1-1-1456 0,1 2-368 0,2 1 0 0,2 1 0 0,-1 2 464 16,-1-1 32-16,0 4 0 0,2 0 0 0,4 2-704 0,3 0-144 15,4 2-32-15,3 0 0 0,1-1 560 0,2 3 96 16,-1-2 32-16,1 4 0 0,1 1 112 0,-2 1 32 15,1 2 0-15,-1 5 0 0,-1-1 48 0,-1 1 16 16,-3 4 0-16,0 2 0 0,-1 3-144 0,-2 3-32 16,0 2 0-16,-3 1 0 0,0 0-144 0,-2 0-16 15,0 0-16-15,-1-3 0 0,2-1-160 0,1-2 128 16,-1 0-128-16,1 1 128 0,1-2-128 0,0-1 0 16,3 5 0-16,-2-5 0 0,2 1 144 0,-1-7-144 0,1 2 160 15,-2-6-160 1,2 1-432-16,-4-5-176 0,1-1-32 0,-2-1-16 15,1-4-512-15,-1-2-112 0,-1 0 0 0,0-3-16 16,-1-2-912-16,3 0-176 0,-1-6-48 0,0 0-10416 0</inkml:trace>
  <inkml:trace contextRef="#ctx0" brushRef="#br0" timeOffset="102624.2">18815 11174 28559 0,'-5'-3'2544'0,"2"0"-2032"0,0 0-512 0,3 1 0 16,0 0 1152-16,0 2 128 0,-2-3 16 0,-1-4 16 0,0 3-1008 0,-1 0-304 15,1 0 128-15,1 2-128 0,1 2 0 0,-2 2 128 16,2 2-128-16,-3 4 0 0,-1 0 0 0,-1 4 0 0,-1 3 0 0,-3 2 0 16,0 4 0-16,-1 3 0 0,-3 3 128 0,1-1-128 15,0-1 464-15,-2 3 32 0,-1 1 0 0,-1-1 0 16,1 3 384-16,0-1 80 0,1 1 0 0,0 3 16 16,0 2-464-16,2 1-80 0,2 2-32 0,-1-5 0 15,4 1-192-15,0-3-32 0,2 3-16 0,0-4 0 16,1 1-32-16,1-1-128 0,2 1 192 0,-2-1-64 15,2-2-128-15,0 0-144 0,2-1 144 0,0-1-208 16,2-4 208-16,-1-4 0 0,3-2 0 0,-2-3 0 16,2-1 0-16,0-6 0 0,1 2 0 0,1-3 0 0,4-2 0 15,-1-3 0-15,5-2 128 0,0-2-128 16,-1 0 144-16,3-1-16 0,4-5-128 0,2-3 192 0,1 2-64 16,-1-6-128-16,-1 3 176 0,1-3-176 0,0-2 128 0,-1-2-128 15,1 1 0-15,-5 1 0 0,0-2 0 0,-1-1 0 16,0-1 0-16,-1 0 0 0,-3-3 144 0,1-1-144 15,-2-3 0-15,-2-1 144 0,-1 0-144 0,-2-2 0 16,1 1 0-16,-2 0 0 0,-2 1 0 0,0-3 0 16,-2 1 0-16,0-5 0 0,-1-2 192 0,0 1-64 15,-1 0 0-15,-1 3 0 0,-2 3 0 0,0 1 0 16,0 5 0-16,-1 1 0 0,-1 3-128 0,-1 0 0 16,-1 1 0-16,0 3-176 0,-1 4-144 0,-1 0-16 15,2 2-16-15,-2 2 0 16,1 3-592-16,-1-1-112 0,1 2-32 0,1 2 0 15,0-2-1712-15,0 2-336 0</inkml:trace>
  <inkml:trace contextRef="#ctx0" brushRef="#br0" timeOffset="102915.37">18506 11673 37775 0,'-3'4'1664'0,"0"-4"368"0,2 2-1632 0,1 0-400 16,1-2 0-16,2 0 0 0,3 2-800 0,1-2-240 0,5-2-48 0,7 0-16 15,6 0-896-15,3-4-176 0,2 0-48 0,1-1 0 0,0 1 2048 0,-2 0 416 16,0 0 80-16,-2 1 0 0,-1 0-80 0,0-1-32 15,-3 2 0-15,-2 0 0 0,-1 2-16 0,-4-2-16 16,-1 2 0-16,-4 1 0 16,-2 1-656-16,-3 0-128 0,-3 0-32 0,-2 1-7376 15,-1 1-1488-15</inkml:trace>
  <inkml:trace contextRef="#ctx0" brushRef="#br0" timeOffset="106081.42">19247 11681 17503 0,'-6'2'1552'0,"1"-2"-1232"0,2 3-320 0,3-3 0 15,2 0-912-15,-4 1-240 0,1-1-64 0,-3 2 0 0,3 1 816 0,0-3 144 16,3 0 48-16,2 0 0 0,2 0 2000 0,3 0 384 16,3-3 96-16,3 3 16 0,2-3-160 0,3 3-16 15,2-3-16-15,2 1 0 0,1 0-352 0,-1 0-64 16,4 2-16-16,0-4 0 0,-1 4-656 0,2-2-144 15,-1-1-32-15,1 2 0 0,-2-3-448 0,1 2-80 16,-1-2-32-16,2 2 0 0,-2-4-272 0,2 2 0 16,-3-1 0-16,-2 0 0 15,1 0-320-15,-2-1-80 0,-2 0-16 0,-2-1 0 16,-3 3-1056-16,-2-3-224 0,-2 1-32 0,-3 1-16 16,-2 2-432-16,-2-4-96 0,0 4-16 0,-1-1-8896 0</inkml:trace>
  <inkml:trace contextRef="#ctx0" brushRef="#br0" timeOffset="106433.93">19699 11374 15663 0,'-3'-1'688'0,"-1"-2"144"0,2 1-656 0,-1 1-176 0,2 1 0 0,1 0 0 0,0 0 368 16,-1 1 32-16,-1-1 16 0,0 2 0 15,1-2 480-15,-1 3 80 0,2 1 32 0,0 2 0 0,0-3 1376 0,2 6 288 16,-1 1 48-16,0 0 16 0,2 5-736 0,0-2-144 16,1 6-16-16,1-1-16 0,0 0-864 0,-1 3-192 15,1 3-16-15,0 2-16 0,0 3-496 0,-2-1-112 16,1 7 0-16,-3 0-128 0,-1 5 0 0,-1-1 0 15,0 2 0-15,-4-3 0 16,-1-6-336-16,-2-1-80 0,-2-5-16 0,2-4 0 16,-2-1 80-16,0-4 16 0,1-2 0 0,-1-1 0 0,0-2 144 0,0-1 16 15,2-1 16-15,-1-2-10816 16,1-2-2160-16</inkml:trace>
  <inkml:trace contextRef="#ctx0" brushRef="#br0" timeOffset="108885.5">20542 11090 3679 0,'1'-4'320'0,"-1"1"-320"0,0 2 0 0,0 1 0 0,0-2 1952 0,0 0 320 15,1 0 64-15,-1-4 16 0,1 0 384 0,2-4 80 16,-2 1 0-16,1 2 16 0,1-2-1248 0,-1 0-256 16,2 4-48-16,-1 0-16 0,-1 2-1072 0,1 0-192 15,-2 2 0-15,0-1-160 0,0 2 160 0,-1 0-208 16,0 2 80-16,-1-2 128 0,1 4-256 0,-2-2 64 15,0 2 0-15,0-2 16 0,-1 3 528 0,0 0 96 0,0-1 32 0,-1 2 0 16,2-2-320-16,0 1-160 0,0-1 160 0,0-2-160 16,1 2 304-16,-2-1-48 0,1 0 0 0,-1 3 0 15,1 0 496-15,-2-1 80 0,0 4 32 0,1 0 0 16,-2 0-240-16,0 1-48 0,2 3-16 16,-2 3 0-16,0-1-432 0,0 2-128 0,0 2 0 0,-1 3 0 15,0 0 0-15,-1 3 0 0,-1-1 0 0,0 5 0 16,-4-1 0-16,1 1 0 0,-1-1 0 0,0 4 0 15,0-1 0-15,1-1 0 0,0 1 0 0,0 1 0 16,1-3 0-16,2-1 0 0,0-3 208 0,1 1-64 16,0 1 400-16,3-1 80 0,0 0 16 0,0 1 0 0,3-1-352 15,-2 0-64-15,3 1-16 0,-1-3 0 0,2 3-208 16,-1-5 0-16,2 2 0 0,0-1 0 0,1-3 0 0,0-2 0 16,1 1 0-16,1-5 0 0,1 0 192 0,0 0 0 15,1-2 0-15,0-2 0 16,-1-1-32-16,3-3-16 0,-1-2 0 0,1-2 0 0,0 0 16 15,1-2 0-15,2-2 0 0,0 0 0 0,3-2 192 0,1-1 32 16,2-1 16-16,1-1 0 0,1-2-144 0,1-1-16 16,3 0-16-16,-1-2 0 0,2-1-224 0,-2 0 0 15,1 0 0-15,-1-1 0 0,1-2 0 0,-3 2 0 16,-1-3 0-16,-3-1 0 0,-1 2-128 0,-1-1 128 16,-3 1-192-16,-2-1 192 0,1-2 0 0,-2 3 0 15,-3-3 0-15,0-3 0 0,-2 1 0 0,-2-2 0 0,1 0 160 16,-2-4-32-16,0 1 96 0,-2-2 32 15,1-3 0-15,0 1 0 0,-1 2-256 0,-2-7 0 0,0 0 128 16,-1 1-128-16,-2-1 0 0,-2 3 0 0,0 4 0 16,-2 0 0-16,-1 2 0 0,0 4 0 0,-3-3 0 15,0 3 0-15,1 2 144 0,-3 2-144 0,1-1 128 0,-1 3-128 16,1 4 0-16,1-2 0 0,1 2 0 0,-1 1 0 16,3 0-128-16,1-1-128 0,2 3 0 0,0-1-16 15,1 1-80-15,-1 2-16 0,2-2 0 0,-1 5 0 16,1 1-448-1,-2 0-80-15,1 3-32 0,-2 3 0 0,0 0-896 0,-1 3-176 0,1 3-48 0,-3 2-12208 16</inkml:trace>
  <inkml:trace contextRef="#ctx0" brushRef="#br0" timeOffset="109619.28">20396 11535 20271 0,'-8'2'1792'0,"3"-2"-1424"0,0 4-368 0,3-4 0 0,1 2 1584 0,1 0 240 0,0 0 48 15,0 2 16-15,2 5-912 0,2-2-176 0,2 4-32 16,3-1-16-16,4 2-192 0,2-2-48 0,4-2 0 0,0 0 0 16,5 1-384-16,-1-2-128 0,5 0 0 15,0-1 0-15,1-3 0 0,-2 2 128 0,-1-1-128 0,0-3 0 16,-2 2 0-16,-1-1-272 0,-2-2 16 0,-3 0 16 31,0 0-288-31,-2 0-64 0,-2-2-16 0,-1 2 0 16,-1-3 48-16,-2 0 16 0,-1 1 0 0,-2 0 0 15,-1-2-560-15,-2 2-112 0</inkml:trace>
  <inkml:trace contextRef="#ctx0" brushRef="#br0" timeOffset="110289.02">21107 10720 22111 0,'-2'0'1968'0,"2"0"-1584"0,0 0-384 0,0 0 0 0,2 2 0 0,-2-2 0 0,1 0 0 0,0 0 0 0,0 3-272 0,1-3-96 16,-1 4-16-16,-1-4 0 0,0 0 208 0,0 0 48 16,0 0 0-16,0 0 0 0,0 0 816 0,-5 19 160 15,4-14 48-15,-1 1 0 0,1 1 64 0,0 0 0 16,0 2 16-16,0 1 0 0,-1 2 0 0,0 2 0 16,-1 0 0-16,1 5 0 0,-2-2-128 0,-1 6-16 15,-1 1-16-15,1 1 0 0,-1 1-416 0,-3 5-80 16,1 4 0-16,-2-1-16 0,2-4-304 0,-2-3-224 15,3-1 32-15,0-4 16 16,0-2-816-16,2-3-160 0,0-1-48 0,1-2 0 16,0-2 16-16,0-5 0 0,0-1 0 0,1-4 0 15,-1-1-1184-15,-1-2-224 0</inkml:trace>
  <inkml:trace contextRef="#ctx0" brushRef="#br0" timeOffset="110518.85">20841 10751 42383 0,'-9'-6'1872'0,"3"2"400"0,1 1-1824 0,3 2-448 0,2 1 0 0,1 0 0 16,1-2 128-16,2-1-128 0,2 0 0 0,4-4 0 16,6 0 0-16,5-2 0 0,1 1 0 0,3-2 0 15,2 0-160-15,1-3-32 0,0 4 0 0,-1-4 0 0,2 3-112 16,-3 0-16-16,0 2-16 0,-2 2 0 15,-1-2-1136-15,-1 6-208 0,-4-2-48 0,1 4-14528 16</inkml:trace>
  <inkml:trace contextRef="#ctx0" brushRef="#br0" timeOffset="110996.25">21518 11145 39615 0,'-2'0'3520'0,"0"-2"-2816"0,0 2-560 0,2 0-144 16,2 0 128-16,-1 0-128 0,0 0 192 0,0-3-64 15,0 2-1984-15,2-1-416 0,-1-1-80 0,-2 3-16 16,0 0 1280-16,0 0 240 0,0 0 48 0,0 0 16 15,0 0 576-15,-12 21 208 0,3-8-144 0,-3 0 144 0,0 6 880 0,-4-1 256 16,-2 7 48-16,-2-2 16 0,1 5 224 0,-4 0 48 16,1 2 16-16,-1 1 0 0,3 0-544 15,-1 1-112-15,0 4-32 0,1 1 0 0,0 1-576 0,1 3-224 16,-1-3 176-16,0 1-176 0,1-2 0 0,3-3 0 16,3-3 0-16,3-4 0 15,1-3-592-15,2-4-64 0,2-2-16 0,0 1 0 16,0-6-816-16,-1-4-176 0,0 1-16 0,-1-3-13824 0</inkml:trace>
  <inkml:trace contextRef="#ctx0" brushRef="#br0" timeOffset="111335.48">21156 11243 35935 0,'-6'0'3200'0,"0"-3"-2560"0,1 3-512 0,1 3-128 15,3-3 1808-15,2 1 352 0,2 2 64 0,-1 0 16 16,3 6-2528 0,1-3-496-16,4 5-112 0,4 0 0 0,-1 3-512 15,1 1-80-15,0-1-32 0,-2 2 0 0,-1 2 320 0,-1 1 64 0,0 0 16 16,-2 3 0-16,0 0 816 0,-2 1 176 0,-2 1 128 0,1-2-192 0,-2 0 448 0,2 1 64 15,3 5 32-15,0 0 0 0,2 5 352 0,0-1 80 16,3 1 16-16,-1-1 0 0,0 3-320 16,2 0-64-16,0-3-16 0,-1 0 0 0,2-1-592 15,0 0-112-15,2 1-16 0,0-3-16 16,2 2-1456-16,0-2-304 0,-2-4-48 0,-1-3-7008 16,0-4-1392-16</inkml:trace>
  <inkml:trace contextRef="#ctx0" brushRef="#br0" timeOffset="111811.07">21792 10826 19343 0,'-3'4'1728'0,"3"-2"-1392"0,0-2-336 0,0 2 0 0,2-2 128 0,-1 2-128 16,0 1 160-16,0 3-160 0,0 0 816 0,2 4 64 15,1 0 16-15,-3 0 0 0,1 2 256 0,-2 3 64 16,0 2 16-16,-1 2 0 0,-1 0-48 0,-2 5-16 15,-1-2 0-15,0 2 0 0,-1 0-784 0,0 1-176 16,-2-1-16-16,1 0-16 16,-1-1-544-16,0-2-96 0,0-1-32 0,1-6 0 15,2 2-16-15,1-3-16 0,2-6 0 0,1-1-8160 0,1 1-1616 16</inkml:trace>
  <inkml:trace contextRef="#ctx0" brushRef="#br0" timeOffset="112051.58">21521 11015 43311 0,'-10'-2'3840'0,"4"-2"-3072"0,3 4-608 0,3 0-160 16,3 0-544-1,-1-2-144-15,0-2-16 0,-1-2-16 0,4-4-912 0,2-2-176 0,7-1-48 16,2 1 0-16,2-2 160 0,3-1 32 0,2 2 0 0,-1 0 0 15,0 1 992-15,0 2 208 0,-2-1 32 0,0 4 16 0,-3-2 736 16,1 3 160-16,-2 2 32 0,-1-2 0 0,-2 3-512 16,2 2 0-16,-1-1 0 0,-2 2-8320 15,0 0-1744-15</inkml:trace>
  <inkml:trace contextRef="#ctx0" brushRef="#br0" timeOffset="113512.28">22379 11104 10127 0,'-1'0'896'0,"0"0"-704"0,-1 0-192 0,1 0 0 0,1 0 3440 0,1 0 656 15,2 0 128-15,-2 0 16 16,2-2-6416-16,-2 2-1296 0,1-1-256 0,-2 1-48 15,0 0 2112-15,0 0 416 0,0 0 96 0,0 0 0 0,0 0 2960 0,0 0 592 0,-15 16 112 0,8-9 32 16,-4 3 48-16,-1 3 16 0,-2 5 0 0,-1 1 0 16,-2 3-896-16,-2 3-176 0,-1 4-48 0,-2 5 0 15,-1 0-176-15,-1 0-32 0,1 3-16 0,-1-3 0 16,2 2-656-16,-2 1-128 0,3 2-32 16,-3 8 0-16,0 3-448 0,-2 4 128 0,3 2-128 0,0-5 0 15,5-4-128-15,-1-5-80 0,5-3-16 0,-1-6 0 16,1-5-624-1,3-5-128-15,1-4-32 0,0-3 0 0,2-3 304 16,-1-3 48-16,0-4 16 0,2-4-13568 0</inkml:trace>
  <inkml:trace contextRef="#ctx0" brushRef="#br0" timeOffset="113838.33">21886 11184 36863 0,'-10'-9'1632'0,"4"5"336"0,1 1-1584 0,2 0-384 0,2 3 0 0,1 0 0 16,1 0-832-16,0 0-240 0,3 0-48 0,1 3-16 15,3 3-64-15,3 0-16 0,1 1 0 0,3 6 0 0,2 2 896 0,3 4 192 0,1 4 128 16,0 1-192-16,-1 5 512 0,1-1 80 0,-1 1 32 15,-1 3 0-15,0 2 0 0,-2-1 0 0,-1 1 0 0,-3 1 0 16,-2-3 752-16,-4 3 160 0,-1 2 16 0,-2-3 16 16,1 5-672-16,-4-4-144 15,-1 3-32-15,-1-6 0 0,1-5-352 0,0-5-176 0,0 0 160 16,3-5-160-16,-1-1 0 0,3-4 0 0,1-2-208 0,2-1-11088 16,0-6-2208-16</inkml:trace>
  <inkml:trace contextRef="#ctx0" brushRef="#br0" timeOffset="114554.35">22971 11032 35935 0,'0'-5'1600'0,"-1"1"320"0,0 0-1536 0,1 2-384 0,0 0 0 0,1 2 0 15,0-2-1872-15,1-2-448 0,-1-2-96 0,1 0-16 16,1-3 320-16,-2 2 48 0,2 2 16 0,-2 1 0 0,0 0 1360 0,-2 4 288 0,-2 0 48 0,-3 0 16 16,-1 4 1552-16,-2 0 304 0,-2 2 64 0,-1 3 16 15,-2 1 176-15,-3 2 32 0,-1 0 16 0,-1 4 0 16,-1-2-432-16,0 3-96 0,1-1-16 0,2 0 0 15,0 3-480-15,2 1-96 0,0 2-32 0,2 0 0 16,1 6-288-16,1 0-48 0,1 2-16 0,2 1 0 16,0 1-320-16,0-1 0 0,1 1 0 0,1 0 0 0,1 1 0 15,0-1 0-15,2-1 0 0,-1 2 0 0,1-1 0 16,2-1 0-16,-1-3 0 0,1 0 0 0,1-4 0 16,-2-2 0-16,4-1 0 0,-1-2 0 0,0-3 0 15,3-3 0-15,-1 2 0 0,2-7 0 0,2 0 192 0,0-4-16 16,3 0-16-16,0-2 0 0,2 1-32 0,0-3 0 15,3 0 0-15,-1 0 0 0,2-5-128 0,0 0 0 16,3-1 0-16,-1 0 128 0,1-4-128 0,-1 1 0 16,1-1 0-16,-2-2 0 0,0-1 0 15,1-2 0-15,-3 2 0 0,-1-3 0 0,0 0 128 0,0 0-128 16,-3-3 192-16,-1 1-64 0,0-2 96 0,-3-2 16 16,2-3 0-16,-3-4 0 0,-1-3-240 0,-2 1 0 15,0-6 128-15,-3 3-128 0,-1-2 0 0,-2 1 144 16,-2 0-144-16,0-2 128 0,-2 1-128 0,-2-2 0 15,1 4 0-15,-2-1 0 0,1 6 0 0,0 1 0 0,2 6 0 16,-2 0 128-16,1 0-128 0,0 4 0 0,2 4 0 16,-1 2 0-16,2 5-160 0,-1 0-112 0,-1 5-32 15,1-1-11968-15,1 6-2384 0</inkml:trace>
  <inkml:trace contextRef="#ctx0" brushRef="#br0" timeOffset="114874.58">22623 11452 30399 0,'-5'4'1344'0,"1"-2"288"0,0-1-1312 0,3 2-320 0,1-3 0 0,0 2 0 0,1-2 1328 16,1 2 192-16,0 0 32 0,4 0 16 0,4 0-224 0,4-2-64 0,4-3 0 0,5 0 0 0,4-1-960 0,1-5-192 16,4 2-128-16,0-2 160 0,3 2-160 0,1-2 0 15,-1-1 0-15,-2 4 0 16,0 0-1248-16,0 0-288 0</inkml:trace>
  <inkml:trace contextRef="#ctx0" brushRef="#br0" timeOffset="116135.74">22845 10264 15663 0,'-1'-4'1392'0,"0"1"-1120"0,1 3-272 0,0 0 0 16,1 0 288-16,-1-2 0 0,1 1 0 0,-1-4 0 15,2 1 720-15,-1 0 144 0,0 1 16 0,0 0 16 0,2 3 1568 0,-1-2 304 16,3 2 64-16,1 0 16 0,3 2-992 0,1 4-192 15,2-2-32-15,3 2-16 0,2 4-1216 0,3 2-240 16,2 1-64-16,3-1 0 0,2 4-384 0,3 0 0 16,1 3 0-16,2-1 0 0,3 0 0 0,3 3 0 15,-1-3 0-15,0 5 0 0,-1-1 0 0,-2 0 0 16,-2 0 0-16,-1 4 0 0,3 5 0 0,-3 1 0 16,-1 6 0-16,-1-3 0 0,-5 5 0 0,-3 2-320 15,-2 3 48-15,-6 1 16 16,-1-1-496-16,-6-2-80 0,-2-1-32 0,-2 0 0 0,-2-1 704 0,0 2 160 15,2-2 0-15,-1 0 0 0,2 4 896 0,1-5 192 0,0 2 16 16,0-1 16-16,2 0-624 0,-2-3-128 16,1 3-32-16,-1 0 0 0,-4-3-336 0,-2 4 144 0,-3 2-144 15,-2 3 0-15,-2-2 0 0,-5 5 0 0,-4-2 0 16,-3 2 0-16,-2-2 0 0,-4-4-224 0,0-3 32 16,-4-4 16-16,-1-1-16 0,-2 1-16 0,-2 2 0 15,-2-5 0-15,1-3 208 0,0-1 0 0,1-6-160 16,0-4 160-16,0-4-352 0,3-5 0 0,4-4 0 0,2-6-11376 15,4-2-2288-15</inkml:trace>
  <inkml:trace contextRef="#ctx0" brushRef="#br1" timeOffset="136309.79">6472 13771 43311 0,'0'-10'3840'0,"0"2"-3072"16,1 3-608-16,2 2-160 0,1 0-208 0,2 2-80 0,4-3-16 0,7-2 0 0,13-3 112 0,13-4 32 15,11-2 0-15,7 1 0 16,2-1-32-16,6-3 0 0,13-2 0 0,3-2 0 0,-7 3 192 0,10-3 0 16,12 0 0-16,13-5 0 0,9 1 0 0,2-3 0 15,-3 3 0-15,1 1 0 0,4 3 0 0,2 2 192 16,2-4-64-16,-4 3 0 0,1 3 48 0,-8 0 16 15,-7-1 0-15,-5 1 0 0,-6 0-192 0,-5-3 0 16,-2 5 0-16,-8 0 128 0,-7 1-128 16,-6 2 0-16,-3 0 0 0,-5 1 0 15,-6 0-592-15,-6 2-48 0,-6 0-16 0,-6 1-17408 0</inkml:trace>
  <inkml:trace contextRef="#ctx0" brushRef="#br1" timeOffset="137264.47">5750 13450 24879 0,'0'-3'2208'0,"0"3"-1760"0,0 0-448 0,0 0 0 0,1 0 1904 0,0 0 288 16,2 1 64-16,-1 1 16 0,3 1-1792 0,-1 0-352 15,1 4-128-15,-1 0 0 0,1 2 0 0,-2 1 0 16,2 2 0-16,-1 0 128 0,1 2-128 0,0 1 0 16,1 1 0-16,0 2 0 0,2 5 0 0,-1-1 0 15,2 3 0-15,-1-3 0 0,2 0 0 0,-1 0 0 0,0-2 0 16,-1-1 128-16,1-3-128 0,-2-1 144 0,2-3-144 15,-3-2 160-15,2-3 480 0,-2-2 112 0,-1-1 16 16,0-3 0-16,0-2-128 0,-2-3-32 16,2-2 0-16,0-5 0 0,1 0 32 0,-2-6 0 0,1-1 0 15,0-6 0-15,0-2-336 0,2-3-64 0,2-2-16 16,0-1 0-16,2-3-224 0,0-3 144 0,3-5-144 0,0-2 128 16,2 1-128-16,1-1 0 0,0-2 0 0,1 0 0 15,1 3 0-15,1-3 0 0,1 5 0 0,-1 2 0 16,-1 7 0-16,2-2 0 0,0 4-160 0,2 5 160 15,-1 4-352-15,-1 3 32 0,1 5 0 0,0 4-17872 16</inkml:trace>
  <inkml:trace contextRef="#ctx0" brushRef="#br1" timeOffset="138462.6">20211 12764 15663 0,'-42'0'1392'0,"10"0"-1120"0,4 0-272 16,7 0 0-16,10-2 1072 0,2 2 144 0,-3-4 48 0,-9 0 0 0,-10-2-1120 0,-4-3-144 15,4-1-176-15,6 0 48 0,7-2 1200 0,7 2 240 16,6 2 48-16,2-2 16 0,5 0-352 0,1 4-80 15,3-1-16-15,1 1 0 0,-1 0-288 0,2 2-48 16,2-2-16-16,3 4 0 0,0-2-48 0,3 1-16 0,2 0 0 16,2 0 0-16,3 2 240 0,7-1 32 0,7-1 16 15,7-1 0-15,8 1 96 0,5-3 32 0,5 1 0 16,3-2 0-16,7 2-128 0,11-3-32 0,10-1 0 16,3-1 0-16,-1 3-384 0,8-6-96 0,10 1-16 15,3-3 0-15,6 2-16 0,4-3 0 0,8-1 0 0,2 1 0 16,1-1-80-16,4 1-32 0,4 2 0 0,-2 0 0 15,-5 0-144-15,1 2 0 0,1 2 0 0,-5-3 0 16,-9 3 0-16,-2 2 0 0,-2-1 0 0,-5 4 0 16,-6-3 0-16,-9 1-272 0,-3 0 64 0,-7 2 16 15,-5 1-512-15,-7 1-112 0,-9-4-16 16,-5 1 0-16,-7 1-1024 0,-4 0-224 16,-6 0-32-16,-4 2-16 0,-6-1-112 0,-4 1-32 0</inkml:trace>
  <inkml:trace contextRef="#ctx0" brushRef="#br1" timeOffset="139348.87">22008 12865 35007 0,'-4'7'3120'0,"2"0"-2496"0,1-1-496 0,1-1-128 31,1 1-448-31,0 2-128 0,-1 7 0 0,1 7-16 16,1 6-1216-16,1 4-240 0,1 3-64 0,2-3 0 16,0 0 640-16,2-1 128 0,2-2 32 0,0-5 0 0,1-1 928 0,0-4 176 0,1 0 32 0,1-4 16 15,-2-2 1264-15,0-3 256 0,0-1 48 0,-2-5 16 16,-1-2 352-16,0 2 64 0,-2-4 16 0,-1-3 0 16,0 2-384-16,1-4-80 0,-1 0-16 0,2-3 0 15,1-2-432-15,0-5-96 0,2-1-16 0,-1-3 0 16,1-1-320-16,1-2-80 0,0-5-16 0,0 1 0 0,2 0-144 15,0-2-16-15,3-6-16 0,0 2 0 0,0 0-32 16,3 0 0-16,0-2 0 0,-1 5 0 0,1-2-208 16,-1 0 176-16,1 1-176 0,-1 2 160 0,-2 1-160 0,2-1 0 15,-3 4 0-15,-1-1 128 0,2 3-128 0,-1-1 0 16,0 1 0-16,0 4 0 0,0-1 0 0,0 2 0 16,1-1 0-16,1 1 0 0,3-1-336 0,3 1 0 15,2-1 0-15,1 2-18512 0</inkml:trace>
  <inkml:trace contextRef="#ctx0" brushRef="#br2" timeOffset="197514.98">18115 4851 6447 0,'-1'-5'576'0,"-1"1"-576"0,-1 2 0 0,2 1 0 0,0 1 1088 0,1-3 128 15,-1 3 0-15,1-4 16 0,-3 1-656 0,2-2-144 16,-2 1-32-16,3-2 0 0,0 2 16 0,0 2 0 16,3-1 0-16,-2 2 0 0,2 1-272 0,-1 0-144 15,1 0 160-15,0 0-160 0,1 1 144 0,-2 2-144 16,2-1 128-16,-1 2-128 0,0 0 512 0,1 1 0 16,0 1 16-16,-2-3 0 0,2 5 368 0,-2-2 64 0,2 3 0 15,-1-3 16-15,-2 0-128 0,1 1-16 0,1 2-16 16,-1 1 0-16,1 0 48 0,-2 1 16 0,1 3 0 0,0-1 0 15,-1 5-240-15,0-2-64 0,0 0 0 0,2 2 0 16,-1-2-208-16,1 4-48 0,-1 2-16 0,2 1 0 16,1 1-304-16,-1-1 0 0,2 1 128 15,-2-1-128-15,0 1 0 0,0 2 0 0,-1 3 0 16,-1 2 0-16,-1-2 0 0,-1 2 0 0,-2-2 0 0,-2 2 0 16,0-3 0-16,0 4 0 0,-1-2 0 0,-2 1 0 15,1-3-128-15,0 1 128 0,-1-1 0 0,-1 1-144 16,2-1 448-16,-1-2 80 0,0 1 32 0,0-1 0 0,2 3 96 15,1-5 32-15,2 1 0 0,-1-3 0 16,1-4-128-16,-1-1-32 0,2-1 0 0,1-2 0 16,-1 0 128-16,1-1 0 0,0 0 16 0,-1 0 0 0,1-1-288 15,-2 1-64-15,1-4-16 0,0 4 0 0,-1-3-160 16,-2 2 0-16,0 0 0 0,0 0 0 0,1-1 0 16,-2 1 0-16,-1 2 0 0,-1-2 0 0,0 0-128 15,1-2 128-15,1-1 0 0,-1 1 0 0,2-4 0 0,-1-2 0 16,1 2 0-16,2-2 0 0,-2-1 0 0,3 0 0 15,-2-1 176-15,3 0-176 0,-1 0 368 0,1-2-32 16,1 0 0-16,-1 2 0 0,0 0-208 0,0 0-128 16,2 1 128-16,-2-2-128 0,0 1 0 0,0 0 0 15,-2-1 0-15,2 3 128 0,0-3-128 0,0-1 192 0,0 0-64 16,0 2 0-16,0-2 80 0,0-2 32 0,2 2 0 16,-2-1 0-16,2 1-240 0,-1 0 0 0,1 0 128 15,0-3-128-15,-2 3 0 0,0 0 0 0,0 0 128 0,0 0-128 16,0 0 0-16,0 0 0 0,0 0 0 0,0 0 0 15,0 0 0-15,0 0 0 0,7 21 0 0,-7-17 0 16,2 0 0-16,0-1 0 0,1 2 0 16,-1-1 0-16,2-2 0 0,-2 2 0 0,2-1 0 15,-2 0 0-15,2 1 0 0,-1 0 0 0,0 1 0 0,0-4 0 16,-1 4 0-16,1-4 0 0,-1 2 0 0,1-3 0 16,0 2 0-16,1-2 0 0,0 0 0 0,1 0 0 15,0 0 256-15,1 1 16 0,0 2 0 0,0-1 0 16,0 2-272-16,2 0 0 0,1 2 128 0,-2 0-128 15,3-2 0-15,-1 4 0 0,0-4 0 0,1 0 0 0,0 1 0 16,0-4 0-16,0 1 0 0,0-2 0 0,-1 0 0 16,0 0 0-16,1 0 0 0,-1 0 0 15,0-2 0-15,-1 1 0 0,1-2 0 0,-2 3 0 0,0-2 0 16,-1 0 0-16,0 2 0 0,-2-2 0 0,-1 2 0 16,0 0 0-16,-1 0 0 0,0 0 0 0,-2 0 160 15,1 2 32-15,-1-4 0 0,0 2 0 0,0 2-192 0,0-2 128 16,1 0-128-16,-1 0 128 0,0 0-128 0,0 0 0 15,0 0 144-15,0 0-144 0,0 0 176 0,0 0-48 16,0 0 0-16,0 0 0 0,0 0-128 0,0 0 0 16,0 0 0-16,4-22 0 0,-6 20 0 0,1-2 0 15,0-2 0-15,-1 0 0 0,0 0 0 0,1-1 128 16,0-1 0-16,0 0 0 0,1-2-128 0,1-2 128 16,0 0-128-16,0-1 128 0,2 0-128 0,0-6 0 15,2-2 144-15,-1-2-144 0,0 2 0 0,0-3 0 0,-1-1 0 16,0-7 0-16,0 1 0 0,0-6 0 0,-1 3 0 15,0-1 0-15,-2 2 0 0,0-2 0 0,0 0 0 16,-2 1 0-16,2 3 0 0,-2-1 0 0,1-1 0 16,-2 0 0-16,2 3 0 0,-2-1 0 0,1-1 0 0,0-2 0 15,0 3 0-15,1 1 144 0,0 2-144 16,0-1 0-16,-1 2 176 0,0 1-176 0,1-1 160 0,-3 1-160 16,1 4 0-16,1-1 128 0,-2 1-128 0,1 2 0 15,-1 3 0-15,0 0 128 0,-1-1-128 0,0 1 0 16,2-1 0-16,-2 1 0 0,2 3 0 0,1-2 0 15,0-1 0-15,2-2 0 0,0 0 0 0,2 1 0 16,-1-1 0-16,1 3 0 0,1 0 0 0,1-3 0 16,-2 3 0-16,1 0 0 0,0-2 0 0,0 2 0 0,0-3 0 15,1 3 0-15,-1 0-160 0,-1 0 160 0,1 3 0 16,-2 3 0-16,0-2 0 0,0 3-128 0,-1 3 128 0,0 3 0 16,0-1 0-16,-1-1 0 0,2 1 0 0,0 0 0 15,1 2 0-15,-1-2 0 0,3 1-192 0,-1-4 64 16,1 2 0-16,0 1 0 0,1-1-32 0,-2 1 0 15,2 0 0-15,-2 2 0 0,1 2 160 0,-2-3 0 16,1 3-144-16,-2-1 144 0,0 2 0 0,0-2 0 16,0 1 0-16,2 0 0 0,-2 0 0 0,2-4 0 15,-1 3 0-15,2 0 0 0,0-2 0 0,-1 0 0 16,2-1 0-16,0 1 0 0,0 0 0 0,1-2 0 16,-1 1 0-16,0 0 0 0,0 1 0 0,-1 0 0 15,1 1-176-15,-3 0 176 0,1 2-176 0,-2 0 176 0,-1 0-208 16,0 2 80-16,-1 0 128 0,-2 1 0 0,1-2 0 15,-1 1-128-15,1 0 128 0,-1-1 0 16,1 0 0-16,-1 2 0 0,1-3 0 0,-2 1 0 0,2 1 0 16,-2-2 0-16,-1 0 0 0,0 3 0 0,-1-3 0 0,0 1 0 15,-2 1 0-15,1 1 0 0,0-3 0 0,-3 1 0 16,0 2 0-16,-1-1 0 0,-3-1 0 0,-2 3 0 16,0 1 0-16,-3-1 0 0,0 2 0 0,-1 0 128 15,-1 0-128-15,1 0 0 0,-1 1 0 0,0-1 0 16,4 0 0-16,-1-1 0 0,2 0 0 0,1-1 0 15,4-1 0-15,1 0 0 0,3-1 0 0,2-2-12176 16,1 0-2416-16</inkml:trace>
  <inkml:trace contextRef="#ctx0" brushRef="#br2" timeOffset="198539.59">17475 5602 13823 0,'0'2'1216'0,"-1"-2"-960"0,-1 3-256 0,1-3 0 0,1 0 1472 0,0 0 240 16,0 0 48-16,0 0 16 15,0 1-1776-15,0-1-464 0,1 0-48 0,-1 0 0 0,0 0 512 0,0 0 0 16,0 0-128-16,0 0 128 0,17-14 608 0,-14 9 160 0,2 0 48 0,-1-1 0 15,1 1-48-15,-1-2 0 16,1 1 0-16,-1-4 0 0,1 1 320 0,0-1 48 0,0-2 16 0,0-1 0 16,0 0-48-16,-1-3 0 0,0 1 0 0,-1-4 0 15,1 3-176-15,-1-4-32 16,-1-1-16-16,0 2 0 0,0-2-448 0,-1-2-96 0,0 0-16 0,-1 1 0 16,1 1-320-16,1-2 144 0,-1 4-144 0,1 1 0 15,0 5 192-15,-1 0-192 0,1 1 192 16,0 4-192-16,0 0 304 0,0 2-48 0,2 2-16 0,0-2 0 15,1 3-240-15,0 0 0 0,1 0 128 0,0 2-128 16,2-2 0-16,-2 3 0 0,1 0 0 0,-1 3 0 16,-1 1 0-16,-1-2-128 0,0 4 128 0,-1 2 0 15,1 0-160-15,-1 2 160 0,0 3-128 0,0-1 128 16,-1 2 0-16,1 2 0 0,-1 2 0 0,2 1-128 0,-2 3 128 16,2 0 0-16,0 0 0 0,0-2 0 0,0 1 0 15,0-5 0-15,1 0 0 0,0-1 0 0,-1-2 0 16,1-2 0-16,0 1 0 0,0 1 0 0,-2-1 0 0,2-2 0 15,-1 0 0-15,0-2 0 0,-1 1 0 16,1-4 0-16,0 0 0 0,0-4 0 0,0 2 0 0,3-3 0 16,-1-3 0-16,0 2 0 0,1-2 384 0,1-3 0 15,-1 0 0-15,1 0 0 0,-1-2 16 0,-1 0 16 16,2-2 0-16,-1 0 0 0,-1-2-96 0,1-3-32 16,-3 1 0-16,0 2 0 0,0-4-128 0,-3 0-32 15,0 0 0-15,1-2 0 0,-2-2-128 0,1 1 0 16,-1-6 0-16,0 0 0 0,1 5 0 0,-1-2 0 15,0-3 0-15,1 1 0 0,-1 4 0 0,2-2 0 16,-2 1 0-16,0 1 0 0,1 0-176 0,0 2-64 0,0 1-16 16,3 5-11984-16,0 2-2416 15</inkml:trace>
  <inkml:trace contextRef="#ctx0" brushRef="#br2" timeOffset="199996.67">18747 5407 11055 0,'-3'0'976'0,"-1"0"-784"0,1 0-192 0,2 0 0 15,1 0 1088-15,0 0 192 0,0 0 16 0,0 2 16 0,0 0-816 16,1-2-176-16,1 0-16 0,-2 0-16 0,0 0 640 0,0 0 128 16,0 0 32-16,19 0 0 0,-10-2 128 0,0 0 48 15,2 0 0-15,0 0 0 0,4-2-896 0,0 0-176 16,3 0-48-16,1 2 0 0,2-4-144 0,1 2-192 16,3-2 32-16,1 0 16 0,0 1 144 0,2 0 0 15,2-4 0-15,0 3 0 16,0 0-528-16,1-2-80 0,0 2-16 0,1-3-6480 15,-1 2-1312-15</inkml:trace>
  <inkml:trace contextRef="#ctx0" brushRef="#br2" timeOffset="204015.81">19740 4680 16575 0,'-2'0'1472'0,"2"0"-1168"16,0 0-304-16,0 0 0 0,1 0 368 0,-1 0 16 15,1-2 0-15,1 2 0 0,-1 0-192 0,1-3-48 0,2 2 0 16,-4 1 0-16,0 0 384 0,0 0 80 0,0 0 16 0,21-5 0 15,-16 5 32-15,-1 0 16 0,-1 3 0 0,0-1 0 16,1 2 192-16,-1 2 32 0,1 1 16 0,-2 5 0 16,1 1-80-16,-1 2 0 0,1 5-16 0,-1-2 0 15,1 2-432-15,-2 1-64 0,1 1-32 0,0 1 0 16,-1-4-160-16,1 6-128 0,1 0 144 0,-1 1-144 16,1 2 352-16,-1-2-32 0,2 3 0 0,0 4 0 15,-1-1-144-15,2 3-48 0,-1 3 0 0,1-1 0 0,-1 2 176 16,1-5 16-16,0-2 16 0,-2-1 0 0,0-2 0 15,-1-3 0-15,1-1 0 0,-3-3 0 16,0 0 96-16,0 0 16 0,0 3 0 0,-1-5 0 16,1 1-256-16,0-5-64 0,0 1 0 0,0-2 0 0,0 1-128 15,0-1 160-15,0-1-160 0,0 0 160 0,0 0 96 0,1 2 32 16,-1-1 0-16,0-3 0 0,-1 2 48 0,1 1 16 16,-2-4 0-16,2 1 0 0,-1 3-352 0,1-5 144 15,-1 0-144-15,0-1 0 0,-1 0 208 0,2-2-64 16,-1 0-16-16,1-2 0 0,0 1-128 0,0-2 0 15,0 0 0-15,-1-2 0 0,1 2 0 0,0-2 0 16,0 2 0-16,0-2 0 0,-1 2 0 0,1-1 208 16,0 0-48-16,0 0-16 0,-2 1-16 0,1 2-128 15,1 0 192-15,-1-2-64 0,1 2-128 0,-1-3 0 16,1 2 0-16,1-1 0 0,0 0 0 0,0 0 0 0,1 0 0 16,0-2 0-16,-1 3 0 0,1-2 0 0,0 4 0 0,-2-4 0 15,1 0 0-15,1 3 0 0,-2-2 0 16,0 2 0-16,0-2 0 0,0 2 0 0,0-3 0 15,0 2 0-15,0 2 0 0,1-4 0 0,0 3 0 0,0-2 0 16,1 0 0-16,0 1 0 0,-1-1 0 0,0 2 0 16,1-4 0-16,-1 3 0 0,0 0 0 0,0 1 0 15,1-2 0-15,-1 2 128 0,0 0-128 0,0 1 192 16,1-1-192-16,-1 1 0 0,1 2 0 0,0-3 0 16,0 1 0-16,0 2 0 0,1-3 0 0,-2 0 0 15,3 2 128-15,-2 0-128 0,1-1 128 0,-1 0-128 16,0-1 192-16,0 0-32 0,-1 1-16 0,0-1 0 0,2 0-144 15,-3-2 160-15,1 2-160 0,-1-2 160 0,1 1-160 16,-2-2 0-16,1 1 0 0,-1 1 0 16,1-1 0-16,-1-1 0 0,-1 2 0 0,1 0 0 0,0 0 0 15,0 1 0-15,1-2 0 0,-1 2 0 0,-1-2 0 16,2 0 0-16,-1 1 0 0,1-2 0 0,0 0 0 16,0 1 0-16,1-2 0 0,-1-2 0 0,2 1 0 0,-2-1 0 15,0 0 0-15,0 3 0 0,-2-3 128 0,2-3-128 16,-1 6 0-16,0-3 128 0,-2 0 64 0,3 0 16 15,0 0 0-15,0 0 0 0,0 0-208 0,0 0 0 16,-22 10 0-16,17-8 0 0,-1 2 0 0,1-2 0 16,0 2 0-16,-1 0 0 0,2-1 0 0,0 2 0 15,1-3 0-15,-1 0 0 0,0 0 0 0,2 2 0 16,1-4 0-16,-2 3 0 0,1-3 0 0,0 1 0 16,0 1 0-16,1-2 0 0,-2 0 0 0,1 3 0 0,-1-3 0 15,1 1 0-15,1 2 0 0,-2-3 0 0,1 3 0 0,0-3 0 16,0 3 0-16,-1-2 0 0,1 1 0 0,1-2 0 15,0 3 0-15,1-3 0 0,0 0 0 0,0 1 0 16,0-2 0-16,0 1 0 0,0 0 0 0,0 0 0 16,0 0 0-16,0 0 0 0,0 0 0 0,0 0 0 15,0 0 0-15,18-9 0 0,-12 6 0 0,0 0 0 16,2 2 0-16,1-4 128 0,-1 4-128 0,3-4 144 16,0 1-144-16,2 0 128 0,2-1-128 0,-1 0 128 15,5 3-128-15,-2-2 0 0,3 2 0 0,1-2 0 16,-1 2 0-16,2-2 0 0,4-1 0 0,0 1 0 15,0 3 0-15,0-4 0 0,3 1 0 0,-1 1 0 0,2 0 0 16,1-3 0-16,-2 2 0 0,0 1 0 0,-1 0 0 16,1-1 0-16,0-1 0 0,1 4 0 0,0-1 0 15,-2-1 0-15,-1 2 0 0,-1 2 0 0,0 2 0 16,-1-3 0-16,0 3 0 0,-3 2 0 0,0-1 0 0,-1 2 0 16,0-2 0-16,0 0 0 0,-1 1-128 0,-1-2 128 15,-1 0 0-15,-1-3 0 0,2 0 0 0,-2 1 0 16,1-1 0-16,-1 0 0 0,0 0 0 0,-2 0 0 15,1 0 0-15,0-1 0 0,-2 1 0 0,-1 0 0 16,1 0 0-16,-2-3 0 0,1 3 0 0,-2 0 0 16,-1-2 0-16,-2 1 128 0,1-2-128 0,0 1 0 15,-1 0 0-15,0 2 0 0,0-2 0 0,0-1 0 16,-2 2 0-16,0 1 0 0,0 0 0 0,-1-2 0 0,2 2 0 16,-3-1 0-16,1 1 0 0,0 0 0 0,0 0 0 15,0 0 0-15,1 1 0 0,-1-1 0 0,2 0 0 16,0 0 0-16,-1-1-128 0,-1 1 128 0,1-3 0 15,-2 3 0-15,1 0-160 0,-1-4 160 0,1 4-208 0,-2-2 80 16,0-1 128-16,-1 2 0 0,1-1 0 16,-2-1 0-16,1 2 0 0,0-4 256 0,0 4-64 15,1-3-16-15,-1-1-32 0,1 1 0 0,0 1 0 16,0 0 0-16,0-3-144 0,0 2 0 0,1 1 0 0,-1 0 0 16,0-1 0-16,-1 0 0 0,1 0 0 0,-1 0 0 15,-1-1 0-15,2 1 0 0,-2 3 0 0,0-4 0 16,2 4 0-16,-2-1 0 0,2-2 0 0,-2 1 0 15,1 0 0-15,1-1 128 0,-1 1-128 0,1 0 0 16,-1-2 128-16,1 1-128 0,-1 0 128 0,1-1-128 0,-2 1 192 16,0 1-64-16,0-1 0 0,-1 2 0 0,0-2-128 15,0 2 192-15,0-2-192 0,-1 1 192 0,1 1-192 16,-1 1 160-16,1 1-160 0,-1-3 160 0,1 2-160 16,1 1 0-16,-1 0 144 0,0 0-144 0,0-2 0 15,0 2 0-15,0 0 0 0,1 0 0 0,-1 0 0 0,1 0 0 16,-1 0 0-16,0 0 0 0,0 0 0 0,0 0 0 15,0 0 0-15,0 0 0 0,0 0 0 0,0 0 0 16,0 0 0-16,0 0 0 0,0 0 0 0,0 0 0 16,0 0 0-16,0 0 0 0,0 0 0 0,0 0 0 15,0 0 0-15,0 0 0 0,0 0 144 0,0 0-144 16,0 0 192-16,-14-15-192 0,14 14 0 0,-2 1 0 16,2-3 0-16,-1 1 0 0,1 0 0 0,-2 2 0 15,0-3 0-15,1 0 0 0,-1 1 0 0,-1 0 0 0,1 0 0 16,-1-2 0-16,1 2 144 0,-2-2-16 15,2 2-128-15,-1-2 192 0,-1 1-192 0,2 0 0 0,1-1 128 16,-1-1-128-16,1 1 0 0,0-2 0 0,0 2 0 0,-1-4 0 16,1 2 0-16,0-2 0 0,-1 0 0 15,-1 0 0-15,2-3 0 0,-2 0 0 0,1 0 0 0,-2-2 0 16,0 0 0-16,0 0 0 0,-3 0 0 0,1-2 0 16,0 1 0-16,0 3 0 0,0 0 0 0,1 2 0 15,0 3 0-15,0-1 0 0,0 2 0 0,2 1 0 16,0 0 0-16,0 0 0 0,2 0 0 0,0 0 0 15,-1 0 0-15,0-1 0 0,1 2 0 0,0-6 0 16,-1 2 0-16,1 0 0 0,-1-2 0 0,-1 0 0 16,1-1 0-16,-1 0 0 0,1-2 0 0,-1 2 0 15,-1-2 0-15,1-1 0 0,-1 1 0 0,0-1 0 0,-1 1 256 16,0 0-64-16,2 1 0 0,-2-1 0 0,0 1-192 16,0 3 0-16,1-2 0 0,-1 0 0 0,0 1 0 15,0 1 0-15,2-4 0 0,-2 4 0 0,1-1 128 16,0 2 0-16,1-3-128 0,0 1 192 0,-1-3-192 0,1 2 0 15,0 0 0-15,1-2 0 0,0 2 176 0,0-1-176 16,1-1 192-16,-2 4-192 0,2-2 0 16,0 0 0-16,-2 4 0 0,1-4 0 0,1 4 0 0,-2 0 0 15,2-3 0-15,-2 2 0 0,2 0 0 0,0-1 0 16,0-2 0-16,0 1 0 0,1-1 0 0,0 0 0 16,0 0 0-16,0-2 0 0,0 0 0 0,0-1 0 15,0 1 0-15,0-2 0 0,1 2 0 0,-2 0 0 16,1-3 0-16,0 1 0 0,-2 2 0 0,1-2 0 0,0 2 0 15,0 0 0-15,-2 2 0 0,2-2 0 0,-2 1 0 0,1 0 0 16,-1 0 272-16,1-1-48 0,0 2-16 16,0-1 0-16,1 1-80 0,0-3 0 0,1 4-128 15,0-1 192-15,1 0-192 0,0 1 128 0,1-1-128 0,-1 0 0 16,0-2 128-16,0 1-128 0,0 0 0 0,-1 0 0 16,2 1 0-16,-1 0 0 0,0 0 0 0,-1 1 0 15,1-1 0-15,1 2 0 0,-2 0 0 0,0-2 0 16,0 2 0-16,-2 0 0 0,1 0 0 0,0-1 0 15,0 3 0-15,-1 1-128 0,1-1 128 0,-1-1-160 16,2 1 160-16,-1 0 0 0,-1 2 0 0,2-1 0 16,0 2 0-16,0-3 0 0,0 2 0 0,0-1 0 15,2 0 0-15,-2 2 0 0,1-3 0 0,-1 3 0 16,1-4 0-16,-1 2 0 0,1 2 0 0,-1-1 0 0,0 0 0 0,0-1 0 16,0 2 0-16,-1-1 0 0,1-1 0 15,0 1 0-15,0 1 0 0,0-1 0 0,0 1 0 0,0 0 0 16,0-2 0-16,0 1 0 0,0 0 0 0,0 2 0 15,-1-2 0-15,1 2 0 0,0 0 0 0,-1 0 0 16,1-2 0-16,-2 2-128 0,2 2 128 0,-1-4 0 16,1 4 0-16,0-4 0 0,-1 2 0 0,1-1 0 15,0 0 0-15,1 0 0 0,-1 2 0 0,0-5 0 16,0 3 0-16,0 0 0 0,-1-1 0 0,1 1 0 16,-1 0 0-16,-1 0 0 0,1 1 0 0,0 1 0 15,0-2 0-15,-2-1 0 0,1 4 0 0,0-2 0 16,1-1 0-16,0 2 0 0,0 1 0 0,1-2 0 0,-2 2 0 15,2-1 0-15,-1-1 0 0,1 1 0 0,-1 1 0 0,1-2 0 16,0 2 0-16,-1-2 0 0,1 2 0 0,-1 0 0 16,-1-2 0-16,2 2 0 0,0 0 0 0,0 0 0 15,0 0 0-15,0 0 0 0,0 0 0 0,0 0 0 16,0 0 0-16,0 0 0 0,0 0 0 0,0 0 0 16,0 0 0-16,0 0 0 0,0 0 0 0,0 0 0 15,0 0 0-15,0 0 0 0,0 0 0 0,-16-10 0 16,15 7 0-16,0 3 0 0,0 0 0 0,-2 0 0 15,1 3 0-15,-1-3 0 0,1 1 0 0,-2 2 0 16,3-3 0-16,-2 0 0 0,2 2 0 0,0-2 0 16,0 0 0-16,1 0 0 0,-2 0 0 0,2 0 0 15,-1 0 0-15,1 0 0 0,0 0 0 0,0 0 0 0,-1 0 0 16,1 0 0-16,0 0 0 0,0 0 0 16,0 0 0-16,0 0 0 0,0 0 0 0,0 0 0 0,0 0 0 0,0 0 0 15,-21-2 0-15,16 4 0 0,0-2 0 0,0 0 0 16,0 1 0-16,0 2 0 0,0-3 0 0,0 2 0 15,-1-2 0-15,-1 4 0 0,0-4 0 0,0 1 0 16,0 1 0-16,-3-1 0 0,1 1 0 0,0-2 0 16,-1 1 0-16,1 2 0 0,-1-3 0 0,-3 0 0 15,2 0 0-15,-2 0 0 0,0 0 0 0,0 0 0 16,-3 0 0-16,-1 0 0 0,4 0 0 0,-2 2 0 16,-2-2 0-16,-2 0 0 0,4 0 0 0,-3 2 0 15,-2 0 0-15,-2 1 0 0,1-3 0 0,0 3 0 16,1-3 0-16,1 3 0 0,2 0 0 0,0-3 0 0,-1 4 0 15,1-1 0-15,0 0 0 0,1 0 0 0,-2-2 0 16,2 2 0-16,-1 0 0 0,1 2 0 0,-1-4 0 16,-1 3 0-16,0 1 0 0,0-4 0 0,4 2 0 0,-4-1-128 15,2 2 128-15,0-2 0 0,-1-2 0 0,2 2 0 16,1 0 0-16,1-2 0 0,-1 0 0 0,1 3 0 16,-1-3 0-16,0 0 0 0,2 0 0 0,1 0 0 15,1 0 0-15,-1-3 0 0,0 1 0 0,0 0 128 16,2 0-128-16,-1 0 0 0,1 0 0 0,-1 0 0 15,3-2-912-15,0 2-208 16,-1-2-32-16,1 0-19584 0</inkml:trace>
  <inkml:trace contextRef="#ctx0" brushRef="#br2" timeOffset="205714.37">19238 5990 26719 0,'-3'2'2368'0,"0"-2"-1888"0,2 0-480 16,1 0 0-16,0 0 560 0,0-2 16 0,-1 2 0 0,-1-3 0 16,1 2-1264-16,0-1-240 0,2-4-48 0,2-1-16 0,2 1 992 15,1-1 336-15,0-3 0 0,3-1 0 0,-1-2 160 0,3 0 16 16,0-3 16-16,2 0 0 0,-1 0-48 0,2-2-16 16,-1 1 0-16,0-2 0 0,-1 1 128 0,-2-2 32 15,-1 1 0-15,-2 1 0 0,-1-1 448 0,-2 3 80 16,-2 0 32-16,1-4 0 0,-2 6-480 0,-1-2-80 15,1 3-32-15,-2 0 0 0,2 1-368 0,-1 5-80 16,3-3-16-16,-2 5 0 0,2 1-128 0,-1 4 0 0,1 0 0 16,-1 3 0-16,2 1-256 0,1 2 80 0,-2 0 16 15,2 0 0-15,2 4 160 0,-1 0 0 0,-1-1 0 16,1 1-128-16,0 2 128 0,0 4 0 0,2 0 0 0,-2 3 0 16,1 3 0-16,-2-4 0 0,-1 5 0 0,0-1 0 15,-1 3 160-15,-1-6-32 0,0 1-128 0,-1-2 192 16,2-2 0-16,-2-3-16 0,3 2 0 0,-2-3 0 15,1 0 48-15,-1-1 16 0,1 0 0 0,0-3 0 16,1 1-112-16,0-3-128 0,1 2 176 0,-2-2-176 16,4 0 0-16,-4-2 0 0,2 1 0 0,0-4 0 15,-1 1 192-15,0-2-192 0,-1-2 192 0,1 1-192 16,0-2 304-16,-1-3-48 0,0 2-16 0,-1-2 0 16,2-2-16-16,-3 0 0 0,2-4 0 0,-2-1 0 15,0 1 16-15,0-2 0 0,1-4 0 0,-1 2 0 0,1-3-240 16,2 1 0-16,-1-2 0 0,0-1 0 0,2 1 0 15,-1 2 0-15,1-2 0 0,0 1 0 0,0 1 0 16,0 2 0-16,0 0 0 0,1-1 0 0,-2 3 0 16,1 0 0-16,1-3 0 0,-3-1 0 0,1 6 0 15,-1 0 0-15,-1-1 0 0,1 0 0 0,-2 0-144 0,-1 3-32 16,0-1 0-16,0 1 0 16,-1 1-336-16,-2-1-80 0,1 1-16 0,-1 2-17808 0</inkml:trace>
  <inkml:trace contextRef="#ctx0" brushRef="#br2" timeOffset="206665.06">20164 4381 19343 0,'-2'0'1728'0,"1"3"-1392"0,-1-3-336 16,2 0 0-16,0 1 752 0,-1-1 80 0,1 2 0 0,-2-2 16 31,1 3-1056-31,-1-2-224 0,1 1-32 0,1-2-16 0,0 0 288 0,0 0 48 0,0 0 16 0,0 0 0 16,0 0-224-16,21-13-32 0,-16 10-16 0,1-3 0 15,3 0 1072-15,1-4 224 0,-2 0 32 0,1-2 16 16,0-1 384-16,-2 1 80 0,1-1 0 0,-2-2 16 16,-1 5 176-16,0-3 16 0,-2-3 16 0,1 4 0 15,1-4-768-15,-1 4-160 0,-1-2-16 0,1 3-16 16,0 1-480-16,-2 0-192 0,1 1 176 0,1 2-176 16,-2 2 0-16,-1 0 0 0,0 3 0 0,1 2 0 15,-1-3 0-15,0 3 0 0,0 0 0 0,2 3 0 0,-1-3-128 16,1 1 128-16,1 1 0 0,-2 2 0 0,0 2 0 15,1 0-128-15,-1 4 128 0,0 1 0 0,0-1 0 16,-1 0 0-16,2 5 0 0,-1-3 0 16,1 4 0-16,-1 1 0 0,2-1 0 0,0 0 144 0,1 0-144 15,-2-1 0-15,2 1 0 0,-1-4 128 0,0-2-128 0,-1 2 0 16,1-2 0-16,0-1 0 0,0-2 0 0,-1-1 0 16,0-2 128-16,0 1-128 0,1-1 0 0,0-4 0 15,0 2 0-15,1-4 128 0,-2-1 176 0,2 2 16 16,0-4 16-16,0 1 0 0,1-2 176 0,-1-1 16 15,1-2 16-15,-1 3 0 0,-1-4-128 0,0 4-32 16,-2-4 0-16,1 1 0 0,-1-1-208 0,1 2-48 16,-2 0-128-16,0 2 192 0,0-2-64 0,-1 1 0 15,2 0-128-15,-2 1 192 0,1 0-192 0,0-1 0 16,0 1-192-16,1 0 192 0,-1 0 0 0,0 0 0 0,0-2 0 16,0 0 0-16,1 0 0 0,-1 0 0 0,0-2 128 15,0 0-128-15,1 1 0 0,0-1 0 0,-1-2 0 16,2 2 0-16,-2-1 0 0,0 0 176 0,2 0-176 0,-2 1 160 15,1 0-160-15,0 1 0 0,-1 2 0 0,-1 1 0 16,1-1 0-16,-1 1 0 0,0 2-176 0,1 1 176 16,-1 0-880-1,2 3-80-15,0-2-32 0,-1 4-16400 0</inkml:trace>
  <inkml:trace contextRef="#ctx0" brushRef="#br2" timeOffset="207765.64">20462 4107 1839 0,'-4'-2'160'0,"0"-1"-160"0,1 1 0 0,1 1 0 0,2 1 1088 0,0 0 192 0,0-2 48 0,0 0 0 16,1 2-544-16,0-5-96 0,2 4-32 0,1-1 0 15,-1-2-176-15,2 2-32 0,0 2-16 0,-1-3 0 16,1 3 848-16,-2-1 192 0,1 1 16 0,-1 0 16 16,-1 1 160-16,1 2 16 0,-2-3 16 0,0 2 0 15,0-2-160-15,-1 0-16 0,2 1-16 0,-2 2 0 16,0-3-720-16,1 2-144 0,-1-2-16 0,0 0-16 0,0 0-416 15,0 0-64-15,0 0-128 0,0 0 176 0,0 0-176 0,0 0 128 16,0 0-128-16,0 0 128 16,0 0 672-16,0 0 128 0,0 0 32 0,0 0 0 0,0 0-128 15,0 0-32-15,0 0 0 0,11-16 0 0,-9 14-400 0,0-2-80 16,-1 4 0-16,0-2-16 0,0 2-160 0,1 0-16 16,-1 0-128-16,-1 0 192 0,1 0-192 0,-1 0 0 15,0 0 0-15,0 0 0 0,0 0 0 0,0 0 144 16,0 0-144-16,0 0 128 0,6 22 192 0,-3-16 16 15,0 0 16-15,1 0 0 0,1 2-352 0,2 0 0 16,1 0 0-16,2 3 0 0,0-1 0 0,1-1 0 16,2 2 0-16,1 3 0 0,1 0 160 0,0 2-32 15,0 3-128-15,-2 2 192 0,0 1 16 0,-1 0 0 16,-2 3 0-16,0-3 0 0,-2 0-208 0,0-4 176 0,0 0-176 16,1-2 160-16,1-1-160 0,-1-1 0 15,0-3 0-15,1-1 0 0,0 0 0 0,0-4 0 0,-1-2 0 16,2-1 0-16,3 0-176 0,-1-3-64 0,3 0-16 15,0-3-17712-15</inkml:trace>
  <inkml:trace contextRef="#ctx0" brushRef="#br2" timeOffset="209783.11">21286 4501 13823 0,'-1'0'1216'0,"0"0"-960"16,1 0-256-16,0 0 0 0,1 0 1040 0,-1 0 176 0,0 0 16 0,0 0 16 15,1 0-1040-15,0-2-208 0,2 0 0 0,-3 2 0 16,0 0 256-16,0 0 128 0,0 0 32 0,0 0 0 16,0 0 464-16,0 0 80 0,0 0 32 0,0 0 0 15,0 0-96-15,0 0 0 0,19 4-16 0,-17-4 0 16,-2 3-16-16,1-2 0 0,0 1 0 0,0 1 0 15,1-2 64-15,-2 1 16 0,1 2 0 0,0 0 0 0,0 1-240 16,1-2-64-16,-1 0 0 0,1 3 0 16,0 2-288-16,0 0-64 0,1 2-16 0,0-1 0 0,1 4-272 15,1 2 128-15,0-1-128 0,0 1 0 16,0 1 0-16,1 1 0 0,1 2 0 0,-1 2 0 0,2-2 160 16,-1 6-160-16,0-3 128 0,0 3-128 0,-2 1 192 15,0-4-64-15,-1 1 0 0,-3-2 0 0,1 1 176 0,-2-2 16 16,1 2 16-16,-2-2 0 0,-1 3-336 0,-2-1 0 15,0 2 0-15,-1-2 128 0,2-1-128 0,-1 2 0 16,-1-1 0-16,3-2 0 0,-1-2 0 0,2 1 128 16,1-1-128-16,0-2 0 0,1 0 224 0,2-1-32 15,-2-1 0-15,1-2 0 0,0 1-48 0,0-1-16 16,0-2 0-16,0 0 0 0,0-2-128 0,-1 2 0 16,-1-4 0-16,2 2 0 0,-2 0 0 0,-2-1 0 15,1 0 0-15,-1 2 0 0,-1-3 0 0,0-2 0 0,-1 2 0 16,0 0 0-16,2-4 0 0,-2 2 0 0,1-1 0 15,1 0 0-15,1-1 0 0,-1 0 0 0,1 1 0 16,0-3 0-16,1 1 0 0,-1 1 0 0,1-2 128 16,0 0-128-16,-1 0 0 0,1 0 160 0,-2 3-160 15,1-3 160-15,0 0-160 0,1 0 0 0,0 0 0 0,0 0 0 16,0 0 192-16,0 0 64 0,0 0 16 0,0 0 0 16,0 0-144-16,0 0-128 0,0 0 192 0,0 0-192 15,0 0 192-15,0 0-64 0,0 0 0 0,0 0-128 16,0 0 128-16,0 0-128 0,0 0 0 0,0 0 0 15,0 0 0-15,0 0 0 0,0 0 0 0,0 0 0 16,0 0 0-16,16-13 0 0,-14 13 0 0,1 0 0 16,-1 0 0-16,2 0 0 0,0 0 0 0,1 0 0 0,0-2 0 15,0 2 0-15,1 0 0 0,0 0 0 0,1 2 0 16,2-2 0-16,-2 2 0 0,3-1 0 0,-1 3 128 16,2-4-128-16,0 1 0 0,3 1 0 0,-1-2 160 15,4 0-32-15,-1 0 0 0,1 0 0 0,1-2-128 0,0 1 0 16,0-2-160-16,0 1 160 0,-1 0 0 0,-1-1 0 15,0 3 0-15,-1-3 0 0,-3 3 0 16,1 0 0-16,-2 0 0 0,-3 0 0 0,2 0 0 0,-3 0 0 16,-1 3 0-16,0-2 0 0,0 1 0 0,0 0 0 15,0 0 0-15,-1 1 0 0,2-2 0 0,-1-1 0 16,1 0 0-16,1 0 0 0,-2 0 0 0,0-1 0 16,1 1 0-16,-2-4 0 0,2 1 0 0,-3 1 0 15,0 1 0-15,0-4 0 0,-2 3 0 0,0 0 0 0,-1 0 0 16,-1 0 0-16,0 0 0 0,-1-2 0 0,1 4 0 15,-3-4 0-15,1 2 176 0,0-1 16 0,0 2 16 0,-2-1 0 16,3-2-208-16,-1-1 176 0,0 1-176 0,0-2 160 16,2 2-160-16,-3-2 0 0,2 0 0 0,0 0 0 15,0-3 0-15,-2 2 0 0,1-3 0 16,0-1 0-16,0 0 0 0,-1-2 0 0,2-2 0 0,-1 2 0 16,1-2 0-16,-2-1 0 0,2 0 0 0,0 0 0 15,-2 0 0-15,2 0 0 0,-3-5 0 0,0 1 0 16,2 1 0-16,-2 1 0 0,1-2 0 0,-2 4 0 15,0-3 144-15,-1 3-144 0,-1 0 160 0,0 1-160 16,1-1 224-16,-2 0-48 0,1 0-16 0,-1-1 0 16,1 1-160-16,1-2 0 0,1 0 0 0,0-1 0 15,1-3 0-15,1 0 0 0,-1 0 0 0,1-1 0 16,0 1 0-16,-1 3 0 0,1-2 0 0,0 4 0 0,0-1 0 16,1 2 0-16,1-3 0 0,-2 3 0 0,1 1 0 15,-1-1 0-15,1 0 0 0,0 2 0 0,1-1 0 0,-1-1 0 16,1 4 0-16,-1 0 0 0,0-1 0 15,1 2 0-15,-2-1 0 0,2 3 0 0,-2-1 0 0,2 2 0 16,-1 0 0-16,-2 2 0 0,1 0 0 0,1 0 0 16,0 2 0-16,-1 1 0 0,2 0 0 0,-2 0 0 15,2 1 0-15,0-2 0 0,1 0-128 0,0 1 128 16,0 0 0-16,0-1 0 0,1 4-144 0,0-2 144 16,-1-2-192-16,2 4 192 0,-2-2-144 0,0-1 144 15,-2 2 0-15,1 1-144 0,1-2 144 0,-1 2 0 0,0 0 0 16,1 0 0-16,0 0 0 0,0 0 0 0,0 0 0 15,0 0 0-15,0 0-208 0,-18 16 32 0,15-11 16 16,-2 1 0-16,1-1 160 0,0 0-128 0,1 1 128 16,-1-2-128-16,0 2 128 0,0-4 0 0,1 2 0 15,0 0 0-15,0-2 0 0,0 2 0 0,-2-2 144 0,1 2-144 16,-1-1 0-16,-1-2 0 0,1 1 0 16,-1 1 0-16,0-2 0 0,0 1 0 0,-2 0 0 0,0 0 0 15,-2 2 0-15,0-2 0 0,-1 2 0 0,0 1 0 16,0-1 0-16,-1-2 0 0,3 2 0 0,-1-3 0 15,2 2 0-15,1-3 0 0,2 0 0 0,1 0 0 16,2 0-256-16,2 0 32 0,1-3 16 0,3-1-18512 16</inkml:trace>
  <inkml:trace contextRef="#ctx0" brushRef="#br2" timeOffset="212577">22011 4975 23039 0,'-3'-3'2048'0,"2"3"-1648"0,0 0-400 0,1-1 0 15,0 1 624-15,0 0 32 0,1-1 16 0,-1-1 0 16,0 0-1312-16,1-2-256 0,2 1-48 16,0-4-16-16,1 2 624 0,0-1 112 0,1 1 32 0,-2-1 0 15,2 0 320-15,-1 0 64 0,0 0 0 0,-1-3 16 16,0 2 320-16,-1 0 64 0,1-3 16 0,-1 2 0 15,0-2 176-15,-1-2 48 0,0 2 0 0,-1-3 0 0,1-2 192 16,1 2 64-16,-1-3 0 0,0-3 0 0,0 3-208 0,0-2-48 16,1 1 0-16,-1 1 0 0,0 0-320 15,-1 2-64-15,3 1 0 0,-1 3-16 0,1-2-432 0,-1 4 128 16,1 4-128-16,-2 2 0 0,1 0 128 0,0 2-128 16,-1 0 128-16,0 2-128 0,0 2 0 0,0-2 0 15,-1 5 0-15,2 0-176 0,0 2 304 0,-1 1 64 16,2 2 16-16,-1 0 0 0,2 2-80 0,-1 1-128 15,0 1 176-15,0-3-176 0,2 2 0 0,-2-5 0 16,2 3 0-16,2-6 0 0,0 2 0 0,0-3 0 16,1 0 0-16,0-2 0 0,1-2 0 0,0-2 0 15,1 0 0-15,-3 0 0 0,2-2 208 0,-2-1-16 0,-1 2 0 16,0-3 0-16,-1 2 0 0,0-2 0 0,-1-2 0 16,0 1 0-16,-2-1-64 0,2 1 0 0,-2-4-128 0,2 1 192 15,-1 0-64-15,-1-2 0 0,1-1-128 16,-1 0 192-16,1-1-192 0,-2 0 144 0,0 1-144 15,0-1 128-15,0 0-128 0,1 2 0 0,-1 0 0 0,0 1 0 16,0 3 0-16,1 0 0 0,-1 0 0 0,1 2 0 16,1 1 0-16,-1 2 0 0,1-1 0 0,-1-1 0 15,1 3 0-15,0-1 0 0,0 1 0 0,-1 0 0 16,2 0 0-16,-1 0 0 0,0 0 0 0,1 1 0 16,1 4 0-16,-3-1 0 0,2 2 0 0,0 0 0 15,-2 4 0-15,1 3 0 0,0 0 0 0,-1 2 128 16,1 1 96-16,-1 0 16 0,-1 0 0 0,0 0 0 0,0 0-32 15,1 2 0-15,-1-5 0 0,0 2 0 0,-1-1-208 16,1 1 0-16,-1-4 0 0,0 0 0 0,0 1 0 16,0-4 0-16,0 0 0 0,0-2 0 0,0 1 0 15,0-2-192-15,3 0 192 0,-3-2-208 16,1 1-896-16,0 1-176 0,1-1-48 0,-2-1-15344 16</inkml:trace>
  <inkml:trace contextRef="#ctx0" brushRef="#br2" timeOffset="-206847.42">10486 13400 10127 0,'-3'-3'896'0,"1"2"-704"0,2 1-192 0,0 0 0 0,0 0 368 15,0-3 32-15,-1 3 16 0,0-3 0 0,-2 0-736 0,-1 0-128 0,2 0-48 0,-2-1 0 0,-1 2 1472 0,2 1 304 16,-4-1 48-16,1 2 16 0,-1 0-64 0,-2 0 0 16,0 0 0-16,0 0 0 0,-3 2-816 0,1-1-160 15,1 1-48-15,-1-2 0 0,0 2-256 0,0 0-192 16,1-2 16-16,-2 3 16 0,-1-3 560 0,1 1 112 15,-2-1 32-15,2 2 0 0,0-2 416 0,1 0 96 16,-1 0 16-16,1-2 0 0,1 2-560 0,0-1-96 16,2 1-32-16,-1 0 0 0,1 0-384 0,0 0-144 15,-1 1 0-15,2 1 0 0,0-2-176 0,-3 3-48 0,1 3 0 16,-2-2 0-16,1 2 368 0,0-3 256 0,3 4-32 0,2-4-16 16,0 2 176-16,1 2 48 0,2-3 0 15,2 1 0-15,1 2-432 0,0-1 0 0,3-1 0 16,-2 1 0-1,2 0-480-15,1 0-80 0,-1-1-16 0,-1 1 0 0,1 2 288 0,1 0 48 0,-1 0 16 0,-1 1 0 16,0 0 880-16,-2 1 176 0,-1 5 48 0,-1-2 0 16,0 0 80-16,-3 2 32 0,0 2 0 0,-2 4 0 15,0-2-800-15,-3 3-192 0,2 0 0 0,-2-2 0 16,2 1-512-16,-2-1-128 16,0-1-48-16,2-3 0 0,0 0 480 0,-1-1 208 0,3-2-192 0,-1-3 192 15,1 0 448-15,0 1 224 0,0-1 32 0,2 0 16 0,0-4 64 0,2 3 16 16,0-3 0-16,-1 4 0 0,1-4-512 0,0 1-96 15,0 2-32-15,-1-2 0 0,0 5-160 16,-1-3 0-16,2 4-192 0,-1-3 192 0,-2 0-320 0,2 2 48 16,-1-2 16-16,-1 2 0 0,3-3 400 0,0 1 96 15,2-4 16-15,0 4 0 0,3-4 512 0,0 1 96 16,2 2 32-16,0-3 0 0,3 4-288 0,-2-4-48 16,3 1-16-16,-1-1 0 0,2-3-544 0,0 0-144 15,0 1-16-15,2-4 0 0,-1 0 0 0,1 0 0 16,4-3 0-16,-3 2 0 0,1-2 160 0,0 2 0 15,0-1 0-15,0 2 0 16,0 0-992-16,-1 0-112 0,0 0-32 0,-2 0-9408 0,0 0-1872 16</inkml:trace>
  <inkml:trace contextRef="#ctx0" brushRef="#br2" timeOffset="-206391.37">10472 13621 23951 0,'2'0'2128'0,"-4"-3"-1696"0,1 2-432 0,0 1 0 0,0 0 3264 0,-1 1 560 16,2 2 112-16,-1-1 32 0,-1 3-3424 0,-2 2-672 0,2 4-144 0,-1-1-32 16,1 6-2288-16,-2-3-464 0,1 5-80 0,-2-1-32 15,2 1 1104-15,-3 1 208 0,-1 0 64 0,1-2 0 16,0 0 1024-16,0 0 192 0,1-2 64 0,1-1 0 0,2 1 256 0,-1-3 48 0,2 0 16 0,-1 1 0 31,0 0-480-31,0 0-96 0,-1 0 0 0,0 2-5904 0</inkml:trace>
  <inkml:trace contextRef="#ctx0" brushRef="#br2" timeOffset="-205873.59">10908 13722 28559 0,'-5'0'2544'0,"0"0"-2032"0,1 0-512 0,3 0 0 0,0 3-640 15,-2-2-208-15,-3 4-48 0,-15 5-3168 0,9 0 464 0,0-2-96 16,1 2-16-16,0 3 2576 16,1-3 512-16,-1 2 112 0,1 0 0 0,0 2 672 0,-1-2 128 0,1 1 32 0,0-3 0 15,2 2 960-15,-1-2 208 0,0-2 48 0,2-1 0 0,0 0-688 16,-1-1-128-16,1-2-16 0,1 1-8880 15</inkml:trace>
  <inkml:trace contextRef="#ctx0" brushRef="#br2" timeOffset="-205630.04">10694 13691 35007 0,'-3'0'3120'0,"1"0"-2496"16,-1 0-496-16,2 0-128 0,2 3 1200 0,1-3 208 16,-1 2 64-16,2-2 0 15,6 4-3248-15,5 2-640 0,2 0-128 0,2 1-16 16,2-1 320-16,0 4 80 0,-2 0 16 0,1-1 0 0,-2 4 1696 0,-2 2 448 16,-1 1 0-16,-2-3 0 15,-1 3-848-15,-1 2-48 0,0-5-16 0,-3 2 0 16,1 1-1168-16,-1-3-224 0,-1 0-64 0,1 0 0 0</inkml:trace>
  <inkml:trace contextRef="#ctx0" brushRef="#br2" timeOffset="-204963.9">11109 13895 30399 0,'1'-2'1344'0,"-1"-2"288"0,0-1-1312 0,2 2-320 0,-1 0 0 0,0 2 0 16,3-3-1360-16,0-1-352 0,3-2-64 0,2-6-16 15,2-1-944-15,0 0-192 0,-2 2-32 0,-1-3-16 0,-2 4 2144 0,1-2 416 16,-3 3 96-16,0-2 0 0,1 2 1664 0,-2 2 336 15,0-2 64-15,1 0 16 0,-1 4 224 0,-1-1 64 16,2 1 0-16,1 4 0 0,-2 2-912 0,1-3-176 16,0 6-48-16,-1-3 0 0,2 3-304 0,-1 2-64 15,1 2-16-15,-1-1 0 0,1 4-400 0,-2 0-128 16,2 2 0-16,-2 0 0 0,1 1-192 0,-1-2-80 0,0 4-32 16,-2-6 0-16,1 1 16 0,0-1 0 0,-1 1 0 15,-1-1 0-15,0-3 288 0,0-3-192 0,-1 1 192 0,1-1-160 16,1 0 304-16,-1-3 64 0,0 0 16 0,1-2 0 15,0 1 384-15,2-3 80 0,-1-1 16 0,2-1 0 16,-4 6-192-16,0 0-48 0,14-24 0 0,-8 16 0 16,1-2-80-16,2-3 0 0,-2 1-16 0,1 0 0 15,0-1-112-15,0 0 0 0,-1 0-16 0,-1 0 0 16,1 2-112-16,-2-2-128 0,-2 2 176 0,1-4-176 16,-2 2 0-16,1-2 0 0,-1 1 0 0,0 2 0 15,0 2 0-15,-1 1 0 0,2 3 128 0,-2 2-128 16,0 2 0-16,1-1 0 0,0 2 0 0,-1 1 0 15,2-2 160-15,-1 2 128 0,2 0 32 0,0-1 0 16,1 2-320-16,0 1 0 0,-1 2 0 0,3 2 0 0,-1 3 0 16,-1-2 0-16,1 3 0 0,0 1 0 0,0 3 0 15,1 1 0-15,-1 1-128 0,-1 0 128 0,-2 2 0 0,2 2 0 16,-1-4 0-16,0 3 0 0,-2-1 0 0,1-4 0 16,-2 2 0-16,0-1 0 0,0-2 0 15,1 2 192-15,0-1-48 0,1-2 0 0,0 1 32 0,1-1 0 16,0 0 0-16,-1 1 0 0,2 3-176 0,0-4 0 15,0 2 0-15,-2-2 0 0,0-2 0 0,-1-1 0 16,0 1-192-16,-2-4 192 16,1 0-1520-16,-1-2-176 0,0-1-32 0,0 0-13360 0</inkml:trace>
  <inkml:trace contextRef="#ctx0" brushRef="#br2" timeOffset="-203820.97">11562 13440 35935 0,'-3'-2'3200'0,"2"-2"-2560"16,1 4-512-16,0-2-128 0,1 1-352 0,1-1-96 15,-1 1 0-15,0-5-16 0,4 0-1728 0,1 2-352 0,3-2-64 0,-1 3-16 16,1 2 1056-16,1 1 208 0,0 1 32 0,1 2 16 0,1 0 1056 16,-1 0 256-16,3-2 0 0,-2 2 0 0,2-1 0 0,0-1 144 15,-2 2-16-15,-1-3 0 0,3 0 960 0,-3 0 176 16,1-3 32-16,1 3 16 0,-2 0 144 0,0-1 16 15,-1 1 16-15,0-2 0 0,-2 2-672 0,0-3-144 16,-2 2-32-16,5 1 128 0,-7-3-768 16,-1 3 0-16,0-2 0 0,-2 1 0 0,0 1 0 15,1-3 0-15,-2 2 0 0,1 1 0 0,-1 0 0 16,0 0 0-16,0 1 0 0,0-1 272 0,0 0 32 16,0 0 0-16,0 0 0 0,0 0-64 0,0 0-16 15,-3 26 0-15,5-17 0 0,-2 1-224 0,0 1 0 0,1 0 128 16,0 0-128-16,0 0 0 0,3 0 0 0,0-1 0 15,-1 3 0-15,2 0 128 0,2 2-128 0,-1-2 176 0,-1 3-176 16,1-3 224-16,1 2-64 0,1 2-16 16,-2 2 0-16,1-3-144 0,0 1 0 0,-2 3 0 15,1-1 0-15,-1-1 128 0,0 2-128 0,0-1 128 0,-2-2-128 16,1 0 240-16,0-1-48 0,-1 0 0 0,1-3 0 16,0-1-16-16,-1-2-16 0,0 0 0 0,-1 0 0 15,0 1-160-15,0-1 0 0,-1 0 0 0,1-2 0 16,-2 2 0-16,1-2 0 0,-2 0 0 0,-1 0 0 15,1 0 0-15,0-2 0 0,1 1 0 0,-3-1 0 16,2 0 160-16,-3-2 0 0,2 2 0 0,-2 0 0 16,2-2 160-16,-1 2 16 0,0-4 16 0,-1 2 0 0,0 0-112 0,-1 1-32 15,0-1 0-15,-1-3 0 0,0 1-48 16,-1 1-16-16,0 0 0 0,-1 0 0 0,0-2-144 16,0 2 0-16,-1-3 0 0,0 2 0 0,1-2 0 15,-1 1 160-15,0-1-160 0,-1 0 160 0,2 0-160 0,-1 0 160 16,2 0-160-16,-1 0 160 0,1 0-160 0,1-1 0 15,-2 1 0-15,1 0 0 0,1 0 0 0,-2-2 0 16,2 2 0-16,-1 0 0 16,0 0-1152-16,1 0-176 0,0 2-16 0,0-2-16 15,-1 4-2304-15,0-2-464 0</inkml:trace>
  <inkml:trace contextRef="#ctx0" brushRef="#br2" timeOffset="-202614.83">12398 13447 10127 0,'-5'-3'896'0,"1"3"-704"0,3 0-192 0,1-2 0 0,0 2-288 16,-1-2-96-16,-1 2 0 0,-1-5-16 15,-2 2-1072-15,0-3-192 0,2 2-64 0,1-2 0 0,-1-1 2160 0,2 1 416 16,1 0 96-16,1 2 16 0,1 1 432 0,-2-3 80 16,1 3 32-16,0-1 0 0,-1 2 144 0,0 1 16 15,-1-1 16-15,-2 2 0 0,0 3-32 0,-2-1-16 16,-2 2 0-16,-1-1 0 0,-1 3 144 0,-1-3 16 16,-1 1 16-16,0 0 0 0,0 1-720 0,0-4-160 15,1 1-32-15,-1 1 0 0,0-3-896 0,-1 0 0 16,1-3-160-16,0 1 16 15,-1 1-496-15,2-3-80 0,0 2-32 0,0-2 0 16,1 1 224-16,1 0 32 0,0 0 16 0,0 1 0 0,-1 2 832 0,2-1 160 16,-1 1 48-16,2 1 0 0,1 1 272 0,-1 1 48 0,1 0 16 0,1 0 0 15,1 1-688-15,1 2-208 0,1 0 128 0,1 0-128 32,0 0-640-32,1 1-192 0,2 0-48 0,-2 2 0 15,2-3 176-15,-1 1 48 0,0 2 0 0,1 1 0 0,-1-3 1024 0,0 2 208 0,0-1 32 0,1 0 16 16,-2 1-64-16,1-3-16 0,0 0 0 0,1 0 0 15,1 2 64-15,1 0 16 0,1-2 0 0,2 2 0 16,-2 0-400-16,1 2-80 0,1 0-16 0,-1 3 0 16,0 3-128-16,0 2-144 0,-1 2 144 0,-3 2-208 15,1 5 32-15,-1-1 16 0,-1 5 0 0,-2-2 0 16,1-4-576 0,-1-2-112-16,0-1-32 0,-1-1 0 0,2-3 144 0,-1-1 32 0,0-1 0 0,0-2 0 15,-1 0 864-15,1-1 176 0,-1-2 48 0,0 0 0 0,1-1 672 0,-2-3 144 16,1 4 16-16,0-3 16 0,0 1-496 0,-1 0-96 15,0 0-32-15,0 1 0 0,-1 2-320 0,-1-2-64 16,1 3-16-16,-2-3 0 16,0 2-656-16,0 1-144 0,1 0-32 0,0-1 0 15,2-3-272-15,1-2-64 16,2-1-16-16,0-3 0 0,2 1 1136 0,-2-2 224 0,1-2 64 0,2 1 0 0,0 2 16 0,1-3 16 16,0 0 0-16,1 2 0 0,1-2-352 0,-1 0-128 15,3-2 0-15,0 2 144 0,2 0-144 0,-1 0-272 16,2-3 64-16,0 2 16 15,1-1-304-15,-1-1-48 0,2 2-16 0,-2-2-9168 16,-1 0-1856-16</inkml:trace>
  <inkml:trace contextRef="#ctx0" brushRef="#br2" timeOffset="-201876.23">12452 14001 35935 0,'0'-3'3200'0,"-1"2"-2560"0,1-2-512 0,0 1-128 16,0 1 928-16,1-3 160 0,0-1 48 0,2-2 0 15,2-8-2864-15,2-1-560 0,3-3-112 0,1-1-32 16,0-2-240-16,2 0-48 0,-2 1-16 0,0-3 0 16,-1 0 1696-16,0-2 336 0,-3 1 64 0,1 0 0 0,-1 5 640 0,-1 2 208 15,0 5 0-15,1 4 0 0,-3 2 432 0,0 5 64 16,0 2 32-16,-2 2 0 0,2 1 864 0,0 2 192 0,-1 1 16 0,4 3 16 15,-1 3-800-15,0 2-144 0,1 4-48 0,1 1 0 16,-2-1-640-16,1 2-192 16,0-1 0-16,-1-3 128 0,0-1-128 0,-1-2 0 0,0-1-128 15,0-2 128-15,0 0 0 0,-1-1 0 0,0-2 0 16,0 0 0-16,0-1 0 0,-2-1 0 0,0-2 0 0,0 0 0 16,-1-2 0-16,1 2 0 0,0-6 0 15,0 2 128-15,1-2 48 0,-1 0 16 0,2-2 0 16,1-1 0-16,-1-1 224 0,0 0 48 0,0 1 16 0,0-4 0 15,1 1-352-15,0-1-128 0,0 0 0 0,-1-2 0 16,-1-3 0-16,0 2 0 0,-1-2 0 0,1-1 0 16,-2 0 0-16,-1 0 0 0,1-4 0 0,-1 1 0 15,2 3 384-15,-2-1 16 0,2-1 16 0,-1 4 0 16,0 0-144-16,1 2-16 0,-1-1-16 0,1 3 0 0,1-2-240 16,-2 3 176-16,2 6-176 0,-1-3 160 0,-1 3-32 15,1 2 0-15,-1 1 0 0,0 0 0 0,0 1 48 0,-1 2 0 16,2-1 0-16,0 2 0 0,0 2-176 0,1-2 0 15,1 4 0-15,1 2 0 0,-2 2 0 0,2 2 0 16,0 3 0-16,0-1 0 0,0 4 0 0,-1 1 0 16,2-1 0-16,-1 0 0 0,0 1 0 0,1-5 192 15,-1 3-192-15,1-6 192 0,0-1 0 0,-1 1 16 16,3-3 0-16,-3-2 0 0,1 2-208 0,0-2 0 16,-2 0 0-16,-1-1 0 15,1-1-560-15,-3 0-96 0,1 0-32 0,-2 0 0 16,-2 0-1312-16,1 1-272 0,-3-2-48 0,2 1-7248 15,-2 0-1440-15</inkml:trace>
  <inkml:trace contextRef="#ctx0" brushRef="#br2" timeOffset="-201547.48">13375 13694 32255 0,'2'-3'1424'0,"-1"2"304"0,0 1-1392 0,-1-2-336 0,0-1 0 0,2 3 0 0,-1 0-544 0,0-1-176 0,3 1-48 0,0-2 0 16,1 0-1344-16,-3 2-256 0,1 4-64 0,-2 0-16 0,-1 2 1792 0,-3 0 352 15,0 4 80-15,-2 0 16 0,-3 2 912 16,-2 1 192-16,0 1 48 0,-1 0 0 0,-1 1 320 0,-2-2 64 16,1 0 16-16,-2-1 0 0,3 1-512 0,-1-4-80 15,2 1-32-15,1-1 0 16,3-3-976-16,-2-1-208 0,2-2-48 0,0-1-12640 0</inkml:trace>
  <inkml:trace contextRef="#ctx0" brushRef="#br2" timeOffset="-201328.39">13179 13745 29487 0,'4'3'1296'0,"-2"0"288"0,1-1-1264 0,-1-1-320 16,1 2 0-16,-1-1 0 0,3 2 208 0,3 0-16 0,3 5 0 0,4 0 0 15,4 4-192-15,0-1 0 0,1 1 0 0,-2-2 0 16,0 0 0-16,-2 0 0 0,-2 0 0 0,1-1 0 31,1 0-832-31,-1-2-224 0,0 2-32 0,-1 0-16 16,-2-1-352-16,0-3-64 0,-2 2-16 0,0-2 0 0,-1 0-288 15,-1 0-64-15,0 0-16 0,-1-2-5392 0</inkml:trace>
  <inkml:trace contextRef="#ctx0" brushRef="#br2" timeOffset="-200710.86">13645 13918 27647 0,'2'-5'2448'0,"-1"0"-1952"0,0 2-496 16,0 0 0-16,1 0 944 0,1-3 80 0,2-4 32 0,3-6 0 31,3-5-2320-31,0-4-464 0,-1 2-80 0,-2-2-32 0,0 0 2064 0,-3 3 416 16,0 2 64-16,-3 2 32 0,1 2-160 0,-1 1-16 0,-1 1-16 0,1 4 0 15,-1 0-416-15,0 4-128 0,0 0 0 0,2 0 0 16,-1 1 640-16,2 1 32 0,-2 3 0 0,1 1 0 15,1 0 176-15,-1 1 48 0,1-2 0 0,0 5 0 16,-1-3-512-16,1 4-80 0,0 1-32 0,0 4 0 16,-1 0-912-1,1 5-176-15,-2-2-32 0,1 2-16 0,-1 1 16 0,1 0 0 0,1 3 0 16,-1-3 0-16,1 0 848 0,-1 0 0 0,-2-1 0 0,0-2 0 0,0 2 512 16,-1-1 64-16,0 1 0 0,0-2 16 0,1 0-96 15,-1-1-32-15,2-2 0 0,-1-1 0 0,3 1-208 0,-2-1-64 16,2-2 0-16,1-4 0 0,-2 1-64 15,2-3-128-15,0 1 176 0,-1-2-176 0,1-2 352 0,0 0-32 16,0-2-16-16,0-1 0 0,-3 1 96 0,3-2 32 16,-1-2 0-16,1 0 0 0,-1-2 160 15,-1-1 48-15,1 0 0 0,-1-1 0 0,0-1-320 0,0-3-48 16,0 0-16-16,0 0 0 0,1-2-112 0,-1-1-16 16,1-1-128-16,0-1 192 0,-1 1-192 0,0 2 0 15,1-3 128-15,-2 1-128 0,1 4 0 0,-1 1 128 16,1 1-128-16,-2 2 0 0,0 2 0 0,0 4 0 15,-1 0 0-15,1 0 0 0,-1 0-240 0,0 2-32 16,0-2-16-16,0 2 0 16,0 1-1472-16,0 0-288 0,2 0-64 0,-2 1-13760 0</inkml:trace>
  <inkml:trace contextRef="#ctx0" brushRef="#br2" timeOffset="-199897.96">13875 13365 21183 0,'0'-3'944'0,"-1"2"192"0,0-1-912 0,1-2-224 0,0 4 0 0,0-2 0 0,1 2 176 0,0-3-16 0,3-1 0 0,2 1 0 16,2-1-1552-16,2 2-304 0,2-1-64 0,2 2-16 0,2-2 1776 0,0 3 464 15,2 0 48-15,1 3 0 0,2 1-64 0,1-2-16 0,-1 2 0 0,1-1 0 16,1 4-432-16,-2-1 0 0,-2-4 0 16,0 4 0-16,-2-1 640 0,-2 0 64 0,-1-1 0 15,-4 2 0-15,-1-3 240 0,0 0 48 0,-1 0 16 16,-1-2 0-16,0 2 0 0,-2-3 0 0,0 1 0 0,-1-1 0 15,0 0-752-15,-1 0-128 0,0 0-128 16,-2 0 144 0,0 0-784-16,1 0-144 0,-2 0-48 0,-2 1 0 0,0 0 640 0,-3 2 192 0,0-2 0 0,5-1-160 15,0 0 720-15,-28 15 144 0,15-9 16 0,0 0 16 16,-2 4-352-16,0-1-64 0,1 1 0 0,-1 0-16 16,3-2-304-16,0 2 0 0,2-2 0 0,1 0 0 15,2 2 0-15,2-1 0 0,1 1 0 0,3-2 0 16,2 3 288-16,3 1 0 0,2-5 0 0,1 2 0 0,1-2 560 15,3 2 112-15,1 1 32 0,3-1 0 0,0 4-640 16,0-1-128-16,1 1-32 0,-1 0 0 0,1 2-192 16,-3 1 0-16,1 0-192 0,-2 3 192 0,0-3 0 15,-3 2-128-15,1-2 128 0,-1 3 0 0,0-2 0 16,-3 1 0-16,-1 1-128 0,0 0 128 0,-2-1 0 0,0 0-128 16,-1-1 128-16,0-1 0 0,-2-2 0 0,1 1 144 15,-1-2 16-15,0 0 0 0,0-1 96 0,-1-2 32 16,-2 2 0-16,-1-2 0 0,1 0-112 0,-2-1-32 15,0-1 0-15,-3 0 0 0,0 0 128 0,-1-4 32 16,-2 2 0-16,0 0 0 0,0-2 16 0,-2-1 0 16,-2 0 0-16,-2 0 0 0,-1 1-144 0,-1-2-32 0,-1 2 0 15,-1-2 0-15,0 2 64 0,1-4 16 0,-1 0 0 16,2 0 0-16,1-3-224 0,0 0 176 0,-1-3-176 16,2-1 160-1,1-3-512-15,2 1-96 0,2-4-32 0,2 1-11104 0,1-1-2208 0</inkml:trace>
  <inkml:trace contextRef="#ctx0" brushRef="#br2" timeOffset="-198922.75">15101 13327 19343 0,'-5'3'1728'0,"-1"0"-1392"0,1-3-336 0,2 0 0 0,1 0 1168 0,-2 1 176 0,-5 2 16 0,-4-1 16 15,-3-1-1376-15,-2 2-160 0,1-1-96 0,2-4 0 16,2 2 864-16,-1-3 176 0,0 0 48 0,2-1 0 16,0-1 400-16,1-1 96 0,-2 1 16 0,2 0 0 15,-1-1-576-15,-2 2-96 0,2 0-32 0,-2 2 0 16,-1-1 128-16,0 3 0 0,-2 0 16 0,0 3 0 16,-3-3-16-16,-1 2-16 0,-2 2 0 0,-1 0 0 15,-1 1-496-15,2-2-112 0,1 0-16 0,1-3 0 16,3 1-368-16,2-1-80 0,4 2 0 0,1-2-16 15,2 2-208 1,0-2-32-16,2 2-16 0,1 1 0 0,0-2 592 0,1 1 0 0,-2 1 0 0,2 1 0 0,-1-2 208 16,1 2 64-16,0 2 16 0,0-2 0 0,1 2-160 15,-1 0-128-15,1 0 192 0,1 0-192 0,1 1 128 16,1-4-128-16,-1 3 0 0,2-3 0 0,0 1 368 0,-1-1-48 16,2 0 0-16,1 3 0 0,-1-2 112 0,0-1 16 15,3 4 0-15,0-2 0 0,-1-1-160 0,2 3-32 16,1-1 0-16,1 0 0 0,-1-1-80 0,1 0-32 15,1 0 0-15,-1 1 0 0,-1-2-144 0,0-1 0 16,-1 2 0-16,0 3 0 0,0-2 0 0,0 3 0 16,0 4 0-16,-1 0 0 0,0 3 0 0,-1 2 0 15,0 1 128-15,-2 1-128 0,0 2 0 0,-1 0 0 0,1 5 0 16,-2 2 0-16,0-1 0 0,0 1 0 0,-2-6 0 16,0 2 0-16,0-5 0 0,-2 1 0 0,1-3 0 15,1 2 0-15,-2-4 0 0,1 3 0 0,-1-1 0 0,1 2 0 16,-1-2 0-16,2-1 0 0,-2 2 0 0,0-1 0 15,1-2 0-15,-1 0 0 0,1-3 0 0,1 2 0 16,0-2 0-16,0-3 0 0,-1-2 0 16,0 0 0-16,2 0 0 0,-1-2 0 0,1 1 0 0,1-4 0 15,1-1 0-15,0 0 0 0,1-2 0 0,1 0 0 16,1 0 128-16,2 0 80 0,-2-2 32 0,4 0 0 16,0 0-240-16,0 1 0 0,3-2 0 0,1-1-160 15,2 2 160-15,0 2-128 0,0 0 128 0,0 2-128 16,1 0 128-16,0 0 0 0,2 1 0 0,0 0 0 0,1-1 0 15,0 0 0-15,3 1 0 0,-1-2 0 0,-2 1 0 16,0-2-160-16,1 0 160 0,-2-2-160 0,-2 1 160 16,0 1-208-16,0-3 80 0,-3 1 128 0,-1 0-384 0,-2 0 64 15,0 1 0-15,-1-2 0 16,1-1-672-16,-1-1-128 0,0 2-32 0,2-3-15680 16</inkml:trace>
  <inkml:trace contextRef="#ctx0" brushRef="#br2" timeOffset="-196622.22">14940 13899 19343 0,'0'0'1728'0,"0"0"-1392"0,0 0-336 0,0 0 0 16,0 0 160-16,-1 0-32 0,1 0-128 0,-1 0 192 15,-1-4-48-15,0 2-16 0,-1-2 0 0,0-2 0 0,1 0 0 0,0 0 0 16,-1-3 0-16,2 2 0 16,0-2 64-16,1-1 0 0,0 4 0 0,2-4 0 0,1 0 608 15,-1 1 128-15,5 0 32 0,-1-1 0 0,1-1 656 0,1-1 144 16,0 1 32-16,0 1 0 0,0 1-128 0,0-1 0 15,-1 0-16-15,1 1 0 0,-2-1-896 0,0 0-176 16,0 2-48-16,0-2 0 0,-1 0-528 0,0-3 0 16,-2 5 0-16,-1-2 0 0,-1 1 0 0,-1 2 0 15,0 1 0-15,-1-4 0 0,0 4 208 0,0-3-64 16,-1 3-16-16,2-2 0 0,-1 6-128 0,1-2 0 16,0 2 0-16,1 2-176 0,1-3 176 0,0 2 0 15,1 2 0-15,0 2 0 0,2-1 0 0,0 4 0 16,1 1 0-16,-1 2-128 0,2 4 128 0,-1 3 0 0,0 0 0 15,-1 4 0-15,0 1 0 0,-1 1 0 0,-1 0 0 16,1 3 0-16,-3-3 0 0,0 1 0 0,-1-6 0 16,0 0 0-16,0 3 0 0,-1-5 0 15,2-2 0-15,-1 0 0 0,2-1 0 0,0-2 0 0,2-1 0 16,1-2 0-16,-2 2 320 0,2-3 0 0,2 0 0 0,-1-1 0 16,0 0-112-16,0 1-16 0,0-2-16 0,1 0 0 15,-1 1-176-15,-1-4 0 0,1 1 0 0,0-2 0 16,-1 0 0-16,1 0 0 0,-1-2 128 0,1-2-128 15,0 0 0-15,-1-2 0 0,2 0 0 0,-1 0 0 16,-1-4 224-16,0 1-32 0,0-3-16 0,-2 0 0 16,2-1 0-16,-1 0 0 0,0-2 0 0,-2-1 0 15,2 0 16-15,-2-4 0 0,1 1 0 0,-2-3 0 0,2 2-32 16,-2-1 0-16,1-1 0 0,-1 2 0 0,1 2-160 16,-1 1 0-16,0 5 0 0,0 0 0 0,-2 3 0 15,0 2-224-15,-2 3 48 0,1 1 16 16,-2 1-480-16,-1 4-112 0,0-2-16 0,0 3-11584 15,-1 1-2304-15</inkml:trace>
  <inkml:trace contextRef="#ctx0" brushRef="#br2" timeOffset="-195964.02">15679 13782 11967 0,'0'-3'1072'0,"-1"1"-864"0,0 1-208 0,0-2 0 0,1 1 1728 0,0 0 288 16,0 2 64-16,1-2 16 0,-1 1-1584 0,1-6-320 15,0 1-64-15,-1 0-128 0,2 0 384 0,-4 2-48 16,1-1 0-16,0 2 0 0,-1-1 1392 0,-1 1 256 16,2 1 64-16,-2 2 16 0,1-1-528 0,-1 2-96 15,1 4-32-15,-2-1 0 0,-1 4-1088 0,-1 2-320 0,-1 4 0 16,-1 1 128 0,0 1-576-16,-2 0-128 0,-1-1-32 0,-2 2 0 15,0 1 32-15,-1-2 0 0,0 1 0 0,-2-1 0 0,1 1 336 0,2-3 80 0,-1 0 16 0,-1 0 0 16,-1 1-96-16,0-2-16 0,0 2 0 0,1-5 0 15,2-2-400 1,0-2-96-16,2-1-16 0,3-5 0 0,1-3-576 16,2-1-112-16,3 0-16 0,1-4-8288 0</inkml:trace>
  <inkml:trace contextRef="#ctx0" brushRef="#br2" timeOffset="-195747.4">15480 13804 42383 0,'4'-3'1872'16,"-1"3"400"-16,-1 0-1824 0,1 0-448 0,-1 0 0 0,0 0 0 15,1 3-992-15,2-3-288 0,4 6-64 0,2-2-16 16,2 3-304-16,1 4-48 0,-1-1-16 0,1 4 0 16,-2 1 544-16,1 1 96 0,0-1 32 0,-1 1 0 15,-1 0 272-15,0-3 48 0,0 3 16 0,-1-1 0 0,0-2 368 0,-3-1 80 16,2 0 16-16,-2-2 0 15,1 3-768-15,-2-3-160 0</inkml:trace>
  <inkml:trace contextRef="#ctx0" brushRef="#br2" timeOffset="-195361.42">15934 13554 17503 0,'0'-2'1552'0,"0"-2"-1232"0,-1 4-320 0,1 0 0 0,0 0 2112 15,0 0 384-15,0 4 64 0,-1 2 0 0,1 3-1472 0,0 4-320 16,-2 3-48-16,2 5-16 0,-1 1-704 0,1 1 0 16,-1 0 0-16,1 1-160 0,-1-1 32 0,1 2 0 15,0-3 0-15,1 3 0 0,-1-2 320 0,1 0 64 16,-1 0 0-16,0-3 16 0,0 0 384 0,0-3 80 16,0-1 16-16,1-2 0 0,1-2-496 0,0-2-112 15,-1-1-16-15,3-2 0 16,0 2-1328-16,1-6-272 0,1 2-48 0,-1-5-16 0</inkml:trace>
  <inkml:trace contextRef="#ctx0" brushRef="#br2" timeOffset="-194663.15">15867 13236 32255 0,'-2'-1'1424'0,"-1"-3"304"0,2 4-1392 0,1 0-336 0,0 0 0 0,3-2 0 16,-1 2 0-16,3-3 0 0,3 2 0 0,3-1 0 0,4-2-192 15,3 2-128-15,2-2 0 0,1 1-16 0,2 3 1008 0,1 3 208 16,1 1 32-16,-2-1 16 0,2 6-208 0,-2-3-32 16,-2 4-16-16,0-1 0 0,-2 1-256 15,-1-3-48-15,0 4-16 0,-2-1 0 0,-1-3-352 0,-2 5 144 16,1-3-144-16,-1-1 0 0,1 3 0 0,-2-1 0 16,1-3 0-16,-1 2 0 0,-1 1 0 0,-1-1 0 15,0-2 0-15,-1 2 0 0,-1-2 0 0,1 2 0 16,-2-3 0-16,0 1 0 0,-1 2 0 0,0-3 0 15,0 0 0-15,-1 0-144 0,1 1-48 0,-2 0 0 16,-1 2 0-16,-2-2 0 0,0 2 192 0,-1-3 0 16,0 3 0-16,-2 1 0 0,0-4 256 0,0 4-32 15,-2-2 0-15,2 2 0 0,-2 3 96 0,1-4 32 16,0 4 0-16,0-3 0 0,1 2-160 0,1 0-16 16,-1 0-16-16,2 2 0 0,-1 0-160 0,1 1 0 0,1-2 0 15,1 5 0-15,-1-2 0 0,-1 4 0 0,1-2 0 0,-1 2 0 16,-1-2 0-16,0 2 0 0,1 1 0 0,-2-2 0 15,0 1 0-15,1-2 0 0,-1 2 0 0,2 1 0 16,0-2 0-16,0 0 0 0,2-3 0 0,-1-1 0 16,0-1 0-16,0-4 0 0,-1 1 0 0,3-1 0 15,-1 2 176-15,2 2 0 0,1-2 0 0,0-2 0 16,-1 2 32-16,1 1 16 0,1-3 0 0,-3-1 0 16,4 3-96-16,-4-2 0 0,1-1-128 0,-2-1 192 15,1 3-192-15,-2-1 0 0,0-3 0 0,-2 2 0 0,0 0 0 16,-3-3 0-16,-1-1 0 0,0 0 0 0,-1 1 224 15,-2-2 0-15,-1 2 0 0,-1-4 0 0,-1 2 0 0,-2-2 0 16,1 0 0-16,-3-2 0 0,0 0 48 16,-2-2 16-16,-3 0 0 0,1-2 0 0,-1-2-288 0,-2 0 160 15,-1 0-160-15,0-1 128 0,-1 4-368 16,0-3-80-16,1 3 0 0,-3-1-16 16,0 2-464-16,-2-2-96 0</inkml:trace>
  <inkml:trace contextRef="#ctx0" brushRef="#br3" timeOffset="-190066.93">11261 14208 31327 0,'-1'-2'2784'0,"1"-2"-2224"0,0 4-560 15,1-2 0-15,1 2 560 0,0-4 0 0,2-1 0 0,2-2 0 16,3-3-560-16,2-3-176 0,2 3 0 0,0-2 0 15,-1 3-16-15,0 2 0 0,-2 2 0 0,-1 4 0 16,-2-2-320-16,-2 3-80 0,0 3-16 0,-4-2 0 16,1 4 160-16,-4-1 48 0,2 2 0 0,-3 0 0 0,0 0 720 15,-2 0 128-15,2 1 48 0,-2-4 0 0,1 4 752 0,1-4 160 16,1 0 16-16,2 0 16 0,0-3-480 0,1 3-80 16,0-3-32-16,2 0 0 0,2 0-464 0,0 0-80 15,1 0-32-15,0-3 0 0,0 3-80 0,1 0 0 16,-2 3-16-16,-2-3 0 0,2 4-176 0,-2-2 0 15,-1 5 0-15,-2 0-176 0,0 1 176 0,0 3 0 16,-1 4 128-16,0-2-128 0,-1 0 0 16,1 2 0-16,-1-1 0 0,0-3-128 0,1 2 128 15,0 0-128-15,1-3 128 0,0 2-128 0,0-2 128 0,0 0 0 16,1 2 0-16,-1 1 0 0,1 1 0 0,-1-4 176 16,2 3-48-16,-2 0 0 0,-2 0-128 0,2 0 0 15,-1 0 0-15,-1-1-176 0,1 0 176 0,-3 1 0 16,-1-1 0-16,0 0 0 0,-1 2 0 0,-2-4 0 15,0 0 0-15,0-2 0 0,0-1 0 0,0-1 0 16,0 0 0-16,-1 0-128 0,1-2 304 0,1 0 64 16,0 1 16-16,0-2 0 0,1-3-256 0,1 3 176 0,2-3-176 15,0 0 160-15,1 0-160 0,0 0 0 0,2 0 0 16,0-3 0-16,0 3 0 0,0 0 0 0,2-2 0 0,-2 1 0 16,1 1-128-16,0-3 128 0,-1 3 0 0,0 0 0 15,0 0 0-15,0 0-144 0,0 0 144 0,0 0 0 16,22-6-224-16,-17 6 64 0,1 0 16 15,2 0 0-15,-1 2 144 0,2-2-128 0,1 2 128 0,1 0-128 16,0 1 128-16,2-3-128 0,1 3 128 0,2 0-128 16,2-3 128-16,-1 0-128 0,2 0 128 0,2 0-128 15,3-3-208-15,5 1-48 0,0 1 0 0,2-2 0 16,0 3-240-16,0-2-48 16,-1 4-16-16,-2-2 0 0,-2 3 48 0,-1 0 0 0,-1 3 0 0,-2-2 0 15,-1 0 512-15,1 1 128 0,0-4 0 0,1 2 0 0,-2-1 0 16,0-2 224-16,2 0-48 0,2-2-16 15,1-2-160-15,1 1 0 0,0 0 144 0,2-4-144 0,-1 4 0 16,2-3 0-16,-2 1 0 0,1 1 0 0,-3-2 0 16,-3 2 0-16,-1-2 0 0,-2 2 0 0,1-1 0 0,-4 1 0 15,0 4 0-15,-4-2 0 0,0 4 0 16,-4-2 0-16,1 3 0 0,-2 1 0 0,-1-2 0 0,-1-1 0 16,1 2 0-16,-1-1 128 0,0-2-128 0,0 2 0 15,0 0 0-15,-1-2 0 0,0-2 192 0,1 0-48 16,-1 2 0-16,1-2 0 0,2-2 176 0,-1 2 48 15,2-2 0-15,0 1 0 0,1 0-208 0,-1-3-32 16,4-1-128-16,-2 1 192 0,0 0-192 0,0 0 0 16,0 2 0-16,-2 0 0 0,-3 2 240 0,-1-1-48 15,0 2-16-15,-1 1 0 0,-2 0-16 0,1 1 0 0,-2 2 0 16,-1-1 0-16,0-2-160 0,-1 2 0 0,1 0 0 0,0-2 0 16,0 3 144-16,-2-3 48 0,2 0 16 0,0 0 0 15,0 0-48-15,0 0-16 0,0 0 0 0,0 0 0 16,0 0-16-16,0 0-128 0,0 0 192 0,14-19-64 15,-10 17-128-15,-2-2 0 0,2 0 144 0,-2 2-144 16,1 2 0-16,-1-4 0 0,2 4 0 0,-1 0 128 16,-1 0-128-16,-1 0 0 0,2 0 0 0,-2 0 128 15,-1 0-128-15,0 0 0 0,1 0 0 0,0-2 0 16,2 2 0-16,-2-4 192 0,2 1-32 0,-1 0-16 0,2 0 128 16,1-4 32-16,-2 1 0 0,4-3 0 15,-1 0-304-15,0 2 160 0,-1-3-160 0,1-1 128 16,-1 1-128-16,-1 0 128 0,1 0-128 0,-3 0 128 0,1-2 64 15,-2 2 16-15,0 1 0 0,-2-1 0 16,-2 1 32-16,0 0 0 0,-1 3 0 0,-1-4 0 0,-1 1-240 16,0 2 0-16,0 1-144 0,-1-1 144 15,-1 4-528-15,1-2-16 0,3 3 0 0,-1 2-17936 16</inkml:trace>
  <inkml:trace contextRef="#ctx0" brushRef="#br3" timeOffset="-188364.37">13726 14224 19343 0,'-5'-2'1728'0,"0"-2"-1392"0,2 4-336 0,2 0 0 0,0-2 1872 0,0 1 304 0,-2-2 64 0,-2-3 16 15,2 0-1360-15,0-4-288 0,4 4-48 0,2-3-16 16,0 2-240-16,2 2-48 0,2 0-16 0,-2 2 0 16,-1 1-112-16,1 0-128 0,0 4 176 0,0-2-176 15,-1 5 512-15,1-2-16 0,-1 1 0 0,1 2 0 16,0 3-112-16,-2-2-32 0,0 2 0 0,-1 3 0 16,1-1 32-16,-2 1 16 0,0 0 0 0,-1-1 0 15,0 4 48-15,-1-3 16 0,0 1 0 0,-1 0 0 16,2-3-80-16,-1 5 0 0,0-1-16 0,1 0 0 0,-1 3-240 15,1-1-128-15,0-2 160 0,-1 2-160 0,1 1 0 16,-2-1 0-16,1-4 0 0,0 4 0 0,0 0 0 0,-2 3 0 16,1-1 0-16,-2 0 0 0,-1 0 0 0,1 1 0 15,1-4 0-15,-1-2 0 0,0 1 0 16,0-3 0-16,2-1 0 0,-2-2 0 0,3 0 0 0,1-2 0 16,-1 0 0-16,2-3 0 0,0 0 304 0,0-1 16 15,2 0 0-15,-1 1 0 0,2-2-160 0,-1 1-32 16,0 1 0-16,1-3 0 0,1 1-128 0,-1 1 0 15,1 1 144-15,1-3-144 0,-1 1 0 0,1-1 0 16,0 3 0-16,2-3 0 0,-1 0 0 0,2 0 0 16,-1 0 0-16,1 0 0 0,2 0 0 0,0 0 128 15,2 0-128-15,0 0 0 0,3 0 128 0,2 0-128 16,1 0 128-16,0 0-128 0,-1 2 0 0,2-1 0 0,1 2 0 16,0-1-128-16,0 2 128 0,2-4 0 0,0 0 0 15,2-2-128-15,1-1 128 0,1 2 0 0,1-2 0 16,3 2 0-16,0-1 0 0,3-1 0 0,-2 2 0 15,0 1 0-15,0 4 0 0,0-2 0 0,0-1 0 16,-1 2-128-16,-1 1 128 0,-3-2 0 0,0 2 0 0,-2-1 0 16,-3 2 0-16,1-3 0 0,-4 0 0 0,1 1 0 15,-1-2 0-15,-1 1 0 0,0-1 0 0,0-1 0 16,-1 2 0-16,-1-2 0 0,1 0 0 0,-3-2 0 16,1 1-144-16,-1 1 144 0,-3-3-160 0,-1 0 160 15,-1 1 0-15,-2 0-144 0,-1 0 144 0,-1-1 0 16,1 2 0-16,-2 1 128 0,0 0 0 0,-2 0 0 15,-1 0 32-15,1 0 16 0,-1 0 0 0,0 1 0 0,0-1-176 16,-1 0 160-16,3-1-160 0,-2 1 160 0,2 0-160 16,0-2 0-16,1-2 0 0,0 0 0 0,1-1 0 0,-2-1 0 15,2 2 0-15,0-2 0 0,-1 3 0 16,0-2 0-16,-2 1 0 0,-1 3 0 0,2-2 0 0,-2-1 0 16,0 4 0-16,1-2 0 0,-1 2 0 0,0-4 0 15,0 4 0-15,-1-2 0 0,1-1 0 0,2 2 0 16,-2-4 0-16,2 1 128 0,-1 1 64 0,1-1 16 15,0-2 0-15,2-3 0 0,0-1-48 0,0 4-16 16,1-4 0-16,0 0 0 0,1-1-16 0,-1-1-128 16,0 1 192-16,0-2-64 0,-1 1-128 0,-2 0 192 15,0-2-192-15,0-1 192 0,-2-1 80 0,-1 0 32 16,1 0 0-16,-1-3 0 0,0 3-80 0,-1 0-16 0,1 1 0 16,-1 2 0-16,-2 4-208 0,2-1 0 15,-1 4 0-15,-1 0 0 0,1 2-144 0,0 2-80 0,0-1-16 16,0 2 0-1,0 1-496-15,2 0-96 0,0 0-32 0,0 1-17856 0</inkml:trace>
  <inkml:trace contextRef="#ctx0" brushRef="#br2" timeOffset="-179534.88">10885 14856 17503 0,'0'-2'1552'0,"-1"2"-1232"0,0-3-320 0,0 2 0 16,1 1 2048-16,0 0 368 0,0 0 64 0,0-2 16 0,-2 2-2176 0,2-3-320 15,0 2-256-15,0 1 32 16,0 0-544-16,0 0-96 0,0 0-32 15,0 0 0-15,0 0 464 0,0 0 96 0,0 0 16 0,0 0 0 0,-21 7 144 0,15-2 48 16,-1-1 0-16,-2 0 0 0,0 2 864 16,0-4 176-16,-1 5 48 0,-1-4 0 0,-1 1 320 0,0 0 80 15,-3 1 16-15,0-2 0 0,1 4-800 0,0-5-176 16,3-1-16-16,-2 4-16 0,1-4-208 0,0 2-32 16,1-2-128-16,1 2 192 0,1-3-64 0,2 0-128 15,0 0 176-15,1 0-176 0,1-3 0 0,0 3 0 16,0 3 0-16,-1-3 0 0,1 0 0 0,0 2 0 15,0-2 0-15,0 4 0 0,2-2 0 0,-1-1 0 16,0 2 0-16,3-1 0 0,0 2 256 0,0-1-64 0,-1-3-16 16,4 3 0-16,-1-1 112 0,0 0 32 0,0 2 0 0,1-2 0 15,0 1-128-15,1 0 0 0,-1 0-16 16,0-2 0-16,1 2 416 0,-1-1 96 0,0 2 16 0,0-1 0 16,-1 0-320-16,1 1-48 0,0 2-16 0,-1 0 0 15,2 1-320-15,-1 5 0 0,1 0 0 0,-1 4 0 16,1-2 0-16,-2 4 0 0,-1 1 0 0,0 3-128 15,-1-3 128-15,-2 3-208 0,1 6 80 0,-2-4 128 16,2 0-272-16,-2-4 64 0,-1 1 16 0,1-2 0 16,-1-3 192-16,0 0 0 0,0-2 0 0,2-2 0 15,-1 0 0-15,1-2 0 0,0 1 0 0,0-1 0 16,1 0 0-16,-2-4 0 0,0 3 0 0,2 1 0 16,-2 0 0-16,-1-2 0 0,2 4 0 0,-2-1 0 0,1-1 0 15,-1-1 0-15,1 0 0 0,-1 1 0 16,0 0 0-16,2 0 0 0,-1-2 0 0,0 0 0 0,2-2 0 15,-1 0 0-15,2-1 0 0,-1 0 0 0,0 0 0 0,1-1 0 16,1-2 0-16,-2 2 0 0,0-2 0 0,1 0 0 16,0 0 128-16,0-1-128 0,1 2 208 0,0-3-16 15,0 0 0-15,1 0 0 0,0 0 32 0,0 0 0 16,2 0 0-16,1 0 0 0,-1 0-224 0,2 0 128 16,0 0-128-16,1 0 0 0,1 0 0 0,-1 0 0 15,0 0 0-15,1 0 0 0,-1 0 0 0,1-3 0 16,1 2 0-16,1 1 0 0,1 0 0 0,-1-2 176 15,2 0-32-15,-1 2 0 0,1 0 48 0,0 0 0 16,1 0 0-16,1 0 0 0,-1 0-16 0,0 0 0 16,2 0 0-16,-1 0 0 0,1 2-16 0,1-2 0 0,0 2 0 15,0-2 0-15,-1 4 16 0,1-4 0 0,-1 0 0 16,-2 2 0 0,1-2-480-16,-2 0-80 0,0 4-32 0,-1-4-11472 0,-2 0-2288 15</inkml:trace>
  <inkml:trace contextRef="#ctx0" brushRef="#br2" timeOffset="-178187.79">11003 14986 13823 0,'1'0'1216'0,"-1"0"-960"0,0 0-256 0,-1 0 0 16,1 0 0-16,0 1 0 0,0 2 0 0,-1-1 0 16,-1 2 448-16,1 2-16 0,1 0 0 0,-1 1 0 15,1-1 64-15,0 0 16 0,1 1 0 0,-1 0 0 16,1-1 848-16,1 0 176 0,-2 1 48 0,1 2 0 16,-1 3-752-16,0-2-160 0,0 5-32 0,0-4 0 15,0 4-512-15,-1-1-128 0,-2 1 0 0,2 1 0 16,-3 0 0-16,0 2 0 0,1-2 0 0,-3 3 0 15,1 1-752 1,-3-2-176-16,0 3-32 0,0-1-16 0,1 2-688 16,-2-3-144-16,2-1-32 0,-1-2 0 0,2 0 832 0,0-3 176 0,1-1 16 15,1-2 16-15,2-2 560 0,-1-4 240 0,3 0-192 0,1-1-5184 16</inkml:trace>
  <inkml:trace contextRef="#ctx0" brushRef="#br2" timeOffset="-177646.82">11506 15179 18431 0,'-2'1'1632'0,"-2"2"-1312"0,1-3-320 0,2 2 0 0,0 2 576 0,-1-2 64 16,-3 2 0-16,-2 4 0 15,-1 0-1232-15,0 2-240 0,1-1-64 0,2 1 0 0,0-4 896 0,3 0 0 16,-2 1 256-16,1 0-64 0,2-1 704 0,-1 0 128 16,-1 0 48-16,-1 3 0 0,1-2-816 0,-1 2-256 15,-1-3 160-15,0 4-160 16,-1-4-464-16,0 4-176 0,0-4-48 0,-1 0 0 16,1-2 0-16,-1 1 0 0,1 0 0 0,-3 0 0 0,2-1 368 0,-2-1 80 0,1 2 16 15,1-1-7232-15</inkml:trace>
  <inkml:trace contextRef="#ctx0" brushRef="#br2" timeOffset="-177374.87">11311 15231 38703 0,'-2'-1'3440'0,"2"1"-2752"0,0 0-560 0,0 0-128 16,2 0 256-16,-1 0 0 0,3 0 16 0,1 0 0 16,3 3-2496-16,2-3-496 0,3 7-96 0,-1-4-32 15,3 4 432-15,-2 1 96 0,2 2 16 0,0 2 0 0,0 1 1680 0,-3-1 352 16,1 4 64-16,-1-2 16 0,2 2-32 0,-2 2 0 16,2-3 0-16,-2 3 0 15,0-2-416-15,2-1-96 0,-2 1-16 0,2-2 0 16,-3-4-144-16,1 0-48 0,1-4 0 15,-2 1-5648-15</inkml:trace>
  <inkml:trace contextRef="#ctx0" brushRef="#br2" timeOffset="-177015.31">11907 14981 21183 0,'2'0'1888'0,"-1"3"-1504"0,1-1-384 0,-1-1 0 16,0 4 160-16,0-1-32 0,3 2-128 0,1 4 192 15,1 2-736-15,3 7-160 0,-2-3-16 16,2 3-16-16,-2-3 192 0,3 0 32 0,-1 0 16 0,2 0 0 16,0 3 912-16,2-3 176 0,0 2 48 0,1-2 0 0,-1 3 304 0,0-1 64 15,-2 2 16-15,0-4 0 0,-1 3-608 0,-3-3-112 16,1 0-32-16,-2 0 0 16,-1 2-624-16,0-1-128 0,-3 1-32 0,0 1-6336 15,0-3-1264-15</inkml:trace>
  <inkml:trace contextRef="#ctx0" brushRef="#br2" timeOffset="-176210.49">12028 14801 12895 0,'5'0'576'0,"-3"0"112"0,1 0-560 0,-1 0-128 0,0 2 0 15,-1-2 0-15,1 4 848 0,2-2 144 0,2 4 32 0,3 1 0 0,2 0 832 0,3-1 192 16,0 0 16-16,4-2 16 0,1-1 96 0,2-3 0 16,4 0 16-16,1-4 0 0,1-2-912 0,2 1-192 15,-1 0-48-15,1-1 0 0,-1-1-768 0,-1 1-144 16,1 4-128-16,-1-2 144 0,-1 0-144 0,-2 2 0 15,2-2 0-15,-3 4 0 0,-2 0 0 0,-2 0 0 16,-1 4 0-16,-2-2 0 0,-3 2 0 0,-1 0 0 16,-1 2 0-16,-3 0 0 0,0 0 0 0,-2-2 0 15,-1 2 0-15,0 0 0 0,-3-2 0 0,-2 1 0 16,2-1 0-16,-4 0 0 0,0-1 208 0,1 0-32 16,-2-1-16-16,-1-1 0 0,1 2 304 0,-1-1 64 0,0 0 16 15,1 0 0-15,-2 1-96 0,0-3 0 0,0 3-16 16,-1 0 0-16,-2 0-240 0,1 1-64 0,-2 2 0 15,0-2 0-15,1 2-128 0,-1 0 0 0,2 1 144 0,-1-1-144 16,2 2 0-16,0-1 0 0,1 0 0 0,1-1 0 16,1 3 0-16,0-2 0 0,2-1 0 0,1 3 0 15,0-1 0-15,1 4 0 0,0-2 0 0,2 2 0 16,-1 3 0-16,2-3 0 0,1 2 0 0,0 2 0 16,1 3 0-16,0-3 0 0,2 2 0 0,-2 5 0 15,1-4 0-15,-1 4 0 0,2 1 0 0,-1 1 0 16,1-3 0-16,-1-3 0 0,1-2 0 0,-2 0 0 0,0 0 0 15,-1-4 0-15,-1 2 0 0,-1 1 0 16,1-4 128-16,-2 2-128 0,3 1 160 0,-3-3-160 0,-1-2 128 16,0 0-128-16,0 0 0 0,1-1 144 15,-2-2 0-15,1-1 0 0,-1 3 0 0,0-2 0 16,1 2 32-16,-1 0 0 0,0-5 0 0,0 5 0 0,-1-3-176 16,0 1 0-16,-1-1 0 0,1 1 0 0,-1-1 0 0,-2-1 0 15,1 1 128-15,-1 2-128 0,-1-2 176 0,-3 0 0 16,1 3 0-16,-3-2 0 0,-1-1-32 0,-3 1 0 15,-1-4 0-15,-2 2 0 0,0-1-144 0,-2 0 0 16,-2-4 0-16,-1 2 0 0,-3-4 0 0,-2-2 0 16,-4-6 0-16,-4-2-19424 0</inkml:trace>
  <inkml:trace contextRef="#ctx0" brushRef="#br4" timeOffset="-97470.8">16062 12691 13823 0,'-17'-2'1216'0,"3"-2"-960"0,5 4-256 0,5-3 0 0,1 3 1024 0,-5-2 176 0,-8-2 16 0,-7 0 16 16,-6-2-288-16,2 0-64 0,5 0-16 0,4 0 0 15,6 2 48-15,5 0 16 0,0-2 0 0,5 4 0 16,2 2-128-16,1 0-32 0,3 2 0 0,0-2 0 15,1 1-272-15,-1 2-64 0,3-3-16 0,0 2 0 16,4 0-208-16,0 1-32 0,3 2-16 0,1-1 0 16,1-2 176-16,4 5 48 0,3-4 0 0,3 0 0 15,5 0 240-15,4 0 48 0,1 1 16 0,4-4 0 16,4 1-112-16,3 1-32 0,1 1 0 0,1 1 0 16,1-4 32-16,7-3 16 0,4 2 0 0,6-2 0 15,4 0-112-15,-1 0-32 0,4 2 0 0,3-2 0 0,3 0-48 16,3-3-16-16,0-1 0 0,5 1 0 0,3-4-256 15,2 2-128-15,4-5 128 0,-2 3-128 0,-7 1 0 16,2-4 0-16,1 1 128 0,0-2-128 0,-7 6 0 16,-3-5 0-16,1 3 0 0,-10 0 0 0,-8 2 0 0,2-2 0 15,2-3 0-15,-5 5 0 0,-7 3 128 16,-5-1-128-16,-4 1 128 0,-6 1-128 0,-6 2 0 16,-4 0 0-16,-6 0 128 0,-2 2-128 0,-5-3 0 0,-2 2 0 15,-2 1 0-15,-3 0 0 0,-1-2 0 0,-3 0 0 16,-2 2 0-16,-1 0 0 0,-1-2-192 0,-3 2 48 15,-2 0 0-15,-1 0 0 16,-2 0-1248-16,-3 0-240 0</inkml:trace>
  <inkml:trace contextRef="#ctx0" brushRef="#br4" timeOffset="-95730.53">17871 12780 5519 0,'-2'-2'496'0,"1"0"-496"0,0 2 0 0,0 0 0 0,1 0 3952 0,-2 2 688 15,2 0 144-15,-1 2 16 16,-1 2-4368-16,-2 3-880 0,0 3-192 0,1 4-16 16,-1 1-288-16,0 1-48 0,0 1-16 0,1 1 0 0,0 4 736 0,0 2 144 15,1 3 128-15,1 1-192 0,1 0 192 0,-1 2 0 16,1 1 0-16,-1 2 128 0,1 1 0 0,-2 2 0 0,1 3 0 16,-1-3 0-16,0-3 288 0,0 2 64 0,0 1 16 15,-2 3 0-15,1 0-160 0,1 0-16 0,-2 3-16 16,0 1 0-16,1 2-176 0,-2 3-128 0,0 4 144 0,-1-2-144 15,-2-3 0-15,1 2 0 0,-2-3 0 16,2 5 0-16,-1-2 0 0,3 2 128 0,2 8-128 0,-1-5 144 16,3 3 368-16,-2-6 64 0,2-4 0 0,0-3 16 15,-2 0-368-15,1-10-80 0,1-5-16 0,-1 4 0 16,4 10-128-16,-4 7 0 0,2 0 0 0,0-3 0 16,0-4 0-16,0-3 0 0,0-1 128 0,-1-4-128 15,1 1 0-15,-1 0 0 0,1 1 0 0,-1 2 128 16,1-1-128-16,-2 5 0 0,1-2 0 0,0-5 0 15,0-2 0-15,1-2 0 0,0-2 0 0,1-4 0 0,-1 1 192 16,0-3-32-16,1-2-16 0,0-1 0 0,1 1 160 16,0 1 16-16,-1 1 16 0,1-4 0 15,0 1-80-15,1-4 0 0,0-1-16 0,0-2 0 0,0 0 304 0,0-4 64 16,-1 2 16-16,0-2 0 0,0-2 80 16,-1 0 0-16,1-1 16 0,-2-1 0 0,1 0-144 15,-1 0-48-15,0-1 0 0,0-4 0 0,1 3-80 0,-1-4-32 16,1 0 0-16,-1 1 0 0,2-3-160 0,-1 1-48 15,-1 1 0-15,1-2 0 0,0 0 96 0,0 0 16 16,1 0 0-16,-1 0 0 0,-1 0-320 0,0 0 128 16,0 0-128-16,0 0 0 0,0 0 0 0,0 0 0 15,0 0 0-15,16-13 0 0,-14 10 128 0,1 0-128 0,-1-2 0 16,1 1 0-16,-1 0 208 0,1-2-16 0,1 2 0 16,-2-2 0-16,1 0-32 0,-1 1-16 0,2 1 0 15,-2 1 0-15,2-1-16 0,-2 1 0 0,1 1 0 16,1 1 0-16,-1 1-128 0,1-3 0 0,2 3 0 15,0-3 0-15,3 0 0 0,1 1 0 0,1-2 0 0,3 0 0 16,-1 0 0-16,2 2 128 0,2-2-128 0,1-1 192 16,-1 4-192-16,4-1-144 0,2-1 144 0,3 2-208 15,0 1 208-15,0 0 0 0,2 0 0 0,-2 0-144 16,0 1 144-16,1-1 0 0,0 3 0 0,-1-1 0 16,0-2 0-16,0 1 0 0,1 2 0 15,0-3 0-15,0 0 0 0,-1 0 0 0,0-3 0 0,-1 3 0 16,0-1 0-16,-2 1 0 0,-2 0 0 0,-1 1 128 15,-1-1-128-15,-2 3 0 0,-2-3 0 0,-3 2 0 0,1 2 0 16,-5-2 0-16,1 0 0 0,-2 0 0 0,-2 1-176 0,-1-3 0 16,0 1 0-16,-3-1 0 0,0 0-48 15,-1-1-16-15,1 1 0 0,-1 0 0 0,2 0 240 16,-4-3 192-16,2 3-48 0,-1-2 0 0,1 2 128 0,0 0 32 16,0 0 0-16,0 0 0 0,0 0-144 0,-6-19-32 15,5 14 0-15,-1-1 0 0,0 0-128 16,1 0 0-16,-2-1 0 0,0 1 0 0,-1 3 0 0,0-4 0 15,-1 2 0-15,-1 2 0 0,0-1 0 0,-2-2 0 16,1 2 0-16,-2-2 0 0,1 3 0 0,-2-3 0 16,0 3 0-16,-1-4 0 0,1 4 0 0,0-6 0 0,0 3 0 15,1-2 0-15,0 2 0 0,0 0 0 0,-2 1 128 16,1-1-128-16,1 2 0 0,-1 1 0 0,0-1 0 16,2 1 0-16,2 3-144 0,1-2 144 0,0 1 0 15,2 1 0-15,3 0-192 0,1 0 192 0,2 1-192 0,1 1 192 31,3 1-640-31,2 1 0 0,1-2-16 0,1 3 0 0,1 1 272 0,0 3 64 0,2-1 16 0,1 0 0 16,2 4 304-16,1-3 0 0,1 1-128 0,2 0 128 16,-1-2 0-16,0 2 0 0,0-2 0 0,0 0 0 15,-2 2 0-15,1 0 0 0,-2 1 0 0,-2 0 0 16,-2 2 0-16,-3 2 0 0,1 1 0 0,-3 0 0 16,-1 6 0-16,-1 3 0 0,-1 1 0 0,-3 1 0 15,-2 1-272-15,-3 4 0 0,-3 1 0 0,-1-3 0 16,-2 3-784-16,-4 1-160 0,-4 2-16 0,-3 1-16 15,-1 0-768-15,-2-3-160 0,1-1-16 0,-2-4-8432 16</inkml:trace>
  <inkml:trace contextRef="#ctx0" brushRef="#br4" timeOffset="-91966.01">19772 14927 9215 0,'0'0'816'0,"0"-3"-656"0,-1 3-160 16,1 0 0 0,1-1-1072-16,-1 1-240 0,2 0-48 0,-2-2-16 0,2-2 1088 0,1 0 288 0,-1 2 0 0,2-1 0 15,1 0 0-15,0 3-144 0,0-3 144 0,0 2 0 16,0 1 0-16,-2 0-128 0,2 0 128 0,-2 4 0 15,-1-4 0-15,1 2 0 0,-2 4-144 0,1-2 144 16,1 0 0-16</inkml:trace>
  <inkml:trace contextRef="#ctx0" brushRef="#br4" timeOffset="-91122.46">19738 14981 23951 0,'-3'-1'2128'0,"1"-2"-1696"0,-1 3-432 0,2 0 0 0,1 0 176 0,-1 0-48 16,-2-2-128-16,-1 1 192 15,-3 1-848-15,0-3-176 0,-2 6-48 0,1-3 0 16,-1 6-736-16,-2-2-160 0,0 4-16 0,-2 2-16 16,1 0 992-16,-4 2 208 0,0 5 32 0,-4-1 16 0,0 5 2160 0,-3 1 416 0,0 4 96 0,-2 0 0 15,-3 5-16-15,1 0-16 0,-1 5 0 0,-2 1 0 16,2-2-832-16,-1 3-160 15,3 0-48-15,-4 0 0 0,1 6-784 0,0 3-256 0,3-2 160 0,2 5-160 16,3 2 224-16,3 0-32 0,6-2-16 0,2-1 0 16,1-2 384-16,4-3 80 0,3 1 0 0,2-2 16 15,0 1-352-15,2-3-80 0,5 1-16 0,0 2 0 16,4-5-208-16,0 1 0 0,4-2-144 0,0-2 144 16,1-2-192-16,0 0 192 0,3-6-208 0,-2-2 80 15,3 0-720-15,-3-1-144 16,2-3-32-16,-1-3-8688 0,0-3-1744 0</inkml:trace>
  <inkml:trace contextRef="#ctx0" brushRef="#br4" timeOffset="-90525.77">19542 15837 20271 0,'-8'0'1792'0,"0"0"-1424"0,1 1-368 0,2-1 0 0,3 0 2432 0,0 0 400 16,1 0 96-16,-1 1 16 15,-3-1-2784-15,1 2-544 0,1 0-128 0,2 2 0 0,2-2 512 0,2 2 0 16,2 2 0-16,0 2 0 0,1 3 0 0,0-1 0 15,2 3 0-15,0 2 0 0,0 4 192 0,0 3-48 16,0 0-16-16,-3 3 0 0,1 1-128 0,-2 2 0 16,-2 3 0-16,-1-2 0 0,1 3 0 0,-1-4-320 15,-1 1 48-15,0-6 16 16,-1 1-128-16,2-2-32 0,0-6 0 0,1-2 0 16,2-2-608-16,1-3-128 0,1 1-32 0,3-7-9760 0</inkml:trace>
  <inkml:trace contextRef="#ctx0" brushRef="#br4" timeOffset="-90274.31">19823 15851 39615 0,'-9'8'3520'0,"2"1"-2816"0,2-2-560 0,4-1-144 15,1 1 192-15,-3 3 16 0,-2 8 0 0,-2 13 0 16,-3 13-1664-16,0 5-336 0,2 5-64 0,-1 2 0 16,0-2 912-16,1-1 192 0,0-2 48 0,-3-4 0 15,0-2-1152-15,-1-5-208 0,-2-1-48 16,-1-3-16-16,-1 1 1168 0,1-6 224 0,2-2 48 0,-3 2 16 16,-2-2 672-16,0-3 0 0,-1 1 0 0,2-5-9472 15</inkml:trace>
  <inkml:trace contextRef="#ctx0" brushRef="#br4" timeOffset="-89611.32">19395 15601 24879 0,'-3'-2'2208'0,"0"0"-1760"0,2 2-448 0,1 0 0 0,1 0 624 0,0 0 32 16,1-2 16-16,-1 0 0 15,4 0-1120-15,1-1-208 0,3 2-48 0,2 1-16 0,1 0 1312 0,0 0 272 16,3 0 48-16,0 1 16 0,0 2-688 0,1-1-240 16,-1 0 144-16,0 0-144 0,1 0 320 0,-1 0-32 15,-2-2 0-15,1 0 0 0,-1 0 208 0,0 0 32 16,-2 0 16-16,1-2 0 0,-1 2-288 0,1 0-48 15,-1 0-16-15,-1-2 0 0,2 2-32 0,-1-2-16 16,1 0 0-16,1 0 0 0,-1-1 112 16,3 2 0-16,1-3 16 0,-1 2 0 0,2-1-272 0,-1 2 0 15,0-1 0-15,-1-1 0 0,-1 2 0 0,-3-1 0 16,-1 2 0-16,-1 0 0 0,-3-3 0 0,-1 2 0 16,-2 1 0-16,0 0 0 0,-2-3 448 0,-1 2 16 0,0 0 16 15,-2 0 0-15,0-3 128 0,-1 2 32 0,-2-2 0 0,1-2 0 16,-1-1-192-16,1 1-16 0,-1 0-16 15,0-4 0-15,1 0-112 0,-1-1-32 0,-2 1 0 16,2 0 0-16,-1 0-48 0,0-2-16 0,-1 3 0 0,-1 2 0 16,2 1-208-16,-1 1 0 0,-1 1 128 15,1 2-128-15,1 0 0 0,-1 2 0 0,2 0 128 0,-1 0-128 16,1 0-304 0,0 2-96-16,0-1-32 0,2-1 0 0,-1 1-208 15,2-2-32-15,-1 1-16 0,2-1 0 0,0-1-48 0,1-1-16 0,1 0 0 16,0 0 0-16,3-2-592 0,0 1-128 15,0 0-32-15,4-1-12192 0</inkml:trace>
  <inkml:trace contextRef="#ctx0" brushRef="#br4" timeOffset="-88829.13">20326 15114 26719 0,'-2'0'2368'0,"-1"0"-1888"0,2 2-480 0,1-2 0 31,0 4-288-31,0-2-160 0,0 4-16 0,0 2-16 0,0 4-352 16,0 3-80-16,3 5-16 0,0-2 0 0,2 1 928 0,0 3 304 0,2 0 0 0,-1 1 0 15,0 0-32-15,-2 1 0 0,-2 2 0 0,-1 0 0 16,-1 1 64-16,-2-4 16 0,-2 2 0 0,0 0 0 15,-1-5-528-15,2-6-96 0,-1-1-32 0,2-2 0 16,-3 1-544 0,-2 1-112-16,1-4-32 0,0 1-8640 0</inkml:trace>
  <inkml:trace contextRef="#ctx0" brushRef="#br4" timeOffset="-88616.7">20125 15280 28559 0,'4'0'2544'0,"-3"-3"-2032"16,-1 0-512-16,1 1 0 0,0 1 3264 0,3-2 544 16,1-1 112-16,2-2 32 15,8-2-4992-15,6-5-1008 0,9 0-192 0,2-2-32 16,3 1-864-16,-2 2-192 0,0 2-16 0,-2 1-4880 0,-2 3-976 15</inkml:trace>
  <inkml:trace contextRef="#ctx0" brushRef="#br4" timeOffset="-88006.25">21219 15319 27647 0,'-3'0'2448'0,"-1"0"-1952"0,1 0-496 0,2 0 0 0,0 0 1968 0,0 0 288 0,-2 2 64 0,-2 2 16 15,-1 0-2032-15,-1 4-304 0,-2 2-272 0,2 3 48 16,-2 0 224-16,0 5 0 0,1 1 192 0,-4 4-192 15,0 1 0-15,-3 5 0 0,-2 5 0 0,-3 5 0 16,-2 5 0-16,-4 1 0 0,1 4 0 0,-2-1 0 16,-3 6 0-16,-1 0 128 0,-1-1 16 0,0 2 0 15,1-7 304-15,0 1 48 0,3-2 16 0,1-2 0 16,1-4-192-16,2-1-48 0,4-4 0 0,3-4 0 16,2-4-272-16,3-9 0 0,2 0-208 0,3-7 80 15,-1 1-1168-15,2-10-240 0,1 0-32 16,1-6-13904-16</inkml:trace>
  <inkml:trace contextRef="#ctx0" brushRef="#br4" timeOffset="-87673.97">20887 15287 41471 0,'-4'10'1840'0,"0"-2"368"0,0 2-1760 0,2 0-448 0,2-1 0 0,1-2 0 32,0 5-784-32,1 7-240 0,0 13-64 0,3 9 0 15,1 6-1872-15,-1-1-384 0,1-1-80 0,-2-3-16 0,1-1 2672 0,-2-2 544 0,0-2 224 0,-1 1-192 16,0 0 576-16,-2-3 112 0,0-7 16 0,0 3 16 15,-1 8 752-15,0-1 160 0,-1-1 32 0,0-1 0 16,2-1-544-16,-1-7-96 0,2 0-32 0,0-6 0 0,2 0-272 16,0-6-48-16,3-3-16 0,1 0 0 15,0-7-1008-15,3 0-208 16,1-3-32-16,1-2-14672 0</inkml:trace>
  <inkml:trace contextRef="#ctx0" brushRef="#br4" timeOffset="-86301.09">21714 15321 30399 0,'-4'-2'2704'16,"2"2"-2160"-16,2-3-544 0,0 3 0 15,1 0-480-15,-1 0-208 0,0 0-32 0,-1-1-16 16,-1 1 224-16,1 0 64 0,0 4 0 0,1-4 0 0,0 0 224 0,0 0 48 0,-6 22 16 0,1-12 0 15,0 5-16-15,-3 3 0 0,1 5 0 0,-4 3 0 16,0-2 176-16,-4 11 0 0,-4 6 0 0,-3 7 128 16,-4 3 304-16,1 2 64 0,2 1 16 0,-1-3 0 15,3-2-272-15,3-3-48 0,2-3-16 0,2-4 0 16,4-2 720-16,3-4 160 0,2 4 32 0,0-5 0 16,4-1-416-16,0-2-80 0,1-4-16 0,1-2 0 0,1-1-192 15,1-1-64-15,2-2 0 0,0-3 0 0,2-4-320 16,-1-2 0-16,2-2 0 0,0-2 0 0,0-4-208 0,-1 1-64 15,2-6-16-15,-2 1 0 0,-1 1 144 0,2-6 144 16,-1 1-208-16,1 0 80 0,0-4 496 0,1-2 96 16,1-4 32-16,-2-3 0 0,2-1 224 0,2-3 48 15,-1-1 16-15,1-4 0 0,-1-3-528 0,0-5-96 16,0 2-32-16,-1-6 0 0,0 0-128 0,-1 0 0 16,-2-1 0-16,1 0 0 0,-1-1-176 0,-2 1 48 15,0-3 0-15,0 3 0 0,1 0 128 0,-1 6 0 16,0 1 0-16,0 3 0 0,0 2 208 0,0 3-16 15,0 0-16-15,-2 4 0 0,2 0 80 0,-1 1 32 16,-1 5 0-16,-2-3 0 0,0 6-288 0,-1-2-256 16,0 1 64-16,-2 3 0 0,-1 4-176 0,1-2-16 0,-2 5-16 15,0 1 0 1,-1 3-1424-16,-1 0-288 0</inkml:trace>
  <inkml:trace contextRef="#ctx0" brushRef="#br4" timeOffset="-86070.55">21526 15941 50687 0,'-4'10'2240'0,"0"-4"464"15,1-2-2160-15,2-2-544 0,1-1 0 0,2 2 0 0,2-3-2160 0,-1 2-528 0,5 4-128 16,2-2 0-16,3-3-928 0,5 2-176 0,-1-6-48 0,1 2-5632 16,1-3-1152-16</inkml:trace>
  <inkml:trace contextRef="#ctx0" brushRef="#br4" timeOffset="-85563.77">21622 14860 41471 0,'-2'1'1840'0,"-1"-1"368"0,1 3-1760 0,2-3-448 0,1 2 0 0,2 2 0 15,2-2-160-15,2 5-112 0,5 2-32 0,7 8 0 16,6-1-720-16,3 5-160 0,3-2-32 0,0 4 0 0,2-1 672 0,-1 3 128 15,2 1 32-15,-1 2 0 16,-1 3-1264-16,-2 1-240 0,0 3-48 0,-2 3-16 16,-2 3 560-16,-4 0 112 0,-1 0 32 0,-3-3 0 0,-2 3 1248 0,-5-1 0 15,-1-1 208-15,-3-1-16 0,-2 3 1536 0,-2 0 320 16,-1 0 48-16,-1 3 16 0,1 3-576 0,-2-1-96 16,0 1-32-16,-2-3 0 0,0 3-816 0,-1-2-160 15,1-1-48-15,-2 0 0 0,2-2-384 0,-2-2 0 16,0 1 0-16,-1 0 0 0,-2-3 0 0,0-3 0 15,-1-3-128-15,-2-3 128 16,2-2-576-16,-4-4-32 0,1-2-16 0,-1-1 0 16,0-5-336-16,-2-1-80 0,-2-2-16 0,-1-3 0 15,-2-2-768-15,1-4-160 0,-2-3-16 0,1-7-9984 0</inkml:trace>
  <inkml:trace contextRef="#ctx0" brushRef="#br4" timeOffset="-85064.03">22260 14766 36863 0,'-1'0'3264'0,"1"3"-2608"0,0-3-528 16,0 0-128-16,1 2 544 0,1-1 80 0,0 3 16 0,1 2 0 15,2 5-1536-15,1 3-288 0,0 4-64 0,0 2-16 16,-1 5 384-16,-1-3 80 0,-2-7 16 0,1 5 0 15,0 5 16-15,1 7 0 0,0 0 0 0,0 2 0 0,-1 1 400 0,0-3 96 0,-1-1 16 0,1 0 0 16,-2-3 64-16,0-5 32 0,-1-1 0 0,0-6 0 16,0 0-576-1,-1-6-112-15,0-1-32 0,-1-2-10480 0</inkml:trace>
  <inkml:trace contextRef="#ctx0" brushRef="#br4" timeOffset="-84808.61">21955 14845 27647 0,'-5'-7'2448'0,"1"-2"-1952"0,1 5-496 0,0-2 0 0,3 4 2944 0,1 0 512 15,3 0 80-15,0-4 32 16,4-2-3568-16,6 0-576 0,7-2-176 0,6 0-32 0,8 1 912 0,4-1 192 15,10 1 48-15,4 0 0 0,4-1 48 0,3 0 16 16,3 1 0-16,-2 0 0 0,0-1-432 0,-5-1 0 16,-1 3 0-16,-2-2 0 15,-4 2-656-15,-3-1-224 0,-2 1-32 0,-5 2-16160 0</inkml:trace>
  <inkml:trace contextRef="#ctx0" brushRef="#br4" timeOffset="-75789.13">22498 15906 21183 0,'-5'-2'1888'0,"0"2"-1504"0,2 0-384 0,2 0 0 16,1 0 880-16,0 0 96 0,-2-3 32 0,-1 2 0 15,1-4-2656 1,1 1-528-16,2 1-96 0,1-1-32 0,3 1 1152 0,-1 0 240 16,-2 3 32-16,3-3 16 0,0 3 1728 0,3 0 352 0,0 0 64 0,1 3 0 0,0 0 256 15,-1 1 32-15,1 2 16 0,1 1 0 16,-1-1-784-16,0 2-160 0,1-1-16 0,0 0-16 0,0 2 48 16,1-6 16-16,0 4 0 0,2-5 0 0,0 2 96 0,1-3 0 15,0 0 16-15,0-1 0 16,2-1-16-16,2 0 0 0,-1-3 0 0,2 2 0 0,-1-2-512 15,2 1-96-15,1 0-32 0,1-2 0 0,0 1 160 0,2 0 32 16,-3 2 0-16,1 1 0 0,1-2-96 0,-2 3-16 16,0 0 0-16,-3 3 0 0,-1-2-208 0,-2 1 0 15,-4 1-192-15,2 0 192 16,-1 4-560-16,-2-4 0 0,0 4 0 0,-3-5 0 0,0 2 352 0,-3-1 64 16,0 0 16-16,0 1 0 0,-2-4 528 0,1 2 112 15,-1-2 32-15,1 0 0 0,0-2-64 0,4-1-16 16,-2-1 0-16,1 1 0 0,0-1-256 0,0-2-48 15,0 3-16-15,1-3 0 0,-3 2-144 0,0 2 0 0,0-1 0 16,-3 2 0-16,0-1 0 0,-2 1 0 0,1 1 0 16,-4 0 0-16,1-3-160 0,-2 3 160 0,0 0 0 0,-1 0-144 15,-2 0 144-15,2-2-160 0,-1 2 160 0,0-2-160 16,1 0 160-16,1-2 224 0,0-1-48 16,2-1-16-16,-1 1 160 0,1-1 48 0,2-3 0 0,0 3 0 15,0 2-192-15,1 1-48 0,0-2 0 0,0 1 0 16,0 0-128-16,1 2 0 0,-1-1-160 0,0 2 160 15,0 1-192-15,0 0 48 0,-1 1 16 0,1 2 0 16,0-3 128-16,0 0 0 0,0 0-144 0,0 0 144 16,0 0-176-16,0 0 48 0,0 0 0 0,2 21 0 15,1-17-128-15,-1-3 0 0,-1 1-16 0,2 1 0 16,-1-3-608-16,1 1-112 0,-1-1-32 16,1 2-14400-16</inkml:trace>
  <inkml:trace contextRef="#ctx0" brushRef="#br4" timeOffset="-75248.96">22620 15645 2751 0,'-3'-1'256'0,"-1"-3"-256"0,1 4 0 0,1-2 0 16,1 2 3408-16,1-3 640 0,0 2 128 0,0-1 32 0,0-1-2752 0,0-1-560 15,2 1-96-15,2 0-32 0,0 1-304 0,0 1-64 16,1 1-16-16,0 0 0 0,3 0 672 0,-2 1 128 15,0 1 32-15,0-2 0 0,1 3-512 0,0-2-112 16,-1 4-16-16,0-4 0 0,2 2-144 0,-1-1-48 16,1 2 0-16,1-4 0 0,4 2 672 0,0-2 128 15,3-2 32-15,2 2 0 0,0-3-192 0,3 2-48 16,2-1 0-16,-1-1 0 0,3 2-592 0,-2-2-128 16,-1 1-32-16,-2 1 0 0,0 1-224 0,-2 0-208 15,2 0 32-15,-4 0 16 16,0 1-832-16,-3 1-160 0,-2 1-48 0,-2-2-14496 0</inkml:trace>
  <inkml:trace contextRef="#ctx0" brushRef="#br4" timeOffset="-74389.94">23849 15095 23039 0,'-1'-1'2048'0,"0"-2"-1648"0,1 1-400 0,0 2 0 15,1-1 512-15,0 1 32 0,1-4 0 0,-1-1 0 0,1-1 336 16,2 0 64-16,-2 2 16 0,1-2 0 0,-1 2-80 0,0 1-16 15,-1 3 0-15,-2 0 0 0,-1 3-448 0,-3 1-96 16,1 2 0-16,-4 2-16 0,-1 2-176 0,0 3-128 16,-3-1 192-16,0 4-192 0,-2 0 0 0,0 3 0 15,-1 3 0-15,0-2 0 0,-1 2 224 0,0 0-64 16,1-1-16-16,0 2 0 0,3-4 288 0,-1 2 48 16,2 2 16-16,0-1 0 0,1 0-80 0,2-2-16 15,0-1 0-15,0 3 0 0,-1 4-208 0,0 2-64 16,3-6 0-16,-1 3 0 0,0 2 64 0,2 6 0 15,2-1 0-15,2 0 0 0,-1 1-192 0,4 2 0 16,1 0 0-16,2 0 128 0,1 0-128 0,2 2 0 16,2-1 0-16,-2 5 0 0,2-3 0 0,1 3 0 15,0 0 0-15,1 0 0 0,0 1 0 0,-1 1 0 0,3-1 0 16,-1-1 0 0,2-4-848-16,0-5-48 0,0-6-16 0,0-1 0 15,1-7-368-15,-1 1-80 0,3-6-16 0,1-3-12608 0</inkml:trace>
  <inkml:trace contextRef="#ctx0" brushRef="#br4" timeOffset="-68708.08">24157 15362 10127 0,'-3'0'896'0,"-1"0"-704"16,3 0-192-16,-1 0 0 0,2 1 544 0,0-1 80 16,-2 3 16-16,-1-3 0 0,1 0-304 0,-1 0-48 0,2-3-16 15,1 2 0-15,3-1-112 0,-1-2-32 16,3 1 0-16,0 0 0 0,1-2 368 0,2 1 64 0,-1 0 16 0,1 1 0 16,-1-4 304-16,-1 2 64 0,2 4 16 0,-1-1 0 15,-1-2 416-15,0 2 96 0,1-1 0 0,-4 2 16 16,2 1-64-16,-1 0-16 0,-2 0 0 0,0 0 0 15,-1 1-480-15,0 2-96 0,-1-1-32 0,-1-1 0 16,1 4-352-16,-1-4-80 0,1 4-16 0,-2-1 0 16,2-1-160-16,-1 0-48 0,1 1 0 0,0-1 0 15,-1 0 80-15,0 1 16 0,1 1 0 0,0-1 0 16,-2-1-240-16,1 3 0 0,0-2 0 0,0 2 0 16,-2 3 192-16,1-3-48 0,-1 2-16 0,-2 0 0 15,2 1 224-15,-4 1 32 0,2 0 16 0,-1-3 0 0,3 2-80 0,-2-1-32 16,1-1 0-16,0 0 0 0,2-1-80 0,-2 3-16 15,0-3 0-15,1 2 0 0,-1 1-64 16,0 3 0-16,-1-3-128 0,0 1 192 0,2 3-192 16,-4-3 0-16,2 2 0 0,-1 0 0 0,1 1 128 15,-1-3-128-15,0 2 176 0,1 0-176 0,-2-1 224 0,0 4-64 16,1-2-16-16,-1-1 0 0,-1 4-144 0,0-2 0 16,-1 4 0-16,0-3 0 0,1 1 0 0,0 1 0 15,0 1 0-15,0-1 0 0,1 0 0 0,-1 1 0 16,2 3 0-16,0-3 0 0,2 2 0 0,-1-1 128 15,2-3-128-15,-1 0 0 0,2 2 0 0,0-2 0 16,2 0 0-16,2-3 0 0,-1 0 0 0,1 2 0 16,1-2 0-16,0-1 0 0,1-2 0 0,1 2 0 0,0 1-224 15,0-3 80-15,1-1-64 0,0 0-16 0,2 1 0 16,-2-3 0-16,3 2 80 0,-2-3 16 16,0 0 0-16,2 2 0 0,-1-2 128 0,0 0 224 0,2 0-48 15,-1 3-16-15,1-3-32 0,1-1-128 0,0 1 192 0,0-1-64 16,1 1-128-16,1 1 0 0,-2-6 0 0,0 1 0 15,1-2-288-15,-1 0 16 0,1 0 0 0,-2-3 0 16,1 0 272-16,-3-1 0 0,1-2 0 0,-2 0 0 16,1-3 160-16,-1 2 32 0,1-4 16 0,-2 0 0 15,0 0-80-15,-1 0 0 0,1-2-128 0,-1 1 192 16,0-1-192-16,1-3 0 0,0 0 128 0,2 1-128 16,-2-1 0-16,0 0 128 0,2 0-128 0,-3 0 0 15,2-1 128-15,-2-1-128 0,1 2 0 0,-2-2 0 0,0-1 192 16,-1 3-48-16,-2-2-16 0,1-1 0 0,-2 3-128 15,-3 0 128-15,1-3-128 0,-1 3 128 16,0 0 80-16,-1 0 16 0,0 0 0 0,0-2 0 0,1 2-96 16,-1-3 0-16,0-1-128 0,2 2 192 0,-2-1-192 15,2 3 144-15,-2-3-144 0,1 0 128 0,1 1-128 16,0 1 0-16,-2 1 0 0,1-1 0 0,2 3 0 0,0-2 0 16,-2 1-192-16,1 2 192 0,-1 3-336 0,1-3 48 15,-2 3 16-15,-1 2 0 16,0-1-240-16,0 2-64 0,0 0 0 0,2 4 0 15,0-3 64-15,1-1 0 0,-1 2 0 16,2 1 0-16,0-3-416 0,1 2-80 0,1 2-16 0,0-1 0 16,1-2-1312-16,0 2-272 0</inkml:trace>
  <inkml:trace contextRef="#ctx0" brushRef="#br4" timeOffset="-68303.88">24062 15822 27647 0,'-4'3'2448'0,"2"-3"-1952"0,1 0-496 0,2 0 0 0,0 0 816 0,0 0 64 0,1 2 16 0,-1-2 0 16,1 1-1424-16,1 2-288 0,2-1-48 0,-5-2-16 0,0 0 656 15,0 0 224-15,18 10-144 0,-13-6 144 0,1 0 752 0,1 0 224 16,0 0 48-16,0 2 16 0,3-2-352 0,1 0-80 15,1 1-16-15,0-2 0 0,2 0-400 0,0-2-64 16,1 2-128-16,1-1 176 16,2-2-544-16,-2 0-96 0,-1 0-32 0,-1-2 0 15,0 2-704-15,0-4-144 0,-2 4-16 0,-2-5-7280 16,-2 4-1440-16</inkml:trace>
  <inkml:trace contextRef="#ctx0" brushRef="#br4" timeOffset="-67395.43">24720 15180 32255 0,'-3'0'2864'0,"2"0"-2288"0,1 0-576 0,0 0 0 16,1 0-320-16,1 3-192 0,-2-3-16 0,0 0-16 15,0 0-544-15,1 2-128 0,-1-1 0 0,0-1-16 0,0 0 1744 0,0 0 368 0,0 0 64 0,-4 25 16 16,4-16 368-16,1 1 80 0,1 0 0 0,-1 2 16 15,1 4-864-15,1-4-176 0,-2 5-48 0,0-1 0 16,1 0-336-16,-4 2-320 0,1 1 64 0,-1 1 16 31,-1 1-384-31,-2 1-80 0,0 0 0 0,0-2-16 0,2-2 272 0,-1 1 64 0,0-3 16 0,0 0 0 16,2-1-80 0,0-1-32-16,-1 0 0 0,1-4 0 0,0 0-1184 15,0-1-224-15,-1-2-48 0,0-1-5536 0,0-6-1104 0</inkml:trace>
  <inkml:trace contextRef="#ctx0" brushRef="#br4" timeOffset="-66400.03">24541 15271 16575 0,'-4'-3'1472'0,"1"-1"-1168"0,2 2-304 0,2 2 0 0,-1 0 256 16,0-3 0-16,0 2 0 0,-1-4 0 16,0 0-704-16,-2 0-160 0,2 2-32 0,0 0 0 0,1 2 1712 15,-1 1 336-15,1 0 64 0,0 0 0 0,1-3 1024 0,1 3 208 16,1 0 48-16,2 0 0 0,1-2-848 0,1 1-176 15,3 1-16-15,2-3-16 0,2 0-992 0,2-1-192 16,3 1-32-16,2-3-16 0,2 2-272 0,2-2-64 16,0 0-128-16,2 0 192 0,2-3-192 0,-1 3 0 15,-1-1 0-15,0 1 0 16,3 2-480-16,-1-2 16 0,-2 3 0 0,-3-1 0 16,-1 4-832-16,-3-2-176 0,-2 4-16 0,-2 2-8512 15,-1-1-1712-15</inkml:trace>
  <inkml:trace contextRef="#ctx0" brushRef="#br4" timeOffset="-65888.63">25526 15388 35935 0,'-4'0'3200'16,"2"1"-2560"-16,1 1-512 0,1-2-128 16,1 1-1440-16,-1 1-304 0,-1 2-64 0,-3 0-16 15,0 4 112-15,-3 2 32 0,-1 5 0 0,-3 2 0 0,0 2 1200 0,0 2 240 16,0-1 48-16,-1 1 16 0,-2 1 1216 0,0 1 240 0,-2 2 64 0,0 0 0 15,0 3 128-15,-2 1 48 0,-2 3 0 0,-1-1 0 16,-3 4-944-16,1-3-192 0,-2 0-48 0,2-4 0 16,2-3-336-16,1-3 144 0,0-2-144 0,1 1 0 15,2-1 0-15,0-4 0 0,2 2 0 0,0-1 0 16,2-1 0-16,0 0 0 0,1-1 0 0,1 1-144 16,0-2-1360-1,-1 0-272-15,3 1-48 0,-1-2-16 0,1-3-1728 16,2-1-336-16</inkml:trace>
  <inkml:trace contextRef="#ctx0" brushRef="#br4" timeOffset="-65560.01">25117 15489 35935 0,'-3'-3'1600'0,"1"0"320"0,-1 3-1536 0,2-2-384 0,1 2 0 0,1 0 0 0,2 0-224 0,-2 0-112 16,3 0-32-16,0 0 0 15,0 2-336-15,-4-2-64 0,0 0 0 0,17 23-16 0,-11-9 976 0,0 2 192 16,0 3 32-16,2 3 16 0,-1 0 432 0,2 4 96 16,0 0 0-16,3 5 16 0,0-2-400 0,2 2-96 15,-2-2-16-15,-1 2 0 0,-1 0-208 0,0-2-32 16,-1-1-16-16,-2-2 0 0,-1-1-208 0,2 3 0 0,-2-4 0 0,0 3 0 15,0-1-144-15,-1-1-32 0,-1 1 0 16,-1 2 0 0,1-3-1040-16,-1 1-224 0,0 2-32 0,-1-3-16 15,-2 0-1440-15,0-6-272 0,0-2-64 0,-2-5-8240 0</inkml:trace>
  <inkml:trace contextRef="#ctx0" brushRef="#br4" timeOffset="-65198.02">25752 15123 8287 0,'2'-1'736'0,"-2"1"-592"16,0 0-144-16,0 0 0 0,0 1 1664 0,1 2 288 15,0-3 64-15,0 4 16 0,1 2 208 0,-1 2 32 16,-1 5 16-16,-1 3 0 0,-1 2 304 0,0 2 64 16,1 2 16-16,-3 3 0 0,0 1-1472 0,2-1-304 15,1 0-48-15,-1 1-16 0,1-2-544 0,1-1-112 16,0 0-32-16,-1-2 0 0,1-1-144 0,0-2 0 0,0 1 0 15,0-3 0-15,0-2 0 0,0-2 0 0,0-1 0 0,0 0 0 32,-1 0-912-32,-1-3-176 0,1-2-16 0,-1 0-14192 0</inkml:trace>
  <inkml:trace contextRef="#ctx0" brushRef="#br4" timeOffset="-64938.02">25522 15185 22111 0,'0'-5'976'0,"0"2"208"0,2-1-944 0,0-1-240 0,2 4 0 0,0-3 0 0,0-1 512 15,4-1 48-15,4-4 16 0,6-4 0 0,4-2 1280 16,3 1 256-16,-1-1 48 0,1 0 16 0,0 4-576 0,0 0-96 15,-1 2-32-15,-2 0 0 0,1 1-704 0,-5 3-160 16,2 0-32-16,-4 2 0 0,-1 0-576 0,-1-1 0 16,-1 4 0-16,-2-1 0 15,-2 2-1424-15,-3 0-208 0</inkml:trace>
  <inkml:trace contextRef="#ctx0" brushRef="#br4" timeOffset="-64002.67">26045 15821 28559 0,'-3'4'2544'0,"-2"-1"-2032"0,0 3-512 0,1-2 0 0,2-1 3056 0,-1-1 512 16,2 2 96-16,-3 2 32 0,-1 0-2784 0,0 4-544 0,0 2-112 16,2 1-32-16,3-3-224 0,0-2 0 0,1 2-192 15,1 0 192-15,2 3-224 0,1-1 64 0,1 0 16 0,2 4 0 16,0 0 144-16,2 3 0 0,1-2 0 16,-1 2 0-16,3 2-208 0,0-4 32 0,1 2 16 0,-1-1 0 31,1-2-816-31,0-1-176 0,-1-2-16 0,0 0-15952 0</inkml:trace>
  <inkml:trace contextRef="#ctx0" brushRef="#br4" timeOffset="-63716.34">26407 15828 25343 0,'-4'3'560'0,"0"-1"112"0,2-2 32 0,-1 1 0 0,2 2-576 0,1-2-128 0,0 2 0 0,-3 3 0 0,2 0 832 0,-2 6 128 16,-1 4 16-16,-2 3 16 0,-2 6 992 0,0 2 208 16,-1 4 48-16,-2 1 0 0,0 5-1008 0,-3 1-192 15,0 6-32-15,-4 4-16 0,-1 1-736 0,-3 3-256 16,0-1 144-16,-2-2-144 15,2-4-848-15,-1 2-256 0,-2-1-48 0,1 0-16 16,3-2 192-16,0-4 32 0,2 0 16 0,2-5-14400 0</inkml:trace>
  <inkml:trace contextRef="#ctx0" brushRef="#br4" timeOffset="-63038.72">26508 15034 35935 0,'-3'3'3200'0,"1"1"-2560"0,1-4-512 0,1 0-128 0,0 2 496 0,0-2 80 0,0 4 0 0,-1-2 16 16,1 2 320-16,0 2 64 0,1-2 16 0,1 2 0 15,1-2-432-15,2 1-96 0,0 2-16 0,2 3 0 16,3 1-256-16,2 5-48 0,2 0-16 0,1 4 0 16,3 2-128-16,1 3 0 0,1 0 0 0,2-2-176 15,-1 4 176-15,1 2 0 0,0 3 0 0,-1-1 0 16,2 4 0-16,-2-1 0 0,-2 1 0 0,1 3 0 16,-1-2 0-16,-2 2 0 0,0 3 0 0,0 0 0 15,-4-3 0-15,1 2 0 0,-6-4 128 0,0-2-128 0,-3-5 0 16,0-1 0-16,-3-3 0 0,-2 5 0 0,0 7 0 15,-4 0 0-15,1-1 0 0,-3-2 0 0,-2-3 0 16,-2-1 0-16,-2-3 0 0,-2-1 0 0,-2 3 128 0,-5-5-128 16,-1 2 128-16,-5-3-128 0,-4-1 0 0,-5-1 144 15,-2-4-144-15,-7 0 0 0,-3-3 0 0,-4-2-352 16,-2-2 48-16,-5-1-19024 0</inkml:trace>
  <inkml:trace contextRef="#ctx0" brushRef="#br0" timeOffset="-24521.84">1556 16505 23951 0,'-4'-4'2128'0,"1"-2"-1696"0,3 3-432 0,0 2 0 15,0 1-928-15,0 0-272 16,0-2-48-16,-2-5-16 0,-1 4 896 0,1 0 176 0,0 6 48 0,-1-1 0 16,1 6 384-16,0 0 80 0,1 2 0 0,0 3 16 15,2 3 688-15,-1 2 128 0,1 4 16 0,-1 1 16 16,0 1-48-16,0 5-16 0,0 3 0 0,2 3 0 0,0-1-672 0,1 1-144 15,0-2-32-15,1 1 0 0,2-2 208 0,-1 0 32 16,2 1 16-16,1-1 0 0,2-1-64 0,1 5-16 16,3-1 0-16,-1 6 0 0,1 3 48 0,-3-3 0 15,-1 1 0-15,-2-1 0 0,-3-3-208 0,-2 2-32 16,-2-2-16-16,-2 3 0 0,-2-5-240 0,-2 1 0 16,-1-1 128-16,0-3-128 0,-1-4 0 0,-2-1 0 15,-1-2 0-15,0-4 0 0,2 0 0 0,-4-3 0 16,0-3 0-16,-3-4 0 0,0-2 640 0,-1-1 96 15,-1-2 16-15,-3-2 0 0,0 0-240 0,-1-2-32 0,-1-3-16 16,-4-3 0-16,-1 2-224 0,-3-5-48 0,-2 0-16 0,-4-4 0 16,2 0-176-16,-5-5 160 0,0 2-160 0,-2-6 160 15,-2 0-160-15,1-3-144 0,1 4 144 0,5-1-208 32,4 5-736-32,3 2-144 0,3 2-16 0,4 2-16 15,2 1-1200-15,2 4-240 0</inkml:trace>
  <inkml:trace contextRef="#ctx0" brushRef="#br0" timeOffset="-19290.38">2379 16486 28559 0,'-5'-5'2544'0,"3"3"-2032"0,2-2-512 0,1 2 0 16,1-1-1248-16,0-1-352 0,0-2-64 0,2-4 0 0,0-6 1168 0,2 0 240 0,1-1 64 0,1 3 0 15,-2 2 720-15,-1 4 160 0,-2 0 16 0,-1 2 16 16,-1-2 944-16,-2 3 176 0,-1 2 32 16,-1 0 16-16,-1 2-384 0,-3 1-80 0,-2 0-16 0,-2 4 0 15,-2-1-800-15,0 2-160 0,-1 3-48 0,-2 0 0 16,0 3-400-16,1 0 0 0,-1 3-224 0,0 2 80 15,1 3 144-15,-1-1-128 0,0 5 128 0,0-1-128 16,1 3 128-16,2 0 176 0,-2 4-48 0,1 2 0 16,1-1 256-16,0 4 32 0,0 6 16 0,-1-2 0 15,-2 0-80-15,-1 1-16 0,-2 4 0 0,-1 2 0 0,2-5-336 16,-3 5 0-16,0 3 0 0,0-1 128 0,2 0-128 16,3 1 0-16,2-1 0 0,3 0 0 0,4-6 160 15,1 1 16-15,2 3 0 0,3-1 0 0,1 3 64 16,1-2 16-16,3-2 0 0,2-2 0 0,0-3-256 15,3 0 0-15,2 0 0 0,-1-6 0 0,1 0 0 16,1-1 0-16,-1-2-128 0,0 0 128 16,2-2-448-16,0-1 0 0,2-4 16 15,0 1 0-15,2-2-832 0,4-5-160 0,2 0-48 0,1-4 0 16,2-2-352-16,2-4-80 0,1-3-16 0,2-3-11584 16</inkml:trace>
  <inkml:trace contextRef="#ctx0" brushRef="#br0" timeOffset="-18661.85">2743 16839 22111 0,'-11'3'1968'0,"1"0"-1584"0,3 0-384 0,5 1 0 0,0-1-1280 0,-5 0-320 0,-6 4-80 15,-8 5-16-15,-6 4 192 0,-3 3 32 0,1-3 16 0,5-3 0 0,1 2 1456 0,4-5 176 16,1 2 80-16,1 1 32 0,1 0 1792 0,1 3 352 16,0 5 80-16,0-2 16 0,-1 4 480 0,1 5 112 15,-1 0 16-15,-1 1 0 0,2 3-1600 0,0-1-320 16,3-2-64-16,1 0-16 0,1-2-912 0,1-1-224 16,3 0 0-16,0 1 0 0,2-3-240 0,3 0-80 15,0-3-32-15,2 2 0 0,3-6-32 0,1 1 0 16,1-2 0-16,1-1 0 0,4-1 656 0,2-4 128 15,-1-2 32-15,3-1 0 0,-1-5-144 0,2-1-32 16,2-2 0-16,3-4 0 0,3 1-64 0,1-5-32 0,2-1 0 16,1-3 0-16,3-2 96 0,-3 2 0 15,0-3 16-15,-4 3 0 0,-1-1-128 0,-2-2-16 0,-3-1-128 16,1 1 192-16,-3 0 64 0,-1-2 0 0,-3-2 0 0,-2 1 0 16,-1-2 0-16,-3-1 0 0,-1 0 0 0,-3 0 0 15,-1-1 16-15,-1-3 16 0,-2 4 0 0,0-3 0 16,-1-1-96-16,-1 2 0 0,-1-5-16 0,0 1 0 15,-1 2 16-15,-1-1 0 0,-2 1 0 0,1 3 0 16,-2 2-192-16,0 5 0 0,-1 3 0 0,-1 2 0 16,0 3-224-16,-1 4-32 0,0 2 0 0,0 2 0 15,0 2-576-15,0 2-128 16,0 2-32-16,1 1 0 0,-1 0-1664 0,1 2-336 0</inkml:trace>
  <inkml:trace contextRef="#ctx0" brushRef="#br0" timeOffset="-18387.6">2426 17216 43311 0,'-10'2'1920'0,"3"-2"384"0,2 1-1840 0,1 2-464 0,4-3 0 0,0 2 0 15,1 2-2416-15,-1-1-576 0,2 3-112 0,-1 1-32 0,3 2 2304 0,1 1 448 16,2 0 80-16,3-2 32 16,0-2-144-16,2 4-32 0,4-3 0 0,1 2 0 0,2 0 176 0,3-2 16 15,2 0 16-15,2-4 0 0,1 2 112 0,3-1 128 16,3-4-208-16,0-4 80 0,-2 4 512 0,1-2 128 0,2 2 0 0,-2-3 16 16,-1 2-528-16,-4 1-224 15,0 0 16-15,-3 0-12960 0</inkml:trace>
  <inkml:trace contextRef="#ctx0" brushRef="#br0" timeOffset="-17970.93">3060 16207 41471 0,'-13'10'1840'0,"4"-4"368"0,4 4-1760 0,4-2-448 16,3-2 0-16,1-2 0 15,1 5-944-15,2 7-272 0,5 6-48 0,4 10-16 0,3 5 1280 0,2-1 448 16,1 3-16-16,4-2 0 0,2 1-432 0,3 3 128 0,2 0-128 0,3 1 0 16,0 1 272-16,1-2-16 15,0 1-16-15,-1-1 0 0,-1-1-48 0,0 3-16 16,0 1 0-16,-5 2 0 0,-4-2-176 0,-4 2 0 0,-3 6-160 16,-2-1 160-16,-3 3 128 0,-5-1 128 0,-2-2 32 0,-3 0 0 15,-3 1-32-15,-4-3-16 0,-2-1 0 0,-1-4 0 16,-3-6 32-16,-4 0 16 0,-1-1 0 0,-5 2 0 15,-2-5-80-15,-5-2-16 0,-5-4 0 0,-6-2-19344 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29:00.30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16195 828 6447 0,'0'0'576'0,"0"0"-576"0,0 0 0 0,0 0 0 16,0 0 2544-16,0 0 400 0,0 0 64 0,0 0 32 15,0 0-1568-15,0 0-304 0,0 0-64 0,0 0-16 16,0 0-48-16,0 0-16 0,0 0 0 0,0 0 0 15,0 0-224-15,0 0-48 0,0 0-16 0,0 0 0 16,0 0-48-16,-4 11-16 0,0-1 0 0,0 3 0 16,0-2 0-16,0 3 0 0,2 0 0 0,-1 1 0 15,-1 4-64-15,1 0-16 0,2 3 0 0,1 4 0 0,0 5-80 16,0 0 0-16,-1 2-16 0,1 1 0 0,0-1-192 0,1-1-48 16,-1-1 0-16,1 2 0 0,1-2 0 0,-2 1-16 15,0-2 0-15,0-2 0 0,1 1-80 0,-1 3-16 16,0 1 0-16,0 2 0 0,-1 0-144 0,1-1 160 15,0-1-160-15,0-4 160 0,0-3-160 0,1-3 0 16,-1-2 0-16,0 0 128 0,0-5-128 0,0-3 0 16,0-2-192-16,0 1 192 15,-1-4-640-15,1-8-16 0,0 0 0 0,0 0 0 16,0 0-592-16,0 0-112 0,0 0-32 0,0 0 0 16,0 0-2000-16,0 0-384 0,4-18-96 0,0-1-16 0</inkml:trace>
  <inkml:trace contextRef="#ctx0" brushRef="#br0" timeOffset="1">16439 830 3679 0,'0'0'320'0,"0"0"-320"15,0 0 0-15,0 0 0 0,0 0 2816 0,0 0 512 16,0 0 80-16,0 0 32 0,0 0-1776 0,0 0-336 16,0 0-80-16,0 0-16 0,1-9-128 0,-1 9-16 15,0-8-16-15,0 8 0 0,0 0-240 0,0 0-64 16,0 0 0-16,0 0 0 0,0 0-160 0,0 0-32 16,0 0-16-16,0 0 0 0,0 0-80 0,0 0-16 15,0 0 0-15,0 0 0 0,0 0-112 0,0 0-32 16,0 0 0-16,0 0 0 0,-4 8 80 0,0 2 16 15,1 3 0-15,1 1 0 0,1 2 192 0,-1 2 32 16,0 3 16-16,0 1 0 0,2 4-112 0,0 3-32 0,-1 4 0 0,1 2 0 16,1 1-160-16,1 1-32 0,-2 2-16 0,1-1 0 15,2-2-160-15,-2-2-16 0,-2-1-128 0,-1-2 192 16,1-1-192-16,1 0 128 0,-1-3-128 0,-1 1 0 16,0 1 128-16,-1-5-128 0,-1 1 0 0,-1-1 144 15,0-4-144-15,-2 3 0 0,-1-4 144 0,3 1-144 16,1-3 0-16,2 0 0 0,-1-4 0 0,2-2 0 31,1-2-336-31,0-9-96 0,-2 11-16 0,2-11 0 0,0 0-448 0,0 0-80 0,0 0-32 0,0 0-9648 16,0 0-1936-16</inkml:trace>
  <inkml:trace contextRef="#ctx0" brushRef="#br0" timeOffset="2">16781 1207 11807 0,'0'0'512'0,"0"0"128"0,0 0-512 0,0 0-128 0,0 0 0 0,0 0 0 15,-6-3 1056-15,6 3 192 0,0 0 32 0,0 0 16 16,0 0-320-16,0 0-64 0,0 0-16 0,0 0 0 15,0 0-336-15,0 0-80 0,0 0-16 0,0 0 0 16,0 0-64-16,0 0-16 0,0 0 0 0,0 0 0 16,0 0 176-16,0 0 16 0,0 0 16 0,0 0 0 15,0 0 240-15,0 0 64 0,0 0 0 0,0 0 0 16,0 0-160-16,0 0-32 0,0 0 0 0,0 0 0 16,0 0-128-16,10-3-48 0,-10 3 0 0,0 0 0 0,0 0-80 0,12-4 0 15,-1 2-16-15,-1 0 0 0,-10 2-128 0,14-2-32 16,1-2 0-16,-1 3 0 0,-2 2-144 0,1-1-128 15,0-3 144-15,1 2-144 0,2 1 128 0,-3 0-128 16,-1-3 0-16,1 3 144 0,0 0-144 0,-2 0 0 16,0-3 144-16,1 3-144 0,-1 3 192 0,0-1-48 15,-11-2 0-15,11-2 0 0,0 2-16 0,-11 0-128 16,0 0 192-16,12 0-64 0,-2 0-128 0,-10 0 0 16,10 2 144-16,-10-2-144 0,11 2 0 0,-11-2 0 15,10 2 0-15,-10-2 0 0,11 1 0 0,-11-1 0 16,11 1 0-16,-11-1 0 0,0 0 0 0,12 3 0 15,-12-3 0-15,11 4 0 0,-11-4 0 0,0 0 0 16,0 0 0-16,0 0 0 0,0 0 0 0,0 0 0 0,0 0 0 0,0 0 128 16,0 0-128-16,0 0 0 0,2 10 0 0,-2-10 0 15,-1 12 0-15,-2-2 0 0,-2 0 0 0,0-3 0 16,-3 2 0-16,0-2 0 0,0 2 0 0,1-1-128 16,-3 0 128-16,1-2-160 0,-1 2 160 0,-1-1-160 15,0 0 160-15,4 6 0 0,5 2 0 0,-8-5 0 16,-8-10 0-16,1 0 0 0,3 3 0 0,0 2 0 15,-2 2 0-15,0-1 0 0,1-1 0 0,0 3 0 16,2 1 0-16,0 0 0 0,-1 1 0 0,1-4 0 16,2 1 0-16,2 2 0 0,2 1 0 0,0-2 0 15,7-8 0-15,-5 8 0 0,0 1 0 0,5-9 0 16,0 0 0-16,0 0 0 0,-6 9 0 0,6-9 0 16,-2 13 0-16,2-13 0 0,0 0 0 0,0 0 0 0,-2 12 0 0,2-12 144 15,0 0-144-15,0 0 0 0,0 0 144 0,0 0-144 16,0 12 0-16,0-12 144 0,0 0-144 0,0 0 0 15,0 0 144-15,7 13-144 0,-2-3 0 0,-5-10 144 16,7 9-144-16,-7-9 0 0,10 8 176 0,-10-8-176 16,11 9 160-16,-1-5-160 0,-10-4 256 0,13 3-64 15,-1-1 0-15,-2 1 0 0,-10-3-192 0,13 2 0 16,0-3 0-16,0 1 0 0,-1 1 0 0,1-1 0 16,-1-2 0-16,0 2 0 0,-2 2 0 0,2-3 0 15,-2-4 0-15,2 4 0 0,0 3 0 0,-2-1 0 16,-10-1 0-16,13-1 0 0,1 0 0 0,-3 0 0 15,-11 1 0-15,10-3 0 0,-1-1-128 0,-1-1-128 16,-8 5-32-16,9-4 0 16,-2-3-544-16,-7 7-128 0,0 0 0 0,0 0-9472 0,0 0-1904 0</inkml:trace>
  <inkml:trace contextRef="#ctx0" brushRef="#br0" timeOffset="3">16797 990 11967 0,'0'0'528'0,"0"0"112"0,0 0-512 0,0 0-128 0,0 0 0 0,0 0 0 16,11 1 1440-16,-11-1 256 0,0 0 48 0,10-2 16 16,3-1-288-16,-3 2-48 0,-10 1-16 0,11 0 0 15,-1 0-320-15,1 0-64 0,-11 0 0 0,13 3-16 16,0-1-448-16,-1-1-96 0,-1 1-16 0,1 0 0 16,-2 2 0-16,2-4 0 0,1-2 0 0,0-1 0 15,-1 3-48-15,-2-1-16 0,1-2 0 0,1 2 0 0,-1 1 0 0,1-1-16 16,0-1 0-16,1 1 0 0,0-6-32 0,0 1 0 15,0 1 0-15,0 1 0 0,-1 0-144 0,-1 1-16 16,1 2-16-16,-1 0 0 0,-11 1-160 0,10-2 0 16,-10 2 0-16,10 0 0 0,-10 0 0 0,0 0 0 15,0 0 0-15,11 2 0 0,-11-2 128 0,0 0-128 16,0 0 128-16,0 0-128 0,0 0 128 0,0 0-128 16,0 0 128-16,0 0-128 0,0 0 256 0,0 0-16 15,0 0-16-15,0 0 0 0,0 0-48 0,0 0-16 16,0 0 0-16,0 0 0 0,0-10-160 0,0 10 128 15,0-9-128-15,0 0 128 0,-3-1-128 0,3 10 0 16,0 0 0-16,0 0 128 0,-1-11-128 0,1 11 0 16,0 0 0-16,0 0 0 0,-5-10 0 0,5 10 128 0,-8-8-128 15,8 8 0-15,-11-2 128 0,11 2-128 0,-9-2 0 0,9 2 128 16,-9-2-128-16,9 2 0 0,0 0 144 0,0 0-144 16,-9-2 0-16,9 2 0 0,0 0 0 0,0 0 0 15,0 0 0-15,0 0 0 0,0 0 0 0,0 0 0 16,0 0-144-16,0 0-112 0,0 0 0 0,0 0-16 31,4-8-2544-31,-4 8-496 0,0 0-96 0,13-11-9392 0</inkml:trace>
  <inkml:trace contextRef="#ctx0" brushRef="#br0" timeOffset="4">17448 697 21023 0,'0'0'928'0,"0"0"192"0,0 0-896 0,0 0-224 0,0 0 0 0,0 0 0 16,0 0 448-16,0 0 32 0,0 0 16 0,0 0 0 16,0 0 64-16,0 0 16 0,0 0 0 0,4 14 0 15,-3-1 64-15,0 3 32 0,0-3 0 0,2 2 0 16,0 0-96-16,-2 2-32 0,-2 2 0 0,-2 1 0 16,0 3 176-16,0 1 48 0,-1-1 0 0,1 7 0 15,-1 5-208-15,0 3-48 0,0 1 0 0,-1 7 0 16,-3 1-64-16,0-1 0 0,1-3-16 0,3 0 0 15,0 1-48-15,0-4 0 0,0 1 0 0,0 0 0 0,-1 0-224 0,2-2-160 16,2-2 192-16,-2-7-192 0,1-3 144 0,-1-1-144 16,2-3 0-16,1 0 144 0,0-6-144 0,0-2 0 15,0-2 0-15,0-2 0 16,0-11-304-16,0 0-80 0,0 0-32 0,0 0 0 16,0 0-1792-16,0 0-352 0,0 0-80 0,0 0-10624 15</inkml:trace>
  <inkml:trace contextRef="#ctx0" brushRef="#br0" timeOffset="5">17706 675 27695 0,'0'0'1216'0,"0"0"272"0,0 0-1184 0,0 0-304 0,0 0 0 0,0 0 0 16,0 0 688-16,0 0 80 0,0 0 0 0,-2 13 16 16,1 2-624-16,0-2-160 0,0 0 0 0,-1 4 0 15,1 2 0-15,0 1 128 0,-1 3-128 0,1-1 128 16,-2 1 96-16,0 5 16 0,0 0 0 0,0 5 0 15,1-3 64-15,-1 8 16 0,0 3 0 0,1 5 0 0,1 1 32 0,-1-1 16 16,0-2 0-16,0 0 0 0,2 2 96 0,0-4 32 16,-2-7 0-16,-1 0 0 0,1 0-176 0,2-2-48 15,0-2 0-15,1-1 0 0,1-3-112 0,1-1-32 16,0-2 0-16,-1-3 0 0,1-2-128 0,1 1 0 16,-2-4-160-16,2-3 160 15,-4-13-800-15,6 6-64 0,-6-6-16 0,0 0-9552 16,0 0-1920-16</inkml:trace>
  <inkml:trace contextRef="#ctx0" brushRef="#br0" timeOffset="6">17862 1530 21183 0,'0'0'1888'0,"0"0"-1504"0,0 0-384 0,0 0 0 16,0 0 1472-16,0 0 240 0,0 0 32 0,13-4 16 15,-2 0-1024-15,-1-2-208 0,1-5-32 0,0 6-16 16,2 1-144-16,0 0-16 0,-1-2-16 0,1-1 0 0,-1 3-304 0,1 1 0 16,-1 1 128-16,-1 1-128 0,0-2 192 0,-2 4-32 15,-9-1 0-15,9 5 0 0,-9-5 336 0,0 0 64 16,9 8 16-16,-2 4 0 0,-3-2-368 0,-2 4-64 16,-2-1-16-16,-1-2 0 0,-2 2-128 0,-1 0 0 15,-1 0 0-15,0 3 0 0,0 4 192 0,0-2 0 16,-2-3 0-16,0 2 0 0,2 2-64 0,0 0 0 15,0-3 0-15,0 0 0 0,-2-2-128 0,1 0 0 16,-2 1 144-16,1-2-144 0,2-6 0 0,-3 5 144 16,-2-4-144-16,-1 0 0 0,2 0 128 0,-2-1-128 15,-3 3 0-15,0-4 0 0,0-2 0 0,1 0 0 16,0 1 0-16,0-2-144 0,0 2 144 0,1 0 0 0,1-5 0 0,2 0-128 16,0 0 128-16,9 0 0 0,0 0 0 0,0 0 0 15,0 0 0-15,0 0 128 0,0 0-128 0,-1-12 0 16,2 2 0-16,-1 10 0 0,5-10 0 0,2 3 0 15,-7 7 0-15,10-4 0 0,1-2 0 0,-1 0 0 16,1 2 0-16,-1 2 176 0,2-1-48 0,-2 2 0 16,1 1 192-16,-1 3 16 0,1 0 16 0,-2 3 0 15,-9-6-192-15,11 6-32 0,0-1-128 0,-2 3 192 16,-1-1-192-16,1-2 0 0,0 0 0 0,-9-5 0 16,0 0 0-16,8 7 0 0,-8-7 0 0,10 6-160 15,1-1-176-15,-11-5-48 0,0 0 0 0,0 0 0 16,0 0-336-1,10 0-80-15,-10 0-16 0,13 2 0 0,2 2-2288 0,-15-4-464 0,3-16-80 0,4 4-32 16</inkml:trace>
  <inkml:trace contextRef="#ctx0" brushRef="#br0" timeOffset="7">17948 617 10127 0,'2'-11'896'0,"-2"11"-704"0,5-7-192 0,0 2 0 0,0-2 2048 0,0 1 384 16,2-1 80-16,-1 1 16 0,1-5-1760 0,0 5-368 16,-1-3-64-16,2 2-16 0,1 1-96 0,-1-2-32 15,-3-1 0-15,2 5 0 0,-7 4 224 0,9-7 32 16,-3-5 16-16,2 5 0 0,-1 3 128 0,0 0 32 15,-7 4 0-15,11-5 0 0,-2 1 32 0,-9 4 16 16,10-6 0-16,1 1 0 0,0 1-384 0,0 3-80 16,-11 1-16-16,10 0 0 0,1-3-192 0,-11 3 0 15,10-2 0-15,1 1 0 0,-11 1 0 0,10 0 0 16,-10 0 128-16,11 2-128 0,-11-2 0 0,10 5 0 16,-10-5 128-16,0 0-128 0,10 11 192 0,-2 1-16 0,-3 1 0 0,1 2 0 15,-2 1-176-15,-2 1 0 0,1 1 144 0,-1 2-144 16,-2 2 0-16,-1 1 0 0,1 1 0 0,-1-3 0 15,-2-2 0-15,-1-2 0 0,0 0 0 0,-1 1 0 16,0-1 0-16,-2-1 0 0,0 1 0 0,-1-4 0 16,-1-4 0-16,-1 1 128 0,0 2-128 0,0-1 0 15,-1-4 0-15,1 1 128 0,-1 1-128 0,0-2 0 16,-1-1 0-16,0 0 144 0,0-4-144 0,1 2 0 16,-1-1 128-16,0-1-128 0,-1-2 0 0,3 0 0 15,1 0 144-15,9 0-144 0,-11 0 0 0,2 0 144 16,9 0-144-16,0 0 0 0,-6-9 0 0,6 9 0 15,0 0 0-15,0-9 0 0,0 9 0 0,3-12 0 16,8 2-176-16,2 2 176 0,0 2-128 0,3 0 128 0,2 4 0 16,1-1 0-16,0 2 0 0,-1-3 0 15,0 3 192-15,0 1 32 0,1 0 0 0,-2 1 0 0,-2 3-32 0,1-3 0 16,0 0 0-16,-2 3 0 0,0 2-192 0,-1-1 128 16,-1 1-128-16,-2-2 0 0,1 1 0 0,-11-5 0 15,10 8 0-15,1 0 0 0,-1 0 0 0,-1 0 0 16,-9-8 0-16,11 10 0 0,-11-10 0 0,11 9 0 15,-3-1-176-15,-8-8 176 16,0 0-960-16,12 4-80 0,-12-4-16 0</inkml:trace>
  <inkml:trace contextRef="#ctx0" brushRef="#br0" timeOffset="8">18817 1109 9215 0,'0'0'400'0,"0"0"96"16,0 0-496-16,0 0 0 0,0 0 0 0,0 0 0 0,0 0 3680 15,0 0 640-15,0 0 128 0,0 0 32 16,0 0-3440-16,0 0-672 0,0 0-144 0,0 0-32 0,11 15-192 0,0-7 144 15,-11-8-144-15,11-5 128 0,1-3 0 0,0 6-128 16,0 4 192-16,1-2-64 0,-2-4 224 0,0 2 32 16,1 2 16-16,2 0 0 0,4-2 112 0,2 1 32 15,-1-2 0-15,2 1 0 0,1-1-240 0,3 2-48 16,2 1-16-16,1-4 0 0,-2 1-240 0,0-3 0 16,-1 1 0-16,-2 2 0 0,-2 3 0 0,-1-1-208 15,-2-4 32-15,-2 3 16 16,-3 5-672-16,-2-1-128 0,-2 1-16 0,-9-3-7424 15,0 0-1488-15</inkml:trace>
  <inkml:trace contextRef="#ctx0" brushRef="#br0" timeOffset="9">18887 1286 17503 0,'0'0'1552'0,"0"0"-1232"16,0 0-320-16,0 0 0 0,0 0 1504 0,0 0 240 16,0 0 48-16,0 0 16 0,0 0-1008 0,9 8-208 0,-9-8-32 0,11 5-16 15,-11-5-48-15,11 3-16 16,-11-3 0-16,13 1 0 0,0-1-96 0,2 3-32 0,0 2 0 0,1-5 0 16,1-7 128-16,0 2 32 0,-2 2 0 0,2 0 0 15,2 0-320-15,-2 0-48 0,-3-1-16 0,0 1 0 16,1 0-128-16,0 0 0 0,4-1 0 0,-1 3 0 15,-3 1-224-15,2-1-80 0,0-3-16 0,-1 1 0 32,0 3-1408-32,-2-1-272 0,0-2-64 0</inkml:trace>
  <inkml:trace contextRef="#ctx0" brushRef="#br0" timeOffset="10">20403 647 15599 0,'0'0'688'0,"0"0"144"0,0 0-656 0,0 0-176 0,0 0 0 0,0 0 0 16,0 0 512-16,0 0 64 0,0 0 0 0,0 0 16 15,0 0-336-15,0 0-80 0,0 0-16 0,0 0 0 16,0 0 128-16,0 0 32 0,0 0 0 0,-9 4 0 16,0-1 336-16,0-3 80 0,9 0 16 0,-12 0 0 15,0 1 256-15,2 4 48 0,1-1 16 0,-2 0 0 16,-2-5-112-16,0 1-32 0,-2 2 0 0,-1 0 0 15,2-2-320-15,-1 2-64 0,0 1-16 0,-1 0 0 16,2-2-272-16,-2 1-64 0,-1 2-16 0,0 2 0 0,1-1-176 0,1 1 0 16,-1-2 144-16,2 1-144 0,-2 1 160 0,2-1-32 15,0 0-128-15,0 0 192 0,3 2 0 0,-1-1-16 16,2-3 0-16,-1 2 0 0,1 3-176 0,2 0 0 16,0-2 0-16,8-6 0 0,-9 4 0 0,9-4 0 15,-8 9 0-15,2-5 0 0,6-4 0 0,-7 7 0 16,1 1 0-16,6-8 128 0,0 0-128 0,0 0 0 15,-4 9 0-15,4-9 128 0,0 0 64 0,0 0 16 16,0 0 0-16,2 10 0 0,-2-10-16 0,4 12 0 16,-4-12 0-16,11 8 0 0,-2 1-48 0,1-5-16 15,2 0 0-15,0 1 0 0,-2-1 0 0,2 0 0 16,0-4 0-16,-1-2 0 0,2 1-128 0,2 1 160 16,-1 1-160-16,2-1 160 0,-1-1-160 0,1 1 0 0,-2 3 0 0,2-2 0 15,0-2 0-15,1 1 0 0,-1 0 0 0,3 0 0 16,0 1 160-16,2-1-160 0,-1-1 192 0,-1 1-192 15,-1 2 192-15,1 1-192 0,-4 0 192 0,0-1-192 16,-2 1 0-16,-2-1 0 0,-11-2 0 0,12 2 0 16,-12-2 0-16,12 5 0 0,-12-5 128 0,0 0-128 15,10 4 0-15,-10-4 0 0,0 0 0 0,0 0 0 16,0 0 128-16,8 8-128 0,-8-8 0 0,0 0 0 16,0 0 128-16,4 14-128 0,-1-4 0 0,-3-10 0 15,0 0 0-15,0 0 0 0,-5 11 0 0,-1-2 0 16,-2 0 0-16,-1 1 0 0,-1 1 0 0,-2-1 0 15,0 1 0-15,-1-2 160 0,-2-5-160 0,-2 2 128 0,-1 3-128 0,-1 2 0 16,1-2 0-16,0 3 0 0,-2-1 0 0,1 2 0 16,0 1 0-16,0-3-176 0,-1 1 176 0,2 2 0 15,1-1 0-15,0 0 0 0,-1 0 0 0,0 0 0 16,-2 2 0-16,2 0 0 0,1-5 0 0,1 1 0 16,1 2 0-16,2 0 0 0,-3-2 0 0,2-1 0 15,-1 1 0-15,2-1 0 0,-1 2 0 0,1-3 0 16,2-5 0-16,1 2 0 0,1 2 0 0,2-1 0 15,7-7 0-15,-5 6 0 0,5-6 0 0,-4 9 0 16,2-1 0-16,2-8 0 0,0 0 0 0,2 12 0 16,2-2 0-16,3 0 0 0,0-3 0 0,3 1 0 15,-10-8 0-15,14 9 0 0,-1 3 0 0,0-3 176 16,0 3-48-16,1-2 0 0,1-2-128 0,0-1 192 16,2-3-192-16,2-1 192 0,-1 0 64 0,0 1 0 0,3-1 16 15,1-2 0-15,2-2-112 0,2-1-32 0,2 0 0 0,1 0 0 16,0 1-128-16,-1 1 0 0,1-1 0 0,-2-1 0 15,-2 1 0-15,-1 1 0 0,-2-1-144 0,-1 1 144 16,-3 0-432-16,-2 0 32 0,-3 0 0 0,0 0 0 31,0-1-304-31,-2 2-64 0,0 1-16 0,1-2 0 16,-1-3-624-16,0 0-112 0,-1 3-16 0</inkml:trace>
  <inkml:trace contextRef="#ctx0" brushRef="#br0" timeOffset="11">19927 1849 7359 0,'0'0'656'0,"0"0"-528"16,0 0-128-16,0 0 0 0,0 0 1920 0,0 0 336 15,0 0 80-15,0 0 16 0,0 0-1616 0,0 0-320 16,0 0-64-16,0 0-16 0,0 0-32 0,0 0-16 15,0 0 0-15,-9 4 0 0,9-4-48 0,0 0-16 16,0 0 0-16,-8 7 0 0,1-2 400 0,7-5 80 16,-8 6 0-16,8-6 16 0,-7 12 48 0,2-4 0 0,5-8 0 0,-5 9 0 15,5-9-240-15,-4 13-32 16,0-4-16-16,1 2 0 0,3-11-160 0,0 14-16 0,0-1-16 0,0-2 0 16,2 0 0-16,0 1 0 0,0 1 0 0,0 1 0 15,1 1-160-15,1-1-128 0,0 2 144 0,0-1-144 16,-2 5 0-16,2-3 0 0,0-3 0 0,0-1 0 31,0 0-352-31,1-4-64 0,0-1-16 0,-5-8 0 16,8 7-512-16,-8-7-96 0,10 1-32 0,-10-1-6176 0,11 1-1248 0</inkml:trace>
  <inkml:trace contextRef="#ctx0" brushRef="#br0" timeOffset="12">19960 1732 12895 0,'0'0'576'0,"0"0"112"0,0 0-560 0,-8-1-128 16,8 1 0-16,0 0 0 0,0 0 2432 0,0 0 464 15,0 0 96-15,0 0 16 0,0 0-2592 0,0 0-416 16,0 0-272-16,8-7 32 0,-8 7 80 0,0 0 16 16,0 0 0-16,0 0 0 0,0 0 144 0,0 0 0 15,0 0 0-15,0 0 0 0,0 0-208 0,0 0-16 16,0 0 0-16,3 11-6288 16,-3-11-1248-16</inkml:trace>
  <inkml:trace contextRef="#ctx0" brushRef="#br0" timeOffset="13">20054 1944 14735 0,'0'0'1312'0,"0"0"-1056"16,0 0-256-16,8-3 0 0,-8 3 2240 0,10-3 400 15,0 0 80-15,1 1 16 0,-11 2-1888 0,14-2-368 16,2 2-80-16,-2 0-16 0,-1 0-208 0,0 0-48 16,0-1-128-16,2 1 192 0,-1 1-192 0,-2 1 0 0,-2-2 0 0,1 0 0 15,-11 0-400-15,11 0 16 0,-11 0 16 0,11 0 0 31,-11 0-224-31,10 1-48 0,-10-1-16 0,11 1-9760 0</inkml:trace>
  <inkml:trace contextRef="#ctx0" brushRef="#br0" timeOffset="14">20063 2066 20271 0,'0'0'896'0,"0"0"192"0,0 0-880 0,0 0-208 16,0 0 0-16,0 0 0 0,0 0 544 0,0 0 64 16,0 0 16-16,0 0 0 0,0 0-96 0,0 0-16 15,0 0 0-15,12 1 0 0,-1 2 96 0,1 0 16 16,-1 3 0-16,-1-6 0 0,2 0-320 0,-1 0-64 0,1 0-16 0,1 0 0 16,2 1-224-16,0-1 0 0,1-1 128 0,-1 1-128 15,-1 0 0-15,-1 0 176 0,1 0-176 0,2 0 160 16,-5 0-160-16,1 0 0 0,0 0 0 0,-2 0 128 15,-10 0-128-15,13 0 0 0,-2 1 0 0,-11-1 0 32,11-1-752-32,0 1-80 0,-11 0 0 0,10-6-6912 0,-1 5-1360 0</inkml:trace>
  <inkml:trace contextRef="#ctx0" brushRef="#br0" timeOffset="15">20530 1819 21183 0,'0'0'1888'0,"0"0"-1504"15,0 0-384-15,0 0 0 0,0 0 1680 0,0 0 272 16,0 0 48-16,0 0 16 0,0 0-1568 0,0 0-320 0,0 0-128 16,9 7 0-16,-9-7 0 0,8 8 0 0,-8-8 0 0,6 13 0 15,-1 0 0-15,-1 1 0 0,-2 2 0 0,-2-3 0 16,-2 1 128-16,1-1 0 0,0 1-128 0,-2 1 192 15,-1 0 224-15,0 4 32 0,0-4 16 0,0 1 0 16,0-3-208-16,1 0-32 0,0-1-16 0,0 1 0 16,1 1-208-16,0 0 0 0,4-2 0 0,-2-12 0 31,0 11-432-31,0-11-80 0,0 0 0 0,0 0-8448 0,0 0-1696 0</inkml:trace>
  <inkml:trace contextRef="#ctx0" brushRef="#br0" timeOffset="16">20025 419 3679 0,'0'0'320'16,"0"0"-320"-16,0 0 0 0,0 0 0 15,0 0 2720-15,0 0 480 0,0 0 80 0,0 0 32 16,0 0-2608-16,0 0-512 0,0 0-192 0,0 0 144 0,0 0-144 0,0 0 0 16,0 0 0-16,0 0 0 0,0 0 0 0,0 0 0 15,0 0 0-15,0 0 0 0,0 0 176 0,0 0 0 16,0 0 0-16,0 0 0 0,0 0 784 0,9-4 144 15,-9 4 48-15,0 0 0 0,8-8-48 0,-8 8 0 16,9-5 0-16,-9 5 0 0,5-10-368 0,1 1-80 16,-1-1-16-16,-5 10 0 0,6-10-336 0,1 2-80 15,-1-2-16-15,0 1 0 0,-6 9-208 0,4-12 128 16,-1 1-128-16,4 4 0 0,-1-5 0 0,1 1 0 16,-7 11 0-16,10-11 0 0,1 2 0 0,-11 9 0 15,0 0 0-15,5-12 0 0,2-4 128 0,-2 3-128 0,-3 3 0 16,-2 10 0-16,0 0 336 0,4-9-16 15,-4 9-16-15,0 0 0 0,6-7-48 0,-6 7 0 0,0 0 0 0,9-6 0 16,-9 6-256-16,9-6 0 0,-9 6 128 0,11-1-128 16,0-3 0-16,-11 4 0 0,12-1 0 0,-2 1 0 15,-10 0 0-15,0 0 0 0,0 0 0 0,0 0 0 16,9 5 0-16,-9-5 0 0,5 7 0 0,-1 0 0 16,-4-7 192-16,2 13-64 0,-2-2 0 0,-2 1-128 15,1-3 0-15,0 1 0 0,1 2 0 0,0 0 0 16,1-1 0-16,2 2 0 0,-1 0 0 0,0-1 0 15,-2-12 160-15,3 17-160 0,3-2 128 0,-2-4-128 16,-4-11 208-16,0 0-32 0,0 0-16 0,-2 15 0 16,1-4 32-16,1-11 16 0,-1 12 0 0,1-12 0 15,0 0-16-15,1 12 0 0,-1-12 0 0,0 0 0 16,0 0-64-16,0 0-128 0,0 0 176 0,7 12-176 0,-7-12 176 0,0 0-176 16,7 9 160-16,-7-9-160 0,0 0 160 0,12 0-160 15,-12 0 160-15,12-2-160 0,-3 0 240 0,-9 2-48 16,8-7-16-16,0 1 0 0,-2-1 144 0,1 1 48 15,-2-1 0-15,0 1 0 0,0-4-64 0,0 3-16 16,-1-1 0-16,-1-1 0 0,0 0-96 0,0-1 0 16,1 1-16-16,2-1 0 0,-1-2-176 0,0 0 192 15,0-1-192-15,0 2 192 0,2 0-192 0,0 0 0 16,-1 0 0-16,1 1 0 0,-1-1 0 0,1 2 0 16,-2 0 0-16,-5 9 0 0,6-7 0 0,-6 7 0 15,8-7 0-15,0 0 0 0,-8 7-240 0,9-6 32 16,0 2 0-16,-1-2 0 15,-8 6-288-15,10-5-48 0,1 3-16 0,-2-4 0 16,0 1-384-16,0 0-80 0,-9 5 0 0,12-3-8656 0,0 1-1728 0</inkml:trace>
  <inkml:trace contextRef="#ctx0" brushRef="#br0" timeOffset="17">21271 993 8287 0,'0'0'736'0,"0"0"-592"15,0 0-144-15,0 0 0 0,0 0 2784 0,0 0 528 16,0 0 96-16,0 0 32 0,0 0-2352 0,0 0-448 16,0 0-112-16,0 0-16 0,0 0-384 0,0 0-128 15,0 0 0-15,0 0 0 0,0 0 128 0,0 0-128 16,0 0 0-16,12 2 0 0,0-4 160 0,-12 2-160 0,10-3 128 0,1 3-128 16,-1 1 320-16,1-1-32 0,-11 0 0 0,13-1 0 15,-2 0 544-15,2 0 128 0,0-1 0 0,1 1 16 16,-1 1-288-16,0 0-64 0,0 0-16 0,1-3 0 15,-1 2-256-15,0 0-48 0,-1-1-16 0,0 2 0 16,-1 0-288-16,0 2 128 0,-11-2-128 0,13 1 0 16,0-2 0-16,-3 1 0 0,-10 0 0 0,12 1 0 15,-12-1 0-15,10 0 0 0,-10 0 0 0,0 0 0 16,11 4 144-16,-11-4-144 0,0 0 0 0,0 0 144 16,0 0-144-16,0 0 0 0,0 0 0 0,0 0 0 15,4 12 0-15,-4-12 0 0,-2 11 0 0,-2 0 128 16,-1 1-128-16,-1-2 0 0,-1-2 144 0,1 1-144 15,-3 0 0-15,-1 1 128 0,0 1-128 0,0-3 0 0,-1-2 0 0,1 2 0 16,-2 2 0-16,0 1 0 0,2-5 0 0,-1 4 128 16,1 0-128-16,0 0 0 0,-2-2 0 0,1 1 0 15,1 0 0-15,0 2 0 0,0-3 0 0,0-2 0 16,0-1 0-16,-1 3 0 0,1 3 0 0,-1 0 0 16,2-3 0-16,0-1 0 0,-1-1 0 0,0 3 0 15,3-2 0-15,0-3 0 0,7-4 0 0,-8 5 0 16,8-5 0-16,0 0 0 0,-4 8 0 0,4-8 0 15,0 0 0-15,0 0 0 0,0 0 0 0,0 0 128 16,0 0-128-16,6 8 0 0,1-2 0 0,-7-6 144 16,0 0-144-16,10 8 0 0,-10-8 144 0,10 4-144 15,-10-4 0-15,10 3 144 0,-10-3 16 0,13 1 0 16,0-1 0-16,-1 0 0 0,0 3-32 0,0-3-128 0,-2 0 192 16,2 0-64-16,0 0-128 0,-1 0 0 0,1 0 0 0,0-3 0 15,-2 0 0-15,2 2 128 0,0 1-128 0,1 0 0 16,0-3 0-16,1 2 128 0,-1 1-128 0,-1 0 0 15,-2-1 0-15,1 1 0 0,-1 0 0 0,-10 0 0 16,11-2 0-16,-11 2 0 0,11-2 0 0,-11 2 0 16,0 0-336-16,12-1-48 0,-2-2-16 0,-10 3 0 31,0 0-672-31,0 0-128 0,0 0-16 0</inkml:trace>
  <inkml:trace contextRef="#ctx0" brushRef="#br0" timeOffset="18">21889 1336 2751 0,'0'0'128'0,"0"0"16"15,0 0-144-15,0 0 0 0,0 0 0 0,0 0 0 0,0 0 4752 0,0 0 928 0,0 0 176 0,0 0 32 16,0 0-4544-16,0 0-896 0,0 0-192 0,0 0-48 16,0 0-208-16,0 0 144 0,0 0-144 0,0 0 128 15,0 0-128-15,0 0 0 0,0 0 0 0,-3 13 0 16,-3-3 0-16,6-10 192 0,0 0-192 0,-4 10 192 15,0 1 368-15,4-11 80 0,0 0 0 0,-3 9 16 16,3-9 128-16,-4 13 32 0,0 0 0 0,4-13 0 0,0 0-272 16,0 13-48-16,-3-1-16 0,3-12 0 0,0 0-320 0,3 13-160 15,-3-1 160-15,0-12-160 0,6 10 0 0,-6-10 0 16,0 0 0-16,8 8-160 16,-3 1-320-16,-5-9-64 0,11 4-16 0,-1-1 0 15,-10-3-512-15,12 0-96 0,-2-2-32 0,1 0 0 16,-1 2 160-16,1-2 16 0,-1-2 16 0,0 1 0 15,0-3-352-15,-1 1-80 0,1 2-16 0</inkml:trace>
  <inkml:trace contextRef="#ctx0" brushRef="#br0" timeOffset="19">21965 1153 17503 0,'0'0'768'0,"0"0"176"0,0 0-752 0,0 0-192 0,-8-4 0 0,8 4 0 15,0 0 1808-15,0 0 336 0,-4 9 64 0,4-9 16 16,0 0-1776-16,0 0-448 0,-1 12 0 0,1-12 0 15,-1 12 0-15,-1-1 128 0,0 0-128 0,2-11 0 16,0 0 0-16,0 0 0 0,-2 8 0 0,2-8 0 16,0 0 0-16,0 0 0 0,0 0 0 0,0 0 0 15,0 0 0-15,0 0-304 0,0 0 48 0,0 0 16 16,0 0-1936-16,0 0-400 0</inkml:trace>
  <inkml:trace contextRef="#ctx0" brushRef="#br0" timeOffset="20">21899 668 3679 0,'0'0'160'0,"0"0"32"0,0 0-192 0,0 0 0 16,5-8 0-16,-5 8 0 0,5-6 3312 0,-5 6 608 0,0 0 128 0,8-8 32 15,0 3-3184-15,-8 5-624 0,5-8-128 0,-5 8-16 16,10-7-128-16,-2 2 0 0,-8 5 0 0,9-6 0 16,-1-2 0-16,-1 1 0 0,-2 1 0 0,-5 6 0 15,0 0 0-15,9-5 176 0,-1-3-176 0,-2 1 192 16,-6 7 256-16,7-6 48 0,-2-3 16 0,0 1 0 16,-5 8 240-16,8-7 48 0,0 1 16 0,0-1 0 15,-1 1-128-15,1-1-32 0,1-2 0 0,1 3 0 16,-1-1-352-16,-2 3-80 0,-7 4-16 0,8-5 0 15,0-2-208-15,-8 7 128 0,0 0-128 0,0 0 0 16,0 0 128-16,0 0-128 0,0 0 0 0,0 0 0 16,11 11 0-16,-4-1 0 0,-7-10 0 0,8 9 0 0,-3 2 128 0,-5-11-128 15,6 13 0-15,-4-1 0 0,-2 1 160 0,0 0-160 16,0-2 160-16,0 1-160 0,-1-1 128 0,-2 0-128 16,-1 4 0-16,1-4 0 0,-3 0 128 0,1-1-128 15,-1 3 0-15,0 0 0 0,1 0 0 0,-1-4 0 16,-2 2 0-16,0-1 0 0,0-1 128 0,2 2-128 15,-1-3 0-15,1 1 0 0,0 0 0 0,1-3 128 16,-1 0-128-16,-1-1 0 0,-1 3 0 0,2-3 0 16,6-5 128-16,-9 4-128 0,0 0 0 0,9-4 0 15,-8 2 128-15,8-2-128 0,-11 0 0 0,3 2 0 16,8-2 128-16,0 0-128 0,-9 0 0 0,9 0 0 16,0 0 0-16,0 0 0 0,0 0 0 0,0 0 0 15,0 0 128-15,0 0-128 0,0 0 0 0,0 0 0 0,6-12 0 0,-6 12 0 16,6-9 0-16,1 1 0 0,-1-1 0 15,-6 9 0-15,0 0 0 0,12-4 0 0,-3 1 0 0,-9 3 0 16,0 0 0-16,12-5 128 0,-3 1-128 0,-9 4 0 16,12 0 144-16,-12 0-144 0,11 0 128 0,1 0-128 15,-2 0 0-15,-10 0 0 0,12 5 0 0,-1-1 0 16,-11-4 0-16,13 2 0 0,-2 0 128 0,0 1-128 16,-11-3 0-16,12 1 0 0,-12-1 0 0,11 5 0 15,-11-5 0-15,12 3 0 0,-2 1 0 0,-10-4 0 16,0 0 0-16,0 0 0 0,11 5-176 0,-11-5 176 31,0 0-608-31,0 0-32 0,13 4-16 0,-13-4 0 0,10 8-1712 0,-10-8-352 0</inkml:trace>
  <inkml:trace contextRef="#ctx0" brushRef="#br0" timeOffset="21">22858 1029 13823 0,'0'0'1216'0,"0"0"-960"0,0 0-256 0,0 0 0 16,0 0 1648-16,11 2 272 0,-11-2 64 0,14-3 16 16,0-4-1392-16,-1 7-288 0,-1 0-48 0,0 0-16 15,-1-5 128-15,2 4 32 0,1 2 0 0,-1-1 0 0,0-1-128 16,0 1-32-16,-2 4 0 0,2-4 0 0,-1-3 256 0,0 2 32 15,-2-2 16-15,1 3 0 0,-1 4-192 0,-10-4-48 16,13-4 0-16,-1 2 0 0,-2 3-320 0,1-1 0 16,-11 0 0-16,12-1 0 15,-12 1-464-15,13-2-176 0,-3 2-16 0,-10 0-10912 16</inkml:trace>
  <inkml:trace contextRef="#ctx0" brushRef="#br0" timeOffset="22">22788 1180 5519 0,'0'0'496'0,"0"0"-496"15,0 0 0-15,0 0 0 0,15-2 4176 0,-2 2 752 16,-2 0 128-16,1 0 48 0,1-3-3936 0,0 3-784 16,-2 2-144-16,4-1-48 0,2-1-64 0,0 0 0 15,-2 0-128-15,3 2 192 0,2-4-192 0,0 1 0 16,-2-1 0-16,0 2 0 0,0 2 0 0,-1-2 0 16,0-3 128-16,-1 3-128 0,-2-3 0 0,1 2 0 15,-2 0 0-15,0-1 0 16,-2 0-768-16,0 2-80 0,-1 2-32 0</inkml:trace>
  <inkml:trace contextRef="#ctx0" brushRef="#br0" timeOffset="23">24393 599 14911 0,'0'0'656'0,"0"0"144"0,0 0-640 0,0 0-160 0,0 0 0 0,0 0 0 16,0 0 960-16,0 0 176 0,0 0 16 0,0 0 16 15,0 0-672-15,0 0-144 0,0 0-32 0,0 0 0 16,0 0 48-16,0 0 0 0,0 0 0 0,0 0 0 16,0 0 208-16,0 0 32 0,-11 3 16 0,11-3 0 15,-9 5 32-15,0-1 16 0,1 0 0 0,-1 0 0 16,-2-2-160-16,2 1-48 0,0-2 0 0,-1 2 0 16,-2 1-48-16,0-2-16 0,1 1 0 0,0-1 0 15,-1 2-64-15,1 0-16 0,-1-1 0 0,0 1 0 16,1-2 0-16,-1 2-16 0,-3-1 0 0,2 1 0 15,-1-4-160-15,0 2-16 0,-3 2-128 0,1-2 192 0,0 0-192 16,0 1 0-16,-3 1 0 0,0 1 0 0,-2-1 0 0,1 1 0 16,1 2 0-16,1-1 0 0,-1 1 0 0,1-1 0 15,0 3 0-15,1-2 0 0,0-1 0 0,4 1 0 16,2-1 0-16,1 1 0 0,0-1 192 0,2 0-64 16,8-6-128-16,-7 7 192 0,7-7-16 0,-5 10-16 15,5-10 0-15,0 0 0 0,-1 10-160 0,1-10 0 16,0 0 144-16,4 12-144 0,-4-12 128 0,9 10-128 15,1-2 160-15,2-2-160 0,0-3 192 0,2 0-48 16,2-1-16-16,2 0 0 0,0-1 0 0,-1 3 0 16,-3-3 0-16,2 2 0 0,1-1-128 0,1 2 0 15,0 0 144-15,-1 1-144 0,-1 1 0 0,0-2 128 0,-1-2-128 16,1 1 0-16,0 2 176 0,-2-1-48 16,0-4 0-16,2 2 0 0,-2 2-128 0,2 0 128 0,0 0-128 0,-1-3 128 15,1-1-128-15,-2 0 0 0,-1 0 0 0,2 0 0 16,-1 0 0-16,0 2 128 0,-1-1-128 0,0 0 128 15,0-3-128-15,-1 2 0 0,-12 0 0 0,12 1 0 16,-12-1 128-16,12 3-128 0,-1-1 0 0,-11-2 128 16,0 0-128-16,0 0 0 0,0 0 144 0,0 0-144 15,6 11 128-15,-6-11-128 0,0 0 160 0,0 0-160 16,1 10 0-16,-1-10 128 0,0 0-128 0,0 0 0 16,0 0 0-16,-4 9 0 0,4-9 128 0,0 0-128 15,0 0 0-15,-9 7 0 0,-2-1 0 0,2 1 0 16,0-7 0-16,-1 2 128 0,-2 5-128 0,0-2 0 15,1-3 128-15,-3 3-128 0,0 3 0 0,0-1 0 16,-2 0 0-16,0 1 0 0,1 1 0 0,-1 1 0 0,-2 2 0 0,1 2 0 16,0-3 0-16,0 2 0 0,-1 1 0 0,0-1 0 15,-1 0 0-15,1 2 0 0,-1-1 0 0,0 0 0 16,0 1 0-16,-1-1 0 0,2-1 0 0,-3 0 0 16,-2 1 0-16,-2 2 0 0,-1-3 0 0,1 0 0 15,3 0 0-15,1 0 0 0,0 1 0 0,2-4 0 16,0-1 0-16,5-1 0 0,1-1 0 0,2 2 0 15,1-1 0-15,1 0 0 0,2-1 0 0,7-7 0 16,-7 5 0-16,0 1 0 0,1 4 0 0,0-3 128 16,0 0-128-16,6-7 0 0,-5 10 0 0,5-10 0 15,0 0 0-15,-6 12 0 0,4 0 0 0,2-12 0 16,0 0 0-16,2 11 0 0,-2-11 0 0,10 7 0 0,0 0 0 16,0-4 0-16,1 0 0 0,1 0 176 0,1-1-176 0,2-2 160 15,2-1-160-15,3 0 192 0,2 1-192 0,1 1 192 16,2 0 0-16,3 1 0 0,1-4 0 0,3 2 0 15,-1 0 0-15,2 0 16 0,1-4 0 0,1 3 0 16,0 1-16-16,0-4 0 0,-2 3 0 0,-2 1 0 16,-1 0-192-16,-1 0 144 0,-2-1-144 0,-1 1 128 15,0-3-128-15,0 3 0 0,0 3 0 0,-1-6 0 16,-1 0 0-16,-1 2 0 0,1-2 0 0,-1 2-176 16,-1-2 0-16,-1 1 0 0,-3 1 0 0,-2-1 0 15,0 1-80-15,-3 0 0 0,-3-1-16 0,0 1 0 16,-10 1-368-1,11 0-80-15,-11 0-16 0,12 0 0 0,-1 0-544 0,0 0-128 0,-11 0 0 0,0 0-16 16,10-3-176-16,-10 3-16 0,0 0-16 0,0 0-10176 16</inkml:trace>
  <inkml:trace contextRef="#ctx0" brushRef="#br0" timeOffset="24">23793 1883 20159 0,'0'0'896'0,"0"0"176"16,0 0-864-16,0 0-208 0,0 0 0 0,0 0 0 0,0 0 656 0,-5 8 96 15,5-8 16-15,-6 6 0 16,6-6-464-16,-7 7-96 0,0 0-16 0,1-1 0 0,6-6 128 0,-7 9 32 16,2 2 0-16,0-2 0 0,5-9-96 0,-7 11 0 15,1 1-16-15,0-1 0 0,6-11 288 0,-6 13 64 16,-2 0 16-16,1-3 0 0,1 4-32 0,-1 0-16 15,-2-3 0-15,3 1 0 0,-1 0-144 0,3-2-32 16,2 3 0-16,0 0 0 0,2-13-176 0,3 11-32 16,0-1-16-16,-3-10 0 0,8 11-160 0,-1-4 0 15,-7-7 0-15,11 8 128 0,-1-3-128 0,2-1 0 16,0-1-160-16,-1-3 160 16,-11 0-560-16,13 1-16 0,-1 2 0 0,-1-3 0 15,-1-4-592-15,0 0-128 0,0-1-32 0,-3 1-6672 0,1 1-1328 0</inkml:trace>
  <inkml:trace contextRef="#ctx0" brushRef="#br0" timeOffset="25">23829 1785 23039 0,'0'0'1024'0,"-6"-6"192"0,-1-5-960 0,7 11-256 0,-6-5 0 0,6 5 0 16,0 0 1888-16,0 0 336 0,0 0 64 0,0 0 16 15,0 0-1856-15,0 0-448 0,0 0 0 0,0 0 0 16,0 0-144-16,0 0-128 0,0 0-32 0,0 0 0 16,9 11-1760-16,-9-11-368 0,8 6-64 0</inkml:trace>
  <inkml:trace contextRef="#ctx0" brushRef="#br0" timeOffset="26">24098 1913 11967 0,'0'0'528'0,"0"0"112"0,0 0-512 0,0 0-128 0,0 0 0 0,0 0 0 15,0 0 3280-15,0 0 624 0,0 0 128 0,10 3 32 16,-10-3-3248-16,11 4-656 0,-11-4-160 0,12 4 0 15,-3 1 0-15,-9-5 0 0,10 5 0 0,-1 0 0 16,-9-5 0-16,12 4-144 0,-12-4 144 0,13 4-208 16,0-1-192-16,-3-1-48 0,-10-2 0 0,12 4-7040 15,-1-4-1424-15</inkml:trace>
  <inkml:trace contextRef="#ctx0" brushRef="#br0" timeOffset="27">24106 2057 26255 0,'0'0'1152'0,"0"0"256"0,0 0-1120 0,0 0-288 15,0 0 0-15,0 0 0 0,0 0 368 0,0 0 16 0,9 5 0 0,-9-5 0 16,9 6-384-16,-9-6 0 16,8 8 0-16,-8-8 0 15,10 7-384-15,-10-7-32 0,9 6-16 0,0 2 0 16,-1 4-496-16,1-6-96 0,-9-6-32 0,13 2 0 16,-2-2-208-16,-11 0-32 0,12-7-16 0,-2 2-7232 0</inkml:trace>
  <inkml:trace contextRef="#ctx0" brushRef="#br0" timeOffset="28">24485 1793 11055 0,'0'0'976'0,"0"0"-784"16,0 0-192-16,0 0 0 0,0 0 3392 0,-6 8 640 15,6-8 128-15,-4 12 32 0,1-1-3136 0,2 1-624 0,-2-1-128 0,1 0-32 16,-2 2-128-16,1 0-16 0,0-1-128 0,1 3 192 16,-2 1-192-16,1 3 128 0,1-2-128 0,-2 0 0 15,0 0 384-15,0 1-32 0,0 0 0 0,1 2 0 16,1-1-160-16,-2-1-16 0,-1 1-16 0,2-4 0 16,3-3-160-16,0 0-144 0,-1 0 144 0,0-2-208 31,1-10-560-31,0 10-128 0,0-10 0 0,0 0-7200 0,1 11-1440 0</inkml:trace>
  <inkml:trace contextRef="#ctx0" brushRef="#br0" timeOffset="29">23884 557 7359 0,'0'0'656'0,"0"0"-528"15,0 0-128-15,0 0 0 0,0 0 1712 0,0 0 304 16,0 0 64-16,0 0 16 0,1-6-1264 0,-1 6-240 16,8-9-48-16,0 2-16 0,1 1-16 0,0 2 0 15,-9 4 0-15,11-6 0 0,-3-3-304 0,-1 2-64 16,1 1-16-16,-1 0 0 0,-1-3 448 0,1 2 96 15,-1 1 16-15,1-1 0 0,-1-2 272 0,1 1 64 16,-1 2 16-16,1-3 0 0,-1-2-336 0,1 1-80 16,-1 1-16-16,1 1 0 0,1-3-192 0,-2 2-32 0,1-1-16 0,1 1 0 15,-1 2-240-15,0-1-128 0,-2-1 160 0,-5 9-160 16,7-8 128-16,-7 8-128 0,8-9 0 0,-8 9 0 16,7-9 0-16,-7 9 0 0,7-9 0 0,-7 9 0 15,6-9 0-15,-6 9 0 0,0 0 0 0,11-5 0 16,-11 5 128-16,9-4-128 0,-9 4 0 0,10-6 144 15,-10 6-144-15,0 0 160 0,12-1-160 0,-12 1 160 16,9-4-160-16,-9 4 192 0,0 0-192 0,0 0 192 16,9 4 32-16,-9-4 16 0,0 0 0 0,0 0 0 15,0 0-16-15,7 9 0 0,-7-9 0 0,5 12 0 16,-1-2-224-16,-1 0 128 0,-3-10-128 0,0 10 0 16,0-10 192-16,2 13-48 0,0-1-16 0,-2-12 0 0,3 10 32 15,-3-10 0-15,4 15 0 0,-1-5 0 0,-3-10-160 0,0 0 0 16,6 14 144-16,0-3-144 0,-6-11 128 0,0 0-128 15,0 0 160-15,7 10-160 0,-7-10 256 0,0 0-32 16,0 0-16-16,0 0 0 0,11 7 112 0,-11-7 0 16,0 0 16-16,0 0 0 0,0 0-80 0,10 4-32 15,-10-4 0-15,0 0 0 0,0 0-64 0,11 0-16 16,-11 0 0-16,0 0 0 0,10-4-144 0,-1-2 160 16,-9 6-160-16,0 0 160 0,8-9-160 0,-1 3 0 15,-7 6 144-15,8-7-144 0,-2 1 0 0,1-1 144 16,-7 7-144-16,5-9 0 0,-3 0 144 0,1-1-144 15,1-1 0-15,0-1 144 0,-4 12-144 0,5-11 0 16,-1-2 144-16,1-2-144 0,0 6 144 0,1-4-144 16,-1 1 192-16,0 1-192 0,0-2 128 0,0 1-128 0,1 0 0 15,-1 3 0-15,1-1 0 0,0-1 0 0,-1 1-208 0,0 1 80 32,-5 9-496-32,5-7-80 0,-5 7-32 0,7-9 0 15,-7 9-1888-15,8-7-384 0,-8 7-80 0</inkml:trace>
  <inkml:trace contextRef="#ctx0" brushRef="#br0" timeOffset="30">25233 929 6447 0,'0'0'576'15,"0"0"-576"-15,0 0 0 0,0 0 0 0,0 0 2624 0,0 0 400 0,0 0 96 0,0 0 16 16,0 0-1856-16,0 0-384 0,11 0-64 0,-11 0 0 16,12 0-128-16,-1-3 0 0,1 2-16 0,-1 1 0 15,-11 0-96-15,13 0-16 0,0-3 0 0,0 1 0 16,-2-1 0-16,2 0 0 0,-1 0 0 0,1-1 0 0,0 2 0 0,-1 0 0 15,0-1 0-15,1 2 0 0,1-3-112 0,0 3-16 16,-2-1-16-16,0 2 0 0,0-4-80 0,-2 4-16 16,-10 0 0-16,13 4 0 0,-1-6-336 0,0 2 144 15,-1 2-144-15,0 0 0 0,-11-2 128 0,0 0-128 16,0 0 0-16,8 5 0 0,-8-5 0 0,0 0 0 16,0 0 0-16,-4 10 0 0,4-10 0 0,-11 8 0 15,1 0 0-15,-1 0 0 0,2 1 0 0,0-1 0 16,0-2 128-16,0 1-128 0,-2-3 0 0,1 3 0 15,-2 4 0-15,0-5 0 0,2 2 0 0,0 3 0 16,-1 3 0-16,1-1 0 0,-1-3 0 0,1 2 0 16,-2 3 0-16,0-1 0 0,1-1 0 0,-1-1 0 15,0 1 0-15,0-2 0 0,1 1 0 0,-1-1 0 0,2-1 0 0,0 0 0 16,1-2 0-16,3-1 0 0,6-7 0 16,-5 9 0-16,-1-1 304 0,2 0-48 0,2-2-16 0,2-6 0 15,2 9-32-15,1-1 0 0,-3-8 0 0,4 8 0 16,-4-8-32-16,5 9-16 0,0-1 0 0,-5-8 0 15,7 9-160-15,-1-1 192 0,1-2-192 0,0 1 192 16,-7-7-192-16,10 8 160 0,-1-1-160 0,0 0 160 16,-9-7-160-16,13 3 0 0,-1 0 0 0,0 1 0 15,-2-1 0-15,1 0 0 0,0-5 0 0,0 2 0 16,0 3-448 0,1 0-112-16,-1-3-16 0,2 0-16 0,0 0-592 0,-2-3-112 0,0 2-32 15,-1-1-7712-15,1-2-1552 0</inkml:trace>
  <inkml:trace contextRef="#ctx0" brushRef="#br0" timeOffset="31">25747 1242 6447 0,'0'0'272'0,"0"0"80"0,0 0-352 0,0 0 0 0,0 0 0 0,0 0 0 15,0 0 1696-15,0 0 272 0,0 0 48 0,0 0 16 16,0 0-1216-16,0 0-240 0,-6 8-64 0,6-8 0 15,-4 11 480-15,4-11 96 0,-6 9 0 0,1-1 16 16,-1 0 64-16,6-8 16 0,-5 8 0 0,1 0 0 16,0 1-384-16,4-9-80 0,-7 9-16 0,2-1 0 15,0 0-192-15,0-1-32 0,-1 1-16 0,1 0 0 16,5-8-80-16,-5 12 0 0,0-2-16 0,5-10 0 16,-2 12-80-16,2-12-16 0,0 10 0 0,0-10 0 15,0 0-272-15,6 12 0 0,-6-12 128 0,5 12-128 16,-5-12 0-16,8 10 160 0,-8-10-160 0,10 8 128 15,-1-1-128-15,-9-7-224 0,12 4 48 0,-2-2 16 16,1 5-480-16,-2-3-80 0,-9-4-32 0,10 1 0 16,-10-1-752-16,11 0-160 0,-11 0-16 0,0 0-5424 15,9-3-1088-15</inkml:trace>
  <inkml:trace contextRef="#ctx0" brushRef="#br0" timeOffset="32">25730 1080 12895 0,'0'0'1152'15,"0"0"-928"-15,0 0-224 0,0 0 0 0,0 0 2400 0,0 0 432 16,0 0 96-16,0 0 16 0,0 0-2096 0,0 0-400 16,0 0-96-16,0 0-16 0,0 0-336 0,0 0 0 15,0 0 0-15,0 0 128 0,0 0-128 0,0 0-208 16,0 0 48-16,0 0 16 16,8 8-304-16,-8-8-48 0,0 0-16 0,0 0-6352 15,10 0-1280-15</inkml:trace>
  <inkml:trace contextRef="#ctx0" brushRef="#br0" timeOffset="33">26005 886 18431 0,'0'0'816'0,"0"0"160"0,0 0-784 0,0 0-192 16,11-1 0-16,-11 1 0 0,11 2 960 0,-11-2 128 15,11 0 48-15,-11 0 0 0,12 0-496 0,-12 0-112 16,0 0-16-16,13-1 0 0,1 0 48 0,-1-1 0 16,-3 1 0-16,1 0 0 0,-11 1-16 0,12 0 0 15,-2 0 0-15,0 0 0 0,-10 0-32 0,13 1-16 16,-1 3 0-16,0-4 0 0,1-1-256 0,0-1-48 16,0 2-16-16,0 2 0 0,0 0-176 0,0-2 160 15,-1-1-160-15,-2 1 160 0,1 1-160 0,-1-1 0 16,-10 0 0-16,12 0 0 0,-2 0 0 0,-10 0 128 0,9-1-128 0,-9 1 0 15,0 0 192-15,10 0-32 0,-10 0-16 0,0 0 0 16,0 0-16-16,0 0 0 0,0 0 0 0,0 0 0 16,0 0-128-16,-3 14 0 0,-4-1 144 0,1-1-144 15,-1 0 0-15,1 1 0 0,-2 0 0 0,-1 0 0 16,-3 1 0-16,1 0 0 0,-1 1 0 0,0-1 0 16,0 2 0-16,2-1 0 0,1-3 0 0,0 1 128 15,0 2-128-15,-1-4 0 0,1-2 0 0,1 1 0 16,1 0 0-16,0-2 0 0,3 1 0 0,-2-1 0 15,-3-2 0-15,-1 2 128 0,3 0-128 0,-1-2 128 16,0 1-128-16,-1-1 144 0,-2 2-144 0,1 0 160 16,0 0-32-16,2 1 0 0,1-1 0 0,1-2 0 0,0 1-128 0,6-7 0 15,0 0 0-15,-2 8 128 0,1 1 64 16,1-9 16-16,0 0 0 0,0 0 0 0,10 5 0 0,0-1 0 16,-10-4 0-16,12 4 0 0,0-2-16 0,-2 2-16 15,-10-4 0-15,12 0 0 0,-12 0-48 0,13 2-128 16,-1-1 192-16,-2-1-64 0,1 0-128 0,-1 0 0 15,-10 0 0-15,14 1 128 0,-1-2-128 0,1 1 0 16,-1 0 0-16,-2 0 0 0,-11 0-384 0,12 0 32 16,1 0 16-16,-1 1 0 15,-2-2-592-15,1-2-112 0,-1-1-32 0,-1 4 0 16,-9 0-1760-16,11 0-368 0,-11 0-64 0,11-2-7200 0</inkml:trace>
  <inkml:trace contextRef="#ctx0" brushRef="#br0" timeOffset="34">26485 1290 10127 0,'0'0'896'0,"0"0"-704"16,0 0-192-16,0 0 0 0,0 0 3360 0,0 0 640 15,0 0 128-15,0 0 32 0,0 0-3200 0,0 0-624 16,0 0-128-16,0 0-16 0,0 0-192 0,0 0 0 16,0 0 0-16,0 0 0 0,0 0 0 0,-5 8 0 15,5-8 0-15,-7 8 0 0,-1 1 0 0,2-1 0 16,6-8 0-16,-8 10 128 0,2-1 224 0,0 0 32 15,6-9 16-15,-4 12 0 0,-1-4 32 0,5-8 0 0,-2 12 0 0,0-2 0 16,2-10-48-16,0 13 0 0,0-4 0 0,0-9 0 16,0 0-176-16,3 12-32 0,-3-12-16 0,5 12 0 15,-5-12-160-15,8 10 128 0,-1-2-128 0,-7-8 128 16,0 0-304-16,11 8-64 0,0-1-16 0,-11-7 0 31,10 4-480-31,-10-4-96 0,11 0-32 0,-11 0 0 16,0 0-512-16,0 0-96 0,10-4-32 0,-10 4-5600 0,0 0-1104 0</inkml:trace>
  <inkml:trace contextRef="#ctx0" brushRef="#br0" timeOffset="35">26525 1154 10127 0,'0'0'896'0,"0"0"-704"16,0 0-192-16,0 0 0 0,0 0 2368 0,0 0 432 15,0 0 80-15,0 0 32 0,0 0-1808 0,0 0-352 16,0 0-80-16,-9 3-16 0,9-3 0 0,0 0 0 16,0 0 0-16,0 0 0 0,-5 10-464 0,5-10-192 15,0 0 176-15,0 0-176 16,0 0-704-16,0 0-224 0,0 0-48 0,0 0-9424 0</inkml:trace>
  <inkml:trace contextRef="#ctx0" brushRef="#br0" timeOffset="36">27219 938 8287 0,'0'0'736'16,"0"0"-592"-16,0 0-144 0,0 0 0 16,-9 4 2256-16,9-4 432 0,0 0 64 0,0 0 32 0,0 0-1504 0,0 0-288 15,0 0-64-15,0 0-16 16,0 0-192-16,0 0-32 0,0 0-16 0,0 0 0 0,0 0-80 0,12 0-16 15,-12 0 0-15,11 1 0 0,1 0-96 0,-1-1-32 16,-11 0 0-16,13 2 0 0,-2 0 192 0,0-2 16 16,-11 0 16-16,13 0 0 0,1 3-96 0,2-2-32 15,-1-3 0-15,0 0 0 0,-1 2-160 0,2 2-16 16,-1-1-16-16,4-2 0 0,-1-3-224 0,0 2-128 16,0 2 128-16,1-1-128 0,-1 0 0 0,0 1 0 15,0 2 0-15,1 0-128 16,-4-4-528-16,1 1-112 0,0 0 0 0,-2 1-16 15,-2 0-1840-15,-1 0-352 0,0-5-80 0</inkml:trace>
  <inkml:trace contextRef="#ctx0" brushRef="#br0" timeOffset="37">27224 1147 2751 0,'0'0'128'0,"0"0"16"0,0 0-144 0,0 0 0 0,0 0 0 0,0 0 0 16,0 0 3696-16,0 0 704 0,0 0 144 0,0 0 16 15,0 0-2720-15,0 0-560 0,0 0-96 0,0 0-32 16,0 0-304-16,0 0-64 0,-9 3-16 0,9-3 0 15,0 0 128-15,0 0 0 0,0 0 16 0,0 0 0 16,0 0-80-16,0 0 0 0,0 0-16 0,9 6 0 16,3-2-384-16,1-2-80 0,0-2-16 0,1 2 0 15,1 1-80-15,0-1 0 0,0-2-16 0,0 1 0 16,1 3 128-16,1-4 16 0,-1-4 16 0,-1 4 0 16,1 1-256-16,0 2-144 0,-1-2 160 0,1 1-160 0,-2-2 0 15,2 0 0-15,-2 0 0 0,0 0-160 16,1-2-480-16,-1 2-112 0,-1 3-16 0,2-3 0 15,0-1-2304-15,1-2-480 0</inkml:trace>
  <inkml:trace contextRef="#ctx0" brushRef="#br0" timeOffset="38">28417 843 13823 0,'0'0'1216'0,"0"0"-960"16,0 0-256-16,0 0 0 0,0 0 336 0,0 0 32 15,0 0 0-15,0 0 0 0,0 0-192 0,0 0-48 16,0 0 0-16,0 0 0 0,0 0-128 0,0 0 128 15,0 0-128-15,0 0 128 0,0 0 528 0,0 0 112 16,0 0 0-16,0 0 16 0,0 0 320 0,0 0 64 16,0 0 16-16,0 0 0 0,0 0-32 0,9-4-16 15,-9 4 0-15,0 0 0 0,0 0-352 0,0 0-64 16,0 0-16-16,0 0 0 0,11-4-320 0,-11 4-64 16,0 0 0-16,0 0-16 0,0 0-112 0,0 0-32 15,0 0 0-15,0 0 0 0,10 3 48 0,-10-3 16 0,0 0 0 0,11 1 0 16,-11-1 64-16,10 1 16 0,-10-1 0 0,10 0 0 15,-10 0 48-15,11 3 16 0,-11-3 0 0,10 2 0 16,-10-2-16-16,12 0 0 0,-12 0 0 0,13-1 0 16,-1-2-32-16,0 2-16 0,-2 4 0 0,2-2 0 15,1-1-96-15,0 1-16 0,0 3 0 0,1-4 0 16,0 0-64-16,3 0 0 0,2 0-128 0,2 0 192 16,-3-2-192-16,0 0 0 0,-2 0 128 0,-1 2-128 15,0 2 0-15,-1-2 0 0,2-1 0 0,-3 1 0 16,-3 3 128-16,-10-3-128 0,12 2 0 0,-2 0 0 15,2-2 128-15,-12 0-128 0,0 0 0 0,12 2 144 16,-2-3-144-16,-1 2 0 0,-9-1 0 0,0 0 0 16,11 3 0-16,-11-3 0 0,0 0 0 0,0 0 0 0,0 0 0 0,0 0 0 15,0 0 0-15,0 0 0 0,0 0 128 0,0 0-128 16,0 0 0-16,0 0 128 0,0 0-128 0,-4 6 128 16,4-6-128-16,-7 7 128 0,7-7-128 0,-9 6 192 15,-1-2-192-15,1-1 192 0,9-3-192 0,-11 8 160 16,-1 1-160-16,3-3 160 0,9-6-160 0,-10 7 0 15,-3 3 0-15,1-1 0 0,2-1 0 0,1 3 0 16,-1-1 0-16,1-1 0 0,0-2 0 0,0 3 0 16,-1 3 0-16,1-2 0 0,-1-5 0 0,1 3 0 15,0 0 144-15,-1 3-144 0,-1 0 0 0,1 1 128 16,1-3-128-16,-2 1 0 0,1-1 0 0,-1 1 144 16,1-4-144-16,0 4 0 0,-1 2 128 0,1-1-128 15,-1-1 0-15,2-3 0 0,1 0 128 0,2 0-128 0,-2 0 0 16,1 0 0-16,1-2 0 0,6-6 128 0,-8 8-128 0,2-2 0 15,6-6 128-15,-10 8-128 0,1 1 0 0,4-2 0 16,5-7 0-16,-9 5 128 0,1-1-128 0,0 1 0 16,1 0 0-16,7-5 0 0,0 0 0 0,0 0 0 15,-10 6 160-15,10-6-160 0,0 0 128 0,0 0-128 16,0 0 160-16,0 0-160 0,0 0 192 0,0 0-192 16,0 0 0-16,0 0 0 0,0 0 0 0,0 0 0 15,0 0 0-15,0 0 0 0,0 0 0 0,0 0 0 16,0 0 128-16,0 0-128 0,0 0 0 0,11 5 0 15,-11-5 0-15,10 2 0 0,-10-2 0 0,9 3 0 16,-9-3 0-16,11 4 0 0,-11-4 0 0,12 0 0 16,-2 3 0-16,-10-3 0 0,13-2 0 0,-1 2 0 15,-2 2 0-15,1-1 0 0,-1-4 0 0,2 2 0 0,0 4 0 0,-1-3 0 16,-11 0 128-16,15-3-128 0,-1 0 0 0,-1 1 0 16,-3 0 0-16,1 0 0 0,1 1 0 0,-1 1 0 15,0 0 0-15,-1 1 0 16,1-1-400-16,-11 0-48 0,13-1 0 0,-13 1 0 15,10 0-2096-15,-10 0-416 0,10-2-96 0,-10 2-11424 16</inkml:trace>
  <inkml:trace contextRef="#ctx0" brushRef="#br0" timeOffset="39">28435 637 12959 0,'0'0'576'0,"0"0"112"0,0 0-560 0,0 0-128 0,0 0 0 0,0 0 0 16,-7 5 752-16,7-5 112 0,0 0 32 0,0 0 0 16,-10 4-64-16,10-4-16 0,0 0 0 0,0 0 0 15,0 0 240-15,0 0 48 0,0 0 16 0,0 0 0 16,0 0-272-16,0 0-48 0,0 0-16 0,0 0 0 15,0 0-192-15,0 0-32 0,0 0-16 0,0 0 0 16,0 0-80-16,0 0-16 0,0 0 0 0,0 0 0 16,0 0 48-16,0 0 0 0,0 0 0 0,0 0 0 15,0 0 16-15,0 0 16 0,0 0 0 0,0 0 0 16,11 0-144-16,-11 0-48 0,9 3 0 0,-9-3 0 16,10 0-48-16,-10 0-16 0,11 2 0 0,-1 1 0 0,-1-6-80 0,1 3-32 15,-10 0 0-15,13 3 0 0,0-3-160 0,-2 0 0 16,2 0 0-16,-1-3 0 0,-1 2 128 0,2 0-128 15,0 1 0-15,0-2 128 0,0 0-128 0,0 0 0 16,1 1 0-16,-1 2 128 0,0-2 16 0,0 0 0 16,-1-3 0-16,0 2 0 0,-1 4 48 0,1-1 0 15,0 0 0-15,-2-1 0 0,-10 0-48 0,12 2 0 16,-2-1 0-16,1-1 0 0,1 0-144 0,-12 0 0 16,0 0 144-16,11 1-144 0,1-1 160 0,-12 0-32 15,10-1-128-15,-10 1 192 0,0 0-48 0,11-3-16 16,1 1 0-16,-12 2 0 0,0 0 0 0,10-3-128 15,-1 1 192-15,-9 2-64 0,0 0 0 0,0 0-128 0,11-2 192 16,-11 2-64-16,0 0 16 0,0 0 0 0,0 0 0 0,0 0 0 16,0 0-144-16,0 0 0 0,0 0 144 0,0 0-144 15,0 0 0-15,0 0 128 0,0 0-128 0,0 0 0 16,0 0 0-16,0 0 144 0,0 0-144 0,0 0 0 16,0 0 256-16,0 0-64 0,0 0-16 0,0 0 0 15,0 0-32-15,0 0 0 0,0 0 0 0,-11-4 0 16,2 2 16-16,9 2 0 0,0 0 0 0,-5-7 0 15,5 7 80-15,-9-5 16 0,0 0 0 0,9 5 0 16,-7-7-32-16,1 2 0 0,-1 1 0 0,1 0 0 16,-1-2-224-16,1-2 176 0,-4 0-176 0,1 2 160 15,1-1 32-15,2 1 16 0,-2-1 0 0,2 2 0 16,-1 0-208-16,1-1 0 0,6 6 128 0,-10-5-128 16,1-1 0-16,3-1 0 0,-1 1 0 0,1 2 0 0,-5 1 0 0,3 2 0 15,8 1-144-15,-9-3 144 16,0 2-432-16,9 1 16 0,-9-3 0 0,9 3 0 15,-10-1-480-15,2 1-80 0,0-1-32 0,8 1 0 16,-9-2-1824-16,9 2-368 0,-11 2-80 0</inkml:trace>
  <inkml:trace contextRef="#ctx0" brushRef="#br0" timeOffset="40">29242 368 2751 0,'0'0'128'0,"0"0"16"0,0 0-144 0,0 0 0 0,0 0 0 0,0 0 0 16,0 0 2208-16,0 0 416 0,0 0 64 0,0 0 32 15,0 0-1952-15,0 0-400 0,0 0-80 0,0 0-16 16,0 0 368-16,0 0 80 0,0 0 16 0,-1 11 0 15,1-11 400-15,0 0 80 0,-1 10 0 0,1-10 16 16,0 0-64-16,0 0-16 0,-4 12 0 0,1-2 0 16,3-10-416-16,-4 12-96 0,4-12 0 0,-4 14-16 15,-1 1-272-15,3-2-48 0,-1 0-16 0,0 0 0 16,-1 0-32-16,3 2-16 0,1 1 0 0,0 0 0 16,-2-1-240-16,0 0 0 0,1 0 0 0,2 0 0 15,-1-2 0-15,0 0 0 0,0-1 0 0,0-1 0 16,0-2 0-16,0 1 0 0,-1-1 0 0,0 0 0 0,1-9 0 0,-2 9 0 15,1-1 0-15,1-8 0 0,0 0 0 0,0 0-288 16,-3 8 32-16,3-8 16 16,0 0-2608-16,0 0-528 0</inkml:trace>
  <inkml:trace contextRef="#ctx0" brushRef="#br0" timeOffset="41">29051 349 2751 0,'0'0'128'0,"0"0"16"0,0 0-144 0,0 0 0 0,0 0 0 0,0 0 0 16,0 0 3456-16,0 0 672 0,0 0 128 0,0 0 32 15,0 0-2688-15,0 0-512 0,0 0-128 0,0 0 0 16,0 0-64-16,0 0-16 0,0 0 0 0,0 0 0 15,0 0 224-15,0 0 48 0,0 0 16 0,0 0 0 16,0 0-16-16,0 0 0 0,0 0 0 0,0 0 0 16,0 0-448-16,0 0-80 0,0 0-32 0,13 6 0 15,-3-4-144-15,1 1-48 0,-11-3 0 0,13 4 0 16,0-1-128-16,0-2-16 0,1-1-16 0,0 2 0 16,2-1-80-16,2 1-16 0,2 0 0 0,-2-1 0 15,-1-1-144-15,1 1 0 0,2-1 0 0,-1 0 128 16,0 0-128-16,-2 0 0 0,-3 0 0 0,3 0 0 0,1 0 0 0,-1 0 128 15,-3 2-128-15,0-2 0 0,-1-2 0 0,-2 2 0 16,-11 0 0-16,12 2 0 0,-2-4-224 0,-10 2-128 16,11-1-32-16,-11 1 0 15,10 3-752-15,-10-3-144 0,11-3-48 0,-11 3 0 16,0 0-1552-16,11-1-320 0,0-1-64 0</inkml:trace>
  <inkml:trace contextRef="#ctx0" brushRef="#br0" timeOffset="42">29574 813 2751 0,'0'0'256'16,"0"0"-256"-16,0 0 0 0,0 0 0 0,0 0 2464 0,0 0 448 15,0 0 96-15,0 0 0 0,0 0-1520 0,0 0-304 16,0 0-64-16,0 0-16 0,0 0 112 0,0 0 0 15,0 0 16-15,0 0 0 0,0 0 48 0,0 0 0 16,0 0 0-16,0 0 0 0,0 0-128 0,0 0 0 16,0 0-16-16,0 0 0 0,10 0-368 0,-10 0-64 15,10 2 0-15,-10-2-16 0,11 2-224 0,-11-2-32 16,12-2-16-16,-1 2 0 0,1 2-224 0,0-2-64 0,-2-3 0 0,2 2 0 16,0 1-128-16,-1 0 192 0,0-3-192 0,1 2 192 15,1-2 16-15,0 3 16 0,0 3 0 0,-2-2 0 16,0-2-96-16,-1 2-128 0,1 4 176 0,0-1-176 15,2-4 128-15,-1 0-128 0,-1 2 0 0,0 0 0 16,1 1 0-16,0-2 0 0,1 0 0 0,0 1 0 16,-13-2 128-16,14 1-128 0,2 0 0 0,-3 1 0 15,-3-1 0-15,1 0 160 0,-1 1-160 0,-10-2 128 16,0 0-128-16,11 1 0 0,-11-1 144 0,0 0-144 16,0 0 0-16,0 0 0 0,0 0 0 0,0 0 0 15,0 0 0-15,0 0 224 0,0 0-48 0,0 10-16 16,0-10-160-16,0 0 0 0,-7 11 0 0,1-2 0 15,-4-1 0-15,3-3-176 0,-1 1 176 0,-3 1-192 16,0 1 192-16,-1-2 0 0,1-1 0 0,0 2 0 0,-2 1 0 0,1 0 0 16,0-2 0-16,1 1 0 0,-3-2 0 0,1 1 0 15,-1 0 0-15,0 1 128 0,-2 1-128 0,0 0 0 16,1-1 0-16,0 0 0 0,2 4 0 0,0-5 144 16,0 2-144-16,2 1 0 0,0 0 128 0,2 2-128 15,0 1 0-15,2-5 0 0,1-1 128 0,6-6-128 16,-7 11 0-16,2 0 0 0,-1-1 0 0,0 1 0 15,1-3 0-15,0 2 0 0,0-4 0 0,5-6 0 16,-5 7 0-16,-1 0 0 0,1 0 0 0,0 0 0 16,5-7 0-16,-7 9 0 0,7-9 0 0,-7 8 0 15,-1-2 128-15,1 0-128 0,7-6 0 0,-10 5 0 16,1 1 0-16,9-6 0 0,0 0 128 0,0 0-128 16,-9 8 0-16,9-8 0 0,0 0 128 0,-6 7-128 0,6-7 0 0,0 0 0 15,0 0 0-15,0 0 128 0,0 0-128 0,0 0 0 16,-6 6 144-16,6-6-144 0,0 0 0 0,0 0 144 15,0 0-144-15,0 0 0 0,0 0 144 0,0 0-144 16,0 0 160-16,8 8-32 0,-8-8-128 0,10 3 192 16,-10-3-32-16,13 1-16 0,12-1 144 15,-12-1-160-15,0 2-128 0,0 1 192 0,0-2-64 16,1-2 0-16,1 1-128 0,-2-1 192 0,1 2-64 16,0 0-128-16,2 0 192 0,0-1-192 0,-1-2 192 15,0 2-192-15,-1 0 128 0,0-1-128 0,1 4 128 16,-1 0-128-16,-1 1 0 0,-1-3 0 0,-2 0 0 15,1 0 0-15,-11 0 0 0,11 0 0 0,3 0 0 16,1 0 0-16,-2 0-176 0,-2 0 48 0,2 0 0 16,1 0-320-16,-2 1-48 0,-12-1-16 0,13 0 0 15,-1-1-48-15,-2 1-16 0,-10 0 0 0,0 0 0 16,10-3-1296-16,-10 3-272 0,0 0-48 0</inkml:trace>
  <inkml:trace contextRef="#ctx0" brushRef="#br0" timeOffset="43">29641 602 2751 0,'0'0'256'0,"0"0"-256"16,0 0 0-16,0 0 0 0,0 0 3008 0,0 0 544 15,0 0 112-15,0 0 32 0,0 0-1792 0,0 0-368 0,0 0-64 0,0 0 0 16,0 0-176-16,11 1-16 0,-11-1-16 0,10 1 0 15,-10-1-736-15,12 2-144 0,-2-4-16 16,1 1-16-16,-1 0-64 0,1 1-16 0,-1 0 0 0,0-2 0 16,1 1 80-16,1 1 16 0,-2 1 0 0,2-1 0 15,0-1-96-15,-2 2-16 0,-10-1 0 0,13 4 0 16,1-2 32-16,-1-2 0 0,-1 0 0 0,-1 1 0 16,-11-1-112-16,11 1-32 0,1 0 0 0,-2-1 0 15,-10 0-144-15,13 0 0 0,-1-1 0 0,-1 1 128 16,-11 0-128-16,10 0 0 0,2-1 0 0,-2 1 0 15,-10 0 368-15,12-1-16 0,-12 1 0 0,12-2 0 16,-2-2 32-16,-10 4 16 0,0 0 0 0,12-1 0 16,0-2 0-16,-12 3 0 0,0 0 0 0,0 0 0 15,0 0-32-15,9-2-16 0,-9 2 0 0,0 0 0 0,0 0-48 0,0 0-16 16,0 0 0-16,0 0 0 0,0 0-96 0,0 0 0 16,0 0-16-16,0 0 0 0,0 0-176 0,0 0 192 15,0 0-192-15,0-9 192 0,0 9-192 0,0 0 192 16,-3-8-192-16,3 8 192 0,0 0-192 0,0 0 0 15,0 0 0-15,0 0 0 0,0-9 128 0,0 9-128 16,0 0 0-16,0 0 128 0,-1-8 16 0,1 8 0 16,-1-8 0-16,-1 0 0 0,2 2 32 0,0 6 0 15,-1-8 0-15,1 8 0 0,0 0-32 0,-3-8 0 16,1 2 0-16,2 6 0 0,-7-11 0 0,3 2 0 16,2 0 0-16,2 9 0 0,0 0-144 0,-7-7 128 15,2 1-128-15,5 6 128 0,0 0-128 0,-8-5 0 16,3-3 0-16,5 8 0 0,0 0 0 0,0 0 0 0,0 0 0 0,0 0 0 15,-4-7 0-15,4 7 0 0,0 0 0 0,0 0 0 16,0 0-144-16,0 0 144 0,0 0-192 0,0 0 192 31,0 0-464-31,0 0 16 0,0 0 0 0,0 0 0 16,0 0-512-16,0 0-112 0,0 0-16 0,0 0-10240 0,0 0-2048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4T15:18:48.043"/>
    </inkml:context>
    <inkml:brush xml:id="br0">
      <inkml:brushProperty name="width" value="0.05292" units="cm"/>
      <inkml:brushProperty name="height" value="0.05292" units="cm"/>
      <inkml:brushProperty name="color" value="#2F5597"/>
    </inkml:brush>
  </inkml:definitions>
  <inkml:trace contextRef="#ctx0" brushRef="#br0">3090 9910 1850 0,'0'0'82'0,"-3"0"17"0,-8 0-79 0,11 0-20 0,0 0 0 0,0 0 0 16,0 0 41-16,0 0 5 0,0 0 1 0,0 0 0 16,0 0 0-16,0 0 0 0,0 0 0 0,0 0 0 15,0 0-25-15,11 0-5 0,-4-9-1 0,-7 9 0 16,7 0 3-16,4 0 0 0,-4 6 0 0,3-3 0 16,-3-3-2-16,7 0 0 0,-3 0 0 0,-1 6 0 15,5-6-5-15,6 4-2 0,-4-4 0 0,5 6 0 0,2-3-10 16,-3-3 0-16,8 0 0 0,-5 6 0 15,8-6 21-15,-4 0-1 0,4 0 0 0,-7 0 0 16,3 0-20-16,4 3 0 0,-8-3 0 0,1 0 0 16,0 7-9-16,0-7-7 0,-1 0 0 0,-3 3-1 0,4 3 17 15,-4-6 0-15,-7 6 0 0,11-2 0 0,-11-4 0 0,7 6 0 16,-7-3 0-16,8 3 0 0,-8-6 0 0,0 3 16 16,7-3-4-16,-10 7 0 0,3-4 3 0,-4-3 0 15,1 0 0-15,-4 0 0 0,0 0-1 0,4 6 0 16,-11-6 0-16,0 0 0 0,0 0-3 0,0 0-1 15,0 0 0-15,0 0 0 0,0 0-10 0,0 0 8 16,0 0-8-16,0 0 8 0,0 0-8 0,0 0 10 16,0 0-10-16,0 0 10 0,0 0 8 0,0 0 2 15,0 0 0-15,0 0 0 0,0 0-20 0,0 0 0 0,-11 9 0 16,4-2 0-16,3 2 0 0,1 0 10 0,-8 4 0 16,1-4 0-16,-4 7-10 0,3 3 0 0,-3 0-12 0,3 3 12 15,1-3 0-15,-4-1 0 0,-4 1 0 16,4 6 0-16,0-6 0 0,3 0 15 0,-3 6-4 0,0-6-1 15,3 9-10-15,-3-9 0 0,-3 6 0 16,2 3 8-16,5-3-8 0,-4 3 12 0,0-2-12 0,3 2 12 16,-3-3-12-16,3 0 0 0,-3-3 0 0,4 3 0 15,-1-6 0-15,-3 0 0 0,3-4 0 0,-3 4 0 16,4 0 0-16,-1-10 0 0,-3 4 0 0,7-4 0 16,3-6 0-16,-10 7 10 0,7-10 1 0,7 0 0 15,-3 0 1-15,-4 0 0 0,3-3 0 0,-3-4 0 16,0-2 18-16,7-10 4 0,-7 3 1 0,3 4 0 0,-3-13-14 15,4 9-2-15,-1-3-1 0,-6-9 0 16,3 9-6-16,0-9-2 0,0 3 0 0,3 0 0 0,-6-3-1 0,-5 3 0 16,5 0 0-16,-1 3 0 0,1-4 0 0,-4 1 0 15,3-3 0-15,0 3 0 0,-3 6 6 0,4-9 1 16,-1 3 0-16,1 3 0 0,2-3-6 0,-2 0-1 16,-1 0 0-16,1 3 0 0,6-3-9 15,-6 6 0-15,10-6 0 0,-11 6 0 0,7 3 0 0,-3-2 0 16,4 8 0-16,3-6 0 0,-7 7-21 15,3 0 0-15,4 5 0 0,0 4 0 16,-3-6-103-16,3 6-21 0,-7 0-4 0,3 10-1106 0</inkml:trace>
  <inkml:trace contextRef="#ctx0" brushRef="#br0" timeOffset="659.14">4632 9641 1324 0,'-4'-16'118'0,"4"6"-94"16,4 1-24-16,-4 0 0 0,7-1 180 0,4-5 32 15,-8 5 7-15,4-9 1 0,0 10-166 0,4-7-33 16,-1-3-6-16,-3 1-2 0,1 2-5 0,-1-3 0 16,3 0-8-16,-6 0 12 0,-1 1-12 0,4-4 8 15,-3 3-8-15,3 0 0 0,-4 0 8 0,1 4-8 0,-4-4 0 16,0 6 9-16,0-2 1 0,0-1 0 0,-4 6 0 0,1 1 0 16,3 0 22-16,-11 6 5 0,1-4 1 0,-1-2 0 15,-3 9 2-15,3 0 1 0,-3-6 0 0,0 6 0 16,-3 6-16-16,2-3-3 0,1 3-1 15,0 4 0-15,4 5-8 0,-8-2-1 0,11 3-1 0,-4 2 0 16,-3 7-11-16,7 4-14 0,-3-4 3 16,3 3 1-16,0 6 10 0,3 4 0 0,-3-3-9 0,3 2 9 15,-3 7 0-15,7 0 0 0,-3 3 0 0,-1 6 0 16,-3 1 0-16,7-1 0 0,0 7 0 0,0-4 0 16,-3-3 0-16,3 10 0 0,0-10 0 0,0 7 0 15,-7-7 0-15,7-6 0 0,0 3 0 0,0-9 0 16,0 9 0-16,0-12 0 0,0 6 0 0,7-10 0 15,-7 1 8-15,3-4-8 0,-3 1 0 0,7-4 8 16,-7-3-8-16,4-6 0 0,-4 0 0 0,0-4 0 0,3-2-9 16,-3-4-7-16,0 1-2 0,0-10 0 15,0 0-185-15,0 0-37 0,0 0-7 0,11-13-1 16</inkml:trace>
  <inkml:trace contextRef="#ctx0" brushRef="#br0" timeOffset="882.8">4265 10337 2786 0,'-7'-10'124'0,"7"10"24"0,0 0-118 0,7-6-30 0,-7 3 0 0,0 3 0 16,4-6 23-16,3 2-2 0,0-2 0 0,3 6 0 15,1-3 3-15,3 3 0 0,4 3 0 0,-4-3 0 16,0 6-24-16,7-2 0 0,-3 2 0 0,6-3 0 31,5 3-26-31,-1-3-10 0,4 7-1 0,-1-10-1 16,12 0-163-16,-8 0-33 0</inkml:trace>
  <inkml:trace contextRef="#ctx0" brushRef="#br0" timeOffset="1907.23">4184 10688 2426 0,'-14'0'108'16,"14"0"21"-16,0 6-103 0,0-6-26 0,0 0 0 0,-11 3 0 0,11-3 0 0,-3 7 0 16,3-7 0-16,0 9 0 0,0-9 0 0,0 6 0 15,-7 4 0-15,3-1 0 0,4 0-12 0,0 1 12 16,-7 6-10-16,4-4 10 0,-4 7-8 0,3-3 8 16,0 2 0-16,-6 7-9 0,-1-6 9 0,1 6 0 15,-4 4-9-15,-1-4 9 0,-9 3 0 0,6 0 0 16,4-3 0-16,-7 3 0 0,-7-2 0 0,3 2 0 15,0 0 0-15,-6-3 0 0,2 3 0 0,5-3 0 16,-1 0-14-16,0-6 5 16,-3 0-34-16,10 0-6 0,-3-10-2 0,7 7-616 15,0-10-123-15</inkml:trace>
  <inkml:trace contextRef="#ctx0" brushRef="#br0" timeOffset="2130.56">3679 10848 2948 0,'0'0'65'0,"0"0"14"0,0 0 2 0,11 9 1 0,-7 7-66 0,3 3-16 0,3 0 0 0,8-1 0 15,3 14-22 1,-7-4-8-16,7 0-2 0,-3 0 0 0,3 4 32 0,0-4 0 0,-3 10 0 0,3-7 0 15,-7 0-23-15,4 1 2 0,-1-10 0 0,5 9 0 16,-1-9-143-16,4-3-28 16,-1 3-5-16</inkml:trace>
  <inkml:trace contextRef="#ctx0" brushRef="#br0" timeOffset="3421.39">5623 10428 2250 0,'-14'-13'49'0,"4"7"11"0,-5 0 1 0,5-4 3 0,-1 7-52 0,4-3-12 0,4 3 0 0,-1-4 0 0,4-2 0 0,0 9 0 15,7-3 0-15,0-4 0 0,4 1 0 0,-1 3 0 16,8 3 8-16,3 0-8 0,4 0 0 0,0 0 0 15,3 0 0-15,0 3 0 0,4 3 0 0,3-6-15 16,-3 0 3-16,7 7 1 0,3-4 11 0,-3-3 0 16,0 0 0-16,3 0-8 15,-3 6-29-15,0-6-6 0,3 0-1 0,-10 0 0 16,-4-6-156-16,4 6-31 0</inkml:trace>
  <inkml:trace contextRef="#ctx0" brushRef="#br0" timeOffset="3681.66">5465 10719 2883 0,'0'0'64'0,"0"0"12"0,3-6 4 0,1 3 0 0,6-3-64 0,4 6-16 0,4-7 0 0,0 7 0 16,6 7 0-16,4-7-16 0,-3 6 4 0,10-3 0 15,-10 6-16-15,7-9-4 0,-4 10 0 0,4-4 0 16,0-3-128-16,-1 3-27 0,1-6-5 16,0 4 0-16</inkml:trace>
  <inkml:trace contextRef="#ctx0" brushRef="#br0" timeOffset="5155.01">8202 8377 2016 0,'-14'-3'89'0,"7"3"19"0,-4-7-87 0,1 7-21 15,-1 0 0-15,1 0 0 0,-1-3 64 0,0 3 9 16,1 0 2-16,-8-6 0 0,4 6-39 0,4 0-7 15,-8 0-1-15,4-3-1 0,0 3-15 0,-4-6-4 16,-3 6 0-16,0 0 0 0,0 0-8 0,-4-4 0 16,-3-2 0-16,-4 6 0 0,0 0 0 0,0 0 0 0,4 0 0 0,0 0 0 15,0 0 0-15,-4 0 0 0,0 6 0 0,0-2 0 16,4-4 21-16,0 6-1 0,0-3 0 0,3-3 0 16,0 0 7-16,1 6 1 0,-1-3 0 0,4-3 0 15,3 7 6-15,-7-4 2 0,4 3 0 0,7-6 0 16,-7 6-36-16,3-3 0 0,8 4 0 0,-1-4 0 15,-6-3 0-15,10 9 0 0,-8-2 0 0,8-4 0 16,4-3 13-16,3 6-4 0,0-6-1 0,0 0 0 16,0 0-8-16,0 0 8 0,0 9-8 0,0 1 8 15,0-1 0-15,7 1 0 0,-7-10 0 0,0 9 0 16,7 7 0-16,-4 2 0 0,5 1 0 0,-5 0 0 16,1 6-8-16,-1 3 8 0,4-2-8 0,0 8 8 15,4-6-8-15,-11 10 0 0,3 3 0 0,1-4 0 16,-1 7 0-16,1 3 0 0,-4 3 0 0,0-3 0 15,3 7 0-15,-3-1 0 0,0 0 0 0,0 10 0 16,-3 0 27-16,-1-1 3 0,4 1 1 0,-3 9 0 0,3-3-31 0,-4 3 0 16,4 7 0-16,-3-4 0 0,3 10 0 0,0-4 8 15,0 10-8-15,3-3 0 0,1 3 0 0,-4-3 0 16,3 3 0-16,1-3 0 0,-1 2 0 0,-3 8 0 16,0-7 0-16,0 6 0 0,0 0 0 0,0 3 0 15,8-2 0-15,-16 5 0 0,8-3 0 0,-3 1 0 16,-1 2 0-16,1-6 0 0,-1-6 0 0,1 7 0 15,3 2 0-15,0-3 0 0,0 0 0 0,0-6 0 16,0 6 0-16,0-6 0 0,0 7 0 0,0-1 0 16,7-6 0-16,-4 3 0 0,1-3 8 0,-1-3 0 0,5 3-8 15,-5-4 12-15,4-2-12 0,0 3 0 0,0-7 0 16,-3-2 0-16,3 2 9 0,0 1-9 16,-4-4 8-16,1 4-8 0,-1-10 10 0,-3 6-10 0,0 1 12 15,0-4-12-15,0 3 28 0,-3 1-2 0,-1-7 0 0,4 6 0 16,-3-6-5-16,-1 0-1 0,1 1 0 0,3-1 0 15,-7 0-9-15,7-3-3 0,0-3 0 0,0-4 0 16,0-2-8-16,0-4 0 0,7 7 9 0,-7-3-9 16,0-4 8-16,0 4-8 0,0-7 8 0,0 0-8 15,3-6 0-15,-3 4 0 0,-3-4 0 0,3-4 8 16,0 11-8-16,0-7 0 0,0 6 0 0,-7-3 0 16,3-3 0-16,4 7 0 0,0-10 8 0,-7 3-8 15,7-3 0-15,-3-1 0 0,-1-5 0 0,1 6 0 16,3 0 0-16,0 0 0 0,-4-7 0 0,4 7 0 0,0-3 0 15,0-3 8-15,0-1-8 0,0-2 0 0,-3-1 0 16,3 4 9-16,0-10-9 0,-8 7 0 0,8-1 0 16,-7 1 0-16,4 2 0 0,-4-2 0 0,7-1 0 15,-7 4 0-15,-4-4 0 0,4 1 0 0,4-1 0 16,-4-2 0-16,-1 2 0 0,1-6 0 0,4 4 0 16,-4-4 0-16,0 0 9 0,3-3-9 0,-10 0 0 0,11-3 0 15,-1 3 0-15,1-6 0 0,3 0 9 0,-7 0 3 16,7-3 0-16,0 2 0 0,0-2-12 0,0 3 0 15,0-3 0-15,0-4-11 16,7 4 11-16,-7-7 0 0,0 7 0 0,0-7 0 0,3 4 22 16,1 2 6-16,-4 1 2 0,0-3 0 0,3 2-30 0,1-5 0 15,-1 5 0-15,-3-2 0 0,0-4 0 0,7 1 0 0,-3-1 0 16,3-2 0-16,-4 2 0 0,1 0 0 0,3 1 0 0,4-4 0 16,-4-3 0-16,3 3 0 0,1-2 0 0,3 2 0 15,4-6 8-15,-8 9-8 0,4-9 0 0,0 6 0 16,7-2 0-16,-3 2 0 0,0-3 0 0,-1-3 0 15,5 6 0-15,-1-3 0 0,3 4 0 0,-6-4 0 32,3-3-29-32,0 0 1 0,4 9 0 0,-4-9 0 0,4 0-191 15,-4 0-37-15,21 0-8 0,-20-9-2 0</inkml:trace>
  <inkml:trace contextRef="#ctx0" brushRef="#br0" timeOffset="7700.64">8400 9214 1112 0,'0'0'49'0,"0"-9"11"0,0 9-48 0,7-3-12 15,-7-10 0-15,-7 4 0 0,7 5 114 0,-4-5 21 16,1 0 4-16,-4-1 1 0,3-5-30 0,-3 8-6 0,3-5 0 0,4 2-1 15,-10-5-31-15,6 5-7 0,-3-5-1 0,4 5 0 16,-4 1-16-16,0-4-3 0,3-3-1 0,-3 10 0 16,0-3-8-16,-4 9-1 0,4-10-1 0,-3 7 0 15,-1 3-5-15,1 0-1 0,-5 0 0 0,1 0 0 16,4 0 3-16,-8 3 0 0,-3 7 0 0,3-1 0 16,-3 7-19-16,4 3-3 15,-1 0-1-15,-3 6 0 0,0 0-8 0,3-3 0 0,0 3 0 0,4 0 0 16,0 0 0-16,7-3 0 0,-4-3 8 0,8 6-8 15,-8-6 0-15,8 6 0 0,-1-7 0 0,4 1 0 16,-3 3 0-16,3-3 0 0,3 0 0 0,-3-3 0 16,4-4 0-16,-1 4 0 0,1-4 0 0,3-5 0 15,3-4-12-15,-2 3-5 0,2-6-1 0,4 0 0 0,4-9 9 16,-4 2 9-16,4-2-13 0,3-4 5 0,3-2 19 16,-2-4 4-16,2 0 1 15,1 0 0-15,-4-3-16 0,0 3 0 0,-3 1 0 0,0-7 0 16,-4 6 20-16,-4-9-3 0,4 9 0 0,-6-9 0 0,-1 2 23 15,0-8 4-15,-7 9 0 0,0-7 1 0,-4 1-28 0,4 3-5 16,-7-7-2-16,-4 7 0 0,4 0-10 16,-3 3 8-16,3 0-8 0,-11-3 8 0,8 9-8 0,-5 0-9 15,5 0 9-15,-4-3-13 0,-4 10-1 0,0-4 0 16,8 3 0-16,3-2 0 16,-7 5-36-16,3 1-7 0,1 0-2 0,2 2 0 15,1-2-103-15,7 9-21 0,0 0-4 0</inkml:trace>
  <inkml:trace contextRef="#ctx0" brushRef="#br0" timeOffset="8120.06">8954 8784 115 0,'0'0'0'0,"0"-6"10"0,0-3-10 0,0 6 0 0,-4-7 0 0,0 1 0 16,4-7 451-16,-3 7 88 0,-1-1 17 0,1-5 4 0,-4-4-361 0,3 0-73 15,-3 3-14-15,4-2-4 16,-1-1-64-16,-6 3-12 0,3-3-4 0,-1 4 0 0,1 2-1 0,0-3-1 16,0 7 0-16,0-4 0 0,0 1-11 15,-3 2-3-15,-1 7 0 0,0-3 0 0,4 6-3 0,-3-3-1 16,-1 3 0-16,1 0 0 0,-1 3-8 0,4 6 0 15,-4-2 0-15,8 2 0 0,-4 10 0 0,0-3 0 16,3 2 0-16,4 7 0 0,-7-3 0 0,7 10 0 16,7-1 0-16,-7 1 0 0,0-1 0 0,0 10 12 15,0-7-12-15,4 4 12 0,-1-1-4 0,-3-2 0 16,4-1 0-16,-1 1 0 0,1-4-8 0,-1 4 0 16,1-7 0-16,-4 6 0 0,0-8 0 0,0 2-14 15,0-9 3-15,0 6 1 0,0-7-11 0,0 1-3 16,-4-3 0-16,1 0 0 15,3-7-32-15,-4 0-8 0,4-5 0 0,0-4-1 16,0 0-148-16,0 0-30 0,0 0-5 0</inkml:trace>
  <inkml:trace contextRef="#ctx0" brushRef="#br0" timeOffset="8301.62">8523 9060 518 0,'-14'0'46'0,"7"4"-37"0,-4-4-9 0,4 0 0 15,-3 6 302-15,3-6 58 0,0 3 12 0,3 3 3 16,4-6-196-16,0 0-39 0,0 0-8 0,0 0-2 15,0 0-45-15,14-6-9 0,0 3-1 0,0-3-1 16,4 2-25-16,0-5-5 0,6 3 0 0,5-4-1 16,2 1-27-16,1-1-6 0,3 1-1 0,1-7 0 15,2 7-23-15,-6-4-5 0,7 1-1 0,0 3 0 16,-7-1-148-16,-1 1-29 16,-2 6-7-16,-5-4-799 0</inkml:trace>
  <inkml:trace contextRef="#ctx0" brushRef="#br0" timeOffset="8651.34">7627 10149 1094 0,'-25'3'97'0,"18"-3"-77"16,0-3-20-16,4 3 0 0,-4-7 216 0,7 7 39 15,7-9 8-15,0-1 1 0,3-5-150 0,8-4-30 0,3-3-7 0,11-3-1 16,0-3 0-16,10-4 0 0,0-2 0 0,11 6 0 16,-3-7-20-16,3 7-5 0,7-7-1 0,7 7 0 15,0-6-18-15,3 5-3 0,1 1-1 0,-4 3 0 16,-7-3-12-16,7 0-4 0,0 3 0 0,3 0 0 15,-3 3 4-15,-3 0 0 0,3 0 0 0,-7-3 0 16,0 6-16-16,-11-6 0 0,4 6 0 0,-11 9 0 16,1-5-98-16,-4 2-22 15,-8 1-5-15,1 2-682 0,-7 10-136 0</inkml:trace>
  <inkml:trace contextRef="#ctx0" brushRef="#br0" timeOffset="9262.89">8537 10462 403 0,'0'0'17'0,"-3"0"5"0,-4 0-22 0,3 0 0 0,-3-6 0 0,4 6 0 16,-1-3 276-16,0-4 50 0,1-2 10 0,-1 0 3 16,1-4-177-16,-1-3-35 0,4 7-7 0,-7-7-2 15,0 4-39-15,4-4-8 0,-1 0-2 0,1 4 0 16,-4-4-20-16,0-3-4 0,-4 10-1 0,4-7 0 15,3 7-12-15,-10-1-4 0,4 4 0 0,-1 3 0 16,-3-3 8-16,3 6 0 0,-10 6 1 0,4-6 0 16,-1 9-17-16,-3 1-3 0,3-1-1 0,-3 7 0 15,3 3-16-15,-3 0 0 0,4-1 0 0,-5 7 0 16,12 1-18-16,-11-4-1 0,10 9 0 0,0-9 0 16,1 3 11-16,3 3 8 0,0-3-12 0,0 0 12 0,7-3-10 15,-4 3 10-15,4-6-8 0,-3-3 8 16,3 3 0-16,3-4-10 0,-3-5 10 0,7-7 0 15,-7-3 0-15,11 6 0 0,6-6 0 0,1-6 0 16,7-4 14-16,-4-2 10 0,0-4 1 0,7-3 1 16,4 1-26-16,-4-7 0 0,4-1 0 0,-4-2 0 15,-3 3 14-15,0-6-2 0,-1-1-1 0,-6 4 0 0,0-6 10 0,-8 5 3 16,-3-5 0-16,0-1 0 0,-3-2-2 0,-4 2 0 16,-4-9 0-16,4 7 0 0,-7-1-7 0,-3-3-2 15,3 10 0-15,-11-10 0 0,0 13-1 0,1 0-1 16,-1 0 0-16,0 6 0 0,-3 3-11 0,4 0 0 15,-1 10 0-15,0-1 0 16,1 4-64-16,3 3-14 0,-4-3-3 0,0 12-1 16,8-3-126-16,-4 3-26 0,0 4-5 0</inkml:trace>
  <inkml:trace contextRef="#ctx0" brushRef="#br0" timeOffset="9536.67">8999 9863 2091 0,'0'0'92'15,"0"0"20"-15,0 0-89 0,0 0-23 0,0 0 0 0,0 3 0 16,-7 7 67-16,4-4 9 0,-1 3 1 0,-3 10 1 0,0 0-14 0,0-3-2 15,-3 9-1-15,-1-3 0 0,0 3-40 0,1 0-8 16,-1 0-1-16,-6-3-1 0,6 3-11 0,-3 3 0 16,0-9 0-16,0 6 0 15,0-6-127-15,-4 6-30 0,0-6-7 0,-6 9 0 0</inkml:trace>
  <inkml:trace contextRef="#ctx0" brushRef="#br0" timeOffset="9765.7">8625 10007 1094 0,'0'0'48'0,"0"0"11"0,0 0-47 0,0 0-12 0,0 0 0 16,0 0 0-16,0 0 331 0,4 0 64 0,3 10 13 0,0-4 2 16,0 3-270-16,0 1-53 0,7-1-11 0,-3 1-3 15,3 9-43-15,0-4-9 0,7-2-1 0,-10 9-1 16,6-3-7-16,1-1 0 0,3 1-1 0,0 0 0 15,1 0-11-15,-1 3-17 0,0-3 4 0,0-7 1 32,-3 10-84-32,3-3-17 0,-3-7-3 0,-1 4-674 0,1-7-134 0</inkml:trace>
  <inkml:trace contextRef="#ctx0" brushRef="#br0" timeOffset="10020.31">9313 10393 1670 0,'0'0'148'0,"0"0"-118"16,0 10-30-16,0 2 0 0,0 1 238 0,0-4 42 16,0 10 8-16,4-3 1 0,-1 2-211 0,1 7-42 15,-4-6-9-15,3 9-2 0,1-2-13 0,0 2-4 16,-1-3 0-16,-3 3 0 0,0-3-8 0,4 0-11 15,3-3 3-15,0 0 0 16,-7-3-109-16,3 0-22 0,4-7-4 0,0 4-959 16</inkml:trace>
  <inkml:trace contextRef="#ctx0" brushRef="#br0" timeOffset="12930.66">8520 11607 3225 0,'-7'0'287'0,"-4"0"-230"0,0 6-45 0,-3-3-12 16,4 3 14-16,-8-3 1 0,4 10 0 0,3-4 0 15,1 1-86-15,3-1-17 0,-4-6-3 0,4 7-1 16,0-4-116-16,7 3-24 0,-4-2-5 0,4-7-1 16</inkml:trace>
  <inkml:trace contextRef="#ctx0" brushRef="#br0" timeOffset="13121.53">8664 12344 2822 0,'0'0'251'0,"0"0"-201"0,0 0-40 0,0 0-10 15,0 0 67-15,0 0 11 0,0 0 2 0,0 0 1 16,0 0-81-16,0 0 0 0,0 0-17 0,0 0 2 31,0 0-65-31,0 0-12 0,0 0-4 0,0 0-754 0,7 9-151 0</inkml:trace>
  <inkml:trace contextRef="#ctx0" brushRef="#br0" timeOffset="13298.69">8491 12845 3366 0,'0'0'74'0,"-7"0"15"0,0-6 3 0,4 3 3 0,-4 3-76 0,0 0-19 0,0-6 0 0,7 6 0 16,0 0-88-16,0 0-20 0,0 0-5 0,0 0-816 16,0 9-163-16</inkml:trace>
  <inkml:trace contextRef="#ctx0" brushRef="#br0" timeOffset="14448.13">8562 15950 403 0,'0'0'17'0,"0"-10"5"0,0 4-22 0,-4-3 0 15,4-1 0-15,-3 1 0 0,-1 3 355 0,4 2 66 16,0-2 14-16,-7 3 2 0,0-6-327 0,4 2-66 16,-4-2-12-16,3 9-4 0,-6-9-4 0,2 2-2 15,1 4 0-15,0 3 0 0,-10 0 10 0,10-6 3 16,-11 6 0-16,4 0 0 0,-4-3-20 0,8 3-4 16,-8 3-1-16,0-3 0 0,4 6-10 0,4 4 0 15,-15-1 0-15,7 0 8 0,4 7-8 0,-3-3 0 16,3 9-10-16,-4-4 10 0,4 4-12 0,-4 3 12 15,1 4-13-15,2-4 5 0,-2 3-11 0,-1-3-1 16,8 3-1-16,-1-3 0 16,0 4-10-16,8-4-1 0,-4 0-1 0,7-3 0 0,7 0 18 0,-7-4 4 15,3-5 1-15,8-7 0 0,3 4 23 0,0-1 5 0,4-9 1 0,7-3 0 16,-4-3 18-16,7-4 4 0,0-5 1 0,4 2 0 16,0-9-27-16,-1 3-6 0,1-3-1 0,3-3 0 15,-13 0 1-15,2 6 0 0,-3-6 0 0,-3 6 0 16,0-9 10-16,-1 3 1 0,-10 0 1 0,4 3 0 15,-4-6-6-15,-3 3-2 0,-1-10 0 0,-3 7 0 16,0 0-13-16,0-4 11 0,-3 4-11 0,-1 0 10 16,-3-6-1-16,0 5 0 0,0-2 0 0,3 9 0 15,-6-6-25-15,3 3-6 0,0 0-1 0,0 0 0 16,-4 6-1-16,4 0-1 0,3 0 0 0,-3 3 0 16,7 4-16-16,-7-4-3 15,0 0-1-15,4 7-620 0,-1 0-124 0</inkml:trace>
  <inkml:trace contextRef="#ctx0" brushRef="#br0" timeOffset="14835.9">9363 15345 2199 0,'-4'-19'48'0,"8"9"11"0,-1-8 1 0,4 2 2 0,-3-9-50 0,-4 12-12 0,3-12 0 0,1 9 0 31,-4-2-20-31,-4 5-6 0,1-3-2 0,-4 1 0 0,0 5 48 0,0-2 8 0,-4 2 3 0,1-5 0 16,-1 8-19-16,0 4-3 0,1-3-1 0,-4-3 0 15,3 9-8-15,-3-4 0 0,7 4 0 0,-4 0 0 16,1 4 0-16,-1-4 0 0,4 6 0 0,-3-3 8 15,2 13 0-15,1-1 0 0,0 7 0 0,-3 3 0 16,3 4 0-16,0 5 0 0,0 10 0 0,0 3 0 16,-4 6-8-16,4-2 0 0,-4 2 0 0,4 0 0 15,-3 0 0-15,-1 1 0 0,4-4 0 0,-4 3 0 16,4 1 0-16,-3-1 0 0,3-9 0 0,0 0 0 16,-4 0 0-16,4-10 0 0,-4-6 0 0,4 7 0 15,0-10-46-15,0-3-8 16,0-3-2-16,0 3-592 0,4-10-118 0</inkml:trace>
  <inkml:trace contextRef="#ctx0" brushRef="#br0" timeOffset="15032.32">8745 15896 2790 0,'4'-6'61'0,"6"6"13"0,5-9 2 0,2-1 3 0,8 7-63 0,3-6-16 0,7-4 0 0,4 1 0 15,-3-4 0-15,2-3-10 0,1 4 2 0,-4-4 0 16,4 0 8-16,0 3-8 0,3 4 8 0,1-4-8 31,-1 3-151-31,-3-2-29 0,0 9-7 0,-15-4-1 0</inkml:trace>
  <inkml:trace contextRef="#ctx0" brushRef="#br0" timeOffset="15433.44">7941 16712 2646 0,'0'0'58'0,"-7"6"12"0,0-6 2 0,7 0 3 0,0 0-60 0,0 0-15 16,0 0 0-16,3 9 0 0,5-9 0 0,2 0-16 16,4 0 3-16,4 0 1 0,-4-9 44 0,11 3 10 15,3-4 2-15,4 1 0 0,13-4 5 0,8-9 2 16,4 4 0-16,6-1 0 0,4-6-32 0,4-3-7 15,7-1 0-15,6-5-1 0,4-1-11 0,4 7 0 16,0 0 0-16,3-7 0 0,4 10 0 0,-4-3 0 0,0 0 0 16,-10 3 0-1,-7 0-36-15,-8 6-4 0,-3 0 0 0,-10 10 0 16,-1-7-80-16,-10 7-17 0,-4-1-3 0,-6 7-1 16,-8-3-112-16,-3 6-23 0,10 6-4 0,-25-3 0 0</inkml:trace>
  <inkml:trace contextRef="#ctx0" brushRef="#br0" timeOffset="16453.54">8654 17486 2487 0,'0'0'110'0,"3"-3"23"0,1-3-106 0,-1-4-27 15,4 4 0-15,-7 3 0 0,4-3 12 0,-1-4-4 16,-6 1 0-16,-1 0 0 0,4-1 9 0,-10 4 2 0,3-4 0 0,-4-2 0 16,0 3-19-16,1-7 10 0,-1 6-10 0,-3 1 8 15,4-7-8-15,-4 4 0 0,-1-4 0 0,1 7 0 16,-3-7 0-16,3 7 12 16,-4-4-12-16,0 1 12 0,-3 2-1 0,3 7 0 0,-3-3 0 0,4 6 0 15,-1-3-3-15,0 3 0 0,1 3 0 0,-4 6 0 16,6-3-8-16,1 13-9 0,4-3 9 0,-11 3-13 15,6 0 1-15,5 9 1 0,-1 3 0 0,8 0 0 16,-11-5 11-16,10 2-10 0,1 6 10 0,6-5-10 16,1 2 10-16,-1-3-8 0,8 0 8 0,-4-9-8 15,3 0-1-15,5 3 0 0,-1-10 0 0,7-2 0 16,0-1 9-16,4-2 0 0,-1-7-9 0,1 0 9 16,0 0 0-16,-1-7 0 0,5-5 12 0,-12-4-4 15,4-3 4-15,-3-6 0 0,3-3 0 0,-3 0 0 16,0-7-12-16,-4-2 0 0,3-4 0 0,-6-3 8 15,-1 6 18-15,-2-6 3 0,-1 0 1 0,-4-3 0 0,1 4 10 16,-1-11 1-16,-3 7 1 0,4-3 0 0,-4-3-16 0,0 6-3 16,-4-4-1-16,4 11 0 0,-3-4-22 15,-1 3 0-15,1 10 0 0,-4-1 0 0,3 4-17 16,-3 9-5-16,0 0-1 0,-4 4 0 16,4-1-24-16,0 7-5 0,0-1 0 0,0 10-1 15,0 0-107-15,-4 0-20 0,1 10-5 0</inkml:trace>
  <inkml:trace contextRef="#ctx0" brushRef="#br0" timeOffset="16813.16">9387 17032 288 0,'-14'0'25'0,"14"0"-25"0,0 0 0 0,-3 0 0 15,-4-4 449-15,3 4 85 0,4 0 17 0,0 0 3 0,0 0-392 0,-3 0-78 16,3 4-16-16,-7 2-4 15,3-3 12-15,-3 6 3 0,0 7 0 0,0 0 0 0,-7 3-32 0,0-1-7 16,0 7 0-16,-8-3-1 0,1 13-30 0,0-7-9 16,0 7 0-16,0-1 0 0,0 4 0 0,-1 6 0 15,1-10 0-15,0 4 0 16,0-4-19-16,0 1-10 0,3-7-3 0,-3 7 0 16,3-10-144-16,-3-3-28 0,4 3-7 0,-5-7-1 0</inkml:trace>
  <inkml:trace contextRef="#ctx0" brushRef="#br0" timeOffset="17044.9">8901 17050 2790 0,'0'0'124'0,"0"0"24"0,0 0-118 0,0 0-30 0,10 0 0 0,1 7 0 15,-1-7 9-15,4 3-9 0,4 3 8 0,-4 4-8 16,0-1 44-16,4 0 3 0,3 7 1 0,-3-3 0 15,-1 2-29-15,5 4-6 0,-1-3-1 0,0 3 0 16,4-1-12-16,-4 1 0 0,0-3 0 0,4 3 0 16,-1-10-12-16,-3 7-4 0,-3-1-2 0,0-2 0 31,-1-4-90-31,1 1-19 0,0-1-3 0,3 1-667 0,-7-4-134 0</inkml:trace>
  <inkml:trace contextRef="#ctx0" brushRef="#br0" timeOffset="18418.39">9567 17690 1720 0,'0'0'76'0,"0"0"16"0,0 0-73 0,0 0-19 0,0 0 0 0,0 0 0 0,0 0 118 0,0 0 20 16,0 0 4-16,0 0 1 0,7-6-24 0,4 3-5 15,0-4-1-15,-8-2 0 0,1 6-42 0,3-7-9 16,0-2-2-16,-4 3 0 0,4 5-16 0,-3-11-3 16,3 2-1-16,-4-2 0 0,4-1-4 0,-3-3-2 15,0 0 0-15,-1 0 0 0,1-6-11 0,-1 6-3 16,1-6 0-16,-1 7 0 0,1-8-8 0,-1 8-1 15,4-1-1-15,-7 3 0 0,4-3-10 0,-1 10 0 16,1 0 0-16,3-1 0 0,-4 1 0 0,-3 9 0 16,0 0 0-16,8 3 0 0,-1 3-13 0,-4 0 5 15,8 7 8-15,-4-4-13 0,0 10 5 0,3-3 8 16,1 3-13-16,0-1 5 0,-4 8 8 0,3-1 0 16,-3-7 0-16,4 1-8 0,-4 0 8 0,0 0 0 15,0-3 0-15,0 2 0 0,0-2 0 0,-3-6 0 0,-1 5 0 16,4-2 0-16,-3-4 0 0,-4 1 0 0,0-10 0 15,3 6 8-15,-3-6-8 0,0 0 0 0,0 0 0 0,0 0 8 16,0 0-8-16,0 0 8 0,0 0-8 0,0 0 8 16,0 0-8-16,4-10 9 0,-4 1-9 0,3-7 10 15,-3-2-2-15,4 2-8 0,-1 3 12 0,1-12-4 16,-4 0-8-16,3-3 12 0,1 9-12 0,-1-6 12 16,1-3-12-16,3 3 8 0,-3 0-8 0,6 6 8 15,-3-3-8-15,0 0 0 0,0 3 0 0,0 0 0 16,0 4 0-16,4 5 0 0,-4-9 0 0,4 10 0 15,-4-4 0-15,0 1 0 0,0 2 0 0,3 1 0 16,-3 0 0-16,-3 5 0 0,3-2 0 0,-7 6 0 16,7-3 0-16,-7 3 0 0,0 0 8 0,7 0-8 0,0 3 8 0,4 7-8 15,-4-4 12-15,0 6-4 0,0 4-8 16,0 0 0-16,4 3 0 0,-4-1 8 0,0 11 3 0,0-11 0 16,3 14 0-16,-3-10 0 0,0 3-11 0,1 0 12 15,-1-6-12-15,0 0 12 0,-4-1 0 0,4-2 0 16,0 3 0-16,-3 0 0 0,3-4-12 0,-4-5 0 15,1 5 0-15,-1-2 0 0,1-4 0 0,-4 7 0 16,7-6 0-16,-7-1 0 0,0 0-14 0,0 1 2 16,4-1 0-16,-4-3 0 15,0 4-71-15,0-7-13 0,0-3-4 0,0 0 0 16,0 0-170-16,0 0-34 0</inkml:trace>
  <inkml:trace contextRef="#ctx0" brushRef="#br0" timeOffset="19932.4">9765 8170 2073 0,'0'0'184'0,"0"0"-147"0,0 0-29 0,0 0-8 0,0 0 106 0,0 0 20 16,7 0 4-16,4 6 1 0,-4-3-114 0,3-3-17 15,1 10-14-15,6-4 2 0,-2-3 12 0,2 3-10 16,1 4 10-16,6-1-10 0,-2-3 10 0,6 4 0 16,-3-7 0-16,3 6 0 0,0 1 0 0,-3-4 0 15,3 3 0-15,0-9 0 0,-3 7 0 0,3-4 11 16,-3-3-3-16,-1 0 0 0,1 0-8 0,-4 0 0 16,-7 0-10-16,8 0 10 0,-5 0 10 0,-3 0 8 15,-7 0 2-15,4 0 0 0,3 0 14 0,-3 0 3 16,-11 0 1-16,0 0 0 0,0 0-25 0,7 0-5 0,0 9 0 15,-7-9-8-15,-4 7 20 0,4-4-4 0,4 6 0 16,-1 0 0-16,-3 4-4 0,-3-4 0 0,3 4-1 0,3-4 0 16,1 7 15-16,-1 3 3 0,1 0 1 0,-1-4 0 15,8 10-16-15,-7-3-3 0,-4 3-1 0,3 10 0 16,8-7-10-16,-4 10 8 0,-11-4-8 0,4 10 8 16,0 0 3-16,7 3 0 0,0 3 0 0,-3 4 0 15,-8 2 22-15,8 4 5 0,10-4 1 0,-7 7 0 16,-7 6-29-16,4-3-10 0,-1 9 0 0,4 0 9 15,-3 7-1-15,-1 6 0 0,-10-1 0 0,4 1 0 16,10 3-8-16,-7 6 0 0,-11 10 0 0,8-7 0 16,3 7 10-16,3-7 3 0,-3 7 1 0,0-1 0 15,0 1-14-15,4 6 11 0,3-3-11 0,-4-4 10 16,-3 7-10-16,4-3 0 0,3 6 0 0,3 0-11 16,-6 0 11-16,-1 6 11 0,1-3-3 0,-1-2 0 15,-3 5-8-15,0-6 0 0,-3 0 0 0,6 3 8 0,1 3 20 16,-1-3 3-16,-10 4 1 0,4-4 0 0,-1 3-32 0,4 4 0 15,-3-10 0-15,-1 0 0 0,-3 0 0 0,4 0 0 16,10 0 0-16,-7 0 0 0,-4 6 0 0,4-6 8 16,7 0-8-16,-3-6 0 0,3-3 0 0,-4 2 11 15,1-2-11-15,3 0 10 0,4-1-10 0,-4-9 0 16,0 4 0-16,0 2 0 0,3-6 0 0,-3-6 0 16,4 0 0-16,-4-3 8 0,0 3-8 0,4-3 0 15,-1 0 0-15,-3-4 0 0,0-5 0 0,4-1 0 16,0-6 0-16,-4 10 0 0,0-10 0 0,0 6 0 15,3-12 0-15,4 3 0 0,-7-6 0 0,4 0 0 0,-4-10 0 16,0 6 0-16,0-2 0 0,-3 6 8 16,-1-10-8-16,1 0 8 0,-1 0-8 0,1-5 0 0,-4 2 0 15,-4-6 0-15,1-1 8 0,3-5 0 0,0 6 0 16,-4-6 0-16,1 6-8 0,-1-7 0 0,4 4 0 0,0-3 0 16,-3-1 9-16,-1-2 3 0,4-1 1 0,4 1 0 15,-1-7-13-15,1-3 0 0,-4 3 0 0,0-3 0 16,7-3 0-16,-4 0 0 0,-3 0 0 0,4-6 0 15,-1 3 0-15,1-4 0 0,-4-2 0 0,3 3 0 16,-3-1 0-16,4-2 0 0,-4 2 0 0,-4-5 0 16,1-1 28-16,-1 1 4 0,4-10 0 0,0 9 0 15,0 0-32-15,0 1 0 0,0-10 0 0,0 0 0 16,0 0 0-16,0 0 0 0,-7 6 0 0,7-6 0 16,0 0 0-16,0 0 0 0,-3 3 0 0,3-3 0 0,0 0 0 15,0 0 0-15,-4 7 0 0,-3 2 0 0,-3-9 0 0,6 9 0 16,4-9 0-16,-7 7 0 0,-4-4 0 0,4 3 0 15,0-3 0-15,0 3 0 0,0-2 0 16,0 5 0-16,0-3 0 0,0 4 0 0,0-10 0 0,0 9 0 16,-7-3 0-16,3-2 0 15,1 2-20-15,-4-6-9 0,-4 3-3 0,4-3 0 16,0 0-68-16,0 0-15 0,3-3-2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6:04:18.3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1667 4460 18431 0,'-9'0'1632'0,"3"0"-1312"0,4 0-320 0,0 0 0 0,4 0 1360 0,-2 0 208 0,-3 0 32 16,-2 0 16-16,0-1-240 0,0 1-48 0,0-2-16 0,4 2 0 0,0-3 112 0,1 3 32 0,2-1 0 0,1 1 0 0,0 1-608 0,1 2-112 0,0-3-32 0,1 2 0 15,0 2-352-15,2 2-80 0,-1-2-16 0,3-1 0 16,1 2-256-16,2-1 0 0,6-2 0 0,3-2 0 15,5 2 192-15,5-4 16 0,1 2 16 0,6-5 0 0,9 2 272 16,4-3 48-16,6-1 16 0,3 0 0 0,0 1-304 16,-1-3-64-16,0 2-16 0,6 1 0 0,5-1 16 0,4 5 16 15,7 2 0-15,-1 0 0 0,-1 0-208 0,-1 0 176 16,0 2-176-16,4 5 160 0,3-1-160 0,3-1 160 16,-1 0-160-16,2 1 160 0,2 1-160 0,-1 2 0 15,2 3 0-15,-6-2 0 0,-4-4 0 0,3 1 0 16,3-1 0-16,0 0 0 0,-1-2 0 0,0-7 0 15,-4-1 0-15,-5-2 0 0,-9 0 0 0,3-1 0 16,6 2 0-16,-3-5 0 0,-6 0 208 0,-2-2-32 16,-1-1-16-16,-6 3 0 0,-4 2-32 0,-6 1 0 15,-4 4 0-15,-6-1 0 0,-3 0-128 0,-5 4 0 16,-4 0 0-16,-2 4 0 0,-3-3-192 0,-2 5 16 16,-1 3 16-16,-3 0 0 15,-4 4-624-15,0 2-128 0</inkml:trace>
  <inkml:trace contextRef="#ctx0" brushRef="#br0" timeOffset="13115.92">17824 8671 18431 0,'-2'-1'1632'0,"1"-1"-1312"0,1 2-320 0,0 0 0 16,1-1 768-16,1 1 96 0,0-4 16 0,1 2 0 0,2-4-704 0,-1-3-176 0,4 2 0 0,-2-3 0 0,2 1 720 0,-2-1 112 0,1 0 32 0,-1-1 0 0,-1 1-224 0,0 0-32 0,-1 2-16 16,0 0 0-16,-3 0-432 0,0 0-160 0,-1 0 0 15,-1 0 144-15,0 0-144 0,-2-1 0 0,1 1 144 0,-3-1-144 16,0-3 688-16,-3 3 64 0,1-1 16 0,-2 0 0 16,-2 0-128-16,-2-1 0 0,-2 3-16 0,-3 0 0 15,1 2-16-15,-3 2 0 16,1 4 0-16,-4 0 0 0,1 2-16 0,-2 2 0 0,1 2 0 0,-2 4 0 15,1-1-224-15,-2 1-48 0,0 3-16 0,-2 2 0 16,4 4-304-16,-1-2 0 0,5 0 0 0,0 3 0 16,1-1 0-16,-1-1 0 0,2 2 0 0,0 2 0 15,2-3 0-15,0 3 0 0,1 3 0 0,0 1 160 16,3 0-160-16,1 1 0 0,3 1 0 0,1-2 0 16,3 0 192-16,3 1 128 0,2-1 0 0,3-3 16 0,3-2 0 0,3-4 0 15,2-1 0-15,2-1 0 0,1-3-336 0,2 1 0 16,3-6 0-16,0 2 0 0,2-3 0 0,-1-2 0 15,1-4 0-15,1-3 0 0,0 2 176 16,1-5-48-16,0-3 0 0,0 2 0 0,1-5-128 16,-2 1 0-16,2-1 0 0,1-4 0 0,1-3 0 0,0-3 0 15,2 0 0-15,-2-3 0 0,0-3 176 0,-1-1 48 16,0 1 16-16,-3-1 0 0,-2 3-240 0,2-2 0 16,-1 0 128-16,0-1-128 0,-3 1 208 0,-2 0 0 15,-2 2 0-15,0-2 0 0,-2-4 112 0,-2-3 32 16,-2 1 0-16,-4 1 0 0,-1 5 32 0,-4 0 0 15,-3-3 0-15,-2 2 0 0,-2-2-48 0,-3 3 0 16,-1-1 0-16,-3 3 0 0,-1-2-192 0,-4 0-144 0,-2-1 192 0,-5 1-192 31,-2 2-256-31,1 3-176 0,0 9-16 0,2-2-16 16,2 6-240-16,3 3-32 0,3 4-16 0,2 3 0 16,4 0 112-16,1 3 0 0,4 4 16 0,0-1-17424 0</inkml:trace>
  <inkml:trace contextRef="#ctx0" brushRef="#br0" timeOffset="14761.29">18919 7956 27647 0,'-8'-4'2448'16,"0"-1"-1952"-16,1 2-496 0,3 0 0 0,2 2 1792 0,2-1 272 0,-2 0 48 0,1-4 16 0,-1-3-1792 0,-2-3-336 0,1-4 0 15,1-3-192-15,1 1 0 0,-1-4 0 0,1-2 0 0,0-3 0 0,0 3 192 0,-3-4 0 0,2 3 0 0,-3-1-144 0,-3 2 144 0,1 1 0 16,-1 5 0-16,0 5 0 0,-1 4 0 0,0 5 144 16,-2 1 0-16,-1 6 0 0,-2 1 544 0,-2 4 96 0,-1 2 32 0,0 2 0 15,-1 5-480-15,1-1-80 0,0 6-32 16,1 4 0-16,3 1-224 0,2-1 0 0,4 6 0 16,-1 2 0-16,2 0 0 0,2 4 0 0,1 3 0 15,0-2 0-15,2 1 0 0,-2 9 0 0,2 10 0 0,-1 4 0 16,-1 4 0-16,0-7 0 0,0-5 0 0,-2-2 0 15,1 0 0-15,0-2 0 0,-1-3 0 0,0 2 0 16,1-10 544-16,0 2 112 0,2 5 32 0,-1-4 0 16,1-4-272-16,2-3-48 0,-1-1-16 0,-1-3 0 15,2-1-192-15,-1 0-32 0,1-2-128 0,0-2 192 16,0-4-192-16,0-4 0 0,1-2 0 0,1-3 0 16,0-1-224-16,2-8 16 0,-2-3 0 0,2-6 0 15,-2 1-1008-15,1-6-208 16</inkml:trace>
  <inkml:trace contextRef="#ctx0" brushRef="#br0" timeOffset="15029.52">18281 8640 28559 0,'-13'2'2544'0,"1"1"-2032"0,1-3-512 0,3 0 0 0,4 1 2592 16,1-1 416-16,1-1 96 0,-3 1 16 0,-1 0-2064 0,1-3-416 0,2 0-64 0,10-3-32 0,5-1 64 0,5-3 16 0,7 1 0 0,3 0 0 0,6 3-304 0,6-4-64 0,5 1-16 0,3 3 0 16,-5 2-240-16,3 1 0 0,-1 0 0 15,0 2 0-15,-5 1 0 0,1 0-288 0,-2 0 64 0,-2 0 16 31,0 0-800-31,-3-1-144 0,-4 1-48 0,-1-2 0 0</inkml:trace>
  <inkml:trace contextRef="#ctx0" brushRef="#br0" timeOffset="15651.44">16680 9424 29487 0,'-25'1'2624'0,"8"3"-2112"0,2 0-512 0,8-2 0 0,4-1 1888 0,4-1 272 16,1 3 48-16,-1 0 16 0,1 2-1520 0,7 2-320 0,7 0-48 0,7-3-16 0,7-2 0 0,7-4 0 0,5-2 0 0,8-2 0 0,9 2 96 0,5-2 16 0,6 2 0 0,3-2 0 0,5 4 16 16,1-6 0-16,4 3 0 0,1 2 0 0,1-1 0 0,6 1 16 15,7 3 0-15,4-2 0 0,-6 1 48 0,7 1 0 16,5 3 0-16,-6 0 0 0,-18-3-256 0,10 0-64 16,12 1 0-16,1 2 0 0,-5 0-192 0,-9 0 0 15,-7-2 0-15,-4 1 0 16,-3 2-496-16,-6 5-80 0,-6-3-32 0,-5 0-19728 15</inkml:trace>
  <inkml:trace contextRef="#ctx0" brushRef="#br0" timeOffset="16860.53">17617 10646 21183 0,'-5'1'1888'0,"1"-2"-1504"0,3 1-384 0,1-3 0 0,1 1 1136 0,-1 1 144 0,0-6 48 0,0-1 0 0,3-2-224 0,2-6-32 0,4-3-16 0,2-1 0 0,1 2-480 0,2-1-112 0,2-3-16 16,1 2 0-16,-1 2-448 0,-2 2 0 16,-2 1 0-16,-3 2 0 0,-2 4-160 0,-3-1 32 0,-2 3 0 0,-3 1 0 15,-3 4 576-15,-1-2 128 0,-2 2 32 0,-2-2 0 16,-1 0-48-16,-4 0-16 0,-2-2 0 0,-4 1 0 15,-1-2 0-15,-1-3 0 0,-1 1 0 0,0-1 0 16,-3-2 0-16,-3 2 0 0,2 0 0 0,1 2 0 16,3 4-64-16,-2 1-16 0,3 7 0 0,-2 5 0 15,1 3-464-15,-4 7 0 0,-3 1 0 0,-2 8 0 16,-3 3 0-16,-1 4-160 0,-1 3 32 0,5-4 0 31,6-1-400-31,-1 5-80 0,0 6-16 0,2 3 0 0,4 0 368 0,6-6 64 0,5-2 0 0,3-8 16 16,4-8 384-16,3 2 80 0,6 1 16 0,4-2 0 15,4-4 80-15,2-2 32 0,4-5 0 0,3-3 0 0,4-1-64 16,4-7-16-16,4-2 0 0,0-5 0 0,0-2-208 16,1-8-128-16,3-1 160 0,-2-6-160 0,1-3 144 15,-2-4-144-15,-5 0 128 0,-3-2-128 0,-1-6 0 0,-3 1 0 16,-5 1 0-16,-1-3 0 0,-1-7 160 16,-1-5-160-16,-1-2 192 0,-2-3-192 0,-3 1 400 15,-3-3-16-15,0-4-16 0,-2 2 0 0,-1 0 0 0,1 1 0 16,0 1 0-16,-1 6 0 0,-2 5-32 0,-1 8 0 15,-1 6 0-15,-1 3 0 0,-1 7-336 0,-1 4 144 16,1 4-144-16,-2 3 0 0,2 3 0 0,-2 2 0 16,1 3 0-16,1 0 0 0,-1 1-272 0,1 2-64 15,-2 2-16-15,1-2 0 16,-1 0-496-16,0 3-112 0,-1 1 0 0,-1 3-17808 0</inkml:trace>
  <inkml:trace contextRef="#ctx0" brushRef="#br0" timeOffset="17509.81">18762 10296 39615 0,'-7'3'3520'15,"1"2"-2816"-15,2-1-560 0,1-1-144 0,2-3 208 0,-3 3 16 0,-3 5 0 0,-5 4 0 0,-6 7-224 0,-3 2 0 0,2 1 0 0,-2 1 0 0,3 2 0 0,0-3 0 0,2 1 0 0,-3 4 144 16,-2 1 112-16,-1 6 0 0,0-1 16 0,-3 2 0 0,-2 3-48 0,-4 3-16 16,-4 5 0-16,-2-1 0 0,1-6-208 15,-5 3 144-15,-2 1-144 0,1-2 128 0,4-7-128 16,4-5 0-16,7-3 0 0,2-6 0 0,6-2 0 16,5-3 0-16,4-5 0 0,3-4 0 15,4-6-224-15,1 0-32 0,2-2 0 0,1-6-18352 16</inkml:trace>
  <inkml:trace contextRef="#ctx0" brushRef="#br0" timeOffset="17809.95">18177 10422 29487 0,'3'2'2624'0,"-2"0"-2112"0,0 0-512 0,2 2 0 16,-1-1 2416-16,1 2 368 0,2-1 80 0,2 6 16 15,7 5-2112-15,3 5-400 0,6 4-96 0,5 5-16 16,3-1-128-16,4 7-128 0,6 1 192 0,1 3-192 16,3 0 176-16,-3-3-176 0,-1 3 160 0,-2-7-160 15,-4 0 192-15,-4-3-64 0,-3-3-128 0,-2-1 192 16,-1-1-192-16,-5-4 0 0,-2-1 0 0,-3-1 0 15,0 1 0-15,-3-3 0 0,-1 0 0 0,-1-6 0 16,-2 0 0-16,-2-5-192 0,-1-2 48 0,-4-5-18304 16</inkml:trace>
  <inkml:trace contextRef="#ctx0" brushRef="#br0" timeOffset="18325.36">18112 10162 37775 0,'-11'-2'1664'0,"4"-2"368"0,3 0-1632 16,1 2-400-16,4-1 0 0,1 2 0 0,0-1 224 0,2-1-32 0,1-1-16 15,3-2 0-15,5 3-176 0,3-4 128 0,0 5-128 0,1 2 128 16,4 0-128-16,1 2 0 0,3 2 0 0,1 0 0 16,-1 1 0-16,0-2 0 0,2 4 0 0,-3-5 0 15,0-1 0-15,-2 2 0 0,1-2 128 0,-2-1-128 16,-2 0 320-16,-1 0 16 0,-1-4 16 0,-1 1 0 15,1-1 144-15,1-1 16 0,-2 1 16 0,1-3 0 16,0 1-96-16,-1-1-32 0,0 1 0 0,1 0 0 16,-3 0-208-16,1 2-64 0,0-2 0 0,-3 0 0 15,0 1-128-15,-4 0 0 0,2-1 0 0,-4 0 0 0,0-1-144 0,-2 1-16 16,-1 0 0-16,-2 0 0 0,0-3 160 0,-1 2 0 16,-1 1-144-16,-2-4 144 0,0 1 0 0,-2-1 160 15,0 0-16-15,-1-1 0 0,1 4 80 16,-3-3 16-16,0 1 0 0,-1 2 0 0,-1 1-64 15,-1 1-16-15,-1 3 0 0,-3-3 0 0,0 4-160 16,-1 1 0-16,0-2 0 0,0 2 0 0,3 0-256 0,0 0-64 16,-1 0-32-16,2 0-19296 0</inkml:trace>
  <inkml:trace contextRef="#ctx0" brushRef="#br0" timeOffset="20933.41">20046 9321 43311 0,'-2'0'3840'16,"2"0"-3072"-16,3 0-608 0,1 0-160 0,-1 0-800 0,2 0-192 0,4 0-32 0,6 0-16 0,6 0 288 0,7 0 64 0,3-2 16 0,0 2 0 0,0-3 416 0,0 2 96 0,0-3 16 0,0 2 0 15,-3 2-720-15,1-4-144 16,-2 2-16-16,-1-1-9216 0,0 2-1824 0</inkml:trace>
  <inkml:trace contextRef="#ctx0" brushRef="#br0" timeOffset="21192.85">20054 9609 36863 0,'-2'0'3264'0,"1"3"-2608"0,1-3-528 16,2 1-128-16,2-1 688 0,1 3 96 0,3-3 32 0,7 2 0 31,9-2-1760-31,8 0-336 0,9-2-80 0,2-1-16 16,0 2-672-16,2-2-128 0,7 1-16 0,1 1-16 0</inkml:trace>
  <inkml:trace contextRef="#ctx0" brushRef="#br0" timeOffset="23025.99">22051 5300 35935 0,'-5'-9'3200'0,"1"3"-2560"16,1 2-512-16,2 1-128 0,0 3-400 0,-1-3-112 0,-1-3 0 0,-4-6-16 0,-1-2 288 0,-2-1 64 0,-1 2 16 0,-2 0 0 0,1 3-640 0,-3 2-128 0,0 1-32 0,-2 1 0 15,-1 3 128-15,-1-1 0 0,-1 1 16 0,-2 0 0 0,0 0 496 0,-1 3 112 16,0 0 16-16,-3 3 0 0,-1-2 192 0,0 1 0 15,2 1 0-15,0 1 0 0,3 2 144 0,1-3-16 16,1 1-128-16,1 1 192 0,5-1 528 0,-1-2 112 16,4-2 0-16,0 4 16 0,1 0-80 0,2-2 0 15,1-1-16-15,1 4 0 0,-1-1-384 0,4 0-80 16,-1 2-16-16,0 0 0 0,1 3 16 0,-1 1 0 0,0 0 0 16,0 2 0-16,0 0-32 0,-1 2-16 0,0 1 0 15,-2-2 0-15,1 3-240 0,0 2 128 0,-1-1-128 0,-2 4 0 16,0 1 128-16,-2 7-128 0,1-1 0 0,-1 7 144 15,0-1-144-15,1 5 0 0,-1 2 0 16,1 6 0-16,-1 7 256 0,0-1-16 0,1 4-16 0,0-2 0 16,1-2-224-16,2-5 0 0,1-1 0 0,1 1 0 15,1 3 0-15,4 2 128 0,0 0-128 0,1 4 0 16,2-3 224-16,-1 1 0 0,3 1 0 0,-1 0 0 16,1 1 160-16,-1 4 16 0,1 6 16 0,0 4 0 15,0 4-240-15,-1 0-48 0,0 0-128 0,1 7 192 16,0 1-192-16,0 2 0 0,1-9 0 0,-1-3 0 15,1-3 0-15,1 4 0 0,0 3 0 0,-1 2 0 0,2-2 0 16,-2-3 0-16,0-1 0 0,0-4 0 0,-1-2 0 0,-1 7 0 16,1 7 0-16,-2-1 0 0,1-5 0 0,0-2 0 15,1 5 0-15,0 3 0 0,2 0 0 0,2 1 0 16,1-2 0-16,0 2 0 0,1-6 0 0,1 2 176 16,3-2-176-16,0 4 160 0,2 4 16 0,0 2 0 15,1-4 0-15,0 4 0 0,3 8-176 0,-2 1 0 16,-2-8 0-16,0-2 0 0,-1 3 0 0,-2 3 0 15,0 2 0-15,-3 1 0 0,-1-5 0 0,-3-1 0 16,-1-3 0-16,0 0 0 0,-1 3 0 0,0 1 0 16,2 0 0-16,-1-1 0 0,0 1 0 0,0-1 0 15,2 5 0-15,-2-6 0 0,0-5 0 0,1 1 0 16,1 2 0-16,0 2 0 0,2 3 0 0,0-5 0 16,-1-2 0-16,1-4 0 0,-2-1 0 0,1-1 160 0,0-2-32 15,-3-2-128-15,0-2 160 0,-1-2-160 0,1 0 128 16,-2-3-128-16,0 4 0 0,-2-4 0 0,-1 1 0 15,-1-1 0-15,0 1 0 0,-2 2 128 0,1-2-128 0,-3 3 0 16,-1 1 0-16,0-4 0 0,0-9 0 16,-1-2 0-16,-2-4 0 0,2 1 0 0,-1 0 0 0,1-2 0 15,1-4 0-15,-1-3 0 0,1-3 0 0,1-9 0 16,0-6 0-16,3 1 0 0,-3 2 0 0,1-1 0 16,-1-2 0-16,1-1 0 0,0-3 0 0,-1 0 0 15,1-2 0-15,0 1 0 0,0-2 0 0,0-3 0 16,-2 0 0-16,-2 0 0 0,2 0 0 0,-1 0 0 15,-1 0 0-15,-1 2 0 0,0-2 0 0,-1 0 0 16,-1 0 0-16,2-3 0 0,-1 2 0 0,2-1 0 16,-1-2 0-16,2-1 0 0,0 1 0 0,0-1 0 0,2-4 0 15,0 2 0-15,2-3 0 0,-1-2 0 0,2 2-192 0,0 0 16 16,1 0 16-16,0 0 0 0,-2-2 160 0,2 2 0 16,0 0 0-16,0 1 0 0,0 0 128 0,-1 2 0 15,0 1 0-15,0-1 0 0,1 4-128 0,-1-1 192 16,-2 2-64-16,2 1 0 0,0 3-128 0,-1 4 0 15,1 1 128-15,1 3-128 0,-1 1 0 0,0-4 0 16,-1 2 0-16,1-5 0 0,-1 1 0 0,0-5 0 16,0-2 0-16,1 0 0 0,-2-4 0 0,1 0 0 15,-2-1 0-15,2-3 0 0,-1 0 0 0,2 0 128 16,0-2-128-16,1 0 0 0,0 1 144 0,0 1-144 16,0 1 192-16,1-3-192 0,1 2 0 0,1-1 0 15,-1 1 0-15,2-1 0 16,0 2-304-16,-1-3-112 0,4 0-32 0,0 2-17728 0</inkml:trace>
  <inkml:trace contextRef="#ctx0" brushRef="#br0" timeOffset="24861.41">22834 5105 25791 0,'-10'-4'2304'0,"2"1"-1856"0,4 1-448 0,3 2 0 0,1 0 704 0,-3-1 32 0,-1 1 16 0,-3-3 0 0,-2-1-576 0,0 2-176 0,1-2 0 0,3 4 0 0,3-2 192 0,2 2-192 0,5 2 192 0,2-2-192 0,0 3 0 0,6-2 0 16,4 1 0-16,5 2 0 0,7-4 0 0,3 0-224 16,5 0 32-16,0 0 16 0,-5 0-32 0,4 0-16 15,1-2 0-15,3 0 0 0,1 2 224 0,-3 0-176 16,-2 0 176-16,-4 0-160 0,-5 0 448 0,-1 0 96 15,1 2 0-15,-1 3 16 0,-2-2 432 0,-2 1 96 0,-2 2 16 16,-3 3 0-16,-1-3-432 0,-2 4-64 0,1 0-32 16,-3 0 0-16,2 1-288 0,-1-1-128 0,0 0 0 15,-1-2 128-15,0 2-128 0,1 3 0 0,-2-4 0 16,0 1 0-16,-2 0 0 0,-1 3 0 0,1-1 0 0,-2 0 0 16,0 2 224-16,-2 2-32 0,-1 1-16 0,0-1 0 15,0 3 528-15,-2 1 128 0,0 2 0 0,0 3 16 16,-1 3-464-16,1 2-80 0,-1 1-32 0,-1 1 0 15,0 6-272-15,0 6 0 0,0 3 0 0,1 1 0 16,0 5 0-16,-1 0 0 0,0-1 0 0,1 1 0 16,1-5 0-16,-2 6 0 0,1-1 160 0,-1 5-160 0,-1 4 400 15,1 1 0-15,-2 1 0 0,1 2 0 16,0 0-224-16,0 4-48 0,-3 0-128 0,0 6 192 0,1 3-64 16,-1-4-128-16,0 1 176 0,1-3-176 15,-1 2 0-15,1 2 0 0,1 4 0 0,-1 0 0 0,2 0 128 16,0 1-128-16,0 1 0 0,-1 0 0 0,1 4 0 0,0-4 0 15,1 1 0-15,-1-1 0 0,1 2 0 0,-2 1 0 16,2 2 0-16,-1-8 0 0,0-2 0 0,0-1 0 16,0 4 0-16,-2 5 0 0,-1-1 0 0,2 0 0 15,-3-2 0-15,1 1 0 0,-1-7 288 0,-1 11 0 16,-1 7 0-16,-1-2 0 0,2-2-32 0,0 1 0 16,1 5 0-16,0-3 0 0,-1 1-256 0,0-3 0 15,-1-7 0-15,-1 8 0 0,-2 2 0 0,-1 2 0 16,-2-6 0-16,1-2 0 0,-2 3 0 0,2-3 0 0,0 2 0 15,-2-3 0-15,3-5 0 0,0 3 0 0,-2 5 0 16,1-2 0-16,0 2 0 0,-1-3 0 0,2-5 0 0,1-1 0 16,2-2 0-16,0 2 0 0,3-1 128 15,3-2-128-15,1-2 256 0,1-2-16 0,2 1 0 0,2-3 0 16,1 2-240-16,1-1 176 0,1 2-176 0,1-1 160 16,-1-2-160-16,-1 3 0 0,3-1 0 0,-3-2 128 15,0 3-128-15,-1-4 0 0,-1 3 0 16,-3-1 0-16,1 0 0 0,-4 2 0 0,0 1 0 0,-3-4 0 15,-1-6 0-15,-2-3 0 0,1 0 0 0,1-3-176 16,0 0 176-16,1-4 0 0,1 0 0 0,1-4 0 16,1-5 0-16,1-1 0 0,-1-2 0 0,4-5 0 15,-2-4 0-15,2 1 0 0,3 5 0 0,0 2 0 16,1-6 0-16,-2 0 0 0,1-1 0 0,-1-1 0 16,-1-1 0-16,-1-2 0 0,-1 0 0 0,-1-5 128 0,0-2 0 15,-1 1 16-15,-2 5 0 0,1-1 0 0,-1-1-144 0,2-3 0 16,0-1 0-16,1-7 128 0,0-2-128 0,1-5 0 15,0-1 0-15,2-3 0 0,-1 0 0 16,1-4 0-16,-1-1 0 0,0-2 0 0,2 1 0 16,0-2 0-16,1 0 0 0,-1 0 0 0,-1 0 0 0,1 2 0 15,0-4 0-15,-2 2 128 0,1 0-128 0,-1 2 160 16,-1-2-160-16,1 2 160 0,-1 1-160 0,-1 0 160 16,1 1-160-16,-1 1 160 0,0-1-160 0,0-2 0 15,1 2 0-15,-1 0 0 0,0-2 0 0,2-1 0 16,0 2 0-16,-1-1 0 0,2-2 0 0,0 1-144 15,1 2 144-15,0-3-160 0,1 0 160 0,-2 0 0 0,2 2 0 16,0-2 0-16,-1 2 0 0,1 0 0 0,-1 1 0 16,-1-3 0-16,1 3 0 0,-1 3 0 0,0-2 0 0,-1 2 0 15,-1-2 0-15,0 2 0 0,0 0 0 0,-1 1 0 16,0-4 0-16,0 2 0 0,0-1 0 0,0-2 0 16,0 0 0-16,-1 0 0 0,1 2 0 0,-1-4 0 15,1 2 0-15,0-2 0 0,0 0 0 0,0 0 0 16,0 0 128-16,0 0-128 0,0 2 160 0,0-2-160 15,0 0 192-15,0 0-64 0,0 0-128 0,0 0 192 16,0 0 0-16,0 0 0 0,0 0 0 0,0 0 0 16,0 0-192-16,0 0 0 0,0 0 128 0,0 0-128 0,17-12 0 15,-16 12 144-15,1 0-144 0,-1 0 128 0,0 0-128 16,-1 0 0-16,1 2 0 0,-1-2 0 16,0 2 0-16,-1-2 0 0,1 4 0 0,-1-2 0 0,1-2 128 15,0 0 0-15,0 0 0 0,0 0 0 0,0 0 112 16,-20 16 16-16,13-9 0 0,-3-1 0 0,-1 0-112 15,-1 1-16-15,0 0 0 0,0 1 0 0,-1-2-128 16,0 1 0-16,-5-1 0 0,1 1-176 0,0-1 176 16,1-2 0-16,1 1 0 0,1-1 0 15,3-2-448-15,1-2 0 0,2 1 0 0,0 2 0 16,3-3-512-16,0 0-128 0,0 0 0 0,3 1-18656 0</inkml:trace>
  <inkml:trace contextRef="#ctx0" brushRef="#br0" timeOffset="25254.77">21455 14860 42383 0,'2'-4'3776'0,"1"-2"-3024"0,2 4-608 0,1-2-144 0,2 4-864 16,2-3-208-16,7-3-32 0,12-1-16 0,11 1 832 0,10-3 288 0,3 3-192 0,-1 3 192 0,-4 2 0 0,-5 1-144 0,-2 4 144 0,-6-2-11312 15,-3 2-2192-15</inkml:trace>
  <inkml:trace contextRef="#ctx0" brushRef="#br0" timeOffset="31821.18">17617 16048 11055 0,'-4'0'976'0,"-1"2"-784"0,1 0-192 0,0 1 0 0,1 0 704 0,1 0 112 0,-1 0 16 16,-2 4 0-16,-2 3-2368 0,-2-1-480 0,1 4-96 0,2-3 0 0,3 0 1328 0,2-2 272 0,2-2 48 0,0-3 16 0,2 1 960 0,-1-2 192 15,1-2 32-15,-2 1 16 0,-1 3 1648 0,0-2 336 16,-1 1 64-16,-2 1 16 0,0-2 880 0,-1-1 176 15,-1 2 32-15,0-3 16 0,1-3-1680 0,1 0-352 16,0-1-64-16,2-6-16 0,2-2-1040 0,0-1-224 16,3-3-32-16,1-5-16 0,4 1-272 0,-2-4-48 15,0 1-16-15,0 1 0 0,-1 0-160 0,-2 2 0 0,-2 3 144 16,-2 3-144-16,0 2 0 0,-2 2 0 0,-6-2 0 16,-3 2 0-16,-4 1 0 0,-5 2-128 0,-3-2 128 15,-4 3-192-15,-3 2 192 0,-1 4-192 0,0 0 192 16,0 4-192-16,5-2 192 0,-1 2 176 0,-3 6-48 15,1 2 0-15,3 1 0 0,1 0-128 0,4 5 192 0,1 1-64 16,3 4-128-16,2 3 128 0,1 4-128 0,1 3 128 16,-1 1-128-16,-1 7 0 0,-2 2 144 0,-1 6-144 15,0-5 0-15,2 1-128 0,3-5 0 0,0 4 0 16,3 0-640 0,4-2-128-16,1 2-32 0,3-4 0 0,2-4 640 0,2-1 128 0,3-3 32 0,3-1 0 15,1-5 768-15,6-1 144 0,3-4 48 0,1-5 0 0,4-6-400 16,3-3-80-16,5-5-16 0,-1-5 0 0,4-7-96 15,-2-2-32-15,0-10 0 0,0-1 0 0,0-2-208 0,-1-9 0 16,3-3 0-16,-3-4 0 0,-2-1 0 0,-1-7 0 16,-1-1-144-16,-4-3 144 0,-1 2 0 15,-3 0 0-15,0-2 0 0,-2-4 0 0,-2-6 400 16,-2-1-16-16,1-2-16 0,-2-1 0 0,-1 2 80 0,-2 4 32 16,-2 4 0-16,-3-2 0 0,-3 1-160 0,-1 1-16 15,-2 4-16-15,-3 2 0 0,0 13-288 0,-4-5 0 16,-3 1 0-16,-4 1 0 0,0 2-176 0,-3 6 16 15,1 3 0-15,-2 6 0 0,0 4-112 0,2 1-32 16,0 7 0-16,1 0 0 0,-1 4-80 0,0 2 0 0,0 3-16 0,-2 6-12464 16,-1 3-2496-1</inkml:trace>
  <inkml:trace contextRef="#ctx0" brushRef="#br0" timeOffset="32334.24">18665 15233 43311 0,'-10'-18'1920'0,"1"4"384"0,-1 2-1840 0,3 2-464 0,2 4 0 0,1 0 0 0,-2-3 0 0,-5-5-128 0,-7-10-16 0,-5-7 0 0,-3-1-240 0,0-1-64 0,0 6 0 0,1 5 0 16,7 8-352-16,-1 2-80 0,1 2-16 0,-1 6 0 15,0 2-688-15,3 6-144 0,2 2-16 0,-1 6-16 0,0 7 1392 0,-2 3 368 16,1 6 0-16,-2 5 0 0,1 5 0 0,1 6 192 16,-1 8 0-16,0-1 0 0,0 4 928 0,4-2 176 15,1-3 48-15,4 5 0 0,4-2-304 0,3 0-48 16,3 5-16-16,4-1 0 0,3-2-528 0,2-2-96 0,3 0-32 16,2-6 0-16,1 1-320 0,1-3 144 0,-1 2-144 15,0 1 0-15,0 1 0 0,-2-2 0 0,-2 2 0 16,-6-5 0-16,-1 1 128 0,-2-5-128 0,-4-1 0 15,-4 0 0-15,-3 0 0 0,-2-1 0 0,-2-6 0 0,-3-1-144 16,1-5-144-16,-1-4-32 0,-1-1 0 0,1-8 0 31,-2-7-816-31,-3-7-160 0,0-3-48 0,-2-4-15360 0</inkml:trace>
  <inkml:trace contextRef="#ctx0" brushRef="#br0" timeOffset="32575.93">17657 16052 30399 0,'0'-6'2704'0,"-2"2"-2160"0,1-1-544 0,1 4 0 0,1-1 2768 0,3 0 448 16,1 2 96-16,3-5 16 0,6-1-2640 0,7-1-528 16,8 1-160-16,7-4 0 0,11 3 0 0,8-1-304 15,6-2 48-15,6 4 16 0,9 0 240 0,2-3 0 16,-1 4 0-16,-3-1 0 0,-5 0 0 0,-2-1 0 15,-1 1 0-15,-3 3 0 0,-3-2 0 0,-2 1 0 16,-3-2 0-16,-4-3 0 0,-3 2 0 0,-4-6 0 16,-2 3 0-16,-2 2 0 15,-4 0-384-15,-5 2-192 0</inkml:trace>
  <inkml:trace contextRef="#ctx0" brushRef="#br0" timeOffset="33107.3">16414 17287 42383 0,'2'2'3776'16,"1"-2"-3024"-16,-2 0-608 0,4 0-144 0,1 0 0 0,4 0-192 0,10-2 32 0,13 0 16 0,18-7-176 0,16-2-48 0,9-6 0 0,9 0 0 0,1-4 592 0,3 2 112 0,4 2 32 15,0-2 0-15,-2 4-240 0,1 4-128 16,0 3 160-16,0-2-160 0,-2 0 192 0,0 1-64 0,1-1-128 15,0 0 192-15,-3 4 64 0,2-5 0 0,2 4 0 0,-6-3 0 16,-9 3-256-16,-3-4 0 0,2 4 128 0,-3-5-128 16,-2 2 0-16,-1 0 0 0,-2-3 0 0,-3 1 0 15,-1-4-224-15,1 0 16 0,1 1 0 0,0-5 0 16,1 4-272 0,-3 1-48-16,-2-1-16 0,-9 4-17904 0</inkml:trace>
  <inkml:trace contextRef="#ctx0" brushRef="#br0" timeOffset="33798.91">17772 17848 6447 0,'1'-10'576'0,"-2"0"-576"0,1 4 0 0,-2-1 0 0,1 3 6272 0,0 0 1152 0,0 0 240 0,-3-2 32 0,-1-4-5200 0,-1-2-1024 0,-1-1-224 0,-3 1-32 0,0 5-896 0,-3 0-192 0,1 5-128 0,-3-1 192 16,-2 6-384-16,-2 1-80 0,-2 2-16 0,-2 2 0 15,-1 0 288-15,0 3-192 0,-1-1 192 0,0 0-160 16,2 2 336-16,0 2 64 0,1 2 16 0,0 1 0 15,2 3 336-15,-1 0 80 0,0 7 16 0,0 1 0 16,0 4-528-16,1 1-160 0,3 1 0 0,2 3 0 16,1-2 0-16,6 0 0 0,2-1 0 0,3-2 0 0,2-1-304 15,3-5-64-15,2-3-16 0,3-5 0 0,5 2 0 0,-3 1-16 16,4-5 0-16,0 1 0 0,4 1 224 16,0-2 176-16,3-4-208 0,1-2 80 0,-2 0 320 0,5-6 64 15,4-2 0-15,1-4 16 0,2-2 336 16,2-6 64-16,4-2 16 0,-1-5 0 0,-4-1-528 0,0-2-160 15,1-2 0-15,-4-5 0 0,-2 1 0 0,-4-3 0 16,-4 1 0-16,-2-4-192 0,-4 1 192 0,-3-1 192 16,-1-2-48-16,-6-2 0 0,-1-1 32 0,-4-1 0 15,-1-3 0-15,-1 3 0 0,-1-3 80 0,-1 0 32 16,-2 0 0-16,1-1 0 0,0-2 32 0,-2-1 16 16,-1 1 0-16,1 0 0 0,1 2-80 0,-3-1-32 15,1 1 0-15,0 3 0 0,1 6-480 0,-1 2-80 0,0 5-32 16,-1 7 0-1,-1 0-272-15,-1 7-64 0,0-1-16 0,1 6 0 16,-2 5-1088-16,0-1-224 0,2 6-32 0,-2 0-14192 0</inkml:trace>
  <inkml:trace contextRef="#ctx0" brushRef="#br0" timeOffset="34380.85">18899 17582 21183 0,'0'-4'1888'0,"-2"2"-1504"0,-2-2-384 0,2 1 0 0,-1 0 4976 0,1 0 912 0,-1 1 192 0,0 1 48 0,-5-6-5104 16,0 1-1024-16,-4 2-176 0,-1 4-48 0,-2 5-464 0,-2 10-80 0,-3 5-32 0,-2 8 0 0,-6 16-800 0,-4 3-176 0,0 7-16 16,-2 1-16-16,4-10 1408 0,-5 10 400 0,-4 5-160 0,0 3 160 0,3-3 1696 15,4-10 416-15,5-3 64 0,4-5 32 0,3-3-1168 16,5-8-224-16,4-7-48 0,2-4-16 0,4-1-752 0,2-6 0 16,3 0 0-16,1-5-12896 15,1-1-2496-15</inkml:trace>
  <inkml:trace contextRef="#ctx0" brushRef="#br0" timeOffset="34651.69">18223 17762 13823 0,'-14'-3'1216'0,"3"0"-960"16,-1 1-256-16,3 0 0 0,6 2 4224 0,0 0 816 0,1-2 144 15,-3 2 48 1,-1-4-5056-16,1 2-1008 0,3 1-208 0,10 1-48 16,5 0-368-16,7 4-80 0,6 5 0 0,5 3-16 0,1 1 1216 0,5 5 336 0,4 5 0 0,-3-1-144 15,1 6 1856-15,-2 2 368 0,-1 3 80 0,-4 2 16 16,-1 3 64-16,-3-2 32 0,-2 1 0 0,0-2 0 16,0 0-1440-16,-2-1-272 0,-1-4-64 15,-2-3-16-15,-1-5-480 0,-2 1 0 0,2-7 0 0,0-3 0 16,0-2-1648-1,0-6-320-15</inkml:trace>
  <inkml:trace contextRef="#ctx0" brushRef="#br0" timeOffset="35233.25">18208 17548 41471 0,'0'3'1840'0,"-1"-3"368"0,0 0-1760 0,1-1-448 16,0 1 0-16,1-2 0 0,0 1 256 0,0-3-16 0,4 2-16 0,2-7 0 0,5-1-720 0,4 1-144 0,4-1-16 0,3-3-16 0,5 5 64 0,1 0 16 0,6-2 0 15,-1 4 0 1,4 0 64-16,-1 0 16 0,3 1 0 0,-1-1 0 0,0 2 352 0,0 0 160 0,-1 0-128 0,-2-2 128 15,-3 0 0-15,-3 0 144 0,-4-3 0 0,-1 2 0 16,-3-3 496-16,0-2 112 0,-2 3 16 0,-3-3 0 16,-1 2-224-16,-2 0-32 0,-3 0-16 0,-1 1 0 15,-3 1-240-15,0 0-64 0,-4 2 0 0,1-4 0 0,-3 0-192 16,-1 2 0-16,-1-2 0 0,-2 3 0 0,1 1 0 16,-2-2 144-16,-2 0-144 0,-1-2 192 0,-2 2-192 15,-1-1 192-15,1 2-192 0,-2 0 192 0,-1-1-192 16,-2 2 192-16,2-1-192 0,-2 2 192 0,1 0-64 15,-1 4-128-15,2-1 192 0,-2-1-64 0,-2 2 64 0,0 1 0 16,3 1 0-16,-1 2 0 0,0-1-192 0,-1 2 0 16,-1 2 0-16,0 2 0 0,3 0-224 15,-1-2-128-15,5 1-32 0,2-1 0 16,2-3-64-16,3 0 0 0,2 1-16 0,1-2-17824 0</inkml:trace>
  <inkml:trace contextRef="#ctx0" brushRef="#br0" timeOffset="35705.94">19984 16725 50687 0,'7'0'4496'0,"2"0"-3600"0,1-3-704 0,0 3-192 0,2-2-1568 0,5 2-352 0,13 0-64 0,16-1 0 15,14-2 736-15,7-1 160 0,0 4 16 0,-8 2 16 0,-5 0-3376 0,-6 4-688 0,-4 3-128 0,-7-2-16 0</inkml:trace>
  <inkml:trace contextRef="#ctx0" brushRef="#br0" timeOffset="35959.79">20106 17019 46079 0,'-3'4'4096'0,"-1"-2"-3280"0,1 0-656 0,5-4-160 0,-1 2 784 0,3-2 128 16,3-1 32-16,5 2 0 15,9-5-2304-15,8-3-464 0,14-3-96 0,10-5 0 16,7 1 720-16,3-2 160 0,0 1 16 0,-3 5 16 16,1 3-1008-16,-5 3-208 0,-3 4-32 0,-4 0-7904 15,-4 2-1568-15</inkml:trace>
  <inkml:trace contextRef="#ctx0" brushRef="#br0" timeOffset="37109.87">22017 15792 28559 0,'-1'-2'2544'0,"-2"-2"-2032"0,2 1-512 0,1 3 0 0,-1-3-1568 0,-1 1-416 0,0-2-64 16,-2-5-32-16,-2 2 1184 0,-1-3 256 0,-3 4 32 0,0 1 16 0,-1 4 592 0,-2 1 0 15,0-3 0-15,-5 6 0 0,1-3 672 0,-1 3 160 16,-2 0 16-16,-3 3 16 0,1 0 976 0,-2-2 192 15,-2 3 32-15,-2 2 16 0,1-3-848 0,0 0-160 0,1 0-48 16,0 1 0-16,0-1-880 0,1-3-144 16,1 4 0-16,1-4-160 15,4 4-736-15,0-4-160 0,2 2-32 0,1-4 0 16,2 2-192-16,2-1-32 0,2 2-16 0,2 0 0 0,1-2 960 0,1 2 192 16,1-2 48-16,0 2 0 0,2 2 1344 0,0-2 256 0,0 2 64 15,2 3 16-15,-2-3-112 0,3 4-32 0,-1 0 0 0,1 2 0 16,0-2-1008-16,1 5-208 0,2 1-32 0,1 1-16 31,1 4-592-31,1 2-112 0,1 1-16 0,-1 2-16 0,3 0 272 0,-2 3 48 0,1 2 16 0,-1 3 0 16,1 3 256-16,-2 2 192 0,-1 2-16 0,0-3-16 15,-2 3 128-15,-1 3 32 0,-1 3 0 0,-1 8 0 16,-1 1 64-16,-2 1 0 0,1 4 16 0,-1-5 0 16,1-2-272-16,1-6-128 0,-1-3 128 0,2-4-128 0,0-4 0 15,3-3 0-15,-1-2 0 0,2-1 0 16,-2 4 0-16,1-3 0 0,1 3 0 0,-1-1 0 0,0-1 0 0,-2 1 0 15,2 1 0-15,-3-3 0 0,1-6 0 16,-1 1 0-16,-1-1 0 0,1-1 0 0,-2-7 0 16,2-2 0-16,0 1 0 0,0-5 0 0,3-2 128 0,0-4-128 15,1 0 0-15,0-6 128 0,2 0 128 0,0-2 0 16,2-2 16-16,-1-2 0 16,4-4-1088-16,0 0-208 0</inkml:trace>
  <inkml:trace contextRef="#ctx0" brushRef="#br0" timeOffset="38437.39">21389 17655 25791 0,'-7'-3'2304'0,"2"2"-1856"0,2 1-448 0,2-2 0 0,2-1 2272 0,0 3 352 15,1-1 80-15,3-2 16 0,3 0-2496 0,3-4-496 0,4 1-112 0,3-4 0 0,6 2 128 0,2-2 16 0,6 0 16 0,3-1 0 0,3 0 640 0,4 0 128 0,4 1 32 0,2 2 0 16,0 2 32-16,3 1 16 0,1 4 0 0,2 1 0 15,-1 4-624-15,3-2 0 16,3 2 0-16,1 2 0 16,-1 3-1344-16,0 2-320 0</inkml:trace>
  <inkml:trace contextRef="#ctx0" brushRef="#br0" timeOffset="41542.33">22502 16230 24879 0,'-3'-1'2208'0,"1"-3"-1760"0,0 4-448 0,1 0 0 0,0 0-752 0,0-2-224 0,-3-1-48 15,-1-3-16-15,-1 0-544 0,-3-2-96 0,0-1-32 0,1-4 0 0,0 5 1712 0,1 0 560 0,1-1 0 0,-2 2 0 0,1 1 976 0,1 0 192 16,-2 3 32-16,1 0 16 0,-2-2 48 0,1 3 16 15,-2-1 0-15,0 0 0 0,1 1-272 0,-1 0-48 16,2 0-16-16,-2-1 0 0,1 0-576 0,-2 0-112 0,1 2-32 0,1-1 0 16,0 2-528-16,0-4-128 0,1 4 0 15,1-3-128-15,2 2 0 0,0 1 0 0,0 0 0 0,1 0 0 16,2 0 0-16,-2 0 0 0,2 0 0 0,-2 1 0 16,0 2 0-16,-1-3 0 0,1 4 0 0,-3-4 0 15,2 2 0-15,-2-1 0 0,1 2 0 0,-2-1 0 16,2 2 0-16,1-4 0 0,0 2 0 0,0-2 0 15,2 0 448-15,-1 0 0 0,0-2-16 0,2-1 0 16,1 2-112-16,-2-1 0 0,2-1-16 0,-2 2 0 16,1 1-176-16,-2-2-128 0,-1 2 144 0,-1 2-144 15,0 2 0-15,-2-1 0 0,-1 4 0 0,-3 1 0 0,-1 2 0 16,-2 3-160-16,0-1 0 0,-1 0 0 0,1 2 16 16,0 1 0-16,2-2 0 0,0 2 0 0,2-1 144 15,1 1 0-15,2-2 0 0,0 2 0 0,1-1 176 0,1 1 64 16,1 1 16-16,0-4 0 0,1-1-256 0,3 0 0 15,1-1 0-15,0 0 0 0,1-1 0 0,2-3 0 16,0 1 0-16,2-1 0 0,3 1 0 0,-1-4 0 16,3 2 0-16,1-1 0 0,3 0-192 0,-1 2-48 15,3-2 0-15,0 1 0 0,1 1 240 0,0-3 0 16,-2 4 0-16,1-4 0 0,2 0 0 0,2 1 0 16,-1-2 0-16,0-1 0 0,2 2 128 0,-1-6 0 15,0 2 16-15,-1-1 0 0,-1-2-16 0,-1-2 0 16,-2 1 0-16,1-3 0 0,2-2 16 0,-1-2 0 15,-1 0 0-15,1-4 0 0,-1-1 32 0,-1-1 0 0,-1-1 0 16,-2 0 0-16,-1-4 32 0,-2-1 16 0,-2-2 0 16,-2-3 0-16,-1-2 32 0,-4-1 16 0,-1-1 0 15,-2 3 0-15,0 2-144 0,-2-3-128 0,-3-1 192 16,0-3-192-16,-2 3 144 0,-1 1-144 0,-1 2 0 16,0 3 144-16,1 4-144 0,0 4 0 0,0-1 0 0,-2 3 128 15,2 1-128-15,1 4 0 0,2-1-160 0,-1 3 160 16,0-1-480-1,3 4 0-15,0 0 0 0,1 2 0 0,3 2-1008 16,0 2-208-16</inkml:trace>
  <inkml:trace contextRef="#ctx0" brushRef="#br0" timeOffset="42143.18">23236 15664 39615 0,'-2'-4'3520'0,"-2"-2"-2816"0,1 2-560 0,2-1-144 0,0 2 0 0,0-1-272 0,-3-6 64 16,-1-6 16-16,-4-5-1104 0,1-1-224 0,0 8-32 0,-2-3-16 0,-1-1 448 0,-4 2 96 0,-1 4 0 0,0 3 16 16,0 6 448-16,-2 0 96 0,-1 7 16 0,-2 4 0 15,-1 2 704-15,-3 5 160 0,-1 4 32 0,0 1 0 0,1 2-64 16,1 2 0-16,1 0 0 0,4 3 0 0,0-1 384 0,4-1 80 15,3 1 16-15,3 1 0 0,3-3 64 16,2 3 16-16,3-1 0 0,1 2 0 0,3-2-400 16,0 1-80-16,3-1-16 0,2-1 0 0,2-3-256 15,2 4-64-15,3 0-128 0,1 1 192 0,1-1-192 16,1-1 0-16,-3 0 0 0,1-3 0 0,2 2-288 0,1 0 0 16,-1-1 0-16,1-2 0 15,-1-4-992-15,-3-1-192 0,1-1-32 0,-3-3-16 16,-1 1-416-16,-2-6-96 0,-4 3-16 0,-2-1-10544 0</inkml:trace>
  <inkml:trace contextRef="#ctx0" brushRef="#br0" timeOffset="42448.48">22553 16175 45151 0,'0'0'2000'0,"0"-3"416"0,2-1-1936 0,-1-1-480 0,1 4 0 0,3-4 0 16,2 1 0-16,2-3-192 0,8-4 16 0,7-5 0 16,8-3-272-16,5 0-64 0,3-1-16 0,0 2 0 0,0 2 208 0,0 3 32 15,2-3 16-15,-1 3 0 0,1 3 16 0,-3 2 0 16,0 2 0-16,-11-1 0 0,-4 4-96 0,-1-1-16 15,3 2 0-15,0-2 0 32,-2-1-144-32,-1 1-48 0,1 0 0 0,-2-2 0 0,-4 0-848 15,-1 2-160-15</inkml:trace>
  <inkml:trace contextRef="#ctx0" brushRef="#br0" timeOffset="42841.87">23911 15581 39615 0,'-4'6'3520'0,"0"-2"-2816"0,-3 2-560 0,2-2-144 16,3 1 832-16,1-4 128 0,-2 4 16 0,-2 2 16 15,-2 6-1584-15,-3 0-320 16,-1 5-64-16,0-1-16 0,-2 0-1536 0,0 3-304 0,-2-4-64 16,-1 5-16-16,-4-1 288 0,-5 5 64 0,-2 1 16 15,-5 2 0-15,-4 7 3120 0,-6 2 608 0,-5 7 128 0,-5 7 32 0,-6 6 1376 16,-5 6 288-16,-4 4 48 0,-3-3 16 15,0 2-1344-15,-1-3-256 0,0 1-48 0,2 1-16 0,3-2-784 16,2 2-176-16,5-2-16 0,3-4-16 0,4-6-416 16,6-2 128-16,3-4-128 0,5-2 0 15,4-5-304-15,4-1-144 0,2-5-16 0,2-1-11856 16,4-3-2368-16</inkml:trace>
  <inkml:trace contextRef="#ctx0" brushRef="#br0" timeOffset="43643.76">23272 17117 15663 0,'-11'-3'1392'0,"2"0"-1120"16,0-2-272-16,3 0 0 0,4 2 2432 0,-1 0 416 0,2-4 96 0,-3 1 0 0,-2-9-2640 0,-2-3-544 0,0-2-96 0,2-2-32 0,0-1 1632 0,1 5 320 0,1-1 64 0,0 6 16 0,2 0-608 0,-2 4-112 0,0 2-32 15,1 1 0-15,-2 4 32 0,-1 0 0 0,-1 6 0 0,-1-1 0 16,-1 4-304-16,-1 3-64 0,-1 5-16 16,0 1 0-16,-1 2-368 0,1 6-192 0,-2 3 192 0,0 5-192 15,-2 0 0-15,0 3 0 0,0 2-192 16,1 1 48-1,1 0-448-15,-1-4-96 0,3 0-16 0,-1-1 0 16,2 2-432-16,1-3-80 0,1-1-32 0,0-8 0 16,3 2 32-16,1-7 16 0,3 1 0 0,1-5 0 0,3-2 1552 0,0-6 304 0,4 0 64 0,0-4 16 15,2-2 480-15,-1-2 80 0,3-1 32 0,3-2 0 16,5-3-880-16,0-4-160 0,4-3-32 0,0-1-16 16,2 0-240-16,-2 0 0 0,1-3 0 0,-3-1 0 15,-1-2 384-15,-2 1 48 0,0 1 0 0,-5-4 0 16,-1 1-96-16,-2-1-16 0,-2 0 0 0,-3-4 0 0,-2 1 176 15,0-3 16-15,-3 1 16 0,0-1 0 0,0-1-48 16,-3 1-16-16,2-1 0 0,-1-6 0 0,-2 1 64 16,2-5 16-16,-1 0 0 0,1 1 0 0,0 1-544 0,2 1 0 15,0 6 0-15,0 3 0 16,2 5-464-16,0 3-112 0,-1 3 0 0,2 2-16 16,-1 4 64-16,1-1 16 0,-2 4 0 0,0 2 0 15,0 1-432-15,-1 3-80 0,2 3 0 0,-2 0-16 16,0 0-1584-16,-2 1-304 0</inkml:trace>
  <inkml:trace contextRef="#ctx0" brushRef="#br0" timeOffset="44599.64">24009 16741 22111 0,'-1'-5'1968'0,"-2"4"-1584"0,2 1-384 0,1 1 0 0,0-1 2432 0,0-1 384 0,-1 1 96 0,-1-4 16 0,0 2-2352 16,1-1-576-16,0 2 0 0,-1 1 0 0,1 1 0 0,-1-1 0 0,-1 3 0 0,-2-1 0 0,0 2 720 0,-2-1 80 16,-2 6 16-16,-2 3 0 0,-1 2 32 0,-3 5 16 0,-1 3 0 15,-3 3 0-15,-2 3-368 0,-1 2-80 0,-2 4-16 0,-2 1 0 16,0 0-128-16,0 2-16 15,-1 1-16-15,0-2 0 0,1-3 320 0,0 3 64 0,0 1 16 16,3-5 0-16,0-3-160 0,4-3-32 0,1-2 0 0,2-1 0 16,4-2-448-16,0 1-208 0,2-5 16 0,0 1 0 31,2-1-1216-31,1-2-224 0,2-3-48 0,0-4-10400 0,3-3-2064 0</inkml:trace>
  <inkml:trace contextRef="#ctx0" brushRef="#br0" timeOffset="44852.52">23534 16912 48831 0,'-4'12'2176'0,"1"-5"432"0,0 2-2096 0,2-3-512 0,1 0 0 0,1-2 0 0,2 2-368 0,0 7-176 16,4 3-32-16,2 6-16 15,6 4-304-15,1 1-48 0,3-1-16 0,-1 0 0 0,5 5 544 0,-1 0 96 16,1 1 32-16,2 0 0 0,1 0 112 0,-2-1 32 16,-2 0 0-16,0-2 0 15,-3-7-336-15,-1 0-64 0,0 0-16 0,-2-6 0 16,-2 3-688-16,0-3-144 0,0 0-16 0,-3-6-14816 0</inkml:trace>
  <inkml:trace contextRef="#ctx0" brushRef="#br0" timeOffset="45177.19">24252 17405 45151 0,'3'14'2000'0,"-2"-6"416"0,-1 1-1936 0,-1-5-480 0,1-1 0 0,0 0 0 0,1-2 0 16,0 4-240-16,2 2 32 0,1 3 0 15,-1 5-800-15,4 1-144 0,-3 0-48 0,1 3 0 16,0 1-1184-16,-2 2-240 0,1 1-64 0,-2 0 0 15,0 0 640-15,0 2 128 0,-1 3 32 0,0-3 0 0,0 1 1344 0,1-1 272 16</inkml:trace>
  <inkml:trace contextRef="#ctx0" brushRef="#br0" timeOffset="46206.57">25658 16747 50687 0,'-6'4'4496'0,"3"-2"-3600"0,1 2-704 0,2-4-192 0,2 0 0 0,-1 0 0 0,-1 2 0 0,1 2 0 0,1 2-1152 0,5-2-272 16,1 0-48-16,3-2-16 0,6-2 80 0,0 0 0 0,3 0 16 15,4 0 0-15</inkml:trace>
  <inkml:trace contextRef="#ctx0" brushRef="#br0" timeOffset="46417.15">26805 16816 46991 0,'-3'11'2080'0,"0"-2"432"0,-2-3-2000 0,1 0-512 16,1-4 0-16,2 0 0 0,0-2 288 0,-3 4-32 15,-1 1-16-15,-1-1 0 16,0 2-912-16,3-4-176 0,2-4-48 0,4-1 0 15,3 0-1152-15,5-4-256 0,3-1-32 0,5 0-16 0</inkml:trace>
  <inkml:trace contextRef="#ctx0" brushRef="#br0" timeOffset="46603.4">27458 16935 33167 0,'2'9'2944'0,"-2"-3"-2352"0,-1 0-464 0,0 0-128 16,1-5 3264-16,0 2 640 0,1-1 128 0,-2 2 32 16,1 2-4064-16,0 3-800 15,0-2-160-15,2 0-48 0,2-1-1856 0,1-3-368 0,1 1-80 16,4-1-16-16</inkml:trace>
  <inkml:trace contextRef="#ctx0" brushRef="#br0" timeOffset="47296.02">29826 16328 25791 0,'1'-8'2304'15,"-1"0"-1856"-15,1 0-448 0,0 2 0 0,2 0 2480 0,-1 1 400 0,2 0 64 0,1-4 32 16,4-7-5200-16,2-5-1040 0,1-2-192 0,-1 1-64 0,0 1 448 16,-4 2 96-16,-3 5 16 0,-1 0 0 0,-4 6 4320 0,-3-2 880 0,-2 4 160 0,-2 0 32 15,-2 0 1856-15,-1 0 384 0,0-1 64 0,1 1 0 0,0 0-3120 16,1-1-624-16,0 0-128 0,0-4-32 0,3 4-624 16,0-2-208-16,0-1 128 0,0 3-128 15,-1-4 0-15,2 7-272 0,2-2 48 0,-1 2 16 0,-2 2-64 16,-3 0-16-16,0 0 0 0,0 2 0 0,-7 4 112 0,-8 4 32 15,-3 2 0-15,-3 6 0 0,-2 5 144 16,1 2-208-16,-1 3 80 0,2-1 128 0,4 3-144 0,2-2 144 16,5-4 0-16,3 0 0 0,6-1 0 15,5-5 0-15,4 2 192 0,3-4-48 0,3 0 160 0,4-3 16 16,2-1 16-16,4-1 0 0,1 1-336 0,1-4 0 16,4 1 0-16,0 2 0 0,2-3-288 0,-1 0 32 15,0-2 0-15,0-2 0 0,4 0 256 0,-1-2 192 16,0-2-16-16,0 0-16 0,-2-2-32 0,1-4-128 0,-3-2 192 15,0 0-64-15,-3-6-128 0,-1 1 0 0,-1-4 0 16,-3 0 0-16,-1-4 0 0,-3-4 0 0,0 1 0 16,-3 0 0-16,-3-2 128 0,0-6 112 0,-2 2 16 15,0-4 0-15,-1-3 208 0,0 0 48 0,2 1 16 16,-4 1 0-16,2 5-144 0,-1 0-48 0,0 7 0 16,-3 3 0-16,0 3-336 0,0 6 0 0,-3 0 0 0,-1 1 128 15,-1 3-304-15,-1 4-48 0,-1 3-16 16,0 2 0-16,-1 2-128 0,-1 2-16 0,0 2-16 0,-1 0 0 31,3 0-688-31,0 1-128 0,1 0-16 0,4-1-16496 0</inkml:trace>
  <inkml:trace contextRef="#ctx0" brushRef="#br0" timeOffset="47752.66">31134 15337 17503 0,'0'-15'1552'0,"-1"3"-1232"16,-1 5-320-16,1 1 0 0,0 2 2144 0,-2-2 368 0,-1-7 80 0,-4-9 16 0,-2-6-2448 0,-5-1-480 0,-2-3-112 0,-3 7-16 0,-1 3 1024 0,-1 6 208 0,-1-1 48 15,-1 5 0-15,-1 1 192 0,1 4 32 0,1 1 16 0,1 3 0 16,1 3 480-16,2 3 112 0,2 3 0 0,1 0 16 16,2 4-768-16,1 2-144 0,-1 4-48 0,1-1 0 15,2 8-576-15,-2 3-144 0,1 6 0 0,1 5 0 16,-3 1 0-16,3 3 0 0,1 1 0 0,1 1 0 15,3 2 0-15,0 3 0 0,1 8 0 0,3 0 0 16,2 1-224-16,0 0 80 0,2-5 16 0,-1 1 0 16,3-3 128-16,-1 1 0 0,-1-1-144 0,-1 1 144 15,-1 0 0-15,-2-1-144 0,-1 1 144 0,-2-3 0 16,-1-4-448 0,0-4 32-16,0-1 0 0,0-7 0 0,1-6-336 0,1-3-64 0,0-3-16 0,1-4 0 15,-1-1-496-15,1-8-96 0</inkml:trace>
  <inkml:trace contextRef="#ctx0" brushRef="#br0" timeOffset="47975.41">30237 15979 46079 0,'-1'1'4096'0,"1"-2"-3280"16,1-1-656-16,2 0-160 0,2 0 256 0,1-4 0 15,5 2 16-15,6-6 0 16,9-1-816-16,9-3-160 0,8 0-48 0,8 0 0 0,5-1 464 0,2 5 96 0,-1 0 0 0,2 0 16 31,3 8-432-31,-3-4-96 0,-2 2 0 0,-5-2-16 16,-4-3-880-16,-2 2-192 0,-3 1-16 0,-4-1-14640 0</inkml:trace>
  <inkml:trace contextRef="#ctx0" brushRef="#br0" timeOffset="48410.79">31776 15356 14735 0,'0'0'1312'0,"-2"0"-1056"16,2 0-256-16,-1 0 0 0,0 1 5840 0,0-1 1120 15,-1 3 208-15,1-1 64 0,-2 2-5904 0,-2 2-1184 16,-2 4-144-16,-1 2-192 15,-2 2-320-15,-4 4-64 0,-2 1-16 0,-2 3 0 0,-5 7 592 0,-4 2 240 16,-4 3-16-16,-6 6 0 0,-2 3 272 0,-7 4 48 0,-4 1 16 16,-4 5 0-16,-3 2-304 0,-2 2-64 15,-6 2-16-15,0 2 0 0,-3 4-176 0,1 2 0 0,2 2 0 16,0-4 0-16,3 1 128 0,1 2-128 0,0-1 128 16,0 2-128-16,2 2 256 0,0-2-48 0,3 0 0 0,2-2 0 15,2 2-208-15,4-2-128 0,4-6 128 0,3-2-208 31,4-6-688-31,3-2-128 0,3-7-16 0,1 1-16672 0</inkml:trace>
  <inkml:trace contextRef="#ctx0" brushRef="#br0" timeOffset="49307.34">30880 17463 35007 0,'0'-1'3120'0,"0"-3"-2496"0,0 4-496 0,0-2-128 0,0 2-864 0,0-4-192 0,0 1-32 15,0-3-16-15,2-2 128 0,-4-4 16 0,2 0 16 0,0 0 0 0,-1-1 1664 0,-1 0 336 0,0 0 64 0,0 1 16 0,-2 0 400 0,1-2 96 16,-1 2 16-16,-2-3 0 0,-1 5-656 0,0-2-128 16,-2-2-32-16,0 2 0 0,-5-1-576 0,-1 3-112 15,-3-1-16-15,-5 6-128 16,-3 0-320-16,-5 8-160 0,-3 1-32 0,-6 8-16 15,-3 3-2896-15,-2 5-576 0,3 4-112 0,2 2-32 16,-1 3 3152-16,2 3 624 0,4 2 128 0,2 0 32 0,5-2 1936 0,3 0 384 16,4 0 64-16,4-1 32 0,2-2-1136 0,3-1-240 15,3 1-32-15,3-5-16 0,2 2-544 0,4-4-112 0,4 0-128 16,3 0 176-16,4-2 16 0,3-2 0 0,3-2 0 16,4 0 0-16,3-1 32 0,1-4 16 0,2-2 0 0,-1-3 0 15,1-3 336-15,1-3 80 0,2-5 16 0,-2-3 0 16,1-2-112-16,-1-2-32 0,2-3 0 15,-3-1 0-15,0-4-224 0,-1-2-48 0,0-5-16 0,-1-2 0 16,0-3 16-16,-2-2 16 0,-2-5 0 0,-1-4 0 16,-3-2 0-16,0-3 0 0,-3-5 0 15,0-1 0-15,-2-2 48 0,-1 2 16 0,2-6 0 0,-2 2 0 16,0 1-80-16,0 0 0 0,-1 4-16 0,-1 5 0 16,-1 1-240-16,-1 2 128 0,-2 1-128 0,-2 1 0 15,0 1 0-15,-2 2 0 0,0 4 0 0,-1 4-160 16,-2 5-16-16,-2 2 0 0,0 3 0 0,1 2 0 0,-2 4-80 15,-2 4-32-15,3-1 0 0,-1 3 0 16,1 4-464-16,1 2-80 0</inkml:trace>
  <inkml:trace contextRef="#ctx0" brushRef="#br0" timeOffset="51716.25">31582 16966 21183 0,'2'-4'1888'0,"0"2"-1504"0,0 1-384 0,-1 1 0 0,0 0 256 0,-1 0-32 0,1 0 0 0,-1 0 0 0,0 0 1520 0,-2 1 304 0,-2 1 64 0,4-2 16 0,0 0 112 0,-25 22 0 16,14-9 16-16,-3 3 0 0,-1-2-1008 0,-1 4-208 16,-3 3-32-16,1 5-16 0,-3 0-224 0,-2 7-64 15,0 3 0-15,-1 1 0 0,0 4-368 0,-1 1-80 16,0 2 0-16,2 0-16 0,0-6-240 0,1 3 0 15,-1 1 0-15,-1 2 0 0,2-6 0 0,2 0 0 16,1-6 0-16,2-1 0 0,4-5 0 16,-2-4 0-16,2-3-160 0,2-4 160 15,0-5-864-15,0-7-96 0</inkml:trace>
  <inkml:trace contextRef="#ctx0" brushRef="#br0" timeOffset="51960.52">31013 17072 43311 0,'3'4'1920'0,"1"-4"384"0,1 0-1840 0,0 1-464 0,1 2 0 0,0-1 0 31,2 4-128-31,3 1-128 0,6 6-32 0,7 6 0 0,4 5 1104 0,3 6 208 15,0 7 64-15,-1 2 0 0,-2 1-448 0,1 5-96 0,-5-3-16 0,-1-3 0 16,-6-6-528-16,-1 1 0 0,1 1 0 0,-2-3 0 16,-3-1 0-16,0-5-304 0,-3 0 48 0,0-5 0 15,0-3-1024-15,-3-1-208 0</inkml:trace>
  <inkml:trace contextRef="#ctx0" brushRef="#br0" timeOffset="52977.91">31654 18173 29487 0,'-6'4'2624'0,"1"-2"-2112"0,3-2-512 0,3 0 0 0,0 0 1888 0,-1 0 272 0,-1 0 48 0,0-2 16 0,-2 2-1248 0,2-4-240 0,1-2-48 0,1-3-16 0,2-1 32 0,1-2 0 16,1-4 0-16,2 0 0 0,-1-3 0 0,3-1 0 15,-2-2 0-15,-1 0 0 0,2 1-96 0,-3-2-16 16,0 1 0-16,-3 0 0 0,2 0 32 0,-2-3 0 16,1 0 0-16,-1-1 0 0,1 0-144 0,-1-1-32 15,2 1 0-15,0-2 0 0,2-1-256 0,0 1-48 16,1-1-16-16,1 5 0 0,1 1-128 0,-1 5 0 15,1 4 0-15,-2 2 0 0,1 2 0 0,-1 4 0 16,-1 2 128-16,0 2-128 0,-1-2 352 0,0 4-16 0,0 0 0 16,-1 4 0-16,0-2-144 0,1 2-16 0,-2-2-16 0,2 4 0 15,-1-1-160-15,1 2 128 0,-1 1-128 0,-1 1 128 16,1 2-128-16,-3 0 0 0,2 3 0 0,-3 1 128 16,1 1-128-16,-1 0 0 0,0 2 0 0,0 2 0 15,0 1 0-15,0-1 0 0,0 2 0 0,0-3 0 16,0 0 0-16,1 2 0 0,1-1 0 0,0-1 0 15,-1-1 0-15,2 2 0 0,0-4 0 0,1 3 0 16,-1-6 0-16,0 2 0 0,1-2 0 0,-2-1 0 16,2-2 0-16,0-3 0 0,0-1 0 0,-1-1 0 15,1-1 192-15,1-4-32 0,1 0-16 0,0-4 0 16,1-2 176-16,-1 0 16 0,1-6 16 0,1-4 0 0,0-3-128 16,0-3-32-16,-2-4 0 0,0-5 0 0,-1 0-192 15,-1-1 0-15,-1 0 0 0,-1 1 0 0,0 1-160 16,1 2 160-16,-1 3-128 0,0 3 128 0,1 6 0 15,-1 1-128-15,2 2 128 0,0 6 0 0,0-3 0 0,-1 4 0 16,1 1 0-16,2-1-128 0,0 2 128 0,2-3 0 16,0 2 0-16,1 1 0 0,0-2-208 0,1 3-16 15,-2 2 0-15,1 1 0 0,0 1 0 0,-1 4 0 16,1 1 0-16,0 1 0 0,0 4 224 0,0 1 0 16,0 3-160-16,1 1 160 0,-2 3 0 0,2 0 0 15,0 4 160-15,0 1-160 0,0 5 208 0,1-3-64 16,0 6-16-16,2 1 0 0,-2 2 16 0,0 0 0 15,-1 0 0-15,0 0 0 0,-2 0 96 0,0-3 16 0,-1 1 0 16,-1-3 0-16,0-2-64 0,1 0 0 0,-2-6 0 16,-1-2 0-16,1-2-192 0,-1-6 144 0,1-2-144 0,-2-7 128 31,0-2-880-31,0-5-176 0,0-8-32 0,0-13-23440 0</inkml:trace>
  <inkml:trace contextRef="#ctx0" brushRef="#br0" timeOffset="55498.74">32502 15209 40543 0,'-15'-2'3600'0,"4"0"-2880"0,6 0-576 15,5 2-144-15,1-2 160 0,-1 2 0 0,-4-2 0 0,-3-1 0 0,-3 0-160 0,1-1 0 0,2 0 0 0,1-2 0 0,2 4 544 0,3-2 32 0,1-1 0 0,2 4 0 0,2-2-64 16,2 2 0-16,3 1 0 0,2 1 0 0,4 2-336 0,1 3-176 0,5 0 160 0,1 0-160 16,4 0 0-16,1 2 128 0,2-2-128 0,3 3 0 15,4-2 0-15,2 2 0 0,4-2 0 0,0-1 0 16,-2-1 0-16,-1-1 0 16,1-3 0-16,-1-1 0 0,2 0 128 0,-1-1-128 0,-4-3 176 0,-3-2-176 15,-2 1 256-15,-3 1-48 0,-4 1-16 0,-4 0 0 16,-3 1-192-16,-4 4 0 0,0-2 128 0,-3 4-128 0,-3 2 224 15,-2 0 0-15,-1 3 0 0,-2 1 0 16,-1 5-16-16,1-2 0 0,-1 6 0 0,0-1 0 0,0 5-208 16,3-1 0-16,1 4 0 0,0 2 0 0,2 3 0 0,2 4 0 15,0 1 0-15,1 7 0 0,0 2 0 0,1 5-288 16,0 7 64-16,-1-4 16 0,-3 2 208 0,1-2 0 16,-2 5 0-16,-3 4 0 0,0-2-160 0,-3 7 160 15,0 0-160-15,-3 2 160 0,-2-3-256 0,-2-3 64 16,0 1 0-16,-2 2 0 0,0-3-48 0,4 1 0 15,3 5 0-15,2-6 0 0,1-9 112 0,3-4 128 16,0-2-208-16,2-1 80 0,2 0 128 0,0-1 0 16,2 0 0-16,0-1 0 0,-2-1 480 0,1 1 32 0,-3-5 0 15,-1-1 0-15,-2-2-192 0,-1 1-48 0,-2 0 0 0,0-3 0 16,-1 2-128-16,-2-1-16 0,1 1-128 0,-3-2 192 16,0-2-192-16,-1 2 0 0,-2-2 0 0,1-1 0 15,-2-6 0-15,1-1 0 0,-1-3 0 0,2-3 0 16,-1-6 288-16,2 2-32 0,0-2-16 0,1-3 0 15,1 2-112-15,2-2 0 0,-1 0-128 0,1 0 192 16,-1 1-192-16,1-1 0 0,0-1 0 0,0 1 0 16,1 3 0-16,0-7 0 0,-1 3 0 0,1-3 0 15,-1 4 128-15,-1 0 0 0,1-1-128 0,-2 1 192 16,-1-1 112-16,0 0 16 0,0 1 0 0,0-3 0 16,-1 2 48-16,0-3 16 0,0 0 0 0,-2 0 0 0,2 0-64 15,0-2 0-15,2 0 0 0,-1-2 0 16,3 2-64-16,-1-4 0 0,1 2-16 0,-1-2 0 0,1 0-64 15,-2 0-16-15,0 0 0 0,1-2 0 0,-2 4 208 0,0 0 32 16,-3 0 16-16,0 1 0 0,-2 0 160 0,-1 1 16 16,-2 1 16-16,-3 2 0 0,-4 0-480 0,-4 1-96 15,-6 3-32-15,-1 0 0 0,0 1 0 0,-2-1 0 16,-1 1 0-16,1-2 0 0,2 0 0 0,3-4 0 16,4-2 0-16,3-5 0 0,5-4 0 0,7-14 0 15</inkml:trace>
  <inkml:trace contextRef="#ctx0" brushRef="#br0" timeOffset="67959.84">18321 3953 8287 0,'-10'0'736'16,"4"-2"-592"-16,1-1-144 0,1 2 0 0,4 1 5120 0,0-2 976 0,1 2 208 0,2-4 32 0,0-1-4272 0,4-3-848 0,3-1-192 0,3-3-16 0,4 1-736 0,-1-3-144 0,3 0-128 0,-2-1 192 0,-2 1 16 0,-1 2 16 0,-3 0 0 0,-4 2 0 15,-3-1-224-15,-3 1 0 0,-2 0-192 0,-3 1 192 16,-2-1-288-16,-2 0 48 0,-4 1 16 0,0 0 0 16,-2-1-128-16,0 0-32 0,-1 4 0 0,-1 0 0 15,0 0 208-15,0 6 48 0,-1 0 0 0,1 2 0 16,-1 2 128-16,0 2-208 0,-1 3 80 0,2 1 128 15,2-1 0-15,-1 4 0 0,1 3 0 0,0 2 0 16,3 5 176-16,0-4 48 0,1 6 16 0,2-3 0 16,1 4 256-16,1 2 48 0,0 1 16 0,1 2 0 15,1-2-432-15,1 2-128 0,-1 1 0 0,2 2 0 0,0 2 0 16,2-1 0-16,5-2 0 0,3-1-144 0,2-3-16 0,2-4 0 16,2-3 0-16,2-5 0 0,1-2 16 0,3-3 0 15,2-2 0-15,1-6 0 0,1-2 336 16,-2-2 80-16,0-3 16 0,2-4 0 0,2-1 272 0,1-2 48 15,-1-2 16-15,-1-5 0 0,0 1-352 16,-1-2-64-16,-1-2-16 0,-1-2 0 0,0 1 160 0,2-5 32 16,-1-3 0-16,-2 1 0 0,-1 0 80 0,-3-1 32 15,2-4 0-15,-3-1 0 0,-1-3-112 0,-3-1-32 16,-2-3 0-16,-4-3 0 0,-3-3-48 0,-5-2-16 16,-4 0 0-16,-3 4 0 0,-3 3-288 0,-5-5 160 0,-5 0-160 15,-7-1 128-15,-3-5-272 0,-5-4-64 0,-1 1-16 16,-1 4 0-16,6 5 32 0,3 5 16 0,3 2 0 15,0 0 0-15,0 2 176 0,2 3-160 0,4 7 160 16,3 4-160-16,6 6-16 0,2 2 0 0,5 3 0 16,3 4 0-1,2 6-480-15,2 3-112 0,3 2 0 0,3 2-11072 0,3 3-2192 0</inkml:trace>
  <inkml:trace contextRef="#ctx0" brushRef="#br0" timeOffset="69662.59">19038 3857 32255 0,'6'-1'2864'0,"2"1"-2288"0,-2-3-576 0,0 2 0 0,-1 1 592 0,4 0 16 15,5 0 0-15,9-1 0 0,6-1-160 0,2 2-48 0,-2 0 0 0,-6 0 0 0,-3 0-32 0,-4 2-16 0,-4-2 0 0,-3 0 0 0,-3 0-48 0,-3 0-16 16,-1-2 0-16,-2 2 0 0,1 0 32 0,-1-3 16 15,2-2 0-15,0-1 0 0,2-2-144 0,1-4-48 0,2-1 0 16,1 0 0-16,0-2-144 0,3 1 0 0,0-1 0 16,1-3 128-16,1 1 96 0,1-2 16 15,1-2 0-15,-3 4 0 0,-2-1-240 0,-1 7 176 0,-1-4-176 16,-3 3 160-16,-1 2-160 0,-4 0 0 0,-1 2 0 16,-3 4 0-16,-3-2 0 0,-5 6 0 0,-4 0 0 0,-6 2 0 15,-4 4-160-15,-1-1 160 0,0 4-208 0,-5 0 80 16,-7 4 128-16,-3 2 0 0,-2 1 0 0,-1 0 0 15,2 0 0-15,2-1-128 0,6 2 128 0,5 0 0 16,5-3-192-16,4 5 64 0,5-3 0 0,5 4 0 16,2 5 128-16,3-1 128 0,2 2-128 0,2 3 176 15,0-1 80-15,2 4 0 0,2 5 16 0,0 4 0 0,3 0-112 16,1-1-32-16,5-3 0 0,0-6 0 0,4 3-128 0,4-4 128 16,4 1-128-16,2-3 128 0,-3-3 64 0,4-3 16 15,6-2 0-15,4-4 0 16,0-4-656-16,1-5-128 0,-1-5-16 15,0-2-11728-15,-3-6-2336 0</inkml:trace>
  <inkml:trace contextRef="#ctx0" brushRef="#br0" timeOffset="70181.25">19641 3647 35935 0,'3'7'1600'0,"-4"-1"320"0,-1 3-1536 0,1-2-384 0,0-1 0 0,0 1 0 16,1 2 768-16,-3 6 64 0,1 10 32 0,-2 8 0 0,0 7-672 0,-2 1-192 0,0 3 0 0,-1-4 0 0,-3-1 0 0,-2-4 0 0,1 3 0 0,-1-3 0 0,1-3 0 0,0-3-208 0,2-3 48 0,3-2 16 15,1-4 144-15,2-3-192 0,5-4 192 0,0-3-192 16,2-4 608-16,1-2 112 0,2-4 32 0,1-4 0 16,0-1 32-16,1-2 16 0,1-8 0 0,2-3 0 15,2-3-336-15,-1-5-64 0,1-5-16 0,-2-1 0 16,1-2-192-16,-2-3 0 0,-1-4 0 0,0-1-160 16,0-2 160-16,-1-4 0 0,1 0 0 0,2-1 0 0,-1 4 0 15,0 7 0-15,0 3 0 0,0 7 0 0,-1 2 0 16,0 7 0-16,-3 3 0 0,2 0 0 0,1 4 0 15,0 3 0-15,-2 3 0 0,1 5 0 0,0 1 240 16,-1 3-32-16,1 3 0 0,2 4 0 0,0 4-48 0,0 1-16 16,2 1 0-16,3 5 0 0,4 5-144 0,2 2 0 15,0 1 0-15,0 0 0 0,1 1 0 0,-1 3 0 16,-1 1 0-16,-1 0 0 0,-4-1 0 16,-4-2 0-16,-1-3 0 0,-2 4 0 0,-2 3 208 0,-1-1-32 15,-1 1-16-15,-1-2 0 0,-1 1-160 0,-1-5 0 16,1 0 144-16,-1-4-144 0,1-4-128 0,-1-2-112 15,0-6-16-15,1-3 0 16,1-2-352-16,-1-4-80 0,2-4-16 0,1-6-18192 0</inkml:trace>
  <inkml:trace contextRef="#ctx0" brushRef="#br0" timeOffset="71890.64">20896 3634 37775 0,'0'-2'3360'16,"0"-2"-2688"-16,2 0-544 0,-2 2-128 0,0-1 0 0,0 2 0 0,0-4 0 0,-2-2 0 0,1-3-192 0,-2 1 192 0,-4-3-192 0,-1-1 192 0,-3 4-544 15,-3 2 16-15,-2 4 0 0,-3 4 0 0,2 1-1008 0,0 5-192 0,-6 1-32 0,-3 8-16 16,-2 3 656-16,-5 9 128 0,-2 1 32 0,-1 7 0 0,2 1 960 0,1 1 416 16,6-3-32-16,2 1 0 0,6 1 816 0,0 1 144 15,6-6 48-15,0 1 0 0,3 3-304 0,4-2-64 0,1-6-16 16,4 1 0-16,2-1-640 0,3-1-128 0,5-2-32 16,-1-3 0-16,6-1 112 0,2-5 32 0,4-3 0 0,2-7 0 15,3-2 160-15,2-8 16 0,3-2 16 16,0-4 0-16,0-3-352 0,1-5-192 0,4-4 192 15,-6-3-192-15,-3 3-192 0,1-4-128 0,1-5-48 0,-1-6 0 16,-1-2 368-16,-4-3 0 0,-3 4 0 0,-6-5 0 16,-2-2 544-16,-6 4 32 0,-1 3 0 0,-5 6 0 15,-3 1-208-15,-5 0-48 0,-3 3 0 0,-5 4 0 16,-1 3 64-16,0 5 16 0,-2 2 0 0,-2 2 0 16,-4 0-208-16,-1 2-64 0,1 4 0 0,2-1 0 15,3 1-480-15,4 3-96 16,2 3-32-16,4 0-18528 0</inkml:trace>
  <inkml:trace contextRef="#ctx0" brushRef="#br0" timeOffset="72552.63">21295 3546 21183 0,'2'3'1888'0,"-1"1"-1504"15,2-1-384-15,-2 2 0 0,3 1 3744 0,-2 2 672 16,1 0 144-16,0 5 32 0,5 7-3552 0,-1 8-704 16,1 7-144-16,-2 6-16 0,-2-1-176 0,-6-1 128 15,0-5-128-15,-3 1 128 0,-2-3 256 0,-2-1 32 16,-1-5 16-16,0-1 0 0,1-2-192 0,2-4-48 0,2-3 0 0,1-1 0 16,3-3 96-16,1-2 16 0,1-3 0 0,2-1 0 15,-1-3-176-15,2-1-128 0,1-4 192 0,0-2-192 16,2-2 144-16,1-4-144 0,0-2 0 0,2-7 144 15,0 1-144-15,-1-7 192 0,1 1-192 0,0-4 192 16,-2-3-48-16,2-3 0 0,-1-5 0 16,1-2 0-16,0 4-16 0,-1 4 0 0,1 4 0 0,0 5 0 15,-1 5-128-15,-2 6 0 0,0 4 0 0,-4 5 0 16,0 4 0-16,-1 4 0 0,1 5 0 0,-1 4 0 16,1 3 160-16,-1 5 0 0,2 2 0 0,2-1 0 15,0 1-160-15,0 1 0 0,3-4 0 0,0-2 0 16,-1-2 0-16,1 0 0 0,1-1 0 0,-1 1 0 15,-1-6 0-15,0 0 0 0,0-1 128 0,-2-3-128 0,1-3 0 16,-2-3 0-16,1 0 0 0,-1-3 0 0,1-2 0 16,-1-3 0-16,1-1-144 0,1-4 144 0,1-5-144 15,-1-5 144-15,2-5-208 0,1-9 80 0,2-2 128 16,1-1 0-16,1-2 0 0,2 1-128 0,2 0 128 0,-1 3-160 16,3 3 160-16,-3 7-160 0,0 5-16 0,-2 7 0 15,-4 5 0-15,-2 4 0 0,-1 3 176 0,-5 4 176 16,1 0-48-16,-2 0 0 0,1 4 256 15,1-2 64-15,-1 2 0 0,2 0 0 0,3 2-240 0,0 0-32 16,3 3-16-16,2 1 0 0,0-4-160 0,1 4 0 16,1-3 144-16,5 8-144 0,3 1 224 0,2 9-32 15,3 3 0-15,0 4 0 0,-1 5 128 0,-1 2 0 16,-2 2 16-16,-1 3 0 0,-4 1 240 0,0-3 32 16,-3 1 16-16,-1-2 0 0,-3-3-96 0,-2-1-16 0,0-1 0 15,0-1 0-15,-1 2-512 0,1-3 0 0,1-2 0 16,0 1 0-16,1-2-176 0,1-7-144 0,0 0-16 15,-1-6-16 1,2 1-1104-16,-4-7-208 0,0-2-64 0,0-4-18880 0</inkml:trace>
  <inkml:trace contextRef="#ctx0" brushRef="#br0" timeOffset="73085.03">17790 4905 44223 0,'-3'-2'3936'16,"1"1"-3152"-16,4 1-624 0,0-3-160 0,2 3-304 0,1-2-80 0,0-2-32 0,5 0 0 0,4-4-64 0,7-2-16 0,7 0 0 0,4-2 0 16,5-1 320-16,4 1 176 0,7 2-192 0,6-4 192 0,4 3 0 0,4 1 0 0,1 3 0 0,5-2 0 15,0 1 512-15,11 0 0 0,8 2 0 0,6-3 0 16,-1 6 128-16,6 0 16 0,6 2 16 0,9-4 0 16,7 0-32-16,6-1 0 0,2 0 0 0,3-3 0 15,4-3 96-15,12-2 16 0,14-2 0 0,-3-3 0 16,-14 3-128-16,-11-2-32 0,-5 2 0 0,27-7 0 15,41-4-384-15,21-5-80 0,-1 0 0 0,-7 0-128 16,-2 3 0-16,2 1-224 0,5-3 16 0,0 0 0 16,0-1-944-16,-2 0-176 15,-5 3-32-15,-6 5-16 0,-6 1-336 0,14-1-64 0</inkml:trace>
  <inkml:trace contextRef="#ctx0" brushRef="#br0" timeOffset="75609.5">14672 14506 35007 0,'-4'4'3120'16,"1"-1"-2496"-16,2-1-496 0,0-1-128 0,1 2 560 0,0-1 80 0,-2 2 32 0,-1 6 0 0,3 2-672 0,0 1 0 0,3 0 0 0,0 2 0 0,1-5 0 0,2 3 0 0,3 6 0 0,3 6 0 0,3 3 0 0,0 3 0 0,1 2 0 0,0 1 0 15,-1 0 0-15,0-1 0 0,-3-1 128 0,-1 1-128 16,-2 3 128-16,-3-5-128 0,-1-1 128 0,-4-3-128 15,-1-1 384-15,-2-5 0 0,-1-1 0 16,0-4 0-16,-1-1 128 0,-1-6 0 0,1-1 16 0,2-3 0 16,-1-5-80-16,1 0 0 0,-1-3-16 0,1-5 0 15,-2-3 80-15,0-4 32 0,1-5 0 0,-4-7 0 16,1 1-208-16,-1-5-32 0,-2-1-16 0,-1-7 0 0,-2-1-288 16,-2-4 0-16,-2-2 0 0,0-3 0 0,-1-3 0 15,-2 3 0-15,5 4 0 0,0 3 0 0,2 7 0 16,3 8-256-16,1 7 64 0,0 2 0 0,0-1-48 0,0 3 0 15,2 3 0-15,1 0 0 0,2 7 240 16,-1-3 256-16,4 2-48 0,3 1-16 0,-1 1 0 16,3 1 0-16,-1 3 0 0,1-1 0 0,4-2-64 0,1 1 0 15,2 0-128-15,0 0 192 0,3-1-192 0,-1 2 0 16,2-2 0-16,0 2 0 0,0 2 0 0,1 2 0 16,3 2 0-16,0 5 0 0,1 3 0 0,-3 2 0 15,0 0 128-15,0 6-128 0,5 9 256 0,0 2 0 16,-3 1 0-16,-2-4 0 0,-2 1-256 0,2 3 0 15,-1 5 0-15,0-1 0 0,-1-2 0 0,-2-3 0 0,-3-11 0 16,0 2-160-16,2 3 160 0,0 0 0 16,0-5 0-16,0 2 0 0,5 0 0 0,-1-1-128 0,1 1 128 15,1-3-128 1,-1-3-496-16,0 0-80 0,0-4-32 0,0-4 0 16,-4-3-432-16,0-4-96 0</inkml:trace>
  <inkml:trace contextRef="#ctx0" brushRef="#br0" timeOffset="76315.96">15127 14257 29487 0,'0'2'2624'16,"0"-1"-2112"-16,2-1-512 0,1 3 0 0,-1-1 352 0,1-2-32 0,2 4-16 0,3 2 0 0,5 4 416 0,-1 2 96 0,-1 2 16 0,0 3 0 0,-1 6 32 0,-1 0 16 0,-2 4 0 0,-1 2 0 15,1-1-336-15,-3 7-64 0,4 9-16 0,-1 4 0 16,1 2-176-16,0-2-32 0,2 0-16 0,1-1 0 15,1-6 176-15,0-6 32 0,-1-4 16 0,0-5 0 16,0-7 48-16,-2-2 0 0,-3-5 0 0,4-1 0 16,0-1-160-16,2-4-32 0,2-2 0 0,-2-8 0 15,1-1-320-15,-2-2 0 0,0-6 0 0,0-5-128 16,-1-4-64-16,1-3-16 0,-2 1 0 0,1-4 0 16,-2-7 208-16,1-3-192 0,-4-8 192 0,-3-2-192 0,-3-3 192 15,-4-3 0-15,-2-3 0 0,-1 8 0 0,1 6 0 16,-3-3 160-16,0-5-160 0,-1 4 128 0,2 5-128 0,3 7 160 15,0 7-160-15,2 7 160 0,2 5-32 0,-1 6 0 16,2 1 0-16,1 5 0 0,0 4 128 16,1 0 32-16,1 0 0 0,0 3 0 0,2 3-288 0,2 0 0 15,4 5 128-15,0 2-128 0,3 3 0 0,1 5 0 16,3 1-208-16,2 6 80 0,1 1 128 0,-1 3 0 16,4 5 0-16,-2 2 0 0,1 1 0 0,-4 1 192 15,1-1-64-15,-3-1 0 0,-1-4-128 0,-2 3 144 16,1 1-144-16,-4-5 160 0,-1-3-160 0,-2-2 0 15,0-3 0-15,0-8-176 16,-2-2-464-16,-2-6-80 0,1-1-32 0,-2-8 0 16,1-1-784-16,-2-1-176 0,2-8-16 0,-1-5-15328 0</inkml:trace>
  <inkml:trace contextRef="#ctx0" brushRef="#br0" timeOffset="76991.12">15956 14072 43311 0,'-3'16'1920'0,"-2"-6"384"0,-1 3-1840 0,2-3-464 0,3-2 0 0,1-3 0 0,2 4-176 0,-2 7-128 0,1 11-16 15,2 9-16-15,3 7-704 0,0-3-144 0,2-1-32 0,0 0 0 0,1-5 720 0,0-4 144 0,-1 1 32 0,-2-11 0 16,-2-5-128-16,1-2 0 0,1 4-16 0,0 1 0 15,-1-2 976-15,-1-4 208 0,0-1 48 0,-3-6 0 0,0 0 336 16,-2-4 80-16,1-2 16 0,0-2 0 0,-1-4-128 16,-2-5-32-16,1-7 0 0,-1-3 0 0,1-6-224 0,-3-4-48 15,-1-6-16-15,0-4 0 0,-1-1-464 0,-1-5-96 16,2-9 0-16,-1-2-16 0,2-2-416 0,4 4-80 16,2 6 0-16,3 8-16 15,2 9-352-15,1 10-64 0,-1 9-16 0,-1 7 0 0,-2 4 320 0,0 8 64 16,1 4 16-16,-2 7 0 0,1 5 496 0,-1 5 80 15,0-3 32-15,3 4 0 0,0 2-240 0,2-3 144 16,-1 0-144-16,1-5 128 0,2-2 128 0,1 1 32 16,1-6 0-16,1 0 0 0,1-4 32 0,-2-2 16 15,1-1 0-15,-1-6 0 0,-1 2-96 0,0-4-32 0,-1-1 0 16,-2 0 0-16,2-4-80 0,-4 1 0 0,0 3-128 16,-3-1 192-16,-1 1-192 0,-2 0 0 0,0-2 0 0,-4 1 0 15,0-2 0-15,-1 0 0 0,0-1 0 0,-1 0 0 16,2-3 224-16,0-2-48 0,3-4-16 0,0-2 0 15,0 2 96-15,2-2 32 0,4-4 0 16,1-4 0-16,2-3 16 0,2-3 0 0,2 4 0 0,2-1 0 16,0 4-304-16,2 1 0 0,1 4-176 0,0 0 176 15,1 5-128-15,0 3 128 0,-1 4 0 0,-3 2 0 16,1 4 0-16,-2 2-128 0,1 0 128 0,-2 6 0 16,0-2 0-16,1 4 0 0,1 2 0 0,-1 3 0 15,0-4 0-15,2 6 0 0,1 3 0 0,0-1 0 0,-3-1 0 16,3 1 176-16,6 11-176 0,2 4 160 0,2 2 128 15,-3-3 32-15,0 1 0 0,0-1 0 0,-3-2-320 16,-3-3 0-16,0-2 128 0,-2-4-128 0,-2 0 0 16,-3-3 0-16,-2-1 0 0,0-3 0 0,-2-2-256 0,-2-2-128 15,0-1 0-15,-2-3-16 16,-1 0-496-16,0-5-112 0,-1 0-16 0,0 0 0 16,-2 0-320-16,1-5-64 0</inkml:trace>
  <inkml:trace contextRef="#ctx0" brushRef="#br0" timeOffset="77410.45">16937 14048 42383 0,'-2'6'1872'0,"0"-3"400"0,2-3-1824 0,0 0-448 0,3 0 0 0,-1-3 0 0,2 0 0 16,3 0-240-16,5-6 32 0,2-1 0 0,6-6-240 0,4-3-32 0,2-3-16 0,0-3 0 0,-2-1 304 0,-3 2 192 0,-3 0-208 0,-4-1 80 16,-1 0 128-16,-3 0 0 0,-4-2 0 0,-2 1-128 15,-3 0 512-15,-1 3 96 0,-1 7 32 0,-2-5 0 16,-2 3 48-16,-3-2 16 0,-1 4 0 0,-1-3 0 16,-1 4 0-16,-3 2 16 0,1 1 0 0,-2 2 0 15,-1-3-240-15,1 6-48 0,0 1-16 0,0 1 0 16,0 5-288-16,1 5-176 0,0 1 32 0,0 5 0 15,3 4-224-15,1 3-32 0,0 2-16 16,3 5 0-16,0 5 288 0,0-3 128 0,4-1-128 0,-1 0 128 0,2 7 0 0,0 3 0 16,2 2 0-16,0 2 0 0,3 1 0 0,0 7 0 15,2 9 0-15,2 2 0 0,1-2 128 0,0-3 128 16,3-3 0-16,1-9 16 0,1-2-48 0,3-11-16 16,0 0 0-16,1-8 0 0,3-3 112 0,1-4 0 15,2-4 16-15,1-5 0 16,-1-4-640-16,1-5-128 0,-2-2-16 0,-1-6-16 15,-1-8-496-15,-2-2-80 0,0-7-32 0,-2-2-18064 0</inkml:trace>
  <inkml:trace contextRef="#ctx0" brushRef="#br0" timeOffset="77837.85">17524 14061 28559 0,'0'25'2544'0,"0"-9"-2032"0,2-1-512 0,-1-5 0 15,1-4 1680-15,0-5 240 0,0 4 64 0,1 1 0 0,0 4-3968 0,2 3-768 0,-2-4-176 0,-5-2-16 0,0-4 1376 0,-4 0 288 0,-2-6 48 16,-2 1 16-16,-1-2 3648 0,-1-2 752 0,-2 0 144 0,-2-2 16 0,-1 0-576 15,0-2-112-15,-2 0-32 0,2-2 0 0,-2-1-1248 0,2-3-256 16,-2 0-48-16,3-5-16 0,4-1-288 0,1 2-64 16,3-2-16-16,3-3 0 15,2 3-240-15,3-3-32 0,1 1-16 0,1 2 0 0,1 0-400 16,1 1 0-16,-1 1 128 0,0-2-128 0,-1 0 144 0,1 3 0 16,-2 1 0-16,0-2 0 0,0-1 112 0,-1-5 0 15,2 1 16-15,-2-1 0 0,2 4 48 0,1 0 0 16,2-1 0-16,1 2 0 0,4-1-64 0,0 2 0 15,4-2 0-15,4 1 0 0,3 1-128 0,1 2-128 16,3-1 192-16,-1 3-192 16,1 0-256-16,2 0-176 0,2 3-16 0,1-1-16 15,-3 0-752-15,1-2-160 0,-1 0-32 0,1-3-13216 16,-2 1-2656-16</inkml:trace>
  <inkml:trace contextRef="#ctx0" brushRef="#br0" timeOffset="78340.21">18650 13887 17503 0,'-5'8'1552'0,"1"-4"-1232"0,0-1-320 0,2 0 0 0,1-3 5168 0,1 0 976 0,1 0 192 0,-2 2 32 0,1-1-5408 0,-2 0-1088 16,1 2-224-16,1-3-32 0,-1 1-464 0,-2 1-96 0,0-2-16 0,-2 3 0 0,0-3 1344 0,-3 3 256 16,0 0 48-16,-2 3 16 0,-3-1 192 0,-3 4 32 15,-1 3 16-15,-3-2 0 0,2 2-64 0,-5 1-16 16,0 0 0-16,-3 3 0 0,1 2 0 0,-2 1 0 16,-4 1 0-16,-5 5 0 0,-2 2-256 0,-8 2-48 15,-7 3-16-15,-12 6 0 0,-12 0-336 0,-12 6-64 0,-1 0-16 16,1-2 0-16,-1 2-128 0,-23 6-224 0,-27 13 48 15,-17 10 16-15,-9 9 160 0,-1 1 0 0,2 5 128 0,0 1-128 16,1 3 992-16,-4 2 128 0,-2 4 32 16,-2 0 0-16,0-1 192 0,0 2 32 0,2 5 16 0,2-6 0 31,6-3-1856-31,-2-8-368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9T17:11:37.3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19342 4621 30399 0,'-23'-9'2704'0,"2"3"-2160"0,5 2-544 0,4 3 0 0,3 1 272 0,-10-2-48 16,-16-4-16-16,-24-4 0 0,-28-3-208 0,-25-2 0 15,-13 2-144-15,0 0 144 0,5 4 0 0,-1 2 0 16,-4 4-128-16,-1 0 128 0,5 1 0 0,-7 4 0 15,-5 1 0-15,-7 0 0 0,-5 0 0 0,-4 3 0 0,-1 4 0 16,-7 0 0-16,-6-3 0 0,0 4 0 0,3-3 0 16,-1 0 0-16,1 2 0 0,-1-1 0 0,4 1 0 15,-3 0 0-15,0-2 0 0,-1 4 0 0,4-1 0 0,6-1 0 16,8 2 0-16,4 0 0 0,3-2 0 16,6 3 0-16,5-1 0 0,7 2 0 0,1-2 128 0,10 0-128 15,8 1 0-15,9 0 0 0,7-3 0 0,5 1 0 16,6 3 0-16,5-2 0 0,8 2 0 0,6-3 0 15,7 3 0-15,7-5 240 0,5 4-48 0,4 2-16 16,6 1 672-16,4 0 144 0,3 2 32 0,4 0 0 16,5 0-576-16,3 3-96 0,2 2-32 0,3-1 0 15,4 3-320-15,2 1 128 0,3 4-128 0,3 9 0 16,2 2 160-16,1 7-32 0,-1-1-128 0,0 5 192 16,0 6-64-16,-5 9-128 0,-1 9 176 0,-4 6-176 0,-6 9 0 0,-4 1 0 15,-2-3 0-15,-4 0 0 0,-1 5 128 0,-3-1-128 16,-2 1 0-16,-1-3 0 0,-1-4 480 0,-2 4-16 15,-4 4 0-15,-2 6 0 0,-1-4 48 0,0 1 0 16,0 0 0-16,-1 3 0 0,0-2-384 0,2-5-128 16,2-5 0-16,2-6 0 0,2 5 0 0,1-3 128 15,5 2-128-15,4-6 0 0,3-5 0 0,4-3 0 16,4-7 0-16,5 1 0 0,4-1 0 0,6-7 0 16,4-8 0-16,3-7 0 0,3-3 0 0,3-5 176 15,4 1-48-15,2-6-128 0,1-4 0 0,3-2 0 16,4-4 0-16,2-4 0 0,4-2 0 0,4-1 0 15,7 1 144-15,5-3-144 0,7-5 208 0,3 2-48 0,4-3-16 16,4 0 0-16,6 1 16 0,8-7 0 0,9 0 0 16,7 0 0-16,2 0-160 0,11-7 0 0,10 1 144 15,5-3-144-15,-12 6 0 0,15-6 0 0,11-2 0 16,6-1 0-16,3 0 176 0,3 1-48 0,0-1 0 0,6 0 0 16,4 2-128-16,4-3-176 0,-8 1 48 15,-5 3 0-15,-5 2 128 0,3 1 0 0,4 3 0 0,-2 2 0 31,-5-1-432-31,-4 2-48 0,1 0-16 0,-1 2 0 0,-10 2 320 0,3-1 176 0,3 1-192 16,-1 2 192-16,-1 1 0 0,-4 1 0 16,-2-2 0-16,-4 1 0 0,-6-1 0 0,-4 0 0 0,-2 0 0 15,-8-2 0-15,-6 2 0 0,-6 0 0 0,-2 2 0 16,-8-3 0-16,-6-1 0 0,-10 5 0 0,-12-3 0 0,-1-3 0 16,0 1 0-16,-3-2 0 0,-4 2 0 0,-6-2 0 15,-6-1 0-15,-8 2 128 0,-5-2-128 0,-6 2 0 0,-1-1 0 16,-4-2 0-16,-2 0 0 0,-4 0 0 0,-3 0 272 15,-2-5-32-15,-2 1-16 0,-2 1 0 0,-1-3 32 16,-4-4 16-16,1-2 0 0,-2-1 0 0,-1-1-16 0,-3-4 0 16,1-5 0-16,-2-4 0 0,0-2 16 0,-1-6 0 15,0 0 0-15,0-5 0 0,0-7-272 0,1-4 160 16,-1 0-160-16,0-6 128 0,0-6-128 0,0-4 0 16,-1-4 0-16,-1-4 0 0,-1 3 0 0,1-6 0 15,-1 11 0-15,1-10 0 0,-1-4 0 0,0-5 0 16,-1 1 0-16,0-3 0 0,2 9 0 0,0-3 0 15,0-4 0-15,1-3 0 0,-1-3 0 0,1 1 0 16,1 0 0-16,0 5 128 0,0-3-128 0,-1 1 0 16,1 5-192-16,0 5 192 0,0 12-128 0,1-5 128 0,0-9 0 15,1 1 0-15,0 4-224 0,2 0 32 0,-2 6 0 16,0-2 0-16,-1 3-128 0,-2 5-32 0,-1 3 0 16,-1 3 0-16,-1 3 96 0,-2 3 32 0,-2 0 0 0,0 4 0 15,-1 4 224-15,-1-2-192 0,-1 1 192 0,-1 1-192 16,0 3 192-16,0 3 0 0,-3 1 0 0,-1 1 0 15,-1 4 0-15,0-5 0 0,-1 2 0 0,0 0 0 16,0 2 144-16,1 0-16 0,0 7-128 0,-1-3 192 16,-1 3-64-16,-4-1-128 0,2 1 176 0,-3 2-176 15,-4-1 0-15,-1 2 0 0,-3 2 0 0,-5 4 0 16,-3 4 192-16,-7-2-64 0,-4 8 0 0,-6-3-128 16,-2 3 0-16,-4 3 0 0,1-1-160 0,-7 1 160 15,-7 1 0-15,-6 4 0 0,-7 5 0 0,-5-1 0 16,2-3 0-16,-11 6 0 0,-8 1 0 0,-9 2 0 0,-3 2-128 15,-7 1 128-15,-3 2 0 0,-4 0 0 0,-6 1-320 16</inkml:trace>
  <inkml:trace contextRef="#ctx0" brushRef="#br0" timeOffset="31841.79">23151 874 19343 0,'-2'-2'1728'0,"1"-2"-1392"0,2 1-336 0,1 3 0 0,-1-2 768 0,0 1 96 15,2-2 16-15,-1-3 0 0,3-1 848 0,1 0 192 16,2 1 16-16,-1 1 16 0,3 4-416 0,-4-1-64 15,0 4-32-15,1-1 0 0,-4 4-336 0,1 1-64 16,-2 1-16-16,0 3 0 0,-2-1-320 0,-2 4-64 16,1-1 0-16,0 2-16 0,-3 4-336 0,1 1-64 15,0 1-16-15,-1 2 0 0,2 3-208 0,-1-1 144 16,0-1-144-16,0 3 128 0,0 2 0 0,0 9 0 16,1-1 0-16,-1 2 0 0,2 6 32 0,0-6 0 15,-1 3 0-15,2-7 0 0,0 1 80 0,0 0 16 0,3 1 0 16,-2-2 0-16,2-3 0 0,0 4 16 0,2 3 0 0,0-1 0 15,1 1-144-15,1-2-128 0,-1 1 192 16,-1-2-192-16,1 0 208 0,0-3-64 0,-1-7-16 0,-3 1 0 16,1-5-128-16,-2 1 0 0,-1-2 0 0,0-1 0 15,-2-1 0-15,0-1 0 0,0 0 0 16,0-1 0-16,-1-2 0 0,-1 1 0 0,2-3 0 16,-2 2 0-16,0-2 0 0,1-2 0 0,-1 0 0 0,-2-1 0 15,1-2 192-15,-3-1-32 0,1-1-16 0,-2 1 0 16,-1-2 48-16,-1-2 0 0,-1 0 0 0,-3-2 0 15,0-3-192-15,-3 0 0 0,-2-1 0 0,-1-6 128 16,-3-1-128-16,0 0 0 0,0-2 144 0,1-2-144 16,-1 2 0-16,1-2 144 0,2 3-144 0,0 1 0 15,0-2 0-15,2 1 0 0,3-1 0 0,1 1 0 0,2 5 0 16,0-4 0-16,3 3 0 0,0 2 0 0,1-4-320 16,1 4 16-16,2 0 16 0,0-1 0 15,0-1-672-15,1-2-144 0,0 0-32 16,1 0-18112-16</inkml:trace>
  <inkml:trace contextRef="#ctx0" brushRef="#br0" timeOffset="32408.99">24385 635 26719 0,'-6'3'2368'0,"1"-1"-1888"0,0 2-480 16,2-1 0-16,1 0 256 0,-3 0-32 0,-3 2-16 0,-6 6 0 0,-6 5 656 0,-6 6 128 0,-4 0 32 0,-1 4 0 0,2 2-304 15,-4-2-48-15,2 0-16 0,-1 2 0 0,3-1-80 0,0 2 0 16,0 3-16-16,1 2 0 0,1-1 240 0,0 5 48 15,1 5 16-15,-1 4 0 0,2-1-224 0,0 3-32 16,3 2-16-16,2 0 0 0,2-4-384 0,2 0-80 16,2 1 0-16,3-3-128 0,3-5 128 0,4 2-128 15,0 8 0-15,4 1 0 0,1 2 0 0,3-3 128 16,2-5-128-16,3-4 0 0,0-7 224 0,4-2-64 16,2-1-16-16,1-5 0 0,0-3 16 0,4-1 0 15,3 3 0-15,3-3 0 0,3 1-160 0,0-2 192 16,3-1-192-16,2-3 192 0,-1 1-192 0,2-3 0 0,-1-3 0 15,0-5 0-15,-1 2-256 0,-1-3 32 0,2 0 0 0,-2 1 0 32,0-4-480-32,-2 1-80 0,-1-1-32 0,0-3 0 15,-2 0-1808-15,-2-3-352 0</inkml:trace>
  <inkml:trace contextRef="#ctx0" brushRef="#br0" timeOffset="33000.56">24740 1020 23951 0,'-13'0'2128'0,"5"-2"-1696"0,0 2-432 15,3 0 0-15,3 0 800 0,1 0 80 0,-2 0 16 0,-2 2 0 0,-1-2-320 0,-4 2-64 16,-2 3-16-16,-2 2 0 0,2 1 80 0,-1 2 32 16,1 3 0-16,0 3 0 0,1 0-208 0,-3 5-32 15,0 2-16-15,-1 4 0 0,2 3 224 0,-2 3 64 16,1 0 0-16,0 2 0 0,2 3 48 0,1-7 16 15,3-3 0-15,-1 4 0 0,0 6-288 0,1 9-48 16,0 0-16-16,3-2 0 0,2-1-352 0,1-3 128 16,5-2-128-16,-1-8 0 0,3-3 384 0,1-5 0 0,1-2 0 15,0-2 0-15,2-5 0 0,-1-2 0 0,1-3 0 16,0-2 0-16,1 2-192 0,-2-6-48 0,2 1 0 0,0-1 0 16,0-3 80-16,1 0 16 0,1-3 0 0,2-1 0 15,1 1-240-15,2-3 0 0,2-1 0 0,2-5 0 16,3 0 144-16,1-4-144 0,2-7 128 0,1 1-128 15,-2-3 0-15,-3 3 128 0,1-4-128 0,-3 4 0 16,-2-3 0-16,0-1 0 0,-1-2 128 0,1-6-128 16,0-2 0-16,-2-2 0 0,0-1 0 0,-2-2 0 15,-3 1 0-15,0-1 128 0,-4-2-128 0,-3 2 128 0,0 5-128 16,-2 2 128-16,-2 2-128 0,-2 1 128 0,-1 2 0 16,-1 3 0-16,-2 2 0 0,-2-2 0 0,0 5-128 15,-3 2 0-15,0 2 0 0,-1 2 0 0,-1 1-288 16,-2 2-96-16,-1 2 0 0,-1 1-16 15,1 3-624-15,-1 2-112 0,2 2-16 0,-3 4-16688 16</inkml:trace>
  <inkml:trace contextRef="#ctx0" brushRef="#br0" timeOffset="33294.96">24507 1418 27647 0,'-12'1'1216'16,"3"2"256"-16,2 1-1168 0,2-2-304 0,4-2 0 0,1 0 0 0,0 3 640 0,0-2 80 0,-2 4 16 15,2-2 0-15,0 4 704 0,3 0 144 0,2 2 16 0,1-2 16 16,4 2-1184-16,1-3-240 0,4 3-64 0,2-2 0 15,4-1 96-15,4 0 16 0,3 1 0 0,3-1 0 16,3 0-240-16,0-2 0 0,2-2-144 0,-1-2 144 16,-2-2-640-16,2-1-16 0,-1 0-16 15,1-1 0 1,-3-2-1248-16,-1 2-256 0</inkml:trace>
  <inkml:trace contextRef="#ctx0" brushRef="#br0" timeOffset="33843.01">25181 600 24879 0,'3'6'2208'0,"0"0"-1760"0,1-2-448 0,0-1 0 0,-2 2 656 0,3 1 48 0,3 6 16 0,5 6 0 16,8 8 832-16,4 9 176 0,5 2 16 0,1 1 16 0,1-1-832 15,0-2-160-15,1 0-48 0,-3-2 0 0,-5-5-400 0,2 6-64 16,1 7-32-16,1 4 0 0,-2 5-224 15,-5 0 0-15,-5 5 0 0,-5 1 0 0,-6-5 0 16,-6 3 0-16,-3-4 0 0,-3-3 0 0,-1-2 272 16,-4-1-32-16,-3 6-16 0,-2-4 0 0,-1 1-80 0,-2-7-16 15,-2 1 0-15,0 0 0 0,-1-3-128 0,-2-2 160 16,-2 4-160-16,0-2 160 0,0-3-160 0,0-1-144 16,-2-1 144-16,-2-3-208 15,-1 0-384-15,0-5-80 0,1-3-16 16,-3-3 0-16,2-7-1600 0,1-6-320 0</inkml:trace>
  <inkml:trace contextRef="#ctx0" brushRef="#br0" timeOffset="34562.25">24604 792 19343 0,'2'-3'1728'0,"1"0"-1392"0,-1 3-336 0,1-2 0 16,-1 2-304-16,-1-1-128 0,0 1-16 0,3-3-16 0,1 3 1456 0,3-4 288 16,0 2 64-16,2-2 16 0,0 1-272 0,0 0-64 15,1-1-16-15,0 2 0 0,0-1-448 0,0 2-96 0,1 1-16 16,0 0 0-16,2 1-448 0,-1-1 128 0,1 0-128 0,-1 3 0 16,1-3 0-16,1 0 0 0,0 0 0 0,-1 0 0 15,0 0 0-15,0 0 0 0,-1 0 0 0,1 2 0 16,-2-2 0-16,-1 2 0 0,0 0 144 15,-1 1-144-15,-1-2 320 0,0 1 0 0,-1-2-16 0,0 0 0 16,-2 1-112-16,-1-2 0 0,-1 1-16 0,-1 0 0 16,0-2 16-16,-1 1 0 0,-1-2 0 0,1 1 0 15,-2 0-192-15,0-3 160 0,-2 4-160 0,2-5 160 16,-1 3-160-16,0-3 0 0,0 3 0 0,0-1 0 16,-1-2 0-16,2 1 0 0,-1 1 0 0,0-2 0 15,0 2 336-15,-1 0-16 0,1-2 0 0,-1 1 0 0,0 2 384 16,0-5 64-16,1 6 0 0,-2-4 16 0,0 2 112 15,-1-2 32-15,-1 1 0 0,0 0 0 0,-1 0-320 16,-2-1-64-16,1 2-16 0,-1-4 0 0,0 4-240 16,-2-3-48-16,0 4-16 0,-1-1 0 0,0-2-224 15,-2 2 0-15,2 2 128 0,-1-1-128 0,2 2 0 0,-1-2 0 16,2 3 0-16,2-2-12112 16,1 2-2432-16</inkml:trace>
  <inkml:trace contextRef="#ctx0" brushRef="#br0" timeOffset="72057.77">25090 3384 19343 0,'2'-2'1728'0,"1"-2"-1392"0,-2 4-336 0,0 0 0 16,0 0-640-16,-1 0-208 0,3-2-48 0,-1-1 0 0,2 2 1632 0,-3 1 320 0,-2 1 64 0,-2 4 16 15,-3-1 320-15,-2 5 64 0,-2 0 16 0,-3 4 0 16,0-1-96-16,-1 2-16 0,-3 2 0 0,0 2 0 16,-2 2 80-16,-2 2 16 0,1-1 0 0,-1 4 0 15,-2 4-512-15,-2 3-112 0,0-1 0 0,-1 5-16 16,-1 4-560-16,-4 5-128 0,1 3 0 0,1-2-16 15,0-2-176-15,2-3 0 0,2-2 0 0,3-1 0 16,2-6 0-16,1 1 0 0,2-3 0 0,3 1 0 16,0 0 0-16,2-1 0 0,1-3 0 0,-1 0 0 15,3 0-576-15,-1-5-32 16,1 1-16-16,0-5 0 0,1 1-1520 0,-1-2-304 0</inkml:trace>
  <inkml:trace contextRef="#ctx0" brushRef="#br0" timeOffset="72651.81">24197 3321 29487 0,'-8'-5'2624'16,"3"2"-2112"-16,3 1-512 0,3 2 0 0,0 0 832 0,-1 0 48 0,0-2 16 0,-1-2 0 0,4-1-624 15,-1 4-112-15,8 2-32 0,2 5 0 0,3 6-128 0,3 1 0 16,1 6 0-16,1 1 0 0,1 4 0 0,1 1 0 16,-1 1 0-16,0-1 0 0,1 4 0 0,-3 5 0 15,1-2 0-15,0 4 0 0,0 1 0 0,-1 0 0 16,1 3 0-16,1-1 0 0,-1 2 0 0,1-3 0 16,0 1 0-16,0-1 0 0,1-3 0 0,-2-1 0 15,0-3 0-15,2 1 0 0,2 3 0 0,0 0 0 16,2-1 0-16,-1 1 0 0,0-6 0 0,-3 2 0 0,2-2 0 15,-2-1 0-15,0 1-144 0,0-5 144 16,-2-4 0-16,0 0 0 16,-2-1-1216-16,0-1-128 0,-1 1-16 0,-1-3-11888 0</inkml:trace>
  <inkml:trace contextRef="#ctx0" brushRef="#br0" timeOffset="73841.02">25919 3329 23039 0,'-3'2'2048'0,"-1"-2"-1648"0,3 3-400 16,-1-3 0-16,2 0 0 0,-1 0 128 15,-2 1-128-15,-2 1 0 0,-3 5 336 0,-1-4-16 0,1 3 0 0,-2 1 0 16,1 1-192-16,-1 2-128 0,1 0 160 0,-3 2-160 15,1 2 416-15,-1 2-16 0,0 3 0 0,-2-1 0 16,4-2 160-16,-4 5 16 0,1 2 16 0,-3 5 0 16,0 0 96-16,0 5 16 0,-2 4 0 0,2 5 0 15,1 0-384-15,2 1-80 0,2-2-16 0,2 0 0 16,2-3 240-16,2 0 48 0,0-1 16 0,2 4 0 16,1-2-144-16,-1-1-48 0,2 3 0 0,1-3 0 15,-1 3-336-15,1-5 0 0,1-3 0 0,0-1 128 16,2-3-128-16,0-7 0 0,2-2 0 0,-1-3 0 0,1-1 176 15,0-2 16-15,1-2 0 0,0-3 0 0,1-2 160 0,0-2 32 16,2-1 16-16,0-4 0 0,1-4 96 16,2-2 16-16,1 0 0 0,1-7 0 0,-1 4-128 15,3-9 0-15,2 1-16 0,-1-5 0 0,2-1-224 0,-1-5-144 16,1-3 192-16,0-1-192 0,-1 1 144 16,0-4-144-16,1 1 0 0,-2 2 144 0,-1-3-144 0,0 0 0 15,2-3 0-15,-1-3 0 0,-1 3 0 0,-2-3 0 16,-1 3 0-16,0-1 0 0,-2 2 0 0,-1 3 0 15,-3 2 0-15,-1 1 0 0,0 2 0 0,-2-2 0 16,0 5 0-16,-3-2 0 0,0 2 0 0,-2 1 0 16,-1 0 0-16,-2 3 0 0,-1 2 0 0,-1 2 0 0,1 2 0 15,-3 0 0-15,2 3 0 0,-1 3 0 0,-1 2 0 16,0 0 0 0,-2 3-400-16,1 4-112 0,0 1-32 0,0 0 0 15,-1 4-848-15,-1-2-160 0,1 5-48 0,-1 2-8848 0,-1-1-1776 0</inkml:trace>
  <inkml:trace contextRef="#ctx0" brushRef="#br0" timeOffset="74134.09">25602 3903 28559 0,'-3'0'2544'0,"2"0"-2032"0,1 1-512 0,1 1 0 16,2-2 400-16,-1 0-16 0,2 1 0 0,2 2 0 0,3-1 592 16,4 0 112-16,4 0 32 0,6-4 0 0,3 2-288 0,2-4-64 15,3 1-16-15,2-1 0 0,2-1-432 0,0 1-64 16,1-2-32-16,-1 2 0 15,0-1-768-15,1 1-160 0,-1 1-16 0,0-4-15216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6:06:06.1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30731 4511 35935 0,'-4'-6'3200'0,"0"0"-2560"0,3 4-512 0,0-1-128 0,0 1 0 0,-2 1-208 0,-2-5 48 16,-2-4 16-16,-6-2 272 0,-4-4 64 0,-4 0 16 0,-2-3 0 0,-2 3-480 0,-1 0-112 0,-1 1 0 0,0 1-16 0,-1 2-544 0,1 0-96 0,-1-1-32 0,-2 1 0 0,-1-2 1072 0,-2 2 0 0,-1 0 128 0,-2-1 16 0,2 5 1104 0,-3 0 224 0,-3 2 32 0,-4-3 16 0,-2 4-624 0,-5-1-112 0,-2 0-16 0,-3 0-16 0,-2 0-528 0,-2-1-96 0,-1 1-128 0,0 3 176 0,-3-2-16 0,1 1 0 0,-1 4 0 0,1-3 0 0,0 2-160 0,1 2 0 0,4 2 0 0,1 1 0 0,2 1 0 0,4 1 192 0,0-1-192 0,-2 3 192 0,-2 1-192 0,-2 1 192 0,-1 0-192 16,0 2 192-16,2 1-192 0,1-1 0 0,-3 4 0 0,0 0 0 15,-2 0 0-15,0-1 0 0,-2 1 0 0,-1 0 0 16,5-4 0-16,3 1 0 0,6-3 128 0,-7-3-128 15,-4 8 0-15,-6 1 0 0,0 0 0 0,1-1 0 16,3-1 0-16,1-2 0 0,2 0 0 0,0 1 0 16,7 3 0-16,-4 0 0 0,-2 2 0 0,1 1 0 15,3 1 0-15,2-2 0 0,4 2 224 0,1 1-64 16,1 1-160-16,0 1 128 0,0-1-128 0,2 4 128 16,1-1-128-16,-1-1 0 0,-1 2 0 0,0-1 0 15,2-2 0-15,-1 2 0 0,2-3 0 0,-2-2 0 16,2 4 0-16,-4-2 0 0,0 4 0 0,-1-1 0 15,-1-3 0-15,1 0 0 0,-1 1 0 0,-2-1 0 0,0-2 0 16,-2 1 0-16,1 1 0 0,-1 3 0 0,0-3 0 16,-1 0 0-16,0 2 0 0,0 0 0 0,2 4 0 0,-1-3 0 15,3 1 0-15,0 2 0 0,5-2 0 0,1 2 0 16,-1 3 0-16,2 1 0 0,2 0 0 0,0 3 0 16,0 0 0-16,2-1 0 0,0 2 0 0,2 1 0 15,0 0 0-15,0 2 0 0,2-5 0 0,-2 1 0 16,0 3 0-16,-1 0 0 0,2 0 0 0,-3 4 0 15,-4 2 0-15,-3 3 0 0,2 0 0 0,0 1 0 16,1 2 0-16,2-6 0 0,4 1 0 0,2-4 0 16,3-1 0-16,5 0 0 0,3 1 192 0,1 2 64 15,4 5 16-15,0 2 0 0,5 0-112 0,3-1-32 16,2-2 0-16,3 0 0 0,2-5-128 0,0 2 192 0,2 3-192 16,1 3 192-16,2 0-192 0,1 2 0 0,1 4 0 15,-2-2 0-15,3 1 0 0,-1-2 0 16,2-5 0-16,0-1 128 0,0 3-128 0,3-2 0 0,1 3 0 15,2-2 0-15,2-1 0 0,3 1 0 0,2 0 0 0,3-4 0 16,3-3 0-16,3-2 0 0,3 1 0 0,1 0 0 16,0-3 0-16,4-1 0 0,1 2 0 0,0-1 0 15,2-1 0-15,0 2 0 0,3-4 0 0,0 2 0 16,2-6 128-16,0 2 0 0,2 1 0 0,2-2 0 16,2 3-128-16,-1-3 0 0,2 1 0 0,1 0 128 15,5-1-128-15,1-1 0 0,5-2 144 0,1 0-144 16,5-2 0-16,3-2 0 0,0 1 0 0,1-4 0 15,0-2 0-15,3 1 0 0,5-3 0 0,0 2 128 16,-2 0-128-16,4-2 0 0,3 1 0 0,-2 1 128 0,-10 1-128 16,5-3 0-16,3 2 0 0,2-5 0 0,-1 2 0 15,-1 1 0-15,-1 1 0 0,-8-3 0 0,-5-3 0 0,7 3 0 16,11 6 0-16,1-3 0 0,2-3 0 16,-1 2 0-16,2-2 0 0,2 3 0 0,2-3 192 0,1-2-16 15,5 3-16-15,3-3 0 0,5-5-160 0,-2 1 0 16,3-1 0-16,1 0 0 0,2-4 0 0,0 0 0 15,1-2 0-15,0 3 0 0,-4 1 128 16,-7-1-128-16,-5-5 128 0,-3 4-128 0,0 1 0 0,-2-2 0 16,-5 2 0-16,0-3 0 0,-1-3 160 0,1 0-160 15,-1 0 192-15,2 0-192 0,-1 1 208 0,0-2-64 16,7 1-16-16,-1-3 0 0,0 1-128 0,0-2 0 16,-1-2 144-16,1-3-144 0,-3 5 160 0,4 1-32 0,2-7-128 15,-3-3 192-15,-1-3-192 0,-4 1-160 0,-3 2 32 0,-1-3 0 16,-3-3 128-16,-5 1 0 0,-3-2 0 0,-2-1 0 15,-2-1 0-15,-1-4 0 0,-3 1 0 16,-1-6 0-16,-4 1 0 0,1-4 0 0,2-1 0 0,0 0 0 16,-1-2 0-16,0 4 192 0,2-2-64 0,-1-2 0 15,0-4-128-15,-1-1 0 0,-2 2 0 0,0-1 0 16,-2-4 0-16,-4 4 0 16,-3-1 0-16,-4 2 0 0,-4 2 0 0,-2 0 144 0,-3-3-144 0,-4-1 160 15,-5-1 0-15,-3-1 0 0,0-1 0 0,-2-2 0 16,-3 2-160-16,0-5 192 0,-1 0-192 0,-1-2 192 15,1-3-192-15,0-2 0 0,1-1-160 0,1-2 160 16,-1 6-256-16,2-5 64 0,0-8 0 0,1-2 0 16,-3 4 192-16,0 2 0 0,-2-5 0 0,-1 0-144 0,-3 3 144 15,-2-2 0-15,1-2 128 0,-4 2-128 0,0 5 288 16,-3 0-16-16,2-1 0 0,-4 10 0 0,-5 53-272 0,0 0 0 16,0 0 128-16,0 0-128 0,0 0 0 0,0 0-176 15,0 0 32-15,0 0 0 0,0 0-16 0,0 0 0 16,0 0 0-16,0 0 0 0,0 0 160 0,0 0 0 15,0 0 0-15,-7-1002 0 0,-4 944 0 0,-4 1 0 16,-3 0 0-16,-4 2 0 0,-4 3 0 0,-7 0 0 16,-2 0 128-16,-4 1-128 0,2 4 0 0,1 3 0 15,3-3 0-15,-2-4 0 0,-3 2 0 0,-2 0 0 16,0 2 0-16,-2-1 0 0,-2-1 0 0,1-2-192 16,2 5 192-16,2 0-192 0,0 7 192 0,-5-2 0 15,-7 0 0-15,-6 3 0 0,-5 3 0 0,-3 3 0 0,-6 1 128 16,-4 5-128-16,-7 2 0 0,-5 1 128 0,-7 5-128 15,-4 2 0-15,3 1 0 0,-9 1 0 0,-5 2 0 16,-5-2 0-16,0 2-128 0,-1 0 128 0,0-1-128 16,0 1 128-16,0-2-352 0,2 2 16 0,3-1 0 0,1 4 0 31,-2-4-96-31,-2 3-16 0,-6 2 0 0,-4 4-19456 0</inkml:trace>
  <inkml:trace contextRef="#ctx0" brushRef="#br0" timeOffset="2344.32">28660 8083 7359 0,'6'-11'656'0,"-1"3"-528"0,-2 1-128 0,-1 4 0 0,-2-1 672 0,1-1 96 0,3-5 32 0,-1-8 0 0,3-6 1888 0,-2-3 368 0,-3 1 80 0,-2 1 0 0,-3 3-256 0,0 2-64 16,-4 2-16-16,1 2 0 0,-2 3-832 0,-1-2-176 16,-1 4-16-16,1 3-16 0,-1 1-960 0,0 1-192 15,0 4-32-15,0 2-16 0,1 2-560 0,-1 4 0 16,-1 1 0-16,0 1 0 0,-2 6-144 0,0-2 144 15,-1 4-128-15,-1 3 128 0,0-1 0 0,-2 6-160 16,0 3 160-16,-1 2 0 0,1 0 0 0,-2 6 144 0,0 3 16 16,-1 5 0-16,3 4 64 0,-3 2 16 0,1 8 0 15,1-4 0-15,1-1-64 0,0 0-16 16,2 0 0-16,1 1 0 0,3 0-32 0,0-2 0 0,2-1 0 16,0 1 0-16,1-3-128 0,3-1 0 0,0-3 0 15,2-2 0-15,-1-5 0 0,3 1 0 0,-2-2 0 0,2 1 0 16,-2-5 0-16,0-1 0 0,2 1 128 0,-2-3-128 15,1-1 0-15,0-2 0 0,-1-1 0 16,-1-4 0-16,1-4 0 0,-1-2 0 0,-1-3-176 0,-2-2-18416 16</inkml:trace>
  <inkml:trace contextRef="#ctx0" brushRef="#br0" timeOffset="2647.55">27996 8592 41471 0,'-2'3'1840'15,"1"0"368"-15,2-1-1760 0,2 2-448 0,-1-1 0 0,2 0 0 0,2-2 176 0,3 4-48 0,6 2-128 0,4-1 192 0,7 4 160 0,3-4 32 0,0-2 0 0,1-2 0 16,2-2-240-16,2 1-144 0,0-2 192 0,0-1-192 0,-1 2 0 0,0-3 0 0,2-1 0 0,0 2 0 0,-1 1-304 0,0 1-16 0,-2-4 0 16,0 2 0-1,-1-1-784-15,-1 2-176 0</inkml:trace>
  <inkml:trace contextRef="#ctx0" brushRef="#br0" timeOffset="3137.38">29635 7766 11967 0,'4'-7'1072'0,"-3"3"-864"15,0 2-208-15,-1 0 0 0,0 2 1648 0,0 0 272 16,2-3 64-16,-2 2 16 0,0-4 688 0,-2 1 128 15,0 4 16-15,-6 3 16 0,1-1-1248 0,-2 6-256 16,0 0-64-16,-4 2 0 0,1 0-320 0,-3 3-80 16,-1 3-16-16,-1-1 0 0,-2 1 144 0,-1 1 16 15,-1 4 16-15,-1 4 0 0,-3 3-560 0,2 1-112 0,2-3-32 16,-4 8 0-16,-3 11-128 0,-3 3-16 16,1 8-16-16,0-2 0 0,1 0 32 0,1 3 16 0,1 0 0 15,0 2 0-15,5 1-16 0,1 3 0 0,1 0 0 16,6-1 0-16,2-7-208 0,5-4 0 0,3-6 0 0,4-5 0 15,4-4 128-15,3-1-128 0,3-2 176 16,2-4-176-16,4-3 0 0,0-1 0 0,4 0-192 0,2-2 48 16,1-2-160-16,3-1-16 0,0-2-16 0,1 1 0 15,1 0-48-15,1 0-16 0,2 0 0 0,-1 0 0 16,3-3-544 0,-1-3-96-16,0-1-32 0,0-6-16320 0</inkml:trace>
  <inkml:trace contextRef="#ctx0" brushRef="#br0" timeOffset="3613.3">30601 8050 21183 0,'-3'-2'1888'0,"2"2"-1504"15,0 0-384-15,1 0 0 0,0 0 1088 0,-1 0 128 0,0 0 48 0,-2 0 0 0,1 0 432 0,-3 2 96 0,1-2 0 0,-1 0 16 0,0 1-208 0,0 2-32 0,0-2-16 0,0 4 0 0,0-1-752 0,-1 2-160 0,-1 3-16 0,-2 2-16 16,-2 1-208-16,-2 4-32 0,0 3-16 0,-3 2 0 16,-3 5-64-16,-2 2-16 0,-2 7 0 0,-4 3 0 15,-2 0 16-15,-3 6 0 0,-3 0 0 0,-3 1 0 16,0-2-64-16,-7 8-16 0,-2 1 0 0,-4 1 0 15,1-3-208-15,-1 1 144 0,3 2-144 0,2-2 128 16,3-4-128-16,6-5 0 0,6-7 0 0,0-3 0 16,1 1 0-16,2-4 0 0,3-1-192 0,4-6 192 15,4-2-752-15,4-7-16 0,3-1-16 16,3-8-17968-16</inkml:trace>
  <inkml:trace contextRef="#ctx0" brushRef="#br0" timeOffset="3956.61">29864 8111 35935 0,'-1'0'1600'0,"-1"0"320"15,2 0-1536-15,0 1-384 0,2 4 0 0,-2-4 0 0,1 4 336 0,1-1 0 0,2 4 0 16,0 6 0-16,1 1 592 0,0 5 112 0,0 4 32 0,1 0 0 16,1 3-688-16,1 2-128 0,0 0-16 0,2 2-16 15,1-2-48-15,2 1-16 0,2 0 0 0,1 1 0 32,3 1 160-32,2 3 48 0,3-3 0 0,3 3 0 0,2-2-192 0,2-1-48 0,2-2 0 0,3 1 0 15,1 0-128-15,0-2 128 0,-2 0-128 0,-2-2 128 16,-1-5-128-16,-2 3-256 0,-3 1 64 0,-4-1 16 15,-4-2-400-15,-4 2-96 16,-3 3-16-16,-2-3-11856 0,-4-3-2384 0</inkml:trace>
  <inkml:trace contextRef="#ctx0" brushRef="#br0" timeOffset="4602.02">30720 7589 35935 0,'1'4'3200'0,"1"-1"-2560"0,2 2-512 0,-1-4-128 0,0 3 320 0,1 1 32 0,2 3 16 0,4 6 0 0,6 9 48 0,1 5 16 0,4 7 0 0,2 1 0 0,1 3-304 0,1 1-128 16,4 3 128-16,-6-8-128 0,-4-7 480 0,4 7 16 16,6 9 0-16,5 7 0 0,3 3-112 0,0-1 0 15,-1 1-16-15,1-9 0 0,-3 2 16 0,-2-2 0 16,-4-2 0-16,-2 2 0 0,-2 3-64 0,-3 1-16 16,-4 0 0-16,-3-2 0 0,-3 0-144 0,-4 0-32 0,-3 1 0 15,-3-1 0-15,-6-3-128 0,-3 1 0 0,-5-2 0 16,-3-1 128-16,-5 1-128 0,-5 2 0 0,-3-1 144 15,-5 1-144-15,0-3 0 0,-7-1 128 0,-3-2-128 0,-1-3 0 16,-5 1 0-16,-2-2 0 0,2-2 0 16,-2-3 0-1,0-4-528-15,1-4-176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9T17:14:07.922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13995 4459 6447 0,'-37'4'576'0,"9"-2"-576"0,1 2 0 0,7 0 0 0,7-2 3920 0,5-2 688 16,-5 4 128-16,-9-2 16 0,-13 4-2704 0,-8 1-528 16,-1 0-112-16,4-1-32 0,7 0-656 0,8 1-128 15,4-5-16-15,7 3-16 0,6 0 0 0,4-1 0 16,5-2 0-16,5 2 0 0,7-2-48 0,4 0-16 15,8-2 0-15,9-2 0 0,11 0 0 0,9-2 0 0,5-2 0 16,7 0 0-16,13 1 256 0,13-3 48 0,8 2 16 16,9-4 0-16,6-2-336 0,11 2-64 15,10 1-16-15,7 2 0 0,6-2-208 0,5-1-64 0,6 4 0 16,2 0 0-16,1 6 0 0,2-6-128 0,-10 0 192 16,14-2-64-1,7 2-448-15,1 0-80 0,0-3-32 0,-4-1-17552 0</inkml:trace>
  <inkml:trace contextRef="#ctx0" brushRef="#br0" timeOffset="7763.52">16081 7538 26719 0,'4'-6'2368'0,"0"1"-1888"0,-2 1-480 0,-1 2 0 0,2 1 672 0,-1-3 32 0,3-2 16 0,2-5 0 16,0-3-448-16,-1 2-80 0,-1-4-32 15,0 3 0-15,-2 0 272 0,0 0 48 0,0 1 16 0,0-1 0 16,2 1-368-16,2-2-128 0,1 0 0 0,0 0 0 16,-1-1 384-16,-1 2 0 0,0 0-16 0,-1-3 0 15,0 4 464-15,-2-1 80 0,-2-1 32 0,-1 2 0 16,-2 4-80-16,-1-2-16 0,-3 4 0 0,0 0 0 16,-3 2-400-16,-2 1-64 0,-3 1-32 0,-2 2 0 15,-1 2-96-15,-2 2 0 0,0 2-16 0,-2 0 0 16,0 3-240-16,-2-3 144 0,2 4-144 0,1-4 128 15,2 4-128-15,2 0 0 0,2 2 0 0,2-2 0 0,0 5 0 16,0 1 0-16,1 0 0 0,0 3 0 16,0-1 128-16,-1 5 0 0,-1 0 0 0,-2 4 0 0,-1 6 0 15,-2 4-128-15,1 1 192 0,-1 0-64 0,1 3 160 0,2 1 32 16,4-1 0-16,2 2 0 0,4-2-128 0,4-3 0 16,4-3-16-16,0-3 0 0,5-3-176 0,-1-5 0 15,4-1 0-15,0-5 0 0,3 0 0 0,1-4 0 16,1-1 0-16,1-3 0 0,4-1 0 0,0 0 0 15,1-3 0-15,1 1 0 0,-3-4 0 0,1 1 0 16,3 0 0-16,0-2 128 0,-4-2 192 0,-1 0 16 16,0 0 16-16,1-4 0 0,2-1-96 0,-2 1-32 15,1-3 0-15,-3-1 0 0,0-1-224 0,-2-1 0 0,-1 0 0 16,-3-2 0-16,0-2 0 0,-1-2 0 0,2-2 0 16,-1-3 0-16,2-2 352 0,-1 0-32 0,2-2 0 0,1-6 0 15,0-1-64-15,-1 1 0 0,-1 5-16 16,1-6 0-16,1-1-112 0,1-2 0 0,0-1-128 15,-2 2 192-15,-1-5-48 0,-3 1-16 0,-1 1 0 16,-3 0 0-16,-2-2 208 0,-2 1 48 0,-3 0 0 0,-4-3 0 16,-2 0-208-16,-4-1-48 0,-1-1 0 0,-4-6 0 15,-5 0 0-15,-3-5-128 0,-2-1 192 0,-5 0-64 16,-3 0-128-16,-3-5 0 0,0 0 0 0,0 0 0 16,3 4-960-1,-2 2-80-15,2 3-16 0,2 8 0 0,5 9-416 0,2 13-64 16,3 8-32-16,-3 10 0 0</inkml:trace>
  <inkml:trace contextRef="#ctx0" brushRef="#br0" timeOffset="21723.31">17092 7147 17503 0,'1'-3'1552'0,"-1"3"-1232"0,0-3-320 0,0 3 0 16,0 3 656-16,1-3 80 0,-1 0 16 0,1-3 0 15,1 3 224-15,-2 0 48 0,0 3 16 0,0-3 0 0,0 0 752 16,0 0 160-16,0 0 32 0,6 24 0 16,-4-14-528-16,-1 3-112 0,3 3 0 0,1 4-16 0,0 2-912 15,4 5-176-15,-1-1-48 0,1 2 0 0,2 1-192 0,-1-1 0 16,1 1 0-16,-2-5 0 0,-1 0 0 0,0-1 0 15,-1-3 0-15,1 2 0 0,-1 1 0 0,1-1-128 16,-2-1 128-16,-1 1 0 0,0-2 0 0,-2 1-160 16,0-1 160-16,-1-4-128 15,1 0-528-15,-1-1-112 0,-1-3 0 0,1-2-16 16,-1 0-1952-16,0-4-384 0,2-2-80 0,-2 0-8384 0</inkml:trace>
  <inkml:trace contextRef="#ctx0" brushRef="#br0" timeOffset="22064.49">17608 7109 43311 0,'-2'-2'1920'0,"-2"0"384"0,-1 2-1840 0,2 0-464 0,1 0 0 0,1 2 0 16,-1 0-640-16,-3 2-208 16,-1 4-48-16,-4 2-16 0,-1 5 624 0,-1 1 128 0,1 4 32 0,0 2 0 0,0 5 128 15,-1 2 0-15,1 3 0 0,-2 3 0 0,0 3 0 16,-1 0 0-16,2-1 0 0,-3 8 0 0,-5 8 0 0,-4 10 0 16,0 5 0-16,-3 4 0 15,-2-3 0-15,1 0 128 0,-2-4-128 0,-1-2 176 0,3-6-176 16,-2 2 0-16,-2 2 0 0,1-7 128 15,-1-1-528-15,3-6-112 0,3-6-32 0,3-5 0 16,2-2-2048-16,2-5-416 0,3-1-64 0,3-8-6336 16,4-5-1280-16</inkml:trace>
  <inkml:trace contextRef="#ctx0" brushRef="#br0" timeOffset="22852.75">17894 7698 3679 0,'-2'5'320'0,"-2"-4"-320"0,0 4 0 16,1-2 0-16,-1 0 8256 0,3 1 1568 0,-2 3 320 0,-2 4 64 0,-2 3-7824 0,-1 8-1552 15,1 3-320-15,2 0-64 0,1 1-448 0,4-4 0 16,3 2 0-16,2 0 0 0,1 1 0 0,1-3-256 16,1-1 64-16,0-1 16 15,0-5-976-15,0-2-208 0,2 0-48 0,3-4 0 0</inkml:trace>
  <inkml:trace contextRef="#ctx0" brushRef="#br0" timeOffset="24076.35">15018 9271 36863 0,'6'-3'3264'0,"0"1"-2608"0,0 0-528 0,2 0-128 0,1-2 592 0,4 2 96 16,12-4 16-16,13-4 0 16,18-3-1136-16,11 0-208 0,4-6-64 0,4 3 0 15,4-2 928-15,2-1 176 0,6 3 48 0,-1 0 0 0,-2 0-320 0,6 0-128 16,5 0 128-16,4 1-128 0,3 0 352 0,5-1-16 16,3-1 0-16,2-1 0 0,6 5-16 0,-5-6-16 15,1 1 0-15,-1 0 0 0,-1 3-304 0,2-1 128 16,-1-2-128-16,-2 2 0 0,-4 3 0 0,1 1 0 15,0 2 0-15,-7-2 0 0,-6 2 0 0,-2-4 0 16,-4 3 0-16,-5 1-144 16,-4 0-704-16,-7 0-144 0,-5 4-32 0,-1 0 0 15,-4 2-1344-15,-6-1-256 0</inkml:trace>
  <inkml:trace contextRef="#ctx0" brushRef="#br0" timeOffset="25340.55">16570 10032 25791 0,'-3'-2'2304'0,"1"-1"-1856"16,1 2-448-16,-1 1 0 0,2 0 880 0,0-2 80 0,-1-1 0 0,-3-1 16 16,2-3-1264-1,1-2-256-15,-2 0-48 0,2-4-16 0,1 3 1184 0,-2-1 224 0,0 0 48 0,-1-1 16 16,-2-1 144-16,-2-2 16 0,1 4 16 0,-2-1 0 16,-1 6-272-16,-1 0-64 0,-2 2-16 0,-1 1 0 15,-2 1-64-15,-1 4-16 0,0 2 0 0,-3 2 0 0,-6 7-80 16,-4-1-16-16,-2 7 0 0,-1 0 0 15,-1 4-512-15,-2 1 0 0,-1 5 0 0,1 0 0 0,1 2 0 16,5 0 0-16,-1-1 0 0,4 1 0 0,5 0 0 16,2 1 0-16,6-1 0 0,2-3 0 15,4 1 0-15,2-3 0 0,4-2 0 0,1-1 0 0,3-1-272 16,0 0 32-16,2 0 16 0,2-2 0 0,-1 1 224 0,4-2-192 16,2 3 192-16,4-2-192 0,3-2 192 0,3-1 208 15,1-5-32-15,3-2-16 0,3-4-160 0,0-4-256 16,2-2 64-16,-1-2 16 0,1-4-64 0,-1-3-16 15,-1-2 0-15,0-4 0 0,-6-1 256 0,3-2 128 16,3-5 0-16,-3-5-128 0,-2 2 384 0,0-3-48 16,-2 1 0-16,-1 0 0 0,-1-3 96 15,-4-2 16-15,-1 1 0 0,-4-1 0 0,-2-2-32 0,-4-1 0 0,-4-1 0 16,-1-1 0-16,-1 1-96 0,-4 1 0 0,0 1-16 16,-4-2 0-16,-2-2-32 0,-2-1 0 0,1 2 0 0,0 2 0 15,2-1-144-15,0 5-128 0,3-2 192 0,-2 5-192 16,4 0 240-16,-1 2-64 0,0 1-16 15,-1-5 0-15,-1-2-160 0,-1-4 0 0,0 5-160 16,1 1 160 0,0 2-656-16,0 3-48 0,0 1 0 0,0 3 0 15,-1 0 176-15,-1 3 16 0,3 0 16 0,-2 3 0 16,2 1-464-16,-1 1-80 0,2 3-32 0,0 4-16192 0</inkml:trace>
  <inkml:trace contextRef="#ctx0" brushRef="#br0" timeOffset="25896.28">17533 9778 35007 0,'-7'-2'3120'0,"-1"2"-2496"0,0 0-496 0,1 0-128 0,4 2 1264 0,0 3 224 0,-1-2 48 0,-2 3 16 15,-4 7-1680-15,-3 4-352 16,-3 5-64-16,-2 6-16 0,1 0 400 0,0 2 160 0,-2 4-128 0,-1 3 128 16,-1 5 0-16,-1 4 0 0,-3 0 0 0,-1 3 0 15,-1 2 480-15,-1 0 128 0,3-7 32 0,-1 0 0 0,1-2-192 16,2-2-48-16,2-1 0 0,1-5 0 16,2 1-400-16,1-6 0 0,4-1 0 0,-1-3 0 15,3-3-288-15,3-6-144 0,0-4-16 0,3-2-16 16,1-6-1840-16,2-4-384 0</inkml:trace>
  <inkml:trace contextRef="#ctx0" brushRef="#br0" timeOffset="26155.69">16951 10001 50687 0,'-9'9'2240'16,"3"-2"464"-16,-4 0-2160 0,5-5-544 0,2 2 0 0,3-2 0 16,0 2-1648-16,-1 2-432 0,-1 7-96 0,1-1 0 15,2 4 1344-15,4 0 288 0,3 0 48 0,5 0 16 0,3 4 480 0,4 1 0 0,3-1 0 0,4 2 160 16,3 5-160-16,2-3 0 0,2 3-160 0,-4-1 160 16,0-1-192-16,-3-1 48 0,-1 0 16 0,-5-2 0 15,-1 0-256 1,-4-1-32-16,-2-2-16 0,-3-3 0 0,0 3-848 0,-2-3-192 15,-1 1-16-15,-1 0-14368 0</inkml:trace>
  <inkml:trace contextRef="#ctx0" brushRef="#br0" timeOffset="27020.93">18122 10343 16575 0,'-5'6'1472'0,"0"-2"-1168"0,1 2-304 0,0-4 0 0,3 2 5008 0,0-2 944 0,2 5 192 0,-3 3 48 15,0 3-4544-15,1 9-912 0,2 9-176 0,2 1-48 0,2 3-64 16,1 2-32-16,1 2 0 0,1-2 0 0,-1 1 96 0,1 0 32 16,-1 3 0-16,1-3 0 15,0-3-768-15,1-7-160 0,-2-2-16 0,2-5-18816 16</inkml:trace>
  <inkml:trace contextRef="#ctx0" brushRef="#br0" timeOffset="29744.73">24186 7481 26719 0,'2'-5'2368'0,"1"4"-1888"0,-1-1-480 0,-1-1 0 0,-1 2 448 0,2-2-16 16,0 0 0-16,3-3 0 0,0-3 624 0,1-1 128 16,-1 0 32-16,-1-2 0 0,1 3-272 0,-3-1-48 15,-1 3-16-15,-1-4 0 0,-1 3-144 0,-1-2-32 16,-1 2 0-16,-2-2 0 0,-2 1 0 0,-3-2-16 15,-1 0 0-15,-5 1 0 0,0 0-288 0,-3 0-48 16,-2 1-16-16,-4 2 0 0,-1 1-16 0,-1 3 0 0,-2 6 0 16,-1 1 0-16,0 2-128 0,-1 6-48 15,3 4 0-15,1 0 0 0,2 4-144 0,0 2 0 0,3 6 0 16,1-4-176-16,1 6 176 0,3-2 0 0,1 5 0 16,2-3-128-16,4 1-64 0,2-2-16 0,1 3 0 15,4-4 0-15,1 1 208 0,4-1-192 0,1-2 192 0,2 1-192 16,3-4 192-16,2 0 0 0,2-2-160 0,3-2 160 15,1-6 0-15,3 2 0 0,0-5-144 0,4 0 144 16,0-4 0-16,2 0 0 0,0-3 0 16,0-3 0-16,3-3 0 0,-1 0 0 0,-4-2 0 0,2-1 0 15,0-4 160-15,-2 0-16 0,1-3 0 0,-2 0 0 16,-2-5 80-16,0 1 16 0,-3-4 0 0,0-2 0 16,-2-2 32-16,-1-1 16 0,-3-1 0 0,0-3 0 15,-2-1 96-15,-3-3 0 0,-2-4 16 0,-2 0 0 16,-2 0 0-16,-1-7 0 0,-3-2 0 0,-1-1 0 0,-2-1-208 15,-3-2-64-15,-1 3 0 0,0 1 0 0,-1 5 32 16,1-2 0-16,-2-4 0 0,-1 1 0 0,0 0-160 16,1-1-256-16,2 2 64 0,-2 2 16 15,3-1-272-15,1 3-64 0,0 7-16 0,0 5 0 16,3 4-64-16,-1 3-16 0,2 5 0 0,0 3 0 16,1 7-160-16,0 2-16 0,3 6-16 0,1 0-17824 0</inkml:trace>
  <inkml:trace contextRef="#ctx0" brushRef="#br0" timeOffset="30252.84">24806 7271 11967 0,'-6'-7'1072'0,"1"0"-864"16,0 4-208-16,3-2 0 0,2 4 4816 0,0 1 928 0,0 0 176 0,-1-3 32 0,-1 1-3520 0,1 0-704 15,-1-1-128-15,0 3-48 0,2 0-576 0,0 1-112 16,0-1-32-16,0 0 0 0,7 21-416 0,-2-11-96 15,1 2 0-15,1 2-16 0,3 1-176 0,1 1-128 16,2 0 192-16,0 0-192 0,2 2 0 0,0-2 0 16,1-1 0-16,0 1 0 0,1 2 0 0,3 0 0 0,1 1 0 0,3 1 0 15,0 1 160-15,2-3-160 16,0-1 128-16,-1 1-128 0,1-1-128 0,-4 2-128 0,1-3 0 16,-5 2-16-1,1 1-480-15,-3-3-80 0,-3 0-32 0,0 0-17264 0</inkml:trace>
  <inkml:trace contextRef="#ctx0" brushRef="#br0" timeOffset="30555.69">25564 7016 43311 0,'-9'4'1920'0,"0"0"384"0,1-1-1840 0,4 6-464 0,0-3 0 0,0 0 0 15,0 4-448-15,-2 5-192 0,-5 11-48 0,-6 9 0 0,-4 12 688 16,-3 3 0-16,-2 7 0 0,0-2 128 0,-1 4-128 0,1 3 0 16,0 1 0-16,-2 5 128 0,-1 5-128 0,0 0 0 15,1 2 0-15,1-8 0 0,0-3 0 16,0 2 0-16,0 0 128 0,1-2-128 0,1 1 0 0,3-2-208 15,2-2 16-15,3-10 16 16,4-4-1520-16,5-6-304 0</inkml:trace>
  <inkml:trace contextRef="#ctx0" brushRef="#br0" timeOffset="31136.79">25798 7602 33167 0,'-2'-1'2944'0,"-1"1"-2352"0,3 0-464 0,1 1-128 0,1 2 1200 16,-1 1 208-16,0-2 64 0,2 8 0 0,-1 2-656 0,2 4-128 0,0 9-32 0,-1 5 0 15,1 3-336-15,0 2-64 0,-2 1 0 0,1-2-16 16,-1-2-240-16,2-1 0 0,-2-2 0 0,1-4 0 16,0-2-192-16,0-7-96 0,-1-1-16 0,1-3-17936 15</inkml:trace>
  <inkml:trace contextRef="#ctx0" brushRef="#br0" timeOffset="31623.22">23929 8670 39615 0,'-24'7'3520'0,"4"-1"-2816"0,9-3-560 0,6-2-144 16,1 1 320-16,-5 1 16 0,-11 3 16 0,-11 1 0 16,-5 3-352-16,3-1 0 0,7-5 0 0,8-1 0 15,8 0 0-15,9-3 0 0,7-3 0 0,9 0 128 16,9-5-128-16,9 2 128 0,8-3-128 0,5 0 128 15,-2-1 16-15,18-3 16 0,21-5 0 0,16-2 0 16,12-2-32-16,8-2-128 0,4 1 192 16,2-2-64-16,4 3-128 0,-2-1 0 0,-2-1 0 0,0 1 0 15,2 4 0-15,-7 0 0 0,-7-2 0 0,-7 4 0 0,-1 1 0 16,-7 1-144-16,-6 1 144 0,-6-3-160 0,-6 3-144 16,-2-2-16-16,-2 4-16 0,-7 0-11856 15,-5 2-2368-15</inkml:trace>
  <inkml:trace contextRef="#ctx0" brushRef="#br0" timeOffset="32482.42">24782 9715 30399 0,'-3'-8'2704'0,"1"2"-2160"0,1 2-544 0,1-1 0 0,0 2 768 0,-3-1 32 16,1-9 16-16,-5-3 0 0,-2-8 416 0,-4-2 96 0,0-3 16 15,-2 2 0-15,-1 5-784 0,0-2-160 0,-3 6-16 0,0-1-16 16,0 3-96-16,-2 4-16 0,-2 6 0 0,1 2 0 16,1 4 16-16,-2 4 0 0,-2 8 0 0,-1 2 0 15,0 3-272-15,0 9 160 0,-2 2-160 0,2 3 128 16,1 1-128-16,1 4-192 0,0 4 32 0,1-1 16 16,2 5 16-16,3-6 0 0,3 0 0 0,5-1 0 15,4-6 128-15,3 1 0 0,3-3 0 16,4-1 0-16,1-2 0 0,4-1 144 0,3 0-144 0,4-5 160 15,3-1-160-15,2-1 0 0,1-2 0 0,4-4 128 16,2-1-128-16,3 0 128 0,1-7-128 0,1-1 128 16,-1-6 0-16,1-1 0 0,2-2 0 0,-2-6 0 15,1-1 128-15,-4-3 0 0,0-2 16 0,-3-2 0 0,-2-2 112 16,-4-3 32-16,-1-1 0 0,-4-5 0 0,-1 3-64 16,-5-4-16-16,0-3 0 0,-8-5 0 0,-2 1-144 0,-5-4-48 15,-2-4 0-15,-4-4 0 0,-2 0-144 16,0-3 0-16,-1-1 0 0,-1 0 128 0,0 3-128 15,0 0 0-15,1 4 0 0,-1 3 0 0,1 4-192 0,1 7 16 16,-1 1 16-16,2 6 0 16,-2 5-288-16,3 2-48 0,1 4-16 0,0 0 0 15,1 0 32-15,2 1 0 0,1 2 0 0,3 0 0 16,1 2-608-16,3 4-128 0,2-3-32 0,0 1-16112 16</inkml:trace>
  <inkml:trace contextRef="#ctx0" brushRef="#br0" timeOffset="33118.39">25697 9271 40543 0,'-8'-7'3600'0,"3"7"-2880"15,4 2-576-15,1-2-144 0,0-2 144 0,-1 2 0 0,-3-2 0 0,-1 2 0 16,-2 0-144-16,-2 0 0 0,1 2 0 0,-2 5 0 15,1-1 0-15,-2 5 0 0,0 4 0 0,0 3 0 16,-2 1-128-16,0 4 128 0,-1 8 0 0,-1 4 0 16,3-3 0-16,-4 3 0 0,0 5 0 0,-3 1 0 15,1 1 0-15,-2 2 0 0,1-2 0 0,-1-2 0 16,-1 2-256-16,2-2 32 0,-2-2 0 0,1-3 0 16,3-3-2128-16,-1-6-416 15</inkml:trace>
  <inkml:trace contextRef="#ctx0" brushRef="#br0" timeOffset="33350.37">25295 9191 42383 0,'-10'-2'1872'15,"4"2"400"-15,2 0-1824 0,2 2-448 0,2 0 0 0,2 3 0 0,1-2 224 0,0 7-48 16,3 3-16-16,4 5 0 0,5 8 16 0,1 3 0 15,2 1 0-15,0 0 0 0,1 4-176 0,0-1 0 0,-1 4 0 16,-1 0 128-16,0-1-128 0,-1 2 0 0,-1 2 0 0,1-2 0 16,-1-2-176-16,-1 1-64 0,-2-1-16 0,1-1 0 31,-1-1-416-31,0 0-96 0,-1-5 0 0,2 2-17472 0</inkml:trace>
  <inkml:trace contextRef="#ctx0" brushRef="#br0" timeOffset="33846.74">25998 9789 41471 0,'2'-3'3680'0,"-1"-3"-2944"16,1 2-592-16,1 2-144 0,-1 2 0 0,2-4 0 15,4-2-160-15,1-4 160 0,5-5 0 0,3 2 0 16,1-2 208-16,-2 1-64 0,0 2-144 0,0 2 128 15,0-1-128-15,-1 3 128 0,0 2-128 0,-3 3 0 16,0-2 0-16,1 5 0 0,-3 2 0 0,-1 1 0 0,1 4 0 0,-1 2 0 16,-2 0 0-16,-2 4 0 0,-1 3 0 15,-3 2 0-15,1 2-128 0,-4 0 128 0,-1 4-160 0,-4-1 160 16,1-2-192-16,-2 5 192 0,-2-1-208 16,-3 3 80-16,2-2 128 0,0 3 0 0,-1-1 0 15,1 0 0-15,1-2 0 0,1-2 0 16,3-2 0-16,1-4 128 0,1 3 256 0,3-5 48 0,1 0 16 0,0-1 0 15,4-2-128-15,1 0 0 0,1-1-16 0,2 0 0 16,2-1-160-16,2 1-16 0,0 0-128 0,3-2 192 16,1 0-192-16,2 0 0 0,5 2 0 0,1-3 0 31,4-2-608-31,0-1-64 0,4-2-16 0,3 1-18288 0</inkml:trace>
  <inkml:trace contextRef="#ctx0" brushRef="#br0" timeOffset="35531.55">24358 12489 20271 0,'3'-3'1792'0,"1"0"-1424"0,0 0-368 0,-2 3 0 0,1-3 1504 16,-1 2 224-16,4-2 64 0,3-3 0 0,2-2-1408 0,0 0-256 16,-1-1-128-16,-2 3 0 0,-2 3 0 0,-3-1 128 15,0 1-128-15,-1 0 0 0,-2-1 928 0,-1 1 144 16,0 0 16-16,-2-3 16 0,1 3 496 0,-2-3 112 16,1 2 16-16,-4-2 0 0,2 0-672 0,-2 0-128 15,0 0-32-15,-3-4 0 0,-3 1-592 0,0-1-128 16,-2 3-32-16,-2-2 0 0,-1 3-144 0,0-2 0 15,-3 6 0-15,-3-1 0 0,1 3 0 0,-2 3 128 16,0-2 0-16,2 4 0 0,2-1 0 0,-2 4 0 16,1-1 0-16,0 4 0 0,2 1-128 0,0 1 0 0,1-1 144 15,-2 1-144-15,1 2 176 0,0-1-48 0,0 1 0 16,2 3 0-16,-1-2-128 0,2 3 0 0,-1 1 0 16,2 1-176-16,0 1 176 0,3 0 0 0,2 1 0 15,-1-4 0-15,5 4 0 0,2-2 0 0,1-2 0 16,3 2 0-16,4-1 0 0,0 0 144 0,4-1-144 0,1-1 160 15,3-2-160-15,2-4 0 0,2 1 0 0,2-3 0 16,1-2 0-16,2 0 0 0,1-2 0 0,1-2 0 16,2 1 0-16,-2-5 0 0,-1 0 0 0,0-3 128 15,3-1 0-15,-1-2 0 0,1 0 0 0,-2-3 0 16,1 0 128-16,-1-1 0 0,-1-3 16 0,-3-3 0 16,1 0-112-16,-3-2-32 0,-1-2 0 0,-2 1 0 15,0-3-128-15,-2 3 0 0,-3-3 144 0,-2 1-144 16,-1 1 192-16,-2-4-16 0,-2-2-16 0,-1 0 0 0,-2-3 32 15,-2 1 0-15,0-6 0 0,-2 0 0 0,0-2-64 16,-3-5 0-16,2-2 0 0,-2-3 0 0,0-1-128 0,1 3 0 16,0-1 144-16,0 6-144 0,0 0 0 0,-2 3 0 15,2-1 0-15,0 3 0 0,1 1 0 0,0 3 0 16,2 0 0-16,0 1 0 0,0 1-288 0,1 3 32 16,2-3 0-16,0 2 0 0,1 2 16 0,1 1 16 15,3-2 0-15,-2 0 0 16,1 3-368-16,2 2-80 0,1-1-16 0,0 5-12112 15,2 4-2432-15</inkml:trace>
  <inkml:trace contextRef="#ctx0" brushRef="#br0" timeOffset="35949.61">24766 12384 40543 0,'0'4'3600'0,"1"0"-2880"0,1-1-576 0,1 0-144 0,-1-1 176 0,2 2 0 0,3 5 0 0,3 1 0 0,5 6-176 0,4 0 0 15,2 2 144-15,2-2-144 0,2 3 0 0,1-3 0 16,1-4 0-16,-1 2 0 16,0-2-400-16,-1 1-48 0,-2-5-16 0,-2-1-17408 0</inkml:trace>
  <inkml:trace contextRef="#ctx0" brushRef="#br0" timeOffset="36185.37">25417 12081 40767 0,'-8'16'896'0,"-1"-6"192"0,-1 3 48 0,3-5 0 0,2 2-912 0,1-2-224 0,2 4 0 0,-8 9 0 16,-6 14 0-16,-8 13 0 0,-4 9 0 0,-4 6-160 15,-1 0 160-15,1-2 0 0,-1 4 0 0,-1-2-128 16,2 4 128-16,-1 0 0 0,1-4 0 0,0 2 0 0,-1 0 192 15,4-2 80-15,2-4 16 0,2-7 0 0,4-3-160 16,2-2-128-16,4-2 144 0,3-7-12464 16,2-2-2496-16</inkml:trace>
  <inkml:trace contextRef="#ctx0" brushRef="#br0" timeOffset="36867.37">25803 12540 42383 0,'-4'4'3776'0,"3"1"-3024"16,1-1-608-16,1-2-144 0,2-1 0 0,-2 4 160 0,2 3-160 16,-1 6 160-16,3 6-160 0,1 5 0 0,3 1 0 0,-2-1 0 15,2 3 0-15,0 1-144 0,-2 3 144 0,0-4-160 16,1-3-192-16,-2 1-32 0,0 0-16 0,-3-1-11904 16,-1-1-2384-16</inkml:trace>
  <inkml:trace contextRef="#ctx0" brushRef="#br0" timeOffset="37236.75">23644 13782 42383 0,'-10'0'1872'0,"6"-3"400"0,3 0-1824 15,5 0-448-15,2-3 0 0,4 2 0 0,2-2 0 0,11-4 0 16,11-6-208-16,19-3 64 0,13-2 144 0,11 2 0 0,6-1-144 15,4 5 144-15,9 3 0 0,4-1 0 16,5 3 192-16,5-2-64 0,6-2 128 0,-1 2 32 16,-11 0 0-16,15-4 0 0,15-3-112 0,9-1-32 0,-1-1 0 0,1-1 0 15,-1 2-144-15,-2-7 0 0,-3 1 0 0,-4 1 0 16,-6 9-464 0,-7-2-128-16,-6 0-32 0,-12 0-11952 0,-10 5-2400 0</inkml:trace>
  <inkml:trace contextRef="#ctx0" brushRef="#br0" timeOffset="38048.61">24947 14923 33167 0,'-5'-2'2944'0,"3"-1"-2352"0,1 2-464 0,1-2-128 0,1 2-208 0,0-1-64 0,-1-4-16 0,0-3 0 16,0-2 656-16,0-4 128 0,1-1 16 0,1 1 16 0,0 1 608 16,-1-2 112-16,2 4 32 0,-1-4 0 0,0 0-256 15,-1-2-64-15,-1 1 0 0,-3-1 0 0,1-1-176 0,-3 1-32 16,-1-2-16-16,-3-3 0 0,-1-2-336 0,-3 0-64 16,-3 0-16-16,-1-1 0 0,0 4-320 0,-1 0 0 15,-1 3 0-15,-1 3 128 16,2 5-128-16,-2 6 0 0,0 2 0 0,0 3 0 0,2 4-160 15,-2 2 160-15,3 4-192 0,-3 3 192 0,0 3-240 0,2 5 64 16,-3 2 16-16,1 4 0 0,1 2 160 0,1-1-208 16,2 1 80-16,1 3 128 0,1 2-128 0,3 1 128 15,1 1 0-15,3 1 0 0,3-2 0 0,3-1 0 16,1-2 0-16,4 3 0 0,0 0 0 0,4-3 0 16,2 1 0-16,1-4 0 0,1-6 0 0,2-2 0 15,3-2 0-15,3-3 0 0,1-6-144 0,1 0 144 16,2-7-192-16,0-3 192 0,2-1-176 0,2-4 176 0,-1-2-160 15,-1-3 160-15,-3-3 0 0,1-3 0 0,-2-1 0 0,-1-5 0 16,0-2 288-16,0-4-48 0,-2-3-16 0,-1-4 0 16,1-1 64-16,-4-4 16 0,-3-1 0 0,-2-4 0 15,-4 5 64-15,-3 1 16 0,-3 5 0 0,-5-10 0 16,-3-8-192-16,-4-7-48 0,-2-4 0 0,1 0 0 16,-3 2-144-16,2 2 0 0,-1 4 0 0,0 2 0 15,2 6-192-15,-1 5-32 0,-1 1 0 0,3 4 0 16,1 5-336-16,1 4-64 15,1 2-16-15,2 4 0 0,2 1-32 0,1 3-16 16,0 0 0-16,3 5-12144 0,1-2-2432 0</inkml:trace>
  <inkml:trace contextRef="#ctx0" brushRef="#br0" timeOffset="38969.89">25865 14441 13823 0,'-1'-4'1216'0,"1"0"-960"0,0 1-256 0,1 0 0 15,0 1 1872-15,0-2 336 0,1 0 64 0,0-6 16 16,2-2-640-16,1-3-128 0,0 3-32 0,0-1 0 16,-2 4-80-16,1 1-32 0,-3 2 0 0,1 1 0 15,-2 4 192-15,-3 1 32 0,1 0 16 0,-2 1 0 0,0 4-512 0,-1-1-96 16,0 4-32-16,-1 2 0 0,0-2-432 0,0 3-96 16,0 2 0-16,-1 2-16 0,1 5-288 15,-1-1-144-15,-1 5 160 0,0 0-160 0,-2 7 0 16,-4 1 0-16,-1 5 0 0,-3-1 0 0,-3 3 0 15,-3 3-240-15,-2 0 48 0,0-1 16 0,-2 0-16 16,1 0-16-16,0-4 0 0,1-1 0 0,0-2-112 0,2-3-32 16,2-2 0-16,1-6 0 15,4-2-352-15,0-7-80 0,4-2-16 0,0-5-10816 16,2-4-2160-16</inkml:trace>
  <inkml:trace contextRef="#ctx0" brushRef="#br0" timeOffset="39258.15">25665 14243 39615 0,'-12'20'1760'0,"4"-8"352"0,0 0-1680 0,5-2-432 0,3-3 0 0,1-1 0 16,0 0 352-16,0 6-16 0,3 8 0 0,2 6 0 16,4 7-160-16,6 0-48 0,0-1 0 0,3-4 0 15,1 3 16-15,1-2 0 0,-2-4 0 0,3 4 0 16,-1-1 16-16,0 1 0 0,0 2 0 0,0-2 0 0,-2 2-160 0,0 0 0 16,-1 1-192-16,-1-1 192 31,-3 3-1136-31,0-1-96 0</inkml:trace>
  <inkml:trace contextRef="#ctx0" brushRef="#br0" timeOffset="39945.53">26289 15151 43311 0,'-5'10'1920'0,"1"-4"384"0,1-3-1840 0,1 0-464 0,2-3 0 15,2 0 0-15,-1 0 0 0,1-5 0 0,3 4 0 0,2-5 0 16,0-3-128-16,2 1 128 0,1-1-192 0,-3-3 192 15,2 3 0-15,-2-4 144 0,0 1 16 0,1-2 0 16,-2-1 352-16,0-1 80 0,2 0 16 0,-1-4 0 16,2-2-32-16,1-3 0 0,-2-3 0 0,2 0 0 15,-1-1-256-15,-1 3-48 0,2 1-16 0,-1 3 0 0,0 1-256 16,1 5 160-16,-1 2-160 0,0 5 128 16,0 0-128-16,-1 3 0 0,2 2 0 0,0 2 0 15,0 4 0-15,1 4-272 0,2 2 64 0,0 6 16 16,1 3-32-16,-1 1 0 0,1 4 0 0,0 1 0 0,-3 1 96 0,0 2 128 15,0-1-208-15,-2 1 80 0,-1-4 128 0,0 0 0 16,-2 1 0-16,0-2 0 0,-1-5 0 0,0 0 0 16,0 0 0-16,0-4 0 0,-1-2 160 0,-2-4-32 15,2 1-128-15,-3-4 192 0,1 0-48 0,0-3-16 16,-1-4 0-16,0 2 0 0,2-5 48 0,-2 1 0 16,-1-4 0-16,0-2 0 0,1-3 32 0,0-2 16 15,-1-5 0-15,2-3 0 0,-1-4-96 0,0 3-128 16,0-2 176-16,3 0-176 0,0-1 128 0,2 1-128 15,3 3 0-15,-1 0 0 0,2 5 0 0,0 2 0 16,1 2 0-16,0 3 0 0,0 1 0 0,1 5 0 0,-1 0 0 16,-1 1 0-16,1 4 0 0,-3-2 0 0,3 2 0 15,-2 0 0-15,1 4 0 0,-1 0 0 0,-1 2 0 0,0 0 0 16,2 4 0-16,-2 2 0 0,2 5 0 16,1 2 0-16,0 5 160 0,2 6-32 0,-1-4 0 0,2 5 0 15,-2 3-128-15,-1-2 0 0,-1 3 0 0,-1-3 0 16,-2-2 0-16,-1 1 0 0,1-1 0 0,-2-1 0 15,-2-3 0-15,-2-2 0 0,1-1 0 0,-2-5 0 16,-3-1-320-16,1-1 64 0,-2-6 16 0,-2-2 0 16,0-2-1008-16,0-4-208 15</inkml:trace>
  <inkml:trace contextRef="#ctx0" brushRef="#br0" timeOffset="41682.71">10471 13109 34095 0,'1'-12'3024'0,"-2"2"-2416"0,0 1-480 0,0 2-128 0,-1 2 1328 16,1 0 240-16,-1-1 48 0,-2-9 16 15,-1-5-1632-15,-2-5-448 0,-1-3-16 0,-2-1-16 16,0 3-352-16,-1 2-64 0,0 1 0 0,-2 5-16 0,-1-2 560 0,-2 4 112 0,0 4 32 16,-2 0 0-16,0 8 528 0,-3 1 96 0,-1 3 32 15,-2 6 0-15,-2 4 672 0,-2 2 144 0,-2 7 16 0,-2 5 16 16,-1 3-656-16,-1 5-128 15,0 6-16-15,0 6-16 0,7-6-288 0,0 6-48 0,1 5-16 0,1 3 0 16,3-2-128-16,2 1 0 0,4-3 0 0,2-3 0 16,6-5 0-16,0 1 0 0,5-2 0 0,1-5 0 15,2-5 0-15,3 2 0 0,3 1 0 0,3-4 0 16,1-3 0-16,2-3 0 0,1-3 0 0,2-8 0 16,4-2 0-16,1-6 0 0,2 0 0 0,1-7 128 15,2-2-128-15,1-3 0 0,1-4 0 0,-1-5 0 16,-1 1 336-16,0-2 48 0,1-3 0 0,-2-5 0 15,-1 3-176-15,0-4-16 0,-1-4-16 0,2-2 0 0,-1-1-176 16,0-3 0-16,-1 0 0 0,-1-3 128 16,-2-1-128-16,-2-1 0 0,-2 1 0 0,-3-4 0 0,-2-2 0 15,-1-3 0-15,-4-2 0 0,-2 1 0 0,0-1 208 0,-5 0-32 16,0 2-16-16,-3 0 0 0,0 1-160 0,-1-1 160 16,0 7-160-16,0-1 160 0,-3-2 112 0,0 0 32 15,-2 2 0-15,0-1 0 0,0 3-96 0,-3 0-16 16,1 5 0-16,-2-3 0 0,0 4-192 0,-1 4 0 15,1 2 0-15,-2 0 0 16,-2 5-752-16,1 6-144 0,-1 5-16 0,1 2-12624 16,0 6-2528-16</inkml:trace>
  <inkml:trace contextRef="#ctx0" brushRef="#br0" timeOffset="42444.56">10869 12898 35935 0,'-1'-2'3200'0,"1"0"-2560"0,1-1-512 0,1 2-128 15,-1 1 400-15,1 0 64 0,2 0 16 0,2 0 0 0,3 1-480 0,1 4 0 16,2 5 0-16,3 3 0 0,0 3 0 0,2 2 128 16,2 4-128-16,0 1 0 0,2 0 384 0,3 4 0 15,1 2-16-15,-1-1 0 0,1-2-160 0,-3-1-16 16,2 3-16-16,-2-2 0 0,-1 5-176 0,-4-7 0 15,-1-1 0-15,-3 0 0 0,-2-4 0 0,-1-3 0 16,-1 0 0-16,-1-1 0 0,0-2-272 0,0-3-96 16,0-4-16-16,-2-3-16896 0</inkml:trace>
  <inkml:trace contextRef="#ctx0" brushRef="#br0" timeOffset="42750.35">11496 12609 50687 0,'-17'13'2240'0,"3"-3"464"0,3 0-2160 0,4-2-544 0,4 0 0 0,2 0 0 15,0 1-1440-15,-3 11-400 16,-2 11-80-16,-3 8 0 0,-1 11 1088 0,0 0 240 15,2 4 32-15,-1 2 16 0,1-1 352 0,0 4 192 0,1 2-192 0,0 2 192 16,0 0-528 0,0-2 0-16,-2 2 0 0,-1 0 0 0,-2 3 528 0,-3 1-128 0,-4 2 128 0,0 3 0 0,-4-1 0 15,0-2 0-15,1-8 0 0,-3 2 0 16,-1 0 192-16,0 2-16 0,1-1 0 0,2-7 0 16,3-3-912-16,4-12-176 0,3-5-48 0,4-13-10368 15,4-4-2096-15</inkml:trace>
  <inkml:trace contextRef="#ctx0" brushRef="#br0" timeOffset="43529.35">11971 13034 42383 0,'3'-4'3776'0,"0"0"-3024"0,2-1-608 0,1 4-144 0,2-2 320 0,3 0 48 0,7-6 0 0,12-4 0 32,11-6-928-32,5-1-176 0,1 2-32 0,-4 2-16 15,-5 1-880-15,-6 5-192 0,-3 4-16 0,-7 2-16 16,-2 4 96-16,-6 4 0 0,-3 2 16 0,-5 4 0 0,-4 2 2048 0,-4 2 416 0,-4 4 80 0,-4 3 0 16,-1-1 576-16,-7 5 128 0,-4 7 0 0,-6 0 16 15,-3 8-592-15,-4-1-112 0,0 1-16 0,2-2-16 16,3 0-624-16,4-3-128 0,4-4 0 0,4-5 0 15,5-1 448-15,3-2 80 0,5-2 32 0,3-2 0 16,2 1-240-16,4-2-32 0,-1 1-16 0,2-3 0 0,3 0-80 16,-1-3-32-16,3 2 0 0,1-5 0 0,2 0 48 15,0-1 16-15,3 1 0 0,2-7 0 0,0 3 144 0,3-1 16 16,0-1 16-16,1-3 0 0,1 2-128 16,-4-3-16-16,1 2-16 0,1-4 0 0,-1-1-240 0,0 0 0 15,0-1-192-15,-2-2 192 16,-1 0-752-16,0-3-32 0,-4 4-16 0,-1-4-12016 15,-3 3-2416-15</inkml:trace>
  <inkml:trace contextRef="#ctx0" brushRef="#br0" timeOffset="43942.38">9254 14602 42383 0,'-8'21'1872'0,"2"-8"400"0,-1 0-1824 0,5-5-448 0,2 0 0 0,2-5 0 0,2 2 144 0,3 3-144 0,7 7 128 0,7-2-128 16,9 0-240-16,9-5-128 0,7-7-16 0,8-4-16 16,12-7 576-16,7-6 112 0,6 0 32 0,9-8 0 0,6 1-80 15,10-8-16-15,8-1 0 0,7-6 0 0,-5 3-224 16,13-4 0-16,9 2 0 0,3-4 0 0,-3-1 0 16,0 3 144-16,1 3 16 0,-2-1 0 0,-5 5 80 15,-6 0 16-15,0 3 0 0,-8 4 0 0,-9 6 32 0,2-4 16 16,-1 2 0-16,-5 1 0 0,-9 4-304 0,-1 4 0 15,-2 0 0-15,-5 3 0 0,-9 3-176 0,-5 0-80 16,-5 2-32-16,-8-2 0 16,-7 5-688-16,-2 1-144 0</inkml:trace>
  <inkml:trace contextRef="#ctx0" brushRef="#br0" timeOffset="44650.36">10739 15549 35007 0,'7'-9'3120'0,"-2"-1"-2496"0,-2 2-496 15,1 4-128-15,0-2 432 0,1-3 64 0,6-7 16 0,5-8 0 16,5-9-1536-16,0-2-288 0,-3 6-64 0,-3 0-16 0,-5 7 1520 15,-4 1 320-15,-4 4 48 0,-4-2 16 0,-3 3 416 0,-3 1 96 16,-1 2 0-16,-3-2 16 0,-1 1-368 0,-1 3-80 16,0 4-16-16,-1 1 0 0,-1 3-448 0,0 6-128 15,-4 3 0-15,-1 7 0 0,-1 8 0 0,-4 5 176 16,-4 11-176-16,-1 2 192 0,-2 2-64 0,-3 3-128 16,0 3 192-16,0 1-64 0,4-4-128 0,-2 6 0 15,-1 7 0-15,2-5 128 0,3-2-128 0,1-3 0 16,3-5-192-16,5-2 192 0,4-1-192 0,5-5 192 15,3-3-160-15,5-2 160 0,4-3 0 0,3-2 320 0,3-1-64 16,3-5 0-16,2-2 48 0,2-2 0 0,5-2 0 16,-1-3 0-16,4-2-176 0,0-4-128 0,1-3 192 15,2-4-192-15,3-2 160 0,2-6-160 0,0-1 128 0,3-5-128 16,1-1 128-16,0-4-128 0,2 0 0 16,-2-5 128-16,3-1 128 0,-3-1 0 0,-2-5 16 0,-2 0 0 15,-1-1 80-15,-3 2 16 0,1-3 0 0,-5-2 0 16,-2 2-144-16,-1-1-32 0,-5-3 0 0,0-1 0 15,-2 2 48-15,-4-5 0 0,1-2 0 0,-5-3 0 16,1 5 16-16,-4 0 0 0,-1 2 0 0,-3 2 0 16,-1 3-256-16,-1-1 0 0,-1 5 0 0,-3 1 0 15,1 3 0-15,-3-3 0 0,1 6 0 0,-2 1 0 16,1 0 0-16,-1 2 0 0,0-2 0 0,-2 3 0 0,-1 0-160 16,1 1-80-16,-2 2-16 0,1 1 0 15,0 3-384-15,-2-2-96 0,4 2-16 0,-1 2 0 16,1-1-16-16,3 5 0 0,1 4 0 0,1 4-17856 15</inkml:trace>
  <inkml:trace contextRef="#ctx0" brushRef="#br0" timeOffset="45155.38">11876 15185 43311 0,'-5'10'3840'0,"1"-4"-3072"0,3 2-608 0,2-3-160 0,-1-2-208 0,0 5-80 16,-1 7-16-16,-2 7 0 15,-1 9-464-15,-3 5-80 0,-1 4-32 0,-3 1 0 0,-3 4 688 0,-2-1 192 16,-3 7 0-16,-2 2 0 0,-2 2-160 0,-1 0 160 16,-2 3 0-16,2-4-144 0,-1-6 144 0,1-2 256 15,1-8-64-15,-2 0-16 0,2-3-48 0,-1-7-128 16,4-3 192-16,1-5-11904 15,0-8-2400-15</inkml:trace>
  <inkml:trace contextRef="#ctx0" brushRef="#br0" timeOffset="45403.25">11321 15362 46079 0,'-2'1'2048'0,"1"2"400"0,0-3-1952 0,1 0-496 0,1 1 0 0,2 1 0 16,0 1 192-16,4 3-64 0,4 0-128 0,5 5 192 16,5 7-192-16,3-1-160 0,4 4 32 0,0 1 0 15,3 3-208-15,4 4-48 0,1-1 0 0,-1 4 0 16,1 0-144-16,0 0-48 16,-1 6 0-16,-2-4 0 0,-2 1 208 0,-1-1 48 0,-4-1 0 0,-3-5 0 15,-1 0-688-15,1-3-128 0,0-1-16 16,-2-3-16-16,-1-3-2160 0,-1-2-448 0,-1-3-64 15,-2-2-8832-15</inkml:trace>
  <inkml:trace contextRef="#ctx0" brushRef="#br0" timeOffset="45633.28">12494 15689 48831 0,'5'24'2176'0,"-4"-6"432"0,1 0-2096 0,-1-3-512 15,0-5 0-15,1-1 0 0,1 4 0 0,3 12 0 0,3 13 0 0,2 9 0 32,3 8-656-32,-1-1-192 0,1-3-48 0,-2-4 0 15,2-4 320-15,1-2 48 0,1-3 16 0,1-6-19232 0</inkml:trace>
  <inkml:trace contextRef="#ctx0" brushRef="#br0" timeOffset="47155.52">17597 13769 26719 0,'-1'-10'2368'0,"0"4"-1888"0,0 0-480 16,-1 1 0-16,2 4 2576 0,0-3 432 0,2 2 64 0,-2-7 32 16,1-1-1856-16,0-3-368 0,2-2-80 0,-1-4-16 15,1 3-544-15,-2 2-112 0,0-2-128 16,-1 2 176-16,-2 0-176 0,-1-1 0 0,-2 2-192 0,-2-2 192 31,-2-1-704-31,-2 1-32 0,-4 1 0 0,-1 2 0 16,-1-1-736-16,-4 6-128 0,-2 1-48 0,-3 3 0 0,-1 3 768 15,1 3 160-15,2 3 16 0,-4 1 16 0,-4 8 1264 0,-4 4 240 0,0 3 48 0,2 2 16 16,0 3 288-16,2-1 64 0,3 5 16 0,1-2 0 16,4 5-496-16,3-2-112 0,1 0 0 0,5-4-16 15,3 3-496-15,4-2-128 0,3-1 0 0,3-2 0 16,2 0 0-16,2 3-240 0,2-1 64 0,3 3 16 0,3-3-128 15,3 1-32-15,2-1 0 0,2 1 0 16,3-4-336-16,2-3-80 0,3 0-16 16,-1-3 0-16,4-6 272 0,0 0 48 0,0-4 16 15,1-4 0-15,1-1 672 0,-2-8 144 0,3 2 32 0,-1-8 0 0,-2 1 704 0,-1-1 144 16,-1-2 16-16,-1-4 16 0,0 0-720 0,-2-6-144 16,-1 1-16-16,-2-3-16 0,-1-1-208 0,-3-3-32 15,-1 0-16-15,-3-5 0 0,-2 2-160 0,-3-1 0 16,1-5 0-16,-3-1 0 0,-3 0 0 0,-1-6 160 15,1-3-160-15,-2 2 160 0,-2-2-160 0,0 0 0 16,-1-2 144-16,2 2-144 0,-2 3 0 0,-1-1 128 16,0 2-128-16,-1 2 0 0,1 5 192 0,0-1-48 15,0 3 0-15,-1 1 0 0,0 3 0 0,0 1 0 16,1 3 0-16,-1 1 0 0,2 3-144 0,-2 0 0 0,-2 2 0 16,1 2 128-16,0-3-128 0,-1 3 0 0,-2 0 0 15,0 2 0 1,1 1-480-16,-2 1-128 0,0 4-32 0,0-2 0 15,1 1-1600-15,-1 1-320 0</inkml:trace>
  <inkml:trace contextRef="#ctx0" brushRef="#br0" timeOffset="48492.43">18409 13400 34095 0,'0'1'3024'0,"0"4"-2416"0,0-2-480 0,0 0-128 15,1 1 1344-15,0 2 240 0,1 4 48 0,2 5 16 16,4 4-1216-16,2 4-240 0,-1 3-64 0,4-2 0 15,2 1-128-15,1 0 0 0,2 1 0 0,3-4 0 16,3 0 0-16,2 1 0 0,3 1 0 0,1-1 0 0,1 1 0 16,0-4 0-16,-1-1 176 0,-3-3-176 0,0-4 0 15,-2 0 0-15,-4 1 0 0,-1-3 0 16,-4 0-1184-16,-2-2-224 0,-2-2-64 0,-4 2-15104 16</inkml:trace>
  <inkml:trace contextRef="#ctx0" brushRef="#br0" timeOffset="48805.51">19010 13293 39615 0,'-9'3'3520'0,"0"-1"-2816"16,-1-1-560-16,4 4-144 0,4-1 736 0,0-1 112 0,0 3 32 0,-3 5 0 31,-2 6-1216-31,-2 9-240 0,-1 3-64 0,0 6 0 16,1 3-48-16,0 2-16 0,0 5 0 0,-2 6 0 0,1-1 704 0,-4 5 0 0,2 0 0 0,-3 2 0 16,-1-2 336-16,-1 2 112 0,-2-1 0 0,-1-2 16 15,-2-1 112-15,-1 1 32 0,-3 1 0 0,-2-2 0 16,4-5-416-16,-1-1-64 0,0-4-128 0,4-4 176 15,3-5-176-15,0-2-144 0,5 0 144 0,0-3-12560 16,6-4-2400-16</inkml:trace>
  <inkml:trace contextRef="#ctx0" brushRef="#br0" timeOffset="50688.82">19314 13735 20271 0,'1'-4'1792'0,"0"-2"-1424"0,0 3-368 0,2 0 0 0,-2 3 976 0,2-5 128 16,2 0 32-16,2-8 0 0,3-1-688 0,1-3-128 15,-1 1-16-15,-1 4-16 0,-2-2 1440 0,2 2 272 16,-2 3 64-16,2-3 16 0,3 2-864 0,2-2-192 16,2 2-16-16,5-2-16 0,2 2-992 0,4-3 0 15,3 3-256-15,0 0 48 16,-1 2-384-16,1 2-80 0,-1-1-16 0,-3 4 0 0,-4 3 688 0,-5 0 0 16,-3 2 0-16,-4 2 0 0,-2-2 672 0,-3 6 112 15,-2 0 32-15,-3 0 0 0,-3 2-384 0,-2 1-80 16,-1 0-16-16,-4 0 0 0,0 3-336 0,-2 1 0 15,-3 2 0-15,-2 4 0 0,-2-1-208 0,-1 7-64 0,-2 5-16 16,0 3 0 0,1-4-160-16,4-4-48 0,2-2 0 0,4-3 0 0,3 0 496 0,2-1 0 15,2-2 0-15,3-2 0 0,1 4 640 0,3-2 112 0,-1-3 16 16,2-3 16-16,2 6-560 0,1-3-224 0,1-4 176 0,0 1-176 16,1-4 336-16,1 0-16 0,0-3-16 0,1-2 0 15,1 0 160-15,1-2 48 0,0-2 0 0,2-2 0 16,4-1-512-16,0-2 0 0,3-1 0 0,0 0 0 31,-1 0-1216-31,1-3-272 0,2 2-64 0,-3-2-16 0,-2 3-1712 0,4-2-352 16</inkml:trace>
  <inkml:trace contextRef="#ctx0" brushRef="#br0" timeOffset="51294.78">16927 15325 21183 0,'10'-4'944'0,"-6"2"192"0,1-1-912 0,-2 2-224 0,0 1 0 16,-1 0 0-16,1 0 960 0,2 0 128 0,3 0 48 0,5 0 0 0,3 0 592 0,1-2 112 0,3-1 16 0,3 2 16 15,3-3 192-15,5-2 48 0,6-3 0 0,5-1 0 0,5-4-1184 0,5-4-224 16,7 0-64-16,2-3 0 0,6-2-320 0,2 0-64 15,6-1 0-15,-1 2-16 0,-1 2-240 16,3 1 0-16,6-4 0 0,2 2 0 0,3 2 0 0,0-6 0 16,4 3 0-16,0-7 0 0,3 3 208 0,4-2 48 15,3-6 16-15,1-2 0 0,0-3-272 0,1-1 0 16,2-4 128-16,-5 1-128 0,0 1 0 0,2 1 128 16,2-3-128-16,-7 6 0 0,-4 3 0 0,-5 3 0 15,-5-1 0-15,-7 3 0 0,-1 2 0 0,-4 3-256 16,-3 5 64-16,-2-1 0 15,-4 4-336-15,-4 2-64 0,-5 2-16 0,-7 1 0 16,-4 2-1056-16,-5 4-224 0</inkml:trace>
  <inkml:trace contextRef="#ctx0" brushRef="#br0" timeOffset="52182.04">18334 16617 41471 0,'-5'-2'3680'0,"0"-4"-2944"0,3 2-592 16,1-1-144-16,1 4-160 0,-1-6-64 0,-2-2-16 0,-2-10 0 31,-1-3-752-31,1-7-160 0,0-3-16 0,1-2-16 0,1-1 960 0,-1-2 224 0,0-4 0 0,-1 0 0 16,-1-1 320-16,-3-2 80 0,-1-1 16 0,-2 1 0 15,-1 3-32-15,-5 4-16 0,1 5 0 0,-2 3 0 16,1 4-48-16,-2 3-16 0,-2 2 0 0,0 4 0 16,-2 1-48-16,2 3 0 0,1 5 0 0,1 2 0 0,1 3-64 15,1 4 0-15,1 4-16 0,-3 4 0 16,0 5-176-16,0 7 0 0,-1 3 0 0,-1 3 0 0,-2 7 0 15,1-1-224-15,2-2 80 0,0 4 16 0,-1 5-160 16,2 6-32-16,1 0 0 0,3-2 0 0,4-1 320 16,2-1-160-16,1-3 160 0,4 0-128 0,3-2 128 0,2 3 0 15,2 1 0-15,5-1 0 0,1-3 0 0,5 0 0 16,4 3 0-16,4-8 0 0,2-4-192 0,3-9 32 16,2-1 16-16,1-6 0 0,1-7 144 0,2-4 0 15,3-4 0-15,-3-5 0 0,1-2 384 0,-1-5 16 16,3-1 0-16,-3-7 0 0,2-4-80 0,-4-5 0 15,3-6-16-15,-4-2 0 0,0-2 80 0,-3-2 0 16,-3 1 16-16,-2-5 0 0,0-2-80 0,-3-3 0 16,-4 2-16-16,-4-5 0 0,-2 2 0 0,-6-1 0 0,-3-1 0 15,-3-4 0-15,-3-2 16 0,1 6 0 0,-1 10 0 16,-2-7 0-16,-3-5-176 0,-1-2-16 0,0 2-128 16,-1 3 192-16,2 7-192 0,1 2 144 15,0 4-144-15,-1 3 128 0,1 5-128 0,-3 0 128 0,2 5-128 0,-2 0 128 16,2 2-128-16,-1 3-256 0,0-1 64 0,0 4 16 31,2-1-336-31,-1 2-80 0,1 3-16 0,2 4 0 16,2 1-320-16,1 5-64 0</inkml:trace>
  <inkml:trace contextRef="#ctx0" brushRef="#br0" timeOffset="53404.2">19262 15783 33167 0,'1'-5'2944'0,"0"1"-2352"0,0 0-464 15,1 2-128-15,-1 2 480 0,0-3 80 16,0-1 16-16,2 1 0 0,-1-3 288 0,0 2 64 0,-2 4 16 0,-3 6 0 16,-1 1-432-16,-2 8-96 0,-1 3-16 0,-4 9 0 15,-3 3-400-15,-3 7 0 0,1-3 128 0,-7 8-128 16,-5 9 0-16,-7 6 0 0,-3 6 0 0,-4 2 0 16,-4 5 0-16,-2-3 0 0,1-4 0 0,1-7 128 15,2-2-336-15,2-12-80 0,3-8-16 0,6-5 0 16,3-5 80-16,6-7 16 0,3-8 0 0,4-9-17008 15</inkml:trace>
  <inkml:trace contextRef="#ctx0" brushRef="#br0" timeOffset="53633.32">18765 15768 51599 0,'1'6'2288'0,"-2"0"464"0,-1-2-2192 0,2 2-560 16,0-4 0-16,2 2 0 16,1 2-448-16,2 7-192 0,4 3-32 0,6 6-16 15,6 4-848-15,1 2-192 0,4 1-16 0,3-1-16 16,0 3 944-16,3 0 192 0,0 1 48 0,2 3 0 16,-1-3-1760-16,1 3-352 0,-2-1-64 0,-3-2 0 15,0 1 256-15,-6-4 64 0,0 0 16 0,-5-2-8848 0</inkml:trace>
  <inkml:trace contextRef="#ctx0" brushRef="#br0" timeOffset="54330.91">19814 16731 23951 0,'4'4'2128'0,"-3"-7"-1696"0,1 0-432 0,-1-4 0 0,0 1 3616 0,2-1 640 15,0-2 128-15,5-9 32 16,3-11-7712-16,4-9-1536 0,2-10-304 0,0-6-64 16,1-1 5712-16,-4-2 1136 0,0-1 224 0,0 1 48 0,-1 4 1136 0,1 6 208 15,2 7 64-15,-1 12 0 0,2 7-2320 16,-2 7-464-16,-1 5-96 0,-2 9 0 0,-1 3-64 0,-1 7 0 15,0 8 0-15,0 5 0 0,1 6-384 0,0 6 0 16,1 4 0-16,2 1 0 0,-2 0-208 0,1-5-32 16,-1 0 0-16,-2-4 0 0,1-5 240 0,-2-1 0 15,1-2 0-15,-3-2 0 0,2-2 0 0,-2-6 0 0,-1 0 0 16,0-3 0-16,1-2 0 0,-1-4 0 16,-1-4 0-16,0-3 0 0,1-1 288 0,0-5-48 15,0-4-16-15,0-3 0 0,2-2 32 0,-2-2 16 0,0-2 0 16,-1-3 0-16,1-1 32 0,-2-2 0 0,1-1 0 15,0 5 0-15,-1 1-304 0,1 5 160 0,1 4-160 0,-1 3 128 16,0 7-384-16,0 4-64 0,-2 0-32 0,0 4 0 16,-1 1 192-16,1 1 160 0,-1-2-208 0,1 0 80 15,-1-2 128-15,-1-1 0 0,3-1 0 0,-1-1 0 16,0-4 0-16,1 0 0 0,1-1 0 0,0-3 0 16,1-1 0-16,2-2 0 0,-2-3 0 0,1-1 0 15,1 0 128-15,0-4-128 0,0 2 128 0,0-2-128 16,0 1 160-16,-2 3-32 0,0 4-128 0,0 0 192 15,0 2-48-15,-1 3-16 0,0 4 0 0,0-2 0 16,-1 4 48-16,0 1 0 0,-1-3 0 0,1 3 0 0,0 0 48 16,0 0 16-16,1 0 0 0,-1 3 0 0,1-3-240 0,-1 1 0 15,0 4 0-15,-2-2 0 0,2 4 192 0,0-1-48 16,1 6-16-16,0 2 0 0,1 6 96 0,0 3 16 16,1 7 0-16,2 4 0 0,-2 3-96 0,2 3-16 15,-1 3 0-15,-1-4 0 0,2 1 64 0,-2-2 0 16,2-3 0-16,-2 3 0 0,2-6-192 0,-1-1 0 15,4-5 0-15,-3-2 128 0,1-1-128 0,-1-5 0 16,1-4 0-16,-1 1 0 0,-1-2-304 0,1-4-32 16,0-3-16-16,-1-6 0 15,0-6-672-15,-1-3-144 0</inkml:trace>
  <inkml:trace contextRef="#ctx0" brushRef="#br0" timeOffset="56185.83">3328 13409 35007 0,'-4'-6'3120'0,"3"3"-2496"0,1-1-496 0,0 1-128 16,0 1-384-16,-2-2-112 15,0-2-16-15,-2-6 0 0,-1-4 896 0,0 0 192 0,0-1 16 0,-1 5 16 0,-1 0 64 0,-1-1 16 16,1 3 0-16,-2 1 0 0,-1-1-688 0,-1-1 0 15,-1 3 0-15,0-4 0 0,-3 2 0 0,-1 0 0 16,0-1 0-16,-3 1-176 0,0 3 352 0,-2-2 64 16,0-1 16-16,-1 4 0 0,1 3 240 0,1 2 48 15,2 1 16-15,-2 0 0 0,-1 5-208 16,-1 1-32-16,-2 3-16 0,2 0 0 0,2 4-304 0,0-1 128 16,2 7-128-16,-1-2 0 0,2 4 0 0,0 4 0 15,1-1 0-15,0 3 0 0,1-1 0 0,-1 5 0 16,1 3 0-16,0 1-144 0,1 1 144 0,2 1-192 15,2-5 192-15,3 3-192 0,3-3 192 0,3-1 0 16,1-3 0-16,3 1 0 0,2-1 0 0,3-2 0 0,2-5 0 16,1-1 128-16,0-4-128 0,1-1 144 0,1-5-144 15,0 0 160-15,2-2-160 0,1 0 160 0,1-2-160 0,1-4 160 16,-2-2-16-16,1 0 0 0,3-2 0 0,0-6 0 16,1 2-16-16,0-2 0 0,1-6 0 0,-1-1 0 15,0-1-128-15,0-3 0 0,1 0 0 0,-2-4 0 16,-1 1 176-16,-2-3-48 0,0-2-128 0,-2 1 192 15,0 0 16-15,-3-2 0 0,-1 1 0 0,-1-5 0 16,2-4 0-16,-5-1 0 0,0-4 0 0,-2-1 0 0,-1-3-208 16,-4-2 144-16,-1 0-144 0,-3-4 128 15,-2 7-128-15,0-3 0 0,-3-1 0 0,-1 1 128 0,-1-4-128 16,0 0 0-16,0 2 0 0,-3-2 0 0,3-2 0 0,-1 1 0 16,1-1 0-16,-3-1 0 0,2 0 0 0,-1 1 0 15,0 1 0-15,-2 2 0 0,-1 0 0 0,1 6 0 16,0 3 0-16,0 5 0 0,2 5-256 0,-1 0 32 15,-2 5 0-15,0 0 0 16,2 8-304-16,1 1-64 0,0 5-16 0,0 3-12128 16,0 8-2416-16</inkml:trace>
  <inkml:trace contextRef="#ctx0" brushRef="#br0" timeOffset="56730.71">3675 12771 22111 0,'-1'7'1968'0,"1"-1"-1584"0,1-3-384 0,0 0 0 0,2-1 160 0,-1 2-160 15,3 6 192-15,3 5-192 0,4 7 1248 0,4 3 144 16,3 1 16-16,0 0 16 0,2 5 400 0,2-3 80 15,1 7 16-15,1-1 0 0,1 2-832 0,0-1-144 16,-2 2-48-16,-2-2 0 0,-1-3-544 0,-3-4-112 0,1 1-32 16,-4-7 0-16,0 0-208 0,-2-3 0 0,1-1 0 0,-1-4 0 15,1 1-144-15,0-5-32 0,-1-3 0 0,1-2 0 32,-1-1-1136-32,2-4-224 0,0-3-64 0,0-1-13584 0</inkml:trace>
  <inkml:trace contextRef="#ctx0" brushRef="#br0" timeOffset="57031">4419 12644 43311 0,'-11'10'3840'0,"1"0"-3072"0,1 5-608 0,1-5-160 0,6-2 224 0,2 0 16 15,-2 2 0-15,-1 11 0 0,-2 8-448 0,-1 12-96 16,-1 6-16-16,1 4 0 0,-1 2 320 0,-1-1-160 16,1 5 160-16,-3 0-128 0,-1 2-64 0,-1-2-16 15,-1-3 0-15,0 2 0 0,-2-2-80 0,-3 2-16 16,0 2 0-16,-2 1 0 0,0 2 176 0,-1 2 128 16,-1 3-192-16,0-2 192 0,2-5 0 0,0-1 0 15,3 4 0-15,1-5 0 16,3 0-528-16,2-6 0 0,5-3 0 0,5-5 0 15,2-7-2272-15,4-7-448 0</inkml:trace>
  <inkml:trace contextRef="#ctx0" brushRef="#br0" timeOffset="57725.2">4787 13424 25791 0,'-5'-2'2304'0,"-1"-2"-1856"0,-1 2-448 0,4 2 0 15,1 0 4560-15,4 0 816 0,-2 0 176 0,0-3 16 16,-2 2-5280-16,2-2-1056 0,2 1-224 0,-1-3-32 0,3 0 656 15,1-2 144-15,0 1 32 0,2-6 0 0,0 1 192 0,2-5 0 16,1-1 0-16,-3 0 0 0,2-6-144 0,0 2 144 16,-1-5-128-16,0 2 128 0,-2-2 128 0,0 1 128 15,-1-1 0-15,0-3 16 0,0 2 336 0,-1-2 64 16,2 0 16-16,-1 1 0 0,0 5-256 0,1 5-48 16,0 3-16-16,0 8 0 0,0 0-176 0,-1 4-48 15,0 3 0-15,1 0 0 0,1 1-144 0,0 1-176 16,3 5 48-16,1-1 0 0,1 0 128 0,1 0 0 15,-2-1 0-15,1 4 0 0,1-1 0 0,-1 2 0 16,-1 0 0-16,0 3 0 0,2 3 0 0,-2 2 0 0,1 4 0 16,-1 3-128-16,0 4 128 0,1-1 0 0,-3 2 0 0,0 1 0 15,0 1 0-15,-2-4 0 0,2 1 0 0,-2-3 0 16,1-3 0-16,-1-1 0 0,1-2 0 16,-1 2 0-16,2-3 0 0,-1-3 0 0,1 0 0 0,0-1 0 15,-1-5 0-15,1 0 0 0,1-2 0 0,-2-4 0 16,1 2 272-16,-1-4-16 0,0-2 0 0,0 0 0 15,0-2-256-15,0 0 0 0,-1-2 0 0,1-2 0 16,-2-3 192-16,1-1 64 0,1 1 32 0,-1-5 0 16,0-1 48-16,0-1 16 0,0-3 0 0,-1 1 0 15,0-2-32-15,-1-2-16 0,0-3 0 0,0-1 0 16,0-1-304-16,-2-1 160 0,-1 2-160 0,-1-3 128 16,-1 3-128-16,2 1 128 0,-2-1-128 0,1 2 128 15,0 1 16-15,-1-4 0 0,1 4 0 0,-1-4 0 16,0 3 80-16,0-1 16 0,-1 1 0 0,1 1 0 0,-1 4-240 15,0-4 176-15,-2 5-176 0,1-2 160 0,-1-1-160 16,-1 1 0-16,-1 2 0 0,1-2 0 0,-1 1 0 0,-2 3-176 16,1 1 176-16,-2-1-192 15,0 4-656-15,-1-2-144 0,1 6-32 0,0 1 0 16,0 4-384-16,0 0-96 0,2 3-16 0,-1 3-18416 0</inkml:trace>
  <inkml:trace contextRef="#ctx0" brushRef="#br0" timeOffset="58512.56">2232 15141 43311 0,'-11'-3'3840'0,"5"1"-3072"0,3 1-608 15,6 1-160-15,-1-3 0 0,2-1 160 0,2-2-160 0,3-2 160 16,8-6-576-16,10-7-112 0,15-5-32 0,13-5 0 0,5 1 432 0,11-4 128 0,10-3 0 0,10-4 0 16,4-1 0-16,10 1-128 0,7 0 128 0,1 0 0 15,-5 3 0-15,3 0 0 0,5-3 0 0,-5 6 0 0,-7 1 0 16,5-2 128-16,1-1-128 0,0 2 144 0,-2 3 144 15,-3-3 32-15,0 1 0 0,-1-1 0 0,2 3-64 16,-1-5-16-16,0 1 0 0,-3-4 0 0,0 1-80 0,-1-1-16 16,-1 2 0-16,1-4 0 0,-1 2-144 0,-2 2 0 15,0 6 144-15,-7-3-144 0,-5 0 0 0,-7 1 0 16,-3 2 0-16,-5-3-128 16,-4 3-464-16,-6-3-96 0,-1 4-16 0,-5 3 0 15,-1 2-1216-15,-3 4-240 0,-2-1-48 0,-2 2-14112 0</inkml:trace>
  <inkml:trace contextRef="#ctx0" brushRef="#br0" timeOffset="59396.4">4087 16137 41471 0,'-5'-8'3680'0,"1"0"-2944"0,2 2-592 0,0 2-144 16,2 2-736-16,-2-4-176 0,-3-4-48 0,-2-9 0 15,-3-3-480-15,-3-4-96 0,1 1-32 0,0-1 0 0,-2 4 2016 0,2 1 384 0,-1-1 96 0,1 3 16 16,0 1-240-16,-2 0-64 0,2 2 0 0,-2 4 0 15,2 0-64-15,-2 5 0 0,-1 1-16 0,-2 6 0 16,0 3-304-16,-3 3-64 0,0 5-16 0,-2 4 0 16,-1 1-176-16,-1 6 0 0,-5 4 0 0,0 5-176 15,0 1 32-15,1 2 0 0,2 0 0 16,2 2 0-16,6 1-16 0,2-1 0 0,2 1 0 0,3-1 0 16,5 1 160-16,1-2 176 0,2-4-48 0,3 1 0 15,0-2-128-15,4 0 0 0,1 3 0 0,0-2 128 16,4-1-128-16,-1-1 0 0,1-3-160 0,1-4 160 15,0-3 0-15,1-1 0 0,4 0 128 0,1-4-128 16,0-4 0-16,1-1 0 0,-1-3 0 0,0-6 0 0,2 0 0 16,-1-5 0-16,0 1 0 0,0-5 0 0,1-4 320 15,-2 1-64-15,2-8 0 0,1-1 0 0,2-2-48 0,-1-5-16 16,2-4 0-16,-3 0 0 0,-3 1 112 0,-1 0 16 16,-1-1 0-16,-1-5 0 0,-1 1-160 15,-2-2-32-15,-1-2 0 0,-3-2 0 0,-1 0 0 0,-3-1 0 16,-1 1 0-16,-2-5 0 0,-1 2 0 0,-4-2 0 15,-2 3 0-15,-2-1 0 0,-2 2 0 0,-3 1 0 16,-2-4 0-16,-2 4 0 0,2 4 208 0,-3-6 48 16,-5 2 0-16,2-2 0 0,1 1-64 0,-1 2 0 15,1 2 0-15,1 1 0 0,-2 0-192 0,2-2-128 16,0 4 128-16,0 5-128 0,2 6-224 0,-1 0-112 16,-1 5-32-16,0 4 0 15,0 4-464-15,-1 2-112 0,1 5-16 0,-3 3 0 16,2 2-368-16,0 4-80 0,2 2 0 0,-1 1-16128 0</inkml:trace>
  <inkml:trace contextRef="#ctx0" brushRef="#br0" timeOffset="60224.25">4983 15299 31327 0,'-3'-2'2784'16,"-1"-2"-2224"-16,3 1-560 0,1 1 0 0,1 1 816 0,-1 1 48 15,0-5 16-15,-1 0 0 16,1 2-1520-16,0 0-288 0,1 0-64 0,1 7-16 0,1 2 1392 0,-1 4 256 16,1 7 64-16,-1-1 16 0,-1 4 624 0,1 5 128 15,-2 0 32-15,0 4 0 0,-3 3-560 0,1 5-112 16,-3 4-32-16,-3 6 0 0,1-2-288 0,-3 3-64 0,-2 1-16 15,-3 2 0-15,-1-3-160 0,-1 2-16 0,-1 1-16 16,-3-3 0-16,-1-1-240 0,-3 0-160 0,2 1 32 16,-2-4 0-16,0-5-16 0,3-2 0 0,2-2 0 0,2-7 0 15,2-5-176-15,2-1-48 0,4-10 0 0,1-6-18464 16</inkml:trace>
  <inkml:trace contextRef="#ctx0" brushRef="#br0" timeOffset="60512.35">4365 15483 43311 0,'-12'-2'3840'0,"3"2"-3072"0,0 2-608 0,6-2-160 0,1 3 1664 0,5 0 288 16,1 1 64-16,1 5 16 15,4 1-3040-15,6 8-592 0,9 1-128 0,5 3-32 0,7 2 1184 0,5 3 256 16,2-1 32-16,4 5 16 0,7 4 272 0,-4 3 0 16,2-4 0-16,-4 1 0 15,-2-1-448-15,-4 5 0 0,-2-3 16 0,-6 3 0 0,-1-3 288 0,-6 1 144 16,-3-2-160-16,-3-1 160 0,-2 1-352 0,-3-5 32 16,-1-3 0-16,-3-1 0 15,-1-6-624-15,-1-2-112 0,-1-8-32 0,-2-1-10176 16,2-5-2048-16</inkml:trace>
  <inkml:trace contextRef="#ctx0" brushRef="#br0" timeOffset="61144.65">5557 16505 46991 0,'0'0'2080'0,"-1"-4"432"0,-2 0-2000 0,2-4-512 0,0 1 0 0,2 0 0 15,2-4-528-15,0-9-208 0,3-12-32 0,4-15-16 16,2-7-112-16,-3-8-32 0,1 1 0 0,-2 1 0 0,-2 3 928 15,0 3 0-15,0 1 0 0,0 5 176 0,3 7-176 16,0 5 0-16,1 12 0 0,-2 5-176 0,2 6 336 0,-4 4 64 16,1 3 16-16,-2 2 0 0,-1 4 400 0,1 4 96 15,2-1 16-15,1 9 0 0,5 4-496 0,-2 6-80 16,2 6-32-16,1 2 0 0,-2 7-144 0,-1-1 0 16,-1 3 0-16,-1 2 0 0,-2 1 0 0,0 2 0 15,-2-6 0-15,-1-3 0 0,1-3 0 0,2-8 0 16,-1-1 144-16,1-5-16 0,1-2 0 0,-1-3 16 0,0-3 0 15,0-4 0-15,-1-6 32 0,-2 0 0 0,0-5 0 16,0-3 0-16,0-1-48 0,0-6 0 16,-2-5 0-16,1-5 0 0,-2-1 0 0,1-5 0 0,-1-1 0 15,-1-2 0-15,0-5 48 0,0-8 0 0,-2-2 0 16,0-3 0-16,-2 1-176 0,1-1 0 0,1 6 0 0,2 2 0 16,1 7 0-16,3 2 0 0,3 9 0 0,3 8 0 15,0 3-224-15,1 7 80 0,-1 2 16 0,0 4 0 16,-1 2 272-16,1 2 64 0,-2 4 16 0,2 1 0 15,1 0 16-15,0 5 0 0,3 3 0 0,0 1 0 16,2 7-240-16,-2-1 0 0,3 3 0 0,-3 0 0 16,5 1 0-16,-2 3 144 0,-1-2-144 0,3 5 128 0,2 3 240 15,0 6 32-15,0-3 16 0,0 3 0 0,1 1 160 16,0 1 48-16,1-2 0 0,-1-5 0 16,-1 1-320-16,-2-7-64 0,-1-3-16 0,-2-5 0 15,-1-2-224-15,-3-4-256 0,1-1 48 0,-2-7 16 16,-3-3-1184-16,1-2-224 0</inkml:trace>
  <inkml:trace contextRef="#ctx0" brushRef="#br0" timeOffset="81074.34">17983 4507 28559 0,'-12'0'2544'0,"2"-2"-2032"0,4 2-512 0,4 0 0 0,2 0 848 0,-2 0 80 15,-3-1 16-15,-4 1 0 0,-2-3-384 0,1 3-80 16,2-4-16-16,2 4 0 0,3-2-256 0,4-1-48 16,5 2-16-16,4 1 0 0,4-4-144 0,3 2 0 15,6-2-192-15,1 2 192 0,5-1-176 0,3 2 176 16,5 1-128-16,4 4 128 0,1-2 0 0,2 2 224 15,3 2-32-15,-6 0 0 0,-6-2 208 16,7 2 48-16,10 7 0 0,6-1 0 0,-1 0-192 0,3 2-16 16,3 1-16-16,0 1 0 0,-1 0-224 0,-4 0 144 15,-2 4-144-15,-3 1 128 0,-6-1-128 0,-4 4 0 0,-3 2 0 16,-5 3 0-16,-6 2 288 0,-5 0-32 16,-3-2 0-16,-5 2 0 0,-2-2 0 0,-3 0 0 0,-4 1 0 15,-1-4 0-15,-2-1-256 0,-4-2 0 0,-1 4 0 16,-3 2 0-16,-1-3 0 0,-2-2 0 0,-2 2 0 15,-1-1 0-15,-2-1 464 0,-3 0-16 0,-1 1 0 0,-3-3 0 16,0-2-256-16,-5-2-64 16,-1-2-128-16,-2-4 192 0,-3 2-64 0,-2-2-128 0,-1 0 176 0,-3 1-176 15,1-2 192-15,-4 4-64 0,-6-3 0 0,-2 2-128 16,2-2 128-16,0-2-128 0,4-1 0 0,0-3 0 16,4-3 0-16,3 4 0 0,0-5 0 0,1 4 0 15,-2-2 192-15,2-2-64 0,4 2 0 0,4 0-128 16,1-2 128-16,2 0-128 0,1 0 0 0,1-2 0 15,3 2 128-15,1-2-128 0,1 0 0 0,0 4 0 16,3-1 0-16,-1-2 0 0,1 4 0 0,1-1 0 0,0-1 0 16,1 3-176-16,2 1 176 0,2 1-18784 15</inkml:trace>
  <inkml:trace contextRef="#ctx0" brushRef="#br0" timeOffset="85120.57">18177 5692 27647 0,'5'-9'1216'16,"-2"1"256"-16,-1 3-1168 0,-1-2-304 0,1 5 0 0,-2-1 0 0,0 2 432 0,1-5 16 0,1-3 16 0,2 0 0 0,0-4-80 0,1 0-32 15,0-2 0-15,0 2 0 0,0 3 176 16,0-2 48-16,-1 2 0 0,0 0 0 0,0 2-448 0,-2 0-128 16,1 3 0-16,-2 2 0 0,-1-1 384 0,-1-1-48 15,-2 4 0-15,0-3 0 0,-4 4 720 0,0-2 144 16,-4 4 16-16,-3-2 16 0,-2 1-496 0,-4 2-96 15,-1-3-32-15,-2 1 0 0,-4 1-336 16,-4-2-64-16,-1 3-16 0,-4-3 0 0,-3 0-192 0,0 1 0 16,-4-1 0-16,-3 3 0 0,0-3 0 0,-1-3 0 15,-1 2 0-15,-2 1 0 0,0-3 0 0,0 1 0 16,1 4 0-16,-3 1 0 0,-3 1 0 0,2 2 128 16,3 2-128-16,-1 0 0 0,0-2 224 0,-1 3 0 15,2-2 0-15,-2 2 0 0,-2 1-48 0,-2 2-16 0,-6 2 0 16,-4 0 0-16,1 3-160 0,-3-1 0 0,-4-2 0 15,-5 4 0-15,-3-1 0 0,-3-1 0 0,-5 0 0 0,0 3 0 16,-1-3 0-16,-1 0 0 0,0-4 0 0,-3 2 0 16,0 1 0-16,-2-3 0 0,-4-4 0 0,-2 0 0 15,0 2 0-15,-2 0 0 0,-3-1 0 16,0-2 0-16,0 3 0 0,-3 1 0 0,-1 3 0 0,3 0 0 16,6-4 0-16,-1 4 0 0,-1 5 0 0,6 2 0 15,11-5 0-15,-7 3 0 0,-7 6 0 0,1 0 0 16,3 3 0-16,-1 1 0 0,-1 3 0 0,-3 0 0 15,-1 5 0-15,-1-1 0 0,0 1 0 0,1-1 0 16,2-1 0-16,0 4 0 0,-3 1 0 0,1-1 0 0,2 3 0 0,-5 2 0 16,-4 6 0-16,4 2 0 0,6 4 0 0,7-2 0 15,6 0 0-15,3 2 0 0,3 5 0 16,7 2 0-16,11-6 0 0,3 4 0 0,2 4 0 16,6-2 0-16,4 0 0 0,7-1 0 0,2 1 0 15,5 3 0-15,5 3 0 0,4 4 128 0,6 6 80 0,2 0 16 16,3-3 0-16,5-1 0 0,1 4-16 15,4-2 0-15,3 2 0 0,1-4 0 0,4-4-64 0,0-3-16 16,2-1 0-16,1-1 0 0,-2 0-128 16,0 1 0-16,0 2 0 0,-2-6 0 0,-2-6 0 0,0-6 0 15,-2-9 0-15,-3 2 0 0,1 6 0 0,-5 0 0 16,0-1 0-16,-3 0 0 0,-3-4 0 0,-5-3 0 16,-3-4 0-16,-2-5 0 0,-5 0 0 0,-5-5 0 0,-4 0 0 15,-4-3 0-15,-1-1 0 0,-9 0 0 0,-7 1 128 16,-7-3-128-16,-4-3 128 0,-3-3 0 0,-2 0 0 0,-2-6 0 15,1-4 0-15,-4 0 0 0,-3-6 0 16,2 3 0-16,3-2-128 0,-1 1 160 0,-2 1-160 16,-2-2 160-16,-2 3 16 0,-1 1 0 0,-2 1 0 0,-3 0 0 15,-8 2 80-15,-1 0 0 0,0-2 16 0,-2 4 0 16,0 0-272-16,-5 0 0 0,-2 3 0 0,-1-1 0 16,4 0 0-16,-4 1 0 0,-2-1 0 0,-2-2 0 15,-1 2 0-15,2-1 0 0,2-2-128 0,-3 0 128 16,2 2 0-16,2-5 0 0,3-1 0 0,2-1 0 15,1-1 0-15,1 0-320 0,-1-1 32 0,0-2 16 16,2 0 272-16,1 4 0 0,-2 0 0 0,1-2 0 16,2 2 0-16,-5 2 0 0,-5 6 0 0,-1 1 0 0,6-1 0 15,-2 4 0-15,-4 7 0 0,-5 2 0 0,0 4 0 16,-7 2 0-16,-5 3 0 0,0 1 0 0,2 3 0 16,-2 1-128-16,-3 3 128 0,1-1 0 0,7-2 0 0,2 0 0 15,1-1 0-15,9-4 0 0,10 1-160 0,-7 3 160 16,-5 3-128-16,1 0 128 0,2 1-256 0,3 3 48 15,1 4 0-15,3 2 0 0,5-1 80 0,3 5 128 16,3 4-208-16,1-1 80 0,1 8 128 0,0 3-160 16,1 2 160-16,4 0-160 0,14-10 160 0,-3 2 0 15,-3 9 0-15,-3 4 0 0,-4 12 0 0,3 1 0 16,5-3 0-16,3-5 0 0,3-2 0 0,2 0 0 16,4 4 0-16,2-1 0 0,8-5 0 0,3 1 0 15,6-4 0-15,4-3 0 0,5 0 0 0,4 1 0 0,1-2 0 16,4-4 0-16,5-6 0 0,1 3 0 0,3 3 0 15,3 1 0-15,2-1 0 0,2 0 0 0,3 1 0 16,-1 0 0-16,3-7 0 0,0 7 0 0,4 5 0 0,1 1 0 16,4 2 0-16,2-6 0 0,0-2 0 0,2-10 0 15,-2-4 0-15,4 8 0 0,2 9 128 0,4 6-128 16,4-1 128-16,0-6-128 0,1-2 128 0,1-3-128 16,0-1 0-16,0 0 128 0,3 3-128 0,0-3 0 15,1-2 0-15,0-2 0 0,1-2 0 0,-2-3 128 16,-2-3-128-16,4 2 0 0,4 4 0 0,2 0 0 15,0 4 0-15,0-7 144 0,2-1-144 0,-2 2 0 16,1 0 208-16,0 0-64 0,0 4-16 0,-1 2 0 0,2-2-128 16,-3 4 0-16,1-2 0 0,-2-2 128 0,3-3-128 15,-6-4 0-15,0-7 144 0,3 6-144 0,5 5 256 16,5 1-32-16,1 1 0 0,1-3 0 0,1-4-224 16,-1 0 0-16,-1-4 0 0,0-2 0 0,0 1 0 0,0-1 128 15,-1-4-128-15,3-2 0 0,5 4 160 0,-1 2-160 16,-1-4 160-16,-1 0-160 0,-2-1 0 0,-1 2 0 15,-1-1 0-15,-3-3 0 0,-2-3 0 0,4 6 0 16,4 0 0-16,4 0 0 0,0 1 0 0,2-4 0 16,2 0 0-16,0 2 0 0,0-4 0 0,2-3 128 15,-3-1-128-15,5-2 0 0,2 3 128 0,3-1 0 16,3 3-128-16,1 0 192 0,-2-1-192 0,-1-2 0 16,-1-1 0-16,2 2 0 0,3-5 0 0,0 0 0 15,-2-3 0-15,0 1 0 0,0-1 0 0,-2-3 0 0,-2-2 0 16,3 1 0-16,5-5 0 0,1 0 224 0,-1 0-64 0,-1-3-16 15,0-1-144-15,2 0 0 0,2-4 0 16,5 0-176-16,2 5 176 0,3-2 0 0,0 0 0 0,-2 1 0 16,-4-1 0-16,10 2 0 0,5 2 128 0,4-2-128 15,2 2 0-15,0 1 0 0,2 0 0 0,3-1 128 16,3-1-128-16,0-2 0 0,1 0 0 0,3-2 0 16,1-4 0-16,1-2 128 0,1-1-128 0,1-3 176 15,1 0-176-15,4-4 0 0,3-2-192 0,1 0 192 16,-2-3 0-16,5-1 0 0,2-2 0 0,0 2 192 15,-11 4-192-15,10-4 0 0,5-1 0 0,-2 3 0 16,-6 2 0-16,5-3 0 0,3-1 0 0,2 3 0 0,-4-2 0 16,3 1 0-16,5 0 0 0,1-2 128 0,-6 2 0 15,7-2 0-15,0 1 0 0,7 2 0 0,8-3-128 16,-6-1 0-16,-11-2 0 0,9 3 0 0,9 1 0 16,3-5 0-16,0-3 0 0,-2 1 0 0,-1 2 0 15,3-2 0-15,5 1 0 0,-6-1 0 0,-5 0 0 0,3 1 0 16,1 4 0-16,-1-4 0 0,-1 2 0 15,-3-2 0-15,1 2 0 0,2 0 0 0,3 0 0 0,-1-1 0 16,-6 4 0-16,4-4 0 0,3 2 0 0,3-4 0 16,2 3 0-16,-8 3 0 0,-5 4 0 0,5-3 0 15,6 0 0-15,-3 2 0 0,-6 1 0 0,1 0 0 16,2 0 0-16,2-2 0 0,3 2 0 0,-5 0 0 16,-9-3 0-16,7 2 0 0,7-2 0 0,5-3 0 15,-4 2 0-15,6-2 0 0,3-1 0 0,3 3 0 0,5 1 0 16,0-1 0-16,1-3 0 0,-6 1 0 15,-5 2 0-15,-3 5 0 0,1 5 0 0,-4 3 0 0,-2-3 0 0,-6 6 0 16,-4 0 0-16,4 1 0 0,7 8 0 0,-10-2 0 16,-7-4 256-16,-6 1 0 0,1 5 16 0,1-2 0 15,2 0-16-15,-6 2-16 0,-2 1 0 0,1-2 0 16,-1 2-240-16,1 1 0 0,-1 3 0 0,2 0 0 16,5 1 0-16,-4 1 0 0,-1 3 0 0,0-2 0 15,1-1 0-15,-4-1 0 0,-5-1 0 0,-1 1 0 16,2-1 0-16,-7-1 0 0,-4-1 0 0,1-1 0 15,3 4 0-15,3-2 224 0,1-2-64 0,2 1-16 16,2-2 304-16,0 0 64 0,-1-4 16 0,4-1 0 0,8-2-272 16,0-3-64-16,0-3-16 0,1-2 0 15,3-2-176-15,-3-2 0 0,5-3 0 0,-8-3 0 0,-5-2 0 0,12-4 0 16,9-1 0-16,-14-4 0 16,-25 2-160-16,13-4 160 0,18-7-208 0,4-9 80 0,-6-2-128 15,-5-4-32-15,-4-3 0 0,-9-4 0 0,-8 0 288 0,0-3-128 16,-2-5 128-16,-2-4 0 0,-6-2 0 0,-1-2 0 15,2-2 0-15,-3-6 0 0,-6-2 304 0,3-8 16 16,1-7 0-16,-1-4 0 0,-3 1-112 0,-3-7-16 16,-3-3 0-16,2-3 0 0,0-4-192 0,-3-3 0 15,-4-7 0-15,-4-2 0 0,-3 0-176 0,-2-6-16 16,1-6-16-16,-4-2 0 0,0-4 48 0,-4-1 16 16,-4 1 0-16,1 0 0 0,-2 0 144 0,-4 2 0 15,-1 4-144-15,-4-2 144 0,-1-5 0 0,-3 4 160 16,-5 3-16-16,-1 0 0 0,-1-3 288 0,-1-1 48 15,0-2 16-15,-3 0 0 0,-3 1-48 0,-1-3-16 0,-3-3 0 16,-2-1 0-16,-3-2-432 0,-3-2 128 0,0 1-128 16,-4 2 0-16,-1 0 0 0,1-5-256 0,-3-8 48 15,-3 1 0 1,-2 3-528-16,-3-1-96 0,-2-1-32 0,-5-1 0 16,1 5 160-16,-4 5 48 0,-1 2 0 0,-1-2 0 0,-4 2 400 0,0 3 96 0,-1 2 16 0,-3 4 0 15,1-1 144-15,-3 4 0 0,-4 1 0 0,0 3 0 16,-3 4 192-16,-2 2 64 0,-4 1 0 0,-1 5 16 15,-3 1 32-15,3 23 0 0,3 11 0 0,-6-8 0 16,-7-15-304-16,-7-14 128 0,-6 0-128 0,-3 0 0 16,-4 3 0-16,-5 6 0 0,-1 3 0 0,-4 1 0 0,-2-2-176 15,-3 3-32-15,-2 4-16 0,-2 1 0 16,-4 3-288-16,-2 3-48 0,-1 6-16 0,2 0 0 0,0 3 304 16,1 4 48-16,-1 6 16 0,-1 3 0 0,-4 4 32 0,0 6 16 15,-1 0 0-15,-1 4 0 0,1 5 160 0,-7-2 0 16,-5 2 128-16,-3 0-128 0,-2 4 0 0,-6 2 0 15,-5 3 0-15,-4 1 0 0,-1 3 0 0,-4-1 0 16,-2 7 0-16,1 1 0 0,5 2 0 0,1 3 0 16,1 4 0-16,1 3 0 0,1 3 0 0,3 3 0 15,7 3 0-15,5 4 0 0,7 4 0 0,-8-1 0 16,-1 6 0-16,-1-1 128 0,4 2-128 0,0-2 0 16,2 5 0-16,3 2 0 0,2-1 0 0,0 2 0 15,4-1 0-15,-3 4 0 0,-5-1 0 0,2 0 0 16,-1 1 0-16,1 0-128 0,-4 1 128 0,-1 5 0 15,-4-1 0-15,-1 2 128 0,5-2-128 0,6 0 0 0,3 2 0 16,-5 2 0-16,-3 1 0 0,-3 3 0 0,1-1 0 16,0-1 0-16,2 2 0 0,3-1 0 0,5-1 0 0,0-1 0 15,2 1 0-15,1-2 128 0,3 1-128 0,5-2 0 16,3-3 0-16,1 1 0 0,3-3 0 0,0-1 0 16,0 1 0-16,3 2 0 0,1-1 0 0,3 0 0 15,3-1 0-15,-1 0 0 0,-1-1 0 0,0 1 0 16,-2 5 0-16,-3-1 0 0,1 3 0 0,1-1 0 15,4 0 0-15,-2-3 0 0,-3 0 0 0,1 2 0 16,2-3 0-16,-2 2 128 0,-2 1-128 0,2-4 176 16,4 0-176-16,3-5 0 0,-3 2-192 0,3-5 192 15,-1 0 0-15,1-1 0 0,2-2 144 0,0 0-16 0,5 0-128 16,2-2-128-16,1-2 128 0,2-1-192 0,0 2 192 16,0-4 0-16,-1 1 0 0,0-1 0 0,0 1 0 0,1-4 0 15,2 1 0-15,0-1 0 16,2 0 0-16,0 2 0 0,2-2 0 0,1-3 0 0,1 3 0 0,-1-2 0 15,-4 0 0-15,-1-2 0 0,0 2 0 0,0-4 0 16,-1 3 0-16,1-2 0 0,2 2 0 0,2-3 0 16,-2 1 0-16,4-1 0 0,2-3 0 0,0 1 0 15,2 0 0-15,3 1 0 0,1 0 128 0,4 1 0 16,-1-2 0-16,1 2 0 0,2 0-128 0,1 0 128 16,1-2-128-16,1 2 128 0,0 0-128 0,3-1 0 15,1 1 0-15,2 2 0 0,1 0 0 0,2-3 0 16,3 3 0-16,2-2 0 0,4 4 0 0,2-5 0 0,4 1 0 15,6-2 0-15,4 2 0 0,6-3 144 16,9-3-144-16,7 2 160 0,9-3-160 0,6 0 0 0,7 0 0 16,4 1 0-16,4-3-208 0,-1 0 16 0,-2 3 16 15,-1 0 0-15,0 2 176 0,3-5 0 0,4 0-144 16,-7 3 144-16,-11 6 0 0,-2-4-144 0,-3 2 144 16,-3-1 0-16,-7 3 0 0,-4-2 0 0,-2 2 0 0,-4-1 0 15,-1 3 0-15,-1 0 0 0,-3-2 176 0,2 4-176 16,-3-1 0-16,2-2 0 0,1 4 0 0,-1-4 0 15,2 2 0-15,1-2 0 0,1-1 0 0,-1 0 0 16,1-3 0-16,0 3 0 0,1 0 0 0,-2 0 0 16,1 1 0-16,1-1 0 0,3 0 0 0,5-3 0 15,2 0 0-15,4-2 0 0,2 1 0 0,-3 1 0 16,-3 3 0-16,-5 0 0 0,-1 4 0 0,-3-1 0 16,-6 4 0-16,0 0 0 0,-5 1 0 0,-2 0 0 0,-3 4 0 15,-4-2 0-15,-1 2 0 0,-2 2 0 16,-3-1 0-16,-2 2 0 0,0 1 0 0,-3-2 0 0,-1-1 0 15,-2 2 0-15,-2-2 0 0,-3 0 0 0,-1 0 0 0,-4-1 0 16,-4 1-144-16,0 0 144 0,-5-3 0 16,-2 0-128-16,-1 0 128 0,-3-2 0 0,-1 2 0 0,-3-2 0 15,-1-2 0-15,-3 0 0 0,-1 1 0 16,-1 2 0-16,-1-2 0 0,-3 0 0 0,0 3 0 0,-1 1 0 16,0 3 0-16,-4-2 0 0,1 4 0 0,-4 0 0 15,-2 0 0-15,-3 4 0 0,0 2 0 0,-2 0 0 16,-2 2 0-16,-2 0-128 0,1 0 128 0,0-2 0 15,1 2 0-15,-5-1 0 0,-4 3 0 0,-2-1 0 16,-1 3 0-16,1-3 0 0,5 1 0 0,-7-1 0 0,-4 2 0 16,-3 4 0-16,0 1 0 0,3-4 0 0,2 1 0 15,2-1 0-15,1-1 0 0,-6 4 0 0,-4 1 0 0,2-1 0 16,10-1 0-16,-2-2 0 0,-4 0 0 0,-2 1-128 16,1-1 128-16,0 2 0 0,0-4 0 0,1 2 128 15,1 0-128-15,-1 1 0 0,4-3 0 0,0 2 0 16,-1 0 0-16,4 1 0 0,5 0 0 0,3 2 0 15,4-1 0-15,5 1 0 0,5 1 0 0,3-3 0 16,6 2 0-16,3 1 0 0,4 3 0 0,3-3 0 16,3 0 0-16,3 0 0 0,3-1 0 0,3-2-128 15,1 0 128-15,2 3 0 0,2-4 0 0,1 4 0 16,2-3-240-16,2 0 48 0,0 2 0 0,4-3 0 16,0 1-160-16,3-3-32 0,4 0 0 0,2-2 0 0,5-3 384 15,5 0 0-15,7-4 0 0,4-1 0 0,7-1 0 16,6-4-144-16,6-2 144 0,7-2 0 0,7-2 0 15,10-1 0-15,8-1 0 0,3-2 0 0,1 3 0 0,3-2 0 16,3 0 0-16,3 2 0 0,3 4 192 0,-1 2-64 16,-6-1-128-16,4 1 192 0,7-1-192 0,2 2 0 15,5 1 0-15,0-2 0 0,-3-1 0 0,4-2 224 16,7 0-32-16,2 2-16 0,-2-3-176 0,1-2 0 16,2 2 0-16,-2-3 0 0,-4 1 0 0,-1-3 0 15,-1-1 0-15,-5 0 0 0,-1 2 160 0,-7-3-160 16,-7 1 192-16,-4 0-192 0,-3 0 0 0,-3 0 0 15,-3-4 0-15,-7 1 0 0,-10 5 0 0,-5-3 0 16,-1-1-192-16,-4-1 192 0,-3 2 0 0,-2-5 0 0,-1 0 0 16,-3-1 160-16,-3 2-160 0,-5 1 0 0,-4-1 0 15,-4 2 128-15,-4-4-128 0,-4 2 0 0,-4 2-192 16,-3-1 192-16,-4 1-304 0,-3 1 64 0,-2-1 16 0,-7 1 0 31,-3 0-672-31,-8 1-144 0</inkml:trace>
  <inkml:trace contextRef="#ctx0" brushRef="#br0" timeOffset="85987.24">20801 4829 25791 0,'-11'-6'2304'0,"-1"-1"-1856"0,2 7-448 16,2 0 0-16,1 0 736 0,-7-2 48 0,-12-1 16 0,-16 2 0 0,-13-4 784 0,-12 5 144 0,-2 3 48 0,-2 3 0 15,-2 3-512-15,0-2-112 0,0 3 0 0,-1 1-16 16,1-5-752-16,-3 4-128 0,-2 0-48 0,-5 2 0 16,-1-2-208-16,0-1 0 0,1 1-144 0,1 0 144 15,7 2 0-15,-3-2 0 0,-1 5 176 0,1-5-48 16,2 0-128-16,1-1-192 0,1 6 64 0,3-1 0 16,7 2 128-16,0 3 0 0,-2 2 160 0,2 1-160 0,3 0 0 15,3 2 128-15,6 0-128 0,6 1 0 16,8-3 272-16,8 1 16 0,9-1 0 0,8-6 0 0,7 0-288 15,7 0 0-15,6-1 128 0,9-6-128 0,4-2 0 16,7-1 0-16,8-2 128 0,7 1-128 0,10-2 208 16,9-1-16-16,10 3 0 0,7-5 0 0,4-3-192 15,3-1 0-15,4 1 0 0,6 0 0 0,6 1 0 16,-3-2-160-16,1-2 160 0,0-3-128 0,1 4 128 0,-1-1 0 16,0-3 0-16,-2 1 0 0,-3-2 0 0,-2 0 0 15,2 0 192-15,-6 0-64 0,-6-2-128 0,-5 2 0 16,-1-1-176-16,-2 0 176 0,-2-2 0 0,-6-1 0 15,-6 0 0-15,-5-1 0 0,-6 1 208 0,-4-2-64 16,-3 2-16-16,-5-5 0 0,-4 0-128 0,-4 0 0 16,-5-1 0-16,-5-2 0 0,-7-1 0 0,-7 2 0 15,-5 2 0-15,-7 0 0 0,-8-3 0 0,-7 1 0 0,-7 1 0 16,-9 0 0-16,-7 5 0 0,-8-1-144 0,-6 4 0 16,-5-2 0-16,-6 6 144 0,-1-2 0 0,-4 4-144 15,-3-1 144-15,-1 1 0 0,-2 4 0 0,-3 2 0 16,-3 2 0-16,4 1 0 0,-5 3 0 0,-1-1 0 0,0 3 0 15,-1 2 0-15,2 3 0 0,4-5 0 16,-5 5 0-16,-2 3-176 0,-1-4 48 0,4 4 0 16,1-2 0-16,-1 4-160 0,-2 1-32 0,1 3 0 0,2 0 0 15,7-5-480 1,2 1-96-16,5 1-32 0,-3 3 0 0,2 0 32 16,6-2 0-16,9 1 0 0,8-1-9440 0,8-2-1888 0</inkml:trace>
  <inkml:trace contextRef="#ctx0" brushRef="#br0" timeOffset="86814.33">20612 5129 32255 0,'1'-2'2864'0,"2"2"-2288"0,0 0-576 0,1 0 0 0,1 0 528 0,3 0 0 0,3-4 0 0,7 2 0 16,11-5 240-16,7 0 64 0,9-4 0 0,7-3 0 15,8-2-80-15,6-2-16 0,10-5 0 0,7-3 0 16,7-2-352-16,6-3-80 0,6-6-16 0,5-1 0 16,7-4-288-16,1-4 128 0,-4-2-128 0,-2-1 0 15,-5 0-976 1,-3-2-304-16,0 0-64 0,-9 1-16 0,-6-1-1648 0,-6 3-320 15,-3 2-64-15,-9 7 0 0,-6 4 2000 0,-12 6 416 16,-8 11 80-16,-8 2 0 0,-7 7 1824 0,-9 5 352 0,-4 4 80 0,-5 3 16 16,-6 2-1376-16,-3 6 0 0</inkml:trace>
  <inkml:trace contextRef="#ctx0" brushRef="#br0" timeOffset="88007.84">20867 5187 11055 0,'-43'5'976'0,"10"-1"-784"15,4 0-192-15,8-1 0 0,8 0 1200 0,6-3 192 0,-3 2 32 16,-9 0 16 0,-7 3-1920-16,-3-2-384 0,5 0-80 0,7-3-16 0,8-5 2960 0,9-1 592 0,9-2 112 0,7 0 32 15,6 0-1648-15,6-3-336 0,5 1-64 0,0 3-16 16,-5-2 416-16,6 3 96 0,11-7 16 0,4 4 0 16,-3-4 272-16,2 3 48 0,6-2 16 0,3 2 0 15,2-2-608-15,1-1-112 0,2 0-32 0,0 0 0 16,-3-3-240-16,0 4-48 0,-3 2-16 0,1-1 0 15,2 3-288-15,1 0-64 0,-2 2-128 0,-3-1 192 0,-4 1 96 16,4 3 16-16,1 1 0 0,3 2 0 0,-1 4-144 16,-4 2-32-16,-1 4 0 0,-5 2 0 0,-2-2-128 15,-4 3 128-15,-5-1-128 0,-4 0 128 16,-4 0-128-16,0 0 0 0,-1 3 144 0,-3-3-144 0,-3 1 128 16,-5-4-128-16,-1-1 128 0,-4 1-128 0,-3-3 0 15,-2-3 128-15,-2 1-128 0,-3-1 0 0,-1-1 128 0,-1-2-128 16,2 0 160-16,-4 0-160 0,4-2 192 15,-2 2-48-15,2-3-16 0,-1 2 0 0,3-2-128 16,0 0 128-16,2 0-128 0,0 2 128 0,0-1-128 0,-1 2 0 16,1-3 0-16,1 2 0 0,-1 1 0 0,0-3 0 15,-1 3 0-15,1-3 0 0,-1 0 0 0,-1-1 0 16,-1 1 0-16,0-2 0 0,-2 1 0 0,-1-2 0 16,-1 2 0-16,-2-4 0 0,0 0 0 0,-3-3 0 0,-1-1 0 15,1-2 0-15,-3 0-192 0,1 0 192 16,-1-3-192-16,-1 1 192 0,3 0 0 0,-1-1 0 0,4 3 0 0,1 5 0 15,3-1-128-15,1 1 128 0,5 3 0 0,2 0 0 16,3 2 0-16,1 0 0 0,4 2 0 16,4 2 0-16,1-3 0 0,4 2 0 0,1 1 0 0,0 0 0 15,0 0 0-15,0 0 0 0,0 0 0 0,-1 0 128 16,-1 0-128-16,-1 0 0 0,-5-2 0 0,-1 2 0 16,-2 0 0-16,-1-3 0 0,-3 3 0 15,-2-1 0-15,-1-2 0 0,0 0 0 0,-2 0 0 0,0 1 128 16,0 0-128-16,0-1 0 0,1 0 0 0,-1 0 0 15,0 0 0-15,0-3 0 0,3 2 0 0,-2-4 0 0,3 0-368 16,1-1 0-16,0-4 0 0,1 0 0 16,-1-3-48-16,1 2-16 15,-1-3 0-15,-1 1 0 0,0 0-288 0,-4-2-64 0,-1 2-16 16,-1 1 0-16,-2 1 544 0,-3 2 128 0,-1 0 128 0,-3-2-208 0,-2 3 208 16,-1 1 0-16,-3-2 0 0,-2 2 160 0,1 0 240 15,0 1 48-15,-3 2 16 0,1 1 0 0,2-1-224 16,2 2-48-16,1 0-16 0,0-1 0 0,3 0 144 15,0-3 48-15,2 2 0 0,-1-2 0 0,3-1-96 0,0 1-16 16,-2-4 0-16,1 1 0 0,-2-3-112 0,0 1-16 16,1-2-128-16,-4 0 192 0,1-2 64 0,-1-1 16 15,0 3 0-15,0-2 0 0,1 1-112 0,1 1-32 16,-1 0 0-16,2 0 0 0,2 4-128 0,-1-4 0 16,3 3 0-16,0 1 0 0,1 2 0 0,1 1 0 0,1 2 0 15,2 2 0-15,0 4 0 0,1 1 0 0,2 4 0 16,0 5-176-16,1 6-32 0,1 3-16 0,-1 6 0 0,1-1 0 15,0 4 224-15,-1-1 0 0,1 2-160 0,-1-2 160 16,-1 1 0-16,-1-3 0 0,-2-2 0 16,-1-1 0-16,-2-1 0 0,1-1 0 0,-2-3 0 0,-2-2 0 15,1 0 208-15,-2-2 16 0,-1-2 0 16,0-1 0-16,0-2-16 0,1 0 0 0,-1-2 0 0,0-2 0 16,1 1-208-16,-2-4 0 0,-2 0 0 0,1-4 0 15,0-1 0-15,-1-2 144 0,-1-2-144 0,0 2 128 16,-1-3-128-16,0 4 0 0,-1-3 0 0,-2 3 0 15,-2 2 0-15,-3 2 0 0,-5 4 0 0,-5 1 0 0,-4 4 0 16,-5-1 0-16,-5 4 0 0,-3 2 0 0,3-2 0 16,-5 2 0-16,-5 1 0 0,-3 1 0 0,-2 1 0 15,1-3 0-15,0 0 0 0,2 1 0 0,4-3 0 16,2 2 0-16,2-5 0 0,3 3 0 0,0-1 0 16,1 0 0-16,2-2 0 0,-2 2 0 15,1-3-480-15,-1-3 32 0,-1 1 0 0,-5 0-18560 16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9T17:16:13.114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25495 1112 23039 0,'-2'-5'2048'0,"2"3"-1648"0,0 0-400 0,0 1 0 0,1 1 0 0,0 0-272 16,0-3 32-16,-1-1 16 16,3-2-576-16,-2 0-112 0,2-4-32 0,-1 4 0 0,1-3 944 0,-1 2 400 15,1 1-16-15,-2 0-16 0,1-1 1008 0,-1 1 208 16,2 0 32-16,-1 0 16 0,1 0 96 0,-1-1 32 15,1 1 0-15,-1 0 0 0,1-1-416 0,-1 1-96 16,1-1-16-16,-1-1 0 0,2 0-656 0,-2-4-128 16,1 2-16-16,1-2-16 0,-2-3-288 0,1-1-128 0,-1 0 128 15,-1-4-128-15,2 1 0 0,-1-3 0 16,1-3 128-16,-2 1-128 0,0 1 0 0,0 1 0 0,-1 0 0 16,-1 2 0-16,-1 3-128 0,-2 1 128 0,-2 3 0 0,-2 3 0 15,0 3 0-15,-3 2 256 0,-4 4-32 16,-3 1-16-16,0 3 48 0,-3 4 0 0,-3 1 0 15,-2 3 0-15,-2 4-128 0,-1 1-128 0,0 3 176 16,-1 1-176-16,0 7 0 0,3 1 0 0,0 2 0 0,2 3 0 16,2 3 0-16,1 1 0 0,2-1-128 0,2 1 128 15,1 2 0-15,0 8 0 0,0 7 0 0,-2 5 0 16,0 6 0-16,2 1 0 0,0-2 0 16,-1-1 0-16,0 2 0 0,1 2 160 0,-2 2 0 0,2 0 0 15,-2 4-160-15,2-2 192 0,0-9-192 0,1-5 192 16,1-9-192-16,2-4 0 0,2-3 0 0,1-4 0 0,-1-5-256 15,0-1 32-15,-3-1 0 0,0 1 0 16,-2-3-512-16,-2-2-96 0,1-1-32 16,-2-5-16064-16</inkml:trace>
  <inkml:trace contextRef="#ctx0" brushRef="#br0" timeOffset="290.21">24620 1664 38703 0,'2'0'3440'0,"1"0"-2752"0,-1 0-560 0,1 0-128 0,-1 2 144 0,2-2 0 0,3 0 0 0,3 2 0 15,6-2 304-15,3 1 48 0,2 2 16 0,1-3 0 16,2 2-256-16,-1-1-32 0,1-1-16 0,-1 3 0 16,0-3-208-16,1 0 0 0,-1 0 0 0,1 0 0 15,1 0-288-15,-2-4 48 0,1 2 16 0,-2-2 0 16,0 0-1024 0,-1-1-208-16,0-1-32 0</inkml:trace>
  <inkml:trace contextRef="#ctx0" brushRef="#br0" timeOffset="730.88">26389 459 28559 0,'5'-8'2544'0,"-1"0"-2032"0,0 4-512 15,-2 4 0-15,-1 0 0 0,2 0-128 16,0-4-16-16,4-2 0 0,0 0 144 0,-1 2 0 16,-1 2 128-16,-5 2-128 0,-3 6 512 0,-4 2 16 0,-4 6 16 15,-5 5 0-15,-4 5 304 0,-3 3 64 0,-4 7 16 0,-4 1 0 16,-4 3-544-16,-3 6-96 0,-5 10-32 0,-3 2 0 15,0 3-96-15,-2 2-32 0,-2 2 0 0,1 4 0 16,1 2 624-16,-4 4 112 0,0 7 32 0,2-4 0 16,3-7-256-16,9-3-32 0,5-5-16 15,8-5 0-15,8-5-176 0,4 0-32 0,9 2-16 0,4-8 0 16,4-1-48-16,4-2 0 0,0-2 0 0,5-2 0 16,3 4-144-16,3 1-48 0,2 2 0 0,3-4 0 15,-1-7-384-15,5 2-96 0,1 4-16 0,4-2 0 16,1-3-16-16,1-3-16 0,-1-6 0 0,0 1 0 15,-3-1-960-15,1-4-192 0,1-3-48 16,-1-3-14784-16</inkml:trace>
  <inkml:trace contextRef="#ctx0" brushRef="#br0" timeOffset="1105.47">26905 1052 35007 0,'-3'-1'1552'0,"2"0"320"0,0 1-1488 0,0 1-384 0,-1 0 0 0,1 2 0 0,0 3-224 0,-3-2-112 0,-2 5-32 0,-3 6 0 16,-4 8 368-16,-7 6 0 0,-5 11 0 0,-3 4 0 15,-6 7 0-15,0 3 0 0,-3 1 160 0,0 0-160 16,1 2 320-16,-3 1-64 0,0 4 0 0,-2 1 0 16,2 2-96-16,0-5-32 0,2 0 0 0,2-7 0 15,3-5-128-15,3-5 0 0,3-4 0 0,2-7 0 16,6-1 0-16,3-7-176 0,2-1 16 0,6-6 0 15,2-2-480-15,4-5-112 16,2-4-16-16,3-4-13968 0</inkml:trace>
  <inkml:trace contextRef="#ctx0" brushRef="#br0" timeOffset="1400.76">26922 882 27647 0,'-10'-7'2448'0,"3"6"-1952"0,2-1-496 0,1 2 0 0,3 0 2336 0,0 2 368 15,1 2 80-15,-1 2 16 0,-2 4-2288 0,-1 5-512 16,2 7 0-16,-1 4 0 0,1 5 0 0,1 1 0 16,2 3 0-16,0 5 0 0,3 0 272 0,1 6 64 15,0 0 16-15,1 3 0 0,0-2-112 0,2-2-32 0,-1-3 0 0,0 2 0 16,0 1-80-16,-1 0-128 15,1-3 176-15,-1 3-176 0,1 2 0 0,-3-3 0 0,1 3 0 0,-2-5 0 16,-1-1 128-16,0-6-128 0,-2-4 0 16,1-3 0-16,-2 1-192 0,-1-1-160 0,-1 1-32 15,-1-5 0 1,-1 0-1664-16,-1-3-320 0</inkml:trace>
  <inkml:trace contextRef="#ctx0" brushRef="#br0" timeOffset="1619.34">26400 1751 27647 0,'0'0'1216'0,"2"0"256"0,0 2-1168 0,2-2-304 0,-1 0 0 0,1 2 0 0,2 0 1088 0,4 1 144 15,5 3 48-15,9 1 0 0,4 3 144 0,7 1 48 16,3 3 0-16,3 1 0 0,0-4-832 0,1 1-144 15,0 0-48-15,-1-3 0 0,-3-1-448 0,-1-4 0 16,-4 0 0-16,-2-1 0 16,-1-3-2016-16,-4-3-352 0,-1-1-64 0,-2 0 0 0</inkml:trace>
  <inkml:trace contextRef="#ctx0" brushRef="#br0" timeOffset="2079.04">27083 261 28559 0,'-9'7'2544'0,"3"-1"-2032"0,0 3-512 0,2-2 0 15,3 0 0-15,1-4 0 0,-1 4 0 0,0 4 0 16,1 8 1264-16,0 6 208 0,1 4 32 0,4 0 16 0,2 2-816 16,4 1-176-16,4-1-16 0,4 4-16 0,4-3-160 15,2 3-16-15,2-1-16 0,4 2 0 0,5 4-32 0,1 1 0 16,1 1 0-16,1-2 0 0,-1-1-272 16,-1-2 128-16,1 1-128 0,-1-2 0 0,-3 1 128 15,0 1-128-15,4 3 0 0,-3 4 0 0,1-2 384 0,-4 3 0 16,-1 3 16-16,-6-4 0 0,-4-2-16 15,-5-3 0-15,-3 0 0 0,-6 1 0 0,-3 0-128 0,-4 6-48 16,-4 4 0-16,-2-1 0 0,-5 4-208 0,-3 1 0 16,-3 5 128-16,-3-7-128 0,-2-3 0 0,-1-3 0 15,0-2 0-15,-4 0 0 0,-3 3 0 0,0 1 0 16,1-4 0-16,-1-3 0 16,3-5-624-16,2-3-64 0,0-5-16 0,1-4 0 0,0-2 480 0,3-2 96 15,0 1 128-15,1-5-208 0,2-1-64 0,0-4-16 0,2-3 0 16,2-2-16624-16</inkml:trace>
  <inkml:trace contextRef="#ctx0" brushRef="#br0" timeOffset="2648.3">28402 1476 35007 0,'7'-1'3120'0,"-1"1"-2496"0,0-2-496 0,-1 2-128 0,1 0 832 0,1 0 160 0,6-3 32 0,8 2 0 15,9-2-432-15,7 2-80 0,5 1 0 0,1 0-16 16,0 0-496-16,-2 0 0 0,-3 4 0 0,-1-4 0 16,1 0-624-16,-3 0-16 0,0 0 0 0,-2-3 0 15,1 3-1920-15,-2-1-400 0</inkml:trace>
  <inkml:trace contextRef="#ctx0" brushRef="#br0" timeOffset="2961.62">28475 1839 30399 0,'-2'0'2704'0,"1"0"-2160"16,2 1-544-16,1-1 0 0,2 0 928 0,0 0 80 0,2 0 16 15,3 2 0-15,7-2 384 0,5 3 96 0,6 1 16 0,5-1 0 16,4 3-944-16,1 1-192 0,3-4-48 0,0 2 0 16,1-1-336-16,-3 0 0 0,1 1 0 0,-2-4 0 31,-2 1-288-31,-2-2-128 0,-3 4-32 0,-3-4-17216 0</inkml:trace>
  <inkml:trace contextRef="#ctx0" brushRef="#br0" timeOffset="3505.34">30302 1004 19343 0,'1'-3'1728'0,"0"0"-1392"0,0 0-336 15,1 2 0-15,-1 1 1056 0,0-1 144 0,2 0 16 0,-1-3 16 16,3-1 320-16,0 1 64 0,-1 1 16 0,-1 0 0 15,0 3-640-15,-1 0-128 0,-2 3-32 0,0 0 0 16,0 3 64-16,-2 1 16 0,-1 2 0 0,0 4 0 0,-5 3-144 16,0 0-16-16,-4 6-16 0,-1 1 0 15,-3 4-144-15,-2 2-16 0,-1 5-16 0,-4 5 0 0,0 5-288 16,-2 0-48-16,-2 1-16 0,0 2 0 0,-2 1-48 16,-3 5-16-16,0 6 0 0,-4 2 0 0,2 0-144 15,0 0 0-15,1-2 0 0,2-3 0 0,1-2 0 16,2-7 0-16,2-3 0 0,4-6 0 0,2 0 0 15,1-5 0-15,3 0 128 0,0-3-128 0,2-3 0 16,2-2 0-16,2-3 0 0,-1 0 0 16,4-5-640-16,2-4-16 0,0 0 0 0,2-7-17280 15</inkml:trace>
  <inkml:trace contextRef="#ctx0" brushRef="#br0" timeOffset="3925.76">30274 959 22975 0,'-3'-2'512'0,"0"-1"96"0,1 2 32 0,1-1 0 0,1 4-512 0,1-2-128 0,0 0 0 0,0 0 0 0,1 1 912 0,0 2 176 16,0 1 16-16,-2-4 16 0,0 0 736 0,14 22 128 0,-8-11 48 0,2 3 0 0,0 4-720 16,1 4-144-16,0 8-16 0,2 4-16 0,1 4-560 0,-1 4-128 15,2 4 0-15,-1 2-16 0,-1 3-256 0,0-4-48 16,-2-3-128-16,0 3 192 0,-2 5-192 15,-1 4 0-15,-1-2 128 0,-2 0-128 0,-2 2 0 0,-4-8 0 16,0 2 0-16,-5-4 0 0,1-3 0 0,-4-1 0 16,1-3 0-16,-4 0 0 0,2-5 0 0,-2 1 0 15,2-5 0-15,-2-2 0 0,1 3-304 0,-1-6 48 16,2 1 16-16,-1-4 0 16,1-1-1136-16,0-1-224 0,0-2-64 0,1-5-14208 15</inkml:trace>
  <inkml:trace contextRef="#ctx0" brushRef="#br0" timeOffset="4165.62">29938 1795 33167 0,'-1'-3'1472'0,"1"3"304"0,1 0-1424 0,0 0-352 16,2 0 0-16,-1 0 0 0,2 0 992 0,2 0 128 0,4 2 32 0,6-1 0 15,4 2-64-15,2 1-16 0,4-1 0 0,0 2 0 16,3 1-848-16,-1 1-224 0,0-1 0 0,3 4 0 16,3-3 0-16,-2 4 0 0,1-1 0 0,-1-2 0 0,-1 0 0 15,-1-4-192-15,0 2 32 0,-3-3 16 16,-2 0-1152-16,-3 0-240 0,-1 0-32 0,-2-3-14928 16</inkml:trace>
  <inkml:trace contextRef="#ctx0" brushRef="#br0" timeOffset="4824.76">31094 1056 7359 0,'-2'0'656'0,"1"2"-528"0,-2 1-128 0,3 1 0 0,0-2 5312 0,0 2 1040 0,1 2 208 0,1 4 32 0,0 5-4288 0,1 7-848 16,2 10-176-16,-1 9-48 0,1 6 112 0,2 1 0 15,-1 0 16-15,0 3 0 0,-1 0-816 0,-1 1-160 16,-1 0-48-16,0 1 0 0,-1 0-16 0,1-5-16 16,-2 3 0-16,1-4 0 0,0-3-304 0,-1-3 0 15,0-2 0-15,-1-5 0 0,0 1 0 0,-1-1 0 16,-2-3-208-16,1 1 80 0,-2 1 128 0,-2-2 0 0,1-3 0 16,-2 0 0-16,1-4-256 0,-1-2 0 0,1-1-16 0,0-2 0 31,0-3-976-31,2-6-192 0,2-2-32 0,-2-4-15456 0</inkml:trace>
  <inkml:trace contextRef="#ctx0" brushRef="#br0" timeOffset="5514.46">31166 941 35935 0,'-10'-4'1600'0,"3"3"320"0,1 1-1536 0,3 0-384 0,3 1 0 0,0-1 0 0,0 1 128 0,-1 2-128 15,0 1 128-15,-2-1-128 0,2 2 384 0,-2 1 0 16,2 1 0-16,1 0 0 0,1-1 128 0,2 0 48 16,1 2 0-16,1 0 0 0,2 1-112 0,2-3 0 15,3 4-16-15,2-2 0 0,3 0-160 0,3-2-16 16,2 2-16-16,5 1 0 0,3-1-48 0,1-3 0 15,0 1 0-15,1 3 0 0,2-3-192 0,2 4 0 0,-2 0 128 16,-2 1-128-16,-4 3 0 0,-3-4 0 0,-5 2 0 16,-4 0 0-16,-4 1 0 0,-4-1 0 15,-5 0 0-15,-3 2 0 0,-3-2 0 0,-5 1 0 16,-3-1 0-16,-4-2 0 0,-1 2 144 0,-5-2-16 16,-2 3 0-16,-5-3 0 0,1-3-128 0,0 2-176 0,-1-1 48 15,-1-2 0-15,1 1 0 0,2-2 0 0,1 0 0 16,3-2 0-16,2 0-16 0,3-3 0 0,3 1 0 0,3 1 0 15,4-2 144-15,0 0 0 0,4 3 0 0,1-3-128 16,2 1 128-16,2 2 0 0,0 0 0 0,2 0-128 16,3 3 128-16,2-2 0 0,1 2 0 0,3-2-128 15,2 2 128-15,3 0 0 0,1 0 0 0,1 0 0 16,1 0 0-16,3 1-160 0,0-1 160 0,1 0-160 16,0 1 160-16,-2 2-128 0,2 1 128 0,-1 2-128 0,-1 1 128 15,-2-1 0-15,-1 4 0 0,-3-2 0 0,0 2 0 0,0 2 0 16,-3 1 0-16,-1-1 0 0,-3 0 0 15,-3 0 0-15,-1 3 0 0,-3-1 0 0,-2-1 0 0,-2 0 0 16,-2 3 0-16,0-4 0 0,-2 2 160 0,-2-2-32 16,1 1-128-16,-2-2 192 0,-1 2-64 15,0-3 0-15,-2 2-128 0,0-1 192 0,-1-3-48 0,-1 2-16 16,0 0 0-16,-1-2 0 0,-1 3 0 0,0-3 0 16,-1 2 0-16,-1-1 0 0,0 1 32 0,-2-2 0 15,-1 0 0-15,-1 0 0 0,-1-2 128 0,0 1 32 16,-2-1 0-16,0-2 0 0,-1-1 0 0,1-3 0 15,0 0 0-15,0-1 0 0,3 0-80 0,0-1-16 16,-1-2 0-16,1-2 0 0,0-2-224 0,2-2 0 16,1-1 0-16,2-2 0 15,1-6-720-15,4 1-192 0</inkml:trace>
  <inkml:trace contextRef="#ctx0" brushRef="#br0" timeOffset="7726.82">23318 1533 20271 0,'7'0'1792'0,"0"0"-1424"0,0 0-368 0,-1 0 0 16,-1 0 208-16,2-1-16 0,6 1-16 0,5 0 0 0,11-2 464 0,1 2 112 15,5 0 16-15,-2-3 0 0,1 3-464 0,-2-1-96 16,1 1-16-16,0 0 0 15,-1 0-592-15,-1 0-128 0,-3 1-32 0,-2-1-9712 16</inkml:trace>
  <inkml:trace contextRef="#ctx0" brushRef="#br0" timeOffset="8080.49">23282 1785 35935 0,'0'-2'3200'0,"1"1"-2560"0,3 1-512 0,2 0-128 15,0 0 320-15,0 1 32 0,4 1 16 0,4-2 0 0,8 3-80 0,10-2-16 16,5 4 0-16,42-1 128 0,-41-4-400 16,-4 0 144-16,0 0-144 15,-5 0-320-15,0-3-144 0,-3 2-48 0,-3 1-10592 16,-2-2-2128-16</inkml:trace>
  <inkml:trace contextRef="#ctx0" brushRef="#br0" timeOffset="8792.95">22029 959 21183 0,'3'-8'1888'0,"-1"4"-1504"0,2-2-384 0,-2 3 0 0,1 2 0 0,-2 0-256 0,1 0 32 0,1-2 16 0,2 0 512 0,0-1 96 16,1-2 32-16,-2-3 0 0,-1 2 96 0,-3 0 32 15,0-1 0-15,-1 0 0 0,-1 0 160 0,-1-1 48 16,0 2 0-16,-1-6 0 0,-1 3 96 0,0-2 32 16,-1 2 0-16,-2-2 0 0,2 2-336 0,-1 1-64 15,-2 0-16-15,0 2 0 0,0 1-128 0,-1 2-32 0,-1 2 0 16,-2 2 0-16,1 3 224 0,-4 2 32 0,0 5 16 0,-3 3 0 15,-2 0-304-15,-1 6-64 16,0-1-16-16,-3 5 0 0,1-4-208 0,-2 6 128 0,0 0-128 16,0 3 0-16,-1-2 0 0,4 3 0 0,2-5 0 15,0 6 0-15,-2 3 0 0,0 6 0 0,1-1 0 16,-2 5 0-16,2 3 288 0,2-3-32 16,2-4-16-16,2-1 0 0,1 0 336 0,1 2 80 0,4-4 16 15,2-1 0-15,1-1-256 0,4 1-48 0,1 2-16 0,4-4 0 16,1 4-160-16,5-2-48 0,2 0 0 0,2-3 0 15,5-1-144-15,2-3 128 0,-1-2-128 0,5-1 128 16,4 0-128-16,3-2 0 0,3 2 0 0,0-3 0 16,-1 0 0-16,6-3 0 0,1 1 0 0,2-2 0 15,0-3 0-15,-2-4 0 0,3 0 0 0,5-1-176 16,3 0-896-16,5-4-176 0,6 0-32 16,0-2-15664-16</inkml:trace>
  <inkml:trace contextRef="#ctx0" brushRef="#br0" timeOffset="15082.77">23789 3815 15663 0,'0'-3'1392'0,"0"2"-1120"0,1 1-272 0,-1-2 0 0,0 2 0 0,0-3 160 16,1 2-160-16,-1-5 128 0,1-1-128 0,-1-1 0 15,0 0 144-15,-1 0-144 0,0 2 560 0,1-1 32 16,-1 4 16-16,-2-4 0 0,2 4 864 0,-1-1 192 15,0 2 16-15,0-5 16 0,-1 4 224 0,1-2 64 16,-1 1 0-16,0-2 0 0,-1 2-336 0,0 0-64 16,-1-2-16-16,2 0 0 0,-2 1-672 0,0 0-128 15,0-1-16-15,0 1-16 0,0-1-544 0,0 2-192 16,0-3 144-16,-1 2-144 0,0-1 0 0,-2-2 0 16,2 2 0-16,-1 0 0 0,-1 0 0 0,0-1 0 15,-1 4 0-15,0 0 0 0,1 0 0 0,-1 3 0 16,-1-3 0-16,-1 6 128 0,-1-2 0 0,-3 1-128 15,-1 4 192-15,-2-2-64 0,1 5-128 0,-2-2 0 0,0 4 0 16,0-1 128-16,-1 3-128 0,2-1 192 0,-2 2-192 0,0 4 192 16,3-2-192-16,0 4-176 0,1 1 48 0,1 1 0 15,2 1 128-15,2-1 0 0,1-1 0 16,2 1 0-16,1 2 0 0,1-3 0 0,1 1 0 0,2-2 0 16,0-2 0-16,2 2 0 0,1-1 0 0,0-1-128 15,1-2 128-15,2-1 0 0,0-1 0 0,4-2 0 16,0 0 0-16,2-2 0 0,1 0 0 0,-1 0 0 15,4-1 0-15,-1-1 0 0,1-3 0 0,1 0 128 16,2-1 0-16,2-2 0 0,-1-2 0 0,2 0 0 16,-2 0-128-16,1-2 192 0,2-1-64 0,0 2 0 15,-1-4-128-15,-1 0 176 0,1 0-176 0,-2-1 192 16,-1 0-192-16,0-1 160 0,-1-2-160 0,-1-1 160 0,-2 0-160 16,0 0 0-16,-1-1 144 0,-1-2-144 0,-1 0 192 15,0-3-16-15,-2 1-16 0,-2-2 0 0,0 1 0 16,-3-1 0-16,1-3 0 0,-2-3 0 0,-1-2-32 15,-2-6 0-15,-1-4 0 0,-3 0 0 0,0 0 48 0,-2-3 0 16,1 4 0-16,0 2 0 0,-1 1-176 0,-1-1 0 16,0-1 0-16,0 0 128 0,0 5-128 0,-1-2 0 15,3 1 0-15,-2 1 0 0,3 1 0 0,0 3 0 16,1 0 0-16,1 1 0 0,-1 5-224 0,2-2-32 16,-1 3 0-16,-1 1 0 0,3 6-80 0,-1-3-32 15,1 6 0-15,-1-2 0 16,2 3-176-16,1 2-32 0,-1 1-16 0,1 0-11584 15,1 3-2320-15</inkml:trace>
  <inkml:trace contextRef="#ctx0" brushRef="#br0" timeOffset="16675.25">24725 3226 12895 0,'-3'-2'1152'0,"2"-2"-928"0,0 4-224 0,1 0 0 0,0 0 688 0,0 0 80 16,-1-3 32-16,-2 0 0 0,1-2 352 0,-2 0 64 16,2 0 0-16,-2-1 16 0,0 2-144 0,0-2-16 0,2 0-16 15,-1-1 0-15,2 1 32 0,-1 0 0 0,2-1 0 16,-1 0 0-16,-1-2 48 0,1 0 16 0,0 2 0 0,1-2 0 16,-1-1 128-16,-1 1 16 0,0 2 16 0,-1 1 0 15,0 0-368-15,-2-1-80 0,0 4-16 0,-3-2 0 16,2 3-432-16,-2 0-96 0,-2 0 0 0,0 0-16 15,0 2-176-15,1 2-128 0,-2 0 144 0,1 0-144 16,-1 2 0-16,0 0 0 0,0 0 0 0,0 2 0 16,1 0 0-16,-1 0 0 0,1 0 0 15,-1 3 0-15,-2 1 0 0,1-1 0 0,-2 2 0 0,-1 1 0 16,1 0 128-16,-1 3-128 0,-1-1 176 0,1 1-176 16,0 1 192-16,0 0-192 0,2 0 192 0,0 0-192 15,2 3 240-15,1-1-64 0,3-1-16 0,-1 4 0 0,2-2-32 16,1 3 0-16,2-3 0 0,-2 3 0 15,1 0-128-15,1-2 160 0,1 2-160 0,1-1 160 0,-1 2-160 16,2 3 0-16,0-2 0 0,0 2 0 0,3 3 0 0,-2-3 0 16,0 1 0-16,2 1 0 0,-1 1 0 0,1-3 0 15,1 0 0-15,-2-2 0 0,2-1 192 0,-2-2-32 16,3-4-16-16,-1 0 0 0,0-1-144 0,0-2 192 16,1 1-192-16,2-3 192 0,-1 2-64 0,1-2 0 15,1-2 0-15,0 0 0 0,1 1-128 0,2-3 0 16,0 1 144-16,2 0-144 0,-2-3 0 0,1 0 128 15,2 1-128-15,0-4 0 0,3 1 0 0,-1-1 0 16,0-1 0-16,0-2 0 0,0 0 0 0,0-2 0 16,4-2 0-16,1-2 0 0,2-1 0 0,1 1-128 0,0-4 128 15,2 2-192 1,-1-2-272-16,0-3-64 0,1 0-16 0,-3 0 0 16,1-1-544-16,-1 0-128 0,-2-2 0 0,2 4-10640 15,-4-1-2128-15</inkml:trace>
  <inkml:trace contextRef="#ctx0" brushRef="#br0" timeOffset="17267.25">22673 4504 12895 0,'-5'-7'1152'0,"3"5"-928"0,2-1-224 0,0 2 0 0,1 1 2304 15,2 0 400-15,-1 0 96 0,3 0 16 0,4 0-1024 0,4 1-208 0,5 1-48 0,5 1 0 16,4-1-192-16,6 0-32 0,4 1-16 0,5-2 0 16,2 4-448-16,7-4-80 0,6 4-32 0,7-1 0 15,9-2-96-15,1 2 0 0,7-4-16 0,-1-4 0 16,-1 2 16-16,8-2 16 0,8-1 0 0,0-2 0 16,-2-5-400-16,0 1-64 0,2-1-32 0,-2 2 0 15,-3-2-16-15,-5 2 0 0,-4 1 0 0,-5-1 0 16,-2 4-144-16,-1 2 160 0,-1 2-160 0,-4 2 160 0,-5-4-160 15,-4 2 0-15,-3-1 0 0,-6 3 0 0,-6 0 0 0,-1 3 0 16,1-1 0-16,-5-1 0 16,-2 4-448-16,-3-1-128 0,-1 0-32 15,-3-1 0-15,-3 2-2096 0,-2 2-432 0</inkml:trace>
  <inkml:trace contextRef="#ctx0" brushRef="#br0" timeOffset="18071.36">23831 5618 24879 0,'-4'-8'2208'0,"2"5"-1760"0,-1-4-448 0,2 5 0 16,1-2 192-16,0 2-64 0,0-2 0 0,0-2 0 0,-1-3 1056 16,1-4 208-16,-2-4 32 0,0-4 16 0,-2 2-784 0,1-4-144 15,-2 2-48-15,-3-2 0 0,0 1-144 0,-4-3-16 16,0 0-16-16,-2 3 0 0,1 0 352 0,-1 2 80 15,1 3 16-15,-2 5 0 0,1 4 144 0,2 4 16 16,-2 2 16-16,1 2 0 0,0 2-416 0,1 4-96 16,-3 0-16-16,1 4 0 0,-2 0-224 0,2 3-160 15,-3 3 192-15,3-3-192 0,-2 5 0 0,1-1 0 16,-1 1 0-16,-2 3 0 0,2 5 0 0,-1-1-304 16,0 1 64-16,2 0 16 15,0-1-160-15,1 0-16 0,2-1-16 0,1 2 0 0,2-3 416 0,3-1 0 16,0 0 0-16,2-1 128 0,2 1 176 0,0-2 32 0,4 0 16 0,-1-2 0 15,4 1-176-15,1-5-48 0,3 0 0 16,2-1 0-16,1-3 0 0,2-2-128 0,3-1 192 16,0-3-64-16,2 1 16 0,2-5 0 0,1 0 0 0,0-2 0 15,1-2 48-15,0 1 0 0,2-4 0 0,0-1 0 16,1-2 32-16,0-3 16 0,-2 1 0 0,1-2 0 16,-1-2 16-16,-3-1 0 0,0-3 0 0,-3 1 0 15,-2 0-48-15,-3 0 0 0,-1 0 0 0,-2-2 0 16,-1 1-80-16,-3-5 0 0,-1-1-128 0,-2-2 192 15,0-6-48-15,-2-2-16 0,-1-1 0 0,-2-1 0 16,-2-3-128-16,-2-1 0 0,0 1 0 0,-3 1 128 0,1 1 64 16,-1 2 16-16,-1 1 0 0,-1 2 0 0,-1 0-48 0,1 2-16 15,0 0 0-15,1 0 0 0,0 3-144 16,0-2 0-16,1 0 0 0,0 2-176 16,3-2-336-16,0 2-64 0,2-1 0 0,1 4-16 15,2 3-256-15,2 4-48 0,1 0-16 0,0 7-11744 16,2-1-2336-16</inkml:trace>
  <inkml:trace contextRef="#ctx0" brushRef="#br0" timeOffset="19247.75">24648 4737 27647 0,'-1'0'2448'0,"0"0"-1952"0,-1 0-496 0,1 0 0 16,1 0 688-16,-1 1 32 0,-1 2 16 0,-3 3 0 0,-2 0 816 16,-1 7 176-16,-2 3 16 0,-3 2 16 0,1 6-1072 15,-3 3-224-15,0 8-32 0,-3 3-16 0,-1 6 32 0,-2 7 16 16,-2 9 0-16,-2 0 0 0,0 3-112 0,2 0-32 16,-3-2 0-16,2-7 0 15,3-4-320-15,2-2 0 0,-2 1 0 0,2-3 0 0,0 1 0 0,2-6 0 16,2 0 0-16,2-7 0 0,0 1 0 0,5-5-192 15,0-3 192-15,3-7-192 16,3-2-320-16,1-8-64 0,2-1 0 0,0-5-16 16,3-4-992-16,1-4-192 0</inkml:trace>
  <inkml:trace contextRef="#ctx0" brushRef="#br0" timeOffset="19586.4">24695 4741 30399 0,'-5'-4'1344'0,"2"2"288"0,0-2-1312 0,2 4-320 0,1-2 0 0,0 2 0 15,0 2 912-15,0-2 112 0,0 4 32 0,1-1 0 16,0 10 32-16,2 2 0 0,0 4 0 0,1 6 0 15,0 4-544-15,1 3-96 0,0 5-32 0,0 5 0 16,0-1-48-16,1 3-16 0,-1 1 0 0,0 2 0 16,1-3-64-16,1 6-16 0,1 0 0 0,-1 1 0 0,-1-3-128 15,1-4-16-15,-1 0-128 0,0-5 192 0,0-1-192 16,0-1 0-16,2-2 0 0,-2-3 0 0,3-1 0 0,-3-3 0 16,1-2 0-16,1-1 0 0,-1-3 0 0,-2-2 0 15,0 0-144-15,-3-3 144 16,0-1-1024-16,-4-4-96 0,2-1-32 15,-2-2-16352-15</inkml:trace>
  <inkml:trace contextRef="#ctx0" brushRef="#br0" timeOffset="19797.38">24296 5480 41471 0,'-4'2'3680'0,"4"0"-2944"0,4 1-592 16,1 0-144-16,1-3 320 0,1 3 48 0,6 1 0 0,5 2 0 16,8 0 0-16,8 0 0 0,6-2 0 0,6-4 0 15,2-3-176-15,2 0-48 0,2-6 0 0,-2-1 0 16,1-2-752 0,-1-4-160-16</inkml:trace>
  <inkml:trace contextRef="#ctx0" brushRef="#br0" timeOffset="36024.04">9400 10428 35935 0,'0'-4'3200'0,"0"2"-2560"0,1-2-512 0,1 4-128 16,-1 0-784-16,1-2-176 15,1-2-48-15,1-5 0 0,1-1-1376 0,0-2-288 0,-1-2-48 0,0 0-16 16,-1 0 1200-16,-2-2 256 0,-2 1 32 0,-2-1 16 0,-1 1 752 0,-2 2 160 16,-1-2 16-16,-3 4 16 0,-1-1 880 0,-2 3 176 15,0 0 48-15,-3 4 0 0,0-1 528 0,-4 6 128 16,0 0 0-16,-3 4 16 0,-2 2-464 0,-1 1-112 15,-1 4-16-15,0 5 0 0,-3 0-320 0,1 3-64 16,2-2 0-16,0 1-16 0,4-1-256 0,-1 0-48 16,3 3-16-16,1 0 0 0,2 5-176 0,2-1 0 15,1 5 0-15,4-3 0 0,2 1-160 0,3-1 160 16,1 2 0-16,4 1-144 0,2 0 144 0,1-1 0 0,5-4 0 16,-1-1-128-16,2-1 128 0,3-5-160 15,3 0 160-15,0-5-160 0,2-1 400 0,1-4 80 16,3-2 0-16,1-4 16 0,2-2 160 0,0-1 16 0,1-5 16 15,1-2 0-15,0-4 80 0,-2-3 16 0,2 0 0 16,-1-3 0-16,-1 1 96 0,-1-4 32 0,1 2 0 0,-2-5 0 16,0-1 0-16,-2-2 0 0,4-6 0 15,-4-2 0-15,1 2-480 0,-2-1-80 0,-2 1-32 16,0-3 0-16,-1 1-32 0,-3-3-128 0,1 2 192 0,-3-1-64 16,-2 3-128-16,-2 1 0 0,-1-5 0 0,-4 1 0 15,-3 1 176-15,-2 0-48 0,-2 1-128 0,-4-1 192 16,-4 1-48-16,-2 1-16 0,-2 1 0 0,-3-1 0 15,-2 0-128-15,-1 1 0 0,-2 2 144 0,-3-3-144 16,1 0 0-16,-2 3 0 0,0-1 0 0,2 3 0 16,2 2-304-16,4 1-16 0,3 4-16 0,3 6 0 15,4 2-336-15,2 2-64 0,2 4-16 16,6 3-17040-16</inkml:trace>
  <inkml:trace contextRef="#ctx0" brushRef="#br0" timeOffset="36656.28">9943 9362 35935 0,'-2'-5'3200'0,"0"1"-2560"0,2 2-512 0,2 1-128 16,-1 2-928-16,-1-2-208 16,1-2-32-16,0-3-16 0,3 2 656 0,1 1 128 0,1 0 16 0,3 6 16 0,1 4 224 0,2 5 144 15,2 7-192-15,2 3 192 0,1 7 0 0,2 3-128 16,2 2 128-16,0 5 0 0,3 2 128 0,0 3 96 15,3 3 16-15,-3 4 0 0,-2-3 464 0,-2-2 112 16,-3-5 16-16,-1-3 0 0,-2-3-64 0,-2-3 0 16,0 0 0-16,-1-4 0 0,-1-3-64 0,0-3-32 15,1-2 0-15,-1-5 0 0,0-1-64 0,0-6-16 16,0 1 0-16,0-5 0 0,0-4-208 0,1-3-64 16,0-3 0-16,0-2 0 0,0-4-32 0,0-4-16 15,3-6 0-15,-2-5 0 0,1-3-112 0,-2-5-32 16,0-2 0-16,-1-4 0 0,0-1-128 0,-2-5 0 0,1-1 0 15,-1 1 0-15,0 0 0 0,0 3 0 0,-1 3 0 0,-1 0 0 16,-1 3 0-16,0 3-192 0,0 3 64 16,-1 3 128-16,-2 2-432 0,1 4 48 0,-2 4 0 0,0 1 0 31,0 4-352-31,2-1-64 0,-2 5-16 0,0 0-11088 0,3 4-2240 0</inkml:trace>
  <inkml:trace contextRef="#ctx0" brushRef="#br0" timeOffset="37183.5">10451 10084 43311 0,'-1'0'3840'0,"0"0"-3072"0,1 3-608 0,1-3-160 16,0 2-592-16,-1-2-160 0,2 4-16 0,-2-2-16 0,0 6 624 0,0 2 160 0,0 5 0 0,0 1 0 15,-2 2 0-15,1 4 0 0,1 2 0 0,-1 6 0 16,1 2-368 0,0 4-32-16,1 3-16 0,0 3 0 0,1 2-352 0,-2 0-80 15,0 7-16-15,-2-3 0 0,1 5 512 0,0-6 96 0,0-1 32 0,1-7 0 0,1-6 224 16,0-11 0-16,0-2 0 0,2-3-144 16,-1-3-288-16,1-6-48 15,-1-2-16-15,1-1-14544 0</inkml:trace>
  <inkml:trace contextRef="#ctx0" brushRef="#br0" timeOffset="37469.01">10848 10776 41471 0,'-7'12'3680'0,"2"-2"-2944"0,2-3-592 0,3-2-144 16,3-1 256-16,-2 2 0 0,-2 6 16 0,0 11 0 31,1 5-1088-31,-2 2-208 0,2 3-64 0,0-1 0 15,-1-3-272-15,0-1-64 0,0 1-16 0,-1-5-14240 0</inkml:trace>
  <inkml:trace contextRef="#ctx0" brushRef="#br0" timeOffset="37709.68">11209 10696 42383 0,'-8'20'1872'0,"0"-5"400"0,1 1-1824 16,3-4-448-16,3-2 0 0,2-3 0 0,0 5 240 0,2 8-48 16,1 14-16-16,0 7 0 15,3 6-640-15,-1 1-128 0,-1-6-32 0,0-2 0 16,-2-2-576-16,0-6-112 0,-3 1-32 0,1-2-15424 0</inkml:trace>
  <inkml:trace contextRef="#ctx0" brushRef="#br0" timeOffset="39341.11">8916 11864 35935 0,'-25'2'3200'0,"6"2"-2560"0,3-2-512 16,5 2-128-16,4-1 0 0,3-3 176 0,-1 3-176 0,-5 1 192 0,-2 2-192 0,-4 3 128 0,3 1-128 0,5-4 128 15,5 0-640-15,7-2-128 0,5-4-16 0,5 2-16 16,6-4 96-16,6-1 32 0,5 2 0 0,6-4 0 0,4 1 672 0,8 1 144 15,7-1 32-15,5-2 0 0,5-3 784 0,5-1 144 16,4 2 48-16,11-2 0 0,8 0-336 0,7-3-64 16,5 0-16-16,8-2 0 0,6-4-384 0,5 3-80 15,2 0-16-15,3-2 0 0,0-1-96 0,-1 2-32 0,-2 1 0 16,3 1 0-16,0-1-256 0,-7 1 0 0,-3 4 0 0,-4-4 0 16,-2 2 0-16,4-2 0 0,-1-1 0 0,-4 0 0 15,-7-3 0-15,-5 3-192 0,-2 0 16 0,-3-3 16 31,-5 1-736-31,-7-1-128 0,-6 3-48 0,-5 3-16832 0</inkml:trace>
  <inkml:trace contextRef="#ctx0" brushRef="#br0" timeOffset="40268.92">9797 13482 20271 0,'0'-6'1792'0,"0"0"-1424"0,0 5-368 0,0-4 0 15,1 1-1248-15,1-2-320 0,-1-4-64 16,0-6-16-16,2-6-384 0,-1-3-80 0,1-1 0 15,-1 4-16-15,2 0 2864 0,-2 3 576 0,2-2 112 0,0 4 32 0,1-2 400 16,-2 3 64-16,3 0 32 0,-2 1 0 0,1 3-48 16,0-1-16-16,-2 1 0 0,-1 1 0 0,0 2-160 0,-2-3-48 15,0 4 0-15,-1-3 0 0,-1 4-656 0,-2-2-144 16,-2 2-32-16,-2-4 0 0,1 3-400 0,-4 0-64 16,-6 0-32-16,-6-2 0 0,-1 4-224 0,-4 0-128 15,0 3 160-15,-2 1-160 0,2 2 0 0,-2 6-192 16,3 3 16-16,2 3 0 15,3 1-416-15,5 3-96 0,1 2-16 0,1 2 0 0,2-1 528 0,2 3 176 16,3 3 0-16,-1 0-144 0,2 1 144 0,0 3 0 16,4-1 160-16,-1 0-160 0,0-2 288 0,2-1-32 15,1 3-16-15,-1-2 0 0,4-2-416 0,-1-1-80 0,2-1 0 16,2-2-16 0,3-2-1056-16,-1-2-208 0,3-1-32 15,1-5-16-15,2-4 816 0,0 0 144 0,2-6 48 0,0 0 0 16,1-5 1200-16,1 1 240 0,3-3 48 0,0-1 16 0,1-5 912 0,-1 0 176 0,1 0 32 0,0-3 16 15,2-5-848-15,2-2-160 0,1-2-32 0,-1-3-16 16,-1-1-512-16,0-3-112 0,-1 1 0 0,-2-4-16 16,-1 1-112-16,-3-5-32 0,0-1 0 0,-4 1 0 15,0 5 96-15,-4-7 32 0,3-6 0 0,-4 1 0 16,0 0-80-16,-3 4-16 0,-3-1 0 0,-1 4 0 16,-1 1-96-16,-2 1-32 0,-3 5 0 0,-3 1 0 15,0 3-128-15,-3-2 0 0,-2 2 0 0,-2-3 128 16,1 2-128-16,-2 1 0 0,-1 2 0 0,0 4-176 0,0-1 176 15,0 2-192-15,-1 2 192 0,2 0-192 0,1 5-128 16,2 2-16-16,0 2-16 0,1 4 0 16,1 4-384-16,0-1-80 0,0 6-16 0,2-1-17408 15</inkml:trace>
  <inkml:trace contextRef="#ctx0" brushRef="#br0" timeOffset="40800.48">11124 12370 25791 0,'-2'-7'2304'0,"-1"4"-1856"15,1-1-448-15,0 1 0 0,2 1 2176 0,0 2 352 0,2 0 64 0,-2-1 16 0,-2 1-2048 0,2-3-416 16,0 6-144-16,-1 0 0 0,0 4 0 0,-3 3-256 16,0 2 32-16,0 4 0 0,-3 5 480 0,0 2 112 15,-3 8 16-15,-1 5 0 0,-1 4-128 0,-6 4 0 16,-2 8-16-16,-3 6 0 0,-1 3 416 0,-3 2 96 15,1-5 16-15,-2 4 0 0,-3 5-320 0,-4-3-48 16,-1 2-16-16,1-7 0 0,-1-5-128 0,4-7-16 16,1-6-16-16,3-2 0 0,6-5-32 0,2-4 0 15,3 1 0-15,3-7 0 0,3-4-192 0,1-4-208 16,4-3 32-16,0-5 16 16,2-1-1184-16,1-7-256 0,1-3-32 0,1-6-15328 0</inkml:trace>
  <inkml:trace contextRef="#ctx0" brushRef="#br0" timeOffset="41093.51">10446 12360 28559 0,'-2'-7'2544'0,"-1"4"-2032"0,1 0-512 0,1 1 0 16,2 4 2432-16,0 1 400 0,0-2 80 0,2 1 16 15,3 5-2144-15,4 3-416 0,5 2-96 0,3 4-16 16,5 0-256-16,3 6 0 0,2 5-176 0,2 2 176 0,1 3 0 16,0 3 0-16,-1 6 0 0,1 3 0 0,-1 1 0 0,-4 2 128 15,0 0-128-15,-3-3 0 0,-1 1 160 0,-5 2-16 16,0-3 0-16,-3 1 0 0,-2-5 16 0,-2 5 0 16,-3-1 0-16,0 1 0 0,-2-4-160 0,-3-3 0 15,0-3 144-15,1-4-144 0,-2-5 0 0,0-2 0 16,1 1 0-16,0-3-128 15,3-2-1152-15,1-5-240 0,2 1-32 0,0-6-15104 16</inkml:trace>
  <inkml:trace contextRef="#ctx0" brushRef="#br0" timeOffset="41520.07">11400 13424 24879 0,'7'8'2208'0,"-3"-2"-1760"0,-2-2-448 0,0-2 0 0,-2 1 4064 0,0 0 736 0,0 0 128 0,0 0 48 0,0 7-3984 0,0 3-800 15,1 0-192-15,-1 6 0 16,1-1-896-16,0 5-240 0,1-4-32 0,0 5-16 16,2-1-1104-16,-1 2-208 0,4 0-64 0,-1-3 0 15,1 0-1984-15,1-3-416 0,0-2-80 0,2 1-608 16,-1-5-128-16</inkml:trace>
  <inkml:trace contextRef="#ctx0" brushRef="#br0" timeOffset="41768.11">11797 13503 45151 0,'-6'39'2000'0,"1"-13"416"0,2 1-1936 0,2-7-480 0,2-4 0 0,3-4 0 16,1 7-448-16,2 15-192 16,6 21-48-16,1 12 0 0,2 8-1312 0,-2-5-272 15,0-2-48-15,-4-11-16 0</inkml:trace>
  <inkml:trace contextRef="#ctx0" brushRef="#br0" timeOffset="49534.93">21459 10402 28559 0,'-2'0'2544'0,"0"-2"-2032"16,2 2-512-16,0 0 0 0,2 0 656 0,-2 0 48 16,0-3 0-16,-2 2 0 0,1-5 832 0,0-3 192 15,-2-1 16-15,0-2 16 0,-1-4-624 0,-1-3-128 16,-1-1-32-16,-2-2 0 0,1-3-640 0,-3 1-128 16,0-1-16-16,-1 1-16 0,-2 0-176 0,-4 1 160 15,1 5-160-15,-1 4 160 0,0 2-160 0,-2 3 0 16,1 6 0-16,-3-1 0 0,0 4 192 0,-3 1-32 15,-1 8-16-15,-2-1 0 0,0 6-144 0,-3 1 128 16,4 2-128-16,0 4 128 0,-1 5-128 0,1-1-176 0,3 3 48 16,2 1 0-16,5 0-128 0,5 2 0 15,3 0-16-15,4 1 0 16,4-1-144-16,3-2-32 0,2-1 0 0,1 1 0 0,1-6 240 16,2-1 32-16,1 1 16 0,1-1 0 0,4 1-48 0,1 0-16 0,3-1 0 0,-1-4 0 15,4-1 224-15,3-4 192 0,5 0-48 0,3-5 0 16,4 0 32-16,2-6 0 0,0 2 0 0,-1-4 0 15,1 0-176-15,-2-3 0 0,1 2-192 0,-3-4 192 16,-3 1-592 0,-2 1 0-16,-2-6 0 0,-2 2 0 0,-4-3 272 0,-3 1 48 0,-3-3 16 0,-5-1 0 15,-1 3 448-15,-5-6 80 0,-1 0 32 0,-4-2 0 16,-3-2 512-16,-2-2 96 0,-1-3 32 0,-5-3 0 16,0-5-240-16,-3-1-64 0,-1-3 0 0,-3-10 0 15,-3-10-176-15,-4-10-32 0,-1-3-16 0,-2-6 0 0,-1-3-416 16,0-3 128-16,-1 3-128 0,1-4 0 0,2 2 0 15,0-2 0-15,3 5 0 0,-1 1 0 0,0 2 0 16,3-4-176-16,2 3 176 0,1 7-192 16,6 8-240-16,-2 5-48 0,2-1-16 0,2 2 0 15,-1 2-464-15,2-1-112 0,3 1-16 0,0 2 0 16,4 1-1520-16,0 5-304 0,4 4-64 0,2-2-11040 16</inkml:trace>
  <inkml:trace contextRef="#ctx0" brushRef="#br0" timeOffset="50454.18">21924 8848 6447 0,'-11'-9'576'0,"2"2"-576"0,3 0 0 0,1 4 0 16,4 3 4192-16,0 0 736 0,-1 0 128 0,0 0 48 0,-2 1-3296 0,-1 1-656 16,2 5-128-16,-1 0-16 0,3 5-224 0,2 3-32 15,1 4-16-15,3 1 0 0,1 2 96 0,4-1 32 16,3 1 0-16,0-2 0 0,5 2-160 0,1 0-16 16,5-1-16-16,2 2 0 0,1-4 32 0,0 0 0 15,1 0 0-15,-1-3 0 0,1-3-256 0,-2 2-64 16,-1-3 0-16,-3 0 0 0,-1-1-160 0,-2-1-32 15,-2-3-16-15,-1-2 0 0,-1 1-48 0,-1-5 0 16,-1 2 0-16,-1-7 0 0,2 2 32 0,-2-8 0 16,2 0 0-16,-2-2 0 0,0-5-16 0,-1-1 0 15,1-7 0-15,0-7 0 0,1-3 16 0,-1-5 0 16,1-5 0-16,-1-3 0 0,-1 1-304 0,1-4-64 0,-1 0-16 16,2-2 0-16,0 4-96 0,2 1 0 0,1-1-16 15,2 9 0 1,1 6-656-16,2 8-128 0,-1 6-32 0,-1 4-16016 0</inkml:trace>
  <inkml:trace contextRef="#ctx0" brushRef="#br0" timeOffset="50875.8">22412 9195 24879 0,'-14'13'2208'0,"3"-6"-1760"0,1 4-448 0,3-1 0 0,5-4 1136 0,1 2 144 0,0 1 16 0,-2 10 16 0,-2 12-912 0,3 7-176 0,2 9-32 0,2 0-16 15,6 4 112-15,1 1 32 0,3 4 0 0,1 0 0 16,-1 7-320-16,1 1 0 0,-2-3 0 0,-2 7 0 15,-1 2 0-15,1-2 0 0,-3 0 0 0,0-5 0 32,2-1-1024-32,-1-7-96 0,2-8-32 0,-1-2 0 15,2-9-1248-15,0-3-256 0</inkml:trace>
  <inkml:trace contextRef="#ctx0" brushRef="#br0" timeOffset="51572.3">23141 10097 35935 0,'-1'8'3200'16,"1"2"-2560"-16,0-4-512 0,0 1-128 0,1-1 224 0,-1 6 32 16,2 8 0-16,0 11 0 0,-1 11 64 0,0 9 0 15,1 2 16-15,0-3 0 0,-1 1-336 0,-1-6 0 16,0-2 0-16,0-1-128 16,-1 1-480-16,-2-1-96 0,2 2 0 0,-1-6-16 15,0 0-784-15,2-3-160 0,2-7-16 0,-2 1-12288 16</inkml:trace>
  <inkml:trace contextRef="#ctx0" brushRef="#br0" timeOffset="53428.8">23765 9926 35935 0,'-3'-1'3200'0,"0"1"-2560"0,2 0-512 16,1 0-128-16,1 0 496 0,0 0 80 0,-1 0 0 0,0 0 16 0,2 0-16 0,0 1-16 15,2 5 0-15,-4-6 0 0,0 0-272 0,12 31-48 16,-9-12-16-16,-1 3 0 0,-1 4-16 0,-2 5 0 15,0 3 0-15,-3 5 0 0,-1 2-16 0,-2 3 0 16,-2 2 0-16,-1 0 0 0,0-4-32 0,-1-2-16 16,0-2 0-16,-1-5 0 0,1-2-144 0,2-5 0 15,0-4 0-15,1 2 0 0,-2 2 0 0,0-2 0 16,2-1 0-16,2-4 0 16,1 0-400-16,2-7-16 0,0 1 0 0,1-4-12000 15,0-2-2384-15</inkml:trace>
  <inkml:trace contextRef="#ctx0" brushRef="#br0" timeOffset="53851.75">24178 9963 37775 0,'-13'6'1664'0,"3"0"368"0,0 1-1632 0,2-4-400 0,5 1 0 0,2-1 0 16,-2 0 0-16,-1 3 0 0,-2 4 128 0,-4 5-128 16,0 1-320-16,0 0-80 0,2 0-32 15,-3 0 0-15,0 3 432 0,-2 1 0 0,1 1 0 0,-4-3 0 16,0 2 512-16,-4-1 192 0,0-1 48 0,-1-2 0 16,-1 0 16-16,1-3 0 0,-3 0 0 0,2 0 0 0,-1 2-384 0,0-6-80 15,0 1-16-15,1-1 0 0,-2-3-288 0,2-1 128 16,-2 1-128-16,2-1 0 0,2 1 0 0,3-2 0 15,1-1 0-15,2 0 0 0,3 1 0 0,3 0-144 16,1 2 144-16,5 0-128 0,3 0 128 0,4 3 256 16,5 1-64-16,6 0-16 0,5 5 0 0,6-2 0 15,7 3 0-15,4 3 0 0,0-1 48 0,3 1 16 16,2 1 0-16,6 2 0 0,4 3-240 0,1-3 176 16,1 0-176-16,-3 0 160 0,-2-3-160 0,-4 0 0 15,-3 0 0-15,-8-4 0 0,-4 1 0 0,-4-3 0 16,-4-2 0-16,0 0 0 15,-6 0-448-15,-1 0-80 0,-2-1-16 0,-3 4-18880 0</inkml:trace>
  <inkml:trace contextRef="#ctx0" brushRef="#br0" timeOffset="54671.95">20392 12597 38703 0,'-3'3'3440'0,"5"-3"-2752"0,3 0-560 0,2-3-128 0,3 1 192 0,4-3 16 15,8 0 0-15,17-8 0 0,24-4 64 0,22-8 16 16,15-7 0-16,13-3 0 0,12-2-112 0,11-5-32 16,8-3 0-16,2-1 0 0,2 1 48 0,7-2 16 15,3 3 0-15,6-3 0 0,8 2-16 0,8-2-16 16,5 3 0-16,3-1 0 0,-2 1-176 0,2 3 0 0,1 0 144 0,0 3-144 15,-1-3 0-15,-13 0 0 0,-8 4 0 16,-8 1 0-16,-4 2 0 0,-2-3 0 16,-5 4 0-16,-12-3 128 0,-12 3-128 0,-4 1 0 0,-3 4 0 15,-9-5 0-15,-9 5 0 0,-9-5 0 0,-7 3 0 0,-9-1 0 16,-6 3-336-16,-9 2-48 0,-6 1 0 16,-8 5-18144-16</inkml:trace>
  <inkml:trace contextRef="#ctx0" brushRef="#br0" timeOffset="55487.52">22720 13963 35935 0,'-7'-4'3200'0,"1"-3"-2560"0,2 2-512 0,3 2-128 0,1-1 224 0,-3-2 32 0,-2-7 0 0,-3-6 0 16,-3-6 320-16,-2-10 80 0,1 1 16 0,-2-3 0 15,1 3-288-15,-2 0-64 0,-1-1-16 0,-2 0 0 16,0 2-112-16,-1 3 0 0,1 2-16 0,-1 6 0 16,1 3 16-16,-1 7 0 0,2 5 0 0,-3 6 0 0,-3 6-64 15,-3 6 0-15,-3 5 0 0,1 4 0 0,-3 7-128 16,1 5-144-16,0 9 144 0,2 1-208 0,3 5 0 15,3 0 0-15,1 2 0 0,5-5 0 0,4-1 208 16,2-2 0-16,2 1 0 0,5-1-144 0,0-3 144 0,4-3 0 16,1-3 0-16,1-1 0 0,3-6 128 0,3-2-128 15,1-2 128-15,2-5-128 0,2-1 128 0,1-4-128 16,1-2 160-16,1-5-160 0,2 1 128 0,1-8-128 16,1 1 0-16,0-6 0 0,1 0 192 0,1-5-48 15,3 0-16-15,2-6 0 0,1-1 192 0,0-4 16 16,0-2 16-16,1-5 0 0,1-4 112 0,-1-6 32 15,0 0 0-15,-1-1 0 0,-3-2-80 0,-3-1-16 0,-3 0 0 16,-4-4 0-16,-2 1-208 0,-6-1-64 16,-1-2 0-16,-5 0 0 0,-2 3 0 0,-4-1-128 0,-1 0 192 0,-3 2-64 15,0 3 48-15,-3-6 0 0,1 5 0 0,-2-6 0 16,1 2-32-16,-1 0 0 0,0 2 0 16,1-1 0-16,0 1-144 0,-1 3 0 0,1 3 0 15,-2 0 0-15,1 4-176 0,-2 2-16 0,-1 3 0 0,1 0 0 31,0-3-512-31,2 7-96 0,-1 3-32 0,0-1 0 16,-2 1-96-16,-1 3-32 0,2 2 0 0,1 2 0 16,0 2-896-16,2 3-176 0</inkml:trace>
  <inkml:trace contextRef="#ctx0" brushRef="#br0" timeOffset="56591.73">23963 12435 39615 0,'-6'-2'3520'0,"1"2"-2816"0,3-3-560 0,2 3-144 0,0 0 0 0,-2 0 0 16,1-1-160-16,-4 1 160 0,-2 4-320 0,-2 2 48 15,-1 4 0-15,-1 8 0 0,-1 4 272 0,-2 9 0 16,2 8-128-16,-6 5 128 0,0 9 240 0,-4 8 96 16,-3 8 32-16,-2 0 0 0,-4 1 0 0,-3 4 0 0,0 1 0 15,-3 2 0-15,-2 1-368 0,2-3 144 16,-1-2-144-16,0 0 0 0,-1 3 0 0,3-7 0 16,3-2 0-16,3-7 0 0,3 0 0 0,1-10-304 0,5-5 48 0,1-4 0 31,3-7-512-31,5-8-112 0,2-3-16 0,2-9-10448 15,7-6-2096-15</inkml:trace>
  <inkml:trace contextRef="#ctx0" brushRef="#br0" timeOffset="56852.34">23167 12571 30399 0,'-9'10'2704'0,"3"-4"-2160"0,1 4-544 0,3-1 0 0,2 1 2640 0,3-3 432 16,1 5 64-16,2 9 32 0,6 14-2400 0,7 13-496 16,7 9-80-16,5 2-32 0,1-2 64 0,5 0 16 15,2 1 0-15,0 2 0 0,3-1-240 0,-1-5 0 16,-2 1 128-16,1-2-128 0,-2 0 256 0,-2-1 16 16,0 1 0-16,-2 1 0 0,-4-3-48 0,-1 3-16 15,-4-1 0-15,-2-2 0 0,-3-1-368 0,-2 1-80 16,-2-4-16-16,-1-5 0 15,0-1-880-15,-2-7-176 0,-4-3-32 16,1-2-16944-16</inkml:trace>
  <inkml:trace contextRef="#ctx0" brushRef="#br0" timeOffset="57706.64">24379 14238 35935 0,'0'-1'3200'0,"0"-2"-2560"0,0 0-512 0,1 3-128 0,0-3 176 0,-1 1 16 16,1-2 0-16,-1-5 0 0,2-2 704 0,-1-1 128 16,0-7 48-16,-1-1 0 0,0-2-384 0,-1-3-80 15,1 1-16-15,-1-7 0 0,1-5 176 0,1-5 16 0,1-3 16 16,1-5 0-16,2 4-416 0,-2 0-96 0,4 3-16 0,-1 4 0 16,0 1-144-16,0 6-128 0,2 5 192 15,-2 6-192-15,-1 3 240 0,0 6-64 0,0 2-16 0,-2 5 0 16,0-1-160-16,0 4 0 0,1 5 0 0,0-2 0 15,2 8 0-15,0 0 0 0,3 8 0 0,1 2 0 16,0 5-240-16,1 3-80 0,1 3 0 16,1 2-16-16,-1 1 192 0,-1-2 144 0,1 0-192 15,1-1 192-15,-2-2 0 0,0-1 0 0,1-3 0 0,0-3 0 16,0 0 0-16,-1-3 0 0,-1-3 0 0,0-2 0 16,0-2 0-16,-2-2 0 0,1-1 0 0,0-3 0 15,-1-2 0-15,0-4 128 0,-1 0-128 0,-1-4 144 16,2-2 32-16,-2-4 0 0,0-3 0 0,-2-1 0 15,0-4-176-15,-2-4 192 0,-1-5-192 0,-2-5 192 0,0-3-192 16,-3-3 128-16,-1-7-128 0,0 1 128 0,0-3-128 16,0 2 0-16,3 4 0 0,-2 7 0 0,3 3 0 15,0 5 0-15,1 4 0 0,0 3 0 0,0 3 0 16,0 1 0-16,0 1 0 0,1 2 0 0,1 2 0 16,1-2 0-16,1 2 0 0,-1 1 0 0,1 2 0 0,1-2 0 15,0 3 0-15,0 2 0 0,1-2-128 16,-1 2 128-16,0 2 0 0,0 2 0 0,2 6 0 0,1 0 0 15,0 7-144-15,2 3 144 0,1 2 0 0,0 5-160 16,3 3 160-16,0 4-128 0,0 3 128 0,3 1 128 16,-1 1-128-16,0-1 176 0,0 1-32 0,0-3 0 15,1-1 0-15,-2-5 0 0,0-1-144 0,-2-2 0 16,2 2-160-16,0-3 160 0,-1 3 0 0,-1-5 0 16,0 1-128-16,-2-4 128 0,-1 2-240 0,-3-4 0 15,-1 1 0-15,-2-3 0 16,0 0-592-16,-2-1-112 0,-1-3-16 0,1-3-18752 0</inkml:trace>
  <inkml:trace contextRef="#ctx0" brushRef="#br0" timeOffset="58850">25550 13930 43311 0,'6'5'3840'0,"1"1"-3072"0,-2-1-608 0,-1-4-160 16,1 2-752-16,-1 1-176 0,3 2-32 0,4 6-16 16,1 3 128-16,2 1 16 0,-4 4 16 0,-5 1 0 15,-5-4-208-15,-4 4-64 0,-2-2 0 0,-4 3 0 0,-1-5 1088 0,-1 2 224 0,-2-3 32 0,-1-1 16 16,0-3-272-16,-1-1 0 0,0 0 0 0,-1-4-15024 15</inkml:trace>
  <inkml:trace contextRef="#ctx0" brushRef="#br0" timeOffset="59487.9">25729 13243 41471 0,'-3'8'3680'0,"3"1"-2944"16,2 1-592-16,0-4-144 0,2 0 224 0,0 5 16 0,2 10 0 0,4 10 0 0,4 11 64 0,3 6 16 15,1 2 0-15,-1-3 0 0,1-5-320 0,-3-4 0 16,-1-4 0-16,-1-5 0 0,-1-1 0 0,-1-6-192 15,-1 0 16-15,-1-2 16 16,-4-2-864-16,-2-4-160 0</inkml:trace>
  <inkml:trace contextRef="#ctx0" brushRef="#br1" timeOffset="80409.72">3613 7913 11055 0,'-2'2'976'0,"0"-2"-784"0,1 0-192 0,0 0 0 0,2 0 1824 0,-1 0 320 0,1 0 64 0,-1 0 16 0,2-2-144 0,0 1-32 15,-1 1 0-15,-1 0 0 0,0 0-800 0,0 0-160 16,0 0-48-16,0 0 0 0,0 0-736 0,0 0-160 16,-3-23-16-16,0 15-128 0,2 0 128 0,0-3-128 15,0 0 0-15,1-1 0 0,1-4 880 0,-1-2 64 16,2 1 16-16,1-4 0 0,0 1-112 0,0-2-16 15,1 1 0-15,-1-1 0 0,1-1-144 0,0 1-48 16,1 0 0-16,0 2 0 0,-2 3-176 0,2-1-32 16,0-3-16-16,0 3 0 0,0 0-176 0,-1 6-48 15,0 0 0-15,-1 2 0 0,1 4-192 0,-2 0 0 16,2 2 0-16,-3 1 0 0,2 6 0 0,-1-2 0 16,0 5 0-16,-1 4 0 0,-1 2 0 0,-1 5 0 0,1-3 0 15,-3 5 0-15,1 1 0 0,-1 4 0 0,-1 2 0 16,1 3 0-16,0-2 0 0,0 3 0 0,-1-2 0 15,1-1 0-15,1-1 0 0,-1-3 0 0,1-4 0 0,-1 0 0 16,2-3 0-16,-1-4 0 0,1 1 0 0,-1-3 0 16,2-2 0-16,-1 0 0 0,0-2 0 0,0 0 0 15,-1-2 0-15,2-2 0 0,0 1 0 0,-1-3 0 16,0 0 0-16,0-5 0 0,1 1 0 0,-2-3 0 16,1-2 160-16,1-1-16 0,-1-5 0 0,0 2 0 15,-2-3-144-15,2-5 192 0,0 1-192 0,0-6 192 16,1 1-192-16,0 3 0 0,0-3 0 0,1 3 0 15,0 0 176-15,1-1-48 0,0 5-128 0,0-2 192 16,1 1-192-16,-1 3 176 0,2 0-176 0,-2 1 160 16,1-1-160-16,-2 4 160 0,1 0-160 0,0 4 160 0,-2 0-160 15,0 4 0-15,0-1 0 0,-3 5 0 0,1 1 0 0,-1 4 0 16,-3 4 0-16,1-1 0 0,0 2 0 0,-1 4 0 16,0 2 0-16,-2 5 0 0,1 1 0 0,1 3 0 15,1-1 0-15,2 0 0 0,1 1 0 0,1-2 0 16,1 1 0-16,1-1 0 0,-1-2 0 0,1 2 0 15,2-5 0-15,-1 0 0 0,-1-4 0 0,1-1 0 16,-1-3 0-16,1 0 0 0,0-2 0 0,-1-4 0 16,0 2 0-16,0-2 0 0,0-2 0 0,1 0 0 15,-1-2 0-15,0-2 0 0,2-3 0 0,0 0 0 16,1-3 0-16,1-2 0 0,0-2 400 0,1-5 0 16,0 1 0-16,2-5 0 0,-1 2-144 0,1-4-16 0,-1 1-16 15,-1 0 0-15,0 1-64 0,1 1-16 0,-1-2 0 16,0 1 0-16,0 1-144 0,-1-1 0 0,0 1 0 15,0 0 0-15,-1-1 128 0,-2 3-128 0,1 2 0 16,-2 2 128-16,-1 2-128 0,-1 2 128 0,-1 1-128 0,0-1 128 16,-1 4-128-16,1-3 0 0,-1 6 0 0,0-3-176 15,-1 2 176-15,2 0 0 0,-1 2 0 0,2-1 0 16,0 2 0-16,1 1 0 0,-2 4 0 0,2-1 0 16,2 4 0-16,-1 1 0 0,0 6 0 0,0 1-128 15,1 3 128-15,-1 2 0 0,0 0 0 0,0 4 0 16,-1 5 0-16,0 3 0 0,0 5 0 0,-2 1-128 0,-2 3 128 15,-1-5 0-15,0 1 0 0,0-6 0 16,0-2 0-16,0-6 0 0,2-1 0 0,-2 2 0 16,2-4 0-16,1-2 0 0,1 1 0 0,-1-3 0 0,2 0 0 15,0-4 0-15,0 1 0 0,0-3 0 0,0-1 0 16,2 0 0-16,-1 1 0 0,-1-4 0 0,1 2 0 0,0-3 0 16,-1-1 0-16,2-1 0 0,-2-1 0 0,1 0 0 15,-1-4 0-15,0 2 0 0,-1-2 0 0,1-2 0 16,-3 1 128-16,2-6-128 0,-2 0 400 0,1-2 16 15,-1-6 0-15,1-1 0 0,-1 0-288 0,2-4-128 16,0-3 128-16,0-1-128 0,-1-3 0 0,2 1 128 16,0-5-128-16,0-2 0 0,2 2 192 0,-2-4-32 15,1 4-16-15,0-1 0 0,2 2-144 0,-1 1 0 0,1 5 0 16,-1-3 0-16,1 2 0 0,-1 1 128 0,2 0-128 16,-3 5 0-16,0 1 0 0,-1 3 128 15,-1 3-128-15,0 2 0 0,0 2 0 0,-2 0 0 0,-1 2 0 16,1 1 0-16,-2 1 0 0,1 3 0 0,0-1 0 0,2 4 0 15,1-3 0-15,-2 3 0 0,1 3 0 16,0 1 0-16,1 2 0 0,0 1 0 0,2 4 0 16,0-1 0-16,1 3-128 0,0 3 128 0,1 0 0 0,0 3 0 15,1 3 0-15,1 0 0 0,-1 0 0 16,-1 4 0-16,2 5 0 0,0 6 0 0,0 1 0 0,-2 3 0 16,-1 0-128-16,-2-1 128 0,-1-1 0 0,0-4 0 15,-2-3 0-15,1-4 0 0,-1-2 0 0,2-1 0 16,0-3 0-16,0-3 0 0,-1-3 0 0,1 0 0 15,1 0 0-15,-1-4 0 0,0 1 0 0,1-6 0 0,0 2 0 16,0-3 0-16,1-2 0 0,-1-2 0 0,1-2 0 16,0 0 0-16,1-3 0 0,-1-2 0 0,1-3 0 15,-1-1 0-15,2 0 144 0,-1-6-144 0,0-3 0 16,0 0 0-16,-1-4 0 0,2-1 0 0,-2-1 0 16,0 1 128-16,-1-3-128 0,-1 2 0 0,1-1 0 15,-2-1 0-15,-1-1 0 0,-1 1 0 0,1 4 0 0,-2-3 128 16,0 1-128-16,0 2 0 0,0 1 0 0,0 1 0 15,1-2 0-15,-1 0 0 0,2 4 0 0,0 2 0 16,-1 0 0-16,2 3 0 0,1 2 0 0,1 1 0 16,-2 3 0-16,2 4 0 0,0-3 0 0,2 3 0 15,-1 2 0-15,0 1 0 0,0-3 0 0,2 3 0 16,-1 3 0-16,1-3 0 0,1 4 0 0,-1-1 0 16,1 2 0-16,0 1 0 0,-1 4 0 0,1 0 0 0,0 4 0 15,-2 1-128-15,0 1 128 0,-1 5 0 16,0 1 0-16,-2 4 0 0,-2 2 0 0,0 3 0 0,-2-1 0 15,-2 2 0-15,1 2 0 0,-1-5 0 0,1 2 0 0,-2-5 0 16,2-1 0-16,-1 0 0 0,0 3 0 0,1-3 0 16,1-3 0-16,0 4 0 0,-1 2 0 0,1 3 0 15,0 4-256-15,2 3 48 0,-2 7 0 0,-2 2-21408 16</inkml:trace>
  <inkml:trace contextRef="#ctx0" brushRef="#br0" timeOffset="97600.12">23347 6770 40543 0,'-7'-15'3600'0,"1"3"-2880"0,2 5-576 0,2 3-144 0,0 1-288 0,-1-5-96 15,-4-6 0-15,-6-12-16 16,-5-5-976-16,-1-3-192 0,-5-3-32 0,-1 2-16 16,2 2 288-16,-3 4 64 0,-1 1 16 0,-3 3 0 15,-2 3-1312-15,-3 3-256 0,-2 1-48 0,-2 4-16 0,-5 3 2224 0,-1 1 432 16,-5 4 96-16,-5 0 128 0,-2 2 1024 0,-3-2 320 15,1 4 64-15,-2 0 0 0,1 2 80 0,-3 0 16 0,-2 2 0 16,-1 2 0-16,-2 0-112 0,0 0-32 0,0 0 0 16,2 3 0-16,1-1-592 0,-1 1-128 15,-2 3-32-15,1-1 0 0,0 1-48 0,4-4-16 0,0 3 0 16,4 0 0-16,2 1-96 0,-1 5-32 0,-3 1 0 16,2 4 0-16,1-4-16 0,1 3 0 0,8-4 0 0,4 1 0 15,3 0-160-15,2 0-48 0,3 0 0 16,4 0 0-16,2 2-64 0,3-1-128 0,2 1 176 0,0 1-176 15,3-2 128-15,1 4-128 0,2-1 0 0,2 2 0 16,2 3 0-16,0-4 160 0,2 2-160 0,2-1 128 16,-1 0-128-16,2 0 128 0,0-2-128 0,1 1 128 15,2 1 48-15,-1 0 0 0,0 4 0 0,1 3 0 16,0-2 16-16,-1 1 16 0,1 4 0 0,-2 0 0 0,1 3-64 16,-1 2-16-16,0-1 0 0,1-1 0 0,-1-1-128 15,0-3 128-15,0 1-128 0,-1-1 128 0,-2 5-128 16,0-1 0-16,2 2 0 0,-4-4 0 0,0 4 0 15,-2 0 0-15,-3 2 0 0,0-5 0 0,-2 1 0 0,-3 0 0 16,0-1 0-16,-2-2 0 0,0 1 0 0,0-5 0 16,0-2 0-16,-2-1 0 0,1 1 192 0,-2 1 0 15,-1-1 0-15,1 1 0 0,0-1-192 0,-3 2 0 16,-1 1 0-16,-2 2 128 0,-2 1-128 0,-3 0 0 16,-1 5 0-16,0-2 0 0,0-2 0 0,-3 1 0 15,4-2 0-15,-3-1 0 0,-2 3 0 0,-5 2 0 16,-4 5 0-16,-5 0 0 0,-1-3 0 0,-5 0 0 15,-1 0 0-15,-3-3 0 0,0 0 0 0,1-2 0 16,-1-4 0-16,-1-1 0 0,0-5 0 0,0-1 0 16,1-4 0-16,0 0 0 0,1 0 224 0,-5 2 64 0,-5 4 16 15,-2-2 0-15,7-5-176 0,-5 0-128 0,-6 1 192 16,-6-2-192-16,-3-1 288 0,-2-2-48 0,-2-2-16 0,1 2 0 16,6-3-48-16,-5 2-16 0,-3-2 0 15,-2-4 0-15,0 4-160 0,-1-6 0 0,-2-2 144 0,-1 1-144 16,2 0 128-16,-2-3-128 0,0-2 128 0,-1-2-128 15,-2-2 0-15,2 0 0 0,2 0 0 0,-5-4 0 16,-2 0 0-16,1-3 0 0,1 1 0 0,4-4 0 16,0-3 0-16,-3 3 0 0,-2-3 0 0,-4 0 0 15,-4-3 0-15,-1-3 128 0,5 3-128 0,0 0 0 16,-1-1 192-16,0-1-48 0,0 4 0 0,-1-2 0 16,0-3-16-16,-2 0 0 0,1 3 0 0,1 0 0 0,7 2-128 15,-5-5-144-15,-3-1 144 0,2 5-208 0,13 1 208 16,-8-2 0-16,-6 0 0 0,-4-2 0 0,7 7 0 15,-5-4 0-15,-6 2 0 0,0 2 0 0,0-4 0 16,-5 2 0-16,-3 3 0 0,2-1 0 0,7 2 0 16,-4 2 0-16,-5-2 0 0,1 2 0 0,3 0 0 0,0 2 0 15,-1 1 0-15,2 0 0 0,3 0 0 0,-1 0 0 16,-2 4 0-16,1 0 0 0,3 0 0 0,1 2 0 16,-1 1 0-16,5 1 0 0,0 2 0 0,2 2 0 15,0 2 0-15,0 2 0 0,2 4 0 0,4 1 0 16,2 0 0-16,-6 4 0 0,-3 5 0 0,3 1 0 15,8-5 0-15,-9 4 0 0,-8 8 0 0,1 1 0 0,11-2-128 16,-6 5 128-16,-3 3 0 0,-1 6 0 16,0 1 0-16,-4 5 0 0,-3 0 0 0,-1 1 0 15,5-1 0-15,3 1 0 0,1 5 0 0,3 0 0 0,5 2 0 16,4 2 0-16,0 3 0 0,4 2 0 0,5 2 0 16,4-2 0-16,7-4 0 0,0 5 0 0,1 7 0 15,0 0 0-15,4 4 0 0,2-3 0 0,2-2-144 0,1 0 144 16,0 8 0-16,0 1 0 0,1 5 0 0,0 0-128 15,5-2 128-15,-3 1 0 0,-1 4 0 0,-1 6 0 16,0 6 0-16,2-3 0 0,12-11 0 0,-5 9 0 16,-1 7 0-16,1 5-128 0,3 3 128 0,7-3 0 15,9-15-128-15,3 8 128 0,1 7-128 0,5 0 128 16,3-5 0-16,3 1-128 0,2 5 128 0,2 0 0 16,3-2 0-16,2-3 0 0,3-6 0 0,0 7-128 0,0 12 128 15,1-1 0-15,0-5 0 0,0-1-128 0,2 4 128 16,0-3 0-16,3 1 0 0,2-1 0 0,0 1 0 0,2-2 0 15,2 0 0-15,1-10 0 0,4-8 0 16,1 9 0-16,3 7 0 0,4-1 0 0,2-6 0 0,4-6 0 16,4 0 0-16,4-1 0 0,5 3 0 0,-2-13 0 15,0-13 0-15,3 6 0 0,7 10 0 0,3-1 0 16,5 2 0-16,0-3 0 0,-1-9 0 0,1 0 0 16,2 3 0-16,2 2 0 0,4 1 0 0,1-3 0 15,1-3 0-15,-1-6-128 0,-8-8 128 0,11 5 0 16,6 6-144-16,2-1 144 0,4-2 0 0,1-2 0 15,3-4-144-15,1-1 144 0,0 0-128 0,6 0 128 16,5 0-192-16,1-2 192 0,3-3 0 0,0-4-128 16,4-3 128-16,-2-3 0 0,-1-2 0 0,2-2 0 0,6 5-128 15,3-2 128-15,3 2 0 0,-1-2 0 0,2-2 0 16,2-1 0-16,3 3 0 0,-2-9 0 0,-4-2 0 0,2 0 0 16,4 2 0-16,1-3 192 0,-3-1-48 0,2-2-16 15,4 2-128-15,-2-2 0 0,-3-5 0 0,9 2 0 16,5 0 0-16,2-3 0 0,6-2 0 0,-4-5 0 15,-5 0 0-15,-4-4 0 0,2 1 0 0,9-4 0 16,8 4 0-16,1-3 0 0,4 2 128 0,-5-5-128 16,-3 2 128-16,3 0-128 0,2 1 128 0,-4-3-128 15,-12-2 192-15,8 2-64 0,7 2 0 0,-1-3 0 0,-2 0-128 16,2 1 160-16,5-2-160 0,-2 0 160 16,1-4-160-16,-1 1 0 0,3 4 0 0,-1-3 0 0,2-3 0 15,-2 4 128-15,1-2-128 0,1-2 128 0,-2-2-128 16,4-1 0-16,1 2 0 0,0-2-176 0,1 0 176 15,-1-3 0-15,2-4 0 0,8 1 0 0,10-1 0 16,0-5 0-16,0 2 0 0,-1-3 0 0,6 3 0 0,2-3 176 16,5 0-48-16,-3-2 0 0,-2 3-128 0,0 1 0 15,2-1 0-15,2 3 128 0,2 1-128 0,-5 0 0 16,-7 4 0-16,0 4 128 0,-1-3-128 0,-4 2 0 16,-2 0 0-16,3 2 0 0,0 2 0 0,-2 2 0 15,0-2 0-15,-3 4 0 0,-3-2 0 0,0 2 0 16,2 0 0-16,0-1 0 0,0 4 0 0,-3 1 0 15,-2 5 0-15,1-6 0 0,2 2 0 0,-2-3 0 0,-3 4 0 16,5-2 0-16,2 2 0 0,1 3 0 16,2-1 0-16,-3-2 0 0,-2 2 0 0,-2 2 0 0,1 1 0 15,-4-2 0-15,-7 2 0 0,1-1 0 0,0 6 0 16,-5-2 0-16,-4 1 0 0,-2-1 0 0,-1 5 0 16,0 1 0-16,2 2 0 0,-3 3 0 0,-2-1 0 15,0 1 0-15,-2-3 0 0,4 1 0 0,1-1 0 16,2 0 0-16,3 1 0 0,1-4 0 0,-3 1 0 0,5-2 0 15,4 0 0-15,-2 1 0 0,-3-4 0 0,3 4 0 16,4-1 0-16,-8 0 0 0,-6-1 0 0,8 5 0 16,5 0 0-16,1 1 0 0,-6 3 0 0,-2-3 0 15,-2 2 0-15,-3-3 0 0,2 5 0 0,-2-5 0 16,3-5 0-16,-3-2 0 0,3 4 0 0,2-7 0 16,4 2 0-16,0-3 0 0,2-1 0 0,3-2 0 15,-5 0 0-15,2-2 0 0,7 0 0 0,3-1 0 0,3-2 0 16,4 2 0-16,0-3 0 0,-2-2 0 0,-6-4 0 15,4 0 0-15,2 0 0 0,1-3 0 0,-3 0-160 0,-4-1 160 16,-3 0 0-16,1-4-144 0,3 1 144 16,-3-5 128-16,-6 0-128 0,5-2 176 0,2 2 16 0,0-8 0 15,0-4 0-15,-3-2 0 0,-5-2-192 0,2-2 0 16,2-1 0-16,-3-6 0 0,-2 1-192 0,0-7-32 16,3-1 0-16,-5-5 0 0,-5-4 224 0,1-1-144 15,4-6 144-15,-7 0-128 0,-7-3 272 0,3-6 64 16,1-11 16-16,-5 1 0 0,-8 0 128 0,0-6 32 15,1-1 0-15,-4-5 0 0,-5-7-80 0,-2 1-16 16,-4-1 0-16,1-4 0 0,-1-3-96 0,-3-5-32 16,-3 0 0-16,-2-2 0 0,-2-2-160 0,-4-5 0 15,-5-2 0-15,-5-5-176 0,-3 0-64 0,-6-4-16 0,0 0 0 16,-4-5 0-16,-6 4-64 0,-6-5-32 0,-3-5 0 16,-8-1 0-16,-3 2-32 0,-8-2 0 0,-2 0 0 15,-4 3 0-15,-5 6 160 0,-1-3 32 0,1-4 0 0,-2 3 0 16,-1 3 192-16,1-2 0 0,-1 0 0 0,1-2 0 15,-2 4 192-15,-1 2-64 0,1-4 0 0,-4 2-128 16,1 2 0-16,-3 3 0 0,-2 8 0 0,-2-3 0 16,-3 5-160-16,-1-1 160 0,-3 2-160 0,-4 4 160 15,-1 1-128-15,-6 0 128 0,-4 4 0 0,-6 2-144 16,-2 3-48-16,-7 0-16 0,-6 2 0 0,-3 5 0 16,-1 5 208-16,-5 3 0 0,-6 0-160 0,-3 1 160 15,-2 3 0-15,-3 3 0 0,-2 2 128 0,-1 1-128 16,6 5 0-16,-2 3 0 0,-3 0 0 0,-1 0 0 15,0 2 192-15,-3 2-64 0,-3-2 0 0,1 6 0 0,3 3-128 16,-1 5 0-16,-3-1-160 0,-4 2 160 0,-2 0 0 0,0 0 0 16,2 7 0-16,-5-1 0 0,-2 2 0 0,-3 4 0 15,-5 4 0-15,-2-1 160 0,3 0-160 0,-2 3 0 16,-5-1 144-16,-1 1-144 0,1 1 128 0,3 1-128 16,6 5 128-16,1 1-128 0,1 1 0 0,0 1 0 15,3 1 0-15,1 1 0 0,6 2 0 0,-3 0 0 16,-1 1 0-16,-2 1 0 0,2 2 0 0,3-1 0 15,3 3 0-15,0 0 0 0,-1 0 0 0,-1 1 0 16,1-1 0-16,-1 2 0 0,7 2 0 0,-5 0 128 16,-1-3-128-16,-2 2 0 0,2 0 128 0,1-1-128 0,-2 2 128 15,1-3-128-15,0 3 0 0,5-1 144 0,5 2-144 16,-6-1 0-16,-3-1 0 0,-1-1 0 0,2 0 0 16,0 2 0-16,1-5 0 0,-1 5 0 0,1 0 0 15,2-1 0-15,3 3 0 0,0-3 0 0,0 1 0 16,0-3 0-16,-1 2 0 0,0 0 0 0,-2 3 0 15,2-5 0-15,4 3 0 0,-3-2 0 0,-3-2 0 16,1 0 0-16,-2 1 0 0,0-1 0 0,2 0 0 0,-1-3 0 16,4 3 0-16,-1 0 0 0,2-2 0 0,-1-1 0 15,0-1 0-15,3 2 0 0,1-2 0 0,2-1 0 16,4 1 0-16,-2 2 0 0,-2-5 0 0,2 1 0 16,1 1 0-16,3-1 0 0,4 2 0 0,2-5 0 15,7 3 0-15,3 0 0 0,2-4 0 0,2 4 0 16,3-3 0-16,3-1 0 0,3 1 0 0,3 0 0 15,2-1 208-15,2 2-64 0,3 1-16 0,0-3 0 0,3-1-128 16,0 1 128-16,3-2-128 0,3-1 128 0,-1 3 48 0,5 2 0 16,0-1 0-16,3 3 0 0,2-1-32 0,2 1 0 15,4 0 0-15,3 0 0 0,3-1-144 0,3 1 0 16,4 1 0-16,4-1 0 0,3 0 0 0,6-1-176 16,0 4 48-16,3-2 0 0,5 1 128 0,0-1-192 15,3 3 192-15,-1 0-192 0,0 2 192 0,-1 1-192 16,0 1 192-16,2 0-192 0,-6 1 192 0,2 3 0 15,1-2 128-15,-2 4-128 0,-1 0 0 0,1 0 0 16,-2 3 0-16,-1 2-192 0,2-3 192 0,-1 2 0 16,3-2 0-16,0 1 0 0,-3 1 0 0,3 0 128 15,1 4-128-15,0-2 128 0,0 2-128 0,-1 2 0 0,-1 1-128 16,-1 0 128-16,-1-1 0 0,-1 0 0 0,-1 1 0 0,-3 0-128 16,1 0 128-16,-1-2 0 0,2 2 160 15,-2 0-160-15,2 2 0 0,-2-1 0 0,-1 2 0 0,1-2 0 16,-1 2 0-16,-1 0 0 0,0 0 0 0,-1 1 0 15,1-1 0-15,0 0-128 0,0-2 128 0,1-1 0 16,2 1 0-16,-1 1 0 0,2-1 128 0,-1-1-128 16,1 2 0-16,-2 2 0 0,2-3 0 0,-3 1 0 15,-1 2 0-15,-4-1 0 0,0 0 0 0,-3-2-160 16,-2-1 160-16,-1 1 0 0,-1 1 0 0,-3 1 0 16,1-2 0-16,-1-2 0 0,2 2 0 0,0-3 0 15,1 2 0-15,1-1 0 0,1 2 0 0,2-4 0 0,1 2 0 16,-1-2 0-16,4 2 160 0,-1 0-160 15,2-2 0-15,1 0 0 0,0 3 0 0,-1-3 0 16,2 0 0-16,-1 0 0 0,-4 1 0 0,0-1 0 0,4 2 0 0,-2 1 0 16,2-2 0-16,-2 2 0 0,-2-2 0 0,-1 1 0 15,0 1 0-15,-2-2 0 0,-3 1 176 0,0-2-176 16,2 0 192-16,-1-2-192 0,0 2 128 0,1-1-128 16,0 1 0-16,3-3 0 0,1 1 0 0,1 1 0 15,2-3 0-15,1 1 0 0,0 0 0 0,1-2 0 16,3 1 0-16,-1-3 0 0,-1 0 0 0,2-1 0 15,2-1 0-15,-3-2 0 0,0 0 0 0,-2 0 0 16,-1 0 0-16,-3 1 0 0,-1-4 128 0,-2 2-128 16,-2-3 0-16,-4 1 0 0,0-1 288 0,-3 2-48 15,-2-2-16-15,-1 1 0 0,0-2-96 0,-1 1-128 16,0-4 176-16,0 0-176 0,1-2 160 0,-1-1-160 16,1-2 128-16,0 0-128 0,-1 1 0 0,0-3 0 15,2-2 0-15,-1 0 0 0,2-1 0 0,0-4 0 16,0 1 0-16,0-1 0 0,-1 0 0 0,-2 1 0 15,2 2 0-15,-3-1 0 0,-1 0-128 0,0 2 128 16,-1-2 0-16,-2 0 0 0,-1 2 0 0,-2 1 0 0,1 2 0 16,-3-2 0-16,-1-1-176 0,-1-2 176 0,-3 2-128 0,-1-2 128 15,-1 0 0-15,-4 1 0 0,-1-1 0 0,-1 5-128 16,0 1 128-16,-5 1-208 0,-5-2 80 0,-4-3 128 16,-3 1-320-16,-2-1 48 0,-2 3 16 0,-1-2 0 15,-2 0 48-15,-1-1 16 0,0 1 0 0,-2-1 0 16,2 2 192-16,-1 1-192 0,-2-2 192 0,-2-1-192 15,-1 3 192-15,-1 1 0 0,-2-1 0 0,0 4 0 0,-1 0 0 16,0 1 0-16,1-1-128 0,-2-4 128 0,2 3 0 16,-3-1 0-16,-4-2 0 0,-4 2 0 0,5 2 0 15,-4-2 0-15,-4 0 0 0,-1-1 0 0,2 2 0 0,-2-1 0 16,1 1 0-16,-3-2 0 0,-2 5 0 16,1-2 0-16,-3 4 0 0,0 1 160 0,4-4-160 15,-1 1 0-15,2 2-192 0,0-2 192 0,4 1 0 0,1 1 0 16,2-2 0-16,2 2 0 0,2-1 0 0,4 0 0 15,2 6 0-15,3 0 0 0,0 1 0 0,1-1 0 16,2 4 0-16,1-1 0 0,0 0 0 0,1 4 0 16,3 0 0-16,0 1 0 0,2 4 0 0,1 1 0 15,3 0 0-15,-1 0 0 0,1 3-128 0,-2 1 128 16,1 1 0-16,-1 1 0 0,2 2-208 0,0-2 16 16,2 2 16-16,2-1 0 0,1 0 176 0,4-1 0 15,0 0 0-15,3 0 0 0,2 2 0 0,2 1 0 0,1-1 0 16,0 2 0-16,2 0 0 0,2 0-128 0,0 2 0 0,1 1 0 15,0 0 128-15,2 2 0 0,2 1 0 0,-1-1-128 16,3-1 128-16,0 2 0 0,0 0 0 0,3 1 0 16,-1-1 0-16,1 1 0 0,1 4 0 0,-1-2 0 15,1 1 0-15,1 0 0 0,1 1 0 0,0-3 0 16,2 2 176-16,0 1-48 0,3-1 0 0,2 0 0 16,0 1-128-16,4-3 0 0,0 2 0 0,3 2 0 15,2-1 0-15,3-1 0 0,-1 2 0 0,1-2 128 16,1 1-128-16,-1-2 128 0,0 0-128 0,0 0 128 15,1 1-128-15,-1 1 0 0,1-4 0 0,-1 2 0 16,-2-1 0-16,2 1 0 0,0-3 0 0,-2 2 0 0,1-4 0 16,1 2 0-16,2 1 128 0,0 1-128 0,0 0 0 0,2 1 0 15,-2-1 0-15,-1-2 0 0,0 3 0 0,0-3 0 16,0 0 0-16,-3 3 0 0,1-3 0 16,-3 2 0-16,-2 0 0 0,0-1 0 0,0 0 0 0,-3-2 0 15,0 1 0-15,-3 0 0 0,-2-3 0 0,-2-1 0 16,-1 0 0-16,-2-2 0 0,-1 2 0 0,-4-2 0 15,1 3 0-15,-3-1 0 0,1-2 0 0,-2 2 0 16,-2-2 0-16,1 0 0 0,-1-4 0 0,-1 3 0 16,0-3 0-16,-3 2 0 0,0-2 176 0,-1-3-48 15,1 2-128-15,0-1 192 0,-5 2-192 0,-3-2 0 16,-2 2 128-16,-3-3-128 0,-1 3 0 0,-3-2 0 16,-2-1 0-16,-3 1 0 0,-1 1 0 0,-2 1 128 0,-3 0-128 15,-3-1 144-15,1 0-144 0,-1 1 0 16,-1 1-160-16,0-4 160 0,2 3 0 0,0-2 0 0,1 2 0 15,0-3 0-15,1 1 0 0,-4-1 0 0,-1 0 0 0,-2-1 0 16,-1-2 256-16,-2 0-64 0,0 0-16 0,-2-2 0 16,1 2-176-16,0-3 0 0,0 2 0 0,0 1 0 15,-3 0 0-15,0-2 0 0,-3-1 0 0,-2-1 0 16,-3 1 0-16,0-1 0 0,3 1 0 0,2 0 128 16,5 0-128-16,-1 0 0 0,-5 0 0 0,1-1 128 15,5-1-128-15,-3 2 128 0,1-1-128 0,-2-2 128 16,2 3-128-16,1 0 0 0,1 3-160 0,-2-4 160 15,2 4 0-15,-7-3 0 0,-4 3 0 0,-1 0 160 0,-2 3-160 16,2-2 0-16,5 2-160 0,-3 3 160 16,-4-2 0-16,-5 4 0 0,-4 0 0 0,0 3 0 0,-1-4 0 0,3 6 0 15,2-1 0-15,1 2-144 0,6 0 144 0,1 2 0 16,0 1 128-16,6 1-128 0,3-2 0 16,4 3 0-16,5 0 0 0,4 0-128 0,3-3 128 0,2 0 0 15,1-1 0-15,3 1 0 0,1-4 0 0,0 5 0 16,1-1 128-16,-2 2-128 0,4-2 0 0,1 3 0 15,4-1-160-15,0 2 160 0,3-1 0 0,2-3 0 16,2 2 192-16,3-2-48 0,2 3-144 0,3-3-176 16,2 3 48-16,2-3 0 0,2 1 128 0,4 0 0 15,3 3 0-15,5-4 0 0,2 3 0 0,4-3 0 16,3 0 0-16,4 0 0 0,3-1 0 0,5-2 0 16,2 2 0-16,2 1 0 15,3-1-480-15,3-1-64 0,-1 1-16 0,3-4 0 16,0 1-256-16,-2-2-48 0,-6 1-16 0,3 0 0 15,3 0 128-15,-2 5 32 0,-2 3 0 0,-5 1 0 16,-3-2-624-16,-2 1-112 0</inkml:trace>
  <inkml:trace contextRef="#ctx0" brushRef="#br0" timeOffset="98551.54">25151 7260 33167 0,'12'-12'2944'0,"-5"-1"-2352"0,-2 7-464 0,-4 4-128 15,0 0 944-15,1-4 160 0,3-4 48 0,2-7 0 0,0-5-112 0,-3-4-16 16,-5 0 0-16,-5 1 0 0,-5 0-464 0,-8-1-112 15,-3-2 0-15,-7-1-16 0,-3 1-432 0,-4-4 128 16,-3 1-128-16,-5-4 0 0,-2 3 0 0,-5-5 0 16,-2-1 0-16,-3 1 0 0,2 1-160 0,-3-1 160 15,-1 2 0-15,-4 0-144 0,-5-1 144 0,-3 4 0 16,-3 4 0-16,0 1 0 0,3 3 0 0,-1-1 0 16,-5 1 0-16,0 1 0 0,3 7 0 0,0 0 0 0,1 0 0 15,1 1 0-15,5 6 0 0,-2-1 0 16,-2 3 0-16,2 1 0 0,0 3 0 0,5 3 0 15,4 0 0-15,6 3 0 0,5 1 0 0,3 5 0 16,5-3 0-16,5 4 0 0,6 2 256 0,4 0 0 0,4 6-16 16,4-2 0-16,5 2-240 0,3 1-160 15,4 3 32-15,6 0 0 0,4 6 128 0,9-2 0 0,6 5 0 0,7 1-128 16,5-4 128-16,9 4 0 0,8 0 0 0,9 2 0 16,7-2 160-16,9 4-32 0,10 1-128 0,6 0 192 15,4-1-32-15,5 1-16 0,1-2 0 0,1-6 0 16,-5 0-144-16,8 2 0 0,3 0 0 0,1 1 0 15,-4-4 128-15,-2-2-128 0,2 1 192 0,-3-3-64 16,-6-3 32-16,-3-1 0 0,-1 1 0 0,-5-5 0 16,-4 0-32-16,-5-4 0 0,-7 1 0 0,-6-6 0 0,-4-1-128 15,-7-3 0-15,-4-2 144 0,-8-2-144 0,-5-4 224 16,-8-2-32-16,-3 0 0 0,-6-3 0 0,-6-2 32 16,-3-3 0-16,-2-1 0 0,-7-4 0 0,-2-2-48 15,-6-3-16-15,-4-3 0 0,-5-3 0 0,-2-1-160 16,-8-7 128-16,-8-2-128 0,-5-2 128 0,-8-1-128 0,-9-2 128 15,-3-1-128-15,-5 0 128 0,3 2-128 0,-6-3-144 16,-7 1 144-16,-8 0-208 0,-3 0 208 0,-4 0 128 16,-3 1 0-16,-4 3-128 0,-5 1 0 0,-7-1 0 15,-7 2-192-15,3 0 48 0,6 5 144 0,-1-1 0 16,-2 1 0-16,4-2 0 0,4 1 0 0,0 2 0 16,4 1 0-16,-1 2-128 0,2 1 128 0,3 1 0 15,5 2 0-15,4 3 0 0,2 3 0 0,3 3-192 16,1 0 192-16,7 6-192 15,5 0-176-15,8 5-32 0,6 2-16 0,4 2 0 0,6 4 224 16,5 2 64-16,4 5 0 0,7-1 0 0,7 4 0 0,5 2 0 0,5 2 0 16,6 4 0-16,4 4-64 0,6 1-16 0,6 3 0 15,4 1 0-15,7-1 48 0,5 5 16 0,10 3 0 0,9 7 0 16,10 5 16-16,11 5 0 0,9 4 0 16,5 0 0-16,1 2-16 0,3-1 0 0,0 1 0 15,0-2 0-15,-8-2 144 0,4 4 0 0,3 2 0 0,2-1 0 16,2 4 0-16,1-5 144 0,0-3-16 0,-2-3-128 15,-6-9 320-15,4 1-64 0,3 4 0 0,-2-2 0 16,-5-3-16-16,-2-1-16 0,1 2 0 0,-3-5 0 16,-1-3-224-16,-4 0 0 0,-1-3 0 0,-4-6 0 15,-3-3 0-15,-6-3-160 0,-3-1 32 0,-1-3 0 16,0-3-384-16,-4 0-64 0,-3-1 0 16,-3-6-16-16,-3 0-928 0,-2-3-176 0</inkml:trace>
  <inkml:trace contextRef="#ctx0" brushRef="#br0" timeOffset="99309.71">25098 7238 33167 0,'-28'-3'2944'0,"6"3"-2352"15,9 0-464-15,11 3-128 0,2-2 704 0,-5 1 128 0,-8 0 32 0,-6 3 0 16,-5-2-608-16,4 3-112 0,6 1-16 0,6-1-128 15,6-3 320-15,4 4-64 0,7-1 0 0,3-4 0 16,5 2 128-16,6-1 32 0,4 0 0 0,6-2 0 16,7 2 0-16,4-3 0 0,8 0 0 0,4 0 0 0,2-3-192 15,4 2-32-15,7-2-16 0,2-2 0 16,2 3-176-16,6-3 0 0,7 2 0 0,5-4 128 0,0 4-128 16,6-1 0-16,3-1 0 0,4 4 0 0,3 2 128 15,3 4 0-15,3 2 0 0,0 0 0 0,1 3 96 16,1-1 16-16,5 4 0 0,3-1 0 0,-1 4-16 15,4-1 0-15,3-3 0 0,-3 2 0 0,-1 1-224 0,1-1 144 16,2 0-144-16,-1-1 128 0,-4 3-128 0,0-3 0 16,-2 0 0-16,-2 3 0 0,-6 2 160 0,-4 2-160 15,-2 1 192-15,-4 3-192 0,-2 3 256 0,-9-2-64 16,-4 1-16-16,-9 0 0 0,-5-2-176 0,-9 2 0 16,-8 1 0-16,-8-1 128 0,-6-1-128 0,-8-1 0 15,-7-1 144-15,-5-1-144 0,-7 1 0 0,-5-1-256 16,-6 0 32-16,-4 0 16 0,-5 3-48 0,-4-3-16 15,-6 4 0-15,-4-3 0 0,-3-1 144 0,-4-1 128 16,-4-1-192-16,-4 0 192 0,-7 1-144 0,-7-5 144 0,-2 0 0 16,-7-4-144-16,-4 0 144 0,-8-5 0 0,-3 0 0 15,-4-2 0-15,-3-1 0 0,-5-3 0 0,-1-1 0 0,-3 0 0 16,0-1 0-16,-5 1 0 0,-3 0 0 0,0-3 128 16,-2-4-128-16,1-6 0 0,-3 1 0 0,2-4 128 15,6 0 32-15,-7-3 16 0,-3-5 0 0,-1-1 0 16,6 1-176-16,-3-3 0 0,-2-2 0 0,-2 0 0 15,0 1 0-15,-1-3 0 0,1-1 0 0,-3 1 0 16,1 5 0-16,3-5 0 0,2 1 0 0,2-3 0 16,4 1 0-16,1-3 0 0,3-1 0 0,3 3 0 15,6 1 128-15,-1 1 0 0,3-2 0 0,1 5 0 0,5 0-128 16,3-1 0-16,4 4 0 0,1 2 128 0,2 2-128 0,1 1-224 16,0 4 48-16,4-1-12848 15,2-1-2576-15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9T16:06:49.6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3214 6344 58047 0,'-21'0'5168'0,"-3"-3"-4144"0,6 3-816 0,5-1-208 0,6-4-3376 0,2 1-720 0,-1-2-128 0,-8-6-48 16,-6-4 3424-16,-6-9 672 0,-2-5 176 0,-2-1 0 0,3 3 0 0,-1-1 0 0,-1 1 0 15,-2-1 0-15,-1 5-208 0,-6 4 32 16,-4 1 16-16,-9 10 0 16,-7 2-384-16,-5 7-80 0,1 7-16 0,-1 5 0 15,-5 8 144-15,-6 7 32 0,-8 11 0 0,-3 9 0 0,-4 8 464 0,2 2 0 0,6 2 128 16,5 3-128-16,6 3 576 0,-1 12 16 0,5 8 0 0,4 9 0 16,6 8-144-16,9-1-48 0,6-1 0 0,7 8 0 15,5 3-272-15,8-1-128 0,9-8 0 0,9-4 128 16,8-1-576-1,11-7-112-15,9-6-16 0,12-11-16 0,11-6-816 0,11-10-144 0,4-6-48 16,7-8 0-16,9-5 992 0,13-6 192 0,12-4 32 0,8-15 16 16,9-9 368-16,7-12 0 0,8-14-144 0,1-5 144 0,-8-1 896 15,16-15 256-15,13-11 32 0,1-11 16 16,-3-5-192-16,-4-3-48 0,-2-3 0 0,-12-3 0 16,-13 1-384-16,-5-5-96 0,-5-6-16 0,-15-2 0 0,-13 5-272 0,-17-4-64 15,-13 1-128-15,-17-3 192 0,-17 3-192 16,-19-2 0-16,-17-1 0 0,-15 1 0 0,-13 5 0 15,-18 3-192-15,-18 2 192 0,-19-1-208 0,-11 2 208 0,-5 10 0 16,-2 11 144-16,-23 2-144 0,-18 9 192 0,-8 13-64 16,-4 11-128-16,3 14 192 0,7 4-192 0,2 12 0 15,3 7 0-15,8 11 0 0,10 2 288 0,10 10 64 16,9 7 16-16,1 11-13296 16,5 16-2640-16</inkml:trace>
  <inkml:trace contextRef="#ctx0" brushRef="#br0" timeOffset="4113.92">9152 6106 11055 0,'1'-2'976'15,"0"-2"-784"-15,0 4-192 0,1 0 0 0,-1 0 960 0,0 1 128 16,2-1 48-16,2 0 0 0,1 0-528 0,0 0-96 16,0 3-32-16,0-1 0 0,-1 2 1312 0,1-2 272 0,-1 3 48 0,-1 0 16 15,1-1 112-15,0 2 32 0,-1-3 0 16,1 0 0-16,1 1-400 0,-1 0-80 0,2 1 0 0,1-4-16 15,-2 1-976-15,1 2-192 0,2-1-32 0,1 0-16 16,-2 2-416-16,4 0-144 0,-1 1 0 0,-1 3 144 16,-1 1-144-16,0 2 0 0,1 4 0 0,-1 0 0 15,-2 3 0-15,2 2 0 0,-1 1 0 0,1 0 0 16,0 1 224-16,-1-3 16 0,0 1 0 0,2 2 0 16,0 4 144-16,2-1 48 0,-2-4 0 0,0 0 0 15,2 1-176-15,-1 2-48 0,-1-3 0 0,1-3 0 0,0 0-208 16,0-3 0-16,3-1 128 0,1-1-128 0,0-2 0 0,1-2 0 15,1-1 0-15,-1-3 0 0,-1 0 0 0,0-2 0 16,0-2 0-16,-3-2 0 0,0 2-320 16,-3-2-16-16,0-2 0 0,-2 0 0 15,-2 2-528-15,-1-4-96 16,-2-2-32-16,1 2-17248 0</inkml:trace>
  <inkml:trace contextRef="#ctx0" brushRef="#br0" timeOffset="4516.88">9975 6189 1775 0,'5'-6'0'0,"-2"2"0"0,-2 2 0 0,0-1 160 0,0 2-160 0,-1 1 0 0,0-3 0 16,2 0 0-16,-1-1 0 0,-1-2 0 0,0-3-160 0,0 2 160 0,-3-2 896 0,2-1 256 0,0 2 64 0,0 0 16 15,-1 2 496-15,0 0 112 0,1 0 16 0,-1 2 0 16,0 1 688-16,0 3 144 0,-1 0 16 0,1 3 16 16,-2 1-1376-16,-1-2-256 0,1 3-64 0,-1 1-16 15,-1 3-720-15,-1 0-144 0,-2 7-16 0,-1 0-128 16,-1 3 416-16,-1 6-32 0,-3 4 0 0,-1 2 0 15,-2 2 736-15,0 2 144 0,-1 2 16 0,-2 0 16 0,0 2 176 16,-1 1 48-16,0 4 0 0,-2 3 0 0,1 8-704 16,-2 2-144-16,0 7-32 0,4-1 0 0,3 0-304 15,4-7-64-15,3-8-16 0,0 9 0 0,2 6-112 0,2 6-16 16,2-2-128-16,-1-1 192 0,-1-5-192 16,1-5 0-16,0-9 0 0,1-5 0 15,0-5-1264-15,-2-5-192 0</inkml:trace>
  <inkml:trace contextRef="#ctx0" brushRef="#br0" timeOffset="6053.58">10571 5095 13823 0,'3'-5'1216'0,"-1"1"-960"16,1 1-256-16,-2 2 0 0,0 1 384 0,0-2 16 15,3-2 16-15,2 0 0 16,2-4-864-16,0-2-160 0,0 0-32 0,-2 1-16 0,0 1 400 0,-1 0 96 16,1 2 16-16,-2 2 0 15,1 2-384-15,-1-2-80 0,-1 4-16 0,0 0 0 0,-2 0 1088 0,0 1 224 16,-1 2 32-16,-1 1 16 0,0 0 1184 0,-2 0 224 0,1 2 48 0,-3-2 16 15,1 2-608-15,-2 0-112 0,0 1-16 0,-2-1-16 16,1 1-944-16,-3 2-192 0,1 0-48 0,-2 0 0 16,1-1-112-16,-2 3-32 0,1 0 0 0,-1 0 0 15,0 3-128-15,-1 1 0 0,2 1 0 0,-2 0 0 16,1 0 512-16,1 0 0 0,1 3 16 0,1-3 0 16,-1 2 176-16,2 1 16 0,-2 0 16 0,1-4 0 15,1 1-336-15,-1-3-64 0,0 3-16 0,2-4 0 16,2 2-192-16,-1-2-128 0,1 4 128 0,0-3-128 15,1-1 512-15,-1 2 16 0,0 0 16 0,0 5 0 16,0-2-96-16,2 4-32 0,-1-2 0 0,1 1 0 16,3-2-240-16,3 1-48 0,1 1-128 0,2-2 192 15,1 1 16-15,3 0 0 0,1 0 0 0,4 0 0 0,0-2-80 16,1-1 0-16,1-1-128 0,2-2 192 0,-1 2-192 16,1-5 0-16,2 0 0 0,-1-1 0 0,2-2 0 15,-1-1-128-15,1-1 128 0,1-1-160 16,-2-2-928-16,0-2-192 0,-3 4-48 0,1-4 0 15,-2 0-1376-15,-1-2-288 0,1 0-48 16,-2 2-16-16</inkml:trace>
  <inkml:trace contextRef="#ctx0" brushRef="#br0" timeOffset="6523.53">11004 5389 33167 0,'-9'4'2944'0,"3"2"-2352"0,3-2-464 0,1 0-128 0,4-2 448 0,-4 3 80 16,0 5 16-16,-3 3 0 0,-1 8-544 0,1 1 0 15,2 2 0-15,2-1 0 0,2 0 0 0,2-4 0 16,2 0 0-16,0 0-144 0,0-3-176 0,0-3-48 16,-1 2 0-16,1-3-9744 15,-1 0-1936-15</inkml:trace>
  <inkml:trace contextRef="#ctx0" brushRef="#br0" timeOffset="6733.32">11033 5003 35935 0,'-4'-9'3200'0,"0"6"-2560"0,3 0-512 0,1 6-128 16,1-1 800-16,-1-2 144 0,0 1 16 0,0-1 16 15,-1 3-2448-15,0-1-512 0,1 6-80 16,0-8-32-16,0 0 1760 0</inkml:trace>
  <inkml:trace contextRef="#ctx0" brushRef="#br0" timeOffset="10268.08">11339 4944 35935 0,'-5'2'3200'0,"3"-1"-2560"0,1 2-512 0,2-3-128 16,-1 2-496-16,0-2-112 16,0 4-32-16,-1-1 0 0,-2 3 0 0,2 0-16 0,2 4 0 15,2-4 0-15,1 4 656 0,4-4 0 0,4 4 0 0,2-1 0 16,-1 1 0-16,2-4 0 0,4 4 0 0,2 0-128 15,5 2-16-15,1 3 0 0,0 1 0 0,0-3 0 16,-1 6 144-16,0-1 0 0,-1 2 0 0,-1 1 0 0,-3 5 0 0,-4-1 0 16,-2 5 0-16,-4-3 0 0,-4-1 0 0,-2-1 144 15,-1-3-144-15,-4 1 0 0,-2 5 0 0,-5 0 0 16,-1 4 0-16,-3-1 0 0,-2 4 0 0,-3-3 0 16,-1-1 0-16,-4 2 0 0,0 1 0 0,-2 0 0 15,2 1 0-15,2-3-13792 16</inkml:trace>
  <inkml:trace contextRef="#ctx0" brushRef="#br0" timeOffset="11153.32">12194 6345 19343 0,'-2'-1'1728'0,"1"1"-1392"0,1 0-336 0,0 1 0 0,1 1 2416 0,2 1 400 16,1 0 96-16,3 1 16 0,3 2-2016 0,5 1-400 16,5-1-64-16,2 0-32 0,4-2-416 0,2-2 0 15,4 1 0-15,4-6 0 0,0 1 0 0,2-2 0 16,3 0 0-16,0-2 0 0,1 2 0 0,-2 2 0 16,-1-4 0-16,0 2 0 0,-5 1 0 0,0 0-144 15,-4 0 144-15,0 0-9280 0,-3-1-1792 0</inkml:trace>
  <inkml:trace contextRef="#ctx0" brushRef="#br0" timeOffset="12092.16">13738 6031 33167 0,'-1'-4'2944'16,"0"4"-2352"-16,1 0-464 0,0 0-128 0,0 1 1024 0,0-1 192 0,0 3 48 0,0-1 0 16,-2-1-1008-16,2 2-256 0,2 1 0 0,-2-4 0 15,0 0 0-15,0 0 0 0,12 21 0 0,-5-11 0 16,3-3 0-16,3 4 0 0,3 3 0 0,1-2 0 16,3 8 144-16,3-2-16 0,3 5 0 0,1-1 0 15,3 5 320-15,1-1 48 0,-1-1 16 0,-2 1 0 16,-1-2-320-16,-4 2-64 0,-4-1-128 0,-1-3 192 15,-3 4-192-15,-3-1 144 0,-2 0-144 0,-3-3 128 16,-1 0-128-16,-2-3 0 0,-1-3 0 0,-1 0 0 16,-1-4-688-1,-1 0-64-15,0-4-16 0,0-4-16480 0</inkml:trace>
  <inkml:trace contextRef="#ctx0" brushRef="#br0" timeOffset="12407.58">14345 5992 20271 0,'1'-14'1792'0,"-1"6"-1424"16,0-1-368-16,2 3 0 0,-1 3 2080 0,1 3 352 16,2-4 64-16,0 1 0 0,3 0-1856 0,1-4-384 15,2 3-80-15,-2 2-16 0,0 8-160 0,-3 1 0 16,-3 6 0-16,-2 6 0 0,-1 1 0 0,-4 4 0 0,-3 7 128 0,-3 4-128 15,-2 3 496-15,-3 3 16 0,1-3 0 0,-3 7 0 16,-1 2-80-16,-4 0-16 0,0 1 0 0,-1-1 0 16,0 0 224-16,-3 1 32 0,-1-1 16 0,0 2 0 15,-1 4-304-15,-1 4-48 0,0-1-16 0,1-5 0 16,3-4 16-16,2-2 0 0,0 2 0 16,1 1 0-16,0 3-336 0,4-4 144 0,3-3-144 0,6-6 0 15,5-5-304 1,5-10-160-16,5-3-48 0,3-10 0 0</inkml:trace>
  <inkml:trace contextRef="#ctx0" brushRef="#br0" timeOffset="13535.38">13783 5775 27647 0,'0'-4'2448'0,"0"2"-1952"0,1-2-496 0,-1 4 0 16,1 0 496-16,-1-3 0 0,3 0 0 0,-1-2 0 16,0 0 752-16,3-1 160 0,0-1 16 0,0 1 16 15,2 3-896-15,0 0-176 0,0-1-48 0,3-2 0 0,0 1-320 16,0 1 0-16,2-3 0 0,0 1 0 16,-1 0 0-16,1-3 0 0,2 2 0 0,-2-5 0 0,2 3 496 15,-2-5 16-15,0 2 16 0,2-4 0 0,1-3 192 0,0-2 48 16,1 1 0-16,-1-2 0 0,-2 3-432 0,-1 1-80 15,0 2 0-15,-2 2-16 0,-2 2-240 0,1 2 0 16,-3 1 128-16,-1 2-128 0,-3 4 0 0,1 1 0 16,-2 1 0-16,-1 1 0 0,0 1 0 15,0-1 0-15,-1 2 0 0,1 0 0 0,0 0 0 0,-1 2 0 16,1-4 0-16,0 0 0 0,0 0 128 0,0 0-128 16,0 0 0-16,0 0 144 0,0 0-144 0,5 21 128 15,-4-19-128-15,1 2 128 0,0 0 192 0,-1-2 16 16,1 4 16-16,1 1 0 0,-2-1-128 0,1 4-32 15,0-3 0-15,0 2 0 0,-1 1 0 0,1-1 0 16,-1 0 0-16,0 1 0 0,0 0-192 0,1 2 0 0,-1 1 0 16,0-1 0-16,2-2 0 0,0 0 0 0,2 0 0 15,0-2 0-15,0 1 0 0,2 1 0 0,1 0 0 16,-1 2 0-16,2 1 0 0,0-1 0 0,-2 1 0 0,2 0 0 16,-2-1 0-16,-2 2 0 0,0 1 0 15,0-3 0-15,-1-1 0 0,1 0 0 0,-2-5-192 0,2-2-12960 16,0-1-2592-1</inkml:trace>
  <inkml:trace contextRef="#ctx0" brushRef="#br0" timeOffset="14208.25">15315 4729 21183 0,'1'-4'1888'0,"-1"1"-1504"0,0 3-384 0,0 0 0 15,-1 0 256-15,-1 0 0 0,1-2-16 0,-2 1 0 16,-2 1 304-16,-3-3 64 0,-2 2 16 0,0 1 0 0,-2 1-240 15,0 2-32-15,-1-2-16 0,-2 4 0 0,1-1 144 0,-2-1 32 16,-2 2 0-16,0 3 0 0,-2 0 288 0,0 2 64 16,3 3 16-16,-2-1 0 0,3 4-48 0,0-2-16 15,2 0 0-15,0 5 0 0,0-3 208 0,2 3 64 16,-1 0 0-16,1 4 0 0,2-1-384 0,0 3-80 16,0 3-16-16,0 1 0 0,-1 3-288 0,1 2-48 15,-1 3-16-15,1-1 0 0,2 1-80 0,-1 2-32 16,2-1 0-16,2-6 0 0,2-1-144 0,3-5 0 15,4-1 144-15,1-7-144 0,5-4 128 0,1 1-128 16,4-5 128-16,1-4-128 16,2 0-480-16,5-2-160 0,0-2-48 0,2-1-11168 0,3 1-2240 15</inkml:trace>
  <inkml:trace contextRef="#ctx0" brushRef="#br0" timeOffset="14785.47">15513 5088 23951 0,'-7'0'2128'16,"0"2"-1696"-16,2 0-432 0,1 1 0 0,3 0 2080 0,-3 0 336 0,-2 3 64 16,-4 4 16-16,-3 3-1856 0,-1 6-352 0,2 0-80 0,2 3-16 15,2-4-192-15,5 2 0 0,1 1 0 0,4-4-160 16,1 2-768 0,1-3-160-16,1 0-16 0,-1 0-16 0,1-1-928 0,0-3-192 0,-2 1-48 15,0-1 0-15,-1-1 1328 0,1 0 256 0,-2-1 48 0,1 0-8112 16</inkml:trace>
  <inkml:trace contextRef="#ctx0" brushRef="#br0" timeOffset="14977.51">15578 4829 43311 0,'-12'-9'1920'0,"1"3"384"0,-1 0-1840 0,5 6-464 16,3 0 0-16,4 2 0 0,0-2-208 0,-2 4-144 0,1-2-32 15,-1 5-18480-15</inkml:trace>
  <inkml:trace contextRef="#ctx0" brushRef="#br0" timeOffset="31668.98">15765 4640 28559 0,'-3'0'2544'0,"2"-3"-2032"0,1 2-512 0,1 0 0 0,3 1 1856 0,0-2 288 16,1 0 48-16,2-2 16 0,4 2-1680 0,2-2-336 0,0 0-64 16,0 2 0-16,-4 2-128 0,0 0 128 0,-1 0-128 0,-2 2 128 15,-3 4-128-15,0 1 0 0,-3 0 0 0,0 2 0 16,-1 3 0-16,1-1 0 0,-2 4 0 0,5-3 0 15,2 2 240-15,2 1-32 0,3-3 0 0,5 2 0 16,2 1 176-16,2 1 16 0,2 0 16 0,2 0 0 16,2 2-64-16,-1 1-16 0,0 1 0 0,-1 2 0 15,-4 3 48-15,-1 0 0 0,-6 3 0 0,-3-1 0 16,-6 0 0-16,-3 2 0 0,-5 0 0 0,-4 6 0 0,-9 5-240 16,-3 2-144-16,-6-1 192 0,-1-1-192 15,-2-5 0-15,0-7 0 0,3-2 0 0,-1-1-144 16,-1-3-272-1,1-3-48-15,1-2-16 0,3-2-18368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9T17:18:58.0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22022 9198 25791 0,'0'-7'2304'0,"0"3"-1856"0,0 0-448 0,0 4 0 0,1 0 1024 0,-1-3 128 15,0 2 0-15,0-5 16 0,0 0-912 0,-2-3-256 16,-2 8 0-16,-1 2 0 0,-1 2-144 16,-2 3 0-16,0 0 0 15,-4 4-944-15,0-2-176 0,-2 0-32 0,-2 1-16 16,-1-2 0-16,-4-1 0 0,-4 3 0 0,-4-3 0 0,-5-2 752 0,-3-1 160 0,-4 2 16 16,-4-3 16-16,-4 3 496 0,0-5 80 0,-3-3 32 0,-2 6 0 15,-3 0 960-15,-5 1 192 0,-4 0 32 0,0-2 16 16,-5 1-192-16,2-3-32 0,-3 3-16 0,0 0 0 15,3 0-400-15,-5 0-80 0,0-2-16 0,-4 2 0 16,0-2-480-16,3 1-96 0,-2 2-128 0,-2-1 176 16,-2-1-176-16,-1-4 0 0,-1 2 0 0,0 0 0 15,1 0 0-15,-2 2 0 0,0 4 0 0,-4-2 0 16,0-4 0-16,9 2 0 0,8 2 0 0,-12 0 0 16,-15 2 128-16,-2-4-128 0,5 2 192 0,2-1-64 15,0 0 224-15,0 0 32 0,1 1 16 0,1-1 0 16,1-3 112-16,4 3 0 0,0 0 16 0,1 0 0 0,1 1-320 15,0-4-64-15,2 0-16 0,-1-3 0 16,0 3-128-16,-1 0 0 0,4 3 0 0,-2-7 128 0,2 1-128 16,8 1 0-16,12 2 0 0,-10-1 0 0,-9-2 0 0,-2-4 0 15,2 1 0-15,2 1 0 0,4 1 0 0,1-2 0 16,1 3-144-16,0-2 144 0,-1 3 0 0,3-4 0 16,5 2 0-16,-3-1 0 0,-1 4 0 0,1-2 0 15,4 3 0-15,-2 0 0 0,-2 0 0 0,1 0 0 16,4 0-128-16,2 3 128 0,2-2 0 0,2 2 0 15,0 0 0-15,2 0 0 0,1-1-176 0,3-1 176 16,3-1-160-16,5 0 160 0,4 0-240 0,2-1 48 16,4 1 16-16,2 0 0 0,4 0 176 0,3 0 0 15,3 1 0-15,2 2 0 0,2-3 320 0,1 2 64 16,1 2 0-16,2 0 0 0,-2 2 80 0,2 0 32 16,1 3 0-16,-1 2 0 0,1 4-240 0,-1 1-64 0,1 0 0 0,-2 5 0 15,2 1-64-15,1 2-128 0,-1 3 176 16,0 1-176-16,0 5 192 0,0 1-64 0,-1 7 0 15,-1 3-128-15,1 1 128 0,2 2-128 0,1-2 0 0,2-3 0 16,1-3 176-16,1-1-176 0,1 3 160 0,2 7-160 16,-1 6 192-16,2 4-48 0,1 4-16 0,0-2 0 15,2 0-128-15,1-2 0 0,-1-1 144 0,1 4-144 16,-1 7 128-16,1 4-128 0,-3-8 128 0,0 4-128 16,0 0 0-16,-2 2 128 0,1-4-128 0,-1 6 0 15,-2 0 0-15,-1 1 0 0,-1 0 0 0,0-4 0 16,-2-7 144-16,0-3-144 0,-2 1 192 0,-3 4-192 15,0 8 0-15,-3-2 0 0,0 2 0 0,-2-5-192 16,2-8 192-16,1-2 0 0,-1 0 192 0,0 3-192 0,1 0 0 16,2-3 0-16,-1 0-160 0,3-6 160 0,0 0 0 15,0-4 0-15,1-4 0 0,1 2 0 0,1-4 0 16,0-3 0-16,2 0 0 0,1-3 0 0,3 0 0 16,-1-6 0-16,3 0 0 0,0-4 0 0,3-1 0 15,0-4 208-15,1-1-16 0,1-5-16 0,1-2-16 0,0-4 0 16,2 1 0-16,0-4 0 0,1 1-32 0,0-1 0 15,1 1 0-15,0-5 0 0,-1 2 16 16,4-1 0-16,-1 0 0 0,2 0 0 0,1-2-144 16,2 0 0-16,3 0 0 0,2-2 128 0,-1 2-128 0,1-2 0 15,3 2 0-15,3-2 128 0,7 2-128 0,2 0 128 16,4-3-128-16,2 2 128 0,5-5-128 0,4 0 0 16,2-4-192-16,2 1 192 0,4-1 0 0,0 2 0 15,5 4 0-15,3-5 0 0,3 2 0 0,2-3 0 0,2-2 0 0,-1 3 0 16,0 2 0-16,3 4 0 0,2 3 0 0,0 0 0 15,0-6 0-15,-1 0 0 0,1-4 128 0,4 4-128 16,6 6 0-16,1-3 0 0,-1-1 0 0,3-2 0 16,5 4 0-16,4-4 0 0,4 1 0 0,0-4 0 15,-5 0 192-15,5 2-64 0,6 3 0 0,2-2 0 16,-2 0-128-16,-2 3 0 0,-5 0 0 0,10-1 128 16,6-2-128-16,1 3 0 0,2 0 0 0,-3 3 0 15,-1-3 0-15,-3 6 0 0,-1-2 0 0,-2 1 0 16,-1 2 0-16,-3 0 0 0,-2 2 0 0,-2 0 0 15,1 0 0-15,-3 3 0 0,-4-3 0 0,-2 0 0 16,1 0 0-16,-2-2 0 0,1 0 0 0,-1 0 0 0,-2 1 0 16,1-4 0-16,2 1 0 0,-2-2 0 0,-2 0 0 0,0 0 0 15,2 0 0-15,-1-3 0 0,-1-1 0 0,-4 1 0 16,-3 3 0-16,-2-3 0 0,-2 0 0 0,-4 3 0 16,-4-4 0-16,-6 4 0 0,-7 0 0 0,-6 0 0 15,-3 0 0-15,-6 0 0 0,-4 2 0 0,-6 0 0 16,-5 2 128-16,-3-2-128 0,-4 0 0 15,-5 0 0-15,-1 1 0 0,-5 0 0 0,-2 0 128 0,-2-3-128 16,-2 3 192-16,-2 0-64 0,0-3-128 0,-1 0 0 16,-1 0 0-16,0 0 0 0,1 0 0 0,-2-3-144 15,2 0 144-15,0 0 0 0,0 0 0 0,-2-2 0 16,1 0 0-16,-2 0 0 0,-1-3 0 0,0 2 224 16,-1 0-16-16,-2-3 0 0,1-1 80 0,-3 2 16 15,0 0 0-15,-1-2 0 0,-2-6-144 0,1 1-32 0,-2-1 0 16,0 0 0-16,2-2-128 0,0 2 0 15,-1-7 0-15,1 1 0 0,1-3 0 0,-1-3 0 0,2-4 0 16,0 1 0-16,3-4 0 0,1-3 0 0,1 1 128 16,1-3-128-16,-1-3 0 0,1-1 0 0,0-5 0 15,-1 0 0-15,0 1 0 0,-2-6 0 0,-1 0 0 0,0-3 0 16,-1 4 0-16,-1-4 0 0,1-2 0 0,-1 2 128 16,1 5-128-16,-1-5 128 0,-2 0-128 0,0 0 128 15,0 0 16-15,-2 0 0 0,0 2 0 0,2-2 0 16,-1 3-144-16,0-7 160 0,2-2-160 0,-2 0 160 15,3 2-160-15,0 2 128 0,2-2-128 0,-1-2 128 16,1 0-128-16,0 3 0 0,-1 4 0 0,-1-2 0 16,1-2 0-16,-2 0 0 0,-1 0 0 0,-1 1 0 0,2 1 0 15,-1 1 0-15,-1 1 0 0,0 2 0 0,-1 3 0 16,0 3 0-16,-1 1 0 0,2 0 0 0,-2 3 0 16,0 3 0-16,3-1 0 0,0 5 0 0,2 5 0 15,3 1 0-15,1 0 0 0,1 1 0 0,2-2 0 16,3 1 0-16,1 5 0 0,2 4 0 0,2 1-176 0,1 2-64 15,1 6-16-15,2 0 0 16,-1 3-704-16,0 4-160 0</inkml:trace>
  <inkml:trace contextRef="#ctx0" brushRef="#br0" timeOffset="54787.99">17637 12572 18431 0,'-3'-1'1632'0,"0"1"-1312"0,0 1-320 0,1-1 0 15,1 0 448-15,-3 3 0 0,-2-3 16 0,-5 2 0 16,-6 2-848 0,-4-2-160-16,-2 2-32 0,-3-1-16 0,0 0-112 0,-2-1 0 15,-2 0-16-15,-2-2 0 0,-3 0 976 0,-3 0 192 0,-1-2 32 0,-1 0 16 0,-2-1 784 16,0 0 176-16,-2 1 16 0,1 0 16 0,1 2-272 15,-3 0-48-15,-2-2-16 0,-1 2 0 0,0 0-640 16,-1-3-128-16,0 2-16 0,0 1-16 0,-1 1-352 16,2 2 0-16,0 1 0 0,0 1 0 0,1 0-240 15,-3 3-16-15,1 1 0 0,-2 2 0 0,3-2-80 0,1 1-32 16,2 2 0-16,6-3 0 0,2 0 368 0,3 1 256 16,5-1-32-16,1-2-16 0,5 2 656 0,1-3 128 15,3 0 32-15,3 1 0 0,2-4-608 0,5 1-112 16,2 0-32-16,5-2 0 0,2-2-272 0,4 3 128 15,4-3-128-15,6 0 0 0,6-3 416 0,3 3-32 16,7 0 0-16,4-3 0 0,6 3-384 0,6-4 0 16,2 1 0-16,5 1 0 0,0 1-288 0,7-2 64 15,3-1 16-15,4-2 0 0,3 0 208 0,1 0 0 16,0-4 0-16,3 4 0 0,3-3 304 0,1-1-48 16,1 0-16-16,3-2 0 0,2-3 96 0,-1 3 32 15,-4 1 0-15,-5-2 0 0,-1 3 400 0,1-2 64 0,3 1 32 16,-3 0 0-16,-3 2-320 0,-6-1-64 0,-9 4-16 0,-3 0 0 15,0 0-240-15,-4 0-48 0,-2 2-16 0,-4 0 0 16,-5 2-160-16,-6 2 0 0,-5-3 0 0,-6 2 0 16,-5 2 0-16,-6-1 0 0,-4 0 0 0,-3 0 0 15,-4 0 0-15,-4 0 0 0,-3 3 0 0,-4-3 0 16,-5 2 128-16,-6-2-128 0,-1 1 128 0,-7 2-128 16,-4-1 144-16,-5 0-144 0,-3 0 160 0,-5 4-160 15,-1-2 240-15,-6 2-48 0,-4 0-16 0,-6 2 0 16,0 0-176-16,-3 1 0 0,0-2 0 0,-4 3-176 0,-2 1 176 15,-1-1 0-15,-2 0 128 0,-1 0-128 16,6-1 0-16,-3 1 0 0,-4 0 0 0,1-2-192 16,0-2 32-16,2 1 0 0,5-1 0 0,3-3 0 15,6 4-832-15,1-6-160 0,2 1-48 0,1-2-15216 16</inkml:trace>
  <inkml:trace contextRef="#ctx0" brushRef="#br0" timeOffset="55835.64">19404 12581 6447 0,'-5'-4'576'0,"0"-1"-576"0,3 4 0 0,0-1 0 16,1 2-256-16,-1-4-176 0,-3 0-16 0,-4-1-16 0,-3-2 64 16,-3 1 16-16,-1-1 0 0,-2 1 0 0,1 3 624 0,0 0 128 15,0 3 16-15,0-2 16 0,1 2 288 0,2-2 48 16,0 2 16-16,0 0 0 0,3 0 544 0,0 0 112 16,1 0 32-16,2 0 0 0,0 0 160 0,2 0 48 15,1 0 0-15,0 0 0 0,4 0-576 0,0 0-112 16,-1 0-32-16,4 2 0 0,0-2 416 0,1 0 64 0,3 2 32 15,1-2 0-15,3 3-176 0,2-3-48 0,2 1 0 16,6-1 0-16,4-1-320 0,10-2-64 16,4-1 0-16,8-2-16 0,7 0 48 0,8 0 16 0,8 0 0 15,9-3 0-15,8 2-352 0,6-2-64 0,3-1-16 16,4 0 0-16,5 4-320 0,1-4-128 0,-1 4 0 0,1-4 144 16,3 1-144-16,-1 1 0 0,0 4 0 0,-5-3 0 15,-2-2 0-15,-3 0-144 0,-3 6 144 0,-2-1-17520 16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6:07:10.31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516 7905 10127 0,'-4'-3'896'0,"0"-2"-704"0,3 3-192 0,1 0 0 0,1 2 512 0,0-4 64 0,-1-1 0 0,0-2 16 0,3-3-592 0,-1-2-320 0,2-1 48 0,1 3 0 0,-1 4 48 0,-1 0 16 15,0 0 0-15,1 2 0 0,-1 2 544 0,4-2 112 16,-1 0 32-16,2 2 0 0,4-4 288 0,2-3 64 15,1 2 16-15,3-3 0 0,0-3 192 0,1 1 48 16,0 0 0-16,0-1 0 0,-2 6-416 0,2-2-80 0,1 3-16 16,1-1 0-16,5 4-256 0,1-1-48 15,2-1-16-15,2 2 0 0,4-1 672 0,0 1 128 0,2 0 32 16,0 3 0-16,-1 0-432 0,4 0-80 0,4 0 0 16,-1 0-16-16,0 0-96 0,2 0-16 0,1-3 0 15,2 2 0-15,5-4-160 0,1 1-32 0,3-2-16 16,0 0 0-16,3-1-112 0,-5 0-128 0,-3-1 176 0,-4 2-176 15,-2-2 0-15,1 2 0 0,1 0 0 0,-1 3 0 16,-1 0 0-16,-3 0 0 0,-2 3 0 0,-3 0 0 16,-4-2 0-16,-3 0 0 0,-2 0 0 0,-1 1 0 15,-4-2 0-15,0 0 0 0,-2 0 0 0,-2-1 0 16,0 2 0-16,-3-1 0 0,0 2 0 0,-2-1 0 16,-2-1 0-16,-2 2 0 0,0 1 0 0,-3-4 0 15,-1 4 560-15,-2-2 0 0,-3-2 0 0,0-1 0 0,0 1-240 16,-2-2-32-16,-2-4-16 0,0 0 0 0,0 2 112 15,-1 0 0-15,-1-4 16 0,-2 0 0 0,0-4-208 16,-1 1-64-16,-2 1 0 0,-1-2 0 0,1 4 96 0,-2-1 16 16,0 1 0-16,0-2 0 0,-1 3-240 0,-1 1 0 15,1 2 0-15,0 0 0 0,-1 2-160 0,0 0 160 16,0 2-128-16,1 1 128 0,-1-2 0 0,2 3 0 16,0 0 0-16,1-1 0 0,2 2 0 0,-1-1 0 15,0-2 0-15,1 1-128 0,-1 0 128 0,0 0 0 16,2 2 0-16,1-1 0 0,1 2 0 0,0 0 0 15,1 0 0-15,2 0 0 0,0 3 0 0,2 1 0 16,2 1 0-16,0 1 0 0,1 0 0 0,0-2 0 16,4 2 0-16,0 2 0 0,2-2 0 0,-1 2 0 15,2-1 0-15,-1-1 0 0,1 1 0 0,0 2 0 0,1 1 0 16,0-2-128-16,1 2 128 0,-1 0 0 0,2-1 0 0,-1 1 128 16,3-3-128-16,-1 4 0 0,-1-3 0 15,-1 0 0-15,3-1 0 0,-2 0 0 0,0 2 0 16,-2-3 0-16,-2 1 0 0,0 2 0 0,-2-2 0 0,-2 4 0 15,-1-4 0-15,0 4 0 0,-3 4 0 0,-1 3 0 16,-3 1 0-16,-2 1 0 0,-1 2 0 0,-5 3 0 16,-1-2 0-16,-3 2 0 0,-2 2 0 0,-3-5 0 15,1-2 0-15,-2-1-128 0,-2 0 128 0,-3 2 0 16,-2-1 0-16,-2 1 0 0,0-1 0 0,-5 5-128 16,-6 3 128-16,-3 4 0 0,3-1-144 0,-8 8-15856 15</inkml:trace>
  <inkml:trace contextRef="#ctx0" brushRef="#br0" timeOffset="3082.6">32791 7046 23039 0,'1'-1'2048'0,"-1"1"-1648"0,1 0-400 0,-1 0 0 0,0 1 384 0,0-1-16 0,0 0 0 0,0 0 0 0,0 0 112 16,0 0 32-16,-1 0 0 0,1 0 0 0,0 0 48 0,0 0 16 0,0 0 0 0,-21 0 0 0,15 0 16 0,-3-1 16 0,1 1 0 16,-4 0 0-16,4 0 176 0,-5 0 48 0,0 1 0 0,-4 1 0 15,-1-2-64-15,-2 4-16 0,1-1 0 0,-4-2 0 16,-1 4-352-16,-4-1-64 0,2-1-16 0,-3 2 0 16,0 0-176-16,-2 0-144 0,-1 1 192 0,1 0-192 15,3-2 0-15,-3 2 0 0,-4 0 0 0,-2 1 0 16,0-1 0-16,1 1 0 0,2-1 0 0,0 1 0 15,3-4 0-15,2 2 0 0,0-1 0 0,1 0 0 16,-1-1 128-16,2 0-128 0,0-1 0 0,1 0 0 0,-1 0 0 16,0 1 0-16,-1-3 0 0,1 1 0 15,3 1 0-15,-2 1 0 0,-2-2 0 0,1 1 0 0,0 2 0 16,0-1 0-16,2 0 0 0,0 1 0 0,2 1 0 16,-2-1 0-16,0-2 0 0,2-1 0 0,1 2 0 0,2 1 0 15,1-2 0-15,2-2 0 0,2 1 0 0,1-1 0 16,3 3 0-16,1-3 0 0,2 0 0 0,-1 0 0 15,3 0 0-15,-1 0 0 0,0 0 0 0,1-3 0 16,1 3 0-16,-1-1 0 0,1 1 0 0,0 0 0 16,0 0 0-16,-1-2 0 0,1 4 0 0,-1-2 0 15,-2 0 0-15,1 1 0 0,0 2 0 0,-2-1 0 16,-1-2 0-16,1 4 0 0,1-2 0 0,-2 0 0 16,1 0 0-16,1 1 0 0,0-2 0 0,1-1 0 15,1 2 0-15,-1-2 0 0,2 0 0 0,2 0 0 0,-1 0 0 16,3 0 0-16,0 0 272 0,-1 0 48 0,2-2 16 15,0 2 0-15,0-1 96 0,0 1 16 0,2 0 0 16,-2 0 0-16,0 0-320 0,0 0-128 0,0 0 0 0,0 0 128 16,0 0-128-16,0 0 160 0,0 0-160 0,0 0 160 15,0 0-160-15,0 0 0 0,0 0-160 0,0 0 160 16,0 0 0-16,0 0 0 0,0 0 0 0,0 0 0 16,0 0 0-16,0 0 0 0,0 0 0 0,0 0 0 15,0 0 0-15,0 0 0 0,0 0 0 0,0 0 0 16,0 0 0-16,0 0 0 0,0 0 0 0,0 0 0 15,0 0 0-15,0 0 0 0,0 0 0 0,0 0 0 16,0 0 0-16,0 0 0 0,0 0 0 0,-15-15 160 16,13 12-160-16,0 3 0 0,1-1 0 0,-3 1 0 0,2-2 0 15,-2 2 0-15,-1-3 0 0,0 2-176 0,0-2 176 16,-1 2 0-16,0-1 0 0,-2-2 0 0,3-1 0 16,0 1 0-16,0-2 0 0,3 2 0 0,-1-2 0 0,3-2 0 15,0 0 0-15,2-2 0 0,0 2 0 0,3-5 0 16,1 0 160-16,3 0-160 0,1-2 192 15,1-1-48-15,3 0-16 0,2-3 0 0,1 0-128 0,3-2 160 16,0 1-160-16,1 2 160 0,0-1-160 0,-3 2 0 16,1-2 0-16,-1 3 0 0,-2-2 0 0,-2 3 0 15,-1 1 0-15,-1 2 0 0,-3-1 0 0,0 4 0 16,-1-1 0-16,-1 3 0 0,0 1 0 0,1 3 0 16,-2 0 0-16,0 1 0 0,0 0 0 0,-1 2 0 0,2 2 0 15,-4 0 0-15,2 1 0 0,-2-2 0 0,-1 4 0 16,-2 2 0-16,-2 2 0 0,-2-3 0 0,-1 5 0 15,-4 1 0-15,-1 1 0 0,-2 2 0 0,-3 2 0 0,-1 0 0 16,-2 3 0-16,-3 0 0 0,-2 2-144 0,-1 2 144 16,-1-2 0-16,-4 6 0 0,-1 1 0 0,-5 3 0 15,-3 6 0-15,-2-1 0 0,2-1 0 0,2-2 0 16,4-2 0-16,4-7 0 0,5-3 0 0,3-2 0 16,4-2 0-16,4-4 0 0,2 1 0 0,4-3 0 15,2 0 0-15,1-1 0 0,3 1 0 0,3-3 0 16,1 4 0-16,1-2 0 0,2 1 128 0,3 3-128 15,2-1 160-15,7 4-16 0,3 3 0 0,8 2 0 16,6 5-16-16,4 0-128 0,6 1 192 0,5 3-64 0,5 0-256 0,2 0-64 16,2 3-16-16,2 0-18560 15</inkml:trace>
  <inkml:trace contextRef="#ctx0" brushRef="#br0" timeOffset="14014.03">30147 5686 12895 0,'-13'-5'1152'0,"1"1"-928"0,1 2-224 0,3 0 0 0,1 2 1584 0,4 0 272 15,-2-2 48-15,-5 1 16 0,-6-2-768 0,-5 1-160 0,-3-2-32 0,0 0 0 0,-1 2-16 0,3-2-16 0,-1-1 0 0,2 4 0 0,3-3-288 0,-1 2-64 16,2-2-16-16,0 2 0 0,-2-2 176 0,-1 1 32 16,0 0 16-16,-1 0 0 0,2-3-528 0,-4 2-128 15,2 1 0-15,-2-2-128 0,-1 1 0 0,1 0 0 16,1-1 0-16,-3 2 0 0,-5-1 0 0,-4 0 0 0,-4-1 0 16,0 1 0-16,-3 1 640 0,-3 0 32 0,-2 0 0 15,-3-1 0-15,-5 1 112 0,0 0 32 0,-3 0 0 16,-6 1 0-16,-5 2-432 0,-5 2-96 0,-1-2-16 0,-1 3 0 15,0-3-272-15,-1 0 0 0,-5 1 0 0,0 1 0 16,0 1 0-16,0-3 0 0,-1 0 0 16,4 0 0-16,4 0 0 0,-4-3 0 0,-2 3 0 0,-2-3 0 15,2-2 0-15,-1-3 0 0,1 2 0 0,0-3 0 16,-1 3 128-16,2-1-128 0,0 1 192 0,-1-4-192 16,-1 1 448-16,-2 2-32 0,0 4 0 0,-2-3 0 15,-1 2-416-15,-2-1 0 0,1 4 0 0,-4 1 0 16,-4 6 0-16,-3-2 0 0,0 0 0 0,2-1 0 15,2 4 0-15,1-1 0 0,3 3 0 0,3-6 0 16,7 0 0-16,3 0 0 0,2-3 0 0,0 3 0 16,1 1 0-16,4-4 0 0,1 0 0 0,3 0 0 0,0-4 0 15,1 1 0-15,-3 3 0 0,0-2 0 0,-1 2 0 0,-1-1 0 16,4-3 0-16,0 2-176 0,1-2 176 0,-1 1 0 16,2 3 160-16,-1 0-160 0,4-2 0 0,1 1 0 15,3-2 0-15,3 1-160 0,5 2 160 0,-2 2 0 16,0 1 0-16,-1 3 0 0,1 0 0 0,2 1 0 15,2 0 160-15,1-1-160 0,1 0 0 0,5-4 0 16,5 2 0-16,3 0 0 0,2-2 0 0,1 2 192 16,-1-2 0-16,3 2 0 0,1-1-48 0,-1 0-16 15,1 0 0-15,1 1 0 0,2-3-128 0,-1 1 0 16,3-2 0-16,0 3 0 0,2-3 0 0,0 0 0 16,-1 1 0-16,0 1 0 0,-1-2 0 0,3 3 0 15,0-3 0-15,2 1 0 0,0 2 176 0,1-3 0 0,2 2 0 16,0-1 0-16,2 2-48 0,1-3 0 0,-1 2 0 0,1-2 0 15,2 0 128-15,0 0 0 0,1 2 16 0,2-2 0 16,0 0-64-16,2 0-16 0,1 0 0 0,-1 0 0 16,1 0-48-16,1 2-16 0,1-1 0 0,-2 4 0 15,2 1-128-15,2 4 0 0,-1 0 0 0,1 5 0 16,1 1 0-16,1 3 0 0,1 3 0 0,0 0-176 16,2 4 176-16,0 0 0 0,1 1 0 0,-1-3 0 15,2 1 0-15,-2-1 0 0,2-1 128 0,-2 1-128 16,2 5 0-16,-3-1 0 0,3 7 0 0,-2 3 0 15,1 7 0-15,-2 3 0 0,-1 7 0 0,-3 2-128 16,1 4 128-16,-3-2 0 0,-1 3 128 0,-2 0-128 0,-1-5 144 16,1 3-144-16,-1 1 192 0,-1 1-192 0,1-4 240 15,2-2-64-15,1-6-16 0,-1-1 0 0,2 1-160 16,0-2 192-16,2 6-192 0,-2 1 192 0,-2-3-64 0,1 1 0 16,0-2 0-16,-2 2 0 0,1-1-128 15,-1 5 0-15,-2 9 0 0,2-1 128 0,-2 3-128 0,0-2 0 16,0-2 0-16,-1-2 0 0,1-2 0 0,-3 0 0 15,2 0 0-15,-2 1 0 0,0 5 0 0,1-8 0 16,-2-3 0-16,0-4 0 0,1-6 0 0,0-5 0 16,1-1 0-16,1-5 0 0,1-2 0 0,1-1 0 15,0-1 0-15,2-3 0 0,-1-2 240 0,2 1 16 16,-1-1 0-16,0 1 0 0,1-2-256 0,-1 2 0 16,1 3 0-16,-2-1 0 0,1 3 0 0,-2 1 0 0,0 0 0 15,0 3 0-15,-2 2 0 0,1 2 0 0,0 1 0 0,0-1 0 16,3-7 0-16,-2-1 0 0,3-5 0 15,0-4 0-15,1-4 0 0,0-5 0 0,2-1 0 0,-1-2 0 16,2-1 128-16,1-3 0 0,-1-2-128 0,2-3 192 16,-1 4-32-16,1-4-16 0,0 2 0 0,0-1 0 15,0-2-16-15,0 1 0 0,0-1 0 0,0 0 0 16,0 3-128-16,0 0 0 0,-1 0 144 0,1 3-144 16,0-2 0-16,0-2 0 0,1 2 0 0,1-2 128 15,-2 2-128-15,2-4 128 0,0 3-128 0,2-2 128 16,1 1-128-16,2-2 0 0,3-2 0 0,3 1 0 15,0-2 224-15,4-1 32 0,3 0 0 0,4-3 0 16,1 2-80-16,4-1-16 0,-2 1 0 0,3 2 0 0,-1-6-160 16,3 1 0-16,0 5 144 0,-1-3-144 0,-5-1 0 15,5 5 128-15,6-4-128 0,4 0 0 0,2-1 0 16,3 1 0-16,-1 2 0 0,4-3 0 0,-1 1 0 16,2-3 0-16,6-1 0 0,2 4 0 0,-1 4 0 0,5-2 0 15,3 0 0-15,3 2 128 0,-2-1-128 0,4 6 0 16,5-1-128-16,3 4 128 0,0-2 0 0,-1-1 0 15,-1 2 0-15,2 0-128 0,3 1 128 0,0 0 0 16,1 1 0-16,-3-1 0 0,-5 1 0 0,5-1-192 16,4-2 64-16,1-2 0 0,1-2 128 0,-2-2-192 15,0 4 192-15,-1-4-192 0,1 0 192 0,2 0 0 16,3-2 0-16,-3-2 0 0,-3 1 0 0,0 4 0 16,2-3 0-16,-2-2 0 0,1-3 0 0,-4 3 0 15,-2 2 0-15,2 1 0 0,4-4 0 0,0 1 0 0,-2 4 0 16,-2-4 0-16,-3-2 0 0,0 3 0 0,2 2 0 15,-3-1 0-15,-2 1 0 0,-3 3 0 0,-7-3 0 16,0 3 0-16,0-3 0 0,2 3 0 0,-1-2 0 0,-1 0 0 16,-3 4 0-16,-4 0 0 0,-1 1 0 15,-2-3 0-15,1 3 0 0,-2-3 0 0,0 0 0 0,-3 3 0 16,0 1 0-16,-4-2 0 0,-3 2 0 0,0-1 0 16,2 4 0-16,-1-1 0 0,0-2 0 0,3 0 0 15,-2 3 0-15,1-4 0 0,-2 5 0 16,-1-3 0-16,-4-2 0 0,-2 1 0 0,-3 5 0 0,-1-3 0 15,-1-2 0-15,-4-1 0 0,1 2 0 0,-6-1 0 16,-1 0 0-16,-4 2 0 0,0-4 0 0,-3 2 0 0,-2-1 0 16,-1-3 0-16,0 1 0 0,-1-2 0 0,-1 1 0 15,-1-3 128-15,2 1-128 0,-1 0 0 16,-1 0 176-16,0-1-48 0,-1 2 0 0,-1-1 0 0,-1 1-128 16,-1 1 160-16,-1-3-160 0,1 3 160 0,0 0-160 15,1 0 0-15,-1 0 0 0,1 0 0 0,0 0 0 16,1-2 0-16,-1 0 0 0,0 0 0 0,0 2 0 0,0-3 0 15,-3 3 0-15,0-1 0 0,-1 1 0 0,-1-2 0 16,-2-2 0-16,0 4 0 0,-1 0 0 0,1-3 0 16,-1 6 0-16,1-6 0 0,-1 3 0 0,2-2 0 15,0 2 0-15,-1-1 0 0,2 1 176 0,0 0-48 16,1-3-128-16,1 2 192 0,-1-1-192 0,-1-1 0 16,1 2 0-16,0-2 0 0,0 1 0 0,-1 1 0 15,1-2 0-15,-1 3 0 0,0 0 0 0,-1-2 0 0,1 2 0 16,-3 0 0-16,1 0 0 0,-1 0 0 0,1 0 0 15,-2 0 0-15,0 2 0 0,1-2 0 0,-1 0 0 16,0 0 0-16,3 3 0 0,-2-3 0 0,2 1 0 16,0-1 0-16,-1 2 0 0,1-2 0 0,1 0 0 0,-1 0 0 15,-1-2 0-15,0 2 0 0,-1-1 0 0,1 1 0 16,-2 0 144-16,-1 0-16 0,1 0 0 0,-2 0 0 16,1-3 80-16,-1 0 16 0,0 0 0 0,1 3 0 15,0 0 96-15,0 0 32 0,-12-26 0 0,9 14 0 16,-1-3-32-16,2-2-16 0,-2-6 0 0,1-1 0 15,2-7 96-15,1-4 32 0,0-3 0 0,1-7 0 16,1 1 272-16,0-6 48 0,1-2 16 0,0-5 0 16,0-2-624-16,-1-7-96 0,1-4-48 0,-2 0 0 0,3-2 0 15,-3 1 0-15,0-4 0 0,0-4 0 0,1 0 0 16,-2-5 0-16,1 3 0 0,-2 0 0 0,1-5 0 0,0 1 0 16,-2 0 0-16,-1-3 0 0,-1 5 0 0,-2 4 0 15,1 2 0-15,-1 2 0 0,-1-1 0 0,0 3 0 16,0 0 0-16,-1 4 0 0,0 6 0 0,0 0 0 15,1 2 0-15,-1-2 0 0,2 3 0 0,1 0 0 16,0 0 0-16,-1 3 0 0,1 6 0 0,1 2 0 16,-1 0 0-16,2 0 0 0,-2 1 0 0,1-3 0 15,0-3 0-15,1 2 0 16,-2 1-640-16,1 3-112 0,-1 1-16 0,0 2-16 16,-1 1 272-16,0 0 64 0,0 2 16 0,-1 2 0 15,5 4-448-15,-1-1-80 0,2 2-32 0,4-2-14592 16,-1 5-2912-16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6:08:14.89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31363 6255 23039 0,'0'-3'2048'0,"1"1"-1648"0,0 2-400 0,0 0 0 0,1 0 704 0,-1-2 48 0,1 2 16 0,1-5 0 0,2 2 384 0,0-3 64 0,0-2 32 0,0 2 0 16,0-3-928-16,-3 1-192 0,0 0-128 0,0-2 144 0,-4-2-144 0,1 2 0 0,-1-1 0 0,-2 0 0 0,0-2 0 0,-1 2 128 15,-1 0-128-15,0-1 128 0,0 2 576 0,0 1 128 16,1-1 0-16,-1 4 16 0,1 2 288 0,0-1 48 16,1 4 16-16,-1 1 0 0,0 0-560 0,-1 0-128 15,1 1 0-15,0 2-16 0,-1 3-496 0,-2-2 0 16,0 2 0-16,-3 3 0 0,-1-3 0 0,0 4 0 16,-3 2 0-16,-1-2 0 0,-1 4 0 0,-2 0-128 15,0 3 128-15,0-1-160 0,0 2-112 0,2-2-32 16,2 3 0-16,0-3 0 0,3-1 304 0,2 1 0 0,0 0 0 15,2-3 0-15,0 2 0 0,1-1 0 0,1 1 0 16,2-2 0-16,0 2 0 0,2 1 0 0,0 0 0 16,2-3 0-16,2-1 0 0,0 0 0 0,3 2 0 15,1-2 0-15,2-2 0 0,-1-1 0 0,3 1 0 0,1-4 0 16,0 0 192-16,0-2-48 0,3-2-16 0,0 0 0 16,-2 0 176-16,2-2 16 0,-2 0 16 0,-1 0 0 15,0-4-160-15,-1 2-48 0,-1-1 0 0,-1 2 0 16,0-4-128-16,-2 2 0 0,0-1 0 0,0-2 0 15,-1-1 0-15,0 1 0 0,0-1 0 0,1-4 0 16,1 0 0-16,-1-2 0 0,2 1 0 0,0-4 0 16,2 0 192-16,0-3-32 0,1 1-16 0,0-5 0 0,1-3 32 15,1 2 0-15,-1-5 0 0,-1-3 0 0,0-1-176 16,0-2 128-16,-2-1-128 0,0-1 128 0,-3 1-128 16,-2-3 0-16,-3 3 0 0,-2-1 0 0,-4 2 0 15,-2 2 0-15,0 2 0 0,-2-1 0 0,1 1 0 0,-2-1-224 16,1 3 80-16,2 1 16 0,-2 3 128 15,3 3-160-15,1-1 160 0,1 2-160 0,2 4 16 0,-1 2 0 16,3 2 0-16,-1 0 0 16,2 7-432-16,-1 0-64 0,-1 0-32 0,2 3 0 15,-1 2-1456-15,0 2-304 0</inkml:trace>
  <inkml:trace contextRef="#ctx0" brushRef="#br0" timeOffset="594.79">31993 5755 23039 0,'2'-11'2048'0,"-1"1"-1648"0,-1 4-400 0,0 2 0 0,0 0 1584 15,-1-2 224-15,1-6 48 0,-2-9 16 0,0-5 176 0,-2-6 16 0,-1 1 16 0,-2-1 0 0,-3 4-1232 0,0 5-240 0,-1 2-48 0,0 5-16 0,0 3-288 0,-1 6-64 16,3 1-16-16,-1 3 0 0,1 6-176 0,0-1 0 0,3 6 0 15,1 0 0-15,0 2 0 0,2 3 0 16,-1 3 0-16,1 0 0 0,0 2 0 0,-1 5 0 0,1 1 0 16,-1 5 0-16,-1 0 0 0,0 4 0 0,-3 6 0 15,1-1 0-15,-3 7 176 0,1-3 96 0,-2 4 32 0,1-4 0 16,2-1-304-16,0 1 0 0,0 3 128 16,1 0-128-16,1-3 0 0,2 1 0 0,1-2 0 0,3-3 0 15,0-3 0-15,2-5 0 0,3-3 0 0,-1-1 0 16,2-4 0-16,-1-1 0 0,1-1 0 0,-1-4 0 15,-1-4-400 1,-2 1-48-16,-2-1 0 0,-2-2-11376 0,-3-3-2272 0</inkml:trace>
  <inkml:trace contextRef="#ctx0" brushRef="#br0" timeOffset="827.89">31651 6173 36863 0,'0'-4'3264'0,"1"2"-2608"16,0 2-528-16,2 0-128 0,-1 0 400 0,1 0 48 16,-1 0 16-16,3-3 0 0,0 2 32 0,1 1 0 15,0 0 0-15,-1 0 0 0,0 0 16 0,1 0 0 16,1 0 0-16,1 0 0 0,2 0-256 0,3 0-32 16,1 0-16-16,4 0 0 0,3-2-208 0,3-2 0 15,4 1 0-15,3 1 0 0,3 1 0 0,3-3-320 0,5 1 64 16,2 0-18592-16</inkml:trace>
  <inkml:trace contextRef="#ctx0" brushRef="#br0" timeOffset="1195.3">30720 6925 27647 0,'-2'0'2448'16,"2"0"-1952"-16,3 1-496 0,-1-1 0 0,2 0 896 0,0 0 96 15,3 2 16-15,3-2 0 0,6 0 800 0,5-2 176 16,4 1 16-16,3-2 16 0,2 0-1040 0,3-4-208 16,5 1-32-16,1 0-16 0,2 0-336 0,2 0-64 15,3 2 0-15,3-2-16 0,3 3-304 0,0 0 0 16,0-1 0-16,-4-1 0 0,1 4 0 0,-5-4 0 16,-2 4-128-16,-2-2 128 15,-4 1-624-15,-4 0-16 0,-1 2-16 0,-3-3 0 16,-1 3-752-16,-3-3-160 0,-2 1-32 0,0 0-9152 15,-3 2-1856-15</inkml:trace>
  <inkml:trace contextRef="#ctx0" brushRef="#br0" timeOffset="1855.45">31256 7902 39615 0,'-5'-3'1760'0,"2"-1"352"0,-1 2-1680 0,1-2-432 0,2 4 0 0,1-3 0 0,-1 0 320 0,0-1-32 0,-2-1 0 0,-2-2 0 0,0-5 0 0,-3-1 0 0,-1-2 0 0,-2 2 0 16,0-3-448-16,-3 0-96 0,-1 0 0 0,1-2-16 0,-4 5 80 0,1 0 32 15,1 3 0-15,-1 4 0 0,0 3 288 0,1 4 64 16,3 4 16-16,-2 2 0 0,0 6-208 0,0 5 128 15,-1 8-128-15,-1 5 0 0,0-1 0 0,-1 7 0 16,1 0 0-16,0 1 0 0,2 3 0 0,1-1 0 0,3 0 0 16,4 0 0-16,0-4 0 0,4-4 0 0,0 1 0 15,5-4 0-15,1-3 0 0,3-4 0 0,3-1 0 0,2-5 0 16,0-5-304-16,2 0 48 0,0-4 16 0,1-1 0 16,-1-3 240-16,2-3 0 0,1 0 144 0,0-6-144 15,1 0 272-15,0-3-32 0,0 2-16 0,0-5 0 16,-3-1 48-16,2-3 16 0,-1-2 0 0,1-5 0 15,-1 1 80-15,-1-3 16 0,-1 2 0 0,-1-6 0 16,0 1 32-16,-2-5 16 0,-2-2 0 0,0-1 0 16,-3-2-80-16,-2-3-16 0,0-4 0 0,-3 1 0 15,0-3-336-15,-2-2 128 0,1-2-128 0,-1 0 0 16,1 0 0-16,-2 3 0 0,1 1 0 0,0 3 0 0,2 5 0 16,0 2 0-16,2 5-176 0,-1 1 176 0,1 5-192 15,2 1 48-15,0 6 16 0,1 0 0 0,1 3-176 0,-1 1-16 16,1 3-16-16,0 2 0 0,-1 3-48 0,0-2 0 15,0-1 0-15,0 6 0 16,-1-2-160-16,-2 1-32 0,1 1-16 0,-2 1-11792 16,-2 0-2352-16</inkml:trace>
  <inkml:trace contextRef="#ctx0" brushRef="#br0" timeOffset="2208.86">31872 7302 41471 0,'-2'-4'1840'0,"0"4"368"0,4 0-1760 0,-1 0-448 0,1 0 0 0,1 0 0 0,-2 1 0 0,2 2-272 0,1-1 32 0,1 5 16 0,-1 0 224 0,0 5 0 0,-4 3 0 0,-3 5 0 0,-3 5 128 0,-2 3-128 0,-5 7 192 0,-3 3-192 16,1 0 176-16,-3 3-176 0,-2 6 160 0,-2 4-160 0,-2 0 128 16,2-3-128-16,0 1 0 0,-1-4 0 15,2-1 0-15,3-3 0 0,1-2 0 0,0-2 0 16,3-2 0-16,0 0 0 0,2-4 0 0,2-3 0 0,2-2-128 15,3-3-128-15,2-7-32 0,1 0-17888 16</inkml:trace>
  <inkml:trace contextRef="#ctx0" brushRef="#br0" timeOffset="2431.06">31495 7330 40543 0,'1'0'1792'0,"2"0"384"16,2 3-1744-16,0 3-432 0,0 0 0 0,-1 0 0 0,3 4 272 0,3 6-16 16,3 9-16-16,6 13 0 0,3 11 32 0,1 8 16 15,1 6 0-15,-4 0 0 0,-3 0-64 0,-1 0-16 0,-2-5 0 16,-1-2 0-16,0-6 96 0,-1-1 16 0,0-3 0 16,2-2 0-16,1-2-320 0,0-5 128 0,1-2-128 15,2-3 0 1,2-3-352-16,2 0-176 0</inkml:trace>
  <inkml:trace contextRef="#ctx0" brushRef="#br0" timeOffset="4553.97">25048 9163 28559 0,'-13'0'2544'0,"3"0"-2032"0,2 0-512 0,3-2 0 0,2 2 2032 0,3 0 304 0,0-3 64 0,0 2 16 0,-1-2-2976 0,1 1-592 16,4-2-112-16,2 0-16 0,5-2 960 0,4 0 192 0,5 0 128 0,6 0-160 0,5-2 160 0,2 2 0 0,-3 4 0 15,7-2 0-15,8 1 0 0,10 3 0 0,1-2 0 16,2 2 0-16,-6 2 656 0,6-2 176 0,6 0 16 0,5 3 16 15,3-3-32-15,1 1-16 0,4 2 0 16,3-6 0-16,0 2-176 0,6-5-48 0,3 1 0 0,3 0 0 16,-1 0-416-16,-1 1-176 0,1-2 128 0,15 0-128 15,10 0 208-15,6-2-32 0,4 2-16 0,-1-3 0 16,-4 3-32-16,1 0 0 0,0 0 0 0,-2 0 0 16,-5-2 48-16,0 0 0 0,1 0 0 0,-1 2 0 15,-2 0-176-15,-1 0 160 0,0-4-160 0,-5 4 160 16,-2 1-160-16,-5 0 0 0,-3-4 0 0,-6 3 0 0,-4 2 0 15,-3 0 0-15,-5 2 0 0,-3-2 128 0,-8-1-128 16,-3-1 0-16,-3 0 0 0,-6 1 0 0,-6 0 160 16,-4 1 96-16,-4 2 32 0,-6 1 0 0,-4 1-288 15,-3-3 0-15,-6 1 0 0,-2 0 0 0,-4-3 0 16,1 4 0-16,-2-1 0 0,0 1 0 0,0-2 160 0,-1-1-160 16,1 2 128-16,-1-2-128 0,-1 2 192 0,-1-5-32 15,0 1-16-15,0 0 0 0,-1 0 80 0,-2 0 16 16,-1 2 0-16,-1-3 0 0,-1-2 144 0,-1 3 48 15,0-3 0-15,-2 2 0 0,-1-3-240 0,0-1-64 16,-1 0 0-16,0-2 0 0,-1-2 0 0,-1-2 0 16,0-1 0-16,0-5 0 0,1-1-128 0,0-5 128 15,2 1-128-15,-2-9 128 0,3-3-128 0,-1-7 0 16,1-2 144-16,0-6-144 0,-1-2 0 0,2-6 0 0,2-7 0 16,-1-6 0-16,1-5 192 0,1-2-48 0,0-1 0 15,0 1 0-15,0-3 96 0,0 1 16 0,-2 2 0 0,0 4 0 16,-2 4-16-16,0 2 0 0,-1 1 0 0,-1 2 0 15,-1 3-240-15,-1-2 0 0,-1 2 128 0,-2-1-128 16,-1 0 0-16,2 2 0 0,-2-3 0 0,2 5 0 16,-2-2 0-16,2 3 0 0,-1 2 0 0,2 2-160 15,0 2 160-15,1 3 0 0,1 3-144 0,0 4 144 16,2 9 0-16,-1 1 0 0,2 1 0 0,-2 1 0 16,2 7-128-16,-2-1 128 0,2 7 0 0,-3 0 0 15,2 3 0-15,-2 3 0 0,-1 1 0 0,-1 3 0 16,0 1 0-16,-2 2 0 0,1-1 0 0,-2 4 0 15,-1 0 0-15,-1 0 0 0,1 2 0 0,-3 2 0 0,1-1 0 16,0 3 0-16,-1 0-144 0,-1 0 144 0,0 0 0 16,0 3 0-16,-1-1 0 0,1-1 0 0,1 2 0 15,0-3 0-15,0 2 0 0,-1-4 0 0,0 2 0 0,-1-3 0 16,2 0 0-16,-2-1 0 0,-1-2 0 0,-2-3 0 16,1 2 0-16,-3-2 0 0,0 0 0 0,-2 2 0 15,-4-2 0-15,-4 2 0 0,-3 3 0 0,-6-2 0 16,-4 3 0-16,-6 3 0 0,-2 0 0 0,-10 4-128 15,-9 2 128-15,-7 0-208 0,-3 3 208 0,-3-1 0 16,-2 1 0-16,-4 0 0 0,-1 1 0 0,-3-1-144 16,-2-2 144-16,0-1 0 0,1 0 0 0,-7-2-128 15,-5-1 128-15,-4-1 0 0,-4-1-176 0,-2-1 176 16,1-1-208-16,-5-3 80 0,-4 2 128 0,-3-1 0 16,-4 2-144-16,-13-1 144 0,-9 2 0 0,-8 2 0 15,-2-2 0-15,-3 4 0 0,4-3 0 0,-11 4 0 0,-7-1 0 16,3 0 0-16,3 0 0 0,7 4 0 0,6 1 0 0,4-2 0 15,4 2 0-15,4-3 0 0,8-2 0 16,4 2 0-16,6 0 0 0,3 0 0 0,3-3-144 0,3 0 144 16,4 1 0-16,2-2 0 0,4 2 0 0,5-1 0 15,11-6 0-15,-2 6 0 0,1 3 0 16,6-2 0-16,7-2 0 0,5 2 0 0,4-1 0 0,4 4 0 16,1 1 0-16,6 2 0 0,4 2 0 0,6-2 0 15,4-3 0-15,6-1 0 0,2 0 0 0,1 0 0 16,4 0 0-16,1-2 0 0,1 2 0 0,4 0 0 15,2 1 0-15,1-4 0 0,3 3 0 0,3 1 0 0,4 0 0 16,1 2 0-16,4-3 0 0,2 1 0 0,1 4 0 16,1 6 0-16,1-1 0 0,2 3 0 0,1 6 0 15,1 4 0-15,2-1 0 0,-2 7 0 0,2 2 0 0,-1 5 0 16,1 2 0-16,-1 3 0 0,1 4 0 0,-2 6 0 16,-1 8 0-16,0 8 0 0,0 6 0 15,0 1-128-15,-1 2 128 0,-2 1 0 0,1 1 0 0,-2 12 0 16,1 9 0-16,1-5 0 0,-1-18 0 0,2 10 0 15,1 15 0-15,1-2 0 0,2-4 0 0,-1-7 0 16,2-2 0-16,1-7 0 0,-1-8 0 0,0-4 0 16,-1 2 0-16,-3-4 0 0,0-3 0 0,0-4 0 15,-1 1 0-15,0-2 0 0,0-1 0 0,-1-5 0 16,1-1 0-16,0-8 0 0,2-1 0 0,0-4 0 0,1-3 0 16,0-3 0-16,3-2 0 0,0-6 0 0,1-2 0 15,0 2 0-15,0-3 0 0,-1-1 0 0,2-6 0 16,-3 0 0-16,1 2 0 0,-1-5 0 0,0 0 0 15,0-2 0-15,-1-2 0 0,1 0 0 0,0-2 0 16,-1-1 0-16,0-3 192 0,1 0-64 0,-1-6-128 0,0 2 192 16,0-2 256-16,1-2 32 0,1 2 16 0,0 0 0 15,1-5-176-15,3 4-48 0,1-1 0 0,2 2 0 16,3 0-80-16,5-3 0 0,2 2-16 16,4-3 0-16,2 3-176 0,3 1 160 0,3 3-160 0,2-1 160 15,1-2-160-15,1-4 0 0,-1 2 0 0,5-2 0 16,8-2 0-16,3 0 0 0,2 0 0 0,5-1 0 15,0 1 272-15,3 0 32 0,-1-4 0 0,9-2 0 0,10 2-16 16,8-3 0-16,5 4 0 0,4-4 0 0,1 5-96 16,7 0-32-16,8 2 0 0,2 1 0 0,1 1-160 15,4 1 0-15,2 0 0 0,7 3 128 0,4 3-128 0,6-3 0 16,8 2 0-16,-3 3 0 0,-4 4 0 16,-2-7 0-16,2-1 0 0,-8-1 0 15,-10 3-480-15,-9-3 32 0,-11-6 0 0,-9-1-23808 16</inkml:trace>
  <inkml:trace contextRef="#ctx0" brushRef="#br0" timeOffset="6043.73">31861 10131 27647 0,'-16'-2'2448'0,"1"1"-1952"0,4 1-496 0,4 0 0 0,3 0 480 0,-4 0 0 0,-5-3 0 0,-9 2 0 0,-6-5 208 0,1-1 32 0,6-1 16 0,6-2 0 0,8 0 688 0,6-5 144 0,7-1 32 15,5 0 0-15,5-3-832 0,4 1-176 0,5-2-16 0,2-5-16 16,1 3-176-16,-1 0-16 0,-1-3-16 0,-2 2 0 16,-3-2-32-16,-5 3-16 0,-5-3 0 0,-4-1 0 15,-3-1 192-15,-5-3 32 0,-5-2 16 0,-3-5 0 0,-3 2-16 16,-3-2 0-16,-1-2 0 0,-4-8 0 0,1 0-208 16,0 0-64-16,-1 0 0 0,3 1 0 0,1 1-256 0,2-2 0 15,3 4 0-15,1 1 0 0,1 7 0 16,3 1 0-16,-1-1 0 0,2 7 0 0,1-1 0 0,2 3 0 15,-1 4 0-15,3 1 0 0,-1 2 0 0,1 2 0 16,1-1 0-16,-1 3 0 0,-1 1 0 16,0 4 0-16,-2-2 0 0,-1 3 0 0,-1 2-144 0,0-2-96 15,-1 3-16-15,0 2 0 0,0 2 96 0,1 1 16 16,-1 2 0-16,1 1 0 0,0 1 144 0,1 0 0 16,2 4 0-16,1-1 0 0,-1 4 0 0,2 0 0 15,3 4 0-15,-2 3-128 0,3-1 128 0,-1 2 0 0,2 4 0 16,-1-2 128-16,1 1-128 0,-1 1 0 0,-1 4 0 15,-1-3 0-15,-1 1 0 0,-1-1-128 0,-3-1 128 16,0-2-128-16,-2 1-64 0,-1-5 0 0,-1 0 0 16,2-6 0-16,1-2 192 0,0-4-160 0,1-1 160 0,2 0-160 15,0-3 160-15,1-2 0 0,1-4 0 0,0-4 0 16,1-3 0-16,0 0 144 0,2-6-144 0,-2 0 0 16,2-4 144-16,0 1-144 0,-1-3 0 0,1-2 144 15,2-1-144-15,0 0 0 0,2-3 0 0,0 3 0 16,1 0 0-16,2 5 0 0,-1-1 0 0,1 4 0 15,0 1 0-15,1 3 0 0,-3 1 128 0,0 5-128 16,0 1 336-16,-2 2-16 0,-2-1 0 0,0 2 0 16,0 4-48-16,0 0-16 0,-1 2 0 0,1 2 0 15,-2 0-256-15,4 3 160 0,-1-2-160 0,2 3 128 16,3 3-128-16,4 1 0 0,5 2 0 0,9-2 0 0,8 6-336 16,13-2 0-16,11 1 0 0,22 3-20272 15</inkml:trace>
  <inkml:trace contextRef="#ctx0" brushRef="#br0" timeOffset="12613.97">21636 5832 11967 0,'4'-13'1072'0,"-2"6"-864"16,2 1-208-16,-2-1 0 0,2 5 1088 0,0 0 192 0,-1-2 16 0,6-2 16 0,3-2-992 0,5-4-320 0,2 1 160 0,-1 1-160 16,-1 4 0-16,-3 2 0 0,-2 1 0 0,-1 2 0 0,-2 1-144 0,-3 0 144 0,-1 4 0 0,-1-2 0 0,-2 2 0 0,-1-1 272 0,-1 0-16 0,0 0-16 0,0 0 1216 0,0 0 240 15,-1 1 48-15,0-1 16 0,1-3 224 0,0 0 64 16,0 3 0-16,0-3 0 0,1 0-368 0,-1-3-64 15,1 3-16-15,-1-2 0 0,0 2-768 0,0 0-144 16,0 0-48-16,0 0 0 0,0 0-336 0,-28-8-80 16,13 8-16-16,-6 3 0 0,-4 2-32 0,-4 1-16 15,-5 0 0-15,-3 3 0 0,-5-3-160 0,0 2 0 16,-1 0 0-16,-1-2 0 0,5 1 0 0,-1-1 0 16,2-3 128-16,0 0-128 0,2 1 0 0,0-4 0 15,0 0 144-15,0 0-144 0,2-4 176 0,-4-1-48 0,1 1 0 16,-3 1 0-16,-4-1 80 0,0 1 16 15,-4 0 0-15,-2 0 0 0,1 3-32 0,-5-4-16 0,2 4 0 16,-3-2 0-16,-2 2-48 0,-4 0-128 0,-3 0 192 16,-4 4-64-16,-6 1-128 0,-4 0 0 0,-1 0 0 15,0-2 0-15,2 0 0 0,-2 0 0 0,1 4 0 0,0-4 128 16,1 2-128-16,1-1 0 0,3 0 0 16,-4-1 0-16,-2 4 0 0,-1-1 0 0,-1 2 0 0,1-4 0 15,8-1 0-15,-7-2 0 0,-4 5 0 0,-1 3 0 16,1-3 0-16,3-2 0 0,1-2 0 0,-4 2 0 15,-1 4 0-15,-2 0 0 0,4-2 0 0,0 0 0 16,4 0 0-16,1 1 0 0,-2-1 0 0,0 0 0 16,1 4 0-16,3-4 0 0,3-2 0 0,3-1 0 0,1 0 0 15,0 3 0-15,1-2 0 0,3 1 0 16,6 0 0-16,-2-3 0 0,-2 1 0 0,-1-3 0 0,2 3 0 0,0 0 0 16,-1 3 0-16,0-2 0 0,-2 2 0 0,1 0 0 15,4-2 0-15,-2-4 0 0,2 0 0 0,2 0 0 16,6 0 0-16,13 0 0 0,7-3 0 0,-3 2 0 15,-5-1 0-15,-8-6 0 0,-3 2 0 0,0 0 0 16,3-3 0-16,2 5 0 0,3 1 160 0,0 0 96 16,3 0 32-16,1 3 0 0,1 0-288 0,3 0 0 15,3 0 0-15,2 0 0 0,2 0 0 0,4 0 0 16,2-3 0-16,-2 3 0 0,0 0 0 0,-1-2 0 16,2 2 0-16,0 0 0 0,5 0 0 0,-2 0 0 15,2 2 0-15,-2-4 0 0,3 2 0 0,1-2 0 0,0 2 0 16,2-2 0-16,2-1 0 0,1 2 0 0,0-1 0 15,2-2 0-15,1 4 336 0,1-2-32 0,0 2-16 0,1 0 0 16,0 0-96-16,0 0 0 0,1 2-16 16,0-2 0-16,2 0-48 0,1 0-128 0,-1 1 192 0,1-1-64 15,1 0 48-15,0 0 0 0,0 0 0 0,0 0 0 16,0 0 112-16,0 0 32 0,0 0 0 0,0 0 0 16,0 0-160-16,0 0-32 0,0 0 0 0,0 0 0 15,0 0-128-15,0 0 160 0,0 0-160 0,0 0 160 16,0 0-160-16,0 0 0 0,0 0 0 0,0 0 0 15,-23 11 0-15,18-4 0 0,0 0 0 0,1 2 0 16,0-3 0-16,2 0 0 0,1 0 0 0,1 4 0 16,-2 0 0-16,4 6 0 0,-1 3 0 0,1 0 0 0,1 4 0 15,-1 1 0-15,2 5 0 0,-1 2 0 0,-2 3 0 0,0 8 0 16,0 5 0-16,-4 4 0 0,-1 6 0 16,-5 6 0-16,1 6 0 0,-5 7 0 0,-2 10-128 0,-1-4 128 15,1-5 0-15,-1-4 0 16,0-2 0-16,0 2 0 0,3-4 0 0,-1-5 0 0,4-10 0 0,1-3 0 15,3-4 0-15,0-5 0 0,2 3 0 0,1 0 0 16,-1-1 0-16,1-1 0 0,2 0 0 0,0 1 0 16,0-3 0-16,1 0 0 0,-1-3 0 0,-1-2 0 15,1-3 0-15,-1 2 0 0,-2 3 0 0,-1 1 0 16,0 4 0-16,-2 2 0 0,-2-1 0 0,-1 3 0 16,0-1 0-16,0-2 0 0,2 0 0 0,0-7 0 15,1-1 0-15,2-4 0 0,0 1 0 0,2-4 0 16,2-6 0-16,1 2 0 0,1-5 0 0,2 1 0 0,1 1 0 15,-1-4 0-15,2-1 0 0,0-1 0 0,1 2 0 16,-1 1 0-16,1-3 0 0,-1 4 0 0,0-2 0 0,0 2 0 16,-1-2 128-16,0 1-128 0,-1 1 0 15,0 1 128-15,-1-3-128 0,0 5 0 0,-1-1 0 16,-2 0 0-16,1 2 0 0,-2-1 0 0,0 3 0 0,1-6 0 16,-1-5 0-16,1-2 0 0,0 2 0 0,0-2 0 15,1-1 0-15,1-2 0 0,0-4 128 0,0 0-128 16,3 0 384-16,-1-2 32 0,-1-3 16 0,2 2 0 15,0-1-240-15,-2 2-64 0,2-4 0 0,-1 2 0 16,0 0-128-16,-1 0 128 0,0 2-128 0,-1 1 128 16,0 2-128-16,0-1 0 0,1 3 0 0,-2-2 0 15,1 2 0-15,0-1 0 0,1 0 0 0,0-2 0 16,1 1 0-16,1-4 0 0,1 0 0 0,3 0 0 0,0 0 0 0,5-6 0 16,1-3 0-16,5-4 0 0,3-2 496 15,4 2 64-15,1 4 16 0,1 0 0 0,-1 0-352 16,2-1-64-16,7 4-16 0,1-4 0 0,2 4-144 0,0 0 0 15,2 3 0-15,1-2 0 0,3 2 0 0,-1 2 0 16,4 1 0-16,2 2 0 0,-2 3 0 0,-2-5 0 16,-3 1 0-16,12-2 0 0,11-2 0 0,10 0 0 15,3-5 0-15,4 1 0 0,-2-2 0 0,11-1 0 16,12-6 0-16,-2 1 0 0,-5 3 0 0,-2 2 0 16,4 1 0-16,0 0 0 0,1-1 0 0,-6 1 0 15,-10 4 0-15,4-2 0 0,8-2 0 0,1 0 0 16,-3 2 0-16,3 0 0 0,5-1 0 0,3 4 0 15,6-1 0-15,-4 2 0 0,-7 2 0 0,-1 2 0 16,3 2 0-16,1 3 0 0,0 2 0 0,-5 1 0 0,-4 3 0 16,-1-1 0-16,0 0 0 0,-5 0 0 0,-4-2 0 15,-3 1 0-15,0-3 0 0,0-4 0 0,5-4 0 0,-5 0 0 16,-3 0 0-16,-4-2 0 0,-2 2 0 0,-4-2 0 16,-5 2 0-16,-1-2 0 0,-1 0 0 0,-4 0 0 15,-7 0 0-15,0-2 0 0,-2 4 0 0,0-4 0 16,0 0 0-16,-1-2 0 0,3 2 0 0,-3-2 0 15,0 2 0-15,-3-1 0 0,2 3 0 16,-3 0 0-16,-1-1 0 0,-1 1 0 0,0 0 0 0,5 1 0 16,4-1 0-16,2 3 0 0,2-3 0 0,-4 0 0 15,0 2 0-15,-3-1 0 0,-8 2 0 0,-3 1 0 0,-1 0 0 16,-4 0 0-16,-3-1 0 0,-1 0 0 0,-1-1 0 16,-3-2 0-16,-1 2 0 0,-2-2 0 0,-2 0 0 15,1 3 0-15,-3-3 0 0,1 0 0 0,-1 0 0 0,1-3 0 16,3 1 0-16,0-2 0 0,4 3 0 15,0-6 0-15,3 5 0 0,2-4 0 0,-1 0 0 0,0-2 0 16,0 3 0-16,-1 2 0 0,0-4 0 0,-1 4 0 16,-1-4 0-16,-3 4 0 0,-2-2 0 0,-4 1 0 15,0 0 0-15,-1-2 0 0,0 0 160 0,-3 0-160 16,1-3 192-16,-2 2-192 0,0-3 416 0,-1 1-32 16,1-1 0-16,-1-2 0 0,-1 0-112 0,0-4-16 15,3-1-16-15,-1-1 0 0,0-1-48 0,0 0 0 16,1-9 0-16,2 2 0 0,-2-2 240 0,2-4 32 0,-2 0 16 15,1-3 0-15,-1-2-480 0,-2 0 0 0,1-2 0 16,-2-3 0-16,-1-5 0 0,0-3 0 0,-1-5 0 16,-2 2 0-16,0 0 0 0,-2 5 0 0,-2 4 0 0,-1-6 0 15,-3-8 0-15,1-8 0 0,-1-3 0 0,-2 2 0 16,0 0 0-16,-2 4 0 0,1 0 0 0,-3 0 0 16,2 0 0-16,-2-1 0 0,0 1 0 0,0 0 0 15,0-3 0-15,0-1 0 0,2-2 0 0,-1 2 0 16,3-4 0-16,1 0 0 0,2 2 0 0,1 2 0 15,1 4 0-15,0 0 0 0,0 2 0 0,0 4 0 16,-1 1 0-16,1 2 0 0,-3 4 0 0,1 1 0 16,-3 4 0-16,-1 5 0 0,-2 1 0 0,-2 3 128 15,2-3-128-15,-3 5 0 0,1-1 0 0,-1 4 0 16,-2 2 0-16,0-2 0 0,-2-4 0 0,0 0 0 0,0 1 0 16,2 2 0-16,0 3 0 0,1 1 0 0,2 0 0 15,1 3 0-15,2 2 0 0,1 1 0 0,1 3 0 0,1 3 0 16,0 3 0-16,1 0 0 0,-1 2 0 0,0 4 0 15,2 1 0-15,-2-1 0 0,0 5 0 0,-2 1 0 16,0 1 0-16,-2 1 0 16,-3 4-1616-16,-2 1-320 0,-6 4-64 0,-3 4-22192 15</inkml:trace>
  <inkml:trace contextRef="#ctx0" brushRef="#br0" timeOffset="14495.26">14507 6555 23951 0,'-2'-6'2128'0,"-1"1"-1696"0,3 1-432 0,-1 2 0 0,1 0 752 0,-1 0 64 0,-2-2 16 16,-3-6 0-16,0-2-192 0,-3 0-16 0,-1-2-16 0,1 3 0 0,-3 1-880 0,1 0-176 0,-1 4-48 0,-2 2 0 15,-1 2-192-15,-1 2-32 0,0 0-16 0,-2 6 0 0,-2 0 736 0,-1 4 288 16,0 2-16-16,0 1 0 0,1-1 400 0,-1 2 80 15,-1 2 16-15,0-1 0 0,1 1-64 0,-2 0 0 16,0-1 0-16,-2 2 0 0,2 4-320 0,-2-2-64 16,-1 0 0-16,1 4-16 0,2 1-304 0,2-1 0 0,2 1-176 15,2-1 176-15,2-1 0 0,3-2 224 16,3-2-16-16,3-2 0 0,2-3 240 0,3 0 64 0,2 2 0 16,4-3 0-16,1 1 32 0,4-3 16 0,4-3 0 15,0 2 0-15,5-3-240 0,1 0-32 0,5-5-16 0,1 2 0 16,3-3 48-16,0-3 0 0,2-2 0 0,-2-1 0 15,1-2 64-15,-2-2 0 0,0 0 16 0,-4-3 0 16,1-1-112-16,-3-3-32 0,1 4 0 0,-1-4 0 16,0-1 0-16,-2 0-16 0,0-3 0 0,-2 1 0 15,1-2-240-15,-3-1 0 0,1 1 128 0,-2-4-128 16,0 1 0-16,-3-2 0 0,1 1 128 0,-4-5-128 16,0-2 256-16,-2-2 16 0,-2-2 0 0,-2-1 0 15,-1 0 80-15,-2-3 16 0,0-4 0 0,-1-2 0 16,0 0-16-16,-2-1 0 0,1 1 0 0,-2-4 0 15,-1-4-192-15,-2 0-32 0,-2 1-128 0,-2 1 192 0,0 2-192 16,-1 6 0-16,-1 5 0 0,0 1 0 0,-2 5 0 16,0 2 0-16,-1 3 0 0,-1 4-13568 15,-1 1-2752-15</inkml:trace>
  <inkml:trace contextRef="#ctx0" brushRef="#br0" timeOffset="17542.87">14926 5866 13823 0,'-1'-3'1216'0,"1"0"-960"0,0 1-256 16,1 0 0-16,2 2 384 0,-1 0 16 0,2-5 16 0,2 2 0 0,4-5 144 0,1 2 16 0,2 0 16 0,0 0 0 0,1 0 304 0,-2 1 48 0,-1 0 16 0,-2 2 0 0,0-1 512 0,-3 0 96 16,-2 0 32-16,-3 1 0 0,-1 2 304 0,-3-3 64 15,0 2 16-15,-5-2 0 0,2-1-592 0,-3 2-112 16,-1-4-32-16,1 4 0 0,-1-4-928 0,-3 1-176 15,2 0-144-15,0-3 192 0,-1 2-192 0,-1 1 0 0,1-4 0 16,2 4-176-16,1 0 176 0,1-1 0 16,2 4 0-16,1-2 0 0,1 4 0 0,1-2 0 0,1 1 0 15,1 4-128-15,-1 1 128 0,2 3 0 0,-1 0 0 16,-1 5 0-16,1 1 0 0,-1 4 0 0,0 3 0 16,-1 2-128-16,2 3 128 0,0-2-128 0,0 3 128 15,-1-1-128-15,1 1 128 0,1 5 0 0,0 7 0 16,1 1 0-16,2-1 0 0,1 3 0 0,2 9 0 0,1 3 0 15,2 6 0-15,-1 3 0 0,-1-4 128 0,-2-3-128 16,-3 3 0-16,-2 4 0 0,-1 2 0 0,-4 0 0 16,-3 6 0-16,1-10 0 0,0-8 0 0,-2-6 0 15,0-7 0-15,-2-1 0 0,-1-2 0 0,-3-3 0 16,0-1 0-16,0-5 0 0,0-4 0 0,1-2 0 16,1-5-304-16,0-2-128 0,-1-2-16 0,-1-3-16064 15</inkml:trace>
  <inkml:trace contextRef="#ctx0" brushRef="#br0" timeOffset="17830.12">14731 6465 38703 0,'4'-8'3440'0,"1"2"-2752"0,0 2-560 0,2 2-128 0,2-2 768 0,3-1 112 0,9-2 16 0,12-8 16 0,13-1-912 0,9-3 0 0,5 3-240 0,-4 3 48 0,-7 0-144 0,-5 3-48 0,-7 2 0 0,-8 0-11632 16,-4 2-2320-16</inkml:trace>
  <inkml:trace contextRef="#ctx0" brushRef="#br0" timeOffset="18301.46">13861 7505 1839 0,'-17'-2'160'0,"4"0"-160"0,0 2 0 0,5 0 0 16,3 0 6320-16,1 0 1232 0,0 0 240 0,-2 2 48 16,-4-2-5136-16,-1 2-1024 0,0 0-208 0,2-2-32 15,5 3-928-15,5-3-192 0,4 0-48 0,5 0 0 16,3 0 96-16,7 0 16 0,3 0 0 0,5 1 0 15,3 1 208-15,4 1 48 0,6 1 16 0,3-1 0 16,1 1-256-16,1-2-48 0,1 1-16 0,0-6 0 16,0 1 48-16,1-4 0 0,3-2 0 0,-2 0 0 15,-3 0 48-15,1-2 16 0,3 2 0 0,-2-2 0 16,-4 0-448-16,-3 1 128 0,1 1-128 0,-5 0 0 0,-2 2 0 16,-4 0-176-16,-3 2 16 0,-5 2 0 15,-5-1-608-15,-3 3-112 0</inkml:trace>
  <inkml:trace contextRef="#ctx0" brushRef="#br0" timeOffset="19026.86">14139 8474 24879 0,'-3'-3'2208'0,"2"0"-1760"0,0-1-448 0,0 2 0 15,1 2 1872-15,-2-4 304 0,1-2 48 0,-3-3 16 0,-2-3-1152 0,0-2-240 0,-3 0-32 0,-1 0-16 0,1 2-480 0,-4-1-112 0,1 0-16 0,-3 0 0 0,-2 1-192 0,-3-1 128 0,0 1-128 0,-2 5 0 16,-2 2-256-16,-2 5-128 0,-1 8-48 0,-4 5 0 16,-3 5 32-16,-3 6 0 0,-4 7 0 0,-1 1 0 0,-2 6 400 0,5-1 224 15,1 0-32-15,-2 5 0 0,-2 3 800 0,2 2 160 16,4 1 16-16,4-3 16 0,4-4-544 0,6-2-96 16,4-3-32-16,5-1 0 0,2-1-512 0,2 1 0 15,4-4 0-15,1 1 0 0,3-4 0 0,4 1 0 16,0-6 0-16,3-2-192 0,4-2-96 0,3-6-16 0,0 0 0 15,5-7 0-15,1-2 464 0,5-6 96 0,3-4 0 16,3-5 16-16,3-2 48 0,3-6 0 0,2-1 0 0,3-7 0 16,1 1 16-16,-1-6 16 0,-1 1 0 0,-2-4 0 15,0 1-96-15,1-2-32 0,-2-2 0 0,-2 0 0 16,0 0 64-16,-3-3 16 0,-3 3 0 0,-3-3 0 16,0-6-48-16,-4 0 0 0,0 0 0 0,-3-1 0 15,-2 0-16-15,-2-3-16 0,-3 0 0 0,-2-2 0 16,-2 2-16-16,-4 2 0 0,-1 3 0 0,-4-7 0 15,-2 2 48-15,-2 1 0 0,-2 0 0 0,-1 2 0 16,0-2-48-16,-1 2 0 0,2 4 0 0,-1 0 0 16,3 9-208-16,2 4 176 0,-1 5-176 0,1 3 160 15,2 5-160-15,0 2-144 0,0 6 144 0,0 1-208 16,-1 6-512-16,1 3-112 0,0 1 0 16,0 5-19840-16</inkml:trace>
  <inkml:trace contextRef="#ctx0" brushRef="#br0" timeOffset="19430.02">14580 8588 23039 0,'1'-10'2048'0,"1"4"-1648"0,-1 0-400 0,0 6 0 0,0-3 1792 0,2 1 256 0,-1-4 64 0,3-4 16 0,1-3-1168 0,-1 3-224 0,0 4-48 0,-1 5-16 0,-3 1 528 0,1 4 96 0,-4 3 32 0,-1 4 0 15,-1 3-432-15,-4 4-96 0,0 1-16 0,-5 4 0 16,0 6-400-16,-5-1-96 0,-1 3-16 0,-5 1 0 16,1 2-144-16,-4 0-128 0,-2 1 144 0,-2-2-144 15,0 7 144-15,0-2-144 0,2 1 128 0,-2 2-128 16,2 3 208-16,5 1-32 0,1-1-16 0,5-1 0 0,2-7-32 16,3-2 0-16,5-5 0 0,0-4 0 0,2-6-288 15,2-7-64-15,1-2-16 0,1-6-12432 16,1-4-2480-16</inkml:trace>
  <inkml:trace contextRef="#ctx0" brushRef="#br0" timeOffset="19643.9">14181 8736 45151 0,'-18'4'2000'0,"6"-1"416"0,1 0-1936 0,6 0-480 15,4-2 0-15,1 1 0 0,1-2 0 0,0 4 128 16,0 0-128-16,3 5 0 15,4 0-368-15,2 6-112 0,1 3-32 0,0 5 0 0,1 1 512 0,2 3-144 0,-2 1 144 16,2 2 0-16,1 1 0 0,1 1 0 16,0-1 0-16,-1-1 0 0,-1-2-224 0,1 3 32 0,4 0 16 0,-4-5 0 31,1-1-592-31,-1-3-128 0,-2-2-32 0,-2-4 0 16,-1-4-2272-16,-1-3-448 0</inkml:trace>
  <inkml:trace contextRef="#ctx0" brushRef="#br0" timeOffset="20146.81">14351 8244 33167 0,'-6'0'2944'0,"1"-1"-2352"0,3 1-464 0,3 0-128 0,0 0 1536 0,1 0 272 15,-4 0 64-15,2 0 16 0,2-2-1888 0,0 2-256 16,3 0-128-16,-5 0 0 0,0 0 384 0,32 0 144 16,-15 2 0-16,3-2 0 0,4 0 112 0,2 0 0 15,3 0 16-15,3 0 0 0,4-2-48 0,0-2-16 16,-1 1 0-16,-1 1 0 0,-3-2-208 0,0 0 0 15,-2-2 128-15,-5 3-128 0,1-2 0 0,-3 1 0 16,-1 0 0-16,-2 2 0 0,0-2 0 0,-3-2 0 16,-2 2 0-16,-1-2 0 0,-1 0 0 0,-1 0 0 15,-2-1 0-15,-2 1 0 0,0 0 0 0,-1-3 0 0,-1 2 0 0,-3-3 0 16,1-1 0-16,-2 0 0 0,-1 2 0 16,-3 0 0-16,2 2 304 0,-3 1-48 0,0 0 0 15,-1-1 0-15,-3 4 64 0,1-1 0 0,-3 2 0 16,0-2 0-16,-1 1-112 0,-3 1-16 0,2 1 0 0,-3 1 0 15,-2 0-192-15,-1-3 0 0,4 1 0 0,-4 1 0 16,1-2 0-16,0-1 128 0,1 1-128 0,-1-4 0 16,3 1 144-16,0-2-144 0,0-2 128 0,3 0-128 15,0 1 0-15,1-3 0 0,0-1 0 0,3 2 0 16,1-1-512-16,2 0-144 0</inkml:trace>
  <inkml:trace contextRef="#ctx0" brushRef="#br0" timeOffset="21348.91">1359 2809 43311 0,'-15'0'3840'0,"8"-2"-3072"15,5 2-608-15,4 0-160 0,0 0-576 0,1-1-128 0,-2 1-48 0,1-3 0 0,2-1-336 0,7-2-80 0,5 4-16 0,9-2 0 16,7 0 384-16,6 2 80 0,11-1 16 0,5 2 0 16,8-1 32-16,5-1 16 0,6 2 0 0,6-1 0 0,6 2 656 0,4 0 0 15,3 0 0-15,-1-3 128 0,-1 3-128 0,7 0 0 16,7-4 0-16,5 1-128 0,3-1 784 0,8-2 176 16,6-3 16-16,4-1 16 0,5 0 176 0,12 2 48 15,10-2 0-15,5 1 0 0,-2 3-352 0,0 2-64 0,3 4-16 16,11 0 0-16,7 0-384 0,6 3-80 15,0 0 0-15,-3 4-16 0,2-5-176 0,-3 2 128 0,1 0-128 0,0-2 128 16,2 2-128-16,-5-2 0 0,-1-2 0 16,-5 0 0-16,-7 0 0 0,3-2 0 0,3-2 0 0,-4-2 0 15,-7 2 0-15,-1-1 0 0,1 1 0 0,-1-2 0 16,-4 0 0-16,-4 2 0 0,-6 1 0 0,-1-2 0 16,-4 1 0-16,-9 0 0 0,-8 4 0 0,-7 0 0 15,-4 0 0-15,-12 2 0 0,-18 2 0 0,-2 0 0 16,-4 2 0-16,-6 2 0 0,-10 7 0 0,-8-3 0 15,-8 2 0-15,-8 0-144 0,-4 2 144 0,-8-3-160 16,-4-1-720-16,-4-6-144 16</inkml:trace>
  <inkml:trace contextRef="#ctx0" brushRef="#br0" timeOffset="21891.71">2278 3112 37775 0,'-52'-17'1664'0,"13"10"368"0,5 0-1632 0,10 4-400 0,11 0 0 0,5 3 0 0,0 0 352 0,-10-2-16 0,-8 1 0 0,-7 1 0 0,-2-3-336 0,1 1 0 0,4 0 0 0,8 2 0 0,7-2 0 0,4 1 0 0,5 1-176 0,4-3 176 16,4 3-512-1,1-4 0-15,6 2 0 0,3 0 0 0,6 0 512 0,5-3 0 0,6 4 208 0,5-1-64 16,6 0 592-16,6 2 112 0,6 0 32 0,3 0 0 16,3 4-416-16,9 0-80 0,10 2 0 0,4 3-16 15,5-2-160-15,9 3-16 0,11 1-16 0,9-1 0 0,6 0-176 0,7-1 0 16,-2 0 0-16,9-2 0 0,7-1 0 0,9-3 0 16,3-3 0-16,3 0 128 0,-2-3 32 15,11 0 0-15,10-3 0 0,4 0 0 0,-21 2 112 0,8 1 32 16,14 3 0-16,-8-3 0 0,-15 3-112 0,20 0-32 15,25 0 0-15,8 3 0 0,0-3 16 0,-5 1 0 16,-1 1 0-16,1-2 0 0,1 4-176 0,1-2 0 16,4 0 0-16,0 0-176 0,3-2-64 0,-1 0-16 15,-3-4 0-15,-5-2 0 16,-2 0-512-16,-4 0-128 0,1 0 0 0,-2-3-17856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9T17:20:53.8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5624 4513 21183 0,'-15'-3'1888'0,"1"0"-1504"0,7 0-384 0,2 0 0 0,1 3 0 0,-3-4 144 16,-9-2-144-16,-11-3 0 0,-8-3 0 0,-5 1-256 15,-2-1 32-15,-1 2 0 0,0 1 224 0,-5 0 0 0,-7 6 0 0,-3-1 0 16,1 2 0-16,0 0 0 0,2 0 0 16,-6 2 0-16,-2-3 496 0,-3 2-16 0,1 1 0 15,-3 0 0-15,-5 1 336 0,0-2 64 16,6-1 16-16,-6-1 0 0,-8 3 80 0,-10 3 32 0,-4-1 0 15,-1-2 0-15,4-2-736 0,-4 2-144 0,-3-3-128 16,-5 2 192-16,-2-5-192 0,2 1 0 0,6 0 0 16,0 0 0-16,2 4 0 0,1-4 0 0,0 1 128 0,3-2-128 15,5 3 624-15,-2 2 32 0,-1 2 16 0,2-2 0 16,8-1-208-16,0-2-32 0,2 1-16 0,-1 2 0 16,2 1-256-16,3-2-160 0,2-2 192 0,5-1-192 15,10 4 320-15,0-4-32 0,2 4-16 0,-2 1 0 16,1-3-128-16,2 2-16 0,3-2-128 0,3 0 192 15,3 0-192-15,3 0 0 0,5-2 0 0,3 1 0 16,2 4-720-16,1-4-96 0,0 4-16 16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6:09:12.95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1462 7905 19343 0,'-7'-6'1728'0,"2"0"-1392"0,2 4-336 0,0 0 0 0,2 4 1152 0,1 0 176 16,0-2 16-16,0 2 16 0,0 5-16 0,1-1-16 0,4 1 0 0,3-1 0 0,2 3-1056 0,2-1-272 0,3 0 0 0,3-4 0 0,2 0 0 0,2-2-128 0,2 1-16 0,2-6 0 0,1 3-112 0,3 3-32 15,4-3 0-15,5 0 0 0,1-3 656 0,7 6 128 16,7-2 16-16,6 4 16 0,8 5 544 0,6-3 96 16,6 4 32-16,-5-1 0 0,-2 2-768 0,13 5-160 15,12-1-16-15,6 0-16 0,0-1-32 0,6-6 0 16,9-2 0-16,2-1 0 0,-7-5 240 0,8 1 64 15,10-4 0-15,4 1 0 0,-3-2-224 0,-1 1-32 16,-2-2-16-16,-5 0 0 0,-5-1-240 0,3 1 0 16,1-1 0-16,-4-2 0 0,-6 4 0 0,-2-6 0 0,2 2 0 15,-6-3 0-15,-6-3 0 0,-5 1 128 16,-5-4-128-16,-6 1 0 0,-6 5 0 0,-6-2 0 0,-4-1 0 16,-7 2 0-16,-7-1 0 0,-7 0-240 0,-8 3 80 0,-8 3-11056 15,-6 2-2224 1</inkml:trace>
  <inkml:trace contextRef="#ctx0" brushRef="#br0" timeOffset="6916.96">2896 10469 27647 0,'-4'-6'2448'0,"2"2"-1952"0,1 1-496 0,1 0 0 0,1 0 384 0,-1 0 0 16,1-4-16-16,-1-5 0 0,-1-6 96 0,0-2 32 0,-1 1 0 0,0 1 0 0,-1-2 320 0,2 4 64 0,-1 1 16 0,-1 1 0 0,2 2-752 0,-1 0-144 0,-1 3 0 0,-1 3 0 16,1 0-144-16,-4 2 16 0,-1 3 0 0,-3-1 0 15,-3 2 128-15,-2 2 0 0,1-1 0 0,-3 1-128 16,-6 5 288-16,-1-1 64 0,1 1 16 0,-2 2 0 16,-2 1 496-16,0-2 96 0,-2 6 32 0,1-2 0 15,-1 2-320-15,2 1-64 0,2 3-16 0,3 2 0 0,4-1-464 16,2-1 128-16,1 4-128 0,2 2 0 0,-1 7 272 15,1 0 16-15,2 3 0 0,1 5 0 0,1 2-288 16,1-1 0-16,3 2 0 0,2-5 0 0,4-2 0 16,3-6-144-16,4-7 16 0,2-5 0 15,1-2-368-15,4-3-64 0,6-2-16 0,5-1 0 16,2-5 576-16,3-1 192 0,1 0 0 0,0-8 0 0,0 1 128 0,-3-3 32 16,-1-2 0-16,-2-3 0 0,-3 2-32 0,-1-5 0 15,0 1 0-15,-1-2 0 0,2 0-32 0,-2-5-16 16,1 1 0-16,-1-2 0 0,0-3-144 0,-2-1-128 15,1-2 192-15,-4-7-192 0,-4 7 176 0,-1-10-176 16,-2-2 160-16,-3-2-160 0,-2 1 224 0,-3 0-48 16,-2 3-16-16,-1-4 0 0,-2 1-32 0,-3 0 0 15,2 3 0-15,0-3 0 0,-1 0 0 0,-2-2 0 16,0-1 0-16,1 2 0 0,-2 3 176 0,1 2 16 0,-1 2 16 16,-1 3 0-16,1 1 80 0,0 5 16 0,0-1 0 15,2 4 0-15,0-2-432 0,2 5 0 0,0 2 0 16,0-1 0-16,0 3-272 0,-1 0-48 0,2 4 0 0,-1-1 0 31,1 3-576-31,-1 0-128 0,0 2-32 0,-1 4-17984 0</inkml:trace>
  <inkml:trace contextRef="#ctx0" brushRef="#br0" timeOffset="11107.01">3440 10144 4607 0,'-5'0'400'0,"1"0"-400"0,1 0 0 0,1-3 0 0,2 2 5648 0,2 1 1056 0,-2 0 208 0,1-3 32 0,1 3-4128 15,1-2-832-15,1 1-176 0,-4 1-16 0,0 0-384 0,0 0-64 0,21 7 0 0,-15 2-16 0,1 1-880 0,1 0-160 0,0 4-32 0,1 0-16 0,0 2-240 16,-1 3 176-16,1 2-176 0,-2 2 160 0,0 2-160 0,-3-4 192 15,3 5-192-15,-2-4 192 0,0 0-192 0,0 3 0 16,1 1 144-16,-1 0-144 0,1 1 208 0,1-1-16 16,2-1-16-16,0 3 0 0,2-3-16 0,0-1 0 0,0-6 0 15,0 1 0-15,0-7-32 0,2-1-128 0,-2 0 192 16,1-4-64-16,0-1-256 0,0-5-64 0,-1 1-16 16,-1-4-12736-16,1-2-2544 15</inkml:trace>
  <inkml:trace contextRef="#ctx0" brushRef="#br0" timeOffset="11414.99">4159 10008 25791 0,'-7'-3'2304'0,"1"2"-1856"0,0 1-448 0,2 1 0 16,3 2 3776-16,0-1 672 0,0-1 128 0,-2 5 32 0,-1 3-3648 0,-2 5-704 16,-1 4-256-16,-1 5 144 0,2 3-144 0,-5 7 0 15,0 2 0-15,-4 4 0 0,-2 4 0 0,-4 4 0 16,-2-2 0-16,-2 2 0 0,-4 5 0 0,1-3 0 16,2 0 0-16,-6 7 0 0,-6 14 0 0,-4 3 0 15,2-2 0-15,-1 2 0 0,1 0 224 0,2-6-32 16,4-1-16-16,1-6 0 0,1-3-176 0,2-3 0 15,3-4 0-15,5-6 0 16,1 1-288-16,2-3-144 0</inkml:trace>
  <inkml:trace contextRef="#ctx0" brushRef="#br0" timeOffset="13384.11">1583 11822 36863 0,'-5'-3'3264'0,"1"3"-2608"0,3-2-528 0,1 2-128 0,0 0 0 0,-1-1 0 0,-2 1-160 15,-1-5 160-15,0 1-128 0,0-2 128 0,0 2 0 0,2-2-144 0,-1 0 576 0,3-2 112 0,1 2 32 0,3 1 0 0,1 1-576 0,2-2 0 16,2 4 0-16,2 0 0 16,2 2 144-16,1 0-144 0,3 2 0 0,2 3 144 15,4-2 96-15,0 1 16 0,2-1 0 0,4 3 0 0,9-4 128 0,2 6 16 16,5-5 16-16,4 2 0 0,5-1-112 0,5-4-32 16,5 0 0-16,5-4 0 0,3 2-144 15,5-2-128-15,1 2 144 0,2-1-144 0,3 3 0 0,-4-1 0 16,-1-2 0-16,-1 2 0 0,1 0 0 0,-1 1 0 15,4 0 0-15,-1 0 0 0,-1-4 0 0,3 1 0 16,3-1 0-16,4-2 0 0,3-1 336 0,-2-1-16 16,-3-2-16-16,10-4 0 0,6-1 160 0,-2-1 48 15,-3 0 0-15,-3 1 0 0,-4 6-352 0,0-5-160 16,-1-1 160-16,-4 3-160 0,-11 2 0 0,5-2 0 16,5 2 0-16,-5 0 0 0,-3-1-192 0,-12 3-16 0,-9 2-16 15,-7 2 0 1,-2-2-240-16,-6 4-48 0,-8 0-16 0,-5 1-18800 0</inkml:trace>
  <inkml:trace contextRef="#ctx0" brushRef="#br0" timeOffset="14328.35">3121 13184 24879 0,'-4'-5'2208'0,"1"2"-1760"0,-2-1-448 0,1 2 0 16,3 0 1280-16,0 0 160 0,-1-1 32 0,-3 0 16 0,-1-3-2224 0,-1-7-448 0,-3 3-96 0,1-3 0 0,1-2 2848 0,-1 1 576 0,1 2 112 0,1-4 32 16,0 1-1344-16,-2-1-272 0,-2-3-48 0,0 1-16 0,-2 0-112 15,0 4-32-15,-2 0 0 0,-2 2 0 0,-1 2-80 0,-3 4 0 16,-2-1-16-16,-1 7 0 0,2 0 32 0,-8 4 16 16,-9 5 0-16,-9 4 0 15,-7 6-752-15,-3 1-160 0,0 4-16 0,1 1-16 16,10-3-496-16,-1 4-112 0,3 0-16 0,3 3 0 15,6 2 832-15,4 0 176 0,6-2 144 0,3 5-208 0,4 0 576 0,3 0 112 16,1-3 32-16,3 3 0 0,1 1-512 0,1-1-128 16,1 1-16-16,3 0 0 15,4-7-1232-15,0 1-240 0,5-3-48 0,3-2-16 16,4-1 1072-16,2-4 224 0,3 0 32 0,2-4 16 0,4-5 1136 0,3-3 224 16,2-2 64-16,4-4 0 0,2-2 624 0,4-1 128 15,2-5 16-15,3-3 16 0,2-2-992 0,2-4-208 16,2 0-32-16,-3-5-16 0,1 1-448 0,-3-1-176 0,-2-1 128 15,-1-2-128-15,-1 0 0 0,0-5 0 16,-2-3 0-16,-1 1 0 0,-4-1 192 0,-3-1-64 0,-2-1 0 0,-1-3 0 16,0-4 240-16,-3-6 32 0,-1 3 16 15,-4-4 0-15,-2 1-32 0,-3-4 0 0,1-4 0 0,-5 2 0 16,0 3-192-16,-3-6-64 0,-3-2 0 0,-2-3 0 16,-2 6 0-16,-2 1-128 0,-2 2 192 0,-3 2-64 15,1-1 128-15,-5 4 0 0,1 3 16 0,-2 3 0 16,-2 0 0-16,0 3 0 0,1 5 0 0,2 5 0 15,0 6-112-15,0 4-32 0,2 7 0 0,-1 3 0 16,3 1-128-16,-1 7-176 0,0 0 48 0,0 7 0 16,-1 1-720-1,0 6-144-15,0 4-32 0,-1 5 0 0,3 5-1344 0,-1 3-256 16</inkml:trace>
  <inkml:trace contextRef="#ctx0" brushRef="#br0" timeOffset="14704.03">4274 12922 43311 0,'-4'-3'1920'0,"0"-4"384"0,-1 5-1840 0,0-2-464 0,3 4 0 0,0 0 0 16,0 0 160-16,-4 1-160 0,-3 2 160 0,-4 3-160 0,-2 3-208 0,-1 7-144 0,-3 6-32 0,-1 4 0 0,-2 6 240 0,-3 9 144 0,-4 8-192 0,-2 6 192 0,-3 4-160 0,1-2 160 0,0-2-128 0,2-2 128 15,1 1-128-15,4-3 128 0,1-4-128 0,3-5 128 16,4-5 0-16,-2 1 0 0,-1 3 0 0,0 0 128 16,0-5-128-16,1-5 0 0,3-3 0 0,-1-3 128 15,3-8-544-15,2-2-96 0</inkml:trace>
  <inkml:trace contextRef="#ctx0" brushRef="#br0" timeOffset="14932.44">3449 13074 49759 0,'-1'0'4416'0,"-1"3"-3520"16,4-3-720-16,0 4-176 16,3 2-368-16,2 0-96 0,6 6-32 0,6 4 0 15,12 13-496-15,10 7-96 0,7 4-32 0,3 4 0 0,4-2 880 0,-1 1 240 16,3 2 0-16,1-1 0 0,-1 3 0 0,-3-2 0 15,-3-1 0-15,-4-1 0 0,0-3-128 0,-3 0 128 0,-2-2-128 16,-3-6 128 0,-6-4-576-16,-2-2-48 0,1-1 0 0,-3-4-18160 0</inkml:trace>
  <inkml:trace contextRef="#ctx0" brushRef="#br0" timeOffset="19757.75">3321 9827 35935 0,'-5'-5'3200'0,"2"1"-2560"0,1 1-512 0,4 3-128 0,-1-4-1024 0,0 2-208 0,-1-5-48 0,1-3-16 0,1 1 2160 0,0-4 432 15,3 5 96-15,1 0 16 0,0 6-704 0,2 2-144 16,1 0-32-16,-1 2 0 0,5-1-528 0,1 2 0 16,4-2 0-16,3 0 0 0,2 1 0 0,3 0 0 0,1-1 0 15,2-1-144-15,1 0 144 0,-1 0 0 16,1 0 0-16,-2-1 0 0,0 1 0 0,-1-4 0 15,0 2 0-15,-1-2 0 0,1-2 0 0,-1 0 128 0,2 0-128 0,0-1 0 16,1-3 0-16,-1 4 0 0,-1-2 0 0,-1 1 0 16,-3 1 224-16,-2 0 80 0,-3 2 16 0,-1 1 0 15,1-4 48-15,0 1 16 0,-1 3 0 0,-1-4 0 16,0 1-384-16,-2 0 128 0,-2 0-128 0,-1-3 0 16,-1 3 0-16,-1-1 0 0,-3-2 0 0,-1-1 0 15,-1 3 0-15,-2-2 0 0,-2-1 0 0,-2 0 0 16,-1 2 256-16,-2-2-32 0,-1 0 0 0,-3 4 0 15,-2-7 144-15,-2 5 16 0,-1 0 16 0,-1-1 0 16,0 2-128-16,-1 1-16 0,0-3-16 0,1 3 0 16,6 0-240-16,-3 2 0 0,-2-2 0 0,-1 2 0 0,0-2 0 15,-1 0 0-15,2 0 0 0,1 0 0 0,0 2 0 16,1-2 0-16,0 1 0 0,-1 0 0 0,1-1 0 0,-1 1 0 16,2 1 0-16,1 0 0 0,2 2-256 0,-1 2 0 15,3 0 0-15,1 2-12544 16,2 2-2512-16</inkml:trace>
  <inkml:trace contextRef="#ctx0" brushRef="#br0" timeOffset="20542.93">3349 12745 42383 0,'-10'-2'3776'0,"2"1"-3024"0,5 1-608 16,1-3-144-16,1 3-1232 0,-1-2-288 0,-3 1-48 0,-5-4-16 0,0 0 1584 0,0-2 192 0,4 1 112 0,2-2 16 0,4 1-320 0,5 4 0 0,5-3 0 0,4-1 0 0,4 4 400 0,7-4 80 15,6 1 16-15,5 0 0 0,4 0-224 0,5-3-32 0,4 2-16 0,2 1 0 16,1-1-224-16,-3 0 0 0,-3 5 0 0,0-2 0 15,1-1 0-15,-1 1 0 0,-2-2 0 0,0 2 0 16,-2-2 0-16,-2 2 0 0,0 2 0 0,-2-2 0 16,-3 2 0-16,1-4 0 0,0 2 0 0,-2-2 0 15,1-3 0-15,-2 2 0 0,1-2 0 0,-3-1 144 16,-2 0-144-16,0 2 0 0,-2-2 0 0,-1 1 0 16,-4 2 320-16,-2-3-32 0,-2 1 0 0,-4 3 0 15,0-2-64-15,-4 0-16 0,-3 4 0 0,-2-2 0 16,0 1-208-16,-4 0 128 0,-2 2-128 0,-2-3 0 15,-2 3 192-15,-3-4-48 0,-2 5-16 0,-5-4 0 16,-2 0 48-16,-4-1 0 0,-3 1 0 0,-2 0 0 16,-1 1-16-16,-4-1 0 0,0 3 0 0,-1 0 0 15,1-2-160-15,1 4 192 0,3-2-192 0,0 3 192 0,4-2-64 0,0 2-128 16,6 0 192-16,1 0-64 0,2 0-128 0,2-2 0 16,1 2 0-16,1-2-176 0,0 1 176 0,1-2 0 15,-1-1 0-15,2 2 0 0,0 2 0 0,1-4 0 16,2 2 0-16,1-2 0 0,3 2-320 0,4-1-48 15,0 2 0-15,7-5-12656 16,6 2-2528-16</inkml:trace>
  <inkml:trace contextRef="#ctx0" brushRef="#br0" timeOffset="21257.12">5468 11210 43311 0,'-10'-4'3840'0,"5"0"-3072"0,5 4-608 0,4-2-160 0,1 2-192 0,0-4-64 0,1-1 0 0,4 0-16 0,7-1 64 0,7 1 16 0,7 4 0 0,3 1 0 0,3 1 192 0,3 4-144 0,1 1 144 0,1-2-128 16,1 3 128-16,-1-1-208 0,1 3 80 0,-2-3 128 15,1 0 0-15,-1 4 0 0,1-1 0 0,-1-2 0 16,0 3 0-16,-2-1 0 0,2 1 0 0,-1-2 0 16,-2-1-176-16,1-1 176 0,0 1-128 0,-2-1 128 15,0 3-736-15,-1-1-64 16,-2 4-16-16,1 0-16496 0</inkml:trace>
  <inkml:trace contextRef="#ctx0" brushRef="#br0" timeOffset="21490.46">5898 11825 46991 0,'-2'0'2080'0,"1"0"432"0,-1 0-2000 0,4 3-512 0,1-3 0 15,4 1 0 1,1 2-528-16,8-2-208 0,10 4-32 0,13-2-16 16,11 1 112-16,7-1 32 0,4-1 0 0,2-1 0 15,4 2-704-15,3-3-128 0,4 0-16 0,4-4-16 0</inkml:trace>
  <inkml:trace contextRef="#ctx0" brushRef="#br0" timeOffset="23795.61">8724 8088 19343 0,'-9'-6'1728'0,"2"0"-1392"0,1 2-336 0,1-1 0 0,2 4 1664 0,1-1 256 0,-1-2 48 0,-3-1 16 0,-3-2-144 0,-5-3-32 0,-5-3 0 0,-2 1 0 0,-2 0-592 0,-3-1-112 0,-3 3-16 0,-1 2-16 16,-2-2-816-16,-4 2-256 0,2 0 160 0,-3 0-160 15,0 0 0-15,-2 1 0 0,0-1-192 0,-2 3 192 16,-1-1-128-16,-1-1 128 0,3 5 0 0,0-4 0 15,2 2 448-15,1 0 144 0,1 2 48 0,3 2 0 16,1 0-64-16,1 2-16 0,2 2 0 0,3 2 0 0,2 0-432 16,1 4-128-16,3 0 0 0,3 0 0 0,2 5 0 15,2-3 0-15,2 2 0 0,1 1 0 0,4 1 0 16,-1 2 0-16,5-1-160 0,1 1 160 0,-1 4 0 0,4 2-144 16,1 1 144-16,2 3 0 0,1 3 0 0,3 4 0 15,1 7 0-15,1 1 0 0,3 3 0 0,-2 4 0 16,0 3 0-16,2 11 0 0,2 15 0 0,-1 9 0 15,1 13 0-15,-1 13 0 0,0-1 0 0,1 14 0 16,-1 4 0-16,-2 3 0 0,-2 4 0 0,1-4 0 16,-1-4 0-16,0-10 0 0,0-8 0 0,0-2 0 15,0 0 0-15,-1-3 0 0,-1-15 0 0,1 15 0 0,0 21 0 16,-2 4 0-16,2-2 176 0,-4 8 32 16,2 8 16-16,-2 4 0 0,-1 1-224 0,0 3 176 0,2 2-176 15,-1 7 160-15,1 12-160 0,-1 2 0 0,-1-1 0 16,1 1 0-16,1 6 0 0,-1-7 0 0,4-5 0 0,-2-13 0 15,-1-11 0-15,-2-7 0 0,0-2 0 16,-1-8 0-16,-2-9 0 0,-2-5 0 0,-1 1 160 0,-1-8-160 16,-2-6 672-16,-1-2 32 0,1 0 0 0,0-6 0 15,2-7-368-15,0-3-64 0,3 1-16 0,0 0 0 16,3 6-256-16,1-11 0 0,3-2 0 0,2-6 0 16,1-7 0-16,-1-9 0 0,0-3 0 0,0-3 0 15,1-4 0-15,-2-9 0 0,-2-2 0 0,-2-2 0 16,-1-5 0-16,-4-2 0 0,-1-1 0 0,-3-1 0 15,-1-5 448-15,-2 1 96 0,-3 1 16 0,0-3 0 16,-3 1-80-16,-1 2-16 0,-1 3 0 0,-3 0 0 0,1 8-272 0,-3 6-64 16,2 3-128-16,-1 2 192 0,3-5-192 15,-2 7-240-15,-1 2 48 0,-1 5 16 0,2-2 176 16,0 1 0-16,1-3 0 0,2-7 0 0,2-1 0 0,-1-4 0 16,2-7 0-16,-1-2 0 0,3-3 0 15,1-4 0-15,1-5 0 0,-1-2 0 0,3-4 304 0,0 1 32 16,1-5 16-16,1 1 0 0,1 0-176 0,0-1-48 15,1-4 0-15,2 5 0 0,2-3-128 0,1 3-176 16,2 1 48-16,2 2 0 0,2 3-112 0,3 0-16 16,7 4 0-16,0 1 0 0,2-1 256 0,3-1 0 15,2 1 0-15,1 1 0 0,0-2-128 0,3-4 128 16,-2 1-208-16,2 0 80 0,-1-3 128 0,-1 0 256 0,2 1-64 16,-2-3-16-16,2 0 80 0,-1-2 32 0,6 1 0 15,1-1 0-15,1-5 96 0,4 1 32 0,1 0 0 0,4-4 0 16,1 2-416-16,0-3 0 0,0-6 0 0,1-1 0 31,0-2-400-31,6-7-176 0,5-7-16 0,1-8-14448 0,3-5-2896 16</inkml:trace>
  <inkml:trace contextRef="#ctx0" brushRef="#br0" timeOffset="25406.64">15255 8289 32255 0,'4'-1'2864'0,"-1"1"-2288"0,-1 0-576 16,2 1 0-16,-1 1 944 0,2 1 80 0,6 3 0 0,7-2 16 0,8 5-816 0,8 0-224 0,7 1 0 0,6 0 0 0,9 2 0 0,7-6 0 0,7 1 0 0,5-7 0 0,1-3 192 0,2-4-64 0,0 1 0 0,4-3 0 15,7-1-128-15,2 0 0 0,2-2 0 0,-2 2 0 0,-4 1 0 0,2-1 128 16,6 2-128-16,-3 0 128 0,-8 2 448 0,1-3 64 16,-1 7 32-16,0 1 0 0,-3 1-192 0,-5 0-32 15,-1 3-16-15,-7 0 0 0,-5 3-240 0,-5-5-32 16,-5 4-16-16,-5-1 0 0,-5-2-144 0,-4 2 0 15,-6 0 0-15,-4-2 0 0,-6 2 144 0,-4 0-144 16,-3-2 160-16,-5 2-160 0,-1 1 384 0,-3-1-32 16,-2-2 0-16,-1 3 0 0,-2 0 0 0,-3 2 0 15,0 3 0-15,-3 1 0 0,-1 5-80 0,-1 1-16 16,-1 2 0-16,-2 4 0 0,0 4-128 0,-1 1-128 16,3-6 144-16,-2 7-144 0,-1 7 0 0,0 7 0 15,2 4 0-15,-3 7 0 0,2 1 0 0,-1 7 0 16,-1 2 0-16,1 5 0 0,-1-2 0 0,0 12 0 0,-2 11 0 15,4-7 0-15,1-16 0 0,-2 16 0 0,2 23 0 0,0 8 0 16,2 4 208-16,2-2 0 0,3 1 0 0,0 3 0 16,2 0 16-16,0-2 0 0,2-1 0 0,-2 6 0 15,0 9 0-15,-1-2 0 0,2-7 0 0,-2 13 0 16,-2 10-224-16,0 5 0 0,-2-2 128 0,3-1-128 16,-3 0 400-16,0 4 48 0,2 1 0 0,3-4 0 15,2 0 32-15,3-2 16 0,3 1 0 0,3-6 0 16,5-6-336-16,4-2-160 0,5-2 160 0,3-6-160 15,0-4 0-15,5-6 0 0,5-5 0 0,-2-7 0 16,0-6 0-16,5 4 0 0,7 6 128 0,-1-2-128 0,1-7 0 16,0 5 0-16,-1 0 0 0,-2 1 0 0,-1 1 0 0,-3-2 0 15,-3 4 0-15,-3 1 0 0,-5 4 0 0,-8 0 0 16,-4-2 0-16,-7-1 0 0,-5-5 0 0,-4-13 0 16,-2-11 0-16,-2 5 0 0,-3 3 0 0,-2-4 0 15,1-3 0-15,1-12 0 0,2-7 0 0,3-3 0 16,3-3 0-16,2-7 0 0,3 1 0 0,0-7 0 15,4-3 0-15,0 0 0 0,4-3 0 0,-1-2 0 16,0 1 0-16,-2-2 0 0,1 0 192 0,-1-3-16 16,0 2 0-16,-3-3 0 0,-1-2 96 0,-3-3 32 15,0-2 0-15,-2 0 0 0,-2-3-176 0,-2-5-128 16,-1 0 144-16,0-3-144 0,-1-1 0 0,-2-6 0 16,0 1 0-16,-1-4 0 0,0 1 224 0,-1-4-48 15,0 0-16-15,2-2 0 0,-2-4-160 0,-2 0 192 0,1 0-192 16,0 0 192-16,0-4 0 0,-1 1 0 0,0-1 0 15,0 0 0-15,-1 2-64 0,0-5 0 0,-2 6 0 0,-2 1 0 16,-2-3 64-16,-1 5 0 0,0 1 0 16,-6 0 0-16,-5 3-16 0,-6 0 0 0,-4 0 0 15,-3 0 0-15,-3 0-176 0,-4 3 0 0,-4 0 0 0,-1 0 0 16,-1 1 0-16,-3-1 0 0,-4 0 0 0,-2-3 0 16,1 1 528-16,3-2 32 0,1-2 0 0,5 0 0 15,6-4-416-15,5 1-144 0,4-2 0 0,4-2 0 16,2 0-912-1,6-3-176-15,3-3-48 0,2 0 0 0,4-5-976 0,2-7-208 16</inkml:trace>
  <inkml:trace contextRef="#ctx0" brushRef="#br0" timeOffset="27727.37">1616 6008 22111 0,'-13'-6'1968'0,"1"0"-1584"0,7 2-384 0,4 2 0 0,0 2 192 0,-1-4-32 0,-7-2-16 0,-3-4 0 16,-3 1 144-16,-1-3 32 0,2 5 0 0,3 0 0 0,2 1 160 0,4 4 32 0,3-2 16 0,1 0 0 0,3 2-368 0,2-1-160 15,2 0 128-15,3-1-128 0,2 2 496 0,1-2 16 16,3 1 0-16,0 1 0 0,3 1 528 0,1 1 112 16,-1 0 32-16,3-3 0 0,2 3-208 0,-1 0-32 15,3 0-16-15,3-1 0 0,4-1-288 0,4-2-64 16,2 1-16-16,3 0 0 0,5 0 112 0,2-1 32 15,3-1 0-15,2 1 0 0,4-3-240 0,-1 1-32 0,1 1-16 16,1 2 0-16,2 0-224 0,2 3-32 0,2 1-16 16,1 1 0-16,0 0 0 0,1-2 0 0,2-2 0 0,2-2 0 15,4 0-144-15,6-2 192 0,4 0-192 16,2-5 192-16,1 3-192 0,2-4 0 0,2 2 0 0,5 0 0 16,1 1 0-16,0-1 128 0,-2 4-128 0,5-2 192 15,3 0-64-15,2 2-128 0,-1 0 192 0,2-3-64 16,0 3 112-16,-2-1 16 0,-2 0 0 0,-2 1 0 15,0 0-256-15,1 0 144 0,2 2-144 0,-3 0 128 16,-2 2-128-16,-2-1 0 0,1 2 0 0,-7 1 0 16,-8-2 0-16,2 5 0 0,-1 2 0 0,-2 2 0 15,-4 0 0-15,-5 2 0 0,-2-2 0 0,-4 3 0 16,-3 2 0-16,-3 3-144 0,-2-1 144 0,-1 2-208 16,-1 1-640-16,-2 3-128 0</inkml:trace>
  <inkml:trace contextRef="#ctx0" brushRef="#br0" timeOffset="35234.04">8765 8326 30399 0,'-7'-10'2704'0,"3"0"-2160"0,0 5-544 16,3 4 0-16,-1-2 896 0,-1 0 64 0,-5-6 0 0,-5-3 16 0,-3-2-464 0,-5 2-112 0,-2 6-16 0,-1 2 0 15,-2 10-1136-15,-4 4-224 0,-1 2-48 0,-2 6-16 16,-2 4-1008-16,-7 6-208 0,0 6-48 0,-5 4 0 0,4 3 816 16,-4 6 144-16,-3 5 48 0,-2 10 0 0,-3 8 816 0,0 9 160 0,7 3 48 0,10-9 0 15,8-14 928-15,3 12 192 0,0 14 48 0,7-2 0 16,7-9-144-16,8-6-32 0,8-2 0 0,7-7 0 0,7-1-272 15,7-5-48-15,7-6-16 0,6-2 0 0,6-7 576 16,8-7 128-16,3-3 0 0,2-10 16 0,2-3-256 16,1-9-48-16,-1-5-16 0,3-6 0 0,2-1-512 15,2-10-96-15,6-5-32 0,-1-5 0 0,-2-5-144 16,4-5 0-16,1-10 0 0,-2-2 128 0,-3-3-128 16,-5-3 0-16,-4 1 0 0,-3-8 128 0,-6-4-384 0,-6-1-96 15,-10 2-16-15,-4-3 0 0,-5-5 368 16,-7 3 0-16,-7 2 0 0,-8 7 128 0,-6 0 896 0,-8 3 160 15,-7 0 32-15,-8 3 16 0,-4 3-32 0,-8 4-16 16,-8 3 0-16,-7 3 0 0,-9 0-640 0,-1 5-128 16,-3 2-32-16,1 5 0 0,-1 2-128 0,1 5-48 15,0 5 0-15,6 2 0 0,8 2-208 0,1 6 0 16,1 1 0-16,6 3 0 16,9 3-752-16,3 6-240 0</inkml:trace>
  <inkml:trace contextRef="#ctx0" brushRef="#br0" timeOffset="35911.61">9031 10573 30399 0,'-5'-19'2704'0,"0"3"-2160"0,1 5-544 0,3 4 0 0,1 0 1392 16,-4-3 160-16,-2-12 48 0,-4-12 0 0,-4-10-1232 0,-2 4-240 0,-1 1-128 0,-2 8 128 0,1 8-272 0,-4 7-48 0,-3 7-16 0,-4 2 0 16,-4 5-1248-16,-5 5-240 0,-3 6-48 0,-5 3-16 15,-2 8-400-15,-4 2-80 0,-4 9 0 0,3-3-16 16,9 1 1456-16,-5 5 288 0,-1 8 64 0,0 8 16 0,4 1 2416 0,3 5 464 0,2 5 112 15,7 6 0-15,3 5 0 0,6-2-16 0,7 0 0 16,5 5 0-16,6-1-1584 0,6 0-320 0,4 3-64 0,6-10-16 16,2-7-560-16,5-3 0 0,4-1 0 0,3-2 0 31,6-1-400-31,1-5-144 0,2-3-32 0,4-4 0 16,4-3-928-16,1-4-192 0,2-6-32 0,-2-5-16 15,1 0 688-15,7-2 144 0,5-1 16 0,-1-6 16 0,-8-4 368 0,0-7 64 16,5-2 0-16,2-7 16 0,1-5 432 0,-1-4-128 0,-3-5 128 0,0-2 0 15,-2-7 816-15,-2-8 240 0,-1-1 48 0,-6-7 16 0,-1-2 480 16,-6 3 80-16,-5 1 32 0,-1-8 0 0,-1-10-608 16,-3-8-112-16,-5-4-32 0,-6-2 0 0,-3-2-464 15,-7-2-112-15,-4-6 0 0,-5-1-16 0,0 11-176 16,-4-4-48-16,-3 1 0 0,-4 5 0 0,-1 8-144 16,-4 5-192-16,-2 7 32 0,-4 3 16 0,-5 4 144 0,-3 7 0 15,-5 3 0-15,-1 4 0 0,-2 7-304 16,-2 3 32-16,-1 6 0 0,-3 7 0 15,1 3-672-15,0 6-128 0,0 9-16 0,2 4-15936 0</inkml:trace>
  <inkml:trace contextRef="#ctx0" brushRef="#br0" timeOffset="36658.57">8976 12486 39615 0,'-22'-6'3520'0,"1"2"-2816"0,6-1-560 0,5 4-144 0,1-2 128 0,-5-1-128 0,-17-4 192 15,-18-2-64-15,-9-2-1072 0,-3 5-208 0,4 0-64 0,6 7 0 0,5 5 1040 0,4 7 176 0,5 4 0 0,5 5 160 16,6 2-800-16,1 8-176 0,0 8-16 0,2 8-16 15,3 4-384-15,2 8-80 0,2 2-16 0,1 4 0 0,2 0 816 0,5 4 176 16,0 6 16-16,3 4 16 0,0 9 176 0,2-2 128 0,-2 0-192 16,2-23 192-16,1-10-320 0,1 4 32 0,2 12 16 0,4 8 0 31,2-8-272-31,4-12-48 0,3-6-16 0,3-13 0 0,4-3 1072 0,4-10 224 0,5-9 32 0,1-6 16 16,2-4 576-16,0-10 112 0,2 0 32 0,2-8 0 15,1-4-128-15,1-3-32 0,-2 1 0 0,5-13 0 16,7-11-176-16,3-5-32 0,-2-1-16 0,-14 8 0 15,-6 10-640-15,5-13-128 0,8-15-32 0,8-15 0 16,-1-2-272-16,-6 2 160 0,-3 0-160 0,-5 7 128 0,-5 6-128 16,-9 3 0-16,-4 4 0 0,-5 2 0 0,-6 0 0 15,-4 4 0-15,-5 5 128 0,-5 5-128 0,-5-1 176 16,-7 6 0-16,-4 4 0 0,-7 2 0 0,-2-1 32 16,-7 1 16-16,-5 6 0 0,-1-1 0 0,3 8-224 0,-6 0 128 15,-6 4-128-15,-2 0 0 0,-1 3 0 16,0 2-240-16,0 4 32 0,2 2 0 15,2 6-640-15,1 7-128 0,-1 2-32 0,6 4-16704 16</inkml:trace>
  <inkml:trace contextRef="#ctx0" brushRef="#br0" timeOffset="37461.1">9034 14380 35007 0,'-7'-13'3120'0,"-1"1"-2496"0,3 5-496 0,3 3-128 0,0 2 592 0,-2-4 112 0,-6-7 0 0,-5-5 16 16,-6-2-720-16,-2 0 0 0,-3 9 0 0,-3 7 0 0,-2 7 224 0,-1 7 96 0,-1 6 32 0,-3 6 0 15,-5 9-896-15,-2 4-176 0,4-6-48 0,-3 8 0 16,-2 4-448-16,-4 7-112 0,-1 6-16 0,4 0 0 16,5 5 240-16,5-5 32 0,8-3 16 0,6-1 0 0,6 1 1232 0,6-4 240 0,4 1 48 0,5-1 16 15,5 4 528-15,3-1 96 0,6 3 32 0,2-2 0 16,5-5-624-16,2 0-112 0,6-8-16 0,0-3-16 15,6-1-368-15,5-5 0 0,3-3 0 0,4-8 0 16,2-4-288 0,5-6-128-16,0-4-32 0,0-4 0 0,-2-6 96 0,-6-1 16 0,-1-2 0 0,3-7 0 0,6-5 336 15,1-5-176-15,-3-3 176 0,-2-3-128 0,-4-2 128 16,-3-5 176-16,-2-2-48 0,-8-2 0 0,-7 7 912 16,-3-8 176-16,-2-7 48 0,-5-8 0 0,-5 2-576 15,-5 0-112-15,-2 10-32 0,-5-6 0 0,-7-8-160 16,-5-6-48-16,-5 1 0 0,-3 0 0 0,-1 6-144 15,-5 0-48-15,-3 6 0 0,-3 3 0 0,-1 13-144 16,-3 1-272-16,-4 2 64 0,-2 5 16 0,-1 7-64 0,-2 7 0 16,-1 6 0-16,-1 9 0 15,1 2-304-15,-2 8-64 0,2 0-16 0,2 10-15792 0</inkml:trace>
  <inkml:trace contextRef="#ctx0" brushRef="#br0" timeOffset="37974.3">8919 16280 43311 0,'-20'-19'1920'0,"2"3"384"0,-2-3-1840 0,2 3-464 0,4 6 0 0,3 1 0 0,-5-3-2928 16,-13-7-672-16,-14-7-144 0,-10-5-32 0,-2 9-16 0,5 5-16 0,3 9 0 0,4 4 0 0,2 7 3808 0,4 3 848 0,7-1 128 0,1 6 32 0,2 6 16 0,0 4 16 15,5 8 0-15,3 5 0 0,3 7 880 16,4 7 160-16,4 3 32 0,3 6 16 0,3-4-976 0,2 14-208 16,5 14-48-16,1 8 0 15,3-1-1632-15,-1-5-336 0,0-4-64 0,2-7-16 16,2-10-480-16,3-10-96 0,2-8-32 0,7-4 0 16,4-1 1760-16,7-6 0 0,2-9 336 0,2-6-32 0,6-7 144 0,0-5 48 15,-1-6 0-15,2-9 0 0,-2-3-176 0,1-4-48 16,-2-4 0-16,-2-5 0 0,-2-1 800 0,1-7 144 15,2-5 48-15,-1-11 0 0,-3-4-240 0,-1-1-32 16,-2-3-16-16,-3-6 0 0,-1-3-64 0,-4 2-16 16,-5-2 0-16,-3 0 0 0,-2-4-352 0,-4 1-80 0,-2 2-16 15,-3 4 0-15,-1 6-272 0,-5 3-176 0,-1 5 192 0,-3 7-192 16,-2 3-128-16,-3 2-144 0,-4 2-32 0,-9-2-17552 16</inkml:trace>
  <inkml:trace contextRef="#ctx0" brushRef="#br0" timeOffset="38709.62">10396 8462 34095 0,'-24'-10'3024'0,"4"4"-2416"0,1 2-480 0,3 4-128 0,4 4-368 16,4 2-80-16,-5 1-32 0,-10 8 0 0,-12 10-416 0,-8 8-64 0,-8 14-32 0,3 13 0 0,5 9-112 0,4 1-32 0,7 6 0 0,6-1 0 15,10-1-704-15,9 1-144 0,9-2-16 0,8-9-16 16,10-2 1200-16,5-8 240 0,7-3 64 0,5-4 0 0,4 0 1120 0,1-8 224 15,-1-1 64-15,1-8 0 0,1-1-896 0,4-3-368 16,1-1 32-16,2-8 0 16,-2-2-416-16,1-9-80 0,1-4 0 0,0-4-16 0,1-8 1600 0,-1-1 320 15,-3-3 64-15,-3-4 16 0,-2-2 624 0,3-5 128 16,-2-7 16-16,0-3 16 0,-3-3 0 0,-3-6 0 16,-4-2 0-16,-3-6 0 0,-4-5-544 0,-3-6-112 15,-4-4-32-15,-5 2 0 0,-5-2-672 0,-6 1-128 16,-2 6-16-16,-6-3-16 0,-5 0-272 0,-6 2-144 15,-2 4 160-15,-3 3-160 0,-2 4 256 0,-5 2-64 0,-5-3 0 16,-4 8 0-16,1 5 176 0,-1 6 16 0,-2 7 16 16,1 3 0-16,-3 7-208 0,2 4-64 0,-2 4 0 15,0 2 0 1,3 8-688-16,-1 6-144 0,2 4-16 0,5 6-17008 0</inkml:trace>
  <inkml:trace contextRef="#ctx0" brushRef="#br0" timeOffset="39225.21">12822 8424 33167 0,'-15'-9'2944'0,"0"5"-2352"0,-1 0-464 16,1 4-128-16,3 4 1808 0,1 0 352 0,-4 2 64 0,-15 4 16 0,-9 5-1904 0,-13 5-336 0,-10 10-128 0,-6 5 0 0,2 6-416 0,1-2-80 0,3 5-16 0,4-1 0 15,3 8-512-15,7-3-96 0,7 0-32 0,3 2 0 16,3 0-48-16,6-1-16 0,3 1 0 0,2 6 0 15,3 5 1344-15,4 2 272 0,5 1 48 0,3-5 16 0,6-2 240 0,5-9 32 16,5-1 16-16,8-2 0 0,6-2-624 0,6-7 0 16,3-5-224-16,3-6 64 0,6-7 160 0,4-7 0 0,3-2 0 15,4-9 0-15,7-4 336 0,5-8 160 0,-3 0 16 0,8-11 16 16,5-8 144-16,1-4 32 0,-1-3 0 16,1-4 0-16,-3-8-464 0,-3-1-96 0,-7-1-16 0,-6-2 0 15,-6-4-128-15,-7-6 0 0,-7-1-160 0,-8-2 160 16,-5 0 0-16,-7 4 0 0,-7 6 0 0,-8 4 0 15,-5 5 320-15,-9 2 128 0,-1 10 0 0,-8 2 16 16,-7 2 240-16,-6 7 32 0,3 5 16 0,-7 3 0 16,-4 3-256-16,-7 8-48 0,-7 0-16 0,-1 6 0 15,-2 4-304-15,5 2-128 0,2 2 128 0,6 2-128 16,7 0-320-16,6 1-160 16,4 3-32-16,6-2-17968 0</inkml:trace>
  <inkml:trace contextRef="#ctx0" brushRef="#br0" timeOffset="39759.68">14698 8373 38703 0,'-14'-5'3440'0,"-2"4"-2752"0,1 1-560 0,2 3-128 16,-1 1 752-16,-6 5 112 0,-17 3 32 0,-22 7 0 0,-14 9-1264 0,-8 10-240 0,-1 3-48 0,4 7-16 15,3 6-864-15,6 3-160 0,5 3-32 0,7-5-16 16,5-2-688-16,6-3-144 0,7-6-32 0,2 4 0 15,3-1 1056-15,3-3 208 0,4 3 32 0,4-1 16 0,4 4 2464 0,3-2 496 0,6-1 112 16,5-4 16-16,5-1-656 0,6 3-128 0,8 2-32 0,7-3 0 16,5-5-784-16,7-5-192 0,3-3 0 0,9-3 0 15,7-3 320-15,6-5 64 0,5-4 0 0,4-6 16 16,2-8 224-16,1-8 32 0,2-6 16 0,-3-2 0 16,-1-4 256-16,0-8 48 0,2-5 16 0,-4-6 0 15,-1-3-544-15,-5-6-128 0,-3-2 0 0,-5-2-16 16,-6-5 80-16,-7-4 0 0,-5-1 16 0,-6-4 0 15,-3-8 112-15,-5-2 32 0,-5-1 0 0,-7-1 0 0,-2 5-208 16,-6 3-32-16,-2 5-16 0,-6 6 0 0,2 12-144 16,-6 2-16-16,-4 2-128 0,-6 5 192 0,-4 5 32 0,-4 5 0 15,-1 4 0-15,-4 5 0 0,-3 7-224 0,-1 6-256 16,-1 4 48-16,-2 3 16 0,-3 6-48 0,1 4 0 16,3-1 0-16,4 4 0 15,1 4-960-15,2 2-192 0,3 7-32 0,3-1-16 0</inkml:trace>
  <inkml:trace contextRef="#ctx0" brushRef="#br0" timeOffset="40194.39">16233 8531 44223 0,'-29'-10'1968'0,"2"8"400"0,-2-2-1904 0,8 5-464 0,8 4 0 0,3 1 0 0,-5 6-576 0,-11 2-224 0,-17 12-32 0,-14 13-16 0,-10 10-1328 0,1 8-256 0,3 1-48 0,5 5-16 0,4 0 496 0,3 0 80 0,7 3 32 15,3 1 0-15,6 2-640 0,3-2-128 0,6-1-32 0,5 0 0 16,5-9 2176-16,5-3 512 0,6-1 0 0,7-6 0 0,6-5 400 0,4-4 160 16,5-6 16-16,6-6 16 0,4-4 192 15,3-6 48-15,5-4 0 0,5-7 0 0,1-7 1776 0,3-7 352 16,2-2 80-16,3-10 16 0,5-1-400 0,6-13-80 16,5-3-16-16,1-10 0 0,2-4-1600 0,0-5-336 15,0-5-64-15,-2-7-16 0,-2-4-304 0,-6-3-64 16,-6 3-16-16,-4-5 0 0,-3-2-160 0,-8-4-144 15,-6 4 144-15,-10 4-208 16,-5 3-192-16,-10 5-48 0,-6 5 0 0,-8 9 0 16,-7 9-288-16,-15 3-64 0,-11 1-16 0,-17 7-16880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6:10:19.991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4579 13406 28559 0,'2'-10'2544'0,"1"1"-2032"0,-1 3-512 0,0 2 0 0,-2 4 128 16,1-6-128-16,1-3 0 0,1-4 0 0,-2-6 992 0,0 3 96 0,-2 1 32 0,-3 6 0 0,-1 2 224 0,-2 4 64 0,0 0 0 0,-3 2 0 0,0 1-672 0,-1-3-128 0,1 3-32 16,-3 0 0-16,2-3-192 0,0 0-32 0,0 1-16 15,1-2 0-15,-1 0-336 0,-1-2 128 0,-1-2-128 0,0 0 0 16,-2 2 128-16,-1-3-128 0,0 2 128 0,-3 1-128 16,-1-1 0-16,-1 5 0 0,-1 1 0 15,-3 4-192-15,1 4 192 0,-5 3 0 0,1 4 0 0,-3 6 0 16,0 5 0-16,-4 3 0 0,1 1 0 0,-1-1 0 15,3 4 0-15,1 3 0 0,4 3 0 0,3-1 0 16,8-1 0-16,4-1 0 0,4-4 0 0,6 1 0 16,3-1 0-16,4-3 0 0,4-2 0 0,2 0 0 15,2 2 0-15,2-6 0 0,3 0 0 0,-2-2 0 16,1-2 0-16,2-3 0 0,2-1 0 0,0-4 0 0,0-2 0 16,2-5 0-16,1-3 0 0,0-5 0 0,2-1 0 15,1-8 128-15,6-2-128 0,1-6 128 0,5-3 32 16,-1-2 16-16,0-3 0 0,2-4 0 0,2-5 32 0,-4 1 16 15,-3 1 0-15,-3-4 0 0,-1 3-96 0,-5-1 0 16,-4 0-128-16,-3-1 192 0,-4-3 0 0,-6 1 0 16,-2-5 0-16,-5 0 0 0,-3-1 176 0,-5 3 16 15,-3-2 16-15,-3-4 0 0,-3 1-160 0,-4-1-48 16,-2 0 0-16,-4-1 0 0,-3 4 96 0,0-3 16 16,-2 7 0-16,0-1 0 0,1 1-64 0,-5 1-16 15,1-6 0-15,-1 5 0 0,2 3-224 0,1 4 0 16,2 2 0-16,3 6-160 15,3 0-480-15,7 6-112 0,3 3-16 0,4 1-12912 16,5 6-2576-16</inkml:trace>
  <inkml:trace contextRef="#ctx0" brushRef="#br0" timeOffset="652.89">5519 12360 37775 0,'-6'-10'3360'0,"1"-1"-2688"0,2 6-544 0,3-2-128 0,3 3 464 0,-3-6 64 0,0-6 16 0,0-10 0 0,0-5-544 15,0-1-352-15,0 1 48 0,0 5 16 0,-3 7 288 0,-1 1 0 0,-2 1-128 0,-2 8 128 0,-2-1 0 0,-3 3 0 0,0 1 0 0,-3 4 0 16,-2 2 256-16,-1 0 0 0,-4 6 0 0,1 3 0 15,-1 1 80-15,-1 6 32 0,-2 2 0 0,-1 6 0 16,0 4-144-16,-1 6-32 0,1 6 0 16,0 2 0-16,1 3-48 0,3 2-16 0,3 0 0 0,2 1 0 15,6 8-128-15,2 1 0 0,5 3 0 0,4 5 128 16,2 3 64-16,3 0 0 0,0 0 0 0,1 0 0 16,1 3-32-16,0 2 0 0,-1 3 0 0,1-3 0 15,2 0-160-15,-1-8 0 0,2-2 0 0,-2-2 0 16,2-7 0-16,-3-1 0 0,0-2 0 0,-2-4 0 0,-2-6-176 15,1-3 48-15,-2-8 0 0,-1-3 0 0,0-2-192 16,0-8-48-16,0-2 0 0,0-8 0 16,1 0-464-16,-1-5-80 0</inkml:trace>
  <inkml:trace contextRef="#ctx0" brushRef="#br0" timeOffset="945.54">4504 13507 34095 0,'0'-6'3024'16,"2"0"-2416"-16,3 0-480 0,4-1-128 0,0 4 1472 0,3-3 288 0,4-1 48 0,10-6 16 31,16-11-1824-31,15-3-320 0,11-4-96 0,3-1-16 0,1 4 432 0,-5 3 0 0,-5 3 0 0,-3 1 0 15,-2 3 160-15,-1 0 112 0,0-1 32 16,4 3 0-16,0-2 16 0,3-2 16 0,5 1 0 0,-1-1 0 16,1 3-336-16,-3 0 0 0,-4 2 0 0,-5-1 0 15,-3 0 0-15,0 1 0 0,0 3-160 0,-2 0 160 32,-5 1-1120-32,-8 1-112 0,-4 3-32 0,-5-2-15728 0</inkml:trace>
  <inkml:trace contextRef="#ctx0" brushRef="#br0" timeOffset="1736.03">3720 14642 42383 0,'-7'7'3776'0,"5"-5"-3024"0,2 2-608 0,2-4-144 16,1 2-448-16,1 2-112 0,2 0-16 0,4 2-16 0,7 0-352 0,8-2-64 0,7-2-16 0,9-4 0 0,6-2 1328 0,7-6 256 0,7-2 48 0,8-4 16 16,4 0 0-16,10-3 0 0,7-3 0 15,6 0 0-15,1-1-304 0,-1 2-48 0,-1 3-16 0,1 0 0 16,-7 4-256-16,0 0 0 0,0 2 0 0,-5-1 0 16,-1-3 320-16,-4 0-64 0,-1 0 0 0,-2 1 0 15,0 2-96-15,-3-5-32 0,-4 1 0 0,-3-4 0 0,-5 2-128 16,-4 0 160-16,-2 0-160 0,-7-1 160 15,-2 2-608-15,-3-1-128 0</inkml:trace>
  <inkml:trace contextRef="#ctx0" brushRef="#br0" timeOffset="3952.38">4873 15995 35935 0,'-1'-4'3200'0,"2"0"-2560"0,2 2-512 0,-2 0-128 0,0 2-928 0,2-4-208 0,-1 0-32 15,2-4-16-15,2-2 1184 0,1-5 400 0,0 3 0 0,-1 1 0 0,-1 2-224 0,0-1-48 0,-2 1-128 0,0 2 192 0,-2-2-384 0,0 1-96 0,2 0-16 16,-2-2 0-16,-1 2 432 0,1-2 96 0,1 0 16 0,-2-1 0 16,0 0 784-16,-2-1 144 0,1 1 48 0,-1-1 0 15,-2-4-320-15,-1 1-48 0,-1 1-16 0,-3 0 0 16,-1 0-368-16,-1 2-80 0,0-1 0 0,0 3-16 16,-2 2-144-16,0 0-32 0,-1 3 0 0,-1 2 0 15,1 3-192-15,-2 0 0 0,1 2 0 0,-3-2 0 16,2 4-192-16,-1-2 192 0,-2 2-192 0,0 2 192 15,-4 4-160-15,0 2 160 0,-3 2-128 0,-3 5 128 16,0 5 0-16,-3 1 0 0,-2 1 0 0,3 0-128 16,3 1 128-16,-1 2 0 0,0 3 0 0,8-6 0 15,2-4 0-15,2 5 176 0,-2 5-48 0,2 3 0 16,5 0-128-16,2-3 0 0,5-4-160 0,2 1 160 0,6-5 0 16,3 2 0-16,3-1 0 0,2 1 0 0,1 1 0 0,3 0 0 15,0 2-128-15,3 2 128 0,3 0 0 0,3 3 0 16,3-1 0-16,3 1 0 0,3-3 0 0,-1-5 0 15,3-4-240-15,-2-3 80 0,3-6-32 0,-4 0 0 16,-1-5 0-16,-4 0 0 0,-2-2 192 0,-1-3 176 16,-3-3-48-16,-3-5 0 0,0 0 320 0,-2-4 48 15,0-7 16-15,-1-3 0 0,-2-3 304 0,0-4 64 16,-2 1 16-16,-1-9 0 0,-2-8-128 0,0-2-32 16,-3-3 0-16,-4-1 0 0,-2-6-352 0,-4-4-80 15,-3-4-16-15,-3-4 0 0,0-7-128 0,-4 4-32 16,0 0 0-16,-2 6 0 0,1 5-128 0,-3 1 0 15,1 1 0-15,-2 4 0 0,1 5-192 0,-2 0 16 0,0 5 16 16,0 1 0-16,3 8 0 0,-3 3 0 0,1-2 0 16,1 4 0-16,0-3 160 0,-1 2 0 0,1-3 0 15,1 4 0-15,1-1 160 0,-1-2-32 0,1-1-128 0,0-1 192 16,2 1-192-16,2 0 0 0,2 3 0 0,4 3-160 31,1 5-672-31,2 1-128 0,3 6-16 0,1 4-13136 0,1 0-2624 0</inkml:trace>
  <inkml:trace contextRef="#ctx0" brushRef="#br0" timeOffset="7424.77">6262 15743 40543 0,'-3'0'3600'0,"2"-1"-2880"0,1 1-576 0,0-3-144 0,1 1 0 0,2 1 160 0,-1-6-160 0,2 1 160 0,2-6-736 0,3 2-160 0,-2-2-32 0,0 2 0 0,-1 3 448 16,-3 1 96-16,0 4 16 0,-3 1 0 0,-1 2 864 0,-3 1 176 16,0 4 48-16,-3 2 0 0,-1 3-400 0,-2 3-80 15,-2 7-16-15,-1 1 0 0,-1 0 0 0,-1 4-16 16,-3 6 0-16,-1 2 0 0,-1 0 416 0,2 2 96 16,-1-1 16-16,-2 2 0 0,-1 5-48 0,0-1 0 0,-1 1 0 15,-1-1 0-15,0-1-272 0,-1-3-64 0,3-2-16 16,-1-3 0-16,-1 3-352 0,1-3-144 0,-2-1 128 15,-1 1-128-15,-1 3 0 0,-2-4-304 0,1-2 48 0,-1 0 16 32,0-3-608-32,-3-3-128 0,-4-1-32 0,1 2 0 15,2 1 48-15,-1-6 16 0,1 0 0 0,1-4 0 16,3-2 96-16,3-1 16 0,3-1 0 0,3-5-17728 0</inkml:trace>
  <inkml:trace contextRef="#ctx0" brushRef="#br0" timeOffset="7716.96">5589 15923 44223 0,'-3'3'3936'0,"0"-1"-3152"0,2 0-624 0,2 0-160 0,0-2 464 0,2 3 64 16,2 3 16-16,1 0 0 15,6 4-832-15,3 2-160 0,4 2-48 0,2 1 0 0,2 2 496 0,3 2 0 16,1 2 0-16,3 5 0 0,2-1 0 0,2 6 0 16,3 0 0-16,-2 4 0 0,3 3 0 0,-4-3 0 15,0 0 0-15,-4-3 0 0,-1-4 0 0,-4 1 0 16,-2-3 0-16,-3-4 0 0,-4-1 0 0,-1-1 0 16,-2 1 0-16,1-4 0 0,-3-1 0 0,-2-1 0 0,0-6 0 15,-2-2 0 1,0-5-512-16,-2 0-96 0</inkml:trace>
  <inkml:trace contextRef="#ctx0" brushRef="#br0" timeOffset="8537.85">5462 15287 35935 0,'-3'0'3200'0,"2"0"-2560"0,1 0-512 0,1 0-128 0,1 0 320 16,0 0 32-16,1 1 16 0,2 1 0 0,2-2 416 0,4 3 96 0,3 1 16 0,2-4 0 0,2 2-480 0,3-2-96 0,3-2 0 0,2-1-16 0,1-1-80 0,3-2-16 0,2 0 0 0,-1 0 0 0,2 2-208 16,-2-2 0-16,1 2 0 0,-3-2 0 0,-1 2 0 15,-2 2 0-15,-1-2 0 0,-2 2 0 0,-1-1 0 16,-2 2 0-16,0-2 0 0,-3 1 0 16,1-2 0-16,-3 1 0 0,1-1 0 0,-2-1 0 0,1 1 176 15,0-2-16-15,0 0 0 0,-1-2 0 0,-1 2 16 0,1-2 0 16,-2-1 0-16,-1 2 0 0,0 0-176 0,-2-1 0 15,0 1 0-15,-4 3 128 0,-2-3-128 0,-1 1 0 16,-1 0 0-16,-1 1 0 0,-3 0 176 0,-2-1-48 16,-1 0-128-16,-1 0 192 0,-1-3 32 0,-3 1 0 15,0 0 0-15,-1-1 0 0,-1 2 128 0,-1-3 32 16,-1-1 0-16,-1 0 0 0,-2-1-128 0,1 1 0 16,1-1-16-16,5 6 0 0,2 0-96 0,2-1-16 0,-4-2 0 15,-3-4 0-15,-2 1-128 0,0-4 0 0,0 1 0 0,2 4 0 16,2-2 0-16,-1 5-192 0,2 0 64 15,1 2 128-15,1 0-192 0,-1 0 192 0,2 3-192 0,1 0 192 16,1 3 0-16,-1 0 0 0,5 0 0 0,1 0 0 16,1 0-432-16,1 1 48 0,3 4 0 0,3-2-13264 15,2 1-2656 1</inkml:trace>
  <inkml:trace contextRef="#ctx0" brushRef="#br0" timeOffset="9610.48">7153 13997 39615 0,'-4'1'3520'0,"1"-1"-2816"0,3 0-560 0,1 0-144 0,1 0-288 0,0-1-96 16,2 1 0-16,-1 0-16 0,4-3-320 0,1 1-64 0,5 1-16 0,-1-3 0 0,3 1 992 0,0 0 208 0,1 0 48 0,0 1 0 0,2 1-240 0,2 1-32 15,2 0-16-15,2 1 0 0,1 1-160 0,-1 1 192 16,4 0-192-16,-1 0 192 0,0 2-192 0,1-3 0 16,1 2 0-16,-1 1 0 0,-1-4 0 0,2 2 0 15,-1-1 0-15,0-2 0 0,-5 0 0 0,2-2 0 16,2-1 128-16,1 0-128 0,0-1 0 0,-2-1 0 15,-2 1 0-15,1 3-16912 0</inkml:trace>
  <inkml:trace contextRef="#ctx0" brushRef="#br0" timeOffset="9899.56">7167 14478 40543 0,'4'6'1792'0,"1"-3"384"0,2-2-1744 0,2 1-432 0,1 1 0 0,0-3 0 15,6 0-336-15,10 0-160 0,16 0-16 0,17-3-16 0,18 3 528 0,6-3 0 16,-3-4 0-16,-5 1 0 0,-4 0-240 0,-4 0 16 16,-2 0 0-16,-1-1-16752 15</inkml:trace>
  <inkml:trace contextRef="#ctx0" brushRef="#br0" timeOffset="14600.47">9351 11747 28559 0,'-4'-1'2544'0,"-1"-1"-2032"0,1 1-512 0,3 1 0 16,0 0 672-16,-3 0 32 0,-1-3 16 0,-5 1 0 0,-2 0-2560 0,-3 0-512 0,0 2-96 0,-2 0-32 0,1 2 1792 0,0-2 368 0,-1 2 64 0,-2 0 0 15,2 1 256-15,-3-3 0 0,1 3 0 0,0-3 0 16,-1 1 576-16,1 1 48 0,0-1 16 0,-1 1 0 15,1 0 592-15,-1 0 128 0,-1 2 32 0,-1 1 0 16,0 1 144-16,-2-2 16 0,2-1 16 0,-3 1 0 16,2 2-384-16,-3-1-80 0,0 1-16 0,0 1 0 0,1 0-672 15,2-3-144-15,2 2-16 0,1 0-16 0,3-1-240 16,2 2 0-16,1-3 0 0,3 1 0 0,4 1-192 0,-1-2 32 16,5-1 0-16,0 0 0 0,3 1 160 15,0 0 0-15,1 2 0 0,3-1 0 0,0 2 240 0,2 2 16 16,0 1 16-16,1 2 0 0,1 0-144 0,1 5-128 15,-1 1 192-15,1 4-192 0,0 4 0 0,-1 3 0 16,1 5 0-16,-1 5-192 16,1 8-352-16,-3 1-64 0,1 5-16 0,-3 2 0 15,1-2 48-15,0 1 16 0,-1 5 0 0,1 1 0 0,1 7 560 0,0 2 128 16,2 5 0-16,0 4 16 0,4-3 368 0,-1 5 64 16,2 5 0-16,1 0 16 0,-2 4-432 0,1-1-160 15,-2-5 0-15,-1 6 144 0,1 2-144 0,-3 3 0 0,0-5 0 16,-1-1 0-16,-1-5-144 0,-1 6 144 0,2 9 0 0,-4-4 0 15,2 1 0-15,-2-8 0 0,-1 0 0 16,-2-1 0-16,-2 1 0 0,-2-6 0 0,-1-6 0 16,0-5-160-16,-1-4 160 0,0 6 0 0,1 2 0 0,-3 0 0 15,2-3 304-15,1-2-16 0,2-6 0 0,-1 2 0 16,1 3 224-16,1-4 64 0,2 3 0 16,-1-4 0-16,2-1-272 0,1-6-48 0,0 3-16 0,-1-4 0 15,-1 0-240-15,0-1 0 0,-1 2-144 0,-3-2 144 16,0-1 0-16,-1-5 0 0,0-3 128 0,-1-4-128 15,0-7 192-15,-1-1-64 0,-1-1 0 0,-1-4-128 16,2 1 0-16,-2-5 0 0,1 1 0 0,0-6 0 16,0-2 0-16,-1 1 0 0,0 1-128 0,1 3 128 15,-1-2 0-15,-1 1 0 0,0 4 0 0,2-5 0 0,0 2 0 16,-1-1 0-16,2-1 192 0,0-2-192 0,2-2 288 0,1 0-48 16,0-3-16-16,3-1 0 0,1-2-48 0,0-4-16 15,1 0 0-15,-1-2 0 0,2-1 144 0,-2 0 16 16,1 0 16-16,-1-3 0 0,0 1-144 0,1 1-48 15,1 1 0-15,2 1 0 0,1 2 0 0,3 0 0 16,1 4 0-16,5-1 0 0,2 0-144 0,4-1 0 16,3 0-192-16,3 2 192 0,7-1 0 0,1-2 0 15,3 2 0-15,3 1 192 0,1-4-64 0,-1 0 0 16,1 2 0-16,0-3 0 0,-3 1 0 0,-2-2 0 16,-1-1 0-16,-3 0 0 0,0 1-128 0,-5-2 0 15,-2-4 0-15,-3 0 0 16,-1 0-496-16,-3-2-128 0,-2-2-16 0,-5-6-19584 0</inkml:trace>
  <inkml:trace contextRef="#ctx0" brushRef="#br0" timeOffset="19949.97">9427 12220 6447 0,'2'0'576'0,"-2"-3"-576"16,1 3 0-16,0 0 0 0,-1 0 1616 0,0 0 224 0,1 0 32 0,1 0 16 0,-1 0-288 0,0 0-64 0,0 0-16 0,-1 0 0 0,0 0 240 0,0 0 48 0,0 0 16 0,0 0 0 0,0 0-528 0,0 0-96 0,0 0-32 0,0 0 0 0,0 0-784 0,7-22-144 16,-6 18-48-16,0 2 0 0,1 2 512 0,0-4 112 15,0 4 16-15,-2-2 0 0,1 2 496 0,1 0 96 16,-2 0 32-16,1 0 0 0,-1 0-576 0,0 0-112 15,0 0-32-15,0 0 0 0,0 0-224 0,0 0-32 16,0 0-16-16,9-20 0 0,-7 15 64 0,1-1 16 16,1 0 0-16,1-2 0 0,2 0-272 0,0 0-48 15,0-2-16-15,3 2 0 0,1-5-208 0,1 3 0 16,0 0 0-16,0 2 0 0,-2 0 0 0,4 0 0 16,1-2 0-16,1 0 0 0,1 4 0 0,0-3 0 15,2 3 0-15,-3 2 0 0,1 1 0 0,-2 0 0 0,0 3 0 16,0 3 0-16,-2 4 0 0,2 2 0 0,-1 0 0 15,-1 8 0-15,1-1 0 0,-3 2 0 0,0 4 0 16,-1 1 0-16,0 1 0 0,-1 2 0 0,-1 5 0 0,-1-2 144 16,-4-1-144-16,0 1 0 0,-1-5 0 15,-1 2 0-15,-1 3 0 0,-2-4 0 0,0 0 0 0,-2 4 0 16,-2-4 0-16,-1 3 0 0,-2 1 0 0,-4-1-176 16,0 0 176-16,-2-2 0 0,-3-1 0 0,-1-3 0 15,-2 2 0-15,-3-3 0 0,-1 1 128 0,1-6-128 16,-2 0 0-16,1-3 128 0,3-5-128 0,-1-1 0 15,4-7 0-15,0 0 0 0,1-5 0 0,0-2 128 16,-2 1-128-16,2-1 0 0,-1-3 0 0,1-2 0 0,2 2 0 16,-2-3 0-16,2 1 0 0,2 0 0 0,1 2 0 15,2 0 0-15,1 1 0 0,3-1 0 0,2 4 0 16,1 0 0-16,2 2 0 0,2 2-128 0,0 2 128 16,1-3 0-16,1 3-144 0,4 3 144 0,2-3 0 0,3 0 0 15,4 2 0-15,3-2 0 0,5 4 0 16,4-4 160-16,5 2-32 0,1-2-128 0,3 2 240 0,0 0-64 15,1 1-16-15,-2 0 0 0,-2 3-160 0,-2-2 0 16,-1 2 0-16,-2 0 0 0,-3 1 0 0,-3-1 0 16,-2 0 0-16,-3 0 0 0,-2 2 0 0,-1 0 0 15,-3 0 0-15,-1 0 0 0,-2-1 0 0,-1-1-144 16,-2 1 0-16,-2-2 0 16,1 3-384-16,0-6-80 0,-1 2-16 0,0-4 0 15,2 2-416-15,0-2-96 0</inkml:trace>
  <inkml:trace contextRef="#ctx0" brushRef="#br0" timeOffset="20283.75">10660 12290 21183 0,'-5'3'1888'0,"0"-3"-1504"0,2 4-384 0,0-4 0 0,2 2 3200 0,0-2 576 0,0 4 128 0,-1-2 0 0,-1 3-2624 0,-2 4-544 0,0 3-96 0,-1 2-32 0,-2 3-224 0,-1 0-32 16,0 2-16-16,-4 2 0 0,1-1 64 0,-3 2 16 0,0 3 0 0,-2 1 0 0,-4 2-416 0,-3 3 0 15,-2 1 128-15,-1 0-128 0,-3 2 0 0,0-1 128 16,0 1-128-16,3-6 128 0,3-2-128 0,3-8 0 16,4-1 0-16,3-5 0 0,4-2-240 0,0-6 32 15,4-4 0-15,0-4-17536 0</inkml:trace>
  <inkml:trace contextRef="#ctx0" brushRef="#br0" timeOffset="20544.55">10182 12345 42383 0,'-3'2'3776'0,"2"1"-3024"0,1-3-608 0,1 0-144 16,1 0 704-16,0 1 96 0,3 1 32 0,2 5 0 15,4-1-640-15,6 4-192 0,2 5 0 0,2 1 0 16,3 1 0-16,1 6 0 0,3 3 0 0,2 5 0 15,-1 1 0-15,0 3-224 0,1-3 32 0,-5 5 16 16,1-1-288 0,-2 3-64-16,-2 0-16 0,-3-6 0 0,-3 1-304 0,-4-6-64 0,-1-2-16 0,-2-5 0 15,-3-1-992-15,-1-4-208 0,-2-1-48 0,0-1-13200 16</inkml:trace>
  <inkml:trace contextRef="#ctx0" brushRef="#br0" timeOffset="20799.98">11136 12755 41471 0,'-3'9'3680'0,"-1"-3"-2944"16,3-2-592-16,1-2-144 0,1 2 416 0,0 0 48 15,0 8 16-15,2 7 0 16,2 3-752-16,1 3-160 0,3 1-16 0,-2-2-16 0,2-1 224 0,-1-1 48 0,1 0 16 16,0 0 0-1,1 1-320-15,-2-1-64 0,1-2-16 0,-2 1 0 16,-2-3-496-16,-1 0-96 0,-2 0-32 0,0-2-14864 0</inkml:trace>
  <inkml:trace contextRef="#ctx0" brushRef="#br0" timeOffset="21609.98">9494 13850 28559 0,'-3'-4'2544'0,"-1"0"-2032"0,3 2-512 0,1 1 0 0,1-2 1360 0,0-1 176 0,0-4 48 0,1-2 0 0,1-5-496 0,3 1-112 0,4-2-16 0,1 4 0 0,4 2-16 0,3 0-16 0,1 2 0 0,4 1 0 0,0 1-480 0,1 2-112 16,2 1-16-16,0 0 0 0,-2 3-320 0,-1 0 0 15,-1 3 0-15,-5-2-128 0,2 5 128 0,-4 3 0 16,-2-2 0-16,-1 3 0 0,0 2 0 0,-3 0 0 16,1 1 0-16,-2 0 0 0,0-1 0 0,0 2 0 15,1 2 128-15,-3 1-128 0,0-1 0 0,-2 1 128 16,-3 1-128-16,-1 1 0 0,-1 0 0 0,-4 1-128 16,-3 1 0-16,-2 2 0 0,-2 4-16 0,-2 2 0 15,-3-3 0-15,0 2 0 0,-3 3 16 0,1-2 0 16,2-6 0-16,1-2 0 0,4 1 128 0,-1-3 0 15,2-3 0-15,3 0 0 0,0 0 208 0,1-3 80 0,1-1 16 16,-1 2 0-16,4 2-96 0,-2 1-16 16,1 3 0-16,0-2 0 0,2 2-192 0,1 1 144 15,-1-1-144-15,1 0 128 0,2 4-128 0,2 1 0 0,-1-5 0 16,3 1 0-16,1-4 0 0,3 1 0 0,1-2 0 16,1-4 0-16,3 0-240 0,0-2 32 0,4-2 0 0,0 0 0 15,1-5 0-15,2 1 0 0,1-4 0 0,2-5 0 31,0 0-816-31,2-2-144 0,-2-1-48 0,2-2-15920 0</inkml:trace>
  <inkml:trace contextRef="#ctx0" brushRef="#br0" timeOffset="21934.09">10956 14020 43311 0,'-4'0'3840'0,"0"-1"-3072"0,2 1-608 0,1 0-160 0,-1 0-352 0,1-2-96 15,-1 2-32-15,-3-2 0 0,-1 2-320 0,-3 4-64 0,0 2-16 0,-2 2 0 0,-2 7 192 0,-2 4 48 0,-5 6 0 0,-2 6 0 16,-5 7-400-16,-4 4-80 0,1 2-16 0,-2-2 0 16,2-1 432-16,2-3 64 0,-1-1 32 0,4-6 0 0,3 1 2256 0,1-7 448 0,4-2 80 0,0-4 32 15,2-1-1504-15,0-5-320 0,1-2-48 0,1-3-17440 16</inkml:trace>
  <inkml:trace contextRef="#ctx0" brushRef="#br0" timeOffset="22151.15">10448 14098 43311 0,'3'6'3840'0,"1"1"-3072"0,-1-4-608 0,0 0-160 16,2-2 576-16,3 4 64 0,4 1 32 0,9 8 0 15,7 4-832-15,8 5-160 0,0 1-48 0,-2 2 0 16,-4-1-48-16,-4-1-16 0,-2 0 0 0,-3-3 0 0,-4 5 48 15,-1-1 0-15,-1 1 0 0,-2 0 0 0,-2 1 128 0,-3 2 48 16,0-1 0-16,-2 0 0 16,-1-2-1200-16,0-1-256 0,0-1-32 0,-2-3-16 0</inkml:trace>
  <inkml:trace contextRef="#ctx0" brushRef="#br0" timeOffset="22596.03">11124 14578 34095 0,'6'-1'1504'0,"-1"0"320"0,-1-2-1456 0,0-1-368 0,-1 1 0 0,2 0 0 16,1 0 768-16,6-6 96 0,5-1 16 0,6-6 0 16,6-3-400-16,-1 3-80 0,-1 1-16 0,-3 4 0 15,-2-1 64-15,-2 6 0 0,-4 0 0 0,-2 3 0 16,-3 2-112-16,-3 1-16 0,-1 1 0 0,-2 3 0 16,-2 1 64-16,-3 1 0 0,0 4 0 0,-1 0 0 0,-3 2-112 15,-1 0-16-15,-1 5 0 0,1-4 0 0,-1 4-256 16,-1 0 0-16,-1 0 0 0,0 1 0 15,0 1 0-15,2-1 0 0,-1 2 0 0,0-1 0 0,0-1-240 16,-2 5-96-16,-1-1-32 0,0 3 0 0,-1 1 112 0,0-4 32 16,3-1 0-16,-2 1 0 0,1 0 224 0,3 1 0 15,2-4 0-15,3 0 0 0,1-3 304 0,1-1 96 16,4-2 32-16,1 0 0 0,2-4-176 0,3 0-16 16,2-1-16-16,1-2 0 0,-2-1-224 0,4 0-208 15,5 0 32-15,2-4 16 16,0 2-384-16,1-6-80 0,0 2-16 0,1-4-17984 0</inkml:trace>
  <inkml:trace contextRef="#ctx0" brushRef="#br0" timeOffset="23508.74">9529 15585 9215 0,'-3'-2'816'0,"2"0"-656"0,0-1-160 0,1 2 0 0,1-1 5072 0,0-2 992 0,3-1 192 15,1-2 32-15,5-6-4128 0,4-3-832 0,5-5-176 0,4 1-16 0,-1 1-240 0,1-2-32 0,2 1-16 0,0 1 0 0,0 3-208 0,0 4-32 0,1 2-16 0,3 0 0 0,-1 1-336 16,2 3-80-16,3 3-16 0,2 0 0 0,1-1-160 0,2 4 128 15,1 2-128-15,0 0 128 0,2 4 0 16,0 0-128-16,-3 3 192 0,-2-2-64 0,0 6-128 0,-4 0 0 16,0 5 0-16,-5 2 0 0,-1 2 128 0,-5 3-128 15,-3-2 0-15,-7 4 128 0,-4-1-128 16,-6 3-192-16,-3-2 32 0,-4-1 16 0,-4 2-96 16,-5 1-16-16,-4 2 0 0,-2-3 0 0,-1 4 256 0,-3-3 0 15,1-1-160-15,-2 1 160 0,0-3 0 0,-1 1-176 16,-1 1 176-16,1-1-128 0,6-6 128 0,-1 2 176 15,0-1-48-15,1-2 0 0,1-2 112 0,1 3 16 16,2-1 0-16,-2 1 0 0,2 1-256 0,0 1 144 16,1 3-144-16,2 0 128 0,2-2-128 0,2 1 0 15,1-5 0-15,3 1 0 0,2-4 0 0,2 0 0 16,2-3 0-16,4-2 0 0,0 1 336 0,5-1 48 16,1 4 0-16,4-2 0 0,0 2-112 0,4 1-16 0,-1-3 0 0,4 1 0 15,3-2 32-15,-1-3 0 0,1 2 0 0,-3-3 0 16,2-3-288-16,-2-2 160 0,0 2-160 0,-1-5 128 31,-2 2-448-31,0-3-112 0,-2-3-16 0,2 3 0 16,1-1-832-16,0-2-192 0</inkml:trace>
  <inkml:trace contextRef="#ctx0" brushRef="#br0" timeOffset="23799.95">11130 16004 43311 0,'-11'16'1920'0,"0"-4"384"0,0 2-1840 0,1-2-464 0,4-4 0 0,1 0 0 0,-3 5-144 0,-5 9-128 0,-8 15-32 0,-6 9 0 0,-1 7-464 0,0 0-80 0,-1-2-32 0,3-4 0 16,2-5 128-16,0-4 32 0,3-4 0 0,0-2 0 0,0-4 560 0,1-3 160 15,-1 1 0-15,0-8 0 0,-1-1-304 0,0-4 16 0,0-4 0 16,2-3-15600-16</inkml:trace>
  <inkml:trace contextRef="#ctx0" brushRef="#br0" timeOffset="23999.24">10699 16026 49759 0,'2'16'2208'0,"-1"-3"448"0,1 0-2128 0,0-4-528 0,1-2 0 0,0-1 0 16,3 4 528-16,4 5 0 0,10 11 0 0,9 8 0 15,5 1-1312-15,5 2-272 0,0-2-48 0,-1-3-16 16,-1-1 32-16,-1 1 0 0,-3 3 0 0,-5 0 0 15,-3-1 144-15,-4-2 48 0,-3 3 0 0,-4-3 0 16,-2 3-1168-16,-3-4-240 16</inkml:trace>
  <inkml:trace contextRef="#ctx0" brushRef="#br0" timeOffset="24517.79">11365 16491 46991 0,'4'10'2080'0,"-3"-4"432"0,-1 0-2000 0,1-4-512 16,1 0 0-16,1-4 0 0,2 2-160 0,3 0-128 16,5-4-32-16,7 0 0 15,5-2-560-15,3 0-112 0,-1 0-32 0,-1 2 0 0,-1 0 544 0,-3 4 96 0,-3-2 32 16,-2 2 0-16,-3 3 160 0,-1 1 16 0,0 1 16 0,-3 1 0 15,-2 0 352-15,0 1 64 0,-2 0 0 0,-4-1 16 16,1 3 112-16,-4-3 32 0,-2 4 0 0,-2-3 0 16,-2 5-64-16,-2-3-16 0,-2 1 0 0,-3 0 0 15,0 3-336-15,-2-4-160 0,-1 4 16 0,1-5 0 16,3 2-208-16,-1-3-32 0,4-1-16 0,2-3 0 16,1 0 176-16,2-3 32 0,2 1 16 0,0-2 0 15,2 1 176-15,0 0-128 0,1 0 128 0,1 0-128 16,2 1-128-16,-1 2 0 0,2-1-16 0,2-1 0 15,0 3 272-15,1 1 0 0,3 1 0 0,3 2 144 0,-1 0 16 16,3-2 0-16,0 4 0 0,3-1 0 0,2-2-160 16,0 3 0-16,1-1 0 0,-1 1 0 0,0 2 0 15,-3-3 0-15,-1 4-144 0,-3-3 144 0,-1 5 240 16,-4-2 96-16,0 0 32 0,-3 2 0 0,-3-1-48 0,-1 0-16 16,-2 3 0-16,-1-5 0 0,-2 4-16 0,-2-4 0 15,-3 2 0-15,-1-2 0 0,0 1-96 0,-2-1-32 16,-4 2 0-16,-3 0 0 0,-2 0-352 0,-5 1-64 15,-2-1 0-15,-4 0-16 16,-4 2-144-16,-4-3-32 0,-3-3 0 0,-3-4 0 16,1-2-384-16,1-8-64 0,5-6-32 0,0-9-16912 15</inkml:trace>
  <inkml:trace contextRef="#ctx0" brushRef="#br0" timeOffset="25566.45">11596 11360 40543 0,'-3'4'3600'0,"0"0"-2880"0,2 1-576 0,2-1-144 0,2-1 176 0,-2 2 0 0,3 6 0 0,-1 7 0 0,6 5-48 0,3 2 0 0,4 1 0 16,2-5 0-16,4-1 16 0,3-2 0 0,3-4 0 0,3-2 0 0,2-3 80 0,2-2 16 0,1-2 0 0,1-1 0 15,1-2 64-15,1-2 16 0,-3 0 0 0,-3-2 0 16,0 2-144-16,-1-3-32 0,2 2 0 0,-2-1 0 16,-1-1-144-16,-1 2 128 0,-2-1-128 0,1-2 128 15,-5 0-128-15,0-1 0 0,-1 1 0 16,-2 2 0-16,-2 1 0 0,-2-2 0 0,-1 3 0 16,-2 0 0-16,-4 0 0 0,-3 3 0 0,-1-2 0 0,-2 4 0 15,0-1 0-15,-3 3 0 0,-1 4 0 0,-1-1 0 16,-2 6 0-16,-2 3 0 0,-1 3 0 0,-1 3 0 15,-2 7 0-15,2 2 128 0,-1 1 0 0,1 3 0 16,-1 7-128-16,2 9 0 0,0 12 0 0,0 13 128 16,2 13-128-16,-1 9 0 0,3 4 0 0,0 14 0 15,1 14 0-15,0 10 0 0,0 2 0 0,1 6 0 16,1 4-320-16,0-9 16 0,2-10 0 0,-2 0 0 0,-1 2 48 0,0-2 0 16,-1-3 0-16,1-6 0 0,-2-5 256 0,4-8-160 15,0-6 160-15,3-1-128 0,4 5 464 0,2-7 112 16,2-5 0-16,4-5 16 0,0 0 224 0,3-1 32 15,3-5 16-15,2 0 0 0,1 3-272 16,1 2-48-16,4 1-16 0,-3-3 0 0,1-3-400 0,-3-4 0 16,0 3 128-16,-3-3-128 0,0 4 0 0,-5-5 0 15,-1-3 0-15,-4-3 0 0,-3 1 0 0,-4-9 0 16,0-1 0-16,-5-5 0 0,-2-8 336 0,-1 1-16 16,-2-8 0-16,0-3 0 0,0-2 208 0,-1-2 48 15,3-4 0-15,-2-4 0 0,2-6-192 0,-1-5-16 16,1-4-16-16,2-4 0 0,-1-5-32 0,1 0 0 0,1-2 0 15,0 2 0-15,0-4-320 0,1 1 128 0,-1-4-128 16,-1 1 0-16,0 0 0 0,-1 1 0 0,-1-4 0 16,-1 4 0-16,-1-1 0 0,-1-1 0 0,-1 2 0 0,-2 0 128 15,2 1-128-15,-1-1 0 0,-1-1 128 0,2-2-128 16,-1 2 336-16,2-1 0 0,0 0 0 0,1 1 0 16,0-4-80-16,2 3-32 0,1-3 0 0,1 0 0 15,0 0-224-15,0-3 128 0,0 6-128 0,1-6 0 16,-1 3 0-16,-1 0 0 0,1 0 0 0,0 0 0 15,0 0 0-15,0 0 0 0,0 0 0 0,-16 12 0 16,9-5 0-16,-1 0-128 0,-5 2 128 0,1 1 0 0,-3 2 0 16,-1 3 0-16,0 1 0 0,-1 0 0 0,-1 2-176 15,1 2 176-15,0-1-160 0,0-1 160 0,-1 0-400 0,0-3 16 16,2-6 0-16,0 0 0 16,-1-5-640-16,0-7-112 15,-3-4-16-15,-6-18-22160 0</inkml:trace>
  <inkml:trace contextRef="#ctx0" brushRef="#br1" timeOffset="31849.01">1191 12843 29487 0,'0'-4'2624'16,"0"4"-2112"-16,0 0-512 0,0 0 0 0,0 0 1344 0,0 0 144 0,0 0 48 0,0 0 0 0,0 0 0 0,0 0 0 0,1 4 0 0,-1-4 0 0,0 0-1008 0,0 0-192 0,5 19-32 0,-3-13-16 0,1 1-288 16,-1 2 0-16,2 1 0 0,0 0 0 0,1 2 128 0,0 0-128 15,2 5 0-15,1-1 0 0,-1-2 336 0,2 3-32 16,-1 0-16-16,2 0 0 0,1 3 80 0,0-2 16 15,1 2 0-15,-1 1 0 0,0-1-128 0,0 1 0 16,1-1-16-16,1 2 0 0,0 0-16 0,0-3 0 16,0 1 0-16,2-2 0 0,-3-3-224 0,-2-1 176 15,1-6-176-15,-2 0 160 0,1-3 96 0,-4-2 0 16,2-1 16-16,-3-4 0 0,-2 0 16 0,1-4 0 16,-2-2 0-16,0-4 0 0,-4-3 80 0,0-2 16 15,-3-7 0-15,0 1 0 0,-1-2-64 0,-3-3-16 16,-1-4 0-16,-2-7 0 0,-2-2-16 0,-3-6 0 0,-4-7 0 15,-2-8 0-15,-2-1 48 0,-1-4 16 0,-1-2 0 16,1-1 0-16,0-6-224 0,0 3-128 0,0 0 128 16,1 2-128-16,0 6 0 0,2 8 0 0,3 7-160 15,0 5 160-15,-1 6-320 0,3 6 32 0,0 5 16 0,1 6 0 16,1-1 80-16,1 7 32 0,4 2 0 0,2 4 0 16,2 2 160-16,2 3-160 0,1 2 160 0,2 3-160 15,2 0 160-15,1 0 0 0,2 2 0 0,3 4 0 16,4-1 0-16,4 6-160 0,3 2 160 0,1 0 0 15,1 2-128-15,4 5 128 0,4 2 0 0,5 7 0 16,3 1 0-16,2 5-128 0,4 3 128 0,0 3 0 16,2 0 0-16,-2 1 0 0,0-4 0 0,-4 1 0 15,0 0-288-15,-4-4 0 0,-2 1 0 0,-5-8 0 0,-6-5 288 16,-2 1-128-16,-1 1 128 0,-3-5 0 0,-1 0 0 16,-2-6 0-16,0-1 0 0,-1-6 0 0,0 2 0 15,0-7 192-15,0 2-48 0,-1-6-16 0,1 0 256 0,0-3 64 16,0-1 0-16,-1-4 0 0,-1 0-160 0,0-6-32 15,-2 0 0-15,0-6 0 0,-2-3-64 16,-3-3 0-16,0-4-16 0,-2-3 0 0,-1 0-176 16,-3-3 128-16,-3-5-128 0,-2-4 128 0,-2 0-128 0,-1-1 160 15,-1-3-160-15,-2-6 160 0,-1-10 80 0,-1 0 16 16,3 6 0-16,1 0 0 0,0-2-256 0,0 2 0 16,2 7 0-16,0-2 0 0,0 4 0 0,1 3 0 15,3 1 0-15,0 11 0 0,2 6 0 0,2 7-288 16,2 8 32-16,2 4-15776 15,2 6-3168-15</inkml:trace>
  <inkml:trace contextRef="#ctx0" brushRef="#br1" timeOffset="32294.36">2298 11958 46079 0,'-24'3'2048'0,"8"0"400"0,2 3-1952 0,7-2-496 0,4-3 0 16,3-1 0-16,-1 3 0 0,-1-1-128 0,-2 2-16 0,-1 2 0 0,1 3-304 0,1-2-48 0,0 5-16 0,2-2 0 0,1 3 336 0,1 1 176 0,4 2-192 0,0 1 192 0,4-1 0 0,-1 3 0 15,4 4 0-15,0-1 0 0,4 3 0 0,1-1 0 16,2-1 0-16,1-4 0 0,1-1 0 0,0-5 0 16,2-3 0-16,-1-1 144 0,1-5 112 0,-2-2 0 15,0-4 16-15,-4-2 0 0,-1-2-144 0,-2-4-128 16,-3-3 144-16,-3-1-144 0,-1-2 160 0,-4-3-160 16,0-1 160-16,-4-5-160 0,-2 2 192 0,-3-5-48 15,0 0-16-15,-5-4 0 0,-2-2 144 0,-4-7 32 16,-4-6 0-16,-4-1 0 0,-3-3-48 0,-1 4-16 15,2 6 0-15,1 6 0 0,4 7-48 0,1 6 0 0,1 4 0 16,2 6 0-16,-1 3-48 0,2 6-16 0,1 0 0 16,1 6 0-16,0 3-384 0,1 4-96 0,2 2-16 15,0 4 0 1,-1 0-944-16,2 3-192 0,1-3-32 0,0-4-18016 0</inkml:trace>
  <inkml:trace contextRef="#ctx0" brushRef="#br1" timeOffset="32625.97">2343 10925 43311 0,'-7'-4'3840'0,"1"4"-3072"15,2 4-608-15,3 1-160 0,1-1 224 16,-2 0 16-16,-1 4 0 0,-3 2 0 0,-1 6-448 0,2 5-96 16,2 3-16-16,3 3 0 0,6 1 320 0,3 1 0 15,5-1 176-15,6 1-176 0,6-1 608 0,5-2 16 16,4 2 0-16,2-5 0 0,1-1-48 0,-2-2-16 16,0-2 0-16,-4-2 0 0,-2 0-192 0,-2 2-48 15,1-2 0-15,-2 2 0 0,-2 0-320 0,-3 0 0 16,1 5 0-16,-3 1 0 0,-4-1 0 0,0-1 0 15,-5 4 0-15,-4 1 0 0,-3 1-272 0,-4-2-80 16,-2 3-16-16,-4-1-20928 0</inkml:trace>
  <inkml:trace contextRef="#ctx0" brushRef="#br1" timeOffset="33331.91">3187 12201 35007 0,'-4'2'3120'0,"3"-2"-2496"0,1 0-496 0,1-2-128 0,0 2 992 0,0-3 176 0,2 0 48 0,-1-1 0 0,2 2-1216 0,1-4 0 0,0 0-256 0,1-2 32 15,2 2 592-15,-2 0 112 0,0 0 32 0,-2-1 0 16,1 4-512-16,-4 0 0 0,0 0 0 0,-1 3 0 15,-2-3 0-15,-1 3 0 0,-2 0 0 0,-1 0 0 16,-1 0-288-16,-1 0 48 0,-1 0 16 0,1 0 0 16,0-4 224-16,1 2 256 0,2-2-48 0,0-2-16 15,3 0 144-15,-1-3 32 0,3 2 0 0,0-3 0 16,3 1-48-16,-1-3 0 0,3-1 0 0,1 1 0 0,0 1-128 0,1 0-48 16,0 1 0-16,2-2 0 0,-2 4-144 15,0 0 0-15,0 4 0 0,-1 0 0 0,-1 4 0 0,-2 0 0 16,1 4 128-16,-1 0-128 0,-2 4-224 15,-1-2-80-15,-1 4-16 0,-3 0 0 0,0 0 32 0,-2 2 0 16,-1-2 0-16,-2 1 0 0,2-1 544 0,-3 0 128 16,2-1 0-16,0-2 16 0,0-1 240 0,1-2 32 15,1-1 16-15,-1-1 0 0,2-1-352 0,0 2-64 16,1-3-16-16,0 2 0 0,1-2-112 0,1 0-16 16,-1 4-128-16,1-4 192 0,-1 1-416 0,2 2-96 15,0-3 0-15,1 2-19936 0</inkml:trace>
  <inkml:trace contextRef="#ctx0" brushRef="#br1" timeOffset="33818.25">1982 13416 38703 0,'-21'10'1712'0,"6"-2"352"0,3 5-1648 0,6-6-416 0,3-1 0 0,2-2 0 0,-1 1-2880 0,-3 7-672 16,-3 4-128-16,0 7-32 0,0 0 3712 0,1 1 624 0,1-2 176 0,-1 0 32 0,4 0 576 0,-2-3 128 0,-1-3 0 0,-1 0 16 0,0-2-144 0,0 0-16 0,-2 3-16 0,-1-4 0 0,0 2-736 0,-1-1-160 15,-1 0-32-15,-1-1 0 0,2 0-160 0,1 2-32 16,-1 1-16-16,0 0 0 0,1-1 32 0,-1 1 16 16,1 0 0-16,1 0 0 0,1-1 208 0,0 1 32 15,5-2 16-15,0-5 0 0,4-2 96 0,2-2 32 16,4-5 0-16,4-5 0 0,4-2-32 0,5-8 0 15,2-1 0-15,8-7 0 0,8-9-160 0,13-9-32 16,12-13-16-16,9-9 0 0,4-9-128 0,12-9-32 16,15-12 0-16,17-11 0 0,13-7-16 0,13-12 0 0,8-7 0 15,4-2 0-15,9 1-64 0,24-17-32 0,20-16 0 16,1 2 0-16,1-1-160 0,-2 4 0 0,3 0 0 16,-3 5-23600-16</inkml:trace>
  <inkml:trace contextRef="#ctx0" brushRef="#br2" timeOffset="39115.33">14543 13997 28559 0,'1'0'2544'0,"-1"0"-2032"0,0 0-512 0,0-3 0 0,0 3 2368 0,2 0 368 15,-1 0 80-15,0 0 0 0,3 0-1792 0,2-2-384 0,3 1-64 0,2-3 0 0,2 1-576 0,2-3 0 0,4 0 0 0,0 0-192 0,4 0 16 16,0-2 16-16,2 2 0 0,0 0 0 0,1 0 160 0,3 0 0 15,2-1 0-15,3 4 0 0,0-2 352 0,2 0 48 16,4 2 16-16,0 0 0 0,5 0-272 0,1-1-144 16,3 2 160-16,2-4-160 0,0-2 0 0,-2 0 0 15,2 2 0-15,-2-3 0 0,1 1 0 16,-3 5 0-16,-2-2 0 0,0 1-160 0,-2 0-48 0,1 2-16 16,-1-4 0-16,-2 2 0 0,-1 0 224 0,-1-1 0 15,-2 2 144-15,-1 0-144 0,-2 2 0 0,0-2 128 16,-2 6-128-16,-5-3 0 15,0 4-384-15,-4-2-112 0,-4-1-16 0,-3 2-16 16,-2 1-1328-16,-4-1-272 0</inkml:trace>
  <inkml:trace contextRef="#ctx0" brushRef="#br2" timeOffset="40063.62">16060 13725 39615 0,'-3'-5'3520'0,"0"1"-2816"0,2-2-560 0,2 5-144 0,-1-2 272 16,0 0 32-16,-1-6 0 0,-2-5 0 0,1-1-1552 0,-2-4-304 0,-2-2-64 0,0 5-16 0,0 2 896 0,-3 2 176 15,-2-4 48-15,-3 1 0 0,2 1 1008 0,-3-1 208 0,0-1 32 0,-1 0 16 16,-1 0 352-16,-2-3 80 0,0 3 16 0,-4-5 0 16,0 2-672-16,-2 0-128 0,0-1-16 0,-1-1-16 15,-1-2-64-15,0-2-16 0,0 0 0 0,1-1 0 0,-1 8 64 16,2-1 16-16,1 3 0 0,3 4 0 0,2 2-368 0,-1 4 0 15,4 2 0-15,0 2 0 0,1-1 0 16,0 3 0-16,0 3 0 0,0-1 0 0,3 4-128 0,0-2-112 16,2 2-16-16,2 0 0 0,2 2 0 15,1 0 0-15,4 1 0 0,1 2 0 0,2 4 256 16,5-1 0-16,2 0 0 0,4-1 0 0,4 3 0 0,4 2 0 16,4-2 0-16,3 3 160 0,3 3-160 0,4-2 0 15,3 2 0-15,3-1 128 0,3-1-128 0,0-1-144 16,0-3 144-16,0 0-208 0,-4-1 80 0,4 1 128 15,1 2-208-15,-1 2 80 0,-4-1 128 0,-1-3-160 16,-7 0 160-16,0 0-160 0,-1 0 160 0,-3-1 0 16,-2-2 0-16,-3 0 0 0,-5-3 0 0,-2-2 0 15,-2 2 0-15,-2-4 0 0,-3 3 176 0,-2-2 16 16,-3 2 0-16,0 1 0 0,-3-1-192 0,-2 1 0 16,1-1 0-16,-3-1 0 0,1 3 0 0,-2 1 128 0,-1-2-128 15,0 0 0-15,-1 0 256 0,0 0-48 0,-2 2 0 0,-1 1 0 16,-4 1 0-16,2-2 0 0,4-4 0 0,-3 2 0 15,-8 5-64-15,-8 5-16 0,-3 4 0 0,-5-1 0 16,0 1 128-16,-1-1 0 0,2-1 16 0,-2 0 0 16,-1 3 224-16,2-3 32 0,-1 1 16 0,0-4 0 15,1 4-288-15,3-2-48 0,2-2-16 0,5-3 0 16,4 3-192-16,4-7-128 0,2-2 128 0,6-4-21168 16</inkml:trace>
  <inkml:trace contextRef="#ctx0" brushRef="#br2" timeOffset="42673.41">5045 11234 911 0,'-21'3'0'0,"6"-2"0"0,0 1 0 0,6-4 0 16,2 2 3584-16,5-1 624 0,-3-2 128 0,-2 0 16 0,-6 0-2752 0,0-6-576 0,0 5-96 0,5-5-32 0,1 3 16 0,5 0 0 0,2 2 0 0,2 0 0 0,6 2 368 0,2 2 64 0,3 0 0 0,6 0 16 16,2 2-976-16,2 2-192 0,3 2-32 0,0 0-16 15,3 4 208-15,-1-3 32 0,1 5 16 0,0-5 0 0,1 2-16 0,0 1-16 16,2-4 0-16,1 0 0 0,3-2 768 16,2-1 144-16,2 2 48 0,3-3 0 0,3 0-208 15,1-2-32-15,4-4-16 0,-1 2 0 0,0-4-576 16,-2 2-112-16,1-2-32 0,-3 0 0 0,-2 2-352 15,-4-1 0-15,-1 4 0 0,-3-2-128 0,-6 2 128 16,-1 2 0-16,-1 2 0 0,-5-2 0 0,-4 1 0 0,-5 1 0 16,-3-2 0-16,-4 2 0 0,-3-1 0 0,-3 2 0 15,-1-2 0-15,-5-1 0 0,1 2 0 0,-5 1 0 16,-3-1 0-16,-3 2-128 0,-3-1 128 0,0-2 0 16,-4 0 0-16,-3 0 128 0,-1-2-128 0,-3 3 0 15,0-3 0-15,-3 0 0 0,-2 1 0 0,0 1 0 16,-2 1 0-16,-4-3 0 0,-1 4 0 0,-2-3 0 0,-3 1 0 15,-1-2 0-15,-1 0 0 0,1 0 0 0,1 0 0 16,2 3 0-16,-1-2 0 0,2 4 0 0,2-1 0 16,2 2 0-16,2 0 128 0,2 0-128 0,4-2 160 0,4 2-160 15,1 0 144-15,4-2-144 0,1 0 128 0,5 1-12416 16,3-2-2496-16</inkml:trace>
  <inkml:trace contextRef="#ctx0" brushRef="#br2" timeOffset="43659.17">6780 11171 38703 0,'-15'-3'3440'0,"4"0"-2752"0,1 3-560 0,4 0-128 0,3 0 768 0,2 0 112 0,0 0 16 0,-3 3 16 0,1-2-608 0,-2 4-128 0,3-4-32 0,6 1 0 0,4-2-144 0,5-2 0 0,4 1 0 0,8-5 0 0,5-3 0 0,8-1 0 15,7 0 0-15,9-5 0 0,8 2 0 0,10 0 0 16,7 3 0-16,0-1 0 0,-12 6 0 0,13-1 0 16,14 1-176-16,1 4 176 15,-1 1-560-15,-5 6-16 0,0 4-16 0,-8 4-17584 16</inkml:trace>
  <inkml:trace contextRef="#ctx0" brushRef="#br2" timeOffset="46322.43">19735 11527 39615 0,'0'0'3520'0,"0"-1"-2816"0,0 1-560 0,0 0-144 16,0 0 448-16,0-1 64 0,2 1 16 0,-2-3 0 0,2 0-528 0,1-1 0 0,-1-1 0 0,-1-1 0 0,2-2-192 0,-3 2-64 0,1-4 0 0,-2 2 0 15,-2 0-848-15,0 0-176 0,-2-2-48 0,-2 0 0 16,-1 1 688-16,-3 1 144 0,-2 0 32 0,-2 4 0 0,-3-2 976 0,-3 4 208 0,-3-1 48 0,-3 3 0 16,-1 0-112-16,-6 3-16 0,0 0 0 15,-3 2 0-15,-2-1 0 0,1-3 0 0,-2 4 0 0,1-3 0 16,0 0-64-16,1-2-32 0,2 0 0 0,2 0 0 15,-1-2 0-15,4 2 0 0,1-2 0 0,4 2 0 16,2 2-384-16,1 0-160 0,4 1 128 0,0-2-128 16,2 4 0-16,1-2 0 0,1 4-224 0,0-1 80 15,0 1 16-15,2 2 0 0,-2 3 0 0,1 1 0 16,1 0 128-16,-1 3 0 0,2 3 0 0,-2-1-128 16,2 5 128-16,2-1 0 0,1 0 0 0,2 4 0 15,1 5 0-15,-1 4 0 0,2 0 0 0,3 3 0 0,-1-4 0 16,2 1 0-16,1-1 0 0,0 5 0 0,0 2 0 15,0 3 176-15,-1 7-176 0,1 2 192 0,-1 4 32 16,-2 3 16-16,2 6 0 0,-3 5 0 0,1 0-240 16,-2 2 0-16,0 0 0 0,-1 3 0 0,-2 0 0 0,-1 3 0 15,0-6 0-15,-4 5 0 0,1 1 0 0,-3 13 128 16,-1 7-128-16,-1 7 0 0,-1 5 288 0,0 1-32 16,-2 8-16-16,1 0 0 0,2-7-240 0,2 7 0 15,2 4 128-15,3-18-128 0,1-10 0 0,2 5 0 16,1 9 0-16,1 1 0 0,2-3 256 0,1-4 0 15,-1-6 0-15,3-3 0 0,0 2-112 0,1-11-16 16,-1-12 0-16,-1 4 0 0,0 1 0 0,-2 1 0 16,2-2 0-16,-1-1 0 0,-1-2 0 0,0-2 0 15,0-3 0-15,-1 5 0 0,2 4-128 0,-2 0 0 16,0-2 0-16,1 1 0 0,-1-1 0 0,2-4 0 16,2-5 0-16,0 8-176 0,2 10 176 0,-1-5 0 0,1-2 0 0,-1-5 0 15,-1-4 0-15,-1-5 0 0,-1-7 0 16,-1-2 0-16,-2-5 0 0,0-4 0 0,-3 1 0 0,1-4 0 15,-2 1 0-15,1-4 0 0,0-3 0 16,-1 2 0-16,1 2 144 0,-1-1-144 0,0-1 192 0,2-1-192 16,1-5 160-16,1-2-160 0,0-1 128 15,3-6-128-15,-1-3 144 0,2 2-144 0,0-2 160 0,1-1-160 16,0-2 0-16,1-6 128 0,0 2-128 0,0-1 0 16,2-4 0-16,-1-2 128 0,1-2-128 0,0 1 0 15,2-1 256-15,2 0-32 0,-1 0-16 0,2 2 0 16,0-2-208-16,0 2 0 0,0-4 0 0,1 2 0 15,2-2 0-15,2-1 0 0,2-3 128 0,1 0-128 0,0-5 336 16,5 1 32-16,4 0 0 0,2-4 0 0,4 0-176 16,3-1-48-16,-2 6 0 0,4-6 0 0,7 3-144 0,1 0-144 15,0 1 144-15,1 2-208 16,6 0-272-16,2-2-48 0,0 3-16 0,1-3 0 16,-3 4-368-16,-1-5-80 0,-3 0-16 0,-3-4-20464 15</inkml:trace>
  <inkml:trace contextRef="#ctx0" brushRef="#br2" timeOffset="49185.61">19377 12049 22111 0,'-3'0'1968'0,"1"0"-1584"0,1-2-384 0,1 2 0 0,1 0 1216 0,-1-3 144 0,0 2 48 0,-1-5 0 0,2 0-464 15,0-1-96-15,2-2-16 0,0-3 0 0,3 1-448 0,2 0-80 0,-1 1-32 0,3 0 0 0,0 1 416 0,1 0 80 0,2 1 0 0,-1 0 16 0,2-1 368 0,0 2 64 0,2 1 0 16,0-3 16-16,3 1-560 0,0 2-112 0,-1-2-32 0,1 4 0 16,-1-3-400-16,2 0-128 0,-1 1 0 0,-1 0 0 15,-1 0 128-15,1 0-128 0,-2-1 0 16,-3 4 0-16,1-3 192 0,-2 3 0 0,0-1-16 0,-1 4 0 16,-1 0 96-16,-2 4 32 0,0 0 0 0,0 2 0 15,1 5-304-15,0 3 128 0,-1 1-128 0,0 4 0 16,-1 4 0-16,-1 3 0 0,-2 4-240 0,-2 5 80 15,-2 0-96-15,-1 1-32 0,-3 3 0 0,0-1 0 16,-3 3 160-16,0-1 128 0,0 1-192 0,-3-4 192 16,0 1 0-16,-1-1 0 0,-1 1 0 0,0-3 0 15,0 0 0-15,-3 1 144 0,-2 3-144 0,-3 3 128 0,-2-1-128 0,-4-3 0 16,0-1 144-16,0-4-144 0,0-7 0 0,2-4 0 16,1-4 0-16,0-3 0 0,4-4 144 0,-1-2-144 15,1-5 192-15,1-2-192 0,-2 1 0 0,0-6 0 16,-1 1 0-16,0-4 0 0,1-1 0 0,1-3 0 15,0 1 0-15,2-5-144 0,2-1 144 0,1-1 0 16,3 0 0-16,3 0 0 0,1 1 0 0,5 1 0 16,1 3 0-16,3 0 0 0,4 3 176 0,3-2-48 15,3 0 0-15,3 1 0 0,2 0-128 0,4 2 160 16,2 1-160-16,1 0 160 0,4-1-160 0,1 0 0 16,5 1 0-16,-2 0 128 0,2 3-128 0,0 0 0 15,-1 3 0-15,-1 0 0 0,1 3 0 0,-3 1 0 16,0 2 0-16,-1 3 0 0,-2-3 192 0,-4 4 0 0,1 0 0 15,-1 0 0-15,1-2 0 0,-2 2 0 0,-1-1 0 16,0 1 0-16,-2-2 0 0,0 2 0 0,-1-2 0 16,-2 0 0-16,-1-1-192 0,-3-1 0 0,-1 0 0 0,-2 0 0 15,-2-2-256-15,-1 2-96 0,-1-2-16 0,-1 2 0 32,-1 3-368-32,-1-6-80 0,-1 1-16 0,2 0-17376 0</inkml:trace>
  <inkml:trace contextRef="#ctx0" brushRef="#br2" timeOffset="49806.49">20966 12230 35007 0,'0'1'3120'0,"-2"-1"-2496"0,2 2-496 0,-1-2-128 0,1 0-816 0,-1 3-176 0,0 1-32 0,-3-1-16 0,-2 4 864 0,-2 1 176 15,0 5 0-15,-2-1 0 0,-1 4 0 0,-4 0 0 0,-1 3 0 0,-3 4 0 0,0-1-320 0,-5 6-112 0,-4 4-16 16,-6 2 0-16,-3 1 256 0,-1 0 64 0,-4 5 0 0,-2-1 0 0,0-1 128 0,3-3 128 16,4-4-128-16,1-2 176 0,3 2 592 0,4-6 112 15,5-5 16-15,3-4 16 0,3-4-80 16,5-6 0-16,0-2-16 0,3-5-11072 16,3-2-2224-16</inkml:trace>
  <inkml:trace contextRef="#ctx0" brushRef="#br2" timeOffset="50032.72">20388 12331 40543 0,'5'6'1792'0,"-1"-2"384"0,0 5-1744 0,-2-6-432 0,2 1 0 0,0-1 0 16,0 0 176-16,6 4-48 0,5 5-128 0,5 4 192 15,5 0-192-15,2 5 0 0,3 1 0 0,-1 2 0 16,0 1 0-16,-2 2-160 0,-1-1 160 0,-1 2-192 15,-3 1 192-15,-1-1 0 0,-3 0 0 0,-1-2 0 16,-3-1 0-16,-1-3-128 0,-1-2 128 0,-2-2-128 16,1-2-944-16,-1-7-176 15,2-1-32-15,1-3-15360 0</inkml:trace>
  <inkml:trace contextRef="#ctx0" brushRef="#br2" timeOffset="55476.38">21285 12770 31327 0,'-1'6'2784'16,"1"-2"-2224"-16,1-1-560 0,0-3 0 0,1 1 944 0,2 2 80 0,1 2 0 0,3 5 16 0,3 4-352 0,1 3-80 0,0-1-16 0,0 3 0 0,-3 1-592 0,-1 2 0 0,-3 0 0 0,-3 0-128 16,-1 4-1360-16,-2-1-272 0,1 2-48 0,-3-3-16 15,-2 3 608-15,0-1 128 16,0 2 32-16,-3-3-11376 0</inkml:trace>
  <inkml:trace contextRef="#ctx0" brushRef="#br2" timeOffset="56367.78">22502 14240 35935 0,'1'-6'3200'0,"0"-2"-2560"0,1 4-512 0,1 0-128 15,-1 1 0-15,2-4 192 0,4-1-64 0,3-8 0 0,5-5 416 0,4-2 96 0,1 4 0 0,-2 2 16 0,1 5-128 0,1 0-16 0,1 4-16 0,1 2 0 16,0 0-240-16,1 3-32 0,0 0-16 0,2 0 0 16,2 0-208-16,-1 0 144 0,4 2-144 0,0-2 128 15,1 0 16-15,-1 0 0 0,0 1 0 0,-2 0 0 16,0 2-144-16,-3 0 160 0,-5 2-160 0,0 3 160 16,-4 2-160-16,-2 3 0 0,-4 5 0 0,-6 1 0 15,-4 4-304-15,-5 3-32 0,-4 3-16 0,-6 3 0 16,-4 2-208-16,-3 2-32 0,-4 2-16 15,0-1 0-15,-1 1 192 0,-3 2 32 0,-2 4 16 0,0 1 0 0,1-4 368 16,0 2-176-16,3 2 176 0,1-5-128 0,4 1 128 16,1-3 128-16,5 1-128 0,1-2 176 0,4 1-176 0,1-9 160 15,3-1-160-15,3-4 160 0,3-2 320 0,1-3 64 16,1-1 16-16,4-5 0 0,1 0-176 0,4-4-48 16,2 0 0-16,2 1 0 0,1-4-336 0,-1 1 128 15,1 1-128-15,4-4 0 0,4 2 0 0,6-1-288 16,3-1 48-16,3 2 16 15,2 3-1504-15,2-2-320 0,2 4-48 0,1-1-8592 16,-1 0-1728-16</inkml:trace>
  <inkml:trace contextRef="#ctx0" brushRef="#br2" timeOffset="56803.65">24198 14567 20271 0,'-2'-1'1792'0,"-1"1"-1424"0,2-3-368 0,1 3 0 0,0 0 1744 0,0-2 288 0,-1 1 48 0,-2 1 16 0,1-3-240 0,-2 1-32 15,-1 2-16-15,-2 2 0 0,-1 1-144 0,-2 0-16 16,-2 6-16-16,-3 1 0 0,-2 2-960 0,-4 5-192 15,0 6-32-15,-5 0-16 0,-3 7-432 0,-2 1 128 16,1 3-128-16,-1 1 0 0,0 1 0 0,0 1 0 16,4-1-224-16,-1-3 80 15,4-1-432-15,0-6-64 0,3 2-32 0,0-6 0 16,3-5-432-16,0 0-96 0,1-3-16 0,2-4-9600 16,0-4-1936-16</inkml:trace>
  <inkml:trace contextRef="#ctx0" brushRef="#br2" timeOffset="57010.53">23789 14399 43311 0,'-5'18'1920'0,"2"-5"384"0,2-3-1840 0,2-1-464 0,2-2 0 0,1-4 0 16,4 6 0-16,3 3 0 0,7 12 0 0,5 7 0 15,4 3 0-15,3 1 0 0,1 6 0 0,-1 0 0 0,-2-3 0 16,-2 0 0-16,-4 1 0 0,-2-2 0 15,-3 1 0-15,-3-3 0 0,0-4 0 0,-2 1 0 16,0 0-640-16,1-1-80 16,-2 1-16-16,-1-6-17696 0</inkml:trace>
  <inkml:trace contextRef="#ctx0" brushRef="#br2" timeOffset="57495.47">24584 14953 36863 0,'4'2'1632'0,"-2"-4"336"0,1 1-1584 0,-1 1-384 0,2 0 0 0,-2 0 0 16,1-3 0-16,2 3 0 0,3-2 128 0,3 0-128 15,2-1 0-15,-1 3 160 0,-2 0-160 0,0 0 160 16,-1 1-160-16,0 5 192 0,0 0-192 0,-1 3 192 16,-2-2-16-16,0 3 0 0,0 1 0 0,-1 0 0 15,0 4 144-15,-3-1 16 0,0 1 16 0,-4-3 0 16,1 4-352-16,-4-3 128 0,-1 0-128 0,-3 2 0 0,-2 1 0 15,-1 0-256-15,-3-1 32 0,-2 1 16 32,-2 0-704-32,-1 0-144 0,-1 0-32 0,0 0 0 0,2 3-1264 0,-1-1-256 0,1-1-48 15,3-5-16-15,1 0 2368 0,3-2 480 0,2 0 80 0,4-1 32 0,1-2 2208 16,4 2 432-16,2-2 80 0,3 2 32 0,2-2-1824 16,5 2-352-16,0 0-80 0,4-2-16 0,1 2-512 0,3 1-96 15,2-2-32-15,1 2 0 0,4 0-128 16,1-1 0-16,3 1 0 0,4-1 0 15,3-2-960-15,3-1-208 0,2 0-48 0,5 0-16 16,4-2-1104-16,3-2-224 0</inkml:trace>
  <inkml:trace contextRef="#ctx0" brushRef="#br2" timeOffset="58340.96">26566 16350 36863 0,'0'-5'3264'0,"3"0"-2608"0,0 2-528 0,1-1-128 0,2 4 448 0,0-5 48 0,5-3 16 0,8-4 0 0,8-4-224 0,5-3-32 0,5 0-16 0,-1 0 0 0,-1 3-240 0,-3 4 0 15,0-1 0-15,0 7 0 0,-1 0 160 0,0 2-160 0,-1 4 160 0,0 4-160 16,-4 0 496-16,-2 4 0 0,1 1 0 0,-3 2 0 0,1 5-208 0,-4 5-32 16,1 4-16-16,-3 5 0 15,-1 4-240-15,-1 5 0 0,-2 4 0 0,-3-1 0 0,-3 4-128 16,-3-4-32-16,-3 1 0 0,-2 1 0 0,-3 2 160 16,-5 0 0-16,-1-4 0 0,-2-1 0 0,-5 0 0 0,-5-5-128 15,-3 3 128-15,-4-3-192 16,0 1-224-16,-3-2-48 0,-1-1-16 0,1-2 0 0,3-3 480 15,1-3 0-15,4-4 0 0,3-1 0 0,2-1 272 0,3-5 112 16,2 1 0-16,4-6 16 0,3 0-48 0,3-2-16 16,4 0 0-16,3 0 0 0,2 0-80 0,5 0-32 15,1 2 0-15,5 0 0 0,2 1-224 0,3-1 0 16,5-2 0-16,2 0 0 0,0-4 0 0,3 1 176 16,2-4-176-16,3 2 160 0,1-7-160 0,4 1-144 0,1-3 144 15,3 3-208 1,-2-4-688-16,-1 1-128 0</inkml:trace>
  <inkml:trace contextRef="#ctx0" brushRef="#br2" timeOffset="58744.58">28218 16840 36863 0,'-1'-4'1632'0,"0"-2"336"0,2 0-1584 0,0-2-384 0,0 6 0 0,1-1 0 0,0 6 176 16,-1-7-48-16,2-1-128 0,-1 1 192 0,-3 4 320 0,-4 4 64 0,-2 9 16 0,-6 5 0 0,-3 11-144 0,-4 5-48 0,-2 7 0 0,-4 6 0 0,-2 5 16 0,-2 4 0 16,-1 4 0-16,0 1 0 0,2-4-32 0,0-3 0 0,1 2 0 15,2-9 0-15,5-3-384 0,0-8 0 0,5-3-192 16,1-4 192-1,5-3-752-15,1-8-16 0</inkml:trace>
  <inkml:trace contextRef="#ctx0" brushRef="#br2" timeOffset="58967.09">27819 16871 42383 0,'-6'18'1872'0,"2"-5"400"0,0-3-1824 0,4-3-448 0,1-2 0 0,3-4 0 16,2 4 320-16,2 2-16 0,5 3-16 0,6 6 0 15,7 5-96-15,5 2-32 0,1 1 0 0,0 2 0 16,0 3-160-16,-2-1 0 0,-2 1 144 0,-3-1-144 0,-2-2 0 0,-2 1-240 16,-1-1 48-16,-2-3 0 15,-4-1-448-15,0-1-64 0</inkml:trace>
  <inkml:trace contextRef="#ctx0" brushRef="#br2" timeOffset="60975.96">28498 17283 34095 0,'0'-2'3024'0,"1"2"-2416"16,0-2-480-16,2 2-128 0,0 0 208 0,1-3 32 0,2 2 0 0,4-1 0 0,5-1 592 0,2 2 112 0,5-3 16 0,2 4 16 0,2 0 0 15,0 0 0-15,2 1 0 0,1 3 0 0,0 1-336 0,-1-1-80 0,-4 4-16 0,0-1 0 0,-4 0-272 0,-3-1-48 0,-2 3-16 0,-4-3 0 16,-1 4-208-16,-4 0 0 0,-2 2 0 0,-4 1 0 15,-2-4-400-15,-1 4 16 0,-6-1 16 0,-2-1 0 16,-3 2 48-16,-2-1 16 0,-4 0 0 0,-2 1 0 31,0-3-112-31,-2-2-32 0,0 2 0 0,-1-4 0 0,4 4-176 16,1-3-32-16,3 0-16 0,2 2 0 0,3-3-160 0,3 0-16 16,3 0-16-16,3-3 0 0,3 2 272 0,4 0 48 0,4-2 16 0,0 1 0 15,5 1 304-15,3-1 64 0,2-4 16 0,3 0 0 0,1 0 624 16,3 0 128-16,1 0 32 0,0-3 0 0,0 3-256 15,-1 0-32-15,-2 3-16 0,-2-2 0 0,0 4-112 16,-2 1-32-16,-6 0 0 0,-1 2 0 0,-6 1 272 16,-2 3 48-16,-3 4 16 0,-4-4 0 0,0 4 208 15,-4 3 32-15,0-3 16 0,-3 3 0 0,0 3-320 0,-1-3-64 16,0 0-16-16,1-3 0 0,-2 2-64 0,1-1 0 16,-3-1-16-16,2-4 0 0,-3 4-176 0,2-6-128 15,1-1 144-15,-2 1-144 0,-3-1 0 0,-1 1-288 16,-3-1 32-16,-1-3-12704 15,0 0-2544-15</inkml:trace>
  <inkml:trace contextRef="#ctx0" brushRef="#br2" timeOffset="62044.05">29264 11165 23951 0,'-3'-4'2128'0,"-1"-2"-1696"0,0 2-432 16,3-2 0-16,1 4 2320 0,0-2 384 0,1 2 80 0,0-6 16 0,2 0-1776 0,1-6-336 0,-1-1-80 0,3 0-16 0,1 2 256 0,-1 3 48 0,0 1 16 0,0 2 0 0,0 2-400 0,1 1-96 0,-1 0-16 0,1 4 0 16,2 0-64-16,2 0-16 0,4 0 0 0,3 2 0 15,6 0-128-15,7 2-16 0,5 1-16 0,4-4 0 16,4 4-160-16,8-1 0 0,11-3-160 15,5 1 160-15,-7 1 0 0,7 0 0 0,8 0 0 0,3-3 0 16,0 4 0-16,-2-2 0 0,-5 4 0 0,-9-1 0 16,-9 1 0-16,-7 3 0 0,-7 0-128 0,-9-2 128 15,-7 2 0-15,-5 1 0 0,-4 0 0 0,-7-2 0 16,0 2 128-16,-5 0 80 0,0-1 16 0,-2 1 0 16,-1 2 64-16,0 2 16 0,-1 2 0 0,0 1 0 0,-1 5-176 15,-1 0-128-15,-1 7 192 0,-1 3-192 0,1 3 128 16,-1 7-128-16,2 7 0 0,-2 8 0 15,1 6 0-15,-1 4 0 0,0 6 0 0,-1 2 0 0,0 7 0 16,-3 7 0-16,0 6 0 0,-3 7 0 0,0 1-192 16,-1 3-160-16,-3-5-32 0,1-1 0 15,1-2-16-15,0-7-16 0,2 1 0 0,1-7 0 16,-1-2 416-16,2 2 256 0,2 1-48 0,-1 0 0 0,3-2 288 0,0 2 48 16,1 3 16-16,1 0 0 0,0 5-192 0,1-3-48 15,0 4 0-15,0-1 0 0,0 3-320 0,1 3 144 16,3-1-144-16,-1-5 0 0,0-9 0 0,2 10 0 15,2 9 0-15,1 1 0 0,1-4 0 0,2-4 160 16,-1 0-160-16,3 0 128 0,0 4 256 0,0-4 32 16,2 0 16-16,-1 0 0 0,2-1-160 0,-2 0-16 0,0-1-16 15,0-2 0-15,0 1-240 0,-1-2 0 0,0-1 128 16,-3-2-128-16,-1-1 0 0,2-1-256 0,-3 3 48 16,1-5 16-16,0-2-80 0,-1-4-16 0,-1 3 0 15,-2-6 0-15,2 0 128 0,0-7 32 0,-1-5 0 0,1-2 0 16,1-4 128-16,-1-5 0 0,0-4 0 0,-1-2 0 15,1-6 0-15,0-4 0 0,-1-2 0 0,1-6 0 16,0 2 0-16,1-5 0 0,-3 0 0 0,1-2 0 16,-1-2 0-16,-1 0 224 0,-1-2-48 0,-1-1-16 15,0 0 128-15,-3-1 32 0,-1-3 0 0,-1 1 0 16,-3-2 192-16,1 1 64 0,-5-2 0 0,1 0 0 16,-3 2-160-16,-1-4-32 0,-2 1 0 0,-2 0 0 15,-1 1 208-15,-2-1 48 0,2-2 0 0,0 0 0 0,0 2 80 16,-1-3 32-16,4 1 0 0,-2 0 0 0,3 0-64 0,-1-2-16 15,2-1 0-15,1-1 0 0,-2 0-544 0,1-2-80 16,0-2-48-16,0-1 0 16,1-1-720-16,-1-1-144 0,0-4-32 0,0-2 0 15,1-2-672-15,-2-5-144 0,0-4-16 0,0-11-13760 16,0-8-2736-16</inkml:trace>
  <inkml:trace contextRef="#ctx0" brushRef="#br2" timeOffset="62768.13">24804 11623 38703 0,'-12'-5'3440'0,"2"1"-2752"0,4 1-560 0,3 2-128 0,2 1 224 0,-3-2 16 0,-3-2 0 0,-8-2 0 0,-4-3 144 0,-2-2 16 0,0 0 16 0,0 4 0 0,3-2-288 0,-1 8-128 0,-2 2 128 0,-1 8-128 0,-3 7 0 0,-1 6-256 0,-1 6 48 16,-3 7 0-16,1 7 32 0,-2 2 16 0,2 8 0 0,2-1 0 16,2 4 160-16,4-2 0 0,4 1 0 15,6-1 0-15,6 2 0 0,6-5 0 0,7 4 192 16,5-7-64-16,6-5-128 0,4-2 0 0,6-7 0 0,-2-6 128 15,0-7-128-15,8-2-208 0,12-4 48 0,5-3 16 16,0-6-64-16,2-5-16 0,7-5 0 0,0-6 0 16,-1-7 224-16,-2-5 0 0,-3-3 0 0,-4-6 0 15,-3-7 384-15,-2-1 80 0,-3-7 16 0,-5-4 0 16,-4 0-256-16,-5-3-48 0,-7 1-16 0,-7 0 0 16,-7-2-160-16,-6 2 0 0,-5 2 144 0,-7 1-144 15,-3 5 0-15,-7 4 0 0,-2 9 0 0,1 10 128 0,3 3-128 16,-9 3 0-16,-6 4 0 0,-11 2 0 0,-1 4-128 15,-2 6 0-15,1 1 0 0,1 8 0 0,5 1-112 16,2 2-16-16,4 4 0 0,3-1 0 16,6-2-1552-16,7 2-320 0</inkml:trace>
  <inkml:trace contextRef="#ctx0" brushRef="#br2" timeOffset="63303.5">28463 11913 39615 0,'-16'-15'1760'0,"3"2"352"0,2 0-1680 0,4 5-432 0,3 4 0 0,2 0 0 0,-1 2 192 15,-4-4-64-15,-4-4 0 0,-8-3 0 0,-3 7 256 0,-5 4 64 0,-3 7 0 0,-6 7 0 0,-1 8-256 0,-6 8-32 0,-5 7-16 0,-4 6 0 16,-3 9-144-16,-2 1 0 0,3 6 0 0,2 0 128 15,3 6 112-15,7 0 16 0,6 0 0 0,7-6 0 16,9 0-48-16,7-3 0 0,7 1 0 0,7-5 0 0,6 0-208 16,8-6 0-16,9 3 0 0,4-11 0 0,5-5-304 15,7-9 48-15,5 1 16 0,0-11 0 0,4-2 48 0,7-4 16 16,12-3 0-16,8-3 0 0,3-5 176 0,1-5 0 16,0-6 160-16,-6-4-160 0,-8-1 336 0,-1-8-16 15,-6-2-16-15,-6-2 0 0,-4-4 176 0,-11-4 32 16,-7-3 16-16,-9 0 0 0,-7 0-48 0,-9-4-16 15,-6-3 0-15,-6-3 0 0,-9-2-16 0,-7-1 0 16,-8-1 0-16,-3 1 0 0,-2 4-128 0,-3 6-48 16,-2 2 0-16,-2 5 0 0,-1 4-416 0,0 8-96 15,-2 9-16-15,1 3 0 16,-1 7-736-16,2 5-160 0,-1 4-16 0,2 6-19408 0</inkml:trace>
  <inkml:trace contextRef="#ctx0" brushRef="#br2" timeOffset="63859.23">28357 14041 37775 0,'-19'-3'3360'0,"4"-2"-2688"0,-1 1-544 0,4 2-128 0,3 0 704 0,3 2 128 0,-3 0 0 0,-7 0 16 15,-9 2-656-15,-10 2-192 0,-9 9 0 0,-1 3 128 0,-1 6-128 0,4 8 0 0,2 7 0 0,2 4 128 0,2 6-128 0,1 3 0 16,3 2 0-16,3 2 0 0,1-1 256 0,5-1 16 0,4-3 16 16,6-2 0-16,4-2 192 0,7-7 32 15,4-3 16-15,8-3 0 0,6-4-144 0,4-6-16 16,5-3-16-16,4-7 0 0,7-4-352 0,6-6 144 0,6-2-144 15,6-7 0-15,0-2 0 0,5-9 0 0,8-5 0 16,-1-5 0-16,-2-4 176 0,-2-5-176 0,-2-2 160 0,-4-3-160 16,-9 3 256-16,-4-3-32 0,-4-3-16 0,-7-2 0 15,-6 0-16-15,-5 0 0 0,-8 1 0 16,-4-1 0-16,-7 3 336 0,-5-1 64 0,-5 2 16 0,-5 2 0 16,-3 3 16-16,-10-3 0 0,-10-3 0 0,-10-3 0 15,-8 2-624-15,-11 1 0 0,-6 3 0 0,-9 3 0 16,-2 3-848-1,-5 6-192-15,-1 3-48 0,-6 2-20704 0</inkml:trace>
  <inkml:trace contextRef="#ctx0" brushRef="#br2" timeOffset="64675.58">20022 14072 43311 0,'-10'-15'3840'0,"0"6"-3072"0,-2-1-608 0,2 3-160 0,4 3-352 0,1 2-96 0,-1 2-32 0,-6-2 0 0,-10-4-992 0,-3-2-208 0,-4 2-48 0,1-3 0 0,4 2 1424 0,4 2 304 15,3 1 0-15,3 1 0 0,1 3 864 0,0 3 112 16,2 3 32-16,0 7 0 0,-1 7-688 0,-2 7-128 16,-1 9-16-16,-2 7-16 0,-3 8-160 0,-3 6 0 15,1-1 0-15,-3 1 0 0,-2 4 0 0,-2 6-192 16,0 2 32-16,1 0 16 15,4-2-336-15,1-8-64 0,6-4-16 0,6-7 0 0,2-2 560 0,3-4 320 16,6 1-32-16,5-5-16 0,4-3 368 0,5-7 64 0,5-4 0 16,5-8 16-16,3-5-432 0,4-5-96 0,5-6 0 0,2-6-16 15,-2-5-176-15,5-6 0 0,3-8 144 0,2-3-144 16,-7-3 128-16,5-5-128 0,1-9 160 0,0 1-160 16,-1-6 192-16,-4 0-48 0,-2-1-16 0,-6 3 0 15,-3 1 16-15,-6 3 0 0,0 2 0 0,-4-7 0 16,0-6-144-16,-5 1 0 0,-5-2 0 0,-4 8 128 15,-3 1-128-15,-6 5 0 0,-1 8 0 0,-6 0 0 16,-4 2 0-16,-4 4 0 0,0 3 0 0,-5 5 0 16,-2 4-288-16,-2 4 64 0,-4 5 16 0,-3 4 0 15,2 0-112-15,-3 6-32 0,1 4 0 0,2 4 0 16,3 0-1440-16,0 7-272 16</inkml:trace>
  <inkml:trace contextRef="#ctx0" brushRef="#br2" timeOffset="65281.78">20002 16186 39615 0,'-23'-4'1760'0,"2"0"352"0,-1 1-1680 0,6 0-432 0,4-1 0 0,5 2 0 0,-4-2 240 0,-9-2-48 0,-11-4 0 0,-6-2 0 0,1 1-48 0,5 3-16 0,8 4 0 0,3 2 0 0,5 4-128 0,0 5 160 0,2 4-160 0,-1 6 160 0,-2 5-384 16,0 4-80-16,0 3-16 0,-3 5 0 15,-3 5-320-15,-4 4-80 16,-1 8-16-16,-4 3 0 0,-2 9 736 0,-1 1 256 0,1 4 0 0,3-1 0 0,4-2 192 16,5-4 16-16,5-6 16 0,8-8 0 0,4-5 256 15,9-5 48-15,6-1 16 0,9-5 0 0,4-7-304 0,11-4-64 16,7-1-16-16,6-7 0 0,7-8-416 0,3-5 0 15,6-6-192-15,0-4 192 0,1-1-272 0,-2-4 64 16,-1-1 16-16,-4-6 0 0,-3 0 192 0,-3-3 0 16,-5-3-160-16,-5-2 160 0,-6 2 0 0,-6-3 240 15,-3-5-48-15,-6 2 0 0,-5-3 144 0,-6-1 32 16,-5-7 0-16,-6 2 0 0,-5 2-208 0,-7-3-32 16,-3-2-128-16,-6-1 192 0,-4 1 32 0,-4-2 0 0,-2 1 0 15,-1 1 0-15,-3 2-224 0,-1 2 0 0,0 4 0 16,0 4 0-16,1 6 0 0,-3 2-256 0,4 7 48 15,-3 4 16-15,3 7-128 0,-1 6-32 0,-3 3 0 0,4 6 0 32,2 1-272-32,0 6-48 0,1 3-16 0,2 5 0 15,3 1-1120-15,5 3-240 0,6-2-32 0,7 2-14416 0</inkml:trace>
  <inkml:trace contextRef="#ctx0" brushRef="#br2" timeOffset="65911.14">22983 16450 42383 0,'-17'-12'1872'0,"4"2"400"15,0 0-1824-15,4 1-448 0,4 3 0 0,1 0 0 0,-2 0-224 0,-4-6-144 0,-7-6-16 0,-4-4-16 0,0-3-160 0,1 7-16 0,2 4-16 0,2 5 0 0,3 7 592 0,-1 7 336 0,1 7-32 0,-4 8-16 16,1 5-64-16,-1 7-16 0,-1 6 0 0,-2 7 0 16,-1 6-208-16,-2 4 0 0,1 2 0 0,0 1 0 15,0 4 0-15,3-5 224 0,3-3-32 0,4-5-16 16,3-3 528-16,3 1 128 0,6 0 0 0,5-2 16 15,6-4-464-15,5-5-112 0,6-4-16 0,4-9 0 16,5-3-256-16,6-8-144 0,5 2 16 0,5-9 0 16,3-7-224-16,4-5-32 0,3-1-16 0,2-3 0 15,0-4 224-15,-3-5 176 0,1-7-208 0,-4-2 80 16,-1 1 320-16,-6-2 80 0,-3-1 16 0,-3-1 0 16,-3-6 240-16,-2 1 48 0,-4-4 16 0,-4 3 0 0,-4 0-144 15,-4 3-48-15,-4-4 0 0,-4 2 0 0,-5-1 224 16,-4-3 32-16,-2-1 16 0,-4 1 0 0,-3 2 0 0,-4-1 0 15,-6-3 0-15,-4 1 0 0,-5 2-288 16,-4 4-64-16,-3 4-16 0,-4 4 0 0,-4-1-304 0,-5 4-256 16,-3 3 64-16,-6 4 0 15,-2 4-784-15,-8 3-160 0,-9 4-16 0,-15-3-21088 16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6:11:43.70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10768 16207 35935 0,'-3'-10'3200'0,"2"1"-2560"0,1 3-512 0,0 2-128 0,0 1-512 0,0-4-128 0,-1-5-32 0,-3-9 0 16,-2-3-464-16,-3 0-80 0,-3-2-32 0,-4 5 0 16,-3 2 224-16,-4 3 64 0,-3 6 0 0,-5 0 0 15,1 2-144-15,-3 1-32 0,-3 4 0 0,-5 0 0 0,-3 2 1552 0,-3 1 304 16,-3 4 64-16,1-2 16 0,2 2 656 0,-3-2 128 15,-2-2 16-15,-1 0 16 0,4 0 48 0,-4-5 0 16,-3 2 0-16,-2-3 0 0,-1 2-688 0,-5-1-128 16,-2 1-16-16,6 1-16 0,10-1-624 0,-12-2-192 15,-19-1 128-15,-11 4-128 0,-3 6 0 0,-2 1 0 16,4 0 0-16,1 1 0 0,3-1 0 0,-3 2 0 16,-1 4 0-16,6-4-144 0,9 0 144 0,-5 1 0 15,-4 4 0-15,-3-1 0 0,0 0 0 0,2 3 0 16,7-5 0-16,1 0 0 0,0 0 0 0,1-1 144 15,2-4-16-15,1 0-128 0,6-3 0 0,-2 1 0 16,-1-1 0-16,0 0-192 0,-1-1 192 0,-4 1 0 0,-2-3 0 16,-3 3 0-16,1 0 0 0,-3 3 0 0,-3 0 0 0,-4 1 0 15,-2 5-128-15,-3 1-48 0,2 2 0 0,1 2 0 32,1 1-336-32,2-2-80 0,2 6-16 0,3 3 0 0,5-1 480 0,0 2 128 15,3 2 0-15,4 0 0 0,4-3 0 0,2-2 208 0,7 1-16 0,3-1-16 16,2 2 256-16,1 0 48 0,0 3 16 0,3-3 0 15,7-2-240-15,0 1-64 0,1 1 0 0,0 3 0 16,4-3-192-16,0-2 0 0,2 5 0 0,-1-2 0 16,2 1 0-16,0 3 0 0,1 0 0 0,2 3 0 15,0 3 0-15,2-4 0 0,2 0-160 0,4 2 160 0,3-2-176 16,3-1 176-16,3 1-208 0,3-1 80 16,2 4 128-16,2-1 128 0,6-2-128 0,4-5 176 0,4-1-32 0,5-6 0 15,3 0 0-15,5-1 0 0,7 0 112 16,6-3 0-16,4-1 16 0,6-4 0 0,4 0-272 0,4-2 160 15,3 1-160-15,4-1 128 0,1-3-128 16,4 4 0-16,0-1 0 0,2 1 128 0,0 2-128 0,1-3 0 16,0 0 0-16,0 0 0 0,0 1 0 0,4 3 0 15,5-1 0-15,2 0 0 0,4 1 192 0,4-4-64 16,2 0 0-16,5-2 0 0,2 2 16 0,7-2 0 16,4-2 0-16,5-2 0 0,-2 0-16 0,5 4-128 15,5-1 192-15,4-2-64 0,1 1-128 0,0 1 0 16,-4 3 0-16,0 1 0 0,0-3-128 0,5 2 128 15,2 7 0-15,1-3 0 0,-2-2 0 0,-1 5 0 16,2 0 0-16,-10 2 0 0,-4-3 0 0,12 6-176 0,15 3 176 16,0 3-128-16,-3 0 128 0,-2-3 0 15,0 1 0-15,0-3 0 0,-4-3 0 0,2-3 176 0,1 0-16 16,2-3 0-16,3 0 48 0,2-2 16 0,4-2 0 0,4-3 0 16,2 1-224-16,1-4 0 0,1 0 0 0,-1 0 0 15,0-3 0-15,1 3-192 0,-1 0 48 0,-4 3 0 16,-5 0-128-16,-1 0-32 0,-5 0 0 0,-3 0 0 15,0-2 304-15,0 2-160 0,-1-3 160 16,-4 2-128-16,-2-2 128 0,-2-2 0 0,-2-2 0 0,-4-2 0 16,-4 0 0-16,4-1 0 0,5-1 0 0,-4-2 0 15,-1-2 0-15,-1 2 0 0,2-3 0 0,-7 0-128 16,-4-2 128-16,0-1 0 0,0-3 0 0,-5 2 0 16,-3-2 0-16,-2-3 0 0,-5-3 192 0,-3-1-64 0,-4-1 48 15,-7 1 16-15,-1 0 0 0,-7-1 0 0,-5 4-192 0,-5-2 0 16,-5 0 0-16,-5-1 128 0,-4-1-128 0,-7 1 0 15,-5 0 0-15,-6 1 0 0,-6-1 0 0,-7 2 0 16,-2-2 0-16,-7 1 0 0,-2-2-208 0,-7-3 16 16,-2 1 16-16,-7-5 0 0,-4 2 176 0,-8-5-192 15,-4 1 192-15,-4-1-192 0,-5 5 192 0,-3-9 0 16,-3-3 0-16,-4 5 0 0,0 4 0 16,-8 2 0-16,-6 1 0 0,-9 0 128 0,-1 1-128 0,-10-4 0 15,-8 3 128-15,-9-3-128 0,-5 1 128 0,-9 1-128 16,-7 1 128-16,-3-1-128 0,0-3 0 0,-3 1 0 15,-2 1 0-15,2 2 0 0,2 1 0 0,-11-1 0 16,-7-3 0-16,-3 4 0 0,0 0 0 0,-1 5 0 16,1 0 0-16,-1 4 0 0,-1 3 0 0,3-2 0 0,0 2 0 15,-4-1 0-15,1 5 0 0,0-1 0 0,2 0 0 0,-9 3 0 16,-6 4 0-16,-5 2 0 0,-5 4 0 0,-7 3 0 16,-3 7 0-16,-9 3 0 0,-6 8 0 0,-15 4 0 15,-12 6 0-15,-19 8-160 0,-14 11 160 0,-25 10-18560 16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6:12:52.317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1673 14898 21183 0,'-2'-2'1888'0,"-1"2"-1504"0,2 0-384 0,1 0 0 0,0 0 672 0,0 0 64 0,-1-1 16 0,-2 1 0 0,1 0 192 15,-1 0 32-15,0 0 16 0,0 0 0 0,2 0-688 0,-2 0-144 0,1 0-32 0,-1 0 0 0,2 0 544 0,0 0 96 0,0 0 32 0,-1 1 0 0,0 1 256 0,1-2 48 0,-1 3 16 0,1-2 0 16,0 2-32-16,0-1-16 0,1 2 0 0,0-2 0 15,1 2-416-15,0-3-80 0,2 2 0 0,-1-1-16 16,2-1-272-16,2 2-48 0,2-3-16 0,0 0 0 16,5 0-16-16,1 0 0 0,4 0 0 0,1 0 0 15,4-3 48-15,3 2 16 0,2 1 0 0,1-2 0 16,0-1-272-16,1 3 0 0,2 0 0 0,0 0 0 16,-1 3 0-16,-1-3 0 0,-1 2 0 0,-1-2 0 15,-2 1 0-15,-4 2 0 0,-1-3 0 0,0 0 0 16,-1 0 0-16,0 0 192 0,-1-3-64 0,0 2-128 15,-2-1 224-15,-2-1-64 0,0 2-16 0,-2-3 0 0,1 2 112 16,-2-2 0-16,0 2 16 0,-1-2 0 0,0-2-16 16,0 1 0-16,0 0 0 0,-1-1 0 0,1 1-256 0,-1-2 0 15,2 4 0-15,-1-5 0 0,1 3 0 16,-1 2 0-16,-1-4 0 0,0 4 0 0,-2 3 0 0,0-3 0 16,-1 3 0-16,-1 0 0 0,2 3 0 0,-5 0 0 15,2 1 0-15,-2 2 0 0,-1-1 0 0,1 3 0 16,-2-5 0-16,-1 2-144 0,-1 2 144 0,-1-1 0 15,1-3 0-15,-2 4-128 0,-1-1 128 0,-2 1 0 16,-1-1 0-16,0 1 128 0,0 1-128 0,-2-2 144 16,-1 4-144-16,0 0 160 0,0 3-160 0,-1-1 0 15,-1 4 0-15,-2 0 128 0,1 3-128 0,-1 3 128 0,-1 0-128 16,0 3 128-16,-1 1-128 0,-1 2 0 0,0 1 0 0,-1 2 0 16,0 1 0-16,-2-4 0 0,1 3 0 15,1-2 0-15,-1-1 0 0,2-1 0 0,1 0 0 16,2-2 0-16,2-1 0 0,1 0 0 0,0 2 0 0,1-1 0 15,1 0 0-15,0-3 0 0,3 3 0 0,-1-3 0 16,2 0 0-16,-1-2 0 0,2 1 0 0,-1-1 0 16,0-1 0-16,0-1 0 0,1-1 0 15,3 2 0-15,-1-4-128 0,-1-2 128 0,3 2 0 0,-1-4 0 16,2 2 0-16,1 2 0 0,0-3 0 0,-1-2 0 16,2 0 0-16,-2 0 0 0,0-2 0 0,2 0 0 15,-1-2 0-15,1 0 0 0,-2-1 0 0,1-1 0 16,0-3 0-16,0 1 0 0,-1 1 0 0,1-3 0 0,-1 0 0 15,-1 0 0-15,0-4 0 0,0 2 0 0,0-4 0 16,0-1 240-16,-1-1-64 0,-1 0-16 0,0-2 160 16,-2-4 16-16,-1 0 16 0,-1-3 0 0,-1 1-32 15,-2-4-16-15,-1 0 0 0,-1-1 0 0,-1-5-16 0,-3 1 0 16,0-3 0-16,-1 2 0 0,1-1-16 0,-2 1 0 16,-2-5 0-16,1 2 0 0,-1 3-64 0,-3-2-16 15,1-1 0-15,-3 3 0 0,2 4-192 0,0 0 176 16,1 3-176-16,-2 3 160 0,2 1-160 0,2-1 0 15,-1 4 0-15,1-4 0 0,2 0 0 0,2 0-176 16,1-3 48-16,2 1 0 0,2-2 128 0,2-2 0 16,1-1 0-16,2 0 0 0,3-1-192 0,3 2 64 15,2-3 0-15,0 3 0 16,2-3-528-16,4 3-112 0,5 0 0 0,0 0-16 16,1 2-208-16,3 1-32 0,3 3-16 0,0 1 0 15,1 3 0-15,1 5 0 0,3 0 0 0,3 5 0 0</inkml:trace>
  <inkml:trace contextRef="#ctx0" brushRef="#br0" timeOffset="1358.89">3300 14242 34095 0,'-5'-5'3024'0,"2"2"-2416"0,1 1-480 0,2 2-128 0,2 0-448 0,-1-1-128 0,-1-2 0 0,0-1-16 15,2-2-2672-15,1 1-544 0,2 2-96 0,0-1-32 16,-2 4 1632-16,2-3 320 0,-1 3 64 0,-1 3 0 16,-1-1 1056-16,1 0 208 0,-2 0 32 0,0 1 16 0,2 0 1504 0,-2-2 288 0,0 2 64 0,-1-1 16 15,0 2 1648-15,0-1 336 0,0 0 64 0,-1 0 16 16,1-2-496-16,0 1-80 0,0-2-32 0,0 2 0 16,1-2-976-16,0 0-192 0,0-2-32 0,1 2-16 15,0 0-928-15,-2 0-192 0,0 0-48 0,0 0 0 16,0 0-128-16,0 0-16 0,0 0-16 0,0 0 0 0,0 0-176 0,13 17 0 15,-13-11 0-15,-2 0 0 0,0 0 0 0,1 0 160 16,-2-2 16-16,1 2 0 0,0 3-48 0,0 1 0 16,1 0 0-16,-1 0 0 0,1 2 112 0,1 0 16 15,1 1 0-15,1 0 0 0,1 3-112 0,1 3-16 16,1 2 0-16,2 1 0 0,0-2-128 0,1 5 0 16,3 3 0-16,1 1 0 0,0 3 0 0,2 2 0 15,2 2 0-15,0 4 0 0,2 4 0 0,-2-2 0 16,-1 3 0-16,-1 2 0 0,-1 2 0 0,-3 6 0 15,0-5 0-15,0 4 0 0,0-4 0 0,1 3 0 16,0-2 0-16,2-6 0 0,0-1 0 0,0-6 0 16,0 3 0-16,1-6 0 0,-1 1 0 0,1 1 0 15,1-2 0-15,0-1 0 0,-2 1 0 0,-2-6 0 16,0 0 0-16,-2-4 0 0,-1-1 0 0,-2-1 0 16,-1-5 0-16,-2-2 0 0,0 0 192 0,-2 0 0 0,0-3 0 15,1 3 0-15,-2-4 64 0,-2-2 0 0,1 0 16 16,-1 1 0-16,-2-3-96 0,-1 0-32 0,0-2 0 0,0 1 0 15,-1-3 112-15,-2 1 32 0,1-1 0 0,-3-4 0 16,1 3-32-16,-2-6 0 0,-1 1 0 0,-2-3 0 16,1 0 48-16,-2-1 0 0,0-1 0 0,0 0 0 15,0 1-80-15,-1-3-16 0,3 2 0 0,-3-3 0 16,-2 1-208-16,2-1 144 0,1 4-144 0,1 0 128 16,-2 0-128-16,-1 0 0 0,0 2 0 0,-1 1 0 15,0 0 0-15,1 0 0 0,1 1 128 0,0 0-128 16,1-1 0-16,0 0 0 0,3 0 128 0,-2-2-128 15,3 1 0-15,0 0 0 0,2 1 0 0,-1-2 0 16,3 1-304-16,-2 0-80 16,1-2-32-16,-2 1 0 0,2 1-272 0,0 1-48 0,-1-1-16 15,0-1 0-15,2 1 0 0,-2 1 0 0,2 0 0 0,-1-1 0 16,2 1 48-16,1 3 0 0,2 0 0 16,-2-3-11968-16,1 6-2400 0</inkml:trace>
  <inkml:trace contextRef="#ctx0" brushRef="#br0" timeOffset="9433.09">2673 15666 13823 0,'-1'0'1216'0,"0"-2"-960"0,2 1-256 16,-2 1 0-16,1 0 1552 0,-1-3 272 0,-1 1 48 0,0-2 16 0,0 0 304 0,-1-2 64 0,1 2 16 0,-1-1 0 0,1 2-944 0,2-1-192 0,-2 1-48 0,1 1 0 0,1 1-896 0,-1 1-192 0,-2 0 0 0,2 0 0 15,-2 1-208-15,-2 1-16 0,0 5 0 0,-3-5 0 16,2 4 224-16,-3-1 0 0,2 4 192 0,-3-3-192 16,0 0 608-16,1 4 16 0,1-1 0 0,-1-2 0 15,2 6-240-15,1-5-64 0,-1 5 0 0,1-3 0 16,3-1-320-16,-2 4 0 0,0-3 0 0,1 2 0 15,0-2 0-15,0 0 0 0,1 1 0 0,0 0 0 16,0 1 0-16,0 3 0 0,2-1 0 0,-2 4 0 16,2 1 0-16,-1 0 0 0,0 3 0 0,1-2 0 15,0-1 0-15,-1 6 0 0,0 2 0 0,0 3 0 16,-1 1 0-16,1-1 0 0,-1 0 0 0,0-4 0 16,-2 2 0-16,0-6 0 0,0 3 0 0,1-3 0 0,0-2 768 15,1 1 128-15,-1 1 16 0,0 0 16 0,1 0-480 0,0 1-80 16,-2-1-32-16,1-2 0 0,0-2-336 0,-1 2 0 15,0-1 0-15,0-1 0 0,0-3 0 0,2 1 0 16,1-2 0-16,-1 1 0 0,3-2 0 0,-1 0 0 16,2-4 0-16,1 1 0 0,-1 1-208 0,0-1 32 15,3-2 16-15,-2-2 0 0,2 0 160 0,1 0 0 16,1 1-144-16,0-1 144 0,2 0 144 0,0-2 112 16,1-2 0-16,1 2 16 0,2-2-96 0,1-2-32 15,1 1 0-15,0-2 0 0,2 1-144 0,-1 0 160 16,1-2-160-16,-1 1 160 0,-2-4-160 0,1 1 0 15,-3 0 0-15,-1-2 0 0,0 0 0 0,-3 0 0 16,1-3 0-16,-2 2 0 0,-1-2 0 0,-1-1 0 0,-1 0 0 16,0 0 0-16,-1-2 144 0,0-3 0 0,-1-1 0 15,1 0 0-15,-1-3 0 0,-1 3 0 0,2-2 0 16,-2-2 0-16,1-2-16 0,-1-3-128 0,1-1 192 0,0-1-64 16,-1 1-128-16,2-3 128 0,-1 3-128 0,1 2 128 15,1-1-128-15,-1 0 0 0,2 3 0 0,-2 2 0 16,2 4 0-16,-1-3 0 0,-1 6 0 0,-1-4 0 15,-1 3 0-15,0-1 0 0,0 2 0 0,-2 0 0 16,-1 0 128-16,0 0-128 0,-1 1 192 0,-2-1-64 16,0 0 160-16,-2-2 32 0,1-1 0 0,-1-4 0 15,2 2-320-15,-1-1 0 0,-1-3 0 0,1 1 0 16,0-1 0-16,-1-1 0 0,1 3-176 0,-1 2 176 16,2 2-480-16,-1 3 16 0,0 0 0 15,0 2 0-15,1 3 112 0,0-2 32 0,0 2 0 0,-2-1 0 0,2 2 32 16,1-2 16-16,-1 5 0 0,1-2 0 0,1 4-32 15,0-2 0-15,1 3 0 0,0-2 0 16,0 1-576-16,0 1-112 0,2 1-32 0,-2 0-15232 16</inkml:trace>
  <inkml:trace contextRef="#ctx0" brushRef="#br0" timeOffset="9954.25">2442 16270 32255 0,'-4'3'2864'0,"2"-3"-2288"0,1 0-576 0,1 0 0 16,1 0 704-16,-1 3 48 0,-1-3 0 0,0 1 0 0,-1 4 416 0,0-1 96 0,1 0 16 0,-1 2 0 0,2 2-736 0,-1-1-144 0,-1 2-16 0,0 1-16 0,4 0-368 0,-4 0-256 15,4 1 32-15,-1-1 16 0,3 2-96 0,1-2-16 16,2 3 0-16,3-3 0 15,2-2-400-15,2 0-96 0,3-2-16 0,3-4 0 0,3 2 448 0,2-8 64 16,1 2 32-16,1-4 0 16,2-4-224-16,-1-3-64 0,1 1 0 0,-1-2-14384 15</inkml:trace>
  <inkml:trace contextRef="#ctx0" brushRef="#br0" timeOffset="15113.5">4897 14380 6447 0,'-4'-1'576'0,"0"-1"-576"0,2 2 0 15,1-3 0-15,-1 3 2656 0,2 0 416 0,0-1 96 0,0 1 16 0,0 0-1632 0,-1-3-320 0,1 3-64 0,0 0-16 0,0 0-576 0,0 0-128 0,0 0-32 0,0 0 0 0,0 0-416 0,0 0 0 16,0 0 0-16,0 0 0 0,-16 19 576 0,9-12 16 0,-3 4 16 15,0-1 0-15,-1 4 704 0,0 1 144 16,-2 1 16-16,0 0 16 0,-1 2-128 0,-1 1-16 16,0 3-16-16,-1 1 0 0,1 0-720 0,2 4-144 0,-1-2-16 15,1 2-16-15,-1 2-288 0,2-1-144 0,-1 2 160 16,1-1-160-16,1 2 368 0,-2-1-32 0,1 3 0 16,-2-3 0-16,1 3-144 0,-3 0-16 0,-2 1-16 0,0 1 0 15,-1 3-160-15,0-2 0 0,-1 4 144 0,0-2-144 16,3-3 0-16,1-1 0 0,2-2 0 0,2-1 0 15,2-1 0-15,1 3 192 0,4-1-64 0,3-1 0 16,2 3 80-16,2-1 32 0,3 2 0 0,4-1 0 16,2 2-80-16,3-4-16 0,2 2 0 0,2 0 0 15,3-1-144-15,1-2 0 0,2-2 0 0,1 2 0 16,1-2-624 0,1 0-96-16,-2-2-32 0,-2-3 0 0,1-1-2320 0,-2-3-448 0</inkml:trace>
  <inkml:trace contextRef="#ctx0" brushRef="#br0" timeOffset="16331">5238 14775 30399 0,'-2'0'2704'0,"-1"0"-2160"15,2 0-544-15,1-3 0 0,0 3 448 0,0-1 0 0,-1 1-16 0,-2-2 0 0,2-2 64 0,0-1 16 0,1 1 0 0,1-3 0 0,1 2-288 0,1 1-48 0,1 0-16 0,-1 2 0 0,0 2-528 0,-1 0-96 0,-1 2-32 0,-1 2 0 16,2 2-192-16,-5 0-32 0,1 7-16 0,-4 0 0 0,-1 2 736 0,-1 3 128 16,-2 3 48-16,-3 1 0 0,2 0 592 0,-1-2 112 15,2-3 16-15,-1 0 16 0,0 2 160 0,0 0 16 16,0-1 16-16,1 2 0 0,0-2-192 0,0 1-32 16,0 1-16-16,0 1 0 0,1 1-608 0,1 0-112 15,-1 4-16-15,0 0-128 0,1 5 0 0,-2 0 0 16,0-1 0-16,0 1 0 0,1 0 0 0,0 1 0 15,-1 2 0-15,0 1 0 0,2 3 0 0,0-2 0 16,2 1-192-16,1-2 192 0,2-4-160 0,3-5 160 16,0-4-160-16,1-3 160 0,2-3 0 0,-1-3 0 0,3 2 0 15,0-1 0-15,0 1 192 0,1-3-64 16,1 0 0-16,0 2-128 0,0-5 0 0,1 0 0 0,2 1 0 16,0-1 0-16,-1-3 0 0,1 2 0 0,3-2-176 0,-2-4 176 15,0 0-208-15,1-4 64 0,2 2 16 0,0-6 0 16,-2 1-144-16,-1-2-32 0,0-3 0 0,2-3 0 15,-1-1 496-15,0 0 112 0,1-5 16 0,-1 0 0 16,0 0 48-16,1-3 16 0,-1-3 0 0,-1 3 0 16,0-3-176-16,-1-1-16 0,-1 0-16 0,0-1 0 15,-3 4-176-15,0-6 160 0,0-2-160 0,0-3 160 16,-1 1-32-16,-1-1 0 0,1 2 0 0,-3-2 0 16,1 2-128-16,-3-3 0 0,0 3 0 0,-1-2 128 15,-1-1-128-15,-1 3-176 0,0 3 48 0,1 1 0 16,-3 0-144-16,0-1-32 0,0 1 0 0,-3 3 0 0,2-1 304 15,-1 7 0-15,-2 1 0 0,1 2 0 0,-2 0 0 16,-1 3 0-16,1 1 0 0,-2 0-160 0,1 4-80 0,0 0-16 16,-1-1 0-16,1 4 0 15,1-1-1344-15,1 1-256 0</inkml:trace>
  <inkml:trace contextRef="#ctx0" brushRef="#br0" timeOffset="16673.43">5028 15334 15663 0,'-4'1'1392'0,"3"-1"-1120"16,0 0-272-16,1 0 0 0,1 0 528 0,0 0 48 0,0 0 16 0,2-1 0 0,3 1 1728 0,4 0 352 0,3-3 64 0,4 3 16 0,1-4 64 0,2 4 32 0,1 0 0 0,0 0 0 16,1 4-1728-16,-1-4-352 0,0 6-64 0,-1-2 0 15,1 5-560-15,-4-3-144 0,-1 4 0 0,-1 0 0 16,-2-2-1072-16,-2 0-272 0,-4 0-64 0,-1-1-16 15,-1-1-640-15,-1-1-128 0,-3 0-32 0,1-4-11280 16</inkml:trace>
  <inkml:trace contextRef="#ctx0" brushRef="#br0" timeOffset="17481.29">5568 14415 42383 0,'-4'0'3776'0,"2"-3"-3024"0,2 3-608 0,1 0-144 0,0 3-432 0,1-3-112 0,-2 0-32 0,1 0 0 0,0 2-432 0,0 2-80 0,1 2-32 0,-2-6 0 0,0 0 848 0,1 25 272 16,-2-13-160-16,2-2 160 0,0 3 0 0,0-2 0 0,3 1 192 0,1 3-64 15,0 1 448-15,2-2 112 16,2 3 16-16,1 0 0 0,2 5-144 0,1 2-32 0,0 2 0 0,1 2 0 15,3 5-176-15,-2-1-32 0,2 2-16 16,1 0 0-16,0-2-144 0,4 2-32 0,2 8 0 0,1 3 0 16,2 6-128-16,0 2 0 0,0 3 0 0,-2 0 128 15,-1-4-336-15,-5-2-80 0,-1-6-16 16,-6-3 0-16,-1-1 160 0,-3-1 144 0,-4 0-208 0,0-4 80 16,-3 3 128-16,-1-1 0 0,0-3 0 0,-2 0 128 15,-1-3 96-15,1 0 32 0,0 1 0 0,-3-1 0 16,1-3 32-16,-2-4 16 0,1 0 0 0,-3-3 0 15,2-1 32-15,-3-1 16 0,1-1 0 0,-3-2 0 0,2 0-128 16,-3-3-32-16,1 0 0 0,-6-3 0 16,-1 3-336-16,-4-1-80 0,-3-3-16 0,-3 0 0 15,-2-2-400-15,-2-1-96 0,-4-2-16 0,-4-4 0 16,-2-4-480-16,-4-1-112 0,-2-1 0 16,-4-5-16-16</inkml:trace>
  <inkml:trace contextRef="#ctx0" brushRef="#br0" timeOffset="33873.33">7795 15053 39615 0,'-3'0'3520'0,"0"-3"-2816"16,4 3-560-16,1 0-144 0,0 0-928 0,0-1-224 0,2-1-32 0,1-1-16 0,3 0 688 0,1-1 128 0,5 1 16 0,0 0 16 0,3-1 1312 0,3 1 256 0,3 1 48 0,4-2 16 15,4 1-640-15,1 0-112 0,2-1-16 0,4-2-16 16,4 1-496-16,3 2-240 0,2-1 32 0,0 0 0 16,1-1-1728-1,-2 1-352-15,-1 1-64 0,-2 0-12912 0</inkml:trace>
  <inkml:trace contextRef="#ctx0" brushRef="#br0" timeOffset="34219.37">7918 15536 43311 0,'5'0'1920'0,"-2"0"384"0,1-2-1840 0,3-1-464 0,2 2 0 0,2-2 0 32,5-2-416-32,9-3-176 0,17-7-48 0,16-3 0 15,11-2-384-15,2 0-64 0,-1 3-32 0,-5 6 0 0,-7 5-2240 16,-1 6-448-16,-4 1-96 0,-4 5 0 0</inkml:trace>
  <inkml:trace contextRef="#ctx0" brushRef="#br0" timeOffset="36015.44">11107 14531 43311 0,'-3'1'3840'16,"2"-1"-3072"-16,2 0-608 0,0-1-160 0,2 1-1392 0,-2-2-304 0,2-1-64 0,0-1-16 0,2 1-336 0,0-3-80 0,-1-1-16 0,-2 1 0 0,0 2 1536 0,-1-2 304 16,0-2 64-16,-1 0 16 0,1-2 992 0,-1 2 208 15,0-2 48-15,-1 1 0 0,-1 2 320 0,-2-2 64 16,0 3 0-16,-2 2 16 0,-3-2-256 0,0 2-48 0,-3-1-16 0,-1 2 0 15,-3-4-432-15,-4 4-96 0,0-3 0 0,-1-1-16 16,-1 4-304-16,-2 0-64 16,2 3-128-16,-1 0 192 0,-2 3-192 0,1 3 0 0,1 4 0 15,-1 2 0-15,2 2 0 0,-1 7 0 0,2 1-144 0,0 1 144 16,0 5-208-16,1 1 48 0,4 2 16 0,0 4 0 16,1 6 144-16,2-1 0 0,5 3 0 0,2-3 0 15,2-3 0-15,4-1 0 0,1-1 0 0,4-3 0 16,1-1 0-16,2-5 128 0,-1-4 0 0,3-1 0 15,2-2 48-15,2-6 16 0,1 0 0 0,0-3 0 16,-1-4-16-16,3-2 0 0,-1-4 0 0,2-2 0 16,-1-4 16-16,3-3 0 0,0-3 0 0,2-2 0 15,-1-2 112-15,4-5 16 0,1-2 16 0,0-2 0 0,1-1-48 16,-1-2-16-16,-1-1 0 0,-2 1 0 0,1 3-112 16,-3-7-32-16,0-3 0 0,-4-2 0 0,-1 3-128 15,-1-1 0-15,0-1 0 0,-4 2 0 0,-2-1 160 16,-2 3-160-16,1-2 192 0,-2 2-192 0,-1 0 384 0,-2 1-16 15,1 0-16-15,-1 2 0 0,-1-4 32 0,-1 2 0 16,1 3 0-16,-2-3 0 0,0 1-176 0,-3 0-16 16,1-5-16-16,-1 6 0 0,-1 3-176 0,-2-1 0 15,-1-2 0-15,-3-6 0 0,0 2 0 0,-2 0 0 16,-2 4 0-16,2 4 0 0,-1 3-224 0,2 3-32 16,0 6 0-16,0 0 0 15,0 7-496-15,0 4-96 0,-2 2-32 0,2 2 0 16,-1 4-320-16,0 4-64 0</inkml:trace>
  <inkml:trace contextRef="#ctx0" brushRef="#br0" timeOffset="37974.55">11735 13895 12895 0,'-5'0'1152'0,"0"0"-928"0,1-2-224 0,2 0 0 0,1 0 6192 16,1 0 1184-16,0-1 240 0,-2 0 64 0,4-1-5872 0,-2-5-1168 0,3 3-224 0,1 2-48 0,-2 1-368 0,2 3 0 0,-1 0 0 0,-2 3-128 0,1 4 128 0,0-1 0 0,-2 0 128 0,0 0-128 15,1 4 256-15,0-1 0 0,-1 1-16 0,1-1 0 16,1 4 32-16,0-3 16 0,2 2 0 0,1 2 0 16,0 3-160-16,2-1-128 0,3 4 192 0,1 2-192 15,3 3 128-15,0 1-128 0,3 2 0 0,1 3 0 16,2-1 0-16,1 3 0 0,-1 2 0 0,-1-1 0 16,1 1 0-16,-1 3 0 0,-1-2 0 0,-2 4 0 15,-2-2 0-15,-2 3 0 0,1 1 0 0,-5-1 0 0,1 0 0 16,0-3 0-16,-3-3 0 0,-2-4 0 0,1 1 0 15,-3-4 0-15,1-3 0 0,-2-2 0 0,0 2 0 16,0-3 160-16,-1 1-160 0,-1-2 192 0,0-4 256 0,-2-1 64 16,0-1 16-16,-2-5 0 0,0 2-128 0,-4-3-16 15,0-2-16-15,-1 2 0 0,-1-3-368 0,-3 0 0 16,-3 2 0-16,-1-2 0 0,-1-2 0 0,-3 0-256 16,0-2 64-16,-2 0 0 0,2-2 192 0,0-4 0 15,-2 2 0-15,1-2 0 0,2-2 272 0,-1 0 96 16,1-3 16-16,0-1 0 0,2 0-96 0,3 1-16 15,2-3 0-15,3 5 0 0,1 1-272 0,0 0 0 16,2-3 0-16,0 2 0 16,1 0-448-16,1-1 0 0,-3 0 0 0,2 2 0 15,-2 0-144-15,0-3-32 0,1 3 0 0,-2 1 0 16,0 0-80-16,0-1 0 0,0 0-16 0,0 0-12272 0,0 1-2432 0</inkml:trace>
  <inkml:trace contextRef="#ctx0" brushRef="#br0" timeOffset="38644.21">10278 15473 29487 0,'-13'0'2624'0,"1"2"-2112"0,5-1-512 0,5-1 0 0,-1 0-144 0,-2 0-144 16,-6 1-32-16,-5-1 0 0,-5 3 1376 0,0-3 272 0,1 0 48 0,4 1 16 0,4-1 480 0,3 0 112 0,2 0 0 0,2 2 16 0,2 1-1104 0,1-2-240 0,2 4-32 0,1-1-16 15,3-1-80-15,3 2-16 0,5 0 0 0,6 1 0 16,3-1-192-16,7-1-32 0,12-1-16 0,11-2 0 0,12-2 16 15,11-2 0-15,10-3 0 0,9-3 0 16,1 2-96-16,12-6-32 0,14 4 0 0,4-1 0 0,2-1-160 16,-1 1 160-16,-1 2-160 0,-2 0 160 0,-5 5 64 0,-6-3 16 15,-4 0 0-15,-5 4 0 0,-1 0-240 0,-8 1 0 16,-2 1-192-16,-5 3 192 0,0-3-192 0,-6 4 64 16,-5 2 128-16,-5-3-208 15,-6 1-192-15,-7-2-48 0,-5-1 0 0,-6 2 0 16,-7-3-128-16,-4 2-48 0,-8-1 0 0,-6 2-19184 0</inkml:trace>
  <inkml:trace contextRef="#ctx0" brushRef="#br0" timeOffset="39459.72">11197 16719 40543 0,'-3'-5'3600'16,"3"-2"-2880"-16,0 3-576 0,3-3-144 0,-1 2-960 0,2-1-208 0,1-7-48 0,1-7-16 0,2-5-752 0,0-6-128 0,0 3-48 0,-3 2 0 0,0 1 3120 0,-3 0 640 0,-1 3 112 0,-1 0 16 16,-1 2-128-16,-1 1-48 0,-2 3 0 0,0 4 0 15,-2-2-976-15,-1 2-192 0,-2 3-32 0,-2 2-16 16,-2-2-16-16,-3 3-16 0,-2 0 0 0,-3 2 0 15,-1 1-128-15,-2 3-32 0,1 3 0 0,-3 1 0 16,0 5-144-16,1 1 0 0,0 2 0 0,0 4-176 31,1 2-192-31,-1 6-32 0,-1 3-16 0,3 2 0 0,2-1-384 16,0 2-80-16,1 4-16 0,2 3 0 0,2 2 192 16,3-1 48-16,2 5 0 0,1-1 0 0,1-1 832 0,4-2 160 0,1-6 48 0,3-3 0 15,4-3-144-15,2-5-32 0,2 0 0 0,3-6 0 16,-1-3 384-16,3-1 80 0,5-1 16 0,2-2 0 15,2-3-448-15,1-3-96 0,2-6-16 0,0-1 0 16,1-2 32-16,0-5 0 0,-1-2 0 0,0-4 0 0,-1 1 176 16,1-5 48-16,1-1 0 0,-1-4 0 0,2-2 80 15,0-3 32-15,2 1 0 0,-2-7 0 0,-2-4 16 0,-1-1 0 16,-4-2 0-16,-1-3 0 0,-2-3-240 0,-4-2-32 16,0-1-16-16,-4-1 0 0,-2 3-224 0,-4-1 0 15,1 4 0-15,-4 3-160 0,-1 4-80 0,-4 6-16 16,-1 4 0-16,-4 2 0 0,-3 3 256 0,-2 2 0 15,-2 1-160-15,-2 5 160 0,1 2 0 0,1 0-176 16,0 3 176-16,2 1-128 0,3 0-192 0,2-1-48 16,2 1 0-16,1-2 0 15,4 2-336-15,0 2-64 0,3 0 0 0,-1 1-18144 0</inkml:trace>
  <inkml:trace contextRef="#ctx0" brushRef="#br0" timeOffset="40089.19">12191 15761 23039 0,'-1'-6'2048'0,"-2"3"-1648"0,0-4-400 0,-1 1 0 0,3 0 3376 0,0 2 592 0,-1 1 112 0,0-6 16 0,-1-6-4096 0,0 2-704 0,0 3-208 0,1 5-48 16,-1 7-1280-16,0 4-256 0,-4 13-48 0,-1 6-16 16,-3 7 1088-16,-4 6 224 0,-3-1 32 0,-3 8 16 0,-2 5 2352 0,-2 1 448 15,0-3 112-15,1 2 16 0,-1 1 624 0,-2-3 128 16,1 1 16-16,0-3 16 0,4 0-912 0,2-2-176 16,4-2-32-16,2 3-16 0,3-1-992 0,4 0-192 0,0 0-32 15,4 3-16-15,1 0-144 0,1-5 128 0,2 1-128 0,2-4 128 16,-1-5-128-16,3-5-192 0,0-6 32 0,1-2 16 15,2-2 144-15,-1-8 0 0,2 0-144 0,0-3 144 16,1-3 0-16,2-5 288 0,3-3-48 0,2-3-16 16,4-4 112-16,3-2 32 0,-2-4 0 0,1-5 0 15,2-2-112-15,0-3-32 0,-1 0 0 16,1-5 0-16,-1-3-224 0,-1-7 0 0,2-1 128 0,-3-4-128 16,-3 7 0-16,-1-8 0 0,1-4 0 0,-2-2 0 15,-1-4 288-15,-2 0-32 0,-2 3-16 0,-3 3 0 16,-3-2-112-16,0 8 0 0,0 2-128 0,-3 1 192 15,-2 1-192-15,-1 3 0 0,-4 6 0 0,1 1 0 16,-5 2 192-16,1 3-48 0,-1 4-16 0,1 1 0 0,0-1-128 16,-1 2 0-16,2-1 0 0,0 2 0 15,1 6-528-15,-1-2-144 0,1 5-32 0,-1 4-12496 16,-1 2-2512-16</inkml:trace>
  <inkml:trace contextRef="#ctx0" brushRef="#br0" timeOffset="40424.8">11928 16383 48831 0,'-4'10'4352'0,"0"-3"-3488"0,2-4-688 16,2-3-176-16,0 0 208 0,2 0 16 0,1 3 0 0,3 0 0 0,4 0-1088 0,6-2-224 0,4 2-32 0,3-6-16 0,4 3 352 0,2-1 64 0,-1 1 16 0,3 0 0 15,3 0 80-15,0 0 32 16,0 4 0-16,-2-2-17952 0</inkml:trace>
  <inkml:trace contextRef="#ctx0" brushRef="#br0" timeOffset="41821.35">12199 15770 15663 0,'5'-6'1392'0,"-3"0"-1120"0,0 0-272 0,0-1 0 15,-1 4 1408-15,0 0 240 0,-1-3 32 0,1-4 16 0,1-2-2656 0,0-7-512 0,1 3-128 0,-2 3 0 0,0 1 1168 0,0 5 240 0,-1 1 64 0,2 0 0 0,0 2 1216 0,0-2 256 16,2 1 64-16,1 0 0 16,3-1-1648-16,-1 1-320 0</inkml:trace>
  <inkml:trace contextRef="#ctx0" brushRef="#br0" timeOffset="41938.87">12258 15593 19343 0,'-3'2'848'0,"0"0"192"0,-1-2-832 0,-1 2-208 0,1-2 0 0,1 0 0 15,-1 0-1392-15,-3 2-320 0,-5 0-64 0,-4 2-16 0,-2 1 1392 0,-1-1 272 16,4-1 128-16,1 0 0 0,-3 0-176 0,1 0 176 0,-1-2-128 0,-3-1 128 16,-1 0 0-16</inkml:trace>
  <inkml:trace contextRef="#ctx0" brushRef="#br0" timeOffset="42571.49">11948 15645 15663 0,'-10'9'1392'0,"7"-9"-1120"0,2 0-272 0,1 0 0 16,-1 0 4496-16,-2 0 848 0,0 2 160 0,-5-2 48 0,-1 0-3376 15,0 2-656-15,0 0-144 0,0 1-32 16,2-3-1072-16,-1 3-272 0,3 0 0 0,2-3 0 0,-2 1 0 0,1 1-144 15,0 0 16-15,1 0 0 0,-2-2 320 0,1 0 64 16,2 0 0-16,-1 0 16 0,2 0 160 0,0 0 16 16,-1 0 16-16,2-4 0 0,2 2 240 0,0-2 64 15,1 1 0-15,-1-2 0 0,3 1-144 0,0 0-32 16,2-2 0-16,1 2 0 0,2 2-352 0,1-2-80 16,4 2-16-16,1-2 0 0,2 1-144 0,1 3 0 15,1 0-192-15,-1 3 192 0,2-3-224 0,-1 1 80 16,-1 2 16-16,-2-1 0 0,3 2 256 0,0 0 64 15,1-2 16-15,0 2 0 0,2-1 192 0,-1 2 48 0,1-1 0 16,0-1 0-16,1 0-208 0,2 0-48 0,0 0 0 0,1 1 0 16,-1-1-192-16,2 0 176 0,-1 0-176 0,1-2 160 15,-2 2-160-15,0 0 0 0,1 0 0 0,-3 0 0 16,0 4 0-16,-2-5 0 0,0 4-160 0,-2-2 160 16,0 2 0-16,-3-3 128 0,1 0 16 0,-2-3 0 15,-1 0 128-15,1 0 32 0,-1-2 0 0,-1 1 0 16,1-2-48-16,-1-1 0 0,2 2 0 0,0-2 0 15,-1 2 0-15,-2-1-16 0,1 0 0 0,-3-1 0 16,0 1-64-16,-2 0-16 0,-2-1 0 0,-1 2 0 16,-1-2-160-16,0 1 0 0,-2 1 0 0,-1-2 0 0,-2 2 208 15,0-2 16-15,-1 3 0 0,-3-4 0 16,-1 1-64-16,-2 0-16 0,0-1 0 0,-3 2 0 0,1-1-144 0,-2 0 0 16,0-1 0-16,-2 2 0 0,1-4 144 0,1 4-144 15,-1-3 160-15,0-1-160 0,3-1 160 0,-3 0-160 16,1-2 160-16,1 2-160 0,1-2 0 0,0 0 128 15,0 1-128-15,2-1 0 0,-1 2 0 0,2 2 0 16,1-1 0-16,-1 4 0 0,1-1 0 0,-1 2 0 16,1-1 0-16,-1 2 0 0,1 1 0 0,-3 0 0 15,2 0 0-15,-1 1 0 0,2 2 0 0,-1-1 0 16,1-1 0-16,-1 2 0 0,2-1 0 0,0 2 0 16,0-2 0-16,2 0 0 0,-1 0-208 0,1 1 16 15,2-3 0-15,-1 0 0 0,1 1 192 0,-1-1-176 16,1 0 176-16,1 0-160 0,-1-1 160 0,0 1 0 15,0-3 0-15,0-3 0 0,0 6-400 0,0 0 0 0,0 0 0 16,2-25 0 0,-1 18-304-16,1-3-64 0,-1 1-16 0,0-3 0 15,-1 2-512-15,-4-6-112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6:14:04.408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6091 8407 46079 0,'-15'4'4096'0,"8"-4"-3280"0,6 0-656 0,4 0-160 0,2 0 0 0,2 0 0 0,-1-2-160 0,6 0 160 0,8-4-320 0,13 0 48 0,12 0 0 0,9-3 0 0,11 3 272 0,12 0 0 15,15 2 0-15,11 0 0 0,5-4 0 0,7 4 0 16,9-2 0-16,-4 0 0 0,-4 0 0 0,-4-1 128 15,-5 4-128-15,-5-1 0 0,-4 1 0 0,-6 0-240 16,-7-1 48-16,-6-1 16 16,-2 4-208-16,-8 1-64 0,-2 1 0 0,-6 2 0 15,-2-2-128-15,-5 1-48 0,-4 1 0 0,-4 3-17776 0</inkml:trace>
  <inkml:trace contextRef="#ctx0" brushRef="#br0" timeOffset="2631.4">7083 8722 19343 0,'4'-4'1728'0,"-3"0"-1392"0,0-1-336 16,-1 5 0-16,0 3 2480 0,0-3 416 0,0-4 96 0,1 1 16 0,1 0-1680 0,-4 3-336 0,-1 0-64 0,-2 6-16 0,-4 0-784 0,-1 4-128 0,-2 4 0 0,-2 2-176 0,-2 1-656 0,-2 0-144 0,-2 2-32 0,-1 2 0 0,0-4 496 0,-1 4 80 15,-2 1 32-15,-1 1 0 0,1 1 1216 0,-2 2 240 16,-2 5 48-16,0 4 16 0,-3 3 400 0,-1 9 80 16,-2 4 0-16,1 7 16 0,-2 4-704 15,2 5-144-15,-2 0-16 0,3 2-16 0,4 0-416 0,1 5-64 16,6 4-32-16,6-7 0 0,6-10-224 15,9-4 128-15,5 0-128 0,6-2 0 0,5-5 256 0,5 1-64 16,4 0 0-16,3-4 0 0,6 3-352 0,-2-3-80 16,1-2-16-16,1-7 0 15,2-1-256-15,-4-5-48 0,0-6-16 0,-1-1 0 16,0-3-880-16,1-2-176 0,3-2-32 0,0-2-14128 0</inkml:trace>
  <inkml:trace contextRef="#ctx0" brushRef="#br0" timeOffset="4730.67">7607 9337 4607 0,'-6'-10'400'0,"0"4"-400"0,1 1 0 0,1 4 0 0,2 1 4720 0,-1 0 848 0,0 1 192 0,-5 2 16 0,-3 1-3440 0,-4 4-688 0,-3 2-144 0,-2 2-32 0,-1 5-480 0,0-1-96 16,0 5-32-16,-3 1 0 0,1 4-160 0,-1 6-48 15,-2 9 0-15,3 0 0 0,-1 6-528 0,3 3-128 16,2 3 0-16,5-2 0 0,5-5 0 0,7-5 0 0,3-2 0 15,5-7-176-15,5-6 176 0,3-1-128 16,2-5 128-16,1-2-128 16,4-1-496-16,0-3-80 0,2-4-32 0,0-1 0 15,2-5 160-15,-2-4 16 0,1-4 16 0,1-5 0 0,2-7 880 0,-2 0 176 16,-2-2 48-16,-2-5 0 0,-1 1 224 0,-3-6 48 0,-2-1 16 16,-3-5 0-16,-2-1-272 0,-1-6-48 0,-4-6-16 0,-4 1 0 15,-1-1-128-15,-1 3-16 0,-3-3-16 0,-1 2 0 16,-1-2-64-16,-4 0-16 0,1 7 0 0,-2 5 0 15,-1 7-272-15,-2 4 0 0,0 5 0 16,-1 7 0-16,-1 2-288 0,0 7-64 0,-1 3-16 0,0 3 0 16,0 7-1168-1,1 5-224-15</inkml:trace>
  <inkml:trace contextRef="#ctx0" brushRef="#br0" timeOffset="6224.42">8230 9719 7359 0,'-4'-2'656'0,"0"-2"-528"0,1 4-128 0,1-2 0 0,2 2 4208 0,0 0 800 0,1 0 176 0,0 2 16 0,2-2-2432 0,2 4-480 15,3-2-112-15,-8-2 0 0,29 14-896 0,-8-5-192 0,2-2-16 0,6 2-16 0,3-2-224 0,3-2-64 0,3 1 0 0,4-2 0 16,1 0-544-16,1-2-224 0,0 1 176 0,1-2-176 15,-3 1 128-15,0-2-128 0,0 0 0 0,-1-2-12032 16,-1 1-2496 0</inkml:trace>
  <inkml:trace contextRef="#ctx0" brushRef="#br0" timeOffset="28616.69">25776 3309 11967 0,'-15'-4'1072'16,"3"2"-864"-16,1 2-208 0,2-3 0 0,4 3 4752 0,3 0 912 0,-2 3 176 0,-2-3 48 0,-3 0-4032 0,-2 0-816 0,0 0-144 0,3 0-48 0,5 0-304 0,4 0-64 0,5 0-16 0,5-3 0 0,6 2-464 0,7-1-208 15,6 2 16-15,5-3 0 0,6 3-128 0,6 0 0 16,8 0-16-16,4 0 0 0,0 3 624 0,4-3 128 0,5 2 32 0,-1-1 0 16,-4 2-160-16,0-1-32 0,-2-1 0 15,-4 2 0-15,-5-3-256 0,-6 2 0 0,-6-2 128 16,-5 4-128-16,-8-3 256 0,-7 2 0 0,-5-1 0 15,-7 0 0-15,-4 0 32 0,-5-2 0 0,-5 3 0 0,-5 0 0 16,-4 0-112-16,-6-3-32 0,-6 3 0 16,-7-3 0-16,-2 0-144 0,-6 0 160 0,-4-2-160 0,-4 1 160 15,-5 1-160-15,-2-3 0 0,-2 1 0 0,0 1-176 16,3-2 176-16,-4 1 0 0,-5 2 0 0,-2 2 128 16,-1 2-128-16,-1 1 192 0,0 2-64 0,5-1 0 15,7 0 48-15,-3-2 16 0,2 2 0 0,3-1 0 16,6 3 64-16,5-2 32 0,7 0 0 0,5 0 0 0,7-3-288 15,6 0 0-15,7-3 0 0,6 0 0 0,7 0 0 16,8-3 0-16,8-2 0 0,8 1 0 16,6-2-640-16,12-3-64 0,14 2-32 0,10-3-17808 15</inkml:trace>
  <inkml:trace contextRef="#ctx0" brushRef="#br0" timeOffset="29731.19">26575 6739 19343 0,'12'-3'1728'0,"-6"0"-1392"0,-1 3-336 0,-2 0 0 0,-3 3 2432 0,-2-3 432 0,1 0 80 0,-1 1 0 0,-3 1-1296 0,-5 1-272 0,-5 0-48 0,-6 0-16 0,-5 1-288 16,-4-2-48-16,-4-1-16 0,-6 2 0 0,-3-3-656 0,-3 2-144 15,-1-2-32-15,-1 0 0 0,1 4 112 0,1-4 16 0,0 4 0 0,2-2 0 16,-1-2 0-16,1 1 0 0,2 2 0 0,0-3 0 15,1 2-64-15,4-2 0 0,2 0 0 16,6-2 0-16,3 2-192 0,6-4 0 0,5 4 0 0,4-2 0 16,3-2 0-16,5 4 0 0,4-4 0 0,5 2 0 15,4-1 0-15,6 2-256 0,6-1 48 0,9-2 16 16,5 4-784 0,6-3-160-16,5 3-16 0,5-2-16 0,6 2 832 0,2-1 160 0,0-2 48 0,-3 3 0 15,-1-2 128-15,-6 2 0 0,-6 0 0 0,-11 0-128 16,-6 2 480-16,-8-2 96 0,-8 3 32 0,-7-2 0 15,-6 1 384-15,-7 1 80 0,-7 1 16 0,-10-1 0 0,-8 2-320 0,-7 0-64 16,-6 0-16-16,-8 1 0 0,-8-2-560 0,-7 0 0 16</inkml:trace>
  <inkml:trace contextRef="#ctx0" brushRef="#br0" timeOffset="34968.94">30367 439 18431 0,'-1'2'1632'0,"0"2"-1312"16,0 0-320-16,-1-2 0 0,1 1 0 0,0 0-320 0,-3 4 64 0,-3 2 16 0,-4 5 656 0,-3 3 128 0,-5 3 32 0,-2-1 0 0,-1 0 848 0,-3 3 176 0,-1-3 48 0,-3 4 0 16,-3 1-240-16,-2 1-32 0,-2 1-16 0,-2 5 0 15,1-3-608-15,-3 4-128 0,-2 1-32 0,1-1 0 16,1-1-592-16,0-5 0 0,3 1 0 0,2-5 0 16,2 0 0-16,1 1 0 0,-3-1 0 0,2-1 128 15,3 1-128-15,-3 2 0 0,-2 3 0 0,-4 1 0 16,-3 2 0-16,-2 1 0 0,0 0 0 0,2-5 0 15,5-4-608-15,6-6-32 16,4-3-16-16,3-7 0 0,7-4 512 0,1-2 144 0,3-1 0 0,2-3 0 0,2 1 1024 16,2-4 256-16,1-3 64 0,2-2 16 0,0 0-464 15,3-7-112-15,0 2-16 0,1-2 0 0,1 1-400 16,3-2-96-16,1-4-16 0,1 1 0 0,1 1 0 0,3-1 0 16,3-1 0-16,0-2 0 0,1 3-128 0,1 2-128 15,1 2 144-15,-1-2-144 0,1 5 0 0,0 2 128 16,-3 2-128-16,1-1 0 0,-2 5 0 0,-3 1 0 15,-2 4 0-15,-2 3 0 0,-1 0 0 0,-3 0 0 16,-1 2 0-16,-1 4 0 0,-3 1 0 0,-1 2 0 16,-2 5 0-16,-2 2 0 0,0 3 0 0,-3 2 0 15,1-2 0-15,0 1 0 0,1 1 0 0,-1-1 0 16,1 1 0-16,-1 1 144 0,1 1-144 0,0-4 0 16,0 2 0-16,2 2 0 0,0-5 0 0,3 2 0 15,2-5 0-15,0 1 0 0,4 0 176 0,1-4 0 16,4 1 0-16,3 0 0 0,4-3 32 0,4 0 16 0,8 1 0 0,5-3 0 15,6 2-80-15,5-2-16 0,5-5 0 16,6-2 0-16,5-1-128 0,1-1-256 0,3 1 64 0,8-3-18272 16</inkml:trace>
  <inkml:trace contextRef="#ctx0" brushRef="#br0" timeOffset="40210.51">9419 9546 2751 0,'-13'-3'256'0,"4"0"-256"0,-1-1 0 0,2 2 0 0,5 1 5472 0,1 1 1056 0,0-3 192 0,-3 0 64 0,-3-4-4944 0,0-4-992 0,0 0-192 0,3-4-32 0,5 2-1168 0,2-2-224 0,3 2-64 0,0 0 0 0,2 3 512 0,2-1 112 16,1 1 16-16,-1 0 0 0,3 1 432 0,-1 0 80 16,1 1 32-16,-1 2 0 0,3 0 880 0,-1 0 176 15,3-1 48-15,1 1 0 0,-1 0-64 0,1 0-16 16,1-2 0-16,3 0 0 0,1 2-416 0,1-3-64 15,2 1-32-15,-2 0 0 0,2 2-592 0,-3-1-112 16,2 3-32-16,-2 1 0 0,-1 1-128 0,0 2 128 16,-1 2-128-16,1 2 128 0,-1 2-128 0,-1 3 0 0,0 0 0 15,-3 1 0-15,0 0 0 0,-1 5 0 0,0-1 0 16,-3 2 0-16,0 1 0 0,0 3 0 0,-4 0 0 16,1 2 0-16,-3 3 0 0,-1 2 0 0,-2 3 128 15,-3 0-128-15,-3-1 0 0,-3 3 192 0,-2 5-192 0,-3 1 192 16,-4 3-192-16,-3-5 0 0,1 2 0 0,-2-4 128 15,2-6-128-15,-2-3 192 0,-1 1-192 0,1-4 192 16,-4 1-192-16,0-5 0 0,-2 4 0 0,-1-6 128 16,0 0-128-16,-1-3 0 0,-1-1 144 0,-1-4-144 15,1 0 0-15,-1-5 0 0,3-2 0 0,2-2 0 16,0-2 0-16,2 0 0 0,0-4 0 0,3 1 128 16,4 3-128-16,2-4 0 0,3 1 0 0,0 1 0 15,4 4 0-15,-1-2 0 0,4 3 0 0,1 0 0 0,2 3 0 16,3-2 0-16,2 2 0 0,4-1 0 0,2 2 0 15,2 2 0-15,3-3 0 0,4 0 128 0,5 1 64 0,3 0 32 16,4 1 0-16,-1-2 0 0,2 1 80 0,-3 1 16 16,1 0 0-16,-1 1 0 0,-3 0 0 0,-1 0 16 15,0 3 0-15,0 1 0 0,3-1-48 0,0 1-16 16,1-1 0-16,0 0 0 0,-2 1-144 0,-1 0-128 16,0-1 192-16,-1 0-192 0,-2 1 128 0,-2-1-128 15,-2 2 0-15,-1 0 0 0,-2 3 0 0,-2 1 0 16,-2 1 0-16,0 0 0 15,-1 2-384-15,-2-2-48 0,-1 3 0 0,-2-3 0 16,-1 0-320-16,-1-3-64 0,0-1-16 0,-1 2-18432 0</inkml:trace>
  <inkml:trace contextRef="#ctx0" brushRef="#br0" timeOffset="42550.61">27961 2961 13823 0,'-19'-2'1216'0,"3"1"-960"0,8 1-256 0,3 0 0 0,2 0 128 0,-3 0-128 0,-8-3 176 0,-8 1-176 15,-5-2 0-15,0 0 0 0,6 1 0 0,6-2-192 0,6 1-192 0,8 0-16 0,5 1-16 0,4 0 0 0,5-1 112 0,4 2 32 0,4-2 0 0,3-2 0 16,0 4 272-16,3-2 224 0,3 1-32 0,1 2-16 16,0 0 336-16,1 1 64 0,-1 0 0 0,0-1 16 15,1 3-160-15,-2-1-48 0,1 2 0 0,-2 1 0 0,0-4 48 16,-3 2 0-16,-3-2 0 0,-3 0 0 16,-3 1 240-16,-2-1 48 0,-4 3 16 0,-3-3 0 0,-3 2-64 15,-5-2-16-15,-3 1 0 0,-2 2 0 0,-5-3-112 16,-3 2-32-16,-7 0 0 0,-6 0 0 0,-2-2-48 0,-5-2-16 15,-2 0 0-15,-2 0 0 0,-2-2-448 16,0-1 0-16,-2 2 0 0,1-1 0 0,1 1 208 0,0 1 160 16,5 1 16-16,3 1 16 0,6-3-96 15,5 2-32-15,7 1 0 0,5 0 0 0,7 0-272 0,5 0 0 16,4 0 0-16,7 0 0 16,4 0-1168-16,3 0-144 0,5 0-32 0,3 1 0 15,1 2-512-15,1-3-96 0,3 1-32 0,0 1 0 16,4 2 736-16,-2 1 144 0,0-1 16 0,-4 2-4752 0</inkml:trace>
  <inkml:trace contextRef="#ctx0" brushRef="#br0" timeOffset="47969.8">10188 8175 17503 0,'-3'-1'1552'0,"2"1"-1232"0,1 0-320 0,0-3 0 0,0 3 0 0,1 0 0 0,-1-2-176 0,0 1 176 16,2-2-384-16,-1 1 16 0,1 0 16 0,-2 2 0 0,0 0 224 0,0 0 128 0,20-8-160 0,-14 6 160 0,1 2 304 0,0-2 144 0,0 2 48 0,2-2 0 16,-2 0 912-16,3 2 192 0,0 0 48 0,0 0 0 15,1 0 16-15,0 0 0 0,4 0 0 0,-1 0 0 16,-1 0-816-16,4 0-144 0,0 0-48 0,1 0 0 15,2-2-528-15,1-2-128 0,1 0 0 0,-2 2 0 16,-2-1 0-16,-1 2 0 0,4 1 0 0,0 0 0 16,-3 0 0-16,-1 0-224 0,-5 4 32 0,-2-2 0 15,-2 3-528-15,-4 0-112 0,-1 1 0 16,-5 1-16-16,-3 3-304 0,-2-4-64 0,-2 4-16 16,-3-3 0-16,0 2 192 0,-2-1 32 0,-1 0 16 15,-1 0 0-15,0 0 992 0,0 1 0 0,0-1 0 0,0 2 208 0,-1 0 704 16,0 0 144-16,3-1 32 0,-2 3 0 0,1-2-720 0,0 2-144 15,0-4-32-15,1 0 0 0,3 0-192 0,0 0 0 16,1 0 0-16,2 0-160 0,0-1 160 0,0 1 0 16,0 2 0-16,1 0 0 0,2 2 0 0,0-2 0 15,2-1 0-15,2-2 0 0,2 2 0 0,2-3 0 16,1-2 0-16,2-2 0 0,1 2 0 0,1-1 0 16,1-2 128-16,1 1-128 0,1-1 576 0,1 4 32 15,0-3 16-15,0 3 0 0,2-2 16 0,1 0 0 16,0 0 0-16,-1-3 0 0,2 4 128 0,1-1 48 15,-1-2 0-15,0 1 0 0,0 1-816 0,0-3 0 16,-1 1-192-16,1-1-14144 0</inkml:trace>
  <inkml:trace contextRef="#ctx0" brushRef="#br0" timeOffset="49319.57">11056 8196 21183 0,'-4'-2'1888'0,"1"0"-1504"0,0 1-384 0,3 0 0 0,0 1 1904 0,-1 0 304 0,-2-4 64 0,1 2 16 0,-3-2-1008 0,1-2-192 0,2 0-32 0,-1-1-16 0,3 4-544 0,2-2-112 0,0 1-32 0,1 0 0 15,0 2-352-15,2-1 0 0,0 2 0 0,0 1 0 16,1 0 512-16,0 0 64 0,1 1 32 0,1 2 0 16,1-1 192-16,1 2 32 0,2 0 16 0,1 1 0 15,1-2-384-15,1 4-80 0,3-4 0 0,0 0-16 0,2 0-112 16,1 0-32-16,4-3 0 0,1 0 0 0,-2 0-32 16,7-5-16-16,4 1 0 0,3-3 0 0,2 1-48 15,2-3-128-15,4 0 192 0,1 2-64 0,2 1-128 16,-2 0 0-16,-1-1 144 0,-3 7-144 0,-1 0 0 0,1 3 0 15,1 1 0-15,-2-1 128 0,-2 2-128 0,0 0 0 16,-2 0 0-16,1-1 0 0,-2 0 0 0,-1-2 0 16,1 0 0-16,1-2 0 0,0 0 0 0,1-2 176 15,-1 0-176-15,2-2 192 0,2-2 80 0,-1 2 32 16,-1-2 0-16,0 0 0 0,-3-1-304 0,-2 0 0 16,-4 2 128-16,-1-1-128 0,0 2 0 0,-1-2 0 15,-3 2 0-15,-3 1 0 0,-6 0 0 0,-2 1 0 16,0 0 0-16,-3 2 0 0,-2 0 0 0,-2 0 0 15,-2 0 0-15,-2 0 0 0,-2 2 0 0,-1 0-176 16,-1-2 176-16,-2 3-208 0,-1-2 208 0,0 1 0 0,-2-1-160 16,-2 2 160-16,1-3 0 0,-1 2 0 0,-1-2 0 15,-1 2 0-15,-1 0 0 0,-3-2 0 0,1 3 0 16,-2-3 0-16,1 0 0 0,-2 1 0 0,-2-1 0 16,-1 0 0-16,0 0 0 0,-2-1 0 0,-1 1 0 15,0-3 0-15,0 3-256 0,0-4 64 0,1 2 0 0,-5-1 16 16,-2 0 48-16,-5-1 0 0,-3 0 0 0,-4 2 0 15,-3 2 128-15,-2-3 0 0,-1 3 0 0,-6 3-128 16,-7-1 128-16,0-2-160 0,2 4 160 0,2-1-160 16,-1-2 160-16,1 1 0 0,1-1 0 0,0 2 0 15,-3-1 0-15,0-2 0 0,2 4 0 0,1-1 0 16,6-2 0-16,-3 1 0 0,1 1 0 0,-2 0 0 16,3 0 0-16,1 1 0 0,1-1 0 0,3 0 0 0,3 1-368 15,4-2 16-15,2-1 0 0,3 2 0 0,6-1-16 0,0-2 0 16,3 0 0-16,2-2-11584 15,3 2-2320-15</inkml:trace>
  <inkml:trace contextRef="#ctx0" brushRef="#br0" timeOffset="50852.91">11285 9163 26719 0,'0'0'2368'0,"-1"1"-1888"0,1 2-480 0,-2-3 0 0,1 2 256 15,0-1-64-15,-2 3 0 0,-2 1 0 0,0 5-432 0,-3-1-80 0,0 1-32 0,0-3 0 0,0 4-432 0,2-4-96 0,0 3-16 0,1 2 0 0,0-1 896 0,1 0 256 0,1 0 16 0,-2 4 0 16,1-2 1184-16,0 5 224 0,-1-2 48 0,-1 2 16 16,0 5-112-16,-4 3-32 0,-2 4 0 0,-3 3 0 15,1-1-960-15,-3 2-192 0,-2 1-32 0,-2 0-16 16,0-3-400-16,-2 2 0 0,-1 1 0 0,0 0 0 16,1-4 448-16,1-3 48 0,2-2 16 0,3-6 0 15,2-2 64-15,-1 3 32 0,1-1 0 0,0-1 0 16,3 0-416-16,1 0-64 0,1 0-128 0,0-1 176 0,1-2-176 15,0 1-176-15,-1 4 48 0,-3 2 0 16,1-1-1280-16,-3 3-240 0,-1 4-48 0,-1 5-14928 16</inkml:trace>
  <inkml:trace contextRef="#ctx0" brushRef="#br0" timeOffset="51314.45">10686 9340 35935 0,'-8'7'1600'0,"1"-3"320"16,0 1-1536-16,3-1-384 0,2-2 0 0,2-1 0 0,0 2 384 0,-1 1 0 0,-1 2 0 0,1 0 0 0,1 3-144 0,3-5-32 0,0 1 0 0,2 2 0 0,1-4 48 0,2 0 0 0,1 1 0 0,-2 2 0 0,3 0 128 0,-2 0 16 15,4 0 16-15,-2 0 0 0,1 4-112 0,2 0-32 0,0 0 0 0,-1 2 0 16,2 3-112-16,0 1-32 0,1 4 0 0,0 5 0 15,2 0-128-15,-1 4 0 0,2 2 0 0,-6 1 0 16,1 3 128-16,-4 2-128 0,0 3 128 0,-4-3-128 16,-1-6 0-16,-1 3 128 0,-1 5-128 0,-1 1 0 0,0 0 0 0,0 0 0 15,1-2 0-15,1 0 0 0,2-7 0 16,3-2 0-16,2-7 0 0,2 0 0 0,3-3 0 0,0-3 0 16,2-3 0-16,0 0 0 0,-1-1 0 0,0-3 0 15,0 1 0-15,-2-3 0 16,-2 2-448-16,0-3-80 0,-4-2-16 0,0-1-17680 0</inkml:trace>
  <inkml:trace contextRef="#ctx0" brushRef="#br0" timeOffset="51835.97">11642 8898 11055 0,'-4'3'976'0,"3"-2"-784"0,1-1-192 0,1 0 0 0,1 3 256 0,-2-3 0 0,1 2 0 0,0 2 0 0,2-1 576 0,-1 2 112 0,2 3 16 0,-1 0 16 0,2 2 848 0,2 0 160 0,-2-1 48 0,0 2 0 0,-1 4 32 0,1 1 16 15,0-1 0-15,0 1 0 0,-1 2-688 0,0 2-144 16,2 2-32-16,-1 1 0 0,1 1-928 0,-2 1-288 0,1 1 128 16,-3 3-128-16,-1 2 0 0,-1-6 0 15,0 1 0-15,-1-3 0 0,0-2-240 0,-2-1 48 0,0-2 0 16,-1-2 0-16,0-1-64 0,1-4 0 0,-1 0 0 15,1-5 0 1,2 1-624-16,0-4-128 0</inkml:trace>
  <inkml:trace contextRef="#ctx0" brushRef="#br0" timeOffset="52142.72">11342 8981 27647 0,'-4'-7'1216'0,"1"3"256"0,2 2-1168 0,0-2-304 0,0 4 0 0,1 0 0 0,0 0 736 0,-1 0 96 16,-1 1 0-16,1 2 16 0,-1-1 176 15,-1 2 16-15,2-2 16 0,0 2 0 0,1 0-112 0,1-2-32 16,3-2 0-16,2 0 0 0,2-2-224 0,4-2-48 15,1 0-16-15,3-1 0 0,4-1-304 0,5-1-48 16,4-4-16-16,5-1 0 0,4 1-256 0,3 0 0 16,2 3 0-16,0-2 0 0,4 0-208 0,-4 1 0 15,-3 3 0-15,-1 2 0 16,-3 1-784-16,-3 3-160 0,-2 0-16 0,-1 1-10000 16,-1 5-2000-16</inkml:trace>
  <inkml:trace contextRef="#ctx0" brushRef="#br0" timeOffset="52542.36">12139 9723 43311 0,'3'6'3840'0,"-2"-2"-3072"0,0 2-608 0,2-3-160 0,0 0-528 16,1 0-144-16,2 3-32 0,4 0 0 0,5 8 704 0,5 4 0 0,4 1 0 0,1 3 128 0,0 1-128 0,-3-1-240 0,-1 2 64 0,-2 4 16 16,-2 3-672-16,-2 0-128 0,0 1-16 0,-3-6-16 15,-1-2 256-15,-1-3 48 0,0-5 16 0,-1-3 0 0,-1-3 544 0,0-3 128 16,0 2 0-16,1-5 0 0,0-2-128 0,-2-1 0 16,1 2 0-16,-1-3 0 0,2-3-64 0,-2 2 0 15,2-4 0-15,1 0-14736 0</inkml:trace>
  <inkml:trace contextRef="#ctx0" brushRef="#br0" timeOffset="52814.8">12907 9644 23039 0,'-7'16'1024'0,"1"-1"192"0,-1-1-960 0,2-5-256 0,3 1 0 0,-1-1 0 16,1 0 128-16,-5 8-128 0,-3 14 176 0,-5 7-176 15,-5 9 832-15,0 4 48 0,-1-4 16 0,0-3 0 0,-1 3 1184 16,-3 0 240-16,-2 4 48 0,-1 0 16 0,-1 3-576 16,-1-3-112-16,1 0-32 0,-2-4 0 0,2 0-832 15,2 1-192-15,1-1-16 0,0 4-16 0,2 2-480 16,0-3-128-16,3 5 0 0,2-7-12832 15,3-2-2592-15</inkml:trace>
  <inkml:trace contextRef="#ctx0" brushRef="#br0" timeOffset="53665.39">13753 9530 23039 0,'-4'3'2048'16,"2"-3"-1648"-16,-1 0-400 0,3 0 0 0,0 0 2000 0,0 0 320 0,2 0 64 0,-1 0 16 0,0-3-1376 0,1 3-256 0,1 0-64 0,-3 0-16 0,0 0-448 0,0 0-96 0,0 0-16 0,0 0 0 0,0 0-128 15,15 19 0-15,-16-9 0 0,1 2 0 0,-2 2 480 0,0 4 16 16,-1 4 0-16,1 3 0 0,-1 4 224 0,-2 3 48 16,1 5 16-16,-1-1 0 0,0-2-400 0,0 4-64 15,1-4-32-15,-1 2 0 0,1-1-160 0,3-3-128 16,0-4 192-16,0-3-192 0,3 0 0 0,2-6 0 16,-1 0-192-16,2-4 48 15,2-5-1184-15,-1-3-224 0,0-2-48 0,0-4-14656 0</inkml:trace>
  <inkml:trace contextRef="#ctx0" brushRef="#br0" timeOffset="53922.79">13471 9872 26719 0,'-2'-3'2368'0,"0"2"-1888"0,4 1-480 0,-1 0 0 16,1 0 1760-16,2 0 256 0,1-3 48 0,5 1 16 15,6 1-816-15,5-2-176 0,9 3-16 0,3 0-16 0,5 0-80 16,3 0-16-16,5 0 0 0,2-2 0 0,3 2-480 16,2-1-96-16,1 1-32 0,1-3 0 0,-1 3-352 0,-1 0 0 15,-2 0 0-15,-3-2-12560 16,-6-2-2624-16</inkml:trace>
  <inkml:trace contextRef="#ctx0" brushRef="#br0" timeOffset="67031.16">9442 10944 6623 0,'4'-3'592'0,"-2"2"-464"0,0-1-128 0,-1 2 0 15,-1-2 0-15,0 2-128 0,2 0 128 0,2-2-192 0,0-1 192 0,1 2-160 0,0-1 160 0,0 2-144 0,0 0 144 0,-2 0-160 0,2 0 160 0,-1 0-144 0,0 0 144 0,-2 2-160 0,1-2 160 0,-2 4-128 16,0-4 128-16,-1 2-128 0,0 0 128 0,-1-2 0 16,1 2 0-16,-1-2 208 0,1 0 0 0,-2 0 0 15,1 0-208-15,-1 0 0 0,2 0 0 0,0 0 0 16,0 0 0-16,-24 6 0 0,13-2 0 0,-3-2 0 16,3 2 0-16,0-1 0 0,1 0 0 0,2-2 0 0,1 1 0 15,1-1 0-15,0-1 0 0,1 0 0 0,1 0-160 16,1-3 160-16,-1 2 0 0,0 1 0 15,1-3 640-15,-2 0 224 0,-1 3 48 0,-1-4 16 0,1 2 64 16,0 2 16-16,-1-3 0 0,-3 3 32 0,1 3-224 16,0-3-48-16,-2 2-16 0,1 0 32 0,-1 3-784 15,0-5-256-15,0 3 0 0,2-2 48 16,1 2-256-16,0-1-48 0,2 0-16 0,0 0 0 16,1-2 528-16,0 3 0 0,2-3 160 0,0 1 0 0,0 1 1056 0,2 1 224 15,-1-2 32-15,0 2 64 0,2-1 672 0,2-2 144 16,-1 4 16-16,1-3 16 0,0 1-256 0,1 1-48 15,2 1-16-15,3-2 48 0,1-1-1136 0,3 2-208 16,0-1-64-16,2-1 48 0,2 2-752 0,0-3 0 16,1 2 0-16,3-2 0 0,1 2-256 0,2 0-16 0,2-2-16 15,2 0 0-15,4 0 112 0,1 0 32 16,2 1 0-16,-2-2 0 0,-1 1 512 0,0 0 96 0,2-2 32 16,3 0 0-16,5-3 32 0,2 2 16 0,4-3 0 15,1-2 0-15,2 3-240 0,-1 2-48 0,4-1-16 0,1-1 0 16,1 1-240-16,1 0 0 0,-1 1 0 0,-1 0 0 15,-1 1 128-15,0 2-128 0,1 2 0 0,0 1 144 16,0 4-144-16,0-3 0 0,1 2 0 0,0 0 0 16,2-1 0-16,-2-1 0 0,-5 0 0 0,2-2 0 15,4 2 0-15,3-4 0 0,3 2 0 0,0-4 0 16,-1-1 0-16,-1 0 0 0,3-1 0 0,0-1 128 16,3 1 48-16,-2 1 0 0,0-4 0 0,1 4 0 15,-1-4-176-15,-1 1 0 0,0 0 0 0,0 2 0 16,0 4 0-16,0 0 0 0,-3 2 0 0,0 0 0 0,2-2 0 15,-1 3 0-15,-3 0 0 0,2 0 0 0,2 2 0 16,-1-3 0-16,-3 1 0 0,1-6 0 0,1-3 0 0,-6 0 0 16,-2 0 0-16,1-2 0 0,0 0 0 0,2 0 0 15,-2-1 0-15,-1 1 0 0,-3 0 0 0,-3-4 0 16,-1 2 0-16,-6-2 0 0,-4-1 0 0,-9 0-176 16,-6 0 16-16,-12-1 0 0</inkml:trace>
  <inkml:trace contextRef="#ctx0" brushRef="#br0" timeOffset="71097.64">13958 1105 21183 0,'8'-6'1888'0,"-5"0"-1504"0,2 2-384 0,-1-1 0 0,-2 4 2720 0,1 1 480 0,1 0 80 0,1 0 32 0,2 0-2416 0,3-2-464 0,2 2-112 0,1 2 0 0,-2 2-320 0,-1 0 128 0,-2 4-128 0,0 2 0 16,-1 2 128-16,2 2-128 0,-2 3 0 0,3 3 0 15,1-1 0-15,3 0 0 0,1 4 0 0,1-1 0 16,4 0 0-16,-2 0 0 0,2 2 0 0,0-4 0 15,-2-2-544-15,1-2-112 0,-2 0-32 16,-1-1 0-16,-1 1-1872 0,-1-3-368 16,-1 0-80-16,0 2-8144 0</inkml:trace>
  <inkml:trace contextRef="#ctx0" brushRef="#br0" timeOffset="71424.27">14954 874 39615 0,'-7'-5'1760'0,"2"4"352"0,2-2-1680 0,0 3-432 16,3 3 0-16,0-2 0 15,0 4-832-15,-1-1-256 0,0 3-64 0,-3 8 0 0,-1 1 704 0,-1 9 128 0,-3 3 16 16,-2 7 16-16,-1 1 288 0,-3 8 128 0,-2 7-128 0,-4 8 192 16,-4 8 160-16,-4 2 32 0,0 3 0 0,-1-1 0 15,0-5 96-15,1 2 32 0,-1 0 0 16,3-2 0-16,1-1-320 0,1-6-48 0,3-12-16 0,0-3 0 16,-2 4-128-16,1-2 0 0,2-6 0 0,0-1 0 31,-2 0-768-31,4-1-192 0,1-7-48 0,5-3-15120 0</inkml:trace>
  <inkml:trace contextRef="#ctx0" brushRef="#br0" timeOffset="72266.58">16130 676 20271 0,'1'-1'1792'0,"0"-1"-1424"0,0 2-368 0,1 0 0 0,-1 0 1184 0,0-3 160 0,1 2 48 0,3-2 0 0,0 1-1056 0,2-2-208 0,-1 2-128 0,-1 0 160 0,-2-1-160 0,0 3 0 16,-1-3 144-16,-2 3-144 0,-2 0 0 0,-1 0 128 0,-2 3-128 0,-2 0 0 16,-2 1 704-16,-3 2 80 0,-2 3 16 0,-2 1 0 15,-1 2-32-15,-4 2 0 0,-1 4 0 0,-3 2 0 16,0 2-160-16,-2 2-32 0,0 2-16 16,1-4 0-16,2 0-160 0,1 1-16 0,1-1-16 0,1 0 0 15,1-1-48-15,1 2-16 0,2-1 0 0,2 0 0 16,3-2 0-16,1 5 0 0,2 1 0 0,2 2 0 15,2 3-144-15,3 0-32 0,2 1 0 0,4 0 0 16,4 3 224-16,0-1 32 0,3 1 16 0,2-3 0 16,0-5-176-16,3 2-32 0,3-3-16 0,1-2 0 15,1-1-176-15,0-1 0 0,1-3 0 0,0-3-176 16,3 0-592-16,2 0-128 16,2-3-32-16,2-2-10176 0,-1-3-2032 0</inkml:trace>
  <inkml:trace contextRef="#ctx0" brushRef="#br0" timeOffset="72523.21">15704 1264 3679 0,'-11'2'320'0,"2"-1"-320"16,3 2 0-16,3-3 0 0,3 1 8448 0,2 0 1632 16,2 3 320-16,2-4 64 0,3 4-8432 0,4-2-1696 0,6-2-336 15,5 0 0-15,4-2 0 0,3-2-128 0,2-2 128 16,2 0 0-16,3-4-416 0,-1 1 32 0,1-1 0 16,-1 0-17440-16</inkml:trace>
  <inkml:trace contextRef="#ctx0" brushRef="#br0" timeOffset="73030.49">16844 685 35007 0,'-5'16'3120'0,"-1"0"-2496"0,0 5-496 0,2 1-128 0,2-6 1184 0,2 0 224 0,-1 4 32 0,-1 15 16 0,-1 21-1104 0,-1 14-224 0,0 15-128 0,0 3 160 0,3-3-160 0,-1-12 0 0,1-8 0 0,-2-6 0 16,1-6 0-16,-1-2 0 0,1-4 0 0,-1-5-176 16,1-1-480-1,-1-3-112-15,3-1 0 0,1-1-16384 0</inkml:trace>
  <inkml:trace contextRef="#ctx0" brushRef="#br0" timeOffset="73306.6">16918 729 43311 0,'-1'0'3840'0,"1"4"-3072"16,0 1-608-16,1 2-160 15,2 0-512-15,-1 3-144 0,2 4-32 0,4 10 0 0,-3 9 688 0,1 8 0 0,0 7 0 16,-2 3 0-16,-3 0 0 0,-2 6 0 16,-1-1 0-16,-3 4-128 0,0 3 128 0,-1-6 0 15,1 0 0-15,-2-7 0 0,2 2 0 0,1-2 0 0,2-3 0 0,1-3-12128 16,2-2-2400-16</inkml:trace>
  <inkml:trace contextRef="#ctx0" brushRef="#br0" timeOffset="73883.5">16635 685 42383 0,'-1'-4'3776'0,"1"-1"-3024"15,3 4-608-15,0-1-144 0,1 2 352 0,1 0 32 16,4 0 16-16,2-4 0 0,6-2-400 0,4-1 0 16,4 4 0-16,1-2 0 0,0 4 0 0,1-2 0 15,1 1 0-15,1 2 0 0,0 2-224 0,1-2-32 16,1 4 0-16,0 1 0 16,-1 2-176-16,-1-1-32 0,-1 1-16 0,-4 1 0 0,-1 2 192 0,-4 2 32 0,-1 2 16 15,-5 1 0-15,-2 1-48 0,-3 6-16 0,-2 3 0 0,-5 1 0 16,0 2 80-16,-3-3 16 0,-2 4 0 0,-2-3 0 15,0-2 208-15,0-1 0 0,-2-5 0 0,1 4 160 16,-3 4-32-16,-1 5 0 0,-3-2 0 0,-2 3 0 16,-1-3-128-16,-4 5 0 0,-4-2 0 0,0 0 128 15,1 2-320-15,0-8-64 0,3-2 0 0,3-4-16 16,1-5 80-16,4-2 32 0,4 0 0 0,2-5 0 16,4 2 160-16,2 0 224 0,4-2-48 0,2 3-16 15,1 1 160-15,4-2 48 0,2 4 0 0,5-2 0 16,1 3 64-16,0-1 16 0,2 0 0 0,3 0 0 15,3 2-144-15,3 0-32 0,1 1 0 0,-2 1 0 0,2-2-112 16,-3 1-32-16,1 0 0 0,-3 2 0 0,-2 0-128 0,-1 0 0 16,-3 4 0-16,-1-1 0 0,-6 5 0 0,-2-5-272 15,-3 1 64-15,-2-5-12288 16,-2 1-2464-16</inkml:trace>
  <inkml:trace contextRef="#ctx0" brushRef="#br0" timeOffset="78272.64">17770 799 21183 0,'-6'3'1888'0,"1"0"-1504"0,3-3-384 15,2 0 0-15,0 0 384 0,-1 1 0 0,-3 2 0 0,-2-1 0 0,0-1-32 0,-1 2 0 0,2-3 0 0,2-4 0 0,3 2 1680 0,-3 2 336 0,2-3 64 0,0 2 0 0,0 1-992 0,-1 0-208 16,0 0-32-16,-1 1-16 0,1-1-816 0,-1 3-176 15,1-3-16-15,-1-3-16 0,2 2 368 0,1-4 80 16,0 0 16-16,1-6 0 0,1-2-368 0,0 0-80 0,2-6-16 16,1 0 0-16,1-4 96 0,-1-4 0 15,2-1 16-15,0-2 0 0,0-3-16 0,-1 3-16 0,-1-1 0 16,0 5 0-16,-1 1-240 0,-2 5 128 16,-1 4-128-16,1 2 0 0,-1 5 272 0,0 1-32 0,-1 5-16 15,3-3 0-15,-2 1-80 0,3 1-16 0,-1-2 0 16,2-2 0-16,1 2-128 0,1-5 0 0,0 1 0 0,2-2 0 15,-3 1 0-15,1 2 0 0,-1-1 0 16,1 0 0-16,-2 4 0 0,0 0 0 0,-3 0 0 0,1 3 0 16,-2 3 0-16,0 0 0 0,0 3 0 0,0 3 0 15,-1 0 0-15,0 4 0 0,2 2 0 0,-2 4 128 16,1 0-128-16,0 0 0 0,2-1 0 0,-1 1 0 16,2 0 0-16,1-2 0 0,0 3 0 0,2-1 128 0,2-2-128 15,-1 1 192-15,2-4-192 0,0 4 192 0,1-3-192 16,0 4 0-16,4 0 0 0,-2 3 0 0,-1 0 0 15,-1 0 0-15,2 4 0 0,-4 1 0 0,3 1 0 16,-3-1 0-16,1 3 0 0,-1-4 0 0,-2 2 0 0,2-7 0 16,0 1 0-16,-1-3 0 0,4-4 0 0,-3-2 0 15,1-3 0-15,0-4 0 0,0 0 224 0,1-3-32 16,0-6-16-16,0-4 0 0,1-1 80 0,-1-3 0 16,0-2 16-16,-2 0 0 0,-1-2-272 0,-2 1 160 15,1-1-160-15,-4-1 128 0,0-1-128 0,-1-2 0 16,-1 0 0-16,-1-3 0 0,0-2 144 0,-1-2-144 15,-1 1 160-15,0-2-160 0,0-2 192 0,1-1-64 16,1-3-128-16,1 1 192 0,1 1 0 0,2-1-16 16,1 7 0-16,0 2 0 0,0 3-176 0,0 2 0 15,0 3 0-15,0 2 0 0,0 3 0 0,0 6-256 0,0 1 64 16,0 2 16 0,0 2-720-16,0-1-160 0,2 3-32 0,0 3-18624 0</inkml:trace>
  <inkml:trace contextRef="#ctx0" brushRef="#br0" timeOffset="79138.39">20551 862 19343 0,'-3'1'1728'0,"-1"1"-1392"0,2-2-336 0,0 3 0 0,2-3 128 0,-1 0-128 0,-1 4 160 0,-3-2-160 16,-1 3 816-16,-3 0 64 0,1 1 16 0,1-2 0 0,1 2 1136 0,0 0 224 0,-1 0 48 0,3 1 16 0,-1 0-912 0,-2 3-176 16,2 2-32-16,1 3-16 0,-3 1-656 0,1 3-128 0,-3 3-16 0,1 3-16 15,-3 1 144-15,0 2 48 0,-3 3 0 16,-1 2 0-16,-2 5-112 0,-5 5 0 0,-3 1-16 0,-4 5 0 15,1-2-224-15,-3 0-32 0,0-3-16 0,-1-3 0 16,5-6 64-16,1-3 16 0,0-4 0 0,1-2 0 16,2-5-64-16,2-5-16 0,1-3 0 0,1-6 0 15,2-1-160-15,0-6-192 0,-2 0 32 0,-1-6 16 16,-1-1-1776 0,0-6-368-16</inkml:trace>
  <inkml:trace contextRef="#ctx0" brushRef="#br0" timeOffset="79454.17">19800 931 27647 0,'-5'1'2448'0,"2"2"-1952"15,2-2-496-15,2 0 0 0,2-1 1728 0,0 1 240 16,2-1 48-16,2 3 16 0,4 1-1424 0,5-1-288 16,4 6-48-16,3 1-16 0,3 2-96 0,1 2-32 15,0 3 0-15,4 3 0 0,1 1 336 0,2 5 64 16,-1-1 16-16,4 3 0 0,2 4-416 0,0-2-128 16,0 3 0-16,-1 2 0 0,-3 0 0 0,-3-3 0 0,-1 0 0 0,-4-4 0 15,-2-1 0-15,-1 1 0 16,0 0 0-16,-1 1 0 15,2-1-464-15,-3 0-48 0,2 0-16 0,-2 0-10480 0,1-3-2112 0</inkml:trace>
  <inkml:trace contextRef="#ctx0" brushRef="#br0" timeOffset="81208.27">21473 992 19343 0,'0'-3'1728'0,"0"2"-1392"0,1-2-336 0,0 0 0 0,2 0 832 0,-2 0 112 0,0 0 16 0,2-1 0 0,0-2-960 0,1-4 0 15,2 2-240-15,-2-2 48 0,0 4 192 0,-2-3 0 0,-2 3 0 0,0 1 0 16,-2 0 304-16,-2 1 80 0,-1 0 32 0,0-2 0 15,-1 4 1232-15,-3-2 240 0,1 0 48 0,-4 2 16 16,1-2-416-16,-1 2-96 0,0 2-16 0,-3-3 0 16,1 6-432-16,-1-3-96 0,0 2 0 0,1 3-16 15,-2 0-496-15,-1 2-112 0,3 2-16 0,-2 1 0 16,-1 5-256-16,1-2-144 0,2 2 16 0,-3 3 0 16,-1 0-176-16,1 1-16 0,-1-1-16 0,1 1 0 15,3-3 336-15,2 0 0 0,0-2 128 0,2 0-128 16,1 2 512-16,2-3 32 0,0 3 0 0,3-4 0 15,0 2-544-15,1 1 0 0,1-3 0 0,1 2 0 16,1 0 0-16,1-1 0 0,0 3 0 0,3-5 0 16,0 4 0-16,0-5 0 0,3 2 0 0,1-2 0 15,2 1 0-15,3 3 208 0,0-4-32 0,3 0-16 0,2 1-160 16,3-5 128-16,1 4-128 0,0-4 128 0,0 0-128 0,2-2 0 16,1 2 0-16,-1-2 0 0,-1 2 0 0,0-4-144 15,2 2 144-15,-2 2 0 0,-2-3-416 0,0 0 32 16,0-1 0-16,-2-1 0 15,-2 0-592-15,1-2-112 0,-2 0-32 0,0-1 0 16,-3-1-1056-16,1 0-192 0</inkml:trace>
  <inkml:trace contextRef="#ctx0" brushRef="#br0" timeOffset="82018.97">21148 1118 14735 0,'-8'7'1312'0,"2"-1"-1056"0,2-3-256 0,3-3 0 0,0 0-576 0,-2 0-192 0,-2 3-16 0,-2 0-16 0,-2 3 192 16,-1-5 32-16,0-1 16 0,4-1 0 0,1-1 2224 0,2-5 432 0,1 4 80 0,1-1 32 0,1-1-976 0,0 1-192 16,1 2-32-16,1 2-16 0,-1 0-32 0,1 2-16 15,1-2 0-15,-1 3 0 0,3 1 720 0,0-2 128 16,1 2 48-16,2-4 0 0,3 1-784 0,0-1-160 15,4-1-16-15,1 1-16 0,4-4-640 0,1 2-224 16,1-5 144-16,0 1-144 0,0 0 0 16,2-1 0-16,1-2 0 0,-1 3-176 15,2-4-224-15,-2 0-48 0,-3 4-16 0,-1-3 0 16,-2 5-1664-16,0 1-336 0,-5 0-64 0,1 3-5664 16,-1 0-1120-16</inkml:trace>
  <inkml:trace contextRef="#ctx0" brushRef="#br0" timeOffset="82435.87">22007 590 2751 0,'-6'-3'256'0,"0"3"-256"0,-1-2 0 0,4 2 0 0,1 0 8512 0,2 2 1664 0,0-2 336 0,-1 4 64 16,-1 5-9216-16,-1 3-1840 0,1 8-368 0,1 12-80 15,-1 11-432-15,2 12-96 0,0 8-16 0,-1 3 0 16,1 6 688-16,-1-1 128 0,1 4 16 0,0-6 16 0,1 4 192 0,-1-10 48 16,1-6 0-16,-1-6 0 0,2-8 384 0,-2-4 304 15,1-1-48-15,0-6-16 0,0-1-240 0,2-3 0 16,-1-3 0-16,1-3-160 15,0-2-2208-15,0-4-432 0</inkml:trace>
  <inkml:trace contextRef="#ctx0" brushRef="#br0" timeOffset="83115.87">21901 675 18431 0,'-8'-15'1632'16,"2"-1"-1312"-16,5 2-320 0,1 8 0 16,1 0 128-16,-1-3-128 0,-1-10 160 0,-2-10-160 15,1-5-704-15,-1-6-224 0,1 7-48 0,1 5-16 16,1 10 1248-16,-2 4 256 0,4 4 64 0,-1 4 0 0,0 3 1872 0,2 3 384 16,1 0 80-16,3 0 16 0,-1 1-1072 0,3 1-192 15,0 2-64-15,3 0 0 0,1 1-768 0,1 1-176 16,2 0-16-16,1 1-16 0,2 2-64 0,0 1-16 15,5 0 0-15,1-2 0 0,2 2-368 16,3-2-176-16,2 0 160 0,0 1-160 0,1-1 0 16,-3 0 0-16,-3-2 0 0,2 2 0 0,-1 4 0 0,-1 1 0 15,-3-1 0-15,-3 4 0 0,-1 3 0 0,-3 0 0 16,-1 4 0-16,-4 1 0 0,-1 1 240 0,-2 3 0 16,-2-2 0-16,0 0 0 0,-2 2 16 0,-2-2 16 15,0-2 0-15,-2-1 0 0,0-5-272 0,-1 2 128 16,-1-2-128-16,-1-1 0 0,-1-1 0 0,-2-2 0 0,-1 3 0 15,-1-1 0-15,-1-3 0 0,-3 2 0 0,-4 1 0 16,-1-1 0-16,-4 2-256 0,-3 2-16 0,-2-3 0 0,-3 2 0 31,-5 2-128-31,-2 1-32 0,-4-1 0 0,-2 1 0 0,1-1 432 16,0-2 0-16,4-5 0 0,3-3-128 0,3-3 640 0,7-2 144 0,3-5 32 0,5 0 0 16,3-5-272-16,2-2-48 0,2-2-16 15,5-1 0-15,1-2-352 0,2-2 144 0,4-1-144 0,0 2 0 16,1-2 0-16,1-1 0 0,3 0 0 0,-1-4 0 15,3 1 0-15,1 1 0 0,0 2 0 0,0 0 0 16,1 6 0-16,-1 4 0 0,-2 1 0 0,1 3 0 16,-1 6 0-16,0 2 0 0,0 3 0 0,1 7 0 15,-1 0 0-15,1 3 0 0,0 0 144 0,3 6-144 16,-2 1 224-16,2 3-48 0,-2-1-16 0,2 0 0 16,-1 1-160-16,1-3 0 0,-2 1 144 0,0-3-144 15,1-1 0-15,0-3 0 0,-1-2 0 0,0-2 0 0,0 1 0 16,2 1 0-16,-1 1 0 0,1 3 0 0,0 1 0 0,1 5 0 15,-2 0 0-15,1 4 0 0,-1 0-224 0,-2 2-64 16,1 2-16-16,-3-5 0 16,0 1-256-16,0-8-48 0,-2-1-16 0,-1-5 0 15,-1-7-608-15,-1-2-128 0,0-7-32 0,-1-4-14368 16</inkml:trace>
  <inkml:trace contextRef="#ctx0" brushRef="#br0" timeOffset="83697.32">21842 426 29487 0,'-2'-1'2624'0,"1"1"-2112"0,1-2-512 0,0 2 0 0,1 0 0 0,-1-3 0 0,1 2 0 0,-1 1 0 0,0-2 368 0,0 4 16 0,1 4 0 0,-1-6 0 15,4 29 432-15,-1-7 80 0,-1 4 32 0,2 9 0 0,1 3-368 0,1 9-80 0,3 6-16 0,-2 5 0 0,0 4 112 0,1 0 0 0,-3 0 16 0,1-2 0 16,0 0 16-16,0 3 0 0,2 3 0 0,-1 4 0 16,1-4-480-16,-2 1-128 0,1-4 0 15,-2-6 0 1,0 0-352-16,1-6-96 0,0-1 0 0,1-5-16 15,0-2-688-15,2-4-128 0,-1-5-16 0,4-8-14496 0</inkml:trace>
  <inkml:trace contextRef="#ctx0" brushRef="#br0" timeOffset="89769.67">22910 942 11967 0,'-3'0'1072'0,"2"0"-864"0,1 0-208 0,0 0 0 15,1 0 480-15,-1-1 48 0,3 1 16 0,-3 0 0 0,0-4 864 0,1 2 160 0,3-2 32 0,-4 4 16 0,0 0 656 0,11-15 128 0,-8 9 32 0,2 2 0 0,0-2-544 0,0 0-96 0,1 2-32 0,-1-2 0 16,0 0-512-16,-1 2-96 0,0-2-32 0,-2 1 0 15,1 1-832-15,-2 1-160 0,0-4-128 0,0 1 144 16,1 0-144-16,-1-4 0 0,-1 1-160 0,2 0 160 16,1-5-256-16,-1 2 32 0,1-3 16 0,-1 1 0 15,1-1 208-15,-1 2 0 0,1-6 0 0,-2 3 0 16,1-2 560-16,1-2 48 0,-2 2 16 0,3 1 0 16,-2 0-304-16,2 1-64 0,0-2-16 0,-1 4 0 0,1-2-16 15,0 3 0-15,-1 1 0 0,0 2 0 16,-1 0-224-16,0 4 0 0,-1-3 128 0,0 2-128 0,0 1 0 15,1-1 0-15,-1 1 0 0,0-2 0 0,0 0 0 16,1 2-160-16,0-4 32 0,0 1 0 0,2 2 0 16,1-2 0-16,0-1 0 0,0 1 0 0,1 0 128 0,0-1 0 15,1-2 0-15,-2 2 0 0,1 1 0 0,-1 2 0 16,-2-2 0-16,1 5 0 0,-1-1 0 0,-1 4 0 16,-1 1 0-16,-1 0 0 0,0 1 0 0,0 2 0 15,0-3 0-15,-1 2 0 0,1 0 0 0,0-2 0 16,0 2 0-16,0-2 0 0,0 0 0 0,0 0 0 15,0 0 0-15,0 0 0 0,0 0 0 0,0 0 0 16,15-12 0-16,-13 8 0 0,1 0 0 0,-1 2 0 16,0-2 0-16,-1 4 0 0,0-2 0 0,0 2 0 0,-1 0 0 15,0 0 0-15,1 0 0 0,-1 2 0 0,0-1 0 16,2 4 0-16,-2-1 0 0,0 0 0 0,1-1 0 0,1 2 0 16,1 1 0-16,-1 1 0 0,2 0 0 15,-1-1 0-15,0 0 0 0,2 3 0 0,-1-2 0 0,0 2 0 16,-1-3 0-16,1 2 0 0,-1 0 0 15,-1 2 0-15,-1-1 0 0,0 2 0 0,-1 1 0 0,0 3 0 16,0-2 0-16,-1 3 0 0,0 0 0 0,0 2 0 16,0-2 0-16,1 3 0 0,-2-5 0 0,2 2 0 15,0 2 0-15,0-2 0 0,2 0 0 0,0 0 0 16,-1 2 0-16,2-5 0 0,0 2 0 0,1-5 0 16,1 0 0-16,1-1 0 0,0-2 0 0,2-3 0 0,-2 2 0 15,1-1 0-15,1-4 0 0,1 4 0 0,-2-4 0 0,0 3 0 16,1 1 0-16,-2-1 0 0,1-2 0 15,1 2 0-15,-2-2 0 0,0 2 0 0,2 0 0 16,-1-1 0-16,0 2 0 0,2-1 0 0,-1-1 0 16,-1 0 0-16,2 0 0 0,0-3 0 0,3 0 0 0,-1 0 0 15,0-3 0-15,1-3 0 0,2 2 0 0,-2-2 0 16,1 0 0-16,-1-4 0 0,0-1 0 0,-1 0 0 16,1-1 0-16,-3-5 0 0,0 3 0 15,0-5 0-15,-1 2 128 0,0-7-128 0,-1 1 0 0,-1-4 0 16,1 1 0-16,-2-7 0 0,0 5 0 0,-3 0 0 15,0-1 0-15,0 2 0 0,-1 3 0 0,-2 0 0 16,-2 1 0-16,1 4 0 0,-2 0 0 0,2 4 0 16,-2 2 0-16,1 3 0 0,1-1 0 0,-1 1 0 15,2 2 0-15,0 2-128 0,1 1-16 0,0 1 0 16,1 2 0-16,2 1 0 16,-1 2-1376-16,3 1-272 0</inkml:trace>
  <inkml:trace contextRef="#ctx0" brushRef="#br0" timeOffset="90977.6">24266 431 21183 0,'3'-5'1888'0,"-1"2"-1504"15,1-1-384-15,-1 2 0 0,0-1 896 0,2-1 96 0,1 1 32 0,3-7 0 0,4-3 256 0,-1 1 48 0,0 0 16 0,-3 3 0 0,-2 2-832 0,-3 3-144 0,-1-1-48 0,-4 4 0 0,0 1-480 0,-2 0-96 16,-2 3-32-16,0 1 0 16,-2 1-480-16,0 0-112 0,2 1-16 0,-2 0 0 0,1 1 512 0,-1-1 80 15,2 0 32-15,0 0 0 0,0 3 496 0,0-3 96 0,-2 4 32 0,1 0 0 16,-2-2 960-16,-1 2 192 0,0 0 32 0,-1 3 16 16,-2-1-480-16,-3 4-112 15,0-4 0-15,-2 4-16 0,-2 1-496 0,-2-1-80 0,1-2-32 16,-1 3 0-16,-3 1-336 0,0-1 0 0,1 2 0 0,-1-3 128 15,1 0-128-15,3 0-240 0,0-1 64 0,4-5 16 32,2 0-1408-32,3-4-288 0,2-1-48 0,4-1-12432 0</inkml:trace>
  <inkml:trace contextRef="#ctx0" brushRef="#br0" timeOffset="91438.11">24052 325 28559 0,'-13'3'2544'0,"3"-2"-2032"0,0 1-512 0,4-2 0 0,3 3 2208 0,3-3 352 16,-1 0 64-16,-2 0 0 0,0 1-1904 0,-2 1-384 15,1-2-80-15,2-2 0 0,2 1-256 0,2-4 0 16,3 1 0-16,1 0 0 0,2-2 0 0,-1 0 0 16,2 0 0-16,-2 2 0 0,-1 2 0 0,0-2 0 0,-2 1 0 0,-1 3 0 15,-1 3 0-15,-2 1 0 0,0-2 0 16,-1 4 0-16,0 0 160 0,-1 1 32 0,0 0 16 0,-1-1 0 15,3 3 128-15,-1-3 32 0,2 1 0 0,1 0 0 16,1-1-176-16,1 3-48 0,1 0 0 0,1 1 0 16,2-1-144-16,0 5 0 15,2-2 0-15,0 0 128 0,0 4-128 0,1-2 0 0,1 7 0 0,0-2 0 16,-2 0 0-16,1 4 0 0,-1 1 0 0,-1 2 0 16,0 1 0-16,0 1 0 0,-3-1 0 0,0-2 0 15,2-2-640 1,-2-2-16-16,1-1 0 0,1-4 0 0,-1-1-688 0,0-5-144 15,1-4-32-15,-1-2-14320 0</inkml:trace>
  <inkml:trace contextRef="#ctx0" brushRef="#br0" timeOffset="92227.12">24711 742 34095 0,'-1'-3'1504'0,"0"2"320"0,0-1-1456 15,-1-2-368-15,2 4 0 0,2-3 0 0,-1 1 416 0,0-2 16 0,0-2 0 0,2-4 0 0,2-2-16 0,0-2 0 0,1-1 0 0,0 2 0 0,0-6-160 0,2 1-16 0,0-5-16 0,0 1 0 16,2-5 32-16,-2 0 0 0,1-2 0 0,0 1 0 15,-1-1 16-15,0 2 16 0,0 2 0 0,1 2 0 16,-2 4-96-16,1 1-32 0,-2 2 0 0,0 2 0 16,2 2-160-16,-2 3 0 0,0 2 0 0,-1 1 128 0,0 1-128 15,1 3 0-15,-1 2 0 0,1 2 0 0,0 3 0 16,-1 1 0-16,1 1 176 0,1 3-176 0,-1 1 128 0,0 3-128 16,0 1 0-16,0-2 0 0,0 2 0 15,-1-1 0-15,2 2 0 0,-2 0 0 0,1 2 0 16,-1-2 0-16,0 3 0 0,0-4 0 0,-2 1 128 15,3 0-128-15,-1 0 0 0,2-2 0 0,-1 1 0 0,0-3 128 16,0-2-128-16,-1-2 0 0,1 2 0 0,0-3 0 16,3-4 128-16,0 0-128 0,-2-3 0 0,3 0 144 15,1-3-144-15,0-3 128 0,3-3-128 0,1-1 0 16,-2 1 0-16,2-5 128 0,0-1-128 0,0 2 0 16,0-6 0-16,0 0 0 0,-1-3 0 0,0-3 0 15,1-1 0-15,0 1 0 0,-3-3 0 0,2 2 0 16,-2-1 0-16,0 4 0 0,0 4 0 0,-1 3 0 0,-3 4 0 0,1 2 0 15,-2 1 0-15,0 3 0 0,0 2 0 0,-3 4 0 16,-1-2 0-16,0 2 0 0,1 2 0 0,-2-2 0 16,1 3 0-16,-1-2 0 0,0 1 0 0,1 2 0 15,-2 1 0-15,0 0 0 0,2 1 0 0,-2 3 0 16,2-3 0-16,-1 4 0 0,2 0 0 0,0 2 0 16,-1 3 0-16,2-1 0 0,-1 4 0 0,1 1 0 15,0-3 160-15,0 0 0 0,0 2 0 0,-2 1 0 16,2 1-160-16,0-2 128 0,-1 5-128 0,1-1 128 15,-1-4-128-15,-1 2 192 0,2-1-192 0,-1-3 192 16,0 2-192-16,-2-2-256 0,1 0 64 0,-2-1 16 16,1 1-320-16,-2-3-64 0</inkml:trace>
  <inkml:trace contextRef="#ctx0" brushRef="#br0" timeOffset="93683.42">20356 2314 9215 0,'3'-7'816'0,"-2"4"-656"0,1-4-160 0,1 4 0 16,-1 0 1200-16,1 0 208 0,0-2 32 0,2 0 16 0,4-4 560 0,2-5 112 0,2 0 32 0,1-3 0 0,-1 5-496 0,-1-3-80 0,-1 4-32 0,-1-1 0 0,-1 2-160 0,-2 1-48 0,-1 3 0 16,-2 0 0-16,0 2 0 0,-3 2 0 0,0 0 0 0,-1 4 0 15,0 0-768-15,-2 1-176 0,-1 4-16 0,0-1-16 16,-1 3-368-16,-1 1-240 0,0 2 48 0,0-2 0 16,0 2 192-16,-1 1-176 0,0 0 176 0,0 0-160 15,-1 0 160-15,0 2 128 0,0-2-128 0,-1 0 176 16,-1 2 144-16,1-1 16 0,-2 2 16 0,0 1 0 15,0-1 48-15,-3 1 16 0,-4 8 0 0,-1 4 0 16,1-1-416-16,-3 4 128 0,-1 5-128 0,-1 2 0 16,-1 4 0-16,1 1 128 0,1 10-128 0,1-4 0 0,5-5 0 15,3-4 0-15,3-3 0 0,4-6 0 0,4-4 0 16,1 1 0-16,1-4 0 0,2-1 0 0,2 0 0 0,-1 1 0 16,0-6 0-16,1 2 0 0,2-2 0 0,0 1 0 15,3 2 144-15,0-7-144 0,1 1 0 0,-1-4 128 16,2-1-128-16,1 1 0 0,-1 4 0 15,0-4 128-15,1-1-128 0,0 0 0 0,0-1 0 0,-1-2 0 16,3-2 0-16,0-1-128 0,1-5 128 0,1 0 0 16,0-5-144-16,3-3 144 0,-1 0 0 0,0-2 0 15,4-5 0-15,-2 1 0 0,0-4 0 0,1-2 0 16,2-2 128-16,-1-5-128 0,-2 3 0 0,-2-4 0 16,0-1 128-16,-3-4-128 0,1-2 0 0,-4-1 0 15,0-2 0-15,-6-3 0 0,2 0 0 0,-4-3 0 16,-3-3 0-16,-1 0 0 0,0 5 0 0,-1 3 0 0,2 5-176 15,0-1 176-15,1 1 0 0,-1-4 0 0,1 6 0 0,-1 4 0 16,-1 2 0-16,-1-1 0 0,2 4 0 16,-5 0 176-16,1 2-176 0,-3-4 0 0,-2 5 0 0,-1-2 128 15,-1 4-128-15,-2 2 0 0,-1-3 0 0,-2 3 0 16,0 2-352-16,0 2 48 0,-4 0 16 0,1 2 0 31,1-1-720-31,-3 3-144 0,2 2-16 0,-1 2-16 0,0 2-848 16,0 4-160-16,0 4-48 0,0 1-7104 0,-2 3-1440 0</inkml:trace>
  <inkml:trace contextRef="#ctx0" brushRef="#br0" timeOffset="94048.92">20132 2778 27647 0,'-11'3'2448'0,"4"-3"-1952"0,2 2-496 0,2-2 0 0,5 2 2176 0,0 0 320 0,2-2 80 0,1 0 16 0,5 1-1392 0,4 2-288 0,7-1-48 0,4-2-16 0,5 0-528 0,2-2-96 0,3-1-32 0,2 2 0 0,2 1-192 15,2-2 0-15,1 0 0 0,1 2 0 0,2 2 0 0,-1 0 0 0,2 2 0 16,-3 0 0-16,1 0-256 0,-6 3 16 0,-2 0 0 16,-3 2 0-1,-2-3-848-15,-4 0-160 0,-2 0-32 0,-3-2-16 16,-1 0-864-16,-2-2-160 0,0-2-48 0,-5 0-10848 0</inkml:trace>
  <inkml:trace contextRef="#ctx0" brushRef="#br0" timeOffset="94600.29">21684 2513 20271 0,'-7'-9'896'0,"2"4"192"15,0-1-880-15,1 3-208 0,3 1 0 0,1 1 0 0,-1-2 288 0,-1-1 16 16,-1-1 0-16,-2-2 0 0,-1 1 224 0,-2 0 48 0,2 2 16 16,-1 0 0-16,-1 2 384 0,1 2 80 0,-1-3 16 0,2 3 0 15,0 3 144-15,0-3 48 0,0 2 0 0,-1 0 0 16,2 1-368-16,-1 2-64 0,0 1 0 0,-1-2-16 15,0 3-688-15,-1 2-128 0,0 0 0 0,0 1 0 16,-1 2 0-16,2-2 0 0,-2 4 0 0,-1 0 0 16,0 2 0-16,-1 1 0 0,-1 4 0 0,-2-2 0 15,1 2 0-15,-2 2 128 0,-1-1-128 0,0 0 0 16,-1 4 128-16,1-1-128 0,0 1 0 0,0 0 0 16,3-3 0-16,0 0 0 0,3-4 0 0,3-3 0 0,1 0 0 15,1-1 0-15,2-2 0 0,3-3 0 0,2-1 0 16,1-2 0-16,2 1 0 0,3-3 0 0,0 1 208 15,3 1-64-15,3-2-16 0,3 1 0 16,3-3-704-16,4 1-128 0,3 2-48 0,3 1 0 16,-1-4-1808-16,5 3-352 0</inkml:trace>
  <inkml:trace contextRef="#ctx0" brushRef="#br0" timeOffset="94999.93">21281 2844 34095 0,'-6'-4'1504'0,"1"-1"320"0,2 2-1456 0,2 0-368 0,2 2 0 0,2 1 0 0,-1-3 592 0,2 0 48 0,4-3 16 16,0-1 0-16,5 1-144 0,0 2-16 0,2 2-16 0,0 0 0 0,0 2-480 0,2 2 128 0,-1 4-128 0,1-3 0 0,2 3 0 0,-1 1 0 0,3-3 0 0,-1 2-160 16,3 0-672-16,-1-1-144 0,1 0-32 0,1 0 0 15,2-1-1424-15,2-2-272 0,2-2-64 0,0 0-9728 16</inkml:trace>
  <inkml:trace contextRef="#ctx0" brushRef="#br0" timeOffset="95507.55">22033 2269 35007 0,'0'0'3120'0,"0"2"-2496"0,2-2-496 0,0 4-128 0,0-1 256 0,2 0 48 0,1 4 0 16,1 5 0-16,4 5-32 0,1 8 0 0,1 3 0 0,-1 5 0 0,-1 4-272 0,-2 3 0 0,-2 1 0 0,-2 0 0 0,-1 4-208 0,-4 5-112 15,-1 5 0-15,-3 2-16 0,-2-3 16 0,0-1 16 16,-2-3 0-16,2-5 0 16,1-4-176-16,1-4-32 0,0-5-16 0,1 1 0 15,0 0-80-15,1-5-16 0,0 2 0 0,1-1 0 16,-1-5-880-16,0-1-176 0,0-5-48 0,1-1-10160 0</inkml:trace>
  <inkml:trace contextRef="#ctx0" brushRef="#br0" timeOffset="95863.96">22310 2300 32255 0,'-1'-6'2864'0,"1"1"-2288"0,1 4-576 0,0 2 0 16,0 1 1312-16,2-2 160 0,1 3 16 0,0-3 16 16,5 6-1088-16,1 0-224 0,1 8-32 0,-1 2-16 0,-1 2-144 0,-3 5 160 15,-1 5-160-15,-3 0 160 0,-2 1-160 0,-2 6-176 16,-4 2 48-16,-1 1 0 16,0 0-608-16,0 1-112 0,-1-1-32 0,3 2 0 0,0 2 528 0,3-4 96 15,-1-1 32-15,3-1 0 0,2-3 224 0,0-3 0 16,2 1 0-16,-1 0 160 0,2-5 80 0,-1 2 16 15,2 3 0-15,-1 2 0 0,-1-2 16 0,-3 0 16 16,0-2 0-16,-2-1 0 16,0-2-592-16,-1-4-112 0,-1-1-32 0,2-3-10016 15,0-3-2016-15</inkml:trace>
  <inkml:trace contextRef="#ctx0" brushRef="#br0" timeOffset="96434.97">22211 2161 35007 0,'-7'-9'1552'0,"2"2"320"0,1 1-1488 0,1 4-384 0,2 0 0 0,1 2 0 16,0 0 352-16,0 0 0 0,1-2 0 0,1-1 0 0,0 2-112 0,2-1-32 16,1 2 0-16,2 2 0 0,3-2-208 0,2 4 0 15,3-2 0-15,3 2 0 0,3 2 0 0,2-2 0 16,4 2 0-16,3 0 0 0,2 2 0 0,2-2 0 16,1 0 0-16,1 3 0 0,3-3 0 0,-1 4 0 15,-1-1 0-15,0 0 0 0,-1 4 0 16,-4 0 0-16,-1 4 0 0,-5 1 0 0,-3-2 0 15,-3 3 0-15,-2 0 0 0,-5 0 0 0,-2 2 0 0,-3-1 0 16,-2 1 0-16,-5-1 0 0,-2 2 0 0,-5 3 0 16,-4-2 0-16,-3 4 0 0,0-4-144 0,-3-1 144 15,-5 3-208-15,-3-3 80 0,-3 1-192 0,-1-2-48 16,-2 2 0-16,-2-7 0 0,2 2 96 0,-2-4 16 0,2 1 0 16,1-5 0-16,0-2 256 0,1 2 0 0,2-4 0 15,0-2 0-15,4 2 0 0,1 0 144 0,1 1-144 0,2-4 128 16,5 0-128-16,3 0 0 0,3 1 0 0,2 1 0 15,3-1 160-15,2-2 0 0,3 2 0 0,1 0 0 16,2 2 176-16,1 0 48 0,3 3 0 0,2 1 0 16,3 2 32-16,0-2 16 0,2 3 0 0,2 2 0 15,2 4 176-15,1-3 32 0,3 4 16 0,-2 1 0 16,0-1-400-16,0 4-96 0,3 2-16 0,0 3 0 16,3 2-144-16,-2 1 0 0,-3-1 0 0,1-2 0 15,-1 2 0-15,-1-1-192 0,-2-3 32 0,-2-2 16 16,-2-3-1488-16,-3-2-288 15,-1-5-64-15,0-2-14016 0</inkml:trace>
  <inkml:trace contextRef="#ctx0" brushRef="#br0" timeOffset="97964.06">23194 2395 25791 0,'-2'-4'2304'0,"0"2"-1856"0,1 2-448 0,1 0 0 0,0 0 1648 0,1-3 224 0,-1 2 48 0,0-5 16 16,2 0-1040-16,-1-3-192 0,1 2-64 0,1-4 0 0,-1 3 0 0,1-2-16 0,-1 2 0 0,-1-2 0 0,-1 4-496 0,2-3-128 0,-2 3 0 0,0 0 0 15,1 2 0-15,-1 0 0 0,1 0 0 0,0 0-128 16,1 0 320-16,-1-2 80 0,1-1 16 0,2 1 0 16,-2 0 352-16,2-1 80 0,1-3 16 0,-1-1 0 15,1 1-224-15,0-3-64 0,0 1 0 0,1-2 0 16,-1 0-128-16,1-4-48 0,-1 0 0 0,1-3 0 16,0-2-272-16,-1 1 0 0,0 2 0 0,0-2 0 15,-1 4 0-15,0 1 0 0,-2 1 0 0,0 2 0 16,1 0 0-16,-1 2 0 0,1-1 0 0,-1 5 0 15,1 0 192-15,-1 2-64 0,2 0 0 0,0 2-128 16,-2 2 128-16,1 2-128 0,0 0 0 0,-1 2 0 16,0 2 0-16,1 2 0 0,-2 3 0 0,0 1 0 0,0-1 0 15,1 4 0-15,-1 5 0 0,0 0 0 0,0 3 0 16,0-2 0-16,2 6 0 0,-2-5-144 0,2-1 144 16,-1 2 0-16,2-2 0 0,0 0 0 0,0-1 0 15,3 2 0-15,-1-5 128 0,1 1-128 0,1-2 0 0,-1-2 0 16,2 0 0-16,-2-4 0 0,2 1 0 0,-2-6 0 15,2 2 0-15,0-1 0 0,-2-2 0 0,0-2 0 16,1-1 0-16,-1 0 0 0,-2-2 0 16,1 0 0-16,2-1 0 0,-2-5 0 0,0 2 128 0,0-2-128 15,1 1 128-15,-3-4-128 0,3 1 0 0,-2-2 0 16,1-3-160-16,-1-3 160 0,1-3 0 0,0-3 0 16,-1-1 0-16,0-2 0 0,0 3 0 0,0 0 0 15,0 2 0-15,-1 4 0 0,-2-3 0 0,0 3 0 0,0 3 0 16,-1 4 0-16,0 2 0 0,-2 4 0 0,0-3 0 0,-1 6 0 15,1-1 0-15,0 1 0 0,1 3 0 16,-1 0 0-16,1 0 0 0,0 0-128 0,0 3 128 16,1 1 0-16,0-1 0 0,0 2 0 0,1 5 0 0,0 0 0 15,1 0 0-15,-1 2-128 0,2 3 128 16,1 1 0-16,0 4 0 0,1-2 0 0,0 5 0 16,2-5 0-16,-2 1 0 0,0 1 0 0,3-2 0 0,-1 1 0 15,1 1 0-15,0-2 0 0,-1-2 0 0,1 0 0 16,-2-2 0-16,1-2 0 0,-2 3 0 0,0-3 0 15,0 1-240-15,-2 0 16 0,0 0 0 0,-2 0 0 16,1 2-960-16,-3 1-192 0</inkml:trace>
  <inkml:trace contextRef="#ctx0" brushRef="#br0" timeOffset="103213.66">33194 9157 11055 0,'5'-3'976'0,"0"1"-784"0,-1 1-192 0,-3 1 0 0,0 0 160 0,0 0-16 0,3 0 0 0,1-3 0 0,1-1 672 0,2 1 128 0,-2-3 16 16,-1 3 16-16,-3-1 1136 0,1-1 208 0,-2 2 48 0,-1 0 16 0,-3 0 304 0,0 1 64 0,-1-3 16 0,-1 4 0 0,0-1-1232 0,-1 2-240 16,-3 2-48-16,-1-2-16 0,-2 4-896 0,-2-2-176 0,-2 3-32 15,-5 1-128-15,-2 1 128 0,-6 1-128 0,-2-2 0 16,-3 2 0-16,-2 1 208 0,-1-3-16 15,-3 0 0-15,-2 1 0 0,-1 2-64 0,-2 0 0 0,1 1-128 0,1-3 192 16,-1 4-64-16,4 0 0 0,0 0-128 16,4-4 192-16,4 0-192 0,2-3 0 0,6 1 0 15,1-2 0-15,4-5 0 0,2 1-128 0,4-2 128 0,3 1-160 16,3 0 160-16,2 0 0 0,1-2 0 0,0 1 0 16,3-4 0-16,-2 2 0 0,1 2 0 0,0-1 0 15,-1 1 0-15,-1 0 0 0,2 0 0 0,-2 2-128 16,0 1 128-16,0 0 0 0,-3 1 0 0,2 2 0 15,0 0-192-15,0 0 32 0,3-2 16 0,0 2 0 16,0-3-240 0,2 0-32-16,2 0-16 0,0-3 0 0,2 2 432 0,1-2 0 0,0 0 0 0,0-3 0 15,0 2 0-15,1-1 256 0,1-1-64 0,-1 0-16 16,3-2 96-16,-2-2 32 0,3-1 0 0,-1 0 0 0,1-1 80 16,0-1 32-16,1 1 0 0,0 0 0 0,0 2-240 0,1-5-48 15,1 1-128-15,-1 1 192 0,1 0-64 0,-2 2-128 16,0 1 176-16,0 3-176 0,0-2 128 0,-1-1-128 15,0 7 0-15,-1-2 0 0,-2 1 0 0,0 4 0 16,0-3 0-16,-3 3 0 0,1 3 0 0,-2 1 0 16,-1 1 0-16,-2 1 0 0,-1 4 0 0,-1-3-192 15,-1-1 192-15,-2 4-192 0,0 1 192 0,-3 5 0 16,-2 0-160-16,-3 0 160 0,0 3 0 0,-3 0 0 0,-2 0 0 16,1 1 0-16,-1 1 0 0,-1-2 0 0,2 0 0 0,2-2 0 15,4 1 0-15,1-2 0 0,4 0 128 16,3 3-128-16,4-1 0 0,4 1 0 0,5 1 0 15,6 1 0-15,7 2 0 0,7 2 0 0,9 3-192 16,9-2-18016-16</inkml:trace>
  <inkml:trace contextRef="#ctx0" brushRef="#br0" timeOffset="110433.39">14022 8317 13823 0,'-8'0'1216'0,"2"0"-960"0,2 0-256 0,4 0 0 15,1 0 576-15,-1 0 64 0,-1 0 0 0,-2-1 16 0,1-2-240 0,3 1-48 0,4-3-16 0,3 0 0 0,4-1-48 0,3-1-16 0,3 0 0 0,3-3 0 0,2 2-112 0,1-2-32 0,2 0 0 0,2-1 0 16,0 0 112-16,0 0 32 0,1 1 0 0,-6 0 0 16,-2 4-32-16,3-1-16 0,-2-1 0 0,0 2 0 15,-2 1-96-15,-1 2-16 0,-3-3 0 0,-1 2 0 16,-4 2 64-16,0-2 0 0,-1-1 0 0,-2 1 0 16,1 1 64-16,-1-3 0 0,-2 2 16 0,-3-1 0 0,1 4 288 15,-1-3 48-15,-2 1 16 0,-1 0 0 0,-3 0-144 16,-2 0-32-16,-1 0 0 0,-4-1 0 0,-2 2 192 15,-3 2 48-15,-3 0 0 0,-1 0 0 0,-1 2-688 0,-2 2-256 16,-5 2 16-16,-4 0 0 0,2 2 32 0,0 1 0 16,-1-1 0-16,2 2 0 0,0 0 208 0,4-1 0 15,1 1 0-15,5-1 0 0,2 0 0 0,6-3 0 16,5-2 0-16,3 0 0 0,4-4 0 0,3 0 0 16,5-4 0-16,3 0 0 0,5 2 176 0,4-7 128 15,3 2 16-15,-2 1 16 0,-5-1-144 0,4-3-16 16,9-1-16-16,6-2 0 15,-4 0-624-15,6 0-128 0</inkml:trace>
  <inkml:trace contextRef="#ctx0" brushRef="#br0" timeOffset="114903.57">28381 9857 31327 0,'-2'0'2784'0,"1"0"-2224"0,1 2-560 0,1-2 0 0,0 0 1648 0,2 0 208 0,0 0 64 0,2 0 0 15,4 3-832-15,2-3-144 0,6 0-48 0,4 0 0 0,4-3-368 0,2 3-80 0,5 0 0 0,3-2-16 0,5 1-144 0,4 1-32 0,8 0 0 0,1-3 0 0,0 1-256 0,-2-2 0 16,1 0 128-16,-2 0-128 0,-5-2 0 16,-6 4-304-16,-7-4 64 0,-10 2-19120 15</inkml:trace>
  <inkml:trace contextRef="#ctx0" brushRef="#br0" timeOffset="116480.72">30080 9787 14735 0,'-6'-3'1312'0,"1"-1"-1056"0,2 2-256 0,0 0 0 0,3 0 2480 0,0 2 432 0,0 0 96 0,-1-3 0 0,0 2-224 0,-2-4-48 0,3 4-16 0,0-3 0 15,0 2-1056-15,3 2-192 0,0-3-64 0,2 3 0 0,1 3-784 0,2-3-176 0,0 1-16 0,2 2-16 16,1 0 160-16,1 0 16 0,0 0 16 0,2 2 0 16,-2-1-112-16,2 2-32 0,0-2 0 0,4 2 0 15,-1-3 80-15,2 0 16 0,0 1 0 0,2-1 0 0,3-3-304 16,1 0-64-16,1 0-16 0,3-4 0 0,2 1-176 15,3 0 0-15,1-2 0 0,3 0 0 0,2 0-256 16,0 1-16-16,-1-2-16 0,-3 0 0 16,-1-2-592-16,-3 2-112 0,-1-3-32 0,-5 0-19008 15</inkml:trace>
  <inkml:trace contextRef="#ctx0" brushRef="#br0" timeOffset="127163.94">28405 7798 9215 0,'-5'-4'816'0,"1"-1"-656"0,0 4-160 15,3-2 0-15,0 1 1616 0,1 1 304 0,0 1 48 0,-1-3 16 0,0 0-736 0,1-4-144 0,0 4-16 0,0-4-16 0,1 1 128 0,-1 4 16 0,1-2 16 0,0 0 0 0,0 2 880 0,1 2 160 0,0-4 32 0,1 4 16 16,-1-2-368-16,2-1-80 0,1 2-16 0,1-4 0 15,1 1-1088-15,1 1-240 0,-1-1-32 0,2-2-16 16,0-3-352-16,2 0-128 0,0-2 0 0,1 0 144 16,1 0-144-16,0-1 192 0,2-3-192 0,2-1 192 15,2 0-192-15,1 1 160 0,-2 1-160 0,1 2 160 16,0-2 32-16,0 3 16 0,0 1 0 0,-2 0 0 0,-1 0 16 16,-2 4 0-16,-2 1 0 0,-2 2 0 0,-3-1-224 0,1 4 144 15,-2 0-144-15,-1 2 128 0,-2 0-128 16,2 0 0-16,-1 2 0 0,0 0 0 0,1 0 0 0,0 3 0 15,0 3 0-15,1-3 0 0,-1 4 0 16,0 0 0-16,0 4 0 0,0-1 0 0,-2 3 0 0,0 0 0 16,-1 4-144-16,0-1 144 0,-1 5 0 15,-2 0 0-15,-1 1 0 0,-1 4 0 0,-2 3-128 0,-3-1 128 16,1 1 0-16,-3 1 0 0,-2 0 0 0,0-3 0 16,1-2 0-16,-1 3 0 0,-3 5-240 0,-1-1 64 15,-1 1 16-15,1-5 0 0,0 0 32 0,-2-2 0 16,1-3 0-16,0-4 0 0,-1-3 128 0,0-1 0 0,-2-3 0 15,0-4 0-15,-1 1 0 0,0-4 0 16,3-1 0-16,-1 1 0 0,-1-6 0 0,3 2 0 0,1-4 0 16,1-2 0-16,1-1 0 0,3-4 0 0,1-1 0 15,1-3 0-15,0-2-176 0,1-4-48 0,1 0-16 16,1-3 0-16,1 3 96 0,0-2 16 0,2 2 0 0,1 1 0 16,2 4 128-16,0 0 0 0,2 3 0 0,2 0 0 15,0 1 0-15,1 4 0 0,4-1 0 0,-1 4 0 16,2 0 128-16,1 1-128 0,3 4 128 0,1-1-128 15,1 2 128-15,1 4-128 0,3-1 160 0,0 0-160 16,-2 1 128-16,2 3-128 0,1-1 0 0,1 2 0 16,-1 1 256-16,0-3-32 0,-1 1-16 0,-3 2 0 15,1-1-208-15,-2-2 0 0,-3 1 0 0,0-1 0 16,-3-2 0-16,-2 0 0 0,1 0 0 0,-3-2 0 16,-1-1-192-16,-1-1 0 0,-1-3 16 0,0-3 0 15,-2 3-1376-15,2-3-288 16</inkml:trace>
  <inkml:trace contextRef="#ctx0" brushRef="#br0" timeOffset="128404.97">29539 7134 25791 0,'1'0'2304'0,"0"-3"-1856"0,0 3-448 0,1 0 0 0,-1 0 1520 0,-1 0 208 0,1 0 32 15,2 0 16-15,-1 0-336 0,-1 0-64 0,1 6-16 0,-2-6 0 0,0 0-848 0,-18 26-192 0,7-11-16 0,-5 4-16 16,-1 3 16-16,-4 2 0 0,-3 4 0 0,-2 0 0 16,2 3-304-16,-2 2 0 0,-2 1 0 0,1 3 0 15,1-2 128-15,3 3-128 0,2-3 0 0,1 3 0 0,1 3 0 0,1 0 0 16,0 6 0-16,2-3 0 0,0 3 0 15,0-2 0-15,3-4 0 0,-1 1 0 0,0-4 0 16,2 3 0-16,1-4 0 0,2-2 0 0,2 0 192 0,2-4-64 16,4-2 0-16,3-3-128 0,3-2 336 0,3-1-32 15,1-4-16-15,5 0 0 0,1-3-288 0,3 0 0 16,3-1 128-16,3-3-128 0,1 1-160 16,2-2-96-16,0 0 0 0,3-1-11712 15,1 0-2352-15</inkml:trace>
  <inkml:trace contextRef="#ctx0" brushRef="#br0" timeOffset="129101.92">29844 7517 23039 0,'0'0'2048'0,"1"0"-1648"0,-1-1-400 16,2 1 0-16,-1 0 1568 0,-1 0 224 0,1 0 64 0,2 0 0 0,0 0 176 0,0 0 32 0,0 0 16 0,0 4 0 0,-1-1-928 0,-2 1-192 0,0 5-48 0,-2 1 0 0,-3 4-512 0,-2 2-96 0,-2 4-32 0,-2 5 0 16,-3 3-272-16,-3 5 128 0,-2 7-128 0,-2 1 0 15,-1 0 0-15,0 1 0 0,-2-1 0 0,3-4 0 0,3-7 0 16,-2 3 0-16,-4 5 0 0,1 3-144 0,1 0-176 15,1-8-48-15,5 1 0 0,2-8 0 16,4-4-192-16,3-3-32 0,2-6-16 16,2-4-10896-16,3-3-2176 0</inkml:trace>
  <inkml:trace contextRef="#ctx0" brushRef="#br0" timeOffset="129414.9">29951 7465 18431 0,'-3'0'816'0,"1"-1"160"0,-1 1-784 0,3-1-192 0,0 1 0 16,1 0 0-16,1 0 1360 0,-1 0 240 0,1 1 32 0,2 1 16 15,1 1 464-15,-5-3 80 0,0 0 32 0,21 18 0 16,-14-6-304-16,1 2-64 0,0 2-16 0,-3 7 0 15,0 1-928-15,0 6-176 0,-2 5-32 0,-1 2-16 16,-1 0-432-16,1 1-96 0,-1-2-16 0,0-1 0 16,0-2-144-16,1-1 0 0,0-3 0 0,-1-3 0 15,1-4 0-15,0 0 0 0,1 1 0 0,-1-2 0 16,0-3 0-16,2 2 0 0,-1-4 0 0,-2-1 0 16,1-2-176-16,0 2-64 0,-2 1-16 0,0-3 0 15,-3 3-1952-15,-2-4-400 16</inkml:trace>
  <inkml:trace contextRef="#ctx0" brushRef="#br0" timeOffset="129660.98">29589 8060 43311 0,'0'0'1920'0,"0"0"384"0,3-3-1840 0,2 3-464 16,1 0 0-16,0-2 0 15,4 1-640-15,5 1-240 0,2-4-32 0,7 2-16 0,10-2 928 0,13-5 144 16,8 1 48-16,2 0 16 0,1-2-208 0,-1 2 0 0,-2-2 0 16,-3 1 0-16,-4 3 0 0,-3 0-192 0,-5 1 48 15,-7-1-17824-15</inkml:trace>
  <inkml:trace contextRef="#ctx0" brushRef="#br0" timeOffset="130197.23">30173 7134 10127 0,'-12'-6'896'0,"3"2"-704"16,2-2-192-16,0 3 0 0,5-1 1088 0,1 4 192 16,0-2 48-16,-2-2 0 0,-1-2-176 0,-2 0-48 15,1-3 0-15,0 2 0 0,3-3 480 0,-1 4 80 16,3 1 32-16,2 1 0 0,0 2 608 0,2 0 128 16,1 0 32-16,2 1 0 0,3 1-576 0,1 3-112 0,3-1-32 0,2 3 0 15,2 5-976-15,5-2-208 0,3 6-48 16,1 2 0-16,2 2-256 0,2 5-48 15,3 1-16-15,2 5 0 0,-1 3-192 0,4 3 0 0,-3 0 0 0,-2 0 0 16,-2 2 0-16,-2-2 0 0,-3 1 128 0,-3 1-128 16,-3 0 0-16,-4 1 0 0,-2 1 0 0,-5-2 0 15,-1-4 0-15,-5 4 0 0,0 0 0 0,-1-2 0 16,-3 1 192-16,-2-2 0 0,0-3 0 0,-2 1 0 16,1-3-192-16,-2-1 0 0,0-3 128 0,-3 1-128 15,1-1 0-15,-2-3 0 0,2 4 0 0,-2-5 0 16,3-1-192-16,-2-2-96 0,0-2-16 0,-1-2 0 15,1-2-608 1,-1-2-128-16</inkml:trace>
  <inkml:trace contextRef="#ctx0" brushRef="#br0" timeOffset="130814.14">31237 7687 28559 0,'-8'-9'1264'0,"3"3"272"0,1 2-1232 0,2-1-304 15,2 4 0-15,0-2 0 0,1 3 1600 0,-1-1 272 0,1-4 48 0,2 1 16 0,1-2-384 0,2 0-80 0,1 0 0 0,2 0-16 0,3 2-816 0,1-2-144 0,1 2-48 0,3-1 0 16,-1 1 0-16,2 1-16 0,1 3 0 0,2-4 0 0,1 4-128 15,1-2-32-15,5-1 0 0,-2 2 0 0,-4 1-272 16,1-3 0-16,2 1 0 0,0 1 0 0,-2 1 0 16,-2 0 0-16,-2-3 0 0,-4 3 0 0,-4 0 0 0,-2 3 0 15,-5 0-128-15,-4 0 128 0,-1 3 0 0,-6 4 0 16,-3 0 0-16,-5 5-144 0,-3 1-80 0,-3 3-16 16,-4 0 0-16,-1 6 0 15,-3-2-384-15,0 2-80 0,-1 1 0 16,0 1-16-16,1-3 144 0,0 0 48 0,3 1 0 0,2-3 0 0,-1 1 288 15,4-5 64-15,2 1 16 0,3-6 0 0,4 3 160 0,1-1 0 16,2-1 0-16,2 1 128 0,3-3 80 0,3-1 32 16,1 0 0-16,3-1 0 0,4 0 16 0,1-1 16 15,3-3 0-15,4 1 0 0,1-3 48 0,2-1 0 16,3-1 0-16,-2-2 0 0,0 1 32 0,3-1 16 16,4-1 0-16,3 1 0 0,2-5-368 0,-2 1 128 0,1-2-128 15,-2-1 0 1,-1 1-432-16,1-3-144 0</inkml:trace>
  <inkml:trace contextRef="#ctx0" brushRef="#br0" timeOffset="139815.76">14537 9334 27647 0,'-3'-3'2448'0,"2"-1"-1952"0,2 0-496 0,1 0 0 0,0 1 576 0,1 0 32 0,2-5 0 0,1-4 0 0,2-9-288 0,4-3-48 0,1 0-16 0,1 1 0 0,-1 5 176 0,1 2 16 0,1 0 16 0,-2 0 0 16,0 1 224-16,-2 1 32 0,1 3 16 0,1 1 0 15,-2 3 64-15,0-2 16 0,0 3 0 0,-1 2 0 16,0-2-368-16,0 2-80 0,1 2-16 0,0-2 0 16,-1 2-224-16,2-2-128 0,3 1 128 0,2 1-128 15,-2 1 240-15,4-2-32 0,0 3 0 0,4-1 0 16,-5 2-208-16,2 2 176 0,5 3-176 0,0 0 160 16,1 4-160-16,-2 2 0 0,-3 1 0 0,-1 3 0 0,-1 2 0 15,-2 8 0-15,0 5 0 0,-2 5 0 0,-3 7 0 16,-3 2 0-16,-1 6 0 0,-5-1 0 0,-2 1 0 15,-1-3 0-15,-2-1 128 0,1 0-128 0,-2-2 0 16,-2-2 0-16,0-1 0 0,-1-4-176 0,0 1 176 16,-1-6 144-16,-2-4-16 0,0-4-128 0,1 0 272 0,-2-3-48 15,0-2-16-15,0-4 0 0,0-1-80 0,1-2 0 16,1-6-128-16,-2 2 192 0,-4 0-192 0,-1 0 176 16,2-3-176-16,0 1 160 0,0-6-160 0,-1 1 0 15,2-2 0-15,0 0 0 0,-1 0 0 0,1 0 0 16,-1-3 0-16,1-2 0 0,3 1 0 0,-1 0 128 15,2-1-128-15,-2-1 0 0,0-1 0 0,1 0 0 16,3 1 0-16,0 0 0 0,1 2 0 0,0-4 0 16,1 2 0-16,1-2 0 0,1 3 0 0,1 0 0 0,2 0 0 15,-1 2 0-15,2 0 0 0,0 2 0 16,2-2 0-16,0 1 0 0,1 1 144 0,1 1-144 0,2 0 160 16,4 0-160-16,-1 0 160 0,3 0-160 0,4 1 160 15,0 1-160-15,-4 1 144 0,3 1-144 0,4 2 128 0,3 0-128 16,-4 1 0-16,2 4 0 0,3 1 0 0,1 2 0 15,2 2 0-15,-1-1 0 0,0 3 0 0,-2-1 0 16,0 3 0-16,-3-2 0 0,-1 2 0 16,0 1 0-16,-1 1 0 0,-2 1 0 0,0-5 0 0,-1-1 0 15,0 2 0-15,-2-4 0 0,1-2 0 0,-2 0 0 16,1-1 0-16,-3-2 0 0,-1-1 0 0,-1-2 0 16,-1-1 0-16,-3 1 0 0,0-1 0 0,-1-4 0 0,0-2 0 15,-1 0 0-15,1 0 0 0,-2-2 0 16,1-2-688-16,0-2-16 0</inkml:trace>
  <inkml:trace contextRef="#ctx0" brushRef="#br0" timeOffset="140797.91">16258 9337 8287 0,'1'-6'736'0,"1"2"-592"0,-1 0-144 0,0 2 0 0,2 2 192 0,-2-2 16 0,3-4 0 0,0-4 0 0,3 0-16 0,0-3-16 0,-1 1 0 0,-1 2 0 0,-1 0 1168 0,-2 4 256 0,1 1 32 0,-3 1 16 0,0-2 1104 0,-1 3 240 16,-1 3 32-16,0 2 16 0,-1-2-608 0,0 5-112 15,-2 4-16-15,0-1-16 0,-3 2-1488 0,2 3-288 16,-2-1-64-16,-1 4-16 0,-2 0-432 0,0 3 0 15,-2 0 0-15,1 1 0 0,0-1 256 0,-4 6 80 16,-4 7 16-16,-5 6 0 0,2 3 208 0,-5 2 32 16,-3 4 16-16,-3 4 0 0,-3 3-368 0,-3-3-80 15,-1 0-16-15,-1-4 0 0,1 0-144 0,3-5 160 16,7-4-160-16,4-1 160 0,3-2 64 0,6-3 16 0,2-4 0 16,4-5 0-16,2-2-240 0,0-8 0 0,2-3 128 15,2-5-128 1,0-4-512-16,0-4-128 0,1-4-48 0,-1-8 0 0</inkml:trace>
  <inkml:trace contextRef="#ctx0" brushRef="#br0" timeOffset="141137.48">15702 9290 30463 0,'-8'-12'672'0,"3"2"144"0,0 0 16 0,3 4 16 0,1 2-672 0,1 2-176 0,0-2 0 0,0-5 0 16,0-4 640-16,1-2 112 0,1-1 16 0,1 4 0 0,-1 4-768 0,2 6 0 16,0 2 0-16,1 2 0 0,1 6 0 0,1 2 0 15,3 4 0-15,1 5 0 0,3 3 752 16,2 4 256-16,1-1 48 0,3-2 16 0,1 1 112 0,3 3 32 16,0 3 0-16,2 2 0 0,-2 0-624 0,-2 0-112 15,0 3-32-15,-1 3 0 0,3 8-240 0,-2 2-48 16,-1 3-16-16,-2-3 0 0,-2-1-144 0,-1-2 0 15,-2 0 0-15,-1-3 0 0,0 2 0 0,-2-2 0 16,2-2 0-16,0-1 0 0,2-1 0 0,1-1 0 16,3-6 0-16,1-2 0 0,1-3 0 0,-1-8 0 15,0-2 0-15,0-6 0 16,-2 0-464-16,-2-4-80 0,0 0-16 0,-3-3-18112 16</inkml:trace>
  <inkml:trace contextRef="#ctx0" brushRef="#br0" timeOffset="141778.74">16838 8891 18431 0,'-2'-5'1632'0,"-1"4"-1312"0,1 1-320 0,0 0 0 0,2 0 2736 0,0 0 464 0,2 1 112 0,-1 4 16 0,1-1-2112 0,1 3-432 0,1 4-80 0,2 0 0 0,1 4-16 0,-1 1 0 0,-1-3 0 0,0 3 0 16,0 3-32-16,3 9 0 0,0 6 0 0,0 5 0 0,-2-1-528 0,-1 0-128 16,0-1 0-16,-4-4 0 15,0 0 0-15,-2-7 0 0,0-4 0 0,0-2 0 0,-2-4-128 16,-1-1 128-16,-2-2 0 0,0-1 0 16,0-2-768-16,-2-2-96 15</inkml:trace>
  <inkml:trace contextRef="#ctx0" brushRef="#br0" timeOffset="142013.74">16439 9062 43311 0,'-16'-9'3840'0,"5"3"-3072"15,2 2-608-15,5 2-160 0,4 2 0 0,3 0 0 0,0-3 144 0,2 2-144 16,3-4 0-16,5-2-240 0,8-2 48 15,7-4 0-15,5 2 48 0,4-1 16 0,6 2 0 0,4-2 0 16,3-3 128-16,2 1-192 0,1-1 192 16,-2 2-192-16,-1 0 192 0,0-1-208 0,-3 3 80 0,-2-1 128 15,-1 5-128-15,-6-3 128 0,-3 5 0 0,-4-1 0 32,-2 0-976-32,-2 0-128 0</inkml:trace>
  <inkml:trace contextRef="#ctx0" brushRef="#br0" timeOffset="142500.97">18025 9214 35935 0,'0'-6'1600'16,"-1"-1"320"-16,1 4-1536 0,-1 0-384 0,1 3 0 0,0 0 0 0,0 0-384 0,-2-2-128 0,1 0-48 0,-1 0 0 0,-1-2 560 0,-2 6 304 0,-2 2-48 0,-2 3 0 15,-1 4-64-15,-2 6-32 0,-4 3 0 0,-3 5 0 0,-2 1 16 0,-1 2 0 0,1 0 0 0,-6 7 0 0,-6 10 528 0,-5 3 96 0,0 1 32 0,-3 4 0 16,-4 4-80-16,-6 6-16 0,-4 2 0 0,0-2 0 15,5-6-416-15,2-4-96 0,2-1-16 0,-1 3 0 16,-1 2-208-16,4-2 128 0,7-6-128 0,7-4 0 16,8-11 0-16,3-5 0 0,7-3 0 0,1-8 0 15,2-2-208-15,1-6 64 0,2-4 16 0,0-3-12352 16,2-6-2480-16</inkml:trace>
  <inkml:trace contextRef="#ctx0" brushRef="#br0" timeOffset="142780.42">17388 9331 36863 0,'0'-15'1632'16,"0"5"336"-16,0 3-1584 0,0 1-384 0,2 3 0 0,0 3 0 0,2-2 624 0,1 1 32 15,3-3 16-15,4 1 0 0,2 3-480 0,1 7-192 16,3 3 128-16,-2 2-128 0,0 4 0 0,0 3 0 0,0 4-192 15,-3 4 192-15,-1-2 0 0,0 3 0 16,0 11 0-16,1 5 0 0,-1 9 384 0,-2 4 208 0,0 4 48 0,0-2 0 16,-3-3-112-16,2-7-16 0,-1-4 0 15,1-4 0-15,0-5-336 0,-1-3-176 0,2-5 160 0,3-2-160 16,-1 0 128-16,4-1-128 0,3-4 0 0,2-1 0 16,1-5 0-16,4-4-288 0,1-5 32 0,0-3-18912 15</inkml:trace>
  <inkml:trace contextRef="#ctx0" brushRef="#br0" timeOffset="143881.9">18981 9112 16575 0,'-1'-6'1472'0,"0"1"-1168"0,1 1-304 0,0 4 0 0,0-2 1616 0,0-2 272 16,0 1 48-16,0-7 16 0,-2-1-624 0,1-1-128 0,0 4-32 0,0-2 0 0,1 1-272 0,-3 3-64 0,2 2-16 0,-2 2 0 0,2 2 64 0,-1 2 16 15,-1 1 0-15,1-3 0 0,1 4-48 0,-2-2 0 16,2 3 0-16,-2 1 0 0,1-1-128 0,-1 1-16 0,0 0-16 16,-1-1 0-16,0 0-176 0,-1 2-16 0,2-1-16 15,-1 0 0-15,0-1-96 0,1 1 0 0,-1-1-16 0,1 5 0 16,0 0-240-16,-2 5-128 0,-1 4 128 0,-1 4-128 16,-1 1 0-16,-2 6 128 0,-1 5-128 0,-3 2 0 15,0 0 0-15,-2 1 0 0,0 3 0 0,1-5 0 16,2-4 0-16,-1-1 0 0,3 0 0 0,-1 1 0 15,1 0 0-15,-1 2 0 0,1 1 0 0,1 2 0 16,1-1 0-16,1-2 0 0,1-2 0 0,1-2 0 16,2-2 176-16,1-1-48 0,3-5 0 0,0 1 0 15,3-3-128-15,-1-2 128 0,1-3-128 0,-1-4 128 16,2 0-128-16,-2 2 128 0,3-2-128 0,0 0 128 0,0 2-128 16,0-3 0-16,0 1 0 0,0 1 0 0,-1 0 0 15,0 0 0-15,-2-3 0 0,2 1 0 0,-1-4 0 0,1-2 0 16,1-4 0-16,1 0 0 0,2-4 0 0,0-2 0 15,1 0 0-15,3-4 0 0,4-6 256 16,4-3-16-16,0-2-16 0,2-1 0 0,1-4-32 16,-1 0-16-16,4-5 0 0,-3 3 0 0,-2 2-176 0,0-3 0 15,0 2 144-15,0-3-144 0,-1-1 0 0,-3-1 0 16,0 4 0-16,-3-7 0 0,1 0 0 0,-1-2 0 16,-2 2 0-16,-1-4 0 0,0 6 0 0,-1-6 0 15,1-3 0-15,1 2 0 0,-3-4 128 0,0 2-128 16,1-2 128-16,-3 0-128 0,0 4 128 0,-1 4-128 0,-2-1 160 15,-1 6-160-15,-2 4 0 0,1 2 0 0,-2 0 0 16,-3 5 0-16,2 3 0 0,-3 3 0 0,-1 2 0 16,-1 5 0-16,-3-2-304 0,-2 3 48 0,-1 2 16 15,-4 0 0 1,-1 2-432-16,-4 4-96 0,-3 0 0 0,-2 6-18432 0</inkml:trace>
  <inkml:trace contextRef="#ctx0" brushRef="#br0" timeOffset="144190.63">18689 9561 37775 0,'0'0'3360'0,"1"0"-2688"0,1 0-544 0,1 0-128 0,1 0 736 0,1 0 112 0,4 1 32 0,4-1 0 0,7 0-880 0,5 0 0 0,3 0-176 0,1-1 32 0,-1 1 144 0,-1 0 0 16,1-2 0-16,-4 2 0 0,1 0 0 0,-3 0 0 16,-1 2 0-16,-2 2 0 0,1 2 0 0,-4-2 0 15,-1 2 0-15,-2 0 0 16,1 0-576-16,-2 1-96 0,2-1-16 0,-2 0-10880 15,2-2-2176-15</inkml:trace>
  <inkml:trace contextRef="#ctx0" brushRef="#br0" timeOffset="148331.07">19184 8344 33167 0,'0'-2'2944'0,"0"2"-2352"0,2 0-464 15,1 2-128-15,-1-2 720 0,1 0 128 0,0 2 32 0,6 0 0 0,2 1-720 0,2 0-160 0,1 5 0 0,1 0 0 0,0 2 0 0,0 3 128 0,0 1-128 0,-2 0 144 0,1 1-144 0,0 2 0 0,0 2 0 0,1 2 128 16,0-1 752-16,4-1 144 0,0 2 16 0,2-2 16 16,1-2-544-16,5 4-128 0,5-1 0 0,5 5-16 15,5-3-144-15,1 4-32 0,4 2 0 16,3 1 0-16,-1 2-192 0,1 0 0 0,-1 1 0 0,-4 0 0 16,-2 5 0-16,0 1 176 0,0 6-176 0,-4 6 160 15,-3 1-160-15,-7 10-144 0,-1 5 144 0,-9-2-208 16,-3-14 208-16,-3 7 0 0,-3 9 0 0,-3-2 0 15,-2-1 0-15,-3-2 0 0,2-2 0 0,-4-6 0 16,1-8 0-16,-2-4 0 0,1-6 0 0,-5-1 0 16,0-5 160-16,-1-1 80 0,0-6 16 0,-1 0 0 15,-2-2-128-15,-2 1-128 0,0-4 176 0,-2 2-176 0,1-4 0 16,-3-2 0-16,1 2 0 0,-2 1 0 0,2 0 0 16,-1 3 0-16,-3 4 0 0,1 5 0 0,-1 0 0 15,-1 4 0-15,-1 3 0 0,-1 6 0 0,0 3-256 16,1-3-64-16,3-3-16 0,-2 3 0 15,1-5-320-15,1-3-64 0,1-4-16 0,3-10-11360 16,3-4-2288-16</inkml:trace>
  <inkml:trace contextRef="#ctx0" brushRef="#br0" timeOffset="160869.21">9654 11281 911 0,'2'0'0'0,"-2"0"0"16,-1 0 0-16,0 0 0 0,0 2 4128 0,1 0 736 0,-2-2 160 0,0 2 32 0,-2 2-3216 0,-2 0-640 0,-3 1-128 0,-1-1-32 0,0-3-848 0,-1 4-192 0,-2-4 0 0,-1 4 0 0,-2-1 0 0,0 2 0 0,-1 4 128 0,1-2-128 31,0 8-1072-31,-1 1-272 0,1 1-48 0,-1 4-16 0,1 1 1408 0,-1 1 336 0,-2 5 48 0,2-1 0 16,0 1 1536-16,0-1 304 16,0 1 64-16,1 0 16 0,1 2-448 0,0-2-64 0,3-1-32 0,1 0 0 15,3 1-768-15,2-6-160 0,4 1-16 0,2-1-16 16,1 0-480-16,2 1-80 0,1 5-32 0,1 2 0 15,2-3-208-15,-1 4 0 0,1 0-192 0,3 3 192 16,-1 0-192-16,1-3 64 0,1 1 128 0,-1-1-208 16,2-1 16-16,0-5 0 0,0-1 0 0,1-3 0 15,4 2-1984-15,1 1-384 16</inkml:trace>
  <inkml:trace contextRef="#ctx0" brushRef="#br0" timeOffset="162525.76">9518 12209 32255 0,'-2'0'2864'0,"2"-1"-2288"0,0 1-576 0,2-3 0 0,-1 3 0 16,-1 0 0-16,1-4 0 0,0 1 0 0,2 0-960 0,-1-3-288 0,0 2-64 0,-1 2-16 0,1-2 1024 0,0 2 304 0,0-2-128 0,-1 1 128 16,2 1-256-16,-2-2 32 0,1 3 0 0,1-4 0 0,-1 1 576 0,2 1 112 15,-1-4 32-15,2 1 0 0,-1-4 1248 0,1-2 256 16,2 0 48-16,-2-3 16 0,2-3-464 0,-1 0-112 15,2-8-16-15,-1 1 0 0,2-6-880 16,-2-1-176-16,0 1-32 0,1-1-16 0,-2-3-368 0,0 1 0 16,-2-2 0-16,1 3 128 0,-1 3-128 15,-1 5 0-15,2 3-176 0,-2 6 176 0,-1 1-256 0,1 3 64 16,-2 4 0-16,-1-2 0 0,1 5 192 0,0 2 0 16,1-1 0-16,-1-1 160 0,0 4-160 15,2-3 128-15,2 2-128 0,2 2 128 0,0-3-128 0,2 6 0 16,0-1 0-16,1 2 0 0,1 3 0 0,0 4 0 15,1 0 0-15,2 7 0 0,-2-1 0 0,1 5 0 16,-1 3 0-16,-1 2 0 0,0 2 0 0,-1 0 0 0,-3 2 0 16,0-2 0-16,-2 3 128 0,0-1 0 15,-2 1 0-15,1-4 0 0,0 1-128 0,1-1 0 16,0-3 0-16,1-1 0 0,0-3 0 0,1-3 0 0,2-4 0 16,1-2 0-16,0-3 0 0,-2-2 240 0,1-1-64 15,-1-3-16-15,-2-3 112 0,0-3 32 0,0 0 0 0,-1-4 0 16,1 1-176-16,-1-6-128 0,0-2 144 0,-1-1-144 15,0 2 0-15,-2-6 0 0,0-3 0 0,0-6 0 16,-1-3 0-16,-4-4 0 0,1 0 0 0,0-3 0 16,-1 1 0-16,-1-3 0 0,2-3 0 0,1 1 0 15,-1 5 0-15,4 2 0 0,3 4 0 0,0 6 0 16,2 5 0-16,2 1-208 0,-1 7 64 0,1 2 16 16,0 1 128-16,-2 6 0 0,0 0 0 0,0 3 0 15,0 3 0-15,-1-1 0 0,2 4 0 0,-2 2 0 16,1 4 0-16,-1-2 0 0,2 5 0 0,-1 1-128 0,2 2 128 15,0 5 0-15,-1-1 0 0,1 4 0 0,2 2 0 16,-1 3 0-16,1 4 0 0,-1-1 0 0,1-1 0 16,-2-5 0-16,-1 3 0 0,0-1 0 0,-1 1 0 15,-1 3 144-15,-1 1-144 0,0-1 160 0,0 2-160 16,-1-5 0-16,-3-2 0 0,0-7 0 16,-1-4-576-16,0-1 16 0,0-1 0 0,-2-4-18320 15</inkml:trace>
  <inkml:trace contextRef="#ctx0" brushRef="#br0" timeOffset="162852.37">10799 11927 42383 0,'2'0'1872'0,"-2"0"400"0,-1 2-1824 0,1-2-448 0,0 0 0 0,-1 0 0 15,1 0 144-15,-1 2-144 0,-1 0 128 0,-1 2-128 0,-1 1-384 0,-1 2-176 0,-1 3-16 0,-2 1-16 0,0 3 160 0,-2 1 48 0,0 4 0 0,-2 0 0 16,-1 3-1088-16,0 3-192 0,0 1-64 0,0-1 0 15,0 1 880-15,1-2 160 0,2 0 48 0,-2-3 0 16,2 1 1536-16,-1-6 320 0,1-1 64 0,-1-5 16 0,-2 0-1104 0,2-8-192 16</inkml:trace>
  <inkml:trace contextRef="#ctx0" brushRef="#br0" timeOffset="163064.32">10523 11856 49759 0,'1'4'2208'0,"-1"-1"448"15,2 0-2128-15,0 1-528 0,2-2 0 0,-1 0 0 16,4 3-416-16,1-2-192 0,6 6-32 0,4 1-16 16,3 2-688-16,0-2-144 0,2 0-32 0,-2 0 0 15,-1-1-192-15,-2 0-32 0,1 4-16 0,-3-1 0 16,-1 2-2704-16,-3 1-528 0,-1 1-128 0,-1 2-2336 0,-1 0-480 0</inkml:trace>
  <inkml:trace contextRef="#ctx0" brushRef="#br0" timeOffset="163650.95">11182 12240 35935 0,'-1'2'3200'0,"-2"2"-2560"0,2-4-512 0,1 0-128 0,0-3 416 15,0 3 64-15,0 0 16 0,0-1 0 16,1-1-1984-16,2-2-400 0,1-2-80 0,-4 6-16 16,9-19 1184-16,-2 7 224 0,0-1 64 0,1 1 0 15,0-1 0-15,0 0 0 0,0 0 0 0,0-2 0 0,-2 1 1776 0,-1-1 352 16,0-1 80-16,-2-6 16 0,0 3 432 0,-3-3 96 15,-1-4 0-15,-1-1 16 0,0-3-1232 0,0-1-256 16,0-3-64-16,1 2 0 0,1 1-560 0,1-1-144 16,1 1 0-16,0 2 0 0,2 3-224 0,-1 4-80 15,1 0-16-15,2 3 0 0,0 3 144 0,1 0 32 16,0 0 0-16,0-1 0 0,1 3 144 0,1-2 0 0,-1 4 0 16,1 2 0-16,-2 1 0 0,-1 5 0 0,-1 2 0 15,0 1 0-15,-2 1 0 0,-1 0 128 0,3 6-128 0,0 1 0 16,3 12 0-16,-1 3 0 0,2 4 0 0,-1 1 0 15,1 2 0-15,0 3 0 0,-1 0 0 0,2 3 0 16,-1-1 0-16,-2-2 0 0,1-1 0 0,-1-2 0 16,-1-3 0-16,2 1 0 0,2-1 0 15,0-1 0-15,-2-2 0 0,2 1 0 0,1-2 0 0,0-5 0 16,-1 0 0-16,1-3 0 0,-1-2 0 0,-1-2 128 16,1-1 64-16,-2-3 0 0,1-2 16 0,0-4 0 15,-1 0 128-15,2-4 32 0,1-2 0 0,1-3 0 16,-3-1-160-16,1-2-16 0,0-2-16 0,-1 0 0 0,0-3-176 15,-3 1 0-15,1-6 0 0,-1 0 0 16,-1 0 0-16,-2-2 0 0,-2 1 0 0,0-2 0 0,-2 3 0 16,0-3 0-16,-2 1 0 0,0 0 0 0,-2-1 0 15,1-1-192-15,0 1 32 0,1 1 16 16,0 4-272-16,1-3-48 0,0 5-16 0,0-1 0 16,1 0-608-16,1 3-128 0,0-3-32 0,0 3-16528 15</inkml:trace>
  <inkml:trace contextRef="#ctx0" brushRef="#br0" timeOffset="164343.97">11598 11240 30399 0,'2'-6'2704'0,"-1"0"-2160"0,1 2-544 0,0 2 0 0,1-1 1280 0,0 3 128 0,3-1 48 0,3 1 0 0,6-3-1648 0,5 3-336 0,4 1-64 0,5 5-16 16,-1 3-544-16,1 0-128 0,-1 5 0 0,-1 1-16 16,1 1 256-16,-4 0 48 0,2 3 16 0,-2 3 0 0,1 3 976 0,-2 1 0 0,-2-2 256 0,-1 6-48 15,-2 3 1072-15,0 2 192 0,-2 5 64 0,-3 0 0 16,0 1-640-16,-2 0-128 0,-3-3-32 0,1-1 0 16,-1 2-416-16,-2-5-64 0,0-1-32 0,-2-3 0 15,-1-1 432-15,-1-4 96 0,-1-2 16 0,-2 4 0 16,-1 3-336-16,-3 3-64 0,0 3-16 0,-2-1 0 15,-2 2-352-15,-1 1 0 0,-1-3-192 0,0-3 64 16,-1-6-1392 0,-2-5-272-16,1-2-48 0,-3-3-8464 0,-2-4-1712 0</inkml:trace>
  <inkml:trace contextRef="#ctx0" brushRef="#br0" timeOffset="165098.63">12756 11635 17503 0,'0'0'1552'0,"-1"1"-1232"0,-1 2-320 0,0-3 0 0,1 0 2272 0,1 0 400 0,-1 3 80 0,0-3 0 0,-3 4-2464 0,0 1-496 0,-1 1-112 0,-1 4 0 0,0 0 480 0,-3 5 96 0,2 1 32 0,-4 4 0 15,1 2 1088-15,-3 4 224 0,1 1 32 0,-2 2 16 16,0-3-880-16,-1 1-192 0,-1-1-16 0,0 2-16 15,-2-2-384-15,1-1-160 0,1-3 128 0,0-2-128 16,1-3 0-16,3-3 0 0,2-2 0 0,0-3 0 16,1-2-1440-16,1-4-224 0</inkml:trace>
  <inkml:trace contextRef="#ctx0" brushRef="#br0" timeOffset="165699.65">12432 11756 40543 0,'4'4'3600'0,"2"-2"-2880"0,-1 1-576 16,0-3-144-16,0 1 272 0,4 2 32 0,6 0 0 0,8 6 0 0,8 3-176 0,4 4-128 0,0 3 144 0,0 1-144 0,-4 2 0 0,-1 3-192 0,-2 1 16 0,-2 5 0 15,-2-3-1424-15,-2 8-272 0,1 3-64 0,-2 3-16 16,-1 5-1168-16,-1-2-224 0,-2-1-48 0,-1 0-16 15,0-6 352-15,-1-6 80 0,-3-3 16 0,1-10-1776 0,-1-1-368 0</inkml:trace>
  <inkml:trace contextRef="#ctx0" brushRef="#br0" timeOffset="167674.92">13339 11196 23039 0,'0'-9'2048'0,"0"2"-1648"0,1 4-400 0,0 3 0 0,0 0 384 0,1-2-16 0,-1-2 0 0,3-2 0 16,-1-1-368-16,0 0-128 0,0 5 0 0,-1 4 0 0,-2 2-240 0,-2 2-32 0,-1 7-16 0,-1-1 0 15,-2 4-32-15,-2 4 0 0,-1 2 0 0,-4 3 0 0,0 3 1216 0,-2 1 256 16,-1-1 32-16,-2 7 16 0,0 3 464 0,-1 1 80 16,3 1 32-16,0 4 0 0,1 4-608 0,2 3-112 15,-1 3-32-15,3 2 0 0,2-9-192 0,2-3-64 0,2-2 0 16,0 3 0-16,1 4-384 0,2-1-96 0,-1 2-16 16,2 1 0-16,2-1-144 0,4 1 0 0,3 0 0 15,2-4 0 1,1-2-1152-16,1-1-96 0,2-8-32 0,-2-3-13632 0</inkml:trace>
  <inkml:trace contextRef="#ctx0" brushRef="#br0" timeOffset="169176.38">13483 12094 35935 0,'0'1'3200'0,"0"1"-2560"0,0-2-512 0,0 0-128 0,2 0 448 0,-1 0 80 0,0 3 16 0,0-3 0 0,3 0-416 0,0-3-128 0,-1 1 0 0,2-2 0 0,-1-2 0 0,1-1 0 0,-1-2 0 0,-1-1 0 15,2-5 304-15,0 2 0 0,2-6 0 0,-3-1 0 16,3-2 144-16,-1-3 48 0,1-2 0 0,1-5 0 16,-2 0-208-16,1-3-32 0,-1-3-16 0,2 0 0 15,-3 0-240-15,1 4 0 0,-1 2 128 0,-1 3-128 16,-2 7 0-16,1-3 0 0,-1-6 0 0,-1 3 0 16,2 4 176-16,-1 2-16 0,1 4 0 0,-1 5 0 15,-1 3 0-15,2 2 0 0,-1 4 0 0,1 0 0 16,2 4-160-16,0 0 0 0,-2 4 0 0,4 2 0 15,0 2 0-15,0 4 0 0,2 3 0 0,0 1 0 16,-1 2 0-16,2 2 0 0,1 5 0 0,-1 3 0 0,2 1 0 16,-3 5 0-16,3 2 0 0,-4 4 0 0,2 2-272 15,-3-5 64-15,2-2 16 0,-1 0 0 0,-1 0 192 0,0-4-192 16,2 1 192-16,-2-7-192 0,2-2 192 0,0-2 0 16,2-2 0-16,1-5 0 0,1 0 0 0,0-4 0 15,3 0 0-15,-1-4 0 0,1-2 128 0,-1-1 0 16,-3-3 16-16,0 0 0 0,-1 0 48 0,-1-4 0 15,-1-2 0-15,0-1 0 0,-1 1-192 0,-1-4 0 16,-1-1 0-16,-1-2 128 0,0-3-128 0,-2 0 0 16,-1-3 144-16,0 0-144 0,-2 3 192 0,-1-6-48 15,0-5 0-15,-3-3 0 0,1-2-144 0,-2-3 192 16,0 1-192-16,0-3 192 0,1-2-192 0,0 5 0 16,1 2 0-16,0 7 0 15,-1 3-320-15,1-1-80 0,-1-1-32 0,-1 1 0 16,1 5-400-16,2 2-96 0,-2 2-16 0,3 3-17056 0</inkml:trace>
  <inkml:trace contextRef="#ctx0" brushRef="#br0" timeOffset="169511.02">14625 11686 8287 0,'-2'6'736'0,"0"-2"-592"0,-2-3-144 0,2 1 0 0,1-2 7120 0,-1 0 1392 0,1 0 288 16,0 0 48-16,-3 3-6784 0,-1-3-1360 0,0 3-256 0,-1 4-64 0,0-1-384 0,-2 4 0 0,-1 0 0 0,-3 6 0 0,0 5 0 0,-4-2-160 0,-1 6 160 0,-2 1 0 0,-2 8-256 0,-1-2 48 16,1-1 16-16,-3 5 0 15,0 1-352-15,-1-2-64 0,4-1-16 0,2-8 0 16,3-1-304-16,3-9-64 0,2-3-16 0,2-4-14992 0</inkml:trace>
  <inkml:trace contextRef="#ctx0" brushRef="#br0" timeOffset="169692.23">14303 11838 55295 0,'14'6'2448'0,"-4"-2"496"0,0 2-2352 0,-1-4-464 0,1 2-128 0,-1-4 0 15,5 1-1792-15,5 4-368 16,14-1-80-16,7 5 0 0,9-2 496 15,-6 3 96-15,-5 1 32 0,-7 1-17744 0</inkml:trace>
  <inkml:trace contextRef="#ctx0" brushRef="#br0" timeOffset="170119.09">14925 11357 43311 0,'-1'3'1920'0,"-2"-3"384"0,1 4-1840 0,0-1-464 0,0 0 0 0,1 0 0 31,0 3-384-31,0 0-160 0,-2 8-32 0,1 4-16 0,0 5-672 0,1 5-128 16,4 2-16-16,0 3-16 0,2-1 704 15,1 3 144-15,3 3 16 0,1 3 16 0,1 2 544 0,-2 2 0 0,-1-1 0 0,0 1 0 16,-4-7 0-16,-1 5 0 0,-3 2 0 0,-2-1 0 16,-1-9-160-16,-3 0-32 0,0-1 0 0,-1-4 0 15,-1-2-1872-15,1-5-384 0</inkml:trace>
  <inkml:trace contextRef="#ctx0" brushRef="#br0" timeOffset="170699.18">14752 10924 14735 0,'4'0'1312'0,"-2"0"-1056"0,-1 0-256 0,2 0 0 0,-1 0 3088 0,1 1 560 0,-1 2 128 0,5-1 0 0,2 2-2176 0,6 3-448 0,4 4-96 0,4 2-16 0,5 7-832 16,2-1-208-16,3 9 0 0,-1 0 0 0,-1 4 0 0,1 5 0 0,4 11-192 0,-3 3 192 0,-1 4-224 0,-1 0 64 0,0-4 16 0,-5-10 0 16,-1-7-624-16,3 5-128 0,7 3-32 0,3 5 0 0,3 0 928 0,-3 3 304 15,1 1 0-15,-5-3 0 0,-3 2 912 0,-6-6 176 16,-5-3 32-16,-3 4 16 0,-2 9-208 0,-5 3-32 16,-2 2-16-16,-4-2 0 0,-4 3-768 0,-2-10-160 15,-3-4-16-15,-4-9-16 16,-1-9-544-16,-2 1-128 0,-3-7 0 0,0-3-16 0,-1-3 464 0,-3-4 0 15,-4-2 0-15,-4-4-16736 0</inkml:trace>
  <inkml:trace contextRef="#ctx0" brushRef="#br0" timeOffset="173647.95">16599 11519 42383 0,'-2'0'3776'0,"0"0"-3024"0,0 0-608 0,2 2-144 16,0-2 0-16,0 4 0 0,-1 0 0 0,-1 4 0 0,-1 5-1280 0,-2 3-128 0,0 6-16 0,0 4-16 0,2 2-640 0,-2 3-128 0,3 1-32 0,-1-1 0 16,-1 4 256-16,0-5 64 0,1 1 0 0,-2-3 0 0,0-2 1424 0,-2-1 304 15,1-1 48-15,0-1 16 0,1-3 128 0,0-4 0 16,1-2 0-16,2 0-9632 16</inkml:trace>
  <inkml:trace contextRef="#ctx0" brushRef="#br0" timeOffset="173852.21">16243 11804 40543 0,'-6'-1'1792'0,"2"1"384"0,2 0-1744 0,2-2-432 0,1 2 0 0,3-2 0 15,1 2 128-15,4-2-128 0,5-1 0 16,9 0 128-1,4-3-656-15,5-1-144 0,1 1-32 0,1-1 0 0,0 1 704 0,2-1 0 0,0 1 0 0,0 0 128 16,-1 0-128-16,-3 2-160 0,-1 2 160 0,-3-1-11440 16,-2 2-2160-16</inkml:trace>
  <inkml:trace contextRef="#ctx0" brushRef="#br0" timeOffset="185332.32">17423 12157 11055 0,'-2'-9'976'15,"-1"3"-784"-15,-1 0-192 0,2 2 0 0,1 0 6016 0,1-1 1168 0,-2 2 240 0,2-7 32 0,-1-5-5632 0,1-5-1120 0,3-6-240 0,0-2-32 0,4-3-432 0,0-1-176 0,2-3 16 0,1 0 0 0,1 1 160 0,-1-1 0 16,2 1 0-16,-2-1 0 0,0 3 128 0,-2 0 48 16,0 1 16-16,0 2 0 0,0 5 144 0,-2 4 48 15,-1 4 0-15,-1 1 0 0,1 1-16 0,-2 2 0 16,1 0 0-16,-1-3 0 0,0 1-80 0,2 0-16 0,0 2 0 0,0-3 0 16,1 2-272-16,3-2 0 0,-2 1 0 0,2-1 0 15,-2 3 0-15,1 2 0 0,-2 4 0 0,-1 2 0 16,-1 4 0-16,1 0 0 0,0 0 0 0,-1 6 0 15,1 1 0-15,2 3-144 0,-1 3 16 0,-1 4 0 16,1 1 128-16,-2 4 0 0,-2 1 0 0,-1 3 0 16,1-1 0-16,-1 4 176 0,-1 3-48 0,0 0 0 15,0 3-128-15,1-1 0 0,2 3 0 0,0-5 0 16,1 3 0-16,2-6 0 0,-1-4 0 0,1-3 0 16,0-5 0-16,1-2 0 0,-1-5 0 0,0-1 0 15,1 0 0-15,-2-5 0 0,-1-2 0 0,1-2 0 0,-1 0 176 16,-1 0 48-16,1-2 16 0,0-2 0 0,-2 2 32 0,3-5 16 15,0 0 0-15,1-5 0 0,1-1-144 0,0-3-16 16,2-2-128-16,-2-1 192 0,2-1-64 0,-1-4 0 16,1-2-128-16,-2 1 192 0,0 3-192 15,-1-4 0-15,0-8 128 0,1 0-128 0,-2 8 0 16,0-3 0-16,1-5-192 0,-1 1 192 0,2-1 0 0,-2 3 0 16,0 2 0-16,-1 1 0 0,1 2 0 15,0 0 0-15,3-1 0 0,-1 3 0 0,2 0 0 0,0 3 0 16,0 3 0-16,1 1 0 0,0 3 0 0,0 5-128 15,1 0 128-15,-2 3 0 0,-3 4 0 0,1 2 0 16,0 4 0-16,-1 2 0 0,-1 2 0 0,-2 4-128 16,1 4 128-16,-3 5 0 0,1 4-192 0,-1 7 32 15,-1 0 0-15,0-1 0 0,0-1 32 0,0 3 0 16,1 6 0-16,0-4 0 0,3-1 128 0,0-2 0 0,0 0 0 0,2 2 0 16,1 1 0-16,2-2 0 0,-2 0 0 15,-1-5 0-15,1 1 0 0,-3-7 0 0,3-5 0 0,-1 1 0 16,0-6 0-16,-1 2 0 0,0-2 0 0,0-2 0 15,0 0-288-15,1-2-32 0,-1 2 0 0,-1-1-12656 16,-1-2-2528-16</inkml:trace>
  <inkml:trace contextRef="#ctx0" brushRef="#br0" timeOffset="186864.32">18867 11539 38703 0,'-3'2'3440'15,"-2"-2"-2752"-15,1 2-560 0,3-2-128 0,1 0 592 0,-3 4 96 0,1-1 16 0,-6 2 0 0,0 6-1328 0,-5 1-256 0,-3 5-48 0,-1 4-16 16,-2 3 320-16,-3 3 64 0,-4 8 16 0,-1-1 0 0,0 5 352 0,-2-5 64 0,3-2 128 0,2-3-208 15,3 2 80-15,2-5 128 0,2-1-208 0,1 1 80 16,2-4 128-16,0 0 176 0,2-1-48 0,0-1 0 31,1-5-784-31,-1-4-176 0,1 0-16 0,1-5-14080 0</inkml:trace>
  <inkml:trace contextRef="#ctx0" brushRef="#br0" timeOffset="187088.39">18551 11589 39615 0,'6'3'1760'0,"-2"-3"352"0,-1 2-1680 0,1-1-432 0,0 2 0 0,1-1 0 16,1 5 320-16,5-3 0 0,5 9-16 0,6 3 0 0,4 5-304 15,0 4 0-15,-2 1 0 0,-3 2 0 0,-1 3-368 0,-4 1 32 16,0 3 0-16,-4-3 0 15,0-1-1888-15,-2-3-368 0,-2 1-80 0,-2-7-16 16,0-2-272-16,-1 1-64 0,1 1-16 0,-1-5-7104 0</inkml:trace>
  <inkml:trace contextRef="#ctx0" brushRef="#br0" timeOffset="187780.35">19105 12055 45151 0,'-4'-2'2000'0,"2"-1"416"0,2 2-1936 0,1-4-480 0,2 2 0 0,1-1 0 16,2-1-528-16,3-3-208 0,5-4-32 0,4-8-16 15,6-7 0-15,-2 1 0 0,-1-2 0 0,-2 2 0 0,-3-1 416 0,-4 1 96 16,0-3 16-16,-3 1 0 0,-2-4 48 0,-2 1 16 16,0-2 0-16,-1 0 0 0,-2 1 320 0,0 0 64 15,-1 3 0-15,-1 1 16 0,1 1 112 0,0 7 32 16,-1 6 0-16,2 6 0 0,-1 1-32 0,0 4 0 15,0 3 0-15,2 0 0 0,2 1-128 0,0 4-16 16,2 1-16-16,3 4 0 0,0 4-160 0,1 0 0 16,-1 5 0-16,1 3 0 0,0 2 0 0,0 4 0 15,0 6-144-15,-1 0 144 0,-1 1 0 0,-3-2 0 16,0 1 0-16,-1-2 0 0,-1-4 0 0,-1-3 0 16,-1 1 0-16,0-4 0 0,0 0 144 0,0-3 96 15,-1 0 16-15,2-6 0 0,-1 0 0 0,2-4 0 0,0 0 0 16,1-6 0-16,1-2 0 0,0-2 0 0,4-6 0 15,1-4 0-15,1-2-256 0,2-6 0 0,0-3 0 16,-2-4 0-16,0-1-272 0,0-3-48 0,-1-5-16 0,-4-5 0 16,0-5 80-16,-2 0 32 0,-1 1 0 0,0 3 0 15,-2 0 224-15,0 1 0 0,-1 1 0 0,-1 6 0 16,1 4 0-16,0 10 0 0,-1 3 0 0,2 3 0 16,-1 4 320-16,0 5-32 0,1 4-16 0,0-3 0 15,-1 3-112-15,0 0-32 0,3 3 0 0,1 1 0 16,1 5-128-16,1 0 0 0,2 1 0 0,0 2 0 15,-1 4 0-15,2 0 0 0,-1 4 0 0,1 3 0 16,1 6 0-16,0 3 0 0,-1 0 0 0,-3 5 0 16,2 3 0-16,-3-1 0 0,-1 2 0 0,-1-5 0 15,0 1 0-15,-2-5 240 0,1-3-64 0,-2-4-16 16,0 1-160-16,1-7 0 0,3 2 0 0,-1-5 128 16,1 1-288-16,0-5-64 0,1 0-16 0,-1-2-19232 15</inkml:trace>
  <inkml:trace contextRef="#ctx0" brushRef="#br0" timeOffset="189294.22">19853 11015 26719 0,'4'-2'2368'0,"-1"2"-1888"0,0 0-480 0,-1 2 0 0,-1-2 768 0,3 4 48 0,1-3 16 0,4 6 0 0,3 1-640 0,2 5-192 0,-1 0 0 16,0 6 0-16,-1 2 0 0,0 1 0 0,1 2 0 0,-1 0-192 0,2-1 192 0,1-2 0 0,1 1 0 16,1-5 0-16,2 0 0 0,-1-5 0 0,3-1 0 0,-1-1 0 15,0-3 1312-15,-3-2 256 0,0 1 48 0,-2 0 16 16,-1-2-304-16,-3 2-64 0,0 0-16 0,-2 2 0 16,-2 4-784-16,0 1-144 0,1 3-48 0,-2 2 0 15,-1 4-272-15,-1-2 0 0,-2 1 0 16,-1 5 0-16,-3 11-240 0,-3 8-48 0,-2-1-16 0,-2 1 0 15,-2 2-144 1,1-3-16-16,0-2-16 0,1-7 0 0,2-2 480 0,3-7 0 0,2-1 0 16,2-3 0-16,0 1 528 0,0-4 112 0,1 2 0 0,-2-2 16 15,-3 1-400-15,-1-4-96 0,-1-1-16 0,-1 1 0 16,-3-4-144-16,-3 2 0 0,1 1 0 0,-5 1 0 16,-2-3 0-16,-4 2 0 0,-2-1-192 0,-2-2 192 15,-1-2-896-15,-4 0-48 0,-4-2-16 16,-2 1-16144-16</inkml:trace>
  <inkml:trace contextRef="#ctx0" brushRef="#br0" timeOffset="189787.56">17468 10947 17503 0,'-14'12'1552'0,"2"-1"-1232"0,2 0-320 0,2-5 0 0,3 4 688 0,-7 2 80 0,-12 14 0 0,-15 16 16 0,-12 20 464 0,-6 7 96 0,3 4 0 0,8-3 16 0,8-4-720 16,6 1-128-16,4 4-48 0,7 0 0 0,7 2 240 0,2-3 32 15,5-7 16-15,5-5 0 0,3 1 48 0,3-2 16 16,4-3 0-16,5-2 0 0,3 0-368 0,5-2-80 16,5 0-16-16,5-5 0 15,1-7-1168-15,6-1-224 0</inkml:trace>
  <inkml:trace contextRef="#ctx0" brushRef="#br0" timeOffset="190297.94">20885 11618 39615 0,'-18'18'3520'0,"2"-2"-2816"0,6-3-560 0,4-5-144 0,1 2-512 0,-6 3-144 0,-13 15-32 0,-13 13 0 16,-11 7-976-16,-3 3-192 0,4-7-32 0,3-3-16 0,2-4 1264 0,3-7 240 0,5-2 48 0,4-5 16 31,6-6-2592-31,6-4-512 0</inkml:trace>
  <inkml:trace contextRef="#ctx0" brushRef="#br0" timeOffset="190514.04">20345 11563 41471 0,'0'3'1840'0,"0"0"368"0,1 4-1760 0,2-1-448 0,2 0 0 0,-2-2 0 15,5 4 224-15,0 3-32 0,8 13-16 0,6 2 0 0,2 5-176 16,2 2 0-16,0-2 0 0,0 0 0 0,1-2 0 16,-1-1 0-16,-1-2 0 0,2 0 0 0,2 5-208 0,0-3 16 15,-3-5 16-15,2 1 0 0,0-2-144 0,2 3-16 16,-3-3-16-16,0-2-11680 16,2-4-2352-16</inkml:trace>
  <inkml:trace contextRef="#ctx0" brushRef="#br0" timeOffset="191077.33">21772 10889 11055 0,'-10'-8'976'0,"3"1"-784"0,0 4-192 15,3-1 0-15,1 4 2736 0,1-2 496 0,-1 2 96 0,-3-3 32 0,-4-1-1440 0,-2 4-304 0,-3-2-48 0,0 4-16 0,0 7 144 0,0 1 32 0,-1 2 0 0,1 4 0 0,2 0-768 0,-2 3-160 16,-2 6-32-16,-2 4 0 0,-2 9-560 0,-2 4-208 16,-1 5 144-16,-1 3-144 0,-1 3 0 0,2 2 0 0,-1-2 0 15,4 1 0-15,4 0 0 0,3 2 0 16,4-1-176-16,5 1 176 0,4-2 272 0,1-3 144 0,1-3 32 16,2-5 0-16,0-8 0 0,0-1 16 0,-1 5 0 15,2-5 0-15,-2-1-464 0,3-5 0 0,2 0 0 0,0-2 0 16,4-2-176-16,0-2-80 0,4-2 0 0,2-2-11680 15,1-1-2336-15</inkml:trace>
  <inkml:trace contextRef="#ctx0" brushRef="#br0" timeOffset="191672.31">21666 11943 27647 0,'-2'-8'2448'0,"2"0"-1952"0,0-1-496 0,2 4 0 0,-1-1 2304 0,1-3 352 16,3-9 80-16,1-12 16 15,3-13-2592-15,2-4-512 0,0 1-96 0,-1 3-32 0,-1 2 1008 0,-2 9 208 16,0 3 32-16,-3 3 16 0,3 8-208 0,-4 3-32 15,4 8-16-15,-3 0 0 0,1 4-272 0,0 3-48 16,2 1-16-16,-1 3 0 0,1 1-192 0,1 2 128 16,0 4-128-16,2 5 0 0,0 0 0 0,1 3 0 15,-1 1 0-15,0 2 0 0,-1-4 0 0,-1 1 0 16,1-2 0-16,-2 1 0 0,1-1 0 0,-2 0 0 16,-1-3 0-16,-1-2 0 0,-1 1 0 0,0-3 0 0,-1-3 0 15,1 2 0-15,-2-3 0 0,0-4 0 0,0 2 0 16,1-2 0-16,0 0 0 0,-1 0 0 15,3-1 0-15,-1-1 0 0,1 0 192 0,0-1-48 0,2-3-16 0,1-1 0 16,-1-2-128-16,2-2 0 0,1 0 0 16,0-8 0-16,1 1-176 0,0 0 176 0,-2-2-128 0,2-5 128 15,1-4-176-15,-2-2 176 0,-1 0-208 0,0-4 80 16,-1-1 128-16,0 0 0 0,-1-1 0 0,-3 1 0 16,1 5 0-16,-1 2 144 0,0 5-16 0,-1 6-128 15,0 6 336-15,-1 3-32 0,0 7-16 0,-1 0 0 16,2 3-80-16,-1 1-16 0,0 4 0 0,3 0 0 15,1 0-192-15,0 2 0 0,2-2 0 0,-1 3 0 16,3-1-256-16,-2 0 64 0,-2-2 16 0,2 2 0 0,-1 6 176 16,1 6 0-16,1 3 0 0,-3 0 0 0,0 3 0 0,-2 2 0 15,2 2 0-15,-1 2 0 0,0 0 0 0,-1 1 0 16,0 1 0-16,-1-4 0 0,-1-1 0 16,2-6 0-16,-2-3-128 0,2-6 128 15,-1 0-560-15,2-4-16 0,1-2-16 16,-1-4-11568-16,2 1-2304 0</inkml:trace>
  <inkml:trace contextRef="#ctx0" brushRef="#br0" timeOffset="191956.79">22843 11566 43311 0,'-13'6'1920'0,"4"-2"384"0,0-1-1840 0,3 1-464 0,2 1 0 0,0-1 0 0,-1 2-176 0,-3 3-128 0,-7 4-16 0,-6 7-16 0,-3 5-48 0,-2 2-16 0,2-1 0 0,-1 0 0 0,3-1-256 0,1-3-48 15,1-4-16-15,1-2 0 0,2 0-832 0,0-1-176 0,2-5-16 0,1 0-13424 16</inkml:trace>
  <inkml:trace contextRef="#ctx0" brushRef="#br0" timeOffset="192140.34">22583 11586 58047 0,'3'8'2576'16,"-1"0"528"-16,2 0-2480 0,1-4-496 0,1 0-128 0,0-2 0 15,4 4-2048-15,4 0-448 0,5 7-64 0,9 0-32 16,1 6 864-16,-2 1 160 0,-1 3 32 0,-2 3-18608 0</inkml:trace>
  <inkml:trace contextRef="#ctx0" brushRef="#br0" timeOffset="192585.97">23288 11326 46991 0,'-3'6'4176'0,"2"0"-3344"0,1 2-656 15,1-2-176-15,2 0-128 0,-2 4-64 0,2 6-16 0,-1 11 0 0,2 9-688 0,1 7-144 0,0-2-32 0,0 0 0 16,1-2-144-16,-1 1-48 0,0-5 0 0,-2-1 0 15,1 2-2144-15,-1-5-432 0,-3-2-96 0,-2-4-16 16,1 0 1472-16,-3-5 304 0</inkml:trace>
  <inkml:trace contextRef="#ctx0" brushRef="#br0" timeOffset="192963.9">23114 10766 40543 0,'-3'-3'1792'0,"1"1"384"0,0 4-1744 0,2-2-432 0,2 3 0 0,0-2 0 0,2 3 384 0,1 1 0 16,5 2 0-16,3 4 0 0,6 0-128 0,3 4-48 15,3 1 0-15,2-1 0 0,1 2-208 0,2 2 0 16,1 2 128-16,1 2-128 0,5 8 0 0,2 4 0 16,0 6 0-16,1 1 0 0,-2 7 0 0,-1 2 0 15,-2 3 0-15,-3-3 0 0,-2 2 0 0,-6-5 0 16,0 2 0-16,-6-6 0 0,-3 1 0 0,-5-1 0 16,-2-2 0-16,-6 2 0 0,-2-3 0 0,-5-1 0 0,-2 1 0 15,-6-5 0-15,0-1 0 0,-3-3 224 0,-3 1-32 16,-1-4-16-16,1-1 16 0,-6 2 0 0,-4 1 0 0,-4 3 0 15,-3 7-16-15,0-6 0 0,3-3 0 16,1-7 0 0,2-6-672-16,-1-5-128 0</inkml:trace>
  <inkml:trace contextRef="#ctx0" brushRef="#br0" timeOffset="203900.74">5754 13337 19343 0,'-4'-3'1728'0,"1"2"-1392"0,2-2-336 0,1 3 0 0,0 0 704 0,-1 0 80 0,0-3 16 0,-2 0 0 0,0-1-3376 0,0-2-688 0,1 3-128 0,0 3-16 15,1-3 2816-15,0 3 592 0,0-2 0 0,-1 2 160 0,2 0-160 0,-1-2 0 0,1 2 0 0,0 0 0 16,0 0 128-16,0-2 64 0,1 2 32 0,-1-3 32 16,3 2 2304-16,-1-4 464 0,2 4 96 0,-1-3 48 15,0-2-480-15,1 1-80 0,-2-1-32 0,2 0 0 16,1 1-896-16,-1-4-176 0,1 1-32 0,-1-2-16 15,2 0-368-15,1 0-80 0,1-3-16 0,-1 4 0 16,3-4-768-16,0 1-224 0,1 2 0 0,0-2 128 16,0 3-128-16,-1-1 0 0,2 3 0 0,0-4 0 15,0 3 0-15,-1-1 0 0,0 2 0 0,-1 1 0 16,0 1 0-16,0 1 0 0,-2 2 0 0,1 0 0 0,1 2 0 16,0 3 0-16,0 1 160 0,0 2-160 0,1 0 208 0,0 1-48 15,1 6-16-15,-2-1 0 0,1 1-144 16,-1 0 128-16,0 6-128 0,-1-1 128 0,1 4-128 0,-2 3 0 15,1 4 0-15,-2-1 0 0,0-2 0 0,-1-1 0 16,-1 3 0-16,-2-2 0 0,1-1 0 0,-1-2 0 16,-3 2 0-16,-3 0 0 0,-1-3 0 0,-1 0 0 15,1 1 144-15,-4-1-144 0,-1 3 176 0,1-6-48 16,-2 2 0-16,0-1 0 0,0-1-128 0,-1-3 0 16,-1-1 0-16,-2-2 128 0,-2 2-128 0,-3-1 0 0,0-2 144 15,-4 1-144-15,1-4 128 0,-1-1-128 16,-3 0 128-16,0-1-128 0,3-1 0 0,0-2 0 0,-1-1 0 15,1 0 128-15,1-1-128 0,2-4 0 0,1-1 0 16,2 0 0-16,1-1 0 0,1 0 0 0,2-2 0 16,1 1 0-16,4 0-192 0,0 0 64 0,5 1 0 0,-1 1 0 15,4 0 128-15,0 0 0 0,4 0-144 0,1-3 144 16,4 2 0-16,4 0 208 0,3-2-16 0,5-2-16 16,5 1 16-16,4 0 0 0,-1 1 0 0,5 1 0 15,1 1-32-15,1 0 0 0,-1 2 0 0,-2 1 0 16,-1 2-160-16,-2 1 0 0,-4 2 0 0,-4-1 0 15,1 3 0-15,-5-2 0 0,1 2 0 0,-3 1 0 16,-1 2 0-16,-2-1 0 0,-2-1 0 0,-1 3 0 16,0-3 0-16,-2 3 0 0,-2-4 0 0,0 3 0 0,0-3 0 15,0 0 0-15,-1-2 0 0,-1-1 0 0,0 0-192 16,-1-3 16-16,2 0 16 0,-1 0 0 16,1 0-448-16,0-3-96 0,0 2 0 0,-1 1-17808 15</inkml:trace>
  <inkml:trace contextRef="#ctx0" brushRef="#br0" timeOffset="205282.05">5506 15253 7359 0,'-3'3'656'0,"0"-1"-528"0,2-1-128 0,1-1 0 16,0 0 1200-16,0-1 208 0,-1 1 32 0,-3 0 16 0,2 0 720 0,-2-2 160 0,1-4 32 0,2-1 0 0,1 1 656 0,1 0 144 0,1-1 32 0,0-3 0 0,2 1-960 0,1-5-192 0,1 0-48 0,0-5 0 16,3 2-1024-16,1-2-208 0,0-2-32 0,-2 1-16 15,3-2-112-15,-1 0-32 0,0-3 0 0,0-3 0 16,1 2-64-16,-2-3-32 0,-1-2 0 0,1-1 0 15,-2 1-96-15,1-5 0 0,-1-3-16 0,-2-2 0 16,0-1-160-16,0-1-16 0,0 3-16 0,0-1 0 16,2 4-176-16,1 8 0 0,1 1 0 0,-2 9 0 15,2 2-176-15,-1 5-64 0,0 6-16 0,0 2 0 16,1 4 256-16,2 4-192 0,-1 6 192 0,0 5-192 16,1 4-160-16,-2 4-32 0,-1 5 0 0,1 3 0 0,-2 4 128 15,1 4 32-15,-1 1 0 0,1 1 0 0,-1-9 224 16,-1-1 0-16,4 1 0 0,0-4 0 0,1 1 0 15,0-3 0-15,2-2 192 0,-1-1-192 0,0-1 0 0,0 0 0 16,0 0 0-16,-2-3 0 0,-2 0 0 0,1-3 0 16,-1-3 0-16,-1-2 0 0,0-1 0 15,0-4 0-15,-1 1 0 0,1-2 0 0,-1-3 256 0,2-2-64 16,-2 0-16-16,1-4 0 0,1 1 336 0,0-6 80 16,1-1 16-16,1-5 0 0,-3-1-16 0,2 0 0 15,0-4 0-15,-2-2 0 0,-1-3-144 0,-1-2-48 16,0-1 0-16,-2-1 0 0,-2 0-96 0,-4-4-32 15,1 3 0-15,-2-8 0 0,1 0-144 0,0 7-128 0,1 9 192 16,-1-4-192-16,2-10 128 0,0-5-128 0,-1 2 0 16,2 5 0-16,0 6 0 0,2 3 0 0,0 7 0 15,-1 2-144 1,3 1-288-16,-1 5-48 0,0 0-16 0,1 4 0 16,1 0-368-16,-1 2-80 0,2 0-16 0,1 2 0 15,3-1-464-15,4 6-112 0</inkml:trace>
  <inkml:trace contextRef="#ctx0" brushRef="#br0" timeOffset="206883.13">5108 14243 35007 0,'-11'4'3120'0,"4"-1"-2496"0,2-3-496 0,3 0-128 0,4 0 208 0,-5 0 32 0,-2 0 0 0,-3 0 0 16,-1-3-240-16,0-1 128 0,6-2-128 0,0-3 0 0,3 3 256 0,1-1-64 0,3 0 0 0,1 1 0 0,1 4 32 0,3-1 0 15,2 2 0-15,4 1 0 0,1 0 432 0,5 0 96 0,4 0 16 16,3 0 0-16,7 0-256 0,4-3-32 0,6 1-16 0,7-2 0 16,5-2-208-16,3-1-32 0,6-2-16 0,-6-1 0 15,-4 4-80-15,3-4 0 0,2 0-128 0,-2-2 192 16,-2 3-192-16,-4-3 0 0,2 2 128 0,-3-2-128 15,0 2-160-15,-2-3-80 0,-3 3-16 0,-1-2 0 16,0 2-128 0,1-2-48-16,1 2 0 0,0 0 0 15,2 1-624-15,-2-1-128 0,0 4-32 0,-5 0 0 0,-3 0-512 16,-4 2-128-16,-3 2 0 0,-2-1-12464 0</inkml:trace>
  <inkml:trace contextRef="#ctx0" brushRef="#br0" timeOffset="207742.6">7889 12536 19343 0,'-6'-3'1728'0,"0"3"-1392"0,2-3-336 0,2 3 0 0,-1 0 2672 0,-1 0 464 0,-2 3 80 0,-5-6 32 0,-5 6-928 0,-4 2-176 0,1 3-32 0,-3 5-16 0,1 3-1520 0,0 2-320 15,0 1-48-15,-1 3-16 0,1 2-192 0,-1 0 0 16,-2 1-144-16,2-3 144 0,2 1-128 0,-2-5 128 16,2-2 0-16,2 0-144 0,0 0 144 0,0 0 176 0,2 1-48 0,-1 0 0 15,-1-1 256-15,1 1 32 0,1 2 16 0,-3 2 0 16,2 2-128-16,-4 6-32 0,0 4 0 15,-1 2 0-15,-1 4-80 0,-1 7 0 0,-2 2-16 16,0 5 0-16,0 2-176 0,-1-1 0 0,1 6 0 0,0-1 128 16,2-2-128-16,1 10 0 0,-1 6 0 15,3 0 0-15,3-4 176 0,3-4 0 0,2 0 0 0,2 1 0 16,4 10-48-16,3 1-128 0,3 2 192 0,5-4-64 16,1-3-128-16,3-2 128 0,3 6-128 0,0-3 128 15,1 0-128-15,-1-2 0 0,0-1 0 0,0-6 0 16,-1-1-128-16,0 6 128 0,0 10 0 0,0 7 0 0,1 5 0 15,1-5 0-15,0-11 0 0,2-6 0 0,0-4-176 16,0-5-16-16,5 0 0 0,2-10 0 0,4-3-64 0,3-12 0 16,3-7-16-16,4-8 0 15,4-8-880-15,6-5-192 0,4-7-16 0,6-7-15920 16</inkml:trace>
  <inkml:trace contextRef="#ctx0" brushRef="#br0" timeOffset="208859.31">7621 14342 43311 0,'-8'2'3840'0,"6"2"-3072"0,2-4-608 0,4 0-160 0,1 0-128 0,2 0-64 0,2 0-16 0,4 0 0 0,10 0-1040 16,4-4-208-16,5 2-32 0,1-4-16 0,3 2 672 0,-1-2 128 15,2 2 16-15,1-2 16 0,2 3 672 0,1-3 144 0,1 4 32 0,0-2 0 16,-3 2 352-16,-3 0 80 0,-3 2 16 0,-3 0 0 0,-3 3-448 16,-3 1-176-16,-4-1 128 0,-4 1-16896 15</inkml:trace>
  <inkml:trace contextRef="#ctx0" brushRef="#br0" timeOffset="210006.32">9697 13657 35935 0,'-4'-1'3200'0,"1"1"-2560"0,1 0-512 0,2 0-128 0,2 0 512 16,-2 0 64-16,0 0 32 0,-2 0 0 0,1 3-1248 0,-1 3-256 0,-1 7-64 0,-2 3 0 0,0 9-480 15,-3 1-96-15,-5 2-32 0,0 0 0 0,-3 5 1104 0,-4 1 208 0,-4 6 64 0,-2 4 0 16,0-2 1616-16,-7 12 336 0,-5 6 64 0,-4 6 16 15,0 3-144-15,-4 1-32 0,-1 0 0 0,1 3 0 16,4-3-960-16,5-2-192 0,5-5-32 0,3-6-16 0,5 1-272 16,0-8-64-16,4-6-128 0,4-8 192 15,0-3-192-15,1 0-256 0,1-5 48 0,-1-3 16 16,0-3-1232-16,2-6-240 0</inkml:trace>
  <inkml:trace contextRef="#ctx0" brushRef="#br0" timeOffset="210316.06">9005 13792 42383 0,'-9'-3'1872'0,"1"2"400"0,0 1-1824 0,3 0-448 15,4 0 0-15,1 0 0 0,1 0 0 0,0 1-320 16,2 2 64-16,2-3 0 15,6 6-1072-15,2 0-208 0,6 4-32 0,-1 2-16 0,5 8 1056 0,-1 5 208 16,3 6 32-16,-1 2 16 0,2 7 272 0,0 2 0 0,3 7 128 16,-1 6-128-16,3 1 416 0,-4 4-16 0,0-2 0 15,-3-1 0-15,-4-2 368 0,-4 2 64 0,-3 1 0 16,-4 2 16-16,-1-3-288 0,-5 0-64 0,-2-4-16 0,1-3 0 16,-2 1-208-16,1-6-32 0,1-5-16 0,2-1 0 15,2-3-224-15,2-3 0 0,-1-7 0 0,3-4 0 16,4-3-240-16,-1-6-80 0,3-1-32 0,3-5-18016 15</inkml:trace>
  <inkml:trace contextRef="#ctx0" brushRef="#br0" timeOffset="210693.64">10283 13296 43311 0,'-2'0'1920'0,"-2"-3"384"0,0 2-1840 16,3 1-464-16,1 0 0 0,0 0 0 0,1 1 0 0,1 2-336 0,0 3 48 0,3 4 16 0,1 5-1088 0,0 7-224 0,2 4-32 0,-3 5-16 16,0 7 560-16,0 3 112 0,-3 0 32 0,2 3 0 0,-1 1 736 0,0 2 192 0,-1 1 0 0,2-1 0 15,-1-5 320-15,-1-2 160 0,1-2 32 0,-2-3 0 16,1-1 288-16,-1-5 64 0,1-1 16 15,-1-6-11760-15,1-2-2336 0</inkml:trace>
  <inkml:trace contextRef="#ctx0" brushRef="#br0" timeOffset="210919.34">9951 13334 58047 0,'-4'0'2576'0,"0"-1"528"0,0 1-2480 0,3 0-496 16,2 0-128-16,3 0 0 15,4-3-768-15,4 3-160 0,11-3-32 0,14-2-16 16,13 0-992-16,8-4-192 0,1-1-32 0,3 0-16 16,0 5 1024-16,-4 2 208 0,0 0 32 0,-3 3 16 15,-2 5-704-15,-2 3-144 0,-6 1-16 0,-3 3-15632 0</inkml:trace>
  <inkml:trace contextRef="#ctx0" brushRef="#br0" timeOffset="211479.12">10871 14281 21183 0,'0'14'1888'0,"-2"-2"-1504"16,0 3-384-16,1-4 0 0,-1 0 4944 0,2-1 928 0,2 3 176 0,-1 13 32 0,3 11-4608 0,3 13-912 0,4 13-192 0,5 4-48 0,4-2-480 0,1-6-96 0,0-6-32 0,1-8 0 15,0-7-48-15,0-6-16 0,-3-5 0 16,-1-3 0-16,-1-3 160 0,-1-5 48 0,-1-3 0 0,1 0 0 16,0-5-496-1,1-1-112-15</inkml:trace>
  <inkml:trace contextRef="#ctx0" brushRef="#br0" timeOffset="211729.98">11695 14358 41471 0,'-5'2'3680'0,"-2"2"-2944"0,-2 2-592 0,2-3-144 0,2 1 1248 0,2-2 224 15,-2 5 32-15,-3 2 16 16,-5 7-1808-16,-4 10-352 0,-3 9-80 0,1 6-16 16,-1 6 96-16,-1 4 0 0,0 9 16 0,-3 0 0 0,2 2 624 0,-3 1 160 15,-2 5 16-15,-1 10 0 0,-1 4 208 0,-2 2 64 16,0 0 0-16,-1-2 0 0,0-6-96 0,-3 3-16 15,0 1 0-15,-3-5 0 0,3-5-336 0,-1-8 0 16,4-10 0-16,4-5 0 16,7-6-640-16,4-5-128 0,6-3-48 0,5-4-18576 0</inkml:trace>
  <inkml:trace contextRef="#ctx0" brushRef="#br0" timeOffset="212375.16">12795 14077 36863 0,'-8'0'3264'0,"3"0"-2608"0,4 0-528 0,1 0-128 0,1 3 896 0,-1-3 128 0,-1 2 48 0,0 4 0 16,1 1-528-16,3 6-96 0,4 2-32 0,1 2 0 0,2 6-160 0,1 4-48 0,3 5 0 0,-3 3 0 0,0 2-208 0,-1 5 128 0,-1 2-128 0,-2 6 0 0,-2 2 224 0,-1 3-48 15,-4 2-16-15,-3 0 0 0,0 1-160 16,-4-5 0-16,1-4 0 0,1-9 0 0,0-3 0 16,0-2 0-16,2-6 0 0,0-4 0 15,3-6-560-15,1-3-144 0,1-4-16 0,-1-5-17968 16</inkml:trace>
  <inkml:trace contextRef="#ctx0" brushRef="#br0" timeOffset="212574.06">12759 14655 41471 0,'-4'6'3680'0,"2"-2"-2944"16,0-1-592-16,2-3-144 0,2 0 1200 0,0 3 208 15,1-1 32-15,3 4 16 0,6-2-928 0,5-1-176 0,7-3-32 16,2-3-16-16,3-1-304 0,2 2 0 0,3-4 0 0,2-3 0 16,2 2 0-16,2-3 0 0,0-1-192 15,2 1 48 1,2 2-416-16,-1 0-80 0,0 2 0 0,-2-1-16 15,-3 4-352-15,3-6-64 0,2 2-16 0,2-3-17840 16</inkml:trace>
  <inkml:trace contextRef="#ctx0" brushRef="#br0" timeOffset="213425.19">15098 13703 20271 0,'0'0'1792'0,"0"-3"-1424"0,0 3-368 0,0-2 0 0,2 2 2352 0,-2-2 400 16,1 2 64-16,0-2 32 0,1-1-1680 0,0 2-336 0,-1 1-64 0,-1 0 0 0,0 0-192 0,0 0-48 0,0 0 0 0,-5 20 0 0,4-14 592 0,-2-2 112 0,0 1 32 15,-1-1 0-15,-1 2-560 0,-1 0-128 0,-2 0 0 0,0 4-16 16,-3-1-304-16,-2 2-64 0,0 4-16 0,-5 1 0 15,1 2-176-15,-2 1 0 0,1 3 0 0,-3 4 128 16,-3 5-128-16,-4 7 0 0,-3 9 0 0,-4 5 128 16,1 4-128-16,-5 4 0 0,0 0 0 0,-2-3 0 15,3-7 144-15,-4 2-144 0,-4 1 160 0,0-4-160 16,0 0 480-16,3-2 0 0,2-5 0 0,3-5 0 16,2-2-160-16,5-3-48 0,3-3 0 0,4-7 0 0,3-4-400 15,4-5-96-15,3-3-16 0,4-7-13136 16,5-3-2624-16</inkml:trace>
  <inkml:trace contextRef="#ctx0" brushRef="#br0" timeOffset="213748.61">14271 13690 33167 0,'0'-2'1472'0,"-1"-1"304"0,1 3-1424 0,0 0-352 0,1 3 0 0,0-1 0 0,3 4 1088 0,1 4 128 15,5 6 48-15,5 9 0 0,4 7-864 0,5 3-160 0,-1 7-48 16,3 4 0-16,2 2 720 0,0 3 144 0,3 2 32 16,1 1 0-16,5 3-352 0,-2-3-64 0,1 2-16 15,0-3 0-15,-3-2-208 0,0-3-32 0,1-1-16 16,0 4 0-16,0-4-176 0,-2-3-32 0,-1-3-16 15,-2-2 0-15,0-4 0 0,-2-1 0 0,-3-5 0 0,-1 0 0 16,-1 2-176-16,-2-6 0 0,0-3 0 0,-4-5 0 16,-2-2-288-16,-3-5-96 0,-1-1 0 0,-2-8-16 31,1-1-576-31,-3-6-112 0</inkml:trace>
  <inkml:trace contextRef="#ctx0" brushRef="#br0" timeOffset="214085.61">15562 13220 39615 0,'-5'-7'1760'16,"0"1"352"-16,1 2-1680 0,2 1-432 0,1 3 0 0,1 0 0 0,0 3 160 0,-2-2-160 16,1 5 192-16,-1 4-192 0,2 5 128 0,-1 4-128 15,-1 0 0-15,2 1 0 0,-1 4 608 0,0 2 16 16,0 2 0-16,-1 4 0 0,2 3-176 0,0 3-16 0,2 3-16 16,-1 4 0-16,1 2-288 0,1 0-128 0,2 0 0 0,1-5 128 15,1-2-128-15,1-5 0 0,-1-5 0 0,2-3 0 16,-2-1-336-16,-1-4-48 0,2-1-16 15,-2-4 0 1,-1-2-1264-16,-3-2-256 0</inkml:trace>
  <inkml:trace contextRef="#ctx0" brushRef="#br0" timeOffset="214315.39">15174 13448 49759 0,'-9'-1'2208'0,"3"-2"448"0,0-1-2128 0,2 2-528 0,4-2 0 0,1 4 0 16,3-3 304-16,2-2-48 0,6-3-16 0,8-3 0 15,9 0-1264-15,5 2-256 0,5 1-64 0,1 3 0 16,4 3 720-16,-1 1 144 0,0 2 32 0,-2 2 0 0,0 3 256 16,-4-2 48-16,0 1 16 0,-2 1 0 0,-3-2-208 0,-4-2-48 15,-2 2 0-15,-1-4 0 16,-1 0-80-16,-1-3-32 0,1 0 0 0,1-4-17824 0</inkml:trace>
  <inkml:trace contextRef="#ctx0" brushRef="#br0" timeOffset="-214635.2">16973 13646 24879 0,'-1'0'2208'0,"-1"0"-1760"0,1 3-448 0,0-3 0 0,1 3 2016 0,-1 1 320 0,-2-1 64 0,-2 7 16 0,-1 6-720 0,-3 5-144 0,0 4-16 0,-8 3-16 0,1 5-608 0,-3-1-112 16,-5 9-32-16,-4 1 0 0,-4 7-144 0,-6 4-48 15,-2 5 0-15,-5 5 0 0,-4 7-160 0,-3-7-32 16,0 0-16-16,1-6 0 0,3-4-16 0,-5 5 0 0,-2 3 0 15,2-5 0-15,5-4-224 0,6-3-128 0,4-7 160 16,5-8-160-16,5-3-208 0,3-9-144 0,5-3-32 0,3-7 0 31,4-5-800-31,1-4-160 0,5-3-48 0,-2-6 0 0</inkml:trace>
  <inkml:trace contextRef="#ctx0" brushRef="#br0" timeOffset="-214381.85">16237 13925 49759 0,'-2'5'4416'0,"-1"-5"-3520"0,2 1-720 0,2 2-176 0,0-3 144 16,3 2 0-16,1 3 0 0,5 6 0 16,4 5-976-16,5 4-192 0,5 7-32 0,1 7-16 15,1 5 496-15,0 6 80 0,-2-1 32 0,1 7 0 0,-2-3 464 16,-3 3 0-16,-1 1 0 0,-3 0 0 0,-2-3 0 0,-3 3 0 15,0 1 0-15,-4 1 0 0,-1-4 0 0,-1-3-144 16,0-2 144-16,0-4 0 16,0-9-512-16,3-1-32 0,-1-5 0 0,2-7 0 15,-1 0-832-15,3-7-160 0</inkml:trace>
  <inkml:trace contextRef="#ctx0" brushRef="#br0" timeOffset="-213840.96">17872 13592 30399 0,'-11'4'2704'0,"2"-1"-2160"0,0-3-544 0,4 1 0 16,3 1 2624-16,1-2 400 0,0 3 96 0,-3 3 16 15,-4 4-2432-15,-1 8-464 0,-4 8-112 0,-2 9 0 0,0 6-128 0,-4 3-192 16,-2 3 64-16,-4 5 0 0,-1 4 128 0,0 1 0 16,-1 0 0-16,0 1 0 0,2 1 0 0,1-4 0 15,1 0 0-15,2-4 0 0,2-4 320 16,1 1 112-16,0 3 16 0,4 0 0 0,1-4-176 0,2 1-16 15,2 1-16-15,5-4 0 0,2-3-240 0,2-5 0 16,3-5 0-16,2-3 0 0,3-5 192 0,1-5-64 16,1-3-128-16,1-4 192 0,3-2-192 0,0-4-128 15,3-6 128-15,0-2-208 0,3-4 208 0,-1-4 160 16,4-6-32-16,-1 0 0 0,1-7 96 0,1-1 16 16,-1-5 0-16,1-5 0 0,-1-5-48 0,-2-5-16 15,-2-1 0-15,-2-5 0 0,-1 3-32 0,0-13 0 16,-1-3 0-16,0-1 0 0,-1-4 0 0,-3 0 0 0,0 2 0 15,-1 3 0-15,-4-1-144 0,0 4 128 0,-2 6-128 0,-3 5 128 16,-2 8-128-16,-2 5 0 0,-4 1 0 16,-2 3 0-16,-2 4 224 0,-2 4 16 0,-2 4 0 0,-2 2 0 15,0 2-96-15,0 0-16 0,1 6 0 0,-2-3 0 32,0 7-480-32,-2 0-96 0,-1 4-32 0,0 0 0 0,2 4-736 15,-1 3-160-15</inkml:trace>
  <inkml:trace contextRef="#ctx0" brushRef="#br0" timeOffset="-213594.08">17601 14354 43311 0,'-6'8'1920'0,"1"-6"384"0,0 1-1840 0,3-3-464 0,2-3 0 0,1 3 0 0,1-2-208 0,1 0-144 0,3-4-32 0,3 3 0 0,3-2-1040 0,2 3-224 0,-1 2-32 0,3 0-16 0,-1 4 2112 15,2-1 416-15,1 4 96 0,0-1 16 0,3 0-672 0,-1 1-128 16,1-1-16-16,-1 0-128 16,1 1-496-16,-3-2-208 0,1-1-32 0,-1-4-10544 15,-1 2-2112-15</inkml:trace>
  <inkml:trace contextRef="#ctx0" brushRef="#br0" timeOffset="-213099.96">17782 12910 40543 0,'-12'0'3600'0,"4"-3"-2880"0,0 3-576 0,5 0-144 0,3 0 1152 16,1 0 192-16,1 0 32 0,3 0 16 15,4 3-1840-15,6-1-352 0,7 5-80 0,4 0-16 0,3 8 448 0,1-2 96 16,4 8 16-16,4 2 0 0,3 5 736 0,7 4 160 16,8 9 16-16,4 4 16 0,6 5-368 0,3 3-80 15,3 2-16-15,-3 2 0 0,0 2-128 0,-4 4 0 16,-6 4 0-16,-7 3 0 0,-9 3 0 0,-6 3 0 16,-7-1 0-16,-6 2 0 0,-5 2 0 0,-3 6 0 15,-1 6 0-15,-5-2 0 0,-4-8 384 0,-6 2 32 16,-3-4 16-16,-5 0 0 0,-4-3-176 0,-4-6-48 15,-3 2 0-15,-1-5 0 0,-1-2-208 0,-2-4-208 0,-2 2 32 16,-2-6 16-16,-1 0 160 0,-6-3-192 0,-3 3 192 16,-3-7-192-16,2-6 192 0,0-2 176 0,-1-1-48 15,2-6 0-15,4-4-128 0,0-3 0 0,-3-6 0 16,4-8 0-16,2-8-176 0,0-10-64 0,1-14-16 16,-5-14 0-16</inkml:trace>
  <inkml:trace contextRef="#ctx0" brushRef="#br0" timeOffset="-211100">6846 16584 43311 0,'0'-1'3840'0,"1"-2"-3072"0,1-1-608 0,1 4-160 0,-1-2-1600 0,3 2-336 0,3-4-80 0,4 1-16 15,6-4-432-15,4 2-96 0,2 4 0 0,2 1-16 0,1 4 1712 0,4-2 352 0,5 5 64 0,5-3 0 0,6 1 448 16,6-1 0-16,5-1 144 0,5-3-144 0,4 0 1360 0,5-5 176 16,4 1 16-16,2-2 16 0,0 0-288 15,-2-1-48-15,2 1-16 0,7-1 0 0,6-6-432 0,5 4-80 16,3-4-32-16,1 1 0 0,0-2-176 16,5 2-48-16,6-1 0 0,3 1 0 0,0 0-144 0,3 2-48 15,3 4 0-15,3-1 0 0,-1-1-256 0,-3 0 0 16,-2 5 0-16,14-6-144 0,13 0 144 0,4-2 0 15,2 3 0-15,2-2 0 0,-2 0 0 0,4 1 0 16,7 0 128-16,7 2-128 0,6-2 0 0,4 2 0 16,3-3 0-16,-2-2-192 0,-1 3 192 0,0 2 0 15,0 0 160-15,1 1-160 0,-5-2 176 0,4 0-176 16,2 0 192-16,3-2-192 0,-1 0 176 0,9-5-176 0,4 1 160 16,-1-3-160-16,-2 3 128 0,-4-2-128 0,0 0 0 15,5-2 0-15,3 2 0 0,-3 1 0 0,-6 1 0 0,10 2 0 16,4-1 0-16,-2 4 0 0,-5 2 0 15,-11 1 0-15,-7 6 0 0,7 0 0 0,6 3 0 16,-6 0 0-16,-9 0 0 0,-8 4 0 0,-4 2 0 0,-5-3 0 16,-3 2 0-16,-6 0 0 0,-11-4 0 0,2 2 0 15,-3 0 0-15,-4-2 0 0,-3 2 0 0,-12-3 0 16,-7-2 0-16,-7 1 0 0,-6-2 0 0,-10-3 0 16,-9-2 0-16,-8-3 0 0</inkml:trace>
  <inkml:trace contextRef="#ctx0" brushRef="#br0" timeOffset="-209139.97">1282 14240 24879 0,'-8'8'2208'0,"1"-3"-1760"0,3 1-448 0,1-5 0 0,3 2 2464 0,0-3 416 0,1 0 64 0,1 0 32 0,0-3-3936 0,2 2-768 0,2-5-176 16,1 0-16-16,2-1 1168 0,-2-2 240 0,0 0 64 0,-1-1 0 0,-1 0 448 0,0-1 0 0,0 1 208 0,-2 0-64 15,0-2 1136-15,0 2 208 0,0-2 48 0,-1-1 16 16,1 1 192-16,-2 1 48 0,3-4 0 0,-2-1 0 16,2 0-912-16,1-7-176 0,2-1-48 0,1-2 0 15,0-3-224-15,4 1-48 0,0-3-16 0,0-4 0 16,2 1-368-16,-2-1 128 0,1-1-128 0,-3 3 0 0,-1 1 0 15,1 3 0-15,-1 3 0 0,-2 2 0 0,1 4 0 16,-2 1 0-16,0 4 0 0,-1 4 0 0,-1 5 176 0,0-3-48 16,-2 6 0-16,-1 0 0 0,1 3 80 15,-1 0 16-15,0 0 0 0,1 3 0 0,-2 0-224 0,4 4 128 16,0 1-128-16,2 6 0 0,0 4 0 0,3 5 0 16,2 3 0-16,0 2 0 0,3 4 0 0,1-1 0 15,-2 1 0-15,1-1 0 0,1-2 0 0,-2-5 0 16,1 0 0-16,-3-2 0 0,0 2 0 0,-1-5 0 15,-3 0 0-15,1 0 0 0,-3-6 0 0,-2-3 0 16,1 0 0-16,-1-1 0 0,-1-3 0 0,1-4 0 16,-2-1 0-16,0-1 0 0,0 3 0 0,2-6 192 0,-2 2-48 15,3-7-16-15,1-1 0 0,0-2 0 16,2-4 0-16,-1-1 0 0,2-4-128 0,-2 2 0 16,0-5 0-16,0-1 0 0,-1-5 0 0,0 3 0 15,-1-2 0-15,-2 0 0 0,1 3 0 0,-2-4 0 0,0 1 0 16,2-1 0-16,-1 1 0 0,1-1 0 0,0-2 0 15,1 2 0-15,0 4 0 0,-1 0 0 0,0 2 0 16,-1 2 0-16,2 5 0 0,-1 1 0 0,0 5 0 0,0 3 0 16,-1 2 0-16,1 3 0 0,-1 4 0 15,1 4 0-15,0 2 0 0,1 6 0 0,0 7 0 16,0 1 0-16,-1 3 0 0,0 1 0 0,-1 5-144 0,1-3 144 16,-2-4 0-16,0 7 0 0,0 6 0 0,2 7 0 15,-1 1 0-15,2-1 0 0,0-2 0 0,-1-2 0 16,1-2 0-16,1 3 0 0,0 1 0 0,-1 1 0 15,-1 3 0-15,0 0 0 0,1 0 0 0,-3 1 0 0,1-3-128 16,1 0 128-16,-1-9-192 0,1-4 192 16,0-5-896-16,0-5-80 0,1-2-16 15,-1-8-18016-15</inkml:trace>
  <inkml:trace contextRef="#ctx0" brushRef="#br0" timeOffset="-208444.93">2662 13672 23951 0,'-6'0'2128'0,"0"0"-1696"0,1 2-432 0,1-2 0 0,2 4 192 0,1-4-64 0,-2 2 0 16,-1 2 0-16,-1 2-2880 0,-2 2-592 0,1 0-112 0,0 0-32 0,1 0 3056 0,0 2 624 0,0 3 112 0,0-4 16 0,0 6 1056 0,-4 1 208 0,1 0 32 16,-4 3 16-16,1 0 896 0,-2-2 176 0,0 4 48 0,-3-1 0 15,-2 4-496-15,-3 1-80 0,1 1-32 0,-1 5 0 16,-3-1-1296-16,0 3-256 16,3-4-48-16,0 0-16 0,2 0-528 0,3-2-224 0,1-1 16 0,4-4 0 15,1 0-1760 1,3-7-336-16</inkml:trace>
  <inkml:trace contextRef="#ctx0" brushRef="#br0" timeOffset="-208214.7">2274 13884 40543 0,'-5'0'3600'0,"1"0"-2880"0,2 0-576 0,1 3-144 0,1-3 784 0,1 2 128 15,1 0 32-15,1 0 0 16,3 4-1120-16,3 0-208 0,4 4-64 0,3 0 0 16,2 5-144-16,-1-1-48 0,3 4 0 0,0 2 0 15,2 3-688-15,1 6-144 0,2 1-16 0,-1 0-16 16,0 5-1360-16,-1 0-272 0,0 3-48 0,-3-3-8992 0</inkml:trace>
  <inkml:trace contextRef="#ctx0" brushRef="#br0" timeOffset="-207816.38">2793 13097 38703 0,'-3'-3'1712'0,"0"2"352"0,2 1-1648 0,0 0-416 0,2 1 0 0,0 2 0 0,2 3 0 0,-1 2-256 16,3 5 48-16,4 9 0 0,1 8 208 0,1 8 0 0,1 8-160 0,-2 5 160 0,2 5 448 0,0 8 144 0,0 12 48 0,0 6 0 0,-1 11-176 0,-2 4-16 16,-3 1-16-16,-3 3 0 0,-3-3-240 0,-3 0-64 15,-2-3 0-15,-1-12 0 0,0-12-128 0,0-7 0 16,0-10 0-16,-1-1-18752 0</inkml:trace>
  <inkml:trace contextRef="#ctx0" brushRef="#br0" timeOffset="-206265.87">1813 10678 40543 0,'-45'-26'3600'0,"12"7"-2880"0,3 4-576 0,10 8-144 0,12 2 128 0,3 4-128 0,-3-3 192 0,-6-2-64 0,-9-3-1024 0,-5 1-192 0,-1 0-64 0,2 5 0 0,5 3 768 0,2 3 160 0,4 5 32 0,4 3 0 16,2 0 192-16,5 1 0 0,4 3 0 16,4-5-144-16,5 2 464 0,4 1 112 0,7-1 16 0,7-1 0 15,8 0 256-15,10-3 48 0,9-3 16 0,10-4 0 16,11-2-448-16,13-5-64 0,9-6-32 0,5 1 0 15,0-1-48-15,12-4-16 0,12-3 0 0,4-3 0 16,-2 0-160-16,2 0 0 0,2-3 0 0,6 3 0 16,3-6 0-16,-7 9 0 0,-4 0 0 0,-14 5 0 15,-11 0 0-15,-8 4 0 0,-3 4 0 0,-4 2 0 16,-4 4 0-16,-3 0 0 0,-5-4 0 0,-6 2 0 16,-4-2 0-16,-4-1 128 0,2 1-128 0,-6 1 128 15,-2-2 176-15,-7-3 16 0,-4 2 16 0,-5-4 0 0,-5 1-96 16,-6 2-32-16,-4 1 0 0,-5 0 0 0,-5-1-208 0,-5 4 144 15,-4 0-144-15,-6 3 128 0,-3 0-128 0,-5 0 0 16,-6 0 0-16,-8 3 0 0,-7-2 336 0,-12 5 48 16,-12 4 0-16,-11 1 0 0,-9 3-384 0,-7-2 0 15,-6 1 0-15,-10 3 0 0,-9 3-256 0,1 0 48 16,3-4 0-16,9-2 0 0,2 0 208 0,-5-1-144 16,-7 4 144-16,-2 0-128 0,-3-1 128 0,-5 2 0 15,-3 4 0-15,-1-2 0 0,3 3 0 0,-4 1 0 16,-3-1 0-16,3 1 0 0,4 2 0 0,7-3 0 15,6-1 0-15,9-5 0 0,6 0 0 0,7-3 0 16,7-1 0-16,3-2 0 0,3 2 0 0,1-2 0 0,2 3 0 16,5 0 0-1,6 2-608-15,6-5-96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06T18:30:13.31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21304 5849 633 0,'21'0'56'15,"4"-3"-44"-15,7-3-12 0,-4 6 0 0,0-6 158 16,4 6 30-16,3 0 5 0,-3 0 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9T16:07:39.14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18943 5417 11967 0,'5'-3'1072'0,"-2"3"-864"16,2 0-208-16,-3 0 0 0,-1 0 704 0,0 1 112 16,2 1 16-16,1 0 0 0,0 3 384 0,0 1 64 15,-3 1 32-15,-5 2 0 0,-1 1-656 0,-3-4-128 0,-2 0-16 0,-4 0-16 16,-2 0-320-16,-1 1-176 0,-4-4 192 0,-3 0-192 16,-2 1 0-16,-3-2-304 0,-6-1 48 0,1 2 0 15,0-3 256-15,0 0 0 0,-4-3 0 0,4 2 0 16,5 1 320-16,0-2-16 15,0 2-16-15,0-3 0 0,0 6 704 0,1-3 144 0,-1 3 16 0,0 3 16 16,0 3-256-16,-1-3-48 0,1 2-16 0,-6 0 0 16,-2 0-288-16,-4 0-64 0,-3 2-16 0,-2-1 0 15,3 1-224-15,-3 2-64 0,-1-2 0 0,-1 0 0 16,1 2-192-16,-1-3 144 0,-1 1-144 0,1 0 128 16,1 0 112-16,1 0 16 0,2 1 0 0,1 1 0 15,3-2-256-15,2 0 144 0,-1 0-144 0,2 2 128 0,0 0 208 16,0 1 48-16,-1-1 0 0,-2 4 0 0,1 0-384 15,-2 0 144-15,1-1-144 0,1 1 0 0,0 0 0 16,1 1 0-16,0-1 0 0,-1 2 0 0,2 1 0 0,0 0 0 16,1 1 0-16,0 1 0 0,0-1 0 0,3-1 0 15,2-5 0-15,-3 3 0 0,-2 1 0 0,-1-2 0 16,-1 4 0-16,3-5 0 0,-1 1 288 0,4 0-48 16,2-4-16-16,1-2 0 0,5 3 32 0,0-1 0 15,3-2 0-15,0 2 0 0,0 2-32 0,-1 2 0 16,0 2 0-16,-1 3 0 0,1-3-224 0,1 0 0 15,3-3 0-15,-3 2 0 0,0 4 0 0,1-2 0 16,4-5 0-16,1 0 0 0,1 3 0 0,2-1 128 16,2-4-128-16,0 0 0 0,1 2 0 0,1-4 0 0,-1 1 0 15,0 0 0-15,2-2 0 0,0-3 0 16,-1 0 0-16,0-2 0 0,1-2 0 0,1-2 0 0,1 0 0 16,0-2 0-16,2-1 304 0,-1 0 16 0,1-1 0 15,1-5 0-15,-1 2 192 0,2-2 64 0,0 2 0 16,-1-4 0-16,3 0-336 0,0-1-64 0,1-1-16 15,1 0 0-15,1-1-32 0,-1 2-128 0,2-2 192 16,2 0-64-16,-3-1-128 0,3-1 0 0,-4 4 0 0,1-2 0 16,0-1 128-16,-3 2-128 0,0-2 0 0,-1 1 128 15,0-1-128-15,-2 2 0 0,1 0 0 0,-1 1-176 16,0 0 176-16,-1-2 0 0,1-1 0 0,-2 2 0 16,2-2 0-16,-1 2 0 0,2 4 0 0,-1-4 0 15,0 0 0-15,0-5 0 0,1 2 0 0,-1 0 0 16,2 3 0-16,0-4 0 0,0 5 0 0,2 0 0 15,-1-1 0-15,0 7 128 0,2 2-128 0,-2 1 128 0,0 3-128 16,1 3 128-16,0 4-128 0,0 0 128 0,-2 2-128 16,0 3 0-16,0 4 0 0,-2 4 0 15,-2 7 0-15,-1 5 0 0,-2 4 0 0,-5 4 0 0,-1 4 0 0,-3-3-128 16,-2-3 128-16,0-5-128 0,-1-6-80 16,2-7-16-16,1-2 0 0,2-2 0 0,2-6 224 0,3 0 0 15,3-4 0-15,2 0 0 0,2 0 224 0,2 1-16 16,1-1 0-16,2 0 0 0,0 0 32 0,1 4 0 15,1-1 0-15,0 1 0 0,2 2-80 0,2 2-16 16,1 0 0-16,2 0 0 0,2 1-144 0,3-1 128 16,4 0-128-16,4-4 128 0,5 0 0 0,3-4 0 15,7-3 0-15,3-6 0 0,3-3-128 0,4-4 0 0,7-2 0 16,3-4-13088-16,1-3-2496 16</inkml:trace>
  <inkml:trace contextRef="#ctx0" brushRef="#br0" timeOffset="135311.64">3031 12486 23951 0,'-4'-3'2128'0,"0"1"-1696"15,2 2-432-15,1 0 0 0,1 2 1040 0,0-2 128 16,-4 0 32-16,0 0 0 0,-1 0-944 0,0 3-256 16,3-3 0-16,-1 1 128 0,2 1-128 0,2-2 0 15,1 0 0-15,0-2-176 0,1 1 176 0,0 1 0 16,0-5 0-16,0 4 0 0,-3 1 192 0,0 0 0 0,0 0 16 16,0 0 0-16,19-13 784 0,-17 11 160 0,1 0 16 15,-1 2 16-15,0 0-128 0,-1 0-32 0,0 2 0 16,-1 0 0-16,0 1-288 0,0-2-64 0,0 4-16 0,-1-4 0 15,1-1-144-15,0 0-16 0,0 0-16 0,0 0 0 16,0 0-176-16,0 0-48 0,0 0 0 0,0 0 0 16,0 0-128-16,0 0-128 0,0 0 192 0,0 0-192 15,0 0 0-15,0 0 0 0,0 0 0 0,0 0 0 16,0 0 0-16,0 0 0 0,0 0 0 0,0 0 0 16,0 0 0-16,0 0 0 0,-8 21 0 0,7-11 0 15,-1 2 0-15,2 2 0 0,-1 2 128 0,1 3-128 16,1 2 256-16,-1 1-64 0,3 0-16 0,2 2 0 0,2-2 80 15,1 1 0-15,2 0 16 0,3-1 0 16,-1-2 0-16,2-2 0 0,-1-2 0 0,-1 0 0 16,0 0-96-16,-1-1-32 0,0 1 0 0,-1 0 0 0,-3-3-144 15,1 0 0-15,-2 0 0 0,-1 2 0 0,-2-3 0 16,0 4 0-16,-2-2 0 0,0-2 0 0,1 0 0 0,-2 1 0 16,-2-3 0-16,2 0 0 15,-1 2-368-15,-1-3-144 0,0-3-48 0,0-3 0 16,1 1-176-16,-1-1-32 0,4-3-16 0,-2-3 0 15,2-1-688-15,1-2-144 0,2 0-32 0,1-4-14800 16</inkml:trace>
  <inkml:trace contextRef="#ctx0" brushRef="#br0" timeOffset="135763.29">3757 12345 11055 0,'-3'-4'976'0,"1"2"-784"0,0 2-192 0,1 0 0 0,1 0 1344 0,-2 0 240 0,-1 2 32 0,-2-2 16 0,-1 0-400 0,-1 3-80 15,1 0 0-15,-3 3-16 0,1 1 464 0,0 0 80 16,-1 2 32-16,-1 3 0 0,2 0-304 0,-4 2-48 16,3 2-16-16,-3 1 0 0,1 3-864 0,-1 0-176 15,0 2-48-15,-2 3 0 0,-1 3-16 0,-2 7-16 16,-3 2 0-16,-2 5 0 0,-2 5 624 0,0 1 128 15,-1-1 32-15,-2 0 0 0,-2 4-448 0,0 0-96 16,-1 2-16-16,-4 8 0 0,-3 8-16 0,-1-2-16 16,2-2 0-16,3-4 0 0,2-8-240 0,4-11-48 15,3-1-128-15,2-7 192 0,3 1-192 0,3-5 0 16,4-3 0-16,2-5 0 0,3-3-160 0,0-6-32 16,2-3 0-16,3-1-17760 0</inkml:trace>
  <inkml:trace contextRef="#ctx0" brushRef="#br0" timeOffset="136521.5">3114 12065 27647 0,'-5'-2'2448'15,"1"2"-1952"-15,3 0-496 0,1-3 0 0,1 2 768 0,-1 1 64 16,1-4 16-16,-1-2 0 16,3 0-1872-16,0-3-368 0,5-1-80 0,-2 2 0 15,3 0 656-15,-1 2 144 0,0 0 32 0,0 0 0 0,0 0 416 0,-1 0 96 0,1-1 128 0,-2 1-208 16,0 0 208-16,-1 0 256 0,0 0-48 0,1-2-16 16,0 2 1264-16,0-6 240 0,2 2 48 0,-2-5 16 15,1 4 32-15,1-7 0 0,1 5 0 0,0-8 0 16,4 1-592-16,-1-5-112 0,2 2-32 0,-1-2 0 15,0 0-704-15,-2-1-144 0,0 2-16 0,0-1-16 16,0 1-176-16,-1 0 0 0,-1 1 0 0,-1 4 0 16,-1 0 0-16,-1 3 0 0,-2 4 0 0,-1-1 0 0,-2 7 0 15,-2 0 0-15,0 3 0 0,-3 3 0 16,-1 3 0-16,0-1 0 0,-2 5 0 0,1-4 128 0,1 3-128 16,-1 1 0-16,-1-1 0 0,1 4 128 0,3-2-128 15,-1 2 0-15,3 3 0 0,1-2 0 0,3 4 0 16,1 1 0-16,2 2 0 0,2 4 0 0,0 1 192 0,2-1-32 15,0 0-16-15,0-1 0 0,0-1-16 0,0-1 0 16,-2-2 0-16,0 0 0 0,-1-1-128 0,-2-2 0 16,-2-2 0-16,-1 1 0 0,-1-3 0 0,-1-1 0 15,0 0 0-15,-1-3 0 0,0 0 0 0,1 1 0 16,-1-4 0-16,2 1 0 16,-1 1-496-16,2-1-128 0,1 2-16 0,1 1-16 15,2 2-2528-15,1 3-496 0,2 1-96 0,0-1-9952 0</inkml:trace>
  <inkml:trace contextRef="#ctx0" brushRef="#br0" timeOffset="137763.44">4501 12518 28559 0,'-2'-4'2544'0,"0"2"-2032"0,4-2-512 0,-1 4 0 0,1-2 1312 0,1 0 160 16,0-3 48-16,5-2 0 0,2-2-1072 0,2 2-192 16,2-2-64-16,1 3 0 0,-2 2 80 0,1 2 16 15,1 2 0-15,-3 0 0 0,3 2-288 0,-3 0 128 16,2 2-128-16,-1 0 0 0,1 0 0 0,2 1 0 15,0-1 0-15,1-3 0 0,3 1 0 0,1-2 0 16,3 0 0-16,0-3 0 0,2 0 496 0,0-1 32 0,0 1 16 16,-1-2 0-16,0 1-144 0,-3 2-16 0,2 0-16 15,-2 0 0-15,-1 2-368 0,0-3-288 0,-1 6 48 16,-3-3 16 0,0 2-720-16,-1 0-144 0,-1 0-16 0,-2 2-14832 0</inkml:trace>
  <inkml:trace contextRef="#ctx0" brushRef="#br0" timeOffset="138402.73">4408 12758 27647 0,'3'-3'2448'0,"-1"2"-1952"0,2 1-496 0,0 0 0 0,1 0 592 15,3-2 32-15,6 2 0 0,11-4 0 0,10-2-96 16,10 0-16-16,3-3 0 0,3 1 0 0,0 2 784 0,-2 0 160 16,2 0 16-16,-3 0 16 0,1 2-912 0,0-2-176 15,0 3-32-15,-2 0-16 0,-2 3-128 16,-2 0-32-16,-4 0 0 0,-1 0 0 0,-3 1-192 16,-1-1 0-16,-3 0 0 0,-3 0-160 15,-2 2-368-15,-2-2-80 0,-2 0-16 0,-2 3-10512 16,-1-2-2096-16</inkml:trace>
  <inkml:trace contextRef="#ctx0" brushRef="#br0" timeOffset="141655.21">6834 11708 17503 0,'-3'-3'1552'0,"0"0"-1232"0,1 0-320 0,1 0 0 0,1 3 1552 0,1-3 256 0,1 2 48 16,1-5 16-16,0-1-1616 0,2-4-256 0,2 1-208 0,0 1 32 16,0-1 176-16,-2 0-160 0,0 4 160 0,-1-1-160 15,-2 2 384-15,0 4 80 0,-4-2 16 0,0 3 0 16,-2 0 960-16,-1 0 192 0,-2 3 32 0,-3-2 16 16,-1 4 96-16,-3 2 32 0,-1-1 0 0,-2 0 0 15,0 1-560-15,0 3-128 0,0-1 0 0,1 1-16 16,0 2-528-16,-1 4-96 0,2-1-32 0,0 5 0 15,2-2-288-15,-1 5 0 0,-1-1 0 0,0 3 0 16,1-2 0-16,-1 4 0 0,0-1 0 0,0 3 0 16,-2 2 0-16,-2 7 0 0,1 4 0 0,-1 8 0 15,2 3 0-15,-2 5 0 0,3-1 0 0,1 0 0 0,3 0 0 16,1-8 0-16,1-3 0 0,1-7 0 16,3 0 0-16,1-4-176 0,0 0 176 0,3-3-160 0,-1-2 160 15,5-7 0-15,-1-2 0 0,2-4 0 0,2-4 128 0,3 0 0 16,0-5 0-16,4-4 0 0,0 0-128 0,3-2 192 15,1-2-64-15,1-2 0 0,2 0 0 0,1 0 16 16,-2-1 0-16,2 0 0 0,0-1-16 0,-1-2 0 16,1-3 0-16,0 2 0 0,-1-4 64 0,-1 1 0 15,-2 0 0-15,1-4 0 0,1 2-32 0,0-7 0 16,2 1 0-16,-1-5 0 0,2-2-160 0,0-3 0 16,0-1 0-16,0-2 128 0,1-8-128 0,2 1 128 15,-2-5-128-15,0 1 128 0,-1-8-128 0,0 2 128 0,-2-3-128 16,-3 2 128-16,-1 1-128 0,-3-1 0 0,-2 2 0 0,-2 0 0 15,-1 4 0-15,-2 1 0 0,-3 1 0 16,-1 3 0-16,1 3 0 0,-5 1 0 0,-1 2 0 16,-2 3 0-16,0 4 0 0,-3 1 192 0,1 1-64 0,-3 4 0 15,-2 0-128-15,0 3 160 0,-1-3-160 0,0 6 160 16,2-3-160-16,0 1-144 0,1 1 144 0,1 2-208 16,2 1-224-1,-2 3-32-15,4 2-16 0,0 0 0 0,0 4-848 16,-2 0-160-16</inkml:trace>
  <inkml:trace contextRef="#ctx0" brushRef="#br0" timeOffset="142033.5">6468 12138 35935 0,'-12'0'1600'0,"2"0"320"0,0 3-1536 0,4-3-384 0,2 1 0 0,3 1 0 0,0 2 0 0,-2-1-240 15,-2 0 48-15,2 4 0 16,-1 1-384-16,4 2-80 0,1 0-16 0,4-1 0 0,1 4 672 0,3 0 0 0,3-1 0 0,2 0 176 16,2 4 192-16,1-3 32 0,1 0 16 0,-1-3 0 15,0 1 80-15,-2-1 16 0,1-4 0 0,-1-2 0 16,-1-1-512-16,1-2 0 0,-1-2 0 0,4-2 0 16,0-3 0-16,2-3 128 0,1-1-128 0,3 1 0 15,2-6-624 1,1-1-160-16,2 2-48 0,0-2-14592 0</inkml:trace>
  <inkml:trace contextRef="#ctx0" brushRef="#br0" timeOffset="142863.25">7456 10889 21183 0,'-5'-5'1888'0,"2"2"-1504"0,2 1-384 16,-1 0 0-16,2 2 1296 0,-1 0 192 0,0-4 48 15,-4 2 0-15,0-4-1088 0,1 2-192 0,0-1-64 16,2 4 0-16,1 1 624 0,0 0 112 0,1 3 32 0,1 4 0 16,1-1-592-16,2 4-112 0,1 4-32 0,1 3 0 15,2 5 96-15,1 0 32 0,-1 0 0 0,0 3 0 16,1 4 352-16,-1 0 80 0,0 5 16 0,-2-2 0 15,-1 4-608-15,-2 3-192 0,-2-1 0 0,-1 1 0 16,-1-2 0-16,-2-2 0 0,-2-7 0 0,-1 0 0 0,0-2 0 16,-1-3 0-16,0-4 0 0,0-1 0 15,1-5 0-15,-2 0 0 0,1-6-192 0,1-1-15680 16</inkml:trace>
  <inkml:trace contextRef="#ctx0" brushRef="#br0" timeOffset="143535.47">6977 11003 23951 0,'-7'-2'2128'0,"2"2"-1696"0,2 0-432 0,2 0 0 0,2 0 1744 0,-2-3 272 15,-1 2 48-15,-1-2 16 0,0 0-1248 0,3-1-240 16,4-5-48-16,4 3-16 0,5-1 368 0,4 1 64 16,4-3 0-16,4 3 16 0,6-2-336 0,3 0-80 0,5-2-16 0,3-3 0 15,2-1 32-15,3 2 16 0,2 0 0 0,0 1 0 16,2 1-208-16,1 3-64 0,1 0 0 0,-1 1 0 16,-2 0-320-16,0 0 0 0,-2 2 0 0,-2-1 0 31,1 2-464-31,-3 0-64 0,2 3-16 0,-3 3-17568 0</inkml:trace>
  <inkml:trace contextRef="#ctx0" brushRef="#br0" timeOffset="149076.76">8643 11986 16575 0,'-2'0'1472'0,"1"0"-1168"0,0 0-304 15,1 0 0-15,0 0 864 0,0 1 112 16,0-1 32-16,-2 3 0 0,1-3-1008 0,0 2 0 0,1-2-144 0,0 0 0 16,0 0 928-16,0 0 192 0,0 0 48 0,0 0 0 15,0 0-416-15,20-8-80 0,-17 8-16 0,0 0 0 16,-2 2-128-16,0-2-48 0,-2 6 0 0,-1-2 0 15,-2 2 1056-15,-1 2 208 0,-3 0 32 0,0 1 16 16,-1 1-112-16,-3 2 0 0,-1-1-16 0,-1 7 0 16,-2-2-768-16,-3 4-160 0,-2 4-16 0,-1 1-16 15,-2 3-288-15,-4 5-48 0,-1 1-16 0,1-2 0 16,3-3-64-16,3-4-16 0,2-3 0 0,-3 3 0 0,-3 4-128 16,-3 6 0-16,2-3 144 0,2 1-144 0,2-4 0 15,1-1 0-15,1 1 0 0,1-3 128 0,1-4-128 0,2-4 0 16,2 1 0-16,1-5 0 0,2 0-128 0,1-4-64 15,2-3 0-15,1-4-11920 16,1-3-2400-16</inkml:trace>
  <inkml:trace contextRef="#ctx0" brushRef="#br0" timeOffset="149393.44">8022 12073 19343 0,'1'2'1728'0,"0"-2"-1392"0,0 3-336 0,-1 0 0 0,1 0 3728 0,2-2 688 0,-1 5 128 0,3 0 16 16,5 4-3264-16,1 5-656 0,3 1-128 0,2 3-16 15,1-2 144-15,2 0 16 0,1 1 16 0,2 0 0 16,4 1-288-16,1-1-48 0,5 2-16 0,2 2 0 16,0-1-128-16,2 5-48 0,4 5 0 0,1 1 0 15,2 4-144-15,-1 5 0 0,-1 2 0 0,-4 2 0 16,-4-1 0-16,-3-3 0 0,-4-2-160 0,-5-2 160 16,-4-1-720-1,-3-3-48-15,-2-5-16 0,-5-4-16816 0</inkml:trace>
  <inkml:trace contextRef="#ctx0" brushRef="#br0" timeOffset="150789.88">8200 11640 30399 0,'-8'2'2704'15,"1"1"-2160"-15,2-3-544 0,2 1 0 0,2 2 576 0,-1-3 16 0,-3 2 0 0,-4 2 0 32,-1-1-2032-32,1 2-416 0,5-3-64 0,1 0-32 0,3-2 1472 0,3 1 288 0,1 2 192 0,3-3-208 15,1 0 336-15,2 0 80 0,4 0 16 0,1 0 0 16,1 0 832-16,3 0 160 0,3 0 48 0,-1-3 0 16,2 2-80-16,1 1-16 0,0-2 0 0,1 0 0 15,-2 2-720-15,0-2-128 0,-1-1-48 0,0 2 0 0,3-4-112 16,-4 4-32-16,1-1 0 0,-2-2 0 0,1 1 288 15,-2 0 48-15,0-1 16 0,0 1 0 0,-1 1-96 0,0 1-32 16,0-2 0-16,1 0 0 0,1-4-208 0,-2 2-144 16,1 1 192-16,-3 1-192 0,1-3 0 0,-3 2 0 15,-2 2 0-15,-2-2 0 0,-1 2 128 16,-2-1-128-16,-1 2 0 0,-2-2 0 0,-2 2 272 16,-2 1 0-16,2-2 0 0,-4 2 0 0,1-3-48 0,-1 2-16 15,-1 1 0-15,1-3 0 0,-2 0-32 0,2 0-16 16,-2 0 0-16,-1 0 0 0,1-1-160 0,-1 1 0 15,0 0 144-15,-2-1-144 0,1 0 0 0,0 0 144 16,-2 1-144-16,1 0 0 0,1 0 144 0,-2-1-144 16,1 3 0-16,-1-5 144 0,1 4-144 0,-1-5 160 15,0 1-160-15,-1 0 160 0,-1 0-160 0,-1-2 0 16,-2 2 0-16,0 0 128 0,1 0 64 0,-1 2 0 0,-1-2 0 16,-2 0 0-16,2 0-16 0,0-1 0 0,3 4 0 15,0-2 0-15,4 1-176 0,-1 0-144 0,3-2 144 16,-3 2-19584-16</inkml:trace>
  <inkml:trace contextRef="#ctx0" brushRef="#br0" timeOffset="-214367.2">6681 14358 9215 0</inkml:trace>
  <inkml:trace contextRef="#ctx0" brushRef="#br0" timeOffset="-209557.72">6692 14104 35935 0,'-3'-9'3200'0,"1"0"-2560"16,4 5-512-16,-1 2-128 16,0-1-1264-16,-1 0-272 0,1-5-48 0,-1-3-16 15,1 0 512-15,-1-2 112 0,0 7 16 0,-1 1 0 16,0 5-192-16,1 3-48 0,0 3 0 0,0 0 0 16,1 3 448-16,0-2 96 0,2 3 16 0,-1 1 0 0,2-3 2448 0,-1 2 496 15,-1 1 112-15,2-1 16 0,-2 0 496 0,1-2 96 0,-1 0 32 0,1 0 0 16,-1 0-1520-16,1 0-320 0,-1 2-48 0,1-1-16 15,0 2-256-15,0 4-48 0,0 1-16 0,1 4 0 16,1 3-608-16,0 3-224 0,1 3 144 16,-1 2-144-16,0 4 0 0,0 10 0 0,1 11 0 0,0 7 0 15,-1 7 0-15,0-1 0 0,0 1 0 0,-1-7 0 16,-2-13 0-16,2 1 0 0,1-3 0 0,1-1 0 16,2-2 0-16,-1-8 128 0,1-2-128 0,-2-6 128 15,0-2-128-15,-1-7 0 0,0-1 0 0,-1-6-176 16,-2 0 176-16,-1-7 0 0,-1 0 0 0,1-3 0 15,-1-2-336-15,-1-2-48 0,0-2 0 0,0-6-20192 16</inkml:trace>
  <inkml:trace contextRef="#ctx0" brushRef="#br0" timeOffset="-208721.38">6890 14804 37775 0,'-2'0'3360'0,"-1"0"-2688"0,2 0-544 0,1 0-128 0,0 0 384 0,0-1 32 0,0 1 16 0,-1-2 0 0,1-2-192 0,2 0-48 15,3-4 0-15,2-2 0 0,6-6 64 0,4 0 16 16,4-5 0-16,4-4 0 0,5 1-272 0,2-3 0 16,4 1 0-16,1 4 0 0,0 0 0 0,1 3 0 15,0 3 0-15,1 4 0 0,0-1 0 0,-3 3 0 16,-5 4 0-16,-1 0 0 0,-2 5 0 0,-3 1 0 15,-4 3 0-15,-4 4 0 0,-3-1 0 0,-3 6 0 0,-2 4 0 16,-3 7 0-16,-4 0 0 0,-2 5 0 0,-1 3-128 16,-1 2 128-16,-2 0-192 0,1-1 192 0,1-1-208 0,1-5 80 15,1 0 128-15,0 1 0 0,1-1 0 16,-3-1-128-16,-1-3 128 0,-2 0 0 0,-2 1 0 16,-3-1 0-16,-3 0-160 0,-5 3-48 0,-3-2-16 0,-6 1 0 15,-3-2 224-15,-5 0-176 0,1-2 176 0,-5-5-160 16,0 1 160-16,0-6 0 0,1-4 0 0,1-2 0 15,2-4 192-15,3-3 0 0,4 0 16 0,1-4 0 16,1 0 256-16,1 1 48 0,0-4 16 0,4 1 0 16,1 3-208-16,2-1-64 0,2 4 0 0,1 3 0 15,3 1-256-15,2 4-272 0,1-1 48 0,3 2 16 16,0 1-176-16,2-1-48 0,3 1 0 0,1-1 0 16,3 3-528-16,4-3-128 0,3 2 0 0,1 0-16 15,3-2-864-15,4-3-160 0</inkml:trace>
  <inkml:trace contextRef="#ctx0" brushRef="#br0" timeOffset="-206483.66">8154 14623 11055 0,'1'0'976'0,"-1"-3"-784"0,-1 3-192 0,0-2 0 0,2 2 5248 0,-1 0 1024 0,0 0 192 0,-1 2 32 15,-1 1-5664-15,-1-2-1152 0,0 5-208 0,3-6-48 16,0 0-768-16,-12 21-160 0,7-14-32 0,0 2 0 16,0-3-1120-16,0 2-224 0,-1 0-64 0,0-1 0 0,-1 0 2208 15,0 2 432-15,1-2 96 0,0 2 16 0,-1 3 2288 0,1-2 464 16,0 2 80-16,-1-3 32 0,2-2 208 0,0 0 64 16,1-4 0-16,3 0 0 0,0-3-1792 0,1 2-336 15,0-2-80-15,1 0-16 0,3-2-720 0,-3-2-128 16,1 2-48-16,2-5 0 15,2 0-976-15,0-4-208 0,1 0-48 0,1-2 0 16,0 1 624-16,0 0 112 0,1-3 32 0,-2 1 0 0,2 4 1472 0,-2 0 320 16,0 4 48-16,-2 4 16 0,-2-2-208 0,0 4-48 0,-2 4 0 0,0-2 0 15,-2 3-224-15,0 0-48 0,-2 1-16 16,0-2 0-16,-1 2-672 0,-1 0 0 0,0 1-176 0,-2-4 48 16,-1 3 128-16,1-3-208 0,1 1 80 0,-1-2 128 15,2 2 0-15,0-3 0 0,2 2 0 16,-1-1 0-16,2 2 0 0,-1-4 208 0,3 0-16 15,0 2-16-15,1-2 64 0,-1 0 16 0,3 1 0 0,0-1 0 16,1 3-128-16,-4-3 0 0,0 0-128 0,0 0 192 16,0 0-192-16,24-3 0 0,-18 2 0 0,0-1 0 15,0-2-288 1,-1 0-96-16,0 2-32 0,-1-4 0 0,-2 2-1056 0,-2-2-224 0,0 0-32 0,-1-1-16 16,0-1-432-16,-2 0-96 0</inkml:trace>
  <inkml:trace contextRef="#ctx0" brushRef="#br0" timeOffset="-206120.79">8819 13625 39615 0,'-10'-2'3520'0,"2"0"-2816"0,0-2-560 0,3 4-144 0,3 0 1248 0,2 0 224 0,1 4 32 0,-1-2 16 16,0 6-1520-16,1 4-496 0,3 4 0 0,0 10 0 0,3 8 336 0,-2 4 160 0,1 9-160 0,-2 5 160 15,0 5 0-15,-1 6 0 0,0 9 0 0,-1 3 0 16,1-2 304-16,-5-4-48 15,1-2-16-15,0-6 0 0,-1-5 224 0,-1 4 48 0,-1-3 16 0,-1 0 0 16,0-3-16-16,0-3-16 0,1-4 0 0,-1-7 0 16,0-5-304-16,0-3-48 0,1-1-16 0,2-5 0 15,0-1-128-15,1-8 0 0,1-2 0 16,1-3 0-16,3-2-1200 0,1-2-112 16</inkml:trace>
  <inkml:trace contextRef="#ctx0" brushRef="#br0" timeOffset="-205518.46">10835 14015 46079 0,'-5'5'4096'0,"-1"4"-3280"0,2-3-656 0,3 0-160 0,-1 4 0 0,1 3 0 16,-4 6 0-16,-2 19 0 15,-4 12-528-15,-1 10-96 0,3 4-16 0,-1-4 0 0,0 2 496 0,2-5 144 16,2-5 0-16,4-2 0 16,2-6-560-16,2-6 0 0,3 0 0 0,0-9 0 15,0-2-1040-15,-1-4-192 0</inkml:trace>
  <inkml:trace contextRef="#ctx0" brushRef="#br0" timeOffset="-205319.7">10385 14490 56207 0,'-2'3'4992'0,"2"0"-3984"0,2-1-816 0,1-2-192 16,3 0 656-16,3-2 96 0,7 4 16 0,8-2 0 16,10-2-1152-1,12-6-240-15,15-2-32 0,4-10-16 0,2-2-480 16,1-7-112-16,5-1-16 0,1-3 0 0,4 0-624 15,0 3-128-15,-3-1-16 0,-7 5-18992 0</inkml:trace>
  <inkml:trace contextRef="#ctx0" brushRef="#br0" timeOffset="-203901.2">11760 14316 46991 0,'-10'-3'4176'0,"2"3"-3344"0,5 0-656 16,3 3-176-16,1-3 0 0,1 4 0 0,0-1 0 0,1 7 0 16,5 8-1264-16,5 4-224 0,6 4-48 0,2 6-16 15,0 1 1040-15,-1 1 224 0,1-1 32 0,-2-1 16 16,-1-3-784-16,-1-3-144 0,0 5-48 15,-3-7 0-15,-2-1 560 0,-3-7 96 0,0 0 32 0,-3-6 0 16,2-2 1040-16,-1-5 224 0,-1-3 32 0,-1-3 16 0,2-7 176 0,2-2 16 16,1-4 16-16,-2-1 0 0,2 1-528 0,0-4-96 15,3-3-32-15,-2 1 0 0,0 1-128 0,1 5-16 16,1 6-16-16,-1 4 0 0,3 6-176 0,0 10 0 16,-1 8 0-16,0 11 0 0,2 9-352 0,-2 9 48 15,-1 1 16-15,0-2 0 0,-2-6 288 0,1-6 0 16,1-5 0-16,-1-4 144 0,2-4 16 0,0-5 0 15,4-4 0-15,-1-5 0 0,-3 0 112 0,2-5 32 16,3-8 0-16,2-6 0 0,0-4 288 0,-1-3 64 16,-4 0 16-16,3-5 0 0,2-8-112 0,1-7-32 15,0-4 0-15,-2-2 0 0,0 0-32 0,-5-1-16 16,-3 4 0-16,-2-3 0 0,-2 1-48 0,-1-1-16 16,0 2 0-16,2 1 0 0,1 5-288 0,1 2-128 0,0 11 128 15,0 4-128-15,-1 4 0 0,-1 3 0 16,0 3 0-16,-2 4 0 0,0 0 160 0,0 0 0 0,-3 2 0 15,1-2 0-15,2 0-16 0,-1 0 0 0,0-1 0 16,0-2 0 0,0 0-592-16,1-1-112 0,-1-5-16 0,0 2-14464 0,1-2-2896 0</inkml:trace>
  <inkml:trace contextRef="#ctx0" brushRef="#br0" timeOffset="-203669.17">12950 14949 35935 0,'-3'25'3200'0,"0"-7"-2560"0,2 0-512 0,1-4-128 0,2-6 1376 0,1-2 256 15,1 3 48-15,2 7 16 0,4 9-1312 0,3 7-384 16,3 2 144-16,2-2-144 0,-3-4 0 0,-2-5 0 15,-2-4 0-15,-2-3 0 0,-2-1 0 0,-2-2-256 16,-1 3 32-16,-4 3-12160 16,-4 3-2432-16</inkml:trace>
  <inkml:trace contextRef="#ctx0" brushRef="#br0" timeOffset="-203382.91">14482 13968 50687 0,'-7'0'2240'0,"-5"2"464"0,-3 3-2160 0,1 1-544 0,6 1 0 0,0 3 0 16,-3 7-416-16,-11 9-192 0,-17 16-32 15,-14 20-16-15,-9 12-320 0,-1 2-64 0,2-3-16 0,4-5 0 16,7-11 768-16,3-3 160 0,0-1 128 0,5-4-192 0,6-7-96 16,3-8-32-16,5-3 0 0,0-6 0 0,4-7 320 15,-2-6 0-15,2-8 0 0,-1-4-12800 16,4-4-2512-16</inkml:trace>
  <inkml:trace contextRef="#ctx0" brushRef="#br0" timeOffset="-203200.87">13602 14243 58047 0,'25'16'2576'0,"-8"-9"528"0,-1 2-2480 0,0-5-496 16,-2 0-128-16,2-2 0 0,9 2 208 0,15 1 32 16,26 1 0-16,23 4 0 0,15-3-240 0,1 2 0 15,-4-3 0-15,-9 4 0 16,-9 2-1696-16,-8 7-384 0,-7 3-80 0,-10 2-13984 15,-9 3-2800-15</inkml:trace>
  <inkml:trace contextRef="#ctx0" brushRef="#br0" timeOffset="-202886.23">15310 14791 51599 0,'-6'12'4592'0,"-2"-2"-3680"0,1-4-720 0,4-2-192 15,2 1 864-15,1 2 144 0,-2 8 16 0,-2 11 16 16,0 9-2848-16,3 3-576 0,2 3-112 0,0 0-32 15,2-1 1760-15,-2 0 336 0,2 6 80 0,-3 0 16 16,-2-1-368-16,-1 0-64 0,-5-1 0 0,-3-3-16 0,-3 1 432 16,-2-1 96-16,-2-4 0 0,-2-5 16 0,-1-2 80 0,-1-3 16 15,-3-2 0-15,-1-9-18096 0</inkml:trace>
  <inkml:trace contextRef="#ctx0" brushRef="#br0" timeOffset="-202569.91">16444 13850 17503 0,'0'15'1552'0,"-3"-6"-1232"0,1 4-320 0,-1-3 0 15,2-2 6288-15,0 2 1200 0,0 3 256 0,-2 11 32 0,2 12-5408 16,0 17-1088-16,2 8-224 0,1 5-32 0,2-8-816 0,1-1-208 16,1-4 0-16,0-3 0 0,-1 0 0 0,0-4 0 15,0-2 0-15,-2-4 0 16,-1-1-560-16,-2-4-192 0,0-2-32 0,-2-7-13328 15,-2-1-2656-15</inkml:trace>
  <inkml:trace contextRef="#ctx0" brushRef="#br0" timeOffset="-202352.04">16089 14295 41471 0,'1'4'3680'0,"-3"-3"-2944"0,-1-1-592 16,1 0-144-16,0-1 3056 0,5-1 576 16,1 0 112-16,2-2 32 0,6 0-3072 0,10-4-704 0,12-6 0 0,10 2 0 31,9-4-512-31,9-3-64 0,10 3-32 0,6-2 0 16,6 2-160-16,-1-3-16 0,-4 4-16 0,-6 2 0 15,-9 3-224-15,-8-3-32 0,-8 3-16 0,-10-1-19984 0</inkml:trace>
  <inkml:trace contextRef="#ctx0" brushRef="#br0" timeOffset="-201775.07">17519 13883 51599 0,'-2'4'2288'0,"-2"-4"464"0,-1 0-2192 0,3-3-560 16,2 3 0-16,1 3 0 16,2-3-304-16,-1 2-160 0,2 2-48 0,2 5 0 15,3 7-256-15,2 1-64 0,2 8-16 0,3 3 0 0,2 7 416 0,3 6 96 0,0 1 16 16,0 1 0-1,-1 1-96-15,-3-3-16 0,-1 0 0 0,-5-6 0 0,0-7 192 0,-3-4 48 0,-2-3 0 16,-1-5 0-16,-2-4 192 0,0-2-176 16,-1-1 176-16,2-9-160 0,-1 0 400 0,3-7 80 0,1-1 0 0,4-6 16 15,3-4 128-15,3-7 32 0,3-1 0 0,1-6 0 16,0 1-496-16,3-4 0 0,-2 3-208 0,1 1 64 16,0 3-208-16,-4 6-32 0,-1 3-16 0,-4 13 0 15,-1 8-96 1,-3 11-16-16,-3 6 0 0,-3 9 0 0,-2 7 512 0,-3 6 0 0,-1 0 0 0,-1-3 0 15,2 0 608-15,2-6 16 0,3 0 0 0,3-7 0 16,4-3-32-16,1-9 0 0,-3 0 0 0,9-7 0 16,6-2-112-16,6-6-32 0,4-4 0 0,0-10 0 15,5-2 176-15,0-8 16 0,3-3 16 0,-1-5 0 0,-3 0-384 16,-4 1-80-16,-6 2 0 0,-6-4-16 0,-4 1-48 16,-7-3 0-16,-1-3 0 0,-5-1 0 0,-2 0 608 15,0-6 112-15,-1-7 32 0,2 1 0 0,5-2 144 0,1 6 48 16,4 4 0-16,1 7 0 0,1 10-864 0,2 2-144 15,1 1-64-15,0 3 0 16,1-1-768-16,-2 5-160 0,1-1-32 0,-1 6 0 16,0-2-320-16,-2 3-64 0,1 2 0 0,-2 0-21984 15</inkml:trace>
  <inkml:trace contextRef="#ctx0" brushRef="#br0" timeOffset="-201339.66">18964 14585 32255 0,'0'0'2864'0,"1"-3"-2288"0,0 0-576 0,0 0 0 0,2-1 1424 0,1-1 176 0,2-2 48 0,2-3 0 15,6-5-1152-15,1-5-240 0,2 1-32 0,1 1-16 16,-1-1 624-16,0 3 128 0,-1 0 32 0,2 0 0 16,-1 4-320-16,-1-1-64 0,1 4-16 0,1 2 0 15,-1-1-400-15,0 4-64 0,2 1-128 0,-1 3 176 16,1 3-176-16,-1 1-192 0,0 2 32 0,-3 3 16 0,-2 0-64 0,-2 6-16 16,-1 5 0-16,-2 2 0 0,-5 3 32 0,-4 3 16 15,-3 7 0-15,-4 0 0 0,-5 1 176 0,-4 2 0 16,-4 1 0-16,-6 1 0 0,-2 3 288 15,-3-4-16-15,-1-1 0 0,-1 2 0 0,4-5 80 0,4 0 16 16,2 0 0-16,5-4 0 0,3-3 144 0,4 0 16 16,2-2 16-16,3-3 0 0,4-1 48 0,5-3 16 15,1-1 0-15,3-2 0 0,3 0-608 0,2-2 0 16,0 1 0-16,3-3 0 16,2 0-480-16,0 1-16 0,0-3 0 0,0-4 0 15,2 0-288-15,-2-5-64 0,2-2-16 0,1-4-12704 16,0-2-2560-16</inkml:trace>
  <inkml:trace contextRef="#ctx0" brushRef="#br0" timeOffset="-201044.33">20777 13400 35935 0,'-3'0'3200'0,"-3"0"-2560"0,-2 0-512 0,0 2-128 0,2 2 1856 0,-1 2 336 0,-2 4 80 0,-10 6 16 15,-9 12-2144-15,-16 16-416 0,-8 16-96 0,-3 7-16 16,0 2 192-16,0 2 48 0,1 7 0 0,3 1 0 16,2-3 640-16,4-3 128 0,1-5 16 0,1-4 16 0,2-8 96 15,2-5 16-15,0-6 0 0,5-7 0 16,2 0-576-16,4-9-192 0,6-7 0 0,2-1 144 15,4-7-464 1,1-8-80-16,7-4-32 0,0-7-13392 0,5-2-2688 0</inkml:trace>
  <inkml:trace contextRef="#ctx0" brushRef="#br0" timeOffset="-200849.4">20083 13570 42383 0,'13'16'3776'0,"-5"-3"-3024"15,-2-3-608-15,-1-2-144 0,-1-2 3104 0,1-2 592 16,2 6 112-16,5 6 32 0,8 9-3104 0,10 9-608 16,7 5-128-16,1-1 0 15,1 0-416-15,-1 0-48 0,0-1-16 0,-1 1 0 16,1 0-800-16,-5 1-176 0,-3-2-16 0,-3 1-16 16,-2-1-192-16,-3-1-48 0,0 2 0 0,-2 1 0 15,-2 0-1168-15,-2-7-240 0</inkml:trace>
  <inkml:trace contextRef="#ctx0" brushRef="#br0" timeOffset="-200436.7">21076 14279 49759 0,'8'-4'2208'0,"-1"-1"448"16,0 0-2128-16,2-1-528 0,-1 4 0 0,2-2 0 15,4-1-1344-15,8-3-368 0,15-4-80 16,11-4 0-16,7 0 1216 0,-2 4 256 0,-4-1 64 0,-3 7 0 0,-3 2 256 0,-5 4 144 16,-5 2-16-16,-6 4 0 0,-5 2 128 0,-7 0 32 15,-6 4 0-15,-5 3 0 0,-6 4 32 0,-5 3 0 16,-5-2 0-16,-8 4 0 0,-9 1-176 0,-3 1-16 15,-6 3-128-15,-3 3 192 0,-3 5 0 0,-1 4-16 16,-1 1 0-16,2-2 0 0,3 5 48 16,4-2 16-16,5 2 0 0,2-3 0 0,7 1 96 0,3-2 32 15,4 3 0-15,10-5 0 0,3-1-112 0,4-6-32 0,7 2 0 16,3-5 0-16,4-2 288 0,3-1 64 0,3-3 16 16,8-4 0-16,3-1-400 0,5 2-64 0,3-6-128 15,2 0 176-15,1 1-384 0,10-2-80 0,9 2-16 0,6-1 0 31,7 1-432-31,7-4-96 0,6 0 0 0,7-7-20736 0</inkml:trace>
  <inkml:trace contextRef="#ctx0" brushRef="#br0" timeOffset="-181972.65">19860 5374 14735 0,'-1'-1'1312'0,"-1"1"-1056"0,-1 1-256 0,1 2 0 0,-1-1 0 0,-1-1-256 0,-1 2 64 0,-2 3 0 16,-4-2-2000-1,-3 2-400-15,2 0-80 0,3-2-16 0,4-2 2688 0,3-2 576 0,3-4 80 0,3 0 32 16,2-3 1872-16,3 0 368 0,-1-2 80 0,2 2 0 15,-1-4 160-15,0 3 32 0,0-2 0 0,0 1 0 16,0 0-480-16,-1-1-96 0,-1 0 0 0,-1 4-16 16,-1 1-1488-16,-2 4-288 0,0-2-64 0,-3 6-16 0,0-2-432 0,-3 4-96 15,0 0-16-15,-2 1 0 0,0 3-208 0,-3-3 0 16,0 0 0-16,-1 0 0 0,2 0 0 0,0 1 0 16,1-4 0-16,1 0 0 0,2-2 176 0,0-1-176 15,2 2 192-15,1-2-192 0,-1 0 448 0,1-2-32 16,1 1 0-16,0-2 0 0,0 1-48 0,2 1-16 15,-1 1 0-15,-2 0 0 0,0 0-16 0,0 0 0 16,0 0 0-16,0 0 0 0,0 0-192 0,13 16-144 16,-12-10 192-16,-2 1-192 0,1 2 272 0,-2-2-48 15,2 4-16-15,0-3 0 0,0 1-208 0,0 0 0 16,0 0 0-16,2-3 0 0,0 2 240 0,1-2-48 0,-1 3-16 16,2-5 0-16,-2 5 80 0,2-3 0 0,-2 3 16 15,1 1 0-15,-1 0-272 0,1 2 0 0,-2 4 128 0,0 6-128 16,-1 4 320-16,-2 5 0 0,-3 4 0 15,-1 2 0-15,-3 9-320 0,-1-2 0 0,0 0 128 0,-1-4-128 16,1 1 0-16,2-5 0 0,-1 1 0 0,2-2 0 16,2-3 176-16,0-1 128 0,2-3 16 0,-2-2 16 15,0-3-336-15,-1-5 0 0,1 1 0 0,0-8 128 16,0 0-128-16,2-5 0 0,0-2 0 0,1-4 0 16,-1-3-160-16,-1-4-48 0,2-5-16 0,-3-11-22544 15</inkml:trace>
  <inkml:trace contextRef="#ctx0" brushRef="#br1" timeOffset="-175447.51">10810 609 28559 0,'-5'-3'2544'0,"3"0"-2032"0,2 3-512 0,1-1 0 15,2 0 1008-15,0 0 96 0,1-2 32 0,2-1 0 16,1-4-272-16,4 0-48 0,3-2-16 0,2 2 0 15,0-2 64-15,0 4 16 0,0 0 0 0,2 2 0 16,-2-1-304-16,0 4-64 0,0 1-16 0,-1 0 0 16,-3 3-304-16,0 0-48 0,-2 3-16 0,-2 1 0 0,-2 2 0 15,-4-2-128-15,1 3 192 0,-4 2-64 0,-2 0 80 16,-2 1 16-16,-1 0 0 0,-1 0 0 0,-1 2 32 0,1 1 0 16,1 3 0-16,2-3 0 0,4 6-256 0,2 0 176 15,6 3-176-15,2 4 160 0,3-1-160 16,2 1 0-16,2-3 0 0,3 2 0 0,1 4 0 15,3-1 0-15,2 1 128 0,-3-1-128 0,-2-2 0 0,1-3 0 16,3 2 0-16,-1 0 0 0,-2 0 192 0,-1-5 16 16,-3-1 0-16,0-1 0 0,-2-2-208 0,-4-3 176 15,-1-2-176-15,-1-2 160 0,-2-2-160 0,-2-1 0 16,0-6 0-16,-1 1 0 0,1-2 0 0,-2-2 0 16,2 0 0-16,0-3 0 0,2-1 0 0,0-5 0 15,1-3 128-15,1-2-128 0,2-7 320 0,2-2 16 16,1-6 16-16,-1-5 0 0,1-1-352 0,1-6 128 15,-1-8-128-15,0-3 0 0,-3-1 0 0,0-2 0 16,-3 2 0-16,-1 0 128 0,-2 8 0 0,0 1 16 0,-2 1 0 16,0 1 0-16,-1-2 48 0,-1 6 16 0,-1 3 0 0,0 3 0 15,-2 4-208-15,0-1 144 0,-1 7-144 16,1 0 128-16,1 0-128 0,-1-1 0 0,0 5 0 16,1-1 0-16,0 6 0 0,0-2 0 0,0 1 0 0,1-1 0 31,0 8-352-31,2-2-48 0,-1 7-16 0,2 4 0 0,1 7-880 15,0 1-176-15</inkml:trace>
  <inkml:trace contextRef="#ctx0" brushRef="#br1" timeOffset="-174973.8">12196 903 9215 0,'0'-15'816'0,"0"5"-656"0,0 0-160 0,0 4 0 0,1 3 6240 16,1 0 1216-16,-1 3 240 0,1-7 48 0,1 1-6208 0,-2-4-1232 15,-1 2-304-15,-2 4 0 0,-5 0 0 0,-3 4-256 16,-2 4 64-16,-3 2 16 0,-2 6-112 0,-3 1-32 0,-2 3 0 0,1-2 0 31,2 0-64-31,-2 4-32 0,-2 4 0 0,1 1 0 0,2 3 416 0,2-1 0 0,6-3 0 0,2 1 0 16,2 3 0-16,0-5 0 0,4 1 0 0,3 0 128 15,4-2-128-15,0 1 0 0,4-4 0 0,2-1 0 16,3 2 0-16,1-7 0 0,3 0 0 0,3-5 0 16,2-1 0-16,0-2 0 0,2-5 0 0,2 0-128 15,1-4 128-15,-1-4 0 0,-2 0 0 16,1-3 0-16,0-3 0 0,-1 2 0 0,-3-5 0 0,-3 3 128 15,-4 0-128-15,2-4 128 0,-1-1-128 0,-2-5 128 16,-1-2 384-16,-2 0 96 0,0 0 16 0,-4 0 0 16,-2 2 272-16,0 0 48 0,-4-3 16 0,-2 1 0 15,-1 3-560-15,-2 0-96 0,0 3-32 0,-1 2 0 0,-1 4-272 16,1 4 0-16,-1-1 128 0,2 5-128 0,0 2 0 16,0 2-144-16,1 4 16 0,1 2-18000 15</inkml:trace>
  <inkml:trace contextRef="#ctx0" brushRef="#br1" timeOffset="-174541.15">12944 910 35935 0,'-5'-16'3200'0,"2"2"-2560"0,-1 6-512 0,1-1-128 0,3 5 1424 16,0 2 272-16,2 1 48 0,-2-8 16 15,-2-1-1760-15,-1-6-336 0,-2 0-80 0,-1 0-16 16,-2 3-336-16,-1 1-80 0,0 6-16 0,-3 0 0 0,1 2-256 15,-1 4-48-15,-2 0-16 0,0 1 0 0,-3 4-336 0,1 1-64 16,-2 4-16-16,-1 0 0 0,-1 2 1136 0,-2 1 208 0,-1 3 64 0,0 2 0 16,1 2 1760-16,1-1 352 0,3-1 80 0,0 2 16 15,2 0-304-15,3 1-64 0,0-1-16 0,5 2 0 0,1-1-1072 16,4 1-224-16,3-2-32 0,1 1-16 0,4 1-288 16,1 1 0-16,3-1 0 0,2 0 0 0,2 0 0 15,2-3 0-15,1-1 0 0,4-1 0 16,1-4-224-16,3-2 0 0,2-1 0 0,1-4 0 15,-1-2-736-15,0-1-128 0,0-3-48 0,-3 0 0 16,0-5-1248-16,-2 1-256 0,-2-5-48 0,0 2-16 16</inkml:trace>
  <inkml:trace contextRef="#ctx0" brushRef="#br1" timeOffset="-174047.95">13407 795 42383 0,'-9'-15'1872'0,"2"5"400"16,0 4-1824-16,4 2-448 0,1 4 0 0,2-2 0 16,-1 2-992-16,-1 0-288 0,-3 2-64 0,-4-2-16 15,-1 4 160-15,-3 2 48 0,-2 0 0 0,-1 7 0 16,-2 0 544-16,0 2 112 0,-1 3 32 0,2-1 0 0,0-1-944 15,2 0-192-15,0 0-48 0,3 0 0 0,2-1 1328 0,2-1 320 0,2-2 0 0,1 0 0 16,2 1 752-16,-1-3 208 0,1 2 64 0,2 0 0 16,1 2 64-16,-1-2 32 0,2 1 0 0,0 3 0 15,3-4-848-15,1 0-272 0,1 2 160 0,3-5-160 16,3 1 0-16,2-4 0 0,2-3 0 0,4-3 0 16,1-2 0-16,1-3 0 0,1-1 0 0,1-3 0 15,-1-4 0-15,0 0 128 0,0-5-128 0,-3-3 0 0,0 3 128 16,-4-4-128-16,-1 0 0 0,-3-2 128 0,-2 1 192 15,-3 1 16-15,-2-3 16 0,0 3 0 0,-2 2 336 0,-1 1 64 16,1 4 16-16,0 6 0 0,0 2-208 0,-1 4-48 16,1 0 0-16,-1 6 0 0,1 3-48 0,-1 4-16 15,1-2 0-15,0 6 0 0,1 1-256 0,0 1-48 16,0 0-16-16,-1 0 0 0,2 0-128 0,0 3 0 16,1-1 0-16,-1-2 0 0,0 0 0 0,0 0 0 15,1-3 0-15,-1-1 0 0,1 1 0 0,2-4-144 16,-1 1 144-16,2-1 0 15,0-3-672-15,1 2-32 0,-1-6 0 0,3 2-11200 16,-1-2-2256-16</inkml:trace>
  <inkml:trace contextRef="#ctx0" brushRef="#br1" timeOffset="-173421.36">13976 173 43311 0,'-7'-12'3840'0,"4"5"-3072"0,1 4-608 16,2 3-160-16,3 0-496 0,-1 2-128 0,2 2-16 15,0 2-16-15,3 1 656 0,3 8 0 0,4 8 0 0,3 5 0 16,2 7 0-16,-1 3 0 0,1 3 0 0,-1 3-128 15,-1 1 128-15,1 2 0 0,-2 0 0 0,-3 4 0 0,1-1 0 0,-4 2 0 16,-1 1 0-16,-3 0 0 16,0-6 0-16,-4-2 0 0,0-7 0 0,-1-1 0 0,-2-3 0 0,-1-1 0 15,1-3 0-15,0 1 0 0,0 0 0 0,0-2 0 16,-1 0 0-16,2-2 0 0,3-1 0 16,-1-4 0-16,2-3 160 0,1-3-160 0,1-6 256 0,1-2-64 15,2-4 0-15,1-4 0 0,-1-4-192 0,1-2 0 16,1-6 0-16,-3-2 0 0,0-1 0 0,-1-3 0 15,-1-6 0-15,-2 1 0 0,0-3 0 0,-2-5-128 0,-2-5 128 16,0-7-208-16,0 1 208 0,-1 1-144 0,1 3 144 16,1 3-128-16,2 4 128 0,2 8 0 15,3 0 0-15,2 9 0 0,1 0 0 0,3 5 0 0,2 1 0 16,1 4 0-16,3 0 160 0,2 1-32 0,3 0-128 0,1 3 192 16,3-4-192-16,0 4 0 0,1-2 0 0,0 2 0 15,-1 0 0-15,-2 0 0 0,-2 0-160 16,-5 4 160-16,-3 1 0 0,-3-1-160 0,-2 5 160 0,-2 0 0 15,-1 1 0-15,-3 2 0 0,-1 0 0 0,0 2 0 16,-1 1 0-16,-1 1 0 0,1-2 0 16,0 0 0-16,-2 2 0 0,2-2 0 0,1 1 0 0,-1-2 0 15,-1 2 0-15,1 1 0 0,-2-3 0 0,1 0 0 16,-3 0 0-16,-3-1 0 0,1 0 0 0,-4-2 0 16,0 0 0-16,-4 3 176 0,-4-5-32 0,-3 2 0 15,-2 0 192-15,-3-1 48 0,-3 1 0 0,-2-3 0 0,0 2-160 16,-2-1-32-16,0-1 0 0,0-4 0 0,1 1-192 0,2-4 0 15,0 0 0-15,2-4-160 16,3 1-352-16,2-2-80 0,1-2-16 0,2 1-18240 16</inkml:trace>
  <inkml:trace contextRef="#ctx0" brushRef="#br1" timeOffset="-172411.76">15198 634 42383 0,'-3'-6'3776'0,"0"2"-3024"0,3-1-608 0,2 4-144 0,0 1 928 0,2 0 160 0,1 0 16 0,1 0 16 31,4-2-1296-31,2 2-256 0,5-3-48 0,7 2-12976 16,-3-2-2608-16</inkml:trace>
  <inkml:trace contextRef="#ctx0" brushRef="#br1" timeOffset="-172205.14">15231 1039 44223 0,'-3'0'3936'16,"2"0"-3152"-16,2 1-624 0,3 1-160 0,0 1 320 0,0-2 48 16,3 1 0-16,1 5 0 15,7 3-816-15,1-2-176 0,3 2-16 0,1 0-16 0</inkml:trace>
  <inkml:trace contextRef="#ctx0" brushRef="#br1" timeOffset="-168670.96">17761 315 3679 0,'5'-12'320'0,"-3"2"-320"0,0 1 0 0,0 6 0 0,-1 0 7040 0,-1 2 1344 15,0 1 272-15,1-3 48 0,0 0-6608 0,1-4-1328 16,0 1-272-16,-1 0-48 0,2 0 64 0,-2 0 0 16,3 0 16-16,-2 2 0 0,3-2-144 0,0-1-16 15,1 4-16-15,2-1 0 0,-1 2-64 0,3 2-16 16,0 2 0-16,0 5 0 0,1 2-16 0,1 5-16 0,1 4 0 0,-2 7 0 15,1 1-240-15,-1 2 176 0,-1 3-176 16,-1 1 160-16,-2 3-160 0,-1 0 0 0,1 3 0 16,-5 0 0-16,1 7 0 0,-3 2 0 0,-3 0 0 15,1 1 0-15,-3 2 0 0,0-6 0 0,0 1 0 0,-1-5 0 16,1-1 0-16,0-2 0 0,0-1 0 0,2 1 0 16,2-5 0-16,1-1 0 0,4-5 0 0,0-4 0 15,2-3 0-15,0-7 0 0,1 0 0 0,1-7 0 16,-2 0 0-16,1-5 0 0,0-2 0 0,0-2 0 15,-2-2 0-15,0-4 0 0,-1-2 128 0,-1-3-128 16,0-2 192-16,-1-7 16 0,1-2 0 0,-2-5 0 16,-1-1-64-16,1 2-16 0,-1-3 0 0,1 3 0 15,2 6-128-15,-2 1 0 0,2 5 0 0,-1 2 0 16,2 3 0-16,1 0 0 0,0 4 0 0,2 0 0 16,3 4 0-16,1-1 0 0,3 0 0 0,2 0 0 0,1 3 0 15,0 0 0-15,2 0-160 0,-2 2 160 0,2 5 0 16,-3-3 0-16,1 5-128 0,-1 3 128 0,-1-1 0 15,-1 6 0-15,1-2 0 0,-2 2 0 0,-1 1 0 16,-2-3 0-16,-1 1 0 0,-3 0 0 0,-3 2 0 0,-2-1 0 16,-2 0 0-16,-3 3 0 0,-2 0 0 0,0 0 0 15,-2-1 0-15,2 0 0 0,-1-3 0 0,0 3 0 16,0-4 0-16,-2 2 160 0,1 2 0 0,-2-1 0 16,-1-3 0-16,0 0 0 0,-2 2-32 0,0-4-128 15,-2 2 192-15,-1 1-64 0,1-4-128 0,-3 4 0 16,2-5 0-16,-1 0 0 0,0 1 0 0,-1-6 0 15,0 0 0-15,1-3 0 0,-1-3 0 0,1-4 0 16,-2-4 0-16,0-5-19552 0</inkml:trace>
  <inkml:trace contextRef="#ctx0" brushRef="#br1" timeOffset="-147434.9">18995 789 35935 0,'-5'-9'3200'0,"1"3"-2560"0,2 2-512 0,0 2-128 16,2 1-192-16,0 1-64 0,0-3-16 0,-1 1 0 16,1 0 272-16,-1-4 0 0,0 4 0 0,-2-2 144 15,3 1-144-15,0 0 0 0,3 0-160 0,-1 2 160 31,2 1-1056-31,1 0-112 0,1 0-32 0,1 1-13120 0</inkml:trace>
  <inkml:trace contextRef="#ctx0" brushRef="#br1" timeOffset="-147172">18996 1166 41471 0,'-16'2'1840'0,"3"2"368"16,4-1-1760-16,2 0-448 0,5-3 0 0,2 3 0 0,1-3 0 0,-1 1 0 15,-1 1 0-15,0 2 0 16,-1 0-944-16,2-2-112 0,2 1-32 0,0-3-16176 0</inkml:trace>
  <inkml:trace contextRef="#ctx0" brushRef="#br1" timeOffset="-145322.62">20346 375 1839 0,'5'-18'160'0,"-1"5"-160"0,-2 3 0 0,-2 5 0 0,0 4 704 0,2-4 96 16,0-7 32-16,1-2 0 0,0-6 1344 0,1-1 288 16,-3 7 48-16,-1 4 16 0,0 4 928 0,-2 7 176 15,-2 6 32-15,0 5 16 0,1 4-1376 0,0 5-256 16,3 5-64-16,0-1-16 0,3 1-864 0,-1-2-160 16,3 0-48-16,-1 1 0 0,-1-1-224 0,2 1-48 15,2 1-16-15,-3 3 0 0,3-5-224 0,-2 5-64 16,0 5 0-16,0 5 0 0,-2 5-128 0,-2 4-48 15,1 3 0-15,-6 0 0 0,0-4-144 0,-1 0 0 16,-1-5 0-16,-1-3 0 0,1 2 0 0,1-7 0 0,0-6 0 16,1-1 0-16,1-2 0 0,2-5 240 0,1-2-16 15,3-5 0-15,-1-3-224 0,1-4 144 0,0-3-144 16,1-3 128-16,2-2-128 0,-1-4 0 0,1-4 144 0,1-2-144 16,-1-5 160-16,0-2-32 0,1-9-128 15,0-4 192-15,0-4-192 0,-1-4 0 0,2-1 0 16,-1 3 0-16,2 3 0 0,-2 0 0 0,2 7 0 15,-2-1 0-15,1 5 0 0,-1 1 0 0,-1 4 0 0,2 3 0 16,-1 1 0-16,2 1 0 0,1 2 0 0,-1 1 0 16,1 3 0-16,1 0 0 0,2 4 0 0,0-2 0 15,1 3 0-15,0 2 0 0,-2 1 0 0,-1 1 0 16,0 2 0-16,-1 3 0 0,3 2 0 0,-2 2 0 16,0 3 0-16,0 0 0 0,0 8 0 0,0-1 0 15,-1 2 0-15,-3-1-128 0,1 2 128 0,-3-1 0 0,-3 0 0 16,0-2 0-16,-2 1 0 0,-2-1 0 0,0 2 0 0,-3-1 0 15,-1 3 0-15,-3 0 0 0,2-1 0 0,-3-1 0 16,-1-4 0-16,-2 1 0 0,0-2 0 0,-2 1 0 16,-1-2 0-16,-2-3 0 0,0 0 0 15,-1-1 0-15,2-5 0 0,-2 0 0 0,3-3 0 0,-1-4 0 16,1 2 0-16,0-4 0 0,0 0 0 0,0-2 0 16,1-1 0-16,-1 0 0 0,0-1-144 0,0 0-80 15,0-5-16-15,0 1 0 16,2 3-720-16,3-2-128 0,2 2-48 0,3 0-10576 15,2 1-2112-15</inkml:trace>
  <inkml:trace contextRef="#ctx0" brushRef="#br1" timeOffset="-145003.78">21055 776 7359 0,'-4'-6'656'0,"0"3"-528"0,2 0-128 0,1-1 0 0,1 4 3696 0,0 2 704 0,-2 0 144 0,1-2 16 16,-1 4-1824-16,-2 2-368 0,-1 3-80 0,-1 3-16 16,0-1-928-16,-1 4-192 0,3 1-48 0,-1-1 0 0,0 1-144 15,2 0-16-15,2 3-16 0,2-3 0 0,0 0-496 0,2 0-112 16,1 0 0-16,1 2-16 0,1 2-304 15,-1-1 0-15,0-4 128 0,0-2-128 0,1 3 0 16,1-1 0-16,1-1 0 0,-1-2 0 0,0 0 0 0,2-2 0 16,-3-1-192-16,2-3 192 31,-2 2-1680-31,-1-3-240 0</inkml:trace>
  <inkml:trace contextRef="#ctx0" brushRef="#br1" timeOffset="-144835.8">21171 465 40543 0,'-22'-10'1792'0,"8"6"384"0,4 4-1744 0,5 0-432 16,5 3 0-16,2-2 0 0,-1 3 160 0,0 2-160 0,1 2 192 0,1 5-192 31,2-1-2240-31,1 4-576 0,3 0-96 0,-2-3-32 0</inkml:trace>
  <inkml:trace contextRef="#ctx0" brushRef="#br1" timeOffset="-144324.85">21607 789 24879 0,'-2'-5'2208'0,"1"4"-1760"16,1-2-448-16,0 3 0 0,-1 0 2192 0,-1-2 368 15,1-2 64-15,-4 0 0 0,0 1-944 0,-2-4-192 16,-3 2-32-16,0 4-16 0,-1 1-1088 0,-2 4-224 16,2 0-128-16,-2 4 160 0,-2 5-160 0,-1 0-176 15,-1 6 48-15,-2-1 0 0,-1 5-32 0,2-1 0 16,-2 3 0-16,1-2 0 0,2 2 160 0,1-3 0 15,2 3 0-15,2-7 0 0,3 2 0 0,2-4 0 16,2-1 0-16,2-4 0 0,2 0 0 0,2-5 0 16,1-2 0-16,1-1 0 0,2-2 144 0,3-1-144 15,0-1 192-15,4-2-192 0,-1-1 192 0,2-2-64 0,2-2 0 16,1-2-128-16,0 0 0 0,2-5 0 16,-1 3 0-16,0-2-144 0,-1-1-112 0,0-1 0 15,-1 0-16-15,0 0 0 0,-1 0 272 0,-3 0-192 16,-1 1 192-16,-2 3-160 0,-1 2 160 0,-4 1 0 0,0 4 0 15,-3 0 0-15,0 1 544 0,-3 2 32 0,1 1 16 0,-1 1 0 16,0 3-96-16,-2 0-32 0,0 1 0 0,1 2 0 16,0 1-256-16,1 2-48 0,0 3-16 0,2-2 0 15,1 5-144-15,0-1 0 0,1 0 0 0,3 0 0 16,2 2 0-16,1-1 0 0,1 1 0 0,2-2 0 16,0 0 0-16,1-1 0 0,0-1 0 0,1-1 0 0,-1 0-176 15,0-1 176-15,-1-2-128 0,0 0 128 16,0-1-528-1,0-1-32-15,-1-3 0 0,1 1-17616 0</inkml:trace>
  <inkml:trace contextRef="#ctx0" brushRef="#br1" timeOffset="-143886.29">22134 699 34095 0,'-6'-8'3024'0,"4"6"-2416"0,0-2-480 0,4 0-128 0,-1 4 320 0,0-2 64 16,3 2 0-16,-2-3 0 0,4 2 48 0,1-1 16 16,-1-2 0-16,-1 1 0 0,-3 3-320 0,-2 0-128 0,-2 3 128 15,-3 1-128-15,-3 2 0 0,-4 0 0 0,-2 4 0 0,-2-2 0 16,-2 4 0-16,-3 0 208 0,0 0-48 0,0 1-16 16,1-1 144-16,0-2 32 0,2 2 0 0,0-3 0 15,2 1 0-15,3-3 0 0,2 2 0 0,2-5 0 16,1 2-112-16,3-2-16 0,3-2 0 0,2 0 0 15,1 2-192-15,0-1 0 0,3-3 128 0,1 1-128 16,3-1 0-16,-1 0 0 0,3 0 128 0,1-1-128 16,1 1 0-16,-1 0 0 0,1 0 0 0,-1 1 0 15,0 1-128-15,-1 1 128 0,1-2 0 0,0 5 0 16,0-2 0-16,-2 1 0 0,1 1 0 0,-3 2 0 16,-1 0 0-16,0 0 0 0,-1 1 0 0,0 0 0 15,-1 4 0-15,0-4 0 0,0 4 0 0,-1-3 0 16,1 2 0-16,-2-3 0 0,2-2 0 0,-1 2 0 15,-1-2 0-15,-1-1 0 0,1-1 0 0,-1-1 0 0,-1 0 0 16,-1-2 0-16,-1 2 0 0,-1-2 0 16,0 0 0-16,-2 0 0 0,-1 2-128 0,-1 1 128 15,-1-2-1392-15,-2 0-208 0,0 1-64 0,0-1-14720 16</inkml:trace>
  <inkml:trace contextRef="#ctx0" brushRef="#br1" timeOffset="-143514.65">23025 470 35935 0,'-7'-5'1600'0,"4"4"320"0,0 1-1536 16,2 0-384-16,0 0 0 0,1 1 0 0,1 1 800 0,-1 1 96 0,2 3 0 0,2 4 16 0,1 0-320 0,4 5-64 0,1 1-16 0,1 0 0 15,2 2-512-15,0 0 0 0,2 3 0 0,-2-3 0 16,0 4 192-16,0 1-192 0,-2 3 192 0,0-2-192 0,-2 5 160 15,-3-3-160-15,-2 2 128 0,-3 1-128 16,0-5 0-16,-2-1 0 0,-1-1 0 0,-1-2 0 16,-2 1-256-16,0-5-64 0,0-4-32 0,0-2 0 15,1-1-1760-15,-3-3-336 0</inkml:trace>
  <inkml:trace contextRef="#ctx0" brushRef="#br1" timeOffset="-143337.95">22800 695 40543 0,'-20'-6'3600'16,"9"2"-2880"-16,4 0-576 0,6 2-144 0,2 2 336 0,3-4 48 15,2 2 0-15,3-1 0 0,6-1-128 0,7-2 0 16,8-1-16-16,6 1 0 0,2-1-240 0,3 1 144 16,0 4-144-16,-1 2 128 0,1 2-128 0,-1-1 0 0,-3 4 0 15,-3 2-176 1,-1-1-192-16,-5-1-32 0</inkml:trace>
  <inkml:trace contextRef="#ctx0" brushRef="#br1" timeOffset="-142928.45">23663 681 35935 0,'-31'4'1600'0,"10"0"320"0,2 2-1536 0,8-4-384 0,6 2 0 0,3-2 0 16,-1 0 0-16,-3 3 0 0,-4 2 0 0,-2-1 0 15,1 4 0-15,1-1 0 0,3 1 0 0,5-4 128 16,2 0-128-16,4 0 0 0,2-2 0 0,4 0 0 0,1-2 0 16,5 1 256-16,3-3-48 0,2-3 0 0,2-1 336 0,3-1 64 15,0 1 16-15,0-3 0 0,-1-1-288 0,-2-1-48 16,-1 2-16-16,-1-3 0 0,-1 1 32 0,-2-3 0 16,-1 2 0-16,0 0 0 0,-2-2-160 15,-1 2-16-15,-1 0-128 16,-2-1 192-16,-1 1-192 0,-2 0 0 0,-1 1 0 0,-4-1 0 15,-2 3 0-15,-4-2 0 0,-2 3 0 0,-2 2 0 0,-4 2 0 0,-4 2-240 16,-4 2 80-16,-2 5 16 0,-1-1 144 0,-3 1-192 16,-1 5 192-16,-1 1-192 0,1 3 352 0,2 0 64 15,1 3 16-15,2 0 0 0,4 2-32 0,2-2 0 16,3 3 0-16,4 0 0 0,3-2-16 0,3 1-16 16,3-1 0-16,2-1 0 0,2-1-176 0,1-1 0 15,1-1 0-15,3 2 0 0,1-2 0 0,2 0 0 16,1-2-224-16,3 0 80 15,1-4-576-15,1 0-112 0,3-1-32 0,0-5-17056 0</inkml:trace>
  <inkml:trace contextRef="#ctx0" brushRef="#br1" timeOffset="-142568.02">24224 919 27647 0,'-10'1'2448'0,"4"1"-1952"0,2 1-496 0,3-3 0 0,0 1 560 15,1 2 16-15,0-3 0 0,0 2 0 0,-1 3 0 16,1 4 0-16,-2-1 0 0,0 2 0 0,1 0-400 16,-2 0-176-16,-1 0 160 0,1-2-160 0,0 1 128 0,1-3-128 15,-1-1 0-15,2 0 0 0,1-4 1344 0,0 2 192 16,1-6 16-16,1 0 16 0,0-1-352 0,0-5-64 15,3-1 0-15,0 1-16 0,0-6-432 0,3-3-96 16,-1 0-16-16,2-1 0 0,-2-3-256 0,2-4-48 16,-2-2-16-16,1-3 0 0,-2-1-272 0,0 1 160 15,0-1-160-15,0 7 128 0,-1 3-128 0,2-1 0 16,0 5 0-16,-1 2 0 0,3 3 0 0,-2 3 0 16,1 1 0-16,2-1 128 0,1 1-128 0,0 3 0 15,1-3-160-15,1 2 160 0,1 1-400 0,0-1 16 16,-2 4 0-16,1 0 0 15,-1 1-1024-15,0 0-192 0</inkml:trace>
  <inkml:trace contextRef="#ctx0" brushRef="#br1" timeOffset="-141931.83">24878 736 23039 0,'-2'6'1024'0,"-1"-3"192"0,2 4-960 0,0-1-256 0,1-4 0 0,0 2 0 16,0 2 1184-16,0 2 192 0,0 6 32 0,-1 5 16 0,-1 1-32 15,0 1-16-15,1-1 0 0,-1-2 0 0,0-2-464 0,1-3-80 16,-1-1-32-16,1-2 0 0,0-4 32 0,1 0 0 16,0 0 0-16,1-4 0 0,0 0-176 0,3-4-16 15,1 0-16-15,0 0 0 0,4-4-384 16,1 0-80-16,2-4-16 0,0-5 0 0,6 1-144 0,-4-2 0 15,4-5 0-15,-1-1 0 0,2-2 0 0,-1 0 128 16,2-1-128-16,-2 3 0 0,0-1 0 16,-2 4 0-16,-1 4 0 0,-3 1 0 0,0 6 0 0,-3 1 0 15,0 4 0-15,-3 0 0 0,-1 3 192 0,-1 4-64 16,-1 1 0-16,0 5 0 0,-2 0 48 0,0 2 0 16,0 4 0-16,1-1 0 0,-1 1-176 0,0 0 128 15,0 0-128-15,1-1 128 0,-1 1-128 0,0-4 0 16,2-2 0-16,-1 0 0 0,1-1 144 0,-1-4-144 0,3 0 160 15,-1-5-160-15,-1 1 336 0,1-1-16 0,1 0-16 16,-1-1 0-16,-1-2-112 0,2 0 0 0,2-1-16 16,-1-1 0-16,0-3-176 0,-1 2 0 0,1-2 0 15,-1-2 0-15,1 0 0 0,0 0 0 0,-1 1-176 0,0-1 176 16,0 1-208-16,1 0 32 0,2-1 16 0,-1-2 0 16,-1 3 160-16,3-1 0 0,0 0 0 0,1-2 0 15,1 2 0-15,1-2 0 0,2 2 0 0,-1 0 0 16,2 1 0-16,-1 0 0 0,1 2 0 0,-1-2 0 15,1 2 0-15,-1 1 0 0,0 1 0 0,-2 0 0 16,0 2 0-16,-1 0 176 0,2 3-176 0,-3 0 192 16,-2 1 64-16,2 1 0 0,0 5 16 0,-1-1 0 0,1 4 96 15,0 2 16-15,-2 2 0 0,2 4 0 0,-1 1-224 16,-1-1-32-16,1 5-128 0,-2-1 192 0,1 3-192 16,-2-3 0-16,1 1 128 0,-2 0-128 0,2-2 0 15,-2-3 0-15,-1-1 0 0,0-2 0 0,1-2 0 16,0-3 0-16,0-1 0 0,0 0 0 0,1-3-240 15,2 0 16-15,0-2 0 0,2-1-13760 16,-1 0-2752-16</inkml:trace>
  <inkml:trace contextRef="#ctx0" brushRef="#br1" timeOffset="-141077.68">28495 135 18431 0,'0'0'1632'0,"0"1"-1312"0,0-1-320 0,-1 0 0 16,0 2 1696-16,-1-2 272 0,1 3 48 0,-3-3 16 16,-1 4 528-16,-2-1 96 0,-3 2 32 0,-1 3 0 0,-3-5-1088 15,0 6-192-15,-2-3-64 0,-3 4 0 0,-2 0-640 0,-3 5-128 16,0-2-16-16,-2 6-16 0,-1-1-256 0,-1 5-48 15,1 1-16-15,0 0 0 0,1 1-48 0,0-1-16 16,1 2 0-16,2 5 0 0,-2 1 0 0,2 3 0 16,0 1 0-16,2 4 0 0,1 0-160 0,3 0 0 15,6-1 0-15,2 0 0 0,7-1 0 0,4-3 0 16,6-4 0-16,4-5 0 0,4-4 0 0,4 0 192 16,2-1-192-16,3-1 192 0,2-1-192 0,3-3 0 15,5-3-192-15,2 2 192 16,1-3-864-16,-1 1-48 0,-1-3-16 0,0 0-17776 0</inkml:trace>
  <inkml:trace contextRef="#ctx0" brushRef="#br1" timeOffset="-140639.87">28648 618 5519 0,'-3'-6'496'0,"0"1"-496"0,1 4 0 0,1-2 0 15,1 3 5536-15,0 0 1008 0,0 3 208 0,-2-3 32 0,0 3-3072 16,-1 0-608-16,0 3-128 0,-2 4-32 0,2 0-2032 0,0 2-400 15,-1 1-96-15,0 3-16 0,2 2-400 0,-1 5 0 16,1 0 0-16,0 2 0 0,0-1 0 0,-1 2 0 16,1-1 0-16,2-3 0 0,0 1-192 0,2-5-32 15,2 1 0-15,2-3 0 0,4-4 64 0,3-1 16 16,-1 1 0-16,5-6 0 0,3-3 144 0,2-3 0 16,3 0 0-16,-1-3-128 0,-2-3 128 0,-1-3 0 15,-1-1 0-15,-4-2-128 0,-1-2 128 0,-3-1 176 16,-1-1-48-16,-2 0 0 0,-3-3-128 0,-1 0 0 0,-3-4 144 15,-2 2-144-15,-1-3 0 0,-4 0 0 0,-1 3 0 16,-1 1 0-16,-2 2 0 0,-2-1 0 0,0 3 0 0,-2 6 0 31,1 0-368-31,0 8-80 0,-1-1-32 0,0 6-11360 0,0 1-2288 0</inkml:trace>
  <inkml:trace contextRef="#ctx0" brushRef="#br1" timeOffset="-140183.89">29413 471 24879 0,'8'-10'1088'0,"0"3"256"0,0 0-1088 0,0 1-256 0,-2 1 0 0,-2 2 0 0,2-1 384 15,4-2 0-15,5-4 16 0,4-6 0 0,4-3-400 0,-1-2 0 16,-2 1-144-16,-3-2 144 0,-2 1-320 0,-4 1 32 16,-2 1 16-16,-2-2 0 0,-2 2 1712 0,-3 2 352 15,-2-2 64-15,-5 3 0 0,2 4 160 0,-5-3 32 16,0 1 0-16,-2 4 0 0,0-1-1216 0,-1 4-256 16,0 1-32-16,0 2-16 0,1-1-368 0,-1 4-160 15,-1 1 128-15,2 1-128 0,1 1 0 0,-3 1 0 16,3 3 0-16,-1-1 0 0,0 1 0 0,-1 3 0 15,0 1 0-15,-1 2 0 0,-1 1 0 0,-1 0 0 16,-1 4 0-16,-1 0 0 0,-1 5 0 0,0 1 0 16,-1 4 0-16,1 2 0 0,2 1 0 0,2 0 160 0,0 5-160 0,3-4 160 15,3 4-160-15,1-3 160 0,1 0-160 16,2 5 160-16,3 4-160 0,2-3 0 0,2 1 0 16,3-2 0-16,1 1 0 0,2-3 0 0,3 0 0 15,-2-1 0-15,1-7 0 0,-2-2-192 0,0-3 64 0,-1-1 128 31,-2-5-720-31,-2-2-32 0,1-2 0 0,-3-2-11024 0,0-1-2224 0</inkml:trace>
  <inkml:trace contextRef="#ctx0" brushRef="#br1" timeOffset="-139766.28">29776 397 5519 0,'16'-25'240'0,"-5"6"64"0,0 0-304 0,-1 6 0 0,-3 3 0 0,-2 6 0 0,-1-3 352 0,6-4 16 16,5-7 0-16,5-7 0 0,0-1 624 15,0 1 128-15,-3 5 32 0,-2 2 0 0,-2 2 1088 0,-3 3 240 16,-1 1 32-16,-3 2 16 0,-2 0 816 0,-2 2 176 15,-2-1 16-15,-2 2 16 0,-1-2-1120 0,-3 1-240 0,1 2-32 0,-2 4-16 16,-2-2-1360-16,-1 4-272 0,-2 0-48 16,-1 4-16-16,1 2-288 0,-2 3-160 0,-4 1 160 0,-2 6-160 15,-2 2 0-15,-3 4 0 0,-1 3 0 16,-1 4 0-16,0 0 0 0,0 2 0 0,2 1 144 16,0 1-144-16,3-3 256 0,1 1-16 0,5-1-16 15,2-2 0-15,4 1-224 0,4 2 176 0,1-2-176 16,3 2 160-16,3-2-160 0,0-1 0 0,3 3 0 0,0-2 0 15,0-3-304 1,1 2-80-16,0 0-32 0,0-3 0 0,0 4 80 0,0-5 16 0,-1-1 0 0,-2-1 0 16,1-2-160-1,-2-4-32-15,-1 2 0 0,-2-4-11344 0,0 1-2288 0</inkml:trace>
  <inkml:trace contextRef="#ctx0" brushRef="#br1" timeOffset="-139476.49">28871 571 29487 0,'-9'0'1296'0,"4"1"288"0,3 1-1264 0,1-2-320 15,1 0 0-15,1 0 0 0,1 0 1792 0,2 1 288 16,2 1 64-16,4-2 16 0,4 0-864 0,6 2-160 15,4 0-48-15,7-2 0 0,3 3-400 0,4-3-96 16,8 0-16-16,4 0 0 0,5 1-400 0,2-1-176 16,2 0 128-16,-1-1-128 0,-6-2 0 0,-1-1 0 15,-2-1 0-15,-2 0 0 0,-2 0 0 0,-1-1 0 0,-3 0 0 16,-3 0-176 0,0-1-304-16,-4-2-64 0,-2 1-16 0,-2-1-11904 0,-2-3-2384 15</inkml:trace>
  <inkml:trace contextRef="#ctx0" brushRef="#br1" timeOffset="-138980.93">30164 457 26719 0,'0'-6'2368'0,"2"0"-1888"0,-1 4-480 0,0 2 0 15,0 0 1776-15,2 0 256 0,-1-2 48 0,1-3 16 0,1 2-560 0,-1-1-96 16,-2 0-32-16,1 4 0 0,-4 1-896 0,-1 4-192 16,-1-1-48-16,-2 4 0 0,-2 0-272 0,-1 0 160 15,-4 3-160-15,1-4 128 0,-2 4-128 0,-1-1 0 16,-1 0 144-16,0 0-144 0,0 0 208 0,0-1-16 15,0-1-16-15,4 0 0 0,2-2-32 0,4 0 0 16,1-2 0-16,2 1 0 0,2-2-144 0,2 1 0 16,3 0 0-16,1 1 0 0,2-2 128 0,2 4-128 15,3-1 0-15,-1 0 128 0,2 4-128 0,0 0 0 0,1 2 0 16,0 0 0-16,0 1 0 0,-1 3 0 0,-1-4 0 16,0 4 0-16,-2-2 0 0,-1 1 0 0,0-3 0 15,-4 2 0-15,-2-2 0 0,-1 0 0 0,-1-2 0 16,-2 0 0-16,-2 1 0 0,-1-3 0 0,1-2 0 15,-2 0 0-15,1 0 208 0,-2 1-32 0,0-4-16 0,-2 1 0 16,0 1 96-16,0-1 0 0,-1-1 16 0,2 1 0 16,0 1-272-16,-3-1 0 0,1 2 0 0,-1 0 0 15,2 0 0-15,-4 0 0 0,0 2 0 0,-3 3-144 16,-1-1-352-16,0 0-64 16,1 2-16-16,3-4 0 0,1-2-2256 0,2-1-464 15</inkml:trace>
  <inkml:trace contextRef="#ctx0" brushRef="#br1" timeOffset="-138573.18">30360 726 28559 0,'1'-3'2544'0,"2"1"-2032"0,-1 2-512 0,0-1 0 0,1 1 592 0,-1 0 32 16,2 0 0-16,2-3 0 0,4 3 1232 0,4 0 256 15,3-4 64-15,2 4 0 0,-1-3-1664 0,1 0-336 16,-1 1-176-16,-2 0 192 0,0-2-192 0,-2 0 0 16,-2 0 0-16,0-2 128 0,-4 0-128 0,1 2 0 15,-2-2 0-15,1-3 0 0,-3 3 224 0,0 0 160 0,-2-2 48 16,-1 2 0-16,0 0-176 0,-2 0-48 0,-1 0 0 0,0-1 0 16,-3 5-64-16,0 1-16 0,0-2 0 0,-1 3 0 15,-2 3-128-15,0-3 0 0,-3 3 0 0,-1 4 128 16,-2-4-128-16,0 4 0 0,-3-1 0 0,-1 2 0 15,3-1 0-15,-4 2 0 0,2-1 0 0,-1 1 0 16,1 3 128-16,-1-2 112 0,2 0 16 0,2 2 0 16,2-2 176-16,4 2 32 0,2 1 16 0,1 2 0 15,3-2-352-15,1 2-128 0,2 1 0 0,0-2 144 16,1 0-144-16,2 3 0 0,1-5 0 0,3-1 0 16,1 0-272-16,1-1 16 0,3-3 0 0,2 2 0 15,1 0-272 1,0-3-48-16,3 4-16 0,1-4 0 0,3 0-1120 0,0 0-208 0</inkml:trace>
  <inkml:trace contextRef="#ctx0" brushRef="#br1" timeOffset="-138300.08">31094 313 28559 0,'4'-2'1264'15,"-1"0"272"-15,-1 2-1232 0,-1 0-304 0,0 0 0 0,-1 0 0 0,0 2 1984 0,0 2 352 0,2 4 64 0,-2 3 16 0,-2 2-400 16,1 6-80-16,-1 3-16 0,-1 0 0 0,1 4-1024 0,-1 2-192 0,2 4-64 0,0 0 0 16,2 2-400-16,-1 1-96 15,0 2-16-15,-1-2 0 0,0-3-128 0,-2-1 0 16,2-3 0-16,-2-2-176 0,1 0 176 0,1-3 0 0,-2-2 0 0,1-5 0 31,1-3-400-31,-2 0-48 0,2-4-16 0,-2 0-13104 0,2-3-2608 0</inkml:trace>
  <inkml:trace contextRef="#ctx0" brushRef="#br1" timeOffset="-138043.08">30894 628 33167 0,'5'-6'1472'0,"-1"2"304"0,-1 2-1424 0,0-1-352 0,-2 2 0 0,0 1 0 15,1 0 1856-15,0 0 320 0,2-3 48 0,2 1 16 0,0 1-1120 0,3-2-224 16,-2 1-32-16,1 1-16 0,1 1-144 0,1-3-16 16,5 3-16-16,0 0 0 0,5 3-480 0,0-2-192 15,2 1 128-15,3 1-128 16,1 0-320-16,1 0-128 0,2 1-48 0,2-1 0 15,0 2-368-15,1-1-80 0,2-2-16 0,0 2 0 16,0 0-848-16,-2-2-176 0,0 0-48 0,-3 0-14480 0</inkml:trace>
  <inkml:trace contextRef="#ctx0" brushRef="#br1" timeOffset="-137591.15">31389 27 26719 0,'-3'-6'1184'0,"1"3"240"0,-1 0-1136 0,2 3-288 0,0-3 0 0,1 2 0 0,-2 1 2064 16,1-3 368-16,-1 1 64 0,-1 1 0 0,1-2-640 15,-2 0-144-15,3 0-32 0,0 1 0 0,1 0-1088 16,0 2-208-16,3 2-64 0,2 0 0 0,0 2-144 0,4 4-48 16,1 2 0-16,3 3 0 0,1 0-128 0,2 6 0 15,5 3 0-15,5 5 0 0,4 6 0 0,2 1 0 16,4 4 0-16,0 0 0 0,2 1 0 0,-1 1 0 15,0 1 0-15,-1-2 0 0,-1 1 0 0,-4-2 0 16,-2 3 0-16,-2-3 0 0,-2 3 0 0,-3 1 0 16,-1-1 0-16,-7 2 0 0,-4-5 256 0,-8 3-16 15,-3-2-16-15,-9-4 0 0,-5 3-64 0,-6-4-16 0,-5-2 0 16,-2 0 0-16,-3 2-16 0,-2-6-128 16,-2 2 192-16,0-3-64 0,1-1-368 0,-1-1-80 0,-1 1 0 0,0-5-16 31,2-4-512-31,-3-2-112 0</inkml:trace>
  <inkml:trace contextRef="#ctx0" brushRef="#br1" timeOffset="-120745.77">17418 2249 32255 0,'0'0'2864'0,"0"0"-2288"0,0 0-576 0,0 0 0 16,1 0 256-16,-1 0-64 0,2 0-16 0,-2 0 0 15,1 0 208-15,0 0 64 0,0 0 0 0,-1 0 0 16,0 0-192-16,0 0-16 0,0 0-16 0,0 0 0 15,20-8-224-15,-16 5 0 0,-1 2 0 0,1-4 0 16,-1 4 176-16,-1-3-16 0,1 1 0 0,-3 1 0 0,1 1 896 16,0-2 176-16,-1 3 48 0,0 0 0 15,0 0-704-15,1 0-144 0,-2 0-32 0,1 0 0 0,1 0 176 0,-1 0 48 16,0 0 0-16,0 0 0 0,0 0-304 0,0 0-64 16,0 0-16-16,0 0 0 0,0 0-112 0,21 6-128 15,-17-4 176-15,0 0-176 0,-1 1 128 0,1 0-128 16,-1 0 0-16,-2 1 0 0,1 2 128 0,1-3-128 15,-2 6 0-15,3-3 0 0,-2 4 0 0,3-2 0 16,1 0 0-16,-1-2 0 0,3 3 192 0,-1-1 0 16,2 1-16-16,-2 0 0 0,2 3 80 0,-2-2 32 15,1 0 0-15,-1 3 0 0,2 1-64 0,-2 2-16 16,2 4 0-16,-2 1 0 0,2 2 32 0,-2 3 0 16,1 4 0-16,-3-1 0 0,0 1-112 0,-2 0 0 0,1 0-128 15,0 1 192-15,-2-5-192 0,2-1 0 0,1-3 0 16,0-3 0-16,2-1 0 0,1-6 0 0,-1-2 0 15,1-2 0-15,1-3 0 0,-1-2 0 0,1-3 0 16,-1-3 0-16,1-2 0 0,-2-3 0 0,2-2 0 0,-2-6 0 16,1 2 0-16,-2-6 0 0,1-1 128 0,-2-4-128 15,1-1 0-15,-1 0 0 0,-1 4 0 0,1-3 0 16,0-3 0-16,-1-1 0 0,1 3 0 0,-2 8 0 16,1 3 0-16,-1 7 0 0,-1 5 0 0,1 6 0 15,-1 4 0-15,-1 3 0 0,0 2 0 0,2 4 0 16,-2 6 0-16,3 3 0 0,0 1-128 0,2-1 128 15,1-2 0-15,3 1 0 0,1-7 0 0,0 2 0 0,2-5 0 16,0-3 0-16,0-2 0 0,-1 0 0 0,0-2 0 16,1-1 0-16,-1 1 0 0,-1-1 0 0,0-3 0 15,-1 0 0-15,0-1 0 0,-1 2 0 0,1-4 0 0,0 0 0 16,0-2 0-16,-1 0 0 0,4 0 0 0,-2-2 0 16,1-1 0-16,2 2 0 0,1-4 448 15,0 1-16-15,1 0 0 0,-2-1 0 0,3-2-208 0,-3 2-32 16,0-5-16-16,-2 3 0 0,-1-1 64 0,1-3 16 15,-3 0 0-15,0-5 0 0,-1 5-32 0,-1-7 0 16,-2 1 0-16,0-5 0 0,-1-5-48 0,-2-2-16 16,-2 2 0-16,-2-5 0 0,-2 2-160 0,-2-3 0 15,-2 0 0-15,0 0 0 16,-2-2-592-16,0 2-112 0,0 3 0 0,0 6-14784 0,1 8-2960 16</inkml:trace>
  <inkml:trace contextRef="#ctx0" brushRef="#br1" timeOffset="-117856.73">17553 1978 18431 0,'-6'0'1632'0,"1"0"-1312"0,0 3-320 0,1-3 0 15,3 0 624-15,0 0 48 0,-1 0 16 0,0 0 0 31,-2 0-976-31,-1 0-192 0,-1 0-32 0,0 0-16 0,1 0 784 0,0-3 176 0,2 3 16 0,1-2 16 16,2 1 560-16,1-2 96 0,3 2 32 0,0-2 0 16,-1 1 512-16,2 1 96 0,0-2 32 0,1 1 0 15,1 1-352-15,-1-2-64 0,0 1-16 0,0 0 0 16,0 0-128-16,1-2-16 0,0 4-16 0,0-2 0 16,1 1-816-16,-1-2-144 0,1 3-48 0,0 0 0 0,0 0-192 15,0-2 0-15,2 2 0 0,0-2 0 0,1 2 0 16,2 0 0-16,0-2 0 0,1-1 0 0,2 2 0 15,1-1 0-15,-2-2 0 0,2 4 0 0,2-2 0 16,1 2 0-16,0 0 0 0,-1 0 0 0,0 0 192 0,1 0-48 16,-1 0-16-16,1 0 0 0,-1 2 0 0,1-2 0 15,-2 1 0-15,2 2 0 0,1-3-128 0,1-3 0 16,0 2 0-16,2-4 128 0,1 0-128 0,-1-1 0 16,1 0 0-16,1-3 0 0,0 2 0 0,-1-2 0 15,-1 3 0-15,0-4 128 0,-2 4 80 0,-2-3 16 16,-1 3 0-16,-5 1 0 0,0 0-224 0,-3 1 176 15,-2 1-176-15,-2 0 160 0,-1 1-160 0,-3 0 128 16,1 2-128-16,-3 0 128 0,-1-2 0 0,0 2-128 0,-1 2 192 16,-2-4-64-16,2 2-128 0,-2-3 160 0,1 2-160 15,-2 1 160-15,2-2-16 0,-2-2 0 0,0 0 0 16,2-2 0-16,-2 1 112 0,2-2 0 0,-3 1 16 16,0-4 0-16,0 4-112 0,-3-4-32 0,0 1 0 0,-1-1 0 15,-1 4 32-15,-1-4 0 0,-1 4 0 0,-2 0 0 16,1-1-160-16,-2 1 160 0,-1 3-160 15,0-2 160-15,-1 1-160 0,0 1 0 0,1 2 0 0,1-1 128 16,0 2-128-16,3 0 0 0,0-3 0 0,2 3 0 16,0-1 0-16,1 1 0 0,3 0 0 0,0-2 0 15,1 0 0-15,1 2-320 0,2-2 48 0,0-1 16 16,2 0-704-16,2-1-144 16,0-1-32-16,3-1 0 0,0-2-1088 0,3 2-208 0,0-4-64 15,2 0-13840-15</inkml:trace>
  <inkml:trace contextRef="#ctx0" brushRef="#br1" timeOffset="-117113.28">18993 2079 39615 0,'-3'-7'3520'0,"-1"1"-2816"0,2 4-560 0,0 2-144 16,2 2 624-16,0-4 80 0,-1-1 32 0,-1 0 0 16,-2-4-736-16,-1 0 0 0,2 1 0 0,1 1 0 15,1 1-1184 1,1 3-128-16,1 1-32 0,-1 0 0 0,1 4-1376 0,-1-1-288 16,1 0-48-16,-1 3-10384 0</inkml:trace>
  <inkml:trace contextRef="#ctx0" brushRef="#br1" timeOffset="-116822.45">18872 2635 43311 0,'-6'-12'3840'0,"1"5"-3072"16,0 1-608-16,4 3-160 0,2 0 192 0,2-1 16 16,-1 2 0-16,2-2 0 15,2-4-592-15,1-2-128 0,5 0-32 0,1-3-12192 16,0 1-2432-16</inkml:trace>
  <inkml:trace contextRef="#ctx0" brushRef="#br1" timeOffset="-114417.91">7668 4103 10127 0,'-1'6'896'0,"-1"-3"-704"0,2 0-192 0,-1-3 0 0,1 0 0 0,-1 0 160 16,0 3-160-16,-3 0 160 16,-1 4-1056-16,-2-4-224 0,-5 3-32 0,0-2-16 0,-3 1 1424 0,-2-1 304 0,-2 0 48 15,-2 1 16-15,-2-1 1360 0,-2 3 256 0,-2 1 64 16,0-2 16-16,2 1 32 0,-1-4 0 15,1 1 0-15,2-1 0 0,2-3-672 0,1 0-128 0,1-4-16 0,1 1-16 16,-2-4-640-16,-1 1-128 0,-1-3-32 0,-2-1 0 16,1 0-512-16,-4 2-208 0,-3-5 176 0,-2 1-176 15,0 2 0-15,-3-2-336 0,-3 2 48 0,2 4 16 16,6-1-1328 0,-1 4-256-16,-1 0-48 0,1 3-16 0,5 3 1344 0,3-1 256 0,0 3 48 0,4 4 16 15,-1 3 1568-15,3 1 320 0,-1 3 64 0,1 0 16 16,3 0-1024-16,1 0-208 0,2 0-32 0,1 1-16 15,2-3-304-15,2 1-128 0,4-2 128 0,0 0-128 0,4-1 0 16,0-2 128-16,2 2-128 0,0-2 0 16,1-1-512-16,1 1-176 15,0-4-32-15,1 1-16 0,2 2-528 0,0-3-96 0,1 0-32 16,-2 0 0-16,1 4 928 0,-2 0 176 0,2 0 32 0,-2 3 16 0,1 1 240 0,-2 4 256 16,0 3-48-16,-2 3-16 0,0 2 640 15,-2 3 112-15,0 5 16 0,-3 9 16 0,-1 6-208 0,-3 8-32 16,-1 3-16-16,-2-3 0 0,1-6-576 0,-1-4-144 15,2-6 0-15,1-5 0 0,2-5 0 0,-1 0-272 16,0 2 64-16,-1 4 16 0,0 0 192 0,-2 5 0 16,-1 5 0-16,-2 0 0 0,-2 1 0 0,-3 2 0 15,-2 4 0-15,-4 1 0 0,-1 2 0 0,-7 9-144 16,-3 16 144-16,-1-5 0 16,1-3-576-16,6-11-48 0,3-9 0 0,5-3 0 15,3-7-1088-15,6-9-208 0,6-4-64 0,3-5 0 0,3-4 1856 0,2-2 352 0,1-1 80 16,1-1 16-16,-2-2 432 0,0-1 80 0,-2 1 32 15,0-2 0-15,-1-2-672 0,-2 0-192 0,0 1 0 0,0-1 128 16,-1 1-128-16,1-4 0 0,1 4 0 16,0-3 0-16,3-3 0 0,1 2 0 0,1-3 0 15,2-2 0-15,0 1 192 0,2-2 32 0,0 1 0 16,1-4 0-16,2 0-224 0,-1 0-128 0,2 0 128 0,0 0-208 16,1-4-128-16,1 2-32 0,3 1 0 0,1-4 0 15,-2 1 576-15,1 0 112 0,3-1 32 0,-1 4 0 16,1-1 496-16,2 2 112 0,2 2 0 0,0 2 16 15,-2-1-608-15,2 6-128 0,4-1-32 0,2 3 0 16,3 5-208-16,1 2 0 0,-4 2 0 0,2 2-160 0,4 1-160 16,2 1-16-16,2-1-16 0,0-4 0 15,-1 0-576-15,-1 0-112 0,1-3-32 0,-4-2 0 16,0-2-160-16,-3-1-48 16,0-5 0-16,-3-1 0 0,-3 0 1008 0,-2-2 272 0,-2 0 0 0,-3 1-128 0,-2-2 816 0,-1 2 160 15,-3-4 48-15,-3 0 0 0,0 0 128 0,-2 0 16 16,-2 0 16-16,0-4 0 0,-1 2 192 0,0-2 32 15,-1-1 16-15,2-2 0 0,-1 0-208 0,0-3-64 16,3-1 0-16,0-2 0 0,-1 0-736 0,-1 0-160 16,0-2-128-16,-1 1 192 0,-1-3-192 0,2 0-272 15,-2-2 64-15,0 1 16 16,0-2-192-16,1-2-16 0,0-1-16 0,0 2 0 0,0 2 416 0,-2-4-160 16,1 2 160-16,-1-2 0 0,0-1 0 0,-2-2 256 15,2 0-32-15,0-2 0 0,-1-3 608 0,0-1 128 16,1 0 32-16,-2-3 0 0,0 4-272 0,1-7-48 0,-2-7-16 15,0-5 0-15,0-1-320 0,-2-5-64 0,0-1-16 16,-3-1 0-16,2 3-112 0,-3-4-16 0,1-2-128 0,-1 0 192 16,0 4-192-16,0-2 0 0,1 1 0 0,-1 1 0 15,0 1 128-15,1 4-128 0,0 1 0 0,-1 1 144 16,1 3-144-16,-1 0 0 0,0-1 0 0,1 3 128 16,-2 4-128-16,-3 0 0 0,1 3 0 0,-2 1 128 15,1-1-128-15,-2 3 0 0,-2 3 0 0,-1 1 0 16,-1 5 0-16,-1-2 0 0,-1 5 0 0,-2 0 0 15,-1 3-208-15,1-2 16 0,0 2 16 0,2 1 0 16,0 3-416-16,3-2-96 0,-1 2-16 16,0-3-16784-16</inkml:trace>
  <inkml:trace contextRef="#ctx0" brushRef="#br1" timeOffset="-111857.79">20192 2092 26719 0,'-7'-4'2368'0,"3"1"-1888"0,0 1-480 0,3 2 0 15,1 2 672-15,-2-2 32 0,0 0 16 0,-2-2 0 16,-2 1-16-16,0 1-16 0,1 0 0 0,1 3 0 16,2 0-512-16,0 4-176 0,4 0 0 0,0 2 144 15,2-2-144-15,1 4 0 0,1-1 0 0,0 4 0 16,2 2-128-16,-1 1 128 0,0 3 0 0,1 2 0 15,-3 0 320-15,0 3 128 0,-2 0 16 0,0 1 16 16,-2-4 672-16,0 0 144 0,-1-3 32 0,2-1 0 16,-1-1-560-16,1-1-96 0,3-4-32 0,-1-2 0 15,1-1-320-15,0-3-64 0,2-1 0 0,1 0-16 16,0-4-240-16,1-1 144 0,-2-1-144 0,2-2 128 16,0-1-128-16,-1-1 0 0,1 1 0 0,-2-5 0 0,1 0 0 15,-1-1 0-15,1 0 0 0,-3-2 0 0,1 2 0 16,-2 0 0-16,-1 4 0 0,1 0 0 0,-2 2 0 15,0 4 0-15,-1 0 0 0,0 0 0 0,2 1 0 0,-1 4 0 16,1 0 0-16,-1 4 0 0,2 0 0 0,-1 2 0 16,1 0 0-16,0-1 0 0,-2-3 0 0,2 2 0 15,1 0 0-15,1-5 0 0,3 1 0 0,-2-3 0 16,1 0 0-16,0-6 0 0,1 2 128 0,0-2-128 16,1-4 0-16,-2 0 128 0,1-2 112 0,0 2 16 15,0-5 0-15,0 3 0 0,1-2-112 0,0-2-16 16,-1 2 0-16,-2-3 0 0,0 2 0 0,0-2 0 15,-1 1 0-15,-3-2 0 0,2-1 64 0,-2-1 0 16,1 0 0-16,-2 2 0 0,1 3-48 0,-1-3 0 0,0 0 0 16,0-1 0-16,0 0-144 0,-1-4 0 0,2 1 144 15,-1-1-144-15,1-1 0 0,-2 2 0 0,2-1 0 0,0 3 0 32,1 2-384-32,1 4-64 0,1 3 0 0,0-1-12608 0,2 7-2512 0</inkml:trace>
  <inkml:trace contextRef="#ctx0" brushRef="#br1" timeOffset="-111383.7">20861 2405 43311 0,'-5'2'3840'0,"2"0"-3072"0,3 0-608 0,1-2-160 0,2 0 160 15,-1 0 0-15,1 0 0 0,2 0 0 0,1-2-288 0,3-2-64 16,2 0-16-16,2-6 0 16,2 2-320-16,0-7-64 0,1 1-16 0,0-4 0 15,0 2-352-15,0-4-64 0,2 1 0 0,-2 1-16 16,1-2 80-16,0 1 0 0,-1 3 16 0,-1 0 0 0,-1 1 688 0,-2 2 256 15,-1-4-176-15,-2 3 176 0,0-1 208 0,-3 4 144 16,-2-1 32-16,-1 0 0 0,-1 5 432 0,-6 1 80 0,1 0 32 16,-3 3 0-16,0 2-480 0,-1 2-112 15,-3 4-16-15,-3 1 0 0,0 1-320 0,-3 4 0 0,-4 4 0 16,-1 1 0-16,-1 2 0 0,1 2 0 0,0 1-160 16,-1 1 160-16,4 0-192 0,3 1 192 0,3-1-192 15,2 0 192-15,2 1 0 0,2-1-128 0,3-1 128 0,-1 1 0 16,3-2 0-16,-1 1 0 0,1 1 0 0,1-2 0 15,0 2 0-15,-1-2 0 0,2 5 0 0,0-3 0 16,1-1 0-16,1-1 128 0,1-2-128 0,3-2 0 16,3-3 0-16,0-6 0 0,5-1 0 0,4-1-11520 15,-1-7-2288-15</inkml:trace>
  <inkml:trace contextRef="#ctx0" brushRef="#br1" timeOffset="-111081.85">21497 2253 43311 0,'-8'4'3840'0,"3"2"-3072"0,2 0-608 0,5-2-160 0,-1-2-192 0,-1 4-64 0,-3 2 0 0,0 9-16 16,-2 3-304-16,0 2-48 0,0 4-16 0,0 1 0 16,0 2-1040-16,0-1-224 0,0 1-32 0,0-1-16 15,0-2-640-15,1-1-128 0,2-3-32 0,1-3-9152 0</inkml:trace>
  <inkml:trace contextRef="#ctx0" brushRef="#br1" timeOffset="-110920.64">21492 1944 43311 0,'-8'-14'1920'0,"2"6"384"0,1 0-1840 0,2 6-464 0,2 2 0 0,1 0 0 0,1 0 0 16,-1 2-128-16,1-2-16 0,2 4 0 15,2 0-1216-15,2-2-240 0,4 4-64 0,2-2 0 0,0 2 1280 16</inkml:trace>
  <inkml:trace contextRef="#ctx0" brushRef="#br1" timeOffset="-110358.97">22144 2335 43311 0,'-6'-15'3840'0,"2"2"-3072"0,2 3-608 0,2 4-160 16,2 0-704-16,1 0-192 0,0 0-16 0,1-4-16 15,1-4-1456-15,0-3-304 0,-1-3-48 0,-3 4-16 0,-1 0 2096 0,-4 4 400 0,-2 2 96 0,-3 4 16 16,-2 1 144-16,-2 3 0 0,-5 2 0 0,-1 4 0 31,0-1-496-31,-2 3-112 0,0 4-32 0,-1-1 0 0,-2 4 1424 0,1 3 288 0,-2 2 48 0,2 2 16 16,-1 5-368-16,3 1-64 0,2-1 0 15,2-1-16-15,5 2-560 0,1-1-128 0,5 0 0 16,1-2 0-16,3-2 0 0,5 2-192 0,1-5 64 0,3-1 128 16,0 0-320-16,4-3 48 0,4-1 16 15,1-3 0-15,3-2 128 0,1-3 128 0,-2 0-192 0,3-5 192 16,-1 0 128-16,2-2 144 0,2-2 32 0,-2-2 0 16,-3 0-80-16,-1-4-16 0,3 0 0 0,1-5 0 15,-2-1-208-15,-1 0 0 0,-2 0 0 0,0-2 0 16,-2 1-496-1,0-1-32-15,-3-1-16 0,1 1 0 0,-2 0 416 0,0 0 128 0,0 2 0 16,0 0 0-16,-2 4 0 0,-2 3 0 0,-2 5 0 0,-2 0 0 0,-1 2 544 16,-2 4 224-16,-1 2 32 0,-3 0 16 0,-1 2 464 15,-1 2 112-15,0 0 16 0,-1 2 0 0,-1 1-896 0,1-1-160 16,-1 2-32-16,2 0-16 0,0 2-304 0,0 5 0 16,1-1 0-16,1 2 0 0,0 6 0 0,3 2 0 15,0 3 0-15,0 4 0 0,0 2 0 0,1 5 0 16,0 0 0-16,0 4 0 0,1 4 0 0,-1-5 0 15,0-3-128-15,-3-4 128 0,-2-1 0 0,-2-4 0 16,-1 0-160-16,-1-7 160 0,0-4-192 0,-3 1 16 16,-4 1 16-16,-6-2 0 0,1 1 160 0,-3-5 0 15,-5 2 0-15,-4-1 0 0,-3-3 0 0,-4-1 0 0,1-6-128 16,1-2 128 0,2-4-512-16,2-6-32 0,6-7 0 0,3-5-16576 0</inkml:trace>
  <inkml:trace contextRef="#ctx0" brushRef="#br1" timeOffset="-109856.16">22500 1573 35007 0,'2'-9'1552'16,"-2"3"320"-16,1 2-1488 0,0 4-384 0,1 4 0 0,1-2 0 0,-1 5 368 0,3-1 0 0,2 5 0 0,2 7 0 0,4 10-368 0,-1 4 0 16,2 9 0-16,-3 3-192 15,-1 3 192-15,-3-1 0 0,-1 1 0 0,-3 0-128 0,-1 0 496 0,-2 0 96 16,-3 1 32-16,-2-3 0 0,-3-2 48 0,-2 1 16 16,0-5 0-16,-2-3 0 0,1-3-144 0,0-7-32 15,1-1 0-15,1-7 0 0,1 0-32 0,1-4-16 16,1-1 0-16,3-3 0 0,-1-2-64 0,1-4-16 15,3 0 0-15,0-4 0 0,0-3-256 0,3-2 160 16,-1-1-160-16,2-6 128 0,0-4-128 0,-2-3 0 16,2-6 0-16,0-7 0 0,-1-2 0 0,0-3 0 15,1 1 0-15,0 2-176 0,1 5-64 0,3 0-16 16,-2 3 0-16,3 8 0 0,-2 5 256 0,1 3 0 0,1 5 0 16,0 4 0-16,1 5 272 0,1 2 112 15,1 1 0-15,1 6 16 0,2 2-224 0,0-2-48 0,2 3-128 0,0-1 192 16,2 1-192-16,-1-1 0 0,2 1 0 0,-1-3 0 15,0 3 0-15,0-3 0 0,-1 2 0 16,0 1 0-16,-3 0 0 0,-2-1 0 0,0 1 0 16,-4 0 0-16,1 3 0 0,-2-3 0 0,-2 0 0 0,-1 2 0 15,0 2 0-15,-1-1 0 0,-1 1 0 0,0-2 0 16,0 1 0-16,1-6 0 0,0-2 0 0,0-1 0 16,3 0-464-1,2-4-144-15,2-3-32 0,2-6-18352 0</inkml:trace>
  <inkml:trace contextRef="#ctx0" brushRef="#br1" timeOffset="-109642.39">23178 1808 43311 0,'-3'-8'1920'0,"2"6"384"0,1-2-1840 15,1 4-464-15,3 1 0 0,-1 2 0 0,0 1 0 0,4 2 0 0,2 6 0 0,4 7 0 0,2 3 0 0,-1 10 0 16,1 0 0-16,0 5 0 0,-1 2 0 0,-2 4-128 15,0 1 128-15,1 3-208 0,-2-1 208 0,-1 1-176 16,-1 0 176-16,-3-5-160 16,0-5-304-16,-2-2-64 0,-1-7-16 0,-1-3 0 15,0-3-1760-15,-2-6-336 0,1 1-80 0,-1-5-12592 0</inkml:trace>
  <inkml:trace contextRef="#ctx0" brushRef="#br1" timeOffset="-109452.52">22971 2017 43311 0,'-1'0'3840'0,"1"0"-3072"0,1 2-608 0,3-2-160 15,1 3 576-15,0-3 64 0,4-3 32 0,6 3 0 16,4-2-368-16,10 0-80 0,5 0-16 0,5-2 0 16,0 2-208-16,2-2 128 0,1 0-128 0,0-1 0 15,-2 2-640-15,-2 3-208 16,-3 0-48-16,-3 2-18944 0</inkml:trace>
  <inkml:trace contextRef="#ctx0" brushRef="#br1" timeOffset="-109051.95">23977 1976 40543 0,'-6'-5'1792'0,"1"2"384"0,1 0-1744 0,0 3-432 0,3 0 0 0,0 0 0 0,-2-3 0 0,0 3 0 16,-5 3 0-16,-4-3 0 0,-4 3 144 0,-5 1 0 15,-3 2 0-15,-1 3 0 0,1 3-144 0,0-2 0 16,2 3 0-16,0-2 0 0,2 1 0 0,1-1 0 16,1 3 0-16,3-2 0 0,3-4 0 0,0 0 0 15,6-1 0-15,1-1 0 0,3-3 0 0,3 1 0 16,2 2 0-16,2 0 0 0,2 3 0 0,2-3 0 0,2 4 128 15,4 3-128-15,2-1 0 0,4 2 0 0,4 0 0 16,2 2 0-16,3 1 0 0,-1-1 0 0,2 2 0 16,-1-2 0-16,-1 3 0 0,0-3 0 0,-2 0-192 15,-2-1 192-15,-3 1-192 0,-3 0 192 0,-2 0-160 0,-3-1 160 16,-5 2 0-16,-2-1 0 0,-4 2-128 0,-1-1 128 16,-4-1 0-16,0 1 128 0,-2-1 0 0,-1 0-128 15,-1-2 400-15,0-2-16 0,-2 0-16 0,1-3 0 16,0-1-112-16,-1-3 0 0,0-2-16 0,0 0 0 15,-1-3-240-15,0 0 144 0,-1-3-144 0,-3 1-12720 16,0-2-2624-16</inkml:trace>
  <inkml:trace contextRef="#ctx0" brushRef="#br1" timeOffset="-104120.77">15402 3989 21183 0,'-2'-1'1888'0,"1"1"-1504"0,1 0-384 15,0 0 0-15,1 0 768 0,-1 0 96 0,1-3 16 0,0 3 0 0,1 0-736 16,1 0-144-16,1 0 0 0,-4 0 0 0,0 0 0 0,25 3 0 16,-13-3 0-16,2 1 0 0,1 2 0 0,3-3-176 15,2 1 32-15,2 1 0 0,3-2 144 0,-2 3 0 16,3-2 0-16,0 1 0 0,2 1 0 0,-1-2 0 15,-1 2 128-15,2-3-128 0,3-3 336 0,0 2 0 16,2-4 0-16,1 1 0 0,2-2 224 0,1 2 32 16,0 1 16-16,1-2 0 0,2 3 16 0,2 0 0 15,0 2 0-15,1 0 0 0,3 2-32 0,0 2 0 16,-6 0 0-16,3 1 0 0,1-1-432 0,2 2-160 0,2 4 0 16,0-4 144-16,-2 1-144 0,1 2 0 0,4-5 0 15,-2 1 0-15,-6-5 0 0,1 0 0 0,0-3 0 16,1-1 0-16,-2 2 0 0,-1-2 0 0,-1-1 0 0,-3 2 0 15,1-1 0-15,-5 0 128 0,-5-1-128 16,0 1 128-16,2 1-128 0,0-3 0 0,-2-1 0 0,-3 1 0 16,-3 2 144-16,-3-2-144 0,0 1 160 0,-1 0-160 15,0-1 1024-15,-2 1 128 0,1 2 0 0,-2-1 16 16,-4 1-624-16,0 0-128 0,-1-1-32 0,1 1 0 31,-3 0-384-31,1-3 0 0,-1 3 128 0,-2-3-128 0,0 0 0 0,-2 0 0 0,1-2 0 0,-1-3 0 16,-2 0 0-16,-1-4 0 0,-1 1 128 0,-2-4-128 15,-3-4 0-15,-2 1 0 0,1 1 0 0,-3 0 0 0,0 5 0 16,-1-1 208-16,-1 4-48 0,0-1-16 0,0 4 160 16,-1 0 16-16,1 1 16 0,2 5 0 15,0-3-160-15,2 3-48 0,-1-1 0 0,1 2 0 0,1-2-128 0,0 2 0 16,1-2 0-16,0 0-176 0,2-1 176 0,-2 2 0 16,3-4 128-16,0 1-128 0,-1 3 0 15,2-4 0-15,3 1 0 0,-2 2 0 0,2 2 0 16,-2-2 0-16,2 2 0 0,2-2 0 0,2 2 0 0,0 0 0 15,2 2 0-15,1-2 0 0,1 4-128 0,2 2-112 16,3 0-16-16,0 4 0 0,1 2 64 0,0 0 16 16,1 5 0-16,2 1 0 0,0 3 176 0,0-3-128 15,-3 4 128-15,0-2-128 0,-2 1 128 0,-1 0 0 16,-2 0 0-16,-2 0 0 0,-1-3 0 0,-4 2 0 16,-2-4 0-16,-3 1-128 0,-2 1 128 0,-3-3 0 0,-2 2 0 15,-3-2 0-15,-2 0 0 0,-1-1 0 0,-3 1 0 16,0-1 0-16,2-1-144 0,-1 2 144 0,-3 2-160 15,0-2 160-15,4 2 0 0,-4 1 256 0,-1 4-16 16,-5 5-16-16,1-1 144 0,-2 2 16 0,0 0 16 0,0 1 0 16,1-2-400-16,1-5 0 0,2 0 0 0,4-3 0 15,1-3-240-15,2-6-128 0,3 0-16 0,4-6-17216 16</inkml:trace>
  <inkml:trace contextRef="#ctx0" brushRef="#br1" timeOffset="-103437.83">18255 3736 35935 0,'-7'-4'1600'0,"1"1"320"0,-1 3-1536 0,5-2-384 0,1 4 0 0,2-2 0 0,0 3 320 15,-1-2-16-15,1 3 0 0,2 4 0 16,1 2-816-16,1 5-144 0,2 1-48 0,-1 3 0 0,3-1 512 0,-1 5 192 16,2-1-176-16,-1 1 176 0,0 5 0 0,-1 0 0 15,0 4 0-15,-3 3 0 0,-2-4 0 0,-1-2 0 16,-2 6 0-16,-3 0-144 0,-2-1 144 0,0 1 0 0,-1-5 0 0,-1-3 0 15,-1-2 128-15,2-6 64 16,-1 0 16-16,2-7 0 0,1-1 672 0,2-2 128 0,0-7 16 0,2 0 16 16,3-2-480-16,-2-4-112 0,3-2 0 0,-2-2-16 15,1-4-208-15,-2-4-32 0,0-1-16 0,-3-3 0 16,-2-2-176-16,-2-1 0 0,-2-3 0 0,-3 2 0 16,0-4 0-16,-4-1 0 0,0-2 0 0,-2 1 0 15,0-4 0-15,-1 0 0 0,2 2 0 0,2 0 0 16,1 1-160-16,1-5 160 0,2 5 0 0,1-1-144 15,3-3 144-15,0 7 144 0,1 0-16 0,2-3-128 16,1 2 288-16,1-3-48 0,2 4-16 0,1-1 0 0,3 1-224 16,3 3 128-16,1 6-128 0,2 2 0 0,5 0 0 15,3 1 0-15,5 6 0 0,-1 1 0 0,2 4 0 0,0 3-160 16,0 2 160-16,-1 0-128 0,0 2 128 16,-2 2 0-16,3 0 0 0,-3 4 0 0,-2-2-128 15,-3 4 128-15,1 3-128 0,-2-1 128 0,-2 4-160 0,-1 1 160 16,-5-2-192-16,0 1 192 0,-2 3-128 15,-1 3 128-15,0 3 0 0,0 1 0 0,-1 0 0 0,-2-1 0 16,1 1 0-16,-2 1 0 0,0-2 0 0,-2-3 0 16,0 0 0-16,-2-5 0 0,-2 1 0 0,0-5 0 15,-3 2 0-15,-2-1 0 0,0-2 0 0,-4 0 0 16,-1-2 0-16,-2 0 0 0,-5 3 192 0,-3-4-64 0,-2 0-128 16,-3-3 192-16,-4 0-192 0,-4-4 0 0,0-2 0 15,-1-2 0 1,-1-4-480-16,3 0-32 0,2-3-16 0,2 0 0 15,2-5-2288-15,4-1-448 0,3 2-80 0,7-2-10768 0</inkml:trace>
  <inkml:trace contextRef="#ctx0" brushRef="#br1" timeOffset="-102874.77">19048 3726 35935 0,'-10'-15'1600'0,"3"5"320"0,0 1-1536 0,4 2-384 0,0 3 0 0,2-1 0 16,0 2-256-16,-3-6-128 0,-1-2-32 0,-5-7 0 0,-1 2 192 15,-3 0 32-15,1 6 16 0,-2 0 0 0,-1 4-176 0,-1 4-32 16,-3 4-16-16,-2 2 0 0,-1 2 240 0,-1 3 160 16,-4 2-192-16,1 4 192 15,0 1-448-15,0-1 0 0,3 1 16 0,3 1 0 16,4 2-448-16,5-1-80 0,4 1-32 0,4 1 0 0,6 1 800 0,1 1 192 16,5 0 0-16,0-3 0 0,5 0 1200 0,2 0 272 15,-1-3 64-15,3 0 16 0,2-1-400 0,0-5-96 0,1 2-16 16,-1-6 0-16,1-1-752 0,1-2-160 0,0-3-128 15,-2-3 192 1,-2 0-592-16,0-4-112 0,1-2-32 0,-1-4 0 16,-1 0-416-16,-2-2-96 0,-2-1-16 0,-2-7 0 15,0 4 464-15,-3-4 96 0,0 2 0 0,-4-1 16 0,1-3 768 16,-2 2 160-16,0-1 16 0,0 5 16 0,1 3 1008 0,0-1 192 0,2 1 32 0,0 2 16 16,1 4-912-16,-1 3-176 0,0 4-48 0,-1 0 0 15,-2 6-272-15,1 3-64 0,-2 6-16 0,-1-1 0 16,0 4-224-16,-2 4 0 0,-1 1 128 0,-1-1-128 15,0 5 128-15,-3-2-128 0,1 0 176 0,0 1-176 16,-3-1 192-16,2-4-192 0,1-4 192 0,0 1-192 16,1-4 0-16,1 1 0 0,3 0 0 0,1-5 0 0,2 2 208 0,2-3-64 15,2 0-16-15,3 1 0 16,-1 0-464-16,2-4-112 0,3 2 0 0,0-4-17296 16</inkml:trace>
  <inkml:trace contextRef="#ctx0" brushRef="#br1" timeOffset="-102431.98">19411 3975 13823 0,'-2'7'1216'0,"1"-4"-960"0,1 4-256 0,0-6 0 0,0 1 2720 0,0 1 496 0,1-3 112 15,-1 1 0-15,1 4-2320 0,-1-1-480 0,0-2-80 0,-2 2-32 0,-1-2-416 0,-3-2 128 0,0-2-128 16,-3-2 0-16,1-2 0 0,-2-3 0 0,0 2 128 0,-1-6-128 16,1-3 0-16,-1 2 0 0,2-6 0 0,0-1 0 15,2-1 544-15,2-3 176 0,2 1 48 0,2 0 0 16,2-1 832-16,2 5 192 0,2-2 16 0,0 6 16 15,0-2-624-15,1 5-128 0,1-3-32 0,2 1 0 16,3 1-560-16,2-2-112 0,1 4-32 0,1-3 0 16,-4 5 16-16,2 3 0 0,2-2 0 0,2-1 0 0,6 0-112 0,4-1-32 15,1 1 0-15,-1 0 0 0,-2 4-208 0,0 0-128 16,3 2 128-16,-2-2-208 0,0 2-128 16,-1 2-32-16,0 2 0 0,0 0 0 15,-1 0-240-15,-2 0-48 0,-2 2-16 0,-1 2 0 16,0 2-848-16,-3 0-160 0,0 4-48 0,-2-1 0 15,-2 1-608-15,-1 0-128 0,-1 0-32 0,-1 2-5888 16,-1 0-1168-16</inkml:trace>
  <inkml:trace contextRef="#ctx0" brushRef="#br1" timeOffset="-101858.81">20276 3679 24879 0,'-6'-4'1088'0,"1"-1"256"0,0 4-1088 0,1-2-256 0,1 3 0 0,1-2 0 0,0 1 192 0,-3-2 0 0,-2-1-16 16,-2 1 0-16,-4-3-176 0,1 3 0 0,-1-1 0 0,2 4-176 16,1 2-128-16,0 3-16 0,2 1-16 0,-2 4 0 15,0 2-800-15,-2 2-144 0,-1 4-48 0,1 1 0 16,-3 3 912-16,2 0 176 0,-2 3 48 0,0-2 0 0,2-2 1008 16,1-1 208-16,1-1 32 0,-1-1 16 0,-1 2 976 0,2-4 192 15,2-1 32-15,3-1 16 0,1-4-1456 16,3-2-272-16,2-4-64 0,2 1-16 0,3-4-272 0,1 2-48 15,3-6-16-15,0 2 0 0,3-2-336 0,-1 0-64 16,2-4 0-16,0 1-16 16,0 0-736-16,-1 0-144 0,0-3-16 0,-1 2-16 0,-1-3 1056 0,0-1 128 15,-1 1 176-15,0-4-48 0,-2 2 1264 0,-1-4 240 16,0 0 48-16,-1-1 16 0,0-1-800 0,-1 0-144 16,-2 2-48-16,2-2 0 0,0 7-432 0,0 2-80 15,-1 1-32-15,1 4 0 0,-2 3 128 0,1 1 32 0,-1 4 0 16,0-1 0-16,-1 3 64 0,-1 3 32 0,0 1 0 15,-1 2 0-15,-1 1-224 0,0 3-64 0,-2 0 0 0,2 0 0 16,-2-2-128-16,2 3 0 0,-2-1-160 0,3 0 160 16,-1 0-192-16,2 3 192 0,2-3-208 0,0 0 80 15,2-1 128-15,1-2 0 0,3 3 0 0,5-1 0 16,-1-1 0-16,3-2 0 0,0-3 0 0,-2-2 0 31,0-2-992-31,0-1-160 0</inkml:trace>
  <inkml:trace contextRef="#ctx0" brushRef="#br1" timeOffset="-101232.89">20491 3768 27647 0,'1'0'2448'0,"-1"2"-1952"0,1-2-496 0,1 4 0 0,-1-4 1600 0,0 2 240 15,3 5 32-15,1-1 16 0,0 5-1888 0,0 1-240 16,0 3-112-16,-2 1-32 0,0 0 384 0,-1-1 0 15,-1 1 0-15,-1 0 0 0,0-2 0 0,-1 1 192 16,0-3-32-16,-1-2 0 0,2 0-160 0,-2-2 0 16,2-1 0-16,0-6 0 0,0 1 0 0,2-2 0 15,-1 0 176-15,1-3-176 0,-1-2 240 0,3-3-48 16,0-2-16-16,1-4 0 0,1-3-176 0,1-4 0 16,0 5 0-16,1-7 128 0,2-2-128 0,-1-7 0 15,2 1 0-15,1 0 128 0,1 5 224 0,0 4 32 16,0 3 16-16,-2 7 0 0,1 2-400 0,-1 3 0 15,0 2 0-15,1 1 0 0,-3 4 160 0,1 0 96 0,0 3 32 16,-1 0 0-16,0 1-144 0,-1 2-16 0,1 0-128 0,-2 1 192 16,-1-1-192-16,2 0 0 0,-2 0 0 0,0-2 0 15,-1-2 128-15,0 2-128 0,-1-4 176 16,1 2-176-16,-2-2 512 0,1 0 0 0,0 2 0 0,0 0 0 16,-1-2-144-16,2 1-48 0,-1 2 0 0,1 1 0 15,0 1-160-15,0-2-32 0,0 3-128 0,-2-2 192 16,0 1-192-16,-1 0 0 0,1 1 0 0,-2-1 0 15,2-1 0-15,-2-4 0 0,1 2 0 0,1-4 0 16,-1-2 0-16,1-2 0 0,0-4 0 0,2-1 0 16,2-3 0-16,1-2 0 0,2-5 0 0,1 1 0 15,-1 2 0-15,2-2 0 0,5-5 0 0,0 3 0 16,0 0 0-16,2 3 0 0,-2 3 128 0,0 6-128 16,-1 4 320-16,1 4 0 0,-3 2 16 0,0 8 0 0,-2 2-96 15,1 3-32-15,-2 3 0 0,-1 0 0 0,-3 2-208 16,1 1 0-16,-2 4 0 0,-3 0 0 0,1-1 0 15,-3-1 0-15,1 1 128 0,-1 0-128 0,-1-2 0 0,0 1 0 16,0-1 0-16,1 1 0 0,2-1 0 0,0 0 0 16,1-2 0-16,0 1 0 0,1-4 0 0,1 1 0 15,0-4 0-15,0 2 0 0,0-5 0 0,1 0 0 16,-1-1 0-16,-1-4 0 16,0-2-864-16,0-2-64 0,0-2-16 0,-2 0-17312 0</inkml:trace>
  <inkml:trace contextRef="#ctx0" brushRef="#br1" timeOffset="-100856.39">21483 3831 27647 0,'1'-4'2448'0,"0"0"-1952"0,0 2-496 0,2 2 0 16,-1 0 1600-16,2-3 240 0,1 0 32 15,4-3 16-15,3-4-1888 0,2 1-192 0,2 2-128 0,0-2-16 16,0 5 480-16,-1-1 112 0,1 4 0 0,-1-3 16 15,1 4 80-15,-3-2 16 0,0-1 0 0,-2 2 0 16,-1-1-240-16,-2-1-128 0,-2-1 128 0,-2 1-128 16,-1-1 288-16,-2-2-16 0,-2 0 0 0,-2 0 0 15,-1-3 304-15,-2-1 64 0,-1 0 16 0,-3-2 0 16,-2-1-352-16,-3 1-80 0,0 0-16 0,-1 2 0 16,0 0-208-16,0 0-240 0,-2 1 48 0,2 6 16 0,4-1 176 15,1 4-128-15,1 4 128 0,1 2-128 0,1 1 128 16,0 6 0-16,2 3 0 0,0 2 0 0,1 3 0 0,0 1 0 15,1 4 192-15,2 0-64 0,-1 5 224 16,1-2 48-16,-1-3 16 0,1 1 0 0,1 1-96 16,-1-4 0-16,0 1-16 0,1-3 0 0,1 0-304 0,1 0 128 15,3-3-128-15,1-1 0 0,-1-1 0 0,3-5 0 16,0-2 0-16,2-4 0 0,2 0-256 0,1-6-128 16,4 0 0-16,3-6-17888 0</inkml:trace>
  <inkml:trace contextRef="#ctx0" brushRef="#br1" timeOffset="-100629.42">22166 3363 8287 0,'2'-7'736'0,"-4"2"-592"0,1 4-144 0,0-3 0 16,1 4 4928-16,0 0 944 0,0 0 192 0,0 0 32 31,0 0-5392-31,0 4-1088 0,0-1-224 0,0-3-32 0,1 22 640 0,0-5 0 0,1 5 208 0,0 7-48 15,1 8 1040-15,-1 1 208 0,-1 3 32 0,2 1 16 16,-1 7-544-16,-1-2-96 0,-1 4-32 0,0-5 0 16,-1-3-368-16,-1-6-80 0,-1-1-16 0,1-8 0 15,-2-3-320-15,0-3-160 0,1-2 16 0,-2-1-16464 16</inkml:trace>
  <inkml:trace contextRef="#ctx0" brushRef="#br1" timeOffset="-100418.02">22063 3644 50687 0,'1'-6'2240'16,"0"0"464"-16,0 2-2160 0,2 2-544 0,0 0 0 0,1 2 0 0,1-2 0 0,1-2 0 15,4-1 0-15,4 1 0 16,3-4-640-16,5 0-64 0,2 2-32 0,1-2 0 15,-1 4-432-15,1-2-96 0,0 2-16 0,-2 1 0 16,2 0-224-16,1 0-48 0,2 0-16 0,2 0-10304 16,0 2-2064-16</inkml:trace>
  <inkml:trace contextRef="#ctx0" brushRef="#br1" timeOffset="-100061.99">22615 3640 33167 0,'-3'10'1472'0,"1"-4"304"0,2 1-1424 0,0-4-352 0,2 0 0 0,0-2 0 16,2 2 1664-16,1 3 256 0,2 0 48 0,4 1 16 15,5 2-1040-15,0-3-208 0,4-3-32 0,-1-3-16 16,-1-3-496-16,2-6-192 0,2 0 176 0,-1-4-176 16,2 0-928-16,-4-3-288 0,1 1-48 15,-3-4-16-15,-2 2-1712 0,-2-2-336 0,-5 1-80 0,-3-2-16 16,-3 5 1904-16,-4 2 384 0,-1 1 80 0,-5 3 16 0,-2 2 1792 0,-5 6 352 15,-2 1 80-15,-5 1 16 0,-3 6 848 0,-2 1 160 16,-2 0 32-16,1 1 16 0,1 4-1200 0,1-2-240 16,4 3-48-16,3 0-16 0,2 2-368 0,2 1-80 15,1 2-16-15,2 6 0 0,1 0 192 0,1 1 32 16,0 5 16-16,1 3 0 0,1 1-320 0,2 1-64 16,-1-4-16-16,4 1 0 0,-1-1-128 0,3-1 0 15,2 3 0-15,1-3 0 0,3 0 0 0,3-5-176 16,0-2 48-16,5-5 0 15,0-3-448-15,2-4-64 0,4-4-32 0,1-6-16656 0</inkml:trace>
  <inkml:trace contextRef="#ctx0" brushRef="#br1" timeOffset="-99703.04">22898 3843 37775 0,'-6'10'1664'0,"4"-1"368"0,1-2-1632 0,1-1-400 0,2-2 0 0,-1 1 0 16,3 1 0-16,0 0-304 0,1 8 48 0,2 1 16 16,0 5 16-16,0-1 0 0,-1 2 0 0,-2-2 0 15,-1-3 224-15,-2 0-192 0,-2-2 192 0,0-2-192 16,-1-1-352-16,-2-1-64 16,0-4-16-16,-1 0 0 0,1-1 624 0,1-3 208 0,0-2 0 0,2-3 0 15,0-1 1008-15,0-4 192 0,1-1 32 0,0-4 16 0,1 0-704 16,0-5-144-16,2-2-32 0,-1-1 0 15,2-1 16-15,-1-4 0 0,2 0 0 0,0-3 0 16,0-5-272-16,3 1-48 0,-1 2-16 0,1-1 0 0,3 5-256 16,-1 4 0-16,1 2 128 0,-1 2-128 0,1 5 176 15,0 0-32-15,0 4 0 0,0 0 0 0,-1 4 32 0,0-1 0 16,-1 4 0-16,0 0 0 16,1 0-544-16,1 3-96 0,2 0-32 0,0-3 0 15,2 3-1696-15,3-1-352 0,1-2-64 0,10 0-8880 16,0-4-1776-16</inkml:trace>
  <inkml:trace contextRef="#ctx0" brushRef="#br1" timeOffset="-99291.09">23643 3476 1839 0,'4'-3'160'0,"-1"0"-160"16,0 0 0-16,-2 1 0 0,1 1 1408 0,2-2 240 15,4-1 48-15,3-2 16 0,2-2 400 0,2 0 64 16,0-1 32-16,-4 6 0 0,-1-1 128 0,-5 2 32 0,-1 4 0 0,-4 2 0 15,-4-1-304-15,-3 4-48 0,-5 1-16 0,-2 2 0 16,-5 0-80-16,-3 5-32 0,-2-1 0 0,-3 0 0 16,-3 6-1184-16,-2-1-224 0,1-1-48 0,4 2-16 15,5-4-112-15,0 0-32 0,3-1 0 0,4-1 0 16,4-2-272-16,4-2 0 0,2-1 0 0,3-3 0 16,4 0-688-16,1-2-80 15,2-2-32-15,4-1 0 0,2 2-368 0,3-1-80 16,2-2-16-16,2 1 0 0,1-1 1520 0,2 3 288 0,1-1 64 0,3-2 16 0,1 4 208 15,1 0 64-15,2 2 0 0,-1-2 0 0,3 4-432 16,-3 5-80-16,0-1 0 0,-2 4-16 16,-2 0-192-16,-3 0-48 0,0 3 0 0,-3-3 0 0,-4 0-128 0,-1 3 0 15,-2-1 0-15,-4-4 0 0,0 2 0 0,-5 0 0 16,1 1 0-16,-2 3 0 0,-1-1 0 16,-1-1 0-16,-2-1 0 0,-1 1 0 0,1-5 160 0,-4 2-160 15,-2 1 192-15,-4 0-192 0,-2 0 336 0,-2-2-32 16,-4 3-16-16,-2-1 0 0,-5 0-144 0,-1-3-16 15,-4 0-128-15,-2 0 192 0,-5-1-192 0,-3-3-128 16,-4-2 128-16,-5-4-18880 0</inkml:trace>
  <inkml:trace contextRef="#ctx0" brushRef="#br1" timeOffset="-73916.27">23403 5813 25791 0,'0'-4'2304'0,"0"2"-1856"0,1 2-448 0,-1 0 0 0,0 0 288 15,0 0-32-15,0 0-16 0,-1-1 0 0,0 1-416 0,-2 0-80 16,0 0 0-16,3 0-16 15,0 0-448-15,-18 11-96 0,11-6-16 0,-2 1 0 16,1-2-480-16,-2 2-96 0,0-2-32 0,-1-1 0 0,-1 2 864 0,0-5 160 16,0 4 32-16,-3-4 16 0,0 0 1680 0,0 0 336 15,-2 0 64-15,-2 0 16 0,1 0 144 0,-2 0 48 16,0-3 0-16,-2 2 0 0,-3 1-1040 0,-1 0-208 16,-1 0-32-16,-3 1-16 0,-1 2-480 0,-1-1-144 0,0 0 0 15,-1 0 0-15,-3 1 0 0,0 0 0 0,0-2-192 16,2-1 48-16,0 2 144 0,1-4 0 15,2 1 0-15,-1 1 0 0,2-3 128 0,-1 0-128 0,1 1 128 16,1 0-128-16,0 0 416 0,1 2 16 0,1 0 0 16,0-3 0-16,-1 3 256 0,1 0 48 0,0 0 16 15,0-1 0-15,0 1-304 0,-1 0-64 0,1 0-16 0,-3-2 0 16,3 2-368-16,-1 0 128 0,-2 0-128 0,0 0 0 16,2 0 0-16,0 0 0 0,0 2 0 0,4-2 0 15,0 1 0-15,1 2 0 0,0-3 0 0,2 2 0 16,-1-2 0-16,0 2 0 0,1 0 0 0,0-2 0 15,-1-2 0-15,-1 2 0 0,1 0 0 0,0-2 0 16,1 0 0-16,-2 2 0 0,1 0 0 0,0 2 0 16,0-2 0-16,-2 4 0 0,1-1 0 0,0 0 128 15,2 1 192-15,-1 2 32 0,1-2 16 0,1 1 0 0,2 1-224 16,0-2-144-16,2-1 192 0,2 1-192 0,0-1 0 16,2-1 0-16,2 2 0 0,0-4 0 0,0 0 0 15,-1 0 0-15,1 0 0 0,0-3 0 0,0 2 0 16,-1 1 0-16,1-2 0 0,-1 2 0 0,1-3 0 15,-1 3 0-15,0-1 0 0,-2 1 0 0,1 0 0 0,0 0 0 16,1 0 0-16,-2 0 0 0,1 0 0 0,0 0 0 16,-1 0 0-16,2 0 0 0,0 0 0 0,2-3 0 15,1 3 0-15,0-2 0 0,2 1 0 0,1 1 0 16,1-3 0-16,2 2 0 0,1-1 384 0,-2-2-16 16,3-1-16-16,0 1 0 0,0 0-160 0,1 1-16 15,2 0-16-15,-1 0 0 0,2-2-160 0,0 1 0 16,1 0 0-16,-2 2 128 0,1-1-128 0,0 2 0 15,0-1 0-15,-2 0 0 0,2 2 0 0,-3-1 128 0,1 0-128 16,0 1 0-16,0-3 0 0,-1 3 128 0,2-1-128 16,-1 1 0-16,2-2 0 0,1-1 0 0,0 2 0 0,0-2 0 15,2 1 0-15,1-2 0 0,2 1 0 0,1-4 128 16,0 1-128-16,2-4 0 0,4 2 0 16,-1-2 128-16,0 0-128 0,0-3 0 0,0 1 0 0,-3 2 0 15,2 0 0-15,-4-1 128 0,-1 4-128 0,0 1 0 16,-2-1 0-16,-2 1 0 0,0 3 0 0,0-2 0 15,0 3 0-15,1-1 0 0,-3 0 0 0,1-1 0 16,2 2 0-16,-1-1 0 0,0 2 0 0,0-4 0 16,0 4 0-16,0-4 0 0,2 1 0 0,-1 1 0 15,0-1 0-15,-1-1 0 0,-1 4 0 0,0-2 0 0,-2 1 0 16,0 1 0-16,-2 1 0 0,-1 0 0 0,0 1 0 16,-2 1 0-16,-2 2 0 0,-2 2 0 0,-3 0 0 15,-1 3 0-15,-2-2 0 0,-3 5 0 0,-1-2 0 16,-3 2-144-16,1 4 144 0,-3-4-160 0,1 4 160 15,1-3-128-15,1 0 128 0,-1 0-128 0,2-1 128 0,1 0 0 16,0-2 0-16,2 0 0 0,2-1 0 0,2-2 0 16,0 2 0-16,0-3 0 0,2 2 0 0,-1 0 0 15,1-2 0-15,0 2 0 0,0 1 144 0,2-3-144 16,1 4 192-16,3-2-192 0,-1-2 0 0,3 4 0 16,2-2 0-16,1 0-144 0,1 0 144 0,2 3 0 15,3-4 160-15,1 3-160 0,0-1 224 0,2 0-48 16,3 0-16-16,1 1 0 0,1-1-160 0,2-2 160 0,-3 0-160 15,1-1 160-15,0 2-160 0,3-1 0 16,0-2 0-16,0 1 0 16,-3-1-512-16,2 2-64 0</inkml:trace>
  <inkml:trace contextRef="#ctx0" brushRef="#br1" timeOffset="-59985">24276 5547 14735 0,'-1'-2'1312'0,"0"0"-1056"0,1 2-256 0,0 0 0 0,1 0 352 0,-1 0 16 16,0 0 0-16,1 2 0 0,0 0 160 0,0-2 48 15,1 3 0-15,-2-3 0 0,0 0 144 0,0 0 48 16,0 19 0-16,-3-12 0 0,0 1 512 0,-1 0 96 0,-1 0 32 16,0 2 0-16,-1 0 416 0,0 0 96 0,-1 5 0 0,1-3 16 15,1 1-528-15,0 0-128 0,2 0 0 0,0-1-16 16,1 0-784-16,0 2-160 0,2 1-16 0,-1-2-16 15,2 3-32-15,-1 1 0 0,2 0 0 16,-1 3 0-16,-1-1-128 0,0 6-128 0,0 0 192 0,-1 1-192 16,-1 0 0-16,0-3 0 0,-1 3 0 0,0 5 0 15,-2 5 0-15,-1 1-304 0,-1-1 64 0,1-4 16 16,3-5-1744 0,0-4-336-16,2-7-80 0,0-1-12528 0</inkml:trace>
  <inkml:trace contextRef="#ctx0" brushRef="#br1" timeOffset="-54058.01">25185 5720 22111 0,'-1'-2'1968'0,"-1"-2"-1584"0,2 4-384 0,-1 0 0 16,1 0 1712-16,-1 1 256 0,0-1 48 0,-2 0 16 0,-1 3 112 16,0-1 32-16,0 5 0 0,-1 2 0 0,1 4-1472 15,0 0-304-15,1 3-48 0,0 5-16 0,1 2-160 16,-1 0-48-16,0 4 0 0,0 3 0 0,1 3-128 0,-1-7 0 16,1-1 0-16,-1 4 0 0,0 5 0 0,-1-2 0 15,1-3 0-15,2-1 0 0,-3 1-304 0,-1 2 64 16,2-3 16-16,-2-4 0 15,1 0-1024-15,-1-4-208 0,1-3-32 0,1-3-8864 16,0-2-1760-16</inkml:trace>
  <inkml:trace contextRef="#ctx0" brushRef="#br1" timeOffset="-53799.58">25006 5874 28559 0,'-8'0'1264'0,"1"-2"272"0,1 2-1232 0,3 0-304 0,2 0 0 0,1 0 0 16,0 0 192-16,-3 0 0 0,1 0-16 0,-1 0 0 16,1 0 528-16,-1 0 128 0,2 0 0 0,1 2 16 15,0-2 0-15,0 0 0 0,0 0 0 0,0 0 0 16,16 12 256-16,-10-9 48 0,2-1 16 0,2 2 0 16,2-4-512-16,3 1-96 0,1 1-32 0,1-2 0 15,4 0-400-15,0 0-128 0,3 0 0 0,-1 0 0 16,1 0 0-16,1-2 0 0,1 2 0 0,-2 0-144 15,2-1-912-15,0 1-176 16,0 0-48-16,0 0-15760 0</inkml:trace>
  <inkml:trace contextRef="#ctx0" brushRef="#br1" timeOffset="-53440.26">25830 5880 13823 0,'-3'-4'1216'0,"-1"2"-960"16,0 0-256-16,3 2 0 0,1 0 2592 0,-1 0 480 15,-1 0 80-15,0 0 32 16,-3 0-3184-16,-4 2-512 0,-2 3-176 0,-1-2-16 0,-3 6 528 0,-1-2 176 16,-1 2 0-16,-2 3 0 0,-1 0 976 0,1 0 304 15,-2 3 64-15,0-2 16 0,1 2-144 0,0 1-48 0,0 4 0 16,0-1 0-16,2 2-656 0,-1 1-128 0,1 0-16 0,0 2-16 16,5-2-352-16,2-1 0 0,3-1 0 0,3-2 0 15,4-3 0-15,2 1 176 0,3-2-16 16,3-2 0-16,2 3 416 0,3-5 96 0,2 0 16 0,3-4 0 15,2-4-496-15,2 2-192 0,1-4 176 16,3-2-176-16,2-2 160 0,0 0-160 0,3-4 160 0,-3 0-160 16,2-3 144-16,-3 1-144 0,-2-3 128 0,-1-2-128 15,-4 1 256-15,-1-3-16 0,-1-1-16 0,-5 1 0 16,-2 1 176-16,-4-1 48 0,-2-4 0 0,-3 1 0 16,-3-2-48-16,-4-1 0 0,-2-1 0 0,-4 1 0 15,0-1-144-15,-3 4-48 0,-1-1 0 0,-2 2 0 0,1 3-208 16,-1 3-208-16,-1 3 32 0,2 1 16 15,-1 5-1440-15,2-1-272 0</inkml:trace>
  <inkml:trace contextRef="#ctx0" brushRef="#br1" timeOffset="-52467.84">27343 5986 24879 0,'0'-2'2208'0,"0"-1"-1760"15,0 2-448-15,0-1 0 0,0 0 800 0,0 0 80 0,0-2 16 0,-2-2 0 16,1-3-384-16,-1-3-64 0,-1 2 0 15,-2-4-16-15,-1 3 464 0,-1 1 112 0,-1 3 16 16,0-2 0-16,-1 6-16 0,-1-4 0 0,-1 4 0 0,0 1 0 16,-2 2-512-16,1 3-112 0,-2 1 0 0,1 2-16 15,-1 0-368-15,-1 3 0 0,1 3 0 0,-3-2 0 16,4 4 0-16,-1-2 0 0,2 3 0 0,0-2 0 16,2 2 208-16,0-1 32 0,2 2 0 0,1-1 0 15,1-2 16-15,2 2 0 0,0-1 0 0,3 1 0 16,2-2-256-16,2 0 0 0,1-4 0 0,0 0 0 15,5 0 0-15,1-3-160 0,2-1 32 0,1-3 0 16,3-2-128-16,0-2 0 0,2 1-16 0,0-4 0 16,0 0 48-16,0 2 16 0,0-3 0 0,-1 2 0 0,-2-1 80 15,-1 2 128-15,-4 0-208 0,1 0 80 0,1-1 128 16,1-2 0-16,0-3 0 0,-2 2 0 16,1-2 0-16,-4 2 0 0,-2 0 0 0,1-1 0 15,-1-2 0-15,0-6 0 0,0 0 0 0,0-7 0 0,0 2 0 16,-2 2 144-16,1-4-144 0,-1 5 0 0,0 2 144 15,-2 1-144-15,-1 5 0 0,0 3 144 0,1 0-144 0,-4 5 192 16,2 2-192-16,0 2 192 0,0 5 208 0,-1 2 48 16,2 1 16-16,1 3 0 0,-1 3-240 0,0 2-48 15,2 1-16-15,-1 3 0 0,1-2-160 0,-1 0 128 16,2-3-128-16,-2 3 128 0,3 2-128 0,-1 3 0 16,1-7 0-16,-1 0 0 15,1-1-528-15,-2-1-96 0,2-2-16 0,-1 0-11008 16,1-4-2224-16</inkml:trace>
  <inkml:trace contextRef="#ctx0" brushRef="#br1" timeOffset="-52058.98">28017 5866 6447 0,'1'-3'576'0,"-1"-4"-576"0,0 5 0 0,0-2 0 0,0 4 7232 0,1-2 1344 0,0-1 272 0,2 2 48 0,-1-5-6656 15,1 0-1328-15,-1-3-272 0,1 2-48 0,-2-3-432 0,-1 1-160 16,0 0 0-16,-1-1 144 0,-2 3-144 0,-1-4 0 15,-1 1 0-15,-2 0 0 0,-2 1 0 0,0 2 0 16,-4 3 0-16,0-1 0 0,0 5 0 0,-2 5 160 16,-1 0-160-16,-1 6 160 0,-2 5-160 0,2 1 0 15,0 5 0-15,1-1 0 0,3 2 0 0,2 2 0 16,4 0 0-16,1 1 0 0,3-2 256 0,2 2-48 16,1-1 0-16,2-1 0 0,2-1-64 0,2 1-16 15,2-2 0-15,2-1 0 0,1-4-128 0,0 1 0 16,1-1-160-16,1 0 160 15,0-3-640-15,2-2-48 0,0 1 0 0,0-6-11344 0,1 2-2288 16</inkml:trace>
  <inkml:trace contextRef="#ctx0" brushRef="#br1" timeOffset="-51700.27">28573 5832 11055 0,'0'-15'976'0,"0"5"-784"0,0 2-192 0,-1 2 0 0,1 4 2496 15,-1-2 448-15,1 0 80 0,-3-1 32 16,1-2-1280-16,-3-5-256 0,0-1-48 0,-4 3-16 0,2-1-560 16,-3 4-128-16,0 1 0 0,0 2-16 0,-1 1 32 0,0 3 16 15,-2 0 0-15,1 3 0 0,-2 1 624 0,-1-2 128 16,1 4 32-16,-4 4 0 0,1 0-672 0,0 2-128 15,-1 2-16-15,2 2-16 0,0 1-432 0,-1 3-64 16,1 1-32-16,-1 2 0 0,0-1-224 0,0 0 0 16,1 4 0-16,1-1 0 0,2-2 0 0,0 4 0 15,3-2 0-15,3-3 0 0,2 1 0 0,3-4 0 16,2 6 0-16,2-6 0 0,2 1-144 0,2-6 144 16,3 2-208-16,-1-2 80 0,2-2-96 0,2-3-16 15,2-1 0-15,2-2 0 16,1 0-464-16,3-4-80 0,1 0-32 0,3-2-16464 0</inkml:trace>
  <inkml:trace contextRef="#ctx0" brushRef="#br1" timeOffset="-51189.06">29065 5819 43311 0,'-9'-16'3840'0,"5"6"-3072"0,-1 4-608 0,2 0-160 15,2 2-592-15,1-1-160 0,-1 4-16 0,-2-5-16 16,-3-3 208-16,-3-1 64 0,-2 2 0 0,-4 4 0 16,-1 1-1728-16,-2 8-320 0,-5 3-80 0,0 7-16 15,-2 3 1216-15,-3 2 240 0,-2 6 48 0,-1 1 16 0,2 2 1616 16,1-3 320-16,2 0 64 0,2-2 16 0,1 2 1392 0,4-1 288 16,0 0 48-16,3-1 16 0,4 0-1472 0,3-2-272 15,4-1-64-15,3-5-16 0,3 0-640 0,2-1-160 16,5-1 0-16,3-2 0 0,4-4 0 0,3-2-176 0,6-1 48 15,2-5 0 1,5 0-592-16,1-3-112 0,1-3-32 0,1 0 0 16,-2-2-480-16,1 0-80 0,-1-2-32 0,-2-2 0 0,-1-1 944 0,-5 0 176 15,1-2 32-15,-4-1 16 0,-2-3 1376 0,-2-1 288 0,-4 2 48 0,-3-4 16 16,-1-1-112-16,-5 1-32 0,-2-3 0 16,-3 1 0-16,-2 0-848 0,-3-1-160 0,-2-1-32 0,-3 2-16 15,1 1-240-15,-3 2 0 0,2 4 0 0,-1 5 0 31,-1-1-960-31,1 5-144 0,0 4-32 0,1 1-10400 0,2 3-2096 0</inkml:trace>
  <inkml:trace contextRef="#ctx0" brushRef="#br1" timeOffset="-50713.28">29390 5866 28559 0,'3'6'1264'0,"-1"1"272"0,1-1-1232 0,-2 0-304 0,0-2 0 0,-1-1 0 0,0 0 752 0,0 7 80 15,0 2 32-15,-2 7 0 0,-2 3 480 0,-1 0 80 16,-2 4 32-16,-2-4 0 0,2 1-368 0,-2-2-80 16,-1 1-16-16,3-5 0 0,-1 1-672 0,3-2-128 15,0 0-16-15,3-3-16 0,2 0-160 0,1-3 0 0,3-2 0 16,1-2 0-16,2 1 0 0,2-1 0 0,1-5 0 0,1 2 0 15,1-3 0-15,1 0 0 16,1-4 0-16,0 0 0 0,1-2 0 0,0-3 0 16,0-1 0-16,-1-2 0 0,1-3 0 0,0 2-144 0,-1-1 144 15,-3 3 0-15,0 1 0 0,0 0 0 0,-2 0 0 0,1-2 0 16,-1 2 0-16,3-1 0 0,-2 0 128 0,-2 4-128 16,-2 1 224-16,2 0-48 0,-1 1-16 0,1 0 0 15,-1 3-160-15,-1-2 0 0,0 4 144 0,-1-2-144 16,0 2 0-16,0 0 0 0,-1 2 0 0,0 2 0 15,-1 2 0-15,2 0 0 0,-1 1 0 0,1 2 128 16,0 4 64-16,1-4 0 0,-1 4 16 0,2-1 0 16,1 1-32-16,1 0-16 0,0 1 0 0,3-2 0 15,-1-1-352-15,0 0-80 0,4 0-16 0,-3-3 0 16,2 1-544-16,-3-2-96 0,1-1-32 16,-1-1 0-16,-2 0-176 0,0 0-32 0,-1-1-16 0,0-2 0 15,-1-2-1328-15,-1 0-272 0,0-2-48 0,1-4-9648 16</inkml:trace>
  <inkml:trace contextRef="#ctx0" brushRef="#br1" timeOffset="-50252.19">30093 5845 6447 0,'0'13'576'0,"0"-4"-576"0,0 3 0 0,0-5 0 0,1-2 2640 0,-1-1 432 16,1 2 64-16,0 0 32 0,1 8 128 0,-2 4 32 0,1 4 0 15,-2-2 0-15,1 1-400 0,-3-1-80 0,2-1-16 0,-2-1 0 16,2 1-1872-16,-1-3-368 0,-1 2-80 0,1-2 0 16,-1-2-512-16,2 1 0 0,0-3 0 0,1-2 0 15,0-2 0-15,1-2 0 0,2-1 0 0,-1-2 0 16,1-1 128-16,0-4-128 0,1 0 0 0,1-4 144 15,-1-2 64-15,1-2 16 0,-1-2 0 0,3-5 0 16,-2-3 32-16,2-2 0 0,-1-7 0 0,3 1 0 16,-2-3-256-16,2 2-160 0,-2 6 32 0,2 2 0 15,0 7 128-15,-2 2-208 0,1 6 80 0,-2 3 128 16,1 3 0-16,2 0 0 0,-1 3 0 0,1 0 0 0,2 2 0 16,-1-1 0-16,2 0 0 0,1-2 128 0,-1 4-128 15,-1-2 0-15,0-1 0 0,1 3 0 0,-3-2 0 16,1 3 0-16,0 2 0 0,-1 1 0 15,0 2 0-15,-2 3 0 0,2 1 0 0,-1 4 0 0,1-2 160 16,-2 4 0-16,1-2 0 0,-1 1 0 0,-1-1-160 0,1 1 0 16,-1-4 0-16,0 1 0 15,-1-2-320-15,1 0-80 0,0 0-32 0,0-3 0 16,-1-1-1712-16,-1-6-352 0</inkml:trace>
  <inkml:trace contextRef="#ctx0" brushRef="#br1" timeOffset="-50006.17">30889 5430 35007 0,'-5'3'3120'0,"1"4"-2496"0,2 1-496 0,2 0-128 0,1-2 1712 15,2 0 320-15,0 1 64 0,1 8 16 0,1 8-1648 0,1 7-320 0,2 11-144 0,-1 4 128 16,0-1-320-16,0 3-64 0,-1 2 0 0,0-5-16 15,0 1 0-15,2-1 0 0,-3-1 0 0,1-2 0 16,0 0-288 0,0-6-48-16,0-2-16 0,0-2 0 0,1-3-1200 15,-2-3-240-15,0-3-48 0,-2-3-16 0,0-2-944 16,-1-2-176-16</inkml:trace>
  <inkml:trace contextRef="#ctx0" brushRef="#br1" timeOffset="-49823.49">30533 5731 41471 0,'-1'0'1840'0,"1"0"368"0,2 3-1760 0,3-1-448 15,1 0 0-15,2 0 0 0,2 1 448 0,4 0 0 16,11 5 0-16,10 0 0 0,11 5 352 0,4-3 80 16,2 0 16-16,0-2 0 0,0-4-512 0,-1 1-80 15,-2-4-32-15,-3 2 0 0,-3-3-272 0,-3 0 0 16,-2-5 128-16,-4 0-128 15,-2-4-896-15,-5-1-224 0</inkml:trace>
  <inkml:trace contextRef="#ctx0" brushRef="#br1" timeOffset="-49044.24">32348 5478 38703 0,'-1'-7'3440'0,"1"-2"-2752"0,1 3-560 0,0 2-128 16,-1 0 272-16,0-1 32 0,2-5 0 0,-1-6 0 16,-1-6-304-16,1-5 0 0,0 1 0 0,-1 0 0 15,-1 1 0-15,0 3 0 0,-2 2-192 0,0 2 48 0,-2 2 0 0,-3 3 0 16,1 1 0-16,-3 2 0 0,-1 4 144 0,0 3 176 15,0 0-48-15,-2 3 0 0,2 3 208 16,-1 3 48-16,-2 3 0 0,-1 2 0 0,2 4-128 0,-3 5-32 16,1 5 0-16,-1 3 0 0,1 3-96 15,1 1-128-15,1 6 176 0,-1 3-176 0,2 4 128 16,-1 4-128-16,1 8 0 0,0 0 0 0,1 0 144 0,2 0-144 16,0-5 0-16,2-3 144 0,1-4-144 0,-1-3 0 15,1-3 0-15,0 0 0 0,1-4 0 0,0-1 0 16,0-2 0-16,2-6 0 0,-1-1-208 0,0-5-80 15,0-2-16-15,2-3 0 16,1-3-1024-16,-1-4-208 0,1-2-32 0,0-4-15104 16</inkml:trace>
  <inkml:trace contextRef="#ctx0" brushRef="#br1" timeOffset="-48858.36">31729 5870 43311 0,'-14'-4'1920'0,"7"1"384"0,3 3-1840 0,3 0-464 0,1 0 0 0,2 0 0 16,1 0 448-16,0 0-16 0,5 1 0 0,3 1 0 16,5-1-192-16,5 4-48 0,1-1 0 0,3-1 0 15,0 0-192-15,2 0-240 0,3 1 48 0,2-2 16 16,1 3-592 0,2 0-112-16,1 1-16 0,1-2-11872 0,-1 2-2368 0</inkml:trace>
  <inkml:trace contextRef="#ctx0" brushRef="#br1" timeOffset="-48514.04">32453 5942 30399 0,'-2'-3'1344'0,"1"-1"288"0,-1 4-1312 0,1-2-320 0,2 2 0 0,-1-2 0 0,0 2 1376 0,0-2 208 15,-1 2 32-15,1-2 16 0,-1 2-608 0,1 0-112 16,0 0-16-16,0 0-16 0,0 0-544 0,-24 15-96 16,16-8-32-16,-2 3 0 0,-3 5-80 0,0-3 0 15,-3 2-128-15,-2 2 192 0,0 1-32 0,1-1-16 16,3-2 0-16,0 1 0 0,0 4 48 0,0 0 0 15,3 1 0-15,2 1 0 0,2-3-192 0,3 2 0 16,3-1 144-16,1-3-144 0,4-4 0 0,0 1-208 16,4-4 16-16,1 1 16 0,2-3 32 0,1-4 0 15,3 1 0-15,1-4 0 0,0-1 16 0,1-3 0 16,1-2 0-16,-1 0 0 0,0-3 128 0,2-1 0 16,-1 0 0-16,0-1 0 0,-2 0 0 0,-1-4 192 0,-2 1-32 0,0-4-16 15,-2 2 0-15,-1-3 0 16,-2-3 0-16,0-4 0 0,-2-1-144 0,-2 1 0 0,-3-5 0 15,-1 3 0-15,-1 2 0 0,-2 3 128 0,-1 1-128 16,-1 6 0-16,-1 1 384 0,0 6-16 0,0 5 0 0,0 1 0 16,-2 1-368-16,2 4-160 0,0 1 16 0,0-2-12480 15,1 2-2496-15</inkml:trace>
  <inkml:trace contextRef="#ctx0" brushRef="#br1" timeOffset="-48178.73">32650 6220 35935 0,'-6'1'1600'0,"2"4"320"0,2 1-1536 0,0-1-384 15,4-2 0-15,-2-1 0 0,1-2-544 0,-1 4-176 0,0 5-48 0,0 0 0 0,1-1 464 0,-2 1 96 16,1-3 16-16,0 0 0 0,0-2 528 0,-1-2 112 15,1-2 32-15,-2 0 0 0,2 0 1152 0,-1-2 224 16,1-5 64-16,0 1 0 0,0-4-864 0,1-2-160 16,1-2-48-16,1-3 0 0,2-3-400 0,1-6-64 15,3-2-32-15,1-1 0 0,0 1-352 0,2-5 144 16,2 0-144-16,-1 4 0 0,2 2 0 0,-1 4 0 0,-1 1 0 16,2 3 0-16,-1 3 208 0,-2 4-64 0,-1 2-16 0,2 3 0 15,-2 2 0-15,0 1-128 0,0 0 192 0,1 4-64 16,0 0-128-16,-1 0 0 0,1-2 0 15,0 4 0 1,1-2-576-16,-2 4-112 0,-1-1-16 0</inkml:trace>
  <inkml:trace contextRef="#ctx0" brushRef="#br1" timeOffset="-47528.05">24636 7172 33167 0,'-8'-4'2944'0,"3"-1"-2352"0,0 4-464 16,3-1-128-16,2 4 1984 0,0-2 384 0,0 1 80 0,-1 2 16 0,0-1-1888 0,-1 5-384 16,0 0-192-16,-2 5 192 0,2 4-192 0,-2 3-256 15,-1 1 64-15,1 4 16 0,2 2 32 0,-1 5 0 16,2 4 0-16,2 0 0 0,3 3 144 0,2 3 0 15,0-3 0-15,3 3 0 0,2 0 0 0,-1-3 0 16,0 3 0-16,-1-4 0 0,-2-1-288 0,-3-2-32 16,-2-1 0-16,-3-2-17680 0</inkml:trace>
  <inkml:trace contextRef="#ctx0" brushRef="#br1" timeOffset="-47315.14">24339 7637 41471 0,'-12'-4'1840'0,"4"2"368"0,5 2-1760 0,1-1-448 0,5 1 0 0,0-3 0 16,4 1 320-16,1 0-32 0,7-2 0 0,5-3 0 16,6 1-288-16,4-1 0 0,1-2 0 0,1 2 0 15,-3 0 0-15,2-1-176 0,0 2 176 0,0-1-208 16,-1 4-128-16,-2-3-32 0,-1 2 0 0,1 0-11856 15,-4 2-2384-15</inkml:trace>
  <inkml:trace contextRef="#ctx0" brushRef="#br1" timeOffset="-46850.64">25125 6916 40543 0,'-8'0'1792'0,"4"0"384"0,4 3-1744 0,3-2-432 16,0 1 0-16,0 1 0 0,2 0-208 0,2 5-128 15,6 7-32-15,1 3 0 0,2 5 112 0,-1 5 32 16,0 4 0-16,-3 5 0 0,1 5 224 0,-2 5 0 16,-1 2 0-16,-1 1 0 0,-2 0 0 0,-1-3 208 15,-2-8-32-15,-2 2-16 0,-2 2 288 0,0-4 48 16,-1-1 16-16,-1-3 0 0,-2-4-192 0,0-3-48 15,2-2 0-15,0-5 0 0,4 1 80 0,1-8 16 0,2-2 0 16,0-4 0-16,3-3-128 0,-1-5-32 0,2-4 0 16,-1-2 0-16,2-3-208 0,-2-5 0 0,-1 0 0 0,-1-6 0 15,-2-2 0-15,-3-6-336 0,-1 0 48 0,-1-4 16 16,0-3 112-16,-2-3 32 0,0 3 0 0,0 1 0 16,1 1 128-16,0 9 0 0,2 4-144 0,0 7 144 15,0 7 0-15,2 4 0 0,0-1-144 0,2 6 144 16,2-1 144-16,1 2 96 0,6 2 16 0,0 2 0 15,2 3-256-15,4-1 176 0,-3 2-176 0,2 0 160 16,2 2 32-16,-1 1 16 0,-1-2 0 0,0 2 0 0,-2 1-208 16,-1-2 0-16,-1 2 0 0,-1 1 0 15,-1-1 0-15,-2 0-160 0,0 3 32 0,-4-3 0 0,0 0-16 16,-2 3 0-16,0-3 0 0,-3 2 0 16,0-2-560-16,0-2-96 0,1-2-32 0,0 1-17536 15</inkml:trace>
  <inkml:trace contextRef="#ctx0" brushRef="#br1" timeOffset="-46492.43">25964 7548 35007 0,'-1'0'3120'0,"1"0"-2496"0,2 0-496 0,-1 0-128 0,2 1 928 0,1-1 160 16,-1-1 48-16,5 1 0 0,2-2-896 0,3-2-240 0,2 0 0 0,0-5 0 15,0 1-208-15,1 0-128 0,-1-4-32 16,1 2 0 0,-2-2-240-16,0-3-48 0,0 1-16 0,-2 1 0 0,-1-2 1008 0,-2 1 208 0,-2 2 32 0,-3-4 16 15,-2 3 0-15,-3-1 0 0,-1 0 0 0,-4 2 0 16,-2 2-592-16,-3 1 0 0,-4 0 0 0,-3 6 0 31,-5 5-464-31,1 2-176 0,0 2-16 0,-3 6-16 16,-1 1-320-16,1 3-64 0,-1 2-16 0,4 5 0 0,1-1 1584 0,3 1 304 0,3 1 64 15,1 2 16-15,4-1 48 0,3 1 16 0,3 0 0 0,3-2 0 16,2 1-576-16,4-3-96 0,1-2-32 0,2 1 0 16,3-4-256-16,0 1 128 0,3-5-128 0,0 0 0 15,1-1 0-15,1-2 0 0,3-1 0 0,-1-6 0 16,-2 1-1312-16,2-1-160 0</inkml:trace>
  <inkml:trace contextRef="#ctx0" brushRef="#br1" timeOffset="-45830.63">27166 6878 43311 0,'-5'-6'1920'0,"4"2"384"0,1 1-1840 0,1 3-464 0,3 0 0 0,-2 0 0 0,3 4 224 0,2 1-48 0,5 2-16 0,2 8 0 16,5 5-160-16,-2 6 0 0,-1 5 0 0,-1 4 0 15,0 0 0-15,-4 5 0 0,-1 5 0 0,-3-1 0 16,-2 3 0-16,-2 0 0 0,-2-2 0 0,-3-3 0 15,-1-2 0-15,-1-5 0 0,-1 2 0 0,-1-1 0 16,1-4 0-16,0-1 0 0,0 0 0 0,3-5 0 16,1-1 0-16,1-3 192 0,1-3-64 0,1-3 0 15,2-3 144-15,0 0 32 0,2-5 0 0,0-4 0 16,0-2-128-16,1-3-32 0,0 0 0 0,-1-5 0 0,2-4-144 16,-3-3 0-16,0-3 144 0,-1-2-144 0,0-2 0 15,-3-5 0-15,2 3 0 0,-2-9 0 16,-1-1 0-16,0-6 0 0,0 3 0 0,0 0 0 0,1 1 0 0,1 5-208 15,1 1 48-15,1 6 16 0,2 1 144 0,3 5 0 16,1 2 0-16,2 4 0 0,3 1 0 16,0 1 0-16,2 2 0 0,0 1-128 0,2 2 128 0,0-1 0 15,-2 2 0-15,-2 2 0 0,-1 0 0 0,1 2-128 16,-1 2 128-16,-3-1 0 0,0 4 0 0,-2 2 0 16,0 1 0-16,-3-1-128 0,0 6 128 0,-4 1 0 15,2 0 0-15,-3 3 0 0,1-2 0 0,-1 4-160 16,-1 2 160-16,-1-4-160 0,1 2 160 0,-2-2-128 15,1 1 128-15,0-2-128 0,-3 1 128 0,0-3 0 16,1 0 0-16,-1-2 0 0,-1-2 0 0,0-2 0 0,-1-1 0 16,0-3 0-16,-2 0 0 0,1-2 0 0,-2-2 0 15,-1-2 128-15,-1 0-128 0,0 0 176 16,-3-2-176-16,0-2 192 0,-4-2-192 0,0-3 0 0,-3-1 0 16,-2-2 0-1,0 2-528-15,0-4-48 0,-2-1 0 0,0 6 0 16,-1-1-512-16,-1 1-96 0,0 5-32 0,-1-1-16656 0</inkml:trace>
  <inkml:trace contextRef="#ctx0" brushRef="#br1" timeOffset="-45541.16">27908 7283 34095 0,'0'3'1504'0,"0"-3"320"0,0 2-1456 0,1-2-368 0,0 2 0 0,0 0 0 0,1 1 896 0,-1 1 128 15,3 3 0-15,-1 4 16 0,1 2 0 0,0 2 0 16,-1 5 0-16,1-4 0 0,-1 3-528 0,-2-1-128 16,1 2 0-16,-2 1-16 0,2-1-176 0,-2-2-16 15,0 2-16-15,-2 1 0 0,0-4-160 0,1 1 0 16,-2-2 0-16,2-3 0 0,-2 0 0 0,2-1-144 15,-1-4 144-15,1-2-208 16,-1-1-496-16,1-2-80 0,0 0-32 0,0-6-17520 0</inkml:trace>
  <inkml:trace contextRef="#ctx0" brushRef="#br1" timeOffset="-45400.83">27949 6964 46079 0,'-15'-6'2048'0,"5"5"400"0,4-2-1952 0,2 3-496 0,4 0 0 0,1 3 0 32,2-3-336-32,-1 4-176 0,1 2-16 0,0 0-16 0,5 6-2080 0,0 1-400 0</inkml:trace>
  <inkml:trace contextRef="#ctx0" brushRef="#br1" timeOffset="-44914.75">28535 7355 6447 0,'8'-5'272'0,"-3"1"80"0,0 3-352 0,-1-1 0 0,-2-1 0 0,0 2 0 15,-2 1-400-15,1-2-160 0,0-2-16 0,0-2-16 0,-1-1 2912 16,-3 1 592-16,-4 0 112 0,-4 2 32 0,-2 2 1488 0,-5-1 320 16,0 3 48-16,-3 3 16 0,-1-1-1888 0,-3 2-368 15,-1 2-80-15,-1 2-16 0,2 3-1504 0,-1-1-304 16,2 2-64-16,2 0-16 0,2 1-528 0,3 0-160 15,1 2 0-15,2-1 0 0,3 1 0 0,3 1-144 0,0 0-16 16,2 0 0-16,4-2 160 0,-1 0 0 0,4 2 0 16,2-3 0-16,2 0 0 0,2 0 0 0,3-1-144 15,1-2 144-15,3 1-144 0,2-3 144 0,2-2-192 0,1-4 192 16,2 2-240-16,1-4 64 0,2 0 16 0,-1-4 0 16,2-1-160-16,0 2-16 0,1-5-16 15,-2 0 0-15,-3 1 208 0,-1-3 144 0,0 2-192 16,-3-2 192-16,1-4 0 0,-5 2 0 0,-2 0 0 0,-1-3 0 15,-2 2 192-15,-2 0 80 0,-1-3 32 0,-4 0 0 16,-1-3-48-16,-2 3 0 0,-3-3 0 0,-2 3 0 16,0 4-64-16,-2 0-32 0,-1 4 0 0,1 3 0 15,0 4 144-15,0-1 16 0,-1 4 16 0,3 2 0 16,0 2-48-16,2 0-16 0,1 0 0 0,1 4 0 16,3-1-272-16,2 1 0 0,1 0 0 0,1 0 0 0,2 2 0 15,2 0-144-15,2 2 16 0,-2 1 0 16,2 1-320-16,0-1-48 0,0 1-16 15,1-3 0-15,0 0-128 0,2-1-48 0,0 0 0 16,2 1 0-16,0-6-832 0,0 2-160 16,1-3-48-16,-3 0-15072 0</inkml:trace>
  <inkml:trace contextRef="#ctx0" brushRef="#br1" timeOffset="-44468.98">29108 7181 35935 0,'3'0'1600'0,"-2"-3"320"0,-1 3-1536 0,0 0-384 0,1 0 0 0,-1 0 0 0,0 0 672 0,-1 0 64 15,0 3 16-15,-2-3 0 0,0 1-80 0,3-1-16 0,0 0 0 16,-27 12 0-16,13-5-176 0,-1 1-32 0,-2 2-16 0,-2 0 0 16,1 2-192-16,-1 1-48 0,-1 3 0 0,-1-3 0 15,2 3-192-15,0-1 0 0,2-1 0 0,2-2 0 16,2-1 0-16,5-1 0 0,2-4 0 0,2-2 0 15,3 0 0-15,1-2 0 0,2 1 0 0,3-3 0 16,0 1-224-16,1-2 64 0,3 0 16 0,0-1 0 16,2 2 144-16,1-2-192 0,0 2 192 0,3 0-192 15,-1 0 192-15,1 0-160 0,1 2 160 0,1-2-160 16,2 2 160-16,-1 3 128 0,1-2-128 0,-2 3 176 16,2 1-176-16,-1-1-144 0,1 1 144 0,-2 2-208 15,-1 1 64-15,0 0 16 0,-1 1 0 0,-3 0 0 16,-1 0 128-16,-2 1 0 0,-1 2 0 0,-2-2 0 15,-1 1 192-15,-2-1 0 0,1 2 16 0,-1 1 0 0,-2 1-16 16,0 0-16-16,-1 0 0 0,-1-1 0 0,-2-2-176 16,0 0 160-16,-2-1-160 0,-2 0 160 0,0-1 32 0,-2 1 0 15,-3 0 0-15,-2-1 0 0,-2 0 0 0,-1-1 0 16,-2 0 0-16,1-4 0 0,-2 2-192 0,0-3 0 16,1-2 0-16,-1-3 0 15,1 0-928-15,2-3-64 0,2-4-16 0,0-3 0 0</inkml:trace>
  <inkml:trace contextRef="#ctx0" brushRef="#br1" timeOffset="-44150.32">30279 6904 47919 0,'-13'-8'2112'0,"2"6"448"0,1-1-2048 0,5 3-512 0,2 3 0 0,3-1 0 0,-1 2 192 0,0 3-64 0,-3 6 0 0,-1 5-128 0,0 11 0 16,0-1 0-16,3 9-192 0,-1 2 48 15,3 1 16-15,0 3 0 0,2 4 0 0,0-3 0 0,1 3 128 0,0 0 0 16,2-2 0-16,0-5 0 0,1-1 0 0,-1-1 0 15,0-3 0-15,0-3 0 16,1-1-608 0,-1-5-96-16,-1-2 0 0,1-1-16 0,0-4-48 0,-1-1-16 0,1-5 0 15,-3 0-12016-15,2-1-2416 0</inkml:trace>
  <inkml:trace contextRef="#ctx0" brushRef="#br1" timeOffset="-43964.75">29785 7181 44223 0,'-10'-5'3936'0,"6"1"-3152"16,5 4-624-16,4 0-160 0,2 0 320 0,0-2 48 15,3 0 0-15,3 0 0 0,7-4-368 0,5 2-192 0,6 2 32 16,2 0 0-16,7 4 160 0,1 0-160 0,3 4 160 16,1-2-160-1,0 5-336-15,2-3-64 0,-1 4-16 0,0-3-18704 0</inkml:trace>
  <inkml:trace contextRef="#ctx0" brushRef="#br1" timeOffset="-43584.41">30660 7318 45151 0,'-15'0'2000'0,"8"0"416"0,2 2-1936 0,3-2-480 0,2 0 0 0,0 0 0 15,0 0 0-15,0 2-336 0,1 0 48 0,0 1 16 16,2 0-96-16,0 1-16 0,2 1 0 0,4-4 0 0,2 2 144 0,4-3 32 15,2 0 0-15,4 0 0 0,3-4 208 16,2-2-192-16,0 0 192 0,0-4-192 0,0 1 192 0,-2-3 0 16,1 2 0-16,-3-3 0 0,1 0 0 0,-6 1 0 15,-1-3 0-15,-2 2 0 0,-5 2 208 0,-1-1-64 16,-3-1-16-16,-2 1 0 0,-1 2 0 0,-4 0 0 16,0-2 0-16,-2 3 0 0,-2-1-128 0,-3 4 0 15,-2 0 0-15,-4 0 0 0,-3 2-320 0,-2 4 0 16,0 0 0-16,-6 4 0 0,-6 4 112 0,-4 6 16 15,-2 2 16-15,0 3 0 0,1 2 176 0,2 1 0 16,2 4 160-16,2-1-160 0,3-2 176 0,4 4-176 16,2-1 192-16,3 3-192 0,4-4 272 0,4 1-48 15,5 1-16-15,2 0 0 0,4 0 32 0,4-2 0 0,3 1 0 16,4-4 0-16,3-2-240 0,3-2 0 16,2 1-192-16,2-7 192 15,2 1-528-15,5-3 0 0,1-4 0 0,3-3-11840 0,2-3-2368 16</inkml:trace>
  <inkml:trace contextRef="#ctx0" brushRef="#br1" timeOffset="-43173.71">31110 7337 23039 0,'2'12'1024'0,"0"-2"192"0,1-2-960 0,-1 2-256 0,1-3 0 0,-2-4 0 16,0 3 0-16,0 4 0 0,3 9 0 0,1 3-160 16,1 3 672-16,-2 3 128 0,-1-2 16 0,0-5 16 0,-2 2 2336 0,-1-7 480 15,0 0 96-15,-1-4 0 0,0 0-1792 0,-1-2-384 16,1 0-64-16,1-4 0 0,0-2-512 0,0-1-80 16,3-3-32-16,-2-4 0 0,3-1-160 0,-2-2-48 15,2-3 0-15,-2-5 0 0,1-1-192 0,-1-3-32 16,1-1-16-16,-2-4 0 0,0-5-272 0,0-2 0 15,1-3 0-15,-2-2 0 16,1-1-224-16,-1-2-160 0,0 1-16 0,0 3-16 0,1 1 16 16,0 3 0-16,1 5 0 0,-1 6 0 0,3 2 528 0,-2 3 128 15,2 5 0-15,-1 2 16 0,2 0 64 0,2 2 16 16,0-1 0-16,2 4 0 0,3-3-352 0,0-1 144 16,2 1-144-16,1-1 0 0,1 1 0 0,1-1 0 0,1 2 0 15,-1 2 0-15,-1 0 0 0,0 2 0 0,-1 1 0 16,0 0 0-16,-2 4-208 0,-2 2 0 0,1 0 0 15,-3 1 0 1,1 5-464-16,-2-2-96 0,-2 2 0 0,0 0-12688 0,-1-1-2544 0</inkml:trace>
  <inkml:trace contextRef="#ctx0" brushRef="#br1" timeOffset="-42497.75">31752 7233 37775 0,'-6'6'1664'0,"1"0"368"0,1 4-1632 16,2-1-400-16,1-6 0 0,-1 0 0 0,1 3 976 0,-1 4 112 0,-2 6 32 0,-1 2 0 0,1 7-288 0,1 4-48 15,1-3-16-15,1-2 0 0,4 0-480 0,-1-2-96 16,3-1-32-16,1-2 0 0,0-2-160 0,2-2 192 15,-1-3-192-15,3-2 192 0,0-4 192 0,0 0 64 16,0-4 0-16,1 0 0 0,0-4-128 0,-1-2 0 16,1 0-16-16,-2-4 0 0,-1 0-304 0,0-2 0 15,0-2 0-15,-1-4 0 0,0 1-160 0,-1-5-96 0,2-2 0 16,0-3-16 0,1-7-128-16,0 1-32 0,1-3 0 0,-1 1 0 0,4 5 112 0,-3 6 0 0,1 6 16 15,-3 7 0-15,1 3 304 0,-1 6 0 0,0 2 0 16,1 4 0-16,1 2 0 0,1 2 272 0,0 1-16 15,1 0-16-15,2 4-240 0,-2-3 0 0,3 1 0 0,-2-4 0 16,0 4 0-16,-1-3-128 0,1-3 128 0,-2 4-160 16,1-1 16-16,-3-2 0 0,0 0 0 0,-3 1 0 15,0-3 144-15,-1 0 0 0,-1-1 0 0,-2 0 0 16,-2 1 0-16,0-2 0 0,-1 0 128 0,0-1-128 16,-1 0 192-16,2-1-16 0,-1-2-16 0,1 0 0 15,1 0-160-15,1-3 0 0,0-2 0 0,2 1 128 16,1-5-128-16,-1 0 0 0,2-1 0 0,0-6 0 15,1 1 0-15,1-5 0 0,0-1 0 0,0-3 0 16,0-4 0-16,1 3 0 0,2-1 0 0,-2 8 0 0,0 2-192 16,-3 1 48-16,1 5 0 0,-2 1 0 0,0 4 144 15,-1 3 0-15,-1-2 0 0,0 4 0 0,-1 1 0 0,0 2 0 16,0 1 0-16,1-1 128 0,0 3 0 0,1 3 0 16,0-3 0-16,1 4 0 0,0 0-128 15,1 1 0-15,-1 3 128 0,1 1-128 0,0 1 256 0,2 1 0 16,0 4-16-16,1-1 0 0,2 1 224 0,1-1 48 15,3 1 16-15,0 1 0 0,1-5-224 0,0 2-48 16,0-1-16-16,0-3 0 0,0-1-240 0,-1-1 0 16,0 0 0-16,0-1 0 0,0 0 0 0,-2-2 0 15,2-1 0-15,0-3 0 16,-1-2-640-16,-1-4-80 0,2-4-16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6:18:32.074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4743 7511 43311 0,'-1'9'3840'0,"2"-6"-3072"0,3 0-608 0,1-2-160 0,1-1 0 0,2 0 0 0,4 2 0 0,8 1 0 0,9-2 0 16,9-1 0-16,4-1 0 0,5-4 0 0,5-1 0 0,3-4-224 0,1-2 80 0,-1-5 16 0,0 1-416 0,-1 0-80 0,-1 0-16 0,-1 1-11648 15,-2 2-2352-15</inkml:trace>
  <inkml:trace contextRef="#ctx0" brushRef="#br0" timeOffset="265.02">4921 7972 50687 0,'-8'0'2240'0,"0"3"464"0,3-2-2160 0,4 1-544 0,4 1 0 0,3-3 0 16,3 1-624-16,4 2-224 16,8-1-48-16,10 2-16 0,14-2 144 0,8-4 16 0,5-4 16 0,4-1 0 15,0-1-240-15,1-2-48 0,0 2-16 0,-2 0-17824 16</inkml:trace>
  <inkml:trace contextRef="#ctx0" brushRef="#br0" timeOffset="815.6">6489 7197 20271 0,'-11'6'1792'0,"1"-2"-1424"0,1-1-368 0,0 4 0 15,4-4 3408-15,1 2 624 0,-2 1 112 0,-5 8 16 16,-5 7-2288-16,-8 8-464 0,0 6-80 0,-2 4-32 16,0 2-1120-16,1 3-176 0,1 5-144 0,1 2 144 15,3 6-224-15,2 0 80 0,3 4 16 0,4-2 0 16,6-5-880-1,2-1-160-15,6-4-48 0,3-8 0 0,3-4 448 0,4 1 64 0,6-6 32 16,3-1 0-16,4-3 672 0,2-5 272 0,6-1-16 0,0-6 0 0,5-4 704 16,3-5 128-16,2-6 16 0,2-5 16 0,1-3-224 0,-1-4-64 15,-2-3 0-15,1-2 0 0,1-6-480 0,-2-3-96 16,2-4-32-16,-2-3 0 0,-2-2-32 0,-3-3-16 16,-1-4 0-16,-5-1 0 0,0-8 0 0,-7-4 0 15,-4-7 0-15,-5 2 0 0,-5 2 80 0,-4 0 32 16,-7 3 0-16,-6 7 0 0,-2 6-144 0,-9 5-16 15,-7 1-128-15,-5 5 192 0,-5-1 192 0,-7 5 16 16,-2 3 16-16,-6 7 0 0,-7 4-64 0,-5 2-16 16,-5 4 0-16,-9 6 0 15,-6 4-784-15,-7 6-176 0</inkml:trace>
  <inkml:trace contextRef="#ctx0" brushRef="#br0" timeOffset="8780.02">24379 10156 32255 0,'-4'-4'2864'0,"1"2"-2288"0,3 2-576 16,0 0 0-16,0 0 896 0,0 0 64 0,-1-3 0 0,0 2 16 0,-2-4 160 0,2 4 16 0,0-2 16 0,0 1 0 0,2 1-608 0,0 1-128 0,3 0-32 0,0 0 0 0,2 1-16 0,0 1 0 15,3 1 0-15,1-2 0 0,-2 4-48 16,2-1-16-16,0 0 0 0,0 2 0 0,-3 4-112 0,0 1-16 15,-3 2-16-15,0 2 0 0,-1 2-176 0,-1 5 192 16,1 0-192-16,-1 2 192 0,1 2-48 0,0 0 0 16,1 5 0-16,0-2 0 0,1-1-144 0,-2 1 160 15,2-3-160-15,3 2 160 0,2 3 32 0,-1-5 16 16,3 0 0-16,1-3 0 0,2 0-208 0,2-6-128 16,1-2 128-16,-1-5-208 0,2-2 368 0,-2-1 80 15,-1-1 16-15,0-6 0 0,-1 1-256 0,0-2 176 16,-1-5-176-16,1-1 160 0,-1-4-160 0,0-2 0 0,-1-2 0 15,0-2 0-15,-1 0 288 0,0-6-32 0,3-3 0 16,0-2 0-16,2-1-256 0,-1 3 160 0,2 1-160 0,-2 7 128 16,0 4-128-16,-1 8 0 0,-1 4 0 0,-1 7 0 15,-2-1 0-15,-1 9 0 0,2 5 0 0,1 3 0 16,0 5-160-16,2-1 160 0,0 1 0 0,0 0-144 16,1-1 144-16,-1-3 0 0,-2-3 0 0,2 0 0 15,1 0 0-15,1-3 0 0,-1 0 0 0,-1-1 0 16,0-3 0-16,0-2 0 0,-1 3 0 0,-3-7 0 15,1 1 0-15,-2-2 0 0,-1-1 0 0,-3 0 0 0,0-2 0 0,0-2 0 16,-1-2 0-16,0-1 128 0,0-2-128 0,1-1 0 16,-1-3 0-16,1-1 0 0,1-4 0 15,0-3 0-15,0-1 0 0,2-2 0 0,0 0 0 0,-1-4 0 16,2-5 0-16,0-2 128 0,-1-1 144 0,-1-6 48 16,-1 1 0-16,-1-2 0 0,-2-1-160 0,-1-3-32 15,1 3 0-15,-2-5 0 0,1 4-128 0,-1 3 0 16,1 5 0-16,-2-2 0 15,0-1-448-15,-1-1-128 0,-1-1-32 0,-1 1-21024 16</inkml:trace>
  <inkml:trace contextRef="#ctx0" brushRef="#br0" timeOffset="10490.55">14558 3904 21183 0,'0'-8'1888'16,"1"2"-1504"-16,-1 4-384 0,1-2 0 0,-1 4 976 0,0-5 128 0,2-2 32 0,-1-3 0 0,0-5 16 0,-1 1 0 15,1 2 0-15,1 2 0 0,-2 4-96 0,0 1-16 0,-2 5 0 0,2 2 0 0,-2 5-464 0,1-1-80 0,1 6-32 0,-2 4 0 0,2 0-272 0,0 7-64 16,2 1-128-16,-1 1 192 0,1 1 240 0,1 5 32 15,1 7 16-15,-2 7 0 0,2 8-192 0,-2 4-32 16,-1 3-16-16,-1 3 0 0,0 0-240 0,-2-2 128 0,1-7-128 0,-3 0 0 16,0 3 544-16,-1-1 16 0,0 1 0 15,2-2 0-15,0-2-208 0,2-6-32 0,1-6-16 16,0-5 0-16,2-2-176 0,2-3-128 0,4-2 144 0,-3-7-144 16,-1-4 240-16,1-2-48 0,2-3-16 0,-2-3 0 15,-1-4-48-15,0-2 0 0,0-4 0 0,-2-3 0 16,0 2 16-16,-2-2 0 0,0-6 0 0,-2-4 0 15,0-3 0-15,-1-5 0 0,-2-2 0 0,1-10 0 16,-3 0-144-16,1-3 160 0,0-8-160 0,2-2 160 16,4 0-160-16,2 5 192 0,1 7-192 0,3 5 192 15,2 2-192-15,2 5 0 0,1 2-160 0,2 4 160 0,1 1 0 0,0 3 0 16,3 1 0-16,0 2 0 0,2-1 144 16,1 1 32-16,3 2 0 0,1-2 0 0,-1 3-176 15,-1 2 0-15,2-2 0 0,-1 3 0 16,2 0 0-16,-1 3 0 0,-2 3 0 0,0 0 0 0,-1 1 0 0,-1 5 0 15,-2 3 0-15,-3 0 0 0,0 2 0 16,-3 2 0-16,1 5 0 0,-3 3 0 0,-3 3 0 0,-1-1 0 16,1 2 0-16,-4 3 0 0,1-3 0 0,-2-4 0 15,1 1 0-15,-2-3 0 0,0-1 0 0,1-5 0 16,-1 3 0-16,1-6 0 0,1 1 0 0,-1 1 0 16,1-3 0-16,-2 0 0 0,0-2 0 0,-2 3 208 15,0-3-48-15,-4-2-16 0,0 2 0 0,-3 0 0 16,2-1 0-16,-5 1 0 0,-1-1 176 0,-3 0 48 15,-1 1 0-15,-4-3 0 0,-1 2-192 0,-1-2-48 16,-3 5 0-16,-1-6 0 0,0 1 208 0,0-1 48 16,3-2 0-16,-1 1 0 0,-1-5 0 0,2 0 16 0,-2-2 0 0,0-2 0 15,2-1-144-15,-1 0-16 0,0-6-16 0,-5 0 0 16,0-4-224-16,-4-1 144 0,-1-6-144 0,-2-1 128 16,1 1-400-16,0-3-96 0,-1 3-16 15,1 3-22016-15</inkml:trace>
  <inkml:trace contextRef="#ctx0" brushRef="#br0" timeOffset="13919.84">25708 5009 22111 0,'-5'-2'1968'0,"0"2"-1584"0,3-3-384 0,2 3 0 0,0 0 1280 0,-2-1 160 0,0 1 32 0,-3-4 16 0,-1 3 176 0,-2-3 16 0,2 3 16 0,1-1 0 16,1-2-864-16,1 2-192 0,1 2-16 0,1-3-16 0,0 2 256 0,0 1 48 0,0 0 16 0,-1 0 0 0,1 0-432 0,-1 1-96 15,-1 4-16-15,-2-1 0 0,0-1-256 0,-2 4-128 16,-2 1 0-16,-1-2 128 0,0 2-128 0,-1 1 0 0,-1 0 0 16,-2 0 128-16,1 1-128 0,-1-4 0 0,4 2 0 15,3-3 0-15,2-2 0 0,1 0 0 0,3 0 0 0,2-3 0 16,2-2 0-16,2 1 128 0,-2-1-128 0,3 1 0 16,1-2 192-16,0 0-64 0,2-1 0 0,1-1 0 15,3-1-128-15,1 1 0 0,-1-1 144 0,1 0-144 16,-2 0 128-16,-1 1-128 0,-2 0 160 0,-1 2-160 15,-2 0 128-15,-1-2-128 0,-2 1 0 0,-1 2 144 16,0 0 0-16,-2 0 0 0,0-2 0 0,-1 2 0 16,1-2-16-16,-1 0 0 0,-1 2 0 0,0-2 0 15,-1 2-128-15,2-2 0 0,-1 1 0 0,-2 0 0 16,2 0 0-16,-3 2 0 0,0 1 0 0,-2 1 0 16,0 2 0-16,-2 0 0 0,1 0 0 0,-2 3 0 15,0-2 0-15,-2 3 0 0,-2 4 0 0,-1-1 0 0,4 0 0 16,-1 0 0-16,-2 1 160 0,0 3-160 0,2-2 0 15,2-2 0-15,3 0-160 0,1-1 160 0,3-3 0 0,2-3 0 16,3 0 0-16,2-3 0 0,3 0 0 0,2 0 0 16,1-3 0-16,1-3 0 0,2 3 0 0,0-4 0 15,2 1 160-15,-1-3-160 0,-2 2 0 0,0 1 0 16,1-4 0-16,-2 1 0 0,0 2 0 0,-2-2 0 16,-2 1 0-16,-1 0 0 0,-1 2 320 0,-2 0-64 15,-2 0 0-15,0 2 0 0,-2 1-256 0,-2 2 0 16,0 1 0-16,-2 1 0 0,-3 2 0 0,1 1 0 15,-2 2 0-15,-1-2-144 0,4 0 144 0,0 3 0 16,1-1 128-16,0 1-128 0,3-1 0 0,-1-2 0 16,1 2 0-16,0-1 0 0,2 3 0 0,0-5 0 15,0 4 0-15,2-1 0 0,-2 2 0 0,1-1 0 16,-1-4 0-16,0 4-128 0,0-5 128 0,-1 2 0 0,-1-1 0 16,1 0 0-16,0 1 0 0,0-4 0 15,1 2 128-15,-2-2-128 0,4-2 192 0,-2-1-48 0,2-1 0 0,1 1 0 16,-3 3-144-16,0 0 0 0,14-16 144 0,-6 9-144 15,-1 1 0-15,3 0 0 0,-1 0 0 0,1 0 0 16,1-2 0-16,0 3 0 0,3-1 0 0,-2 2 0 16,0 1 0-16,-1 0 0 0,1 3 0 0,-4-2 0 15,0 4 0-15,-3-2 0 0,-2 0 0 0,0 3 0 16,-1-3 0-16,0 0 0 0,-1 1 0 0,-1 1 0 16,-1-2 0-16,1 3 0 0,-2 1 0 0,0-2 0 15,1-1 0-15,-2 3 0 0,2 1 0 0,-2-1 0 16,1-2 0-16,-1 4 0 0,1-4 0 0,0 3 0 0,-1-2 0 15,-1-2 0-15,3 4 0 0,-1-1 0 0,-1-1 0 16,1 0 0-16,-1 4 0 0,-1-1 0 0,1 1 0 0,-1 2 0 16,0-1 0-16,1 0-128 0,-1 0 128 15,0 2 0-15,3-2 0 0,-1 0 0 0,0-1 0 16,1-1 0-16,1 0 0 0,-1-5 0 0,1 2 0 0,0-1 0 16,0-2 0-16,0 0-128 0,-1 0 128 15,1-5 0-15,-3 2 0 0,2-4 0 0,-2 1 0 0,0-1 0 16,-1-3 0-16,0 1 128 0,1-1-128 0,-2 0 128 15,0-2-128-15,-4 0 128 0,2-3-128 0,-3 1 0 16,-1-2 0-16,-1 4 0 0,-1-3 0 0,-2 4 0 16,-1 2 0-16,-1-1-128 0,-1 4 128 0,1 2 0 15,1 4 0-15,0 0 0 0,0 4 0 0,2 0 0 16,1 0 0-16,3 0 0 0,1 3 0 0,2-2 0 16,4 1 0-16,2 0-128 0,2 0 128 0,4-1 0 0,2 1 0 15,2-1 0-15,5 0 0 0,1 1 0 0,1-2 0 0,1-1 0 16,3 0 0-16,2 3 0 0,1-2 0 0,1 0 0 15,1 1 0-15,-2-1 0 0,-2-1 0 0,-1 1 0 16,-1-2 144-16,-3 1-144 0,-3 1 192 0,0-4-192 16,-3 0 128-16,-3 0-128 0,0-3 0 0,-2 2 0 15,-2-2 0-15,-1 1 0 0,-1-2 0 0,-2 1 0 16,1-1 0-16,-2-2 0 0,-2-1 0 0,0-2 0 16,-1 0 192-16,-1-1-192 0,-2 0 192 0,-2-5-192 15,0 3 256-15,0-2-64 0,-1 2-16 0,0 0 0 16,1 2-176-16,1 1 160 0,2 2-160 0,-1 4 160 15,1 1-160-15,-1 4 0 0,0 1-192 0,0 0 192 0,0 6-144 16,-1 2 144-16,-1 4 0 0,0 1 0 0,0 4-128 16,2-3 128-16,0-3 0 0,3 1 0 0,-1 1-192 0,1 0 192 15,3 0-192-15,-1-4 192 0,3-2-224 0,0-1 64 16,1-2 16-16,1-1 0 0,-1-2 144 0,1-2 0 16,1 1 0-16,-1-3 0 0,1-3 0 0,-1 3 0 15,2-2 0-15,-2 1 128 0,0-2-128 0,0 0 0 16,-1-1 0-16,-1-2 0 0,0-1 0 0,0 1 0 15,-1-4 0-15,0 2 0 0,-2-2 0 0,1 0 0 16,0-1 0-16,-2-2 0 0,-1 0 0 0,0-1 0 16,0 2 0-16,1 0 0 0,2 3 0 0,-1 1 0 15,1 4 0-15,1 0 128 0,-1 1 144 0,2 2 48 16,0 1 0-16,0 0 0 0,0 4-192 0,2-2-128 16,-2 4 192-16,1 1-192 0,-1 3 0 0,1-1 0 0,-1 4 0 15,0-1-192-15,0-2 192 0,0 2 0 0,1 2 0 16,-1 1 0-16,0-3 0 0,0 2 0 0,0-2 0 15,0 1 0 1,0-1-768-16,-1 0-96 0,2 2-32 0,-1 1-18864 0</inkml:trace>
  <inkml:trace contextRef="#ctx0" brushRef="#br0" timeOffset="22255.3">12422 609 10127 0,'-8'-8'896'0,"2"3"-704"0,-1 2-192 0,4 0 0 0,0 0 576 0,2 1 64 0,0 1 32 0,-2-4 0 0,1-2-400 0,-3 0-80 16,1-3 0-16,2-5-16 0,2 2 352 0,1 0 80 0,0-2 16 0,3 3 0 0,-2 1-64 0,3-1-16 0,0 3 0 0,-1 1 0 0,0 4 912 0,1 0 176 15,-3 4 32-15,2 0 16 0,-2 2 496 0,-1 0 112 16,2 4 16-16,-2 0 0 0,-1 3-512 0,1 0-112 0,-1 1-16 0,2 3 0 16,-2-1-864-16,1-3-176 0,-1 2-48 15,1 0 0-15,-1-4-288 0,0 3-64 16,1 1-16-16,1 1 0 0,-2 0-208 0,0 3 128 0,1 3-128 16,-1 0 0-16,2 3 0 0,0 5 0 0,-1-2 0 15,2 6 0-15,1 3 0 0,1 0 0 0,1-3 0 0,0 0 0 16,3-1 240-16,0 2-48 0,3-1-16 0,-1-1 0 15,0-3-48-15,2 2 0 0,0 7 0 0,1-3 0 16,-2 3-128-16,-2-1 0 0,-1 3 0 0,-4 2 128 16,-3 2-128-16,-2-3 0 0,-2-2 0 0,-1-3 0 15,1-4 0-15,-2-1 0 0,-1-2 144 0,0-1-144 16,2-3 416-16,-1 0 16 0,1-2 0 0,1-1 0 16,-1-3-240-16,1-2-64 0,0 0 0 0,-2-2 0 0,-1-2-128 15,0-1 192-15,-2-2-192 0,-1-2 192 0,-1 2 64 16,-2-4 32-16,-2-2 0 0,-2-1 0 0,-2-1-144 15,-4-1-16-15,-4-2-128 0,-1 0 192 0,-3-4-192 16,1 0 0-16,-2-3 0 0,-1-1 0 0,2 1 0 0,-1-4 0 16,2 1 0-16,-2-1 0 0,3 2 0 0,2 0 0 15,5 4 0-15,-1-4 0 0,-1 2 0 0,0 0 0 16,-1 2 0-16,4-1 0 0,1 2 0 0,2 2 0 16,1 2 0-16,4 0 144 15,3-1-528-15,1 1-96 0,2 3-32 16,3-4-19424-16</inkml:trace>
  <inkml:trace contextRef="#ctx0" brushRef="#br0" timeOffset="22953.04">13413 164 21183 0,'-9'-3'1888'0,"2"0"-1504"0,-1 2-384 0,5-2 0 0,1 6 1984 0,2-3 336 0,0 0 64 0,-1 1 16 16,0 2-3040-16,-2-3-592 0,1 2-128 0,0-1-32 0,0 2 1120 0,1 0 272 0,0 2 0 0,0-1 0 0,-1 0 688 0,0 0 192 0,-1 2 32 0,-2 0 16 15,1 3 304-15,-3-2 64 0,-1 4 16 0,-3 1 0 16,-3 2-160-16,-2 2-16 0,-1 5-16 0,-4 1 0 16,1 1-320-16,-1 3-64 0,1-2-16 0,0 5 0 15,2-1-320-15,-1 4-64 0,1 3-16 0,1 1 0 16,0 4-128-16,0 4-48 0,0 3 0 0,-2 1 0 16,3 5-144-16,0-6 0 0,5-7 144 0,1-3-144 15,2-2 128-15,1-1-128 0,2 5 160 0,0-5-160 0,1 1 352 16,2-3-32-16,-1 5 0 0,2-1 0 0,1 1-144 15,3 1-48-15,0 0 0 0,2 0 0 0,3-3-128 16,0 0 0-16,1-1 0 0,2-1 0 0,4 2 0 0,1 2-144 16,1-3 144-16,4 1-208 0,3 1-16 0,2 1 0 15,5 1 0-15,1 3-18592 16</inkml:trace>
  <inkml:trace contextRef="#ctx0" brushRef="#br0" timeOffset="24467.7">13713 581 37775 0,'-2'-2'3360'0,"-1"0"-2688"0,3 2-544 0,0 0-128 0,0 0-288 16,0 0-96-16,-1 0 0 0,-1 0-16 0,-2 0 128 0,-2 2 16 0,0 0 16 0,-3 4 0 0,0 0 240 0,-2 4 0 0,-1 3 0 0,-2-1 0 0,1 4 0 0,-5 3 0 0,-1 4 0 16,-4 6 0-16,0 5 256 0,-3 3 80 15,0 0 32-15,0 2 0 0,2-1-224 0,1 0-144 16,-3 7 192-16,2-1-192 0,5 0 448 0,-1-6-32 16,1 5 0-16,0 2 0 0,0-1 32 0,3 1 16 0,2-2 0 15,4-4 0-15,3-5-240 0,4-5-48 0,1-10-16 0,3-3 0 16,4-1-32-16,1-5 0 0,4-4 0 15,3-2 0-15,1-1 0 0,3-6 0 0,1-4 0 0,2-2 0 16,1-1 48-16,1-5 0 0,2-2 0 0,2-2 0 16,0-3-176-16,2-3 192 0,2-3-192 0,-2-4 192 15,1 1-192-15,-3-4 0 0,-4 4 0 0,0-1 128 16,-1 0-128-16,-2-3 0 0,0-2 0 0,-2 1 0 16,-3 2 128-16,-1-1-128 0,-3 1 0 0,-4 1 128 15,-1 5-128-15,-4 0 0 0,-2-1 0 0,-4 4 0 16,-1 1 0-16,-3 1 192 0,0 4-192 0,-2-2 192 15,0 3-192-15,0 0 0 0,0 2 0 0,-2 0 128 16,4-2-128-16,-1 2 0 0,1 3 0 0,2 0 0 0,-2 0 0 16,1 0 0-16,1 2 0 0,0 4 0 0,-1 1 0 15,0 2-176-15,0 1 48 0,-1 0 0 16,1 4-448-16,-3 4-64 0,0 1-32 0,1 1-17824 16</inkml:trace>
  <inkml:trace contextRef="#ctx0" brushRef="#br0" timeOffset="24714.4">13307 1087 34095 0,'-7'-4'1504'0,"4"-1"320"0,1 4-1456 15,4-2-368-15,0 3 0 0,1-1 0 0,0 1-288 0,1 0-128 0,2-2-32 0,3-1 0 0,3 2 1376 0,2-1 272 0,1-2 48 0,-1 4 16 0,0-5-112 0,0 4-32 0,-2 1 0 0,2 0 0 16,-2 0-784-16,2 0-144 0,-1 0-48 0,2-3 0 16,0 3-144-16,0-1 0 0,1 1 0 0,0-3 0 15,2 1-256-15,1 1-64 0,0-5-32 0,2 1-17776 16</inkml:trace>
  <inkml:trace contextRef="#ctx0" brushRef="#br0" timeOffset="25055.62">13911 234 35935 0,'-11'3'3200'0,"2"2"-2560"16,3-1-512-16,3 5-128 0,3-3 512 0,1 1 64 15,1 2 32-15,2 4 0 0,1 10-288 0,4 8-64 16,3 4-16-16,4 6 0 0,4 0 144 0,3 2 16 16,3-2 16-16,1 1 0 0,4 0-160 0,2 2-16 0,2-4-16 0,1 5 0 15,0-4-224-15,-3-1 128 16,-2-4-128-16,-3-2 0 0,-5-2 0 0,-1 3 0 0,-2 5 0 15,-4 5 0-15,-5 1 0 0,-6 7 0 0,-7 10-128 0,-12 6 128 32,-7 4-1392-32,-13 9-160 0</inkml:trace>
  <inkml:trace contextRef="#ctx0" brushRef="#br0" timeOffset="37448.71">25652 5041 30399 0,'1'0'2704'0,"1"3"-2160"0,-1-3-544 0,0 1 0 0,0 2 464 0,-1-3-16 0,2 0 0 0,-1 2 0 0,1 2 448 0,1-2 64 0,-2 2 32 0,0 0 0 0,-1-4-432 0,0 2-96 0,0-1-16 0,0-1 0 16,0 3-16-16,-1-3-16 0,1 2 0 0,0-2 0 16,0 2-48-16,0 0-16 0,0 2 0 0,1-2 0 15,-1 1-96-15,0 0-32 0,0 1 0 0,0-1 0 16,2-2-80-16,-2-1-16 0,0 2 0 0,0-4 0 15,0 2 64-15,0-1 16 0,1 1 0 0,-1-5 0 16,1 0-32-16,0 0-16 0,1 1 0 0,-1-2 0 16,0 0-160-16,-1-3 0 0,0 4 0 0,-1 0 0 0,-2 1 0 15,1 2 0-15,-4 4 0 0,-1-2 0 0,-1 4 0 0,-5 2 0 16,0 1 0-16,-2 1 0 0,0 2 0 0,-1-1 0 16,0 1 0-16,1 0 0 0,0-1 0 15,2 0 0-15,2-2 0 0,2 0 0 0,3-1 0 16,1-4 192-16,4 2-192 0,1-2 192 0,1-2-192 0,4 0 0 15,2 0 0-15,3 0 128 0,2-2-128 0,3-2 128 16,4 2-128-16,1-2 128 0,1-2-128 0,2 0 0 16,1-3 0-16,-2 2 0 0,-2-2 0 0,-2 2 0 15,-3-2 0-15,-4 2 0 0,-2 0 0 0,-4-1 0 16,-2 0 0-16,-3 0 0 0,-1 1 144 0,-2-2 0 16,-2-1 0-16,-3 1 0 0,1-1 96 0,-3 1 16 15,-1 2 0-15,1 1 0 0,-1 0-256 0,0 1 0 16,-1 3 128-16,3 2-128 0,-1 0 0 0,1 3 0 15,2 2 0-15,0 1 0 0,4 5 0 0,0-1 0 0,3 2 0 16,1 1 0-16,2 0 0 0,1 0 0 0,1-1 0 16,0 1 0-16,-1 0 0 0,0-4 0 0,1 2 0 15,-1 0 0-15,-2-4 0 0,0 2 0 0,-4-3 0 0,0 0 0 16,-1 1 0-16,-3-4 0 0,0 4 0 0,-3-4 0 16,-2 0 0-16,0 0 0 0,-1 0 0 0,-1-3 0 15,2-3 0-15,1 1 0 0,-1 1 0 0,3-4 0 16,1 0 0-16,2 0 0 0,3 1 0 0,2-2 0 15,1 0 0-15,3 0 0 0,2-2 0 0,3 2 0 16,2-3 0-16,2 2 0 0,4-2-160 0,1 1 160 16,-1-2-496-16,2 2-16 15,-2 0 0-15,1 0-18752 0</inkml:trace>
  <inkml:trace contextRef="#ctx0" brushRef="#br0" timeOffset="41794.67">3703 9770 26719 0,'0'-5'2368'0,"0"2"-1888"0,0 1-480 0,0 1 0 0,2 0 2208 0,-2-2 352 0,1 0 64 0,0-1 0 0,0-5-2208 0,-1-1-416 15,0 2-144-15,-1 0 0 0,0 2-176 0,-4-3-16 0,0 3-16 16,-1 0 0 0,-3 2-1056-16,-3 2-224 0,-1 4-32 0,-3 1-16 15,-2 3-16-15,-3 6 0 0,-4 4 0 0,-1 4 0 0,-1 5 1696 0,-2 0 304 0,2 3 80 0,3-1 0 16,1 1 1536-16,2 0 320 0,0 4 48 15,1-1 16-15,4-1-288 0,0 1-48 16,1 6-16-16,3-3 0 0,1 5-1120 0,1-1-240 0,4 0-32 0,1 1-16 16,2 2-416-16,1-4-128 0,1 1 0 0,2-1 0 15,0 1 0-15,2 3-144 0,3-5 16 0,1 2 0 32,3 0-384-32,3-4-64 0,1-4 0 0,4-5-16 0,-1-3 208 0,0-4 32 15,2-2 16-15,-1-3 0 0,2-7 512 0,0-6 96 0,1-2 32 0,1-8 0 16,-1-4 288-16,3-5 64 0,-1-3 16 0,1-6 0 15,-2-1-384-15,3-8-80 0,2-5-16 0,0-5 0 0,0-1-192 16,2-8 0-16,-1-2 0 0,0-4 0 0,-4 2-144 0,-3 3 144 16,0-2 0-16,-1 0-144 0,-1 3 144 15,-5 2 0-15,1 6-144 0,-5 4 144 0,-1 4 0 0,-4 4 0 16,-3 2 0-16,-4 5 0 0,-1 4 0 16,-4 3 208-16,-3 4-16 0,-5 1-16 0,0 1-48 0,-3 0-128 15,-3 4 192-15,-3 2-64 0,1 4-256 0,-3 0-64 16,-1 2-16-16,-3 2 0 0,-1 2-80 0,1 2-16 15,2 4 0-15,1-1 0 16,1 6-576-16,2-1-112 0,4 3-32 0,3-1-15792 0</inkml:trace>
  <inkml:trace contextRef="#ctx0" brushRef="#br0" timeOffset="42277.58">4594 10039 43311 0,'1'0'3840'0,"3"0"-3072"0,1 0-608 0,0-3-160 0,1 3-1152 0,2-2-256 0,6 0-48 0,7-4-16 16,10 0 1472-16,7-3 400 0,7 2 32 0,-1-2 0 0,2 1-144 0,-1 0-32 16,0 4 0-16,-3 0 0 0,2 2-256 0,-5 0-144 15,0-1 16-15,-7 3 0 0,-6 0 128 0,0 0-208 16,1 3 80-16,-4-3 128 15,-3 0-1648-15,-4 2-208 0,-1 0-32 0,-5 0-13824 0</inkml:trace>
  <inkml:trace contextRef="#ctx0" brushRef="#br0" timeOffset="42548.93">4654 10367 18431 0,'-1'0'1632'0,"0"0"-1312"0,1 0-320 0,1 0 0 0,2 0 5488 0,2 0 1024 16,2-2 208-16,4 0 32 15,8-2-5808-15,8 0-1168 0,6-2-224 0,6 0-64 0,0 0 512 0,1 2 0 16,2-1 208-16,0 0-64 0,1 2-144 0,2 0 0 15,-1-3 0-15,-1 3 0 16,-1-3-1024-16,-1 2-144 0</inkml:trace>
  <inkml:trace contextRef="#ctx0" brushRef="#br0" timeOffset="45902.9">6139 9928 38703 0,'-6'-3'3440'0,"1"3"-2752"0,2 0-560 0,3 0-128 0,2 0 608 0,-1-3 96 0,1 3 0 0,-1-2 16 0,3 1-592 0,3-2-128 0,3 3 0 0,2 0 0 0,4 3 0 0,-1-2 0 0,1 1-128 0,3 2 128 16,2-2-752-16,1 0-80 15,2 0-32-15,0-4 0 0,0 0-464 0,-1 0-80 16,-1 1-32-16,1-2 0 0,0 0 768 0,0 0 160 15,-1 1 16-15,-2 0-13584 0</inkml:trace>
  <inkml:trace contextRef="#ctx0" brushRef="#br0" timeOffset="46317.34">7780 9395 32255 0,'-3'-1'2864'0,"-1"-2"-2288"0,0 3-576 16,1 0 0-16,1 0 2144 0,1 0 320 0,0 3 64 0,-3 0 16 16,-2 4-1888-16,-3 3-368 0,-3 6-80 0,-2 3-16 15,-2 5-192-15,-1 1 0 0,-3 4 0 0,-2-1 0 16,-2 4 0-16,-2 4 0 0,0 4 0 0,-1 4 0 16,1 1 0-16,-1-3 0 0,2 1 0 0,-1-1 0 15,0 4 0-15,-2 2 0 0,-2 0 176 0,-3 9-176 0,-4 6 240 16,-3 5-64-16,-1 3-16 0,-1-2 0 15,2-5-160-15,1-4 0 0,6-10 0 0,3-9 0 16,4-4-464-16,3-5 16 16,3-7 16-16,4-5 0 0,1-8-832 0,4-6-160 0,1-4-48 15,-2-10 0-15</inkml:trace>
  <inkml:trace contextRef="#ctx0" brushRef="#br0" timeOffset="46635.7">7057 9593 40543 0,'1'-14'1792'0,"-1"4"384"0,-1 2-1744 0,1 2-432 16,0 1 0-16,0 4 0 0,1-4-208 0,0-1-128 16,1-2-32-16,0-2 0 0,2-1 368 0,0 6 256 0,2 5-32 0,0 2-16 15,1 6 128-15,2 6 32 0,1 2 0 0,1 9 0 16,3-1-176-16,1 8-48 0,1 3 0 0,1 8 0 15,3 2 208-15,1 3 32 0,1-1 16 0,-1 0 0 16,-1 1-208-16,2 6-64 0,2 2 0 16,-2-1 0-16,1-1-128 0,-2-3 0 0,2-5 0 0,-4-4 0 15,4-1 0-15,-4-7 0 0,2-2 0 0,-1-1 0 16,-1-2 0-16,-2-5 0 0,-1-4 0 0,-1 0 0 16,0-3-128-16,0-1-64 0,-4-6-16 0,1 0 0 15,0-4-624-15,1 1-128 16</inkml:trace>
  <inkml:trace contextRef="#ctx0" brushRef="#br0" timeOffset="47100.96">8310 9018 28559 0,'-4'-6'2544'0,"1"0"-2032"0,1 2-512 0,1 1 0 0,1 3 2320 0,1 0 368 0,0-3 80 0,0 3 16 0,3 0-1696 0,0 0-352 0,3 4-64 0,1 4-16 0,0 5-528 15,1-1-128-15,1 8 0 0,-3 0 0 0,3 7 0 0,-2-1 0 0,0 2 0 0,0 3 0 0,-1-1 0 16,-1 1 0-16,0 0 0 0,-1-3 0 0,-1 1 0 0,0-3 0 16,-2-2 0-16,1 0 0 0,-2 3 0 0,-1 2 0 15,0-1 0-15,-1-5 0 0,0 2 0 16,-3-4-176-16,-1 1 48 0,-3 1-17952 16</inkml:trace>
  <inkml:trace contextRef="#ctx0" brushRef="#br0" timeOffset="47326.34">8052 9205 43311 0,'-2'-2'1920'0,"1"0"384"15,1-1-1840-15,1 3-464 0,1-3 0 0,3 3 0 0,3-2 0 0,3-2-240 0,7 0 32 16,10-2 0-16,6-4 208 0,5 2 0 0,0 1 0 15,2-1 0-15,0 3 0 0,-2-1 0 0,0-1 0 16,-2 1 0 0,2 0-416-16,-5-3-32 0,-2 6-16 0,-2-1 0 15,-3-1-816-15,-2 4-144 0,-3-2-48 0,-2 3-15232 0</inkml:trace>
  <inkml:trace contextRef="#ctx0" brushRef="#br0" timeOffset="47775.17">8940 9964 43311 0,'-3'0'3840'15,"1"3"-3072"-15,4-3-608 0,-1 0-160 0,1 2-304 0,2 0-80 0,0 2-32 0,3 0 0 0,2 4 416 0,4 3-160 0,2 2 160 0,4 2 0 0,-1 2 0 0,3 2 0 0,2 0 0 0,0 0 0 16,1 2 0-16,-1-1 0 0,1 2 0 0,-3 3 0 16,0-4 0-16,-4 1 0 0,-2 1-144 0,-3-1 144 15,-1-5-224-15,-2-2 48 0,0-1 16 0,-5-3 0 16,1-1-448-16,-1-4-96 15,-1 0 0-15,-1-2-16784 0</inkml:trace>
  <inkml:trace contextRef="#ctx0" brushRef="#br0" timeOffset="48057.41">9571 9906 42383 0,'-10'10'1872'15,"1"-1"400"-15,2 1-1824 0,3 0-448 0,2-2 0 0,1 0 0 0,-2 0 208 0,-2 12-48 16,-4 8-16-16,-4 16 0 0,-3 6-144 0,-3 9 0 16,1 0-192-16,-1-6 192 0,3-1 0 0,0-5 0 0,4-2 0 0,-1-2 0 15,3-1 0-15,2 1 0 16,-1-2 0-16,-1 5 0 0,0-1 0 0,-2 4 0 0,-2 1 0 15,1-3 0-15,-2 0-128 0,1-2 128 0,1 3 0 16,2-1 0 0,3 0-848-16,2 4-112 0,3 0 0 0,2-4-16960 0</inkml:trace>
  <inkml:trace contextRef="#ctx0" brushRef="#br0" timeOffset="48805.21">10775 9660 37775 0,'-3'4'3360'0,"1"1"-2688"0,2 1-544 0,0-2-128 0,0 2 192 0,0 0 16 0,0 4 0 0,0 8 0 0,0 8-208 0,0 3 0 0,2-1 0 0,-1 1 0 0,0-1 0 0,0 1 176 16,1-1-32-16,-1 3 0 0,0-3 112 0,0 5 0 15,-1-1 16-15,0 2 0 0,-1 1-80 0,0-3-32 16,0-1 0-16,-2 0 0 0,1-3 0 0,-1-2 0 0,2-3 0 15,0-5 0-15,1-5-160 0,0-4 0 16,1-2 0-16,-1-6 0 16,1 1-1056-16,-1-5-240 0</inkml:trace>
  <inkml:trace contextRef="#ctx0" brushRef="#br0" timeOffset="49036.66">10409 10074 13823 0,'-5'3'1216'0,"0"-2"-960"0,0 2-256 0,2-3 0 16,2 0 5968-16,1 0 1152 0,0 0 240 0,0 0 32 15,1 0-5728-15,1 2-1136 0,3-2-224 0,4 0-48 16,3-2-256-16,4-1 0 0,5 2 0 0,4-5 0 0,5 2 256 0,4-1-64 16,5 1 0-16,1-2 0 0,4 2-192 0,0-1 0 15,0 1 0-15,-2 1 0 0,-2-1 0 0,-3-1-160 16,-2 4 32-16,-3-1 0 15,-2-1-256-15,-4 2-32 16,-4-2-16-16,0 1-17648 0</inkml:trace>
  <inkml:trace contextRef="#ctx0" brushRef="#br0" timeOffset="49530.15">12452 9233 32255 0,'0'0'1424'0,"0"0"304"0,0 0-1392 16,-1 0-336-16,0 0 0 0,1 3 0 0,-2-2 816 0,1 4 80 0,0 3 32 0,-3 4 0 0,-1 0-368 0,-1 7-80 0,-3-1-16 0,0 5 0 0,-3 0 48 0,-1 4 16 0,-1 3 0 0,-4 3 0 0,-2 2-80 0,-4 7 0 16,-2 0-16-16,-5 8 0 0,-3 0 32 0,-3 1 16 15,-3 2 0-15,1-2 0 0,-1-4 32 0,-1-3 0 16,0 5 0-16,-1-5 0 0,2 3-368 0,1-4-144 16,6-3 128-16,4-7-128 0,5-4 0 0,5-7 0 15,6-6 0-15,3-6-176 16,5-6-496-16,2-5-96 0,1-6-32 0,-1-5-18064 15</inkml:trace>
  <inkml:trace contextRef="#ctx0" brushRef="#br0" timeOffset="49796.62">11913 9323 35007 0,'4'-4'3120'0,"-2"0"-2496"0,-1 2-496 0,1 2-128 15,-1 2 1360-15,3-2 256 0,2 0 48 0,4 4 16 16,2 2-1360-16,3 3-320 0,1 8 0 0,1 5 0 16,-1 5 0-16,0 3 192 0,0 4-192 0,1 4 192 15,-1 3-64-15,0 3 0 0,1 3 0 0,-1 4 0 16,1 0-128-16,-1 0 192 0,-1-1-192 0,-2-3 192 16,-3-1-48-16,-4-1 0 0,-1 0 0 0,-4-1 0 15,0 1-144-15,-2-2 192 0,0 2-192 0,-1-4 192 0,1 1-192 16,0-8 0-16,2-5 0 0,2-3 128 15,0-5-128-15,4-1 0 0,0-6 0 0,2 2 0 0,2-3-128 0,2-6-64 16,2-1-16-16,3-3-18768 16</inkml:trace>
  <inkml:trace contextRef="#ctx0" brushRef="#br0" timeOffset="50138.9">13056 8834 40543 0,'-7'7'3600'0,"1"0"-2880"0,1-1-576 0,4-2-144 16,1 2 1248-16,-1 4 224 0,-1 7 32 0,-1 9 16 16,0 9-1248-16,2 3-272 0,1 5 0 0,3-1 0 15,-1-1-320-15,2-5-32 0,1-1-16 0,0-2 0 16,1-3-272-16,0 0-64 0,1-1-16 16,0-4 0-16,-2 1-384 0,-2-4-80 0,0 0-16 15,-3-2 0-15,-3-2-96 0,0 1-32 16,-1-3 0-16,-2-1 0 0,-2-1-528 0,1-6-96 0</inkml:trace>
  <inkml:trace contextRef="#ctx0" brushRef="#br0" timeOffset="50362.52">12728 8999 41471 0,'-3'-3'3680'0,"1"-1"-2944"15,2-1-592-15,4 4-144 0,1-4 960 0,2 2 176 16,3-5 16-16,6-4 16 16,9-3-1552-16,6-5-304 0,3 2-64 0,2-2-16 0,-3 2 544 0,0 5 224 0,-3-2-192 15,-1 4 192-15,-2 2-352 0,-3 1 48 0,-3 0 16 16,-2 2 0 0,0-3-112-16,0 3-32 0,-2 1 0 0,1 3-11600 0,0-1-2336 15</inkml:trace>
  <inkml:trace contextRef="#ctx0" brushRef="#br0" timeOffset="50878.09">13940 9394 43311 0,'-21'13'3840'0,"3"-1"-3072"0,8-6-608 0,5 2-160 15,2-5 176-15,-5 6 0 0,-9 10 0 0,-13 10 0 0,-7 12-176 0,-2 6 0 0,2 0 0 0,3 4 0 0,5-1 0 0,0 4 0 0,3-4 0 0,0 2 0 16,-1 4 0-16,-1-2 0 0,-2 3 0 0,0 0 0 16,-1-4-304-16,4-6 16 0,2-7 0 0,4-7 0 15,6-7-656-15,6-10-128 0,2-3-16 16,5-7-16832-16</inkml:trace>
  <inkml:trace contextRef="#ctx0" brushRef="#br0" timeOffset="51138.01">13614 9339 50687 0,'-2'5'4496'0,"-1"1"-3600"16,1 0-704-16,2 0-192 0,1-1 0 0,2 6 0 15,0 5 0-15,1 9 0 16,4 8-672-16,0 7-64 0,2 1-16 0,0-3 0 0,-1 3 496 0,-2 1 112 16,2 1 16-16,-2 5 0 15,2-1-240-15,-1 4-32 0,1 2-16 0,-1 2 0 0,-1-1 96 0,2 5 32 16,-2 6 0-16,-1 3 0 16,0 1-160-16,-1-8-16 0,0-11-16 0,-1-8 0 15,2-8-288-15,-1-6-64 0,1-4-16 0,0-6 0 16,-1-3-432-16,2-5-64 0,1-4-32 0,3-6-15072 0</inkml:trace>
  <inkml:trace contextRef="#ctx0" brushRef="#br0" timeOffset="52813.83">14872 9378 30399 0,'0'1'2704'0,"-1"-2"-2160"16,1 1-544-16,0 0 0 0,0 0 1232 0,0 0 144 0,0 0 32 0,-1-2 0 0,-2 4-1024 0,1-1-192 0,-1 6-32 0,-2 1-16 0,-1-2-144 0,-1 4-256 0,-2 3 64 0,-1-1 16 15,0 0 176-15,-2 2 0 0,-1 2 0 0,1 3-128 0,-2 3 640 0,1 0 128 16,-1 4 16-16,-1 5 16 0,1 4 160 0,-4 5 16 16,2 5 16-16,-2 2 0 0,-2 4-368 0,1-7-80 15,4-3-16-15,-4 6 0 0,-5 14-272 0,-2 5-128 16,0 4 0-16,3-7 128 0,4-4-320 0,4-8-64 16,5-9 0-16,4-10-16 0,4-5 16 0,2-5 0 15,4-3 0-15,2-5 0 0,4 0 256 0,-1-4 144 0,4-4-16 16,0-6 0-16,1 0-128 0,2-4 0 0,0-4 0 15,3-2 0-15,1-2 240 0,1-7 16 0,1 1 0 0,1-4 0 16,3-1-64-16,0-5 0 0,1-1 0 0,1-3 0 16,-1-1 32-16,0-3 0 0,0-2 0 15,-3 3 0-15,-3 0 0 0,0-3 0 0,2-3 0 0,-4-3 0 16,-3 7 32-16,-5 1 0 0,-2-1 0 0,-6-2 0 16,0 1-256-16,-7-3 0 0,-1 0 0 0,-5 1 0 15,-2-1 0-15,-2 5 0 0,2 1-192 0,-3-2 192 16,-2-5 0-16,1-1 0 0,1 2 0 0,1 3 0 15,2 2 128-15,1 2-128 0,2 5 0 0,2 2 0 16,-1 7-176-16,2 4-128 0,1 3-16 0,1 3-16 16,1 6-368-16,2 2-64 0,-1 2 0 15,1 6-17968-15</inkml:trace>
  <inkml:trace contextRef="#ctx0" brushRef="#br0" timeOffset="53073.55">14635 9900 41471 0,'-12'12'1840'16,"4"-5"368"-16,0-1-1760 0,3-3-448 0,4 1 0 0,1-4 0 0,0 3 608 0,0 0 32 0,0 4 16 0,1-1 0 0,4 1-272 0,7-1-48 0,2-1-16 0,5-1 0 0,4-2-320 0,6-2 0 0,2-2 0 0,2 0 128 0,3-2-336 0,-1 0-64 0,-1 4-16 0,7-6-19440 15</inkml:trace>
  <inkml:trace contextRef="#ctx0" brushRef="#br0" timeOffset="63797.93">3044 12975 17503 0,'9'-8'1552'0,"-3"4"-1232"0,2-1-320 0,-5 1 0 0,1 3 128 0,-1 1-128 0,0 0 192 0,3-2-192 0,3-1-384 0,1 2-176 0,1-1-32 0,-2-1-16 0,-3 3 1376 0,-1 0 288 0,-3 3 48 0,0-1 16 0,-4 2 1696 0,1 2 320 16,-1 0 80-16,-1 0 16 0,1 4-1136 0,-2 0-240 15,0 0-32-15,-1 5-16 0,0 1-912 0,-2 6-176 16,0 3-32-16,-3 3-16 0,-1 4-464 0,-4 7-80 16,-3 4-128-16,-1 5 176 0,-1 2-176 0,-1-5 0 15,-1 5 0-15,-4 2 0 0,-3 4 0 0,-2 2 160 16,-1 3-160-16,0-4 160 0,-1-2 96 0,-1-2 0 0,1 1 16 16,1-5 0-16,1 3-272 0,1-7 0 0,3 2 128 15,1-2-128-15,2 2 0 0,0-4 0 0,0 3 0 16,2-5 0-1,0-4-384-15,2-8-64 0,0-1-32 0,1-9 0 16,3-4-1120-16,2-5-208 0,0-4-48 0,2-4-14144 0</inkml:trace>
  <inkml:trace contextRef="#ctx0" brushRef="#br0" timeOffset="64353.49">2600 13097 23951 0,'-8'-2'1056'0,"2"1"224"0,1 0-1024 0,2 1-256 16,2-3 0-16,1 3 0 0,-1 0 0 0,-2-1 0 0,1 1 0 0,-2-2 0 0,-1 2 0 0,-1 2 0 0,0-2 0 0,0 4 0 0,-2 0 720 0,2-1 48 0,0 2 0 0,-2 1 0 0,2-2 960 0,0 2 208 0,2 1 48 0,-1-4 0 16,5 1-16-16,-2 1 0 15,2-1 0-15,0-2 0 0,0 2-1136 0,0-3-208 0,0 2-48 0,1-1-16 16,-1 2-160-16,1-2-16 0,2 2-16 0,-2-2 0 15,2-2-160-15,-2 4-16 0,2-1-16 0,-1-2 0 16,0 2-176-16,1 2 0 0,-2-1 0 0,1 0 0 16,1 4 0-16,-1-1 0 0,2 3 0 0,0 2 0 15,1 0 0-15,0 1 0 0,0 0 0 0,1 2 0 16,2 1 320-16,0 0-32 0,2 3 0 0,1 3 0 16,0 2-80-16,3 3-16 0,0 5 0 0,3 3 0 15,-1-5-192-15,1 6 0 0,3 5 0 0,2 2 0 16,-2-4 0-16,3 5 0 0,2 3 0 0,0 1 0 15,-1-1 0-15,0 0 0 0,-3 2 0 0,0-1 0 16,-1 1 0-16,-2 2 0 0,0 2 0 0,-2-1 0 16,0 4 0-16,-4-8 0 0,-1-5 0 0,-2-3 0 0,-2-5 0 15,-1-5 0-15,-1-5 0 0,2-9 0 0,-1-3-320 16,-1-3 32-16,2-7 16 0,2-3-13376 16,1-3-2672-16</inkml:trace>
  <inkml:trace contextRef="#ctx0" brushRef="#br0" timeOffset="65687.39">3541 12536 33167 0,'0'-3'2944'0,"2"-2"-2352"0,-1 4-464 0,1 1-128 0,1 0 256 0,-2 0 16 0,4-3 16 0,1 1 0 0,4 0-32 0,0 4 0 0,1 3 0 0,0 1 0 0,-1 5-256 0,0 4 0 15,1 3 0-15,-2 5 0 0,0 2-224 0,-2 4 48 16,0 2 16-16,-2 1 0 0,0 3 160 0,-2-3 0 16,-2-1 0-16,0-3 0 0,-1-2 416 0,0 3 112 15,-1-1 32-15,0-1 0 0,0-3 272 0,-1 0 64 16,2 5 16-16,-2-3 0 0,-1 2-592 0,1-1-112 15,-1 2-16-15,0-3-16 0,0-1-176 0,-1-3 0 0,1 0-160 16,0-3 160 0,0-6-1232-16,-1-4-160 0,-1 1-16 0,-2-4-14976 0</inkml:trace>
  <inkml:trace contextRef="#ctx0" brushRef="#br0" timeOffset="65942.21">3190 12711 41471 0,'-12'-9'1840'0,"3"5"368"0,3 3-1760 0,4-1-448 0,3-1 0 0,3 2 0 0,2 1 0 16,4-2 0-16,6-5 0 0,8 1 0 0,9-4-208 0,6 0-32 15,4-1 0-15,4 0 0 0,3-1 240 0,-2 2-176 16,2-2 176-16,-3 3-160 0,-2-1 160 0,-3 1 0 15,-1 2 0-15,-5 1 0 0,-3-3 0 0,-3 2 0 16,0 0 160-16,-4 1-160 16,-3 3-384-16,-4-2-160 0,-3 1-32 0,-1 0-16832 15</inkml:trace>
  <inkml:trace contextRef="#ctx0" brushRef="#br0" timeOffset="66971.72">4756 12983 14735 0,'0'-1'1312'0,"-1"1"-1056"0,1 0-256 0,-2 0 0 0,2 0 1328 0,0 0 208 0,-1 0 32 0,-1-2 16 0,-2 2-816 0,-1-1-176 0,1 1-16 0,-1 0-16 0,0 0 400 0,0 0 64 0,-1 0 32 0,-1 3 0 0,-1 2-256 0,0 1-48 0,-2 2-16 0,1 5 0 16,-1 3 96-16,-1 4 0 0,0 4 16 0,-3 5 0 16,-2 5 240-16,-2 5 64 0,-2 8 0 0,-5 0 0 15,1 0-256-15,-2-2-32 0,-2 2-16 0,-3 4 0 16,-1 2-304-16,-2 8-64 0,-5 4-16 0,1 5 0 15,0-3-208-15,-2-1-32 0,3 0-16 0,1-2 0 16,3-5-80-16,1-2 0 0,-1-2-128 0,5-5 192 16,1 1-192-16,2-8 0 0,5-4 0 0,3-10 0 15,1-1-160-15,2-10-80 0,2-2-16 0,2-6 0 16,0-4-1072-16,2-6-208 16</inkml:trace>
  <inkml:trace contextRef="#ctx0" brushRef="#br0" timeOffset="67298.41">4124 13058 36863 0,'-5'-6'3264'0,"1"2"-2608"16,3 2-528-16,2 4-128 0,0-2 448 0,1 0 48 15,0 0 16-15,2 0 0 16,3 7-1184-16,4 0-224 0,6 8-64 0,0 2 0 0,3 8 736 0,1 3 224 16,3 7 0-16,0 3-160 0,1 6 448 0,-2 3 96 0,1 1 0 0,-3 5 16 15,-3 1 560-15,-1 1 128 0,0 4 0 16,-3 0 16-16,0 5-592 0,0-4-128 0,-3-2-32 16,1-2 0-16,-1-3-224 0,0-1-128 0,-1 1 160 15,-1-2-160-15,-2 0 176 0,1-3-176 0,-1 4 192 0,-2-8-192 16,0-5 0-16,-1-5 0 0,-1-5 0 0,0-1 0 15,-1-8-320-15,0-2-64 0,-1-3 0 0,1-7-18016 16</inkml:trace>
  <inkml:trace contextRef="#ctx0" brushRef="#br0" timeOffset="67941.14">5441 13020 37775 0,'-4'-12'1664'0,"2"2"368"16,0 1-1632-16,1 2-400 0,2 2 0 0,-1 3 0 0,2-3-1088 0,-1-2-320 0,0-3-48 0,2-5-16 0,-2 2 544 0,-1 0 96 0,0 5 32 0,-3 4 0 0,1 4 1472 0,-3 1 288 0,0 4 64 0,-2 5 16 15,-1 2-64-15,-3 7-16 0,0 3 0 0,-3 7 0 16,-1 0-144-16,-1 10-48 0,0 6 0 0,-3 6 0 15,0 6-192-15,-3 6-64 0,-1 1 0 16,2 8 0-16,2 1-320 0,0 3-192 0,4 0 192 0,2 0-192 16,0-3 0-16,3-4 0 0,2-2 0 0,2-4 0 15,2-3 0-15,0-3 0 0,3 0 0 0,1-4 0 16,1-5 0-16,0-4 0 0,1-8 0 0,0-3 0 16,2-7 128-16,0-1-128 0,0-3 0 0,0-6 0 15,1-4 0-15,1-2 0 0,2-7 0 0,0-2 0 0,2 1 0 16,3-4 0-16,0 1 0 0,2-5 0 0,1-3 128 15,3-3-128-15,2-2 192 0,0-2-192 0,1-3 352 16,3-3-32-16,1 1-16 0,0-2 0 0,1-1-304 16,1 1 0-16,0-5 128 0,-3 2-128 0,0-2 0 0,-1-4 0 15,-3 3 0-15,-1-3 0 0,-3-1 0 0,-1-3 0 16,-3-1 160-16,-1-2-160 0,-5-1 256 0,-2-7-16 16,-3-2-16-16,-2-1 0 0,-1-11-224 0,-2 2 176 15,-2 2-176-15,-3-4 160 0,-1 4-160 0,0 1 0 16,-1 2 0-16,-1 4 0 0,-2-3-144 0,1 2 144 15,1 9-192-15,-3 1 192 0,-1 3-192 0,2 4 64 16,-1 8 128-16,-1 2-208 0,2 4-160 0,-3 4-16 16,-3 3-16-16,2 3-12336 15,1 8-2448-15</inkml:trace>
  <inkml:trace contextRef="#ctx0" brushRef="#br0" timeOffset="68236.27">5170 13703 40543 0,'-9'1'1792'0,"3"-1"384"0,-1 0-1744 0,3-1-432 0,3 1 0 0,1 0 0 0,0 0 320 0,0 0 0 0,0 0-16 0,0 0 0 0,4 1-304 0,3 1-192 0,3 2 16 0,0 0 16 0,3 1 160 0,2 1 176 0,2 0-48 0,2-2 0 0,3-1-128 0,3 1 0 15,1-1 0-15,2-1 0 0,2 2 0 0,0-2 0 16,-1-1 0-16,1 2 0 0,1-3 0 0,-3-4-272 16,1 4 64-16,-1-5-18064 15</inkml:trace>
  <inkml:trace contextRef="#ctx0" brushRef="#br0" timeOffset="68789.25">6393 13339 43311 0,'-4'0'3840'0,"3"0"-3072"0,1 0-608 0,2-2-160 0,2 2-128 0,2-4-64 0,3 1-16 0,5 0 0 0,7-4-576 0,6 1-112 0,5 0-32 0,3 0 0 0,1 2 736 0,3-1 192 16,3 2 0-16,3-1 0 0,4-2 0 0,2-1 0 0,2 1 0 0,0-1 128 16,0 2 240-16,-1 1 48 15,0-2 16-15,-2 2 0 0,-3-2-432 0,-3 2 128 16,-2 2-128-16,-2-1 0 0,-2 2 0 0,-3 1 0 0,-1 0 0 0,0 4 0 31,-3-2-1520-31,-3 3-224 0</inkml:trace>
  <inkml:trace contextRef="#ctx0" brushRef="#br0" timeOffset="69133.44">6550 13675 43311 0,'1'3'3840'16,"0"-3"-3072"-16,2 0-608 0,1 0-160 0,2-3 1040 0,1 2 176 16,4-1 48-16,9-2 0 15,12-1-1696-15,12-2-336 0,9-3-64 0,4 1 0 0,-2 0 512 0,0 4 128 16,-2-1 0-16,-4 4 16 16,0 2-272-16,-4 2-64 0,-1 2-16 0,-5 2 0 15,-3 0 48-15,1 0 16 0,0 4 0 0,-2 0 0 16,-2 0-1296-16,-3 1-256 0,-2-3-48 0,0 2-13904 0</inkml:trace>
  <inkml:trace contextRef="#ctx0" brushRef="#br0" timeOffset="75199.32">4935 15644 26719 0,'-2'1'2368'0,"0"-1"-1888"0,2 3-480 0,0-3 0 16,0 2-640-16,0-2-240 0,-1 4-32 0,-1-2-16 0,-1 2-64 0,-2 5-16 0,-1-2 0 0,0-1 0 0,-2 4 2032 0,0 0 416 0,-1 1 80 0,-1 2 16 0,0 0-128 0,0 2-32 15,-1 1 0-15,-1 0 0 0,1 4-992 0,-2 1-208 16,2 1-48-16,-2 1 0 0,0 1-128 0,0 2 0 16,0-1 0-16,0 1 0 0,-1 2 224 0,-2 1 64 15,0-1 16-15,-1 3 0 0,-1 1 576 0,2 0 112 16,2-1 32-16,0 2 0 0,2-3-240 0,2-1-32 16,1-3-16-16,3 2 0 0,1 3-288 0,0 1-48 0,1 3-16 15,-1 3 0-15,3 1-384 0,-1 4 0 0,1 1 0 16,1 3 0-16,2-1 0 0,0 0 0 0,0-4-176 0,3-5 176 15,0-5-192-15,1-1 32 0,2-2 16 0,-2-3 0 16,1-4 144-16,0-4 0 0,2-2 0 0,-2-3 0 16,0-3 144-16,0-4-144 0,2 0 192 0,-1-6-192 15,2 0 304-15,1-5-48 0,0 4-16 0,2-5 0 16,0 2-240-16,1-1 176 0,3 1-176 0,0 1 160 16,1-4-160-16,2 4 160 0,2-3-160 0,0-3 160 15,0-1-160-15,0 0 0 0,0-2 0 0,-1-3 0 16,-1-1 0-16,-1 0-144 0,-2-3 144 0,0-1-208 15,0-2 208-15,0-5 0 0,0 1 0 0,-1-6 0 0,1-2 0 16,-2 1 0-16,-1-4 176 0,0 0-48 0,-2 1 32 16,-3-2 16-16,1-3 0 0,-3-4 0 0,-1-2-48 15,-4 0 0-15,1-1 0 0,-4-5 0 0,1 0-128 16,0 5 0-16,0 3 0 0,-2 4 0 0,0 7 0 0,-1-1 0 16,-1-2-144-16,-1 4 144 0,1-2-160 0,-4 4 160 15,2 0-128-15,-2 1 128 0,-1 6 0 0,0-2 0 16,-1 3 0-16,0 5-128 0,0 2 128 0,0 3 0 15,-2 1 160-15,0 3-160 0,0 2 0 0,2-2 128 16,1 3-128-16,-1 2 0 0,0 1-144 0,0 0-80 16,1 1-16-16,0 2 0 15,4 2-1120-15,0 1-240 0,1 0-32 0,1 6-14688 0</inkml:trace>
  <inkml:trace contextRef="#ctx0" brushRef="#br0" timeOffset="75535.21">4772 16208 40543 0,'-4'2'3600'0,"2"-2"-2880"0,0 3-576 0,2-3-144 0,2 4 560 0,-1-2 80 0,1 2 0 0,1 3 16 15,2 6-912-15,1-2-176 0,3-1-32 0,1-1-16 0,3 0 480 0,1-3 0 0,1 2 0 0,1 0 0 16,1-1-240-16,2-4-144 0,0 3-48 0,1 1 0 15,2-4-528-15,1 4-128 0,1-4 0 0,1 2-15536 16</inkml:trace>
  <inkml:trace contextRef="#ctx0" brushRef="#br0" timeOffset="76826.94">6301 16184 18431 0,'-4'0'1632'0,"-1"0"-1312"0,1-2-320 0,1 2 0 0,2 0 5120 0,1 0 960 0,1-3 192 0,-1 2 48 16,3-1-5344-16,-1-2-976 0,5 0-368 0,1-1 16 0,2 2-384 0,2 0-80 0,2 2-16 0,3 2 0 0,3 2 560 0,2-3 96 15,4 2 32-15,3 2 0 0,4-2-112 0,2 0-32 16,1 0 0-16,-2-2 0 0,1 3 288 0,0-3 0 15,-1 0 0-15,0 0 0 0,-2 0 192 0,1-3-48 16,2 1-16-16,-2-2 0 0,0-2-128 0,2-1-176 0,0 1 48 16,1 0 0-1,-1 2-1920-15,1 2-368 0,1 2-80 0,-1 5-10784 0</inkml:trace>
  <inkml:trace contextRef="#ctx0" brushRef="#br0" timeOffset="77366.98">6299 16418 1839 0,'2'-5'160'0,"1"4"-160"0,-1 1 0 0,2 0 0 0,0 0 4096 16,-2 0 768-16,3 1 176 0,4 2 16 0,5-1-3472 0,4-1-704 0,4 2-144 0,4-1-32 0,0-2 1888 0,0 0 368 0,3-2 80 0,2-2 16 0,1 2-800 0,2-2-144 0,5 1-48 0,0 0 0 15,3-2-1296-15,2 1-256 0,3 3-48 0,0 1-16 16,1 1-320-16,0 5-128 0,-1 0 0 0,-4 1 0 16,-1-1-208-16,-5-2-144 0,-3 2-32 0,-5 0-12064 15,-3 0-2416-15</inkml:trace>
  <inkml:trace contextRef="#ctx0" brushRef="#br1" timeOffset="82567.08">799 13330 34095 0,'-1'-2'3024'0,"1"1"-2416"0,0-2-480 0,0 3-128 0,1 0 816 0,0 0 144 0,0-2 16 0,1 0 16 16,1-1-480-16,2 0-112 0,0 0-16 0,1 3 0 15,0 0-720-15,-1 0-160 0,0 1-16 0,-1-1-16 16,-1 2-608-16,-2 1-112 0,-1-2-32 0,-1 1 0 0,-2 5 960 0,-1-4 320 15,-1 4-192-15,-1-1 192 0,0 0 688 0,0 0 224 16,1 4 48-16,-1-3 16 0,0 2 176 0,-2 1 16 16,0 1 16-16,0 3 0 0,-2 2-688 0,2 2-144 15,0 1-32-15,-1 3 0 0,1 7-192 0,-3 5-128 16,0 1 128-16,-2 3-128 0,0 7 0 0,-2 3 0 16,-1 1 0-16,-3 3 128 0,1 0-128 0,-2-1 0 15,0-3 0-15,-2-3 0 0,1 2 0 0,0-3 0 16,1-1 0-16,0-1-128 0,-1 2-80 0,0-6-16 0,-1-3 0 15,2-9 0 1,0-4-480-16,0-3-112 0,3-6-16 0,1-2 0 16,5-1-816-16,1-4-160 0,3-2-48 0</inkml:trace>
  <inkml:trace contextRef="#ctx0" brushRef="#br1" timeOffset="82945.63">432 13384 13823 0,'-3'-12'608'0,"2"7"128"0,0-1-592 0,-1 4-144 0,2 2 0 0,0 0 0 0,0 0 1040 0,0 0 176 0,2-3 48 0,0 3 0 0,3 3 1200 0,2-1 240 0,1 2 48 0,2 0 16 0,2 4-416 0,-1-1-96 15,0 2-16-15,2 1 0 0,-1 3-1440 0,0 2-288 16,2 1-64-16,1 0-16 0,1 2-432 0,-2 2 128 16,-1 2-128-16,-2 7 0 0,-3-3 0 0,-1 7 0 15,-3 5 0-15,-2 4 0 0,0 8 0 0,-5-3 0 16,1-1-128-16,-2-3 128 0,0-5 0 0,2-6 0 15,-1-1 0-15,1 4 0 0,2 3 0 0,1-3 320 0,3 0-48 0,2-7 0 16,3-3-272-16,0-3 0 0,3-3 0 16,-1-3 0-1,0-4-1440-15,0-5-288 0,3 0-64 0</inkml:trace>
  <inkml:trace contextRef="#ctx0" brushRef="#br1" timeOffset="83431">1016 12998 38703 0,'-2'1'3440'0,"2"1"-2752"0,0-2-560 0,1 0-128 0,0 3-416 0,-1-3-112 0,2 4-32 15,-1 2 0-15,0 0-656 0,0 4-128 0,2 2-16 0,-3 2-16 0,0 2 560 0,-1 1 112 0,1-1 32 0,-2 4 0 0,2 2 304 0,-1 3 64 0,2 0 16 0,1 1 0 16,1 0 288-16,0-2 0 0,1 1 0 0,-1-3 0 15,1 1 0-15,-2-4 0 0,0 0 0 0,-1 0 0 16,0-3-512-16,-1-1-192 0,1-2-32 0</inkml:trace>
  <inkml:trace contextRef="#ctx0" brushRef="#br1" timeOffset="83697.5">779 13084 42383 0,'-12'-6'1872'0,"4"2"400"0,2 2-1824 0,4 1-448 15,3-2 0-15,3 2 0 16,0 0-432-16,0-1-176 0,5-1-32 0,6-6-16 15,3 0-320-15,3 0-64 0,2 1-16 0,-1-1 0 0,1 1 688 0,0 3 144 0,-1-1 32 0,-2 3 0 32,1 0-432-32,-2 3-80 0,1-3 0 0,0 3-16 15,-2 3-960-15,1-3-192 0,0 1-48 0</inkml:trace>
  <inkml:trace contextRef="#ctx0" brushRef="#br1" timeOffset="84185.99">1517 13470 15663 0,'0'-4'1392'15,"0"1"-1120"-15,-1 3-272 0,1-3 0 0,0 2 336 0,0 0 16 0,0-3 0 0,-1 0 0 0,0-2-352 0,-1 2-256 0,-3 2 32 0,0 2 16 0,-1 4 2240 0,0 4 448 0,-1 2 80 16,-1 5 32-16,1 1-512 0,-1 3-96 0,1 3-32 0,1 4 0 16,0 5-832-16,-2-2-160 0,4 5-48 0,-2-1 0 15,0 2-256-15,-1-1-48 0,-1 4-16 0,-3-3 0 16,1 3-304-16,-3-1-64 0,-3 5-16 0,-2 1 0 15,-2 1-208-15,-1 1 0 0,0-4 0 0,0-3 0 16,2 3-1024 0,0-9-128-16,3 0-48 0,1-5 0 0,2-4-1280 0,1-5-256 15</inkml:trace>
  <inkml:trace contextRef="#ctx0" brushRef="#br1" timeOffset="84498.41">1170 13552 25791 0,'-8'-8'2304'0,"3"6"-1856"15,2-1-448-15,1 2 0 0,2 1 1776 0,2 1 256 16,-1 2 48-16,1-1 16 15,2 3-2976-15,2 4-592 0,3 0-112 0,1 4-16 0,1 2 1776 0,1 1 352 0,3 4 80 16,0 1 16-16,2 2 752 0,1 5 160 0,1-2 16 0,-1 2 16 16,-1 0-992-16,-1 3-208 0,0-1-48 0,-6-9 0 15,-2-5-320-15,-1 6 0 0,0 8 0 0,1 13 0 16,-1 10 0-16,-1 4 0 0,-1-2 0 0,-1-7 0 31,1-5-400-31,1-11-48 0,3-3-16 0,1-7 0 16,1-3-1024-16,2-4-208 0</inkml:trace>
  <inkml:trace contextRef="#ctx0" brushRef="#br1" timeOffset="85016.07">1500 12847 35007 0,'-4'-4'3120'0,"1"4"-2496"0,3 0-496 0,1 0-128 0,1 0 192 0,1 0 0 0,-1-2 16 0,2 0 0 15,1-3-2320-15,1 4-480 0,-1-4-96 0,-1 4 0 0,-2-1 2016 0,1 2 416 0,-2 2 64 16,0 4 32-16,2 2 1488 0,0 4 288 0,2 4 64 16,3 5 16-16,2-1-192 0,1 6-32 0,5 5-16 0,1 0 0 15,2 1-896-15,2 4-176 0,3 5-48 0,2 6 0 16,4-1-144-16,1-1-48 0,1 0 0 0,-4-8 0 15,0-3 224-15,4 5 32 0,4 5 16 0,-2 3 0 16,0 0-208-16,-5 1-32 0,-1 5-16 0,-9 4 0 16,-4 6-160-16,-9-2 0 0,-4 0 0 0,-9-2 0 15,0-5 0-15,-8 1 0 0,-6 0 0 0,-2 2 0 16,-1-2 128-16,-2-2 64 0,0 0 0 0,2-5 0 16,-1-1 0-16,-1-2 16 0,2-1 0 0,1-5 0 0,3-6-208 15,-1-4 0-15,1-4 0 0,0-6 0 0,3-7-128 16,-3-2-128-16,2-4-32 0,-3-2-18112 15</inkml:trace>
  <inkml:trace contextRef="#ctx0" brushRef="#br1" timeOffset="85597.77">338 12888 41471 0,'-10'8'3680'16,"7"-4"-2944"-16,2-3-592 0,1 4-144 0,0-1-192 0,-4 5-64 0,-3 8 0 0,-4 10-16 0,-3 9-480 0,-4 5-80 0,1 0-32 0,-1 1 0 0,1 3 448 0,-2 0 96 15,2-1 0-15,2-2 16 0,4 2 160 0,-2-2 144 16,2 7-208-16,4 8 80 0,3 6 128 0,0 1 0 15,2 0 0-15,1-1 0 0,2 2 224 0,1-8 32 16,0-6 0-16,3 6 0 0,3 9 144 0,6 5 48 16,2-2 0-16,5-3 0 0,3-6-192 0,-1-5-48 0,2 0 0 15,-3-4 0 1,0-6-848-16,1-7-160 0,1-4-32 0</inkml:trace>
  <inkml:trace contextRef="#ctx0" brushRef="#br1" timeOffset="86114.17">1531 12656 40543 0,'0'-2'3600'0,"2"-1"-2880"0,2 2-576 0,-1 1-144 15,0 0-336-15,1 0-112 0,2-2 0 0,3 1-16 0,3 1 208 0,2-2 64 0,-1-1 0 0,-2-1 0 16,2 0 192-16,-5 2 0 0,1 2 0 0,0-3 0 16,-2 2 0-16,1-2 0 0,0 3 0 0,2-2 0 15,1 2-1408 1,-1 2-192-16,1 1-48 0,2-3 0 0,0 4-32 0,1-2-16 16,2-1 0-16,1 2-10912 0</inkml:trace>
  <inkml:trace contextRef="#ctx0" brushRef="#br1" timeOffset="86414.07">2168 12158 24879 0,'-8'3'2208'0,"1"-1"-1760"16,-1 3-448-16,3 4 0 0,4-3 4384 0,0 2 800 15,0 6 144-15,-2 5 48 16,0 13-4816-16,-2 11-960 0,0 8-192 0,0-3-48 15,2 1-592-15,0 0-128 0,1-5-32 0,1 1-15856 0</inkml:trace>
  <inkml:trace contextRef="#ctx0" brushRef="#br1" timeOffset="93569.88">8697 12562 11967 0,'-4'0'1072'0,"1"-1"-864"0,2 0-208 0,1 0 0 0,0 1 864 16,0-3 128-16,-1 0 32 0,-1-4 0 0,0-1-272 0,1-2-48 0,1 0-16 0,0 0 0 0,-1 1-688 0,1 2-192 0,-1 2-16 0,-1 1 0 0,0 2 1040 0,-2 2 192 0,-2 2 64 0,-1 2 0 0,-2 2 896 0,-2 0 192 0,1 3 48 0,0-3 0 16,1 0-768-16,-1 1-160 0,1 0-16 0,-1 2-16 15,1-2-432-15,2 2-96 0,-1-3-16 0,2 1 0 16,0 2-304-16,1-2-64 0,-1 2-16 0,-1 0 0 16,1 1-336-16,-1 2 0 0,-1 2 0 0,-1 0 0 15,-1 4 0-15,-3 3 0 0,0 1 0 0,-2 3 0 16,0 3 0-16,-1-2 0 0,-1 3 128 0,-3-1-128 15,-4 4 576-15,-2 5 32 0,-1 4 16 0,-1 4 0 16,-1-1-336-16,1 3-64 0,1 1-16 0,1 2 0 16,2 0-16-16,6-5-16 0,3-7 0 0,4-1 0 15,5-3 80-15,2-1 32 0,3-1 0 0,2 1 0 0,1 0-48 16,3 2-16-16,0 0 0 0,1 2 0 0,1 2-224 0,0 3 0 16,0 4 0-16,0-4 0 0,0-2 0 0,-1-1 0 15,3-2-128-15,-1-1 128 0,0 1-192 0,1-1 64 16,-1-3 128-16,2-3-208 0,0 3 32 0,-1-4 16 15,2-3 0-15,-1-2 0 0,1-6-80 0,1-4-16 16,2-4 0-16,-1-6 0 16,2-1-160-16,3-6-32 0,-1-1-16 0,0-6 0 15,3 1-976-15,0-6-192 0</inkml:trace>
  <inkml:trace contextRef="#ctx0" brushRef="#br1" timeOffset="94063.41">9209 13039 27647 0,'-4'3'2448'0,"0"-3"-1952"16,2 1-496-16,0 2 0 0,2-3 0 0,-2 2 0 0,-2 2 0 0,-2 2 0 0,-3 3 320 0,-3 5 128 0,-2-1 32 0,0 4 0 0,-2 6 1712 0,-2 0 352 0,2 4 64 0,-2 2 16 0,0 5-1408 0,0-1-256 16,-1 1-64-16,1-2-16 0,-2 3-496 0,1 0-80 15,2-1-32-15,0 1 0 0,2 0-112 0,0-1-32 16,1 1 0-16,1-1 0 0,0 2-128 0,0-5 0 15,2-1 0-15,0-3-176 16,1-3-208-16,0-3-32 0,0-3-16 0,0-4 0 16,-1-2 16-16,1 0 0 0,1-4 0 0,-1-2 0 15,1-1-1280-15,-1-1-256 0</inkml:trace>
  <inkml:trace contextRef="#ctx0" brushRef="#br1" timeOffset="94401.59">8574 13039 39615 0,'0'-5'3520'0,"0"1"-2816"0,0 0-560 0,1 4-144 0,3-2 352 15,1 2 32-15,3-7 16 0,4 0 0 16,4 1-1424-16,4-3-272 0,2 6-64 0,-2 3-16 0,-4 1 992 0,0 5 208 15,4 6 48-15,-2 7 0 0,2 6 288 0,-1 1 64 16,-1 6 16-16,1 2 0 0,-1 5 688 0,0 0 144 16,-2 1 16-16,-1-1 16 0,-1 0-368 0,0 2-80 15,0-1-16-15,0 0 0 0,1 1-192 0,0-3-64 16,2-1 0-16,-1 0 0 0,2-5-384 0,0-1 0 16,2-2-224-16,1-1 80 0,3 1 144 0,-2-7 0 15,1-2 0-15,0-2 0 16,-2-2-704-16,-2-2-128 0,2 1 0 0,-1-2-16 15,-1 0-1728-15,-2-1-352 0,-2 0-64 0,-3-2-12064 0</inkml:trace>
  <inkml:trace contextRef="#ctx0" brushRef="#br1" timeOffset="95039.21">9648 12666 34095 0,'1'6'3024'0,"-1"-2"-2416"0,1 0-480 16,0 1-128-16,2-1 704 0,-1 2 128 0,3 4 32 0,3 8 0 0,1 7-864 0,4 1 0 0,-2-1 0 0,-2-3 0 0,-2 0-240 0,-1 0 48 0,-1 1 0 0,-1-4 0 15,-2 2-240-15,0 2-32 0,-1-1-16 0,-1-2 0 16,-1 1-288-16,-2 1-48 0,1 0-16 0,-2 1 0 15,0 1 176-15,1-5 16 0,-1-3 16 0,1-5-8336 16,2 1-1664-16</inkml:trace>
  <inkml:trace contextRef="#ctx0" brushRef="#br1" timeOffset="95282.44">9466 12707 39615 0,'0'0'3520'0,"-1"0"-2816"16,1 0-560-16,0 0-144 0,0 0 832 0,2 0 144 0,2-2 32 15,3 0 0 1,4 0-1472-16,4-2-304 0,4-2-48 0,-1 0-16 0,3 0 352 0,-1 1 64 0,0 0 16 0,0-1 0 16,1 1 400-16,0 1-128 0,0-2 128 0,0 2 0 15,0 0-256-15,-2 2 48 0,3-2 0 0,-3-1 0 31,1 1-576-31,0 1-112 0,1-2-32 0,-1 4 0 0,1-3-928 16,0 4-176-16</inkml:trace>
  <inkml:trace contextRef="#ctx0" brushRef="#br1" timeOffset="95670.52">10746 12947 40543 0,'-8'7'1792'0,"1"0"384"0,-1-1-1744 0,3-4-432 16,3 2 0-16,1-2 0 15,-2 3-320-15,0 4-128 0,-6 3-48 0,-2 7 0 16,-2 1-976-16,0 4-208 0,-1 1-48 0,1-1 0 0,-3 3 1328 0,-2 1 256 0,0 7 144 0,-5 1-160 16,-3 1 160-16,-1 1 128 0,-2 1-128 0,-2 1 176 15,-2 2 528-15,1 2 128 0,1-3 0 0,3-3 16 16,2-4 160-16,-1 2 16 0,0 1 16 0,1 1 0 15,2-6-640-15,4-1-128 0,1-5-16 0,2-4-12080 16,1-4-2400-16</inkml:trace>
  <inkml:trace contextRef="#ctx0" brushRef="#br1" timeOffset="95967.69">10173 13093 38703 0,'-1'6'1712'16,"0"-2"352"-16,-1 0-1648 0,2 0-416 0,3 0 0 0,-1-1 0 0,2 2 0 0,3 3-256 16,3 7 48-16,6 5 0 0,7 5-160 0,-1 3-16 15,3-2-16-15,-1 0 0 0,4 2 784 0,-1 0 144 16,3 0 48-16,0 1 0 0,1-1-208 0,0 0-48 15,-1 1 0-15,-2-3 0 0,-2-1-48 0,-1-1-16 16,-3 2 0-16,-3-1 0 0,-2-3-256 0,-3 2 0 16,-1 0 0-16,0 1 0 15,-2 4-448-15,-1 3-64 0,0-1 0 0,-3 1 0 16,-1-1-1232-16,0-3-256 0,-1 1-48 0,3-7-8192 16,-2-5-1616-16</inkml:trace>
  <inkml:trace contextRef="#ctx0" brushRef="#br1" timeOffset="96489.49">10606 12305 43311 0,'-10'0'1920'0,"3"1"384"0,0 2-1840 0,4-2-464 0,1 0 0 0,2 1 0 0,2 0-768 0,-2 4-256 0,2 2-64 0,2 4 0 0,3 0-48 0,4 5-16 0,4-3 0 0,3 0 0 16,3 1 128-16,1 1 32 0,3 2 0 0,2 0 0 15,2 0 224-15,4 3 64 0,1 3 0 0,1 3 0 0,2 1 704 0,-2 5 128 0,-1-1 48 0,-2 5 0 16,1 1 912-16,-6 1 176 0,-3 1 32 16,0 1 16-16,-4 1-112 0,0 1-32 0,-3-1 0 0,-1 2 0 15,-1-6-736-15,-2 0-160 0,2 6-16 0,-4 0-16 16,0 1-240-16,-3-1 176 0,-2 0-176 0,-3-6 160 15,-1-2 96-15,-3 3 0 0,0 0 16 0,-4-1 0 16,-2-1-32-16,-1-1-16 0,-3-1 0 0,-2-1 0 16,1-3 192-16,-3 1 32 0,1-3 16 0,-3-5 0 15,1 2-256-15,-1-7-48 0,-1-3-16 0,1-4 0 16,-1-2-304-16,-1-2-64 0,3-3-16 0,-1-4 0 16,-1-1-272-16,1-5-48 0,1-1-16 0,-1-5-11808 15,1-2-2368-15</inkml:trace>
  <inkml:trace contextRef="#ctx0" brushRef="#br1" timeOffset="96916.81">11145 12465 31327 0,'-9'2'1392'0,"3"-2"272"0,0 0-1328 0,2 0-336 0,3 3 0 0,1-3 0 0,0 0-496 0,-1 0-160 0,0 1-48 16,1 1 0-16,0 1-48 0,2-2-16 0,3 2 0 0,2 0 0 0,3 0 1664 0,3-3 336 0,2 0 64 0,4 0 16 16,2-5-576-16,3 0-112 0,2 0-32 0,1-3 0 15,1 2-16-15,1 0 0 0,-2 0 0 0,0 0 0 16,2 0-400-16,-5 2-176 0,0 1 128 0,-1 0-128 15,0 3-320 1,-2 0-160-16,0 1-32 0,-1 1-14608 0</inkml:trace>
  <inkml:trace contextRef="#ctx0" brushRef="#br1" timeOffset="97250.99">11809 12065 42383 0,'-2'6'3776'0,"-1"1"-3024"0,1-1-608 0,2-2-144 16,2-1 816-16,1 3 128 0,2 4 16 0,-1 6 16 16,4 7-1520-1,-1 4-304-15,3 1-64 0,-1 1-16 16,-2-3 368-16,-1 2 80 0,-1-2 16 0,-1 1 0 0,1 3-384 0,-1 1-80 16,1 1-16-16,0 3 0 0,-2 2 48 15,0 1 0-15,1 3 0 0,-2 0 0 0,-1 0-480 0,-1-1-96 0</inkml:trace>
  <inkml:trace contextRef="#ctx0" brushRef="#br0" timeOffset="111321.82">12953 12597 13823 0,'1'-4'1216'0,"0"-1"-960"0,2 4-256 0,-2-3 0 0,2 4-512 0,-1-5-128 15,3-1-48-15,2-1 0 0,2-5 112 0,1-1 32 0,-1 1 0 0,-1 2 0 0,-2 1 544 0,-2 4 272 0,0-1-16 0,-2 4-16 0,1-1 1424 0,-3 2 272 16,1 1 64-16,0 0 16 0,0 0-448 0,-1 0-96 15,3 1 0-15,-2 2-16 0,2-1-656 0,-2 2-128 16,0 0-32-16,2 4 0 0,-3-2 896 0,1 4 192 16,-1-2 16-16,1 0 16 0,-2-1-208 0,0-1-32 15,1-3-16-15,-2 1 0 0,0 1-576 0,1-1-112 16,1-2-32-16,-2-1 0 0,2 2-544 0,-1-1-112 16,1-2-128-16,-1 2 176 0,1 0-176 0,-1-1-272 15,-1 1 64-15,2-1 16 0,-1 1-144 0,0-2-32 16,0 2 0-16,0 0 0 0,-1-2 576 0,0 3 112 15,1-2 32-15,-1 1 0 0,1-2-32 0,1 0-16 0,0 0 0 0,-1 0 0 16,1 0-560-16,0 0-128 0,0 3 0 0,0-3-17152 16</inkml:trace>
  <inkml:trace contextRef="#ctx0" brushRef="#br0" timeOffset="112213.41">13074 12656 34095 0,'0'-2'3024'0,"1"-2"-2416"0,1 1-480 0,0 0-128 0,0-1 0 15,1 2-256-15,2-1 64 0,0-3 0 0,3-1-384 0,0-6-96 0,-1 5-16 0,-2 0 0 0,-1 3 688 0,-3 4 0 0,-1-1 0 0,-1 2 0 0,-1 0 624 0,-1 2 144 16,-1-2 48-16,1 3 0 0,-2 0 320 0,0 1 64 16,5-4 16-16,0 0 0 0,-16 16-496 0,11-7-80 15,1-2-32-15,-1 2 0 0,3-3-208 0,-1 0-32 16,1 0-16-16,0 1 0 0,0 0-96 0,-1-1-32 15,1 3 0-15,0-3 0 0,-1 4-224 0,-2-3 0 0,0 2 0 16,-1 3 0-16,-1 2 0 0,-3 1 0 0,-1 3 0 16,-3 2 0-16,0 0 144 0,-1 3-144 0,-3 3 128 15,-2 3-128-15,2 2 352 0,-6 1-16 0,1 4 0 16,-3 1 0-16,0 4 48 0,-2-1 0 0,1 3 0 0,1 1 0 16,0 3-160-16,0 0-32 0,0 0 0 0,2-2 0 15,0-1-192-15,1-3 0 0,2 0 0 0,-2-3 0 16,1 0 0-16,0-1 0 0,1-1 0 0,2-5 0 15,2-2 0-15,1-3 144 0,1-5-144 0,1-5 128 16,1-5-320-16,1 0-80 0,-1-5-16 0,3-2 0 16,2-2-512-1,-1-2-96-15,-1-2-32 0,-1-4 0 0,-1-3-464 0,2-1-80 0,0 0-32 16,1 0-15712-16</inkml:trace>
  <inkml:trace contextRef="#ctx0" brushRef="#br0" timeOffset="112687.39">12513 12669 13823 0,'-8'-5'1216'0,"2"4"-960"0,1 1-256 0,1 0 0 0,2 0 2992 0,1 1 544 0,-2 1 112 0,0 1 32 0,-4 0-1392 0,0 1-288 0,-1 2-48 0,2-2-16 16,3 1-208-16,-1-4-64 0,1 2 0 0,2-1 0 15,2-1-704-15,1 2-160 0,1-2-32 0,2 4 0 16,3 1-336-16,0 2-80 0,4 0-16 0,0 2 0 15,3 5-64-15,2 2-16 0,3 4 0 0,0 3 0 16,1-1-256-16,-2 6 128 0,1 1-128 0,1 4 0 16,-1 4 0-16,-3 6 0 0,1 3 0 0,-4 3 0 15,1 7 0-15,-2 0 0 0,0 0 0 0,-2-6 0 16,2 0 0-16,-1-6 0 0,2 1 0 0,-1 0 0 16,3 3 176-16,0-4-32 0,1-1 0 0,-1-3 0 15,-4-3 304-15,0-3 48 0,-2-3 16 0,-1 2 0 16,0-6-320-16,-2 0-48 0,-1 2-16 0,2-1 0 0,0-2-128 15,0-5 0-15,-1-2 0 0,2-5 0 0,-3-2-192 0,3-7-80 16,-1-2-16-16,1-4 0 16,0-4-496-16,-1-4-112 0,3-6 0 0,-1-8-19008 15</inkml:trace>
  <inkml:trace contextRef="#ctx0" brushRef="#br0" timeOffset="113204.62">13436 12081 16575 0,'0'-2'1472'0,"0"1"-1168"0,0-2-304 0,2 3 0 0,-1 0 1984 0,0 0 352 0,0 0 64 0,3-4 16 0,0 2-864 0,2 2-160 0,0 0-48 16,0 4 0-16,0 1 48 0,1 2 0 0,-1 2 0 0,0 1 0 0,0 3 16 0,0 5 0 16,1 1 0-16,-1 6 0 0,-1 5-896 0,0 3-160 15,1 2-32-15,-1 4-16 0,2 5-304 0,-1 0 128 16,1 4-128-16,-1-2 0 0,0-1 208 0,-1-1-64 15,1-2-16-15,0 1 0 0,0 2-128 0,1-8 128 16,-1-5-128-16,-3-10 128 0,2-3-128 0,-1 1 0 16,0-2-192-16,-2 1 192 15,0-7-976-15,-2-2-80 0,0 0-16 0,-2-4-16448 0</inkml:trace>
  <inkml:trace contextRef="#ctx0" brushRef="#br0" timeOffset="113513.29">13201 12271 31327 0,'-11'-7'1392'0,"3"1"272"0,0 0-1328 0,3 2-336 0,3 2 0 0,2-1 0 16,0 2 1104-16,-1-1 160 0,-1-5 16 0,1-1 16 0,4 3-688 15,2-1-144-15,2 1-16 0,3 1-16 0,1 4 272 0,4-4 64 16,0 4 16-16,3-2 0 0,2 2-256 0,1-4-48 16,4 2-16-16,2-2 0 0,3 0 0 0,1-2 0 15,1 0 0-15,4 0 0 0,-1-3-272 0,4 2-64 16,-1-3-128-16,-2 1 192 0,0-1-192 16,1-2 0-16,0-1 0 0,0 0 0 0,-4-2 0 0,1-1-240 15,-2-3 48-15,0 0 16 16,-2 0-528-16,-4 3-96 0,-5 4-32 0,-1-1-17664 0</inkml:trace>
  <inkml:trace contextRef="#ctx0" brushRef="#br0" timeOffset="114008.18">14252 13111 42383 0,'-1'0'3776'0,"2"2"-3024"0,2 0-608 0,-1-2-144 0,2 4 256 0,1-2 32 0,3 5 0 0,4-1 0 0,6 6-96 0,2 5 0 0,4 2-16 0,-2 3 0 0,1 0-176 0,0 3 0 16,-1 1 0-16,-1 3 128 0,0-1-128 0,-1 3 0 15,0 0 0-15,-3 1 0 0,0 3 0 0,-2-3 0 16,0 0 144-16,-3 1-144 0,2-3 128 0,-2-2-128 0,3 0 160 0,0-5-160 16,0-2 0-16,1-7-320 0,0 1 64 0,2-8 0 31,0 2-320-31,0-7-64 0,2-4-16 0,0-2-18128 0</inkml:trace>
  <inkml:trace contextRef="#ctx0" brushRef="#br0" timeOffset="114327.13">15248 12973 24879 0,'-5'-10'1088'0,"1"4"256"0,1-3-1088 0,0 6-256 0,1 0 0 0,2 2 0 16,-2 1-1264-16,0-3-304 0,-3 0-64 0,0-2-16 16,0 3-240-16,-2 0-48 0,2 4-16 0,-3 2 0 0,1 5 2976 0,-2 1 576 15,1 6 128-15,-2 2 32 0,-1 6 1312 0,-1 3 272 16,2-2 48-16,-3 7 16 0,-2 6-560 0,-2 6-112 16,-3 1-32-16,-2 2 0 0,-3-2-1264 0,0-1-256 15,2 0-48-15,-4 6-16 0,-3 7-512 0,-4 3-96 16,-1 4-32-16,-4 3 0 0,-2 6-480 0,-2-2 0 15,6-11 0-15,-4 4 0 0,-3 8 0 0,-2 1 0 16,5 0 0-16,4-9 0 0,6-2 192 0,4-8-48 16,4-1-16-16,1-2 0 0,5-4-128 0,1 1 0 15,4 0 0-15,1 2-20672 0</inkml:trace>
  <inkml:trace contextRef="#ctx0" brushRef="#br2" timeOffset="124680.25">22593 12822 23951 0,'1'-4'2128'0,"1"1"-1696"16,-1-1-432-16,0 4 0 0,-1-3 1488 0,1 3 224 0,2-3 32 0,-1-6 16 0,3 0-32 0,1 2 0 0,0-3 0 0,-1 4 0 0,2 0-896 0,-1 0-176 0,-1 2-32 0,1-2-16 15,-1 3-16-15,-1 1 0 0,-1 1 0 0,1 2 0 0,0 1-144 16,-1 2-48-16,1 5 0 0,-3 3 0 0,1 4-32 0,-5 4-16 16,1 5 0-16,-5 1 0 0,-1 4-96 0,-3 5-32 15,-5 6 0-15,-4 1 0 0,-5 7-80 16,-5 8-16-16,-3 1 0 0,-4 5 0 0,-3-1 48 0,-2 3 0 16,0 0 0-16,-1-4 0 0,3-2 16 15,1-1 0-15,-1-1 0 0,3-4 0 0,4 0-192 0,1-7 0 16,1-3 0-16,1-4 128 0,4-7-288 0,1-4-64 15,3-3-16-15,0-5 0 16,1-5-432-16,2-7-96 0,2-4 0 0,2-8-12224 16,3-2-2432-16</inkml:trace>
  <inkml:trace contextRef="#ctx0" brushRef="#br2" timeOffset="125041.14">22195 12922 31327 0,'-1'-2'2784'0,"1"1"-2224"0,1 1-560 0,0 0 0 16,2-3 1920-16,0 3 288 0,3-4 48 0,2-1 16 15,5 2-1168-15,2 0-224 0,0 2-48 0,1 1-16 0,-1 6-368 0,-3 4-80 16,1 0-16-16,-2 5 0 0,-2 5-352 0,-2-1 128 16,-1 5-128-16,0 2 0 0,2 6 256 0,-2 6-32 15,1 3 0-15,1 2 0 0,0 8-224 0,1-4 0 16,2-1 0-16,3 0 0 0,1-1 0 0,2-1 0 16,2-2 0-16,-1-4 0 0,3-1 0 0,-1 0 0 15,1-2 0-15,-1-3-160 0,-2-4 160 0,-2 2-192 16,-2-3 192-16,-3 2-192 15,-4-4-352-15,0 0-80 0,-5 0-16 0,-2-5 0 16,-1 2-976-16,-2-6-208 0</inkml:trace>
  <inkml:trace contextRef="#ctx0" brushRef="#br2" timeOffset="126342.44">23277 12226 37775 0,'1'0'3360'0,"0"1"-2688"16,1 3-544-16,-1-2-128 0,1 2 512 0,1 1 80 0,-1 3 16 0,3 4 0 0,1 6-272 0,1 5-48 0,-3 1-16 0,0 2 0 0,0 3-272 0,-4-1 0 0,0 3 0 0,-1 4 0 0,-3-3 0 0,0 6 0 0,-2 1 0 0,0 1 0 31,-2 1-592-31,1 0-176 0,-2 1-48 0,1-1 0 16,0-6-1664-16,-2-3-336 0,2-1-64 0,-1-7 0 0</inkml:trace>
  <inkml:trace contextRef="#ctx0" brushRef="#br2" timeOffset="126596.56">22931 12400 40543 0,'-16'4'1792'0,"6"-4"384"0,2 0-1744 0,5 0-432 0,3 0 0 0,1 0 0 0,1 0 528 16,2 0 32-16,3-4 0 0,3-1 0 0,8 2-192 0,3-5-48 15,6-3 0-15,5 0 0 0,5 2 0 0,4-3 0 16,7 2 0-16,4 0 0 0,6 0-320 0,1 2 128 16,3-2-128-16,1 0 0 0,0 1 0 0,0-1-160 15,2 4 16-15,-1-2 0 16,-1 0-976-16,-3 2-192 0,-5 0-32 0,0-3-16 0</inkml:trace>
  <inkml:trace contextRef="#ctx0" brushRef="#br2" timeOffset="127018.37">24644 12689 35935 0,'3'-4'3200'0,"-1"1"-2560"0,1 3-512 0,-1 0-128 0,0 3 880 0,0-3 144 15,3 1 48-15,0 2 0 0,4 3-752 0,-6 2-128 16,-1 8-48-16,-6 1 0 0,-4 5-144 0,-4 0 0 15,-4 6 0-15,-3 1 128 0,-2 2 96 0,-5 5 16 16,-2 2 0-16,-3 5 0 0,-1 4 336 0,-3 2 80 16,2 1 16-16,-2 1 0 0,1 3-352 0,-1 0-64 15,0 2 0-15,0-2-16 0,2-4-240 0,-1-5 0 16,2-1 0-16,2 0-160 0,3-6-80 0,1-3-16 16,2-1 0-16,5-5 0 15,1-6-272-15,3-2-64 0,2-2-16 0,2-7 0 16,3-2-1008-16,2-6-208 0,2-4-32 0,2-9-16 0</inkml:trace>
  <inkml:trace contextRef="#ctx0" brushRef="#br2" timeOffset="127264.66">24024 12859 35007 0,'-3'-8'3120'0,"1"4"-2496"0,2 0-496 0,1 0-128 16,1 2 1360-16,1-1 256 0,1 2 48 0,2-1 16 15,4-2-1328-15,5 2-352 0,22 5 0 16,-15 8 0-16,-1 3 0 0,0 8 0 0,0 3 0 16,0 5 128-16,-2 3-128 0,-3-4 192 0,-2 6-192 15,4 9 256-15,-2 3-48 0,0 3-16 0,0 5 0 16,0-2-192-16,-2 1 144 0,-1-3-144 0,0-1 128 0,-1-2-128 16,0-4 0-16,2 1 0 0,0-1 0 0,-1 0-352 0,0-4 0 15,0 1 0-15,-2-5 0 16,2-5-992-16,-2-1-208 0,-1-3-48 0,-2-5-14992 15</inkml:trace>
  <inkml:trace contextRef="#ctx0" brushRef="#br2" timeOffset="127884.83">25646 12691 8287 0,'-2'-6'736'0,"-1"1"-592"0,1 0-144 0,-1 0 0 16,3 4 6400-16,0-2 1232 0,0 1 256 0,-1-2 48 0,-2 0-6016 0,0-2-1200 0,-1 0-240 0,-1 2-48 0,0 4-720 0,-3 4-144 16,-4 2-16-16,1 4-16 0,-2 2 464 0,-1 7 0 0,-2 1 0 0,-1 8 0 0,-3 3 560 15,0 5 144-15,-1 5 48 0,1 2 0 0,0 3-176 0,2 1-48 16,-1 2 0-16,5 0 0 0,2 1-320 15,1-3-64-15,4 4-16 0,1-3 0 0,3-1 48 16,0-2 0-16,1-1 0 0,4-1 0 0,-1-2-48 0,1 0 0 16,3-3 0-16,3-5 0 0,0-3-128 0,5-6 0 15,1-3 144-15,5-5-144 0,0-2 0 0,3-6 128 16,4 1-128-16,0-8 0 0,2-2 176 0,2-5-48 16,0-3 0-16,-1-4 0 0,3-6-128 0,-1-3 0 15,3-3 0-15,-3-3 0 0,-3-1 0 0,2-3 128 16,2-6 0-16,1-6 0 0,-2-3 0 0,-2-1-128 15,-2-3 192-15,-4-4-64 0,-2 3-128 0,-2-1 0 0,-3 0 0 16,-2 1 0-16,-5 2 0 0,-4 2 0 0,-3 3 0 16,-5 2 0-16,-4 2 0 0,-6 3 0 0,-3 3 0 15,-2 3 0-15,-5 4-352 0,-2 2 48 0,-1 2 16 0,-3 4 0 16,3 1 96-16,0 4 32 0,3 2 0 0,0 4 0 16,4 0-160-16,1 4-16 0,3 3-16 0,1-2 0 31,1 4-1168-31,2 0-224 0,0 1-48 0,1 2-14816 0</inkml:trace>
  <inkml:trace contextRef="#ctx0" brushRef="#br2" timeOffset="128177.16">25385 13203 26719 0,'-2'1'2368'0,"-1"-1"-1888"0,3 0-480 0,1 0 0 0,2 0 3440 0,1-1 592 0,1 1 112 0,6-3 16 0,4 1-2736 0,7 1-544 0,6-2-112 0,7 0-32 0,4-2-464 0,3 3-80 16,5 0-32-16,0 2 0 0,4 2-160 0,-1 2 0 15,-2-1 0-15,0 0 0 0,-1 0-224 0,-1 0 32 16,-3 0 0-16,-3-3 0 16,-2 1-832-16,-3-2-176 0</inkml:trace>
  <inkml:trace contextRef="#ctx0" brushRef="#br2" timeOffset="128749.86">26710 13103 40543 0,'3'-3'3600'0,"1"2"-2880"0,1-1-576 0,0 0-144 0,0 1 272 0,2 0 32 0,4-3 0 0,9-2 0 0,7 1 48 0,7-2 16 0,5-2 0 0,0 2 0 15,0 0-128-15,1 1-32 0,-1 1 0 0,2 4 0 16,-1-3-208-16,0 4-160 0,1 0 32 0,0 0 0 16,-1 0-16-16,-2 0 0 0,-2 4 0 0,0-4 0 15,0 0-848-15,-3 0-160 0</inkml:trace>
  <inkml:trace contextRef="#ctx0" brushRef="#br2" timeOffset="129089.58">26596 13426 40543 0,'3'0'3600'0,"2"-2"-2880"0,0 2-576 16,0-2-144-16,3 2 464 0,2 0 64 0,6-4 16 0,11 2 0 15,11-5-320-15,8 4-64 0,5-3-16 0,-2-1 0 16,1 4-144-16,-2 0 128 0,-1 3-128 0,-4 0 128 16,-1 0-128-16,-2 3 0 0,-2-2 0 0,-1 1 0 15,-1 1-320-15,-3 1 16 0,1-3 0 0,-3-1-12304 16,-2 0-2448-16</inkml:trace>
  <inkml:trace contextRef="#ctx0" brushRef="#br2" timeOffset="129519.12">28812 12679 27647 0,'-3'-4'2448'0,"1"1"-1952"0,0 3-496 16,2 0 0-16,0 0 1984 0,0 0 288 0,-1 0 64 0,-1-3 16 15,-1 3-640-15,0 0-128 0,-2 0-32 0,-2 5 0 16,2 6-640-16,-2-1-128 0,0 8-16 0,-3 1-16 16,-1 7-144-16,-3 0-32 0,0 5 0 0,-2 3 0 15,-2 5-352-15,-3 1-80 0,-3 7-16 0,-3 2 0 16,-4 4-128-16,-2 4 0 0,-4 0 0 0,-3-3 0 16,-1 3 0-16,-2-4-176 0,-3 1 48 0,1-4 0 15,1-4-352-15,1-3-64 0,1-2-16 0,4-3 0 16,2-3-112-16,4-7-32 0,3-4 0 15,4-6-12032-15,6-3-2432 0</inkml:trace>
  <inkml:trace contextRef="#ctx0" brushRef="#br2" timeOffset="129777.66">28209 12647 39615 0,'0'3'1760'0,"0"-3"352"0,0 4-1680 0,0-2-432 0,3 5 0 0,-1-4 0 0,2 3 256 0,2 7-48 16,3 4 0-16,3 10 0 0,4 8-208 0,0 6 0 15,2 1 0-15,-2 2 0 0,-1 0 256 0,0 1-32 0,1 5-16 0,-2-3 0 16,1 4-16-16,3-4-16 0,-1-3 0 16,-1-2 0-16,1-1-176 0,-1-3 0 0,-1-4 0 15,-1-5 0-15,-1-1 0 0,0-3 0 0,0-2 0 16,0-1 0-1,-2 0-464-15,-2-3-128 0,-2-3-32 0,-1 0-17344 0</inkml:trace>
  <inkml:trace contextRef="#ctx0" brushRef="#br2" timeOffset="130102.18">29142 12208 43311 0,'5'1'1920'0,"-3"1"384"0,1 1-1840 0,-1 0-464 0,1 1 0 0,-1 2 0 15,1 3-896-15,0 1-256 0,5 8-64 0,-1 8-16 0,4 7 896 0,-2 4 176 16,-2 1 160-16,-2-1-208 16,-1-2-352-16,-4-1-64 0,0 2-16 0,-2-4 0 0,-1-1 384 0,-2-2 64 15,3-5 0-15,0-1 16 16,1-1-848-16,0 0-160 0,1-2-32 0,0-1-16 0</inkml:trace>
  <inkml:trace contextRef="#ctx0" brushRef="#br2" timeOffset="130332.4">28804 12339 42383 0,'-3'-5'1872'0,"1"2"400"0,2-1-1824 0,3 0-448 0,0 2 0 0,2 2 0 16,2-2 224-16,2-2-48 0,9-2-16 0,5 0 0 15,7-4 32-15,5 4 16 0,2-4 0 0,1 4 0 16,0-1-64-16,-1 1-16 0,4 0 0 0,1 0 0 0,3-3-128 0,3 3 0 16,2 0 0-16,1 1 0 15,1-1-624 1,0 1 0-16,1 1 0 0,-3-2-18320 0</inkml:trace>
  <inkml:trace contextRef="#ctx0" brushRef="#br2" timeOffset="131019.36">29598 13124 40543 0,'-1'0'3600'0,"1"-1"-2880"0,1-1-576 0,2 0-144 0,-1 2 224 0,2 0 16 0,2 2 0 0,3-2 0 0,4 4-112 0,3 2 0 0,3 4-128 0,1 6 192 0,1 5-48 0,0 4-16 0,-2 5 0 0,0 4 0 15,0-2 192-15,-3 3 16 0,-3 2 16 0,0-5 0 16,-2 0-32-16,-1-1 0 0,-1 0 0 0,1-2 0 16,0-3-320-16,-1 0 0 0,0-2 0 0,-2-1 0 15,0-2-592-15,1-2-48 16,0 0 0-16,0-5-12160 0,1 0-2448 0</inkml:trace>
  <inkml:trace contextRef="#ctx0" brushRef="#br2" timeOffset="131293.73">30487 12941 5519 0,'-11'4'496'0,"2"-1"-496"16,1 2 0-16,2-1 0 0,3 0 7072 0,1-1 1312 16,-1 2 272-16,-4 3 48 0,-2 7-6864 0,-6 3-1392 15,-1 9-256-15,-5 7-64 0,-1 4 512 0,-3 7 128 16,-2 5 0-16,-4 3 16 0,-1 2-96 0,-4 4-32 16,-2 4 0-16,-6 6 0 0,-3 8 256 0,-2 2 48 15,-3 3 16-15,-2 0 0 0,0 3-416 0,0-2-96 16,1 0-16-16,0-2 0 0,1-2-448 0,1 3 0 0,0-2-208 15,3 6 64 1,-1-1-784-16,3-1-160 0,1-1-16 0,6-6-18736 0</inkml:trace>
  <inkml:trace contextRef="#ctx0" brushRef="#br2" timeOffset="133546.73">24045 11649 18431 0,'1'-4'1632'0,"0"-1"-1312"0,0 4-320 0,1 1 0 0,-1 0 176 0,1 0-48 0,3-4 0 0,2 1 0 0,0-3-320 16,3 0-64-16,1 2 0 0,-2 2-16 0,-2-2-416 0,-1 4-80 0,-2 0 0 0,-2 0-16 0,0 4 496 0,-2 0 96 0,-4 4 32 0,-1 5 0 0,-4 0 784 0,-2 6 144 15,-1 2 48-15,-5 2 0 0,-2 6 400 0,-3 2 96 16,-4 3 16-16,-4 1 0 0,-3 3-96 0,1-1-16 16,2-3 0-16,-10 9 0 0,-12 10-128 0,-8 12-16 15,-6 4-16-15,-3 0 0 0,0 0-160 0,-4 5-48 16,-1 1 0-16,-2 4 0 0,2 1 608 0,-3 2 112 16,1-1 32-16,0 2 0 0,3-4-640 0,0 6-112 15,2 4-16-15,-1 0-16 0,3-2-400 0,1-7-80 16,6-8-16-16,0-1 0 0,4 1-320 0,1-6 0 15,1-2 0-15,3-8 0 0,6-7 0 0,-6 0 0 16,-4 2 0-16,6-9-12816 0,9-5-2544 16</inkml:trace>
  <inkml:trace contextRef="#ctx0" brushRef="#br2" timeOffset="134284.67">29708 11651 43311 0,'-4'0'3840'0,"2"0"-3072"0,1 0-608 0,1 0-160 0,0 1-864 16,-2 2-208-16,1-3-32 0,-2 3-16 0,-2 2 1120 0,-2 3 0 0,-1 4 192 0,-3 4 0 0,-2 5-192 0,0 2 0 0,-5 5 0 0,0 4 128 16,-2 3 0-16,-3 3 0 0,-5 4 0 0,-1 8 0 0,-5 3-128 0,-5 5 192 0,-5 5-192 0,-6 9 192 0,-7 4-48 15,-11 4 0-15,-6 1 0 0,-7 1 0 0,0-3-144 16,-12 4-144-16,-9-4 144 0,-5 2-208 0,-6 5 32 0,-2 0 16 16,0 6 0-16,0-3 0 0,5-4 672 0,4-1 128 15,1 2 16-15,3-1 16 0,6 2 336 0,3-3 64 16,7-2 16-16,10-4 0 0,10 2-576 0,10-4-96 15,13 0-32-15,12-3 0 0,10 2-592 0,16-2-128 16</inkml:trace>
  <inkml:trace contextRef="#ctx0" brushRef="#br0" timeOffset="184682.9">8598 15277 29487 0,'-5'0'2624'0,"1"0"-2112"0,3 0-512 0,1-3 0 0,0 3 320 0,-1-2-32 0,-2 1-16 0,-2-4 0 0,0 1 128 0,-1 0 32 0,1 2 0 0,-1-2 0 0,1 4-16 0,-1 0 0 0,-2 1 0 0,0 4 0 0,-1-1 48 0,-1 2 16 16,-1 0 0-16,-1 2 0 0,-1 0-336 0,0 2-144 16,-1 0 128-16,-1 1-128 0,2 2 400 0,-2-3 0 15,-1 2 0-15,0 4 0 0,-3-2 368 0,-1 4 80 16,-1 1 16-16,-1 3 0 0,4-2-480 0,-5 4-80 15,0 5-32-15,-3-1 0 0,0 3-128 0,-3 4-16 16,0 1-128-16,-3 5 192 0,-2 3-192 0,1 3 0 0,2-2 128 16,1-5-128-16,5 1 0 0,3 0 0 15,5-3 0-15,1 4 0 0,3 3 0 0,5 1 0 0,4 2 0 16,3-4 0-16,2 1 240 0,4-1-48 0,4 2-16 0,1 0 0 16,-2-3-176-16,5 4 0 0,3 4 0 0,2 0 128 15,3-3-128-15,2-5-256 0,0 2 64 0,2-5 16 16,1-4 176-16,0-1 0 0,1-7-144 0,0-3 144 15,-1-1-240-15,1-3 32 0,-1 1 0 0,-2-4 0 32,-1 2-1328-32,-2-1-272 0,0-1-48 0,-1-4-9104 0,-1 1-1824 0</inkml:trace>
  <inkml:trace contextRef="#ctx0" brushRef="#br0" timeOffset="185221.7">9183 15745 40543 0,'-5'3'3600'0,"0"-2"-2880"0,2 2-576 0,3-1-144 0,0-2 0 0,-1 1 192 16,-1 5-192-16,-3 1 192 0,-2 5-864 0,1 4-160 0,-2 0-48 0,-1 5 0 0,-1 5-304 0,-1 3-64 0,-1 2-16 0,-2 1 0 15,-1 2 704-15,-2 7 144 0,-3 4 32 0,-1 2 0 0,-3 5 1232 0,0 1 256 16,-5 0 48-16,0 1 16 0,-4 1 272 0,-1-2 48 16,0-5 16-16,1-1 0 0,0-2-992 0,3-6-192 15,3-5-32-15,3-5-16 0,3-2-272 0,2-3 0 16,0-4 0-16,2-4-12608 16,1-4-2416-16</inkml:trace>
  <inkml:trace contextRef="#ctx0" brushRef="#br0" timeOffset="185513.32">8669 15834 42383 0,'-8'3'1872'0,"0"-1"400"0,1 2-1824 0,3 0-448 0,3-2 0 0,1 2 0 16,1-2 0-16,-1 5 0 0,1 3-176 0,3 2 176 15,2 2-320-15,3 0 64 0,3 2 16 0,3 3 0 16,0 1 240-16,2 2 0 0,4 6 0 0,2 3 0 16,3 5 192-16,1 3-32 0,0 0 0 0,1 3 0 15,2 1 96-15,1 2 0 0,1 2 16 0,-2-5 0 16,-3-1-272-16,-1 0 0 0,0-3 0 0,-4-3 0 16,-1-3 0-16,-2-1 0 0,-3-2 0 0,-1-1 0 15,-2 0 0-15,-1-6-144 0,0 1 144 0,-2-7-128 16,-2-4-672-16,0-6-128 0</inkml:trace>
  <inkml:trace contextRef="#ctx0" brushRef="#br0" timeOffset="185824.12">9674 15503 40543 0,'-7'3'1792'0,"2"-1"384"0,0 2-1744 0,3-1-432 16,2 2 0-16,1-3 0 0,2 3 352 0,-1 1-16 15,2 7 0-15,2 6 0 0,3 3-176 0,2 4-32 0,1 1-128 0,1 2 192 16,-2 0-192-16,-1 4 0 0,-1 0 0 0,-1-1 0 15,-3 0-336-15,0 2-16 0,-4 0 0 0,-1 0 0 32,-1-3-320-32,-3 1-64 0,0-1-16 0,-2-3 0 15,1 1-656-15,-1-5-144 0,0 0-32 0,0-3-13760 0</inkml:trace>
  <inkml:trace contextRef="#ctx0" brushRef="#br0" timeOffset="186033.36">9353 15676 46991 0,'-6'3'2080'0,"2"-3"432"0,3 0-2000 0,4-3-512 0,3 3 0 0,2-4 0 16,5 1-736-16,7-6-240 0,13-3-48 0,12-4-16 15,8-3 112-15,4 1 32 0,-1 1 0 0,0 4 0 16,-4 1-560-16,-4 3-96 0,-3 3-32 0,-4 1 0 15,-3 2-128-15,-1 0-16 0,1 0-16 0,1-1-11776 0</inkml:trace>
  <inkml:trace contextRef="#ctx0" brushRef="#br0" timeOffset="186371">10873 15811 40543 0,'-12'17'3600'0,"1"-4"-2880"0,-2-1-576 0,4-3-144 15,6-3 1456-15,0-1 256 0,0 3 48 0,-4 5 16 16,-4 7-2352-16,-2 7-448 0,-2 5-112 0,0 3-16 16,-1 3 128-16,-4 0 32 0,-2 6 0 0,-4 3 0 15,-4 4-416-15,-1 3-96 0,2-1-16 0,0-5 0 16,3-1 1520-16,0 0 288 0,2-1 64 0,1 0 16 0,2-2 976 0,0-6 208 16,1 1 48-16,2-7 0 0,1-1-1296 0,1-6-304 15</inkml:trace>
  <inkml:trace contextRef="#ctx0" brushRef="#br0" timeOffset="186613.64">10401 15985 46991 0,'-2'10'4176'0,"1"0"-3344"0,0-1-656 0,3-6-176 16,2 4 256-16,1 1 32 0,4 8 0 0,6 10 0 31,9 9-1040-31,7 6-208 0,4 1-32 0,1 1-16 0,1-5 752 0,0 3 256 0,-3-2-144 0,2 1 144 16,0 1 0-16,-2 0 0 0,-3 1 0 0,-3-4-128 15,-3 1 128-15,-2-2 0 0,-2 0 0 0,-1-2 0 32,-1-2-464-32,-2-2-112 0,-1-3-32 0,-1-7 0 0,-2-1-688 0,0-4-144 15,-2-3-32-15,-2-1-15712 0</inkml:trace>
  <inkml:trace contextRef="#ctx0" brushRef="#br0" timeOffset="187032.36">10826 15152 27647 0,'-2'2'2448'0,"0"-2"-1952"15,2 3-496-15,2-2 0 0,-1 2 1792 0,0-1 272 16,3 5 48-16,1 3 16 0,2 3-656 0,4 5-128 16,3 1-16-16,3 3-16 0,4 0-656 0,4 4-128 0,5 3-16 15,3 2-16-15,5 4-368 0,2 3-128 16,2-1 0-16,0 5 144 0,1 1-144 0,0 5 0 0,0 3 0 0,-3 0 0 15,-4 2 0-15,-4-3 0 0,-2 4 0 16,-4-4 0-16,-5-1-128 0,-1 4-16 0,-3 7 0 0,-6 1 0 16,-1 1-32-16,-5-4 0 0,-5 1 0 0,-1-2 0 15,-3-4 176-15,-1-2 192 0,-1 1-32 0,0 1-16 16,-2-2 256-16,1-2 48 0,0-3 16 0,-2-3 0 16,1-2-208-16,-1-5-32 0,-3-1-16 0,1-4 0 15,1-3-208-15,-3-5 0 0,-2 1 0 0,0-8 0 16,-1-4-320-16,-2-4-128 0,-2-2 0 0,-3-8-16 15,0-6-720-15,-4-4-144 0</inkml:trace>
  <inkml:trace contextRef="#ctx0" brushRef="#br0" timeOffset="187348.58">11464 15524 43311 0,'1'3'3840'0,"-1"-2"-3072"0,2 1-608 0,-1-1-160 0,1-1 224 0,2-1 16 0,1 1 0 0,4-2 0 0,4 1-240 0,6-4-160 0,3 1 32 0,1-2 0 16,1 2-256-16,-1-1-64 0,1 4 0 0,-3-2 0 15,-2 6-128-15,-2-2-16 0,0 4-16 0,-2 1 0 16,-1 4-1168-16,-2 0-224 0</inkml:trace>
  <inkml:trace contextRef="#ctx0" brushRef="#br0" timeOffset="187637.28">12385 14882 35935 0,'-1'-6'3200'0,"0"0"-2560"15,1 2-512-15,0 4-128 16,1 0-1344-16,0-2-304 0,1-1-48 0,0-2-16 15,2 3-2304-15,-1 2-464 0,4 4-80 0,-1 4-32 16,1 5 3056-16,1 4 624 0,0 4 112 0,1 4 32 0,-3-3 3280 0,3 6 672 16,-2 4 128-16,2 9 16 0,0 4 512 0,-3-1 80 15,0 7 32-15,-2-3 0 0,-2 2-2000 0,-2-3-400 16,-1 1-80-16,-3-1 0 0,-2 4-704 0,-1-3-128 16,-1 3-16-16,-1-2-16 0,2-4-608 0,0-8 0 15,0-2 0-15,2-6 0 16,2-7-320-16,-1-3-144 0,0-3-32 0,2-4-18624 0</inkml:trace>
  <inkml:trace contextRef="#ctx0" brushRef="#br0" timeOffset="188146.98">13658 15648 43311 0,'-4'12'3840'0,"-1"-2"-3072"0,1 0-608 16,2-5-160-16,-1 1-624 0,0 5-144 0,-6 10-48 0,-5 14 0 0,-5 12 816 0,-2 3 0 0,-2 1 0 0,1 0 192 0,0 0 0 0,0-3-16 0,-2 5 0 0,-2 0 0 0,-1 4 0 0,-3 1 0 15,-1-1 0-15,-3 2 0 0,-2 4-32 0,-4 2 0 0,-2 4 0 16,-2 0 0-16,-2-6-144 0,1-3-176 0,3-8 48 16,8-5 0-16,2-7-160 0,4-5-32 0,5-4 0 0,3-8 0 15,4-4 32-15,2-7 0 0,3-8 0 0,0-4-17632 16</inkml:trace>
  <inkml:trace contextRef="#ctx0" brushRef="#br0" timeOffset="188421.09">13086 15961 43311 0,'-8'12'1920'16,"3"-6"384"-16,2 0-1840 0,2-2-464 0,4-2 0 0,0 0 0 0,3 0 0 0,3 4-320 16,6 7 64-16,8 3 0 0,6 6-64 0,4 9 0 15,2 4 0-15,1 4 0 0,-2 4 320 0,0 2 0 16,-1 0 128-16,-3 2-128 0,1-1 576 0,-3 0 32 16,-1 0 0-16,-1-1 0 0,0-3-224 0,-2-4-32 15,-1-1-16-15,-2-5 0 0,-1-1-336 0,0 0 0 0,0 1 0 16,-3-6 0-16,0-1-192 0,-2 0 32 0,-1-6 16 15,1 4 0 1,-2-1-720-16,-2-1-144 0,2 1-16 0,-5-2-16 0</inkml:trace>
  <inkml:trace contextRef="#ctx0" brushRef="#br0" timeOffset="188751.99">14227 15217 42383 0,'3'10'1872'0,"-2"-1"400"0,2-3-1824 0,-1 2-448 0,2-2 0 0,-1 0 0 0,2 3 320 16,2 4-48-16,4 12 0 0,4 5 0 0,1 9-144 0,0 3-128 16,-1 5 144-16,-3 4-144 0,-3 2 0 0,-3-2-240 15,-5 3 32-15,-2 3 0 0,-1-4-112 0,-5-2 0 16,1-3-16-16,-1-7 0 16,2-4-112-16,-1-5 0 0,0-3-16 15,1-7 0-15,1-4-848 0,-1-8-160 0,1-3-48 0,-1-10-14752 0</inkml:trace>
  <inkml:trace contextRef="#ctx0" brushRef="#br0" timeOffset="188992.78">13883 15384 43311 0,'-3'2'3840'0,"2"0"-3072"0,0-2-608 0,2-2-160 16,2 0 496-16,0 0 64 0,3-1 16 0,4 0 0 15,8-6-832-15,5-1-176 16,4-2-16-16,5-2-16 0,1-1 256 0,-1-1 48 0,1 0 16 0,1 0 0 16,-1 0 272-16,-1 4 48 0,-1-1 16 0,-1 1 0 15,-1 4-192-15,0 0 192 0,-1 0-192 0,-1 2 192 0,1 4-192 0,-2-2-192 16,0 2 32-16,-3-2 16 16,1 1-240-16,-3 0-64 0,-3 0 0 15,-1 0-12224-15,-2-1-2464 0</inkml:trace>
  <inkml:trace contextRef="#ctx0" brushRef="#br0" timeOffset="189363.77">14918 16344 49759 0,'1'9'4416'0,"0"-3"-3520"0,0-6-720 0,2 2-176 16,1-2 0-16,1 1 0 0,4 4 0 0,5 5 0 15,6 6-1072 1,3 0-192-16,1 7-32 0,-2-1-16 0,0 3 736 0,-2 3 128 0,-3 1 48 0,1 2 0 16,-1-3 224-16,-1 0 176 0,1 2-208 0,2-1 80 15,0-1 128-15,-1-1 0 0,2 0 0 0,-2-2 0 16,1-3-144-16,-3-1 0 0,-1-1 0 0,0-4 0 16,-3 3-384-16,-1-9-80 0,0-2-16 0,-1-1-17696 15</inkml:trace>
  <inkml:trace contextRef="#ctx0" brushRef="#br0" timeOffset="189630.03">15870 16093 45151 0,'-4'32'4016'0,"-2"-10"-3216"15,-4-1-640-15,3-7-160 0,2-5 2128 0,1-3 400 16,-2 4 80-16,-5 9 16 16,-8 16-3840-16,-6 15-752 0,-7 11-144 0,-4 14-48 15,-4 7 608-15,-5 6 112 0,-6 11 32 0,-1-1 0 16,2-7 128-16,-6 8 16 0,-7 8 16 0,-2 1 0 0,-2 2 1248 0,5-3 160 0,3-2 80 16,5-6 16-16,6-3 768 0,4-4 144 0,3-7 48 0,3-2 0 15,3-8-784-15</inkml:trace>
  <inkml:trace contextRef="#ctx0" brushRef="#br0" timeOffset="190987.82">15091 15891 911 0,'-19'-3'0'15,"6"3"0"-15,-1 0 0 0,5 0 0 0,5 0 592 0,1-3 48 0,-1 3 0 0,-3 0 0 0,-4-1 256 0,-3 1 64 0,3-3 16 0,2 3 0 0,3-3 2768 0,1 0 544 0,3 1 128 0,1 1 0 0,1-2-1056 0,0 3-224 0,2 0-32 0,2 3-16 16,2-2-976-16,1 1-192 16,4 2-32-16,2-2-16 0,-1 1-1088 0,3-2-208 0,0 2-64 15,2-3 0-15,1-3-272 0,0-1-64 0,4 1-16 0,2-3 0 16,2-1-160-16,2-1 0 0,4 2 0 16,-1-2 0-16,-2 2 0 0,5 0 0 0,5 2 0 15,0-1 0-15,1 1 0 0,-2 1 160 0,-1 0-160 0,-2-1 160 16,-2 2-160-16,-4 1 0 0,-1-2-160 0,-4 3 160 15,-3-3 0-15,-2 3 288 0,-1 0-32 0,-1-3-16 16,0 3 160-16,-1-4 48 0,1 2 0 0,-1-2 0 16,-3-2-32-16,2 0 0 0,1-3 0 0,-1 2 0 15,-1-2-224-15,-1-1-64 0,1 0 0 0,-2 0 0 16,-1 2-128-16,-2-2 0 0,-3 1 0 0,-2 2 0 16,-2 1 0-16,-2-1 0 0,-1 1 0 0,-4 3 0 0,-1-2 160 15,-2 3 0-15,0 0 0 0,-1-1 0 0,2 2 160 16,-6-1 16-16,-3-2 16 0,-2 2 0 0,-2-2-64 0,1 1-16 15,2 2 0-15,4-1 0 0,0 2-128 0,2-3-16 16,2 2-128-16,2 1 192 0,1-3-64 0,1 3 0 16,-3-2-128-16,1-2 192 0,-2 1-192 0,2-4 0 15,-1 4 0-15,1-4 0 0,1 3 0 0,-2-3-192 16,1 2 48-16,-2-1 0 16,2 0-400-16,1-3-80 0,0 3-16 0,-1-1 0 15,4 1-448-15,-1-1-112 0</inkml:trace>
  <inkml:trace contextRef="#ctx0" brushRef="#br0" timeOffset="192099.16">4737 15416 40543 0,'-7'-3'3600'0,"1"3"-2880"0,3 0-576 0,3 0-144 0,0 0 608 0,-1-3 96 0,-2 0 0 0,0-2 16 0,-1 1-1056 0,-1-3-224 0,3 0-32 0,0 2-16 16,1 4-48-16,1-1-16 0,0-1 0 0,0 3 0 15,0 0 0-15,1 0 0 0,1 3 0 0,0-3 0 0,3 2 672 0,-5-2 0 16,0 0 128-16,0 0 0 0,22 6 528 0,-12-6 112 16,4 4 32-16,3 0 0 0,2 2-400 0,-1-4-80 15,2 2 0-15,0 0-16 0,3-2-112 0,2 1-32 16,2-2 0-16,-2-1 0 0,2 2-160 0,0-2 0 0,1 0 0 16,-1 0 0-16,0 0 0 0,-1 0 0 0,-1 3 0 15,-1 1 0-15,0-1 0 0,-1 4 0 0,1-1 0 16,-6 0 0-16,-3 0 0 0,1 0 0 0,4 4 0 0,-1-1 0 15,-2-2 0-15,-3 2 0 0,-1-3 0 0,-3-2 0 16,0-2 432-16,-3 0 0 0,-2 0 0 0,-1-2 0 16,0-2 96-16,-3-1 32 0,1 2 0 0,-2-3 0 15,0 2-288-15,0-5-48 0,-1 1-16 0,-3-1 0 16,2-2-208-16,-3 1 0 0,-1 0 0 0,-2-4 0 16,-1-1 0-16,-4 0-160 0,0 0 160 0,-3 1-192 15,-1 0 192-15,0-2 0 0,-1-3 0 0,0 3-128 0,3-1 128 16,1 2 256-16,1 3-64 0,1-3-16 15,2 4-176-15,-1-3 192 0,1 3-192 0,1-1 192 0,-1-3 96 16,1 3 32-16,0 0 0 0,-1-1 0 0,3 4-320 16,-2-3 160-16,1-1-160 0,0 4 128 0,0-3-128 15,1 0 0-15,0 1 0 0,0 0 0 0,2 3-144 0,0 0-64 16,2 1-16-16,0 0-13664 16,1 1-2720-16</inkml:trace>
  <inkml:trace contextRef="#ctx0" brushRef="#br0" timeOffset="198180.19">18472 16902 35935 0,'0'3'3200'0,"0"1"-2560"0,0-1-512 0,0-3-128 0,1 0 656 0,-1 0 112 0,2 3 32 0,1 0 0 16,-1 0-544-16,2 0-128 0,0-3 0 0,-1 0-128 0,0-3 784 0,-2 0 48 0,2-2 16 0,-3-1 0 0,2-2-16 0,-1-4-16 0,3-1 0 0,0-3 0 15,1-3-64-15,2-4-16 0,2-1 0 0,1-4 0 16,2-1-352-16,2-3-80 0,0-2-16 0,1 0 0 15,0-2-288-15,0 1 0 0,-1-3 0 0,-1 1 0 0,1 1 0 16,-1 1 0-16,0-2 0 0,-2 1 0 16,-1 2 176-16,-2-4-32 0,1 1 0 0,-4 1 0 0,0 2 144 15,-3-1 32-15,1 3 0 0,-2 1 0 0,-1 3-64 0,-1-4 0 16,0 3 0-16,-2 1 0 0,1 2-48 0,-1 1-16 16,1 0 0-16,-2 5 0 0,3 2-192 0,0 2 0 15,1 3 0-15,0 7 0 0,1 3 0 0,1 0 0 16,1 6 0-16,2 3 0 0,1 1 0 0,3 3-128 15,0 2 128-15,3 3-208 0,0-1 208 0,-1 1-192 16,0-3 192-16,2 8-192 0,1 2 192 0,1 7 0 16,-2-3 0-16,1 4 0 0,1 9 0 0,0 4 0 15,0 4 0-15,-1 1 0 0,-1-1 0 0,0-2 0 16,-2-1 0-16,0-2 0 0,0 2 0 0,-1-4 0 0,0-1 0 16,0-2 0-16,-1-2 0 0,3-3 0 15,-3-4 0-15,3-2 0 0,-1-4 0 0,-1-3 0 0,1-4 0 16,-1-4 0-16,0 0 0 0,-2-6 0 0,-2-3 0 0,1-2 0 15,-1-1 304-15,0-4 0 0,0-1 0 16,0-6 0-16,0-4 128 0,1-4 16 0,0-2 16 0,-1-7 0 16,0 1-96-16,-1-7-32 0,0-2 0 0,-1-1 0 15,-1-4-208-15,-2-2-128 0,-1 0 128 0,-1-3-128 16,-2 2 128-16,-1-3-128 0,1-3 160 0,-2-2-160 16,-1 2 0-16,-2 1 0 0,1 0 0 0,-2 5 0 15,0-1 0-15,-1 4 0 0,1 3 0 0,0 1 0 16,0 1-448-16,3 5 32 0,0 1 0 15,2 5 0-15,2 5-496 0,2 2-112 16,0 6 0-16,1 3-16 0,0 1-368 0,2 8-64 0,0 1 0 0,2 5-19520 16</inkml:trace>
  <inkml:trace contextRef="#ctx0" brushRef="#br0" timeOffset="198630.7">19728 16333 7359 0,'-1'4'656'0,"-2"-4"-528"0,1 0-128 15,-1-4 0-15,2 1 7296 0,1 1 1408 0,0-2 304 0,-1-2 48 0,0-4-8032 0,-1-2-1616 0,2-2-320 0,-1 2-64 16,1 1-96-16,-1 3-16 0,-2 4 0 0,0 2 0 0,-2 4 1840 0,-3 5 352 0,-3 4 80 0,-2 4 16 15,-3 3-48-15,-3 4-16 0,-1 3 0 0,0 2 0 16,-1 4-624-16,2 1-128 0,-1 6-32 0,4-4 0 16,3 2-96-16,3-1-32 0,6-2 0 15,4-3 0-15,4-2 80 0,5-3 16 0,2 0 0 0,4-8 0 16,1 0-320-16,4-4 0 0,2-2 0 0,2-3 0 16,0 0-416-1,1-2-96-15,1-1 0 0,-1-5-16 0,0 0 64 16,-1 0 16-16,1 0 0 0,0-5 0 0,0 1 192 0,-3 1 32 0,0-4 16 0,-1-2 0 15,-2 2 208-15,-3-3 240 0,-3-1-48 0,-2-1-16 16,-2-2 160-16,-4-2 48 0,-1-2 0 0,-3-2 0 0,-2-1-160 16,-4-3-32-16,-3 0 0 0,-3-5 0 0,-2-3 160 15,-6-1 32-15,-1 1 0 0,-3-3 0 0,-3 4-128 16,-3 3 0-16,1 4-16 0,-2 2 0 0,2 3-240 16,-1 4-240-16,1 3 48 0,2 2 16 15,5 3-464-15,1 2-112 0,4 4-16 0,2 1 0 16,3 3-1360-16,1 0-288 0</inkml:trace>
  <inkml:trace contextRef="#ctx0" brushRef="#br0" timeOffset="199083.33">20226 16653 21183 0,'0'19'1888'0,"-1"-9"-1504"0,-1 2-384 0,-1-3 0 0,2-5 3936 0,0 1 720 0,-1 2 144 0,-1 3 16 0,-1 6-3152 0,-2 3-624 0,0 2-128 0,1-5-16 0,0-3-128 0,1-6 0 16,0-2-16-16,2-1 0 0,1-4-368 0,-3-4-80 0,1-1-16 0,0-2 0 16,-2-2-16-16,0-1 0 0,0-3 0 0,-1-2 0 0,-1 1-272 15,1-4 0-15,-1-1-176 0,-1-1 176 0,2-2 160 0,-1-6 144 16,1 0 16-16,-1-1 16 0,3-2 160 16,-1-1 16-16,1 1 16 0,0-4 0 0,2-1-144 15,2 2-16-15,1 0-16 0,4 2 0 0,2 1-352 0,4 2 0 16,4 0 0-16,1 1 0 0,4-1 0 0,2 2-160 15,1 5 16-15,0 4 0 0,1 1-32 0,-2 6 0 16,0 0 0-16,-1 3 0 16,-2 5-320-16,-2-2-64 0,-2 4-16 0,0-2 0 15,-2 3-400-15,-2 0-96 0,1 3-16 0,-3-2 0 16,1 4-1104-16,1 0-240 0</inkml:trace>
  <inkml:trace contextRef="#ctx0" brushRef="#br0" timeOffset="199739.24">20773 16314 43311 0,'2'8'1920'0,"0"-2"384"0,-1 3-1840 0,0-6-464 0,-1 2 0 0,1 0 0 16,2 0 208-16,-1 5-48 0,3 6-16 0,3 4 0 15,0 7-464-15,1 1-112 16,0 5-16-16,-3-2 0 0,0 3 448 0,-1-2-128 0,0 3 128 0,-2-4 0 16,1-3 256-16,0-2 128 0,1-1 16 0,-1-5 16 15,-1-4 304-15,0-1 64 0,-1-4 16 0,-1-3 0 0,2-4-352 16,-2-1-64-16,-1-3 0 0,1-4-16 0,-1-2-144 0,0 0-32 16,0-4 0-16,0-5 0 0,0 1-192 0,0-4 176 15,0-1-176-15,0-6 160 0,0-3-160 16,0-4-272-16,-1 0 64 0,1-3 16 0,0 0-64 0,1-2 0 15,2 1 0-15,1 4 0 0,2 8 48 0,0 3 0 16,3 4 0-16,-1 5 0 0,2 2-48 0,0 7-16 16,2 3 0-16,0 0 0 0,-1 0 272 0,0 2 0 15,1 2 0-15,-1 2 0 0,0 0 0 0,-2 0 0 16,-2 2 0-16,0 0 0 0,-2 5 0 0,-2-6 0 16,1 2 0-16,-1 1 0 0,-2-2 272 0,0 0 64 0,-1-2 16 15,0-2 0-15,0-2 96 0,0-2 0 16,1 0 16-16,0-6 0 0,3 2-160 0,1-6-48 15,0 2 0-15,2-5 0 0,1 1-128 0,1-2-128 0,0-2 192 16,3-2-192-16,-3-1 0 0,3-1-144 0,-2-2-16 16,1 1 0-16,0 1 0 0,0 2 0 0,-1-1 0 0,1 3 0 15,-1 6 160-15,0 2 0 0,1 4 0 0,-1 4 0 16,0 2 0-16,-1 5 0 0,1 2 0 0,2 1-128 16,-1 4 128-16,0 1 0 0,1 1 0 0,1-1 0 15,0-2 0-15,1 0 0 0,1 0 0 0,2 2 128 16,-1 1 336-16,2-1 80 0,1 2 16 0,1 4 0 15,2 3-48-15,2 3-16 0,-2 1 0 0,0 2 0 16,-1 4-304-16,-1-6-64 0,-2 0-128 0,-1-2 192 16,-3-1-192-16,-1-5 0 0,-3-2 0 0,-2 1 0 15,-2 1 0-15,-1-4 0 0,0-4 0 0,-2-3 0 16,-1-5-496-16,1-2 16 0,0-2 0 0,1-5 0 16,2-2-816-16,-1-3-176 0,3-3-16 0,-1-5-19632 15</inkml:trace>
  <inkml:trace contextRef="#ctx0" brushRef="#br0" timeOffset="200264.49">22384 16231 44223 0,'-1'10'1968'0,"-3"-4"400"0,0-2-1904 0,1-4-464 16,0 0 0-16,1-2 0 0,-2 0-384 0,-1-2-160 0,-5 0-32 0,-3-5-16 0,-3 2-4144 0,-3-3-832 0,0 1-176 0,-2 5-16 15,-1 2 1680-15,1 7 352 0,1 6 64 0,2 5 16 0,2 5 4032 0,-2 1 832 0,4 3 144 0,-3 4 48 16,4 3 4096-16,-1 0 832 0,1 3 176 0,-1-1 16 16,3 1-4032-16,-1 2-832 0,-1 1-144 0,1-2-48 15,2 1-864-15,1-6-176 0,3-5-48 0,2-4 0 16,4-3-384-16,3-3 0 0,3 0-144 0,3-7 144 15,2-3-448 1,2-5 0-16,2-1 16 0,3-4 0 0,0-4-96 16,1-3-32-16,-1-2 0 0,2-5 0 0,2-1 384 0,2-3 176 0,-2-3-160 0,0 2 160 0,-1-2 272 15,-2-2 160-15,-2 1 16 0,-2 0 16 0,-1-5-48 16,-2 1-16-16,0 3 0 0,-2-1 0 0,-1 2-112 16,-3 3-32-16,-1 5 0 0,-2 2 0 0,-2 3-64 15,0 5 0-15,-1 3-16 0,-1 2 0 0,1 1 16 0,-3 4 16 16,2-1 0-16,-1 4 0 0,0 2 16 0,1 3 0 15,0 2 0-15,1 0 0 0,0 2-224 0,0 1 176 16,0 1-176-16,0 2 160 0,0 2 224 0,1 2 64 16,0-2 0-16,1 4 0 0,0-2-208 0,1 0-48 15,0 4 0-15,1-1 0 0,0 1-192 0,2-1 128 16,0-3-128-16,0 0 0 0,3-3 0 0,1-2 0 16,1 0 0-16,1-3-160 15,2 1-464-15,2-5-80 0,0-3-32 0,1-1 0 16,1-1-192-16,-1-1-32 0,-1-4-16 0,0-4-18208 0</inkml:trace>
  <inkml:trace contextRef="#ctx0" brushRef="#br0" timeOffset="200568.24">22783 15347 30399 0,'2'9'2704'0,"-2"-2"-2160"16,-2 2-544-16,2-3 0 0,-1 0 3680 0,2-1 624 0,1 4 128 0,0 3 32 0,4 11-4176 0,3 7-832 0,3 13-160 0,3 6-48 0,0 5 176 0,-1 3 16 0,-1 4 16 0,-2 4 0 15,-1 2 544-15,-1 2 256 0,-2 2-32 0,0 1 0 0,-1-3 464 16,-3-2 80-16,2-7 32 0,-1-3 0 0,-1 0-16 0,0-4 0 15,-2-2 0-15,2-4 0 0,-2-5-384 0,2-4-80 16,-2-4 0-16,1-6-16 16,2-8-976-16,0-4-192 0,1-1-32 0,-2-5-20160 15</inkml:trace>
  <inkml:trace contextRef="#ctx0" brushRef="#br0" timeOffset="201116.93">24209 16481 47919 0,'4'4'2112'0,"-2"-3"448"0,0-2-2048 0,0-2-512 0,1 0 0 0,0-1 0 15,2-2-384-15,4-7-192 0,6-3-48 0,5-8 0 16,4-2-896-16,2-5-176 0,-1 6-32 0,-3 3-16 15,-1 3-704-15,-3 3-144 0,-4 3-32 0,0 3 0 0,-2 1 3328 0,1-1 640 16,-2 4 144-16,1-3 32 0,1 3-96 0,-2-1-16 16,1-2 0-16,0 2 0 0,-2-2-1008 0,0 2-208 15,-2-2-32-15,-2 0-16 0,-2 3-144 0,-3-1 160 16,-2 0-160-16,-4 1 160 0,-4 0-160 0,-5 0-144 16,-3 5 144-16,-5-2-208 0,-3 6 80 0,-2 0 128 15,-3 4-208-15,0 5 80 0,2-1-160 0,1 6-32 16,1 1 0-16,2 3 0 0,3 2 640 0,4 2 112 15,3 2 16-15,2-1 16 0,2 0 224 0,3 1 32 16,2-1 16-16,2 3 0 0,2-3-384 0,2 1-80 16,2-1-16-16,0-1 0 0,1-2-256 0,2 1 0 0,1-2 0 15,1 0 0-15,5 0 0 0,-1-3-256 0,3-2 32 16,1-2 0-16,1-5-16 0,3 0 0 0,2-4 0 16,3-2 0-16,1-6-32 0,2-1-16 0,3-3 0 15,0-7-18528-15</inkml:trace>
  <inkml:trace contextRef="#ctx0" brushRef="#br0" timeOffset="201739.45">25317 16074 36863 0,'-1'3'3264'0,"-2"-6"-2608"0,0 1-528 0,0 1-128 0,1-2 1264 0,1 3 208 0,-1-4 64 0,-3 1 0 16,-2-3-3696-16,-4-3-720 0,-4 3-160 0,-4 0-32 16,0 4-1088-16,-2 4-208 0,-3 4-48 0,-3 4-16 0,-2 4 4976 0,-1 5 992 15,-4 3 208-15,0 2 48 0,-1 3 1728 0,2 1 336 16,-1 1 80-16,2 3 16 0,0-4-2096 0,2 3-400 16,1-1-96-16,3-3-16 0,3-3-784 0,2 0-176 15,3-1-16-15,7-2-16 0,3-1-352 0,4-4 0 16,7 0 0-16,2-1 128 0,2-2-128 0,4 2 0 15,3-3 0-15,3-2 0 0,2 0-224 0,2-1-16 16,-1-6 0-16,1 0 0 0,-2-2 240 0,1-2-176 16,3-4 176-16,-1-1-160 0,-1-2 160 0,1-4 224 0,-1 0-48 15,0-4-16-15,-1-3 240 0,-2-1 48 0,1-1 16 16,-2-1 0-16,-1 0-192 0,0-3-32 0,-1 1-16 16,-1-3 0-16,0 1-224 0,-3-5-192 0,0 2 48 0,-1-2 0 15,0 2-96-15,-3 1-16 0,0 6 0 16,0 2 0-16,-4 5 96 0,0 5 16 0,-2 4 0 0,-1 6 0 15,0 0 352-15,-2 4 80 0,-1 2 16 0,-1 3 0 16,1 0-64-16,-2 4-16 0,0-1 0 0,0 5 0 16,-1 4-224-16,-2 2 0 0,2-1 0 0,-1 0 0 15,-1 3 0-15,2-3 0 0,-1 1 0 0,-1 1 0 16,2 5 256-16,-1-1 48 0,-2 2 16 0,-1 3 0 16,-1 3 144-16,0 2 48 0,-2 2 0 0,2 2 0 15,1-4-208-15,2 6-48 0,2-4 0 0,1 5 0 0,1 3-256 16,1 7 0-16,1 1 0 0,-2 1 0 0,0 0 0 0,1-5 0 15,2-4 0-15,-3-3 0 0,1-2 0 0,0-4 0 16,0 1 0-16,2-5 0 0,0-3 256 0,2-2 0 16,0-2 0-16,2-4 0 0,0-2-400 0,2-6-96 15,3-2-16-15,2-6 0 16,1-1-224-16,1-7-48 0,4-3-16 0,3-1 0 16,2-4-288-16,2-2-64 0,6-6-16 0,2-3-12144 15,2-1-2432-15</inkml:trace>
  <inkml:trace contextRef="#ctx0" brushRef="#br0" timeOffset="202237.19">25639 16121 12895 0,'0'16'1152'0,"-2"-7"-928"0,0-2-224 0,1-3 0 0,-1-1 7296 16,2-3 1424-16,0 0 288 0,-1 0 48 0,0 2-8096 0,-1 2-1632 0,0 2-320 0,0 4-64 0,-2 6-3120 0,-2 5-624 15,0 3-128-15,-4 6-32 0,-3 3 3360 0,0 1 688 0,-2 7 128 0,-1 0 16 16,0 0 3648-16,1-1 704 0,0-1 160 0,4-1 32 16,1-6-1280-16,4-1-256 0,1-6-64 0,5-3 0 15,1-6-1248-15,5-6-256 0,3 0-48 0,1-5-16 0,4-5-480 16,2 0-128-16,3-9 0 0,3-1 0 15,0 1-336 1,0-4-96-16,3-5-16 0,-1-5 0 0,1 1 48 0,-1-3 0 0,-2 1 0 0,-1-2 0 0,-2 0 224 16,-3 1 176-16,0-1-208 0,-1-1 80 0,-3 1 128 0,2 1 224 15,-1 3-48-15,-2 0-16 0,2 3 256 0,-4 3 48 16,3 2 16-16,-2 2 0 0,-1 2 160 0,1 1 16 16,-2 3 16-16,0 0 0 0,0 4-224 0,-2 2-64 15,1 1 0-15,0 3 0 0,-1-1-384 0,-1 3-320 16,-2 1 48-16,1 1 16 15,-1 3-128-15,-3 4-32 0,0 1 0 0,-3 7 0 0,2-1 160 0,-4 4 16 16,1 7 16-16,2-1 0 0,-2 1 384 0,3 0 80 16,0-5 16-16,1 1 0 0,1-3 64 0,1-2 32 15,2-1 0-15,1-7 0 0,2-4-352 0,2-4-208 0,2-3 16 16,2-2 16 0,0 0-848-16,3-5-192 0,2-2-16 0,0-8-11568 0,2 1-2320 15</inkml:trace>
  <inkml:trace contextRef="#ctx0" brushRef="#br0" timeOffset="202669.88">26565 16282 41471 0,'12'-2'1840'0,"-4"-5"368"0,-1 1-1760 16,-1 3-448-16,-2-1 0 0,-3 1 0 0,3 0 0 0,0-6 0 0,2-1 0 0,-1-2 0 0,-2-1 0 0,-1 0 0 0,-6 2 0 0,-5 3 0 0,-3 5-128 0,-9 3 128 0,-5 3-160 0,-4 5 160 15,-2 6-576-15,-4 3-32 0,0 7 0 0,1 2 0 0,1 3 224 16,3 2 64-16,5 3 0 0,4 1 0 0,5-5 1264 0,1 2 256 16,2 1 48-16,2-1 16 0,1-3-624 15,2-1-112-15,1-3-16 0,4-5-16 0,0-2-496 0,3-2-160 16,2-3 0-16,3-3 0 16,2-2-256-16,2-4-48 0,5 0-16 0,2-4 0 0,2-4 208 15,3 0 32-15,2-4 16 0,1-2 0 0,2-3 224 0,1 0 256 16,1-2-48-16,0-5-16 0,1 1-192 0,-4 1 0 15,-3-2 0-15,-1 2 0 0,-2-5-208 0,-1-4 64 16,-2-3 16-16,-2 0 0 0,-2 0 128 0,-1 3 0 0,-1 3 0 16,-4 7-128-16,-1 4 128 0,-3 9-160 0,-1 1 160 15,-1 3-160-15,-2 3 368 0,2 4 80 0,-2 3 16 0,2 5 0 16,0 1 368-16,1 0 80 0,2 2 16 16,2 2 0-16,1 1-288 0,0 1-48 0,2 1-16 0,1-5 0 15,-2 2-240-15,0-4-48 0,0 0-128 0,-1-1 192 31,2 1-480-31,-2-4-96 0,-1 2-32 0,1 1 0 16,0-3-304-16,-1 1-64 0,0-2-16 0,-2 4-12000 0,-1-3-2384 0</inkml:trace>
  <inkml:trace contextRef="#ctx0" brushRef="#br0" timeOffset="203014.79">27218 15319 44223 0,'-2'18'1968'0,"0"-4"400"0,-2 4-1904 15,2-3-464-15,1-4 0 0,1 1 0 0,-2 4 0 0,0 10 128 0,-3 18-128 0,-2 18 0 0,-3 8 208 0,0 6 0 0,-1-7 0 0,-2-1 0 0,2-2 336 0,-2-6 64 0,0 2 16 0,1-5 0 0,-1 0-64 0,4-3-16 0,0-1 0 16,0-7 0-16,4 0-256 0,0-4-48 0,0-1-16 16,2-5 0-1,-1-3-672-15,-1-3-128 0,3-2-16 0,-2-3-16 16,1-4-480-16,2-4-112 0,0-4-16 0,1-3-12224 0,1-6-2464 0</inkml:trace>
  <inkml:trace contextRef="#ctx0" brushRef="#br0" timeOffset="203667.04">26893 15953 31327 0,'7'4'2784'0,"-2"0"-2224"0,0-4-560 0,0 2 0 0,0-2 2736 0,-2-2 432 0,4 2 96 0,4 0 0 0,6-4-1888 0,10 1-384 0,7 0-80 0,5-3-16 16,3-1-896-16,2 1-224 0,-2-3-32 0,1 2 0 15,-4-3-512-15,0 0-128 0,-2 4 0 0,-4-3-12032 16,-2 6-2384-16</inkml:trace>
  <inkml:trace contextRef="#ctx0" brushRef="#br0" timeOffset="203981.86">27681 15926 16575 0,'-1'12'1472'0,"-1"-5"-1168"0,-1-4-304 0,2 1 0 16,0-2 3760-16,0 1 688 0,1-2 144 0,-2 4 16 15,1 1-5120-15,-3 4-1024 16,1 2-192-16,-2 6-64 0,1 0 3040 0,-1 3 608 0,1 2 112 0,2 3 16 15,-1 0 224-15,2 2 32 0,0 3 16 0,1 0 0 16,1-1-960-16,0 0-192 0,-1 1-32 0,2-1-16 0,-2-3-512 0,-2-1-96 16,1-4-32-16,-1 1 0 0,-2-7-576 0,0 0-112 15,-1-1-32-15,0-5 0 16,2-4-656-16,0-2-144 0,1-6-32 0,-1 0-11904 16,1-7-2384-16</inkml:trace>
  <inkml:trace contextRef="#ctx0" brushRef="#br0" timeOffset="204142.59">27649 15566 51599 0,'5'9'2288'0,"-2"-3"464"0,-1-4-2192 0,1 0-560 16,-2 0 0-16,1-2 0 15,1-2-352-15,2 2-176 0,3 0-48 0,4-2 0 16,1 0-1440-16,2-2-288 0,0-1-64 0,-2 2-16 0</inkml:trace>
  <inkml:trace contextRef="#ctx0" brushRef="#br0" timeOffset="204532.6">28339 15878 48831 0,'0'28'2176'0,"-2"-11"432"0,-2-2-2096 0,0-6-512 0,2-5 0 0,1-2 0 16,-2 2 0-16,-1 2-144 0,0 6-16 0,-5 4 0 15,-1 2-928-15,-2 3-192 0,-2-3-48 0,-1 5 0 16,0-1 896-16,-1 3 176 0,-2-3 48 0,-2 4 0 0,-1 2 208 16,-1 3 0-16,-2-2 0 0,1 3 0 15,0-4 352-15,2 1 16 0,3-1 0 0,1-3 0 0,-1-2 112 0,5 0 32 16,1-2 0-16,6-5 0 0,0-6-208 0,5-2-48 16,2-4 0-16,3-2 0 15,2-2-608-15,5-6-128 0,5-2-32 0,4-5 0 16,6-3-512-16,2-6-96 0,6 0-32 0,-1-3 0 15,2 1-2352-15,-1-3-464 0,2 1-112 0,-4 0-16 16,1-1 1296-16,-5 2 256 0,-2 2 48 0,-2-2 16 0,-6 5 5232 16,-1 2 1024-16,-3-1 224 0,-2 1 32 0,-2 2-1088 0,-4-3-208 15,-2 5-48-15,-3-2-16 0,-2 2-1232 0,-3 1-240 16,-1 1-48-16,-1 2-16 0,-1 2-224 0,-2 0-32 16,-1 0-16-16,-1 3 0 0,0 2-512 0,-3-1-96 0,1 2-32 15,-3-1 0 1,1 3-672-16,-1-1-128 0,0 1-16 0,0 0-16 15,-2 1-576-15,2 2-112 0,1-3-32 0,2 2-18368 0</inkml:trace>
  <inkml:trace contextRef="#ctx0" brushRef="#br0" timeOffset="204953.85">28740 16121 44223 0,'0'14'3936'0,"-1"-3"-3152"0,-2-6-624 0,1-3-160 0,1 1 768 0,-2 1 128 0,1 8 32 15,-5 4 0-15,0 9-2096 0,-3-2-432 0,0 5-64 0,-1-6-32 0,1-2 672 0,-1-2 128 0,2 1 16 0,2-3 16 0,0 0 1344 0,0-1 272 16,4-2 48-16,-1 0 16 0,1-1-272 0,1-2-48 16,1-1-16-16,1-3 0 0,0-3 64 0,1 1 16 15,1-4 0-15,1-2 0 0,1 0-256 0,-2-4-48 16,4-4-16-16,0-1 0 0,1-2-240 0,1-6 0 15,2-1 0-15,1-4 0 0,3-5 0 0,0-3-288 16,0-5 64-16,0-1 16 0,1-4 0 0,-2 1 0 16,2-4 0-16,0 4 0 0,-1 7 208 0,-2 5 0 15,-1 7 0-15,-1 6 0 0,0 4-176 0,0 5 176 16,1 1-192-16,0 6 192 0,3 0 480 0,1 6 208 16,3 1 32-16,3 3 16 0,1 2-16 0,3 4 0 15,1 0 0-15,-1 0 0 0,0 3-464 0,-3 0-112 0,-1 2-16 0,-1-2 0 16,-3 3-128-16,-2-2 0 0,-4 2 0 15,-2 3 128-15,-3 0-128 0,-3 1-256 0,-4 2 64 0,-1 1 16 32,-3-1-352-32,-3-3-80 0,0 1-16 0,-1-4 0 15,0-3-288-15,1-3-64 0,0-6-16 0,3-2 0 16,2-4-176-16,0-7-48 0</inkml:trace>
  <inkml:trace contextRef="#ctx0" brushRef="#br0" timeOffset="205468.33">30022 15613 41471 0,'9'9'3680'0,"-4"-8"-2944"0,-1 1-592 0,-2-2-144 16,-2 0 1120-16,0 0 192 0,1 0 32 0,-1 0 16 16,-1 3-1872-16,-1-2-384 0,-5 5-80 0,-4 3-16 15,-6 3 336-15,-5 1 64 0,-6 4 16 0,-7 4 0 16,-5 3 576-16,-6 3 0 0,-1-2 0 0,-1 0 0 0,1 0 400 0,-1-1 112 15,-2 0 0-15,6-1 16 0,2-5 512 0,5-2 112 16,3 0 0-16,6-3 16 0,6-5-448 0,4 0-80 16,7-4-32-16,5-2 0 0,4-2-608 0,3 0 0 15,2 0 0-15,4-2 0 16,1-2-512-16,3 0-112 0,2-2-16 0,3 2-16 16,2-2-48-16,1 0 0 0,1 0 0 0,0 2 0 0,1-1 432 0,-9 1 80 15,-1 4 0-15,0-3 16 0,3 3 176 0,4-3 0 16,3 3 128-16,3 0-128 0,2 4 0 0,0 1 144 15,2 5-144-15,2 0 0 0,1 2 0 0,0 0 0 0,0 4 0 16,-2 0 0-16,1 3-144 0,-2 0-48 0,-3 3 0 16,-4-2 0-16,-2 1 16 0,-4 1 0 0,-6 0 0 0,-1-2 0 15,-4 1 432-15,-3-1 64 0,-1 0 32 0,-4 1 0 16,-2-2 336-16,-1 2 64 0,-1-1 16 0,-2-1 0 16,2 3-176-16,-4-2-16 0,1 1-16 0,0 1 0 15,1 0-240-15,0-2-64 0,2 1 0 0,-1-5 0 16,0 0-256-16,1-1 0 0,0-5-176 0,0 0 176 15,2-1-320-15,-2-5 64 0,2-1 0 0,-1-1 0 16,0 2 80-16,-1-4 32 0,-1 0 0 0,-1-4 0 16,-1-2-128-16,-1 0-32 0,-2-4 0 0,0-2 0 15,-2-1-240-15,0-3-48 0,-2-5-16 0,-3 2-19472 16</inkml:trace>
  <inkml:trace contextRef="#ctx0" brushRef="#br0" timeOffset="206813.36">29873 16956 27647 0,'-13'-6'2448'0,"5"0"-1952"0,3 2-496 0,3 1 0 0,2 3-2176 0,-2-3-544 16,-4-6-96-16,-4-3-32 0,-3-2 1440 0,1-1 304 0,2 2 48 0,3 3 16 0,1 1 3520 0,2 2 704 0,3 1 144 0,-2-1 16 0,1 5-304 0,-1-1-64 15,1 3-16-15,-1 3 0 0,1-1-1312 0,-2-2-272 0,2 4-48 0,-1-1-16 16,2 0-848-16,1 0-160 0,2 0-48 16,5 1 0-16,3-1-256 0,4 0 0 0,5-3 0 0,4 0 0 15,7 0 208-15,7-3-16 0,9 0 0 0,5-1 0 16,4 1-32-16,2 0-16 0,4 3 0 0,-2 0 0 16,-3 0-144-16,-4-3 0 0,-7 0-160 0,-5 3 160 15,-9 0-400-15,-6 3 16 0,-9-3 0 0,-8 1 0 16,-5 1-208-16,-8 1-48 15,-5 0 0-15,-9 1 0 0,-5 2 784 0,-7 1 160 0,-9 1 16 0,-3 0 16 16,0-2 256-16,-7 2 48 0,-2-1 16 0,-3 0 0 16,-1-3-16-16,2 2-16 0,4 0 0 0,6-1 0 15,5-1-48-15,5-1 0 0,6 0 0 0,6-3 0 16,5 0-256-16,3 0-48 0,6 0-16 0,1 1 0 0,5 2-496 16,2-1-96-16,2-1-32 0,5 4 0 15,0-1-192-15,2 2-32 0,3 0-16 16,2 2 0-16,2 0 96 0,1 0 32 0,2 1 0 0,2-3 0 0,2 0 160 15,2-4 48-15,1 2 0 0,2-4 0 0,3 0 272 0,0-4-192 16,4-1 192-16,-1-1-160 0,1-1-32 0,3 1 0 16,2-4 0-16,1 1 0 15,-2 0-736-15,-2 2-160 0,-3 1-16 0,-6 0-16 16,-6 2-880-16,-7-1-176 0,-5 4-48 0,-6-2 0 16,-5 2 256-16,-9 1 48 0,-6 4 16 0,-9-3 0 0,-8 4 2896 0,-8-1 576 15,-6 2 112-15,-8-2 32 0,-3 4 656 0,-4-2 128 16,-2 1 16-16,2 0 16 0,4-1-1264 0,2 0-256 15,7-3-48-15,7 1-16 0,10-4-624 0,6-4-128 0,7 1-32 0,6-3 0 32,4 0-576-32,4-1-112 0,3-2-32 0,7-5-17216 0</inkml:trace>
  <inkml:trace contextRef="#ctx0" brushRef="#br0" timeOffset="207413.2">30752 17336 15663 0,'-10'2'1392'0,"1"-2"-1120"0,-1 0-272 0,2-2 0 0,2 2 3200 0,2 0 592 0,-1 0 112 0,-5-3 32 0,-5 2-3936 0,-5-4-1024 0,-3 1-96 0,1 1-16 0,1 0 3024 16,2 2 608-16,0 1 112 0,2 4 16 0,1-2-832 0,-1 3-160 16,-2 1-32-16,-3 3-16 0,0 0-864 0,-3 2-160 15,-2 1-48-15,-3 0 0 0,-2 3-192 0,1-5-64 0,1 0 0 0,3-4 0 16,1 0 0-16,1-2 0 0,2-1 0 16,1-3 0-16,3-4-256 0,2 1 0 0,4-3 0 0,1 0 0 31,3-4-560-31,2 0-160 0,2 4-48 0,3-3 0 0,2 2 320 0,2 1 48 0,3 0 16 15,1-1 0-15,2 2 64 0,2 2 32 0,1-1 0 0,1 2 0 16,2 0 480-16,0 2 80 0,4 0 32 0,-1 0 0 16,3 0-16-16,0 0 0 0,2 0 0 0,-1 0 0 15,0 0-112-15,-2-2-32 0,-5-1 0 0,-3 2 0 16,-4-1-144-16,-6 2 0 0,-4-3 0 0,-6 3-176 16,-5-1-96-16,-7 1-32 0,-4 0 0 0,-3 0 0 15,-6 0 544-15,-3 0 96 0,-2 1 32 0,-2 2 0 0,1-1 272 16,4 2 48-16,2-2 16 0,4 0 0 0,5 0-160 15,4-2-32-15,4 3 0 0,5-6 0 0,2 3-688 0,5-4-144 16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20:39:59.15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3108 5973 19343 0,'0'0'1728'0,"-8"-4"-1392"16,0-1-336-16,8 5 0 0,0 0 3840 0,0 0 704 15,0 0 144-15,0 0 32 0,0 0-3744 0,0 0-736 16,12 10-240-16,-1 1 128 0,-4 0-128 0,1 2 0 16,1 4 0-16,-1-1 0 0,-1 1 0 0,1 3 0 15,1 0 0-15,-3 4-128 0,-1 2 128 0,-1 1 0 16,2 3 0-16,-1 5-128 0,0 5 128 0,-1 1 0 15,-2 4 0-15,2 0 0 0,0 1 0 0,0 1 0 16,0 1 0-16,3 2 0 0,-2-3 144 0,3 3 112 16,-1 5 32-16,0 3 0 0,0 1 240 0,2 3 48 15,2-1 16-15,-2 2 0 0,-3 2-224 0,2 1-48 16,2 5-16-16,-1 2 0 0,-5 2-160 0,1-2-16 0,3 2-128 0,-3 3 192 16,-2 1-192-16,-1 4 144 0,2 0-144 0,-2 3 128 15,-4-3-128-15,0 5 128 0,-1-1-128 0,2 3 128 16,1 4-128-16,-3-1 0 0,-2-2 0 0,2 1 128 15,3 2-128-15,-1 1 0 0,-1 1 0 0,2-3 0 16,2-1 0-16,2 3 0 0,0 0 0 0,-3 3 0 16,1 1 0-16,1 0 0 0,4-6 0 0,-3 3 0 15,-7 2 128-15,3 1 0 0,4 0 0 0,-2 0 0 16,-8-1 64-16,4 4 0 0,0 2 0 0,1 1 0 16,-2-2-64-16,0 2-128 0,-4-2 192 0,2 1-64 15,2 2-128-15,1-5 0 0,-2-4 0 0,0 1 0 16,1-2 0-16,2-1 0 0,0-4 0 0,1-1 0 15,0-4 128-15,2-1-128 0,1-4 128 0,-1 0-128 16,-2 0 192-16,3-4-64 0,0-4 0 0,-1-2 0 0,-2-3-128 16,2 1 128-16,0 0-128 0,-2 0 128 0,-2-3-128 0,0-1 0 15,2 0 0-15,0-4 128 0,-2 0-128 0,-2-1 128 16,-3-1-128-16,1-2 128 0,-1 0-128 0,-1-4 0 16,-1-3 144-16,3-1-144 0,0-6 0 0,0-2 128 15,-3-2-128-15,2-3 0 0,3-3 0 0,0 1 0 16,1-4 0-16,0-2 128 0,0 0-256 0,2-7-64 15,1-2 0-15,1-3 0 16,-1-3-1472-16,2-1-288 0,-2-12-64 0,0 0-15488 0</inkml:trace>
  <inkml:trace contextRef="#ctx0" brushRef="#br0" timeOffset="736.19">1115 12181 37023 0,'-12'-8'1648'0,"12"8"336"0,0 0-1600 0,0 0-384 0,0 0 0 0,0 0 0 16,0 0 224-16,10-5-32 0,2 1-16 0,6 2 0 15,10-1-32-15,0 2 0 0,1 1 0 0,6-3 0 16,8 2 96-16,4 0 16 0,4-1 0 0,3 0 0 16,0-2-256-16,8-3 144 0,7 5-144 0,8-5 128 15,5-2-128-15,2 1 128 0,4 2-128 0,6-2 128 16,5-4-128-16,9-1 128 0,7-4-128 0,5 3 128 16,1-3 112-16,9 0 16 0,8-4 0 0,10 3 0 15,8-2 160-15,3 3 32 0,3 4 16 0,11-5 0 16,10-7-96-16,7 0-32 0,6 1 0 0,6 1 0 15,6 3-160-15,4-4-48 0,1-2 0 0,9 0 0 16,9 1 32-16,6 2 0 0,7 1 0 0,5-5 0 0,5 1 176 0,2 3 48 16,1 2 0-16,2 2 0 0,3-1-208 15,0 0-48-15,0 2 0 0,4 3 0 0,3 1-128 0,-3-2 0 16,-3-7 0-16,0 3 128 0,3 0 0 0,-1-2-128 16,-2 1 192-16,2 0-64 0,-3 0-128 0,0-1 0 15,-3-3 0-15,1 2 128 0,1-1-128 0,-6 1 0 16,-5-1 0-16,-1 0 0 15,-3 1-2560-15,1-3-384 0,77-14-64 0,-49 10-32 0</inkml:trace>
  <inkml:trace contextRef="#ctx0" brushRef="#br0" timeOffset="69720.58">14585 10763 3679 0,'0'0'160'0,"0"0"32"0,-8 8-192 0,8-8 0 0,0 0 0 0,-5 11 0 15,1-3 5040-15,4-8 960 0,0 0 192 0,-2 12 32 16,4 0-4288-16,-2-1-848 0,0-11-192 0,0 0-16 16,-4 9-80-16,-1 1-16 0,-2 1 0 0,-1-2 0 15,-1 1-80-15,-1 1 0 0,-3 2-16 0,1 0 0 16,-1 2-192-16,-1 0-48 0,-5 4 0 0,0 3 0 15,-2 4-96-15,-1-1-32 0,-4 1 0 0,1 0 0 16,-1 1-64-16,0 1-32 0,1-1 0 0,-1 2 0 16,0-1-224-16,2 1 144 0,2-4-144 0,4-3 128 15,4 0-128-15,-2-2 0 0,0-3 144 0,5 0-144 16,0-4 0-16,2 1 0 0,1-2 0 0,2-3 128 16,-2-3-336-16,1 1-64 0,0-2-16 0,7-5 0 15,0 0-416-15,0 0-96 0,0 0-16 0,0 0 0 16,0 0-1840-16,-6-7-368 0,6 7-80 0</inkml:trace>
  <inkml:trace contextRef="#ctx0" brushRef="#br0" timeOffset="70006.45">14140 10974 6447 0,'0'0'272'0,"8"-9"80"0,-4 0-352 0,1 1 0 16,-5 8 0-16,8-9 0 0,0 2 4816 0,-8 7 896 15,8-8 176-15,-8 8 48 0,11-1-3760 0,-11 1-736 16,0 0-160-16,0 0-16 0,13 5-80 0,-5 2-16 16,-8-7 0-16,8 13 0 0,2 0-224 0,0 1-48 0,-3 1-16 0,1 0 0 15,1 1-320-15,2 1-64 0,-1 0-16 0,2 0 0 16,0 1-320-16,-1-1-160 0,1-3 160 0,-2 3-160 16,1 5 0-16,-1-5 128 0,-2-1-128 0,-1 1 0 15,-1 0 0-15,1 0 0 0,-2-2 0 0,0 0-160 31,0-2-272-31,1 0-48 0,-1-3-16 0,0 1 0 0,0-3-1312 16,2-2-272-16,-7-6-48 0,0 0-13392 0</inkml:trace>
  <inkml:trace contextRef="#ctx0" brushRef="#br0" timeOffset="71057.2">2542 5069 27295 0,'0'0'1216'0,"0"0"240"0,0 0-1168 0,0 0-288 16,0 0 0-16,5 12 0 0,2-1 272 0,-7-11 0 15,9 7 0-15,2 3 0 0,-1-1-48 0,0 1-16 16,0 3 0-16,0-5 0 0,2 1 176 0,-1 2 16 15,0-1 16-15,-1 2 0 0,2-1-112 0,1 1-32 16,1 0 0-16,-1 0 0 0,-1 1-272 0,0-3 0 16,0 1 128-16,-2-1-128 0,-2-1 0 0,0 0 0 15,-8-9 128-15,9 8-128 16,-1 2-320-16,-2 0-112 0,1-1-16 0,-7-9-16 16,9 6-1856-16,-9-6-368 0</inkml:trace>
  <inkml:trace contextRef="#ctx0" brushRef="#br0" timeOffset="71392.36">3092 4892 11967 0,'0'0'1072'0,"0"0"-864"0,-7 1-208 0,7-1 0 0,-10 10 2992 16,3-3 544-16,-1 1 112 0,3 1 32 0,1 3-2256 0,0-2-448 16,-1 2-80-16,1 3-32 0,0-4 128 0,0 2 32 15,-1 2 0-15,-1 0 0 0,1 4-288 0,0-1-48 16,0 4-16-16,-2 4 0 0,-2 3-160 0,-3 5-16 16,1 2-16-16,-1 3 0 0,-1 6-160 0,0 3-16 15,0 3-16-15,-4 2 0 0,-4-1-160 0,3 2-128 16,1-2 192-16,1 3-192 0,-3-3 144 0,-4 1-144 15,-1 1 0-15,0-2 144 0,3 0-144 0,0-1 0 16,2-6 0-16,-1 2 0 16,1-1-1520-16,-1 1-336 0,1 0-64 0,0-3-12912 0</inkml:trace>
  <inkml:trace contextRef="#ctx0" brushRef="#br0" timeOffset="86719.27">22506 4797 13823 0,'-4'-13'1216'0,"4"13"-960"15,-5-9-256-15,1-2 0 0,3-3 1872 0,1 1 336 16,-2-3 64-16,4 3 16 0,0 2-1680 0,1-2-336 0,0 0-64 0,-1-1-16 16,2 0 96-16,0 2 16 0,-1 2 0 0,1-3 0 15,1 1 64-15,0 2 16 0,-1-1 0 0,1 2 0 16,-5 9 192-16,7-9 64 0,-1 3 0 0,-6 6 0 16,7-7-128-16,-7 7-32 0,0 0 0 0,10-1 0 15,-10 1-96-15,0 0-32 0,0 0 0 0,10 6 0 16,-2 1 32-16,-1 2 0 0,-3 0 0 0,0 1 0 15,0 2 192-15,-2 1 32 0,-2 0 16 0,1 3 0 16,2 3-16-16,-2 4 0 0,-1 5 0 0,0 1 0 16,-1-2 16-16,0 5 0 0,-1 2 0 0,1-1 0 15,0 4-80-15,1 2-16 0,-1 4 0 0,3 0 0 16,2 0-208-16,-5 1-32 0,-7-1-16 0,1 10 0 0,1 4 64 0,2 3 16 16,1-1 0-16,-1 1 0 0,2-2-96 0,-1 4 0 15,1 1-16-15,0 4 0 0,1 3-48 0,0-1 0 16,-2 2 0-16,6 1 0 0,6 3-64 0,-5-1-128 15,-11-1 176-15,1 2-176 0,2 4 240 0,0 1-64 16,0-2-16-16,1 2 0 0,1-1 160 0,3 11 16 16,4 9 16-16,-3-8 0 0,-5-8-144 0,4 3-16 15,5 4-16-15,-4 2 0 0,-6 1-176 0,6-1 192 16,7 3-192-16,-5-5 192 0,-11-4-32 0,3 4 0 16,2 4 0-16,-1-3 0 0,2-3-160 0,-2 4 192 15,-2 6-192-15,1 0 192 0,1 0-192 0,-2-2 0 16,-1 1 0-16,-1 0 128 0,1 8-128 0,-2-6 0 15,-1-1 0-15,-2-1 128 0,-1 0-128 0,3 1 0 16,1 1 0-16,1-3 0 0,-3-2 144 0,3 0-144 16,0 1 160-16,3 2-160 0,0-6 256 0,3 0-64 0,1-5 0 15,4 4 0-15,4 3-192 0,-3-5 144 0,-5-4-144 0,3-5 128 16,0 2-128-16,3 0 0 0,-2 0 0 0,2 1 0 16,2 0 0-16,-2-1 0 0,-2-3 0 0,0-1 0 15,0-4 0-15,-1 4 0 0,-3 1 128 0,0-1-128 16,-1-1 0-16,-1-3 0 0,1-3 0 0,-2-2 0 15,-1 0 0-15,0 2 128 0,-1 2-128 0,-1-2 0 16,-1-2 0-16,2 0 0 0,1-7 128 0,-1 0-128 16,-2 3 0-16,1-1 0 0,1-1 0 0,1 0 0 15,0-2 0-15,0-2 0 0,0-2 0 0,0-1 0 16,1-3 0-16,1 2 0 0,-1 0 128 0,2-3-128 16,1 0 0-16,-1-1 0 0,-2-2 0 0,2-2 0 0,1-2 0 15,1-2 0-15,-1-5 128 0,0 1-128 0,0-1 0 0,0-1 0 16,-1-1 0-16,-1 2 128 0,0-2-128 0,-1-1 0 15,2-1 0-15,1-1 0 0,-1-2 0 0,1 0 0 16,-3-1 0-16,2-2 128 0,1-2-128 0,0 0 0 16,-2-2 0-16,2-2 0 0,2 1 0 0,-2-3 0 15,-2-1 128-15,4-1-128 0,0 0 0 0,0 0 0 16,-5-2 0-16,3 0 0 0,3-2 0 0,1-3 0 16,-2-1-144-16,-2-9 144 15,1 9-544-15,-1-9 0 0,4 12 0 0,-4-12 0 16,0 0-1696-16,0 0-320 0,0 0-80 0,0 0-16288 0</inkml:trace>
  <inkml:trace contextRef="#ctx0" brushRef="#br0" timeOffset="92009.24">18084 12665 2751 0,'-30'12'256'0,"-3"1"-256"16,1 2 0-16,-1 1 0 0,2 1 6016 0,3 0 1168 15,5-2 240-15,2 0 32 0,2 0-5920 0,2-1-1200 16,2-4-336-16,5-1 144 0,5-2-144 0,5-7 0 15,0 0 0-15,0 0 0 0,9 5 0 0,4-3 0 16,5-4 0-16,8-5 0 0,5-3 0 0,6-4 0 16,3-5 192-16,9-2-64 0,5-1 192 0,5-4 16 0,4-1 16 0,4-4 0 15,5-3 208-15,10-3 32 0,9-3 16 0,5-2 0 16,3 0-128-16,6-2-32 0,9-8 0 0,6-3 0 16,4 0 48-16,6-6 0 0,8-3 0 0,4 0 0 15,6-6-48-15,8-1 0 0,11-3 0 0,2-3 0 16,1-4-144-16,2-1-48 0,1-1 0 0,7-1 0 15,8 0-32-15,2-4-16 0,1-3 0 0,-2 2 0 16,0 2 64-16,8 0 16 0,7 1 0 0,1-3 0 16,-3-4-16-16,1 5 0 0,2 2 0 0,-4 4 0 15,-7 2-144-15,3-1-128 0,4-2 192 0,-3 2-192 16,-1 0 192-16,-7 5-192 0,-9 3 192 0,-1 3-192 16,-1 1 128-16,-8-1-128 0,-6 0 0 0,-6 3 0 15,-2 7 0-15,-9 4 160 0,-7 1-160 0,-7 5 128 16,-6 2-128-16,-8 4 0 0,-5-1 144 0,-10 6-144 0,-7 4 0 0,-10 4-208 15,-13 1 16-15,-7 3 16 16,-5 0-1472-16,-6 8-288 0,-2 5-64 0,-11 0-9472 16,-7 0-1904-16</inkml:trace>
  <inkml:trace contextRef="#ctx0" brushRef="#br0" timeOffset="93242.58">17801 9085 25103 0,'-12'-3'1104'0,"12"3"240"0,-12-4-1072 0,3 2-272 16,2-2 0-16,7 4 0 0,0 0 688 0,0 0 80 15,0 0 0-15,0 0 16 0,0 0-288 0,0 0-64 0,0 0-16 0,13 0 0 16,0 2-64-16,1 1-16 0,2 2 0 0,2 2 0 16,3 6-160-16,1-1-48 0,1-1 0 0,2 2 0 15,0 0 112-15,2 2 16 0,3-1 0 0,3 2 0 16,1-1 160-16,1 1 32 0,0 1 16 0,2 0 0 15,-1 1 64-15,1 0 16 0,0 1 0 0,3-1 0 16,3-2-48-16,2 2-16 0,3 3 0 0,1 0 0 16,2-2 0-16,2 2 0 0,2 4 0 0,-3 1 0 15,-3-1-48-15,5-1-16 0,2 0 0 0,1-1 0 16,-1-1-96-16,3 4-32 0,2 1 0 0,-1 1 0 16,-1-3-32-16,0-2-16 0,-1 0 0 0,2 0 0 15,7 2-64-15,-2 1-16 0,-1 0 0 0,1 1 0 0,0 1-160 16,-4-1 0-16,-1 1 144 0,4-1-144 0,4 2 144 15,0-3-144-15,0 1 192 0,1 2-192 0,1 2 256 0,-2-2-64 16,-4-3-16-16,2-1 0 0,1-1 16 0,2 1 0 16,3-1 0-16,-2-1 0 0,-1 0 32 0,-2 1 16 15,-3-2 0-15,2 2 0 0,6 2 16 0,-1 0 0 16,1-1 0-16,-1 1 0 0,-4 0-64 0,-1 0 0 16,-1-1 0-16,2 1 0 0,5-2-192 0,-1 2 128 15,-2 2-128-15,-2-1 0 0,0-1 128 0,-3 0-128 16,-2-2 0-16,5-2 0 0,3 0 128 0,5-1-128 15,-2 0 0-15,-2-2 0 0,0 1 0 0,-2 0 128 16,-3 0-128-16,5-1 0 0,3 1 0 0,3 0 0 16,0-3 128-16,0 1-128 0,-4 0 0 0,0-1 128 15,1-2-128-15,3 0 0 0,1 2 176 0,0 3-176 16,-1 2 192-16,-4 0-192 0,-5-1 192 0,4 0-64 0,5 2 0 0,0-3-128 16,-2 3 144-16,0 0-144 0,-2 1 0 0,-3 1 144 15,0-1-144-15,4-1 0 0,2 2 0 0,4 0 0 16,-1-2 0-16,-2 2 0 0,-2-2 0 0,4 2 0 15,3-1 0-15,3-1 128 0,0 1-128 0,-3 2 0 16,-2-3 0-16,2 2 0 0,1-3 0 0,7 1 0 16,4 2 0-16,-3 3 128 0,-3-2-128 0,0 0 0 15,1-1 0-15,3 1 0 0,4 1 0 0,-4 2 0 16,-3-1 208-16,3 2-32 0,5 4-16 0,2-4 0 16,-1 0-160-16,-3 0 192 0,-4 0-192 0,7-1 192 15,6-2-192-15,4 2 128 0,3 1-128 0,1-1 128 16,-1-1-128-16,6-2 0 0,2 0 144 0,-4-2-144 0,-7-1 0 0,7 1 0 15,9-1 0-15,-6-1 128 0,-4 1-128 0,2-1 0 16,2 4 0-16,0-3 128 0,-2 1-128 0,-2-2 0 16,0-1 0-16,-1 0 128 0,1 3-128 0,-7 2 0 15,-7 2 0-15,2-2 0 0,5-3 0 0,0 1 0 16,-4-1 128-16,-4 0-128 0,-4-4 128 0,1 2-128 16,3-2 128-16,-4-2-128 0,-5 3 0 0,-4-4 128 15,-1-1-128-15,1 1 0 0,4-2 0 0,-4 1 0 16,-5-4-192-16,-8 4 64 15,-2-1-928-15,-2-2-176 0,1-2-48 0,2-1 0 16,-1-1-1600-16,-4-1-336 0,-6-1-64 0</inkml:trace>
  <inkml:trace contextRef="#ctx0" brushRef="#br0" timeOffset="94158.55">32130 13269 25791 0,'0'-4'2304'0,"1"-2"-1856"16,-1 6-448-16,0-2 0 0,3-2 1920 0,1 3 272 15,2 1 64-15,-6 0 16 0,0 0-1744 0,0 0-336 16,6 0-192-16,-6 0 192 0,0 14 0 0,-4 2 16 16,-3-1 0-16,-4 6 0 0,-3-1 432 0,-5 6 64 0,-5 1 32 0,-3 3 0 15,-3 3 96-15,-4-3 32 0,-4-3 0 0,2 3 0 16,2 1-352-16,-1 1-80 0,1-4-16 0,1 1 0 15,3 0-224-15,0-3-32 0,0-8-16 0,4 0 0 16,1-5-16-16,6-2-128 0,3-1 192 0,3-5-64 31,4-1-688-31,9-4-144 0,0 0-16 0,4-6-16 16,1-6-2864-16,3-2-576 0</inkml:trace>
  <inkml:trace contextRef="#ctx0" brushRef="#br0" timeOffset="94387.75">31835 13265 21183 0,'-13'-8'1888'0,"6"5"-1504"0,-3 3-384 0,1 0 0 0,0 0 3328 0,9 0 576 16,0 0 128-16,-5 9 32 0,5-9-3104 0,-1 12-608 15,2-3-128-15,4 3-32 0,2 1 336 0,2 3 64 16,0-1 16-16,3 6 0 0,1-3-160 0,0 4-16 16,0 2-16-16,2 1 0 0,2-2-32 0,-1 3-16 15,-2-2 0-15,1 1 0 0,0-1-160 0,2 1-16 16,-1-1-16-16,-2-2 0 0,-3 0-176 0,-1 0 192 15,-1-4-192-15,-1 1 192 16,-4-3-496-16,3 0-80 0,0 0-32 0,-1-2 0 16,-2 2-2368-16,-1-5-480 0,3 1-80 0</inkml:trace>
  <inkml:trace contextRef="#ctx0" brushRef="#br0" timeOffset="94648.17">32366 13734 33167 0,'0'0'2944'0,"0"0"-2352"0,-3 12-464 0,3 2-128 16,3 0 1296-16,2 3 240 0,2 2 64 0,-2-1 0 15,0 0-1200-15,0 2-224 0,2 0-48 0,-2 1-128 16,-2 0 240-16,-2-1-64 0,-2-2-16 0,-2 2 0 15,-1-2 48-15,0-1 16 0,-2-2 0 0,-1 1 0 16,1-2-64-16,-2 2-16 0,0-4 0 0,2-3 0 16,-1-3-1040-16,7-6-224 0,-9 7-32 0,9-7-16016 15</inkml:trace>
  <inkml:trace contextRef="#ctx0" brushRef="#br0" timeOffset="95542.54">28130 8447 19343 0,'0'0'1728'0,"0"0"-1392"16,-8 12-336-16,-1 1 0 0,0 3 1888 0,-1 2 304 16,-2 3 64-16,-1 5 16 0,-3 5-912 0,-2 3-176 15,-4-3-32-15,0 2-16 0,-4 0-320 0,-3 3-64 16,-2 1-16-16,-2 2 0 0,-2-3-224 0,-2 1-64 15,1-7 0-15,2 0 0 0,3-3 80 0,-1 2 16 16,4-4 0-16,4-1 0 0,2 1-272 0,3-4-48 16,0-3-16-16,4-3 0 0,0-4-432 0,2-3-96 15,0-1 0-15,4-2-16 16,9-5-2272-16,0 0-448 0,-9-4-80 0</inkml:trace>
  <inkml:trace contextRef="#ctx0" brushRef="#br0" timeOffset="95773.93">27778 8490 28959 0,'0'0'1280'0,"0"0"272"0,0 0-1232 0,9 7-320 0,-3-1 0 0,0 5 0 16,2 2 448-16,0 3 48 0,0-1 0 0,-2 3 0 16,1 2 48-16,-2 2 16 0,-1-1 0 0,1 4 0 15,0 3 192-15,-1 1 32 0,-1 2 16 0,1 3 0 16,-3 3-224-16,2-1-32 0,-1 2-16 0,1-1 0 15,-1-3-192-15,1 1-32 0,2-3-16 0,0 1 0 16,1-2-288-16,0-3 160 0,1-4-160 0,0 0 128 16,4-5-1264-16,-2 0-256 0,1-4-48 0,1 1-9184 15,-1-4-1856-15</inkml:trace>
  <inkml:trace contextRef="#ctx0" brushRef="#br0" timeOffset="96213.19">28229 9071 13823 0,'0'0'1216'0,"0"0"-960"16,0 0-256-16,0 0 0 0,3-10 2272 0,1 3 416 15,1-1 64-15,2-1 32 0,0 2-1408 0,1-1-288 16,-1-2-48-16,1 2-16 0,2 3 416 0,-1-2 80 0,-1-2 16 0,2 0 0 15,2 1-176-15,0-3-16 0,0 1-16 0,1 1 0 16,0 3-528-16,0-2-96 0,-2 1-32 0,1 2 0 16,-3 3-224-16,-9 2-64 0,11-2 0 0,-11 2 0 15,9 4-192-15,-9-4-64 0,0 0 0 0,4 12 0 16,-3 2-128-16,-2-1 128 0,-2 2-128 0,-1 2 128 16,-1 1 0-16,-3-1 0 0,-2-4 0 0,-1 4 0 15,0 2-128-15,-1 1 0 0,0-2 0 0,0-2 0 16,2-1 128-16,2 1 0 0,-1 0 0 0,1-2 0 15,0-1-128-15,3 0 0 0,1 0 0 0,3 2 0 16,2-4 0-16,3 1-176 0,0 1 48 0,4 1 0 16,1-1 128-16,3-2 0 0,1-2 0 0,1 1 0 15,1 1 0-15,1-1 0 0,1-1 0 0,2-2 0 0,0-3 0 0,1 1 0 16,1-1 128-16,-2-1-128 0,2 0 0 0,1-3-128 16,3-2 0-16,1-1 0 15,1-1-2000-15,2-2-400 0,0-3-80 0,1-3-16 0</inkml:trace>
  <inkml:trace contextRef="#ctx0" brushRef="#br0" timeOffset="97076.05">22586 3513 16575 0,'0'0'1472'16,"0"0"-1168"-16,0 0-304 0,0 0 0 16,0 0 2064-16,0 0 368 0,0 0 64 0,0 0 0 0,0 0-1664 0,9 5-320 15,-9-5-80-15,10 9-16 0,2-1 288 0,0 2 64 16,-2 2 16-16,2-3 0 0,2 2-144 0,0 2-48 15,2 0 0-15,0 2 0 0,-1 4-176 0,4 0-32 16,0 1-16-16,1-1 0 0,1 0-208 0,-6-2-32 16,-4 1-128-16,0 0 192 0,2 2-192 0,-1-2 128 15,-1-1-128-15,-2 0 0 0,-1-2 160 0,-2 0-160 16,-1-5 160-16,1 3-160 0,-3-2 0 0,1-1 128 16,-4-10-128-16,4 9 0 15,-4-9-1552-15,0 0-368 0</inkml:trace>
  <inkml:trace contextRef="#ctx0" brushRef="#br0" timeOffset="97392.47">23394 3140 29951 0,'0'0'1328'0,"-9"4"272"0,0 2-1280 0,-2 6-320 0,-2 1 0 0,1 5 0 16,2 5 480-16,1 4 32 0,-2 2 16 0,-2 3 0 15,-4 2 176-15,1 4 48 0,-3 4 0 0,0 3 0 16,-2 2 16-16,-3 4 16 0,0 5 0 0,-2 3 0 0,-2 2 96 0,2 0 16 16,-4-2 0-16,-1 0 0 0,-2-3-320 15,2 0-64-15,0 0-16 0,3-3 0 0,6-3-224 0,1-3-32 16,0-2-16-16,6-2 0 0,4-2-224 0,2-3 0 15,1-2 0-15,6-5 0 16,4-1-1440-16,4-5-176 0,0 0-48 0,3-5-15792 16</inkml:trace>
  <inkml:trace contextRef="#ctx0" brushRef="#br0" timeOffset="100347.84">24492 7707 31327 0,'0'0'1392'0,"0"0"272"0,0 0-1328 0,0 0-336 15,0 0 0-15,0 0 0 0,0 0 224 0,0 0-32 16,0 0 0-16,0 0 0 0,1-9-192 0,-1 9 0 0,0 0 0 0,0 0 0 16,0 0 0-16,0 0 0 0,0 0 0 0,0 0 0 15,0 0 0-15,0 0 224 0,0 0-32 0,0 0-16 16,0 0 560-16,0 0 112 0,0 0 32 0,0 0 0 15,0 0-80-15,0 0-16 0,0 0 0 0,-9 1 0 16,-2-1-144-16,11 0-16 0,-7 3-16 0,7-3 0 16,-11-2-160-16,11 2-16 0,-8 3-16 0,8-3 0 15,0 0-160-15,0 0-16 0,-10 0-16 0,10 0 0 16,0 0-48-16,-9 0-16 0,9 0 0 0,-9-3 0 16,9 3 16-16,0 0 0 0,-8-2 0 0,8 2 0 15,0 0 0-15,0 0 0 0,-11-4 0 0,11 4 0 16,-9-3-32-16,9 3 0 0,-11-1 0 0,1 2 0 15,10-1-144-15,0 0 128 0,-9 5-128 0,9-5 128 0,-8 7-128 16,8-7 160-16,-9 6-160 0,3 1 160 0,1 3-160 0,5-10 128 16,-4 11-128-16,1-1 128 0,0 1-128 0,2 0 128 15,1 2-128-15,0-1 128 0,1 0-128 0,1-3 0 16,-1 3 0-16,2 0 0 0,1-1 0 0,1 1 0 16,-5-12 0-16,9 12 0 0,-1-1 0 0,1-1 0 15,1-4 0-15,2-1 0 0,0-1 0 0,1-4 0 16,0-1 0-16,0-3 0 0,-1-1 128 0,1-3-128 15,0-1 0-15,0-2 128 0,1 1-128 0,2-2 0 16,-1-1 144-16,1-1-144 0,-2 0 128 0,-1-1-128 16,-2 1 128-16,-2 1-128 0,0-2 0 0,-2 2 144 15,-4 2-144-15,0-1 0 0,-3-1 160 0,-1 3-160 16,-2-2 128-16,-2 1-128 0,-2 2 144 0,0 1-144 16,-4 2 160-16,1 1-160 0,1 3 128 0,-2 0-128 0,-2 2 0 0,0 2 144 15,0 1-144-15,1 2 0 0,1 0 144 0,-2 3-144 16,0 1 0-16,0 2 144 0,-1 1-144 0,4-1 0 15,0 1 0-15,1 1 0 0,-1 1 0 0,4-1 0 16,2 0 0-16,0-2 0 0,1 2 0 0,3-3 0 16,4 2 0-16,-4-12 0 0,6 12-128 0,1-3 128 15,4-3 0-15,-1-2 0 0,2-1 0 0,0-3 0 16,-2-1 0-16,2-2 0 0,0-2 0 0,-1 1 0 16,1-3 0-16,0-2 0 0,1 0 0 0,0 0 0 15,-1 0 0-15,-2-4 0 0,-2 2 0 0,0-2 0 16,0 0 144-16,-2 2-144 0,-2-1 0 0,-1 1 144 15,-3 0-144-15,0-1 0 0,-2 3 144 0,0-3-144 16,-4 3 128-16,0 0-128 0,-1 2 128 0,-2 1-128 0,-1 2 0 0,-2 3 144 16,-1-1-144-16,0 4 0 0,-1 0 176 0,1 3-176 15,0 3 160-15,0 1-160 0,-2 2 0 0,3-1 0 16,1 1 0-16,-1 0-160 0,-2 2 160 0,2 2 0 16,3-1 0-16,0 0-128 0,0 1 128 0,2 0 0 15,3 0 0-15,3-2 0 0,-2-1 0 0,3-2 0 16,3 0 0-16,2 1-128 0,2-2 128 0,0-2 0 15,-7-7 0-15,13 5 0 0,2 0 0 0,-2-5 0 16,-3 0 0-16,3-5-128 0,2-3 128 0,-2 0 0 16,-2-1 0-16,2-1 0 0,2-2 0 0,-2 0 0 15,0 3 128-15,-1-4-128 0,-2 1 0 0,0 2 0 16,0-2 0-16,-4 3 0 0,-1-3 0 0,-5 12 0 0,3-9 128 0,-3 9-128 16,0-9 0-16,0 9 128 0,0 0-128 0,-7-7 0 15,7 7 0-15,-11 0 128 0,-2 0-128 16,0 2 0-16,0 0 0 0,-2 4 0 0,0 1 0 0,-2 1 0 15,0 0 0-15,2 2 0 0,1 0 0 0,-2 0 0 16,-1 2 0-16,3-1 0 0,1-1 0 0,1 0 128 16,1 2-128-16,1-3 0 0,10-9 0 0,-6 10 0 15,2-1 0-15,4-9 0 0,0 0 0 0,6 11 0 16,-6-11 0-16,14 5 0 0,-1-1 0 0,1-3 0 16,2-2 0-16,-2-3-128 0,-1 1 128 0,4-2 0 15,2 0 0-15,1-3 0 0,-2-2 0 0,-1 2 0 16,-1-3 0-16,1 2 0 0,0 0 0 0,-3 1 0 15,-2 2 0-15,-2-2 0 0,1 2 0 0,-11 6 0 16,6-10 0-16,-6 10 0 0,0 0 0 0,0 0 0 0,0-10 128 0,0 10-128 16,-5-9 128-16,5 9-128 0,-9-3 0 0,-2 2 0 15,-2 1 0-15,2 4 128 0,-1-3-128 0,0 4 0 16,-1-1 0-16,-1 3 0 0,-1 1 0 0,1 1 0 16,1 1 0-16,3 2 0 0,-1 1 0 0,1-1 0 15,-2-1 0-15,2 0 0 0,-1 2 0 0,5 0 0 16,2-3 0-16,4-10 0 0,0 0 0 0,1 12 0 15,3 0 0-15,-4-12 0 0,0 0 0 0,0 0 0 16,0 0 0-16,13 2 0 0,0-2 0 0,-3-2 0 16,-2-2 0-16,0-4 0 0,0 0 0 0,0 0 0 15,1-1 0-15,0-1 0 0,-1-2 0 0,-2 0 0 16,0-1 0-16,-1 3 0 0,1 1 0 0,-6 9 0 16,3-9 0-16,-3 9 0 0,3-12 0 0,-2 3 0 15,-1 1 0-15,0 8 0 0,0 0 0 0,0 0 0 0,0 0 0 0,0 0 0 16,0 0 0-16,-11 4 0 0,0 1 0 0,2 2 0 15,1-1 0-15,-1 1 0 0,-3-1 0 0,3 2 0 16,2 1 0-16,-1 0 0 0,-1-2 0 0,3-1 0 16,6-6 128-16,-8 8-128 0,-1-4 128 0,9-4-128 15,0 0 192-15,0 0-48 0,-7 8 0 0,7-8 0 16,0 0-144-16,0 0-144 0,0 0 144 0,0 0-208 16,0 0 80-16,0 0 128 0,0 0-208 0,13-3 80 15,0-1-416 1,2 2-80-16,-1-2-16 0,4 0 0 0,4-3-2224 0,5 2-448 15,-1-3-80-15</inkml:trace>
  <inkml:trace contextRef="#ctx0" brushRef="#br0" timeOffset="109570.63">27020 6232 3679 0,'0'0'320'0,"0"0"-320"16,0 0 0-16,0 0 0 0,-7-6 3856 0,7 6 704 15,0 0 144-15,0 0 32 0,0 0-2368 0,0 0-448 16,0 0-112-16,0 0-16 0,-8-4-512 0,8 4-96 15,0 0-32-15,0 0 0 0,0 0-256 0,0 0-64 16,0 0-16-16,0 0 0 0,-9 3-336 0,9-3-64 16,-10 3-16-16,1 4 0 0,-1 1-80 0,1 2 0 0,-1 2-16 0,1 1 0 15,-2-3-304-15,1 3 160 0,1 0-160 0,-2 2 128 16,1 0 64-16,1-1 0 0,0-1 0 0,2-2 0 16,1 1 128-16,0-3 16 0,2 0 16 0,4-9 0 15,-3 12-112-15,1-2-32 0,2-10 0 0,0 0 0 16,7 8-48-16,-7-8-16 0,11 3 0 0,3-2 0 15,-1-1 16-15,-2-2 0 0,1-5 0 0,1 1 0 16,1-6-32-16,2 0 0 0,-2 0 0 0,1-1 0 16,-2 0 0-16,0-1-128 0,0 0 192 0,-1 1-64 15,-2 1 0-15,-1 0-128 0,2 0 192 0,-4 1-64 16,0-1-128-16,-2 1 128 0,-1 1-128 0,-4 10 128 16,-3-10-128-16,3 10 160 0,-2-10-160 0,2 10 160 15,-7-6-32-15,7 6-128 0,-10 0 192 0,1 1-64 0,-2 1 0 16,2 1-128-16,0 5 192 0,-3 1-64 0,2 1-128 0,-2 3 0 15,0 2 0-15,1 1 128 0,0-3-128 0,2 0 0 16,-1 0 144-16,3 3-144 0,2 1 0 0,1-3 0 16,-1-2 0-16,1-1 0 0,1 0 176 0,3-11-48 15,2 13 0-15,0-4 0 0,-2-9-128 0,0 0-144 16,0 0 144-16,9 5-208 0,-9-5 208 0,12 3 0 16,-1-3 0-16,0 0 0 0,2 0 0 0,-1-3 0 15,-2-2 128-15,1 1-128 0,-1-2 0 0,1 0 160 16,-3 0-160-16,-1-2 128 0,0-1-128 0,-1 1 0 15,0-4 0-15,-4 3 128 0,1 1-128 0,-3 1 128 16,-1-3-128-16,1 10 128 0,-6-6-128 0,0-1 0 16,-1 0 0-16,1 0 0 0,-3 2 0 0,1 3 128 15,-1-1-128-15,0 3 0 0,-2 3 0 0,1 3 0 0,-1 2 128 0,2 2-128 16,-3-4 0-16,2 5 0 0,-2 2 0 0,2 0 0 16,1 0 0-16,0 0 0 0,-1 0 0 0,4 1 0 15,1 3 0-15,1 0 0 0,0-1 0 0,1 1 0 16,3-4 0-16,0-1 0 0,0-2 0 0,2 1 0 15,-2-11 0-15,5 10 0 0,1-2 0 0,1-2 0 16,2 1 0-16,-9-7 0 0,12 1 0 0,-1-1 0 16,0-2 0-16,-1-1 160 0,1-1-32 0,0-3-128 15,1-2 192-15,-1 2-192 0,-4-5 192 0,1 0-192 16,1 0 176-16,-1-1-176 0,-1-1 160 0,-2 1-160 16,0 3 144-16,-2-5-144 0,-6 1 128 0,2 1-128 15,0 1 0-15,-3 0 0 0,-3-1 128 0,1 3-128 0,-2 1 0 0,0 1 0 16,-1-3 144-16,0 8-144 0,0 3 128 15,-1 0-128-15,0-2 128 0,-2 5-128 0,2 3 0 0,1 4 0 16,1-4 0-16,3 3-128 0,0 0 128 0,1 3 0 16,0-2 0-16,2 1-128 0,1-1 128 0,1-10 0 15,1 13 0-15,2-2 0 0,-3-11 0 0,4 12 0 16,-4-12 0-16,0 0 0 0,6 7 0 0,-6-7 0 16,8 7 0-16,-8-7 0 0,0 0 0 0,12-1 0 15,-3-6 0-15,0 1-128 0,0 0 128 0,-1 0 0 16,0-2 0-16,-1-1 0 0,-2-2 0 0,0 2 0 15,0 0 0-15,0 0 0 0,1-1 0 0,-1-2 128 16,-3-1-128-16,1 1 0 0,1 3 0 0,-3 0 128 16,-3 0-128-16,-1 0 0 0,0-1 0 0,1 4 0 15,2 6 0-15,0 0 128 0,-5-8-128 0,5 8 0 0,-8-4 0 0,8 4 0 16,-9-2 0-16,9 2 0 0,0 0 0 0,0 0 0 16,0 0 0-16,-7 6 0 0,7-6 0 0,0 0 0 15,-4 11 0-15,2-1 0 0,-1 0 0 0,3-10-128 16,-1 11 128-16,1-11 0 0,-4 13 0 0,1 3 0 15,1-2 0-15,-1 1 0 0,-1-3 0 0,1 1 0 16,1-1 128-16,-1 1 0 0,2-1 0 0,-2 0 0 16,2 1-128-16,0-3 128 0,1-10-128 0,0 0 128 15,0 9-128-15,0-9 0 0,0 0 0 0,4 11 0 16,-4-11 0-16,0 0 0 0,0 0 0 0,11-6 0 16,1 1-784-16,1-5-240 0,0-3-32 15,3-4-12240-15,2-3-2448 0</inkml:trace>
  <inkml:trace contextRef="#ctx0" brushRef="#br0" timeOffset="149178.31">5764 10342 25103 0,'0'0'1104'0,"0"0"240"0,0 0-1072 0,0 0-272 0,0 0 0 0,0 0 0 15,0 0 320-15,0 0 0 0,0 0 0 0,-2-11 0 16,2 2 112-16,0 9 16 0,4-9 16 0,-4 9 0 16,7-8-336-16,-7 8-128 0,4-10 0 0,-4 10 144 15,5-8-144-15,-5 8 128 0,0 0-128 0,0 0 128 16,0 0 144-16,0 0 32 0,0 0 0 0,0 0 0 16,0 0 112-16,0 0 32 0,0 0 0 0,0 0 0 15,0 0-208-15,0 0-48 0,0 0 0 0,-3 12 0 16,3-12 192-16,-1 9 16 0,1-9 16 0,-1 12 0 0,-1-2-96 0,2-1 0 15,0-9-16-15,0 13 0 0,0-2-96 0,0-11-16 16,-1 10 0-16,2 2 0 0,2-3-192 0,-3-9 0 16,4 10 0-16,-4-10 0 0,7 11 0 0,-7-11 0 15,0 0 0-15,7 6 0 0,-7-6 128 0,0 0-128 16,0 0 0-16,11 3 0 0,-11-3 0 0,0 0 128 16,11-3-128-16,-11 3 0 0,8-5 0 0,-8 5 176 15,7-9-176-15,-2 1 160 0,-1 0-160 0,-4 8 0 16,0 0 0-16,4-9 128 0,1-1-128 0,-1 1 0 15,-1-2 0-15,-2 2 0 0,0 1 0 0,1-1 128 16,-2 0-128-16,1 1 0 0,-1 8 0 0,2-10 0 16,-2 2 128-16,0 8-128 0,-2-9 0 0,2 9 0 15,0 0 0-15,-7-6 0 0,-1 3 0 0,8 3 0 0,-7-3 144 0,-2 4-144 16,-2 3 144-16,2 1-144 0,-1-1 192 0,0 3-192 16,1 1 208-16,0-1-64 0,-1 1-16 0,1 3 0 15,2-1-128-15,1 3 160 0,-2-5-160 0,1 4 160 16,3-1-160-16,0 1 0 0,0-1 0 0,3-1 0 15,0 1 0-15,1-11 0 0,-1 11 0 0,1-11 0 16,0 0 0-16,6 11 0 0,-6-11 0 0,9 7 0 16,-9-7 0-16,12 6 0 0,-12-6 0 0,12 2 0 15,-2-2 0-15,1-1 0 0,-1 0 0 0,-1-3 0 16,-9 4 0-16,11-4 0 0,-4 1 0 0,2-2 0 16,-9 5 0-16,10-6 0 0,-10 6 0 0,6-8 0 15,-6 8 0-15,4-9 128 0,-4 9-128 0,1-10 0 16,-1 10 128-16,-1-9-128 0,1 9 0 0,-3-9 128 15,0-3-128-15,-1 5 0 0,-2 0 0 0,2 1 0 0,1-2 0 0,0 1 128 16,3 7-128-16,-4-8 0 0,0 2 0 0,4 6 0 16,-5-5 0-16,5 5 0 0,-7-4 0 0,7 4 0 15,-7-1 0-15,7 1 0 0,-8 1 0 0,0 0 0 16,-1 2 0-16,2 2 0 0,7-5 0 0,-6 12 0 16,-1-3 0-16,1 3 0 0,-1 1 0 0,2 0 0 15,0-3 0-15,2 0 0 0,2 2 0 0,1-12 0 16,1 11-144-16,-1-11 144 0,5 10 0 0,-5-10 0 15,7 8 0-15,-7-8 0 0,9 4 0 0,-9-4 0 16,10 4 0-16,-10-4 0 0,0 0 0 0,12-7 128 16,-4 1-128-16,-1-1 0 0,-1 1 0 0,1-2 128 15,-1 0-128-15,1 0 0 0,-1 0 0 0,1 1 0 16,-3-1 128-16,1-1-128 0,0-2 0 0,0 1 0 0,-1-1 0 16,-1 2 0-16,-1-1 0 0,-2 10 0 0,-1-9 0 0,1 9 0 15,0-10 128-15,0 10-128 0,0 0 0 0,-4-7 144 16,4 7 32-16,0 0 0 0,-8-3 0 0,8 3 0 15,0 0 128-15,-8 0 16 0,8 0 16 0,-7 4 0 16,7-4-336-16,-7 6 0 0,7-6 0 0,-6 7 0 16,6-7 0-16,-7 9 0 0,2-1 0 0,1 1 0 15,4-9 0-15,-5 12 0 0,0 0 0 0,2-2 0 16,3-10 160-16,-1 13-32 0,-2 0-128 0,2-1 192 16,-1-2-192-16,2-10 0 0,2 13 0 0,-1-2 0 15,-1-11 0-15,0 0 0 0,0 0 128 0,0 0-128 16,0 0 0-16,0 0 0 0,0 0 0 0,12 2 0 15,-12-2 128-15,0 0-128 0,10-5 0 0,-2 0 144 16,-8 5-144-16,8-7 0 0,-3 1 0 0,-5 6 0 0,7-9 0 0,-2 1 0 16,-5 8 0-16,4-9 0 0,-4 9-320 0,0 0-32 15,0 0-16-15,0 0 0 16,6-7-1296-16,-6 7-272 0,0 0-48 0,0 0-13488 16</inkml:trace>
  <inkml:trace contextRef="#ctx0" brushRef="#br0" timeOffset="150897.6">5783 9132 2751 0,'0'0'128'0,"0"0"16"0,0 0-144 0,0 0 0 16,0 0 0-16,0 0 0 0,0 0 3232 0,0 0 608 15,0 0 128-15,-1-7 32 0,0-3-2848 0,1 10-560 16,1-9-112-16,-1 9-32 0,4-11-64 0,1 2-32 16,-5 9 0-16,5-9 0 0,-5 9 336 0,4-10 64 15,-1 2 16-15,-3 8 0 0,1-11 224 0,-1 11 48 16,0 0 16-16,0 0 0 0,0 0 16 0,0 0 0 16,0 0 0-16,0 0 0 0,-2-6-416 0,2 6-80 15,0 0 0-15,0 0-16 0,0 0-352 0,0 0-64 0,-7 8-16 0,7-8 0 16,-5 9 0-16,5-9-128 0,-5 10 192 0,1 1-64 15,4-11 128-15,-4 10 0 0,0 2 16 0,4-12 0 16,-4 6-48-16,4-6-16 0,0 0 0 0,0 0 0 16,-1 11-32-16,1-11-16 0,0 0 0 0,0 0 0 15,0 0-160-15,0 0 192 0,0 0-192 0,5 8 192 16,-5-8-192-16,0 0 0 0,0 0 0 0,0 0 0 16,0 0 0-16,10-2 0 0,-3-6 0 0,-7 8 0 15,6-6 128-15,-6 6-128 0,6-9 0 0,-1 0 128 16,-1-2-128-16,-2 2 0 0,-2 9 0 0,0-9 128 15,0 9-128-15,2-10 160 0,-4-2-160 0,2 12 160 16,0 0-32-16,-2-9-128 0,2 9 192 0,0 0-64 0,-3-8 48 16,3 8 0-16,0 0 0 0,-5-8 0 15,0 3-48-15,5 5-128 0,-8-3 192 0,1-2-64 0,-1 1 16 0,-1 2 0 16,0-1 0-16,9 3 0 0,0 0-16 0,-10 4-128 16,-2 0 192-16,3 0-64 0,9-4 48 0,-9 9 0 15,-2-3 0-15,5 2 0 0,1 1-176 0,-1 2 160 16,0-2-160-16,2 3 160 0,3-1-160 0,-1 0 0 15,2-11 0-15,2 11 0 0,0 1-128 0,2-1 128 16,-4-11 0-16,5 7 0 0,-5-7 0 0,0 0 0 16,8 6 0-16,-8-6 0 0,11 5 0 0,-11-5 0 15,10 2 0-15,-10-2 0 0,0 0 0 0,12-2 0 16,-3 1 0-16,-9 1 0 0,9-4 0 0,-9 4 0 16,8-7 0-16,-8 7 0 0,9-5 128 0,-1-2-128 0,-2 0 0 0,2-1 128 15,-8 8-128-15,7-11 0 0,-1 0 0 16,1 0 0-16,1 2 0 0,-2 0 0 0,-1 0 0 0,1 0 0 15,-3-2 0-15,0 2 0 0,-3 9 0 16,3-8 0-16,-3 8 0 0,0-10 0 0,0 10 0 0,-3-11 0 16,-1 0 0-16,0 2 0 0,-1-1 0 0,5 10 0 15,0 0 0-15,-8-1 128 0,0 1-128 0,8 0 0 16,-10 4 0-16,1 1 0 0,1 2 0 0,1-1 0 16,2 1 0-16,0 2 0 0,0 0 0 0,1 0 0 15,1 2 0-15,3-11 0 0,0 0-128 0,-1 11 128 16,1 0 0-16,0-11-144 0,4 10 144 0,-4-10 0 15,0 0 0-15,6 11 0 0,-6-11 0 0,11 7 0 16,-11-7-128-16,12 6 128 0,-12-6 0 0,10 4 0 16,-10-4-176-16,9 2 176 0,-9-2-160 0,0 0 160 0,9-2-144 0,-9 2 144 15,0 0-128-15,0 0 128 0,4-11 0 16,-1 2 0-16,-2 0 0 0,-1 9 0 0,-1-9 0 0,-2 0 0 16,1-3 0-16,-1 3 128 0,3 9-128 0,0 0 0 15,-4-13 0-15,0 0 128 0,0 0-128 0,2 2 0 16,2 11 128-16,-4-9-128 0,1 3 0 0,3 6 0 15,0 0 0-15,0 0 0 0,-8-6 0 0,0 5 0 16,8 1 0-16,-9 3 0 0,9-3 0 0,-10 6-160 16,-1 1 160-16,1 1 0 0,1-1-128 0,0 0 128 15,1-3 0-15,8-4 0 0,0 0 0 0,-7 5 0 16,7-5 0-16,0 0 0 0,-3 9 0 0,3-9 0 16,0 0 0-16,3 13 0 0,1-1 0 0,2-3 0 15,-6-9 0-15,7 8-160 0,0 0 160 0,1 1 0 16,2-4 0-16,1-1-128 0,-11-4-32 0,11 0 0 0,0 1 0 15,1-1 0 1,-1 0-592-16,0-2-112 0,-2-4-32 0,0 0 0 16,-1-2-2032-16,0-1-400 0,-1-1-96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6:22:51.672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4261 15945 23039 0,'-2'-3'2048'15,"0"2"-1648"-15,2-2-400 0,0 3 0 0,2-2 1024 0,-1 1 112 0,-1-4 16 0,1-2 16 0,0 0-1488 0,2-2-288 0,-2 2-64 16,0-3-16-16,2 4 560 0,-2 1 128 0,-1 1 0 0,0 1 0 0,0 3 128 0,0 0 64 0,-1 0 16 0,0 1 0 16,-1 1 816-16,1 1 176 0,-1-2 16 0,-1 4 16 0,1-1-224 0,-2-2-48 15,0 4-16-15,-1-1 0 0,2 1 176 0,-2 1 32 16,-2 1 16-16,3-2 0 0,-3 4-384 0,1-3-80 16,1 1 0-16,0 0-16 0,0-2-336 0,-1 2-64 15,-1 2-16-15,-2 0 0 0,2 3-272 0,-2-1 128 16,-1 4-128-16,0 0 0 0,0 4 0 0,-2 2 0 15,0 5 0-15,-2 2 0 0,-1 5 0 0,-1 1 0 16,-1 5 0-16,-2-1 0 0,2 0 0 0,-4 1 0 16,1 5 0-16,-1 2 0 0,1 1 0 0,2-1 0 15,0-2 0-15,2 2 0 0,0-3 256 0,3-3-64 16,3-3-16-16,1-6 0 0,3-1 80 0,2 0 0 0,2-2 16 0,2-3 0 16,2 2-272-16,2-3 160 0,2-2-160 15,3 0 128-15,-2-2-128 0,3-2 128 0,0 0-128 16,2-3 128-16,1-1-128 0,0-3-176 0,2-1 48 15,2-2 0-15,2-3 128 0,1-5 0 0,0 1 0 0,2-4 0 16,3 1 176-16,-1-3-48 0,2-2 0 0,0-5 0 16,3 0-128-16,-2-4 160 0,0-1-160 0,2-6 160 15,3-3-16-15,0-3 0 0,-2-2 0 0,-1-3 0 16,1-3-144-16,-3-4 0 0,-1 1 0 0,-2-2 0 16,-1-4 0-16,-2-1 128 0,-4 4-128 0,-2-6 0 15,-2-2 160-15,-2-4-160 0,-4 1 192 0,-2-4-192 16,-2 4 128-16,-3-1-128 0,-4 1 0 0,-2 2 0 15,1 3 0-15,-4 1 0 0,0 2-208 0,-2 1 80 0,0 3-16 16,-2 2 0-16,-1 2 0 0,-1 5 0 0,0 1 144 16,-1 3 0-16,-1 4 0 0,2 3 0 0,1 3-288 15,2 4 32-15,0 2 0 0,2 3 0 16,0 5-400-16,1 3-80 0,2 5-16 0,-2 0-17552 16</inkml:trace>
  <inkml:trace contextRef="#ctx0" brushRef="#br0" timeOffset="394.27">3950 16485 35007 0,'-9'0'3120'0,"1"-3"-2496"0,2 6-496 0,3-6-128 0,1 3 896 0,2 0 144 0,-1 0 48 15,0 3 0-15,0-3-1760 0,-2 0-352 0,4 4-64 0,2-2 0 0,3-1 1584 0,3 4 320 0,4-1 64 0,6-2 16 0,3-2-176 0,5 0-16 16,4 0-16-16,5-2 0 0,4-2-320 0,0-1-64 16,3 2-16-16,1-4 0 0,-1 1-288 0,1 3 0 15,-2-4 0-15,0 1 0 16,0 0-432 0,-4 2 16-16,-2-2 0 0,-3 2 0 0,-1 2-1120 0,-2-2-240 15,-1 2-32-15,-2-2-16 0</inkml:trace>
  <inkml:trace contextRef="#ctx0" brushRef="#br0" timeOffset="918.8">5088 16426 40543 0,'-3'2'3600'0,"-1"2"-2880"0,2-2-576 0,2-2-144 0,0 4 560 0,0-2 80 0,0 2 0 0,-2 0 16 0,2 2-928 16,3 0-192-16,2 0-48 0,3-2 0 0,2 1 512 0,3-5 0 0,0 0 0 0,6-2 0 0,2-2 176 0,4-2-32 15,4-4 0-15,3 1 0 0,3-1 96 0,2 0 16 16,3 2 0-16,-1-1 0 0,2 2-256 0,-1 3-192 16,-3-1 48-16,-1 1 0 15,-1 4-272-15,-2-2-48 0,-3 2-16 0,-2 2 0 16,-4-2-1696-16,-1 3-352 0,-1 3-64 0,-4-1-12768 0</inkml:trace>
  <inkml:trace contextRef="#ctx0" brushRef="#br0" timeOffset="1212.59">5133 16845 44223 0,'4'0'3936'0,"-1"-3"-3152"15,1 3-624-15,1 0-160 0,1-2 0 0,4 1-192 16,9-6 32-16,12 1 16 15,12-6-432-15,8-3-96 0,4 1-16 0,0-2 0 0,-2 1 688 0,-3-1 0 16,-1 3 208-16,-4-3-48 16,-1 3-992-16,-3 2-208 0,-3 4-48 0,-2-3-16384 15</inkml:trace>
  <inkml:trace contextRef="#ctx0" brushRef="#br0" timeOffset="1922.53">7188 15524 37775 0,'-1'0'3360'0,"0"0"-2688"0,-1 0-544 0,1 0-128 16,0 3 496-16,0-3 64 0,-2 1 16 0,-1 1 0 0,-2 4-576 0,-1 1 0 0,-3 3 0 0,0-1 0 0,-1 4 128 0,-1 3-128 0,-3 2 0 0,-1 2 0 16,-2 5 0-16,-1 1 0 0,-4 7 0 0,-3 2 0 15,-3 4 192-15,-3 5-192 0,-2 3 192 0,-3 5-192 16,-3 9 144-16,0 4-144 0,0 4 0 0,3 3 144 15,4 1-144-15,3-4 0 0,6-2 0 0,5-3 0 16,4-2 400-16,5-2 48 0,4 4 16 0,3-4 0 16,3-3 0-16,3-3 0 0,3-3 0 0,0-5 0 15,3-4-464-15,2-1 128 0,2-4-128 0,4 1 0 16,2-2 0-16,4 1 0 0,3-5 0 0,-2-1 0 0,4-5 0 16,-1-7 0-16,1-1 0 0,3-5 0 15,1 0-512-15,3-4 16 0,1 1 0 0,1-4 0 16,0-5-960-16,0-1-192 15</inkml:trace>
  <inkml:trace contextRef="#ctx0" brushRef="#br0" timeOffset="2428.69">8030 15935 41471 0,'-6'3'3680'0,"1"0"-2944"0,1-2-592 0,3 2-144 0,0-1-176 0,-2-1-64 0,-3 4-16 15,-2 5 0-15,-5 2-960 0,0 2-208 0,-2 5-48 0,0 0 0 0,-1 6 1472 0,0 0 0 0,-3 3 256 0,-1 2-32 0,-2 3 640 0,-4 3 128 16,1 3 32-16,-3 0 0 0,1 3-352 0,-2 1-64 16,0 6-16-16,-1 1 0 0,0 4-128 0,-3 2-16 15,0 5-16-15,-3 2 0 0,0-4-240 0,1-4-64 16,2-2 0-16,3-8 0 0,3-7-128 0,1 3 0 16,0-3 0-16,3-3 0 0,2-7 0 0,1-2 0 15,2-4-224-15,4-4 80 16,0-7-560-16,3-3-96 0,0-4-32 0,1-4 0 15,2-4-2064-15,2-2-432 0</inkml:trace>
  <inkml:trace contextRef="#ctx0" brushRef="#br0" timeOffset="2722.02">7534 16066 49759 0,'-5'17'2208'0,"-1"-3"448"0,0-2-2128 0,2-3-528 0,3-4 0 0,2 1 0 15,3 2-416-15,-2 8-192 0,5 10-32 16,3 12-16-16,4 2-320 0,4 5-64 0,0-1-16 0,2 0 0 16,0 0 816-16,0-2 240 0,1 2 0 0,0 3 0 15,0-2-128-15,-2 2 128 0,0-2 0 0,-3-4 0 0,-1-1 0 16,-1-4 0-16,-2 1 128 0,-2-2-128 0,-2 2 0 15,1 1 0-15,-3-3 0 0,0-7 0 0,-1-2 0 0,0 0 0 16,0-1 0-16,0-5 0 16,1-3-384-16,-1-4-144 0,2-3-48 15,-1-9-18272-15</inkml:trace>
  <inkml:trace contextRef="#ctx0" brushRef="#br0" timeOffset="3021.18">8597 15758 36863 0,'0'3'3264'0,"1"1"-2608"0,-1 1-528 0,1-1-128 15,1-2 832-15,1 6 144 0,2 4 32 0,2 8 0 16,3 8-1008-16,0 6 0 0,0 2 0 0,-1 1-160 16,-2-3 160-16,-1 5 0 0,-1-1 0 0,-1 0 0 15,-2 3 0-15,0 0 0 0,-2 0 0 0,-3 0 0 16,-1-6 0-16,-1-1 0 0,2-2 0 0,-2-7 0 16,0-3-352-16,0-2-32 0,0-5-16 0,0-6-11248 15,1-2-2240-15</inkml:trace>
  <inkml:trace contextRef="#ctx0" brushRef="#br0" timeOffset="3287.83">8179 15953 49759 0,'3'8'2208'15,"0"-5"448"-15,-2 0-2128 0,1-3-528 0,1-3 0 0,3 0 0 16,3-1-256-16,6-2-176 0,9-7-16 0,13-3-16 16,10-5-608-16,7 1-112 0,1 1-32 0,1-2 0 0,-2 2 752 0,-1 2 144 0,-1-2 16 15,-1 1 16 1,-4-1-288-16,-4 3-64 0,-2 4-16 0,-3 2 0 0,-2-3 224 0,-5 6 48 0,-2-2 16 16,-5 6 0-1,0-2-576-15,-6 3-112 0,0 2-32 0,-3 0 0 16,-3 2-224-16,-1 0-48 0,0 2-16 0,-1 1-12832 0</inkml:trace>
  <inkml:trace contextRef="#ctx0" brushRef="#br0" timeOffset="3719.66">9813 16099 37775 0,'-2'1'3360'0,"-1"-2"-2688"0,0-1-544 0,0-1-128 0,2 2 1120 0,1-3 192 16,0 2 32-16,-1-1 16 15,-1 0-1616-15,1-1-320 0,-1-1-64 0,-2 5 0 16,0 5-176-16,-3 5-16 0,-3 6-16 0,-5 9 0 16,-2 7-160-16,-8 8-16 0,-3 11-16 0,-7 2 0 15,-2 2 432-15,-3 2 96 0,0 0 0 0,-1 3 16 0,-1 2 1904 0,0 2 384 0,0-1 80 0,2-3 16 16,5-2-544-16,3-3-96 0,4-4-32 0,1 1 0 15,1 1-608-15,2-6-128 0,2-2-32 0,1-4 0 16,1-7-656-16,3-4-144 0,1-3-32 0,1-8-12576 16,1-9-2528-16</inkml:trace>
  <inkml:trace contextRef="#ctx0" brushRef="#br0" timeOffset="3999.42">9091 16225 44223 0,'-1'11'1968'16,"0"-2"400"-16,1-3-1904 0,3 2-464 0,2-3 0 0,1 1 0 15,3 1-256-15,6 8-160 0,8 7-32 0,10 7 0 16,9 9-48-16,-2 3-16 0,-1 0 0 0,-2 3 0 0,0 1 512 0,-2 3 0 15,-4 3 0-15,-3 1 0 0,-2-4 720 0,-4 2 144 16,-3-3 32-16,-3 0 0 0,-3-1-128 0,-1-5-32 0,-3-3 0 16,1-3 0-16,-1-4-544 0,0-3-192 15,-1-3 0-15,1-3 144 16,0-2-576-16,-2-4-112 0,2-3-32 0,-1-5-19712 0</inkml:trace>
  <inkml:trace contextRef="#ctx0" brushRef="#br0" timeOffset="4683.32">9676 15524 39615 0,'-2'-2'3520'0,"0"0"-2816"0,2 2-560 0,2-2-144 0,0 4 0 0,0-2 0 0,3-2 0 0,4 2-176 0,6 0-1696 0,3 6-352 0,5 0-64 0,3 8-16 15,5 7 1712-15,2 5 336 0,3 5 64 0,1 5 0 0,3 4 192 0,-1 7 0 0,4 4 0 0,2 6-128 0,1 2 128 0,1 6 0 16,-2 1 128-16,0 2-128 0,-2-4 688 15,-6-6 64-15,-5-5 16 0,-3-5 0 16,-4 1 848-16,-6 3 176 0,0 2 48 0,-5 2 0 0,-1-1-1024 16,-4 1-208-16,-2 0-32 0,-1-4-16 0,-3 0-320 15,-3-1-64-15,-1-5-16 0,-3 0 0 0,1-7-160 16,-4 2 0-16,-2 2 0 0,-3-2 128 0,0-3 32 0,-4-2 0 16,-2-1 0-16,0-4 0 0,-3 0-384 0,-4-8-80 15,-1 2-16-15,-2-7 0 16,0-4-912-16,-1-2-192 0,-5-5-48 15,0-5 0-15,-1-1-2048 0,2-8-432 0,0-3-80 0,1-9-8272 0</inkml:trace>
  <inkml:trace contextRef="#ctx0" brushRef="#br0" timeOffset="5083.5">10617 15726 43311 0,'6'10'1920'0,"-2"-7"384"0,-2 3-1840 0,0-3-464 0,-1 1 0 0,0-4 0 0,2 2 224 0,2-1-48 0,4 3-16 0,4 1 0 15,2-1-672-15,2-2-128 0,-1-2-16 0,1 0-16 0,-2 0 320 0,2-2 64 16,2-2 16-16,1-2 0 15,0 0-832-15,1-1-176 0,-2 1-16 0,2 0-16 16,2-1-528-16,-1 0-96 0,-1 1-32 0,-1-2 0 16,-2 4-1072-16,-3-2-224 0</inkml:trace>
  <inkml:trace contextRef="#ctx0" brushRef="#br0" timeOffset="5371.38">11255 15215 26719 0,'0'9'2368'0,"-1"-6"-1888"0,0 0-480 0,1-2 0 16,0 1 2144-16,0 2 336 0,-2 5 64 0,1 4 16 15,1 6-2080-15,-1 2-480 0,1 2 0 0,-1 2 0 16,1 0 640-16,0 1 128 0,0 5 0 0,1 1 16 0,0 5 80 15,0-1 16-15,1 5 0 0,-1-4 0 0,0 1-336 16,-1 1-64-16,0 1-16 0,-2-1 0 0,-1 1-272 0,-2-4-64 16,0 1-128-16,0-2 192 0,-2-3-192 0,1 0-256 15,-2 2 48-15,1-8 16 16,1 0-432-16,1-5-80 0,1-5 0 0,3-4-17792 16</inkml:trace>
  <inkml:trace contextRef="#ctx0" brushRef="#br0" timeOffset="6231.76">12513 15843 35935 0,'1'4'3200'0,"-1"-4"-2560"0,1 2-512 0,-1 0-128 0,1 0 0 16,1 0 0-16,-1 2 0 0,1 6 0 0,1 5 176 0,-1 1 16 0,-2 4 0 0,-1 5 0 0,-4-1 512 0,-2 8 128 0,-3 3 0 0,-5 6 16 0,-2 1-384 0,-4 7-80 16,-4 2 0-16,-2 0-16 0,-3 1-112 0,-1 3 0 15,-2 6-16-15,-2 2 0 0,0 3-48 16,-2 4-16-16,0 5 0 0,0-4 0 0,-1-2-176 0,3-6 192 15,4-3-192-15,2-2 192 0,0 1-192 0,6-6 0 16,3-5 0-16,4-7 0 0,5-6-288 0,2-5 16 16,3-7 0-16,2-3 0 0,2-8-64 0,-1-4-16 15,1-3 0-15,0-5-17856 0</inkml:trace>
  <inkml:trace contextRef="#ctx0" brushRef="#br0" timeOffset="6524.91">11899 16048 43311 0,'-1'0'3840'0,"0"0"-3072"0,1 0-608 0,0 0-160 15,1 0 384-15,3 0 64 0,1 4 0 0,5 0 0 16,4 6-1120-16,9 7-224 15,5 9-32-15,4 9-16 0,4 5 560 0,-1 11 96 0,-1 1 32 0,1 5 0 16,0 5 64-16,-2-2 0 0,-2 1 16 0,0 1 0 16,-3 1 432-16,-2-3 64 0,-3-1 32 0,-4-6 0 0,-4-10 160 15,1 5 48-15,0 5 0 0,0-4 0 0,-1-2-352 0,0-3-64 16,0-6-16-16,0-4 0 0,2-6-128 0,0-4 0 16,3-3 0-16,-1-8 0 15,1 0-512-15,-1-5 32 0,1-1 0 0,-1-7-18400 16</inkml:trace>
  <inkml:trace contextRef="#ctx0" brushRef="#br0" timeOffset="6848.39">13278 15603 37775 0,'0'13'3360'0,"-1"-7"-2688"0,-2 0-544 16,2 0-128-16,1-5 1728 0,0 2 320 0,1-1 64 0,2 6 16 16,1 4-2000-16,1 4-384 0,3 9-96 0,2 3-16 31,0 4-272-31,-1 3-48 0,-2 2-16 0,-1 8 0 0,-2-1 96 15,0 3 16-15,-2-1 0 0,-1 1 0 0,-1 0 208 0,-1-3 64 0,0-5 0 0,-2-2 0 16,1-6 320-16,-2-5 208 0,0-4-16 0,0-3-16 16,-1-6-176-16,-2-3 0 0,1-5 0 0,-1-1-17312 15</inkml:trace>
  <inkml:trace contextRef="#ctx0" brushRef="#br0" timeOffset="7090.86">12803 15587 41471 0,'-3'4'3680'0,"0"-4"-2944"0,1 2-592 0,2-2-144 0,1-2 1152 0,1 2 192 16,4-3 32-16,3 2 16 15,6-3-1840-15,7-1-352 0,9 2-80 0,5-3-16 16,4-2 384-16,-1 2 80 0,1 0 16 0,-1-3 0 0,2 2 288 0,-3 1 128 0,1-1-128 0,-5 1 128 15,-3 0-128-15,-2-3 128 0,-5 2-128 0,-3-2 128 32,-2 1-736-32,-3 0-64 0,-2 0-16 0,-2 1-16720 0</inkml:trace>
  <inkml:trace contextRef="#ctx0" brushRef="#br0" timeOffset="7432.53">13853 16409 43311 0,'1'15'1920'0,"1"-7"384"0,-1-2-1840 0,0-2-464 0,2 1 0 0,1-5 0 0,3 3 0 0,3 1 0 16,6 5 0-16,7-2 0 0,6 4 352 0,1-1 32 15,1 2 0-15,0 0 0 0,0 2 0 0,0 2 0 16,0 1 0-16,-1 4 0 0,-3 1-384 0,-1 1 0 16,0 5 0-16,-3-2 0 0,0 1 0 0,-2-1-256 15,-2-2 32-15,0 0 16 0,-4 1-80 0,0-6-16 0,-1 2 0 0,0-2 0 31,1 1-240-31,0-5-48 0,0 1-16 0,-1-3-12128 0,0 0-2416 0</inkml:trace>
  <inkml:trace contextRef="#ctx0" brushRef="#br0" timeOffset="7708.78">14902 16182 45151 0,'-14'28'2000'0,"0"-8"416"0,0 1-1936 0,3-5-480 0,2-3 0 0,1 0 0 16,-1 6 0-16,-10 18 0 0,-11 20 0 0,-7 23 0 16,-2 17-608-16,3 4-224 0,4-2-32 15,2-1-16-15,4-4 880 0,-1 1 384 0,-2 0-16 0,0-3-16 0,-1-5 784 0,-3-1 144 16,-6 0 48-16,-2 0 0 0,-2-2-512 0,-1-4-112 15,-1-5 0-15,1-9-16 16,0-4-1024-16,2-7-208 16,4-4-32-16,2-10-21296 0</inkml:trace>
  <inkml:trace contextRef="#ctx0" brushRef="#br0" timeOffset="11900.9">26165 15945 18431 0,'0'0'1632'0,"2"-4"-1312"0,-1 4-320 0,-1 0 0 0,1-3-2384 0,-1 3-560 0,1-2-96 0,1-2-32 0,-1 0 2432 0,0 1 464 0,0 0 176 0,1 0 0 16,-2 0 320-16,1 1 144 0,-1 0 32 0,1 2 32 16,-1 0 2544-16,1 0 496 0,-1 2 96 0,2 0 48 15,-1 1-832-15,-1-3-192 0,0 0-16 0,0 0-16 16,0 0-448-16,1 26-96 0,-1-17 0 0,-1 4-16 16,-2 0-1024-16,2 2-208 0,-1 1-32 0,-3 3-16 15,1-1-192-15,-2 2-48 0,-3 5 0 0,-1 0 0 16,-1 1-320-16,-4 2-64 0,-3 10 0 0,-5 6-16 15,-1 0-176-15,-4 2 0 0,1 7 0 0,-4 3 0 0,2-2 0 16,-2 1 0-16,0 0 0 0,1-3 0 0,2 5 0 0,2-7 0 16,1-10 0-16,3 0 128 0,2-3-128 15,1-5 0-15,3-1 144 0,2-5-144 0,-1-1 0 0,0-1 0 16,0 2 0-16,1-3 0 16,1-5-624-16,-1-2-32 0,3-3-16 0,0-3 0 15,0-2-192-15,2-2-32 0,0-2-16 0,1-4-17232 0</inkml:trace>
  <inkml:trace contextRef="#ctx0" brushRef="#br0" timeOffset="12482.88">25541 15973 28559 0,'-3'-3'2544'0,"1"2"-2032"0,2 1-512 0,0 0 0 0,0 0-1152 15,0 0-320-15,-1 0-64 0,0 0 0 0,-1 0 640 0,0 1 128 0,1-1 16 0,1 0 16 0,0 0 2656 0,0 0 544 16,0 0 96-16,0 0 32 0,0 0 224 0,0 0 64 15,-7 21 0-15,9-17 0 0,0 0-1600 0,1 1-304 16,0 2-64-16,1-1-16 0,1 3 112 0,0 1 16 16,0 0 0-16,1-1 0 0,1 4-512 0,1 0-112 15,1 3-16-15,0-2 0 0,3 4-384 0,0 3 0 16,3 1 0-16,1 3 0 0,2 4 0 0,2 4 0 16,4 6 0-16,3 2 0 0,3 3 0 0,2 5 0 15,-1 0 0-15,2 6 0 0,2 1 0 0,-3 3 0 16,-1-1 0-16,-3-3 0 0,-3 1 0 0,-2-3 0 0,0-2 0 15,-5 0-176-15,1-3-96 0,-3-5-32 0,0-1 0 0,-1-10 0 16,-2-3 0-16,1-5 0 0,-2-4 0 16,-1-5 0-1,1-3-272-15,-3-4-64 0,1-3-16 0,0-5 0 16,-2-5-368-16,-2-3-80 0</inkml:trace>
  <inkml:trace contextRef="#ctx0" brushRef="#br0" timeOffset="13814.81">26915 16026 31327 0,'-1'0'2784'0,"-1"0"-2224"0,2 0-560 0,0 0 0 0,2 0-640 0,-2 0-256 0,0 0-32 0,0 0-16 0,0 0 208 0,0 0 32 0,-2 1 16 0,2-1 0 0,0 0 1936 0,0 0 384 15,0 0 80-15,0 0 16 0,-12 25 32 0,7-16 16 16,1 2 0-16,-2 4 0 0,0 3-880 0,-2 2-160 16,1 2-32-16,-3 6-16 0,0 4-464 0,-1 4-96 15,0 4 0-15,-1 4-128 0,-1-4 128 0,1 5-128 16,-2 3 0-16,3 2 0 0,0-2 0 0,0 3 128 15,1 2-128-15,1 1 0 0,2-3 0 0,2-2 0 0,-1 2 0 16,1-5 0-16,1 0 0 0,0-2 0 0,1-3 0 16,-1 1 0-16,2-1 0 0,-1-3 0 0,2-3 0 15,1-4 0-15,1-5 192 0,2-4 0 0,0-4-16 16,3-5 0-16,1-3 80 0,1-4 32 0,5-3 0 0,-1-3 0 16,4-3-288-16,1-3 0 0,2-3 0 0,1-1 0 15,2-6 0-15,0-3 0 0,3-3-160 0,0 0 160 16,-3 0-240-16,2-4 80 0,0-2 16 0,0-4 0 15,-2 0 144-15,0-2-208 0,-3-1 80 0,-4 0 128 16,-1 1 0-16,-2-5 0 0,-1 1 0 0,-4-2 128 16,-1 1-128-16,-1-2 0 0,-2-3 0 0,-3-3 128 15,0-3-128-15,-4-2 0 0,-1 1 0 0,-1-2-176 16,-2 3 48-16,1 3 0 0,-2 2 0 0,0 1 0 16,-1 3 128-16,1 2 0 0,0 5 0 0,1 3-128 15,0 2 128-15,0 3 0 0,0 4 0 0,2 0 0 0,1 3 0 16,0 5 0-16,1 2 0 0,1 1 0 15,0 4-576-15,1 2-128 0,-1 0-16 0,2 5-16848 16</inkml:trace>
  <inkml:trace contextRef="#ctx0" brushRef="#br0" timeOffset="14165.93">26764 16731 27647 0,'-3'0'2448'0,"1"0"-1952"15,1 0-496-15,1-2 0 0,1 2 1216 0,0 0 160 0,0-3 32 0,1 2 0 0,0-4-1648 0,3 1-320 0,0 2-64 0,1 0-16 0,2 2 1792 16,-1-2 368-16,3 4 64 0,0-2 16 0,2 2-336 0,2 0-64 0,3-6-16 0,-1 2 0 16,3 1-816-16,-3 1-176 0,0 3-16 0,0-3-16 0,-2 0-160 15,-1 2 0-15,0-2-192 0,-2 0 192 16,-1-2-1536-16,1 2-192 0</inkml:trace>
  <inkml:trace contextRef="#ctx0" brushRef="#br0" timeOffset="15268.13">23776 16361 2751 0,'0'1'256'0,"-1"-1"-256"0,1-1 0 0,0 1 0 0,1 0 3776 0,1 0 720 0,-1 0 144 0,1 0 32 0,2 0-1440 16,2 0-288-16,2-2-48 0,-1 4-16 0,3 2-448 0,-1-2-112 0,-1 3-16 0,0 2 0 15,0 1-1280-15,2 5-272 0,1 3-48 0,2 2-16 16,0 4-400-16,5 4-80 0,0 5-16 0,3-1 0 16,-1-2-192-16,6 7 176 0,4 2-176 0,3 4 160 15,4 0-160-15,0 0 0 0,2-2 0 0,-4-2 0 16,-1-2 0-16,-2-5 0 0,-4-2 0 0,0-1 0 16,-2-2-1232-1,-3-3-176-15,-2 2-48 0,-4-3 0 0</inkml:trace>
  <inkml:trace contextRef="#ctx0" brushRef="#br0" timeOffset="15564.74">24443 16412 35007 0,'-4'6'3120'0,"2"-2"-2496"15,0-2-496-15,2 2-128 0,3-4 768 0,-2 4 128 16,-1 2 16-16,0 6 16 16,1 2-1760-16,1 4-336 0,-1 5-80 0,1 1-16 0,0 2 880 0,-1 5 192 0,0 4 16 15,-1 3 16-15,-1 6 1008 0,0-2 208 0,2 5 32 16,-2 0 16-16,-1 3 48 0,1 2 0 0,-1 4 0 16,-2 2 0-16,0 1-768 0,-2 2-128 0,0 1-48 0,-3-2 0 15,-1 1-208-15,2-13 0 0,-1-2 0 0,-2 8 0 31,-3 9-464-31,-2 7-48 0,-1-1 0 0,1-6 0 16,1-7-1392-16,1-4-272 0,3-4-64 0,1-6-13360 0</inkml:trace>
  <inkml:trace contextRef="#ctx0" brushRef="#br0" timeOffset="15948.81">24839 16639 27647 0,'-10'0'2448'0,"2"0"-1952"0,2 0-496 0,1 0 0 0,4-2 2656 0,1 2 432 0,0-4 96 0,0 2 16 16,-1-2-3008-16,1-1-608 0,2 0-112 0,1 0-32 0,0 2 560 0,2-1 0 0,1-1 0 0,1 4 0 16,1-2 592-16,2 2 80 0,0 2 16 0,2-1 0 15,2 0-192-15,2-1-48 0,1 1 0 0,3-1 0 16,2-1-304-16,3 2-144 0,4 0 128 0,2 0-128 15,3 0-176-15,0 0-112 0,1 2-32 0,0 0 0 32,1 2-2080-32,-3-4-416 0</inkml:trace>
  <inkml:trace contextRef="#ctx0" brushRef="#br0" timeOffset="16266.15">24908 16946 43311 0,'1'10'1920'0,"-2"-6"384"0,0-1-1840 0,1 0-464 16,1-1 0-16,0-2 0 0,2 0 480 0,0 0 0 0,5 0 0 15,3 0 0-15,4 0-480 0,2-2-288 16,5-2 32-16,0 1 16 16,0-4-208-16,1 2-64 0,0-1 0 0,1 2-12272 15,-1-2-2448-15</inkml:trace>
  <inkml:trace contextRef="#ctx0" brushRef="#br1" timeOffset="24233.74">24298 15480 13823 0,'-1'0'1216'0,"1"-3"-960"0,0 3-256 0,0 0 0 16,1 0 944-16,-1 0 144 0,0 0 16 0,1 0 16 0,1-1-1536 0,-1 1-304 0,0 0-64 0,-1 0-16 0,0 0 1856 0,0 0 368 0,0 0 80 0,0 0 16 0,0 0 1104 0,0 0 240 15,20-11 32-15,-16 7 16 0,1 0-608 0,-2-1-112 16,2 0-16-16,0-1-16 0,1 0-1264 0,1-3-240 16,1 1-48-16,0-2-16 0,2 0-352 0,-1-4-80 15,1 2-16-15,-1-4 0 0,1-1-144 0,-1-1 0 16,0-3 144-16,0-1-144 0,1 0 128 0,-1-3-128 16,-1-1 160-16,-2-5-160 0,2 3 0 0,-3 2 0 15,-1-5 0-15,1 1 0 0,-2-2 128 0,1 1-128 0,-2-1 0 16,2 3 144-16,-1 2-144 0,-1 4 0 0,1 4 0 15,-1 1 128-15,2 2 0 0,-2 1 0 0,2 5 0 16,0 2 0-16,-2 2-128 0,1 4 192 0,-2-1-192 16,1 6 192-16,1 0-192 0,-1 4 0 0,2 3 0 0,1 1 0 15,-1 2-336-15,1 6 48 0,-1-1 16 0,3 6 0 16,0 1 128-16,0 3 144 0,2 0-208 0,0 3 80 16,-1 2 128-16,2-3-128 0,0 6 128 0,0 1-128 15,1 2 128-15,-1-1 0 0,0-1 0 0,0-1 0 16,1-3 0-16,-1-4 0 0,0-3 0 0,-2-4 0 15,1-6 0-15,0-1 0 0,-2-4 0 0,1-2 0 16,-1-3 0-16,2-4 0 0,1-2 128 0,0-2-128 0,1-4 352 0,0-3 0 16,1-2 0-16,0-4 0 0,1-1-176 15,-1-2-48-15,1-5 0 0,-1-1 0 0,0-2 0 16,-1-3-128-16,1-3 192 0,-3 0-64 0,0-3 48 16,0-6 0-16,-1-2 0 0,-1-1 0 0,-1-1-48 0,-1 1 0 15,0-3 0-15,-2 5 0 0,1 1-128 0,0 2 0 16,-2 9 0-16,0 1 128 0,-1 3-128 0,-2 3 0 15,-1 5-192-15,1 0 192 0,0 2-368 0,-2 3 48 16,3 3 16-16,-1 2 0 0,1 4-64 16,0 0-16-16,0 2 0 0,0 2 0 15,1 2-1088-15,1 0-240 0,0 0-32 0,1 2-15104 0</inkml:trace>
  <inkml:trace contextRef="#ctx0" brushRef="#br1" timeOffset="24700.86">25244 15135 7359 0,'4'-3'656'0,"-2"1"-528"0,1 0-128 0,-1 0 0 0,1-2 2688 0,-1 2 496 0,1-1 96 0,0-3 32 0,4-1-784 0,-1-6-160 0,1 1-16 0,-2 2-16 0,-1-2-704 0,-2 4-144 0,0 2-16 0,-4 4-16 16,-1-1-448-16,-2 6-96 0,-1 0-16 0,-3 3 0 0,-1 4-768 0,-2 1-128 16,0 6 0-16,-1-1 0 0,1 2 0 0,-1 4 0 15,2 2 224-15,0 3-64 0,1-2 128 0,1 1 32 16,3 2 0-16,0-3 0 0,1 1-320 16,3-4 0-16,2 3 0 0,0-3 0 0,2-2 0 15,2-4 0-15,1-1 0 0,2-3 0 0,2-2 0 16,2-2 0-16,2-3 0 0,2-4 0 0,3-2 0 0,1-6 208 15,4 1-32-15,-1-4-16 0,1-2-160 0,1-4 0 16,1-3 0-16,-1 1 0 0,4-2 0 0,-5-1 0 16,-1 1 0-16,-2-2 0 0,-3 1 128 0,0 1 80 15,-4-2 32-15,-1 1 0 0,-3 1 64 0,-1-2 16 16,-5 0 0-16,0-1 0 0,-4 2-80 0,-2 1-16 16,-1 1 0-16,-3-2 0 0,-1 5-80 0,-3-3-16 15,-1 3 0-15,-3 2 0 0,-1 2-128 0,0 2-144 16,-1 4 144-16,-1 0-208 0,1 3-160 0,-1 3-16 15,0 3-16-15,3 0 0 16,2 1-784-16,0 1-160 0,1 0-16 0,2 0-9488 0,4-1-1888 16</inkml:trace>
  <inkml:trace contextRef="#ctx0" brushRef="#br1" timeOffset="25065.16">25973 14724 25791 0,'-3'0'2304'0,"2"0"-1856"0,-2-2-448 0,3 0 0 0,0 1 2752 0,2 0 448 0,-1 1 80 0,0-4 32 0,3-1-2256 0,-1-1-448 0,2 2-96 0,0 1 0 0,2 0-192 0,-4 6-48 16,0 6 0-16,-2 4 0 0,1 9-272 0,-2 3 0 15,0 7 128-15,0-7-128 0,-1-3 128 0,-1 6-128 16,-1 17 192-16,0 9-192 0,-1 7 0 0,1 1 0 16,2-5 0-16,1-1-144 0,0-7 144 0,3-8 0 15,-1-4 0-15,2-5 0 0,1-4 0 0,-2-2-128 16,1-1 128-16,0-5 0 15,-2-2-1952-15,1-3-304 0</inkml:trace>
  <inkml:trace contextRef="#ctx0" brushRef="#br1" timeOffset="25254.49">25767 15012 31327 0,'-1'-2'2784'0,"0"0"-2224"0,0 0-560 0,2 2 0 15,0 0 2176-15,1 0 336 0,2-4 64 0,2-1 16 16,4 0-1968-16,5-3-400 0,5-2-80 0,1 0-16 16,2-2-128-16,3 2 160 0,2-3-160 0,-1 2 160 15,1 1-160-15,1 0 0 0,-1 2 0 0,-1 0 0 16,1 5 0-16,-3-2-256 0,3 3 64 0,-2 4-11968 16,0 3-2416-16</inkml:trace>
  <inkml:trace contextRef="#ctx0" brushRef="#br1" timeOffset="31032.53">27319 15024 34095 0,'-4'0'3024'0,"3"-2"-2416"0,0 2-480 0,1-1-128 0,1 1 144 0,-1-3 16 0,0 0 0 0,-1 0 0 0,0-3 304 0,-1 2 64 0,0-4 16 0,-2 0 0 0,-1-1 416 0,-1 2 96 16,-1-2 16-16,-2 3 0 0,0 0-544 0,-2 2-96 0,-1 1-32 0,-2 3 0 0,-2 0-176 0,-1 3-32 15,-2 4-16-15,-2 2 0 0,-1 1-368 0,2 3-64 0,3-1 0 0,-2 2-16 32,-2 4-240-32,-1 4-32 0,2 1-16 0,2-2 0 0,2-1 416 0,3-2 144 0,4-2 0 0,2-1-144 15,4-4 144-15,1 0 256 0,5-5-64 0,-1-1-16 16,5 0 80-16,0-1 0 0,3-2 16 0,2 0 0 16,3 0-272-16,1-2 0 0,1 0-128 0,3 0 128 15,1 0-256-15,3 3 64 0,-1-2 0 0,3 4 0 16,0 0-96-16,1 1-16 0,-1 3 0 0,-2-1 0 15,-3 2-224-15,-3 0-48 16,0 0-16-16,-6 2 0 0,-2 3 592 0,-3-1 336 0,-3 1-32 0,-3-2-16 16,1 6-288-16,-4-3-256 0,-1 0 64 0,-1 0 0 15,-1-1-832-15,-1-2-144 16,-2 0-48-16,1-3 0 0,-3 1 1216 0,0-1 400 0,-1-3 0 0,-1 2 0 16,-2-2 144-16,-1-1 32 0,0 3 0 0,1-5 0 15,-4 1-352-15,1-2-64 0,1 1-16 0,-5 2-10976 16,-3-3-2208-16</inkml:trace>
  <inkml:trace contextRef="#ctx0" brushRef="#br1" timeOffset="31583.6">27855 15053 27647 0,'-15'2'2448'0,"4"0"-1952"0,1 0-496 0,5-2 0 0,2 0 2192 16,2 0 352-16,0 0 64 0,-2 0 16 0,-3 0-2624 0,-1 4-304 0,-3-2-160 0,-1 6-48 0,-3 4-112 0,-2 7-16 0,0 3-16 16,-3 3 0-16,2 4 160 0,-3 2 48 0,1 4 0 0,-1-4 0 15,0 1 1360-15,3-4 288 0,1 1 48 0,2-6 16 0,2 1-80 0,2-2-16 16,2-2 0-16,3-2 0 0,4-2-784 15,2-3-144-15,4-3-48 0,3-4 0 0,2 0-192 0,2-3 0 16,4-3 0-16,4 0-160 16,2-3-672-16,3-3-128 15,2-3-16-15,1 2-16 0,2-3-192 0,-3 1-32 0,1-3-16 0,-5 2 0 16,-2 0 496-16,-1 0 96 16,-3-1 32-16,-2 0 0 0,0-1 1344 0,-4-4 272 0,-1 1 48 0,-3-1 16 15,-2-3 304-15,-2-1 64 0,-2 2 16 0,-2-5 0 0,-2-1-880 0,-2-2-160 16,-1 1-32-16,-1-3-16 0,-1-3-224 0,-2 1-144 15,-1 2 192-15,1 0-192 16,-1 5-288-16,1 1-160 0,0 4-48 0,3 5 0 16,0 3-1680-16,0 1-320 0</inkml:trace>
  <inkml:trace contextRef="#ctx0" brushRef="#br1" timeOffset="31883.66">28108 14368 35935 0,'-5'0'1600'0,"0"-1"320"0,1 1-1536 0,2 0-384 0,2 0 0 0,0 0 0 15,0 0 384-15,1 1 0 0,0 1 0 0,2 1 0 0,-1 3-384 16,-2-6-160-16,10 20 16 0,-5-4 0 0,0 2 720 15,-1 7 160-15,0 5 32 0,-2 7 0 0,-2 4-208 0,0 7-48 16,0 3 0-16,-1-1 0 0,-2 0-304 0,1 0-64 16,-2 11-16-16,-1 0 0 0,-2 1-128 0,-1-2 0 15,1-2 0-15,-2 2 0 0,2-7-192 0,1-5-80 16,2-1-16-16,2-9 0 16,2-3-2144-16,0-4-448 0</inkml:trace>
  <inkml:trace contextRef="#ctx0" brushRef="#br1" timeOffset="36002.29">28368 14968 25791 0,'-2'0'2304'0,"2"0"-1856"0,0 0-448 0,0 0 0 15,2 0-192-15,-2 0-128 0,1 2-16 0,-1-2-16 0,1 4 1376 0,0 2 288 0,2 0 48 0,-1 4 16 0,1 2 736 0,1 2 128 0,1 5 48 16,-1 0 0-16,3 2-1136 0,0 4-240 0,2 4-32 0,-1-1-16 0,2 0-640 0,-1 1-224 0,1-1 144 0,-3 1-144 16,2-3 0-16,-3-2 0 0,1 2 0 0,-2-3 0 15,0-5 160-15,0 1-160 0,-1-3 192 0,1-4-192 16,0-1 0-16,1 0 0 0,0-4 0 0,-1-2 0 16,0 0 0-16,-1-5 0 0,1 0 0 0,0-5 0 15,0 0 320-15,0-2-64 0,0-4 0 0,1 0 0 16,0-6 64-16,0 0 0 0,0-4 0 0,1-2 0 15,0-1-64-15,0-5-16 0,1-1 0 0,-1-4 0 16,1-1-240-16,-1-2 128 0,2-1-128 0,-2 3 0 16,2 5-256-1,-1 3-128-15,0 4-48 0,-1 4 0 0,1 4 48 0,-2 5 16 0,0 1 0 0,-1 5 0 16,-1 1-16-16,-1 6 0 0,0-3 0 0,-2 4-11712 16,2-1-2368-16</inkml:trace>
  <inkml:trace contextRef="#ctx0" brushRef="#br1" timeOffset="36257.15">28904 15049 38703 0,'-8'14'1712'0,"3"-6"352"0,0 0-1648 15,2-2-416-15,3 0 0 0,2-3 0 0,-1 3 0 0,0 4 0 16,2 8 0-16,-1 5-176 0,2 5 336 0,-1 2 64 0,0-2 16 0,1 1 0 16,-1-2 80-16,0-4 0 0,1 0 16 0,-2-2 0 15,0-3-336-15,1-2 0 0,-2-3 0 0,2-2 0 32,-2-3-464-32,0-5-176 0,-1-2-16 0,1-1-16672 0</inkml:trace>
  <inkml:trace contextRef="#ctx0" brushRef="#br1" timeOffset="36423.23">28991 14736 41471 0,'-5'4'3680'0,"1"0"-2944"0,2-1-592 0,2 0-144 16,2-1 624-16,0 2 80 0,-2 0 32 0,0 5 0 15,2 0-1072-15,2 1-224 0,1 1-32 0,1-1-16 16,0 0-1008-16,0-1-208 0,0 1-32 0,1 2-14912 15</inkml:trace>
  <inkml:trace contextRef="#ctx0" brushRef="#br1" timeOffset="36718.17">29258 15282 34095 0,'-6'12'3024'15,"1"-6"-2416"-15,0-1-480 0,1-1-128 0,3-4 1744 0,1 0 336 16,0 0 64-16,0-3 16 0,-2 2-1760 0,-1-4-400 15,1 2 0-15,-2-6 0 0,1-1 0 0,0-2 0 0,-1-2-144 0,2-2 144 16,-1 0 0-16,1-5 0 0,-1 1 0 16,2-5 0-16,2 3 128 0,0 0-128 0,2 1 128 15,2 3-128-15,0 1 0 0,1 6 0 0,1 0-160 0,2 3 160 16,0 5-144-16,1 3 144 0,1 0 0 0,1 3-144 16,2 4 144-16,-2-4-192 0,2 4 192 0,0-1-192 15,1 2 192-15,-1 0 0 0,1 0 0 0,0 0 0 16,-2 1 0-16,1-3 0 0,-1 4 0 0,0-4 0 15,-1 4 0-15,-1-2 176 0,0 3-48 0,-1 1 0 16,-1 0-128-16,0-1 0 0,-2 1 0 0,-1 1 0 16,0-3-896-1,-1 1-96-15,0-1-32 0,-1 0 0 0</inkml:trace>
  <inkml:trace contextRef="#ctx0" brushRef="#br1" timeOffset="37266.82">30066 14965 50687 0,'-9'5'2240'0,"1"-5"464"0,1 0-2160 0,2 0-544 0,3 0 0 0,0 0 0 16,1-2-1824-16,-4 2-480 0,-2 0-80 0,-6 0-32 16,-4 0 1232-16,-3 2 240 0,-2 5 48 0,-1 2 16 0,-2 2 880 0,0 4 0 15,-1 1 0-15,1 5 0 0,2-1 320 0,2 2 48 16,4 1 0-16,0 1 0 0,6-1-368 0,3-1 144 15,2-2-144-15,2-2 0 0,4 1 176 0,2-7-176 16,3 0 160-16,4-2-160 0,2-4 0 0,4-2-240 16,3-1 32-16,2-8 0 15,4 0-560-15,-2-4-128 0,3-1 0 0,-1-5-16 16,1 2-816-16,0-3-176 0,0-3-16 0,-4 1-16 16,-2-1 656-16,-4 2 128 0,-1-1 16 0,-6 2 16 0,0 0 2512 0,-4-2 496 0,-3-1 96 15,-2-1 32-15,-3 1 112 0,-4-4 32 0,1 1 0 0,-4 1 0 16,0-1-1248-16,0 6-240 0,0 1-48 0,-1 7-16 15,3 2-416-15,0 6-192 0,-1 4 160 16,1 5-160-16,1 1 0 0,1 2 0 0,3 1 0 0,0 4-160 16,3 1-64-16,1 3-16 0,3 1 0 0,1 1 0 15,1 0 240-15,1 4 0 0,3-2-160 0,-1 4 160 16,1-1 0-16,1 0 0 0,0 1 0 0,0-1 0 16,0 1 0-16,0-1 0 0,1 4 160 0,-3 0-160 15,1 1 0-15,-4 0 0 0,-1-1 0 0,-4 3 0 0,-2 3 0 16,-1-1 0-16,-3 2 0 0,-2-5-192 0,1 1 192 15,-3-3 256-15,0-1-48 0,-1-3-16 0,0-2 272 16,-2 0 48-16,0-1 16 0,-1 0 0 0,0-5-272 16,1-2-64-16,-3 1-16 0,0-7 0 0,0 2-176 15,-4-2 0-15,0-6 0 0,-3 0 0 0,-2-4-384 0,-4-4-16 16,0 2 0-16,-5-6 0 16,-2-3-368-16,-4 0-64 0,1-7 0 0,1-6-17728 15</inkml:trace>
  <inkml:trace contextRef="#ctx0" brushRef="#br1" timeOffset="37623.71">30890 14675 41471 0,'-3'4'3680'0,"-1"3"-2944"0,1-4-592 16,3 0-144-16,0 1 816 0,0 2 128 0,0 6 16 0,0 4 16 0,0 10-848 0,-1 5-128 0,2 4 0 0,-1 4-160 0,0 2 160 0,-1 0-208 0,1 2 80 0,-1-3 128 0,1 3-160 0,-3-2 160 0,2-5 0 0,0 3-144 0,0-4-32 0,1-3 0 15,0-2 0-15,1-3 0 16,0-5-416-16,0-3-96 0,1-3-16 0,-2-4-17920 16</inkml:trace>
  <inkml:trace contextRef="#ctx0" brushRef="#br1" timeOffset="37825.62">30654 14961 47919 0,'-15'10'2112'0,"5"-4"448"0,3-2-2048 0,3-1-512 16,5-3 0-16,3 0 0 0,2 0-208 0,1 0-160 0,4 0-16 0,4 0-16 15,3-3 80-15,7-1 32 0,3 2 0 0,3-2 0 16,1 1 32-16,2-1 16 0,2-1 0 0,1 1 0 31,2-2-224-31,3-1-48 0,0-2-16 0,-2-1-18768 0</inkml:trace>
  <inkml:trace contextRef="#ctx0" brushRef="#br1" timeOffset="38261.53">31387 14510 44223 0,'-6'3'3936'0,"1"-1"-3152"16,4-1-624-16,2 2-160 0,2-3 0 16,-2 2 0-16,0 6 0 0,0 0 0 15,1 5-832-15,-1 3-160 0,3 6-32 0,-1 4 0 0,1 5 688 0,-1 1 128 16,-1 6 16-16,0 3 16 0,-2 0 176 0,-1 3 224 16,-1 1-48-16,-2 2-16 0,-1-3 32 0,0 0 16 15,-1-2 0-15,0-1 0 0,-2-4-208 16,2 1 128-16,0-6-128 0,0-3 0 0,1-5 0 0,1-1 128 15,3-5-128-15,0-4 0 0,1-4 0 0,0-2 0 16,2-4 0-16,-1-4 0 0,3 0 0 0,0-4 0 16,1-2 0-16,0-4 0 0,1-2 0 0,1-4 0 15,1-5-144-15,0-3 144 0,1 0-192 0,1-7 192 0,0-5-208 16,0 1 80-16,1 2 128 0,0-1 0 0,3 5 0 16,-2 5 0-16,2 6 0 0,-3 4 0 0,0 3 0 15,0 4 128-15,-1 2 112 0,0 3 16 0,1 2 16 16,1 4 0-16,-1-1-16 0,2 4 0 0,-1 4 0 15,0-1 0-15,0 2-16 0,-3 2-16 0,1 1 0 16,0 1 0-16,-1 0 16 0,-2 0 0 0,1 3 0 0,-2-3 0 16,1 3-112-16,-2 2 0 0,1-1-128 0,-1 2 192 15,0 3-192-15,-1-3 0 0,1 1-192 0,0-2 192 16,0 1-576 0,0-5 0-16,1 1 0 0,-2-2 0 0,1-4-464 0,0-2-112 0</inkml:trace>
  <inkml:trace contextRef="#ctx0" brushRef="#br1" timeOffset="38497.75">31946 15002 44223 0,'-3'14'1968'16,"-1"-6"400"-16,1 0-1904 0,3-2-464 0,2-1 0 0,0-1 0 0,1-1-368 0,-1 4-160 0,3 5-48 0,1 4 0 0,3 5 160 0,-2 3 32 0,1 0 0 0,-3 2 0 0,0 1 384 0,0-4 128 16,-3 3 0-16,0-5 0 0,0 1 128 0,-1-2 16 15,-1-2 16-15,0-2 0 0,0-2-480 0,-1-2-80 16,1-2-32-16,-2-1-18192 0</inkml:trace>
  <inkml:trace contextRef="#ctx0" brushRef="#br1" timeOffset="38678.21">31971 14724 49759 0,'-15'6'2208'0,"5"0"448"0,3-2-2128 0,3-1-528 0,4-3 0 0,1 1 0 16,2 1-464-16,-2-2-208 15,2 4-32-15,0 0-16 0,2 1-112 0,1-2-32 0,1 0 0 0,1-2 0 16,2 2 0-16,0-3 0 0,1 2 0 15,2-2 0-15</inkml:trace>
  <inkml:trace contextRef="#ctx0" brushRef="#br1" timeOffset="39066.83">32642 14809 43311 0,'-1'-2'1920'0,"0"-2"384"0,1 0-1840 0,0 2-464 0,2 2 0 0,0 0 0 16,0-3-2064-16,-1 2-512 0,2-1-112 0,-2-1 0 16,-1 2-320-16,-2 1-64 0,-5 4-16 0,-2-1 0 0,-4 6 2688 0,-4 1 528 15,-2 2 128-15,-4 2 0 0,-2 3 2576 0,-2-1 512 16,-3 4 112-16,1-4 0 0,0 3-1488 0,1-4-304 16,3-2-64-16,1 0-16 0,6-6-1008 0,1-1-208 0,3-1-48 15,4-4 0-15,4 2-320 0,3-3-256 0,3 0 32 0,3-3 16 16,4 0-96-16,3-1-16 0,5-2 0 0,2 0 0 31,3-1-464-31,2-1-112 0,6 0 0 0,0 2-16 16,-1 2 160-16,0 2 48 0,1-2 0 0,-2 4 0 0,-3 1 704 0,-3 2 160 0,-3 1 32 15,-1 1 0-15,0 5 800 0,-1-1 160 0,-1 4 48 0,-3 0 0 16,-1 6-480-16,-1-3-80 0,-3 3-32 0,-1 0 0 16,-2 2-240-16,0 2-48 0,-3-1-16 0,-3 3 0 15,-2-3-304-15,-1 0 0 0,-1 0 0 0,-3 1 0 16,-1-1-160-16,-2 0-144 0,0-1-16 0,-3 1-16 15,-2-2-144-15,0 0-32 0,-3 1 0 16,-1-1-17728-16</inkml:trace>
  <inkml:trace contextRef="#ctx0" brushRef="#br1" timeOffset="39825.9">28943 16409 11967 0,'15'-2'1072'0,"-7"-2"-864"0,0 1-208 16,-3-4 0-16,0 4 3984 0,-3 0 752 0,3-3 160 0,1 0 32 0,4-7-3760 0,1-3-736 0,0 0-160 0,-1-2-16 0,-5 2 1088 0,-2 2 208 0,-3-1 48 0,-4 2 16 0,-2 0-256 0,-3-2-48 15,-2 2-16-15,0-3 0 0,-3-2-800 0,-1 1-176 16,-1 1-16-16,0-2-16 0,0 1-288 0,-1 0 128 15,-1 4-128-15,1 0 0 0,0 6 0 0,0 2-176 16,0 4 0-16,1 4 0 0,2 5 16 0,-1 3 0 16,-1 2 0-16,1 3 0 0,0 3 0 0,1 2 0 15,1-1 0-15,0 5 0 0,2-2 160 0,1 2 0 16,2 0-144-16,2-1 144 0,1-1 0 0,3-1 0 0,4 0 0 0,0-5 0 16,4 2-448-16,2-3 48 0,2 1 0 15,2-3 0-15,2 1 96 0,2-4 32 0,3 0 0 16,1-5 0-16,2 2 16 0,1-2 0 0,-1-4 0 15,0-2 0-15,0 0 256 0,-1-2 176 0,2-2-32 16,-3-5 0-16,-2 2 464 0,-1-4 96 0,1 0 0 0,-6-4 16 16,0-1-160-16,-2-3-48 0,-3 1 0 0,-1-5 0 15,-3 0 0-15,1-2 0 0,-3-2 0 0,1-1 0 16,-2-2-128-16,-2-2-16 0,1-5-16 0,-3-4 0 16,2-1-112-16,-2-3-32 0,2-2 0 0,-2-3 0 15,2 3-208-15,0 2 128 0,2 7-128 0,0 1 0 16,0 6 0-16,2 5-256 0,-2 4 16 0,1 3 16 15,0 5-336-15,0 2-64 16,1 2-16-16,-1 4 0 0,1 0-1344 0,-1 6-288 0</inkml:trace>
  <inkml:trace contextRef="#ctx0" brushRef="#br1" timeOffset="40056.61">29374 16111 43311 0,'-7'8'1920'0,"2"-6"384"0,1 2-1840 0,2-4-464 15,3 3 0-15,0-3 0 0,2 3-1776 0,-1 0-448 0,3 3-80 0,1 1-32 0,2 6 800 0,-1 3 176 0,1 5 16 0,-2 1 16 0,-1 2 1760 0,-3 0 336 0,2 5 80 0,-3-1 16 0,0 1 416 0,-1-1 64 0,0-3 32 0,0-3 0 16,0-2-640-16,0-2-128 0,-1-5-32 0,1-3-12224 15,0-2-2464-15</inkml:trace>
  <inkml:trace contextRef="#ctx0" brushRef="#br1" timeOffset="40236.62">29456 15755 44223 0,'-17'10'1968'0,"5"-4"400"0,4-1-1904 0,3-1-464 0,4-1 0 0,2 0 0 16,0-2-192-16,0 4-144 0,2 2-32 0,1 4 0 16,2 6-336-16,1-5-80 15,3 2-16-15,0-2 0 0,1 1-1536 0,0-1-304 0,2 2-64 0,-1-4-16 16</inkml:trace>
  <inkml:trace contextRef="#ctx0" brushRef="#br1" timeOffset="40514.58">29836 16339 6447 0,'-4'-6'272'0,"0"-3"80"15,2 3-352-15,0 2 0 0,1 1 0 0,1-2 0 0,-1 1 2560 0,0-5 448 16,-2-4 96-16,-1-3 16 0,1-5 1808 0,-2-2 352 15,2 3 80-15,1-2 16 0,-1 1-2960 0,3 1-592 0,2 1-112 0,-1-2-32 16,4 1-912-16,0 1-192 0,1 1-48 0,0-1 0 16,2 3-336-16,-1 2-64 0,2 0 0 0,-3 4-128 15,-1 0 0-15,2 1 0 0,1 2-160 0,-1-2 160 32,2-1-496-32,-1 0 32 0,2 2 0 0,0-1 0 15,1 2-688-15,0 0-128 0</inkml:trace>
  <inkml:trace contextRef="#ctx0" brushRef="#br1" timeOffset="40877.81">30216 16140 37775 0,'-5'7'1664'0,"4"-4"368"0,1-2-1632 0,3-1-400 0,0-1 0 0,2 1 0 15,1-4-1792-15,4 2-432 0,5-5-80 0,6 1-32 16,3 3 224-16,-1-4 32 0,1 4 16 0,-4 0 0 0,-1 3 1840 0,-3 0 368 15,-1 3 80-15,0-2 16 0,-3 1 976 0,1 0 208 16,-3 0 48-16,-2 1 0 0,-1-3 176 0,-4 1 32 16,2-1 16-16,-2-1 0 0,-2 1-576 0,-1-3-112 15,-1-1-32-15,-1-2 0 0,1 0-560 0,-1 0-112 16,-1-4-32-16,-2 0 0 0,0 1-272 0,-2-1 0 16,-1-2 0-16,0 2 0 0,-3 0-192 0,0 4 192 15,-1 0-208-15,0 6 80 0,0 0 320 0,-1 6 80 0,1 0 16 0,-2 5 0 16,1 4 272-16,0 4 48 0,1 1 16 15,2 1 0-15,-1 1-32 0,4 4 0 0,0-4 0 16,2 3 0-16,3-2-176 0,1 1-32 0,2-1-16 0,1-2 0 16,2 2-368-16,0-6 0 0,2 0 0 0,0-1 128 15,3-3-256-15,0-3-64 0,-1-1 0 0,2 0 0 32,1-5-464-32,2 0-112 0,1-2 0 0,3-2-18112 0</inkml:trace>
  <inkml:trace contextRef="#ctx0" brushRef="#br1" timeOffset="41214.76">30857 15991 40543 0,'-5'0'1792'0,"1"0"384"0,2-2-1744 0,2 2-432 0,0 0 0 0,0 0 0 0,-1 0 272 0,1-2-16 0,-2 0-16 0,0 0 0 0,-3-1 128 0,0 2 16 0,-2 1 16 0,-2 0 0 15,-1 4-80-15,0-2 0 0,-2 6-16 0,-1 3 0 0,0 0-304 0,-1 6 128 16,1-1-128-16,-1 4 0 0,0 1 0 0,2 1 0 16,2 4 0-16,0-1 0 0,4 4 0 0,0-1 0 15,3 0 0-15,2 1 0 0,2-1 0 0,2 1 0 16,2-1-144-16,1-2 144 0,3-1-240 0,-1-5 48 15,2-2 0-15,3-2 0 0,-1-3-64 0,3-1-16 0,3-4 0 16,2-4 0 0,2 0-544-16,3-1-96 0,2-6-32 0,0-1-10960 0,3-2-2208 15</inkml:trace>
  <inkml:trace contextRef="#ctx0" brushRef="#br1" timeOffset="41664.69">31220 15682 36863 0,'2'3'3264'0,"-1"1"-2608"0,0 2-528 0,0-4-128 0,1 2 704 0,-1 2 128 0,1 4 0 0,2 9 16 16,1 3 384-16,0 7 80 0,0 9 16 0,-1-1 0 0,-2 2-160 0,1 1-16 0,0 2-16 0,0-1 0 0,2-3-784 0,-2-1-160 0,1-2-16 0,0-1-16 16,1-4-160-16,-2-2-272 0,2 0 64 0,-2-6 16 15,-1 0-736 1,1-5-144-16,-3 1-16 0,0-6-12672 0,0 2-2544 0</inkml:trace>
  <inkml:trace contextRef="#ctx0" brushRef="#br1" timeOffset="41868.94">30992 16020 46079 0,'-6'4'2048'0,"1"-7"400"0,2 2-1952 0,3-2-496 0,3 3 0 0,0-3 0 0,2 3 192 15,4-5-64-15,3 0-128 0,6-4 192 0,4 3-192 0,5-3-160 16,0 4 32-16,3 0 0 0,0 2 128 0,2 0 0 16,1 0 0-16,-1-1 0 15,2 0-368-15,-2-1-32 0,-1-1-16 0,-2 0 0 16,1-2-496-16,-3 2-112 0,-1-4 0 0,0 4-16 0</inkml:trace>
  <inkml:trace contextRef="#ctx0" brushRef="#br1" timeOffset="42652.83">31757 15477 40543 0,'-5'3'3600'0,"1"-2"-2880"0,3-1-576 16,2 2-144-16,-1-2 368 0,0 3 32 0,0 0 16 0,-1 4 0 0,-1 0 192 0,1 4 32 0,-1 5 16 0,1 0 0 0,1 3 48 0,-1 3 0 0,0 3 0 0,1 3 0 0,0 2-272 0,0 7-48 16,0 1-16-16,1 4 0 0,0 4-368 0,2 0 128 15,0 3-128-15,0-2 0 0,-1 4 0 0,1-3 0 16,-1 1 0-16,2-4-192 16,-2 0-192-16,1-4-64 0,-1-3 0 0,1-6 0 15,2 0-256-15,0-5-64 0,0-1-16 0,1-6-19104 16</inkml:trace>
  <inkml:trace contextRef="#ctx0" brushRef="#br1" timeOffset="42934.14">32054 14484 50687 0</inkml:trace>
  <inkml:trace contextRef="#ctx0" brushRef="#br1" timeOffset="43160.52">32577 15843 42383 0,'-11'8'1872'0,"2"-2"400"0,2 2-1824 0,2-4-448 0,4 0 0 0,-1-2 0 0,0 4 256 0,-2 1-32 16,-2 5-16-16,-4 7 0 0,-2 7 416 0,-3 8 80 16,-2 2 0-16,-2 5 16 0,-1 3 304 0,-1 6 64 0,0 2 16 15,-2 5 0-15,-2 2 32 0,-1 4 0 0,0 0 0 0,-1 0 0 16,0-2-464-16,-3 2-96 0,-1-3 0 16,-2 2-16-16,0 1-560 0,0-1-144 0,-2 4-16 15,1-1 0 1,-1-2-1184-16,3 2-256 0,2-5-32 0,3 6-21280 0</inkml:trace>
  <inkml:trace contextRef="#ctx0" brushRef="#br1" timeOffset="44363.31">31936 15967 5519 0,'2'-4'496'0,"-1"-2"-496"0,0 2 0 0,0 2 0 0,-1 2 5104 0,0-3 912 0,0 2 192 0,2 1 48 0,-2-2-3168 0,0-1-624 0,-2 2-128 0,1-2-32 0,-1 6-704 0,-2-3-160 0,0 4-32 16,1-2 0-16,-1 2-512 0,3-1-128 0,-1 1 0 0,4 1-16 15,1 1-288-15,3 0-48 0,4 4-16 0,4 3 0 16,2 3-256-16,4 2-144 0,1 2 160 0,4 6-160 15,2 5 0-15,2 1 0 0,2 5 0 16,0 2-160-16,1-1 32 0,-1 3 0 0,1-4 0 16,-1 1 0-1,-2-3-496-15,-4-3-80 0,-2-4-32 0,-2-2 0 16,-4-1-352-16,1-4-80 0,-5-1-16 0,1-7-16496 0</inkml:trace>
  <inkml:trace contextRef="#ctx0" brushRef="#br2" timeOffset="49786.41">6946 17696 23951 0,'-9'0'2128'0,"0"-3"-1696"0,1 3-432 0,2-2 0 0,2 0 3200 0,1 2 544 0,0-2 112 0,-4 1 32 0,-1-2-3616 0,-1-1-720 16,3-2-128-16,4 1-48 0,5 2 624 0,5-1 240 0,4 0-16 0,5 2 0 16,7-1 96-16,7 2 0 0,5 1 16 0,6 1 0 15,3 4-336-15,6-1 0 0,6 2 0 0,2 0 0 0,6-2 416 0,1 2 16 16,7-2 0-16,5-2 0 15,4 2 16-15,4-4 16 0,3 3 0 0,5-6 0 16,8 1-80-16,-1 0-32 0,-2 0 0 0,5 1 0 0,4-2-48 16,0 1-16-16,0 0 0 0,0 0 0 0,-3 2-288 0,4 0 0 15,-1 2 0-15,0 2 0 0,-2 4 0 0,-3 0 0 16,-4 2 0-16,-4 0 0 0,-3 1 224 0,-5 2-64 16,-4-4-16-16,-5-1 0 0,-1 3-144 0,-4-4 160 15,-2 3-160-15,-6-4 160 0,-6 1-160 0,-6-1 0 16,-3-2 0-16,-7 0 0 0,-5 0 0 0,-7 2 0 15,-4-3 0-15,-6 1 0 0,-6-3 0 0,-4 1 0 16,-3-2 0-16,-6-2 0 0,-2 2-160 0,-3-1 160 16,-2 1-208-16,-5-3 80 0,-5 1-64 0,-6-3-16 0,-8 0 0 15,-8 1 0-15,-7-2 208 0,-8 3 0 0,-2 2-160 16,-10 1 160-16,-4 0-192 0,-3 0 48 0,-1-4 0 16,0 2 0-16,-1-2 144 0,-2 2-128 0,-2-1 128 0,-2 2-128 15,0-1-32-15,-3-2 0 0,-2-2 0 0,-4 3 0 16,-2 6 16-16,-6-3 0 0,-2-3 0 0,-2 2 0 15,3 1 144-15,-6-3 0 0,-4 3 0 0,2 0 0 16,5-2 0-16,-3 4 0 0,-1 6 0 0,2-3 0 16,7-1 0-16,2-1 0 0,4 2 0 0,0 0 0 15,-1 1 0-15,2-1 0 0,6-5 144 0,4 4-144 16,3-2 0-16,3 2 0 0,3 2 0 0,6 1 0 16,8-6-352-16,3 1-32 0,5-2 0 0,4 0 0 15,6 0-256 1,1 3-48-16</inkml:trace>
  <inkml:trace contextRef="#ctx0" brushRef="#br2" timeOffset="101798.18">14687 11294 21183 0,'-2'-3'1888'0,"2"3"-1504"0,0-2-384 0,0 2 0 0,0 0 1280 0,0 0 192 0,0 0 48 0,-1-2 0 0,0 2-320 16,1 0-64-16,0 0-16 0,0 0 0 0,0 0-368 0,0 0-80 0,0 0-16 0,0 0 0 0,13 20-304 0,-9-16-64 0,0 1-16 0,0 2 0 0,-1 2 400 0,1 3 80 15,0-2 16-15,-2 6 0 0,1 3-256 0,-1 4-32 16,-1 5-16-16,1-2 0 0,-2 1-304 0,1 1-160 16,-1-6 160-16,1 1-160 0,-1 0 0 0,0 2 0 15,0 0 0-15,-1-1 0 0,0-1 0 0,-1-1 0 16,0 4 0-16,-1-1 0 15,2-2-528-15,1 1-112 0</inkml:trace>
  <inkml:trace contextRef="#ctx0" brushRef="#br3" timeOffset="108469.87">5940 9701 14735 0,'0'0'1312'0,"-1"0"-1056"0,0 0-256 0,1 0 0 15,0 0 336-15,-1 0 16 0,-1 0 0 0,0 0 0 0,-2-3-512 0,-2 3-96 0,1-1-32 0,-1 1 0 0,-1 0 288 0,-1 1 192 0,1 2-16 0,-2-1-16 0,2 2-368 0,-1 0-80 16,0 0-16-16,0 0 0 0,1 0 304 0,-1 2 0 16,3-3 0-16,0 1 0 0,0-1 0 0,2 0 0 15,0-3 192-15,0 3-48 0,0-3-144 0,1 0 128 16,0 3-128-16,0-3 128 0,1 0-128 0,-1 0-144 0,1 0 144 0,0 0-208 15,1 0 208-15,0-3 0 0,0 3-160 0,0 0 160 16,0 0 0-16,0 0-176 0,0 0 176 0,0 0-128 16,0 0 320-16,6-19 80 0,-5 16 16 0,2-1 0 15,1 2-288-15,-1-2 0 0,2 2 0 0,3-2 0 32,-2 0-464-32,0-2-48 0,3 0-16 0,-2 0 0 0,2 1 320 0,-2 0 64 0,-1-1 16 0,1 3 0 15,-3 0 864-15,-1 0 176 0,1-1 48 0,-3 4 0 16,-1-2 512-16,0 2 96 0,0 0 32 0,0 0 0 15,-1-3-400-15,-1 3-80 0,1 3-16 0,0-3 0 16,1 0-784-16,0 0-176 0,0 0-16 0,0 0-7920 16,0 0-1568-16</inkml:trace>
  <inkml:trace contextRef="#ctx0" brushRef="#br3" timeOffset="111462.8">2464 11238 11967 0,'-6'5'1072'0,"1"-4"-864"0,3 2-208 0,1-3 0 0,1 0 0 0,-3 0 144 15,-1 0-144-15,-3 1 128 0,-2 4 0 0,-1-4 0 0,4 2 0 0,1-3 0 0,2 2 336 0,0-2 64 0,2 0 16 0,0-2 0 0,2 2-176 0,-1 0-48 0,2-3 0 0,1 2 0 16,1 1 208-16,-1-3 48 0,3 0 0 0,1-1 0 15,1-2-192-15,1 1-16 0,2-1-16 0,1-1 0 16,1 3 160-16,2-3 16 0,1-1 16 0,0-1 0 16,2 2-96-16,1-3-32 0,1 1 0 0,-2-1 0 15,1 2-64-15,1-2-16 0,1 0 0 0,-2 0 0 16,1-1-160-16,0 1-48 0,0 0 0 0,0-4 0 16,2 3 32-16,0-2 0 0,3 0 0 0,-1-3 0 15,0 1 320-15,2 2 64 0,1 0 16 0,0-2 0 0,2 4-32 0,-1-1 0 16,1 2 0-16,-1-2 0 0,2-1-528 0,-2-1 0 15,-1 0 0-15,1-1 0 0,-1 1 0 0,-2 2 0 16,-2-1 0-16,1 1 0 0,-1 3 0 0,-1-1 0 16,1 0 0-16,-2 1 0 0,-2-1 0 0,0 0 0 15,1 4 128-15,-2-4-128 0,2 2 0 0,-1 1 0 16,-1-3 0-16,-1 2 0 0,1 0 128 0,-1 0-128 16,2 2 0-16,-1-2 0 0,1-1 0 0,-1 2 0 15,0-2 0-15,-1 3 0 0,1-4 0 0,0 4 0 16,2-4 0-16,-2 2 0 0,1-1 0 0,-1 2 0 15,0-2 0-15,-1 3 0 0,0-2 0 0,-1 2 0 16,0 0 0-16,0-3 0 0,-1 3 0 0,0-1 0 0,1 0 0 16,-1 1 0-16,-1 3 0 0,-1-4 0 0,4-3 0 15,1 4 0-15,-1-4 0 0,0 2 0 0,2 2 0 16,-3-4 0-16,1 3 416 0,-1-1-32 0,0 0 0 0,-1 0 0 16,1 0 160-16,0 0 32 0,1-2 0 0,-3 0 0 15,4 1-576-15,-2-1 0 0,1 2 0 0,-1 0 0 16,0 0 0-16,0 0 0 0,-1 2 0 0,0-3 0 15,0 3 0-15,-2 0 0 0,1 0 128 0,1 0-128 16,0-1 0-16,0 2 0 0,-1-1 128 0,1 1-128 16,1 2 0-16,0-4 0 0,0 4 0 0,1-3-144 15,-1-1 144-15,-2 1 0 0,1 0 0 0,0-3 0 16,-1 4 0-16,-1-1 0 0,1-2 0 0,0 0-128 16,-2 2 128-16,-1 0 0 0,1-3 0 0,1 3 128 15,-2-1-128-15,0 0 0 0,1 2 0 0,-1 2 0 0,2-1 400 16,-2-1 16-16,1 1 0 0,1 1 0 0,-1 0 80 15,2 2 16-15,1-2 0 0,-1 0 0 0,1 0-512 0,0 0 0 16,-1-1 0-16,-2 1 0 0,0 0 0 0,0 0 0 16,-1-1 0-16,0 2-160 0,-1-2 160 0,0 2 0 15,-1-2 0-15,1-2 0 0,0 2 0 0,0-2 0 16,1 1 0-16,-1-1 0 0,1 1 0 0,0-1 0 16,2 1 0-16,-1-1 128 0,-1-1-128 0,2 3 0 15,-1-3 0-15,2 1 128 0,-1 1-128 0,2 1 0 16,0-2 0-16,0 3 0 0,-2-4 0 0,2 4 0 15,0 0 0-15,0 0-128 0,-2-2 128 0,1 1 0 16,0 0-144-16,-1 0 144 0,0 0 0 0,0 0-144 16,1-2 144-16,-2-1 0 0,1 4 0 0,0-3 0 15,0-1 0-15,0 1 0 0,1 0 0 0,-2 2 0 16,0-2 128-16,0 0-128 0,0 2 128 0,0-2-128 0,1 2 0 16,-1-1 0-16,2 2 0 0,-2-1 128 0,2 1-128 15,0-3 0-15,1 3 0 0,0-1 0 0,1-2 0 0,0 0 0 16,2 1 0-16,-1-2 0 0,0 2 0 0,-1-1 0 15,0 0-144-15,0 0 144 0,2 0 0 0,-1-3-144 16,-1 3 144-16,-1-2 0 0,0 0 0 0,0 0 0 16,-2 2 0-16,1 0 0 0,1-3 0 0,0 2 0 15,-2 1 0-15,-1-3 0 0,2 2 128 0,0 0-128 16,-1-1 0-16,3 0 0 0,3-3 0 0,-1 1 128 16,0 0 176-16,0 1 32 0,3-3 16 0,2 1 0 15,0 0 80-15,2 0 16 0,0 2 0 0,-1-3 0 0,-1 2-448 16,-1 0 0-16,3-2-224 0,-1 0 80 0,2-1 144 15,0 0 0-15,1-5 0 0,1 2 0 0,-2 0 0 16,-2 3 0-16,0-4 0 0,-1 3 0 0,1 1 0 0,-2 1 0 16,0-1 0-16,2 2 0 0,-1-1 0 0,2 0 0 15,2 2 0-15,2-3 0 0,0 1 144 0,1 0-144 16,2-2 192-16,2-2-192 0,-1 4 384 0,0-4-16 16,2 1-16-16,0 1 0 0,0-1-352 0,1-1 0 15,1-2 0-15,2 2 0 0,-2-1 0 0,-1 1 0 16,1 0 0-16,-4 1 0 0,-4 2 0 0,3-4 0 15,4-1 128-15,2-4-128 0,3 1 0 0,0-1 0 16,1 2 0-16,2-1 0 0,2 1 0 0,1 2 0 16,2-5 0-16,2 1 0 0,1 0 0 0,1 0 0 15,3-3 0-15,-1-1 0 0,2 1 0 0,0-1 0 0,0 1 0 16,1 1 0-16,3 0 0 0,-3-1 0 0,-7 3 0 0,1 0-192 16,1-3 192-16,5-1 0 0,6-1 160 15,0-1-160-15,1-1 0 0,-2-1 0 0,0 0 0 16,1-1-160-16,2 1 160 0,0-1 0 0,5-4 160 0,-2 1-160 15,-6 4 0-15,0-1 0 0,3-1 0 0,-3 4-160 16,-2-3 160-16,4-1 0 0,4-2 160 0,2 1-11968 16,-2-2-2400-16</inkml:trace>
  <inkml:trace contextRef="#ctx0" brushRef="#br3" timeOffset="116548.43">1813 10125 7359 0,'0'-1'656'0,"1"-2"-528"0,0 3-128 0,2-2 0 15,0 1 624-15,0-2 80 0,3-1 32 0,2 0 0 0,3-4 288 0,3-2 48 0,1 2 16 0,3-2 0 0,-1 0 704 0,0 1 160 0,1 0 32 0,0 2 0 0,1 1-1024 0,0 0-192 16,2-1-32-16,3 1-16 0,1-1-464 0,1-2-80 15,0 3-32-15,0-1 0 0,2-2 0 0,-1-1 0 0,0 4 0 0,1 0 0 16,-1 0 320-16,-2 2 64 0,-6-1 16 16,4 4 0-16,0-2 784 0,2-1 144 0,2 4 48 0,0-2 0 15,-1 1-240-15,0 1-32 0,0-3-16 0,0 1 0 16,-1 1-448-16,-2-6-80 0,2 5-32 0,0-6 0 16,2 4-304-16,-1-3-64 0,-1 4-16 0,-2-1 0 15,2-1-128-15,1 4-32 0,2-3 0 0,1 2 0 16,0 2-128-16,-1 0 0 0,-1 0 0 0,-1-3 0 15,0 2 0-15,0-2 0 0,-3 0 0 0,1-3 0 16,-1 3 0-16,1-3 0 0,0 2 0 0,0-2 0 16,-2 2 128-16,1 2-128 0,0-1 192 0,2 2-64 15,1-1 80-15,0 2 16 0,1 2 0 0,-1-2 0 16,0 4-224-16,-1-4 128 0,1 3-128 0,-1 0 0 0,0-1 0 16,-1 2 0-16,-3-3 0 0,0 2 0 0,0-1 0 15,0 2 0-15,-1-1 0 0,-2-2 0 0,-2 1 0 0,-1-2 0 16,1 3 0-16,1-2 0 0,1 1 0 0,0-2 0 15,1 3 0-15,-1-3 0 0,0 1 0 0,-2 2 0 16,1-3 0-16,0 0 0 0,-1 1 0 0,2-1 0 16,-1 0 0-16,0 0 0 0,2 0 0 0,-1 0 0 15,-1 1 0-15,0-1 0 0,1 1 0 0,2-1 0 16,-1 0 0-16,1-1 0 0,-2 0 0 0,2 0 0 16,1-3 0-16,0 1 0 0,-1-3 0 0,-1 3 0 15,1-2 0-15,0 0 0 0,2 0 0 0,-2 1 0 16,-1-2 0-16,-1 2 0 0,1 2 240 0,-1-2 0 15,1 0 0-15,-2 2 0 0,2 2-240 0,-1-4 0 0,2 4 128 16,1-2-128-16,-1-1 0 0,1 2 0 0,1-2 0 16,-1 1 0-16,1 1 0 0,1-2 0 15,1 3 0-15,0-4 0 0,1 4 0 0,-1 0 0 0,1-2 0 16,0 1 0-16,1-2 0 0,0 1 0 0,0 1 0 16,-2-4 0-16,2 3 0 0,-1 0 0 0,0-2 0 0,0-1 0 15,1 2 0-15,0-4 0 0,0 4 0 0,-1-4 0 16,-2 1 208-16,3 0 48 0,1 2 16 0,3-2 0 15,-2 0-272-15,2 2 0 0,-1-1 128 0,-3 2-128 16,0 1 128-16,-1 0-128 0,0-1 192 0,0 2-192 16,-2 1 0-16,0 0 0 0,1-2 0 0,-2 2 0 15,3-3 0-15,-2 0 0 0,0 0 0 0,0-1 0 16,2 1 0-16,-2 0 0 0,1 2 0 0,1-2 0 0,-3 3 0 16,0 0 0-16,2 0 0 0,0 0 0 0,1 0 0 0,0 3 0 15,0-3 0-15,2 1 0 0,1 2 176 0,2-3-176 16,-2 1 160-16,1-1-160 0,-1 2 0 0,1-4 0 15,-1 1 0-15,1 1 0 0,-2-3 0 0,1 2 0 16,1 1 0-16,-1 0 0 0,2-3 0 0,-1 3 128 16,1-2-128-16,1 1 0 0,2-2 0 0,1 1 0 15,2-2 0-15,1-2 0 0,1 0 0 0,3-2 0 16,-2 2 0-16,0 0 0 0,-1 0 0 0,2 0 0 16,-2 2 0-16,0-2 0 0,1 1 0 0,-1 4 0 15,2-2 0-15,-1-1 0 0,0 4 0 0,0 0 0 16,-1 0 0-16,2 0 0 0,-2 2 0 0,-1 0 0 15,-1-2 0-15,4 0 0 0,3 3 0 0,2-6 0 16,2 3 0-16,-2-2 0 0,1-2 0 0,-1 0 0 16,0 0 0-16,1 2 0 0,1-2 0 0,-1-2 0 0,1 4 0 15,1-5 0-15,3 4 272 0,1-1 16 0,1 2 0 0,0-2 0 16,0 1-144-16,-3 0-16 0,-3 0-128 0,1-1 192 16,3 1-192-16,2 0 0 0,2 0 0 0,1-2 0 15,2 1 0-15,2-4 0 0,-1 6 0 0,-1-4 0 16,-1 0 0-16,0-3 0 0,-2 2 0 0,4-2 0 15,1 2 0-15,0 0 0 0,0 1 0 0,-1 0 0 16,0 0 0-16,-3 0 0 0,-1-3 0 0,1 2 0 16,4 0 0-16,-1 1 0 0,2 0 0 0,-2 2 0 15,1 1 0-15,-2-4-320 0,2-1 64 0,0 0 0 16,-2 2 0-16,1 0 0 0,1 1 0 0,-2 1 0 16,0 1 128-16,-1-1 128 0,-2 1-192 0,1-3 192 0,0 2-336 15,-3-2 32-15,-1 4 16 0,-1-1 0 16,-3 2-496-16,0-1-112 0,-2 0 0 0,1-4-11248 15,1-2-2240-15</inkml:trace>
  <inkml:trace contextRef="#ctx0" brushRef="#br3" timeOffset="118605.11">1899 8023 4607 0,'-3'-6'400'0,"-2"2"-400"0,1-2 0 0,0 2 0 0,3 4 5040 0,0-2 912 0,0 2 192 0,-2-4 48 0,-1 0-6336 0,-2-2-1264 0,0 0-256 0,1 0-64 16,0 1-608-16,0 0-128 0,3 2-32 0,-2 0 0 15,2 3 1536-15,0-3 320 0,0 3 48 0,1 0 16 0,-1 0 2192 0,1-2 448 0,0 4 96 0,0-2 16 16,-1 3 800-16,2 0 160 0,2 1 48 15,0 2 0-15,2 0-1680 0,0-2-336 0,2 5-64 0,1-3-16 16,-1 0-784-16,3 2-176 0,2 0-128 0,1 2 192 16,1-1 192-16,0 1 32 0,2-1 16 0,0 4 0 15,1-3-240-15,-1 2-64 0,2 0 0 0,2-2 0 16,1 3-128-16,1-3 160 0,1 2-160 0,3-2 160 16,-1 2 368-16,2 1 80 0,-1-1 16 0,1-2 0 15,0 2-112-15,0 2 0 0,0 1-16 0,0-3 0 16,1 4-176-16,0-3-16 0,3 3-16 0,1-3 0 15,4 2-288-15,-1-3 0 0,5 1 128 0,-1-2-128 0,0 0 0 16,2-4 0-16,1 2 0 0,-2 1 0 0,-1-6 0 16,1 4 160-16,-1 2-160 0,2-1 192 0,0 4-192 15,1 0 0-15,0 0-192 0,-1 2 192 0,-1-1 0 16,0 1 0-16,-4-3 0 0,-2 2 0 0,-2 1 0 16,-1 1 256-16,4 0-32 0,-2 2-16 0,1-2-208 0,-2 0 0 15,1-1 0-15,-1 1 0 0,3-3 0 0,-1-1 0 16,2 2 0-16,1-4 0 0,1 2 0 0,-1 0 0 15,1-2 0-15,-2 0 0 0,0 1 0 0,-4-3 0 16,0 2 0-16,-1 1 0 0,-1-1 0 0,0-3 0 16,-1 4 0-16,1-1 0 0,-2-3 0 0,1 2 0 15,-1 1 0-15,2-4 0 0,-2 3 0 0,-1-3 0 16,-1 1 0-16,-2 2 0 0,0-3 192 0,-2 2-48 0,2 0-16 16,-1 0 0-16,-1 0-128 0,-1 2 192 0,0-1-192 15,1 1 192-15,-1-3-192 0,0 2 0 0,1-3 0 16,-2 1 0-16,0 0 0 0,-2-1 0 0,2 3 0 15,-2-3 0-15,-1 0 128 0,-1 0-128 0,-1 0 0 0,-2 0 128 16,0 4 0-16,-1-3-128 0,1 2 192 0,0-1-64 16,-2 0-128-16,2-1 0 0,1-1 0 0,1-2 0 15,1 2 0-15,1 0 0 0,2-2 0 0,-1 2 0 16,1 0 0-16,-1 0 0 0,-1 3 0 0,-2-3 0 16,0 1 0-16,1 2 0 0,0 1 0 0,-2-1 0 15,1 1 0-15,-2-1 0 0,1 1 0 0,0 0 128 16,0 1-128-16,-1-3 0 0,0 2 0 0,2-2 0 15,0 1 0-15,-1 1 0 0,2 0 0 0,1-2 0 0,-1 2 0 16,1-4 0-16,0 2 0 0,1-3 0 0,1 2 0 16,1-3 0-16,3 2 0 0,-1-1 0 0,1 0 0 0,-2 0 0 15,-1-1 0-15,2-2 0 0,2 4 0 0,-2-2 0 16,-2 0 0-16,1 1 0 0,1 2 0 0,-1-3 0 16,0 2 0-16,0 0 0 0,-2 0 192 0,1 3 0 15,-1-3 0-15,1 0 0 0,-1 4-192 0,-2-2 0 16,0 3 0-16,1-1 0 0,-3 2 0 15,1-2 0-15,-1 2 0 0,1-2 0 0,-2 3 0 0,2-3 0 16,0 2 0-16,0-2 0 0,1 0 0 0,1 0 0 16,1 1 0-16,-2-4 0 0,-2 2 0 0,1-2 0 15,0 2 0-15,1 0 0 0,1 0 0 0,1-1 0 16,0 0 0-16,0 0 0 0,0 1 0 0,1-1 128 16,-1-2-128-16,1 2 128 0,-1 0 128 0,1 2 0 15,-1 0 16-15,1 0 0 0,-2 1-96 0,-1 3-32 0,-1-4 0 16,0 2 0-16,1 1-144 0,1-1 0 0,1-2 0 0,0-4 0 15,0 1 0-15,0 0 0 0,1-1 0 0,3-1 0 16,2-2 0-16,0 0 0 0,0 1 0 0,-1-1 0 16,2 1 0-16,1 1 0 0,0-1 0 0,0 2 0 15,-1-2 0-15,1 4 0 0,0 0 0 0,-1 3 0 16,1-1 0-16,-1 2 0 0,1 2 0 0,-1-2 0 16,-2-2 0-16,-2 0 0 0,-1 1 0 0,4 0 0 15,5 1 0-15,5 3 0 0,0-2 0 0,3-1 0 16,3-1 0-16,2 0 0 0,1 0 0 0,2 0 0 15,1 2 0-15,-1-3 0 0,1 2 0 0,1-2 0 16,-1 4 0-16,0-2 0 0,-2 0 0 0,1 1 0 16,-1-1 0-16,2 0 0 0,0 2 0 0,1-2 0 0,0 4 0 15,-2-1 0-15,2 1 0 0,0-3 0 16,-3 0 0-16,0 0 0 0,4 3 0 0,-1 2 0 0,2 1 0 16,-2-2 0-16,1 4 0 0,-10-5 0 0,-6-3 0 15,4 3 0-15,10 0 0 0,6 2 0 0,2 2 0 0,2 1 0 16,-2 1 0-16,2-3 0 0,1 3 0 0,-1-2 0 15,-2 0 0-15,-2 1 0 0,0-3 0 0,1 5 0 16,0-1 0-16,0 0 0 0,-1 4-160 0,-2 1 160 16,-7-3-208-16,1 3 80 15,1 5-640-15,0-1-112 0,-2 4-16 0,-4 3-18176 0</inkml:trace>
  <inkml:trace contextRef="#ctx0" brushRef="#br3" timeOffset="163746.29">21753 729 26719 0,'0'3'2368'0,"0"-2"-1888"0,0 2-480 0,2-1 0 0,-1 2 1136 0,0-1 128 0,2 4 16 0,0 3 16 0,2 4-16 0,1 2-16 0,2 3 0 0,1-2 0 0,0 1-560 0,1-5-128 0,3 2 0 0,0 1-16 15,2-2-560-15,2 2 0 0,3 5 0 0,0-3 0 0,0 5 0 0,-2 0 0 16,1 4 0-16,1 3-144 16,-2 3 144-16,1 0-128 0,1 1 128 0,-3 1-128 15,1-1-1296 1,0-1-256-16,-2-1-48 0,-3-4-8320 0,0-1-1664 0</inkml:trace>
  <inkml:trace contextRef="#ctx0" brushRef="#br3" timeOffset="164181.71">22481 644 19343 0,'-3'0'1728'0,"2"-2"-1392"0,1 2-336 0,0 2 0 15,0 1 1088-15,-1-2 128 0,-1 4 48 0,0 0 0 16,1 6 320-16,-6 9 64 0,-1 4 16 0,-3 11 0 0,-4 3-576 16,-1 3-96-16,-3 1-32 0,-1 5 0 0,-2 0-768 0,-3 1-192 15,2 2 0-15,-3-2 0 16,-2 3 0-16,-2 2 0 0,-1 4-160 0,-1-4 160 0,3-5 0 16,0 3-128-16,0 0 128 0,0 2 0 0,4-3 0 15,-2 4-160-15,-1 6 160 0,1 1 0 0,2 2-176 16,1-2 176-16,1 0-160 0,4-4 160 15,3-2-2416-15,3-8-384 0,5-3-80 0,5-6-8656 16</inkml:trace>
  <inkml:trace contextRef="#ctx0" brushRef="#br3" timeOffset="164904.79">21934 467 21183 0,'-1'-3'1888'0,"1"-2"-1504"0,0 3-384 0,0 0 0 0,1 2 1744 15,0-1 288-15,0-2 48 0,2-3 16 0,1-4-1008 0,2 0-208 0,0-1-48 0,1 0 0 0,2-1-480 0,1-1-96 0,0 1-32 0,1-3 0 0,1 1-224 0,2-2 0 16,0 0 0-16,0 0 0 0,1 1 128 0,-2-1-128 0,1 0 0 0,-1 1 0 16,-1 2 144-16,-2 3-144 0,0-1 128 0,-3 3-128 15,0 2 0-15,-3 0 0 0,0 3 0 0,-1 2 0 16,-1-1 0-16,1 2 0 0,-2 2 0 0,0 2 0 15,0 2 0-15,1 4 0 0,0 2 0 0,0 4 128 16,2 7 48-16,-1 1 0 0,2 5 0 0,0 1 0 16,1 0-176-16,0-1 0 0,0-3 0 0,-1 1 0 15,1-5 272-15,0 1 32 0,1-5 0 0,-1-1 0 0,0 1-64 16,0-6-16-16,0 2 0 0,1-4 0 0,-1 2-224 16,1-3 0-16,1 1 0 0,-1-1 0 0,0 0-256 15,1-1 0-15,0 0 0 0,1-2-15232 16</inkml:trace>
  <inkml:trace contextRef="#ctx0" brushRef="#br3" timeOffset="165216.19">23099 795 35007 0,'-3'-3'1552'0,"2"3"320"15,0 0-1488-15,1-2-384 0,2 2 0 0,2 0 0 0,1 0 176 0,2-1-48 0,7 1 0 0,5 0 0 0,5 0-368 0,5-3-80 0,0 3 0 0,0 0-16 0,-1 3-224 0,-1-3-32 0,-1 0-16 0,-2 3 0 16,-2-3-320-16,-1 3-64 16,-2 1-16-16,-2-1 0 0,0 0-864 0,-2-2-176 15</inkml:trace>
  <inkml:trace contextRef="#ctx0" brushRef="#br3" timeOffset="165455.69">22902 1175 35007 0,'-5'0'1552'16,"3"0"320"-16,2 0-1488 0,2 0-384 0,3 0 0 0,0 0 0 0,1 0 0 0,4 0-256 15,6 0 32-15,8-3 16 0,8 3 880 0,6-4 176 16,6 2 48-16,3-1 0 0,1 2-512 0,1-2-112 15,2 0-16-15,0-1 0 0,-4 2-256 0,0-2 0 16,-2 2-176-16,0-2-16816 0</inkml:trace>
  <inkml:trace contextRef="#ctx0" brushRef="#br3" timeOffset="166389.01">23924 878 18431 0,'-4'-3'1632'0,"1"2"-1312"0,2 1-320 0,0-2 0 0,1 4 2432 0,0-2 432 0,1 0 80 0,-1 0 0 0,1 0-1328 0,2 4-272 0,-1-3-48 0,-2-1-16 0,0 0-128 0,13 21-16 0,-7-12-16 0,0 1 0 16,1 2-944-16,2-1-176 0,0 4 0 0,1-3 0 16,-2 2-128-16,1 1 128 0,0-3 0 0,-2 0 0 15,0 2 0-15,-2-5 0 0,0 1-144 0,-1 0 144 16,0-4 0-16,-2 1 0 0,1-1 0 0,-1 3 0 16,-1 0 448-16,2-2 64 0,-2 2 0 0,2 1 0 15,-1-1-240-15,1 0-32 0,0 4-16 0,2-4 0 16,0 1-224-16,3-1 0 0,0 1 0 0,1-3 0 0,1-1 0 15,1-1 0-15,0-1 0 0,1-4 0 16,0 0 0-16,-1-2 0 0,-1-2 0 0,-1 0 0 0,1-2 176 0,-1 0 32 16,-2 0 16-16,1-3 0 0,-1 2-224 15,1-2 176-15,-2-3-176 0,0 2 160 0,0 1-32 0,-1 2 0 16,1-3 0-16,1 1 0 0,0 2-128 0,0 0 0 16,2 3 0-16,0 0 128 0,-2 4-128 0,1 0 0 15,0 0 144-15,0 2-144 0,-1 2 0 0,0 0 0 16,0 1 0-16,0 0-192 0,-2 0 192 0,1 1 0 15,-2-3 0-15,1 4 0 0,-1-5 0 0,-2 2 0 16,1-1 0-16,-1 1 0 0,-1-1 0 0,0-1 0 16,2-1 0-16,-2 2 0 0,2-1 0 0,-1 2 0 15,2-1 0-15,0 0 0 0,0-2 0 0,1 2 0 0,2-1 0 0,0 0 0 16,2 0 0-16,-1-2 0 0,2 0 0 0,0-2 0 16,-1 0 272-16,1 0 48 0,0-2 0 0,-2 1 0 15,1-2-112-15,0-2-16 0,-1 0 0 0,0-2 0 16,-2 2 16-16,0-5 0 0,0-1 0 0,-1-3 0 15,-1 0-80-15,-2-6 0 0,0 1-128 0,-4-2 192 16,2-2-192-16,-2-4 0 0,-1 1 0 0,0-1 0 16,0 1 0-16,1 3 0 0,0-1 0 0,1 4 0 15,0 0 0-15,1 4 0 0,0 5 0 0,0 0 0 0,0 3 0 16,0 2 0-16,0 4-144 0,1 2 144 16,-1 0-592-16,0 2-32 0,-1 4 0 15,1-2-18464-15</inkml:trace>
  <inkml:trace contextRef="#ctx0" brushRef="#br3" timeOffset="167264.29">24863 998 8287 0,'-8'12'736'0,"1"-2"-592"0,3 0-144 0,0-4 0 0,4 0 0 0,0-3 0 0,0 0 0 0,0 4 0 0,-1 5 1200 0,1 4 352 0,0 4 80 0,0 5 16 0,2-3 1168 0,-1 4 256 16,2 1 32-16,-1 1 16 0,-1 1-432 0,2-1-96 15,-2 2-16-15,2 1 0 0,-1-5-1120 0,-1 2-240 16,2 0-32-16,-1-2-16 0,2-2-976 0,0-1-192 16,2-1 0-16,-1-4-17216 0</inkml:trace>
  <inkml:trace contextRef="#ctx0" brushRef="#br3" timeOffset="167583.01">25830 685 36863 0,'-6'-10'1632'0,"1"4"336"0,0 1-1584 0,2 4-384 0,1 1 0 0,0 0 0 16,1 0 272-16,-4 1-16 0,-2 1-16 0,-4 5 0 16,-4 1 32-16,-3 8 16 0,-4 8 0 0,-3 4 0 15,0 9-288-15,-2 0 0 0,0-1 0 0,0 3-144 0,3-5-48 16,-1 3 0-16,-1 2 0 0,0-5 0 15,3 1-896-15,-1-3-192 0,2-4-48 0,1-5 0 16,1 1 80-16,-1-5 16 0,0-3 0 0,0-2-12240 16</inkml:trace>
  <inkml:trace contextRef="#ctx0" brushRef="#br3" timeOffset="167767.25">25071 792 35935 0,'3'10'3200'0,"0"3"-2560"16,2-3-512-16,0-2-128 0,1-2 144 0,3 7 16 16,6 4 0-16,8 14 0 0,11 6 368 0,3 5 80 15,1-5 16-15,-3-3 0 0,-1-3-304 0,-3-5-64 0,-1-3-16 16,0-3 0-16,-3-2-240 0,0 1 0 16,-1-3 0-16,-1-2 0 15,-1 0-1344-15,2 0-256 0</inkml:trace>
  <inkml:trace contextRef="#ctx0" brushRef="#br3" timeOffset="168016.36">26186 1229 32255 0,'-1'9'1424'0,"1"1"304"0,1-1-1392 0,1 0-336 0,-1-3 0 0,0-1 0 0,2 4 1216 16,0 3 192-16,2 11 16 0,0 2 16 0,1 6-576 15,-1 0-112-15,-2 1-32 0,-1-3 0 0,1-1-544 16,-3-3-176-16,1 1 0 0,-1-4 0 16,1 3-432-16,-2-5-192 0,1 1-32 0,0-5-16512 15</inkml:trace>
  <inkml:trace contextRef="#ctx0" brushRef="#br3" timeOffset="168712.19">27088 613 37775 0,'-5'-1'3360'0,"2"2"-2688"0,1 4-544 0,1-1-128 0,2 2 0 0,0-2 0 0,2 2 0 0,-1 4-176 0,2 8 176 0,2 7 0 0,1 10 0 16,3 1 0-16,2 2 0 0,-1-1-128 0,0-2 128 0,0-3-128 0,0 1-1024 0,0-1-208 0,-2 0-48 0,-2-3-13760 16</inkml:trace>
  <inkml:trace contextRef="#ctx0" brushRef="#br3" timeOffset="168905.13">26849 963 35007 0,'-5'-4'1552'0,"2"2"320"0,1-1-1488 0,2 2-384 15,3 1 0-15,1 0 0 0,0 0 288 0,5 0-16 16,3-2 0-16,7-1 0 0,5 0-80 0,4-1-32 16,4 1 0-16,3 0 0 0,2-3-160 0,4-1-176 15,1-1 48-15,3 0-16000 0</inkml:trace>
  <inkml:trace contextRef="#ctx0" brushRef="#br3" timeOffset="169430.12">28013 658 35935 0,'-1'2'3200'0,"1"1"-2560"0,1 0-512 0,-1 4-128 15,1-4-512-15,-1 2-112 16,1 5-16-16,-1 6-16 0,2 6 1120 0,-1 7 240 0,0 2 32 0,1 1 16 0,1-4-512 0,2 1-112 16,0-4 0-16,1-2-128 0,3-1 0 0,-2-1 0 15,2-5 0-15,1 0 0 0,0-3 320 0,-1-3-32 16,1-2-16-16,-1-1 0 0,0-4 176 0,-1-3 16 15,2 0 16-15,0-2 0 0,0-2-288 0,0 0-64 16,-1-2-128-16,-3-2 192 0,1 0-192 0,-2-3 0 16,0 0 0-16,-1-1 0 0,-2-5 0 0,1 5-256 15,0-3 16-15,0 5 16 16,1 4-672-16,-1 6-128 0,2 3-16 0,-1 3-16 16,1 4 288-16,1 3 64 0,3 2 16 0,1 1 0 0,1-1 528 0,2-1 160 15,1-1 0-15,1-2 0 0,1-3 352 0,-1 0 176 16,2-4 48-16,-1-1 0 0,-1 0 32 0,0-5 16 0,0 1 0 15,-2-3 0-15,0 1 32 0,-2-3 16 0,-1 0 0 16,-2 0 0-16,-2 0-192 0,2 0-32 0,-2-2-16 0,1-1 0 16,0 0-240-16,0-1-64 0,0-3 0 0,2 1 0 15,0 0-128-15,1-4 128 0,0-1-128 0,1-1 128 16,0-4-128-16,0-4 0 0,0-3 0 0,0 1 0 16,0-1 0-16,-2-4 0 0,1 1 0 0,-3-3 0 15,-1 4 0-15,1-2 0 0,-2-2 0 0,0 1 0 16,0 3-336-16,-1 5-48 0,0 3-16 0,1 5-17696 15</inkml:trace>
  <inkml:trace contextRef="#ctx0" brushRef="#br3" timeOffset="169801.05">28903 982 28559 0,'0'-3'2544'0,"0"1"-2032"0,1 1-512 0,1 1 0 0,0-3 1088 0,1 1 128 0,0 0 32 0,3-4 0 0,2 0 384 0,3 0 80 0,1-3 16 0,2 2 0 15,0 1-1024-15,0-1-192 0,1 4-32 0,-1 0-16 0,-1 3-464 0,2-2 0 0,0 4 0 0,0 1 0 0,-1 0 0 0,-2 4 0 16,0-1-208-16,-2 0 64 0,-1 4-112 0,-2-2-32 0,-3 0 0 0,-2 2 0 31,-3-2-480-31,-2 2-80 0,-5 3-32 0,-2-1 0 0,-3 2 480 0,-5 0 80 0,0 5 32 0,-7 3 0 16,-1 1 288-16,-6 5 0 0,-4 2 0 0,-2 3 0 15,1 2 0-15,3-3 0 0,7-4 0 0,4-2 0 16,3-1 496-16,6-5 0 0,3-2 0 0,5 1 0 16,1-6 48-16,2 5 16 0,5-7 0 0,1 0 0 31,2-1-1040-31,3-4-208 0,3 2-32 0,2-4-16 0,5 0-864 15,2-1-192-15,2-2-16 0,4-2-12624 0</inkml:trace>
  <inkml:trace contextRef="#ctx0" brushRef="#br3" timeOffset="170064.39">29991 379 39615 0,'-10'3'1760'0,"2"1"352"0,-1 1-1680 16,3 1-432-16,2-3 0 0,2 4 0 0,-3 3 256 0,-4 2-48 15,-3 13 0-15,-8 8 0 0,-6 10-208 0,-2 4 0 16,-3 5 0-16,-1 0 0 0,2 3-320 0,0-7-16 0,3-1 0 15,1-6 0 1,4-4-1520-16,-1-5-288 0,6-2-64 0,2-3-12928 0</inkml:trace>
  <inkml:trace contextRef="#ctx0" brushRef="#br3" timeOffset="170276.07">29540 443 43311 0,'-5'0'1920'0,"1"2"384"0,2-2-1840 0,1 4-464 0,1 1 0 0,2 0 0 16,2 3-368-16,1 1-160 0,1 7-48 0,5 6 0 15,5 7 576-15,6 5 0 0,3 1 192 0,6 0-48 16,0-3-144-16,4 0 0 0,0-4 0 0,4 1 0 0,-1-2 0 16,-1-5-320-16,0-2 48 0,-3-4 16 15,-5-1-2432-15,-3-4-464 0</inkml:trace>
  <inkml:trace contextRef="#ctx0" brushRef="#br3" timeOffset="170681">30204 941 26719 0,'-1'0'2368'0,"1"-3"-1888"0,0 3-480 15,0 0 0-15,1 0 2992 0,-1 0 496 0,1-1 96 16,0 1 32-16,3-1-2592 0,1 0-528 0,1 1-112 0,2-4 0 16,0 2-192-16,1-2-16 0,2 1-16 0,-2 3 0 15,-1 0-160-15,1 0-256 0,-1 7 64 0,-1-4 16 31,-2 6-1120-31,-1 1-240 0,-2 2-32 0,-3 1-16 0,-2 3 96 16,-2-4 16-16,-1 2 0 0,-1 0 0 0,-2-1 784 16,-1 0 176-16,0 0 16 0,-1-1 16 0,-2 0 1248 0,-5 5 256 0,1 1 64 0,-5 2 0 15,0 5-208-15,-4 3-48 0,-2 4 0 0,0-1 0 16,3 1-656-16,5-3-176 0,7-5 0 0,4-4 0 0,4-1 192 16,4-3 0-16,3-4 0 0,3 2 0 0,3-3 320 15,3-1 64-15,3 0 0 0,3-4 16 0,0 4-592 0,4-4-192 16,1 0 0-16,3-2 0 15,2 0-1216-15,3 1-240 0</inkml:trace>
  <inkml:trace contextRef="#ctx0" brushRef="#br3" timeOffset="171004.32">31003 467 35935 0,'-13'6'1600'0,"4"3"320"0,0 1-1536 0,4 0-384 0,2-4 0 0,2-2 0 0,0 2 384 0,-1 6 0 0,-2 11 0 0,0 8 0 0,0 7 480 0,2 0 96 0,3 3 32 0,2-4 0 0,2-1-800 0,1-4-192 0,2-1 0 0,1-3 0 15,1-2-304-15,1-1-96 0,0-5-32 16,0-2-17312-16</inkml:trace>
  <inkml:trace contextRef="#ctx0" brushRef="#br3" timeOffset="171202.64">30605 721 41471 0,'1'0'1840'0,"3"0"368"0,2 0-1760 0,2 0-448 15,2 0 0-15,0-1 0 0,4 1 0 0,8 0 0 16,14 0 0-16,15 1 0 0,9 1 224 0,6 1 16 15,-1 0 0-15,1 0 0 0,-2-3-240 0,-1 1 0 16,0-2 0-16,-5 1-12480 16,-6-3-2560-16</inkml:trace>
  <inkml:trace contextRef="#ctx0" brushRef="#br3" timeOffset="171797.2">32142 173 35935 0,'-3'9'1600'0,"2"-2"320"0,1 2-1536 0,0-3-384 0,1-1 0 0,-1 0 0 0,1 2 192 16,1 6-16-16,0 8-16 0,2 7 0 0,0 4 384 0,-2 9 80 15,2 0 16-15,-1 1 0 0,0 1-208 0,-1 2-48 16,-2 0 0-16,-2 1 0 0,-1 0-256 0,-3 0-128 16,0-2 128-16,-4-3-128 0,-1-3 0 0,-1-3 0 15,-1-5 128-15,0-3-128 0,-2-4 0 0,4-2 0 16,1-5 0-16,1-3 0 0,3-3 0 0,2-2 0 15,1-4 0-15,1 0 0 0,1-2 240 0,0-4 16 16,1 0 0-16,1-4 0 0,0-2 192 0,2-7 64 0,2-2 0 16,2-8 0-16,1-1-512 0,2-5 0 0,1-6 0 15,1-3 0 1,3 1-304-16,2-1-144 0,2 3-48 0,1 5 0 16,-1 3 80-16,1 8 16 0,1 5 0 0,-1 6 0 0,1 4 400 0,1 6 0 0,2 0 0 0,0 4 0 15,0 2 0-15,2 3 0 0,2 1 128 0,1-2-128 16,-2 2 0-16,3 0 0 0,-2 0 0 15,-1 2-192-15,-2-3 64 0,-3 1 0 0,-4 0 0 0,-5-2 0 16,-2 0 128-16,-5 1 0 0,-2 0 0 0,-3 0 0 16,-2 2 176-16,-3 2 64 0,0 1 16 0,-4 0 0 15,-2 2-64-15,-2 1-16 0,-2-3 0 0,-3 1 0 16,1-2-176-16,-4 0 160 0,-2 3-160 0,-2-4 160 0,0 1-160 16,-2-1 0-16,0-2 0 0,-2 0 0 0,4-4 320 15,-2 0-32-15,0-3 0 0,0 0 0 16,1-3-64-16,-1-2-16 0,1-2 0 0,1-2-19312 15</inkml:trace>
  <inkml:trace contextRef="#ctx0" brushRef="#br3" timeOffset="173547.97">27042 2724 28559 0,'-5'0'2544'0,"1"0"-2032"0,2 3-512 16,1-3 0-16,1 0-224 0,-3 0-144 0,0 0-16 0,-6 1-16 0,-1 1 400 0,-4-2 0 0,-2 4 0 0,0-2 0 0,-2 5 0 0,-3-1 0 0,0 1 0 0,-4 6 0 15,-2 1-608 1,-5 6-32-16,-4 5-16 0,-6 3 0 0,-3 1-1680 0,-2 0-336 0,-2 5-64 15,-8 2-16-15,-10 8 192 0,-12 6 16 16,-15 7 16-16,-10 6 0 0,-1 0 784 0,-5-1 144 16,-1-1 48-16,-3-6 0 0,4-4 2176 0,-4-2 432 0,-1 8 96 0,-5 0 0 15,0 3 1664-15,-1 1 320 0,1 4 64 0,-4 0 0 0,2-2-960 0,1 0-192 16,0 4-32-16,-4 2-16 0,-4 3-1312 0,-1 1-272 16,4-3-48-16,-4 2-16 0,4-3-64 0,-10 4-16 15,-5 6 0-15,-6 4 0 0,-3-1-80 0,8-6 0 16,7 0-16-16,-17 3 0 0,-11 6-176 0,-6 1 0 15,-2-1 0-15,4-4 0 0,4-1 512 0,2-4 0 16,0 0 16-16,1 0 0 0,-2 2-64 0,-2 1-16 16,2-3 0-16,0-3 0 0,7-4-448 0,-5 4 0 15,-1 1 0-15,4 0 0 0,11-6 0 0,-1 0 0 16,-4 3 0-16,1-2 0 0,0 0 0 0,3 4 0 0,5-2 192 16,1 3-48-16,3-3-144 0,0-1 128 15,-1 2-128-15,1-3 128 16,1 4-624-16,7-4-128 0,5 0-16 0,2-2-16 15,4-2-1120-15,-4 3-208 0,2-4-64 0,1 3-8208 0</inkml:trace>
  <inkml:trace contextRef="#ctx0" brushRef="#br3" timeOffset="174617.74">16802 7337 21183 0,'-5'-9'1888'0,"3"3"-1504"0,1 2-384 0,2 0 0 0,1 4 544 0,2-2 32 0,2 1 16 0,4-2 0 0,5 1-1264 0,7-2-256 0,5 4-48 0,4 0-16 15,5 4 176-15,0 2 48 0,1 4 0 0,-1 1 0 0,2 1 384 0,2 2 96 0,3 1 16 0,2 1 0 16,0-4 272-16,0-1-160 0,-3 0 160 15,6 2-128-15,5 3 128 0,6 1 224 0,-4 0-48 16,8 3-16-16,6 2 336 0,4-3 64 0,-1 0 16 16,5 0 0-16,8 4-128 0,4-2-32 0,3 5 0 0,3 0 0 15,1 2-112-15,4 3-32 0,2 4 0 0,1-1 0 16,0 2-272-16,0 1 0 0,0 1 0 0,1 6 0 16,2 4 0-16,-3-1 0 0,-2 1 0 0,6 8 0 15,6 6 0-15,0 0 0 0,-1-6 0 0,-3-5 0 16,2 0-192-16,0-7 192 0,-2-2-208 0,10 2 80 15,6-2 128-15,5 3-160 0,6 1 160 0,0 1-160 16,0-2 160-16,4-2 0 0,-9-2 0 0,8 3 0 16,8 2 0-16,2 4 0 0,-1 3 0 0,2 1 0 15,-1 3 0-15,0 6 0 0,-2 1-176 0,1 2 176 16,1-1-928-16,-3 2-96 0,-2 2 0 16,1 4-16-16,0 3 336 0,-3 1 80 15,-2 2 16-15,-2-6 0 0,-8-7 240 0,6 6 48 0,6 1 16 0,2-4 0 0,-1 2 448 0,3-6 96 16,4-2 16-16,0-2 0 0,5-2 512 0,3-2 128 15,4 0 0-15,0 0 16 0,0 1 384 0,-3-5 80 16,-6-4 16-16,0 0 0 0,1-1-720 0,3 5-144 16,1 1-16-16,-2 0-16 0,-3 3-496 0,-2 2 0 15,0-2 0-15,-7-2 0 16,-3-5-544-16,-1 3 0 0,0 2 0 0,-4 2-9376 0</inkml:trace>
  <inkml:trace contextRef="#ctx0" brushRef="#br3" timeOffset="175446.83">27564 11373 23951 0,'4'-9'2128'0,"-1"0"-1696"0,2 6-432 0,0-1 0 16,0 0 576-16,3-2 16 0,5-6 16 0,8-9 0 0,9-9-448 0,8-5-160 0,4-3 0 0,0-1 144 0,2 5-144 0,-1-3 160 0,3 0-160 0,1 1 160 0,1-2-16 0,4-2 0 15,3 1 0-15,6-5 0 16,5-4-144-16,0-5-144 0,4-4 144 0,-2-2-208 0,-2 1 208 0,10-9 128 15,9-7 0-15,8-5-128 0,5-7 368 0,3 0-48 16,3-5 0-16,10-1 0 0,7-4-128 0,5-5-48 16,4-7 0-16,5 0 0 0,4 0-144 0,2-1 0 15,0-5 0-15,3 1 0 0,-1 3 0 0,3-2 0 16,2-1 0-16,1-1 0 0,-3 6-128 0,5-6 128 16,2 4 0-16,0-3 0 0,-3 1 0 0,3-1 0 15,5-4 0-15,-1 1 0 0,2 1 240 0,-6 1-48 16,-8 10 0-16,2-3 0 0,3-4 80 0,-3-3 16 15,-3 0 0-15,-3 0 0 0,-1 2-288 0,4-3 0 16,5 1 0-16,42-28 0 0</inkml:trace>
  <inkml:trace contextRef="#ctx0" brushRef="#br3" timeOffset="176267.86">33744 6616 29487 0,'-3'-7'2624'0,"0"4"-2112"0,3 3-512 0,1 0 0 0,-1 0-192 0,2 0-128 0,0-5-48 0,-1 0 0 0,3-1-896 0,0-3-176 0,3 3-32 0,1-4-16 0,-1 4 1056 0,2-3 224 0,-2 2 32 0,0-3 16 0,1 1-496 0,-1 0-112 0,1 0 0 16,-2-1-16-16,-1 0-944 0,-1 0-192 16,-1-2-48-16,-2 2 0 0,-3-2 640 0,0 3 128 0,-3 1 32 0,-2-3 0 15,-4 1 1168-15,-1 0 224 0,-4 0 48 0,-5-2 16 0,-5 0 832 0,-6-3 160 16,-4 1 48-16,-3-4 0 0,0-2-512 0,3-1-112 15,8 4 0-15,-7-6-16 0,-8-1 0 0,-8-5 0 16,-5 1 0-16,1-1 0 0,5 2 96 0,-5-3 32 16,-6-2 0-16,-5-5 0 0,-2 2-448 0,-4-3-96 15,-8 0-16-15,-1-3 0 0,-3-4-256 0,-2 1 0 16,-3-2 128-16,-2 0-128 0,-2-1 0 0,-1 0 0 16,0-1 0-16,-1-5 0 0,-3 0 208 0,-1-4 48 15,-2-6 0-15,-2-1 0 0,2-2 128 0,-7-1 48 16,-2 1 0-16,-1-6 0 0,2 3-112 0,-3-4-32 15,-5-2 0-15,2 1 0 0,8 10 272 0,-9-5 48 0,-9-1 16 16,-1 0 0-16,2 1-448 0,3-1-176 0,1 0 128 16,-6 1-128-16,-5-4 0 0,-4-1 0 0,0 3 0 0,3-2 0 15,3-2-128-15,15 4-16 0,10 9 0 16,-9-7 0-16,-11-8 144 0,-3-5 0 0,-1-3 0 0,3 5-128 31,5 2-352-31,2 5-64 0,2 0-16 0,-3 7-11344 0</inkml:trace>
  <inkml:trace contextRef="#ctx0" brushRef="#br3" timeOffset="178222.82">30330 4516 1839 0,'1'0'160'0,"1"1"-160"0</inkml:trace>
  <inkml:trace contextRef="#ctx0" brushRef="#br3" timeOffset="178652.46">27855 5879 2751 0,'-68'26'256'0,"11"-4"-256"0,18-7 0 0,15-4 0 0,-2 0 912 0,-18 9 144 16,-41 17 32-16,-53 23 0 0,-42 22-816 0,-13 7-144 15,10-10-128-15,23-3 144 16,17-10-704-16,10 0-144 0,3-2-16 0,5 2-16 0,8 4 448 16,-2 0 96-16,1-4 0 0,15-6 16 0,15-10 176 0,-11 7 224 0,-15 8-48 15,-2 6-16-15,1 5 96 0,6-6 0 0,5-1 16 16,-1-3 0-16,2-5-464 0,4-3-80 0,3 1-32 0,2-2 0 31,3 2-112-31,-1-4-32 0,3-5 0 0,4 4 0 0,2-4 704 0,0 3 128 0,0-1 16 0,-1 2 16 16,2-4-176-16,-2 5-48 0,2 4 0 0,-3-2 0 15,4 0-192-15,2-7 0 0,1-3 0 0,-4 4 0 16,2 4-384 0,-2 0-32-16,3 2 0 0,-3-2 0 0,-3-1 416 0,6-5 0 0,5-8 0 0,5-1 0 15</inkml:trace>
  <inkml:trace contextRef="#ctx0" brushRef="#br3" timeOffset="179086.75">23413 8344 4607 0,'51'-31'400'16,"-4"6"-400"-16,-12 8 0 0,-10 5 0 0,1 2 512 0,21-11 0 0,40-20 16 0,46-22 0 0,33-13 224 0,5-7 32 0,-14 5 16 0,-18 5 0 0,-10 2 288 0,-12 6 64 0,-12 8 16 16,1-4 0-16,4-2-80 0,2-3 0 0,2 0-16 0,0-4 0 15,-7-2-144-15,3 1-32 0,3 6 0 0,1-6 0 16,-2 3-352-16,6-2-80 0,3 1-16 0,0-4 0 15,-10 3-320-15,8 0-128 0,6-2 0 0,1-3 0 16,1-2 0-16,-4-2 0 0,-1-3 0 0,-3 6 0 16,-3 3 0-16,-1 1 0 0,-1 3 0 15,0-1 0-15,-2 2 0 0,-2 0 0 0,-2 2-128 0,-1 1 128 16,2 6 0-16,-2-2 0 0,-5 2 0 0,1 2 0 16,-1 3 0-16,-1-3 0 0,-5 4 0 0,-2 2 0 15,1 0 0-15,-1 1 0 0,3 3 0 0,-2-4 0 16,-2 0-544-16,-4 0 0 0,-4 4 0 15,-2-1 0-15,3 1 224 0,-6 6 32 0,-7 3 16 0,2 0 0 16,2 3-672-16,1 1-128 0,1 3-16 16,-4-2-16-16,-1 1-528 0,-4 1-96 0</inkml:trace>
  <inkml:trace contextRef="#ctx0" brushRef="#br3" timeOffset="202346.14">21578 9407 6447 0,'-13'0'576'0,"5"0"-576"0,0 0 0 0,3 0 0 0,3-3 0 0,2 3-320 0,-1-4 32 0,-2 1 16 0,1-2 272 0,-1-3 0 0,2-4-128 0</inkml:trace>
  <inkml:trace contextRef="#ctx0" brushRef="#br3" timeOffset="204048.74">21631 9373 20271 0,'-2'3'896'0,"-1"-1"192"0,2-1-880 0,0-1-208 0,1 0 0 0,0 0 0 15,0 0 1408-15,0-1 256 0,0-1 32 0,1-1 16 0,0-2-16 16,-1 5 0-16,0 0 0 0,20-18 0 0,-10 9-1344 16,1 2-352-16,2 0 0 0,2 5 0 15,0-4-384 1,0 3-192-16,0 2-48 0,-2-1 0 0,0 0-192 0,-2 2-32 16,-1-2-16-16,-2-1 0 0,1 2 608 0,-1-4 256 0,-1 2-192 0,-1-4 192 15,2 1 336-15,-2 0 192 0,1-1 48 0,2-2 0 0,-1-1 608 0,2 0 128 16,0-2 32-16,0 2 0 0,1-2-832 0,0-1-144 15,1-2-48-15,0 2 0 0,1-3-320 0,1 3 0 16,1-2 0-16,-1 4 0 0,-2 0 0 0,0 4 0 16,-1 1 0-16,1 2 0 0,-1 1 0 0,-1 3 0 15,-1 0 0-15,0-2-128 0,0 1 128 0,-1-2 0 16,2 0 0-16,-1 0 0 0,1-3 0 0,0 0 0 16,1-1 0-16,1 0 0 0,1-4 0 0,1 0 0 0,4-2 0 15,0-1 128-15,1 0-128 0,1-2 0 0,-1 1 0 16,2-1 0-16,0 0 0 0,0 0 0 0,2 0 0 15,-1 1 0-15,1 1 0 0,-3 2 0 0,-1 2 0 16,-1 1 0-16,2 0 0 0,-3 2 0 0,1 4 0 0,-2-2 0 16,-1 1 0-16,-2 0 0 0,1 2 0 15,-2-2 0-15,1 2 0 0,-2-2 0 0,0-2 0 0,1 0 0 16,1-3 0-16,0-2 0 0,2 2 0 0,1-3 0 16,0-2 0-16,2 2 0 0,-1-3 0 0,1-1 0 15,1 2 0-15,-1-2 0 0,2 1 0 0,-1 2 0 16,1-2 0-16,-1 0 0 0,2-1 0 0,-1 2 0 15,-1 0 0-15,1 1 0 0,-1 2 0 0,2-1 0 16,-1-1 0-16,0 5 0 0,-2 1 0 0,0 3 0 0,-1 1 144 16,0-1 16-16,2 2 0 0,1-4 0 0,2 2-160 15,0-5 192-15,3 2-192 0,1-5 192 0,-1 2-192 0,1-5 0 16,0-1 0-16,0 0 0 0,0 0 0 0,-1-3 0 16,1 0 0-16,-2 3 0 0,-2 0 0 15,-1 0 0-15,4-2 0 0,0-1 0 0,-1 3 0 0,0 1 0 16,-1 2 0-16,0 0 0 0,-1 1 0 0,-2 2 0 15,1 0 0-15,-1 1 0 0,-1 2 0 0,2-2 0 16,-1 2 0-16,0-2 0 0,-2 3 0 0,1-4 0 16,1 2 0-16,0-2 0 0,-2 0 0 0,2 0 0 15,1-5 0-15,0 1 0 0,1 0 0 0,0-2 0 16,1-1 0-16,-1 1 0 0,1 0 0 0,2-2 0 16,0 2 0-16,0 0 0 0,1 1 0 0,0 1 0 0,-2 2 0 15,0 1 0-15,-2 1 0 0,-1 2 0 16,-1 0 0-16,-3 0 0 0,-1 3 0 0,0-1 0 0,0 2 0 15,1-2 0-15,-1-1 0 0,-2 1 0 0,1-3 0 0,-1-1 0 16,-1 0 336-16,2-2 48 0,1-1 0 0,2 1 0 16,0-1 128-16,2-2 16 0,0-1 16 0,0 0 0 15,2 1-544-15,-1 1 0 0,2-2 0 0,0 1 0 16,-1 2 0-16,1-2 0 0,2 1 0 0,0-1 0 16,-2 2 0-16,0 0 0 0,-2-2 0 0,0 2 0 15,-3 1 0-15,1-1 0 0,-2 0 0 0,0 0 0 16,-1 2 160-16,2 0-32 0,-1 2 0 0,0-1 0 15,2 2 176-15,-1-2 16 0,1 1 16 0,1 2 0 16,2-3-336-16,2-3 0 0,-1 4 0 0,1-6 0 16,3-1 0-16,0 0 0 0,1 0 0 0,0-3 0 0,-1 3 0 15,0-3 0-15,3 1 0 0,-2-1 0 16,2 2 0-16,-2-2 0 0,1 3 0 0,-2-2 0 0,-1 2 0 16,-1 0 0-16,-2 0 0 0,-1 3 0 0,1 1 0 15,-1-1 0-15,-1 1 0 0,1 2 0 0,0 0 192 0,1-1-48 16,0 1 0-16,1 0 0 0,-1 0-144 0,3-2 128 15,0 0-128-15,2-1 128 0,0 1-128 0,-1-2 0 16,-1 2 0-16,1 0 0 0,2-1 0 0,-1 0 0 16,0 0 0-16,1-3 0 0,1 1 0 0,-2 2 0 15,0-3 0-15,0 1 0 0,-1 1 0 0,-1-2 0 16,-3 4 0-16,2 0 0 0,-2-1 0 0,2 1 0 16,0-1 0-16,0 0 0 0,-2 0 0 0,1 0 0 15,0 0 0-15,1-3 0 0,0 4 0 0,1-4 0 16,2-1 0-16,2 1 0 0,1-1 0 0,0-2 0 0,0 3 0 15,0-3 0-15,1 1 0 0,0-1 0 0,0-1 0 16,0 2 0-16,0-2 0 0,1 1 128 0,-1 1-128 16,-1-2 128-16,-4 3-128 0,0 1 0 0,3-3 0 15,-1 2 128-15,2-2-128 0,0 3 0 0,0 0-192 0,0-1 192 16,-3 3 0-16,-2-1 0 0,-1 4 0 0,1-4 0 16,1 2 0-16,3-3 0 0,-2-3 0 0,2 3 0 15,-1-3 0-15,-2 3 0 0,0 0 0 0,0 1 0 16,0-1 272-16,1 0-16 0,0 1-16 0,0-1 0 15,1 0-240-15,-1 0 0 0,2 0 0 0,0 0 0 16,-4-1 0-16,1-1 0 0,-1 0 0 0,1-1 0 16,-1 1 0-16,0 1 0 0,0-1 0 0,-4 2 0 0,0 3 0 15,-1-4 0-15,2 3 144 0,0-2-144 0,1-1 0 16,-1 3 0-16,1 0 0 0,-1-1 0 0,-1 2 0 0,2-2 0 16,1 1 0-16,1-2 0 0,0 1 0 0,0-1 0 15,0 3 0-15,0-2 0 0,1-1 0 0,0 1 0 16,0 1 0-16,0-1 0 0,-1 2 0 0,0 0 0 15,-1 1 0-15,-2 2 0 0,2-2 0 0,1 2 0 16,1 0 0-16,1-2 0 0,0-1 0 0,0 1 0 16,1-1 0-16,-2 1 0 0,-1 1 0 0,1-1 0 15,0-1 0-15,1 1 0 0,-2 0 0 0,0 2 0 16,1-5 0-16,0 1 0 0,0-1 0 0,2 2 0 16,-1-3 0-16,2 0 0 0,-2 0 0 0,1 1 0 15,0-4 0-15,2 1 0 0,-2 0 0 0,-1 0 0 16,2 2 0-16,-2-3 0 0,2 1 0 0,-3 1 0 15,0 1 0-15,1 0 0 0,-2 0 0 0,0 4 0 0,-2 0 0 16,1-1 0-16,-2 0 0 0,3 0 0 0,0 1 0 16,0-3 0-16,0 1 0 0,0 2 0 0,0-4 0 0,0 4 0 15,-4-2 0-15,2 2 0 0,-2-1 0 0,0 1 0 16,-2 2 0-16,0-2 0 0,1-1 0 0,-1 3 0 16,-2 0 0-16,0-2 0 0,0 2 0 0,0-2 0 15,-1 1 0-15,0 0 0 0,1-2 0 0,0 1 0 16,2 2 0-16,-3-2 0 0,3 2 0 0,-1 1 0 15,-1-1 0-15,2 0 0 0,-2 2 0 0,0-2 0 16,-1 4 0-16,0-4 0 0,-1 3 0 0,-2-1 0 16,0 0 0-16,-2 0 0 0,-1 0 0 0,-1 2 0 15,0 0 0-15,-3 1 0 0,-1 1 0 0,-1 1 0 16,-1 3 0-16,-1-3 0 0,-2 2 0 0,-1 1 0 16,0-3 0-16,0 3 0 0,0 0 0 0,-1 0 0 0,1-2-320 15,0 2 48-15,-2-1 16 0,1 1 0 16,0 0-400-16,1 0-80 0,0 0-16 0,0 0 0 15,0 0-1936-15,0 0-384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6:27:15.822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32096 11247 35935 0,'-10'-4'3200'0,"3"1"-2560"0,2 0-512 0,1 3-128 0,0 0-560 0,-2-3-128 0,-5 0-16 0,-10 0-16 0,-8-3 1552 0,-8 2 304 0,-5 1 64 0,-3 0 16 0,0 3-560 0,2 3-96 0,0 1-32 0,0 3 0 0,3 1 96 16,-1 1 16-16,1 1 0 0,2 0 0 0,2 2-128 0,1 0 0 15,3 1-16-15,3 0 0 0,1-3-496 16,5 3 0-16,2-5 0 0,4 0 0 0,4-2 0 0,5-2 0 16,3-2 0-16,3 1 0 0,5-6 0 15,2 3 0-15,2 0 0 0,7-2 0 0,4 0-208 0,7-1-144 16,6 0-32-16,9 0 0 0,5-2 384 0,9 3 0 15,5 2-144-15,6 0 144 0,6 0 0 0,1 0 0 16,-2-2 0-16,-3-2 0 0,-3 2 0 0,-2-2 0 16,-3 2 0-16,-5 0 0 0,-5 0 0 0,-6-2 192 15,-4 2-16-15,-7-2-16 0,-6-1 80 0,-5 1 16 16,-5 2 0-16,-6-2 0 0,-5 3-112 0,-5 1-16 16,-4-3 0-16,-5 1 0 0,-6 1 80 0,-6 1 16 15,-6 0 0-15,-5 0 0 0,-3 0-224 0,-7 0 128 0,-7 0-128 16,-8 0 0-16,-6 3 0 0,-6 0 0 0,-5 4 0 0,-3-1 0 15,1-2 0-15,4 1 0 0,0-1 0 0,6-2 0 16,7 2 0-16,2 0 224 0,6 2-64 0,6 0-16 16,5 0-144-16,5-2 0 0,8 2 0 0,5-3 128 15,3 0-128-15,6 1 0 0,4-1 144 0,5-1-144 16,3-2 0-16,6 0-320 0,6 0 64 0,9 0 16 16,8-2-448-1,10-2-80-15,7-5-32 0,10-1-18400 0</inkml:trace>
  <inkml:trace contextRef="#ctx0" brushRef="#br0" timeOffset="1236.18">26033 4840 41471 0,'-2'-1'3680'0,"-1"-2"-2944"0,2 3-592 0,0 0-144 0,-1 3-640 0,0-3-144 0,-3 0-48 0,-5 0 0 0,-3 0 832 0,-6 1 0 0,-4 1 0 0,-5 1 192 0,-1-2-192 0,-4 2 176 16,-2-1-176-16,-6-2 160 0,0 0 160 0,-4 0 48 15,0-2 0-15,-2-1 0 0,1-1 112 0,1 1 32 16,2 0 0-16,4 1 0 0,0 0 0 0,7 0 0 16,5 1 0-16,3-4 0 0,7 4-320 0,4-4-64 15,4 3-128-15,3 0 192 0,3-1-192 0,3 2 0 0,1 1 0 16,4 0 0-16,3 0 240 0,3 0-48 0,5 4-16 15,5-2 0-15,6 0-176 0,9 0 0 0,9 2 0 16,4 1 128-16,3-2-128 0,5 4-176 0,3-4 48 16,1 4 0-16,-2-5 128 0,-2-2-208 0,0 0 80 15,-2 0 128-15,-2-2-160 0,-5-2 160 0,-2 1 0 0,-4 3-144 16,-4-3 144-16,-3 0 0 0,-3-1 0 0,-5 1 0 16,-3 0 0-16,-7 0 0 0,-3 0 0 0,-7 3 0 15,-2 0 0-15,-5 0 0 0,-3 0 0 0,-3 3 0 16,-2-2 0-16,-9 1 128 0,-2 4-128 0,-8-2 128 15,-2 0-128-15,-7 2 128 0,-8 0-128 0,-7 3 128 16,-6 1-128-16,-6 2 128 0,-6 2-128 0,-2 1 128 16,2-2-128-16,0-2 176 0,-2-1-176 0,1 0 192 15,2-1 64-15,4-3 32 0,2-1 0 0,10-3 0 16,6-2-288-16,10-8 0 0,9-2-128 0,12-6-20480 16</inkml:trace>
  <inkml:trace contextRef="#ctx0" brushRef="#br0" timeOffset="2921.35">32158 11276 26719 0,'-1'3'2368'0,"-2"-3"-1888"0,2 2-480 0,1-2 0 0,0 0 384 15,0 2 0-15,-1 0-16 0,-1-2 0 0,1 2 144 0,-1 2 48 0,-1-1 0 0,-1-2 0 0,-1 4 896 0,-2-4 176 0,-2 2 32 0,-2-2 16 0,-2 1-816 0,-2-2-160 0,-2 0-48 0,-3 0 0 16,-4 3 32-16,-2-3 0 0,-2 0 0 0,-4 3 0 16,-4 0-416-16,-4-3-80 0,-2 4 0 15,-2-4-16-15,-1 2-176 0,-1-4 0 0,1 2 0 0,-2-4 128 16,1 4-128-16,3-3 0 0,2 3 0 0,4 3 128 15,2-3-128-15,3 1 160 0,5 2-160 0,6-3 160 16,3 2 0-16,6-2 0 0,5 1 0 0,2 2 0 16,3-3-160-16,4 2 0 0,1 0 0 0,4 0 128 15,3 2-128-15,3-4 0 0,3 3 0 0,4 0 0 16,1-3 0-16,5 0-176 0,6 0 48 0,5-3 0 16,4 2 128-16,4-1 128 0,0-2-128 0,5 2 176 0,4 0-16 15,3 0 0-15,4-2 0 0,-1-1 0 16,2-1-160-16,-1 2 0 0,-2 1 0 0,-3 3 0 0,-7 0 0 15,-4 1 0-15,-6 4 0 0,-5 1 0 0,-8-2 0 0,-8-2 0 16,-6 2 0-16,-5-4 0 0,-6 2 0 16,-5-2 0-16,-3 2 0 0,-7-2 0 0,-2 0 448 0,-6-2 48 15,-4 2 16-15,-8-5 0 0,-4 2-112 0,-6 0-16 16,-6-1 0-16,-2 2 0 0,0 1-192 0,-1-2-64 16,0 1 0-16,2 1 0 0,7-3 112 0,2 1 16 15,2 0 0-15,3 0 0 0,5-1-256 0,2 2 0 16,7-2 128-16,2-1-128 0,5 2 0 0,3-1 0 15,5 0 0-15,3 2 0 0,3-2 0 0,5-2-192 16,4 0 16-16,7-1-21008 0</inkml:trace>
  <inkml:trace contextRef="#ctx0" brushRef="#br0" timeOffset="3782.34">25516 4975 28559 0,'-11'-7'2544'0,"4"4"-2032"0,3 0-512 0,3 1 0 0,1 1-432 0,-3-2-176 0,-3-1-32 0,-6-4-16 0,-3 0 2192 0,-4-3 432 15,0 4 80-15,-2-2 32 0,2 5-464 0,0 2-80 0,2 1-32 0,0 1 0 0,1 0-640 0,-3 3-128 16,1 0-32-16,-3 2 0 0,-2 1-448 0,0 3-80 15,-1-3-32-15,2 1 0 0,2-1-144 0,4-1 0 16,4-1 0-16,3-4 0 0,6 3 176 0,1-6 0 16,5 3 0-16,4-4 0 0,4-1 368 0,7-1 80 0,6-1 16 15,7-2 0-15,8-2-336 0,4-1-64 16,6-1-16-16,6-3 0 0,3 1-48 0,2 2-16 0,0-2 0 16,4 1 0-16,4 2-160 0,-1-3 0 15,-3 3 0-15,-6 1 0 0,-3 2 0 0,-8-1 0 0,-8 4 0 16,-9 2 0-16,-7-1-288 0,-6 4-96 0,-9 1 0 0,-7 1-19888 15</inkml:trace>
  <inkml:trace contextRef="#ctx0" brushRef="#br0" timeOffset="8744.2">12042 768 31327 0,'-4'-1'2784'0,"3"-2"-2224"0,2 1-560 0,1 0 0 0,1 0-768 0,-1-1-256 0,1 0-48 0,2-1-16 16,1-2 368-16,1 0 64 0,2 2 16 0,0 1 0 0,2 1 640 0,0 2 0 0,2 2 0 0,2 5 0 0,5-1 0 0,2 4 0 16,6 2 0-16,1 0 0 0,6 1 0 0,2 3 0 15,1-4 128-15,3 2-128 0,4 1 128 0,4-5-128 16,7 2 160-16,2-5-160 0,0 0 0 0,0-1 0 15,-2-4 0-15,-9 2-160 0,-7 0 160 0,3 1 0 16,0-1 160-16,-1 5-160 0,-3 4 0 0,-4-1 0 16,-4 4 0-16,-5-2 0 0,-4 3 768 0,-2-1 64 15,-3 2 16-15,-3-1 0 0,-1-5 240 0,-3 4 64 16,0-2 0-16,0-2 0 0,-2 0-400 0,-2-2-80 0,-1 0-16 16,0-1 0-16,-2-3-448 0,0-2-80 0,-1-1-128 0,0 0 176 15,-1-1 96-15,1-2 32 0,-1 0 0 16,2-2 0-16,1-1-80 0,-1 0-16 0,2-1 0 0,0-5 0 15,0 3-208-15,-1-1 0 0,2-4 0 0,0-1 0 16,0-5 192-16,2 0 0 0,-1-4 0 0,-1 2 0 16,1-1 256-16,-2 1 64 0,0 0 0 0,-2 3 0 15,0 0-336-15,-2 4-176 0,0-1 192 0,0 1-192 16,1 2 144-16,-2 0-144 0,0 1 0 0,0 0 144 16,0-1-144-16,-2 1 0 0,2-1 144 0,-2 1-144 0,1 2 144 15,-2-2-144-15,0 3 192 0,-2 0-192 0,0 2 128 16,-3-2-128-16,1 6 0 0,-1-2 0 0,1 2 0 15,1 2 0-15,0 1 0 0,-1 0 0 0,4 0 0 16,-1 3 0-16,2-2 0 0,0 3 0 0,1 2 0 16,1-3 0-16,3 4 0 0,-1 0 0 0,1 1 0 0,1 0 0 15,4 1 0-15,-2 1 0 0,0-1 0 0,0 0 0 16,3 5 0-16,0 1 0 0,1 1 0 16,0 0 0-16,-1 0 0 0,-1-2 0 0,-3-2 0 0,0-3 0 15,0 5 0-15,-2-5 0 0,1 0 0 0,-1-2 0 16,-1 0 0-16,-1-4 0 0,-1 0 0 0,0 1 0 15,0-5 0-15,-1 2 0 0,-1-3 0 0,-1 1 0 16,1 1 0-16,-3-2 0 0,0 2 0 0,-1-1 0 16,-2-2 0-16,-1 1 0 0,-2 2 0 0,0-3 0 0,-2 2 0 15,-2-2 0 1,0-2 160-16,-1 2 32 0,-1-3 0 0,-1 2 0 0,-2-1 48 0,1 2 16 0,-2-3 0 16,-2 2 0-16,-1 1-256 0,-2 0 0 0,1 0 128 0,-1 1-19120 15</inkml:trace>
  <inkml:trace contextRef="#ctx0" brushRef="#br0" timeOffset="17973.02">8922 7549 7359 0,'0'-1'656'16,"-2"1"-528"-16,2 0-128 0,0 0 0 0,0 0 576 0,0 0 64 0,0 0 32 0,-1 0 0 0,0-2-272 0,0 2-48 0,0 0-16 0,1 0 0 0,0 0 16 0,0 0 0 0,0 0 0 0,0 0 0 0,-18 9-352 16,15-6 0-16,-1 3 0 0,-1-3 0 0,1 3 0 15,-2-3 0-15,1 4 0 0,-2-1 0 0,-1 4 496 0,0 0 16 16,-2 0 16-16,-1 1 0 0,1 2 496 0,-3 0 112 16,1 3 16-16,0-1 0 0,-1 2-48 0,0 1 0 15,-1 2 0-15,0 1 0 0,3 1-528 16,-2 1-128-16,-2-2 0 0,1 1-16 0,1 0-272 0,0 2-160 15,0-2 192-15,-2 3-192 0,0-3 128 0,0 0-128 16,1 1 0-16,-2-2 0 0,2 1 0 0,-3 3 0 16,0 0 0-16,-1 0 0 0,0-1 0 0,-3 0 0 15,3 1 0-15,-2 1 0 0,1 0 0 0,0 1 0 16,0-2 0-16,-1 1 0 0,2-1 0 0,-2-2 0 16,4 2 0-16,-1-3 0 0,-1 3 576 0,3-3 64 15,1 0 16-15,0 3 0 0,0 1 112 0,1-1 32 0,2-2 0 16,-2 2 0-16,2 0-240 0,-1-3-48 0,1 3-16 15,-2-3 0-15,1 2-192 0,-2 0-48 0,1 1 0 16,-2-3 0-16,0-2-256 0,1-1 0 0,0-1 0 0,1-2 0 16,1-2 0-16,0 1 0 0,-2-2 0 0,0 0 0 15,1 2 0-15,-1-3 0 0,2-1 0 0,1 1 0 16,-1 3 0-16,0-1 0 0,1 1 0 0,-1-3 0 16,2 4 384-16,-1 0-16 0,-2 3-16 0,2-3 0 15,1 0 128-15,0 0 32 0,2 3 0 0,-3-3 0 16,1 2-512-16,-1 1 0 0,1 0 0 0,-2 3 0 15,1 0 0-15,-1-2 0 0,1 2 0 0,-1-4 0 16,-1 1 0-16,2-3 0 0,0-2 0 0,-1 0 0 16,-1 3 0-16,0-1 0 0,-1-2 0 0,-1 0 0 15,0 1 0-15,-1-2 0 0,1 2 0 0,-1 1 0 0,-1 0 0 16,0 1 128-16,-3 2-128 0,0 4 0 0,0-2 0 16,2 1 0-16,-2 3 0 0,1-3 0 0,1 1 320 15,-1 1-48-15,0 2 0 0,0-4 0 0,2 3 80 0,-1-3 16 16,0 2 0-16,1-2 0 0,0-1-368 0,0 1 0 15,-1 3 0-15,-2-3 0 0,0 0 0 0,0 1 0 16,0-1 0-16,-1-2 0 0,0 4 0 0,-1-3 0 16,0 5 0-16,-2-1 0 0,-3 4 0 0,0-1 0 15,1 0 0-15,0-2 0 0,1 3 0 0,1-4 0 16,-1-2 0-16,0 2 0 0,3-3 0 0,-2 0 0 16,2 3 0-16,-1 0 0 0,2-2 0 0,0 0 0 15,1-1 0-15,0-1 0 0,0 1 0 0,2 0 0 0,-2 1 0 16,0-2 0-16,2 1 0 0,-1 0 0 0,2 0 0 15,-1-2 0-15,1 2 0 0,0-1 0 0,-1 2 0 16,0-1 0-16,1-2 0 0,-1 1 0 0,0 1 0 16,-2-2 0-16,1 1 0 0,1 1 128 0,-2 0-128 0,2-2 128 15,0 1-128-15,0 1 0 0,-2 1 0 16,1 0-128-16,2 2 480 0,-2-4 96 0,2 2 32 0,-1-2 0 16,3-1-240-16,-1 0-48 0,1-1-16 0,1 2 0 15,1-4-176-15,-1 1 0 0,2 1 0 0,-1-3 0 16,1 3 0-16,0-6 0 0,-1 5 0 0,1-5 128 15,-1 2-128-15,1 1 0 0,-1 1 0 0,-1 1 0 16,0 1 0-16,2-2 0 0,-2 1 0 0,0 1 0 16,-1-1 0-16,0 2 0 0,0 0 0 0,0 1 0 0,2-1 144 15,-2 1 112-15,1-2 0 0,-1 0 16 0,3-1-80 16,-2 2-32-16,2-1 0 0,0-3 0 0,0 0-160 0,1 0 128 16,0 0-128-16,0-1 128 0,-1-1-128 0,1 0 0 15,-1-1 0-15,0-3 0 0,0 2 0 16,-1 0 0-16,0 2 0 0,0-2 0 0,1 1 0 0,-2 0 0 15,0 2 0-15,-1 1 0 0,-1 3 0 0,0-1 128 16,1 0-128-16,0 3 128 0,1 1-128 0,-1-2 0 16,3 2 0-16,0-1 0 0,1-1 0 0,1-2 320 15,-1 1-48-15,1-1 0 0,-1 2-272 0,-1-1 0 16,3-1 0-16,-1 2 0 0,0-4 0 0,-1 0 0 16,1 0 0-16,0-1 0 0,-1 4 0 0,-2-3 0 15,2 0 0-15,-1 0 0 0,1 0 0 0,-3 3 0 0,1-1 0 16,-4-2 0-16,4 0 0 0,-2-1 0 0,-1 1 0 15,0 3 0-15,-1 1 0 0,0-4 0 0,1 2 0 16,2 1 0-16,-1-2 0 0,0 0 0 0,1 1 0 0,1 0 0 16,-1 3 0-16,0-1 0 0,1-1 0 0,0-1 0 15,1 2 0-15,0-4 0 0,1 2 0 0,-2-4 0 16,1 1 0-16,0 1 0 0,-3 0 0 0,1 3 0 16,-2 0 0-16,1 2 0 0,-2 2 0 0,-2-1 0 15,3 0 0-15,-1-2 0 0,0 2 0 0,-1 2 0 16,1-2 0-16,-2 0 0 0,1 2 0 0,-2-2 0 15,0 2 128-15,1 1-128 0,0 0 0 0,-1 1 0 16,3-1 0-16,-2-2 0 0,2 2 0 0,0-4 0 16,1 1 0-16,0 1 0 0,1 0 0 0,0 2 0 15,1-3 0-15,-2 3 0 0,1 3 0 0,-1-2 0 0,0 2 0 16,3-5 0-16,1-2 0 0,-1 3 0 0,-4 3 0 16,-1 1 0-16,1 2 0 0,0 1 0 0,-1-3 0 15,1 1 0-15,1-5 0 0,-3 2 0 0,-2 5 0 0,-1-2 0 16,1 0 0-16,-1 2 0 0,3-5 0 0,-2 5 0 15,-2 6 0-15,-2 2 0 0,0-1 0 0,2 6 0 16,-1-3 0-16,3-5 0 0,2-2 0 0,-1 1 0 16,-4 5 0-16,1-2 0 0,-1-2 0 0,2 1 0 15,1-2 0-15,0-3 0 0,2-1 0 0,-2 1 0 16,0 0 0-16,-2 5 0 0,-1-1 0 0,-2 1 0 16,2 0 0-16,-2 2 0 0,1-5 0 0,4-5 0 15,4-3 0-15,-3 2 0 0,-5 11 0 0,-2 4 0 16,0 3 0-16,0-1 0 0,-1 4 0 0,1-5 0 15,0 1 0-15,0-1 0 0,2-1 0 0,1-2 0 16,1-2 0-16,1-2 0 0,-2-1 0 0,1 2 0 0,-3 5 0 16,-1 2 0-16,2-1 0 0,3-6 0 0,2-4 0 15,-1 1 0-15,-3 3 0 0,0 0 0 0,1 1 0 16,1-2 0-16,0 1 0 0,1-3 0 0,0 0 0 0,1 0 0 16,3-4 0-16,-3 0 160 0,-1 4-160 0,-1-3 192 15,-1 2 160-15,0-5 32 0,1-1 16 0,-2 1 0 16,-1-1-400-16,2-2 0 0,-1 2 128 0,1 1-128 15,-1-1 0-15,1 1 0 0,-1 2 0 0,2 1 0 16,0 2 256-16,1-3 32 0,1-2 0 0,0 3 0 16,-1 0-288-16,1-1 0 0,1 4 0 0,-1-6 0 15,0 2 0-15,0-2 0 0,2 2 0 0,-1-5 0 16,2-2 0-16,-2 5 0 0,-2-1 0 0,-1 4 0 16,0-1 0-16,-2 1 0 0,0 3 0 0,-2-3 0 0,1 3 0 15,0-3 0-15,0-1 0 0,-1 4 0 0,0-6 128 0,-2 5-128 16,1-5 0-16,-2 2 0 0,5 0 368 0,-2 1 16 15,1 0 0-15,1 1 0 0,2 0-208 0,-1-3-48 16,0 1 0-16,0-1 0 0,-2 0-128 0,2 1 0 16,0-5 0-16,2-1 0 0,0-1 0 0,2-1 0 15,1-3 0-15,2-2 0 0,0 1 0 0,-1 0 0 16,-3 6 0-16,-2 0 0 0,-2 5 0 16,1-2 0-16,1 3 0 0,-2-3 0 0,1 1 0 0,2-1 0 15,0-2 0-15,0 5 0 0,1 1 0 0,-1-1 0 16,1-2 0-16,3-1 0 0,-1 1 0 0,2-4 0 15,4-2-128-15,-3-1 128 0,3-1 0 0,2-4 0 0,0-2 0 0,1-2 0 16,2 0-224-16,-2 2 80 0,1-3 16 0,0-2 0 16,2-2-208-16,0 3-48 0,0-5 0 15,2 1 0 1,0 0-176-16,0-4-32 0,2 2-16 0,-1-4 0 16,3 2-160-16,-1-3-16 0</inkml:trace>
  <inkml:trace contextRef="#ctx0" brushRef="#br0" timeOffset="24876.77">26240 10432 6447 0,'-2'-8'576'0,"0"3"-576"15,-2 2 0-15,0 0 0 0,3 3 3136 0,0-1 528 0,-1 1 112 0,-2 0 0 0,-2-2-2992 0,-3 2-592 0,-1 0-192 0,0 0 0 0,2 2 192 0,-1-1-64 16,3 2 0-16,-2 3 0 0,2-2 400 0,1 2 80 0,0 2 16 16,2 2 0-16,0 0 192 0,1 5 32 0,3-1 16 15,-2 7 0-15,2 1-592 0,-1 4-112 0,0 5-32 0,-1 3 0 16,-1 5-128-16,0 3-176 16,-2 1 48-16,2-2 0 15,-2-3-928-15,3-6-176 0,-1-3-48 0,4-4-5664 0,-1-3-1136 16</inkml:trace>
  <inkml:trace contextRef="#ctx0" brushRef="#br0" timeOffset="25686.25">27885 10503 14735 0,'-3'-6'1312'16,"-1"1"-1056"-16,2 2-256 0,-1-1 0 0,3 4 3232 0,0-3 592 0,1 2 112 0,-1-1 32 0,2-2-2464 16,-1 2-480-16,1-5-112 0,1 4-16 0,-1 0-576 0,1 2-112 0,-1 2-16 0,-1 2-16 0,1 3-176 0,-2 0 0 0,0 4 0 0,-2 0 0 0,1 5 192 0,-1 1 16 0,-1 0 0 0,0 4 0 15,0 4 368-15,-2 5 64 0,1-1 0 0,1 3 16 16,-2 1-448-16,0 0-80 0,-1 1-128 15,1-5 176-15,1-4-176 0,1-2 0 0,2-5 0 0,1-2-176 32,1-3-336-32,2-2-80 0,1 0-16 0,-2-1-14832 0</inkml:trace>
  <inkml:trace contextRef="#ctx0" brushRef="#br0" timeOffset="27914.09">28087 10656 11055 0,'-1'-9'480'0,"-2"5"112"0,1-2-464 15,1 2-128-15,-1 4 0 0,1-2 0 0,1-1 1440 0,-1 2 272 16,-2-5 48-16,2-4 16 0,-1 0 576 0,-1-1 112 15,2 1 32-15,0 0 0 0,-2 0-512 0,1 2-80 16,-1 2-32-16,0-1 0 0,-2 4-688 0,-1-1-144 16,-1 1-16-16,-1 3-16 0,-3 0-384 0,-2 3-80 0,0 1-16 0,-4 2 0 15,0 1-192-15,-1 4-32 0,-3 0-16 0,-3 4 0 16,-1-1 0-16,-1 3 0 16,0 1 0-16,0 0 0 0,3 1-288 0,2-1 160 0,2-2-160 15,3 3 128-15,3-3-128 0,3-4 0 0,2 1 0 16,3-2 0-16,3 0 0 0,2-4 0 0,2 2 0 0,1-3 0 15,3 0 0-15,2-2 128 0,0 0-128 0,3-2 0 16,2-1 256-16,2-1-16 0,1 0-16 16,1-1 0-16,1-2-224 0,4-4 176 0,0-1-176 0,0-1 160 15,2-1-160-15,0 0 0 0,0-3 0 0,-1 0 128 16,-1 1-128-16,0 0 0 0,-4-1 0 0,-1 0 0 16,-2 0 128-16,-1-2-128 0,-3 3 192 0,-1-2-64 15,-2 2-128-15,0 2 0 0,-3-2 0 0,0 2-176 16,-3-2 352-16,-2 3 64 0,-1-1 16 0,0 3 0 0,-3-2-64 15,-2 3 0-15,-2-3 0 0,-1 2 0 0,-3 0-64 16,0 1-128-16,-1-1 176 0,-5 2-176 0,-2 1 128 16,-1 0-128-16,-1 4 0 0,-1 0 0 0,-2 4 0 0,1 2 0 15,0 4 0-15,0 0 0 0,2 3 0 0,1 1 0 16,2 2 0-16,3 1 0 0,1 1 0 16,3 1 0-16,2 0 0 0,2 0 0 0,1-1 0 15,5 2 0-15,-1-4 0 0,5 0 0 0,1 1 0 0,2-5 0 16,3 0 0-16,2-2 0 0,2-1 0 0,2-2 0 15,2-2 0-15,0-1 0 0,-1-2 0 0,2-2 0 16,3 0 128-16,-2-5-128 0,2 2 0 0,0-1 0 16,2-5 0-16,0-1 0 0,1 1 0 0,0-1 0 15,-1-5 0-15,1 1 0 0,-4-1 0 0,1-3 0 16,0-1 0-16,-3-1 0 0,-2 4 0 0,-3-2 0 0,0 2 0 16,-5-3 0-16,-2 6 0 0,-4 0 0 0,-3 1 0 15,-3 0 0-15,-3 4 416 0,-4-1 80 0,-5 3 16 0,-4 0 0 16,-4 5-240-16,-4 1-32 0,-3 4-16 15,-1-1 0-15,-2 3-224 0,3 1 0 0,0 1 0 16,4 0 0-16,0 2 0 0,4-2-128 0,3 2 128 0,1 3 0 16,3-5 0-16,3 2-128 0,3 2 128 0,2-2 0 15,3 0 0-15,2-1 0 0,3 1 0 0,1 0 0 16,2 0 0-16,3-1 0 0,3 0 0 0,0 0 0 16,4-2 0-16,0-1 0 0,3 1 0 0,0-5 0 15,2-1-192-15,0-1 64 0,1-1 128 0,-1 1-208 16,0-2 208-16,-1-5 0 0,0 1 0 0,-2 0-144 0,0-1 144 15,-2 0 0-15,-1-4 0 0,-1 1 0 0,-1 0 0 16,-3 1 176-16,0-4-48 0,-2 3 0 16,-2-2-128-16,-2 0 0 0,-1-1 0 0,-2 3 0 0,-2-3 0 15,-1 4 0-15,-1-1 0 0,-3 2 0 0,0 4 160 0,0 0 0 16,-2 4 0-16,1 4 0 0,-3-2-160 0,1 6 0 16,-2 2 0-16,1 4 0 0,0-1 0 0,2 3 0 15,1 0 0-15,1 0 0 0,0 3 0 0,0-1 0 16,4-1 0-16,0 1 0 0,1-2 0 0,1 0 0 15,2-4 0-15,1 1 0 0,1 0 0 0,0-4 0 16,1-3 0-16,0 2 0 0,2-5 0 0,0 0 0 16,1-1 0-16,0-2 0 0,1-2 0 0,1-1 0 15,0 0 0-15,1-5 0 0,1-1 0 0,-1 0 0 0,2-4 0 16,1-2 0-16,-2-1 0 0,2 0 0 16,0 0 0-16,0-2 0 0,0 1 0 0,-1 1 0 0,-1 0 0 15,0 1 0-15,-2 2 0 0,0 1 0 0,-1-1 0 16,-2 6 0-16,-1 1 0 0,-2 3 0 0,0-1 128 0,-2 4-128 15,-2 0 0-15,-1 4 0 0,-3 2 0 0,0 2 0 16,-1 3 0-16,-2 1 0 0,0 2 0 0,0 1 0 16,1 1-128-16,-1-3 128 0,2 2 0 0,2-1 0 15,0 2 0-15,3-1 0 0,0-3 0 0,1-2 0 16,2 2 0-16,1-2 0 0,1-2 0 0,1 0 0 16,1-2 0-16,1 1 0 0,2-1 0 0,0-2 0 15,1-2 0-15,0-2 0 0,2 1 0 0,1-2 0 16,-1-1 0-16,3-2 0 0,-3 0 0 0,3-2 0 15,-3 0 0-15,3-3 160 0,-1-1-160 0,0 0 160 0,-1-2 48 16,0 0 16-16,-1-2 0 0,-1 2 0 0,-1-1-224 16,-2 1 176-16,-1-1-176 0,-3 4 160 0,-1-1-160 0,-1 1 0 15,-3 2 0-15,1 0-176 0,-4 1 304 0,1 0 48 16,-2 4 16-16,-1-2 0 0,1 4-192 0,-1-3 192 16,-1 6-192-16,-3-2 192 0,1 4-192 0,-2-1 0 15,2 4 0-15,1-1 0 0,0 3 0 0,1-1 0 16,1 1 128-16,1 3-128 0,3-1 0 0,1-2 0 15,1 2 0-15,3-2-176 0,2 0 176 0,3-1 0 16,1-2 0-16,1-1 0 0,3-1 0 0,1-1 0 16,3-2 0-16,1 0 0 0,1-2 0 0,0-2 0 15,1 0 0-15,0-2-128 0,1-1 128 0,-1-1 0 16,-2 1 0-16,-2-3-128 0,1-1 128 0,-4 1 0 0,-3 0 0 16,0 0 128-16,-4-2-128 0,0 2 0 15,-1-1 0-15,-2 2 0 0,-1-3 0 0,-1 1 0 0,-2 3 0 16,-1-3 0-16,0 4 0 0,-1 3 0 0,-2-2 0 0,1 2 0 15,-3 2 0-15,-1 0 0 0,0 2 0 0,0-1 0 16,-1 4 0-16,0 0 0 0,0 2 0 0,-1-1 0 16,2 2 0-16,-1 1 0 0,0 1 0 0,0-3 0 15,3 2 0-15,-1 1 0 0,1-4 0 0,3 0 0 16,0 0 0-16,2 1 0 0,1-1 0 0,1-2 0 16,1-2 0-16,1 2 0 0,0-2 0 0,1-2 0 15,3 0 0-15,-1-2 0 0,4 2 0 0,0-3 0 16,2 0 0-16,2-1 0 0,0 1 0 0,1 0 0 15,2-4 0-15,1 1 0 0,-2 3 0 0,2-4 0 16,-1 1 128-16,-3-2-128 0,1 1 128 0,-3 1-128 16,0 0 0-16,-3 2 0 0,-1 1 0 0,-2-1 0 0,0-1 0 15,-1 1 0-15,-2 2 0 0,-1 1 0 0,-1 1 0 16,-5 0 0-16,-1 1 0 0,-3 4 0 0,-4 1 0 16,-3 0 0-16,0 4 0 0,-3 2 0 0,0-2 0 0,-1 3 0 15,1-1 0-15,1 2-128 0,1 2 128 0,2-4 0 16,2 2 0-16,3 0 0 0,2-1 0 0,1-1 0 15,3-2 0-15,1 0 0 0,3 0 0 0,0-2 0 16,2 0 0-16,2 1-128 0,0-3 128 0,2 0 0 16,1-4 0-16,1 2 0 0,3-3 0 0,-1-1 0 15,3-1 0-15,2-3 0 0,0-2 0 0,3 0 0 16,1-3 0-16,0 2 0 0,-1-2 0 0,0 1 0 0,1-2 0 16,-2 2 0-16,0 0 0 0,-3-2 128 0,-1 1-128 15,-2 2 0-15,-1 1 0 0,-1-1 0 0,-1-1 0 16,-1 0 0-16,-1 2 0 0,-2 0 128 0,-1 0-128 15,-1 0 0-15,-2 2 0 0,0-2 0 0,-3 1 0 16,-2 1 0-16,0 0 0 0,-2 1 0 0,-2 0 0 16,-1 1 0-16,-2 0 0 0,-1 2 0 0,2 0 0 0,-1 0-128 15,1 4 128-15,0-1-192 0,2-2 192 0,1 1-192 16,4 2 192-16,1-2 0 0,1 5 0 0,2-4 0 16,1 4 0-16,1-1 0 0,1 0 0 0,1 0-128 15,1 0 128-15,2 0 0 0,0 1 0 0,1 0 0 16,0-3 0-16,2 1 0 0,0-2 0 0,1 0-128 15,1 1 128-15,-2-2 0 0,1-1 0 0,0 2 0 0,-2-3 0 16,-1 1 0-16,0-1 0 0,-1 0 0 0,-1 3 0 16,-1-3 0-16,-2-3 0 0,0 3 0 0,-1 0 0 15,0-1 0-15,0-2 0 0,0 2 0 0,-1-1 0 0,0-2 0 16,1 4 0-16,0 0 0 0,0 0 0 0,-9-19 0 16,6 13 0-16,1 0 0 0,0 0 0 0,-1-4 0 15,2 0 0-15,-2-1 0 0,2 0 0 16,1-2 0-16,1 1 0 0,1 0 0 0,-2-1 0 0,1 0 0 15,0-3 0-15,0 1 0 0,1 0-288 0,-2 4-32 16,-2 2 0-16,-1 2 0 16,-2 4-128-16,-2 1-48 0,-2 2 0 0,-1 2 0 0,-1 2 112 0,-2 2 32 15,1 0 0-15,-1 1 0 0,2 0 160 0,0 2 48 16,1-3 0-16,2 2 0 0,0-1 144 0,2 0 0 16,1-1 0-16,3 0 0 0,-1 1 0 0,3-1 0 15,0-3 0-15,0 4 0 0,1-5 0 0,1 2 0 16,1-2 0-16,0-2 0 0,-1 2 0 0,0 0 0 0,-1-4 0 0,-1 0 0 31,1 0-480-31,-2-4-112 0</inkml:trace>
  <inkml:trace contextRef="#ctx0" brushRef="#br1" timeOffset="37782.49">29530 9195 1839 0,'5'-6'160'0,"-2"2"-160"16,-1-1 0-16,-1 4 0 0,0-1 5040 0,1-1 976 0,0 2 192 0,-1 1 32 0,3-4-4480 0,-1-1-896 0,0 2-176 0,0-1-48 0,-1 1-224 0,-2 0-48 0,0 3-16 0,-1-3 0 0,0 3-160 0,-2 0-16 0,0 3-16 0,-2-3 0 15,-2 3 352-15,1 0 64 0,-1 1 0 0,-2-1 16 16,1 3 160-16,-5 1 16 0,0-1 16 0,-4 2 0 16,0 2-96-16,-3 0-32 0,-3 3 0 0,-3-1 0 15,-1 4-272-15,-4 0-48 0,-1 3-16 0,1-1 0 16,2-2-320-16,1-3 144 0,-1-3-144 0,1 3 0 16,2 3 240-16,0 2-64 0,1 1-16 0,3-4 0 15,1 1-160-15,-2 2 0 0,0 0 0 0,0 3 0 16,1-1 0-16,-1-2 0 0,2 1 0 0,0-2 0 15,3 1 0-15,-1-1 0 0,2 1 0 0,-2-1 0 0,3 1 0 16,-1 1 256-16,2-3 0 0,0 2-16 0,3-2-240 16,-2 3 176-16,2-2-176 0,0 1 160 0,0-2-160 15,1-3 0-15,3 2 0 0,-1-3 0 0,2 0 0 0,-2-1 0 16,1 0 0-16,-1 0 0 0,1 1 0 0,-1-2 0 16,1 0 0-16,-1 0 0 0,1 0 0 0,0-1 0 15,-1-1 0-15,2 2 0 0,0-4 0 0,-1 2 0 16,2-2 0-16,-1 0 0 0,2 0 0 0,-2 0 0 15,3-3 0-15,0 1 0 0,-1-1 0 0,1 0 0 16,0 0 0-16,1-3 0 0,-1 3 0 0,0-2 0 16,1 2 0-16,-1-1 0 0,1-2 0 0,0 1 0 15,-1 2 0-15,0-1 0 0,1 2 0 0,-1-4 0 0,0 3 0 16,-1 0 0-16,1 1-240 0,0-2 32 0,0 0 0 16,1 0 0-16,1 1 208 0,-1-3 0 0,2 1 0 0,1-1 0 15,-1 0 0-15,1 0 0 0,0-1 0 16,-1-2 0-16,-1-1 0 0,2 4 160 0,0 0-160 15,-1-21 128-15,0 11 16 0,1-2 0 0,0-1 0 0,0-2 0 16,1-1-144-16,0 0 0 0,1-4 144 0,-2 1-144 16,1 1 0-16,0-1 0 0,0 1 0 0,2 0 128 15,-2 1-128-15,0 1 0 0,1 0 0 0,0 2 0 16,2 2 0-16,-1-1 0 0,1 4 0 0,1 0 0 16,0 3 0-16,0 0 0 0,1 2 0 0,-1 1 0 15,0 2 0-15,0-1 0 0,-1 2 0 0,-1 0 0 16,1 2 0-16,-1-2 0 0,-1 4 0 0,-1-2 0 15,1 2 0-15,-2-2 0 0,0 6 0 0,-2 1 0 0,1 0 0 0,-3 1 0 16,1 5 0-16,-2-1 0 0,-1 2 0 0,1 0-160 16,-2 1 160-16,3-1 0 0,-3 0 0 0,2 0 0 15,2 3 0-15,1-3 0 0,1 0 0 0,0-3 0 16,2-1 0-16,0 2 0 0,3-2 0 16,1 0 0-16,0 1 0 0,0-4 0 0,1 1 0 15,0-1 0-15,1-2 0 0,0 2 0 0,0-5 0 0,2 1 0 16,0-2 0-16,1 0 0 0,-1-2 0 0,1-1 0 15,0-1 128-15,0-2-11648 16,0 0-2304-16</inkml:trace>
  <inkml:trace contextRef="#ctx0" brushRef="#br1" timeOffset="38731.07">30192 8288 19343 0,'-4'-5'1728'0,"3"3"-1392"0,1 2-336 0,0 0 0 0,1 0 528 0,0 0 48 0,-1 0 0 0,0 0 0 0,0 0-576 0,-1 0-192 0,1 0 0 16,0 0 0-16,0 0 192 0,0 0 0 0,0 0 0 0,4 23-144 0,-3-17 912 0,0 0 176 0,2 0 32 0,-1 0 16 0,-1 2 480 0,-1 0 112 15,0 2 16-15,-1 0 0 0,0 3-544 0,-3-4-96 16,0 6-32-16,-1-1 0 0,2 1-336 0,-2 1-64 16,0 0-16-16,1 2 0 0,0 2 48 0,1 1 0 15,0 1 0-15,1 2 0 0,1 1-176 0,1 1-16 16,0 1-16-16,0 1 0 0,0 2-352 0,-2 3 0 15,0-4 0-15,-2 1 0 0,-1-3 0 0,-1-1 0 16,-1-2 0-16,0-1 0 0,0-5 0 0,1 2-128 16,1-1 128-16,0-3 0 0,0 0 0 0,1 0 0 15,2 0 0-15,-2 0 0 0,0 1 0 0,-1-1 0 16,2 0 0-16,-2 0 0 0,0 1 0 0,0-1 0 0,1-2 0 16,-1 0 0-16,0-3 0 0,0 3 0 0,0-2 0 0,2 1 0 15,-2 0 0-15,0-1 0 0,0-5 0 16,0-1 0-16,-1 0 0 0,-2 0 0 0,1 2 0 15,-3 0 0-15,0-2 0 0,-1-2 0 0,0 2 0 0,-3-3 0 32,1 1-512-32,-2-4 0 0,0 2-16 0,-1-4 0 0,0-2 160 0,1-6 48 0,0 1 0 0,0-3 0 15,2 2-784 1,0-2-160-16,1-1-16 0,2 1-16 0,1 2-1264 0,2 0-256 16,1 2-64-16,1 0-7744 0</inkml:trace>
  <inkml:trace contextRef="#ctx0" brushRef="#br1" timeOffset="39474.16">30779 8050 20271 0,'-1'0'1792'0,"0"0"-1424"0,1 0-368 0,0 0 0 15,0 1 784-15,0 2 96 0,0-2 16 0,0 4 0 0,0 1-704 0,-3 0-192 0,1 4 0 0,-3 3 128 0,-2 0 432 0,0 2 80 0,-3 2 32 0,-2 1 0 0,-2 4 400 0,1 0 80 16,-4 4 0-16,0 0 16 0,0 5-160 0,0 0-48 16,-1 4 0-16,1-1 0 0,0 0-496 0,-1 5-96 15,1 3-32-15,0 1 0 0,1 3 0 0,1 0 0 16,1-1 0-16,3-3 0 0,1 1 144 0,0 1 32 0,3-3 0 15,-2 0 0-15,1-3-368 0,0-2-144 0,2 2 128 16,1-4-128-16,4-2 0 0,1-4-224 0,2 1 32 16,2-7 0-1,1 0-528-15,1-1-112 0,3-4 0 0,1-4-16 16,-1 3-624-16,3-1-128 0,-1-3-32 0,0-2 0 0,1 0-1088 16,2-1-224-16</inkml:trace>
  <inkml:trace contextRef="#ctx0" brushRef="#br1" timeOffset="40519.18">30774 8630 11967 0,'-1'-1'1072'0,"0"1"-864"0,-1-3-208 0,2 3 0 16,2 0 2752-16,-1 0 496 0,0-2 96 0,0 2 32 0,2-1-1584 0,0 1-320 0,2-3-64 0,-5 3-16 0,0 0 16 0,0 0 16 0,0 0 0 0,24 0 0 0,-19 3-288 0,-1 0-64 15,-1 1-16-15,1 2 0 0,-2 3-528 0,1-2-96 0,-2 6-32 16,0 2 0-16,1 1-144 0,-4 2-48 0,1 4 0 16,0 1 0-16,0 0-208 0,-2 1 0 0,1-1 128 15,1-1-128-15,-1 1 0 0,2-2 0 0,0-2 0 16,0 0 0-16,0-5 176 0,3-3-176 0,-1-1 192 0,1-4-192 16,-1 0 0-16,2 0 0 0,0-5 0 0,1 2 0 15,-1-6 128-15,3 0-128 0,0-1 0 0,-1-2 0 16,3 0 0-16,-2-4 0 0,2-1 0 0,0 1 0 15,-2 0 0-15,-1-4 0 0,0 3 0 0,-1 0 0 16,0 2 0-16,0-1 0 0,-1 4 128 0,0 0-128 16,-2 4 0-16,1 0-176 0,-1 2 32 0,1 2 0 15,-1 0 16-15,-1 1 0 0,2 1 0 0,-1 3 0 0,1 1 128 16,0-2 0-16,1 2 0 0,0 1 0 16,1-1 0-16,0 2 0 0,1 0 0 0,0 0 0 0,0-1 0 15,2 0 0-15,2 0 0 0,-3-3 0 0,-1 2 0 0,2 0 0 16,-2-1 0-16,1-1 0 0,1 1 0 15,-2-4 0-15,0 0 0 0,-1 1 0 0,1-1 0 0,-1-1 0 16,1-2 0-16,-1 0 0 0,0-2 160 0,0-1 16 16,1-1 0-16,-1 1 0 0,0-4 64 0,0-2 16 15,0 0 0-15,-1-5 0 0,1 2-96 0,-3-5-16 16,2-1 0-16,-2-3 0 0,1-1-144 0,-2-4 0 16,0 0 0-16,1-5 128 0,-2 0-352 0,1 2-80 15,0-5-16-15,-1 5 0 16,1 0-704-16,1 4-160 0,-1 3-32 0,1 6-15808 0</inkml:trace>
  <inkml:trace contextRef="#ctx0" brushRef="#br1" timeOffset="40885.79">31406 8978 11967 0,'4'2'1072'0,"-3"2"-864"16,1-2-208-16,1-1 0 0,-1 4 2896 0,1-3 544 0,-1 0 96 0,2 4 32 0,3 0-2080 0,1 7-400 0,0 3-96 0,2 0-16 0,-2 3-528 0,0-1-96 0,0 4-32 0,-2 1 0 0,0 3-512 0,-2 0-128 15,-3-2 0-15,-3 1-16 16,-2-2-624-16,-2 1-112 0,-2-2-16 0,-2 0-16 0,-2-4 848 0,0 0 256 16,-1-2-128-16,2-1 128 15,0-2-800-15,0-1-96 0,0-5 0 0,1 0-16 0</inkml:trace>
  <inkml:trace contextRef="#ctx0" brushRef="#br1" timeOffset="41464.65">31599 8278 19343 0,'1'3'1728'0,"0"-3"-1392"0,2 4-336 0,-1-1 0 16,2-2 576-16,-3 1 32 0,2 1 16 0,0-2 0 16,2 5-496-16,3 4-128 0,0 1 0 0,1 5 0 0,1-2 736 15,-1 4 128-15,-2 1 32 0,0 1 0 0,1 2 224 0,-3 3 48 16,0 1 16-16,-3 1 0 0,1 1-320 0,-3 1-64 15,-2-3-16-15,0 2 0 0,-2-3 64 0,-1 0 16 16,0-3 0-16,0 0 0 0,2-2-256 0,-2-2-48 16,1-5-16-16,3-3 0 0,-2 0-32 0,3-2 0 15,0-2 0-15,0-2 0 0,2-1-304 0,-1-2-64 16,1-1-16-16,0-1 0 0,1 1 128 0,0-5 0 16,2-1 16-16,-2-2 0 0,2-2-128 0,0-5-16 15,1 2-128-15,1-6 192 0,0 1-192 0,2-2 0 16,-2 1 0-16,2 1 0 0,-1 4-144 0,1 3-80 15,0 4-16-15,-1-2 0 0,1 6 240 0,1 2-144 16,0 1 144-16,1 1-128 0,1 4 128 0,2-1 0 0,0 0 0 16,-1 2 0-16,1 3 0 0,-2-3 0 0,0 0 0 15,0 1-128-15,-2 0 128 0,-3 1 0 0,-1-1 0 16,-1 0-128-16,-1-1 128 0,-1 3 0 0,0 1 0 16,-2 0 128-16,-1 2-128 0,-1 0 0 0,0 2 0 0,-1-2 0 15,0 3 0-15,-2-3 0 0,2 2 0 16,-2-2-128-16,-1 1 128 0,0-3 0 0,-1 0 128 0,1-2-128 15,-1 2 0-15,0-1 0 0,0-3 0 0,-2 1-192 16,1 0 192-16,-3-5 0 0,0 2 0 0,-1-2 0 16,-2-1-224-16,0 2 32 0,-3-3 16 0,-2-3 0 15,1 0-848 1,-1-1-160-16,0-2-32 0,0 0-9472 0,0-3-1904 0</inkml:trace>
  <inkml:trace contextRef="#ctx0" brushRef="#br1" timeOffset="41951.38">31783 7925 33167 0,'3'-1'1472'0,"0"-2"304"0,1 3-1424 0,1 3-352 0,-1-3 0 0,-1 1 0 0,2 2 736 0,3-1 80 0,3 4 16 0,5 2 0 0,4 4-256 0,2 0-32 0,1 2-16 0,1 5 0 0,-1-1-400 0,0 4-128 0,0 1 0 0,-1 3 0 16,1 1 0-16,-1 3 0 0,-1 3 0 0,0-1 0 15,-2 0 0-15,-2 2 0 0,-1-1 0 0,-1 0 0 16,0 2 0-16,-2-3 0 0,0 3 0 0,-2 3-144 16,-3-3 144-16,0 1 192 0,-3-2-32 0,-3 1-16 0,-1 2 112 15,-1-2 0-15,-1 3 16 0,-4-1 0 0,-1-2-272 16,-3-3 0-16,0 2 0 0,-4-4 0 0,0 1 0 0,-1-3 0 15,-1 3 0-15,0-2 0 0,2-3 0 0,-1 0 0 16,-1 1 0-16,0-4 0 16,1 2-784-16,-1-3-64 0,0-1-16 0,-1-1-15712 15</inkml:trace>
  <inkml:trace contextRef="#ctx0" brushRef="#br1" timeOffset="42317.39">32488 8377 33167 0,'0'-3'1472'0,"1"3"304"0,2 0-1424 0,-1 0-352 16,2 0 0-16,-2-1 0 0,2 1 304 0,2 0-16 0,4-3 0 0,5 0 0 0,2-2-112 0,3 0-32 0,0-4 0 0,1 0 0 0,0 2-608 0,-3 1-128 0,0-4-32 0</inkml:trace>
  <inkml:trace contextRef="#ctx0" brushRef="#br1" timeOffset="42592.39">32367 8683 37775 0,'1'0'3360'0,"3"0"-2688"0,2 0-544 0,0 0-128 16,0-2-288-16,2 1-96 0,4-2 0 0,8-1-16 31,7-2-192-31,5-4-48 0,3-1 0 0,-2 1 0 0,2 0-1664 0,-3 2-352 16,-1 0-64-16,-3 5-16 0</inkml:trace>
  <inkml:trace contextRef="#ctx0" brushRef="#br1" timeOffset="43047.33">33159 8330 35007 0,'-1'-8'3120'0,"0"2"-2496"16,1 0-496-16,0 1-128 0,0 4 784 0,0 1 144 15,0 0 32-15,0 0 0 0,-1-3-304 0,-1 2-48 0,-1 1-16 16,-3 1 0-16,-1 5-592 0,-3 3 0 0,-2 3 0 16,-3 4 0-16,-2 4-224 0,-2 2-64 0,0 6-16 15,1 0 0-15,3 4 128 0,2 3 32 0,0-3 0 0,4 3 0 16,-1-3 144-16,4-1 0 0,1-2 0 0,3-1 0 15,4-2 0-15,0-2 0 0,4-5 0 16,3 1 0-16,2-6 0 0,3-2 0 16,0-1 0-16,5-4-128 0,3-1-128 0,2-2-32 0,0-2 0 0,4-2 0 15,0 0 288-15,2-3 176 0,-1-3-32 0,0-1 0 16,-2-5 400-16,-2-2 80 0,-4-3 16 0,-5-3 0 16,-4-6-304-16,-4 2-48 0,-3-5-16 0,-5-2 0 0,-5-3-64 15,-4-1-16-15,-5-1 0 0,-2 2 0 0,-5-4 48 16,-1 6 0-16,-1 3 0 0,-2 1 0 0,-1 4-64 0,-1 4-16 15,1 0 0-15,-1 5 0 0,-2 5-320 0,1 2-64 16</inkml:trace>
  <inkml:trace contextRef="#ctx0" brushRef="#br0" timeOffset="60900.93">482 15672 15663 0,'-3'4'1392'16,"0"-1"-1120"-16,2-2-272 0,1-1 0 0,0 0 272 0,-1 0 0 0,1 2 0 0,-3 1 0 0,1-3-272 0,-1 0 0 0,2 0 0 0,1-3 0 0,1 0 0 0,0-4 0 0,2 4-128 0,-1-3 128 0,1 1 0 0,-1 1 0 0,1-2 0 0,-1 2 160 15,2-2 368-15,-2 2 80 16,2-2 16-16,-1 1 0 0,-2-1 96 0,3 1 32 0,1-4 0 16,1 3 0-16,2-4-464 0,0 1-96 0,-2 3 0 15,3-1-16-15,1-8 368 0,3-1 80 0,-1 0 16 0,1 0 0 16,-1 0-80-16,1 0-16 0,-2-3 0 0,-3 1 0 15,1 3 16-15,0-1 0 0,-1-2 0 16,3-4 0-16,1-1-176 0,-1-1-48 0,1-1 0 0,4-1 0 16,0-1-144-16,2 4-48 0,1-5 0 0,1 0 0 15,-1 2-144-15,2-2 0 0,-2-1 0 0,0 3 0 16,1 1 736-16,1-3 64 0,1-3 16 0,2 1 0 16,-1 2-272-16,1-3-48 0,0-1-16 0,1-1 0 15,-1 0-320-15,-2-2-160 0,-1 1 160 0,-1-2-160 16,2 2 0-16,-1-5 128 0,0 2-128 0,0-1 0 15,-1 3 0-15,-1 3 0 0,0 4 0 0,0-3 0 0,-1-1 0 16,1-2 0-16,-1 5 0 0,2-5 0 0,1 2 448 16,-1 0 0-16,1 1 0 0,-1-1 0 0,1 1 128 15,0 1 0-15,-2-1 16 0,4-1 0 0,-1 1-336 0,0-1-64 16,0 1 0-16,-1-1-16 0,-1 0-176 0,0-3 160 16,-1 4-160-16,2-3 160 0,0-2-160 0,0-4 0 15,0 4 0-15,0 2-176 0,-2-1 176 0,4-1 0 16,0-1 0-16,2-4 0 0,1 4 0 0,-3-1 0 15,1 2 0-15,-1 1 0 0,1 1 0 0,-1-5 0 16,1 2 0-16,-3-1 0 0,0 1 0 0,-1 1 0 16,1-5 0-16,-3 3 0 0,0 7 368 0,0-5 48 15,4-5 16-15,1 1 0 0,0-1-432 0,-1 0 0 16,1-1 0-16,-1-1-176 0,0 2 176 0,-2 5 0 0,1 5 0 16,-2-1 0-16,0 3 0 0,1 1 0 15,1 0 0-15,0 0 0 0,-1 5 0 0,1-2 0 0,2-1 0 0,1-1 0 16,-1-3 0-16,1 2 0 0,-1-1 0 15,0-2 0-15,-2 1 0 0,-1-3 0 0,1 1 0 16,-3 0 0-16,-2 4 0 0,0-1 0 0,0 1 0 0,2-7 0 16,0-2 0-16,1-1 0 0,1-1 0 0,-2 1 0 15,-1 1 0-15,1 0 0 0,-1 1 0 0,2-2 0 16,-2 3 0-16,0-2 0 0,3 2 0 0,0-1 0 16,1-1 0-16,0-1 0 0,1-3 0 0,-1 4 0 15,0 1 0-15,-1 2 0 0,0-1 128 0,1-2-128 16,-2 4 0-16,1-2 0 0,0 0 0 0,2 2-128 15,1-1 128-15,1-3 0 0,2 0 0 0,1 1 0 0,-1 2 0 16,3-1 0-16,-1 1 0 0,1-4 0 0,0 3 0 16,-1-4 0-16,0-2 0 0,-3 3 0 0,-2 4 0 15,0-1 0-15,-1 0 0 0,1-3 0 0,0 1 0 0,0 1 0 16,1 1 0-16,-2 1 0 0,0 3 0 16,0-1 0-16,-1 1 0 0,0 0 0 0,2 1 0 0,-4 2 0 15,4-1 0-15,-2-2 0 0,0 5 0 0,-2-2 0 16,3 2 0-16,-1-2 0 0,1 0 0 0,1 0 0 15,0 2 0-15,-1-1 0 0,0-1 0 0,0 1 0 16,1 1 0-16,-2 2 128 0,0-1-128 0,-3 1 0 16,-2 3-128-16,0 2 128 0,0 0 0 0,-1-1 0 15,-1 2 0-15,-1-1 0 0,0 1 0 0,-1-1 0 16,2 2 0-16,-2-2 0 0,0 1 0 0,1-2 144 0,0-1 0 16,2-3 0-16,-1 2 48 0,-1 1 16 0,2 1 0 15,1-2 0-15,2-3-208 0,0-1 0 0,2 2 0 16,-1-1 0-16,0-1 0 0,0 1 0 0,-2-1 0 0,-1 4 0 15,0 0 0-15,-1 1 0 0,-1-2 0 0,-1 4 0 16,1 0 0-16,-2-3 0 0,1 1 0 0,0-2 0 16,3 1 0-16,-1 0 0 0,1 0 0 0,-1-1 0 15,1 1 0-15,2-3 0 0,-1 2 0 0,1-4 0 16,0 2 0-16,0-1 0 0,0 0 0 0,-1-2 0 16,0-1 0-16,-2 2 0 0,0 1 0 0,0 1 0 15,-2 2 0-15,2 1 0 0,0-2 0 0,0 2 0 16,-2 2 0-16,1 0 224 0,1-2-64 0,1-2-16 15,1 1 96-15,-1-2 16 0,2 1 0 0,-1 0 0 16,0-1-256-16,-1-1 0 0,0 2 0 0,3-4 0 0,0 0 0 16,-1-1 0-16,1 0 0 0,-3 2 0 0,-4 4 0 0,0 4 0 15,0-4-144-15,-3 4 144 0,0 1 0 0,1-2 0 16,2-2 0-16,2-3 0 0,1-1 0 0,1 2 0 16,0 1 0-16,0 1 0 0,1 0 0 0,1 1 0 15,-1 1 0-15,0-2 0 0,2 2 0 0,-2-3 0 16,0 3 0-16,0-2 0 0,-1-1 0 0,-2 4 0 15,1 0-128-15,0-3 128 0,-2 3 0 0,-1 1 0 16,0 2 192-16,-1-4-192 0,3 1 0 0,-2 1 0 16,-1-1 0-16,1 3 0 0,-1 0 0 0,0 0 0 15,0 0 0-15,0 0 0 0,0 1 0 0,0 0 0 0,1 1-160 16,-4 0 160-16,1 0 0 0,-2 2 0 16,1 2 0-16,-2 0 0 0,2 0-128 0,-3 1 128 15,0 3 0-15,-1 0 0 0,-1-1 0 0,-1 4 0 0,1-1 0 16,-2 2 0-16,1 2-384 0,-2 0 64 0,1 2 0 0,-1 5-18560 15</inkml:trace>
  <inkml:trace contextRef="#ctx0" brushRef="#br0" timeOffset="68686.08">28097 7893 15663 0,'0'-4'1392'0,"0"1"-1120"0,1 1-272 16,-1 2 0-16,0 0 1216 0,1-1 192 0,-1 1 48 0,2-4 0 0,-2-1 784 0,1 2 176 0,-1-1 16 0,-1-1 16 0,-1 1-1072 0,0 2-224 0,-1 1-32 0,0 1-16 0,-2-3-80 0,0 3 0 15,0 3-16-15,-3-3 0 0,1 2-464 0,0 2-96 16,-3 0 0-16,0 2-16 0,0 0 112 0,-1-2 32 15,0 4 0-15,0-2 0 0,-2 2-176 0,3 1-16 16,-1 0-16-16,1 0 0 0,3 2-368 0,-3 0 128 16,0 2-128-16,1 0 0 0,1 2 192 0,0-1-48 15,2-2 0-15,0 2 0 0,2 1-144 0,2-3 0 16,1 0 144-16,1 2-144 0,1-2 0 0,1 1 0 16,2-3 0-16,1-1 128 0,1 0-128 0,0-1 0 0,3 0 0 15,0-2 0-15,2-2 128 0,0 0-128 0,1-2 160 0,1-2-160 16,0 0 144-16,0-2-144 0,-1 1 128 15,0-4-128-15,1 0 0 0,-2 0 128 16,1-3-128-16,1 0 0 0,-1-2 160 0,0-3-160 16,3 0 192-16,-1 0-192 0,-1-3 192 0,0-1-192 0,-1 1 192 15,-1-1-192-15,-2-1 176 0,-1 1-176 0,0-2 160 0,-2 1-160 16,-1-1 176-16,-1 0-176 0,-1 2 192 0,-3 1-192 16,0 2 224-16,-2 0-64 0,-2 2-16 0,-2-1 0 15,0 5 16-15,-3 1 0 0,1 4 0 0,-4 3 0 16,0 2-160-16,-3-1 160 0,2 6-160 0,-3 1 160 15,-2 2-160-15,1 3 0 0,0 0 0 0,-1 4 0 16,2-1 0-16,0 2 0 0,0 0 0 0,2 1 0 16,2-1 0-16,1-1 0 0,2 1 0 0,2 1 0 15,2-3 0-15,1 0 0 0,2 0 0 0,3-3 0 0,2 2 0 16,1-2 0-16,3-1 0 0,1-2 0 0,2 0-208 16,1-4 80-16,2 0 128 0,0-2-208 0,1 0-48 0,2-4-16 15,0 0 0-15,-1-2 0 0,1-4 272 0,-1 0-160 16,0 0 160-16,-1-4-128 0,-1 0 128 0,0-2 0 15,0-4 0-15,-2 1 128 0,0 1 0 0,-2-2 16 16,-2-2 0-16,1-1 0 0,-4 0 32 0,0 3 0 16,-1-2 0-16,-3 2 0 0,-2 2-32 0,0-1 0 15,-2 2 0-15,-1 4 0 0,-1-1-144 0,-1 4 0 16,-3 2 144-16,0 4-144 0,-1 0 128 0,0 4-128 16,-3 2 128-16,2 0-128 0,-1 4 0 0,1 3 0 15,0-1-192-15,-2 4 64 0,2 0 128 0,1 0-128 16,2-3 128-16,0 3-128 0,1-2 128 0,1 4 0 15,2-1 0-15,2-3 0 0,1 1 0 16,2-6 0-16,2 1 0 0,1-1 0 16,2-4 0-16,3-3 0 0,0 1 0 0,4-6 0 0,0 0 0 15,0-4 0-15,3 1 0 0,1-4 0 0,-1 1 0 0,1-4 0 16,0 1 0 0,-1-3 0-16,0 1 0 0,-2 0 0 15,-1 0 0-15,-4 2 0 16,1-1 0-16,-2 1 0 0,0 2 0 15,-4 0 0-15,0 4 0 0,-2 0 0 0,-2 2 0 16,-1 4 0-16,-1 0 0 0,-3 0 0 0,-2 4 0 0,-1-1 0 16,-2 2 0-16,-1 3 0 15,-3 0 0-15,-1 0 0 16,0 2 0-16,-1 1 0 0,-1 1 0 0,1-1 0 16,2 2 0-16,0-1 0 0,-1 0 0 15,3 1 0-15,0-1 0 0,2 1 0 16,3-4 0-16,1-2 0 0,2 0 0 0,2-2 0 15,1 0 0-15,4 0 0 0,-1-1 0 0,4-4 0 16,0 0 0-16,2 0 0 0,2 0 0 0,1-3-256 16,1 2 32-16,3-4 16 0,-1 1 32 15,1 0 16-15,-1 1 0 0,0 0 0 0,-1 0 160 0,-1-2 0 16,0 1 0-16,0 0 0 0,-1 1 0 0,-2-2 0 0,-1 1 0 0,-1-2 0 16,1 2 0-16,-4-2 0 0,1 2 0 0,-2-2 0 15,0 0 0-15,-2 1 0 0,1-1 0 16,-2 1 0-16,-1-2 128 0,0 1 0 0,0 0 0 0,-2 0 0 15,0 2-128-15,-1 2 0 0,-1 2 0 0,0 0 0 0,-2 2 128 16,1 2-128-16,-2 2 160 0,1 4-160 16,-2 0 0-16,-1 5 128 0,1 1-128 0,-1 2 0 0,1 0 0 0,0 3 176 0,0-2-176 0,0 0 160 15,1 0-160-15,1-1 0 0,2-2 0 0,-1 0 0 0,1-3 0 0,0-3 0 16,2-1 0-16,1-2 0 0,0-1 0 0,2-4 0 0,1-2 0 0,1 0 0 0,2-5 128 16,-1 2 0-16,3-6 0 0,1 2 0 0,0-3 112 0,1-2 16 15,1-1 0-15,0-2 0 0,0 1-256 0,1-2 0 0,1 0 128 0,-2 1-128 0,1 2 0 16,0 0 0-16,-2 1 0 0,-1 2 0 0,1 4 0 0,-1 0-128 0,-1 0 128 15,-2 3-208-15,0 2 208 0,-1 1 0 0,1 0 0 16,-2 4 0-16,-1-1 0 0,1 2 0 16,-2 2 0-16,1-3 0 0,0 1-128 0,0 2 128 15,-1-4 0-15,0 0-144 0,1 0 144 0,0-3 0 16,-2 0-144-16,2 0 144 0,0 0 0 0,0-3 0 0,0 0 0 16,0 1 0-16,0-2 0 0,2 0 0 0,-1-1 0 0,0 2 0 15,0-1 0-15,-1 0 0 0,2 2 0 0,-4 2 0 0,2-3 0 16,-2 2 0-16,-1 2 0 0,-2 2 0 0,0-1 0 15,-1 0 0-15,0 3 0 0,-1-2 0 0,2 1 0 16,-1 0 0-16,-1-2 0 0,2 1 0 0,2 0 0 0,-1-3 0 16,2 0 0-16,0 0 0 0,1 0 0 0,0-3 0 15,1 0 0-15,1-3 0 0,0-1 0 0,1 0 0 16,0-5 176-16,0 2-176 0,0-2 192 0,1-1-48 16,0-1-16-16,1 0 0 0,-2 2-128 0,1-3 0 15,-1 4 144-15,0 2-144 0,0 3 0 0,-1 2 0 16,0 0 0-16,-2 4 0 0,0 2 0 0,-2 1 0 15,1 6 0-15,-2 0 0 0,0 2 0 0,1 4 0 16,-2 1 0-16,1-2 0 0,2 3-192 0,-2-1 64 0,1 0 0 16,1-1 0-16,-1 1 128 0,2-3 0 15,0 0 0-15,0-1 0 0,1-5 0 0,0 2 0 0,1-5 0 16,0-2 0-16,0 1 0 0,2-3 0 0,-1 0 0 16,1-3 0-16,-1-1 0 0,1-2 176 0,0-2-48 0,-1 0 0 15,0-3-128-15,1 0 0 0,-2-1 0 0,0-3 0 16,-1 1 0-16,0-1 0 0,-1-1 0 0,-2-4 0 15,0 2 0-15,-1 2 0 0,2 0 0 0,-2 5 0 16,1 1 0-16,0 2 0 0,0 2 0 0,2 4 0 16,0-2 0-16,-1 1 0 0,2 3 0 0,0 3 0 0,2 1 0 15,-1-1 0-15,1 2 0 0,1 3 0 0,-1-2 0 16,2 3-176-16,0-2 48 0,-1 3 0 0,0 1 128 16,-1-1 0-16,1-3 0 0,-3 2 0 0,-1 0 0 15,-1-2 0-15,-1 3 0 0,-2 1 0 0,-1-1 0 16,-3-3 0-16,0 5 0 0,-1-3 0 0,-1-1 0 0,1 0 128 15,2-1-128-15,-1-4 176 0,2 1-176 0,2 1 0 16,1-4 0-16,1 2 0 0,3-3 0 0,0 0 0 16,4 0 0-16,1 0 128 0,1-3-128 0,3 0 0 15,2-1 0-15,1-1 0 0,3 0 0 0,1-1-176 16,2-3 48-16,1 0 0 0,3 0 128 0,1-4-128 16,2 2 128-16,-3-1-128 0,0-3 128 0,-1 1 0 15,-1-2 0-15,-3 1 0 0,-1 2 0 0,-3-2 0 16,-2 1 0-16,-2 2 0 0,-4 0 0 0,-2 2 0 0,0-1 0 15,-3 3 0-15,-2-2 144 0,-1 4-144 0,-1 0 192 16,-2 2-192-16,-3 3 224 0,-1 1-64 0,-2 2-16 16,-2 5 0-16,0-1-144 0,-4 2 160 0,2 4-160 15,-4-1 160-15,2 2-160 0,-3 0 0 0,1 3 0 16,0-1 0-16,4 1 0 0,0 0 0 0,2-3 0 16,2 2 0-16,1-2 0 0,1-4 0 0,1 4 0 15,3-3 0-15,1-2 0 0,2-4 0 0,0 2 0 0,2-5 0 16,1 2 0-16,1-3 0 0,2 0 0 0,-1 0 0 31,2-3-512-31,-1 2-16 0,2-2-16 0,-1-2 0 0,1 3-160 16,1-3-48-16,0 2 0 0,1-1-12528 0,1-1-2512 0</inkml:trace>
  <inkml:trace contextRef="#ctx0" brushRef="#br0" timeOffset="74047.71">284 17146 23951 0,'-8'-3'1056'0,"0"0"224"0,1 2-1024 0,3-1-256 0,2 2 0 15,0-3 0-15,1 2 448 0,-1-2 48 0,-3 0 0 0,0-3 0 0,0-1-80 0,1 1-16 0,4 0 0 0,1 2 0 0,2 1 624 0,1-4 128 0,1 5 32 0,1-2 0 0,1-1 32 0,2 4 0 16,2-1 0-16,0-2 0 0,3 1-528 0,1 2-112 16,3-1 0-16,2-1-16 0,-2 2-96 0,3-2-16 15,5 3 0-15,0-3 0 0,3 3 0 0,-1-3-16 16,3 1 0-16,1 1 0 0,0-2 32 0,-1 2 16 16,2 0 0-16,-4 1 0 0,2-2-96 0,4 2 0 15,4-2-16-15,3 2 0 0,0 2-240 0,3-2-128 16,2 0 128-16,1 2-128 0,0 0 0 0,-7 1 0 0,-6-3 0 15,3 1 0-15,8 1 0 0,2 1 0 0,3-2 0 0,-3 1 0 16,-1 1 0-16,-2 1 128 0,-2-2-128 0,-2 2 128 16,-2-2 128-16,0 2 48 0,-1 0 0 0,0-1 0 15,1 0-48-15,4-1 0 0,3-2 0 0,2 0 0 16,0 0-256-16,1-2 128 0,0 2-128 0,-1-3 0 16,-1 2 0-16,0-1 0 0,0-1 0 0,0 2 0 15,0 1 176-15,-4-4-176 0,-1 2 160 0,0 2-160 16,2-3 0-16,-2 3 0 0,-2 0 0 0,-1 0 0 15,-2 3 0-15,-1-2 0 0,0 4 0 0,1-4 0 16,-3 2 0-16,2 0 0 0,0 2 0 0,1-3 0 16,3 0 0-16,-2-2 0 0,-1 0 0 0,3 0 0 15,2 0 0-15,1 0 0 0,1-2 0 0,0 0 0 0,0 2 160 16,1 0-16-16,-1 0 0 0,2 2 0 0,0-2-144 16,-2 0 0-16,2 0 0 0,-1 2 0 0,-2-2 0 15,-2 0 0-15,-2 3 0 0,2-3 0 0,1 0 176 16,0 1-48-16,1-1-128 0,2-1 192 0,1 1-192 0,-2-5 0 15,2 3-144-15,1-3 144 0,-1 4 0 0,1-4 0 16,1 4 128-16,0-3-128 0,-1 2 272 0,4-2-48 16,3 2-16-16,1-2 0 0,0 1-208 0,-2 0 0 15,-2 0 0-15,0 1 0 0,1 2 0 0,-2-1 0 16,0 1 0-16,-1 0 0 0,3 0 0 0,0 0 0 16,1 0 0-16,-1 1 0 0,-2-1 0 0,-1 2 0 15,3 1 0-15,-4-3 0 0,-1 0 0 0,4 0 0 16,6 0 0-16,0 0 0 0,-1-3 0 0,-1 3 0 0,1 0 128 15,1 0-128-15,6-2 176 0,-3 1-16 0,-5-4 0 16,2 3 0-16,2-1-160 0,-2-2 0 0,-3 1 0 16,-3 0 0-16,1 2 0 0,0-2 0 0,0 0 0 15,-1 2 0-15,-1-2 0 0,0 2 0 0,-3-2 0 16,-2 2 0-16,0-2 0 0,-3 1 0 0,0 0 0 16,-1-1 0-16,1-1 0 0,5 1 192 0,2 1-192 15,2-2 192-15,1 1-192 0,0 0 0 0,2 1 0 0,1-2 0 16,0-2 0-16,1 1 0 0,2 2 0 0,0-3 0 15,0 5 0-15,-1-5 0 0,-1 4 0 0,-3-3-176 16,-3 1 176-16,-4 0 0 0,1-2 128 0,0 1-128 16,2 0 0-16,-4 1 0 0,-1 4 0 0,-3-3 128 0,-4 4 128 15,0-2 16-15,0 2 16 0,0-4 0 0,-1 2-112 16,1-1-32-16,0-1 0 0,3 1 0 0,-2 3 48 0,1-3 0 16,2 3 0-16,-1-2 0 31,3 2-64 0,-3 2-128 0,-1-2 192-15,0 0-64-16,-2 0-128 16,0-2 0-16,-1-2 0 0,1 0 0 15,-3 1 0-15,2 0 0 0,0-1 0 0,-3-1 0 0,2 2 0 16,-4-1 0-16,1 0 0 0,-3 2 0 0,-2-2 0 0,0-2 0 0,-1 0 0 0,0 1 0 0,0 1 0 0,-1 0 0 15,2 1 0-15,0 0 0 0,3 0 128 0,1-2-128 0,2 3 128 0,0 0-128 0,3 1 240 0,1 1-48 0,3 1 0 0,-2 1 0 0,2 0-192 16,-2 0 0-16,2-2 0 0,-3 0 0 0,0 0 0 0,-2 0 0 0,0-2 0 0,0 2 0 0,0 0 0 0,-1 0 0 0,2 0 0 0,0 2 0 16,2 1 0-16,-2-3 0 0,-2 3 0 0,0-3 0 0,3 0 272 0,2 0 16 0,-2 0 0 0,1-2 0 0,-1 1-160 0,0 1-128 15,2 0 192-15,-4 1-192 0,1 1 0 0,-2-2 0 0,-2 3 0 0,-2 0 0 16,-3 0 0-16,-4-3 0 0,-2 4 0 0,-3-4 0 16,-2 0 0-16,-2 0 0 0,0 0 0 0,-4 0 0 15,0 1 0-15,-1-1-224 0,-2 2 64 0,-1-2 16 16,0 3-304-1,0 0-48-15,1-3-16 0,-1 3 0 0,1 1-432 0,3-2-80 16,0-1-32-16,4 2-21136 0</inkml:trace>
  <inkml:trace contextRef="#ctx0" brushRef="#br0" timeOffset="77956.48">24831 10479 35007 0,'0'0'3120'0,"0"0"-2496"0,0 0-496 0,0 0-128 0,0 0 352 0,0 0 48 0,1 0 16 0,-1 0 0 0,2-3 384 0,-2 3 80 16,0 0 16-16,0 0 0 0,0 0-240 0,0 0-32 0,0 0-16 0,0 0 0 0,0 0-160 0,0 0-16 0,-19 19-16 0,13-15 0 0,-3 4-128 15,1-2-32-15,-1 2 0 0,0 0 0 0,1 1-64 0,0-1 0 16,2 4-16-16,0-3 0 0,1-2-176 0,0 2 192 16,1 1-192-16,2-2 192 0,-1 2-192 15,0 0 128-15,0-1-128 0,1 1 128 0,0-1 0 0,1 4-128 16,1-3 192-16,0-2-64 0,1 2-128 15,1 3 0-15,-1-4 0 0,1 1 128 16,1-1-128-16,1 1 0 0,-1-3 0 0,2 0 0 16,-1-1 0-16,1-1 0 0,0-2 0 15,0-1 0-15,0 0 0 0,1-2 0 0,0 0 0 0,0-2 0 16,2-2 192-16,-1-2 16 0,2-2 0 16,-1 0 0-16,1-6 48 0,0 2 16 0,1-7 0 0,-2-1 0 15,0 2 112-15,-1-3 0 0,-1 1 16 0,-1-2 0 16,-1-3-96-16,-2 3-32 0,-2-4 0 0,0 3 0 15,-2 1 48-15,-2 1 0 0,1 3 0 0,-4 0 0 0,0 6-96 16,-2 2-16-16,-1 4 0 0,-1 3 0 0,-1 1-208 0,-2 4 176 16,1 1-176-16,-1 3 160 0,2 2-160 0,-2 0 0 15,0 5 0-15,1 0 0 0,1 3-144 0,2 3 144 16,2-3 0-16,2 2 0 0,1 1 0 16,0 1-128-16,3 1 128 0,0 1 0 0,2 1 0 15,3-1 0-15,1 0 0 0,1-4 0 0,1-2 0 0,1 0 0 16,3 1 0-16,0-5 0 0,1-2 0 0,-1-2-128 15,2-1 128-15,-2-4 0 0,1 1 0 0,-1-6 0 16,0 0 0-16,1-1 0 0,0-4 0 0,2-1 0 16,-1-2 0-16,0-2 0 0,2-2 0 0,-2 2 0 15,0-6 0-15,-3 5 0 0,1-3 0 0,-2-3 0 16,-2 3 0-16,-1-4 0 0,-3 5 0 0,1-4 128 16,-2-4-128-16,-2 2 0 0,0-1 0 0,-2 2 0 0,-1 2 0 0,0-1 0 15,-1 6 0-15,-2 0 0 0,0 5 0 0,1 4 0 0,-2 0 0 16,1 5 0-16,-2 6 0 0,1 1 0 0,-2 2 0 15,1 4 0-15,0 3 0 0,2 3 0 0,0 0-144 16,-1 1 144-16,3 1 0 0,0 0-144 0,2-2 144 16,-1 2 0-16,1-1 0 0,2-2 0 0,0 0 0 15,0 0 0-15,1 0 0 0,1-3 0 0,0-3 0 0,0 0 0 16,3-1 0-16,-1-3-128 0,0-4 128 0,2 0 0 16,0-4 0-16,1-1 0 0,1-1 0 0,-1-4 0 15,1 0 128-15,-1-4-128 0,2-1 0 0,-1 0 0 0,1-2 0 16,-1-3 0-16,0-1 0 0,0 0 0 0,-1 0 0 15,0-3 0-15,-1 3 0 0,-3-2 0 0,2 4 0 16,-3-5 0-16,1 3 0 0,-2-2 0 0,0 2 0 16,-2 0 128-16,1 3-128 0,-1 1 192 0,0 2-64 0,-3 4 0 15,2 1-128-15,-5 5-160 0,0 2 160 0,-3 5-208 16,-3 2 208-16,-3 4 0 0,-2 3-160 0,-2 2 160 16,-2 5-592-1,-2-1-48-15,-1 4-16 0,0 1 0 0,1-1 400 0,2 1 64 0,3-3 32 16,3 1 0-16,0-3 160 0,5-2 0 0,2 1 0 0,2-5 0 15,3-1 0-15,3-2 0 0,4-3 0 0,1-1 0 16,4-3 0-16,1-2 0 0,6-2 0 0,2-1 0 16,5-2 0-16,2-5 0 0,5-3 0 0,0-1 0 15,3-2 0-15,0-2 0 0,2-3 128 0,-1-3-128 0,1 4 0 16,-3-5 144-16,0 1-144 0,-3 1 0 0,-4 1 192 16,-4 1-192-16,-3 1 192 0,-4-1-192 0,-4 0 128 0,-3 4-128 15,-4-2 0-15,1 5 0 0,-4 1 160 0,-1 2-32 16,-5-3 0-16,-5-2 0 0,-3-1 0 0,-4 4 0 15,-1-1 0-15,-3-1 0 0,0 4-128 0,-1 2 0 16,0 5 0-16,2 2 0 0,-1 1-224 0,3 4-32 16,3 1 0-16,1 1 0 0,3 1-16 0,1 0-16 15,3 2 0-15,2-2 0 0,3 0 32 0,2 0 0 16,2 1 0-16,1-1 0 0,1 2 16 0,2-2 16 0,0 2 0 16,1-2 0-16,1 3 224 0,0-6-144 0,1 2 144 0,0-1-128 15,1-3 128-15,-2 0 0 0,1-1 0 16,0 0 0-16,0-2 0 0,0-2 0 0,0 0 0 0,1-2 0 15,-1 0 0-15,0-4-128 0,-1 0 128 0,1-3 0 16,-2-1 0-16,1 1 0 0,0-4 0 0,0-2 0 16,0-1 0-16,-2-1 128 0,1 0-128 0,-1-1 176 15,-1 1-32-15,0 0 0 0,0 1 0 0,-1-2 0 16,0 5 48-16,-2-2 0 0,1 4 0 0,-1 2 0 16,-1 3-192-16,0-1 0 0,0 4 0 0,-3 1 0 15,0 2 0-15,-4 5 0 0,-1 2 0 0,-2 5 0 16,-4 2-240-16,-2 7-16 0,-1 1-16 0,-2 0 0 15,1 3 80-15,-2 4 32 0,-2 0 0 0,2 0 0 0,1-1 160 16,1-1 0-16,4-3 0 0,0-3 0 0,3-3 0 16,4-1 128-16,0-5-128 0,3-2 176 0,2 0-176 0,2-4 0 15,2 0 0-15,2-2 128 0,0-1 0 0,5 0 0 16,0-1 0-16,2-2 0 0,1 2-128 0,2-4 128 16,3 0-128-16,1-2 128 0,1 1 0 0,1-2 0 15,-1-2 0-15,0 1 0 0,-2 3-128 0,0-4 0 16,-3 4 0-16,-1-4 128 0,-3 4-128 0,-2 0 0 15,-2 3 0-15,-2-3 0 0,-1 3 0 0,-1 0 0 16,-1-3 0-16,-1-1 0 0,-2 1 0 0,0-2 0 16,0-1 0-16,0-2 0 0,-1-4 0 0,-2 2 0 15,2-3 0-15,-1 1 0 0,3 3 0 0,-2 2 0 0,1 3 0 16,0-2 0-16,1 4 0 0,-1-1 0 0,0 2 0 0,2 2 0 16,-2 2 0-16,0-1 0 0,0 2 0 15,1 2 0-15,-2 0 0 0,0 2 0 0,-1 3-160 16,1-1 160-16,-1 0 0 0,-1 2-144 0,2 0 144 15,0 1 0-15,2-3 0 0,-1-1 0 0,3 0 0 0,0-1 0 16,1-2 0-16,1 0 0 0,1-4 0 0,2 2 0 16,0-1 0-16,1-3 0 0,0 0 0 0,2-3 0 15,2 1 0-15,1-2-160 0,1-2 160 0,0 0 0 16,1-4-192-16,1-3 64 0,-2 1 128 0,1-2-208 16,-1-1 208-16,-2 2 0 0,1 0 0 0,-4 4 0 15,0 0 0-15,-3 5 0 0,-1 0 0 0,-2 4 0 16,-1 0 0-16,-2 4 0 0,1 2 0 0,-3 4 0 15,0-1-128-15,-1 5 128 0,0-2 0 0,-2 2-144 16,2 0 144-16,-1 0 0 0,0 1 0 0,2-5-128 0,2-2 128 16,0-1 0-16,2-4 0 0,1-3 0 15,4 0-656-15,1-6-48 0,5-4-16 0,4-6-19376 16</inkml:trace>
  <inkml:trace contextRef="#ctx0" brushRef="#br0" timeOffset="83564.67">211 11440 5519 0,'-2'-4'496'0,"0"1"-496"0,0 0 0 0,2 3 0 0,2 0 3872 15,-1 0 672-15,1 0 144 0,1 0 32 0,-1 0-5232 0,3 1-1056 0,0 1-208 0,-5-2-32 0,0 0 1264 0,0 0 256 0,17 13 48 0,-14-10 16 16,1 0 224-16,-2 1 0 0,-1-1 0 0,0 2 0 16,-1 0 768-16,0 1 192 0,-1 1 32 0,-1-1 16 15,-1 2 768-15,0-1 144 0,-2 0 48 0,0 2 0 16,0-3-368-16,0 0-80 0,0 0-16 0,1-2 0 16,3-2 32-16,-2 2 0 0,2-1 0 0,0-3 0 15,1 3-720-15,0-3-144 0,1 2-32 0,-1 0 0 0,3-2-464 16,-2 3-176-16,1-2 0 0,0 1 144 0,-1 1-144 0,-1 0 192 15,1 0-192-15,0 1 192 0,1-2-192 16,-2 2 0-16,1 0 0 0,-1-2 0 0,1 2 224 16,0-2 16-16,1 2 0 0,-1-2 0 0,1 2-16 0,-1 0 0 15,3 2 0-15,-1-2 0 0,-1 1-224 16,1 1 176-16,0 0-176 0,1-2 160 0,0 2 32 16,-1 0 0-16,0-2 0 0,1 2 0 0,1 0 0 0,0 0 16 15,-1 2 0-15,1 0 0 0,0-1-64 0,0 0-16 16,0 2 0-16,1-3 0 0,2 4 0 0,1-2 0 15,0 2 0-15,0-2 0 0,1 0-128 0,-1 2 0 16,0-1 0-16,1-2 0 0,-1-1 0 0,0 3 128 16,1-5-128-16,-2 2 128 0,2 0-128 0,-1 0 160 0,-1 2-160 15,0-2 160-15,2 3-32 0,-3-3-128 0,2 1 192 16,-2 2-64-16,-1-3-128 0,2 3 128 0,-2 1-128 16,-1 0 128-16,1-2-128 0,-1 3 0 0,1 2 0 15,0 2 0-15,2-3 128 0,-1 2-128 0,1-2 0 16,-2-2 128-16,3 5 0 0,-2-2-128 0,0 2 192 15,2-1-64-15,1 0-128 0,-1-1 0 0,-1 0 0 0,2 0 0 16,1-1 0-16,-1-2 0 0,1 2 0 0,0-2 0 16,1 0 0-16,0 0 0 0,-1 1 0 0,3-3 0 15,-1 2 0-15,2 1 0 0,2-1 0 0,0-1 0 16,-3 4 0-16,1-3 160 0,0 2-160 0,-1 0 160 16,-1 1-160-16,0 3 0 0,-2 0-160 0,0 3 160 15,-1-1 0-15,0-1 0 0,-2 2 0 0,1 2 0 16,0-1 0-16,-1-2 0 0,0 1 0 0,-1-3 0 15,2 4 320-15,-1-4-64 0,2 2 0 0,1-2 0 16,3 0-256-16,1-1 0 0,1-2 0 0,2-3 0 0,4 2 0 16,-1-2 0-16,2 0 0 0,1-2 0 0,-1 2 0 15,2-1 0-15,-1 1 0 0,-1 0 0 0,-2-2 0 0,-1 4 0 16,-1 2 0-16,-1-1 0 0,-2 0 0 0,-1 2 0 16,-1 1 0-16,0 0 0 0,0-2 0 0,-1 1 0 15,1 1 0-15,1-1 0 0,-2-2 0 0,1-3 0 16,-1 1 0-16,5 3 0 0,0-2 0 0,3-2 0 15,2-1 0-15,1 1 0 0,1-3 0 0,0 2 0 16,1-6 0-16,-2 2 0 0,1 2 192 0,-3-2-64 16,-1 0 0-16,2 2-128 0,0 2 192 0,-1 0-64 15,0 4 0-15,-5-1-128 0,0 1 128 0,-1-1-128 16,0 4 0-16,-2 0 0 0,-1 0 0 0,1 0 0 0,0 0-160 16,-2 0 160-16,0 0 0 0,1-1 0 0,0 4 0 15,2-6 0-15,1 2 0 0,0-1 0 0,2 1 0 16,-1-3 0-16,3-2 0 0,-2-3 0 0,0 2 0 0,0-3 0 15,2 4 192-15,1-4 128 0,1 3 0 0,-1-3 16 16,-1 4-336-16,0-3 0 0,-2 2 0 0,2 4 128 16,0-1-128-16,-1 4 0 0,-1 1 0 0,-2 2 0 15,-1-1 0-15,0 1 0 0,-2 1 0 0,2 1 0 16,0 2 0-16,0-1 0 0,0-1 0 0,0 2 0 16,1-5 0-16,0-2 0 0,2 3 0 0,1-3 0 15,1 0 0-15,-1 0 0 0,2-1 0 0,2-1 0 0,-1-2 0 16,1 0 0-16,1 1 0 0,-2-2 0 15,0 1 0-15,-1 1 0 0,2 1 0 0,-2 2 0 16,-1-2 0-16,-1 3 0 0,2 3 0 0,-2 0 0 0,-1 2 0 16,-1 0 0-16,-4-1 0 0,1-1 0 0,1 5 0 15,-1-3 0-15,0 3 0 0,1-3 0 0,1 1 0 0,0-4 0 16,1 2 0-16,1-1 0 0,0-1 272 0,2-3-16 16,1 0 0-16,1-1 0 0,3-2-256 15,0-2 128-15,-2 1-128 0,1-1 0 0,0 0 160 0,1 0-160 16,0 3 128-16,0-2-128 0,-4 0 192 0,1 1-64 15,0-1 0-15,-1 4 0 0,-1 0-128 0,-1-2 0 16,-2 1 0-16,0 1 0 0,0 2 0 0,-2-2 0 16,0 0 0-16,-4-1 0 0,-1-5 0 0,0 4 0 15,2 1 0-15,1 1 0 0,0 0 0 0,1-1 0 0,1 1 0 0,1-4 0 16,-1 2 0-16,1-5 0 16,0 4 0-16,1-5 0 0,2 0 128 0,-3 1 0 0,1-3 0 15,2 0 0-15,-1 1-128 0,2 2 0 0,1-3 0 16,-1 4 0-16,-2-4 0 0,2 4-176 0,0-1 176 0,-2 1-192 15,1 0 192-15,-2-2 0 0,1 2 0 0,-2 0 0 16,1-1 0-16,0 2 0 0,-1 1 0 0,2-1 0 16,-1 0 0-16,0 1 0 0,-1-3 0 0,1 4 0 15,0-3 0-15,-1 0 0 0,-4-2 144 0,1 0-144 16,3 4 128-16,0 0-128 0,1 1 0 0,-1-1 0 16,1 1 0-16,0 0 0 0,-1-1-192 0,0 1 48 15,0-1 144-15,0 2 0 0,1-2 0 0,-1 1 0 16,0-1 0-16,-1-1 0 0,1 0 0 0,0 2 0 15,2-4 0-15,0 4 0 0,-1-3 0 0,2 2 0 0,0 0 0 16,-1 0 0-16,-1 2 0 0,2-1 0 0,-2 0 0 0,1 2 0 16,-1-2 160-16,-1 0-160 0,-1 2 0 0,0-1 0 15,-2 0 0-15,2 3-160 0,0-4 160 0,1 3 0 16,-1-1 0-16,0 1 0 0,1-1 0 0,-1 1 0 16,2 0 0-16,0-4 0 0,1 2 0 0,-2-2 0 15,2 2 0-15,-1-2 0 0,2 1 0 0,1-1 0 16,-2-2 0-16,3 2 0 0,0 1 0 0,0 0 0 15,2 2 0-15,-2 1 0 0,-2 0 0 0,1 3 128 16,0-4-128-16,-3 2 128 0,2 2-128 0,-2-1 0 16,1 1-176-16,-4-2 176 0,1 0 0 0,-1-1 0 15,-1 0 0-15,1 1 0 0,0-1 0 0,-2 0 0 16,0 0 0-16,2-1 0 0,0 1 0 0,0-1 0 0,2-2 0 16,1 2 0-16,-1-5 0 0,0 2 0 0,2-1 0 15,2 0 0-15,4 3 0 0,-2-2 0 0,1 1 0 16,1 3 0-16,1-1 0 0,-2-2 0 0,-2 2 0 0,1 1 0 15,2 4 0-15,-2-1 0 0,0-1 0 0,1 2 0 16,-4 1 0-16,2-1 0 0,-1 0 0 0,0 1 0 16,0-2 0-16,-1 2 0 0,4-1 0 0,-2 1 0 15,1-1 0-15,2-2 0 0,-1 2 0 0,1-1 0 16,1-1 0-16,1 2 0 0,-1-5 0 0,1 1 0 16,-1 0 0-16,2-3 0 0,3 3 0 0,2-3 0 15,3 5 336-15,-1-5 112 0,0 3 32 0,-2-1 0 16,1 1-352-16,0 0-128 0,1 4 0 0,-2 1 144 0,-1 1-144 15,-3 1 0-15,2 1 0 0,-3 0 0 0,2 0 0 16,-2-1 0-16,-1 1 0 0,-1-1 0 0,-2-1 0 0,3 0 0 16,1 3 0-16,2-2 0 0,-3 1 0 0,2-2 0 15,1-2 0-15,0-1 0 0,2-1 0 0,-1-2 0 16,-1-2 0-16,2 1 0 0,3 2 0 0,-2 0 0 16,1-1 0-16,-1 0 0 0,-1 0 0 0,0 3 0 15,1 0 0-15,-1 0 0 0,0 0 0 0,-1 6 192 16,-2-3-192-16,0 4 192 0,-1-1-192 0,-1 3 0 15,-1-2-192-15,-2-1 192 0,2 1 0 0,-2-2 0 16,-3-4 0-16,2 1 0 0,2 2 0 0,2-1 0 16,3 0 0-16,0-2 0 0,1-2 0 0,-1 1 0 15,3-1 0-15,1-1 0 0,-3-1 128 0,3 0 80 0,-3 0 32 16,0 2 0-16,1-2-16 0,-1-1 0 16,-1 1 0-16,0 0 0 0,-3 0-224 0,-1-1 0 0,2 1 128 15,-1 2-128-15,0-1 0 0,-3-1 0 0,-1 0 0 16,1 0 0-16,0 4 0 0,1 1 0 0,-2 1 0 15,0-3 0-15,-1 1 0 0,2-2 0 0,-4 2 0 0,0-2 0 16,-1-1-192-16,1 1 32 0,2-3 0 0,2 2 0 31,5 2-1120-31,6-4-240 0</inkml:trace>
  <inkml:trace contextRef="#ctx0" brushRef="#br0" timeOffset="87984.68">22890 7928 7359 0,'6'-10'656'0,"-2"4"-528"0,-2-1-128 0,1 4 0 0,-1 0 2112 0,-1-1 400 0,2 4 80 0,-1-4 16 0,3-4-1120 0,1 2-208 15,1-4-64-15,-2 4 0 0,-3 0-64 0,-1 2-32 16,0 2 0-16,-2 2 0 0,-1-3 160 0,-2 6 16 15,-1-3 16-15,0 0 0 0,-1 2-656 0,0-1-128 16,0 2-16-16,-3-1-16 0,2 2-32 0,-3 0 0 16,1 2 0-16,-1-4 0 0,0 4-16 0,0-2 0 15,0 2 0-15,-1 0 0 0,3-2 48 0,-1 2 0 0,0-2 0 0,1 2 0 16,2-2-256-16,-1 1-48 0,2 1-16 0,2 0 0 16,0-1-176-16,2 1 0 0,2 1 144 0,0-1-144 15,3 0 0-15,2 0 0 0,2 0 0 0,0-3 0 16,2 1 0-16,3-2-160 0,-1-2 160 0,3 0 0 15,-2-2-128-15,2-2 128 0,1-1 0 0,-1 1 0 16,1-3 0-16,-1-2 0 0,0 0 0 0,-1 2 0 16,-2-2 0-16,0 2 144 0,-1 1-144 0,-1-4 128 15,-2 4 64-15,-1-3 0 0,-1 2 0 0,-1 0 0 16,-1 1 160-16,-3 0 32 0,0 1 16 0,-2 0 0 16,-1-1-112-16,-2 1-32 0,-1 1 0 0,-1 1 0 15,0 3-96-15,-2-3-32 0,-2 6 0 0,-1-2 0 0,1 4 0 16,-2 1-128-16,-2 1 192 0,0 3-64 0,-2 3-128 15,-1 1-176-15,1 0 48 0,0 2 0 0,0 0 128 0,1 2 0 16,3-2 0-16,1 0 0 0,2-3 0 0,3 2 0 16,4-2 0-16,0-1-128 0,4-2 128 0,1-3 0 15,2 2 0-15,4-3 0 0,1-2 0 0,3-1 0 16,3 0 0-16,2-3 0 0,-2-4 0 0,1 1 0 16,0-4 0-16,4 1 0 0,1-3 0 0,0-3 0 15,-1 0 0-15,0-2 0 0,-4 2 0 0,-2-2 0 16,-1 2 0-16,-3-1 0 0,-3 4 0 0,-1-4 0 15,-4 3 0-15,0-2 0 0,-5 3 0 0,0-3 0 16,-2 2 0-16,-3 0 0 0,-1 4 0 0,-1 0 0 0,-4 0 0 16,1 2 0-16,-2 0 144 0,-1 4 16 15,2 1 0-15,-2 3 0 0,0 1-32 0,2 1-128 0,-2 2 192 16,1 0-64-16,2 2-128 0,1-1 0 0,1 1 0 0,1 2 0 16,2 2 0-16,0-2-176 0,2 2 176 15,2 1-192-15,0-3 192 0,3 2 0 0,0-3 0 16,3-1 0-16,-1 2 0 0,2-5 0 0,1 2 0 0,1-3 0 15,0-2 0-15,0-2 0 0,1 2 0 0,-1-4 0 16,1 0 0-16,-1-2 0 0,2-2 0 0,-2 0 0 16,0-1 0-16,0-1 0 0,2 1 0 0,-2-4 0 15,0 0 0-15,-1-4 0 0,1 3 0 0,-2-2 0 16,1 0 0-16,0-1 0 0,0 0 0 0,-1 0 0 16,-1 1 0-16,1 2 0 0,0-2 0 0,-2 3 0 0,-1 1 0 15,1 4 0-15,-2 2 0 0,-3-1 0 16,2 3 0-16,-3 3 0 0,1 1 0 0,-4 2 0 0,0 3 0 15,-1 2 144-15,1 1-16 0,-2 1-128 0,1 2 0 16,-1-2 0-16,0 2-160 0,1 1 160 0,2-6 0 0,-1 2 0 16,2-2 0-16,2 0 0 0,-2 2 0 0,2-3 0 15,1 1 0-15,1 0 0 0,-1-4-128 0,4 0 128 16,-1 0 0-16,3-2 0 0,-1 0 0 0,2-2 0 16,1 1 0-16,2-3 0 0,0-3 0 0,2 0 0 15,3-4 0-15,-1-1 0 0,0 0 0 0,0-1 0 16,0 0 0-16,0-1 0 0,-1-2 0 0,2-1 0 15,-1 0 0-15,-1 0 0 0,0-2 0 0,-2 3 160 16,-1 2-32-16,-4-2-128 0,1 2 0 0,-3 0 0 16,-1 1 0-16,-4 2-192 0,1-2 192 0,-4 2 0 0,-2 1 0 15,0 1 0-15,-3 1 0 0,-1 4 0 0,0-2 0 16,-2 2 0-16,1 2 0 0,-2 4 0 0,0 0 0 16,0 1 0-1,2 2 0-15,0 0 0 0,0 1 192 0,2 2-192 0,1-2 0 0,1 0 0 0,2-1 0 0,2 1-192 16,2 0 192-16,2-4 0 0,1 0 0 0,1-2 0 15,2 1 0-15,2 0 0 0,1 0 0 0,3-2 0 16,0 0 0-16,3-3 0 0,-1 1 0 0,0-1 0 16,2 0 0-16,0 0 0 0,0 2 0 0,0-2 0 15,0 3 0-15,0 1 0 0,-2-1 0 0,-1 3 0 16,0 1 0-16,0-1 0 0,-1 0 0 0,0 1 0 16,0 0 0-16,-3-1 0 0,-1-1-128 0,-1-2 128 15,-3 0 0-15,-1-3 0 0,-1-3 0 0,-2 1 0 16,-1-2 0-16,-1-2 0 0,0 0 0 0,-1-1 0 15,-2-2-320-15,-1-4 48 0,-3 0 0 0,-2-4 0 0,0-1 272 0,-2 0-192 16,0-1 192-16,0 1-160 0,0-2 160 0,-1 1 0 16,1-1 0-16,0-1 0 0,2 2-128 0,0 4 128 15,2 1-128-15,2 8 128 16,0 2-512-16,2 6-32 0,0 4 0 0,0 2 0 16,0 5-416-16,2 3-64 0,2 0-32 0,2 2-14704 0</inkml:trace>
  <inkml:trace contextRef="#ctx0" brushRef="#br1" timeOffset="91602.43">22138 6581 31327 0,'-14'0'2784'0,"4"0"-2224"0,7 0-560 0,3 0 0 0,1 0 992 0,-1-2 96 0,-4 2 0 0,-2-2 16 0,0 0-208 0,1-2-64 0,3-1 0 0,3 0 0 16,4 0-288-16,1 2-64 0,1-4-16 0,3 4 0 16,3-4-112-16,-1 4-32 0,0 0 0 0,2 3 0 0,-3 0-128 15,1 3-16-15,-2 3-16 0,1 4 0 0,-1 2-160 16,-1 4 0-16,-2 3 0 0,1 3 0 0,-1 2 0 16,2 0-144-16,0 2 144 0,-1 1-208 15,2 2 208-15,1-3 0 0,3-1 0 0,1-2 0 0,-1 1 0 16,1-2 0-16,1-2 0 0,-1-2 0 0,0 2 0 0,-3 1 0 15,-2-5 0-15,-1 4 0 0,-3 1 176 0,-3-1-32 16,-2-1 0-16,-4 3 0 0,0-3-144 0,-5 4 0 16,0-2 0-16,-4 1 0 0,0-2 0 0,-1-2 0 15,-2 1 0-15,0-3 0 0,1 0 0 0,1-4 0 16,2 3 128-16,-1-4-128 0,4-2 0 0,-1 0 192 16,3-5-192-16,-2 1 192 0,4-1-192 0,-3-4 0 15,4 3 0-15,-4-3 0 0,4 0 0 0,-3 0 128 0,-1-3-128 16,-1 1 128-16,-2 0 80 0,-1 2 16 15,-2 0 0-15,-2 0 0 0,-1 0-224 0,-1 0 144 0,-1 2-144 16,-2 0 128-16,1 1-128 0,-1-3 0 0,1 1 0 0,0-1 0 16,3 0 0-16,1 0 0 0,2 0 0 0,3-1 0 15,2-2 0-15,3 3-144 0,2-4 144 0,3 2-208 32,3-1-368-32,5 0-80 0,2-1-16 0,3-2-17888 0</inkml:trace>
  <inkml:trace contextRef="#ctx0" brushRef="#br1" timeOffset="92697.39">28136 6287 30399 0,'-1'-3'2704'0,"1"2"-2160"0,0 2-544 0,0-1 0 0,1 3 320 0,-1-3-32 0,2 1-16 0,-2 0 0 0,0 3 176 0,1 2 48 0,-1 0 0 0,-1 0 0 16,1 2-144-16,-3 0-32 0,2 2 0 0,-1 0 0 15,-2-1-160-15,1 3-32 0,0 4-128 0,0 0 192 16,-2 3-192-16,3 1 144 0,-1 5-144 0,1-2 128 16,-1 1 64-16,1 4 0 0,1 4 0 0,-2 0 0 15,2 0-64-15,0 3 0 0,-2 2 0 0,1-1 0 16,-1 1 64-16,1-5 16 0,-4 2 0 0,-3-5 0 16,-2 3 0-16,-3-1 0 0,-1 0 0 0,-2 1 0 0,0-3 32 15,-3-1 0-15,1 1 0 0,1-7 0 0,1 0 80 0,-1-3 32 16,2-3 0-16,3-1 0 0,-1-2 16 0,3-3 0 15,2-1 0-15,1-3 0 0,1 0-240 16,1-2-128-16,1-4 128 0,0 2-128 0,0 0 0 0,0-2 0 16,0 0 0-16,-2-2 128 0,0 2-128 0,-3-2 0 15,-1 0 0-15,-2-2 0 0,1 1 0 0,-3 0 0 16,-1-1 0-16,-1 0 128 0,-3 2 80 0,0-4 32 16,-1-1 0-16,0 1 0 0,1 0-112 0,0-1 0 15,3 0-128-15,4 1 192 0,3 0-192 0,1 0 128 16,4 0-128-16,3-4 0 0,2 4 0 0,2-1 0 15,2-1 0-15,1 0 0 0,2 2-256 0,1-3-112 16,1 2-16-16,0-3 0 16,1 4-624-16,1-3-128 0,0-1-16 0,-1 4-16128 0</inkml:trace>
  <inkml:trace contextRef="#ctx0" brushRef="#br1" timeOffset="93813.58">22746 6583 19343 0,'-1'-2'1728'15,"1"2"-1392"-15,1-2-336 0,2 2 0 0,-2 0 1168 0,2-2 176 0,0 2 16 0,3-2 16 0,3-1-224 0,2 2-32 0,4-1-16 0,0 0 0 0,0 2-656 0,1 4-128 0,0-3-16 0,-1 4-16 0,0 1-608 16,-2 1-128-16,0-1-32 0,-2 4 0 0,0 0-848 0,-1-2-160 0,0 2-48 0,1 0 0 0,0-3 1200 0,1 2 336 0,1-3-144 0,1-3 144 16,1 1 368-16,3-2 144 0,0-1 16 0,3-1 16 15,1-1-160-15,3-4-16 0,-1 1-16 0,2-2 0 16,0 2-352-16,-2-2 144 0,2 4-144 0,-4-2 0 15,-2 4 0-15,-2 0-256 0,-6 3 32 0,-3-2 0 16,-3 2-1248-16,-4 2-256 0,-2-1-64 0,-2 0 0 16,-4 2 336-16,-2 0 64 0,0 0 16 0,-5 3 0 0,0-3 2112 15,-1 4 416-15,-2-2 96 0,0 3 16 0,0-1 160 0,-2 2 48 16,0 0 0-16,1-1 0 0,0 2-160 0,0 2-32 16,0-3 0-16,-2 4 0 0,3 0-576 0,-1-2-112 15,0 3-16-15,-2-1-16 0,2 0-560 0,-3 3 0 16,0 1 0-16,-1-2 0 0,0 4 0 0,5-3 0 15,2-7 0-15,0 4 0 0,-4 4-144 0,-3 1 144 16,2 1-128-16,0 1 128 16,5-4-480-16,3-4-16 0,5-1 0 0,1-4-11936 0</inkml:trace>
  <inkml:trace contextRef="#ctx0" brushRef="#br1" timeOffset="94411.98">23828 6451 21183 0,'-3'3'1888'0,"-2"0"-1504"0,2-3-384 0,1 4 0 0,-1-1 528 0,0-2 48 0,-5 5 0 0,-4 5 0 0,-3 0 288 0,-5 5 64 0,-1 5 16 0,-1 2 0 0,0-1-752 0,-1 0-192 0,2 3 0 0,0-3 0 16,3 0 0-16,0 1 0 15,5-1 0-15,2-1 0 0,3-1 0 0,5-2 0 0,1 1 0 16,5-3 0-16,3 1 0 0,3 0 0 0,3-3 0 0,2-2 0 31,3 1-528-31,1-1 16 0,5-2 0 0,3-3 0 16,2-2-560-16,2-1-96 0,2-4-32 0,-2-4 0 15,-1-1 624-15,2-2 112 0,0-3 16 0,-1-2 16 0,-2-1 560 0,-2 1 128 0,-3-2 0 0,-5 0 16 16,-1-2 208-16,-4-4 32 0,-2 1 16 0,-4-3 0 16,-3 3 560-16,-3-3 96 0,-2 0 32 0,-3-3 0 15,-1 3 512-15,-3-4 128 0,-3 1 0 0,-2-1 16 16,-2-1-704-16,-1 4-144 0,-4 1-16 0,-2 3-16 15,2 0-1616 1,-2 4-320-16,0 4-64 0,-2 3-14112 0</inkml:trace>
  <inkml:trace contextRef="#ctx0" brushRef="#br1" timeOffset="95351.64">28504 6656 15663 0,'-3'-2'1392'0,"2"1"-1120"0,1 1-272 0,0 0 0 0,1 0 1600 0,-1-2 256 0,2 1 48 0,-1 1 16 0,0-3-1360 16,1 0-272-16,2-1-48 0,0 2-16 0,1-2 240 0,0 2 48 0,1-1 16 0,-2 2 0 0,1 1-336 0,-3 1-64 0,2 2 0 0,-3-1-128 16,0 4 1024-16,-1 2 112 0,0 2 16 0,0 2 0 15,-1 0-400-15,1 3-80 0,0 1-16 0,0 3 0 16,2-2-528-16,1 2-128 0,1-1 0 0,1-2 0 15,1-3 0-15,1-1 0 0,2 0 0 0,2-2 0 16,0 0 0-16,2-4 0 0,0 1 0 0,1-1 0 16,1-5 0-16,-1 1 0 0,1 1 0 0,-1-2 0 15,-1 2 192-15,0-3-32 0,-3-3-16 0,0 2 0 0,-3 1-144 16,-1-3 0-16,-2 3 144 0,-2 0-144 0,-2-2 240 16,-2 2-32-16,-2 2 0 0,-2-2 0 0,-1 3 48 0,-3 1 16 15,-1-2 0-15,-1 2 0 0,0 2-528 0,-2-2-128 16,-2 2 0-16,-1 3-16 0,-1-2 400 15,-2 2 0-15,-3 1 0 0,1 2 0 0,-1-2 512 0,-2 0 64 16,-1 2 32-16,-1 0 0 0,0 1 352 16,4-3 80-16,4-4 16 0,-2 3 0 0,-5 0-608 0,-5 4-112 15,-3-3-16-15,2 2-16 16,0 0-896-16,1-2-176 0,1 3-48 0,4-6 0 16,4 2-2448-16,4-3-480 0</inkml:trace>
  <inkml:trace contextRef="#ctx0" brushRef="#br1" timeOffset="95847.22">29447 6727 29487 0,'-8'-6'2624'0,"0"2"-2112"0,3 2-512 0,3 4 0 0,1-2 992 0,-3 0 96 0,-4 0 0 0,-4 0 16 0,-5-2-496 0,-4 4-96 0,0 2-32 0,0 4 0 0,1 2-160 0,0 5-48 16,0 1 0-16,0 3 0 0,2 1-16 0,-1 2 0 15,0-2 0-15,1 3 0 0,-1-1 144 0,0 4 32 16,0-1 0-16,2 1 0 0,2-4-176 0,2 3-16 16,-1 1-16-16,2-1 0 0,3-1 48 0,3 0 16 15,3-3 0-15,5-1 0 0,1-5-288 0,4 1 0 16,4-4 0-16,2-2 0 16,5-4-416-16,3-2-144 0,1-2-16 0,4-2-16 15,2-6-304-15,1-3-64 0,0 0-16 0,1-6 0 0,-3 1 560 0,-6-1 112 16,-5 4 32-16,2-4 0 0,1-3 544 0,0-6 112 0,1 0 32 15,-2-5 0-15,0-2 432 0,-2 1 96 0,-1 2 16 16,-4-3 0-16,-1 3-400 0,-4 2-80 0,-3 1-16 16,-1-1 0-16,-2 1-272 0,-4 3-64 0,-1 3-128 0,-4 1 192 15,1 4-464-15,-5 2-112 0,-1 2 0 16,-4 4-17408-16</inkml:trace>
  <inkml:trace contextRef="#ctx0" brushRef="#br1" timeOffset="97461.77">23195 9571 18431 0,'0'0'1632'0,"1"1"-1312"0,2 2-320 0,-1-3 0 16,1 0 784-16,1 2 96 0,1 0 16 0,4 2 0 0,6 3 704 0,0 0 128 0,4-1 48 0,-1 0 0 0,1 1-416 0,-1 0-80 0,-2 2 0 0,0-1-16 0,2 3-432 0,0 2-64 15,0 2-32-15,-4 1 0 0,1 0-480 0,-2 0-112 16,-3 2-16-16,-2-1 0 0,1 1 16 0,-2 1 0 15,-1-2 0-15,-1 1 0 0,0 1 144 0,0 0 32 16,0-3 0-16,1-2 0 0,-1 0-48 0,2-2 0 16,-1 5 0-16,2-1 0 0,1 0-144 0,1 2-128 0,0 1 144 15,0-3-144-15,-2 0 0 0,0-1 128 0,-2 1-128 16,-1-3 0-16,-1 2 0 0,-3-1 0 0,0 1 0 16,-2-3 0-16,-2 2 0 0,0 1 0 0,-1-4 128 15,-2 0-128-15,-2 1 416 0,1-2 32 0,-2 0 16 0,1 0 0 16,-1 0-272-16,-1-2-64 0,1-1-128 0,0-4 192 15,-1 3-192-15,-1-3 0 0,-1 1 0 0,-1-4 0 16,-2 0 0-16,0-4 0 0,-1-1 0 0,-1-1 0 16,-1 1 0-16,0-6 0 0,-1 0-144 0,1-1 144 15,-1 0-800-15,3 1-64 16,1 0-16-16,-1 3-16288 0</inkml:trace>
  <inkml:trace contextRef="#ctx0" brushRef="#br1" timeOffset="97984.28">23776 9635 36863 0,'-3'-1'3264'0,"1"-1"-2608"0,2 2-528 0,2 0-128 15,-1 0 512-15,0 0 64 0,2-3 0 0,0 2 16 0,4-2-944 0,0 0-192 0,4-1-32 0,0-1-16 0,0 1 336 0,-1 2 64 0,1 1 0 0,2-2 16 16,-2 6 176-16,0-3 0 0,0 3-144 0,0 0 144 15,0 1 0-15,2-1 0 0,-1 3 0 0,0-3 0 16,1 3 0-16,0-2 0 0,1 0 0 0,0 1 0 16,-1-2-128-16,1-2 128 0,-2 2 0 0,1-1 0 15,-2 0 0-15,-1 0 0 0,-1-2 0 0,0 0 0 16,0 3 0-16,-3-2 0 0,-1 1 0 0,0 1 0 0,-1 0 0 16,-1 0 0-16,1 2 0 0,-2 1 0 0,1 3 0 15,-3-3 0-15,1 0 0 0,-2 4 0 0,-2-1-208 0,-1 1 80 16,-1 2 128-16,-3 0-208 15,-2 4-176-15,-1 0-16 0,-2 3-16 0,-2-3 0 0,0 0 224 16,-1 3 64-16,0 0 0 0,0 0 0 0,0 0 352 0,-1-3 80 16,0 2 16-16,1-2 0 0,1 2-128 0,2-1-32 15,0-4 0-15,2 0 0 0,0-1-432 0,2-2-96 16,2-1-16-16,-2 1 0 16,3-3-2096-16,0 2-416 0</inkml:trace>
  <inkml:trace contextRef="#ctx0" brushRef="#br1" timeOffset="98448.27">24506 9391 34095 0,'-10'0'3024'0,"3"1"-2416"0,2 1-480 0,2-1-128 0,2 2 208 0,-3 1 32 0,-3 1 0 0,-4 1 0 0,-7 5-752 16,0 4-160-16,-1 1-32 0,2 2 0 0,1 1 256 0,1 1 64 0,2 1 0 0,-1 1 0 15,2 0-16-15,-1 4 0 0,3 3 0 0,0-1 0 0,3 3 400 16,2-3 0-16,1 2 0 0,4-1 0 0,3-2 0 0,1-4 0 15,3-2 0-15,2-2 0 0,3-3 0 0,2 0 0 16,0-4-144-16,4-2 144 0,0 0-208 0,3-4 16 16,0 1 16-16,-1-5 0 0,1 2 176 15,-1-4-128-15,1 0 128 0,-1-4-128 0,-1 2 128 16,0-5 0-16,-2-1 160 0,1 0-160 0,-4-2 752 0,0-2 48 16,-2 0 16-16,-2-2 0 0,-1-1 208 0,-4-1 64 15,-1 0 0-15,-4-5 0 0,-3 1-304 0,-3-6-48 16,-4 2-16-16,0-4 0 0,-2 2-416 0,-3-2-96 15,-2 2-16-15,1 1 0 0,1 3-192 0,-4 2 0 16,1-1 0-16,-5-1 0 16,2 3-416-16,2 3-128 0,0 4-32 0,2 5 0 15,2-2-1264-15,0 5-256 0</inkml:trace>
  <inkml:trace contextRef="#ctx0" brushRef="#br1" timeOffset="149081.57">18402 454 20271 0,'-14'7'1792'0,"0"-1"-1424"0,5 0-368 0,4-3 0 0,2-2-640 0,-5 2-208 16,-7 3-48-16,-12 1 0 0,-11 4-512 0,-9-3-128 0,-8-2 0 0,-1-4-16 0,-3-2 1552 0,-2-3 528 0,-5 0 0 0,-7 0 0 0,-5-4-272 0,-1 2-48 0,2-4-16 0,2-1 0 16,1 0 704-16,-4-1 128 0,-1 3 16 0,-2 0 16 0,0 1 736 0,-1 2 128 0,5-1 48 15,-4 4 0-15,-6 2-240 0,-3 0-64 0,-3 0 0 0,2 0 0 16,3 0-720-16,-4 2-160 0,-5 2-16 0,0-4-16 16,17-3 16-16,-7 2 16 0,-3-1 0 0,-4-2 0 15,1 4-464-15,2-5-112 0,4 1-16 0,7-3 0 16,5 2-192-16,0 1 0 0,-3 1 128 0,3-2-128 15,2 1 0-15,6 1 0 0,4 2 0 0,3 1 0 16,2 1 0-16,-2 2 0 0,0 6 0 0,0-3-160 16,3 1 160-16,5 2 0 0,5-2 0 0,2 2-128 15,-1 3 128-15,1 2 0 0,2 1 0 0,1 1 0 16,2 0 0-16,2 0 0 0,1-1 0 0,2 1 0 16,7-3 0-16,0 2 0 0,-1 1 0 0,3 0 0 15,1 1 176-15,1-1 64 0,1 2 16 0,1-3 0 0,0 1-32 16,1 0 0-16,2-2 0 0,2 1 0 0,1-3-224 15,0-2 0-15,2 2 0 0,1-2 0 0,-2 0 0 0,1 0 0 16,1 1 0-16,-2-1 0 0,-1 2 0 0,1 1 0 16,-2 0 0-16,-1 0 0 0,1-1 192 0,-2 2-64 15,0 0-128-15,-1-1 192 0,1-2-192 0,1 1 0 16,-1 3 0-16,-1-2 0 0,1 3 256 0,0-4 0 16,2 4 0-16,2-4 0 0,1 2-256 0,1 5 0 15,-2-1 0-15,-1 4 0 0,1 1 0 0,-2 3 0 16,1 1 0-16,-3 2 0 0,-1 2 0 0,-2 4-128 15,0-3 128-15,-2 3-208 0,-2-1 208 0,-1 1 0 16,0 0 0-16,-2-1 0 0,0 2 0 0,-2 1 0 16,2-1 0-16,-2 4 0 0,-2 4 0 0,-2 7 128 0,0 1 0 15,-1 1-128-15,4-2 0 0,1 2 0 0,0 0 0 16,1 4 0-16,3 4 256 0,2-2-48 0,8-1-16 16,7-2 0-16,5-6-192 0,6-5 144 0,4-4-144 0,5-5 128 15,4 1-128-15,2-3 0 0,1-2 144 0,3 3-144 16,1 0 0-16,1-1 0 0,2 1 0 0,-1 0 0 15,2-3 0-15,-2 0 0 0,2-4 0 0,-1 1 0 16,-1-5 128-16,1 2-128 0,2 0 160 0,1-2-160 16,0-2 0-16,5 0 0 0,4-3 0 0,-1-2-160 15,-3-2 160-15,9-3 0 0,10 1 128 0,11 3-128 16,8-2 240-16,6-2-32 0,10 1 0 0,4 2 0 0,1-2-80 16,3-1 0-16,4 0-128 0,2 2 192 0,0-2-192 15,0 1 128-15,2 0-128 0,-1 0 0 0,6-1 128 16,0-3-128-16,3 1 0 0,3-3 0 0,4 2 0 0,4-3 0 15,7-2 0-15,4-2 0 0,3 2 0 0,5-4 0 16,2 2 0-16,2-1 0 0,5 2 0 0,2-1 0 16,-7-2 0-16,8 0 0 0,8 0 0 0,-2 0 0 15,1 2 0-15,-1-4 0 0,0 2 0 0,-1 2 0 16,-1 0 0-16,-4 1 0 0,-6-3 0 0,9 0 0 16,4 1 0-16,2-2 0 0,1-2 0 0,1-1 0 15,-1-2 0-15,-1 1 0 0,1 2 0 0,0-4 0 16,2 1 0-16,-4 0 0 0,-7-1 0 0,10-2 128 15,7-1-128-15,2 0 0 0,1 0 0 0,0 2 0 16,-6-2 0-16,3 0 0 0,6 1 0 0,-9-1 0 0,-8 0 0 16,7 2 0-16,1 2 0 0,-4-3 0 0,-4 1 0 15,-5 2 0-15,-3 3 0 0,-3-4 0 0,1 5 0 16,-6-2 0-16,-4 4 0 0,-6-2 0 0,-3 2 0 16,5 2 0-16,3-2 0 0,0 1 0 0,-15 2 0 0,8-3 0 15,7 2 0-15,1-2 0 0,0 4 0 0,-4-4 0 16,-6 0 0-16,5 3 0 0,6 0 0 0,-2 0 0 15,-2-2 0-15,0 1 0 0,-1 2 0 0,-1 2 0 16,-1-3 0-16,-1 3 0 0,-3 0 0 0,2 0 0 16,4 2 0-16,0 0 0 0,-2-1 0 0,-2 0 0 15,-3 3 0-15,-3 1 0 0,-3-1 0 0,-5 0 0 16,-4 0 0-16,-4 2 0 0,-3 1 0 0,-1-1 0 16,0 0 0-16,-1-2 0 0,-1 0 0 0,2 2 0 15,1 1 0-15,4-3 0 0,3-2 0 0,-2 2 0 0,-1 0 0 16,2 0 0-16,1-1 0 0,2 1 0 0,0-2-144 15,2 2 144-15,-4-2 0 0,1 0-144 0,-3 1-64 0,1 1-16 16,-4 2 0-16,-5-2 0 0,-13-3 224 0,2 2 0 16,1 3 0-16,-6-2 0 0,-4 3 0 0,-7-6 0 15,-10 2 0-15,2-3 0 0,3 0 0 0,1 2 0 16,2 0 0-16,-1-4 0 0,-1 2 0 16,-1 0 0-16,3-3 0 0,-1 0 0 0,0 1 0 0,-1-1 0 15,-3-1-128-15,-2-4 128 0,-1 2-176 0,-1-4 16 16,3-1 0-16,-1-1 0 0,0 1 160 0,-1-4 0 15,1 1 0-15,-2 0 0 0,-1-2 0 0,-1 2 0 16,2-1 0-16,0 1 0 0,-2-1 0 0,-4-3 0 16,-1 3 0-16,-3-1 0 0,-3-3 0 0,-4 3 0 0,-4-3 0 15,0 2 0-15,-6-2 0 0,-1 0 128 0,-2 0-128 16,-2-3 176-16,-2 0 16 0,-1-5 16 0,-2-1 0 16,-1-2 0-16,-2 0-16 0,-1-2-16 0,-1-3 0 15,1 1 0-15,-3-3-176 0,-2 2 0 0,1-3 144 0,-1 1-144 16,-1-6 144-16,2-1-144 0,-1 0 192 0,0-1-192 15,1-1 0-15,-3-1 0 0,1-6-240 0,-1 2 80 16,-1 1 160-16,1-1 0 0,2 1-144 0,0-1 144 16,0 2 0-16,0 1 0 15,1-3 0-15,-2 0 0 0,1-4 0 0,-2 1 192 16,-1-1-64-16,-1 4 0 0,-3 1 0 0,1-1-128 0,-1 1 192 16,-1-3-64-16,0 0-128 0,-1 2 0 0,1-2 0 0,0-1 128 0,2-2-128 15,-1 3 0-15,2 2 0 0,-1-2 0 0,4 0 0 16,-4 2 0-16,1 4 0 0,1-1 0 0,2 1 0 0,3-3 0 15,-1-1 0-15,1 5 128 0,-1-1-128 16,-3 4 0-16,-1 5 0 0,-3 3-176 0,-1 1 176 16,-2-3 0-16,-2 1 0 0,-1-5 0 0,-2 5 0 0,-1 0 0 15,-2 3 0-15,-2 2 0 0,-4 1 0 0,-3 3 0 16,0 2 0-16,-5-1 0 0,-3 1-176 0,-2 1 176 16,-3 2-208-16,-2-3 80 0,2 6 0 0,0 0 0 15,1 1 0-15,-2-1 0 0,-2 1 128 0,-5 2-160 16,-2 0 160-16,-2-1-160 0,-3 4 160 0,-4 1 0 15,-3-1-144-15,0 1 144 0,1 4 0 0,-2 0 0 16,-3 2 0-16,-2 0 0 0,-4 2 0 0,-7-2 0 0,-5 2 0 16,-6 1 0-16,-3 0 0 0,-5 4 0 15,-1-1 0-15,-8 0 0 0,-5-2 0 0,-2-1 0 0,-1 2 0 0,-5 1 0 16,2-2 0-16,-4 0 0 0,-7-2 0 16,-7 2 0-16,2-1 0 0,-8-2 0 0,-7-2 0 0,-4 1 0 15,-1 0-128-15,-1-3 128 0,-2 1 0 16,-2 0 0-16,1-1 0 0,-4-2 0 0,-1 3 0 0,-4-2 0 15,-1 0-320-15,-2 0 0 0,3 2 0 0,-8-2 0 16,-5 0 64-16,-2-2 32 0,-2 4 0 0,-3-2 0 16,4 1-32-16,-11 1-16 0,-8 1 0 0,-2-2 0 15,-2 1 272-15,3 2-128 0,0 0 128 0,2 2 0 16,0-2-128-16,-5 3 128 0,-1-3 0 0,3 0 0 16,6 1 0-16,2 1 0 0,4 1 0 0,-3 1 0 15,1-2 0-15,-5 2 0 0,-2-2 0 0,-1 2 0 16,15 2 0-16,-10-2 0 0,-8 2 0 0,-7 0 0 0,-4 0 0 15,2 1 0-15,0-1 0 0,4 0 0 0,2 0 0 0,1 1 0 16,3 0 0-16,5-4 0 0,4 2 0 0,6-1 128 16,6 2-128-16,5-2 0 0,1-2 0 0,6-2 0 15,4 0 0-15,5-2 0 0,4-1 0 0,-3 0 0 16,-1-1 0-16,2-2 0 0,11 2 0 0,-5-5 0 16,-5 2 0-16,2 1 0 0,4 0 400 0,-7 1-16 15,-4 1 0-15,-4 0 0 0,1 2-144 0,1 1-48 16,3-2 0-16,3-1 0 0,0-2-192 0,8 4 0 15,12-2 128-15,-3-1-128 0,0 1 0 0,3 1 0 16,7-1 0-16,1 2 0 0,0-1 0 0,2 2 0 0,4 1 0 16,-1 0 0-16,0 4 0 0,-2-2-256 0,-1 2 48 15,-1 2 16 1,5 1-2032-16,-6 4-400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6:30:10.41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32006 11066 34095 0,'3'-2'3024'0,"1"2"-2416"0,-1 0-480 0,-2 0-128 16,0 0 208-16,0 2 32 0,3-2 0 0,1 1 0 0,0 4 160 0,1 1 48 0,0 8 0 0,-3 5 0 0,-2 3-96 0,-2 8-16 0,-3 4 0 0,-1 6 0 0,-1 4-336 0,0 3 0 0,-3 4 0 0,0 1 0 16,2 4 0-16,-2 0 0 0,-1 1 0 0,2 0 0 15,-2 0 0-15,1-2 0 0,2-8 0 0,1-3-11200 16,2-3-2192-16</inkml:trace>
  <inkml:trace contextRef="#ctx0" brushRef="#br1" timeOffset="12904.9">3141 4144 29487 0,'-8'-4'2624'0,"3"-1"-2112"0,3 4-512 0,2-2 0 0,0 2 704 0,0 0 16 0,-2 0 16 0,-3-6 0 0,0 4 128 0,0-3 32 0,1 3 0 0,0 1 0 0,2 4-512 0,2 2-80 16,0 2-32-16,2 3 0 0,2-2-272 0,2 4 0 15,3 0 0-15,2 2-144 0,4-1 144 0,3 3 0 16,7-5-144-16,7 0 144 0,5-2 0 0,7-2 0 16,5 1 0-16,10-6 0 0,12-1 192 0,6 0 16 0,4 0 0 15,1-1 0-15,-2 2 0 0,10-2 0 0,12 1 0 16,5 0 0-16,1 3-80 0,3-1 0 0,4 0-128 16,3 2 192-16,3 1-192 0,-1 1 0 0,-1-2 0 15,-3-4 0-15,1 2 0 0,-3-4 0 0,-5 2 0 0,0-3 0 16,-2 2 0-16,-4-4 0 0,-8 4 0 0,3-5 0 15,1-1 0-15,-3-3 128 0,1 2-128 0,-7-2 144 16,-6 1 144-16,-4 2 32 0,-2-3 0 0,-4 1 0 16,-6 3-320-16,-4 0 0 0,-6 2 128 0,-6 1-128 15,-4 0 0-15,-7 3 0 0,-4-2 0 0,-5 0 0 0,-2 2 0 16,-4-2 0-16,-7-1 0 0,-4 3 0 0,-4 0-192 0,-6 0 0 16,-2 0 0-16,-6 3 0 0,-2-3-160 0,-3 2-32 15,-5 0 0-15,-5 0 0 0,-8-1 176 0,-6 1 16 16,-3 1 16-16,3-3 0 0,2 1 176 0,-11-1 224 15,-17 0-48-15,-14 0-16 0,-5 3-16 0,-4-3 0 16,2 2 0-16,-3 2 0 0,-2-1 64 0,-2 0 16 16,9 1 0-16,-11 0 0 0,-6 2-224 0,-7 0 0 15,-4-1 128-15,-3 1-128 0,3 2 0 0,0-2 0 16,0 2 0-16,-3-1 0 0,0-1 0 0,0 4-128 16,4 0 128-16,-1 0 0 0,-3 2-208 0,0-3 16 15,0 2 0-15,4 0 0 0,9-1 0 0,-3 2 0 16,-1-2 0-16,4-4 0 0,7-2-160 0,5 2-32 15,8-4 0-15,3 2 0 0,3-1 384 0,0-3 0 16,2-3 0-16,4 3 0 0,5-4 0 0,5 2 0 0,4-2 0 16,6 2 0-16,4-1 0 0,3 0 0 0,4-1 0 15,3 0 0-15,6 2 0 0,4-2 0 0,4-1 0 0,5 4 128 16,4-2-368-16,4 1-80 0,3 2 0 0,5 0-16 31,5 2-1648-31,10-2-336 0,11 3-64 0,13-3-10624 0</inkml:trace>
  <inkml:trace contextRef="#ctx0" brushRef="#br2" timeOffset="18915.08">8980 4327 12895 0,'1'-7'1152'0,"0"1"-928"0,-1 3-224 0,2 0 0 0,-1 1 1600 0,0 0 288 0,1-4 48 0,2-2 16 0,2-2-96 0,2 0-32 0,3 0 0 0,0 4 0 0,3 0-480 0,1 2-80 0,2 1-32 0,3 3 0 16,2 0-800-16,3 0-176 0,3 3-16 0,0 1-16 15,3-3-32-15,-3 1-16 0,-2 1 0 0,2 0 0 0,5 0 336 16,3 1 64-16,3-2 0 0,-2 2 16 0,-1 2 96 15,3-2 16-15,7 2 0 0,1 0 0 0,1 0-128 0,3 0 0 16,-1 1-16-16,2-4 0 0,-3 0-240 0,6 0-64 16,8 0 0-16,4-3 0 0,4-3-48 0,0 0-16 15,1-2 0-15,1-1 0 0,1-1 16 0,2 3 0 16,2-1 0-16,-1 3 0 0,0 0-64 0,1-2-16 16,0 2 0-16,2 2 0 0,1 0-128 0,4-3 0 15,3 3 0-15,0-1 0 0,-7 1 0 0,3-4 0 16,3 3 0-16,-1 0 0 0,1 1 0 0,-4 0 0 15,-2 0 0-15,-3 0 0 0,-4 0 0 0,-2 0 0 16,-3 1 0-16,-4 2 0 0,-8-1 0 0,1-1 0 16,1 2 0-16,-2-1 0 0,-3-2 0 0,0 0 0 15,-1 0 0-15,-3 0 0 0,0 0 0 0,-6-2 0 0,0-1 0 16,-5 2 0-16,-3-1 0 0,-4-2 0 0,-2 1 0 16,-4 0 0-16,-1 0 0 0,-4-1 0 0,-2 1 0 15,-1-3 0-15,-3 1 0 0,-4 0 0 0,0 2 128 0,-5-3-128 16,-1 2 192-16,-3 2-32 0,0-1-16 0,-4 2 0 15,0-3-144-15,-2 2 192 0,-2 2-192 0,-1 0 192 16,-4-3-192-16,-4 6 0 0,-3-3 0 0,-1 2 0 16,-5 2 0-16,-1 0 0 0,-1 2 0 0,-1-4 0 15,-1 2-304-15,-3-1 64 0,-5 0 16 0,-4 1 0 16,-3-1 64-16,-4 0 16 0,-1-3 0 0,-2 3 0 16,1-2 144-16,0 1 0 0,-3 1 0 0,-2-2-128 15,1 2 128-15,-2 0 0 0,-2 2 0 0,0-1 0 0,1 2 0 16,3 0 0-16,0-2 0 0,1-1 0 0,0 1 0 0,-1-1 0 15,1-1 0-15,-3 0 0 0,1 0 0 0,-3-4 0 16,0 0 0-16,-1 0 0 0,-1-2 0 0,-2 1 0 16,8-2 0-16,-5 1 0 0,-4-2 0 0,-2-3 0 15,-2 2 0-15,2 0 0 0,6 1 0 0,-3-2 0 16,1 3 0-16,-6-4 0 0,-2 3 0 0,-4 2 0 16,2-2 0-16,2 2 0 0,6-1-192 0,-2 2 32 15,-2-1 16-15,2-2 0 0,0-1 144 0,2 1 0 16,2 3-144-16,5 0 144 0,4 1 0 0,3 2 0 15,0-2 0-15,1 2 0 0,0 0 0 0,0 0 128 16,3 0-128-16,2 0 192 0,3 0-192 0,2 0 0 16,3 2 0-16,3 0 0 0,3 1 0 0,3-3 0 0,2 1 0 15,2 1 0-15,3-2 0 0,2 0 0 0,2 3 0 16,1-3 0-16,3 1 0 0,0-1-144 0,3 2 144 0,0 1-208 16,0 1-48-16,2-1 0 0,3 0 0 0,-1 3 0 15,2-2 32-15,0-1 0 0,2 1 0 0,0 1 0 16,2-1 224-16,1 2 0 0,1-2-160 0,3 1 160 15,3-2 0-15,3-1 0 0,5-1 0 0,2 0 128 16,6 2 64-16,5-6 0 0,6 3 0 0,6-2 0 16,4 0 16-16,5 2 16 0,4-2 0 0,3 1 0 15,3 1-96-15,7 0-128 0,4 0 176 0,6 0-176 16,4 0 0-16,2 0 0 0,-6 0 0 0,4-3 0 16,5 3 0-16,5-4 0 0,5 4 0 0,0-2 0 15,0 2 0-15,0-4 0 0,2 2 0 0,-1-2 0 16,2 2 0-16,-3-2 0 0,-5 0 0 0,-2-4 0 15,0 1 128-15,-4 4-128 0,-4-4 0 0,0 1 0 0,0 0 0 0,-1 0 128 16,-3 2-128-16,-6-2 0 0,-3 2 208 0,-2 2-64 16,0-2-16-16,-2-1 0 0,-3 1-128 0,-4 1 0 15,-2-1 0-15,-4 2 0 0,-3-1 0 0,-4 2 0 16,-2 1 0-16,-1-3 0 0,2 3 0 0,0 0 0 16,1 0 0-16,-3 3 0 15,-1-2-384-15,-2 2-64 0,-3-1-16 0,2 2-11504 16,0-1-2304-16</inkml:trace>
  <inkml:trace contextRef="#ctx0" brushRef="#br2" timeOffset="20348.78">21188 2253 26719 0,'-3'0'2368'0,"0"0"-1888"0,1 0-480 0,-1 0 0 0,2 1 0 0,-2-1 0 0,-3 1 0 0,-5 1 0 0,-4 0 0 0,-2-1-208 16,-3 4 64-16,0-1 16 16,-1-2-1312-16,0 2-256 0,2 0-48 0,-2-2-16 15,1 2-96-15,0-1-32 0,-1 0 0 0,0 0 0 0,1-3 2608 0,2 0 528 16,-2 1 96-16,1-2 32 0,1 1 1264 0,0 0 256 15,0-3 48-15,-2 3 16 0,2 0-848 0,-2 0-160 16,0 0-32-16,0 0-16 0,2 0-752 0,0 0-160 16,4 0-32-16,0 3 0 0,3-2-656 0,2-1-144 15,3 2-32-15,2-2 0 0,2 3-128 0,2-3 0 16,1 0 0-16,1 0 0 0,3 0-160 0,3 0-16 0,2 0 0 16,1 0 0-16,2 0-80 0,2 0 0 0,3 0-16 0,0 0 0 15,2 0 144-15,0 0 128 0,0 0-192 0,-1-3 192 16,0 3 192-16,2-2 160 0,1 2 32 0,0-1 0 15,1 1 0-15,-1-3 0 0,0 3 0 0,-1 0 0 16,0 0-128-16,-2 0-32 0,-1 0 0 0,-2 0 0 16,-2 0-96-16,-2 3-128 0,-3-2 176 0,-4 1-176 15,0-2 192-15,-4 0-192 0,-1 3 192 0,-4-3-192 16,-3 0 256-16,-3 0-48 0,-6 0-16 0,-5 0 0 16,-5-3 0-16,-9 3 0 0,-3-2 0 0,-6 1 0 15,-5-2-192-15,0 0 144 0,-1-2-144 0,3 1 128 16,9 0 128-16,1 2 0 0,5-2 16 0,3 0 0 15,5 2-128-15,4-2-16 0,5-1-128 0,3 4 192 16,6-3-192-16,2-1 0 0,3 4 0 0,2-1 0 0,1-1-304 0,4 2-48 16,6 1-16-16,2 0-19088 15</inkml:trace>
  <inkml:trace contextRef="#ctx0" brushRef="#br2" timeOffset="22086.51">29122 2424 22111 0,'6'-4'1968'0,"-1"1"-1584"0,0 1-384 0,-1 2 0 16,0 0 816-16,0-1 80 0,5 1 0 0,5-5 16 0,3 1-912 0,2 0 0 0,-2-2 0 0,-5 0 0 0,-3 2 816 0,-4-1 272 0,-4 2 64 0,-1 0 16 0,-1-1 336 0,-3 2 64 0,-1-2 16 0,-2 3 0 0,-1-2-432 0,0 0-96 0,-1 0-16 15,-1 3 0-15,0 0-256 0,0 0-48 16,0 0-16-16,-1 0 0 0,3 0-256 0,-2 0-48 0,0 3-16 15,-1-3 0-15,0 1-48 0,-3 1-16 0,-1-2 0 0,-2 3 0 16,-2-3-16-16,0 0 0 0,-4 1 0 16,-3-1 0-16,-5 3-96 0,-4-2-32 0,-4 1 0 0,0 1 0 15,0-2-192-15,3 4 128 0,2-4-128 16,4 2 0-16,4-1 192 0,5-1-48 0,4 2-16 0,5-3 0 16,3 2 0-16,4-2-128 0,2 0 192 0,3 2-64 15,2-2-128-15,3 2 0 0,2-2-192 0,4 4 192 16,4-2-128-16,2 0 128 0,6 2 0 0,4 0 0 15,4-1 0-15,3 0 0 0,3 0 0 0,2 1 0 16,-1-3 0-16,2 1-224 0,-2 1 80 0,0-3 16 0,1 3 128 16,-3 0 0-16,-3-2 0 0,-5 2 0 15,-3-3 0-15,-5 0 0 0,-4 0 0 0,-4 0 0 0,-3-3 224 0,-4 2 32 16,-3-2 0-16,-2 1 0 0,-1 1 208 16,-4-2 48-16,-1 0 16 0,-3 0 0 0,-4-1-208 15,-5 1-64-15,-3 0 0 0,-3-1 0 0,-2 2-256 16,-4 0 0-16,-3 0 0 0,-2 0 0 0,2 2 0 15,-1 0 0-15,1 2 0 0,3-2 0 0,3 4 0 0,5-2 0 16,3 2 0-16,7-1 0 0,3-2 0 0,5 1 0 16,3 1 0-16,4-3 0 0,2 4 0 0,3-4 0 15,6 3-128-15,2-3 128 0,5 3 0 0,4-3-144 16,3 0 144-16,4 1-128 0,4 1 128 0,1-2 0 16,3 3 0-16,-2-3-128 0,2 4 128 0,-3-2 0 15,-1-1 0-15,-3 2 0 0,-1-3 0 0,-3 0 0 16,-3-3 0-16,-7 2 0 0,-3-1 0 0,-3-2 0 0,-4 1 0 15,-6 1 0-15,0 1 0 0,-6-2 0 0,0 0 0 16,-4 0 0-16,-3 2 0 0,-2-2 176 0,-3 0-48 16,-2 0 0-16,-3-1 0 0,0 2 0 0,-1-2 0 0,-1 2 0 15,1-1-128-15,0 2 0 0,2-1 0 0,1 0-176 16,2 2 176-16,2 0 0 0,3 0 128 0,1-2-128 16,3 4 0-16,-1 0 0 0,3 0 0 0,1-1 0 15,0 2 0-15,0-1 0 0,3-2 0 0,-2 4 0 16,2-4 0-16,0 2 0 0,0-2 0 0,-2 0 0 15,2 2 0-15,-2-2 0 0,1 0 0 0,-2 0 0 16,-1-2 0-16,-3 2 0 0,-1 0 0 0,-2 0 0 16,-1 0 0-16,-1-2 0 0,1 2 0 0,1 0 0 0,0-2 0 15,3 2 0-15,1-2 0 0,3 2 0 0,2 0 0 16,0 0 0-16,4-2 0 0,1 2 0 0,3-4 0 0,3 2 0 16,3 0 0-16,5 0 0 0,2-1 0 15,5 2-128-15,1-1 0 0,2 2 0 0,2-3 128 16,2 3 0-16,-1 0 0 0,-3 0 0 0,-2 3 0 15,-5-6 0-15,-4 3 0 0,-5 0 0 0,-4 0 0 0,-3 0 0 16,-4 0 0-16,-4 0 0 0,-2-1 0 0,-4 1 0 16,-5 0 0-16,-2 0 0 0,-5-2 0 0,-5 2 0 15,-5 0 0-15,-7-3 0 0,-3 3 144 0,-1 3-144 16,0-1 192-16,-4 2-192 0,-2-1 0 0,1 4 0 16,4-1 0-16,3 0-192 0,5 0 192 0,3 0 0 15,3-2 0-15,5 0 0 0,5 1 0 0,4-2 0 16,4 0 0-16,5 1 160 0,3-4-160 0,3 2 0 0,1-2 0 15,3 4 128 1,3-4-704-16,6 2-160 0,1 2-32 0,6 0-13632 0,3-1-2720 16</inkml:trace>
  <inkml:trace contextRef="#ctx0" brushRef="#br2" timeOffset="22596.15">21410 2330 20271 0,'-9'-4'1792'0,"2"0"-1424"0,3 4-368 0,3 0 0 0,1 0 320 16,-3 0 0-16,-3-2 0 0,-5-2 0 0,-3-1-1296 0,1 0-272 0,-2 0-48 0,2 1-16 0,4-2 576 15,-1 3 112-15,2-4 32 0,2 1 0 0,1 0 592 0,0 2 0 0,3-2 0 0,0 1 0 16,1 0-320 0,0 3-160-16</inkml:trace>
  <inkml:trace contextRef="#ctx0" brushRef="#br2" timeOffset="22924.13">20997 2288 5519 0,'-16'-3'496'0,"4"1"-496"0,3 0 0 0,4 0 0 0,2 1 2480 16,2 1 400-16,1 0 64 0,-3-3 32 0,1 1 224 0,-2-2 32 15,1 2 16-15,1 0 0 0,1 0-1504 0,0-1-288 16,2 2-64-16,-1 1-16 0,0 0-992 0,0 0-208 16,0 0-48-16,0 0 0 0,0 0-128 0,0 0 0 15,0 1 0-15,-1-1 0 0,1 0 0 0,0 0 0 16,0 0 0-16,0 0 0 0,0 0 0 0,0 0 0 16,0 0 128-16,0 0-128 0,0 0 704 0,0 0 64 15,21-11 16-15,-14 6 0 0,3 2-160 0,-1-4-48 16,2 4 0-16,0-2 0 0,0 1-192 0,-1 0-64 15,-3 2 0-15,0 1 0 0,-2 1-32 0,-3 0-16 0,-1 0 0 16,-2 1 0-16,-3 4-96 0,-3-2-32 0,-3 1 0 0,-4 2 0 16,-2 1 48-16,-5-1 16 0,-2 0 0 0,-4 0 0 15,-4 0-64-15,-3 0-16 0,0-2 0 0,-3 0 0 16,-2 0 160-16,2-2 32 0,1 1 0 0,3-3 0 16,2 0-48-16,3 0 0 0,2-3 0 0,3 1 0 15,6 0-272-15,2-1 0 0,5-2 128 0,3 1-128 16,3-2-224-16</inkml:trace>
  <inkml:trace contextRef="#ctx0" brushRef="#br0" timeOffset="28332.3">11765 5547 27647 0,'-4'-4'2448'0,"1"4"-1952"0,2 0-496 0,0 0 0 0,1 0 1040 16,0 0 112-16,0 0 32 0,-3 0 0 0,2-2-592 0,-1 0-112 0,0 0-32 0,2 2 0 0,0 0 320 0,0 0 48 0,0 0 16 0,18 10 0 0,-11 0-688 0,3 2-144 16,1 7 0-16,0 0 0 0,2 7 0 0,-2-1 0 15,-1 9 0-15,-2-1 0 0,-1 7 0 0,-2-2-128 16,-3-3 128-16,-3-1 0 0,0 1 0 0,-3 0-160 15,-1-1 160-15,0-2-128 0,0-2 128 0,-1 4 0 16,-2 6 128-16,0 2-128 0,-1 5 448 0,0-5 32 16,1 2 0-16,0-4 0 0,3-1-32 0,0-3-16 15,2 1 0-15,1-3 0 0,1-3-240 0,1-1-64 16,3 1 0-16,0-1 0 0,2-1-128 0,0 0 0 16,0-3 0-16,-1 2 0 0,0-3 0 0,-3-3 0 15,-1 0 0-15,-1 1 0 0,-1-5 176 0,-1-2-48 16,-2-3-128-16,-1-2 192 0,-2 0 0 0,1-5-16 15,-3 1 0-15,0 0 0 0,-1-1 0 0,0-4 0 0,-2 2 0 16,1-1 0-16,-2-3-32 0,1 0 0 0,-1 0 0 0,-2-3 0 16,1 1 48-16,-2-2 16 0,1 0 0 15,-1-2 0-15,1 0 0 0,-3 0 0 0,2-4 0 16,-3 1 0-16,0-1-32 0,-1 0-16 0,0-2 0 16,1 0 0-16,-2-1-160 0,1 1 128 0,0-2-128 0,0 2 128 15,2-1-128-15,0 0 0 0,1 0 0 0,1 1 0 16,1 0 0-16,-1-3 0 0,2 4-192 0,0-2 192 15,4 4-768 1,1 2-16-16,0 1-16 0,4 0-18064 0</inkml:trace>
  <inkml:trace contextRef="#ctx0" brushRef="#br0" timeOffset="29008.11">12996 5278 2751 0,'-1'-9'256'0,"-2"3"-256"0,2 2 0 0,0-1 0 0,1 4 5760 0,0 1 1120 0,0 0 224 0,0 0 32 0,-1-3-5120 16,-1 2-1024-16,1 1-208 0,-1 0-32 0,-1 4-752 0,-2 0 0 0,0 2 0 0,-1 2 0 0,-1 2 0 0,-3 0 0 0,0 3 0 0,-2 3 144 0,-1-3-144 0,1 5 0 15,-2-2 0-15,-2 2 128 0,-1 2 512 16,-2 5 112-16,-2-2 16 0,0 4 0 0,2-1 32 0,-4 5 16 15,-1 1 0-15,-2 6 0 0,-2 1-32 0,2 4 0 16,-1 4 0-16,-1 2 0 0,1-2-320 0,1-5-64 16,1-2-16-16,-1 4 0 0,0 0-192 0,0 1-64 15,0 2 0-15,1 0 0 0,3-3-128 0,3 1 0 16,3-4 0-16,3-1 0 0,2-4 160 0,3 1 0 16,1-1 0-16,2 1 0 0,0-1 32 0,2 4 16 15,1-2 0-15,2 3 0 0,0 0-208 0,2 1 0 16,3-1 128-16,-1-3-128 0,1 0 0 0,0-1 128 0,1-2-128 15,2 0 0-15,0 0 144 0,3-1-144 0,2 2 128 0,0-8-128 16,2 1 128-16,0-5-128 0,1-1 128 16,1-5-128-16,1-1 0 0,2-2 0 0,-1-2-224 0,4-7 80 31,3 0-352-31,0-6-64 0,2-2-16 0,3-5 0 16,0 1-1088-16,1-6-240 0</inkml:trace>
  <inkml:trace contextRef="#ctx0" brushRef="#br0" timeOffset="31168.37">13276 5636 22111 0,'2'3'1968'0,"1"-3"-1584"0,-2 2-384 0,0-2 0 0,0 0 1072 0,2 1 128 0,-1 2 16 0,3 1 16 0,1-1 320 0,2 2 64 0,-2 1 16 0,0-2 0 0,-1 0-64 0,-2 2-16 0,0 0 0 0,0 0 0 0,-2 1-656 0,1 2-144 15,0 4-32-15,-1-1 0 0,-1 7-448 0,1-2-80 16,2 4-32-16,-1 1 0 0,-1 1-160 0,2 1 0 16,1 0 0-16,-1 4 0 0,1 3 0 0,-2 4 0 15,2 3 128-15,-1 0-128 0,-1 2 128 16,-1 0-128-16,-1 3 192 0,0 1-64 0,0 0-128 0,-2-2 0 16,1-4 0-16,-1-3 128 0,1-4-128 0,0-3 0 15,1 1 0-15,0-6 0 0,1 1 128 0,-1-5-128 16,0-3 0-16,1-1 128 0,-1-5 176 0,0-2 16 15,0-2 16-15,0-4 0 0,0 1-16 0,0-3-16 16,0 0 0-16,0-3 0 0,0-1-64 0,0-4-16 16,-1-2 0-16,1-2 0 0,0-5-96 0,0-1 0 15,0-2-128-15,1-2 192 0,-1-3-192 0,2-1 0 0,0-2 0 16,1-3 0-16,0 2 0 0,2-2 0 0,3 2 0 16,-2 0 0-16,1 5 0 0,2 1-192 0,1 1 48 15,0 4 0-15,1 1 144 0,-1 5-160 0,2 2 160 0,0 4-160 16,1 0 160-16,0 2 0 0,1 4 0 0,0 0 0 15,0 0 0-15,1 4 0 0,1 2 0 0,2 0 0 16,-2 0 0-16,1 2 0 0,0 2 0 0,2 1-128 16,-1-1 128-16,1 2 0 0,0 0 0 0,-1 1 0 15,-1 0 0-15,2 0 0 0,-2 0 0 0,-2 2-128 16,-1 1 128-16,-2-2 0 0,-3 1 0 0,-2-2-128 16,-2 2 128-16,-4-2 0 0,1-1 0 0,-5 4 128 15,-1 0-128-15,-3 0 0 0,-2 3 0 0,-1-3 0 16,-1 2 0-16,-2 1 0 0,-2 3 0 0,-2-2 128 15,3-2-128-15,-2 1 0 0,-1 1 0 0,-4-4 0 0,-1 0 0 16,0-1 0-16,1-5 0 0,-2-2 128 0,0-1-128 0,0-4 0 16,-2 1 128-16,2-4-128 0,-1 0 208 0,1-1-16 15,-3-2-16-15,-1-3 0 0,2 2-176 0,-1-2 192 16,4-2-192-16,-2 0 192 0,2-1-192 0,2 0 0 16,2-1 0-16,1-3 0 15,4 1-640-15,2 0-96 0,2-5-32 0,7 3-18864 16</inkml:trace>
  <inkml:trace contextRef="#ctx0" brushRef="#br0" timeOffset="31948.19">14130 5275 24879 0,'0'0'2208'0,"0"0"-1760"0,0 3-448 16,1-3 0-16,1 3 560 0,-1-1 16 0,0 3 16 0,3 1 0 0,1 5 928 0,1 1 176 0,3 3 32 0,-1-3 16 0,3 2-240 0,2-2-48 0,2 1-16 0,1-1 0 15,3-2-640-15,2 2-128 0,3-2-32 0,3 0 0 16,4 5-240-16,5 1-48 0,5 3-16 0,-1 3 0 15,0 1-80-15,1 6-32 0,1 4 0 0,-3 6 0 16,0 3-224-16,-5 7 144 0,-4 5-144 0,-8 6 128 0,-4-7 32 16,-6 5 0-16,-5 8 0 0,-2-3 0 0,0-3-16 15,-3 0 0-15,-2-2 0 0,-3-5 0 0,1-6-144 16,-3-3 0-16,-3-3 0 0,0 4 0 0,-4 2 0 16,-1 1 128-16,-3 6-128 0,-3 0 128 0,1 2-128 15,-3-5 0-15,-3-4 0 0,-2-6 0 0,0 0 0 16,-3-3-224-16,-1 0 48 0,-2 0 16 15,-2 4-352-15,1-8-80 0,6-5-16 0,-7-1-18240 16</inkml:trace>
  <inkml:trace contextRef="#ctx0" brushRef="#br0" timeOffset="47043.56">24534 11699 34095 0,'-3'-7'3024'0,"-1"-2"-2416"0,3 5-480 0,1 2-128 0,1 2 192 0,-1-4 0 0,-1-2 16 0,0-4 0 0,-2-2 656 0,2-4 128 0,1 1 32 0,1-1 0 0,2 4-624 15,-1-2-112-15,3 3-32 0,-1 1 0 0,2 2-256 0,-1 2 0 0,1 4 0 0,-1 2 0 0,-1 0 0 0,-1 6-176 16,2 4 32-16,-2 8 0 16,-2 5-560-16,-2 5-96 0,-2 7-32 0,-2 6 0 0,-1 6 416 0,-1 1 80 15,-2 0 16-15,-1 3 0 0,0 1 320 0,2 0 208 0,-1 1-16 16,2 0-16-16,0 4 256 0,2-3 48 0,0 6 16 0,2-4 0 16,0 8-288-16,1-4-48 0,1 7-16 0,1-2 0 15,0-4 16-15,0 0 0 0,-2 4 0 0,1-1 0 16,0 3 128-16,-2 1 32 0,1 3 0 0,-2 0 0 15,2 2 48-15,-1-3 16 0,0-2 0 0,-1-3 0 16,0-2-112-16,-1 7-16 0,0 6 0 16,-1 2 0-16,1-4-128 0,-1 1-128 0,0 1 192 0,0 0-192 15,1 3 128-15,0-3-128 0,1 2 0 0,-1-3 0 16,0-4 0-16,1-4 0 0,-1-4 0 0,2 4 0 16,-1 8 0-16,0-2 0 0,1-1 0 0,-1-2 0 15,-1 3 0-15,1-1 0 0,-1 1 0 0,-1 0 0 16,1 2 0-16,-1-2 0 0,1-2 0 0,-2-2 0 0,-1 0 0 15,1 1 0-15,-1-1 0 0,2 0 0 0,0-1 0 16,-1 0 0-16,0 0 0 0,0 1 0 0,1 1 0 0,0-1 0 16,1 0 0-16,-2 0 0 0,0-1 0 0,0-2 0 15,0-5 0-15,-1 0 0 0,0-2 0 0,1 4-176 16,1 6 176-16,1-4-160 0,0 0 160 0,1-5 0 16,0 0 0-16,2-3 0 0,0 2 0 0,2-2 0 15,0 1 0-15,0-2 0 0,1 0 160 0,1-4-32 16,-1 2-128-16,2-6 192 0,-2 1-32 0,-1-2-16 15,0 1 0-15,-2-1 0 0,-1 0-144 0,1-2 0 16,-2 2-192-16,-1-1 192 0,-1 3-176 0,1-13 176 16,1-5-128-16,-1 0 128 0,-2 11-256 0,-3 9 16 0,-1 2 16 15,-2-3 0-15,2-1 224 0,0-5 0 0,1-3 0 16,2-3-144-16,-1-1 144 0,0-6 0 0,3 2 0 16,0-7 0-16,2-4 0 0,1-1 176 0,0-1-176 15,1-2 192-15,0-6-192 0,1 1-256 0,2-6 64 0,1-2-18176 16</inkml:trace>
  <inkml:trace contextRef="#ctx0" brushRef="#br0" timeOffset="48712.4">19024 15135 4607 0,'-3'-9'400'0,"0"3"-400"0,1-3 0 0,0 4 0 0,2 3 1168 0,2-2 160 0,-1 1 16 0,0-5 16 0,2-3 560 0,2-4 128 0,1 1 0 0,4-1 16 15,1 2 176-15,1 2 48 0,1 3 0 0,0 2 0 0,4 2-752 0,3 2-128 0,4-1-48 0,2 3 0 0,3 0-992 16,4 0-208-16,1 0-32 0,-3-1-128 0,-5 1 144 0,1-2-144 16,9-1 0-16,-1 2 144 0,-4-2-144 0,8 3 0 15,14-3 0-15,13 0 0 0,-1 2 160 0,0 1-160 16,1 0 192-16,3 0-192 0,1 1 576 0,0 2 0 16,2 3 0-16,1-2 0 0,-4 2-256 0,7 0-64 15,7 0 0-15,4 0 0 0,5 1-64 0,1-1-32 16,2 1 0-16,0-1 0 0,2-2-160 0,3-1 0 15,5-1 0-15,1-2 0 0,-1 0 304 0,-12-2 16 16,-6 2 16-16,13 0 0 0,17 0-16 0,8-3-16 16,3 6 0-16,-2-3 0 0,-1 2-304 0,-3 2 0 15,-8-2 0-15,6 2 0 0,7-3 0 0,0 2 0 0,2 3 0 16,-2-4 0 0,3 2-448-16,-2-2 16 0,-1-2 0 0,0 0 0 0,2 0 432 0,1-2 0 15,1 2 0-15,-1 2 0 0,-1-2 0 0,1 0 224 16,4 4-32-16,-3-1 0 0,-10-3 192 0,4 0 16 0,5 0 16 15,2 0 0-15,-1 0-256 0,3 0-160 0,-2 0 192 0,-1 0-192 16,0 0 160-16,0 0-160 0,2 0 128 0,-4 0-128 16,-1 3 128-16,0 0-128 0,2 1 128 0,0-3-128 15,-4 4 192-15,3-2-64 0,2 0 0 0,-2 1 0 16,-8-4 80-16,5 2 16 0,1-2 0 0,-1 4 0 16,-2-3-224-16,-3 2 176 0,-2-1-176 0,-4 2 160 15,-6-2-160-15,-2 2 0 0,1-2 0 0,-4 0 0 16,-5 0 0-16,-5 1-144 0,-4-2 144 0,-4 1 0 0,-3-2-432 15,-4 1 32-15,-2-1 0 0,-3 0 0 16,-2 0-1296-16,-3-1-256 16,-2-1-48-16,1-2-12880 0</inkml:trace>
  <inkml:trace contextRef="#ctx0" brushRef="#br0" timeOffset="50139.44">30592 14496 37775 0,'2'-3'3360'0,"-1"-2"-2688"16,0 4-544-16,0-2-128 0,-1 3 736 0,1 0 112 0,1 0 32 0,0-4 0 0,1 2-400 0,-1 2-80 0,-1 0-16 0,-2 6 0 0,1 3-192 0,-5 4-32 0,-1 3-16 0,-1 5 0 16,-2 2-144-16,-1 5-192 0,-1 4 32 0,0 3 16 15,1 3 144-15,0 3 0 0,1 4 0 0,2 2-128 16,1 0 128-16,1 3 0 0,1 1 0 0,0 1 0 16,3 4 0-16,-1-3 0 0,0 1 128 15,1-3-128-15,0-7 144 0,-2 0-144 0,1-2 192 0,1-5-192 16,-2-4 256-16,1 1-48 0,-1-2-16 0,1-4 0 15,-1-3 16-15,1-2 0 0,-1-2 0 0,0-5 0 16,0-1-208-16,1-4 0 0,-1-2 128 0,1-6-128 16,1 0 192-16,-1-3-16 0,2-2 0 0,0-2 0 0,2-2-16 15,-1-6 0-15,0-2 0 0,2-5 0 0,0-3 48 16,2-4 16-16,3-7 0 0,2-3 0 0,2-4-224 16,3 1 0-16,3 2 128 0,2 0-128 0,1 3 0 15,3 3-160-15,2 5 32 0,1 2 0 0,1 1 128 16,1 2-192-16,2 2 192 0,-2 2-192 0,0 3-112 0,-5 4-16 15,0 6-16-15,-4-1 0 0,-3 4 16 0,-2 1 16 16,-4 2 0-16,-1 2 0 0,-2 2 160 0,0 0 144 16,-1 2-208-16,0 2 80 0,-1 1 128 0,0 5 0 15,-1-3 0-15,0 6 128 0,-2 0-128 0,1 0 0 16,-1 2 0-16,-2 2 0 0,0 0-224 0,-2 2 32 16,-2 0 16-16,-2 1 0 0,-1-2 176 0,-2-1-160 15,-1-1 160-15,-1-1-160 0,3-4 160 0,-3 2 224 16,-3 0-48-16,0 3-16 0,-2-4 160 0,-2-2 48 15,-1 3 0-15,0-3 0 0,-3 0-16 0,-3-3 0 0,1 2 0 16,-3-5 0-16,0-1 80 0,0-3 16 0,-3-2 0 16,2-4 0-16,3-3 160 0,-1-3 32 0,1-4 16 0,2-6 0 15,1-2-656-15,2-7 0 0,2-4-256 16,1-4 80 0,4 0-784-16,2-8-144 0,4-5-48 0,4-11 0 0</inkml:trace>
  <inkml:trace contextRef="#ctx0" brushRef="#br0" timeOffset="52175.71">25262 11025 1839 0,'3'-3'160'0,"0"0"-160"0,-1-1 0 0,-1 2 0 0,-1 2 768 0,2 0 128 0,-2 0 32 0,1-3 0 15,0 2 864-15,0-1 192 0,1-1 16 0,-2 2 16 0,0-1 176 0,0 2 48 0,0-3 0 0,-2 2 0 0,1 1-1104 0,0 0-224 16,1-3-32-16,-1 3-16 0,1 0-128 0,0 0-32 15,0 0 0-15,0 0 0 0,0 0 208 0,0 0 48 16,0 0 0-16,5-19 0 0,-3 14 208 0,-1 0 48 16,1 2 16-16,-1 0 0 0,0-2 112 0,0 3 0 0,-1 0 16 0,0 2 0 15,0 0-544-15,0 0-112 0,-1 0-32 0,1 0 0 16,0 4-336-16,-1 1-64 0,1 1-16 0,-1 4 0 16,1 0-128-16,-2 2-128 0,2 0 144 0,0-1-144 15,0 2 224-15,0-1-48 0,3 3-16 0,-2-3 0 16,1 2 96-16,0 1 0 0,0 1 16 0,1 0 0 15,2 2 80-15,-2 2 16 0,1-1 0 0,1 3 0 16,0 3-112-16,1 1 0 0,-1 0-16 0,0-2 0 16,0 2-96-16,0 2-16 0,0 0 0 0,-3 1 0 15,1-1-128-15,-2 0 0 0,0 1 0 0,-1-1 0 16,-1 1 0-16,0-1 128 0,0 1-128 0,-3-3 128 16,1 2 192-16,1-3 48 0,-3-3 0 0,0 0 0 15,0-3-176-15,0-2-16 0,0-2-16 0,0-1 0 16,0-2 80-16,-1-1 16 0,0-1 0 0,0 0 0 0,0-1-64 0,-1-2-16 15,1 2 0-15,-1-3 0 0,1 0 48 0,-3-1 16 16,1 0 0-16,0 1 0 0,-2-2 0 0,1-2 0 16,1 2 0-16,-2 0 0 0,-1-2 64 0,1 2 16 15,-1-2 0-15,-1 0 0 0,3 0-176 0,-3-2-16 16,3 2-128-16,-1-2 192 0,1 2-16 0,2 0-16 16,-2-2 0-16,0 0 0 0,1 0-160 0,0-2 0 15,3 0 144-15,-1 2-144 0,-1-2 208 0,0-2-16 16,0-1-16-16,1 0 0 0,0 0 128 0,-1-1 16 15,3 0 16-15,-1-1 0 0,0-2-144 0,1-1-16 16,0 0-16-16,2-2 0 0,-1-1-160 0,1 4 0 16,-1-4 144-16,3 1-144 0,-2 2 0 0,1 0 0 0,-2 0 0 15,1 2 0-15,-1 1 0 0,1 1 0 0,0-1 0 16,1 2 0-16,0 1 0 0,-1-2 0 0,0 2 0 16,2 2 0-16,-1-2 0 0,0 0 0 0,1-1 0 15,0 4 0-15,0-4 0 0,0 1 0 0,1 2 0 0,-1-2 0 16,0 2 0-16,0 1 0 0,0-2 0 0,-1 2 0 15,1-2 0-15,-1 3 0 0,1-2 0 0,-2 1-128 16,1 1 128-16,1 0 0 0,-1 0 0 0,-2 0 0 16,2 0 0-16,0 0 0 0,-2 0 0 0,2 0-128 15,1 0-224-15,0 0-32 0,0 0-16 0,0 0 0 16,0 0-112-16,0 0-32 0,0 0 0 0,0 0 0 16,0 0-64-16,0 0-16 0,0 0 0 0,-18-9 0 15,15 7-176-15,1-2-32 0,-1 0-16 0,1 0 0 16,-2-2-432-16,0 1-96 0</inkml:trace>
  <inkml:trace contextRef="#ctx0" brushRef="#br2" timeOffset="213859.37">20258 4494 15663 0,'0'0'1392'0,"2"0"-1120"0,-1 0-272 15,0 1 0-15,0 1 1136 0,1-2 160 0,1 4 48 0,2-1 0 0,3 3-656 0,-1-3-128 0,2 4-32 0,-3-1 0 0,3 0-400 0,-1 0-128 0,2 4 0 0,1 0 0 0,0 2 0 0,-1-3 0 16,1 2 0-16,-2 0 0 0,1 3 0 0,-1-2 0 16,-1 1 176-16,1-1-48 0,0 0 256 0,0 4 64 15,1 0 16-15,3 3 0 0,0-3-288 0,2 1-176 16,1 1 192-16,2-1-192 0,0 0 384 0,2 1-16 16,1-2-16-16,0 1 0 0,0-1 320 0,1 0 64 15,2 0 16-15,0-1 0 0,4 1 192 0,-1 0 32 16,-1 0 16-16,-3 0 0 0,2-1-288 0,-3 3-64 15,2-1-16-15,-2 3 0 0,0-2-80 0,1 2-16 0,-1 2 0 16,0 0 0-16,0 1-288 0,1-1-64 0,0 3-16 16,-1-1 0-16,2-1-160 0,-2-1 0 0,2 0 0 15,-2-2 0-15,0 1 0 0,-1-2 0 0,1-3 0 0,-1 0 0 16,3-3 0-16,-2 2 0 0,2-2 0 0,0-1 0 16,4-1 0-16,-1 4 0 0,-1-3 0 0,1 4 0 15,1-2 128-15,1 1 64 0,-3 1 0 0,0-1 0 16,1 1 384-16,-1 0 64 0,0 4 32 0,-1-2 0 15,-2 3-384-15,1 1-80 0,-2 1-16 0,-1-1 0 16,0 4-192-16,0-4 0 0,-1 3 0 0,1 0 0 16,-1-3 0-16,1-2 0 0,1-2 0 0,-1 1 0 15,-1-3 0-15,1 0 0 0,0-2 0 0,1 3 0 0,3-4 0 16,-1 4 0-16,2 1 0 0,0-2 0 0,-1 0 192 16,0 0-48-16,0 2-16 0,-2-1 0 0,-1-2-128 15,-1 1 128-15,0 0-128 0,0-1 128 0,0 5-128 16,0-2 0-16,2 1 0 0,-1-2 0 0,0 2 0 15,0-1 0-15,2 1 0 0,-2-1 0 0,2-1 0 0,-1 2 0 16,2-3 128-16,-2 0-128 0,3 0 0 0,-2-1 192 16,1 1-192-16,-2-1 192 0,3 1 0 0,-1-2 0 15,-2 1 0-15,1 1 0 0,-2-4-192 0,-1 0 192 16,-4 2-192-16,1-2 192 0,0 1-192 0,1 3 128 16,1 0-128-16,-2 2 128 0,2 1-128 0,-3-2 0 15,2 4 0-15,-1-1 0 0,1 1 0 0,1 1 0 16,1 1 0-16,-2-1 0 0,2 0 0 0,2 3 0 15,-1-3 0-15,3 2 0 0,-2-1 0 0,3-1 0 16,0 1 0-16,-1-4 0 0,1 1 0 0,0-1 0 0,-1-1 0 0,1 1 0 16,2-1 0-16,2 5 0 0,2-1 0 15,0-2 0-15,-1 1 0 0,0 2 0 0,5 2 0 0,-2 0 0 16,2-3 0-16,-3 3 0 0,1-2 0 16,-3 2 0-16,0 0 0 0,-3-2 128 0,1-1-128 0,-3 1 128 15,-2-2 80-15,2 1 16 0,0 3 0 0,0 1 0 16,-2-2-224-16,3 0 0 0,0 3 0 0,0-1 0 15,2 1 0-15,-1-1 0 0,2 3 0 0,0-5 0 16,-1 5 0-16,1-3 0 0,1 2 0 0,-2-3 0 16,1-2 0-16,0 0 0 0,0-1 0 0,-2-1 0 15,2 1 0-15,-2-2 0 0,2 1 0 0,-3-1 0 16,0 2 0-16,0-1 0 0,1 1 0 0,-4 1 0 0,-1-5 0 16,-2 2 0-16,2 1 0 0,-1 2 0 0,2 2 0 15,-2-3 0-15,2 1 0 0,-1 1 0 0,2 0 0 16,0-1 0-16,-1 1 0 0,3 1 0 0,1-3 0 15,-1 0 0-15,1 0 0 0,1 1 0 0,0-1 0 16,0 0 0-16,1 0 128 0,-1 2-128 0,0-2 0 0,0 0 0 16,3 1 0-16,1 0 0 0,0 2 0 0,0 0 0 15,1-1 0-15,0-1 0 0,-1 0 0 0,0 2 256 16,2 0-64-16,-1 1 0 0,1-2 96 0,-2 2 16 16,2 2 0-16,-2 0 0 0,1 0-304 0,-1-2 0 15,3 3 0-15,1-1 0 0,0 1 0 0,0-1 0 16,0 1-176-16,4 3 176 0,2 0 0 0,3 3 0 15,-1-1 0-15,-1 0 0 0,1 1 0 0,-2-4 0 16,0 1 0-16,-1-1 144 0,-2-5-144 0,-2 3 0 0,2-1 0 16,-1 3 0-16,0 1-128 0,0 3 128 15,0-3 0-15,-1 3 0 0,0-3 0 0,1 1 0 0,1 1 0 16,0-1 0-16,-1-1 0 0,0-3 0 0,2-1 0 0,-2-2 0 16,-1 1 0-16,5 2 0 0,0 0 0 0,1 2 0 15,1 0 0-15,1 1 0 0,-1-1 128 0,2 1-128 16,0-1 0-16,-2 1 0 0,1-3 0 0,1 3-176 15,1 0 176-15,1 2 0 0,0-2 0 0,-3-1 0 16,0 2 0-16,-1-2 0 0,-1 0 160 0,-2-1-160 16,0-2 0-16,0 3 0 0,2 1 0 0,0 1 0 15,2 3 0-15,2 1 0 0,-2-2 0 0,0 0 0 0,-2 1 0 16,2-2-128-16,-2-2 128 0,-1-1 0 16,-1-2 0-16,0 3 0 0,1 2 0 0,1 4 0 0,1 0 0 15,-2-1 0-15,2 1 0 0,-1 3 0 0,1 1 0 0,-2-4 0 16,-2 1 0-16,0-6 0 0,1 2 0 0,0-1 0 15,2 5 0-15,1-5 0 0,0 5 0 0,0-3 0 16,-2 1 128-16,2 0-128 0,1-3 0 0,2 5 0 16,2-1 0-16,4 3 0 0,1 0 0 0,1-3 0 15,-3 3 0-15,2-3 0 0,-1 1 0 0,0 1 0 16,0-3 0-16,-4-1 0 0,-3 1 0 0,3-2 0 16,0 3 0-16,0-2 0 0,-4 1 0 0,-4-5 192 15,-3-1 0-15,-3 2 0 0,-3-5 0 0,0-2-16 16,-5-3 0-16,-3 0 0 0,-2-4-176 0,-2 0 0 15,-1 0 0-15,0 0 0 0,-3 0 0 0,0-1 0 16,0-1 0-16,-1-1 0 0,0 2-192 0,-3-4 0 0,1 2-16 0,-1-1 0 31,1-3-560-31,-2-1-128 0,0 0 0 0,-1-1-18784 0</inkml:trace>
  <inkml:trace contextRef="#ctx0" brushRef="#br0" timeOffset="-55888.65">2526 11045 11055 0,'-2'-28'976'0,"-2"8"-784"0,2 1-192 0,0 7 0 0,1 5 5440 0,1 2 1024 0,0-3 224 0,-1-4 32 0,-2-4-5024 0,-2-9-1008 0,1 3-208 0,-4-1-32 0,-1 5 224 0,-2 6 48 0,0 4 16 0,-1 0 0 0,-2 1-480 15,-3 4-80-15,-3 3-32 0,-2-3 0 0,0 2-144 0,-4 2 0 16,-4 2 0-16,-5-1 0 0,0 2 0 0,-5 2 128 16,-2 4-128-16,-3-4 128 0,-2 4-128 15,-5-4 0-15,-4 3 0 0,-5 1 128 0,4 6 32 0,-6 2 0 16,-7 8 0-16,3-1 0 0,5 3-160 0,-2 5 0 15,-1 1 0-15,5 7 0 0,4 6 0 0,7 4 208 16,5 6-48-16,7 3-16 0,5 3 0 0,2 7 0 16,6 2 0-16,3 4 0 0,6 1-144 0,5-2 0 15,9 0-160-15,6-8 160 16,3-10-512-16,7-6-16 0,6-1 0 0,8 1 0 16,6 2 16-16,9-4 16 0,4-2 0 0,6-5 0 0,5-8 496 0,5-5 0 0,6-2 0 15,3-10 0-15,0-6 288 0,4-7 48 0,3-1 16 0,2-8 0 16,2-2-16-16,1-2 0 0,2-11 0 0,-3-3 0 15,-6-1-176-15,7-11-32 0,7-3-128 0,-2-9 192 16,-2 2-192-16,-8-4 0 0,-8 7 128 0,6-11-128 16,7-8 0-16,-3-2 0 0,-7-3 0 0,-7 2 0 15,-9 1 0-15,-5 0 0 0,-6-1 0 0,-4 1 0 16,-4 0 256-16,-9 3-32 0,-5 9-16 0,-8-3 0 16,-4 1 96-16,-8 2 16 0,-6 0 0 0,-4 11 0 15,-2 3 16-15,-9-2 16 0,-8 1 0 0,-9 0 0 16,-8 3-112-16,-11 3-32 0,-8 3 0 0,-14 7 0 15,-10 4-208-15,-9 5-208 0,-9 5 32 0,-9 6 16 16,-6 8-288-16,-6 1-64 0,-2 4-16 0,-2 6 0 16,-1 3-144-16,-6 5-32 0,-3 1 0 0,-1 8-17504 15</inkml:trace>
  <inkml:trace contextRef="#ctx0" brushRef="#br0" timeOffset="10576.75">18305 2370 25791 0,'-3'-2'2304'0,"2"1"-1856"0,2 1-448 0,2 0 0 0,-1-3 704 0,3 2 32 0,1 1 16 0,5-5 0 16,4 1-1632-16,5-2-320 0,4 0-64 0,0 2-16 0,2 1 976 0,3 0 304 0,-1 3-160 0,2-2 160 15,2 0 0-15,0 2-160 0,1-2 160 0,-2-1 0 16,-1 2-128-16,-3-1 128 0,-2-1 0 0,-4 0 0 15,-2 0 0-15,-5 2 0 0,-2-2 0 0,-5 2 0 16,-1-1 672-16,-2-2 144 0,-4 1 16 0,-1 0 16 16,-3-2 688-16,-2 1 128 0,-5-2 16 0,-4 2 16 15,-3 0-208-15,-4-2-32 0,-8 0-16 0,-3 1 0 16,-3 1-896-16,-1 1-176 0,-5 0-48 0,-5 2 0 16,-5 1-128-16,-3-2-48 0,-4 2 0 0,1 2 0 15,3-2 112-15,-1 4 0 0,4-2 16 0,3 3 0 16,3 0-272-16,3 1 128 0,3 0-128 0,7 1 0 15,3-2 0-15,5 1 0 0,7-1 0 0,2 1 0 0,4 0 0 16,5-1 0-16,3 1 0 0,3-1 0 16,4 3-640-16,4-3-64 0,3 2-32 0,6-3 0 15,5 1-224-15,5-2-64 0,6 1 0 0,8-2 0 16,7 1 608-16,7-2 112 0,5 2 32 0,3-3 0 0,3 0 400 0,-4-4 96 16,2-2 16-16,-2 0 0 0,-4-1 368 0,-3 2 80 15,-1 1 16-15,-1-3 0 0,-2-1 128 0,-4 2 48 16,-6-2 0-16,-5-1 0 0,-4 6-448 0,-6-6-96 15,-4 5-16-15,-6-2 0 0,-3 0-192 0,-5 2-128 16,-3-1 160-16,-3 2-160 0,-1 0 256 0,-5 2-64 16,-2-3 0-16,-4 4 0 0,-4-2-192 0,-5 2 176 15,-3 0-176-15,-6 0 160 0,-3 2-160 0,-5 2 0 16,-4-3 0-16,-3 4 0 0,-1-1 0 0,-2 0 128 0,0 2-128 16,-1-1 0-16,1 0 0 0,1 0 128 0,2-2-128 15,3 0 0-15,1 0 0 0,3 0 0 0,5 1 0 16,4-2 0-16,5-1 0 0,5 2 0 0,5 1 128 0,5-2-128 15,4-2 0-15,4 4 0 0,5-4 0 0,4 2 0 16,3-2 256-16,7 1-48 0,3-1 0 0,6-1 0 16,6 1-80-16,3-5-128 0,5 2 176 0,2-1-176 15,1 0 128-15,2 2-128 0,5-5 0 0,0 1 0 16,3 0 0-16,-1 0 0 0,-4 2 0 0,-3-2 0 16,-3 4 160-16,-4-2-32 0,-1 0 0 0,-6 2 0 15,-5-1-128-15,-4 2 0 0,-5 1 0 0,-7-3-176 16,-5 2 176-16,-4 1 0 0,-6 0 0 0,-5 0 0 0,-6 1 0 15,-8-1 0-15,-8 3 128 0,-8-2-128 0,-9 2 208 16,-10-1-16-16,-4 2-16 0,-7 0 0 0,-2 0-176 16,-3-2 160-16,0 3-160 0,1-2 160 0,2 4 32 15,5-4 16-15,9 3 0 0,4-2 0 0,6 1-32 16,5-4-16-16,5 2 0 0,7 1 0 0,3-2-160 0,6-1 0 16,4 2 0-16,3-1 0 0,7-2 0 0,2 1 0 15,4-1 0-15,3 0 0 16,2 0-400-16,3 0-64 0,5 0-16 0,3 0 0 15,2 3-432-15,5-3-96 0,3 0-16 0,5 2-17792 0</inkml:trace>
  <inkml:trace contextRef="#ctx0" brushRef="#br0" timeOffset="13037.91">21105 2494 15663 0,'4'-4'1392'0,"0"2"-1120"0,-2 1-272 0,0 1 0 0,-1 0 1072 0,0 0 144 0,3-3 48 0,2-1 0 0,1 1-1008 0,3-2-256 0,-1 1 0 0,1 0 0 0,-2 2 0 0,0-2 0 15,-1 2 0-15,1-1-160 0,-1 2 160 0,2-3 0 16,1 4 0-16,0-2 0 0,-1-1 0 0,3 2 0 15,-3 1 0-15,1 0 0 0,0 0 0 0,0 0 0 0,-1 0 0 0,-3 1 0 16,0-1 128-16,-1 3 0 0,-1-1 0 0,-3-2 0 16,-1 4 1088-16,-1-3 208 0,-3 2 48 0,-2-1 16 15,0-1-16-15,-4 2 0 0,-2-1 0 0,-6 2 0 16,-2-1-592-16,-3-2-128 0,-3 1-32 0,-1-2 0 16,-2 0-224-16,1-2-48 0,-2 1-16 0,-3 1 0 15,-3-3 64-15,-1 1 16 0,0 0 0 0,1 2 0 16,0 0-64-16,0 0-16 0,2 0 0 0,1 0 0 15,2 0-160-15,3 0-16 0,3 0-16 0,4 0 0 16,5 0-240-16,3 0 144 0,1 0-144 0,5 0 128 16,3 0-128-16,2 0 0 0,3 0 0 0,4 0 0 15,2 0-128-15,5 2-16 0,1 0 0 0,5 1 0 0,3 0-32 16,2-3 0-16,7 3 0 0,1-2 0 0,2 1 176 16,0-2 128-16,5-2-128 0,2 1 176 0,5-1-32 15,-1 1 0-15,1 1 0 0,-2 0 0 0,2-2-144 16,-5 1 160-16,-4-2-160 0,-6 1 160 0,-4-2-160 0,-4 1 0 15,-3 0 0-15,-6-1 128 0,-3 4-128 16,-5-4 0-16,-2 4 0 0,-6 0 0 0,-2-2 0 0,-3 2 0 16,-6 2 0-16,-3-2 128 0,-4 0 16 0,-4 0 0 15,-6 2 0-15,-2-2 0 0,1 0-144 0,-1 0 0 16,-1 2 0-16,-5-2 0 0,0 1 0 0,-3 4 128 16,1-1-128-16,-1-2 0 0,2 5 0 0,1-3 0 15,0 3 128-15,4-2-128 0,0-2 0 0,3 0 0 16,3 1 0-16,2-4 0 0,0 2 0 0,1-2 0 15,3 1 0-15,0 2 0 0,2-3 0 0,4 1 0 0,3-1 0 16,3 1 0 0,3-1-400-16,1 0-16 0,4 0 0 0,0 0 0 0,2 0 160 0,2-1 48 0,0 1 0 0,3-1 0 15,1 1-80-15,0 0-16 0,2 0 0 0,1 0 0 32,2-3-80-32,1 3-32 0,1 0 0 0,1 0 0 15,-1 0-704-15,2 0-144 0,0 3-16 0,0-3-13328 0</inkml:trace>
  <inkml:trace contextRef="#ctx0" brushRef="#br0" timeOffset="13362.44">20711 2516 7487 0,'17'-1'160'0,"-9"1"32"0,-3 0 16 0,-3 0 0 0,-1 0-208 0,1 0 0 0,0-2 0 0,3 2 0 0,5-3 2736 0,2-1 496 0,4 1 96 0,0-1 32 0,3 2-704 0,1-5-144 0,1 4-16 0,2 0-16 0,3-1-640 0,1 2-128 0,4 2-32 0,0 0 0 0,3 2-1168 0,-3 0-224 15,0 3-48-15,-3-2-16 0,-3 1-224 0,-6 1 0 16,-5-1-144-16,-5-1 144 15,-7 1-1056-15,-6 1-112 0,-7-4-32 0,-8 2 0 16,-1-1-1168-16,-7-2-256 0,-8 0-32 0,-8 0-16 0,-8 0 2864 16,-6 0 560-16,-5 0 112 0,-1 0 32 0,1 1 1056 0,4-1 224 15,8-1 32-15,4 1 16 0,4-2-272 0,5 2-48 16,6 0-16-16,6 0 0 0,6 0-1136 0,8 0-240 16,4 0-32-16,6 0-16 0,3 2-320 0,6-2-144 15,5 1 128-15,6-1-128 0,3 3-144 0,5-3-112 16,9 2-32-16,6-2 0 15,6-2-336-15,6-1-64 0,0 2-16 0,-1-4 0 16,1-1 192-16,-3 2 48 0,-4 1 0 0,3-1 0 0,-2 2 224 0,-2-2 48 16,-4 4 16-16,-8-3 0 15,-4 1-560-15,-8 1-112 0,-6 1-32 0,-5 0-13888 0</inkml:trace>
  <inkml:trace contextRef="#ctx0" brushRef="#br0" timeOffset="14629.09">21099 2566 14735 0,'-6'-5'1312'0,"0"1"-1056"16,3 3-256-16,2-2 0 0,0 3-896 0,0-2-256 0,-3 1-32 0,-2-5-16 0,-3-3 128 0,-2-1 32 0,-1 1 0 0,-1 2 0 0,2-2 1280 16,-1 3 256-16,1 2 48 0,-2 2 16 0,1 2 208 0,1 0 64 0,-2 2 0 0,2 1 0 15,3 1 1616-15,0-1 336 0,0 1 64 0,3 1 16 16,1-1-672-16,1-2-128 0,2-1-16 0,1 2-16 15,3-3-1088-15,-1 2-224 0,3-2-32 0,1-2-16 16,4-1-416-16,3 0-96 0,1-1-16 0,4 0 0 16,2-1-144-16,2 2 0 0,5-4 0 0,3 4 128 15,2-2 144-15,1 3 32 0,2 0 0 0,1-1 0 0,-2 2 48 16,2 1 16-16,0-2 0 0,-1 1 0 16,-3-2-48-16,0 1 0 0,-2 2 0 0,1 0 0 15,-1 0-320-15,0 2 144 0,1-2-144 0,-3 3 0 16,0-3 128-16,-5 0-128 0,-1 1 0 0,-4-2 0 0,-3 1 0 15,-6-3 0-15,-2-1 0 0,-4 2 0 16,-1-2 336-16,-6 2-32 0,-1-2-16 0,-5 0 0 0,-4-1 496 16,-4 2 112-16,-7-1 0 0,-6-2 16 0,-1 3-528 0,-5 0-128 15,-5-1 0-15,-5 1-16 0,-2 3-96 0,-5-2-16 16,-1 4 0-16,-1-2 0 0,3 0-128 0,-3 0 128 16,1 0-128-16,3 3 128 0,3-2-128 0,1 3 128 15,2 2-128-15,4 0 128 0,4 3-128 0,6-3 0 16,5 0 0-16,4 0-176 0,6-2 176 0,5 2 0 15,4-3 0-15,7 0-128 0,5 1 128 0,3 0-128 16,7 1 128-16,3-4-128 0,3 2-112 0,6-3-16 0,5 0 0 16,2 0 0-16,1 0 256 0,4-3 0 15,8 2 0-15,4 1 0 0,2-3 0 0,0 3 0 16,-1 0 0-16,-2 0 0 0,-3-2 0 0,-4 1 0 0,-3-4 128 0,-5 1-128 16,-2 0 0-16,-4 2 0 0,-4 1 0 15,-4-2 0-15,-3 1 144 0,-6 0-16 0,-2 2-128 0,-5 0 192 16,-4 0 64-16,-4 0 0 0,-3 0 0 0,-6 2 0 15,-4 0 192-15,-5 1 32 0,-7 0 16 0,-4-2 0 16,-5 4-176-16,-6-1-48 0,-6-1 0 0,-2-2 0 16,1 1-128-16,3-2-16 0,1 3-128 0,4-3 192 15,5 0-192-15,9 0 0 0,9 0 0 0,13 0-20208 16</inkml:trace>
  <inkml:trace contextRef="#ctx0" brushRef="#br0" timeOffset="16435.64">26290 2363 31327 0,'-15'1'2784'0,"3"2"-2224"0,6-3-560 0,2 1 0 0,1 1 688 0,-5-2 16 0,-7 3 16 0,-7 1 0 0,-6-2 400 15,-2 4 80-15,1-2 16 0,5 0 0 0,5-2-592 0,6 2-112 0,5-4-32 0,3 2 0 0,5 0-176 0,3 0-48 16,3 2 0-16,5-2 0 0,5 2-48 0,4 1-16 16,6-1 0-16,3-1 0 0,7 3 96 0,4-3 16 0,4-3 0 0,2 1 0 15,0-2-80-15,0 1-16 0,1 0 0 0,0 0 0 16,0 0-208-16,-4 0 144 0,0 0-144 15,-6 1 128-15,-5 2-128 0,-4-3 0 0,-5-3 0 0,-4 3 128 16,-4 3 80-16,-6-3 16 0,-1 0 0 0,-6 0 0 16,0 0-80-16,-2 0-16 0,-3 0 0 0,-2 0 0 15,-2 0-128-15,-3 0 0 0,-3-3 0 0,-3 2 0 16,-2 1 0-16,-3-3 192 0,-1 1-192 0,-3 1 192 16,-4-2-192-16,0 0 0 0,0 0 0 0,-3 2 128 15,0-2-128-15,1 0 0 0,0 0 0 0,3-1 0 16,0 2 0-16,5-2 192 0,2 2-192 0,5-2 192 0,2 0-192 15,6 2 0-15,4-2-160 0,4 2 160 0,4-2 0 16,6 2 0-16,6-2 0 0,5-1 0 16,6 4 0-16,4-2 0 0,5 3 0 0,4 0-144 0,2 3 144 15,4-2 0-15,2 1 0 0,-1 2-128 0,0 1 128 16,-2-1 0-16,-7-2 0 0,-2 2 0 0,-4-4 0 0,-3 2 0 16,-6-2 0-16,-3 0 0 0,-4 0 0 15,-4 0 0-15,-3 0 0 0,-4 0 0 0,-2 0 0 0,-2 0 0 16,-2 2 0-16,-4 0 0 0,-2 2 240 0,-3-2 16 15,-3 2 16-15,-4-2 0 0,-4 5-112 0,-5-4-32 16,-4 4 0-16,-5-1 0 0,-1 0-128 0,-2 0 0 16,1 0-192-16,-3-2 192 0,-4 0 0 0,-2-2 0 15,2 2 224-15,-5 0-64 0,-3 1-160 0,-1-1 128 16,1 1-128-16,2-1 128 0,3-1-128 0,3-3 0 0,4 0 0 16,5-3 0-16,5-3 0 0,7 2 0 0,6-2 0 15,4 0 0-15,7 0 0 0,5-2-144 0,3 2 144 16,9 0-208-1,9 1-1104-15,12 1-224 0</inkml:trace>
  <inkml:trace contextRef="#ctx0" brushRef="#br0" timeOffset="17461.5">29217 2765 23039 0,'-12'0'2048'0,"2"0"-1648"0,4 0-400 0,2 0 0 0,2-3-144 0,-5 3-112 0,-4 0-32 0,-8-3 0 15,-7 0 1216-15,-5-1 240 0,0 1 48 0,1-2 16 0,4 1 560 0,3 0 128 0,0-1 0 0,2 4 16 16,3-2-272-16,-1 0-64 0,1 3-16 0,0-2 0 15,2 0-720-15,0 2-144 0,1 0-16 0,2 0-16 16,0 0-304-16,2 0-48 0,1 0-16 0,2 0 0 16,3 2-144-16,0-2-48 0,2 0 0 0,2 0 0 0,2 0-128 15,2 0 160-15,1-2-160 0,3 2 160 0,4 0 64 0,3-2 16 16,3 2 0-16,5-3 0 0,5 2 16 0,6 1 0 16,2 0 0-16,9 0 0 0,6-2-48 15,5 2 0-15,4-4 0 0,2 4 0 0,1-2-48 0,-1-1-16 16,0 3 0-16,-3 0 0 0,-1-1-16 0,-1-2-128 15,-4 2 192-15,-4-1-64 0,-4-5-128 0,-7 4 0 16,-3-2 0-16,-8 1-176 0,-6 0 176 0,-6 1 0 16,-4 0 0-16,-5-1 0 0,-2 4 0 0,-4-2 0 15,-3-2 128-15,-4 4-128 0,-2-2 0 0,-3 2 144 16,-2 0-144-16,-5 0 0 0,0 0 0 0,-7 0 0 0,-5 2 0 16,-7 0 0-16,-8 2 144 0,-5 0-144 15,-6 2 0-15,-6 1 144 0,-6-1-144 0,-3 0 0 0,3 0-160 16,-1-1 160-16,2 4 0 0,2-6 0 0,6 2 0 15,3-1 160-15,3 0-160 0,6 2 0 0,7-4 0 0,9 2 128 16,7-1-128-16,5-2 0 0,6 1-160 16,5 1 160-16,7-3 0 0,3 0-144 0,3 0 144 15,6 0 0-15,6-3-144 0,7 3 144 0,6-3-160 0,8 0 160 16,6-1-272-16,7 4 32 0,4-2 16 0,5-1 0 16,5 2 224-16,4-1 0 0,2 1 0 15,0-2-144-15,-2 3 144 0,0 0 0 0,-2 0 0 0,-2 0 0 16,-2 0 0-16,-5 0 0 0,-4 0 0 0,-7 0 0 0,-3-2 0 15,-6 2 0-15,-6 2 0 0,-5-2 0 16,-7 3 0-16,-5-3 0 0,-4 1 0 0,-4 1 0 16,-3-2 0-16,-2 4 0 0,-4-4 0 0,-4 2 0 0,-1 2 128 15,-7 0-128-15,-3 1 160 0,-7-2-160 0,-4 0 192 0,-6 1-64 16,-7-1-128-16,-9 0 192 0,-6-2 0 0,-7 2 0 16,-5-3 0-16,0 0 0 0,1 0 0 15,1 0 0-15,2 0 0 0,3-3 0 0,7 3-32 0,1-1-16 16,3-2 0-16,2 0 0 0,7-1-144 0,5-1 0 15,7 1 0-15,5-2 0 0,9 0-288 0,4 2-96 16,6-2 0-16,7 0-20784 16</inkml:trace>
  <inkml:trace contextRef="#ctx0" brushRef="#br0" timeOffset="34594.96">18660 2981 19343 0,'2'-1'1728'0,"1"-3"-1392"0,-2 4-336 0,-1 0 0 0,-1 0 768 0,1 0 96 0,1-2 16 0,-1 2 0 0,1-4 208 0,-1 2 64 0,0-2 0 0,-1 1 0 0,-2 1-80 0,0 1-16 0,-1-3 0 0,0 2 0 0,-1-1-816 0,0-1-240 16,-1 1 0-16,0-3 128 0,-2 1 192 0,0-2 32 16,-1 2 16-16,-2 0 0 0,0 2 336 0,-3-3 64 15,1 3 0-15,-3 2 16 0,-3 1-176 0,1 1-32 16,-1 4-16-16,0-1 0 0,0 2-320 0,-2 3-64 0,0 2-16 15,-2 4 0-15,1-2-160 0,0 6 0 0,-3 2 0 16,0 1 0-16,7-5 400 0,-1 2 0 0,3 2 0 16,0-4 0-16,3 2-128 0,0-1-16 0,3 5-16 15,3-1 0-15,2-1-240 0,2-1 0 0,1 2 0 0,2 0 0 16,1-2 0-16,4 1 0 0,3 1 0 0,1-6 0 16,5 3 0-16,1-6 0 0,2 2 0 0,2-2 0 15,2-3 0-15,2-1 128 0,1 0-128 0,0-3 192 16,2 0-192-16,2-2 0 0,-1 0 0 0,0-2 0 15,0 0-192-15,0-1-144 0,-3-1-32 0,-1 0 0 16,1 0-1376-16,-2-1-288 0,0 1-48 16,-2 0-13024-16</inkml:trace>
  <inkml:trace contextRef="#ctx0" brushRef="#br0" timeOffset="34881.74">18944 3299 35007 0,'-7'4'1552'0,"4"-1"320"0,3 4-1488 0,0-2-384 0,1 0 0 0,1 0 0 0,0 1 192 0,2 4-16 0,1 3-16 0,2 8 0 0,2 4-160 0,-1 1 0 0,1-4-160 0,1 3 160 0,-1-2-416 0,-1 2 16 0,1-3 0 0,0-1-9824 0,-2-1-1952 0</inkml:trace>
  <inkml:trace contextRef="#ctx0" brushRef="#br0" timeOffset="35751.29">21276 3000 28559 0,'4'-6'2544'0,"0"-1"-2032"15,-2 4-512-15,-1 2 0 0,-1 1 960 0,0-3 80 0,1-1 32 0,2-2 0 0,1-5-224 0,-2 1-32 0,-2 0-16 0,-1 2 0 0,-2 1-160 0,-2 2-48 0,-1 3 0 0,-1-2 0 0,-1 2-464 0,0-1-128 0,-2 2 0 16,0-1 0-16,-1 2 0 0,0-3 144 16,-2 6-144-16,0-3 0 0,-1 2 128 0,-1 2-128 0,2-2 0 15,-2 4 0-15,1 1 0 0,-1 0 0 0,1 2 0 0,-1 1 0 16,0-1 0-16,0 1 0 0,-1 3 0 16,0 2 0-16,1 1 0 0,2-4 0 0,3 0 0 15,-2 4 0-15,3 1 0 0,-1 1 0 0,0 4 0 16,2 1 0-16,3-1 448 0,3-2-32 0,2 2 0 0,1-1 0 15,4-1-416-15,1 1 128 0,3-1-128 0,0-2 0 16,2 1 0-16,1-3 0 0,2-4 0 0,-1-2 0 16,2 2-176-16,0-5-64 0,2 0-16 0,1-5 0 15,0 2-1344-15,0-1-288 16,-4-3-48-16,2-3-13184 0</inkml:trace>
  <inkml:trace contextRef="#ctx0" brushRef="#br0" timeOffset="36201.64">21476 3173 24879 0,'-6'-4'2208'0,"3"-1"-1760"16,0 4-448-16,2-1 0 0,2 2 2560 0,0 0 448 16,2-3 64-16,-1 2 32 0,3-2-2144 0,1-3-448 0,3 0-64 15,3-1-32-15,1-5-48 0,2 5-16 0,-1-3 0 0,1 2 0 16,1 0-192-16,-1-1-32 0,-1 6-128 0,-3 0 192 16,-2 3-192-16,-2 0 0 0,-1 3 0 0,-1-2 0 15,-4 5-768 1,1 0-32-16,-4 4-16 0,0 1 0 0,-3 3 112 15,-1-2 32-15,-2 1 0 0,-2-1 0 0,-2 4 528 0,-2 0 144 0,-3 3 0 0,0 1 0 16,-3 1 0-16,-2-2 192 0,0 4-32 0,-4-4 0 16,1 5-160-16,-1-4 192 0,2-2-192 0,5-2 192 15,3-2-192-15,3-2 0 0,5-1 0 0,0-1 0 0,4 0 256 16,2-2-16-16,2 0-16 0,1 1 0 0,3 1-32 16,1 0-16-16,1-2 0 0,3 0 0 0,1 0-32 0,2 0 0 15,0-2 0-15,1 0 0 0,0 0 192 0,2 1 48 16,0-4 0-16,2 2 0 15,2-1-736-15,-2 2-144 0,0-2-16 0,1-2-10432 16,1 2-2064-16</inkml:trace>
  <inkml:trace contextRef="#ctx0" brushRef="#br0" timeOffset="36609.05">22568 2990 35935 0,'-6'-4'3200'0,"2"1"-2560"0,1 0-512 0,1 3-128 0,4 0 720 0,-1 1 128 0,1 1 32 0,2 1 0 0,2 1-720 0,3 0-160 16,1 7 0-16,2 0 0 0,2 4 0 0,-2 1 0 0,3 6 0 0,-3 3-160 0,-2 0 160 0,0 3-192 0,-2 0 192 0,-2 1-192 16,-3-3-1344-16,0 0-256 0,-1-1-64 0,-2-1-8448 15,0-4-1664-15</inkml:trace>
  <inkml:trace contextRef="#ctx0" brushRef="#br0" timeOffset="36836.61">22485 3179 42383 0,'4'-2'1872'0,"-1"0"400"0,-1 0-1824 0,2 2-448 0,1 0 0 15,0 0 0-15,2 2 192 0,4-2-64 0,7 0-128 0,4 0 192 16,6 4-192-16,4 0 0 0,1-2 0 0,-5 2-160 15,0 2 32-15,-2 0 0 0,-2 1 0 0,-4 0-12416 16,-1 4-2464-16</inkml:trace>
  <inkml:trace contextRef="#ctx0" brushRef="#br0" timeOffset="37402.81">23434 2724 41471 0,'-6'0'1840'0,"2"4"368"0,2 2-1760 0,0 0-448 0,4 3 0 0,-1 1 0 0,0 0 0 0,0 6-304 16,0 11 48-16,-1 11 16 0,-1 3-64 0,-2 5-16 15,-4-2 0-15,-1 0 0 16,-1-7-528-16,-1-4-112 0,1-2-32 0,1-6 0 16,0-6-48-16,2 0-16 0,1-4 0 0,2-4 0 0,1 0 784 0,1-5 272 0,1-2-192 0,0 0 192 15,1-2 0-15,1-2 0 0,0 0 0 0,1-2 0 16,0-2-128-16,0-2-48 0,0 0 0 0,1-4 0 16,0-3-48-16,-2 1-16 0,2-2 0 0,0 0 0 15,-1 0-32-15,2 2-16 0,3-1 0 0,-1 3 0 16,1-1 160-16,0 4 128 0,3 1-192 0,1 2 192 15,0-1 128-15,3 1 144 0,1 1 32 0,1 0 0 16,0 2-304-16,2 1 128 0,2 0-128 0,-1 1 0 16,-3 2 0-16,2 0 0 0,-1 0 0 0,-2 0 0 15,2 4 0-15,-5-1 0 0,1 0 0 0,-3 1-144 16,-1 5 144-16,-2-3 0 0,-1 4 0 0,-1 0-128 0,-2 0 288 16,-1 3 64-16,0 0 16 0,-1 0 0 0,1 1 80 15,-1-1 32-15,1 0 0 0,-1 1 0 16,1-4 128-16,-1 2 32 0,1-3 0 0,-2 1 0 0,-1-7 64 15,-1-1 0-15,-2 1 16 0,-1-4 0 0,1 2 64 16,-4-1 16-16,-1-1 0 0,-3-2 0 0,-3 0-400 0,-2 0-80 16,-3 0 0-16,-2-2-16 0,0-2-176 0,-2 1 0 15,-3 0-160-15,1-2 160 0,0 1-400 0,1 3 16 16,0-2 0-16,0 3 0 16,-2 0-896-16,1 0-160 0,-1 0-32 0,2-2-8704 15,0 2-1744-15</inkml:trace>
  <inkml:trace contextRef="#ctx0" brushRef="#br0" timeOffset="37926.18">23946 2600 10127 0,'-8'0'896'0,"3"0"-704"0,3-2-192 0,1 2 0 0,1 0 5408 0,1 0 1056 0,0 2 192 0,0-2 64 0,3 0-5232 0,1 4-1040 0,3 2-192 0,1 2-64 0,4 3-192 0,2 5 0 0,1 2 0 0,3 8 0 0,3 0 432 0,2 8-16 16,2 2 0-16,1 1 0 0,1 1-64 0,-1 3-16 0,-1 0 0 15,-3-3 0-15,-3 4-336 0,-4 1 0 0,-2 2 0 16,-4 3 128-16,-3 5-128 0,-4 2 0 0,-3 4 0 16,-5 4 0-16,-4 4-288 0,-2-8-32 0,-3-12 0 0,-6-1 0 31,-4-3-2480-31,-7 2-496 0,-5 2-96 0,-5-5-9472 0</inkml:trace>
  <inkml:trace contextRef="#ctx0" brushRef="#br0" timeOffset="38492.81">20747 2714 11055 0,'-3'-6'976'15,"2"1"-784"-15,0 1-192 0,1 3 0 0,1-1 1344 0,0-1 240 0,1 2 32 0,0-2 16 0,2-3 448 0,1 0 96 0,1-1 0 0,1-2 16 0,0 3-48 0,-3-2-16 0,3 3 0 0,-4 4 0 16,0-1-448-16,-2-1-80 0,-2 6-32 0,-2-1 0 16,-2 3-1056-16,-3 6-224 0,-5 2-32 0,-3 3-16 15,-5 6-432-15,-5 6-64 0,-2 2-32 0,-1 3 0 16,2-4 64-16,1-1 16 0,0 1 0 0,2 3 0 0,1-1 208 15,2 2 0-15,3 1 0 0,0 4 0 16,4 3 0-16,0 6 0 0,3 3 0 0,2 1 0 0,6 1 0 16,3-1 0-16,4-4-160 0,6 0 160 15,6 1-1600-15,7-1-256 0</inkml:trace>
  <inkml:trace contextRef="#ctx0" brushRef="#br0" timeOffset="39310.18">24563 2561 23951 0,'-4'1'2128'0,"0"-1"-1696"0,3 0-432 16,1 1 0-16,0-1-368 0,0 0-144 0,-1 0-48 0,0 3 0 0,-2-3 352 0,1 0 64 0,1 0 16 0,1 0 0 0,0 0 464 0,0 0 112 0,0 0 0 0,0 0 16 0,14-21 528 0,-7 15 96 0,-1-2 32 15,1 2 0-15,2 0 16 0,1-3 0 0,-2 3 0 16,2 1 0-16,0 0-432 0,0 1-96 0,0 1-16 0,-1 3 0 16,0-3-384-16,1 3-80 0,-1 0 0 0,0 0-128 15,-1 3 0-15,0-3 0 0,-1 3 0 0,-2-3 0 16,1 3 0-16,-2 1 0 0,-2-1 0 0,-2 1-144 16,0 1-480-16,-2-1-80 0,-3 2-32 15,-4 0 0-15,0 3-208 0,-5 1-32 0,-2 2-16 0,-3-2 0 16,2 2 336-16,-5-1 64 0,-2 7 16 15,-2-2 0-15,3 0 368 0,-3 2 80 0,1 5 128 0,-1-5-208 0,4 2 208 0,0 2 0 16,3-3 0-16,1-3 0 0,4 2 0 0,2-2 160 16,3 0-32-16,3-3 0 0,2-3 224 0,2-2 32 15,2-1 16-15,1-1 0 0,2-1 448 0,1 0 96 16,2-2 16-16,3 1 0 0,2 1-144 0,3 0-32 16,2 0 0-16,2 1 0 0,2 0-368 0,2-2-80 15,-1 3-16-15,3 2 0 16,2 0-1280-16,0 1-256 0,1-1-48 0,1 4-12624 15</inkml:trace>
  <inkml:trace contextRef="#ctx0" brushRef="#br0" timeOffset="40642.06">19670 3177 25791 0,'-5'0'2304'0,"2"0"-1856"0,3 2-448 0,2-2 0 0,-1 0 1088 0,0 0 128 15,0 0 32-15,3 0 0 0,2 0-1024 0,4 0-224 0,5 0 0 0,1 0 0 0,5 0 0 0,1 0-208 0,6 0 80 0,0-2 128 16,3 2-1216-16,2-2-128 0,2 2-32 0,2 0-6624 0,1 0-1312 0</inkml:trace>
  <inkml:trace contextRef="#ctx0" brushRef="#br0" timeOffset="41275.61">18166 2594 24879 0,'-1'-6'2208'0,"2"2"-1760"16,2 2-448-16,-2 2 0 0,-1 0 1024 0,0 0 112 0,1-4 16 0,0 2 16 0,-1-2-848 0,-1 4-192 0,-3 4-128 0,-3 2 192 0,-3 4 64 0,-5 8 32 0,-2 5 0 0,-4 3 0 0,-3 4-288 0,-2 8 0 15,-1 0 0-15,-1 3 0 0,-1 1-240 0,1 1 48 16,1-1 16-16,1 1 0 0,1-1 176 0,-1 3 0 15,0 2 0-15,1 1-128 0,3 2 128 0,2 3 0 16,3 1 0-16,1-1 0 0,0 2 0 0,5-8 0 16,1-6 0-16,2 3 128 0,2 10-128 0,5 6 0 15,5 3 0-15,6-1 0 0,7-4-224 0,8-4-16 16,6-3 0-16,7-10 0 16,8-3-1136-16,-1-7-224 0,1-8-64 0,16 2-9472 0</inkml:trace>
  <inkml:trace contextRef="#ctx0" brushRef="#br0" timeOffset="43509.16">23705 2579 8287 0,'0'0'736'0,"0"0"-592"0,0 0-144 16,0 0 0-16,1 3 784 0,-1-3 128 0,0 2 32 0,1-2 0 0,2 0 272 0,0 2 64 0,1 0 16 0,1-1 0 0,0 2 224 0,1-1 32 0,0 2 16 0,0 0 0 0,1 1-528 0,0 1-96 0,1 4-32 0,-1 0 0 15,2 3-528-15,-2 2-96 0,0 4-32 0,1 3 0 16,-2 3-256-16,1 0 0 0,1 6 0 0,1 2-144 16,-1-4 144-16,1 5 0 0,2-5 0 0,0 2 0 15,-1-5 0-15,1 1-128 0,0-1 128 0,2 3 0 16,-1-1 0-16,-1 3 0 0,1-2 0 0,-2 3-128 15,0-4 128-15,-2 3 0 0,-3 1 0 0,-2-2 0 16,-3 3 0-16,-1-1 0 0,-4 1 0 0,-5 1 0 0,-2 3-128 16,-3 2 0-16,-3-2 0 0,0-3 0 15,-2-1-976-15,2-5-192 0,-1-3-48 16,1-2 0-16,-1-2 864 0,2-1 160 0,1-4 48 0,1 3-8560 16</inkml:trace>
  <inkml:trace contextRef="#ctx0" brushRef="#br0" timeOffset="44165.63">25388 3090 35007 0,'0'0'3120'0,"0"1"-2496"0,1 2-496 0,-1 1-128 15,0-2 0-15,0-1-256 0,-1 5 64 0,1 3 0 0,-2 1 32 0,0 5 0 0,-1 5 0 0,0 2 0 0,-1 0 0 0,0 3 0 0,1 0 0 0,-1 1 0 16,1-1 160-16,1 4 0 0,-1-2 0 0,2-1 0 16,-1-1-528-1,1 1-32-15,-2 5 0 0,2-5-8928 0,-2 0-1792 0</inkml:trace>
  <inkml:trace contextRef="#ctx0" brushRef="#br0" timeOffset="44401.67">25189 3362 36863 0,'-3'0'3264'15,"2"0"-2608"-15,1 0-528 0,2 0-128 0,1 0 560 0,-1 0 80 16,3 0 0-16,4-2 16 0,3-2-272 0,4-2-64 16,7 0-16-16,0-3 0 0,4 5-16 0,0-2 0 15,3 0 0-15,1 2 0 0,2 0-288 0,-2 2 0 0,3-1 0 0,-2 3 0 32,1 3-832-32,1-1-112 0,0 2-16 0,0 4-16400 0</inkml:trace>
  <inkml:trace contextRef="#ctx0" brushRef="#br0" timeOffset="44914.38">26890 3232 30399 0,'3'-6'1344'0,"-2"0"288"0,0 0-1312 0,-1 3-320 0,0 0 0 0,0 0 0 0,1 2 256 0,-2-5 0 0,1-1-16 0,-1-4 0 0,-2 0 80 0,0-4 32 0,-4 3 0 0,-1 2 0 0,-3 0-352 0,-2 0-320 0,-3 4 64 0,-2 0 16 15,-2 0-416-15,-4 3-96 0,1 2-16 0,-1 5 0 0,1 0 432 0,-2 4 80 16,0 2 0-16,1 6 16 0,0-1 624 0,1 5 112 0,0 4 16 15,1-1 16-15,1 3 720 0,1-2 144 16,2 5 16-16,0-1 16 0,4-2-48 0,0-1-16 0,4-3 0 0,1 1 0 16,3-1-880-16,3-2-176 0,1 1-48 0,5-3 0 15,2-1-256-15,0 1 0 0,1-5 0 0,4 3-144 16,3 3 144-16,5 0 0 0,3-1-144 0,1-2 144 16,1 0-896-1,3-2-128-15,2-3 0 0,0-1-10352 0,1 2-2064 0</inkml:trace>
  <inkml:trace contextRef="#ctx0" brushRef="#br0" timeOffset="45535.49">26994 3654 42383 0,'-6'-4'1872'0,"3"1"400"0,2 0-1824 0,2-1-448 0,2 2 0 0,-1 2 0 0,2-3-1200 0,2 2-336 0,3-4-64 0,6 0 0 0,2-1 1600 0,3 0 240 0,1 1 80 0,1 1 32 0,-2 4-352 0,-2 0 0 0,1 3 0 16,-3-2 128-16,0 4-128 0,-2 1 0 0,-2 0 0 0,-1-1 0 16,0 1 0-16,-2 1 0 0,-2-2 0 0,-2-2 0 15,0 3-128-15,-1-4 128 0,-2 0-128 0,0 1 128 16,-1-2-400-16,-2-1 0 0,1 2 0 0,-2-2 0 15,0 0-320 1,-2 0-64-16,-1 0-16 0,0 3 0 0,-2-3 400 0,-1 4 80 0,0-2 0 0,-1 2 16 0,2-1 304 16,-2 6 0-16,0-3 0 0,1 4 0 0,2 0 0 15,1 2 320-15,1-2-32 0,3 3-16 0,3-1-272 0,2 0 0 16,2 1 128-16,1-3-128 0,3 2-192 0,3-5-112 16,2 2-16-16,1-3 0 15,0 0-128-15,0 1-16 0,0-4-16 16,-1 1 0-16,-2 0 848 0,0 1 160 0,-1-2 48 0,-2 4 0 0,-1-4 304 0,-3 6 64 15,0-2 16-15,-1 2 0 0,-1 1-64 0,-3 0-16 16,0 2 0-16,-1 3 0 0,-2-1-480 0,-3 2-80 16,-2 2-32-16,-2 1 0 0,-1-3-288 0,-1 2-144 15,-4 1 16-15,-4-2 0 0,-2 1 128 0,-2-1-208 16,-2-1 80-16,1-4 128 0,5-3-144 0,-5 1 144 16,-3-1 0-16,-5-3 0 15,-2-1-1200-15,0-3-128 0</inkml:trace>
  <inkml:trace contextRef="#ctx0" brushRef="#br0" timeOffset="45964.79">26122 2856 30399 0,'-2'-6'1344'0,"-1"4"288"0,1-2-1312 0,0 2-320 0,2 2 0 0,0 0 0 0,0 0 480 16,0-2 32-16,0 2 0 0,-1-2 0 0,2 2 448 0,-1 0 112 0,2-3 16 0,-1 3 0 0,0 0-688 0,-1 0-128 0,1 0-16 0,-2 3-16 0,0-1-240 0,-2 6 0 0,-1-2 0 0,-4 6 0 0,-1 1 160 0,-2 4 32 15,0 4 16-15,-2 1 0 0,-2 0-48 0,-5 9-16 16,-1 8 0-16,-5 8 0 0,-1 5 160 0,-3 7 16 16,0 2 16-16,1 0 0 0,3-2-336 0,2-4 144 15,6 0-144-15,3-5 0 0,5-1 0 0,4 0 0 16,5 2 0-16,3 2 0 0,8 5 0 0,4-2 0 15,4-2-192-15,6-7 48 16,3-9-2352-16,6-3-448 0</inkml:trace>
  <inkml:trace contextRef="#ctx0" brushRef="#br0" timeOffset="46478.76">28019 3539 23039 0,'-10'-6'2048'0,"3"1"-1648"0,2 1-400 0,2 0 0 0,3 4 4048 0,2 0 736 0,-1 0 144 0,1-2 16 0,2-1-3904 0,3 0-784 0,2 2-256 0,3-4 160 0,3 3-160 0,1 0 0 0,0 2 0 0,3-3 0 16,-1 6-304-16,2-1 16 0,0 0 0 0,1 3 0 15,1-2-576 1,1 1-112-16,1-2-32 0,2 2 0 0,0-1-1152 0,-1 0-224 16,0 0-48-16,-1-3-11280 0</inkml:trace>
  <inkml:trace contextRef="#ctx0" brushRef="#br0" timeOffset="46967.67">29263 3008 34095 0,'-6'-3'1504'0,"1"0"320"0,1 3-1456 0,2-2-368 0,0 2 0 0,1 0 0 31,0 0-576-31,-2 0-192 0,0 0-48 0,-2 0 0 0,-3 0 1632 0,1 0 320 0,-2 2 64 0,1-2 16 16,-3 3-464-16,-1 0-96 0,-1 1-16 0,-2 2 0 16,-1 4-128-16,-3 1-16 0,2 7-16 0,-4 0 0 0,-1 7-288 15,-2 3-48-15,-2 5-16 0,-1 1 0 0,0 5-128 0,0 4 0 16,-2 1 0-16,3 1-176 0,3-1 176 16,3 0 0-16,4-2 160 0,4-4-160 0,4-1 304 15,6-2-48-15,5-1 0 0,4 1 0 0,4-2-112 16,2 1-16-16,5-5-128 0,3 2 192 0,3-2-192 15,2-4 0-15,2-3 0 0,1 3 0 16,3-6-560-16,1 0-48 0,0-1-16 16,0-2-17104-16</inkml:trace>
  <inkml:trace contextRef="#ctx0" brushRef="#br0" timeOffset="47609.18">29698 3346 22111 0,'-3'-1'1968'0,"0"0"-1584"0,3 1-384 0,1 0 0 0,-1 0 368 0,0 0-16 0,0-3 0 0,0 2 0 0,-1-4 432 0,0 1 96 0,0 1 16 0,1-4 0 0,0 1-16 0,0 0 0 0,0 0 0 15,-2-3 0-15,2 2 592 0,-1-2 112 16,-1 2 16-16,-1-3 16 0,-1 1-624 0,0 0-128 16,-1 2-32-16,-3-2 0 0,-1 2-448 0,-2-2-80 0,-2 3-32 15,-1 2 0-15,1 2-528 0,-4 4-96 0,0 5-32 0,-3 0 0 32,1 4-704-32,-2 5-160 0,1 3-32 0,-2 3 0 0,1 1 832 0,0 0 144 0,1 1 48 15,1-1 0-15,1 1 720 0,0 1 160 0,5-3 16 16,2 1 16-16,2-3-144 0,4-2-48 0,3-2 0 0,3-1 0 15,4 1-144-15,2 0-16 0,4-2-16 0,4 1 0 16,4-2-288-16,2 2 0 0,3-3 0 0,1 1 0 16,1-2-1264-16,0 0-256 15,0-1-48-15,-2 0-16 0</inkml:trace>
  <inkml:trace contextRef="#ctx0" brushRef="#br0" timeOffset="47955.57">29857 3486 35007 0,'-5'0'3120'0,"1"0"-2496"15,3 0-496-15,2 0-128 0,0 0 496 0,-1 1 80 16,-1 2 0-16,-2-3 16 0,1 2-592 0,-2 2 0 15,1 2 0-15,-2 3 0 0,0-2 0 0,0 3 0 16,-2 2 0-16,1 1 128 0,-1-1-128 0,-1 4 0 0,0-1 0 16,-1-2 0-16,1 2 0 0,-1 1 0 0,0-3 0 0,1 0 0 15,1 2 0-15,0-4 0 0,0 2 0 16,0-1 0-16,2-3 0 0,2 1 0 0,1-3 0 0,4-1-128 16,0 0 128-16,3-1 0 0,3 0 0 0,3-2 0 15,3 0 0-15,4 0-240 0,4-1 64 0,3 0 16 16,1 0 160-16,5-2 144 0,2-2-16 0,2 0-128 15,1 0-272 1,-2-1-176-16,0 2-16 0,-2-2-15440 0</inkml:trace>
  <inkml:trace contextRef="#ctx0" brushRef="#br0" timeOffset="48214.95">30184 3467 34095 0,'-10'3'3024'0,"3"0"-2416"0,1 4-480 0,3-1-128 0,2 0 1104 0,2-2 208 16,-1 2 32-16,0 3 16 0,-1 7-800 0,0 7-176 16,0 6-16-16,-2 5-16 0,3 1-96 0,-4 2-32 15,1-2 0-15,-4 0 0 0,0 4-224 0,-2-2 0 16,-2 1 0-16,-1 3 0 0,-3-3 0 0,-2 3 0 15,-2 2 0-15,-1-2 0 16,2-1-2240-16,2-3-384 0,0-5-64 0,5-5-12800 0</inkml:trace>
  <inkml:trace contextRef="#ctx0" brushRef="#br0" timeOffset="48679.11">31023 3252 35935 0,'-9'-4'3200'0,"3"2"-2560"0,1 2-512 0,1 0-128 0,3 2 1088 16,0 2 192-16,1 0 32 0,-2 2 16 0,0 6-1056 0,1 7-272 0,-2 3 0 0,2 7 0 0,1 0 128 0,0 5-128 0,1-2 0 0,0 5 144 0,2-2-144 0,-2 0 0 0,2 2-160 0,-1-1 160 16,-1 1 0-16,-1-4 0 0,0-2-128 0,-1-3 128 31,-1-2-944-31,-3-1-144 0,1-6-16 0,-2 0-15824 0</inkml:trace>
  <inkml:trace contextRef="#ctx0" brushRef="#br0" timeOffset="48898.72">30832 3527 40543 0,'-12'-3'1792'0,"3"3"384"0,3 0-1744 0,2 0-432 0,4 0 0 0,0 3 0 15,0-3 192-15,0 1-64 0,-1 1 0 0,1 1 0 0,1 0-128 16,2 1 0-16,2 0 0 0,1-2 128 0,1 1-128 0,4 1 192 16,3-4-192-16,2 0 192 0,3 0-192 0,2 0 128 15,3 0-128-15,2 0 128 0,3 0-128 0,0-3-272 16,2 3 64-16,2-1-12032 16,0 1-2416-16</inkml:trace>
  <inkml:trace contextRef="#ctx0" brushRef="#br0" timeOffset="49493.42">31673 3078 43311 0,'-4'1'3840'0,"2"4"-3072"0,-1-1-608 16,3 2-160-16,2 0-1344 15,-1-2-288-15,0 4-64 0,0 3-16 0,1 10 1024 0,0 8 208 16,-1 9 32-16,2 6 16 0,-1-2 432 0,-1 1-160 0,1-1 160 0,-2-1 0 0,1-4 0 15,0-1 0-15,-1-2 0 0,-1 1 0 0,0-4 0 0,-2-3 0 16,1-2 0-16,-1-1 0 16,0-3-864-16,-1-4-64 0,-1-1-16 0,0-1 0 15,0-4 384-15,0-2 80 0,1 0 16 16,1-4 0-16,-1 0 464 0,3-4 0 0,-2-1 0 0,3 0 0 0,0-3 0 0,0-2 0 16,1-3 128-16,2-5-128 15,2 1-320-15,-1-6-112 0,2 0-16 0,0-6-16 16,1 1-928-16,2 1-176 0,0-1-32 0,1 2-16 15,1 3-48-15,0 3-16 0,0-1 0 0,-1 5 0 0,0 3 1312 0,0 2 368 16,-2 1 0-16,1 2-144 0,-2 2 144 0,1 2 176 16,0-2-48-16,1 3 0 0,-1-3 64 0,-1 4 0 15,2-2 0-15,-2 2 0 0,2-2 304 0,-1 2 64 0,2 2 16 0,0 0 0 16,-1 4-320-16,-2-1-48 0,2 1-16 0,-2 0 0 16,-1 3 256-16,1 2 64 0,-1 1 0 0,-1-1 0 15,-2 1 240-15,1 0 48 0,0 3 16 0,0 0 0 16,1 3-432-16,-2-3-96 0,0 0-16 0,-1-6 0 15,-2 0-272-15,-1-1 0 0,-3-3 0 0,-2 1-144 16,-3-4 144-16,-2 0 0 0,-2-1 0 0,-5 0-128 31,-1-1-464-31,-4-2-96 0,0-2-16 0,-3-2 0 0,1-4-768 16,2-2-176-16</inkml:trace>
  <inkml:trace contextRef="#ctx0" brushRef="#br0" timeOffset="49962.81">31902 2828 35007 0,'-4'-3'1552'0,"2"0"320"0,0 3-1488 0,2-3-384 16,2 3 0-16,-1 0 0 0,0 3 624 0,2-2 48 0,0 4 16 0,2 1 0 0,1 2-304 0,3 4-48 0,1 3-16 0,1 5 0 0,1 2-320 0,1 3 0 0,2 3 0 0,1 2 0 0,2 4 0 0,1 6 0 0,1 2 0 0,-2 0 0 16,-1 4 0-16,1-2 0 0,-3 1 0 0,-1-1 0 15,-1-3 0-15,-1 0 0 0,-2-3 0 0,-1 1 0 16,-1-5 0-16,-1 3 0 0,-1-2 0 0,-1 3 0 16,0 3 176-16,0 1 16 0,0-5 0 0,1-1 0 15,-3-3-64-15,0 0 0 0,-1-1 0 0,0-6 0 16,-2-2-128-16,-2-1 128 0,0-2-128 0,-2-2 128 15,-3 0-128-15,-3 0-176 0,-1-3 48 0,-5-3 0 16,-3 2-1392-16,-3-1-272 0</inkml:trace>
  <inkml:trace contextRef="#ctx0" brushRef="#br0" timeOffset="50629.98">31917 2539 29487 0,'-2'2'2624'0,"2"-2"-2112"0,2 3-512 0,0-3 0 0,2 1 0 0,0 1 0 0,0 1-160 0,4 0 160 16,3 1-224-16,3 2 80 0,2 3 16 0,0-3 0 0,-1 4 128 0,-1-4 0 0,0 2 0 0,-3 0-128 0,-1 2 400 0,-1 0 96 0,-1 1 16 0,1 3 0 0,-3 1 1040 0,2 1 224 16,-2 1 32-16,1 7 16 0,2-1-352 0,1 4-80 15,0-1-16-15,1 3 0 0,2-1-864 0,2 1-192 16,3 1-16-16,1-1-16 0,1-1-160 0,2 1 0 15,1-3 0-15,-1-2 0 0,1 2 0 0,-2-1 0 16,2-1 0-16,-2 3 0 0,0 1 160 0,-1 1-160 16,-2 3 192-16,-2 0-192 0,-2 3 320 0,-2-2-64 15,-1 3 0-15,-2-1 0 0,0-1-64 0,-3 1 0 0,-1-1-16 16,0 2 0-16,-2-1-176 0,0 0 128 16,-1-3-128-16,1-1 128 0,-1 0 0 0,-1-3 0 0,-1-2 0 15,2-1 0-15,-1-1-128 0,1 2 0 0,-2-3 0 16,2 1 0-16,-2-1 0 0,0-1 0 0,-2 1 0 0,-1 1 0 15,-1-1-176-15,-3 2-64 0,-3 0-16 0,-3 1 0 32,-2 2-144-32,-4 1-48 0,-4-1 0 0,-3 1 0 15,-2-1-1472-15,-4 3-320 0,-3 1-48 0,2-1-16 0,3-5 1920 0</inkml:trace>
  <inkml:trace contextRef="#ctx0" brushRef="#br0" timeOffset="51192.68">32560 2708 34095 0,'0'-12'1504'0,"1"2"320"0,1 1-1456 0,1 3-368 0,1 2 0 0,-1 0 0 0,1 2 352 0,2-4 0 0,4-4 0 0,4-2 0 0,0-1 208 16,1 0 32-16,-1 1 16 0,-2 1 0 0,-1 3-480 0,-2 1-128 0,0 1 0 0,-2 3 0 0,-1 0 0 0,0 2 0 0,2 1 0 0,-2 1 0 0,0 2 0 0,-1-1 0 0,1 3 0 0,-2 1 0 16,1 3 0-16,-2 1 0 0,-2 2 0 0,-2 0 0 15,-2 5-128-15,-2-3 128 0,-1 4-128 0,-1 3 128 16,-3-1 0-16,-2 2 0 0,0 2 0 0,-1 1 0 15,-4-1 0-15,0 0 0 0,-1-1 0 0,-2-1 0 16,1-3 0-16,-1 0 0 0,1 2-160 0,0-2 160 0,3-3-128 16,2-4 128-16,5-2 0 0,0-2 0 0,4 0 0 15,0-4 256-15,4 1-32 0,0-1 0 0,2-1 480 0,1 0 80 16,2 1 32-16,1-1 0 0,2 2-448 0,3 0-96 16,1 1-16-16,4 3 0 0,4 0-80 0,2 1-32 15,5-1 0-15,2 1 0 0,4 3-144 0,4-3 0 16,3 2 0-16</inkml:trace>
  <inkml:trace contextRef="#ctx0" brushRef="#br0" timeOffset="101419.82">24154 7698 26719 0,'-3'0'2368'0,"2"0"-1888"0,1 0-480 0,0 0 0 0,1 0 1344 15,-1-2 192-15,0 2 16 0,-1 0 16 0,0 0-192 0,1-2-32 0,-2 2-16 0,2 0 0 0,0 0-1056 0,0 0-272 0,0 0 0 0,0 0 0 0,0 0 0 0,0 0 0 0,0 0 0 0,0 0 0 16,0 0 0-16,0 21 0 0,4-17 0 0,0 2 0 16,0 0 880-16,-1 1 80 0,1 2 0 0,0 1 16 15,1-1-400-15,-2 2-96 0,1 4-16 0,1-3 0 16,-1 0-224-16,-2 1-48 0,1 0-16 0,-1 0 0 16,-1-1-176-16,-1-2 0 0,-1 2 0 0,0-4 0 15,-2 0 0-15,1 0 0 0,1 0 0 0,-2-5 0 16,1 3 0-16,-2-6 0 0,3 4 0 0,0-4 0 15,-2-3 0-15,1 0 0 0,-2-1 0 0,0-2 0 16,-1-4 368-16,0 1-16 0,-1-3 0 0,1-1 0 0,-1 0-208 16,0-3-144-16,0-3 192 0,-1-2-192 0,1 1 224 15,1 4-64-15,2 0-16 0,0 4 0 0,1 0-144 16,-1 3 128-16,2 4-128 0,-2-1 128 0,2 3 208 0,-1 1 48 16,-1 1 0-16,1 1 0 0,-1 0-256 0,1 3-128 15,-1 0 160-15,0 0-160 0,0 4 0 0,1-1 0 16,-1 0 0-16,2 0 0 0,-1 0 0 0,2 2 0 15,-2 0 0-15,2-1 0 0,0-2 0 0,0 1 0 16,2 0 0-16,-2-1 0 0,1 1 0 0,-1-1 0 16,1 1 0-16,0 0 0 0,0 1 0 0,-1-2 0 15,2-1 0-15,0 1 0 0,-1-1 0 0,2-1 0 16,-1 0 0-16,1-3 0 0,-1 3 0 0,1-6 0 16,0 3 0-16,1-2 0 0,0 1 272 0,0-4 16 0,-1 0 0 15,2-1 0-15,0-1-144 0,0-1-16 0,0-2-128 16,0 0 192-16,0-2-192 0,-1 2 0 0,-1-3 0 0,0 2 0 15,-1 4 0-15,0-3 0 0,-2 4 0 0,-2-1 0 16,2 4 0-16,0 0 0 0,-1 3 0 0,0-2 0 16,0 4 0-16,-1-2 0 0,2 0 0 0,0 3 0 15,0-2 0-15,0 1 0 0,2 2 0 0,-2-4 0 16,0 0 0-16,0 0 0 0,0 0 0 0,7 19 0 16,-4-16 0-16,-2 2 0 0,1 0 0 0,-2 2 0 15,2-3 0-15,-1 3 0 0,-1-1 0 0,0-1 0 16,1 1 0-16,-1-1 0 0,0 1 0 0,0-2 0 15,0-2 0-15,-1 2 0 0,2-3 0 0,-2 2 0 16,1-1 256-16,0-1 16 0,0-1 0 0,0 3 0 16,-1-3-96-16,-1 2-32 0,1-2 0 0,-1 2 0 0,-1 0-144 15,1 1 0-15,-2-2 0 0,-1 1 128 0,1 1-128 0,1 0 0 16,-1-3 0-16,1 2 0 0,1 0 0 0,-1-2 0 16,3 0 0-16,-1-2 0 15,1 0-768-15,0-1-48 0,1-2 0 0,1-1-20560 16</inkml:trace>
  <inkml:trace contextRef="#ctx0" brushRef="#br0" timeOffset="102443.62">26296 9502 24879 0,'-2'-3'2208'0,"2"2"-1760"0,0 1-448 0,0-2 0 0,1 2 1344 0,0-3 192 0,2-1 48 0,-1 1 0 0,3-3-112 0,2-3-32 0,-1-1 0 0,1 3 0 16,-1 0-608-16,1 1-128 0,-3 1-32 0,1 2 0 0,-2 0-544 0,1 2-128 0,-2 1 0 0,-1-3 0 0,1 6 400 15,-1-3 48-15,0 4 16 0,-1-2 0 0,1 4 32 0,-1 0 0 16,-1-1 0-16,0 4 0 0,-2-3-176 16,0 3-48-16,-1-2 0 0,-1 2 0 0,1-3-112 0,-1 0-32 15,-2 2 0-15,-1 2 0 0,1 1 192 0,1-1 16 16,0 0 16-16,1-1 0 0,2 0-208 15,2 1-144-15,1-4 192 0,2 2-192 0,2 0 0 0,0-2 0 16,1-2 0-16,0 1 0 0,1 0 0 0,-1 0 0 16,0-4 0-16,0 2 0 0,0-1 0 0,-2-2 0 15,1 0 0-15,-1-2 0 0,-1-1 0 0,1 2 128 16,-1-5-128-16,-1 2 0 0,2-5 176 0,-2-3-176 16,2-2 160-16,-2-3-160 0,2-3 256 0,1 1-32 15,0-6-16-15,1 3 0 0,0-3-208 0,0 5 128 16,0 2-128-16,-2 1 0 0,1 8 0 0,-1 0 0 0,-1 5 0 15,-1 2 0-15,0 2 0 0,-1 0-192 0,0 0 192 16,0 2-208-16,2-1 208 0,-2 4 0 0,1 2 0 0,0 0 0 16,2 3 0-16,-1 1 160 0,-1-5-160 0,2 4 128 15,1-3-128-15,-1 5 0 0,1-1 0 0,0 0 0 16,1 2 0-16,-3-3 0 0,2 0 0 0,-2 1 0 16,1-1 208-16,-3-4-32 0,1 1-16 0,-1-4 0 15,-1 4 160-15,1-5 16 0,-1 2 16 0,1-4 0 16,-2 2-352-16,2-4 0 0,-1-2-160 0,1-1-13936 15,1-2-2800-15</inkml:trace>
  <inkml:trace contextRef="#ctx0" brushRef="#br2" timeOffset="109076.63">20999 3490 28559 0,'3'0'2544'0,"-1"2"-2032"0,2 2-512 0,-2-4 0 0,1 2 256 0,0 2-64 0,4-2 0 0,2 6 0 0,5 2 32 0,2 2 0 0,1 0 0 0,2 1 0 15,-3 0-848-15,0-2-160 0,0 2-48 0,0-3 0 16,3 2 64-16,-2-2 0 0,2 2 0 0,-1-2 0 15,2 3-32-15,0-3 0 0,2 6 0 0,0-4-5920 16,1 4-1200-16</inkml:trace>
  <inkml:trace contextRef="#ctx0" brushRef="#br2" timeOffset="109247.74">21789 4099 37775 0,'3'-2'3360'0,"0"0"-2688"16,2 4-544-16,0 0-128 0,0 2 432 0,3 0 48 16,3 1 16-16,6 4 0 15,10 4-1008-15,7 5-208 0,4 5-48 0,9 11-10496 16,-4-2-2096-16</inkml:trace>
  <inkml:trace contextRef="#ctx0" brushRef="#br2" timeOffset="109410.18">22410 4517 8287 0,'14'4'736'0,"-3"1"-592"0,0-2-144 0,-2 1 0 16,-3 1 1968-16,-1-1 352 0,2 2 80 0,5 1 16 16,6 8-224-16,6 1-32 0,5 4-16 0,-2 4 0 15,-2-5-1376-15,-3 0-288 0,-3 0-48 0,-4-3-16 0,-3 0-416 0,-2-4 0 16,-2 0 0-16,0 0 0 0,-2 0 0 16,1 0 0-16,0 1 0 0,1-3-11632 15</inkml:trace>
  <inkml:trace contextRef="#ctx0" brushRef="#br2" timeOffset="109538.76">23021 5013 35007 0,'11'4'1552'0,"-4"1"320"0,-2-2-1488 0,0-1-384 15,-1 3 0-15,-2-4 0 0,2 4 1120 0,2-2 160 16,3 6 16-16,2 2 16 0,5 4-768 0,3 1-160 16,1 3-16-16,-1-3-16 15,0 0-1808-15,2-1-352 0,4-2-80 0</inkml:trace>
  <inkml:trace contextRef="#ctx0" brushRef="#br2" timeOffset="109665.94">23540 5475 43311 0,'5'0'3840'0,"0"2"-3072"0,-1 1-608 0,0 1-160 16,0 0-128-16,4 1-64 0,3 2-16 0,6 6 0 16,8 5 208-16,6 4 0 0,4 3 0 0,2 4-12608 15,4 0-2544-15</inkml:trace>
  <inkml:trace contextRef="#ctx0" brushRef="#br2" timeOffset="109816.44">24147 6047 43311 0,'15'-6'3840'0,"-6"-1"-3072"0,-2 6-608 0,2 1-160 15,-2 4 1184-15,1 0 208 0,2 2 32 0,5 2 16 16,9 9-2496-16,11 2-496 0,8 9-112 0</inkml:trace>
  <inkml:trace contextRef="#ctx0" brushRef="#br2" timeOffset="109966.83">25018 6689 48831 0,'18'-3'2176'16,"-4"3"432"-16,-3 3-2096 0,0-1-512 0,-2 4 0 0,0 4 0 15,1 0-528-15,7 6-224 0,10 11-32 0,18 15-13216 16,2 3-2640-16</inkml:trace>
  <inkml:trace contextRef="#ctx0" brushRef="#br2" timeOffset="110065.62">25505 7150 39615 0,'17'2'1760'0,"-2"2"352"0,1 2-1680 0,-2 0-432 0,-4 2 0 0,0-2 0 31,2 4-2752-31,12 5-624 0,13 11-128 0,10 7-16 0,5 0 2720 0</inkml:trace>
  <inkml:trace contextRef="#ctx0" brushRef="#br2" timeOffset="110159.03">25961 7497 22111 0,'2'2'1968'0,"-1"-2"-1584"0,-1 0-384 0,0 0 0 16,2 2 3408-16,5 0 608 0,2 6 112 0,10 4 32 16,4 7-2688-16,11 1-512 0,4 7-128 0,8 1 0 0,8 2-688 0,8 1-144 15</inkml:trace>
  <inkml:trace contextRef="#ctx0" brushRef="#br2" timeOffset="110296.64">26826 8127 42383 0,'6'0'1872'0,"-1"2"400"0,1-1-1824 0,1 4-448 16,2 3 0-16,-1-2 0 0,3 3-224 0,6 7-144 16,10 6-16-16,18 19-7856 15,5 5-1552-15,2 1-320 0</inkml:trace>
  <inkml:trace contextRef="#ctx0" brushRef="#br2" timeOffset="110368.25">27298 8521 27231 0,'14'10'592'0,"-11"-6"128"0,-1-2 32 0,-1-2 16 0,-1 0-608 0,1 2-160 16,5 2 0-16,4 4 0 0,6 7 0 0,8 2 0 15,5 7-192-15,5-2 192 0</inkml:trace>
  <inkml:trace contextRef="#ctx0" brushRef="#br2" timeOffset="110483.8">27756 8953 40543 0,'-2'-4'1792'0,"1"0"384"0,-1 4-1744 0,0-2-432 0,2 4 0 0,2-2 0 16,0 0 160-16,3 2-160 0,1 3 192 0,10 2-12256 31,7 4-2448-31</inkml:trace>
  <inkml:trace contextRef="#ctx0" brushRef="#br2" timeOffset="110609.08">28070 9252 43311 0,'6'0'3840'0,"1"3"-3072"0,1 0-608 0,-2 3-160 16,0 1 208-16,5 2 16 0,9 5 0 0,12 8-13200 16,14 12-2640-16</inkml:trace>
  <inkml:trace contextRef="#ctx0" brushRef="#br2" timeOffset="110695.17">28663 9713 35007 0,'6'4'1552'0,"-2"-2"320"0,0 2-1488 0,0-1-384 15,-2-3 0-15,1 3 0 0,0 0 1072 0,3 4 144 16,6 3 16-16,15 15-12368 15,12 6-2464-15</inkml:trace>
  <inkml:trace contextRef="#ctx0" brushRef="#br2" timeOffset="110896.62">29358 10320 45151 0,'4'-3'4016'0,"1"0"-3216"0,0 6-640 0,0-2-160 15,0 3 448-15,2 1 48 0,7 1 16 0,7 4 0 31,10 8-1344-31,6 5-256 0,5 5-48 0,-1 2-16 0,1 3 976 0,0-1 176 0,-2 3 0 0,-1-6-19040 16,-5 1 15232 0,6 2-10208-16,-5-2 11888 0,-8-8 1696 0,-9-4 432 0,-5-7 0 15,-3 0 4544-15,-4-4 976 0,-1 2 208 0,0-3 32 16,0 4-1920-16,2 0-384 0,4 2-64 0,4 7-19264 16</inkml:trace>
  <inkml:trace contextRef="#ctx0" brushRef="#br2" timeOffset="111008.29">30479 11253 41471 0,'6'-3'1840'0,"-1"1"368"0,1 4-1760 0,1 2-448 0,1 2 0 0,-2 0 0 0,3 3-1840 0,5 3-448 16,11 11-80-16</inkml:trace>
  <inkml:trace contextRef="#ctx0" brushRef="#br2" timeOffset="111159.07">30878 11513 44223 0,'-1'-14'1968'0,"1"5"400"16,1 3-1904-16,1 4-464 0,2 4 0 0,1 1 0 0,2 3 480 0,5 0 0 16,7 8 0-16,10 4 0 15,10 12-944-15,10 9-192 0,3 6-48 0,3 3 0 16,2 6-3760-16,0-2-752 0,-3-3-160 0,-5-9-16 0,-9-5 4224 0,-9-11 848 0,-8-6 160 0,-11-5 160 16,-8-10-240-16,-9-4 64 0,-8-1 16 0</inkml:trace>
  <inkml:trace contextRef="#ctx0" brushRef="#br0" timeOffset="119283.49">24119 6053 6447 0,'1'2'272'0,"-1"0"80"0,0 0-352 0,0-2 0 0,0 0 0 0,0 3 0 16,0-3 1184-16,-1 1 160 0,1 1 48 0,-1 2 0 0,-1-1 672 0,1 0 144 0,0 0 32 0,0-2 0 0,1 1-608 0,0-2-112 0,-1 3-32 0,1-3 0 0,0 0-480 0,0 1-112 0,1 2 0 0,-1-1-16 0,1 2-496 16,-1 2-80-16,1 1-32 0,-1 3 0 15,0 5-272-15,-1-3 160 0,1 5-160 0,-1-1 128 0,-2 2-128 0,1 2 0 16,-1 2 0-16,0 0 128 0,-1 0 160 16,1 0 32-16,0 0 0 0,0-3 0 0,2 0 384 15,-1 0 96-15,0 3 16 0,2-1 0 0,0-1-208 16,2-1-32-16,-1 0-16 0,0 2 0 0,1 2-400 0,0-4-160 15,0 1 128-15,-1 1-128 0,2 1 0 16,-1 1 0-16,1 1 0 0,-1-1 0 0,0 3 0 0,-1-2 0 16,1-1 0-16,0 1 0 0,0-1 176 0,-1 0-48 15,2 1-128-15,-1-2 192 0,1-5 128 0,-1 2 0 16,1-1 16-16,-2-2 0 0,0 0-336 0,-1 3 0 16,-1-3 0-16,-3 3 0 0,0-1 0 0,-1-1 0 15,-1 5 0-15,-1-4 0 0,2 1 0 0,-3 0 0 16,2 1 0-16,0 1 0 0,1-2 0 0,1 1 0 15,1-4 0-15,2 2 0 0,-1-2 0 0,2 0 0 0,2-1 0 16,-1 1 128-16,1-3-128 0,1-1 0 0,-1 2 0 0,2-6 0 16,-2 2 0-16,2-4 0 0,-1 2 0 0,-1-2 0 15,0 0 0-15,1 0 0 0,-2-2 0 0,0 1 0 16,-1 1 0-16,0-2 0 0,0 0 0 0,-1-1-128 16,0 2 128-16,-2 1 0 0,1 1 0 0,0-4 0 15,0 3 0-15,0-2 0 0,1 0 0 0,-1-2-128 16,2 1 128-16,0-2 128 0,2 2-128 0,-1-3 176 15,0 0-48-15,0-3-128 0,2 3 192 0,0-1-64 16,1 1-128-16,0-3 0 0,0 1 0 0,-1 1 0 0,1-4 0 16,0 1 0-16,-2 0 0 0,1-2 0 0,-2-4 0 15,-1 0 0-15,0 2 0 0,-1-5 0 0,-1-3-128 16,-1-4 128-16,0-1-160 0,-2-3 160 0,0 0 0 0,2-3 0 16,-1 1 0-16,0 0 0 0,2-2 0 0,-1-1 0 15,3 1 0-15,-1-1 0 0,1 1 0 16,0 1 0-16,1-2 0 0,-1 1 0 0,0 2 0 15,2-3 0-15,-2 3 0 0,0 2 0 0,-2 1 0 0,2 1 0 16,-1 0 0-16,-1-3 0 0,-1 3 0 0,-1 0 0 16,1-1 0-16,-1-1 0 0,-1-1 0 0,1 1 0 15,-1-4 0-15,0-1 0 0,2 1 0 0,-1-3 0 16,2-1 0-16,-1-1 0 0,3-1 0 0,0 3 0 0,3-1-128 16,0 1 128-16,2-1 0 0,3 1 0 15,-1-1 0-15,0 0 0 0,3 1 0 0,0 2 0 0,3 2 0 16,-2 0 0-16,1 2 0 0,-1 3 0 0,0 0 0 0,-1 1 0 15,0 5 0-15,-2 0 0 0,-2 3 0 0,-3 3 0 16,0 2 0-16,-2 4 0 0,-2 0 0 0,0 4 0 16,-1 0 0-16,0 2 0 0,-2 0 0 0,2 0 0 15,-1 0 0-15,0 0 0 0,0 1 0 0,1-3 0 16,0 1 0-16,0-2-176 0,0 1 176 0,0-3-160 31,1-1-1344-31,1 2-272 0,0-2-48 0,0-2-12832 0</inkml:trace>
  <inkml:trace contextRef="#ctx0" brushRef="#br0" timeOffset="120696.05">23539 6400 7359 0,'0'-3'656'0,"0"-2"-528"0,1 4-128 0,0 1 0 0,1 0-144 0,-2-3-64 0,2-1-16 15,-1-1 0-15,3-1 224 0,-1-4 0 0,0 3 0 0,0 1 0 0,-1 0 0 0,-1 2 208 0,1 1-16 0,-1 0 0 0,-1 3-48 0,0-3-16 0,0 3 0 0,-1 0 0 16,1 0 0-16,0 0-128 0,0 0 192 0,0 0-64 15,0 0 560-15,1-4 96 0,-1 4 32 0,0 0 0 16,0 0 272-16,0 0 48 0,11-18 16 0,-7 12 0 16,0 0 192-16,-2-1 64 0,2 1 0 0,-1 3 0 15,0-1-256-15,-1-1-64 0,1 4 0 0,-1-2 0 16,1 3-704-16,-2 0-128 0,0 3-48 0,0-3 0 0,-1 1-208 0,2 4 0 16,-2-1 0-16,0-1 0 0,0 0 0 0,0-3 0 15,0 0 0-15,0 0 0 0,0 0 0 16,0 0 320-16,0 0-32 0,0 0-16 0,0 0 512 0,0 0 112 15,6-19 0-15,-4 10 16 0,1 5-144 0,-1-5-48 16,1 3 0-16,-2 2 0 0,1-2-208 0,1 2-32 16,-2-1-16-16,0 1 0 0,1 4-96 0,-1-2-32 15,-1 2 0-15,1 2 0 0,-1-2-208 0,1 3-128 16,-1 1 128-16,2-1-128 0,0 1 0 0,-2-4 0 16,0 0 0-16,0 0 0 0,12 21 0 0,-7-15 0 15,2 0 0-15,-2-2 0 0,1-1 0 0,0 0 0 16,0 0 0-16,2-3 0 0,-2 1 224 0,1-1-32 15,-1 0 0-15,0 0 0 0,2 0 176 0,-2 3 16 16,1 0 16-16,1 3 0 0,-2 4-160 0,-1 1-48 16,0 5 0-16,-1 2 0 0,-1 3 96 0,-1 1 16 0,-2 4 0 0,-3 1 0 15,1-3-304-15,-2 0 0 0,-1 2 128 0,0-1-128 16,1-4 0-16,-1 1 0 0,2-2 0 0,-2-1 0 16,0-3 0-16,1-1 0 0,0-2 0 0,2-4 0 15,1-2 128-15,-2 0-128 0,2-4 0 0,-1 2 0 16,-1-4 0-16,-1 2 0 0,1-1 0 0,-4 0 0 15,3 0 0-15,-5 2 0 0,0 0 0 0,-1 0 0 16,-1 3 0-16,0-4 0 0,-1 4 0 0,-2-1 0 16,2-3 0-16,-1 4 0 0,1-5 0 0,1 2 0 15,0-2 0-15,1-2 0 0,0 0 0 0,0-2 0 16,1-2 0-16,2 2 0 0,0-2 0 0,2-1 0 0,1 1 0 16,0-3 0-16,2 1 0 0,0-3 0 0,2-1 0 15,0 0 0-15,3-2 0 0,-1 2 0 0,2-2 0 16,0 0 0-16,1 1 0 0,1 3 0 0,0-1 0 0,2 2 0 15,-1 0 0-15,0 1 0 0,1 3 0 0,-1 0 0 16,2 1-128-16,0 2 128 0,-2 0 0 0,0 2 0 16,1 1 0-16,-1 3 0 0,1 0 0 0,-1 0 0 15,0 4 0-15,1 0 0 0,-1 0 0 0,1 2 0 16,0 1 0-16,0-4 0 0,0 4 0 0,1-3 128 16,0 0-128-16,-1-2 0 0,1 1 384 0,0-5-16 15,-1 2-16-15,2-5 0 0,-1 1-352 0,0-2 128 16,-1 3-128-16,1-6 0 0,1 1 0 0,-2 1 0 15,1-5 0-15,2 2-17856 0</inkml:trace>
  <inkml:trace contextRef="#ctx0" brushRef="#br0" timeOffset="122509.2">26319 8184 5519 0,'-1'-7'496'0,"-1"1"-496"0,2 3 0 0,0-1 0 0,2 1 192 0,-2 0-64 16,0-4-128-16,-2-5 192 0,2-3 752 0,-2 2 144 0,1 3 16 0,-2-3 16 0,1 7 336 0,-2-2 64 0,1 4 16 0,1 0 0 16,-1 2-160-16,1-2-32 0,-2-1 0 0,2 1 0 0,1 1-576 0,2-4-112 0,1 1-16 0,2 0-16 15,1 0-448-15,1-2-176 0,2 0 128 0,0-2-128 16,2-2 272-16,0-1-16 0,0 1-16 0,-1-2 0 16,0 2 752-16,1-1 160 0,-1 0 16 0,-2 2 16 0,1 1 32 15,-2 2 0-15,-1 0 0 0,-1 2 0 0,-1-1-320 16,0 4-64-16,-2 0-16 0,0 2 0 0,-1 1-416 15,-1 0-80-15,1 4 0 0,-2-3-16 0,-1 4 128 0,-1-1 16 16,1-2 16-16,0 2 0 0,0-1-208 16,-1 0-64-16,0 1 0 0,2-2 0 0,-1 2-16 15,1 0-16-15,-1 0 0 0,2 3 0 0,0-4 80 0,-2 5 16 16,2 0 0-16,-1 5 0 0,0-1-64 16,-1 2-16-16,0 4 0 0,1 1 0 0,-1 3-48 0,1 3 0 15,-1 3 0-15,1 1 0 0,1 0-128 0,-2 5 0 16,1 2 0-16,0 1 0 0,1 1 176 0,0 3-48 15,0 0-128-15,-1-8 192 0,0-2-192 0,1 0 0 16,-3 7 0-16,0 3 0 0,1 0 0 0,-2-2 128 16,1 1-128-16,-1-2 0 0,-1 1 0 0,-2-2 0 0,1 4 0 15,-2-2 0-15,-1-2 0 0,1 0 0 0,-1-1 0 16,-1-1 0-16,1 0 0 0,-2-1 0 0,3-2 0 16,-1 0 0-16,2-1 0 0,1-2 0 0,1-4 0 0,0 0 0 15,2-3 0-15,1-3 0 0,1 0 128 0,2-6-128 16,0 0 192-16,1-5-16 0,2 0 0 0,0-3 0 15,1-1-176-15,0-4 0 0,-1-4 0 16,1 1 0-16,1 1 0 0,-1-2 0 0,1-2 0 0,0 0 0 16,0-4 0-16,-2 0 0 0,2-2 0 0,0-4 0 15,-1-3 0-15,0 0 0 0,1 0 0 0,-2-6 0 16,2-1 0-16,-1 1-144 0,-2-1 144 0,2-5 0 16,0-7-144-16,-2-5 144 0,2-2 0 0,0-5-144 15,1 1 144-15,-2-4 0 0,2-1 0 0,0 1 0 16,0 2 0-16,0 6 0 0,0 5 0 0,0-5 0 15,1-2 0-15,0 0 0 0,1 3 0 0,-1-1 0 0,-1 2 0 16,-2 2 0-16,1 5 0 0,-1 4 0 0,-1 1 0 0,-1 5 0 16,1 4 0-16,-4 4 0 0,2 5 0 0,-1 3 0 15,-1 0 0-15,-1 4 0 0,2 1 0 0,-3 4 0 16,0-2 0-16,0 3 0 0,-1 0 0 0,1 0 0 16,0 0 0-16,2-2 0 0,-1 2-176 0,2-1 176 15,1-2-208-15,0-1 80 0,0 1 128 0,1-4 0 16,-1 3-144-16,1-4 144 0,1 2-160 0,-2-3 160 15,1 2-208-15,-1-2 80 0,0-1 128 0,-1 4 0 16,1 0-144-16,-3 0 144 0,2 2 0 0,0 0 0 16,0 4 0-16,-1 0 0 0,0 4-288 0,1 0 16 0,-2 2 0 15,1 0 0 1,0 0-112-16,0 0-32 0,1 2 0 0,-1 1 0 0,0-1 16 0,-1 0 0 0,1-2 0 16,-2 2 0-16,2-1 144 0,-1-2 16 0,2 0 16 15,-1 1 0-15,0 0-48 0,1 1-16 0,1 2 0 0,1 1 0 16,2 2 144-16,1 1 144 0,1 4-208 0,1 4 80 15,2 1 128-15,0 4 0 0,-1-1 0 0,2 3 128 16,0 7 208-16,-2 3 48 0,0 3 16 0,0-3 0 16,-4 3 224-16,0 0 32 0,-2 0 16 0,-1 1 0 15,0 1-160-15,-1-1-48 0,-2 3 0 0,0-2 0 16,0 2-464-16,1-5 0 0,-1 1 0 0,1-5 0 0,-1-3 0 16,3 0 0-16,0-7 0 0,0-2 0 15,1 1 0-15,-1-5 0 0,2 2 0 0,-2 0 0 16,0-1 0-16,0 2 0 0,-2-4 0 0,0 1 0 0,-1-1 0 15,1-1 192-15,-2-2 0 0,1 0 0 0,0 0-192 0,-1-1 128 16,2-5-128-16,-1-1 0 0,2 1 0 0,0-4 0 16,0-2 0-16,1-2 0 0,0-6 0 0,0 2-240 15,0 2 32-15,-1 0 0 16,1-4-1360-16,-2 2-272 0,2-4-48 0,-1-1-14160 16</inkml:trace>
  <inkml:trace contextRef="#ctx0" brushRef="#br0" timeOffset="123399.55">26580 8588 24879 0,'-5'0'2208'0,"1"0"-1760"0,2-2-448 0,2 0 0 15,0 1 0-15,-2 0-144 0,1-2 0 0,-1 0 0 0,-2-1 320 0,0-2 64 0,2-3 16 0,0 3 0 0,4-2-96 0,-1 2-16 0,3-4 0 0,-1 4 0 0,4-2 160 16,-1-2 16-16,1 1 16 0,1 2 0 0,0 0 768 0,1-1 160 0,1 4 16 15,0-2 16-15,0 2-464 0,1-2-112 0,1 3-16 0,0 1 0 16,1 1-496-16,-1-3-208 0,2 4 176 0,1-2-176 16,-2 2 0-16,1-4 0 0,-1 4 0 15,-1 0 0-15,0 1 0 0,-2 4 0 0,-3 0 0 0,1 4 0 16,-2 3 0-16,-1 4 0 0,-3 4 0 0,-2 1 0 16,-1 4 224-16,-3 1-48 0,-1 2-16 0,-2 1 0 15,-3 1-160-15,0 3 0 0,-1-5 144 0,-3 0-144 16,1 5 0-16,-2-5 0 0,-1-3 0 0,0-3 128 15,2-6-128-15,2 0 0 0,-1-3 0 0,2-4 0 16,1 0 0-16,2-5 128 0,2 0-128 0,-1-2 0 0,1 0 0 16,1-4 0-16,-1 0 0 0,0-2 0 15,-1 0-752-15,0-2-64 0,0-3-16 16,-1 2 0-16,0-3 192 0,0 1 16 0,1-1 16 0,0 1 0 0,2 0 608 0,-2 3 0 16,4-1 0-16,0 0 0 0,2 2 304 0,1 1 80 15,1 1 0-15,2 0 16 0,0 3 288 0,4 0 48 16,0 0 16-16,3 3 0 0,2-2 144 0,1 4 16 15,2 1 16-15,-1-1 0 0,2 4-288 0,0-3-64 16,1 4-16-16,0 2 0 0,-1 0-240 0,1 1-64 16,1-1 0-16,-1 2 0 0,-1-2-112 0,-1 1-16 15,0-1-128-15,-1-2 192 0,0 2-192 0,-2-2 176 0,2 0-176 16,0 0 160-16,0 1-160 0,1 0 0 0,1 4 0 0,-1-5-12192 16,-1 2-2512-1</inkml:trace>
  <inkml:trace contextRef="#ctx0" brushRef="#br2" timeOffset="131276.67">21899 2127 29487 0,'5'-3'2624'0,"0"3"-2112"0,0 0-512 0,-2 0 0 0,-1 3 880 0,1-3 64 0,2 2 16 0,4-2 0 0,4 1-224 0,2 2-32 0,1 1-16 0,0-1 0 0,0 2-560 0,-3-1-128 0,-1-1 0 0,-1 3 0 0,-1-3-176 0,-2 4-64 16,1 0-16-16,-2 2 0 16,2 1-2128-16,-3-1-432 0,2 4-96 0,-2 2-16 0</inkml:trace>
  <inkml:trace contextRef="#ctx0" brushRef="#br2" timeOffset="131435.9">22309 2563 3679 0,'-2'6'320'0,"1"1"-320"16,1-4 0-16,0 2 0 0,1-1 1776 0,1-3 272 16,0 4 64-16,2 1 16 0,1 2-1120 0,2 4-240 15,3 4-32-15,2 0-16 16,1 2-2032-16,0-5-416 0,0 2-64 0,3-1-32 0</inkml:trace>
  <inkml:trace contextRef="#ctx0" brushRef="#br2" timeOffset="131643.86">23220 3289 911 0,'11'10'0'0,"-2"-4"0"0,-2 0 0 0,-1-1 0 15,-1 0 288-15,-2-1-32 0,2-1 0 0,2 3 0 16,4 5-128-16,5 4-128 0,5 3 144 0,0 1-144 0</inkml:trace>
  <inkml:trace contextRef="#ctx0" brushRef="#br2" timeOffset="131787.19">23508 3609 28559 0,'3'-3'1264'0,"-1"3"272"0,0 0-1232 0,3 1-304 0,0 4 0 0,-1-4 0 16,2 4-704-16,3 1-192 0,3 2-32 0,6 7-16 15,-1 1 768-15,1 2 176 0,2-1 0 0</inkml:trace>
  <inkml:trace contextRef="#ctx0" brushRef="#br2" timeOffset="131960.37">23833 3916 3679 0,'25'9'160'0,"-5"-6"32"0,0 4-192 0,-6-1 0 0,-4 0 0 0,-1-2 0 16,2 2 0-16,9 4 0 0,11 5 0 0,8 4 0 16,3 4 0-16,0 1 0 0,-4-1 0 0,-5-5 0 15,-3 2 0-15,-3-4 0 0,-4 0-128 0,-3-1 128 16,-1-3 352-16,-5 1 128 0,1-3 32 0,-1 0 16 15,0-2 1360-15,-2 2 272 0,0 0 48 0,6-1 32 16</inkml:trace>
  <inkml:trace contextRef="#ctx0" brushRef="#br2" timeOffset="132108.9">25222 4783 32255 0,'10'2'2864'0,"-5"-2"-2288"0,-2 3-576 0,2 1 0 0,2-2 2656 16,-1 2 416-16,1 2 96 0,7 0 16 0,7 7-2752 0,7 6-432 16,6 1-320-16,4 7 48 0</inkml:trace>
  <inkml:trace contextRef="#ctx0" brushRef="#br2" timeOffset="132288.05">25830 5407 24879 0,'18'7'1088'0,"-6"-2"256"0,-1 1-1088 0,-2-1-256 15,-4 1 0-15,-2-2 0 0,2-2 256 0,3 6-16 0,3 4 0 0,1 0 0 16,2 4-448-16,-3-2-96 0,-4 1-16 0,-2-5 0 31,-2-2-1696-31,-3 2-352 0,0-1-64 0,-1 1 0 0</inkml:trace>
  <inkml:trace contextRef="#ctx0" brushRef="#br2" timeOffset="132401.26">26157 5765 23039 0,'3'10'1024'0,"0"-4"192"0,-2 0-960 0,0 0-256 0,-1-2 0 0,0 0 0 16,2 1 640-16,-2 1 64 0,1 7 32 0,1 2 0 16,1 5-992-16,2-1-208 0,0-2-48 15,5 1 0-15,3 1 336 0</inkml:trace>
  <inkml:trace contextRef="#ctx0" brushRef="#br2" timeOffset="132558.83">26498 6169 23951 0,'5'10'1056'0,"-1"-4"224"0,1 2-1024 0,0-2-256 0,0-1 0 0,-1 0 0 16,4 1-272-16,4 5-112 0,8 3-32 0,7 8 0 15,4 3-2608-15,3-1-528 0,-2 2-96 0,2-3-32 0,2 1 2912 0,-1-1 576 16</inkml:trace>
  <inkml:trace contextRef="#ctx0" brushRef="#br2" timeOffset="132632.84">26965 6601 2751 0,'4'5'256'0,"0"-4"-256"0,-2 1 0 15,1 1 0-15,2-2 0 0,5 5 176 0,8 9-176 0,17 7 176 16</inkml:trace>
  <inkml:trace contextRef="#ctx0" brushRef="#br2" timeOffset="132746.79">27835 7124 21183 0,'23'13'944'0,"-5"-4"192"0,-2 1-912 0,-5-4-224 0,-3 0 0 0,-3-2 0 16,3 0 0-16,5 6 0 0,6 5 0 0,11 7-160 0</inkml:trace>
  <inkml:trace contextRef="#ctx0" brushRef="#br2" timeOffset="132876.44">28270 7633 38703 0,'19'8'1712'16,"-5"-3"352"-16,2 1-1648 0,-1 0-416 0,-1 1 0 0,-4 0 0 15,5 1-1712-15,8 8-416 0,14 7-96 0,13 9-16 0</inkml:trace>
  <inkml:trace contextRef="#ctx0" brushRef="#br2" timeOffset="133076.37">29239 8425 23039 0,'13'17'1024'0,"-6"-7"192"0,1 0-960 0,-3-4-256 0,-2-2 0 15,0-2 0-15,1 4 1216 0,2 1 192 0,4 2 32 0,4 4 16 16,3 3-1136-16,2-2-320 0,1 0 144 0,4 0-144 15,2 2 0-15,2-1 144 0</inkml:trace>
  <inkml:trace contextRef="#ctx0" brushRef="#br2" timeOffset="133176.01">29683 8895 22111 0,'5'6'1968'0,"2"0"-1584"0,0-2-384 0,0-1 0 15,1 2-528-15,2 0-192 0,6 6-48 0,12 6 0 0,13 6 560 0,5 2 208 16</inkml:trace>
  <inkml:trace contextRef="#ctx0" brushRef="#br2" timeOffset="133375.19">30450 9518 24879 0,'4'0'2208'0,"-2"2"-1760"16,2-2-448-16,0 4 0 0,-1-1 2688 0,1 0 448 15,0 0 80-15,3 0 32 0,6 4-2656 0</inkml:trace>
  <inkml:trace contextRef="#ctx0" brushRef="#br0" timeOffset="138592">24160 4339 911 0,'-1'-12'0'16,"-1"2"0"-16,2 4 0 0,-1 1 0 0,1 3 160 0,-2-4-160 0,-1-4 192 0,-2-7-192 0,-2-3 1008 0,-2 4 80 0,0 1 32 0,1 8 0 0,-1 4 160 0,2 6 48 0,-1 1 0 0,2 2 0 0,1 2-320 0,0 2-64 16,3-2-16-16,-1-2 0 0,3 0-528 0,3-1-96 0,-1-1-32 0,2-2 0 15,2 0-272-15,0-4 0 0,0 1 0 0,2 0 0 16,1-3 512-16,-2 2-16 0,0-2 0 0,0 1 0 16,-3 1-112-16,1 1 0 0,-2 1-16 0,-2 1 0 15,-1 4 272-15,0-1 64 0,-2 4 16 0,0 2 0 16,0 3 320-16,-1 0 64 0,2 2 16 0,0 2 0 15,2-1-688-15,0 2-144 0,1-2-32 0,1 0 0 16,1 2-256-16,1-2 0 0,1 7 0 0,0-5 0 16,2 2 0-16,-2 0 128 0,3 1-128 0,-2 4 0 15,1-2 0-15,-4 2 0 0,1 1 0 0,-1 1 0 16,-3 3 192-16,-1 1-64 0,-1-1 0 0,-1 3-128 16,-2-2 800-16,-1-2 48 0,1-2 16 0,1-1 0 15,-1 0-688-15,1 2-176 0,1-5 0 0,1 2 0 0,1 0 0 16,0-3 0-16,0-4 0 0,2 5 0 0,1-1 0 15,-1 4 0-15,2-1 0 0,1 1 0 16,0 1 0-16,0 1 0 0,0 1 0 0,0-3 0 0,1 0 816 0,-3 1 176 16,2-5 32-16,-1-2 16 0,0-2-832 0,-2 1-208 15,1-3 0-15,-2 0 0 0,1-4 0 0,-2 1 0 16,0-3 0-16,0 2 0 0,-1-2 0 0,0-3 0 16,0 2 0-16,0 0 0 0,-1-3 0 0,1-1 0 15,1 1 0-15,0 3 0 0,0-3 0 0,0 1 0 16,0 2 0-16,0-3 0 0,1 0 0 0,-1 2 0 15,2 0 0-15,-1-1 0 0,0 1 0 0,0 0 0 16,2-2 0-16,-2 0 0 0,3 0 0 0,-2 0 0 0,1 1 0 16,-1-4 0-16,1 1 0 0,-2 1 0 0,1-4 0 15,0 2 0-15,-1-1 0 0,0-2 0 0,-1 4 0 0,0-4 0 16,-1 3 0-16,-2-3 0 0,1 0 0 0,-2 0 0 16,2 3 0-16,-2-3 0 0,1 0 0 0,0 0 0 15,0 0 0-15,1 1 0 0,1 2 0 0,-2-1 0 16,2 2 0-16,1-2 0 0,0 2 0 0,-1 2 0 15,2 0 0-15,-1 4 0 0,1-1 0 0,0 1 0 16,2 2 0-16,-2-2 0 0,1 2 0 0,-2-2 0 16,2 0 0-16,-2-1 0 0,0-3 0 0,0-1 0 15,0 0 0-15,-2-5 0 0,1 0 0 0,0-5 0 16,0 0 0-16,-2-4-128 0,1 0 128 0,-2-4 0 0,3-2 0 0,-2 2 0 16,1-2 0-16,-1 1 0 0,1-1-256 15,0-1 48-15,-2 0 16 0,0-2 0 0,0 0 192 0,1 0 0 16,-1-1 0-16,0 3 0 0,2-2 272 0,-1 2 48 15,1 0 16-15,1 1 0 0,-1 1-112 0,1-1-32 16,1-1 0-16,1 0 0 0,1-2-192 0,-1-2 0 16,0-1 0-16,2-3 0 0,-1-3 0 0,-1-3 0 15,2-1 0-15,-2-1 0 0,-1-2 128 0,0-1-128 16,0-2 0-16,-3 1 0 0,2-2 0 0,-1 1 128 16,-1 0-128-16,0 1 0 0,0 1 0 0,-2 0 0 15,1 5 0-15,-2 1 0 0,0 3 0 0,-1 0 0 16,-1 4 0-16,1 3 0 0,-1 1 0 0,1 2 0 15,0 1 0-15,0 1 0 0,2 2 0 0,1 0 128 16,1-2-128-16,1-1 0 0,3 2 0 0,0-4 0 16,2 0 0-16,0 0 0 0,3 1 0 0,1-3 0 0,1-3 0 0,2-5 0 15,1 1 0-15,-1 0 0 0,0-3 0 0,0 2 0 16,1 4 0-16,-2-2 0 0,-1-1 0 0,0 5 0 16,-3 1 0-16,-2 2 0 0,0 2 0 0,-3 3 0 15,-1 3 0-15,-3-1 0 0,0 4 0 0,1 1 0 16,-2 2 0-16,0-2 0 0,0-1 0 0,0 1 0 15,0 3 0-15,0 0 0 0,1-1 0 0,3-2 0 16,0 3 0-16,1-2 0 0,1 1 0 0,1-2 0 16,1-1 0-16,1 4 0 0,-1-3 0 0,1 2 0 15,1-1 0-15,-3 4 0 0,2-2 0 0,-3 3 0 16,1 0 0-16,-1 3 0 0,-2 0 0 0,-2 5 0 0,-1 3 0 16,1 1 0-16,-2 4 0 0,0 3 0 0,-1 4 192 15,-1 2 80-15,1 4 32 0,1 2 0 0,-1 1-304 16,2-4 0-16,1 1 0 0,2-1 0 0,-1 0 0 15,1-5 0-15,1-1-160 0,0 0 160 0,3 0 0 16,-1-3-176-16,0-3 176 0,1-2-10256 16,1-2-1968-16</inkml:trace>
  <inkml:trace contextRef="#ctx0" brushRef="#br0" timeOffset="140368.37">24239 4288 2751 0,'1'-6'256'0,"0"0"-256"15,-1 4 0-15,2 0 0 0,-2 1 336 0,0 0 32 0,1-3 0 0,-1-2 0 0,1 0 400 0,-1 0 64 0,0 1 32 0,-1 1 0 16,-2 3 128-16,0 1 32 0,-1 0 0 0,0 1 0 0,-1 3-496 0,0-2-80 0,0 2-32 0,0 1 0 15,2-4-288-15,-2 1-128 0,2 1 128 0,1-3-128 16,-1 0 256-16,1 0-48 0,1 0 0 0,-1-3 0 16,1 3 192-16,1-2 48 0,-1 1 0 0,1-4 0 0,0 1 240 0,-1 0 48 15,1 1 16-15,0 0 0 0,-2-1-240 0,1 0-32 16,0 2-16-16,0-3 0 0,0 4 304 0,-2-1 48 16,-1 2 16-16,2 0 0 0,-3 2-208 0,1-2-48 15,1 4 0-15,-1-2 0 0,0 4-352 0,-1-2-80 16,1 2-16-16,2-2 0 0,1 2-128 0,-1 0 0 15,4 1 0-15,-1 0 0 0,1 2 0 0,2 1 0 16,0 2 0-16,0 0 0 0,1 1 576 0,-1 3 64 16,0 0 32-16,0 2 0 0,-2 1 96 0,0 1 32 15,-1 1 0-15,-1 1 0 0,0 0 0 0,-1-2 0 16,-1-1 0-16,1-1 0 0,0-1-160 0,-2 4-16 16,2 2-16-16,0 1 0 0,1 2-384 0,0 0-80 0,0 2-16 15,2-2 0-15,1-2-128 0,-1 2 0 0,2 0 0 16,0 1 0-16,-1-1 0 0,2-1 0 0,0 0 0 15,0-3 0-15,0 4 0 0,1-1 0 0,-1-3 0 0,0 0 0 16,2 1 592-16,-3-1 144 0,3 0 32 0,-2-2 0 16,2 1-608-16,-2-1-160 0,1 1 0 0,-1-3 0 15,0 0 0-15,0 0 0 0,0 1 0 0,-3 0 128 16,2 3-128-16,-3 0 0 0,1 0 0 0,-2 0 0 16,-2 1 144-16,0-4 16 0,-2 4 0 0,0 0 0 15,1-3 240-15,-1 0 48 0,-1 1 16 0,0-3 0 16,1 2-336-16,1-5-128 0,0 1 0 0,1 0 144 15,1 0-144-15,-1 3 0 0,1-1 0 0,1 4 0 0,0-2-128 0,0 2 128 16,0-2 0-16,0 1 0 0,0 2 0 16,1-1 0-16,-1-1 0 0,0 1 0 0,2-2 0 15,0-2 0-15,-1 1 0 0,3-3 0 0,-2 0 0 16,3 0 0-16,0-2 0 0,2 1 0 0,-3-3 192 16,3 0-32-16,-1-2-16 0,-1 0 0 0,0-1-144 0,1-3 128 15,-1 4-128-15,1-4 128 0,-1 4-128 0,-1-1 0 16,-2 1 0-16,1-1 0 0,-2 4 0 0,-1-1 0 15,0 4 0-15,-1 0 0 0,-2 0 0 0,2 0 0 16,-2 1 0-16,1 0 0 0,-1 3 0 0,1-2 0 16,-2 1 0-16,2 1 0 0,-1-2 0 0,2-1 0 15,-1 2 0-15,0-1 0 0,2-3 0 0,-1-1 0 0,1 1 0 16,0-2 0-16,0 2 0 0,0-1 0 0,0-2 0 16,1 2 0-16,2-2 0 0,-2 0 0 0,2 3 0 15,-1-1 0-15,2-2 0 0,-1 1 0 0,2-1 0 16,-1 0 0-16,1 2 0 0,0 0 0 0,1 0 0 15,-1-1 0-15,0 3 0 0,0-3 0 0,0 2 0 0,-1-1 0 16,-1 1 0-16,0-2 0 0,-1 2 0 0,0-2 0 16,-1 3 0-16,-1-3 0 0,0 5 0 0,-1-2 0 15,-1 0 0-15,0-4 0 0,1 2 0 0,-1-2 0 16,1 0 0-16,-1-3 0 0,0 2 128 0,1 0-128 16,0-1 0-16,-1 0 0 0,0 0 0 0,0 2 0 15,-1-2 320-15,1 3 16 0,-1-1 16 0,1 0 0 16,-1 1-352-16,2-3 0 0,-1 3 0 0,-1 2 0 15,2-1 0-15,-1-2 0 0,0 3 0 0,1-2 0 16,0 4 0-16,0 1 0 0,-1 1 0 0,0-1 0 16,-1-2 0-16,1 0 0 0,1-1 0 0,-2-1 0 0,2-2 0 15,0-2 0-15,1 0 0 0,0-1 0 0,0-2 0 16,0-2 0-16,1 1 0 0,0-5 0 0,2 2 0 0,-1-6 0 16,2 2 0-16,0-4 0 0,-1-1 0 0,1 1 0 15,0-4 0-15,-1 1 0 0,1 0 0 0,0 2 0 16,-2-2 0-16,1 1 0 0,-1 1 208 0,1 1-16 15,-2-1-16-15,0 1 0 0,0 1-176 0,1 1 0 16,-2-4 0-16,1 4 0 0,-1-3 0 0,1-1 0 16,-1 1 0-16,1-2 0 0,1 0 0 0,-1-1 0 15,1 1 0-15,0 3 0 0,0-4 0 0,-1 3 0 16,2-1 0-16,-1 0 0 0,1-1 0 0,0-5 0 16,0 6 0-16,1-4 0 0,-1 1 0 0,0 0 0 15,-1 4 0-15,1 0 0 0,-2-2 0 0,0 6 0 0,2-2 0 16,-2 2 0-16,0-1 0 0,0 2 0 0,1 1 0 15,-1 0 0-15,0 1-144 0,2 2 144 0,-2-3 0 16,0 2 0-16,0-1-320 0,-1 2 64 0,2-2 0 16,-1 2 0-16,-1-1-32 0,0-1 0 0,0 2 0 0,0-3-12128 15,-3 0-2416-15</inkml:trace>
  <inkml:trace contextRef="#ctx0" brushRef="#br0" timeOffset="140924.03">24492 5468 26719 0,'0'-2'2368'0,"0"0"-1888"0,2 2-480 0,-2 0 0 0,1 0-768 0,-1 0-256 0,1-2-64 0,-1 2 0 0,1 2 2240 0,1 0 448 0,0 4 96 0,-2-6 16 16,0 0-656-16,4 27-128 0,-2-17-32 0,2 0 0 16,0 0-736-16,-1 2-160 0,2-3 0 0,0 4 0 15,0-4 0-15,0 3 0 0,1 2 0 0,-1-2 0 16,1 1-128-16,-1-1 128 0,0 2 0 0,0-5-144 15,0 3 144-15,-1-2 0 0,1-1 0 0,-1 0 0 16,-1 1 0-16,1-3 0 0,0 2 0 0,-1-3 128 0,1 2-128 16,-1-3 0-16,0-2 0 0,2 0 0 0,0-2 0 15,1-2 0-15,1-2 0 0,1 0 0 0,2-2 0 0,1-3-128 16,0-2 128-16,2-2 0 0,2 0 0 16,-1-3-160-16,2-3 160 0,1 1 0 15,-1 0-736-15,-2 1-32 0,3-2-16 0,-3 5-8112 16,0-2-1632-16</inkml:trace>
  <inkml:trace contextRef="#ctx0" brushRef="#br0" timeOffset="141232.04">24867 5427 17503 0,'-14'13'1552'0,"6"-3"-1232"0,0-1-320 0,2 0 0 16,4-3 1664-16,-1-2 256 0,2 5 64 0,-3 3 16 15,-2 8-592-15,0 8-112 0,-1 7-16 0,0 6-16 16,2-1 48-16,3 2 16 0,1-1 0 0,1-2 0 15,2 1-928-15,1 1-176 0,0-2-32 0,1-5-16 16,2 3-176-16,-1-5 0 0,1 3 0 0,2-3 0 16,-1 0-464-16,4 2 16 15</inkml:trace>
  <inkml:trace contextRef="#ctx0" brushRef="#br0" timeOffset="143226.9">26010 6041 4607 0,'-4'-4'400'0,"1"0"-400"0,1-1 0 0,1 2 0 0,1 0 1280 0,0 2 160 0,0-2 32 0,0 0 16 16,0-4-352-16,0 1-80 0,0-4-16 0,0 2 0 0,0 0 560 0,0 2 128 0,-2 4 0 0,1-2 16 0,1 1-976 0,-2 3-208 0,1 0-48 0,-3 3 0 0,1 1 368 0,1-2 64 16,-1 2 16-16,0 0 0 0,-1-1-656 0,0 2-128 15,2-4-32-15,-1 2 0 0,2-3-144 0,0 0 128 16,1 0-128-16,1-4 128 0,0 2-128 0,1-2 0 15,-1 0 0-15,-1 4 0 0,0 0 0 0,8-18 0 16,-4 5 0-16,2 1 0 0,-1-2 0 0,0 2 0 16,0 0 0-16,0-1 0 0,0 0 0 0,0 2 0 15,0 1-144-15,-1 1 144 0,-2 2 0 0,2-2 0 16,-2 3 0-16,0 1 0 0,-1 0 0 0,0 1 0 16,0 2 0-16,-1-2 0 0,0 2 0 0,0 0 0 15,-1 0 0-15,1-2 144 0,0-2-144 0,0 2 0 16,0-1 144-16,1-1-144 0,1 2 0 0,-1-2 0 15,1 2 0-15,1-2 0 0,-2 3 0 0,1 0 0 0,1 1 0 16,-2 0 0-16,0 2 0 0,1 2 0 0,-1 0 0 16,-2 2 0-16,-1 1 880 0,1 1 96 0,0 1 32 15,-2 3 0-15,1 1-32 0,-1 3 0 0,0-2 0 16,-1 4 0-16,2 1-640 0,-1-1-128 0,2 5-16 0,0-4-16 16,-1 1-176-16,2 1 0 0,2 1 0 0,-2 1 0 15,2 1 0-15,1 3 0 0,-1-2 0 0,2 5 0 16,-2-5 0-16,2 4 0 0,0 3 0 0,-2 1 0 15,2 1 0-15,0 1 0 0,-1 2 0 0,1-2 0 16,-2 1 0-16,1 0 0 0,-1 2 0 0,1 1 0 16,-2-5 0-16,2 6 0 0,-2-3 192 0,0 4-64 15,0 0 320-15,2 1 48 0,-1 3 16 0,1-2 0 0,-1-3-256 16,1-3-64-16,-1 0 0 0,2-1 0 0,1-2-64 16,-2-1 0-16,2 1-128 0,0-3 192 0,-2-1 16 15,1-2 0-15,-2 1 0 0,1-1 0 0,-1 0 64 16,-1 2 16-16,-1-2 0 0,0 0 0 0,0 4-160 15,-1-1-128-15,-1-1 192 0,-1 3-192 0,1-2 160 0,-1-1-160 16,-2 2 128-16,1 1-128 0,1-5 0 0,-2 1 0 16,1 1 0-16,0-2-176 0,1 0 176 15,-1-1 0-15,0 0 0 0,2 0 0 0,-1-2 0 0,2-1 0 16,1 1 160-16,-1-1-160 0,2 0 352 0,-1-1-32 16,1-1 0-16,2 1 0 0,-2-3-192 0,1 0-128 15,2 0 128-15,0-2-128 0,0-1 0 0,-1 1 144 16,2-2-144-16,-1 1 0 0,0-3 0 0,-1 2 0 15,-1-2 0-15,-1 3 0 0,0-2 0 0,-2 4 0 0,0 1 0 16,-3 1 0-16,0-1 0 0,-1 2 0 0,0-1 0 16,0 3 0-16,-1 0 0 0,1 0 0 0,0 3 0 15,0-3 0-15,3 1 0 0,-2-4 0 16,2 4 0-16,-1-2 0 0,2 1 0 0,0-4 0 0,0 2 0 16,-1-1 0-16,2-1 0 0,0-2 0 0,0 0 0 0,0 1 0 15,0-4 0-15,0 2 0 0,0 1 0 0,-1-1 0 16,1 1 0-16,-2 3 0 0,0-3 0 0,1 2 0 15,-1 2 0-15,0-1 0 0,0 0 0 0,1 2 0 16,-1-1 0-16,0 2 0 0,1-2 0 0,-2 1 0 16,2-2 128-16,0 3-128 0,-2 0 0 0,2-2 0 15,-1 1 0-15,-1-4 0 0,2 4 128 0,-2-2-128 0,2-3 192 16,0 3 0-16,0-3-16 0,-1 0 0 16,2 2-176-16,0-4 0 0,2 1 0 0,-1 1 0 0,0-3 0 0,0 0 0 15,2 2 0-15,-2-4 0 0,0 1 0 16,1-1 0-16,-1-1 0 0,-1 0 0 0,1-4 0 15,-1 0 0-15,0 1 0 0,-1-4 0 0,1 0 0 16,-1 0 0-16,1 0-176 0,-2-3 176 16,0 0-800-16,1-5-80 0,-2 1-16 0,-1 1-16704 15</inkml:trace>
  <inkml:trace contextRef="#ctx0" brushRef="#br0" timeOffset="144016.54">25670 7140 6447 0,'-2'-3'576'0,"2"3"-576"0,0 0 0 0,0 0 0 0,0 0 640 0,-1 0 32 0,1 0 0 15,-1 0 0-15,0 0 800 0,-1 0 144 0,0 0 48 0,2 0 0 0,0 0-608 0,0 0-112 0,0 0-32 0,0 0 0 0,0 0-560 0,0 0-112 0,0 0-32 0,0 0 0 16,0 0 160-16,6 23 16 0,-2-21 16 0,-2 4 0 15,1 4 528-15,-2 0 96 0,0 3 32 0,0 3 0 16,-1-2-224-16,0 4-64 0,-1 3 0 0,-1 4 0 16,-1-3-320-16,0 0-64 0,-2 0 0 0,0 1-16 15,0-5-368-15,0 2 144 0,0-2-144 0,0-1 0 16,1-1 144-16,-1-2-144 0,2 2 0 0,-1-2 144 16,1 1-144-16,1-1 0 0,1 0 144 0,-1-1-144 0,1-3 512 15,2 0 16-15,-1-2 16 0,3 0 0 0,1-2-160 16,-1 0-48-16,3-4 0 0,2-2 0 0,2 2-336 15,-2-4 0-15,4-2 0 0,0-3 128 0,2 0-128 16,-1-3 0-16,0 1 0 0,1-1 0 0,2-2 368 0,0 0 0 16,1 2 0-16,-1-3 0 0,-2 4-368 0,-1 0 0 15,-1 1 0-15,1 0 0 16,-2 2-1152-16,0-1-128 16,-1 4-48-16,-2-1-12096 0</inkml:trace>
  <inkml:trace contextRef="#ctx0" brushRef="#br0" timeOffset="144325.59">25891 7125 26719 0,'-9'15'1184'0,"3"-5"240"0,1 0-1136 0,1-4-288 0,3 0 0 0,1 0 0 0,-1 0 240 0,0 4-16 0,-3 10 0 0,0 7 0 0,1 5 1008 0,-2 6 208 0,1-4 32 0,0 5 16 0,1 1-800 0,-2 1-176 0,0 4-16 0,1 3-16 0,-1 5-288 0,-1 1-64 15,0 7-128-15,-2 2 192 16,0 3-192-16,1-3 0 0,1-3 0 0,1-6 0 0,4-4 0 15,5-3-192-15,3-2 192 0,7-11-15520 16</inkml:trace>
  <inkml:trace contextRef="#ctx0" brushRef="#br0" timeOffset="184075.29">27764 14811 1839 0,'0'-4'160'0,"-1"0"-160"0,0 0 0 0,0 4 0 0,1-2 3168 0,0 2 608 0,0 0 112 0,0 0 16 0,0 0-1872 0,-2-3-384 0,2 2-80 0,0 1-16 16,0 0 400-16,0 0 80 0,0 0 16 0,0 0 0 0,0 0-336 0,-2 26-64 0,2-10-16 0,-1 3 0 0,1 3-672 0,-2 7-128 0,1 1-16 0,1 5-16 16,0 1-528-16,1 5-96 0,-1 3-32 0,0 1 0 15,0 4-144-15,0-1 0 0,-1-1 0 0,0-6 0 16,-2-2 256-16,2-5-16 0,-1-2-16 0,1-6 0 15,1-2 0-15,0-4 0 0,0-2 0 0,0-4 0 16,1 1-16-16,-1-5 0 0,1-4 0 0,0 0 0 0,0-2-208 0,-1-4 0 16,0-4 128-16,0-1-128 0,-1-2 128 0,-1-6-128 15,-1-3 176-15,-2-2-176 0,2-5 160 0,-4-3-160 16,1-2 128-16,-2-6-128 0,-1 1 128 0,-1-8-128 16,0-2 128-16,0 1-128 0,2-3 128 0,-2 2-128 15,2 1 0-15,1 1 128 0,2 3-128 0,1 5 0 16,2 4 0-16,2 6 0 0,0 4 0 0,1 7-176 15,0 2 176-15,2 1-192 0,0 5 192 0,0 2 0 16,2 1 0-16,-1 1-128 0,2 3 128 0,-1 1 0 16,2 2 0-16,0 3 0 0,2 5 0 0,-1 0 0 15,-1 3 128-15,0 1-128 0,0 6 176 0,-2 0-48 16,-1 2 0-16,0 5 0 0,0 0-128 0,0 5 0 0,-1 5 0 16,0 1 0-16,-1 1 160 0,1-2-160 0,0 0 192 15,-1-3-192-15,-1-3 144 0,0-3-144 16,2-4 0-16,-2-3 144 0,0-3-144 0,0 1 0 0,1-5 0 15,0-1 0-15,-1 1-256 0,1-5-16 0</inkml:trace>
  <inkml:trace contextRef="#ctx0" brushRef="#br0" timeOffset="185563.77">27822 15139 40543 0,'-3'-1'3600'0,"1"1"-2880"0,2 0-576 0,0 0-144 0,2-2 144 0,-2 1 0 0,0-2 0 0,0 1 0 0,0-2-16 0,-2-2 0 0,2-3 0 0,-1 4 0 0,1-1 64 0,0 0 0 0,-1 0 0 0,0 1 0 0,1 0 240 0,-3 2 48 0,2-1 16 16,-1 2 0-16,-1 0 16 0,-1 0 0 16,1 2 0-16,-4 2 0 0,1 0-64 0,-1 0 0 0,-2 2 0 15,-2 0 0-15,0 1 48 0,0 0 0 0,-2 0 0 0,1 1 0 16,-3 1-240-16,0 2-64 0,-1 1 0 0,-1 2 0 15,0-2-192-15,-2 5-128 0,1 1 128 0,-1 0-208 16,-1 3-112-16,3-2 0 0,1 0-16 0,2-1 0 16,4-2 176-16,4-2 160 0,4-2-208 0,3-1 80 15,5-3 128-15,3-2 0 0,3-2 0 0,2-2 0 16,3-2-288-16,3-4 32 0,2-1 0 0,3 0 0 16,1-2 128-16,2-1 128 0,1-2-192 0,0-3 192 15,1 2 0-15,-1-3 0 0,-5 3 0 0,0-3 0 16,-2 4 0-16,-1-4 0 0,-4 3 0 0,-2 1 0 15,-2 2 144-15,-5 0 48 0,-3-1 0 0,-1 4 0 16,-4-2 0-16,-1 2 0 0,-4-3 0 0,-3-1 0 0,0 1 144 16,-5 0 48-16,0 0 0 0,-3-1 0 0,-2 3-208 0,3 2-48 15,4 0 0-15,-2 3 0 0,-6 2-128 16,-2 5 0-16,-2-2 0 0,0 6 0 0,4 2 0 16,-1 1 0-16,2 5 0 0,2-4 0 0,3 6-256 0,0-1 64 15,4 3 0-15,1-2 16 0,3 2-96 16,4 1-32-16,1-4 0 0,2 2 0 0,3-3 160 0,3 1 144 15,0-3-208-15,2 1 80 0,3-5 0 0,2 0 0 16,-1-2 0-16,2 0 0 0,3-5 128 0,-2 0 0 16,2-3 0-16,-1-3-128 0,-2 0 128 0,1-4 0 15,-4 0 0-15,0-2 0 0,-1-1 0 0,-1-4 128 0,-2 1-128 16,-3 0 176-16,-1-3-176 0,-3-3 192 0,0 0-192 16,-4 0 192-16,-1-2-64 0,-4 1-128 0,-1 0 192 15,-3-1-64-15,-2 1 0 0,0 2 0 0,-1-1 0 16,-2 3 0-16,0 4-128 0,-1 4 128 0,-1 6-128 15,1 2 128-15,1 0-128 0,-1 6 0 0,-2 1-160 0,0 5 160 16,1 1-160-16,1 3 160 0,2 3-160 16,2-1 160-16,4 5-256 0,0-4 64 0,5 4 0 0,2-2 0 15,3-3 192-15,1 0 0 0,3-1 0 0,3-6-144 16,0 0 16-16,1-1 0 0,1-4 0 16,0 0 0-16,2-2 128 0,-1-1 0 0,2-3-144 0,-1-3 144 15,-1-3 0-15,2-3 0 0,-2-1 128 0,0-3-128 16,-1-3 208-16,0-2-32 0,0-1-16 0,-2-4 0 15,0 4-160-15,-2 0 192 0,-1 0-192 0,-2 3 192 16,0 4-192-16,-1 0 0 0,0 4 0 0,-2 2 0 16,0 0 0-16,-2 6 0 0,0-3 0 0,-1 6 0 0,0 1 0 15,-1-1 0-15,-2 7 0 0,-2 1 0 0,1 5-256 16,-2 0 80-16,-1 3 16 0,1 3 0 0,-1 1 160 0,-1-1-128 16,1 0 128-16,0 0-128 0,1-6 128 15,2 0 0-15,-1-1 0 0,2-2 0 0,0-3 0 16,1-2 0-16,1-3 0 0,1 0 0 0,1-5 0 0,4 0 0 15,-1-2 0-15,2-5 0 0,2 0 0 0,2-5 0 16,1-3 0-16,1-1 0 0,2-4-208 0,0-2 32 16,2 1 16-16,-1 1 0 0,1-1-16 0,-1 4 0 15,-1 2 0-15,-3 2 0 0,1 3 176 0,-2 2 0 16,0 2 0-16,-2 1 0 0,-2 2 0 0,0 3 0 16,-2-2 0-16,-1 2 0 0,-1 2 0 0,-2-2 0 15,1 3 0-15,-1 0-128 16,0-1-320-16,-1 3-48 0,-1-2-16 0,1 3-19264 0</inkml:trace>
  <inkml:trace contextRef="#ctx0" brushRef="#br0" timeOffset="187155.12">27698 15065 23039 0,'-5'0'2048'0,"1"0"-1648"0,1 0-400 0,3 0 0 0,2 0-656 16,-2 0-224-16,-2 0-32 0,0-2-16 0,1 2 672 0,-1-4 256 0,-1 0-176 0,0 3 176 0,0 0-176 0,-2 1 176 0,0-3-208 0,-3 2 208 0,2 1-208 0,-1 1 64 16,-1 2 16-16,0-1 0 0,0 2 2576 0,1 2 528 15,-1-2 96-15,2 2 32 0,1-2-576 0,1 0-112 16,1 1-32-16,0-2 0 0,3 0-1152 0,2-2-224 16,0 1-48-16,3-2-16 0,0 0-448 0,2 0-96 15,2 0-16-15,1 0 0 0,2-2 96 0,1 1 16 16,0 1 0-16,2-3 0 0,1 0-352 0,0 3-144 15,1-3 128-15,0 2-128 0,-1 1 0 0,0 0 0 16,-4 0 0-16,2 1 0 0,-1 2 0 0,0-2 0 16,0 1 0-16,1 1 0 0,-1 0 0 0,2 0 0 0,1 1 0 15,0-2 0-15,4 2 0 0,0-4 0 0,2 0 144 16,1-4-144-16,0 4 0 0,2-5 128 0,-1 1-128 0,4-2 0 16,-1-1 0-16,0-2 0 0,2 1 0 0,-2 0 0 15,0-2 0-15,-1-1 192 0,-1 4-32 0,-2-3 0 16,1 1 64-16,-2-1 16 0,1-2 0 0,2 2 0 15,1-2-80-15,3-1-16 0,-1 0 0 0,3 0 0 16,1-3 48-16,4 1 0 0,-5 2 0 0,2-2 0 16,3-1-192-16,1 0 192 0,0 0-192 0,-1-5 192 15,-3 5-192-15,2-7 128 0,1 1-128 0,1-4 128 16,1 3-128-16,-1-1 192 0,2-1-192 0,-3 3 192 0,1 0-192 16,1-4 160-16,2 4-160 0,-1-3 160 0,0 3-160 0,-1-3 0 15,0-1 0-15,2 1 0 0,1-1 0 0,1 2 0 16,-2-2 0-16,1 1 0 0,-2 3 208 0,-1-6-32 15,0 2-16-15,-2-5 0 0,-1-1 64 0,-1-4 16 16,-3 2 0-16,-1-3 0 0,0-2-48 0,1-5 0 16,2-3 0-16,3-4 0 0,0 2-192 0,0 0 144 15,-1 2-144-15,0 3 128 0,-3 2-128 0,3-5 0 16,-2 0 0-16,1 0 0 0,-2 2 0 0,-1 3 0 16,-2 3 0-16,0-1 0 0,-1 1 0 0,2 0 0 15,0 1 0-15,-2 0 0 0,2 1 0 0,-2-2 0 16,-1 2 0-16,-1 1 0 0,-2 2 0 0,-1-5 0 15,0 5 0-15,-2-5 0 0,-2 5 0 0,0-3 0 16,-1-2 0-16,-1-5 0 0,0-6-256 0,0 0 64 16,0-1 0-16,0 3 16 15,1-2-336-15,-1 4-80 0,2-1-16 0,-2 7 0 16,2-2-48-16,-2 5-16 0,3 4 0 0,-3 2 0 16,-1 6 64-16,-2 2 16 0,-2 5 0 0,-2 2 0 15,-1 1-400-15,-4 5-80 0</inkml:trace>
  <inkml:trace contextRef="#ctx0" brushRef="#br0" timeOffset="188276.94">28112 15047 17503 0,'0'-4'1552'0,"1"4"-1232"0,-1-2-320 0,1 2 0 0,0 0 352 0,1-3 16 0,0 2 0 16,2-4 0-16,1 0 144 0,0-1 48 0,0 0 0 0,0 1 0 0,-2 1 784 0,1 1 176 0,-1 2 16 0,-1-1 16 0,-2 2 544 0,0 0 96 0,-1 2 32 0,0-1 0 0,-3 4-640 0,0-1-128 16,-1 2-32-16,5-6 0 0,0 0-768 0,-22 20-144 15,13-11-48-15,-2-2 0 0,0 2-208 0,-1-1-32 16,-2 0-16-16,-2 1 0 0,-1-2 64 0,-3 2 16 15,0-1 0-15,-2 0 0 0,0 0-80 0,-4 0-16 16,0 0 0-16,-3-1 0 0,-2 0 64 0,-1-1 16 16,-4 3 0-16,-1-5 0 0,0 2-32 0,-1-4-16 0,-1 2 0 15,1-4 0-15,-4 0 16 0,1-3 0 0,3 2 0 16,0-4 0-16,-1-1-48 0,2-1 0 0,0 1 0 16,0-4 0-16,-1-2-48 0,-2 1-16 0,0-1 0 0,1 0 0 15,-1-1-128-15,0 0 192 0,-3 0-192 0,0-3 192 16,1 1-192-16,-1 2 0 0,0-5 0 0,-2 2 0 15,3 0 0-15,5 3 0 0,4 0 0 0,-6-3 0 16,-5 1 0-16,-8-3 0 0,-9-2 224 0,-1-5-64 16,4 3-160-16,3 0 0 0,3-3 0 0,0-1 0 15,4-2 0-15,-1-1 0 0,2-3 0 0,3 1 0 16,2-1 0-16,0-3 0 0,1-2 0 0,0-2 128 0,3 2-128 16,1-2-224-16,0 1 48 0,1 1 16 15,0-4 0-15,-2 3 0 0,0-3 0 0,0 3 0 0,0-1 160 16,-2-2-128-16,1 3 128 0,-2 1-128 0,0-1 128 15,1 1 0-15,3 4 0 0,-5-4 0 0,-1 1 0 0,-3-2 0 16,2 4 0-16,-1-5 0 0,2 2 0 16,1-4 176-16,0-3-48 0,4-3 0 0,0 2 64 0,4-3 0 15,2-3 0-15,1 4 0 0,2-3-192 0,1-1 0 16,1-2 0-16,1-2 128 0,1 2-128 0,0-1 0 16,2-3-160-16,-2-2 160 0,0 2 0 0,-1 2 0 15,0 2-128-15,-2-1 128 0,-2-2 0 0,-1 2 0 16,0 0 0-16,-1 4 0 0,0-1 0 0,-3 3 0 15,1 1 0-15,-3 2 0 0,0 1 0 0,0 3 0 16,-1 0 0-16,4 0 0 0,4 4 0 0,-2-2 0 16,2-2 0-16,2 3 0 15,3-3-576-15,4 2-80 0,3 5-16 0,3-1 0 16,4 1-80-16,1-1-16 0,2 0 0 0,3 3 0 16,2 1-96-16,1 0-32 0,2 8 0 0,0 2-17168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19:55:11.57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23935 6208 13823 0,'-5'-12'1216'0,"-2"1"-960"16,-1 1-256-16,2 1 0 0,-1 5 3520 0,7 4 640 15,-4-9 144-15,4 9 32 0,0 0-3424 0,0 0-672 16,0 0-240-16,0 0 144 0,0 0-16 0,0 0-128 16,0 0 192-16,0 0-64 0,16 4-128 0,-3 2 0 15,-4 2 0-15,0 3-176 0,1-1 176 0,-1 3 0 16,-2 0 0-16,4 4-128 0,-1 3 128 0,1 3 0 16,-1 3 0-16,-1 3 0 0,0 2 0 0,-2 2 0 15,-2 1 0-15,-1-2 0 0,0 6 416 0,-1 1 16 16,-5-2 0-16,1 3 0 0,0 3 256 0,-2 3 48 15,0 2 16-15,5 7 0 0,3 2-112 0,-1-1 0 0,-3-3-16 16,0 0 0-16,1-3-192 0,2 5-48 0,-3-1 0 16,3 2 0-16,0 5-128 0,1 3-16 0,0 0-16 0,3 5 0 15,3 4-80-15,-4-7-16 0,-7-8 0 0,2 7 0 16,-1 4 64-16,-1 8 0 0,4 0 0 0,0 0 0 16,1-4-16-16,-2 0 0 0,-5 1 0 0,2 4 0 15,0 4-176-15,2 1 192 0,-1-3-192 0,-1 1 192 16,0 0-192-16,3 10 0 0,7 12 144 0,-2-9-144 15,-2-10 128-15,-3-5-128 0,-4-7 160 0,3 9-160 16,3 7 320-16,3 1-48 0,-1-2 0 0,2 2 0 16,1 1-96-16,-1 0-32 0,-2-1 0 0,-1-1 0 15,0 0-144-15,-1 0 192 0,-1 0-192 0,0 3 192 16,-2 4-192-16,1-1 160 0,-2-4-160 0,2 0 160 16,-3 2-160-16,1 1 0 0,0 5 0 0,1-4 0 0,-1-4 0 15,2 1 0-15,-1 0 0 0,1 2 0 0,-2-1 0 0,2-2 192 16,-1-3-192-16,1 2 192 0,1-2-192 0,-1 2 128 15,-1 1-128-15,1-1 128 0,1-3-128 0,0 0 192 16,-4 0-192-16,1 4 192 0,-1 2-64 0,0-2 0 16,1-1 0-16,-3 2 0 0,-2-2 0 0,0 2-128 15,0 3 192-15,-1-3-64 0,-2-5-128 0,-1 3 0 16,0 1 0-16,1-1 0 0,-1-1 0 0,0-3 0 16,1-4 0-16,1 4 0 0,-1-1 0 0,2 1 0 15,0-1 128-15,0-6-128 0,-2-3 0 0,3 1 0 16,0-2 144-16,1 4-144 0,-1-1 0 0,0 0 144 15,0-2-144-15,0-4 0 0,0-3 192 0,1 0-64 16,1 1 0-16,-2 1-128 0,-1-2 208 0,1 0-64 0,0-3-16 16,0-2 0-16,-3-3-128 0,1-3 192 0,-1 2-192 15,1-3 192-15,-1 0-64 0,1-3-128 0,-1-2 192 0,2-1-64 16,1-1-128-16,0-3 192 0,0-7-192 0,2 1 192 16,0-3-192-16,1-1 0 0,-2-3 144 0,2 1-144 15,0 0 0-15,1-2 144 0,0 0-144 0,1-1 0 16,0-4 128-16,2 1-128 0,0-1 0 0,1 1 0 15,-2-1 0-15,2-2 0 0,0-2 128 0,-1-2-128 16,-1-1 0-16,2-2 0 0,-1 0 0 0,-1-2 0 16,1-2-160-16,0 0-32 0,-2-1-16 0,-1 0 0 15,0-2-1264-15,0-11-256 16,0 0-64-16,-3 9-11104 0,3-9-2224 0</inkml:trace>
  <inkml:trace contextRef="#ctx0" brushRef="#br0" timeOffset="975.79">15860 15452 34031 0,'15'0'1504'0,"0"2"320"0,4 3-1456 0,6 1-368 15,4 2 0-15,5 1 0 0,5-2 128 0,2-1-128 16,5-1 128-16,6-1-128 0,8-1 0 0,5 0 0 15,7-1 0-15,4 1 128 0,2 1-128 0,5-4 144 0,3 0-144 16,15 4 160-16,11 9-32 0,-8-9 0 0,-9-11 0 16,7 2 0-16,9 2 48 0,4 3 0 0,2 0 0 0,3 0 0 15,1 0 80-15,8 0 0 0,3 0 16 0,2 0 0 16,0 0 48-16,6 2 16 0,5 0 0 0,3 1 0 16,5-3-80-16,-1 1 0 0,-2 2-16 0,11-1 0 15,6 0-64-15,-1-1-16 0,0-1 0 0,6 8 0 16,5 5-160-16,8-3 160 0,5-5-160 0,-7-6 160 15,-5-5-32-15,2 0 0 0,2 6 0 0,6 2 0 16,6 0 80-16,2 1 16 0,-2-1 0 0,-1 1 0 16,-3-2 96-16,4 2 32 0,3 1 0 0,3 0 0 15,1-3 32-15,-5 2 16 0,-5-2 0 0,2 2 0 16,1-1 48-16,5-2 0 0,2 0 0 0,4 0 0 16,2 0-128-16,-1 0-32 0,-2-4 0 0,2 2 0 15,3-1-160-15,0 1-128 0,0 0 192 0,0 0-192 16,3-2 192-16,-5 0-192 0,-4-1 192 0,-2 1-192 0,-3 0 0 0,-1 4 0 15,-1 0 0-15,-2 0 0 0,0-3 0 0,-7 2 0 16,-11 1 0-16,-3 1 0 0,-3 2 0 0,-2-3 0 16,-3 1 0-16,-6 0 0 0,-7 3 0 0,3-2 0 15,4-2 0-15,-8 0 0 0,-9 0 144 0,-4 0-144 16,1-2 0-16,-10 2 144 0,-12 0-144 0,2 0 0 16,2 0 0-16,-6-2 0 0,-11 0 0 0,-5 0 0 15,-5-2 0-15,-2 1 0 0,-2-3 0 0,-4 2 0 16,-4 0 0-16,-9-1 0 0,-7-1 0 0,-2 1 0 15,-2-1 0-15,1-1 0 0,-1-1-208 0,-4 4-80 16,-6 2-16-16,-5-1 0 16,-6 1-608-16,-5 0-128 0,-6 2-32 0,-4 2 0 15,-3-1-1936-15,-5-1-400 0,-5 1-80 0</inkml:trace>
  <inkml:trace contextRef="#ctx0" brushRef="#br0" timeOffset="4061.55">33346 14813 31327 0,'-13'-2'2784'0,"-1"1"-2224"15,0 1-560-15,3-3 0 0,11 3 2128 0,0 0 320 16,0 0 64-16,0 0 16 0,0 0-2096 0,12 3-432 15,0 0 0-15,-12-3-144 0,0 0 144 0,8 11 0 16,-3 1 0-16,-1 1 0 0,-2 1 320 0,-2 6-16 16,-2-1 0-16,-2 2 0 0,-1 1 368 0,-3 5 80 15,-1 3 16-15,0 4 0 0,-1 4 32 0,-1-1 16 16,-6-5 0-16,-4-2 0 0,-3-1-176 0,1 2-16 16,-1 6-16-16,14-19 0 0,-3 3-336 0,1 2-64 15,1 5-16-15,-1 2 0 0,-1 0-16 0,1 0-16 0,0 0 0 0,-10 23 0 16,0-10 16-16,4-8 0 0,1-5 0 0,2-4 0 15,1-5 16-15,1-1 16 0,1-3 0 0,2-3 0 16,2-1 48-16,0-1 0 0,0-6 0 0,2 0 0 16,-1-3 16-16,2-1 16 0,1-4 0 0,2-1 0 15,0-3-64-15,1 1-16 0,1-3 0 0,3-2 0 16,2-7-208-16,0-1 176 0,0 1-176 0,3-5 160 16,1-3-160-16,3-3 0 0,1-3 0 0,3 0 128 15,-1 0-128-15,4-1 0 0,0-2 0 0,5 7 0 16,0 2 0-16,-11 13 0 0,0 1 0 0,3-1 0 15,0 2 0-15,1-1 0 0,0-1 0 0,1 2 0 16,1 2-160-16,17-4 160 0,-6 3 0 0,-3 5-144 16,-1 2 144-16,-4 2 0 0,-2 2 0 0,-3 2-128 15,-17-4 128-15,19 11-208 0,-4 2 80 0,-4 4 128 0,0 2-272 0,-2 3 64 16,0 5 16-16,-2 1 0 0,-2 5 0 0,-3-2 16 16,0 0 0-16,-4-2 0 0,-2 0 176 0,-1-3 0 15,-1-3-144-15,-1-1 144 0,-1-1 0 0,-1-2 0 16,-1-1 0-16,1-1 0 0,0 2 128 0,-2-2-128 15,-1-1 0-15,-1-2 128 0,0 1-128 0,-2-1 0 16,-4-1 144-16,0-1-144 0,-2-3 0 0,-4 0 144 16,-6 0-144-16,-2-4 0 0,-3-1 176 0,16 0-176 15,-4-1 160-15,-4-1-160 0,1 1 192 0,-2 1-48 16,0-2-16-16,2 2 0 0,0-2 0 0,-20 0 0 16,9-2 0-16,7-1 0 0,3-2-128 0,4 3 0 15,0-4 0-15,4 3 128 0,2 0-128 0,4-2 0 16,3-1-192-16,11 4 192 15,-2-7-2112-15,6-4-288 0,2-6-64 0</inkml:trace>
  <inkml:trace contextRef="#ctx0" brushRef="#br0" timeOffset="5482.98">24466 5321 22175 0,'-8'-17'976'0,"6"8"208"0,2 9-944 0,3-12-240 15,1 1 0-15,-4 0 0 0,-3 2 960 0,3 9 128 16,0 0 48-16,7-10 0 0,-2 2-272 0,0 0-48 16,-5 8-16-16,0 0 0 0,9-5-64 0,-9 5-16 15,11 2 0-15,-2 2 0 0,-9-4-112 0,13 9-32 16,-1 3 0-16,-2 0 0 0,-2-4-176 0,0 5-32 15,-2 6-16-15,3 5 0 0,1 3-144 0,-1 4-16 16,1 5-16-16,-6-6 0 0,-7-6 176 0,6 6 32 0,6 5 16 0,-9-3 0 16,-10-11 48-16,1 2 16 0,3 2 0 0,4 2 0 15,1 3-128-15,1 0-16 0,0-2-16 0,2 0 0 16,3 1-160-16,-1-2-16 0,-1-1-128 0,-1 0 192 16,2 2-192-16,-1-5 128 0,-3-1-128 0,0-1 0 15,-1 0 128-15,-1-1-128 0,2-2 0 0,-2-1 144 16,-3 0-144-16,-1-1 128 0,1-1-128 0,0 0 128 15,0-2-128-15,-1 1 128 0,0-4-128 0,1 1 128 16,-3-2-128-16,3 0 160 0,-1-1-160 0,6-8 160 16,-7 5-160-16,7-5 128 0,-8 5-128 0,8-5 128 15,0 0 0-15,0 0 0 0,-11-2 0 0,4-1 0 16,7 3-128-16,-11-5 160 0,-1-2-160 0,2 0 160 0,1-1-160 16,-4 0 192-16,-2 0-192 0,0 2 192 15,-1-2-192-15,-1 0 0 0,-2 0 0 0,-1 0 0 0,1 2 0 16,-1 1 0-16,2-1 0 0,0 2 0 0,-1-1-176 0,4 0 176 15,2 0-128-15,1 3 128 0,1-3-256 0,2 1 16 16,9 4 16-16,-6-6 0 16,6 6-560-16,-4-9-112 0,4 0-32 0,0 9-10816 15,8-10-2160-15</inkml:trace>
  <inkml:trace contextRef="#ctx0" brushRef="#br0" timeOffset="6105.41">25243 5145 14735 0,'0'0'640'0,"0"0"160"0,0 0-640 0,-6-6-160 16,1 2 0-16,5 4 0 0,0 0 2496 0,0 0 480 16,-9-3 96-16,9 3 0 0,0 0-1904 0,0 0-384 15,-9 3-80-15,9-3 0 0,-8 7-432 0,2 3-80 16,-1-1 0-16,1 1-16 0,-1 2 256 0,2 2 48 15,0 3 16-15,-2-1 0 0,-3 1 144 0,0 4 48 16,3 5 0-16,-4 1 0 0,-2 2 16 0,-2 2 16 0,-4 4 0 0,2-1 0 16,0 5-272-16,2-2-64 0,-3-1-16 15,1 3 0-15,1 2-16 0,2-1 0 0,1 1 0 0,2 0 0 16,3-3-112-16,3 1-32 0,1-2 0 0,2-1 0 16,0-2-208-16,5-1 0 0,1-2 128 0,4 0-128 15,-1-2 0-15,3 0 0 0,0-2 0 0,0 0 0 16,1 0 0-16,-1-3 0 0,2-2 0 0,1 1 0 15,1-1 0-15,1-3-320 0,-1-3 64 0,2-3 0 32,-1 0-320-32,4 0-64 0,1-2-16 0,1-1 0 0,-1 0-1424 0,-1-1-288 15,2-2-48-15,-1-2-6800 0,-1-2-1376 0</inkml:trace>
  <inkml:trace contextRef="#ctx0" brushRef="#br0" timeOffset="6808.46">25368 5702 25967 0,'0'0'1152'0,"0"0"240"0,0 0-1120 0,0 0-272 0,0 0 0 0,0 0 0 15,0 0 896-15,5 10 112 0,-5-10 16 0,4 12 16 16,-4-12-48-16,5 16-16 0,-1-1 0 0,1 0 0 15,0-2-336-15,2 0-80 0,-1 0-16 0,1 0 0 16,-1 0 96-16,1 1 0 0,0 2 16 0,-2-1 0 16,0-2-256-16,-1 0-48 0,-2 0-16 0,1-1 0 15,1-1-16-15,0 0-16 0,0-4 0 0,-4-7 0 16,5 9-80-16,3-2-16 0,1-2 0 0,-9-5 0 16,0 0-48-16,10 6-16 0,1-2 0 0,-1-3 0 15,-10-1-144-15,11-2 0 0,-11 2 144 0,10-4-144 0,1 0 0 0,-1 0 0 16,-2-2 0-16,2 0 0 15,1 0 0-15,-4 1-128 0,-7 5 0 0,0 0 0 0,8-8-96 0,-8 8-16 16,0 0 0-16,0 0 0 0,0 0 48 0,12 0 16 16,-3 4 0-16,-9-4 0 0,0 0 176 0,5 9 0 15,1 0-144-15,-1 1 144 0,0 2 0 0,0 0 0 16,0-3 0-16,2 0 0 0,-1-1 0 0,1 0 0 16,-2 0 0-16,2 1 0 0,-1-3 0 0,-6-6 0 15,7 9 0-15,-7-9 0 0,8 7 192 0,-8-7 16 16,0 0 0-16,10 4 0 0,2 0 32 0,-12-4 0 15,12 0 0-15,-2-2 0 0,2 2 0 0,-2-3 0 16,1 0 0-16,-2-4 0 0,0 2 0 0,1-1 0 16,1-3 0-16,-1 1 0 0,1-3 0 0,-1 0 0 0,0-4 0 15,-1 1 0-15,1-4-80 0,0-1-16 16,0-3 0-16,0-1 0 0,-5-1-144 0,1-1 160 0,1 1-160 0,-2-4 160 16,-1 2-160-16,-1 0 0 0,-2-1 0 0,-1 2 0 15,0 4 0-15,-3 3-304 0,1 4 48 0,-2 2 16 31,0 1-528-31,-1 4-96 0,5 7-32 0,-7-6-11456 0,7 6-2288 0</inkml:trace>
  <inkml:trace contextRef="#ctx0" brushRef="#br0" timeOffset="7258.89">26134 6128 11055 0,'0'0'480'0,"0"0"112"0,0 0-464 0,0 0-128 15,0 0 0-15,0 0 0 0,0 0 4032 0,11 1 800 16,-11-1 160-16,11 3 16 0,-1 1-3520 0,-3 2-704 16,-7-6-144-16,10 7-16 0,-3 1-336 0,1 2-64 0,1 1-16 0,0 0 0 15,-2 1 224-15,-1 0 32 0,0 1 16 0,-1 0 0 16,0 1-32-16,-2 1-16 0,-1 0 0 0,-2 1 0 15,-1-1-128-15,0-1-32 0,-2 2 0 0,1-1 0 16,-1-1-112-16,-1 0-32 0,-3 1 0 0,2-2 0 16,-1 0-128-16,1 0 0 0,-1 0 144 0,1 0-144 31,0-1-1248-31,-2-2-320 0,0-2-64 0,0-4-16 16,7-4-464-16,-9 4-112 0</inkml:trace>
  <inkml:trace contextRef="#ctx0" brushRef="#br0" timeOffset="7963.09">26558 5380 28559 0,'0'0'2544'0,"0"0"-2032"15,0 0-512-15,-5 10 0 0,0 3 1152 0,3 0 144 16,6-1 32-16,0 4 0 0,0 4-928 0,1 0-176 0,3 0-32 0,0 2-16 16,2 3 176-16,1-1 32 0,-1 4 16 0,1-2 0 15,0 1-48-15,0 2-16 0,-2-3 0 0,1 0 0 16,-1-4 48-16,1 2 0 0,-4 0 0 0,2 0 0 15,1-6 0-15,-1 0 16 0,-3-1 0 0,0 0 0 16,-1 0-64-16,1-3-16 0,1 1 0 0,-2-5 0 16,-2 1-64-16,-1-1 0 0,-1-10-16 0,0 12 0 15,0-12-16-15,0 0 0 0,0 0 0 0,0 0 0 16,0 0-224-16,0 0 144 0,0 0-144 0,0 0 128 16,0 0-128-16,0 0 160 0,-5-7-160 0,1-2 160 15,2-3-160-15,0-2 0 0,1-3 0 0,0 0 0 16,-3 0 0-16,4 0 0 0,0-4-160 0,3 3 160 15,0 1-192-15,3 0 48 0,-2-2 16 0,1 1 0 16,-1 3 128-16,1 2-160 0,1 0 160 0,1 1-160 0,1 2 160 0,0 2-128 16,-1 2 128-16,-7 6-128 0,11-6 128 0,-1 4 0 15,1-1 0-15,-11 3-128 0,10 0 128 0,-10 0-160 16,12 3 160-16,-2 1-160 0,1 1 160 0,-2 1 0 16,-9-6 0-16,13 15-128 0,-1-2 128 0,-1 0 0 15,0 4-144-15,-1 0 144 0,1 2 0 0,-2 1 0 16,-3-2-144-16,1-2 144 0,-1-2 0 0,-2 0 0 15,-2-1 0-15,-1 2 0 0,-1 0 208 0,0 0-48 16,0-2-16-16,0 0 0 0,0 0-144 0,-3-1 192 16,-1-1-192-16,2-1 192 0,-1-1-192 0,-1 2 160 15,-1-4-160-15,-2 1 160 0,1-2-160 0,-3 1 192 16,0-1-192-16,-2 1 192 0,1-2-192 0,-2 2 192 16,-2-2-192-16,-1 0 192 0,1 0-192 0,-3-1 128 0,-1 0-128 15,0 0 128-15,1-3-128 0,-2 1 0 0,1-1 0 0,1 1 128 16,3-2-128-16,1 0 0 0,0-2 0 0,2-1 0 15,2-1-304-15,9 4-32 0,0 0-16 0,-5-9 0 32,0-1-2560-32,4-1-512 0,1-4-96 0,6 0-32 0</inkml:trace>
  <inkml:trace contextRef="#ctx0" brushRef="#br0" timeOffset="8481.49">26991 5128 4607 0,'-12'-6'400'0,"12"6"-400"16,-10 0 0-16,1 0 0 0,9 0 3392 0,0 0 576 16,0 0 128-16,0 0 32 0,0 0-1904 0,0 0-384 15,0 0-80-15,-3 9-16 0,3-9-432 0,0 0-96 0,4 11 0 0,4 0-16 16,2-2-304-16,2 1-48 0,1 2-16 0,3 0 0 15,3 0-80-15,2 1-32 0,0 4 0 0,2 2 0 16,1 1-208-16,2 1-32 0,1 5-16 0,1-3 0 16,0 3-240-16,1-1-48 0,0 0-16 0,-2 1 0 15,-2 3-160-15,-4-2 192 0,-4 0-192 0,-2-1 192 16,-2 3-48-16,-1 1 0 0,-3 4 0 0,-2 0 0 16,-3-2 144-16,-2 2 32 0,-3 0 0 0,0 0 0 15,-2 0-64-15,-1 0 0 0,-1-3 0 0,1-2 0 16,-3-3-128-16,0 0-128 0,-4 1 144 0,1-4-144 15,-1-1 160-15,-2 0-160 0,-1-1 160 0,0 0-160 16,-3-1 0-16,-3 0 0 0,-2 1 0 0,1-2 0 16,0 1-512-16,-1-4-64 0,-1-1 0 15,-1 0 0-15,1-4-2752 0,0-2-544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6:40:37.1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8908 7361 40543 0,'-6'0'3600'0,"0"0"-2880"0,2 0-576 0,2 2-144 0,0 0 128 0,-1 0-128 0,-4 0 192 0,-4 4-64 0,-2 3-448 16,-5 4-80-16,-1 6-32 0,-2 5 0 0,1 5-16 0,-1 3-16 0,-3 6 0 0,-2 9 0 0,0 7 336 0,-2 2 128 0,-4 7 0 0,0 5-144 15,-3-2 144-15,4-5 0 0,4-8 128 16,-8 12-128-16,-7 18 448 0,-5 9 32 0,-2 3 0 15,-2-4 0-15,0 2-160 0,-2 4-48 0,-2 2 0 16,-4-4 0-16,3-7-48 0,-5 3-16 0,2 3 0 0,-3 3 0 16,-1-1 144-16,0-1 32 0,-2 3 0 15,-1-2 0-15,-4 7-80 0,4-8-16 0,6-6 0 0,-7 6 0 16,-4 12-160-16,-1 4-128 0,1-1 192 0,1-5-192 16,2-5 128-16,-4 8-128 0,-2 3 0 0,1-3 0 15,0-1 256-15,0-3 0 0,-1 0 0 0,1-2 0 16,3-5-128-16,3-6-128 0,4-4 144 0,-8 9-144 15,-3 7 0-15,1-5 0 0,10-16 0 0,-4 7 0 16,-2 4 0-16,0 3 0 0,2-1 0 0,-1-6 0 16,2-1 128-16,2-5-128 0,0 0 176 0,2-2-176 0,3-1 288 15,-1-3-48-15,3 3-16 0,4-7 0 0,6-9-224 16,-3 9 0-16,-5 8 0 0,0 1 0 0,-1-2 0 0,0 2 128 16,2 2 0-16,-4 1 16 0,1 4 48 0,-1-2 16 15,2-8 0-15,0-5 0 0,4-1-208 0,-4 3 0 16,-4 7 128-16,1-8-128 0,4-4 0 0,-1-2 0 15,-5 4 0-15,2-4 0 0,-1-5 0 0,5-2 0 16,3-4 0-16,-4 2 0 0,0-1 128 0,2 2-128 16,1-1 0-16,1 1 0 0,7-6 0 0,-5 5 0 15,-3 10 0-15,-1-4 0 0,4 1 0 0,4-9 0 16,5-3 0-16,-7 12 0 0,-8 10 0 0,-2 4 0 0,2-2 0 16,0-2 0-16,-3 4 0 0,1-1 0 0,0 2 0 15,1-1 0-15,0 2 0 0,1-6 0 0,1-6 0 16,2 0 0-16,-3 1 0 0,1-2 0 15,-2 2 0-15,0 1 0 0,0-3 0 0,0 2 0 0,0-2 128 16,2 2-128-16,2-3 0 0,-2 4 128 0,-1 0-128 16,2-3 0-16,2-1 512 0,0 4 48 0,1 0 16 0,2 2 0 15,2 1-272-15,-1-3-48 0,6-9-16 0,-4 5 0 16,-1 7-112-16,1-1 0 0,3-1-128 0,1-2 192 16,2-3-192-16,0-2 144 0,1 0-144 0,2-4 128 15,4-4-128-15,-1 2 0 0,1-2-192 0,2-2 192 16,0-3-128-16,5-3 128 0,3-10 0 0,2 0 0 15,3-5-704-15,4-3-64 16,4-1 0-16</inkml:trace>
  <inkml:trace contextRef="#ctx0" brushRef="#br0" timeOffset="1345.66">24293 15676 13823 0,'16'-10'1216'16,"-6"2"-960"-16,-1 0-256 0,-2 2 0 0,-3 2 4160 0,-1 2 800 0,0-2 160 0,3-2 16 0,4-6-3728 0,3-1-768 0,-1-3-128 0,-1 0-48 0,-3 5-48 16,-3 1-16-16,-1 3 0 0,-1 0 0 0,-2 2 560 0,-1 1 128 0,-1 1 0 0,0-1 16 15,-1 2-400-15,0 2-96 0,0-4-16 0,-2 2 0 16,0-2-272-16,-2 4-64 0,0-2-16 0,-3 0 0 15,-1 2-96-15,-2 0-16 0,-2 2 0 0,1 0 0 16,-1-2-128-16,-2 4 0 0,-4-2 0 0,-1 2 0 16,1-2 0-16,1 2 128 0,-1 2-128 0,1-2 128 15,1 2-128-15,0 0 0 0,4-2 0 0,-1 2 128 16,2-1-128-16,1 0 0 0,2 0 0 0,1 1 0 0,3-2 0 16,0 2 0-16,1 0 0 0,0 2 0 0,1 0 0 15,0-1 0-15,1 5 0 0,1 0 0 0,2-1 0 16,-2 7 0-16,2-2 0 0,2 1 0 0,0 2 0 0,1-1 0 15,1 1 0-15,0-7 0 0,1-2 0 0,0 0 0 16,4-1-160-16,-1-2 160 0,2-1 0 0,0-2 0 16,-1-2-128-16,-1-5 128 0,1-1 160 0,-1-2 80 15,-1 0 16-15,-1-6 0 0,-1 1 128 0,0-6 48 16,-1 0 0-16,-2-2 0 0,-1 1 0 0,1-5 0 16,-1 1 0-16,-2-4 0 0,1-2-112 0,-2 5 0 0,1 5-16 15,-1-4 0-15,-2 1-304 0,0 2 0 0,-1 3 128 16,0 4-128-16,-1 2 0 0,-1 4-176 0,-2 2 32 15,-2 4 0-15,-1 0 144 0,-3 2-160 0,0 0 160 16,-2 4-160-16,-3 0-64 0,-1 4-16 0,-3 1 0 0,0 1 0 16,-1 2 16-16,1 1 0 0,2-2 0 0,2 2 0 15,3-1 224-15,2 2 0 0,4-1 0 0,4-4 0 16,3 0 0-16,3-1 0 0,2-3 0 0,4 2 0 16,2 0 0-16,2-3 0 0,3 1 0 0,3 2 0 15,1-3 0-15,3 0 0 0,1-1 128 0,1 0-128 16,1-1 0-16,0-4-144 0,3 0 16 0,1-3 0 15,1 2-16-15,0-4 0 0,0 0 0 0,-1-3 0 16,-2-1 144-16,-3-1 0 0,0 0 0 0,-2-2 0 16,-3 2 240-16,-3-3-32 0,-3 4 0 0,-2-4 0 15,-4 3 192-15,0 0 48 0,-3 2 0 0,-1 2 0 0,0-1-64 16,-2 4 0-16,-3 0 0 0,-1 3 0 0,-2 3-144 16,-2 3-48-16,1-2 0 0,-5 4 0 0,-1 2-192 0,-1 0 0 15,0-1 0-15,-1 2 0 0,-3 1 0 0,0 1 0 16,-2-1 0-16,2 0 0 0,3-2 0 0,1-1 0 15,0-2 0-15,2-1 0 0,3 1 0 0,1-5 0 16,4-1 128-16,1 2-128 0,2-3 0 0,1-3 0 16,2 2 0-16,0-1 0 0,1-1 0 0,0 2-192 15,2-3 16-15,-1-1 0 16,3 2-640-16,0-1-128 0,0 1-16 0,1 3-16 16,1 0-96-16,-3 0-16 0,3 3 0 0,-2 3 0 15,-2 0-512-15,0 2-96 0,1 1-32 0,-3 3 0 16,0-2-752-16,0-1-144 0,-1-2-48 0,3-1-10384 0</inkml:trace>
  <inkml:trace contextRef="#ctx0" brushRef="#br0" timeOffset="3041.15">23950 15471 14735 0,'-4'2'1312'0,"0"-2"-1056"0,-1 0-256 0,1 0 0 0,3 0 2192 0,0 0 384 0,0 0 80 0,-2 2 16 0,-2-1-2432 16,-2 0-496-16,1-1-80 0,-2 3-32 0,3-3 176 0,0 0 16 0,3 1 16 0,-2 1 0 0,3-2-320 0,-1 3-64 0,0-3-16 0,1 0 0 15,1 0 1056-15,-1 0 208 0,1 0 32 0,-1 0 16 0,-1 1 1344 16,1-1 272-16,1 0 48 0,0 0 16 0,0 0-768 0,0 0-160 16,0 0-32-16,-18 11 0 0,14-10-528 0,3 2-112 15,-1-1-32-15,4 0 0 0,0 0-416 0,2-2-96 16,2 1-16-16,3 2 0 0,2-3-80 0,1 2 0 16,2-2-16-16,2 0 0 0,0-2-176 0,1 2 0 15,2-3 144-15,1 2-144 0,-1-3 0 0,0 2 144 16,1-4-144-16,1 2 0 0,1-2 0 0,1 1 0 15,2 0 0-15,1-1 0 0,1-1 144 0,2 1-144 16,0 0 0-16,2-4 144 0,-1 2-144 0,3-2 192 0,3 0-192 16,1-1 192-16,3 1-192 0,1 0 0 15,1 0 144-15,2 1-144 0,1-1 256 0,-1 1 0 16,1-1-16-16,-1-2 0 0,-2 0 16 0,3-1 16 0,1-2 0 16,-1 1 0-16,2-1 0 0,-2 2 0 0,-2 0 0 15,3 0 0-15,2-2 32 0,3 1 0 0,0-3 0 0,1 1 0 16,-2 0-48-16,2 0-16 0,-4 0 0 0,7-4 0 15,7-4-240-15,1 1 0 0,2-4 0 0,-3 1 0 16,-6 0 0-16,2-2 0 0,4 3 0 0,-2-4 0 16,2 1 0-16,-3 2 144 0,0-2-144 0,-3 3 128 15,-1-6-128-15,-3 2 0 0,0 1 0 0,-2-1 0 16,-3 0 0-16,-2 0 0 0,-4 4 0 0,-2-3 128 16,1 2 0-16,2-5-128 0,0-1 192 0,2-5-64 15,2 1 224-15,0-5 32 0,2 3 16 0,-1-3 0 0,1 0-16 16,2-6 0-16,1-1 0 0,-1-5 0 15,2-2-384-15,0-1 0 0,0 0 0 0,0-2 0 0,4-2 0 16,-1-3 0-16,1 0 0 0,-3-4 0 0,-1 4 0 16,-1-3-192-16,-2-1 32 0,-3-1 16 0,-2 1 144 0,0-2 176 15,-1 0-48-15,-2-4 0 0,-2 0 224 0,-2 0 32 16,-2 2 16-16,-2-3 0 0,-2 0-144 0,0-4-16 16,0-5-16-16,0 1 0 0,0 2-224 0,0-4 144 15,1 1-144-15,2-2 128 0,-1-3-128 0,0 1 0 16,2 2 0-16,-2-3 0 0,1-1-320 0,-2 4 64 15,0-4 16-15,0-1 0 0,0 3 240 0,0-4 0 16,2-3 0-16,-3 1-144 0,-3 5 144 0,1 0 0 16,0 2 0-16,-2 0 0 0,1 5 0 0,-2-2 0 0,1-2 0 15,-2 3-128-15,-1 3 128 0,0 3 0 0,-1 1-144 16,1 1 144-16,1 0-192 0,-2 3 48 0,2 4 0 16,0-2 0-16,-1 0 16 0,2 2 0 0,1-2 0 0,-1 2 0 15,0 4-48-15,-2 2 0 0,1 2 0 0,-2 2 0 16,1-2 0-16,-3 2 0 0,0 2 0 15,-3 2 0-15,1 3 0 0,-3 1 0 0,-1 2 0 0,-2 5 0 16,-2 5 176-16,-1 0 0 0,-2 5 0 16,-2 2 0-16,-1 3-128 0,-3 2-112 0,1 3-16 0,-5 2 0 15,1 5-688 1,-1 2-144-16,-2 3-16 0,-3 4-19248 0</inkml:trace>
  <inkml:trace contextRef="#ctx0" brushRef="#br0" timeOffset="4378.07">24381 15601 31327 0,'5'-4'2784'0,"-1"0"-2224"0,-1 2-560 0,0 2 0 0,-1-4 960 0,1 2 96 0,3-2 16 0,3-2 0 0,2 0-688 0,0-4-144 0,-1 4-32 0,-3-1 0 0,-3 4 368 0,-4 3 80 0,-2 0 16 0,-5 0 0 15,2 1-320-15,-2 1-64 0,-4 1-16 0,-2 1 0 16,0-1 48-16,-2 1 0 0,-1 1 0 0,0-1 0 16,2-2-32-16,-2 2 0 0,-1-2 0 0,-3 2 0 15,0-2 160-15,-1 2 16 0,0-4 16 0,0 1 0 16,0 2 64-16,0-6 16 0,0 3 0 0,-1-1 0 16,0-1-80-16,1-2-16 0,0 1 0 0,0 0 0 15,-2-1-464-15,0 2 0 0,-3-5 0 0,-1 4 0 16,-2-3 0-16,0-1 0 0,-1 4 0 0,-1-6 0 0,-2 5 0 15,-2-2 0-15,-2-3 0 0,1 3 0 16,0 0 0-16,-5-1 0 0,-4-2 0 0,-2-1 0 0,0 0 288 0,0 0-32 16,2-2-16-16,2 2 0 0,0-2-240 15,-1-3 0-15,3 1 0 0,1-1 0 0,-1-1 0 0,-1 0 0 16,0-4 0-16,-2 2 0 0,1 2 256 0,0-3-64 16,0 3 0-16,-3-2 0 0,0-5 96 0,-1 1 16 15,0 0 0-15,-2 0 0 0,-1-1-32 0,-3 1 0 16,-1-3 0-16,-3 1 0 0,-3-2-272 0,2-2 160 15,-1 0-160-15,2-2 128 0,3-2-128 0,-1 1 0 16,0-1 0-16,-2 1 0 0,1-1 0 0,-1-3 0 16,-1-2 0-16,-1 1 0 0,4 2 0 0,-2-1 0 15,-4-3 0-15,-4-2 0 0,-1-2 0 0,-5 1 0 16,1-1 0-16,-1-1 0 0,3-1 0 0,0-1 0 0,6 4 0 16,-5-7 0-16,-2-1 0 0,-2-5 0 15,-1 0 0-15,-1-3 0 0,1 3-176 0,-1-2 176 0,3 4-128 16,3 1 128-16,11 8-224 0,-6-10 32 0,-3-8 16 15,-2-5 0-15,7 0 176 0,0 2 0 0,2 1 0 16,2-4 0-16,1 1 128 0,2-4-128 0,2 1 160 0,0-1-160 16,4 1 176-16,-1 0-176 0,1 2 192 0,0-2-192 15,4 5 144-15,-1-8-144 0,0-1 0 0,2-3 144 16,2 6-16-16,2-8-128 0,3 1 192 0,1 4-64 16,2-2 128-16,-3-4 32 0,-3-4 0 0,-1-2 0 15,1 6-144-15,2-1-16 0,0 3-128 0,2 0 192 16,-1 1-192-16,-1-6 0 0,-2-9 0 0,-1 0 0 15,5 4 0-15,-1-2 0 0,2 1 0 0,1 3 0 0,1 2 0 16,1 2 0-16,2-1 0 0,0 0 0 0,0 2 128 16,1 1-128-16,0 1 0 0,-1 1 144 0,2 2 48 15,0-1 16-15,3 2 0 0,-1 0 0 0,3 4-80 16,0-2 0-16,2 4-128 0,-2 2 192 0,1-1-192 0,-1 4 0 16,2 4 0-16,-1 2 0 0,1 5 0 0,0 2 0 15,2 3 0-15,0 2-160 0,2 2-176 0,0 1-48 16,2 1 0-16,2 3 0 15,1 0-272-15,2 4-64 0,2 2-16 0,1 3 0 16,1 1-336-16,3 3-64 0,1 3-16 0,2 0-19776 0</inkml:trace>
  <inkml:trace contextRef="#ctx0" brushRef="#br0" timeOffset="8830.58">23339 4497 911 0,'-7'-6'0'0,"3"2"0"0,-1 2 0 0,2-2 0 16,2 4 2048-16,0 0 336 0,-1 0 64 0,0-2 16 0,-2-1-1968 0,-2 2-496 0,1-1 0 0,-2-2 0 0,2 4-256 0,-3-3-160 0,1 3-32 0,-2 0 0 15,-1 0-896-15,-1 3-176 0,-1-3-32 0,-2 1-16 0,1-1 1568 0,-2 0 192 16,1 0 112-16,-1 0 16 0,3-1 1008 0,0 1 208 16,1 0 32-16,-1 0 16 0,2-3-176 0,1 2-16 15,0 1-16-15,-1-2 0 0,3-1 176 0,0 2 48 16,1 1 0-16,3-2 0 0,0 2-208 0,1 0-48 15,0 0 0-15,2 0 0 0,0 0-640 0,2 0-128 16,-1 0-16-16,3 0-16 0,0 0-208 0,4-3-32 16,-8 3-16-16,20-4 0 0,-5 2 80 0,2 1 16 15,4-2 0-15,4-1 0 0,3 1-176 0,3-3-16 16,2-1-16-16,-2 1 0 0,-1 0-48 0,5 0-128 0,3-4 192 0,1 1-64 16,1 2-128-16,-3 1 0 0,-1-1 0 0,-1 1 0 15,-2 1 0-15,-2 0 0 0,-4 0 0 0,-2 2 0 16,-3-3 0-16,-3-1 0 0,-2 0 0 0,-5 1 0 15,-3 0 0-15,-4-1 0 0,-1 2 0 0,-6 2 0 16,0 2 128-16,-4-2-128 0,-4 3 0 0,-4 3 128 16,-3-2-128-16,-5 5 0 0,-3 0 0 0,-5 0 0 15,-3 3-528 1,-3 1-48-16,-4 2 0 0,0-1 0 0,0 2-32 0,-3 2-16 0,-2 1 0 0,1 0 0 16,-1 0 112-16,8-1 0 0,6-5 16 0,-1 2 0 15,-3 0-352-15,1 2-80 0,4 1-16 16,4-2-8944-16</inkml:trace>
  <inkml:trace contextRef="#ctx0" brushRef="#br0" timeOffset="9648.67">31180 4387 33167 0,'-3'-3'2944'0,"2"0"-2352"0,2 2-464 0,0 1-128 0,1 0 240 0,-1 0 16 16,3 0 16-16,-1-3 0 0,5 1-272 0,2-2 0 0,2 2-176 0,3 0 176 0,1 2-176 0,2-2 176 0,3 0-160 0,0 0 160 0,3 2 0 0,1 0 0 0,1-2 0 15,0 2 0-15,2 0 192 0,1-4-32 0,-1 4 0 0,2-2 0 16,-2 0 336-16,2 0 64 0,2-2 16 0,0 2 0 16,1-4-96-16,1 2-16 0,2-2 0 0,-3-1 0 15,-1 1 48-15,-1 0 16 0,-2 0 0 0,-2-1 0 16,-2 0-176-16,-3 2-32 0,-4 2-16 0,-3-1 0 15,-2 2-128-15,-6 0-32 0,-1 1 0 0,-5 1 0 16,-2 0-144-16,-3 1 0 0,-3 3 144 0,-5 2-144 16,-4 4-272-16,-4 0-128 0,-4 5-32 15,-5 5-17680-15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19:56:23.429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1418 17816 5519 0,'0'0'496'0,"0"0"-496"16,-2 13 0-16,-1-3 0 0,1 1 1408 0,-1-1 192 16,3-10 48-16,-4 12 0 0,-1-4-1248 0,2 1-240 15,3-9-160-15,-2 9 192 0,2-9-192 0,0 0 0 16,-3 10 0-16,-1-2 0 0,-1-1 176 0,1 3 0 15,1 3 0-15,3-13 0 0,0 0 528 0,0 0 128 16,0 0 0-16,0 0 16 0,0 0 256 0,0 0 48 16,-5 12 16-16,5-12 0 0,0 0-112 0,0 0-32 15,0 0 0-15,0 0 0 0,0 0-448 0,0 0-112 16,0 0-16-16,0 0 0 0,0 0-64 0,5-10-32 16,2 3 0-16,-7 7 0 0,4-9 224 0,-4 9 64 15,8-9 0-15,-1 1 0 0,0-4 64 0,-2 3 32 16,3 0 0-16,1-1 0 0,-1-3-32 0,0 1-16 15,1-1 0-15,1-2 0 0,2-2-80 0,-1 1-16 0,-1-1 0 0,2-2 0 16,2 0-128-16,0-2-16 0,-1 0-16 0,2 1 0 16,0 1-160-16,2-5-16 0,-2 0-16 0,2-1 0 15,0 0-112-15,2 0-128 0,-1-2 176 0,3 0-176 16,-1-1 256-16,1 2-48 0,1 0-16 0,3-4 0 16,-2 0 64-16,3 0 0 0,-1 3 0 0,2-2 0 15,-1-1-96-15,-1 0-16 0,-1-1 0 0,0 0 0 16,1-1-144-16,0 0 192 0,-3-4-192 0,3 0 192 15,0-1-192-15,-2 0 0 0,-1 0 0 0,3 1 0 16,2-1 144-16,-2 1-144 0,-3-1 160 0,1 2-160 16,0 2 176-16,-1 1-176 0,2-2 192 0,-1 0-192 15,-1 0 272-15,3-2-48 0,1-1-16 0,-1 2 0 16,-2-2-64-16,2 1-16 0,0-1 0 0,0-1 0 16,-2 2-128-16,1-1 160 0,-1 1-160 0,2-1 160 0,-2 0-160 0,2-2 192 15,1-2-192-15,3 1 192 0,1-1-192 0,-3 1 0 16,-2 2 0-16,1-2 128 0,1-2-128 0,-1 3 0 15,-1 1 0-15,0 2 0 0,0-1 0 0,0 1 0 16,-3-1 128-16,0 1-128 0,-1-1 0 0,0 1 0 16,-1-2 0-16,0-3 128 0,-2 2-128 0,2-1 128 15,2 1-128-15,-1 2 128 0,-3 1-128 0,3 2 0 16,5 0 0-16,1 0 0 0,-1 1 0 0,1-2 0 16,-4-1 0-16,4 0 128 0,5 3-128 0,-4-4 0 15,-3-2 0-15,1 2 0 0,0 1 0 0,-1 1 128 16,0 0-128-16,-2 2 0 0,-1 3 0 0,-1-3 0 15,-1 2 0-15,-1 0 0 0,1-1 0 0,0 1 0 0,-1 0 0 0,-1 0 0 16,-3-2 0-16,4 2 0 0,6-1 128 0,-4 2-128 16,-4 0 0-16,1 0 0 0,2 2 0 0,0-2 0 15,3 0 128-15,-2 0-128 0,-2 1 0 0,2 3 128 16,0 0-128-16,0 1 160 0,-3-2-160 0,3 1 160 16,-2-3-160-16,1 2 0 0,-3-2 0 0,1 0 0 15,-1 1 128-15,0-5-128 0,0 2 128 0,0 0-128 16,0-1 0-16,1 2 0 0,0 2 128 0,-1 1-128 15,-2 1 0-15,2 2 0 0,2-2 0 0,-1 0 0 16,-5-2 0-16,3 1 0 0,2 1 0 0,2 0 0 16,-2 0 0-16,0-1 0 0,1 0 0 0,0 0 0 15,2 1 0-15,0 0 0 0,-2-2 0 0,2 1 0 16,1-2 0-16,1 3 0 0,-4 1 0 0,1 0 0 16,-1 1 0-16,1 0 0 0,-3-1 128 0,1 1-128 0,3-4 0 15,-2 1 0-15,1-2 0 0,-3 1 128 0,1-1-128 0,3-4 160 16,1 1-160-16,-1-1 160 0,-4-1-160 0,5-1 192 15,4 0-192-15,0-2 192 0,-1 1-64 0,0-1-128 16,0-2 192-16,1 1-64 0,5 2-128 0,-4-3 160 16,-2 2-160-16,1-6 160 0,2 0-160 0,-1-5 160 15,0 2-160-15,2 1 160 0,0 2-160 0,1 0 0 16,1 0 144-16,3 0-144 0,1 0 0 0,0-4 128 16,-1 0-128-16,0 0 0 0,0 0 0 0,0 0 0 15,-2-3 0-15,1 2 128 0,1 0-128 0,-1 1 0 16,-2-3 0-16,1 1 128 0,2-2-128 0,4-1 0 15,3-5 0-15,-1-1 128 0,-1 1-128 0,3-2 128 16,2 1-128-16,0 1 128 0,2 1-128 0,-2-2 144 0,-3-4-144 0,1 1 160 16,1-1-160-16,0-1 128 0,0 2-128 0,1-2 128 15,2 3-128-15,2-2 0 0,1-4 0 0,1 1 128 16,-2-1-128-16,0 1 0 0,-1-2 0 0,0 1 0 16,-2-1 0-16,-1-2 128 0,2-3-128 0,-1 1 0 15,5-2 0-15,1 2 128 0,1 3-128 0,-1 2 0 16,-3 1 0-16,1-2 0 0,0-2 0 0,0 0 0 15,1-1 0-15,2 2 0 0,1 0 0 0,3 2 0 16,0-1 0-16,-2 1 0 0,-5-2 0 0,1 0 0 16,-2 0 0-16,0 3 0 0,1 2 0 0,-1 1 0 15,1-1 144-15,2 2-144 0,-1-2 160 0,1 1-160 16,-1-2 0-16,0 3 0 0,-2 2 0 0,-1 3 0 16,-4 1 0-16,2 0 0 0,1-1 0 0,1-2 0 15,0 0 0-15,0 2 0 0,-1 0 0 0,1 4 0 0,0 3 0 0,-3 0 0 16,-3 2 0-16,-2 3 0 0,-2 2 0 0,-3 1-128 15,-2 0 128-15,2-2 0 0,-1 1 0 0,0 5 0 16,-3 0 0-16,0 5 0 0,1 0-176 0,2 4 32 16,-1 0 0-16,1 3 0 15,0 1-2656-15,-2 1-528 0,2 1-96 0</inkml:trace>
  <inkml:trace contextRef="#ctx0" brushRef="#br0" timeOffset="1524.48">597 17581 23615 0,'-13'12'1040'0,"5"-4"224"0,0 0-1008 0,1 1-256 15,-1 0 0-15,1-1 0 0,7-8 160 0,-5 11-16 16,1-3 0-16,0 3 0 0,2 0-144 0,0-1 0 15,2-10 0-15,0 0 0 0,2 9 128 0,-2-9 0 16,0 0 0-16,0 0 0 0,7 6 368 0,-7-6 64 16,12 5 16-16,0-5 0 0,-2-2 144 0,2-1 48 15,1 1 0-15,1-2 0 0,1-2-96 0,-5 4-16 0,5-2 0 0,3-1 0 16,3-2-128-16,2-1-16 0,3-1-16 0,4-1 0 16,1-1-32-16,28-12 0 0,-9 1 0 0,-5 1 0 15,0-1-144-15,-4-3-48 0,0-5 0 0,1 1 0 16,-1 3-16-16,4-1 0 0,3-6 0 0,0 3 0 15,0 0 0-15,0 2-16 0,1-4 0 0,-4 1 0 16,-2 1 80-16,3 0 32 0,2 0 0 0,2-3 0 16,1 0-64-16,3-1-16 0,5 0 0 0,0-1 0 15,-2-2-112-15,0 1-32 0,1 2 0 0,2-3 0 16,4 3-128-16,1 0 0 0,1 0 144 0,1 2-144 16,2 1 0-16,-4-3 128 0,-2 1-128 0,2-5 0 15,1-2 0-15,0-1 0 0,-4 1 0 0,5 0 128 0,2-2-128 16,0 1 0-16,-1-2 0 0,-1 3 0 0,-1 1 0 15,4 0 0-15,8-2 0 0,-2 2 0 0,-6 1 0 0,-1-1 0 16,0-2 0-16,1 0 0 0,-1 1 0 0,4-1 0 16,4 0 0-16,-2 2 0 0,-3 3 0 0,-2 1 0 15,-1 1 0-15,6-2 0 0,7-1 0 0,0-2 0 16,-3 1 0-16,1-1 0 0,-2-2 0 0,0-2 128 16,3-2-128-16,4 0 0 0,4-1 128 0,-3 2-128 15,-5-1 128-15,2 2-128 0,3-2 128 0,3-1-128 16,2-1 128-16,-1 1-128 0,-4 2 0 0,3-3 0 15,2-1 0-15,1 1 128 0,2-3-128 0,-4 4 0 16,-4 1 0-16,3 0 128 0,2-1-128 0,4-2 0 16,2-1 128-16,-2 0-128 0,-2-5 0 0,-1 1 0 0,1-2 0 15,1 2 0-15,3 2 0 0,-3-1 144 0,-4-2-144 16,4 0 0-16,4-4 304 0,0 0-48 0,-1-2-16 0,0 1 0 16,-3 0-48-16,5 1 0 0,4-1 0 0,-1 2 0 15,-2 0-192-15,0-1 176 0,2-3-176 0,1-1 160 16,0 2-160-16,-3 4 0 0,-2 1 0 0,0 1 128 15,0-1-128-15,5-1 128 0,4 0-128 0,-1 0 128 16,-4-3 0-16,4 0-128 0,2 1 192 0,-2 0-64 16,-3 4 48-16,2-1 0 0,2-2 0 0,3-2 0 15,-2 2-176-15,-1-1 192 0,-4 2-192 0,2 0 192 16,4 1-48-16,-5 3 0 0,-4 3 0 0,-1-2 0 16,-2-1-144-16,-1 1 192 0,2 1-192 0,-4 2 192 15,-4 1-192-15,0-2 0 0,0 2 144 0,0 4-144 16,-3 0 0-16,-2 0 144 0,-3-3-144 0,-1 0 0 15,0-1 128-15,1 0-128 0,2 0 0 0,0 2 0 0,-5 0 128 16,-2 4-128-16,-4 0 0 0,0 2 0 0,0 0 0 0,-1 3 128 16,-2 0-128-16,-2 4 0 0,-6-1 0 0,-5 1 0 15,-2-1-240-15,-2 2 80 16,-1-3-1072-16,-1 5-224 0,0 3-32 0,-4 0-11488 16,-4 1-2288-16</inkml:trace>
  <inkml:trace contextRef="#ctx0" brushRef="#br0" timeOffset="2899.2">283 17154 22799 0,'-16'2'1008'0,"7"1"208"15,-1 1-960-15,1-3-256 0,-1 0 0 0,4 3 0 16,-1-2 816-16,7-2 112 0,0 0 32 0,0 0 0 0,0 0-64 0,0 0-16 16,0 0 0-16,0 0 0 0,0 0-336 0,13-2-64 15,2-2-16-15,-1 2 0 0,2-2-16 0,-1 1-16 16,2 1 0-16,2-2 0 0,1 1 48 0,0 0 16 16,1 2 0-16,0-1 0 0,-2-1 32 0,0 2 16 15,-2-3 0-15,2 0 0 0,-1 1-96 0,1-3-32 16,0 0 0-16,2 0 0 0,2-1-96 0,-7 4-32 15,5-1 0-15,2 0 0 0,6 0-64 0,1-1-16 16,3-1 0-16,2 1 0 0,0 1-80 0,30-5-128 16,-10-1 176-16,-7 3-176 0,-3-3 144 0,0 1-144 15,3-2 0-15,2 1 144 0,-2 3-16 0,0-1 0 16,-1-2 0-16,-1 0 0 0,0 0 32 0,-2 3 0 0,0 0 0 0,2-1 0 16,0-1 48-16,1 1 16 15,-1 0 0-15,4 2 0 0,2-1-16 0,2 1 0 0,-2-2 0 0,3 2 0 16,-2-2-208-16,0 1 144 0,0-1-144 0,1 1 128 15,4-1-128-15,2 0 0 0,0 0 0 0,2-1 0 16,3 0 0-16,-2 0 128 0,-3 0-128 0,3-2 0 16,0 3 0-16,3-1 0 0,1 0 128 0,0-3-128 15,-1 1 0-15,1-1 0 0,-2 2 0 0,3-1 0 16,1-2 128-16,5 0-128 0,3 0 0 0,0 0 128 16,1 1-128-16,-2-1 128 0,-3-2-128 0,5-2 128 15,7-4-128-15,1 1 0 0,-1 1 0 0,1-4 128 16,-2-1 0-16,5-4 0 0,1 1 0 0,5-2 0 15,0 1 0-15,2-2 0 0,-1-2 0 0,5 1 0 16,2 0 0-16,0 2 0 0,0 0 0 0,4-1 0 0,3 0 0 16,4 0 0-16,5 0 0 0,-2-2 0 0,-1-2-128 15,4 0 0-15,6 0 0 0,-2 0 0 0,-4-1 128 0,4 0-128 16,5-2 0-16,0 2 128 0,0 0-128 0,4 2 0 16,5-1 0-16,-1 1 0 0,0-3 0 0,5 0 0 15,3-2 0-15,0-2 128 0,-3-2-128 0,8-1 0 16,6-1 0-16,3-1 0 0,-1 3 192 0,2 1-32 15,3-1-16-15,3 3 0 0,2 1-16 0,0-4 0 16,-1 1 0-16,3-1 0 0,-1 2-128 0,3-1 128 16,3 2-128-16,-1-3 128 0,0 2-128 0,2 1 0 15,2 1 0 1,5 1 0-16,1 1 0 0,-2-1 0 0,-2 1 0 0,0-1 0 0,1 1 0 0,5-6 0 16,1-1 0-16,0-1 0 0,-3-2 0 0,2-1 128 0,2 0-128 0,6 0 0 15,8 2 0-15,-1-3 128 16,-7-1-128-16,-1 0 0 0,-3-1 0 0,3-2 0 0,0 1 0 15,0-1 0-15,1-1 0 0,-3 1 128 0,-9 2-128 0,0 3 0 16,-1 1 0-16,-1-1 0 0,-6-3 0 0,-7 0 0 16,-8 1-192-16,-1 0-128 0,0 1-32 0,-11 0 0 31,-6 4-1824-31,-6-2-352 0,-3 3-80 0,-9 0-15392 0</inkml:trace>
  <inkml:trace contextRef="#ctx0" brushRef="#br0" timeOffset="4501.16">1699 17786 6447 0,'0'0'576'0,"0"0"-576"0,0 0 0 0,0 0 0 15,-5 4 992-15,5-4 96 0,0 0 0 0,0 0 16 16,-2 9-1440-16,2-9-304 0,0 0-48 0,0 0-16 15,0 0 288-15,0 0 48 0,0 0 16 0,0 0 0 16,0 0 928-16,0 0 192 0,0 0 48 0,0 0 0 16,15 0 384-16,-5 0 80 0,-10 0 0 0,0 0 16 0,12-7-432 0,-3 4-96 15,-9 3 0-15,10-7-16 0,1 2-448 0,-1 2-96 16,-10 3-16-16,12-2 0 0,-12 2-368 0,12 0-80 16,1 1 0-16,-3 0-16 15,-10-1-176-15,9 3-16 0,0 1-16 0,-9-4 0 0,0 0 480 0,0 0 0 16,0 0 0-16,8 5 0 0,3-2 1072 0,-11-3 96 15,0 0 32-15,0 0 0 0,0 0 208 0,0 0 32 16,0 0 16-16,0 0 0 0,9 3-496 0,-9-3-112 16,0 0-16-16,0 0 0 0,10-3-128 0,-2-3-48 15,0 0 0-15,-2-2 0 0,0-1 16 0,3-2 0 16,0 1 0-16,1 1 0 0,-1-4-144 0,0-2-16 16,2 0-16-16,-1-2 0 0,1-5-160 0,0 1-16 15,1 0-16-15,3-4 0 0,-2-2-48 0,0-3-16 16,-3 0 0-16,2-3 0 0,2-6-64 0,-1 0-16 0,0 1 0 15,2 0 0-15,1 1-16 0,1-2 0 0,-2-2 0 0,2-1 0 16,0-1 48-16,1-1 0 0,1-4 0 0,0 2 0 16,-4-2 16-16,2 1 16 0,2-1 0 0,-1 2 0 15,0-3-32-15,2 2 0 0,0 1 0 0,1 0 0 16,-4-1-192-16,0 1 144 0,2-3-144 0,-3 1 128 16,0-1-128-16,1-1 0 0,-1 3 0 0,-1 0 128 15,2 0-128-15,-1 0 0 0,-2-1 0 0,1-2 0 16,-1-2 160-16,0-1-160 0,1-2 192 0,0 2-192 15,2 2 288-15,0-3-48 0,0 2-16 0,-1-1 0 16,-2-2-80-16,4-2-16 0,2-2 0 0,-2 0 0 16,-1 2-128-16,0 0 0 0,1-2 144 0,-1-1-144 15,0 3 0-15,1-2 144 0,1-2-144 0,-1 1 0 0,0 1 128 0,2-1-128 16,1-1 0-16,-2-1 0 0,1 2 0 0,-1 1 0 16,-2-4 0-16,2-5 0 0,-1-2 0 0,1-1 0 15,1-4 0-15,-1 2 0 0,1-2 160 0,0 0-32 16,0-5 0-16,4-3 0 0,-1 1 48 0,3-3 0 15,2 2 0-15,-3-2 0 0,-3-4-176 0,0 3 0 16,1 0 144-16,2 1-144 0,1-2 0 0,0-2 0 16,-2-2 0-16,-1-2 128 0,1-2-128 0,-2 1 0 15,0 2 128-15,-1-1-128 0,1-6 144 0,-1 3-144 16,0-3 192-16,1 0-192 0,-1-1 352 0,1-3-32 16,-1-3-16-16,5-4 0 0,4 1-112 0,-1-1 0 15,-5-2-16-15,4-3 0 0,2-2-176 0,1-3 0 16,2 1 0-16,0-3 128 0,3-1-128 0,-2-2 0 0,-2-1 0 0,-1-1 0 15,-2 2 0-15,0-2 0 0,-1-3 128 16,1-2-128-16,-1-1 0 0,0 0 0 0,2 1 144 0,1-3-144 16,-1 2 0-16,-1-1 0 0,-4-3 0 0,4 3 0 15,4 2 0-15,-1 3 0 0,-6-3 0 0,0 2 0 16,1-2 0-16,-1 1 0 0,-3-2 0 0,0 2 128 16,0 1-128-16,1-2 0 0,-2-3 0 0,-1 3 0 15,2 3 0-15,4-3 128 0,2-2-128 0,-1 5 0 16,-5 2 0-16,5 4 0 0,3 0 0 0,2 4 0 15,-2-1 0-15,-1 8 0 0,0 7 0 0,-3 2 0 16,-2-3-320-16,-2 10-96 16,0 7-16-16,-3 7 0 0,-1 6-1728 0,-4 7-336 0,0 4-80 0,-2 2-14624 15</inkml:trace>
  <inkml:trace contextRef="#ctx0" brushRef="#br0" timeOffset="5585.13">2673 17859 17503 0,'0'0'1552'0,"0"0"-1232"0,0 0-320 0,0 0 0 15,0 0 2608-15,0 0 464 0,0 0 80 0,0 0 32 16,0 0-2448-16,-6-8-480 0,0-1-112 0,1 0-16 16,-1-2 208-16,3 0 48 0,-1-1 0 0,0-4 0 0,-1 1-192 0,-1-1-48 15,0 0 0-15,-1-1 0 0,1-5-144 0,-2-1 0 16,-1-1 144-16,-2-2-144 0,1-4 256 0,-2 0-32 15,-1 0 0-15,-2-4 0 0,-1-2 64 0,-2-2 16 16,-5-2 0-16,3-1 0 0,0 1-16 0,-3-1 0 16,-6 0 0-16,0-2 0 0,1-2-48 0,0 0-16 15,-1-1 0-15,1-3 0 0,-4-4 144 0,3 3 16 16,0-3 16-16,0 1 0 0,0 0 16 0,-1-5 0 16,-1-1 0-16,-3-3 0 0,-2-4 144 0,1-4 16 15,-2-4 16-15,-1 0 0 0,-2-2-144 0,-2 0-48 16,-1-3 0-16,3-3 0 0,2-1-224 0,0 1-48 15,0 1-128-15,2 2 192 0,-2-1-192 0,-2-2 144 0,-3-1-144 16,-2-2 128-16,1 1 32 0,-2 1 0 16,-1-3 0-16,2 0 0 0,-1-1-160 0,4 0 192 0,3-3-192 0,-1 3 192 15,-6 0-192-15,1-4 128 0,-1-4-128 0,0-2 128 16,1-2-128-16,17 43 160 0,-7-10-160 0,-3-8 160 16,-1-10-160-16,3-5 192 0,0-1-192 0,1-5 192 15,0-8-192-15,-38-91 0 0,8 34 144 0,4 18-144 16,2 9 160-16,3 10-32 0,1 1-128 0,2 3 192 15,-1 0-192-15,19 34 176 0,35 84-176 0,0 0 160 16,0 0-160-16</inkml:trace>
  <inkml:trace contextRef="#ctx0" brushRef="#br1" timeOffset="14861.15">25009 6427 18431 0,'-6'-13'1632'0,"-3"5"-1312"0,-6 0-320 0,3 0 0 0,3 0 3440 0,0 3 608 15,-1 4 128-15,3-3 32 0,7 4-3248 0,0 0-640 16,-9 2-128-16,9-2-16 0,0 0 192 0,-5 11 32 16,2-1 16-16,2 3 0 0,1 3-416 0,1 1 0 15,2 3 128-15,0-2-128 0,0 1 128 0,1 3 0 16,2 5 0-16,-1-4 0 0,1 3-128 0,-3 1 192 15,-2 3-192-15,-1 4 192 0,-1 2 64 0,-3 0 0 16,-4 3 16-16,0 3 0 0,1 2 176 0,-1 3 48 16,-1-3 0-16,1 2 0 0,1 0 0 0,2 1 0 15,1 2 0-15,3-2 0 0,1 1 16 0,0 3 16 16,0 1 0-16,2 3 0 0,1 0-176 0,1 0-32 16,1-1-16-16,-1 1 0 0,0 0-160 0,0-2-16 15,1 6-128-15,0 1 192 0,-2 1-192 0,0 1 0 16,-2-1 128-16,-1 0-128 0,0 0 0 0,0-1 128 0,-3 2-128 0,2 0 0 15,1 3 160-15,-1 2-160 16,-3 2 160-16,2-3-160 0,2 0 192 0,3 0-48 0,-2 1-16 0,-2 2 0 16,1 2-128-16,0 2 128 0,-1 2-128 0,1-2 128 15,-2-4-128-15,1 4 160 0,0 4-160 0,0 2 160 16,-2 3-160-16,2-5 192 0,-2-1-192 0,0 1 192 16,-1 5 16-16,2-1 16 0,1 0 0 0,-2-2 0 15,0-1 0-15,3 1 0 0,0-2 0 0,2 2 0 16,-1 3-96-16,2-1-128 0,-2 0 176 0,1-2-176 15,2-2 128-15,0 3-128 0,-1-1 0 0,2 4 0 16,2-1 0-16,-2-1 0 0,-3-3 0 0,1 3 0 16,-3 2 128-16,0-1-128 0,0 2 0 0,-1-1 0 15,-3 0 0-15,0 1 0 0,0 1 0 0,-1 1 0 0,-3 1 128 0,1-2-128 16,2-3 0-16,0 3 0 0,-1-2 0 0,2 1 0 16,1-4 0-16,0 1 0 0,2 0 0 0,1-3 0 15,0 0 0-15,1 2 0 0,2-3 0 0,0 1 0 16,-2 0 0-16,2-2 0 0,-1-2 0 0,2 2 0 15,0 1 0-15,0-2 0 0,-2 1 0 0,1 0 160 16,0-1-160-16,-2-2 128 0,-1 0-128 0,1 0 128 16,1 0-128-16,-2 2 128 0,-3-1-128 0,2-1 0 15,1-3 0-15,-2 1 128 0,0-3-128 0,-2 3 0 16,-1 1 0-16,1-2 0 0,0-1 0 0,0-1 128 16,0-4-128-16,1-3 0 0,2 1 0 0,1 0 0 15,0 0 0-15,0-1 0 0,0 0 0 0,3-2 0 16,1-3 0-16,1-3 0 0,-3-3 0 0,2 1 0 15,0 1 0-15,0-3 0 0,0 1 0 0,-1-1 0 0,-1 0 0 0,-2-1 0 16,-1-2 0-16,1-2 0 0,0-2 128 0,-1-2-128 16,-2-1 0-16,2 1 0 0,-2 2 0 0,2-1 128 15,1-1-128-15,0-1 0 0,0-1 0 0,0-3 128 16,-3-2-128-16,2-2 0 0,0-1 0 0,1-1 0 16,2-2 0-16,1-2 0 0,-1-3 0 0,1 0 0 15,0-2 0-15,1-2 0 0,0-1 128 0,-1 0-128 16,0-1 0-16,0-2 0 0,1 0 0 0,-1-1 0 15,0 0 0-15,1 2 0 0,-3-5 0 0,1 0 0 16,-2-10-944-16,0 14-112 0,0-14-32 16,-2 11 0-16,0-2-2176 0,2-9-432 0</inkml:trace>
  <inkml:trace contextRef="#ctx0" brushRef="#br1" timeOffset="16125.65">17827 15663 21183 0,'-17'4'1888'0,"5"-2"-1504"0,-1-2-384 0,3 2 0 16,1-2 2496-16,9 0 416 0,0 0 96 0,0 0 0 15,0 0-2352-15,0 0-464 0,0 0-192 0,0 0 128 16,0 0-128-16,0 0 192 0,0 0-192 0,11 0 192 16,1 0-192-16,3 0 160 0,-1 0-160 0,3-2 160 15,1 0 32-15,0 2 16 0,-1 2 0 0,3-2 0 16,1 0 224-16,3 0 32 0,3 0 16 0,1 0 0 16,4 0 16-16,0-2 0 0,2 1 0 0,3 0 0 0,3-2-128 0,2 1-32 15,1-2 0-15,4 0 0 0,3 0-192 0,5-1-144 16,4-2 192-16,2 2-192 0,2 2 144 0,1-3-144 15,0-1 0-15,3 1 144 0,2 2 48 0,4-1 16 16,6-1 0-16,0 1 0 0,1 0 112 0,-1 1 0 16,1 0 16-16,7 0 0 0,7 0-16 0,-1-2 0 15,-4-3 0-15,4 1 0 0,1 0-48 0,8 0-16 16,6 0 0-16,-1 1 0 0,-3-1-96 0,7-1-32 16,5-3 0-16,1 3 0 0,-1 0 16 0,3-2 0 15,1-2 0-15,5 3 0 0,4 2-144 0,0-1 128 16,0-2-128-16,3 5 128 0,2 3 0 0,0-3-128 15,2-2 192-15,2 1-64 0,3 1-128 0,-3-1 192 16,-4 1-192-16,5 3 192 0,3-2 80 0,1 0 32 0,-2-2 0 16,1 3 0-16,-1 4-96 0,2-1-16 0,2-4 0 0,1 2 0 15,0 3-192-15,5-4 176 0,6 3-176 0,-5 0 160 16,-6 1-160-16,5-3 0 0,7 0 0 0,-4 1 0 16,-4-1 0-16,4-1 0 0,5-2 0 0,1 3 0 15,-2-1 0-15,-2 3 0 0,0 1 128 0,3 0-128 16,2-1 0-16,-3 2 0 0,-8 2 0 0,5-1 0 15,5-1 128-15,1 2-128 0,-2 2 128 0,-4 1-128 16,-4-3 0-16,2 3 0 0,2-2 0 0,-5 2 0 16,-7 1 128-16,6-3-128 0,6-3 0 0,-8 1 128 15,-8 1 0-15,5 0 0 0,5-1 0 0,-6 0 0 16,-6-2 0-16,7-2 0 0,6 1 0 0,-2-2 0 16,-2-2 32-16,-1 3 0 0,0 2 0 0,-3-3 0 0,-1-5-160 0,-3 4 0 15,-1 2 144-15,-4-1-144 0,-4-1 0 0,0-2 144 16,-2 0-144-16,-7 1 0 0,-7 1 144 0,-3 0-144 15,1 2 0-15,-9-2 144 0,-12 1-144 0,-8-1 0 16,-6 3 0-16,-6 1-176 0,-4-1-80 0,-3-2-32 16,-7-1 0-16,-6 2 0 15,-9-1-2688-15,-4-1-544 0,-19 0-96 0</inkml:trace>
  <inkml:trace contextRef="#ctx0" brushRef="#br1" timeOffset="17519.39">32297 15744 24239 0,'0'0'1072'0,"0"-9"224"0,1 1-1040 0,3 2-256 0,-4 6 0 16,7-11 0-16,-2 2 1088 0,0 1 144 15,2-1 48-15,-7 9 0 0,7-6 736 0,-7 6 160 0,0 0 16 0,0 0 16 16,10-5-368-16,-10 5-80 0,0 0-16 0,0 0 0 16,0 0-400-16,0 0-64 0,0 0-32 0,0 0 0 15,6 11-400-15,-2 0-80 0,0 2 0 0,-3 1-16 16,-1 2-304-16,0 3-48 0,0 1-16 0,0 3 0 15,-1-2-48-15,1 3-16 0,0-2 0 0,0 0 0 16,0 1-32-16,1 0-16 0,1-3 0 0,0 1 0 16,1-1-32-16,1-3-16 0,-2-3 0 0,2 1 0 15,1-2-64-15,1-2-16 0,-6-11 0 0,5 11 0 16,3-3-144-16,0-2 192 0,-8-6-192 0,11 4 192 16,1 0-192-16,-2-4 0 0,1-3 144 0,-1-1-144 15,-1-1 128-15,2-1-128 0,-1-2 128 0,-1 0-128 16,-1-1 0-16,0 0 144 0,-1 1-144 0,-1-3 0 0,-1 2 128 0,-5 9-128 15,-1-10 0-15,1 10 0 0,3-9 0 0,-3 9 0 16,0 0 0-16,0 0 0 0,7-4 0 0,-7 4 0 16,0 0 0-16,0 0 0 0,12 1 0 0,-12-1 0 15,8 9 0-15,0 2-144 0,0-1 144 0,-1 3 0 16,0 2 0-16,-1 0-128 0,1 2 128 0,-2 1 0 16,0-3 0-16,1 2-128 0,-1-2 128 0,-1 1 0 15,0-2 0-15,0-1 0 0,1 0 0 0,0 0 0 16,2-3 0-16,-1-1 0 0,2-1 0 0,2-2 0 15,-1-1 0-15,2 0 128 0,-1-3-128 0,1-1 176 16,-1-1-176-16,1-1 192 0,-1-3-64 0,-1 0 0 16,0 0 0-16,0-1 0 0,-1 0 16 0,0-2 0 15,0 1 0-15,0-1 0 0,-1 1-16 0,1-2 0 0,-1-1 0 0,-1-1 0 16,1-1-128-16,-1-1 192 0,0 2-192 0,-1 0 192 16,0-1-64-16,0 0-128 0,-1 0 192 0,0-1-64 15,1 0 0-15,2 0-128 0,-2-1 192 0,2 0-64 16,-1-1-128-16,-1-2 128 0,-2 1-128 0,3-2 128 15,1 0-80-15,1 0-48 0,0 0 0 0,-1 0 0 16,1-7 0-16,0 5 0 0,2 2 0 0,-2-1 0 16,-3-3 0-16,2 0 0 0,-2 1 0 0,0 1 0 15,-5 1-512-15,2-2-112 16,-1 2-16-16,3 1 0 0,0 1-1616 0,-2 2-336 0,-2 1-64 0</inkml:trace>
  <inkml:trace contextRef="#ctx0" brushRef="#br1" timeOffset="19527.79">25907 5622 8287 0,'0'0'368'0,"-3"-6"80"0,-1-1-448 0,4 7 0 16,0 0 0-16,2-9 0 0,0 1 2720 0,0-1 464 15,-2 9 80-15,8-10 32 0,1 1-1968 0,-1 2-400 16,-2 2-80-16,-6 5-16 0,11-4 448 0,-2 0 64 15,-9 4 32-15,12-3 0 0,-2 2 64 0,-10 1 16 16,0 0 0-16,13 4 0 0,-2 1-496 0,-11-5-112 16,0 0-16-16,11 11 0 0,-1 0-240 0,-1 2-48 15,0 2-16-15,-3-2 0 0,-1 2-48 0,2 4-16 16,2 2 0-16,-2 1 0 0,-3 4-96 0,1 1-32 16,1-1 0-16,1 2 0 0,1 0-48 0,-1 2-16 15,0 3 0-15,-2-3 0 0,-1 0-128 0,-1-1-16 0,-1-2-128 0,-2-1 192 16,-1-1-192-16,0-2 176 0,-2-1-176 0,-1 1 160 15,-1 0-32-15,0-1 0 0,0-1 0 0,-1 0 0 16,1 1 176-16,1 0 16 16,3-1 16-16,-2-3 0 0,-2-2-176 0,0-2-32 0,1 2-128 0,-1-3 192 15,-3-3-192-15,1 2 144 0,2-1-144 0,-1 0 128 16,-2 1-128-16,0 0 160 0,-1 0-160 0,1-5 160 16,2 0-160-16,-2-1 128 0,-1 1-128 0,-1-1 128 15,0 0-128-15,0-1 192 0,-2-1-192 0,0-2 192 16,-1 1-16-16,0-3 0 0,-1 0 0 0,-2-3 0 15,0-1-32-15,0 1 0 0,-3-7 0 0,1 1 0 16,0-1-144-16,-1-1 128 0,0-2-128 0,-1 0 128 16,3 2-256-16,0 1-64 0,1-1-16 0,2 2 0 15,3 1-576-15,-2-3-112 0,-3 2-32 0,6 3 0 16,3 2-2368-16,7 4-480 0,0 0-80 0</inkml:trace>
  <inkml:trace contextRef="#ctx0" brushRef="#br1" timeOffset="20049.72">26741 5330 23951 0,'0'0'1056'0,"0"0"224"0,2-9-1024 0,-2 9-256 0,7-10 0 0,-1 3 0 15,-6 7 1728-15,8-4 304 0,-8 4 48 0,12-5 16 16,-3 4-1424-16,-9 1-288 0,0 0-48 0,10 0-16 15,-10 0 0-15,0 0 0 0,0 0 0 0,6 9 0 16,-5 1 416-16,-4 1 80 0,-2 2 16 0,0 1 0 16,-2 2-48-16,-1 1 0 0,-5 2 0 0,0 3 0 15,2 3-144-15,-4 1-48 0,-2-2 0 0,0 3 0 0,-1 3-144 16,0 3-16-16,-2 1-16 0,-1 3 0 0,-2 0-272 0,1 3-144 16,1 5 160-16,0 0-160 0,2 2 0 0,0 1 0 15,1-2 0-15,2 0 0 0,3-1 0 0,2 1 0 16,-2-10 0-16,1 4 0 0,1 0 0 0,2 0 128 15,0-1-128-15,4-1 0 0,1-4 0 0,1 0 128 16,3-3-128-16,3-1 0 0,0-1 0 0,1-3 128 16,-2-1-128-16,3-2 0 0,2-2 0 0,2 0 0 15,1 0-144-15,2-3 144 16,3-1-592-16,-1 0-32 0,2-1 0 0,0 1 0 16,1-6-1328-16,2 1-272 0,2-4-48 0,-1 0-16 15,3-2-736-15,-1-2-160 0,5 0-16 0,-2-7-16 0</inkml:trace>
  <inkml:trace contextRef="#ctx0" brushRef="#br1" timeOffset="20663.73">26739 6022 4607 0,'0'0'400'0,"4"-10"-400"0,-3 1 0 0,-1 9 0 16,0 0 5808-16,0 0 1072 0,0 0 224 0,0 0 32 15,0 0-5088-15,0 0-1024 0,0 0-208 0,0 0-48 0,0 0 80 0,6 13 16 16,-4 0 0-16,2 1 0 0,1 3-80 0,-1 0-16 16,-5-1 0-16,1 0 0 0,3 2-144 0,-1 1-48 15,1 1 0-15,1 1 0 0,0-2 48 0,1 3 0 16,0-3 0-16,6 3 0 0,3 4-160 0,-5-7-16 15,-9-19-16-15,1 11 0 0,3 2-176 0,0-3-48 16,-4-10 0-16,7 10 0 0,-7-10-64 0,9 7-16 16,-1 0 0-16,-8-7 0 0,10 2-128 0,-10-2 192 15,0 0-192-15,12-2 192 0,-4-2-192 0,-8 4 160 16,6-8-160-16,1-1 160 0,-2-3-160 0,-1-1 0 16,0-1 0-16,0 0 128 0,-1 1-128 0,0 1 160 15,-2 1-160-15,2 1 160 0,0 1-160 0,-1 1 0 16,-2 8 0-16,0 0 0 0,0 0 0 0,0 0 0 0,0 0 0 0,12 5 0 15,-12-5-224-15,12 11 80 0,-2 0 16 16,-2 1 0-16,-2 1 128 0,2 1 0 0,0-1 0 0,1-1 0 16,-1 0 0-16,0-2 0 0,-2 2 0 0,2-1 0 15,0-4 0-15,-8-7 0 0,8 7 0 0,4 6 0 16,3 9 0-16,-2-11 0 0,-13-11 0 0,12 1 128 16,5 9 96-16,1-1 32 0,-1-6 0 0,-1-4 0 15,1-2-16-15,-7-6 0 0,-7-5 0 0,1 1 0 16,6 1-48-16,2 0 0 0,0 0 0 0,-1 1 0 15,0 2-32-15,-1-2-16 0,1-3 0 0,-1-3 0 16,-1-1-16-16,0-5 0 0,-1-3 0 0,-1-1 0 16,-2 0 0-16,-1-2-128 0,-2-2 192 0,2-1-64 15,0 1-128-15,-1 0 0 0,-3-3 0 0,1 3 0 0,2 2-320 0,-1 3-32 16,1 1-16-16,-3 5 0 16,1 6-1248-16,2 2-256 0,-2 2-48 0,-1 10-11472 15,0 0-2288-15</inkml:trace>
  <inkml:trace contextRef="#ctx0" brushRef="#br1" timeOffset="21070.96">27671 6424 8287 0,'0'0'736'0,"0"0"-592"0,0 0-144 0,0 0 0 15,0 0 4000-15,8 9 768 0,-1-1 160 0,1 0 16 16,-1 1-3840-16,3 0-768 0,0 1-144 0,0 1-48 16,2-1 176-16,0 2 16 0,1-2 16 0,0 4 0 15,-3 0 304-15,1 3 64 0,-2 1 16 0,-3 3 0 16,-2 4-256-16,0 2-48 0,-1-2-16 0,-2-3 0 0,-2-1-208 0,-3-2-32 16,-3-2-16-16,1-2 0 0,-2-4 80 0,-1 0 16 15,-1 1 0-15,0-5 0 0,4 1-256 0,-1-1 0 16,7-7 0-16,-10 1-9904 15,1-5-2016-15</inkml:trace>
  <inkml:trace contextRef="#ctx0" brushRef="#br1" timeOffset="21712.53">28269 5544 21183 0,'0'0'1888'0,"0"0"-1504"0,0 0-384 0,0 0 0 16,-3 13 2992-16,3 0 528 0,4 0 96 0,-2 5 32 15,1 3-2800-15,-2 5-544 0,-1 0-112 0,-1 4-32 16,4 4 80-16,-1 0 16 0,2 1 0 0,-1-1 0 15,-5 5 128-15,10 4 48 0,5 6 0 0,-7-8 0 16,-13-11-32-16,0-1 0 0,-2-2 0 0,4 2 0 16,1 0 48-16,6 2 0 0,4 3 0 0,-6-8 0 15,-8-5 160-15,0-3 32 0,1-1 16 0,1-1 0 16,2-2-144-16,2-1-48 0,-2-1 0 0,3 0 0 0,-1-2-176 16,1 0-32-16,1-10-16 0,0 0 0 0,0 0-96 0,0 0-16 15,0 0 0-15,0 0 0 0,0 0 32 0,0 0 0 16,0 0 0-16,7-13 0 0,-1-4-160 0,1 0 0 15,-2-5 0-15,0-1 0 0,2-3 0 0,0-2 0 16,1 1-224-16,3 1 80 0,-1-1 0 0,-1 0 0 16,-5 3 0-16,3 3 0 0,3 4 144 0,-2 4 0 15,-2 1 0-15,1 4-128 0,-7 8 128 0,12-4-160 16,-1 4 160-16,1 3-160 0,-12-3-32 0,13 5 0 16,-1 2 0-16,0 2 0 0,-2-1-48 0,0 3-16 15,2-1 0-15,0 0 0 0,0 0-48 0,-2 3-16 16,1 0 0-16,-1 2 0 0,-1 0 192 0,-1 4 128 15,-3-1-192-15,-1 0 192 0,0 0 0 0,-3 2 0 16,-2 2 0-16,-2 4 0 0,-1 6 0 0,-1-5 0 0,-3-6 0 0,1-3 0 16,-1-4 352-16,-1 2 80 0,-2-4 16 0,1 0 0 15,-2 1-144-15,0-4-32 0,-1-2 0 0,0 0 0 16,0 0-272-16,0-5 160 0,-1 2-160 0,-3-4 128 16,-1 0-128-16,-1-4-272 0,1-1 64 0,1-2 16 31,3 0-640-31,-2-3-112 0,2 0-16 0,-1-2-16 15,0 1-1408-15,-2-2-288 0,-3-1-48 0,2 0-16 0</inkml:trace>
  <inkml:trace contextRef="#ctx0" brushRef="#br1" timeOffset="22180.62">28601 5354 10127 0,'-8'-9'448'0,"8"9"96"0,-10-4-544 0,3 1 0 15,7 3 0-15,0 0 0 0,0 0 4768 0,0 0 848 0,0 0 160 0,0 0 48 16,0 0-3744-16,0 0-736 0,0 0-160 0,0 0-32 16,7 14-400-16,-1 1-96 0,2-5-16 0,4 3 0 15,1 4-128-15,1 3-16 0,0-1-16 0,3 5 0 16,4 2-32-16,1 0-16 0,2 1 0 0,1 3 0 16,-1 3-144-16,1-2-32 0,0 2 0 0,-2 3 0 15,-2 5-64-15,-1 0-32 0,-2-2 0 0,-1 3 0 16,-3 2 16-16,1-1 0 0,-3-1 0 0,-2-3 0 15,-2 0 112-15,-2-2 32 0,-2-4 0 0,-1 4 0 16,-1 2-144-16,-2 1-32 0,0-3 0 0,0-1 0 16,-1-3 64-16,1 0 16 0,-3 1 0 0,0-4 0 15,-3-3-224-15,-1 1 176 0,-4-1-176 0,1-3 160 16,-3-1-160-16,-3 0 160 0,-1 0-160 0,0-3 160 16,0 0-160-16,-1 0 0 0,0-1 0 0,-5-1 128 15,-1 2-704-15,-1-4-128 0,1-7-48 0,4-4-12464 16,-1-5-2496-16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6:41:04.7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28394 15116 8287 0,'-6'-4'736'0,"1"2"-592"0,1-1-144 0,1 2 0 0,2-1 1968 0,0-1 352 0,0 2 80 0,-1-2 16 0,0-3-816 0,-2-1-176 0,2 1-16 0,-2-1-16 0,2 3 848 0,0 0 160 0,1 1 32 16,1 2 16-16,0 1-352 0,1-2-80 0,1 2-16 0,0 0 0 0,2 0-976 0,1 0-192 0,0 0-32 0,1 0-16 15,0 2-320-15,0-1-64 0,0 4-16 0,1 1 0 16,-2 2-192-16,-1 4-32 0,-1 4-16 0,-2 3 0 16,0 6-144-16,-3 3 0 0,-3 4 0 0,-1 3 0 15,-3-1 0-15,1 2 0 0,-2 1 0 0,0-2 0 16,0 0 0-16,0-1 0 0,0 1 0 0,1 0 0 16,2-3 0-16,1 0 0 0,0 0 0 0,-1-1 0 15,2-3-160-15,-1 1 160 0,1-4 0 0,-1-2-144 16,0-2-368-1,-1-2-80-15,-1-3-16 0,1-4-17632 0</inkml:trace>
  <inkml:trace contextRef="#ctx0" brushRef="#br0" timeOffset="1125.04">28135 16428 23039 0,'-3'0'2048'0,"0"-2"-1648"0,2 2-400 16,1-2 0-16,0 2 656 0,0 0 48 0,0-2 16 0,-1-2 0 0,-1 2 880 0,2-5 160 0,2 1 32 0,-1 0 16 0,3-1-880 0,-1 0-176 0,2 1-48 0,1 0 0 0,-1 0 0 0,2 0-16 0,0 2 0 0,-1-1 0 15,2 0-352-15,-1 3-64 0,-1-2-16 0,0 2 0 16,-1-1-256-16,0 2 0 0,-1-2 128 0,-2 3-128 15,1-2 336-15,-1 1 16 0,1 1 0 0,-1-3 0 16,1-1 112-16,0 1 32 0,2 0 0 0,0-3 0 16,2 2-288-16,-1-2-48 0,1 1-16 0,1-1 0 15,0 1-144-15,0 3 0 0,-1-2 0 0,-1 4 0 16,0 0 0-16,-1 0-144 0,-1 6 144 0,-1-2-160 16,-1 3-224-1,-2 4-32-15,1 0-16 16,-3 2 0-16,1 2 48 15,-3 1 0-15,0 2 0 0,-2 2 0 0,-1 1 384 0,-2-1-160 16,1 2 160-16,0-1 0 0,-1-1 0 0,0 0-128 16,1 1 128-16,-1-3 0 15,1-2 0-15,-2 2 0 16,1-1 0-16,0-3 0 0,1 0-336 0,-1-4-16 16,2 0 0-16,-2-4 0 15,2 3 352-15,0-4 0 0,1 0 0 0,0-1 0 16,1-2 0-16,1 2 0 0,-1 0 0 15,3 1 0-15,-1-1 144 16,2 5-144-16,1 0 160 0,1-2-160 0,2 6 0 0,1-5 0 16,1 2 0-16,2 0 0 0,3 0 0 0,1-1 0 0,3 0 0 15,3-2 0-15,4-1 224 0,2 0 96 0,5-2 32 0,0-2 0 16,3-1-192-16,0-1-32 0,2-1-128 0,-2-1 192 0,-2-1-416 0,-3 2-96 0,-3-3 0 16,-6 2-16656-16</inkml:trace>
  <inkml:trace contextRef="#ctx0" brushRef="#br0" timeOffset="3365.4">28501 15227 32255 0,'-3'-3'2864'0,"-1"-1"-2288"0,3 1-576 0,-1 3 0 0,2-2 1056 0,0 1 96 0,-2-6 32 0,-1-1 0 0,0-6-64 0,0 2-16 0,1-4 0 0,2 0 0 0,1 3-624 0,-1 1-128 16,1 2-32-16,2-1 0 0,-2 4 208 0,-1 0 48 15,0 1 0-15,0 2 0 0,-1 2 32 0,-2 0 16 16,1 2 0-16,-3 0 0 0,-1 2-16 0,-2 4 0 16,-2 2 0-16,-1 3 0 0,0 1-416 0,-4 2-64 15,-1 4-128-15,-1 1 176 0,-2 4-176 0,1 2 0 16,-1 0 0-16,2 1 0 0,0-2 0 0,3 1 0 15,3-5 0-15,2-1 0 0,4-3 0 0,3 0 0 0,4-4 0 16,2-5 0-16,3 2 0 0,5-3 0 16,1-3 0-16,3-3 0 0,1 0-192 0,2-3 192 0,2-3-160 0,3-4 160 15,0 2-144-15,2-2 144 0,0-4-128 0,-1 2 128 16,-3-3 0-16,-1 1 0 0,-2 2 0 0,-2 0 0 16,-2-3 0-16,-3 4 0 0,-1-4 0 0,-3 1 0 15,-2 2 176-15,-3-3 64 0,-3 3 16 0,-3-2 0 16,-2 2 64-16,-2-4 32 0,-2 3 0 0,-3 1 0 15,-1-1-208-15,-3 1-144 0,-2 1 192 0,-1 2-192 16,-1-1 128-16,2 2-128 0,-1 4 0 0,2 0 0 16,1 4 0-16,0 4 0 0,2 0 0 0,1 1 0 15,1 5-208-15,3-1 0 0,0 4 0 0,1-1 0 16,1 4 16-16,2 3 0 0,1 1 0 0,2-2 0 0,1 1 192 16,1 0 0-16,1 1-160 0,0-2 160 0,3 1 0 15,-2-4 0-15,3-1 0 0,-1 1 0 0,1-4-160 16,0 0 160-16,0 0 0 0,-1 0-144 0,0-1 144 15,1-4 0-15,-1 0 0 0,0-2-128 0,1 0 128 0,-3-2 0 16,2-2 0-16,0-2 128 0,-1-2-128 0,1-2 0 16,1-3 0-16,0-1 0 0,0-2 208 0,1-2-16 15,-1-2-16-15,0 0 0 0,0-2-32 0,-1-1 0 16,-2-1 0-16,-1-1 0 0,1 2 16 0,-5 0 0 16,2 3 0-16,-3 0 0 0,-1 0-160 0,0 1 192 15,-1 5-192-15,0 0 192 0,1 5-192 0,-2 4 0 16,0 2 144-16,1 5-144 0,0 3 0 0,-1 5 0 15,-1 3 0-15,1 5 0 0,-1 0-320 0,3 4 32 16,0-1 0-16,2 1 0 0,2-1 288 0,-1 0-192 16,2-3 192-16,2 0-160 0,-1 0 160 0,2-3 0 0,1 1 0 15,0-7-128-15,1 2 0 0,0-2 0 0,1-6 0 16,0-1 0-16,-1-1 128 0,0-1 0 0,-1-4 0 16,-1-3 0-16,0 0 0 0,-1-4 0 0,0-1 0 0,-1-3 176 15,-1-4 144-15,0-1 16 0,-1-5 16 0,-1-3 0 16,1 2 64-16,0 0 16 0,-2-3 0 0,1-1 0 15,0-1-176-15,-1 1-16 0,-1 4-16 0,-1 3 0 16,2 5-224-16,-4 6 0 0,1 4 0 0,-1 2 0 16,-2 5 0-16,-1 6 0 0,-1 3 0 0,0 7-160 15,-3 3-112-15,2 4-32 0,1 3 0 0,0-4 0 16,1 3 48-16,3-2 0 0,2-2 0 0,2 0 0 16,2-2 256-16,1-3 0 0,1-1 0 0,3-3 0 0,0-1-160 15,0-4 160-15,3-2-128 0,-1 0 128 0,-1-3-288 16,0-2 32-16,1 0 0 0,-1-3 0 0,1 0 256 0,-1 0-160 15,0-5 160-15,1-1-128 0,2-2 128 16,0-4 0-16,2-2 0 0,1-1 0 0,2-4 144 16,0-2-144-16,1-2 192 0,1-1-192 0,1-2 224 0,-1 1-64 15,-1 1-16-15,-1 0 0 0,-2-1 48 16,-1 5 0-16,-2-1 0 0,-1 4 0 0,-2 4 256 0,-2 1 48 16,-1 3 16-16,-2 3 0 0,-2 3-112 0,1 0-16 15,-1 2 0-15,-3 1 0 0,0 4-128 0,-2-2-16 16,-1 5-16-16,-3 3 0 0,-3 3-224 0,-1 3 0 15,-2 2 0-15,-2 3 0 0,0 2-256 0,-1-1 64 16,0 0 16-16,-1 3 0 0,2-2 176 0,2 2 0 16,2-3-144-16,2-3 144 0,3-1 0 0,1-1 0 15,3-5 0-15,2-1 0 0,3 0 0 0,1-5 0 0,3 1 0 16,0-4 0-16,5-3-256 0,-1 0 80 0,5-2 16 0,1-2 0 16,2-5-48-16,-1 2-16 0,4-5 0 0,-2-1 0 15,0 0 224-15,1-2 0 0,4-5 0 31,3-2 0-15,-1-2 0 0,-2 1 0-16,-1 1 0 15,-3-1 0-15,-3 2 288 0,-5 1-48 0,-3 6-16 0,-4 0 0 0,0-2 160 16,-6 4 48-16,-1 2 0 0,-4-1 0 0,-1 3 16 0,-1 2 0 0,0 2 0 0,-1 4 0 16,-2 1-256-16,-1 4-64 0,-1 3 0 0,0 4 0 0,1-2-128 0,0 5 0 0,1 1 0 0,0 3 0 0,2-2 0 0,0 0 0 0,4 3 0 15,0-4-176-15,2 0 176 0,4-1 0 0,1-1 0 0,1-2 0 0,2 0 0 16,3-3 0-16,1 1 0 0,3-4-128 0,1 0 128 0,2-5-208 15,3 2 80-15,1-3 128 0,0-3-256 16,1 0 80-16,2-1 16 0,-2-2 0 0,2-3 160 16,-4 2 0-16,-1-2 0 0,-1-1 0 0,-3 0 0 15,-3 2 0-15,-1-2 0 0,-2-3 0 0,0 4 0 0,-3-4 128 16,0 1-128-16,-1-1 128 0,0 0 80 0,-2-2 32 16,-1 1 0-16,1 0 0 0,-3 0-112 0,0-1-128 15,-1 3 176-15,-3 2-176 0,0 0 0 16,1 1 0-16,-3 2 0 0,-1 4 0 0,1 0 0 0,-1 3 0 15,-2 1 0-15,1 4 0 0,0 1 0 0,0 4 0 16,0 2-144-16,1 1 144 0,1 0-160 0,2 3 160 16,1 0-192-16,1 2 192 0,4-2 0 0,-1 0-128 15,4 0 128-15,0 0 0 0,1-1-176 0,3-2 32 0,1 0 0 16,0-1 0-16,1-2-64 0,3-4-16 0,-1 0 0 0,1 1 0 16,1-4 224-16,1 0-144 0,0-3 144 15,3-3-128-15,-2 0 128 0,0-4 0 0,2-1 0 16,-2 0 0-16,0-3 0 0,-3 0 0 0,1-1 128 15,-1-3-128-15,-2 1 176 0,0-1-48 0,-4 2 0 0,0 1 0 16,-1-3-128-16,-3 4 192 0,-1-1-192 0,-3 5 192 16,-3-3-64-16,0 4-128 0,-1 1 192 0,-2 1-64 15,0 2-128-15,0 2 128 0,-3 2-128 0,2 2 128 16,-2 1-128-16,0 2 0 0,3 2 0 0,-1 1 0 16,1 2-128-16,1 2 128 0,1 1-160 0,2-2 160 15,3 2-208-15,0-2 48 0,3 0 16 0,2-1 0 0,2-2-64 16,1-1-16-16,2 1 0 0,0-4 0 15,3 0-176-15,0-3-48 0,3 0 0 0,-1-3 0 16,1-3 272-16,0 0 176 0,1-3-208 0,-3 0 80 0,0-3 128 0,-2 2 0 16,1-3 128-16,-3-2-128 0,-1-1 128 0,0 1-128 15,-1-1 160-15,-2 0-160 0,2 1 320 0,-2-3-48 16,1 1 0-16,-2-1 0 0,3 2-144 16,-3 0-128-16,1 3 144 0,1 2-144 0,-2 0 0 15,-1 3 0-15,1 0 0 0,-1 0 0 0,0 4 0 0,0-1 0 16,0 2 0-16,0 0 0 0,-1 2 0 0,1 2 0 15,-1-2 0-15,0 3 0 0,1-5 0 0,0 0 0 16,0 0 0-16,-9 25 0 0,7-16 0 0,-1-2 0 16,2-1 128-16,-2 3-128 0,1-3 0 0,-1 0 0 15,1 1 0-15,-3-1 0 0,1 1 0 0,-1-1 128 16,-1 1-128-16,0-4 0 0,-1 3 0 0,-1 1 0 16,1-4 0-16,-2 2 0 0,3 1 0 0,0-4 0 0,1 0 0 15,0 1 0 1,1-3-688-16,3-3-128 0,1 1-16 0,1-2-14832 0,4 0-2960 0</inkml:trace>
  <inkml:trace contextRef="#ctx0" brushRef="#br0" timeOffset="10416.12">20671 4985 8287 0,'-9'6'736'0,"1"-3"-592"0,1 2-144 0,2-1 0 0,2 0 992 15,2-2 160-15,0 2 48 0,-2-2 0 0,-2 6-800 0,-1 1-144 0,1 3-48 0,0-2 0 0,3 0 672 0,-1-2 128 0,2 2 16 16,1 0 16-16,1-1-64 0,1-2-16 0,0 3 0 0,2 1 0 0,1-1-384 0,-2 2-96 0,2-2-16 0,0 3 0 0,2-3-16 0,-1 0 0 0,0 2 0 0,-1-2 0 0,1-2-448 16,-1 2 0-16,0-1 0 0,-1-3 0 0,-1 2 0 0,0-6 0 0,-1 2 144 0,0-2-144 0,0-2 816 0,-1 0 80 0,0-2 0 0,2-2 16 0,-1 2 368 0,1-6 64 0,1-3 0 15,-1 1 16-15,0-2-240 0,0-2-48 0,1-2-16 0,-1-1 0 0,-2-3-288 0,1-2-48 0,0-3-16 0,-2-1 0 0,0-2-112 16,-3-3-16-16,2-1-16 0,-2-6 0 0,1 5-368 0,-1-2-192 0,1 2 192 0,-2 1-192 0,2 0 128 0,-3 1-128 0,0 5 0 0,0 1 0 16,-1-1 0-16,0 5 0 0,-1 1 128 0,1 2-128 0,-2-1 0 0,-1 1 160 0,0 0-160 0,1 2 128 0,-2 1-128 0,2-1 0 0,2 4 0 0,0 2 128 0,0-2-128 15,1 2 0-15,1 0 0 0,0-1 0 0,1 1 0 0,0 3 0 0,2-5 0 0,-1 3 0 0,-1 1 0 0,1-1 0 0,-1 3 0 0,1 3 0 0,-1-4 0 16,1 4 0-16,-1 0 0 0,1 1 0 0,0 0 0 0,0 2 0 0,1 0 0 0,0 0 0 0,1 0 0 0,0-2 0 0,0 2 0 0,0 2 0 0,1-2 0 0,1 0 0 15,2 0 0-15,-4 0 0 0,0 0 0 0,0 0-144 0,0 0 144 0,0 0-208 0,21 8 208 0,-20-6-176 0,2 1 176 0,-3 1-160 0,0 2 160 16,-3 0 0-16,1 1 0 0,-2 3 0 0,-1 1 0 0,-2-1 0 0,-1 3-144 0,1 0 144 0,-3 2 0 0,1 1 0 0,-1 0 0 0,-1 3 0 0,1-1 0 16,0 2 0-16,2-4 0 0,0 3 0 0,3-6 0 0,1 2 0 0,1-2 0 0,3-1 0 15,0-5 0-15,1 2 0 0,2-3 0 0,-2-2 0 0,0-2 0 16,2-2 0-16,-2 0 0 0,0 0 0 0,0-2 0 0,-1-1 0 16,-1 2 0-16,1-4 0 0,-1-2 0 0,0-2 0 15,-1 2 0-15,1-8 0 0,0 1 0 0,0-2 0 0,0 1 0 16,1-3 0-16,1-2 0 0,0-2 0 15,1 0 0-15,1 0 0 0,1 5 0 0,-1 0 160 0,2 3-32 16,0 2-128-16,0 2 0 0,1 1 0 0,-1 3-192 16,0 2 48-16,0 1-96 0,-1-2-16 0,1 4 0 15,-1-2 0-15,1 2 256 0,-2-2 0 0,0 3 0 0,-1 0 0 16,1 0 0-16,-2 0 0 0,0 0 0 0,-1 0 0 16,0 0 0-16,0 0 0 0,0 3 0 0,-1-3 0 15,1 1 0-15,0-1 160 0,0 0-32 0,0 0 0 16,-6 21 0-16,4-15 0 0,2 4 0 0,0 0 0 15,3 2-128-15,-1-2 0 0,2 3 0 0,1-1 0 16,1 0 0-16,2 2 0 0,2 1 0 0,2 1 0 16,3 3-1440-16,1-2-160 15,0 1-48-15,5 2-14624 0</inkml:trace>
  <inkml:trace contextRef="#ctx0" brushRef="#br0" timeOffset="11809.62">29099 5123 24879 0,'1'0'2208'0,"0"0"-1760"16,0 0-448-16,-1 0 0 0,0 0 864 0,0 0 96 0,3 0 0 0,-3-2 16 0,1 2 704 0,-2 0 144 0,-1-3 32 0,2 3 0 0,0 0-576 0,0 0-96 15,-23-13-32-15,16 9 0 0,-2-2-480 0,0-4-96 0,2 4-32 0,-2-6 0 16,1 0-96-16,0-2-32 0,1-2 0 0,0 0 0 15,3-5 0-15,0-2 0 0,1-2 0 0,3-1 0 16,0-2-96-16,3-1 0 0,1-2-16 0,0-1 0 16,3 1-112-16,0-3-32 0,1-1 0 15,0 3 0-15,0 1 16 0,0-1 0 0,2 0 0 0,0 1 0 16,0 0-48-16,-1 5 0 0,-1 1 0 0,0 2 0 16,-2 4-128-16,-2 0 0 0,-1 3 0 0,-2 2 0 15,-1 2 0-15,-2 0 0 0,0 3 0 0,-5-1 0 16,1 2 0-16,0 2 0 0,-1 2 0 0,-2-2 0 15,-1 5 0-15,1-2-176 0,1-1 48 0,0 4 0 16,2 0-16-16,0 0 0 0,2 0 0 0,2 2 0 16,1 0 144-16,-1 1 0 0,2 0 0 0,-1 3 0 0,1 2-192 15,0 3 32-15,-1 3 16 0,-2 2 0 0,1 2 144 16,-3 4 0-16,-3 3 0 0,-3 4 0 0,-1 0 0 0,-4 5-192 16,0-5 64-16,-3 2 0 0,2-2-192 0,0-5-16 15,-1 0-16-15,2-3 0 0,4-5 352 0,1 0 0 16,2-6-144-16,2-1 144 0,2-3 0 0,1-2 0 15,3-2 0-15,0-2 0 0,1 0 0 0,0 0 0 16,1-2 0-16,0-5 0 0,2 0 0 0,0-5 176 16,2-1-176-16,1-3 160 0,3-6-160 0,1 0 192 15,0-2-192-15,2-2 192 0,2-3-192 0,2-1 0 16,1 0 0-16,-1-1 0 0,2 3 0 0,-4-1 0 16,0 6 0-16,-3-2 0 0,-1 7 0 0,-3-1 0 15,0 5 0-15,-4 2 0 0,-1 3 0 0,-1 3 0 0,-1 1 0 16,-1 3 0-16,1-2 0 0,0 4 0 0,0 1 0 0,0 3 0 15,2 2 128-15,1 3-128 0,0 1 128 0,3 5-128 16,2 1 0-16,0 2 0 0,4 2 0 0,0 0 0 16,0 1 0-16,4 1 0 0,3 0 0 0,3 3 0 15,4 1-224-15,4-1-128 0,2-3-32 0,6 4-19072 16</inkml:trace>
  <inkml:trace contextRef="#ctx0" brushRef="#br0" timeOffset="19676.16">23384 9321 15663 0,'-8'-10'1392'0,"0"4"-1120"0,3 4-272 0,3-1 0 16,-1 2 624-16,0-4 64 0,-6-2 16 0,-6-8 0 0,-3-2-448 0,-2-2-64 0,0 3-32 0,3 1 0 0,-2 1-656 0,2 0-128 16,3 4-16-16,2 0-16 0,3 1 368 0,4 3 80 0,3 2 16 0,1 2 0 15,2 2 960-15,3 2 208 0,2 4 48 0,2 7 0 0,4 3 160 16,1 2 32-16,2 5 16 0,2 3 0 0,1 2-272 16,-1 1-64-16,2-1-16 0,-2 0 0 0,-1-3-32 0,0 5 0 15,1 3 0-15,-1-1 0 0,-3-7-144 16,0 7-48-16,2 4 0 0,1 4 0 0,-2 1-208 0,-1-3-32 15,-1-2-16-15,-1-2 0 0,0-2 288 16,-1-3 48-16,1-2 16 0,0-2 0 0,1-2-32 16,1 0 0-16,0-1 0 0,2-1 0 0,0 4-352 0,4-3-80 15,0 4-16-15,2 0 0 0,2 1-32 0,-1 1-16 16,3 2 0-16,-1 1 0 0,1 1-64 0,0 2-16 16,-2 1 0-16,1-2 0 0,-3-2-144 0,1-1 192 15,0 3-192-15,-1-1 192 0,2 0-192 0,-4 1 0 16,1-3 0-16,0 1-176 0,0 1 176 0,0 1 0 15,1 0 0-15,0 1 0 0,-2 1 0 0,1-3 0 0,0-1 0 16,0 1 0-16,1-1 0 0,-4-5 0 16,-3-6 0-16,2 4 0 0,1 5 0 0,2 2 0 0,-1 1 0 15,-1 3 0-15,1 0 0 0,-2 5 0 0,-1-2 0 16,0 3 128-16,-1 0-128 0,0-3 128 0,-3-2-128 0,1 1 128 16,2 2 0-16,-2-2 16 0,1-5 0 0,0 4 0 15,2 3-144-15,1 2 160 0,0 1-160 0,0-4 160 16,1 3-160-16,0-2 128 0,-1-2-128 0,1-1 128 15,1 1 64-15,-1-3 16 0,-1-2 0 0,1 3 0 16,2 2-48-16,-1-2-16 0,1 3 0 0,1-3 0 16,-1 1-144-16,1 1 0 0,-1 1 0 0,1 0 0 15,-2 1 0-15,2-2 128 0,0 4-128 0,-3-3 128 16,-1 3-128-16,-1-4 0 0,-2 1 0 0,1 3 128 16,-2 1-128-16,1 1-144 0,-1-1 144 0,-1-1-208 0,2 0 208 15,0-3 0-15,2-3 0 0,1-4 160 0,0 1-160 16,4-4 0-16,1 1 144 0,1 1-144 0,1-2 0 15,0-1 0-15,2 2-160 0,0-3 160 0,-1 2 0 16,1-2 0-16,0 2 128 0,-2 1-128 0,2-1 192 0,0 0-48 16,-2 1-16-16,1 0 0 0,-2 2-128 0,-1-3 0 15,-2 0 0-15,-3-3 0 0,-2-1 0 0,1 0 0 16,4 7 0-16,1-1 128 0,1 1-128 0,-2-3 160 16,2-3-160-16,2-3 160 0,0 3-32 0,2-1 0 15,2 0 0-15,-1-1 0 0,1-5-128 0,-1 4 160 16,1-6-160-16,2-1 160 0,-1 1-160 0,0 0 128 0,-2 1-128 15,1 1 128-15,0-2-128 0,-1 3 0 0,1 1 0 16,-2 1 0-16,1 1 0 0,-3 0 0 0,0 0 0 16,-2 1 0-16,-2-1 0 0,1-2 0 0,-1 2 0 0,-1-1 0 15,1-1 0-15,-2 1 0 0,2-4 128 0,-1 0-128 16,1-1 160-16,1 0 0 0,2 3 0 0,0-3 0 16,2 0 0-16,-1 0 0 0,2-3 0 0,-3 0 0 15,2 2-160-15,-3-1 0 0,1 1 0 0,0 1 128 16,-1-2-128-16,-1 2-144 0,1 2 144 0,-3-3-208 15,-4-2 208-15,1 2 0 0,2 4 0 0,2 3 0 16,-1-4 0-16,0 2 0 0,-2 0 0 0,-1-3 0 16,-1 1 240-16,2-2-64 0,0-1-16 0,2-2 0 15,2 0 0-15,-2-2 0 0,1-1 0 0,0-3 0 0,2 2 80 16,-1-3 16-16,1 1 0 0,0-1 0 0,0 1-256 16,0-1 0-16,-1 2 0 0,-1 0 0 0,-1 3 0 15,0-1 0-15,-1 2 0 0,-1 2 0 0,0-2 0 0,0 4 0 16,-1-1 0-16,0 1 0 0,-2 0 0 0,0 0 0 15,0 0 0-15,-2-1 0 0,1-2 0 0,0-2 0 16,0 0 0-16,2-1 0 0,2-3 0 0,0 2 0 16,1-3 0-16,3-2 0 0,0 2 144 0,2-2-16 15,2 1 0-15,-1-2 0 0,1 3 64 0,-1-2 0 16,-1 2 0-16,1 1 0 0,-1 1-192 0,-2 0 0 16,1 0 0-16,-4 2 0 0,0 0 0 0,-1 2 0 15,1-2 0-15,-3 0 0 0,1 1 0 0,-2-1 0 16,0-2 0-16,1 0 0 0,-1-1 0 0,1-4 0 0,0 1 0 15,0 1 0-15,4-4 0 0,-1 2 0 16,3-1 0-16,1-2 0 0,1 1 256 0,0-1-16 16,3 3-16-16,-1-1 0 0,0-2-224 0,0 4 128 0,2 2-128 0,-3 0 0 15,2 2 0-15,-1 3 0 0,-2-1 0 0,-1 2 0 16,0 4 0-16,-1-2 0 0,-2 1 0 0,1-3 0 16,-2 2 0-16,0-2 0 0,1-2 0 0,-1-1 0 15,2 0 0-15,-1-2 0 0,2-1 0 0,0-3 0 16,-1 0 0-16,2-2 0 0,-1-1 0 0,1 3 0 15,1-7 0-15,2 1 0 0,2 0 0 0,0-1 0 16,1-2 448-16,2 1 0 0,0-2 0 0,1 0 0 16,0-3-176-16,-2 2-32 0,0-2-16 0,0 0 0 15,-1-2-96-15,1-1 0 0,4 3-128 0,-1-2 192 0,2 0-192 16,-4-1 0-16,0 1 128 0,-2 2-128 0,1-4 0 16,1 2 0-16,-1-4 0 0,1-1 0 0,-2 1 0 15,1-3 0-15,-3 2 0 0,1 1 0 0,-1-3 0 0,1 1 0 16,1-5 0-16,3-1 0 0,0 0 0 15,5-3 0-15,0 1 0 0,-1-1 0 0,2 1 0 16,-1 0 0-16,2-1 0 0,0 1 0 0,0-3 0 0,-1-3 0 16,1 1 0-16,-2 0 0 0,-2 1 0 0,4-4 0 15,3-1 0-15,2-7 0 0,-1 5 0 0,2-1 0 16,1-3 0-16,2 3 0 0,0-3 0 0,-2-2 0 16,1-2 0-16,-3-2 0 0,1 2 0 0,-9 10 0 15,-5 4 0-15,5-8 0 0,9-8 0 0,8-7 0 0,4-5 0 16,2-1 0-16,-2 2 0 0,-5-2 0 0,-1 4 0 15,-2-1 0-15,1-1 0 0,2 1 0 0,4 0 0 16,-1 0 0-16,0 2 0 0,-1-2 0 0,0 0 0 16,-1-1 0-16,-6 1 0 0,4 0 0 0,0-2 0 0,0 2 0 15,2 0 0-15,1 2 0 0,0-1 0 0,-3-1 0 16,0-4 0-16,-5 2 0 0,-3 2 0 0,-1 2 0 16,-1-4 0-16,2-2 0 0,1 2 0 0,-1-4 0 15,-2 2 0-15,1-2 0 0,1-2 0 0,-3-2 0 16,0 0 0-16,0 1 0 0,-1-7 0 0,-3 3 0 15,-3 4 0-15,1-4 0 0,3-3 0 0,0 2 0 16,-1 0 0-16,0-1 0 0,-1 2 0 0,-1-2 0 16,0-1 0-16,-2 1 0 0,0 2 0 0,-2 0 0 15,-2-2 0-15,-3-4 0 0,1 2 0 0,-3 2 0 16,-2 6-144-16,-1-1-32 0,1-2 0 0,-2-1 0 0,0 5-16 16,-2-3-16-16,0-1 0 0,0-1 0 0,-2 7 208 15,-1-2-192-15,0 4 192 0,-2 1-192 16,0-1-80-16,-2 4-16 0,0 0 0 0,-1 2 0 0,2 1 32 0,-2 6 0 15,-1 0 0-15,1 3 0 16,-2 2-208-16,0 1-48 0,-2 3 0 0,0 0 0 16,-1 1-336-16,1 0-80 0,0 3-16 0,0 0 0 15,-1 3-144-15,1 4-48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48:56.200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1997 5433 12895 0,'-16'0'1152'0,"2"0"-928"0,6 0-224 0,2 0 0 0,2 3 224 0,-5-3 0 0,-7 4 0 0,-12-1-6176 0</inkml:trace>
  <inkml:trace contextRef="#ctx0" brushRef="#br0" timeOffset="118203.73">7606 15038 8287 0,'22'-17'736'0,"-1"2"-592"0,-6 5-144 0,-4 4 0 0,-1-3 0 0,10-2 0 0,16-14 144 0,21-9-144 0,12-11-480 0,5 2-160 0,-7 2-48 0,-8 5 0 0,-7 4 688 0,-7 1 0 0</inkml:trace>
  <inkml:trace contextRef="#ctx0" brushRef="#br0" timeOffset="170737.91">30482 3988 31327 0,'-6'-11'2784'0,"2"7"-2224"0,1 0-560 0,1 2 0 0,2 2 2000 15,0 0 304-15,0 0 48 0,0 0 16 0,0 2-1616 0,0 0-320 0,2 2-64 0,-1 3-16 0,1-1-528 0,1 1-96 0,-1 3-32 0,2 1-17680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9T16:17:40.167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4727 12799 4607 0,'-3'3'400'0,"-1"-3"-400"0,1 0 0 0,1 0 0 15,-1 0 3072-15,2 0 512 0,0 0 128 0,-3-2 0 16,-2 1-2320-16,-3-2-480 0,0-1-80 0,-3 2-32 15,-1-1-672-15,-2 2-128 0,-2 1 0 0,-4-2 0 16,-2 1-544-16,-4-2-16 16,-1-1 0-16,-4 2 0 0,-4 4 176 0,-4-2 16 0,-3 7 16 0,-4-4 0 0,-4 3 1248 0,-4 4 240 15,-2-1 48-15,-3 1 16 16,-1 2 224-16,0-6 48 0,0 2 16 0,1-2 0 0,0-2-928 16,0 2-192-16,-3 3-48 0,-4-6 0 0,0 0-320 0,-2-3-192 15,-2-3 32-15,-1 0 0 0,0 3 384 0,-7 3 80 16,-5 1 16-16,-1 1 0 0,8 1 256 0,1-2 48 15,2-2 16-15,-6 6 0 0,-6 0 32 0,2 5 16 16,5 0 0-16,4 0 0 0,2 5-464 0,0 2-96 16,3 2 0-16,5 3-128 0,6 3 0 0,3 1 0 15,4 6 0-15,5-1 0 16,5 4-560-16,4 3-64 0,3 0-16 0,4 1 0 0,4 1 320 16,3-3 64-16,6 3 16 0,2-4 0 15,5 1-224-15,4-2-48 0,5 4-16 0,3-4 0 0,5 3 1136 0,4-3 224 0,3 3 64 16,4-4 0-16,5-1 336 0,7-3 80 0,-1-3 16 15,7-3 0-15,8 3-880 0,13-2-192 0,14 3-16 16,13-6-16-16,10-2-224 0,11-4 0 0,9-3 0 0,11-4 0 16,6 1 0-16,1-1 0 0,-6 0 0 15,16 0 0-15,11-1 0 0,1-1 192 0,-7-1-48 0,7 0-16 16,7-3-128-16,2-2 192 0,1-4-192 0,0-2 192 16,-3-5-192-16,-7-3-144 0,2 1 144 0,7-6-208 15,5-3 208-15,-2 0 0 0,-10 2 0 0,6-3 0 16,4-2 320-16,2-2-64 0,-1 0 0 0,-5-1 0 15,-13-2-80-15,8-3-32 0,4-2 0 0,-7 3 0 0,-8 0-16 16,-4-3-128-16,-2-2 192 0,-9 1-64 16,-10 0 16-16,-10-2 0 0,-9 3 0 0,-10-2 0 15,-12 6 240-15,-6-1 32 0,-8-1 16 0,-8 0 0 0,-10 2-96 16,-6-2-16-16,-5 1 0 0,-6-1 0 0,-7 1-320 16,-6 2 0-16,-5 0 0 0,-8-1 0 0,-6 3-240 15,-8-3-112-15,-7 1-32 0,-9-3 0 16,-9 4-48-16,-11-4-16 15,-5 2 0-15,-9 2 0 0,-3 3 192 0,-17-2 48 0,-18 3 0 0,-12 3 0 16,-5 7 208-16,-14 0 0 0,-13 7 0 0,-7 1 0 0,-7 3 128 0,-5 0 80 16,-5 5 16-16,3-3 0 0,16-2-32 0,-11 0-16 15,-7 2 0-15,3-2 0 0,5 3-176 0,10-3 0 16,6 0 144-16,-5-3-144 0,-2 1 0 0,7 0 0 16,8-1 0-16,2 0 128 0,0 3-128 0,5-4-128 15,5-2 128-15,2 0-18272 0</inkml:trace>
  <inkml:trace contextRef="#ctx0" brushRef="#br0" timeOffset="1456.44">20221 13068 36863 0,'-5'-16'3264'0,"0"0"-2608"0,2 6-528 0,0 4-128 15,4 0-2176-15,-3-7-448 0,-3-9-112 0,-4-16-16 16,0-12-768-16,-3-4-144 0,1 0-48 0,-4 4 0 0,-2 12 4336 0,-4 3 848 15,-4 4 192-15,-7 8 16 0,-4 0-752 0,-9 5-160 16,-9 2-16-16,-10 3-16 0,-8 5 1200 0,-8 4 240 16,-10 0 64-16,-8 4 0 0,-3 7-736 0,-9 0-144 15,-9 5-16-15,-1-3-16 0,0 5-1072 0,-2-5-256 16,-5 3 0-16,0 1 0 0,5 1-208 0,-8 3-112 16,-6 3 0-16,0-2-16 0,2 7 80 0,-1 1 32 15,2 0 0-15,4 3 0 0,4 1 576 0,2 1 112 0,0 5 32 16,6-1 0-16,6 0 160 0,-2 5 48 0,1 7 0 15,4 5 0-15,9 4-272 0,9 4-48 0,9 0-16 0,13-3 0 16,10-3-112-16,13-3 0 0,7-4-16 0,10 1 0 16,7 5-16-16,10 4 0 0,7 0 0 0,10-3 0 15,9 1-224-15,10-3-208 0,10-2 32 0,9-1 16 16,13-5 160-16,11-1-192 0,9-2 192 0,13-1-192 16,12-3 192-16,13 0-208 0,12 1 80 0,7-5 128 15,9 1-128-15,6-8 128 0,6-5 0 0,13-1 0 16,8-1-272-16,2-3 16 0,1-7 0 0,-4-4 0 15,0-7-256-15,0-2-64 16,1-4 0-16,-4-1 0 0,-5-1 576 0,-5-6-128 0,-5-6 128 0,-9-4 0 16,-4 1 0-16,-11-10 144 0,-5-3-16 0,-8-9 0 0,-5-4 544 15,-12-3 96-15,-5 1 32 0,-6-4 0 0,-7-6-352 16,-7-3-80-16,-6-2-16 0,-9-3 0 0,-6 4-352 16,-9-2 0-16,-6 2 0 0,-10 4 0 0,-7 6 0 15,-11 0 0-15,-6 4 0 0,-11 1 0 0,-5 5 0 16,-13 0 128-16,-6 5 0 0,-15-2 0 0,-13 2 128 15,-12 3 16-15,-11 4 16 0,-9 3 0 0,-7 0-160 0,-8 6-128 16,-7 1 192-16,-3 1-192 0,-4-1 0 0,-2 1 0 16,0 3 0-16,-4 4 0 15,2 2-448-15,5 3 16 0,7 2 0 0,0-3-17856 0</inkml:trace>
  <inkml:trace contextRef="#ctx0" brushRef="#br0" timeOffset="28061.36">28120 3780 40543 0,'-22'-20'3600'0,"2"8"-2880"0,7 3-576 0,5 6-144 0,2 0 0 0,-6-4 0 0,-10-8 144 15,-17-10-144-15,-13-8 0 0,-11-4 0 0,-6-7 0 0,-5 5 0 32,-4-2-528-32,-7 4-80 0,-9 2-16 0,-12 3 0 15,-9 4-80-15,-9 2-32 0,-9 3 0 0,-13 9 0 0,-12 0 448 0,-15 8 96 0,-10 3 0 0,-9 7 16 16,-7 5 176-16,-2 3 0 0,-1 5 160 0,2 4-160 15,3-1 880-15,-4 7 80 0,-1 6 0 0,3 4 16 16,2 5-256-16,8-2-48 0,12 1-16 0,2 6 0 0,-1 4-384 16,1 3-80-16,0 3 0 0,5 3-16 15,12-3-176-15,3 1 0 0,-1 5 0 0,-5 8 0 0,-3 6 0 16,-2 8 0-16,0 1 0 0,6 3 0 0,4-1 0 0,9-1-144 16,7 2 144-16,11 0-160 0,13-7-32 0,12-2-16 15,9-2 0-15,0 14 0 0,-2 9 208 0,7 3 0 16,7-2 0-16,8-1 0 0,7 3 0 0,8 3 0 15,8 1 0-15,12-3 0 0,9-4 0 0,10 3 0 16,10 3 0-16,8-6 0 0,10-4 0 0,10-3 208 16,6-3-32-16,7 4-16 0,7-1 48 0,1-8 16 15,2-10 0-15,9 10 0 0,11 5-224 0,9 3 128 16,5-5-128-16,4-4 0 0,0-9 0 0,11-2 0 0,11 1-176 16,9 1 176-16,11-3-304 0,5-8 64 15,0-8 16-15,8 0 0 0,11 4 224 0,13-1-192 0,11 0 192 16,5-6-192-16,4-3 192 0,2-4 0 0,2-5 0 15,5-3-144-15,6 0 272 0,5-3 64 0,3 1 16 16,1-1 0-16,-2 1-208 0,14 1 128 0,10 2-128 16,2-5 0-16,-3-4 176 0,8-2-176 0,7-6 192 15,0-2-192-15,-2-5 0 0,1-3 0 0,0-10 0 0,-1 0 0 16,-4-6 0-16,-1 0 0 0,-1-3 0 0,4-4 0 16,-3-3 0-16,-4-5 0 0,-7-7 0 0,-9-1 0 15,-8 0 0-15,-8-7 0 0,-5-2 0 0,0-4 0 16,2-7 224-16,-6-2-64 0,-3-7-16 0,-3-2 0 0,-5-5 112 15,-7-1 0-15,-8-3 16 0,-4-4 0 16,-2-4-16-16,-10-1-16 0,-6-4 0 0,-12-3 0 0,-6-1-16 16,-14-5 0-16,-12 2 0 0,-9-5 0 15,-9-1 16-15,-10-3 0 0,-9-3 0 0,-10-4 0 0,-9 5-240 0,-8-7 0 16,-9-1 128-16,-7-8-128 0,-5 3-192 16,-5-5-64-16,-4-5-32 0,0-2 0 0,-2 1 16 0,0 1 0 15,-2-4 0-15,-3 5 0 0,0 8 96 0,-7 1 32 16,-4 2 0-16,-4 6 0 0,-5 5 144 0,-7 2 0 15,-7 0-144-15,-10 6 144 0,-8 7 0 0,-4 1 288 16,-8 0-48-16,-6 2-16 0,-1 4-96 0,-10 2-128 16,-7 0 176-16,-9 1-176 0,-7-1 0 0,-8 0 0 15,-11 4 0-15,-6 0 0 0,-5 2 0 0,-5 4 0 16,-4 2 0-16,1-1 0 0,4 4-256 0,2 1-48 16,3 0-16-16,-3 3 0 0,0-3 320 0,1 5 0 0,2 6-128 15,0 3 128-15,2 2 0 0,-1 3 0 0,-1 2-128 16,-2 5 128-16,-2 5 0 0,0 5 0 0,2 5 0 15,-4 6 0-15,-4 4 0 0,2 4 0 0,5 4 0 0,-7 4 0 16,-3 7-320-16,-5 6 0 0,-3 4 0 0,-4 8-18480 16</inkml:trace>
  <inkml:trace contextRef="#ctx0" brushRef="#br0" timeOffset="29955.03">16024 4662 35935 0,'-2'-4'3200'0,"1"-1"-2560"0,1 4-512 16,0-2-128-16,1 1-176 0,-1 1-48 0,1-4-16 0,-2-3 0 16,-1-2 240-16,-2-1 0 0,-2 0-160 0,-2 0 160 31,1 1-1056-31,-3 4-144 0,-1 2-16 0,-3 1-16 15,-1 3-2384-15,-2 3-480 0,-3 3-80 0,-2 4-32 16,0 5 1712-16,-3 1 320 0,-2 8 80 0,-3 3 16 0,-2 3 3040 0,0 3 592 0,0 3 128 0,3-1 32 16,2-5 1008-16,5-4 208 0,4-3 32 0,5-2 16 15,2-4-512-15,2 0-96 0,4-1-32 0,1-3 0 0,3 0-1168 16,4 0-224-16,2-5-48 0,2 0-16 16,3 0-624-16,3-4-112 0,5-1-16 0,3-3-128 0,2-3 0 15,3-3-256-15,5-4 32 0,3-5 0 16,0-1-192-16,0-2-32 0,-2 0-16 0,-1 0 0 15,-3-3-480-15,-1 1-80 0,-3 0-32 0,-4-1 0 16,-4 1 176-16,-4 2 48 0,-3 2 0 0,-4-3 0 16,-2 3 592-16,-1 0 240 0,-5 1-176 0,1 2 176 0,-1 1 448 0,-2 1 176 15,0 3 32-15,-1-2 16 0,2 4 416 0,2 2 96 16,1 1 16-16,1 6 0 0,2 1-368 16,1 2-64-16,2 4 0 0,1 0-16 0,2 4-544 0,4 5-208 15,0 1 176-15,1 2-176 0,0 3 0 0,-1-2 0 16,-1 2 0-16,-2-3 0 0,0-1 0 0,-3 2 0 15,-1-1 0-15,-3 0 0 0,-2-3 0 0,-1 0 0 16,-3-3 0-16,-1 1 0 16,0-5-448-16,0-2 0 0,1 1 16 0,-1-5 0 15,2-2-2016-15,2-4-416 0,2-3-80 0,2 2-9680 0</inkml:trace>
  <inkml:trace contextRef="#ctx0" brushRef="#br0" timeOffset="30256.79">16212 4873 18431 0,'3'1'1632'0,"-1"-1"-1312"0,2 3-320 0,-1-3 0 0,-1 0 1088 0,2 2 128 0,3-2 48 0,3 4 0 16,2-1-1040-16,2 4-224 0,-2-1 0 0,-2 3 0 16,-2-3 0-16,-3 1 0 0,-3 3 0 0,-1-1 0 0,-1-2 0 0,-1 2 0 15,-1-3 0-15,-1 0 0 0,1-2 0 0,-1-1 0 16,2 0 0-16,1-5 128 0,0-2 960 15,1-2 208-15,0-1 48 0,3-5 0 16,0-1 160-16,1-3 32 0,0-3 16 0,1-6 0 0,0 2-656 0,-1-4-144 16,0-3-32-16,0-1 0 0,0 0-416 0,-1 2-96 15,-2 1-16-15,1 2 0 0,-1 4-192 0,1 1 0 16,-1 4 0-16,0 4 0 0,1 4 0 0,-2 0 0 16,3 0 0-16,0 2 0 15,1 1-640-15,2-1-80 0,3 1-16 0,1 3-9680 16,3-1-1936-16</inkml:trace>
  <inkml:trace contextRef="#ctx0" brushRef="#br0" timeOffset="30901.64">16984 4615 43311 0,'-1'-16'1920'0,"0"6"384"0,-1-1-1840 0,2 3-464 0,0 5 0 16,2 0 0-16,-2 1-752 16,0-2-240-16,0-5-48 0,-2-1-16 0,-1 0-592 0,-4 2-112 15,-1 3-32-15,-3 2 0 0,0 3-96 0,-2 3-32 0,-2 3 0 16,0 1 0-16,1 3-784 16,0-1-176-16,4-3-16 0,-3 2-16 0,-5 4 2208 0,-3 3 432 0,-2 2 80 0,-2 0 32 15,3 3 1568-15,1-4 320 0,0 5 64 0,1-1 16 16,0 2 720-16,3 1 144 0,1 1 16 0,2-1 16 0,3-4-1312 15,2 2-272-15,2-4-48 0,3-1-16 0,2 0-832 16,3-4-224-16,4 0 0 0,2-4 0 16,3-2-928-16,3-1-272 0,1-5-48 0,4 0-16 15,3-6 304-15,1 0 64 0,2-4 16 0,-1-3 0 16,2 1 672-16,-3-4 208 0,1 0 0 0,-3-3-160 0,0 1 656 16,-3-1 128-16,-2-1 16 0,-4 2 16 0,-1-1 480 0,-2 2 80 15,-2-2 32-15,-1 3 0 0,-2 0-272 0,0 1-48 16,-2-1-16-16,0 0 0 0,2 4-288 0,-2 3-64 15,0 3-16-15,1 2 0 0,-1 1-416 0,1-1-128 16,0 1 0-16,1 3 0 0,0 0 0 0,2 0 0 16,2 0-176-16,1 3 176 0,0 1 0 0,2-1 0 15,0 4 0-15,0-1 0 0,0 1 0 0,0 4 0 0,-2 2 0 16,0-2 0-16,-2 6-144 0,-4-1 144 0,0 6 0 0,-4 1-144 16,-1-1 144-16,-4 4 0 0,0 1 0 0,0-1 128 15,-2-4 304-15,2 1 64 0,-2 1 16 0,0 1 0 16,2-1-336-16,-1 0-176 0,2 1 192 0,1-3-192 15,-1 2 0-15,1 1 0 0,0-1 0 0,0 2 0 16,2-1 0-16,-4 1 0 0,1 1 0 0,0-3 0 16,-3 3 0-16,1-1 0 0,-2 2 0 0,-3-3 0 15,-1 3 128-15,-2-2-128 0,-3 3 0 0,-2-3 0 16,-3 1 0-16,-1 1 0 0,-5 1 0 0,0-3 0 16,4-5 0-16,3-1 160 0,-2-4-160 0,1-1 192 15,1-6-192-15,-1 1 0 0,2-6 0 0,1-4 0 16,1-1-192-16,2-8-112 0,-1-1-16 0,3-5-17888 15</inkml:trace>
  <inkml:trace contextRef="#ctx0" brushRef="#br0" timeOffset="31615.1">17382 4737 36863 0,'-8'1'1632'0,"0"2"336"15,2-1-1584-15,2-2-384 0,4 4 0 0,0-4 0 0,0 1 0 0,-1 2-144 0,0 3 0 0,-2 0 0 31,1 4-624-31,-2 2-112 0,0 1-16 0,1 3-16 0,0-1 720 0,0 1 192 0,-1 1 0 0,1 0 0 16,2 1 0-16,0-1 0 0,1-1 0 0,1 0 0 16,0-3 0-16,2-2 0 0,-1-3 0 0,1-1 0 15,-2-4 0-15,1 0 0 0,1-3 160 0,1-4-160 16,-1 2 624-16,4-5 16 0,-1-3 16 0,2-2 0 16,3-3 160-16,3-2 16 0,2-5 16 0,1-1 0 0,3-1-608 15,-1-5-240-15,1 1 176 0,-2-3-176 16,-1 2 0-16,2 3 128 0,-2 2-128 0,-2 5 0 15,0 8 0-15,-3 0 0 0,-1 7 0 0,-1 1 0 0,-2 3 0 16,-3 3 0-16,1 3 0 0,-2 3 0 0,-1 1 0 0,2 2 0 16,0 4 192-16,1-3-48 0,1 3 64 15,-1-4 16-15,2 2 0 0,1 1 0 0,0-4-224 0,-2 0 176 16,2-4-176-16,-1 0 160 0,1-1-160 0,0-4 0 16,-1 2 0-16,2-4 0 0,-1 0 192 0,1-3-32 15,-1 2-16-15,-1-5 0 0,2 0-144 0,-1-3 192 16,-2 2-192-16,1-6 192 0,-2 1-192 0,0-4 0 15,0 0 0-15,0-3 0 0,2 3 0 0,-1-5 0 16,2-2 0-16,1-4 0 0,3 1 0 0,1 0 0 16,-2 3 0-16,2 5 0 0,-1 3 0 0,-1 5 0 15,-2 1 0-15,-1 2 0 0,0 3 0 0,0-2 0 0,-1 4 128 16,1-1-128-16,0 2 352 0,-2-2-16 0,2 2 0 16,-1-1 0-16,2-2-336 0,0 2 0 0,3-2 0 0,-1-2 0 15,0 3 0-15,1-1 0 0,0 1 0 0,1 3 0 16,-1 1 0-16,2 3 0 0,-1 4 0 0,1 2 0 15,2 5 0-15,-1 5 0 0,0 1 0 0,-1 5 0 16,1 5 0-16,-1 3 192 0,0 2-64 0,-3-1 0 16,-2 2 64-16,-3-1 32 0,0-2 0 0,-4-3 0 15,-1-5-224-15,-2-1 0 0,0-5 0 0,-2 1 0 16,1-5 0-16,0 0 0 0,0-4 0 0,1-4 0 16,-2-2-384-16,2-4 0 0,2 0-16 0,-2-6-18688 15</inkml:trace>
  <inkml:trace contextRef="#ctx0" brushRef="#br0" timeOffset="31827.46">18692 4640 43311 0,'3'6'1920'0,"-1"-3"384"0,0 4-1840 0,1-1-464 0,0 0 0 0,1 0 0 0,2 0 144 0,2 8-144 16,3 7 128-16,4 5-128 0,-2 5-160 0,-2 1-112 16,-3-4-32-16,-3 1 0 15,-4-7-992-15,-1 0-208 0</inkml:trace>
  <inkml:trace contextRef="#ctx0" brushRef="#br0" timeOffset="31996.52">18713 4400 43311 0,'-9'-9'1920'0,"3"3"384"0,1 2-1840 0,2 3-464 0,5-2 0 0,-1 3 0 16,3 0 0-16,-1-2 0 0,5 1 0 0,2-2 0 16,2-1-560-16,2 4-48 15,0-2-16-15,-1 2-17936 0</inkml:trace>
  <inkml:trace contextRef="#ctx0" brushRef="#br0" timeOffset="32381.29">19026 4783 35935 0,'0'6'1600'16,"-2"-1"320"-16,1 1-1536 0,2 2-384 0,1-2 0 0,0-4 0 0,1 5-144 0,-1 0-112 15,2 8 0-15,1 7-16 0,1 0 272 0,0 1 0 16,-1-1 0-16,0-4 0 0,-1-2 0 0,-2-3-160 16,-1-3 160-16,2-3-128 15,-3-2-880-15,1-4-160 0,-1-2-48 0,1-3 0 16,2-2 176-16,-1-5 16 0,3-3 16 0,0-7 0 0,1 2 1984 0,2-7 400 0,-1-5 80 16,1-4 16-16,-1-6 320 0,-1 3 80 15,2-4 16-15,0 5 0 0,2 5-1104 0,2 3-208 0,3 7-64 16,0 6 0-16,0 5-352 0,-1 3-160 0,-1 2 128 15,2 1-128-15,2 4 416 0,2-1 0 0,2 0 0 0,1 4 0 16,0 0-256-16,4-1-160 0,4 4 192 0,0 1-192 16,-4 1 128-16,-2 2-128 0,5 4 0 0,-2 3 0 15,2 2 0-15,-2 5 0 0,0 3 0 0,-2-2 0 16,-2 5 0-16,-3-1 0 0,-3 1 0 0,-2-3 0 16,-1 0 256-16,-3-3-48 0,-1-3-16 0,-2-1 0 15,0-3-192-15,-1-4 0 0,1-2 0 0,0-4-19328 16</inkml:trace>
  <inkml:trace contextRef="#ctx0" brushRef="#br0" timeOffset="33851.36">18583 6583 8287 0,'2'-4'736'0,"0"0"-592"15,-2 0-144-15,0 4 0 0,0-2 6016 0,0 2 1152 0,0 0 256 0,1 0 32 16,1 0-5488-16,0-2-1104 0,0 2-224 0,0 0-32 15,0 0-864-15,-2 0-160 16,1 2-32-16,-1-2-16 0,-1 2-272 0,-1-2-48 16,1 1-16-16,-1 2 0 0,-1 1 160 0,0 0 16 0,-2 3 16 15,0 0 0-15,-3 5 608 0,-3 2 192 0,-1 7 0 0,-4 4 0 0,-2 4 704 0,-3 9 160 16,-1 2 32-16,-4 5 0 0,-1-1-240 16,-1 7-32-16,-3 6-16 0,0 0 0 0,1 0-432 15,4-7-96-15,4-3-16 0,3-2 0 0,4-4-256 16,4-5 0-16,4-3 128 0,3-7-128 0,3-6 208 0,3-3-16 15,3-3 0-15,4-6 0 0,1-1-192 0,2-7 0 16,4 0 128-16,3-7-128 0,3-1 272 0,2-2 16 16,-1-3 0-16,2-3 0 0,3 0-288 0,2-6 0 15,2-3 0-15,0-1 0 0,0-2 0 0,2-3 0 16,0-4 0-16,0 3 0 0,-5 1 0 0,0 0 128 16,-2-2-128-16,0 0 160 0,1-2 64 0,-4-1 16 15,0 1 0-15,-3 1 0 0,-1-3-240 0,-4 1 144 0,-4 1-144 16,-2-2 128-16,-4 5-128 0,-2-3 0 0,-4 3 144 15,-3 0-144-15,-2 4 128 0,-1-1-128 0,-4 4 160 16,-2 3-160-16,-2 0 0 0,-1 6 128 0,-1 1-128 16,0 5 0-16,-1 0 0 0,-2 5 0 0,-2 4-192 15,-1 1 192-15,0 0-384 0,-2 0 48 0,2 6 0 0,0-2 0 32,2 0-1024-32,2 4-208 0</inkml:trace>
  <inkml:trace contextRef="#ctx0" brushRef="#br0" timeOffset="34115.01">18444 7014 43311 0,'-12'-4'1920'0,"5"2"384"0,0 2-1840 0,5 0-464 16,2 0 0-16,2 2 0 0,2-2 0 0,0 4-128 0,1-2-16 0,2 2 0 0,3 3 144 0,1 0 176 16,2-1-48-16,-1 0 0 0,3 0-128 0,-2 3-272 15,2-3 64-15,3-1 16 16,-1 1-512-16,3-1-80 0,-1 1-32 0,2-2-17296 0</inkml:trace>
  <inkml:trace contextRef="#ctx0" brushRef="#br0" timeOffset="53180.07">9863 5762 14735 0,'-2'-8'1312'0,"1"3"-1056"0,0-1-256 15,1-1 0-15,1 5 2176 0,0-2 368 0,2 1 80 0,-1-4 0 0,2-1-1360 0,2-6-288 16,2-1-48-16,-1-1-16 0,1 0 384 0,-2 4 80 15,-1-1 16-15,0 1 0 0,0 5-224 0,-2-2-32 16,0 3-16-16,-1 0 0 0,0 2-432 0,-2 1-96 16,0 2-16-16,-2 1 0 0,1 1-576 0,-1 2-240 15,-2-1 16-15,-1 2 0 16,-1 2-1120-16,-2 0-208 0,1 1-48 0,-3-1-16 16,-4 4 464-16,0-3 80 0,-3 2 32 0,-1 3 0 0,-2-2 864 0,-2 4 176 15,-3 3 0-15,-1 3 0 0,-2 2 1216 0,-3 6 144 16,-1 5 48-16,-3 1 0 0,2 3 144 0,1-1 48 15,3 4 0-15,2-1 0 0,2 7-896 0,2 5-192 16,2 6-16-16,2 1-16 0,5 4-480 0,3-6 128 16,3-1-128-16,3-4 0 0,2-3 0 0,3-5 0 0,3-2-192 15,-1 0 192-15,3-3-400 0,1-2 16 0,1 1 16 16,0-6 0-16,0-5 368 0,2-4 0 0,1-6 0 16,0-1 0-16,1-5 320 0,3-4 64 0,2-5 32 15,2-2 0-15,6-4-112 0,3-6-32 0,5-4 0 0,3-5 0 16,3-2 80-16,-2-3 16 0,1-3 0 0,-1 2 0 15,1-2-224-15,1-7-144 0,4-5 192 0,-1-2-192 16,0-5 0-16,-2-1 0 0,1-1 0 0,-2-3 0 16,-3-4 128-16,-3 4-128 0,-3 0 0 0,-6 6 0 15,-3 3 0-15,-3-1 0 0,-2-5 0 0,-3-1 0 16,-4 4 0-16,-2 1 0 0,-2 1 0 0,-2 2 0 16,-2 2 0-16,-1 4 128 0,-2 5-128 0,-2 3 160 15,1 6-160-15,-4 2 128 0,-1 4-128 0,0 1 128 16,0 5-128-16,-3 0-272 0,-3 0 64 0,-4 4 16 15,2 1-192-15,-2 4-16 0,0 1-16 16,0 0 0-16,0 1-480 0,1 2-80 0,1 0-32 0,-1 2-10816 16,6 0-2160-16</inkml:trace>
  <inkml:trace contextRef="#ctx0" brushRef="#br0" timeOffset="53520.42">9531 6067 43311 0,'-5'-4'3840'0,"0"3"-3072"0,3 1-608 0,1 0-160 0,2 0 0 0,-1 1 0 0,-1-1 0 0,-2 2 0 15,2-2 0-15,1 7 0 0,2-1 0 0,5 6 0 16,4 4-336-16,5 1-48 0,5 8-16 0,6 2 0 16,8 2 128-16,6 1 16 0,6-2 16 0,6-3 0 15,4-3 240-15,3-4 0 0,9-4-160 0,4-4-11968 16,4-5-2400-16</inkml:trace>
  <inkml:trace contextRef="#ctx0" brushRef="#br0" timeOffset="60660.75">12661 5958 23039 0,'1'0'2048'0,"1"-3"-1648"0,-1 3-400 0,0-2 0 0,-1 2 1664 16,1-1 256-16,3-2 64 0,1-1 0 15,0 1-1984-15,1-2-320 0,-2 1-112 0,-1 0-16 0,0-1 448 0,-3 4 0 16,0-3 0-16,-4 4-128 0,0-2 576 0,-3 2 112 16,-2 0 16-16,-4-3 16 0,-2 6-48 0,-5-3-16 15,-3 0 0-15,-5 0 0 0,-2 2-32 0,-6 0-16 16,-3 0 0-16,-4 2 0 0,-5-2-480 0,-3 4 0 16,-1-2 0-16,-1 2 0 15,-1-3-384-15,2 1-160 0,2-4-32 0,5 0-16 0,2 0 416 0,1 1 176 16,2 1-128-16,-1 2 128 0,2 1-160 0,2 1 160 0,5 2-192 15,3 0-9216-15,3 0-1856 0</inkml:trace>
  <inkml:trace contextRef="#ctx0" brushRef="#br0" timeOffset="61075.86">12911 6341 26719 0,'-1'-1'2368'0,"-2"-2"-1888"0,2 3-480 0,0 0 0 0,-1-2 496 0,0 1 0 16,-2 1 0-16,-2-3 0 0,-3-1-352 0,-4 0-144 15,-5 2 128-15,-1 0-128 0,-2 2 0 0,-5 0 0 0,-1 0 0 0,-6 0 0 16,-3 2-128-16,-3 2 128 0,-1-2 0 15,-2 2 0-15,-2-1 384 0,-2-2 160 0,-2 1 32 0,-2 1 0 16,-3 1 672-16,0-3 144 16,2 1 16-16,-1-4 16 0,2-2-832 0,-2-2-160 0,2-2-48 15,1 0-16608-15</inkml:trace>
  <inkml:trace contextRef="#ctx0" brushRef="#br0" timeOffset="82479.66">9648 5357 31327 0,'-5'-3'2784'0,"1"3"-2224"0,1 0-560 0,2 0 0 0,0 0 0 0,-2-2-224 0,0 1 16 16,-3-2 0 0,-2-1-2048-16,1-2-416 0,1-4-80 0,1 2 0 15,2 1 1648-15,2-2 336 0,2-4 64 0,2 5 0 0,0 0 704 0,1-1 256 0,1 2-16 0,-1 1 0 16,-1 0 960-16,0 2 192 0,1-2 32 0,-2 1 16 15,1 1 48-15,-2-2 16 0,0 2 0 0,1-2 0 16,0 0-272-16,-1-4-48 0,0 4-16 0,0-4 0 16,2 1-272-16,-1-1-64 0,2 0-16 0,0-1 0 15,1 0-432-15,0-1-96 0,1 0-16 0,0-1 0 16,1 0-272-16,2-2 0 0,0 1 0 0,1-1 0 16,0 2 0-16,1-2 0 0,1 1 0 0,2-1-144 15,-2-1 144-15,0 4 0 0,2-2 0 0,-2 2 0 16,0 0 0-16,-3 2 0 0,0 1 0 0,-2 2 0 15,0 2 336-15,-2 1 112 0,0 0 0 0,-3 4 16 0,2-2 32 16,-3-1 0-16,1 2 0 0,1-1 0 0,-1 2-304 16,1-4-64-16,-1 1-128 0,1 2 192 0,-1-1-192 15,2-2 128-15,0-1-128 0,1 1 0 0,2 1 0 16,-1-2 128-16,2 0-128 0,-1 0 0 0,1 1 0 0,-1 0 0 16,2-1 0-16,-1 4 0 0,2 1 240 0,0 4-48 15,0-2-16-15,0 5 0 0,-2 2-32 0,1-1 0 16,1 4 0-16,-3 3 0 0,1 1-144 0,-2 0 0 15,-1 0 0-15,-1 3 0 0,-1 1 240 0,-1 1 16 16,-1 1 0-16,0 0 0 0,0-3-256 0,1 1 0 16,-1 2 0-16,3 0 0 0,0 0 0 0,3-1 0 15,1-2 0-15,2-2 0 0,1-2 0 0,2-3-128 16,2-2 128-16,3-2-12992 0,4-3-2464 16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6:41:52.22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23576 14253 8287 0</inkml:trace>
  <inkml:trace contextRef="#ctx0" brushRef="#br0" timeOffset="1590.79">23540 14443 18431 0,'3'-6'1632'0,"-1"2"-1312"0,-1 2-320 0,1 1 0 32,-1 1-656-32,1 0-208 0,2-7-32 0,1 1-16 0,2 0-1440 0,1 0-272 15,-1-3-64-15,-2 6-16 0,0-4 2704 0,-2 4 384 0,-2-1 144 0,0 2 48 16,-2-2 1504-16,0 1 304 0,-2 1 64 0,3 1 16 0,-2-2 192 15,-2 1 32-15,2 0 16 0,-2 0 0 0,0-2-800 16,0 1-176-16,-1 0-16 0,0-1-16 0,1 2-720 0,-1-1-144 16,0 2-16-16,-2-4-16 0,0 4-592 0,-2 1-208 15,-1-2 144-15,-1 2-144 0,0 2 0 0,-2 2 0 16,-1 2 0-16,-2 3 0 0,1 0 0 0,-1 4 240 16,1 0-64-16,0 2-16 0,2 1-32 0,2-3-128 15,1-2 192-15,1 0-64 0,3 1 320 0,1-2 64 16,1-2 16-16,2-2 0 0,3-1-240 0,1 0-48 15,5 0-16-15,1-4 0 0,2 1 160 0,4-2 16 16,1-3 16-16,-1 0 0 0,1-1-224 0,3-2-64 16,1-2 0-16,4 0 0 0,-1-2-128 0,-1-1 0 0,0 1 0 15,-2-2 0-15,-3 2 0 0,-3-2 0 16,-2 2 0-16,-3 0 0 0,-2-2 0 0,-4 2 128 0,-2-3-128 0,-5 1 0 16,-2 0 240-16,-3 2-48 0,-2-3 0 0,-4 3 0 15,0 0 0-15,-4-2-16 0,-1 3 0 0,-1 3 0 16,-1 3-16-16,2-1 0 0,0 1 0 0,-2 3 0 15,-1 4-160-15,1 1 160 0,1 1-160 0,2 2 160 16,2 2-160-16,5 1 0 0,0 0 0 0,4 0 0 16,1-1 0-16,3 0 0 0,3 0 0 0,1-1 0 15,3 0 0-15,0 1 0 0,3-1 0 0,0-3 0 16,0-2-256-16,3 2 32 0,4-3 0 0,3 2 0 16,1-3 96-16,1 0 128 0,1-2-208 0,-1 0 80 0,1-4 128 15,-1-2 0-15,-3 1 0 0,-1-1-128 0,-3 2 128 16,-3-3 0-16,-2-2 0 0,-1 1 0 0,-2 0 128 0,-2 2 0 15,0 0 0-15,-4-3 0 0,2 2 112 16,-4 1 16-16,0-1 16 0,-3 1 0 0,0 0 0 0,-1 2 0 16,-1 1 0-16,0-4 0 0,0 5-144 0,1-2-128 15,2 4 144-15,0 0-144 0,2 0 0 0,0 2 0 16,3 0 0-16,1 0 0 0,2-2 0 0,1 2 0 16,1 3-144-16,2-2 144 0,1-1-256 0,1 3 32 15,1-2 16-15,1 0 0 0,1 0 208 0,-1 1-192 16,2 1 192-16,-1-4-192 0,1 2 192 0,-1-1 0 15,-1-2 0-15,0 0 0 0,-1-1 0 0,-1 0 0 16,-1-2 0-16,0 0 0 0,0-1 0 0,-1-2 0 16,1-3 0-16,-2-1 0 0,2-2 208 0,0 2-64 0,0-5-16 15,1 1 0-15,2 2 96 0,-2-3 16 0,1 4 0 16,1 0 0-16,-2 4-240 0,-1 0 0 0,0 4 128 16,0 0-128-16,-1 3 0 0,-1 0 0 0,0 3 0 15,-1 3 0-15,1-1 0 0,-3 3-160 0,0 1 160 16,-1 1-128-16,-1 0 128 0,-1 0 0 0,0 1-144 0,-2-1 144 15,1 0 0-15,0 0 0 0,0-2 0 0,-1 2 0 16,0-1 160-16,1 1 48 0,2-3 16 0,-1 2 0 16,2-2 32-16,1 2 16 0,1 0 0 0,0-2 0 15,3-1-144-15,0 0-128 0,1 3 192 0,0-2-192 16,1 3 0-16,0 1 0 0,-1 1-192 0,0 2 48 16,1 2-272-16,0 3-48 0,1 0-16 15,-1 0-19440-15</inkml:trace>
  <inkml:trace contextRef="#ctx0" brushRef="#br1" timeOffset="5627.37">9274 7379 19343 0,'-18'1'1728'0,"4"3"-1392"0,2 2-336 0,2-3 0 0,5 4 704 0,1-4 80 0,-2 6 16 0,-5 3 0 16,-7 8-352-16,-4 6-64 0,-4 5 0 0,-1 4-16 0,2-1-368 0,1 1 0 0,-1 3 0 0,1-1 128 0,2-1-128 0,2-1 0 0,2-1 0 0,-1 1 0 15,2-4 0-15,0 1 0 0,-3 3 0 16,0-3 0-16,1 3 0 0,-3-1 0 0,-3 8 0 16,-3 5-128-16,-3 3 128 0,-2 7 0 0,-7 4 0 15,-2 2-128-15,-1-1 128 0,1-1 0 0,2-4 0 0,-4 6 0 16,-3 6 480-16,-2 4 32 0,-2 0 0 0,-1 2 0 15,0 1 224-15,0-3 48 0,1 0 16 0,0 2 0 16,2 6 144-16,1-6 16 0,3-5 16 0,1 0 0 16,-3 5-416-16,-3 7-96 0,-4 4-16 0,-2-2 0 15,-1-2-272-15,0-2-176 0,3-2 192 0,-4 3-192 0,1 3 304 16,-2 1-48-16,0 0-16 0,8-10 0 0,4-10 240 0,-7 12 48 16,-7 13 16-16,-4-1 0 0,6-1-384 0,0-5-160 15,0 2 128-15,4-3-128 0,3-3 128 16,1-2-128-16,-1-1 128 0,5-8-128 0,9-11 0 0,-8 7 128 15,-5 12-128-15,-2 3 0 0,1-4 384 0,2 1 0 16,-4 1 0-16,3-4 0 0,2-8 32 0,1 2 0 16,-1 2 0-16,0-5 0 0,5-2-144 0,-3 3-16 15,-1-2-16-15,2 2 0 0,6-8-112 0,-2 5-128 16,-2 3 176-16,-1 2-176 0,2 0 128 0,0-2-128 16,1-4 0-16,1-2 0 0,3 1 0 0,-3 0 0 15,1 3 0-15,-1-2 0 0,3-2 0 0,0 2 128 16,-1-2-128-16,1-2 0 0,3-5 0 0,1 1 0 15,0 0 0-15,0-1 0 0,-1 4 0 0,-1-2 0 16,-1 6 0-16,-1-3 0 0,-2 3 0 0,2 0 0 0,0-3 0 16,1-1 0-16,-3 1 0 0,0 0 0 0,1-5 0 0,2-2 0 15,1-6 0-15,2-3 0 0,5 0 0 16,-6 3 160-16,-6 11-160 0,-3 5 128 0,-3 6-128 0,0-6 128 16,6-3-128-16,-2 0 0 0,1 0 0 0,-3 0 0 15,3 0 0-15,0 2 0 0,0 2 0 0,-1-4 0 16,3-4 0-16,-1 4 0 0,-1 0 0 0,2 1 0 15,-1 4 0-15,0-2 0 0,1 1 0 0,0-2 0 16,-2 5 0-16,3-10 0 0,5-6 0 0,-5 5 0 16,-2 6 0-16,-1 4 0 0,-1 2 0 0,1 0 0 15,0 2 0-15,1-6 0 0,3 0 0 0,-2-4 0 16,3 0 0-16,0 1 0 0,-1 3 0 0,1 1 0 16,0-2 0-16,-2 3 0 0,0 0 0 0,0-2 0 15,1 2 0-15,-4 0 0 0,0 6 0 0,-1 2 0 0,-2 1 0 16,1-6 0-16,2-3 0 0,0-2 0 0,1 0 0 15,-1 4 0-15,-2 1 0 0,2 1 0 0,0-4 192 16,2-3-64-16,0 0 0 0,2-2 0 0,-1-1 96 0,2-2 16 16,1 0 0-16,0-5 0 0,3 1-112 0,1-6-128 15,2-2 176-15,1 1-176 0,-2-2 144 0,2 2-144 16,1 0 0-16,-1-2 144 0,5 1-144 0,-2-4 0 16,1 2 0-16,0-1 0 0,2-1 0 0,0-5 0 15,0-3 0-15,-1-5 0 0,5-1-144 0,0-3-16 16,2-2 0-16,1-4 0 15,1-1-672-15,-1 1-144 0,1-2-32 0,-1 0-17056 0</inkml:trace>
  <inkml:trace contextRef="#ctx0" brushRef="#br0" timeOffset="16278.25">16894 8958 4607 0,'-1'3'400'16,"-1"0"-400"-16,1-2 0 0,1 2 0 0,1-1 3488 0,1-1 608 0,-1 2 128 0,2 3 32 0,2 0-2752 0,3 4-544 0,0 2-128 0,1 1 0 0,2-1-128 0,-1-1-32 0,-1 0 0 15,-1-1 0-15,4 3-672 0,-1 0 0 0,-1 2 0 16,1-1 0-16,0 4 0 0,0-2 0 0,-1 3-160 15,1 1 160-15,-2 2 0 0,1 5 0 0,-1-1-128 0,1-1 128 16,2-2 0-16,-1 2 0 0,2 0 0 0,2 0 0 16,1 1 0-16,0-4 160 0,0 3-32 0,-1-3 0 15,0 0-128-15,0 3 0 0,1 1 0 0,0 2 0 16,0 1 576-16,0 2 192 0,0 1 48 0,0 2 0 16,0 1 16-16,0 0 0 0,0-2 0 0,-2 0 0 15,0-3-32-15,-2 1 0 0,3 4 0 0,-1-1 0 16,-1 1-80-16,1-1-16 0,-1 1 0 0,2 3 0 15,0-2-368-15,0 1-80 0,1 2 0 0,-1-2-16 0,-2-3-96 16,1 1-16-16,1 0 0 0,-3 1 0 0,2-2-128 16,-1 1 0-16,0-1 0 0,-1 1 0 0,2 1 0 0,-2 1 128 15,0-5-128-15,0 5 0 0,0 2 0 0,-1 1 0 16,1-4 128-16,1 1-128 0,-1-6 128 0,1 1-128 16,0-1 192-16,1 1-64 0,-2-2 224 0,3 4 32 15,0 0 16-15,1 1 0 0,1 1-400 0,-1 1 128 16,3 1-128-16,-3 0 0 0,1-3 0 0,-1 0 0 15,0-4 0-15,0 1 0 0,2-1 0 0,1 2 0 16,2 4 0-16,-2-6 0 0,-3-5 0 0,1 5 0 16,4 1 0-16,3 3 0 0,1 3 0 0,-2-1 0 15,1-1 0-15,-1-1 0 0,-1-3 160 0,1-1 0 16,-1 0 0-16,-1-3 0 0,0 2-160 0,1 1 192 16,0 3-192-16,1-2 192 0,-2 3-192 0,-1-3 0 15,-1 3 0-15,1-2 0 0,0 1 0 0,-3-1 0 0,2 2 0 16,-1-6 0-16,3 2 0 0,-1 0 0 0,2-1 0 15,2-2 0-15,-1-1 192 0,0 2-64 0,0-1 0 0,-1 1 0 16,3-3-128-16,-3-2 0 0,-1-1 144 0,3 3-144 16,2 5 128-16,-1-5-128 0,2 2 128 0,-2-3-128 15,-2 1 0-15,1-2 0 0,-2 0 0 0,0-1-128 16,0 0 128-16,-1 0 0 0,2 4 0 0,-2-3 0 16,0 1 0-16,0-4 176 0,1 1-176 0,1 0 192 15,1-2-16-15,-1-2 0 0,0 2 0 0,1 3 0 16,2 1-176-16,0-1 128 0,0-2-128 0,-1-2 128 15,0 1-128-15,-2 1 0 0,-1 1 144 0,-1 1-144 16,-1 1 0-16,-1-1 0 0,-1-1 0 0,0 1 0 16,0 2 0-16,0 0 0 0,-1-3 0 0,0 3 0 15,0-3 0-15,1 0 0 0,-1 1 0 0,0-4 0 0,-1 0 0 16,3 2 0-16,1-1 0 0,1 0 0 0,0-2 0 0,1 1 0 16,0-1 0-16,1-2 0 0,-1 0 0 0,-1 0 0 15,0-1 0-15,0 1 0 0,-1-2 0 0,0 1 0 16,-1 1 192-16,0 0-64 0,-1-1-128 0,0-2 0 15,-1 6-176-15,-1-3 176 0,0 0 0 0,-1 0 288 16,-3-1-32-16,2 1-16 0,2 0-240 0,-1 0 176 16,0-1-176-16,0 1 160 0,2 0-160 0,1-2 0 15,1 1 0-15,1-2 0 0,1 2 0 0,1-3 0 16,0 1 0-16,1-1 0 0,0-2 0 0,1 2 0 16,-1-2 0-16,-1 0 0 0,-1 0 0 0,0 0 0 15,2 1 0-15,-4 0 0 0,0 0 0 0,-1-1 0 16,4 3 0-16,0-1 0 0,-1 2 0 0,0 0 0 0,-1-2 0 15,-1-1 0-15,0 1 0 0,-1-2 0 0,4 0 0 16,-3 0 0-16,0-2 0 0,1-1 0 0,4 3 0 16,1-1 0-16,1 0 0 0,0-2 0 0,1 2 0 15,-1-3 0-15,-2 4 144 0,2-1-144 0,1-2 160 0,1-1-160 16,0 3 176-16,-1-3-176 0,-1 2 192 0,0-2-192 16,-4 0 0-16,1 0 0 0,0 2 0 0,-2-2 0 15,-2 0 0-15,4 0 0 0,0 3 0 0,1-3 0 16,-2 0 0-16,0 0 0 0,0-2 0 0,3 2 0 15,2-4 0-15,3 0 0 0,3 1 0 0,1-3 0 16,-6 0 192-16,2 0-64 0,3 0 0 0,0 0-128 16,-1 0 128-16,-3-3-128 0,1 6 0 0,-3-3 0 0,2 1 0 15,-2 1 0-15,1-2 0 0,-2 0 0 0,-2 3 0 16,1-3 0-16,2 1 0 0,-1 1 0 0,1-2 128 0,-1 0-128 16,-1-2 0-16,1 1 0 0,-3-2 0 15,1 1 0-15,-2 1 0 0,0-4 0 0,3 0 128 16,1 0-128-16,1-2 144 0,-2 1-144 0,-2 0 272 15,2 1-32-15,1-1-16 0,-1 0 0 0,1 0-80 0,-2 3-16 16,1-1 0-16,-1 1 0 0,-1 0-128 0,-1 0 0 16,1 0 0-16,-4 1 0 0,-3 0 0 15,3 2 0-15,1-2 0 0,0-1 0 0,-2 0 0 0,2 0 0 16,-2-2 0-16,2 0 0 0,1-1 0 0,0 2 0 16,-1-2 0-16,2-1 0 0,3 1 0 0,2-3 0 15,0 0 0-15,1 2 0 0,-2-2 0 0,-2 2 0 16,-1 2 0-16,0-2 0 0,3 0 0 0,0 1 160 15,-1 2-160-15,-2-4 160 0,1 0 192 0,0 2 32 0,0-2 16 0,1 0 0 16,1-3-176-16,1 0-32 0,1 0-16 0,1-2 0 16,-1 3-176-16,1 1 0 0,-1-1 144 15,0 0-144-15,1 1 128 0,-2-4-128 0,0 0 128 0,-1 1-128 16,2-1 0-16,-4 1 0 0,2-4-192 0,0 0 64 16,-1 0 128-16,0-3 0 0,-2 3 0 0,1 0 0 15,0 1 0-15,1-5 0 0,2 2 0 0,2-1 0 16,2-3 0-16,-2 2 176 0,2-2-176 0,1 4 192 15,1-3 48-15,0 1 16 0,3 0 0 0,-2-1 0 16,2-1-256-16,0-1 0 0,-2-1 0 0,1-2-160 16,4 0 160-16,0-3 0 0,-2 5 128 0,4-7-128 15,2-2 0-15,1-1 0 0,-1 2 0 0,-1-3 0 0,-2 2 0 16,-2-1 0-16,0 0 0 0,-1 0-128 0,-1 2 128 16,1-4 0-16,3-1 128 0,-1 0-128 0,1 2 272 0,-2 0-16 15,3-2 0-15,-7 4 0 0,-5 5-256 0,3-4 0 16,9-7 0-16,3-6 0 0,0 3 0 0,1-3 0 15,-1 1 0-15,2-1 0 0,-3 2 0 16,0 1 0-16,-2-4 0 0,0 0 0 0,0 2 0 16,-3-3 0-16,0 2 0 0,-2-2 0 0,0 3 0 0,-1-3 0 15,-1-1 0-15,0 2 0 0,0 1 0 0,1-3 0 16,2-3 0-16,1 1 0 0,-3 3 0 0,1-2 0 16,1 2 0-16,1-3 0 0,2-3 0 0,-5 2 0 15,-3 4 0-15,1-4 0 0,2-2 0 0,2-1 0 16,1-6 0-16,2 3 0 0,-1 3 192 0,-2-1-64 0,2 2 0 15,-3-4-128-15,-2 3 0 0,0-3 0 16,-1-2 0-16,-2-1-192 0,-1 4 192 0,-2-1 0 0,0-1 0 16,0 1 0-16,0-4 0 0,1-1 0 0,0-2 176 15,2 1-48-15,1 0-128 0,-1 0 0 0,-1 6 0 0,0-3 0 16,-2 2 0-16,0-5 0 0,0 1 0 0,-4 1 0 16,1-2 0-16,-1 1 0 0,-1 1 0 0,-1 1 0 15,-2 3 0-15,2-6 0 0,1-3 0 0,0-2 0 16,2 3-160-16,-3 1 160 0,2 1-192 0,-3 3 192 15,-2-1-320-15,1-2 64 0,-1-2 0 0,-3 4 0 16,0 0 64-16,-1 6 32 0,1 0 0 0,-3 0 0 16,4-3 16-16,-4 1 0 0,-1 0 0 0,1 1 0 15,-2 2 144-15,0-1-160 0,-1 5 160 0,0-4-160 16,1 0 160-16,-1 1 0 0,1 2 0 0,-1 0 0 16,1 4 0-16,-1-1 0 0,2 4 0 0,-1 0 0 0,1 0-192 15,-3 3 64-15,3-1 0 0,-1 1 0 16,-1 0-240-16,-2 3-32 15,1 1-16-15,-2 2 0 0,1 3-160 0,-2 0-16 0,0 5-16 16,-1 1 0-16,1 0-128 0,-1 1-32 0,0 3 0 0,0 0-12112 16,0 3-2432-16</inkml:trace>
  <inkml:trace contextRef="#ctx0" brushRef="#br0" timeOffset="20245.58">19756 6498 8287 0,'3'-9'736'0,"-2"6"-592"0,2-1-144 0,-2 2 0 16,1-1 2400-16,0 2 448 0,0 1 96 0,2 0 0 0,2-3-2032 0,1 3-400 0,1-2-96 0,-1 2-16 0,1 2-400 0,-4 2 0 0,0 1 0 0,-1 0 0 0,-2 1 0 0,-1 3-192 16,-1-2 32-16,-3 4 16 0,1-3 144 0,-1 3 0 15,-3 0 0-15,1 4 0 0,0-3 336 0,0 4 112 16,1 3 0-16,-1-2 16 0,1 2-256 0,1 2-48 16,2-1-16-16,0 2 0 0,4 0-16 15,-1 0 0-15,1-1 0 0,2 2 0 0,0 0 688 0,-1 1 128 16,2-5 16-16,0 4 16 0,1 1 176 0,-1-1 16 15,0 3 16-15,-1-5 0 0,-1-2-176 0,-1 4-48 16,2 8 0-16,-3 1 0 0,0 5-256 0,-2-1-64 16,1 1-16-16,-3 1 0 0,2 0-320 0,-2-3-64 15,1 2-16-15,0-5 0 0,1-1-224 0,1 1 0 16,1-3 0-16,0 3 0 0,2-1 0 0,0 1 0 16,1-6 0-16,1 5 0 0,0 0 0 0,1 4 0 0,3-2 0 15,-2 4 0-15,2-5 0 0,-1 2 0 0,2-5 0 16,-1 2 0-16,0-2 256 0,-1 3-64 0,0 0 0 0,-1 1 0 15,-1-1 288-15,-1 6 48 0,0 4 16 0,0 2 0 16,-1-1-304-16,0 2-64 0,-1-1-16 0,1-5 0 16,0-1-160-16,-1-1 0 0,1 1 0 0,0-3 0 15,1 0 128-15,0 1 0 0,2 3 0 0,1 0 0 16,1-1-128-16,1-1 0 0,4 1 0 0,-2-3 0 16,3 0 0-16,0-1 0 0,0-2 0 0,0 3 0 15,0 0 0-15,1-1 0 0,-2 2 192 0,1 1-64 16,-2-2 64-16,0 3 16 0,1 4 0 0,-2 1 0 15,1 2-16-15,-2-2-16 0,-1-3 0 0,-1 3 0 0,0-2 0 16,0 0 0-16,-1-3 0 0,1 3 0 0,2 0-176 16,0 1 0-16,3-2 0 0,1 1 0 0,1 0 0 15,1-3 0-15,2-3 0 0,-3-3 0 0,1-1 0 16,3 1 0-16,1 3 0 0,0 1 0 0,1 3 0 0,-1-3 0 16,1 5 0-16,0-4 0 0,-1 3 0 0,-2-1 0 15,1 2 0-15,-1 1-176 0,-1-5 176 0,-2 3 0 16,2-1 0-16,-4 0 0 0,-1-5 256 0,0 5 48 15,1 5 0-15,-2 3 0 0,1-2-304 16,-1 2 0-16,0 0 128 0,1-3-128 0,-1-6 128 0,1-3-128 16,1 3 192-16,1-3-192 0,0 0 0 0,0-1 0 15,1-2 0-15,0 3 0 0,1 2 0 0,1-5 0 16,0 3 0-16,1-3 0 0,-2-1 0 0,0 1 0 16,1-3 0-16,-2-1 0 0,-1 1 0 0,-2-1 0 0,1 0 0 15,-2 5 0-15,1-3 0 0,-5 5 0 0,2-3 0 16,-1 5 0-16,-1-2 0 0,0 1 0 0,-1 2 128 15,1-1-128-15,0-1 144 0,1-2-16 0,0-2-128 0,1-1 192 16,-1-5-16-16,1 2-16 0,1-3 0 16,2 1 0-16,-1 2-160 0,2-2 128 0,-1 1-128 15,2 2 128-15,1-1-128 0,0 1 0 0,-1-3 0 0,0 2 128 16,0 0-128-16,0 1 0 0,0-1 0 0,-3 1 0 16,-1-1 128-16,0 1-128 0,0 2 128 0,-1-2-128 15,-1 5 0-15,-2-2 0 0,1 2 0 0,-2 5-176 16,-1-2 176-16,0-1 128 0,0 1-128 0,1-3 176 15,0-1-176-15,2-2 0 0,-1 1 0 0,3-4 0 16,1-2 0-16,1 1 0 0,1-1 0 0,-1-1 128 16,-1-2 32-16,2 2 0 0,0 4 0 0,2-5 0 0,1 5-160 15,-1-1 0-15,1-2 0 0,0-1 0 0,0 1 0 0,0 0 0 16,0 1 0-16,0-1 0 0,0-1 0 16,0-3 0-16,1 3 0 0,-1-2 0 0,-2 0 128 15,0 1-128-15,1 1 0 0,0 1 128 0,0 1 128 0,1-3 32 16,0 0 0-16,2 1 0 0,1 1-288 0,2-1 0 15,2 1 0-15,0-1 0 0,0-1 0 0,2-1-176 16,1-1 176-16,0 0-160 0,1 0 160 0,-1 1 0 16,0-1 0-16,-1 0 0 0,-1-3 0 0,0-1 0 15,1 2 0-15,-1-1 0 0,4 3 0 0,-2 3 144 16,-2-3-16-16,3 0-128 0,2 4 0 0,1-1 0 16,-1-3 0-16,2 0 0 0,0 1 0 0,1-5 0 0,2 2-144 15,-1-2 144-15,2 1 0 0,-2-3 224 16,3 3-32-16,1-2 0 0,1 0-64 0,2-1-128 0,-1 0 176 15,1 0-176-15,0 3 0 0,-2-3 0 0,0 0 0 16,-1-1 0-16,0-1 0 0,-1 0 0 0,-1 0 0 0,1-4 0 16,1 2 0-16,0 1 0 0,3-1 0 15,-1 2 0-15,-2-2 0 0,2 0 0 0,0 1 160 0,1-1-160 16,0 0 0-16,1 0 0 0,0-1 0 0,-1 0 0 16,-2-3 0-16,0 2 0 0,3 2 0 0,-1-3 0 15,-1 1 0-15,1-1 0 0,1 1 0 0,-1 0 0 16,0 0 160-16,-2-2 48 0,1 2 16 0,-1-2 0 15,-2 3-224-15,2-4 0 0,2 2 0 0,-1-3 0 16,1 0 0-16,0-2 0 0,0-2 128 0,0 2-128 0,1-1 0 16,-2-3 0-16,2 0 0 0,-3 0 0 0,1 0 0 15,-1-3 0-15,3-1 0 0,0 2 0 0,-1-4 0 16,5 0 0-16,4-1 128 0,3 0-128 0,0-4 0 16,-1 0 0-16,1-2 0 0,1 1 0 0,-1 0 0 15,2-5 0-15,1 3 0 0,1 0 0 0,-1-2 0 16,2-3 0-16,-1 1 0 0,-2-2 144 0,-1 2-144 0,-1-5 0 15,3-1-160-15,0-1 160 0,1 1 0 0,1 0 0 16,-4 1 0-16,0-1 160 0,0-2-160 0,0-3 0 16,1 1 0-16,-1-4-176 0,1-3 400 0,3-2 80 15,1-1 16-15,-2-1 0 0,-4 5-320 0,3-10 0 16,5 2 0-16,-1-2 0 0,4-1 0 0,-2-1 0 16,1 4 0-16,-3-2 0 0,2-3 0 0,-5 0 0 0,1-1 0 15,-2 1 0-15,-3 2 0 0,0-2 0 0,3 3 0 16,1-3 0-16,0 0 0 0,-1-2 0 0,-2 1 0 15,-3-1 0-15,-3 1 0 0,-1-2 0 0,1-2 0 16,0-1 0-16,1-1 0 0,1 0 192 0,3 1-48 0,-1-1 0 16,0-6-16-16,-3 4 0 0,-4 2 0 0,2-4 0 15,2-2-128-15,2-3 0 0,3 0 0 0,-2 1-176 16,-1 1 176-16,-1 1 0 0,1-4 128 0,-2 4-128 16,-2-2 0-16,-1 1 0 0,-3 5 0 0,0 1-128 15,1-4 128-15,0 1 0 0,3-5 0 0,0 0 0 16,-4 1 0-16,1 0 0 0,2 0 128 0,-2-1-128 15,-1-1 0-15,0-2 0 0,-1 2 0 0,1-2 0 16,-1 2 0-16,2-4 0 0,3 5 0 0,0-1 176 16,1 3-176-16,-3-2 0 0,-1 0 0 0,-1-3 0 0,-1 6 0 15,0-1 0-15,0 2 0 0,1-1 0 0,4 0 0 0,-1-1 0 16,4-4 0-16,-1 0 0 0,0 4 144 0,-2 0-144 16,1 3 160-16,-3-1-160 0,0-2 0 0,-2 4 0 15,1 0-128-15,0-2 128 0,3-4 0 0,2 2-128 16,-3 4 128-16,-1 2 0 0,-1 3 0 0,-1-8 0 15,1-3 0-15,-1-1 0 0,-5 7 0 0,1-2-128 16,3-2 128-16,0 1 0 0,-1 3-128 0,1-3 128 16,0 0-192-16,-3 0 192 0,-1 1-144 0,-2 1 144 15,-2 2 0-15,-2 2-144 0,0 1-80 0,-4 1-16 16,1-1 0-16,-4 2 0 0,-1 4-112 0,1-1-32 16,2-6 0-16,2 4 0 0,-1 0 32 0,0 4 0 15,1 0 0-15,1-1 0 16,-1 0-64-16,1 1-16 0,0-1 0 0,1 0-13344 0,0 2-2672 15</inkml:trace>
  <inkml:trace contextRef="#ctx0" brushRef="#br0" timeOffset="23026.83">24905 11797 15663 0,'8'-9'1392'0,"-3"3"-1120"0,-2 1-272 0,0 0 0 0,-1 4 1648 0,-2-1 272 0,2-1 48 0,-1-1 16 0,0-2-960 0,-2-4-192 0,-2 0-48 0,-4-1 0 0,-2 1-1424 0,-4 0-272 0,-3 2-64 0,-4-2-16 16,-1 2-928-16,-5 0-176 0,-3 0-32 0,-3 2-16 15,-4 0 672-15,-4 0 144 0,-4 0 32 0,-4-1 0 0,-3 1 1072 0,-5 3 224 16,-5-2 0-16,-5 1 0 0,-5 1 240 0,-4 0-32 16,4 2 0-16,-10-2 0 0,-9 1 480 0,-8 2 80 0,-5 0 32 15,-5 2 0-15,-1 2-96 0,-1 2-32 0,-5 0 0 0,-1 3 0 16,0 2-480-16,1 1-192 0,2 3 176 0,1-3-176 16,3 1 0-16,2 0 0 0,7 2 0 0,0 1-160 15,1 0 160-15,3 1 0 0,5-4 0 0,4 2-128 16,1 1 128-16,2-1 0 0,1 2 160 0,2-1-160 15,3 2 0-15,1-2 0 0,3 3 0 0,1 4 0 16,3 1 0-16,4-1 0 0,10-4 0 0,6 5 144 16,1-1 1280-16,6 2 256 0,6 4 48 0,4-3 16 15,4 5-336-15,5-1-64 0,1 3 0 0,2-2-16 16,4 2-960-16,2 2-192 0,2 4-48 0,0-6 0 16,3 1-128-16,2-2 0 0,-1 3 0 0,2-3 0 0,0 2 0 15,1 1 0-15,1 2 0 0,2-5 0 0,3-1 0 16,1-2 0-16,2 3 192 0,5-6-64 0,2-2 720 15,2-1 144-15,4-1 32 0,2 3 0 0,-1-5-288 16,3 2-48-16,3 3-16 0,1-1 0 0,-3-4-432 16,7 5-96-16,9 4-16 0,8 5 0 0,7-2 0 0,5 3 0 15,6-4 0-15,6 1 0 0,1 2-128 0,4-4 160 16,6 1-160-16,4-3 160 0,2 3-336 0,5-2-64 16,-1-3-16-16,6 0 0 15,6-2-192-15,8 1-32 0,6 0-16 0,4-3 0 16,1 0 496-16,8-2 0 0,8-1 0 0,4-1 0 0,2-2 0 0,3 0 0 15,3 0 0-15,2-1 0 0,3-1 480 0,4-2 32 16,3 2 16-16,2 1 0 0,3-2-272 0,2 2-64 0,4 1-16 16,-1-3 0-16,-2-1-48 0,-7-2-128 15,-6 2 192-15,5 1-64 0,3-1-272 0,12-1-64 0,8-2-16 16,0-3 0-16,-1 1 32 0,-2 2 0 0,-2-3 0 16,-5-3 0-16,-5-6 192 0,-9 1 0 0,-5 0 0 15,-4 0 0-15,-5-2 160 0,-9-2 32 0,-8-4 0 16,-5-2 0-16,-2-1-192 0,-7-3 0 0,-5-2 0 0,-10-4 0 31,-6-1-976-31,-8-5-240 0,-4-1-32 0,-10-1-16 0,-9 1-96 0,-8-1-32 16,-3-4 0-16,-3-1 0 0,-5-3 1200 0,-6 1 192 0,-3-2 144 0,-8 2-16 15,-3 1 1008-15,-8 2 208 0,-5-3 32 0,-4-2 16 16,-4-4-16-16,-6 4 0 0,-2-2 0 0,-4 6 0 16,-3 3-672-16,-7-1-144 0,-10-3-32 0,-9-4 0 0,-4 2-272 15,-8-1-48-15,-4 5-16 0,-10-5 0 0,-6-1-192 0,-6 1 0 16,-5 2 0-16,-2 1 0 0,2-1 0 0,-8 1 0 15,-5-1-128-15,-3-1 128 0,0 3 0 0,-3 1 0 16,-4 2 0-16,-3 1 0 0,-3-4 0 16,-2 0 0-16,-4 3 0 0,-6-2 0 0,-1-1 0 15,-6-2 0-15,-3 4 0 0,-3-2 0 0,-3 2 0 0,-6 3 0 16,-4 1 0-16,-3 1 0 0,4 1 0 0,-8 3 0 16,-4 6 0-16,-3-3 0 0,1 1 0 0,-1 4 144 15,0 0-144-15,-9 3 128 0,-4 4-128 0,-2-3 0 16,4 1 0-16,1 3-176 0,4 0 176 0,-3 2 0 15,0 4 0-15,4-2 0 0,8-1 0 0,-1 4 0 16,2-4 0-16,2 3 0 0,4 2 0 0,4-2 0 16,1 1 0-16,2 1 0 0,3 1 0 0,1 1 0 15,2 0 0-15,2 3 0 0,2 2 0 0,-1 2 0 0,0-2 0 16,1 4 0-16,2-1 0 0,3 4 0 0,5 1 0 16,8 1 0-16,5 0 0 0,10 0 0 0,7-1 0 0,-7 3 0 15,-3 6 0-15,0 0 0 0,6-1 0 16,4-1 128-16,6 3 208 0,3-1 48 0,5 2 16 15,3-3 0-15,4-4-192 0,5 2-32 0,3-2-16 0,2-3 0 16,3 3-160-16,2 0 0 0,2 0-160 0,2 1 160 16,2-2 0-16,3 1-144 0,3-2 144 0,1 2 0 15,3 5 0-15,2-4-128 0,1 1 128 0,6-1 0 16,4 1 0-16,-1 1 0 0,0 4 0 0,3 0 0 16,2 1 0-16,1 2 0 0,4-1 0 0,4 1 0 0,3-4 0 15,7 0 0-15,5 0 0 0,7-3 0 0,5 1 0 16,7-3 0-16,7 1 0 0,6-2 0 0,4 4 0 15,5-5 0-15,4 2 0 0,4 1 0 16,5-5-304-16,0 3 32 0,1-3 0 0,-6-3 0 0,-4 2 64 16,12 1 16-16,19 6 0 0,19 3 0 0,3 1 192 15,4-1 0-15,6-3 0 0,2-2 0 0,0 1 0 0,3-4 0 16,5 2 0-16,2 2 0 0,3 1 128 0,0-6 80 16,3-4 16-16,1 2 0 0,1 1 16 0,2-3 0 15,2 2 0-15,1 1 0 0,5 1-64 0,1-4-16 16,6 2 0-16,-1-4 0 0,3 2-160 0,0-2 0 15,6 5 144-15,-1-5-144 0,-4-2 0 0,2 2 144 16,3 3-144-16,-6-6 0 0,-9 2 0 0,7-3 0 16,6 1 0-16,-1 2-144 0,-7-3 144 0,-1 4 0 0,1-4 0 15,2 2 0-15,8 0-192 0,-5-2 0 0,-4 1 0 0,-2-4 0 16,1 4-144-16,-4-5-48 0,0 2 0 16,-3-2 0-1,-3-1-736-15,0-1-160 0,0 3-16 0,-4-3-16 16,-3 0 160-16,-4 0 48 0,-5 0 0 0,-1 0 0 0,-3 0 864 0,-5 0 240 0,-4 0 0 15,-6 0 0-15,-4 0 0 0,-3 0-160 0,-1 0 160 0,-3 0 0 32,1 0-1760-32,-10 2-240 0</inkml:trace>
  <inkml:trace contextRef="#ctx0" brushRef="#br0" timeOffset="24548.19">30705 7753 3679 0,'20'-31'320'0,"-4"5"-320"0,-8 10 0 0,-4 8 0 0,-1 1 1584 0,1-5 240 0,10-14 48 0,6-18 16 0,3-13 576 0,-2-4 112 0,-3 2 32 0,-7 4 0 0,-7 6-48 0,-6 4-16 0,-5 5 0 0,-7 1 0 0,-6 5-896 0,-6 1-176 16,-4 5-48-16,-9 0 0 0,-4-1-1088 0,-8 2-208 0,-3 1-128 15,-12 0 128-15,-8 1-128 0,-9-1-128 0,-5-1 128 16,-7 1-192 0,-2-2-192-16,-11-1-32 0,-8 1-16 0,-8-1 0 15,-1 5-16-15,-5-2-16 0,-7-2 0 0,0 5 0 0,10 1 256 0,-7-1 48 16,-11 1 16-16,-8-1 0 0,-9 3 144 0,-6-2 0 0,-3-1 0 15,-1 1 0-15,-2 6 0 0,-4-2 0 0,-4-2 0 0,-6 1-128 16,-6-2 128-16,-6 4 0 0,-7 0 0 0,-4 0 0 16,3 1 0-16,-8 0 0 0,-6 1 0 0,-4 2 0 15,-4-2 0-15,1 1 0 0,0 5 0 0,2-4 0 16,-2 5 0-16,3-2 0 0,4 2 0 0,-6 0 0 16,-4-2 0-16,20 3 0 0,21 4 0 0,-25 0 0 15,-25 0 0-15,-4 0 0 0,10 3 0 0,6 0 0 16,4 3 0-16,5-2 0 0,6 1 0 0,-1 2 0 0,-1 1 0 15,-2 2 0-15,2 2 0 0,5 2 0 16,12 4 0-16,-1-3 0 0,-2 4 0 0,5 3 0 0,2 0 0 16,9 3 0-16,5 0 0 0,7 0 0 0,4 2 0 15,10-1 0-15,5 1 0 0,9 3 0 0,8-1 0 0,-1 2 128 16,4 3-128-16,7 4 128 0,10 1-128 16,2 2 176-16,1 9-176 0,4 4 192 0,7 2 224 0,5 4 48 15,5 3 16-15,5 4 0 0,5-5-352 0,-1 9-128 16,1 10 0-16,3 1 0 0,7 0 0 0,10-10 0 15,8-8 0-15,-2 8 0 0,0 10 0 0,2 3-128 16,10-2 128-16,9-5 0 0,6-5 0 0,9-1-128 16,7 2 128-16,10-3 0 0,7-11-208 0,11 3 16 15,13 5 0-15,10-4 0 0,4-9-160 0,14 1-32 0,14 7 0 16,15-3 0-16,13 1 384 0,11-1 0 0,5 2 0 16,9-2 0-16,9-4 256 0,5-2 32 0,5 1 0 15,2-2 0-15,4 2-80 0,12 0-16 0,14 4 0 16,5-4 0-16,1 1 48 0,10-5 0 0,10-2 0 0,8-8 0 15,1 1 144-15,-11-8 16 0,-4-3 16 16,33 1 0-16,33-3 0 0,6-2 0 0,-29-1 0 16,21-5 0-16,20 2-64 0,15-2-16 0,15-2 0 0,2-2 0 15,-3-2-64-15,-2-2-16 0,0 1 0 0,4-1 0 16,6 0 0-16,-2-4-16 0,2 1 0 0,-3-1 0 16,-5-4 128-16,4 2 16 0,6-4 16 0,-2 0 0 15,-6-4-80-15,0-1-32 0,4-2 0 0,-7-2 0 16,-12-3-48-16,-4 2-16 0,1-4 0 0,-4 0 0 15,-6-3-32-15,-1-1-16 0,1-2 0 0,-10-2 0 16,-5-3-176-16,-12-1 0 0,-6-2 0 0,-15-1 0 0,-19-2 0 16,-8 0-192-16,-8-1 32 0,-13-5 16 0,-11-2-96 15,-16-5-16-15,-13-4 0 0,-10-3 0 0,-10-5 128 0,-10-1 128 16,-12 0-208-16,-9 0 80 0,-4 1 128 0,-8-2 0 16,-2-1 0-16,-9-2 0 0,-8 4 0 0,-8-3 128 15,-5 0-128-15,-6 0 176 0,-5 0-176 0,-7 0-256 16,-4 0 64-16,-9 0 16 0,-3-3 0 0,-9 0 0 15,-5-3 0-15,-10 2 0 0,-5 1 176 0,-7 0 0 16,-7-3 0-16,-7 2 128 0,-4 1-128 0,-11 0 144 16,-8 2-144-16,-9-1 160 0,-8 4-160 0,-9-2 0 15,-10 4 0-15,-12 2 0 0,-10-3 0 0,-11 2 0 16,-1 5 0-16,-9 4 0 0,-9 4 0 0,-11 1 0 0,-9-1 0 16,-10 5 0-16,-7-1 0 0,-10 3 0 0,-7 3 0 0,-9 1 0 15,-5-1 0-15,-8 1 0 0,-5 5 0 16,-7 1 0-16,-3 5 0 0,7 2 0 0,8 2 0 15,3 1 0-15,3 1 0 0,-13-1 0 0,-8 3 0 16,1 0 0-16,2-2 0 0,6 4 0 0,12-2 0 16,11 2 0-16,10 4 0 0,10 0 0 0,9-3 0 15,15 1-12032-15,12 0-2352 0</inkml:trace>
  <inkml:trace contextRef="#ctx0" brushRef="#br0" timeOffset="25909.17">24643 2145 32255 0,'-91'-16'2864'0,"9"4"-2288"16,23 6-576-16,19 2 0 0,-1 2 576 0,-39-8 0 0,-68-9 0 0,-72-7 0 0,-49-5-576 0,-13-1 0 0,19 1 0 0,21 3 0 0,18 2 0 0,13 1 0 0,7 5-160 0,4-1 160 0,-1 3 0 16,-3 0 0-16,-3 3 0 0,-1 2 0 0,7 1-144 0,-13 3 144 15,-10 5 0-15,-6-2 0 0,-4 6 0 0,-6 0 0 16,-1 6 0-16,-5 0 0 0,-2 4 0 0,0 0 0 15,1 5 0-15,2 1 0 0,3 0 0 0,7 3 0 16,6 3 0-16,7 0 0 0,6 3 0 0,6 1 0 16,6 5 0-16,11-2 0 0,11 0 0 0,-6 8 0 15,-4 4 0-15,1 3 0 0,2 5 0 0,5 6 0 16,4 2-128-16,9 0 128 0,6-3 0 0,6 6 0 16,3 7-128-16,6-3 128 0,13 1 0 0,3 2 0 0,2 5-128 15,10-2 128-15,14-4 0 0,10-2 0 0,7 3 0 16,8 1 0-16,11-1 0 0,13-3 0 0,11-1 0 15,14-4 0-15,11-8-128 0,10 2 128 0,11 5 0 16,11 2 0-16,10-1-384 0,14-2 16 0,10 0 16 0,12-3 0 31,15-3-208-31,10-6-32 0,12-5-16 0,3-4 0 0,-1-2 608 0,18-2 288 16,18 2-32-16,19 1 0 0,13-4 208 0,9 2 48 0,7 2 0 0,4-2 0 16,5-1-128-16,3 1 0 0,2-1-16 0,8-1 0 15,8 1-96-15,0-1-16 0,-28-5 0 0,26 2 0 16,25 3-128-16,13-2-128 0,8-1 192 0,9-3-192 15,9 1 352-15,7-2-32 0,4-1-16 0,6-1 0 0,5 0-96 16,2-2-16-16,4 1 0 0,1 1 0 0,1-3 0 16,-2 1 0-16,-2 1 0 0,-11-2 0 15,-7 1-192-15,13 5 0 0,7 0 128 0,-18 1-128 0,-25 1 0 16,28 0 0-16,30 3 128 0,6-1-128 0,-6-3 400 16,-5-2 48-16,-1-1 0 0,-4 0 0 0,-12-2-80 0,10-3-16 15,8-2 0-15,-5 0 0 0,-11-2-144 16,-7 1-16-16,-5-5-16 0,-11-2 0 0,-7-3-176 0,-6 0 160 15,-5-1-160-15,-3-4 160 0,-2-3-160 0,-7 2 0 16,-10-4 0-16,-5 0 0 0,-3-3 176 0,-5-2-48 16,-3-3-128-16,-2-3 192 0,-4-2-192 0,-9-1 0 15,-10-1 0-15,2-4 0 0,-1-5 0 0,-9-2 0 16,-18 2 0-16,-7-6 0 0,-5-6 0 0,-8-1 0 0,-7-1 0 16,-9-5 0-16,-12-3-192 0,-8-6 192 0,-7-2-192 15,-10-2 192-15,-4-1 0 0,-10-1 0 16,-8 1 0-16,-2-1 0 0,-3-2 256 0,-4-4 0 0,-2-1 0 15,-5 0 0-15,-4 1-64 0,-3-1 0 0,-4 4 0 0,-3-1 0 16,-2 1 0-16,-2-1 0 0,1-3 0 0,-3 1 0 16,0-1-192-16,-2 4 0 0,-3 3 0 15,-5 2-160-15,-4-1 160 0,-3-1-128 0,-4-1 128 16,-6 2-128-16,-4 5-16 0,-7 2 0 0,-7 1 0 0,-9 1 0 16,-9-4-96-16,-11 3-16 0,-9 1 0 0,-10 4 0 15,-12 0-80-15,-18-2-32 0,-16 1 0 0,-14-1 0 16,-14 4-176-1,-7 0-32-15,-7 1-16 0,-3 2 0 0,-7 0 336 0,-11 0 80 0,-7 3 16 0,-9-1 0 16,-7 1 160-16,-12 0 0 0,-8 3 0 0,-10 3 0 16,-8 1 0-16,-8 2 0 0,-4 3 0 0,-11 1 128 15,-3 3-128-15,-9-2 0 0,-7 3 0 0,-5 6 0 0,8-1 0 16,-17 3 0-16,-12 3 0 0,-8 4 0 0,-5-1 0 16,-3 4 0-16,4 0 0 0,2 2-128 0,2 1 128 15,-26 1 0-15,-17 2 0 0,2 0 0 0,8 2 0 16,6-2 0-16,9 4 144 0,-7 1-144 0,1-1 128 0,1 2-128 15,3 1 0-15,4 2 0 0,7 0 0 16,3 1 0-16,4 2 0 0,5-2 0 0,1 0 0 0,1 0-144 16</inkml:trace>
  <inkml:trace contextRef="#ctx0" brushRef="#br0" timeOffset="29644.28">21645 14500 21183 0,'3'3'1888'0,"1"-3"-1504"0,0 0-384 0,1 0 0 0,0 0 0 16,2 0 0-16,7 0 0 0,4-3 0 0,8 3-704 0,6 0-176 0,5 0-16 0,2 0-16 0,-2 0 208 0,-3 3 64 0,-1 0 0 0,-4 0 0 0,2 3 240 0,0 0 48 15,0 4 16-15,0-4 0 0,1 4 336 0,1-4 0 16,1 4 0-16,3-6 0 0,3 1 432 0,2-1 48 16,0-4 16-16,1-4 0 0,0 1 976 0,2-3 208 15,2 0 48-15,2-1 0 0,3-2-256 0,2 3-32 16,3-4-16-16,-1 4 0 0,-4 0-400 0,5-4-96 0,3 3-16 16,3-1 0-16,-2 4-672 0,-3-2-240 0,0 2 144 15,-1-1-144 1,-2 4-336-16,-3-3-160 0,-3 2-16 0,-2 2-16 0,0 2 368 0,-3 2 160 0,-1 0-128 15,0-1 128-15,1 4 0 0,0-2 0 0,0-2 0 0,-8 0 0 16,-5-2 272-16,2 1 144 0,6-2 32 16,1 0 0-16,6-3 144 0,1 0 48 0,-2 0 0 0,0-4 0 15,2 1-640-15,0-4 0 0,0 2 0 0,0-5 0 16,-1 0-240-16,0 0-112 0,-2-2-32 0,-3 2 0 16,-2-2-784-1,-4 1-176-15,0 2-16 0,-3 0-16 0,-3-2 256 0,-3 2 48 16,-3-1 16-16,-2 1 0 0,-2-3 336 0,-5 2 64 15,0 0 16-15,-4 3 0 0,-1 0 416 0,-3 4 96 0,0 0 128 0,-2 2-208 16,-1 2-640-16,0 2-128 0</inkml:trace>
  <inkml:trace contextRef="#ctx0" brushRef="#br0" timeOffset="30252.91">24501 14547 23039 0,'-10'0'2048'0,"1"0"-1648"0,3 0-400 0,1 0 0 0,0 3 0 16,-3-3 128-16,-8 0-128 0,-10 0 0 0,-11 1-1312 0,-8 1-352 0,-3 0-64 0,-3 0 0 0,-1 2 768 0,-2 1 176 0,-3-2 16 0,-2 1 16 0,-3-1 560 0,-5 0 192 0,-5 3 0 0,-1-2-144 0,2 2 144 0,-1-1 0 16,-1 2 0-16,0-3 0 0,-1 1 304 0,1 2 32 15,0-4 16-15,4 0 0 0,4 2 320 0,2-3 64 16,4 1 16-16,-3-3 0 0,0-4-64 0,0-2-16 0,-2 0 0 16,4-1 0-16,4-1-496 0,1 0-176 0,2-4 0 15,1 0 144 1,2-1-512-16,1-3-96 0,1 0-32 0,4 1 0 15,2 2-1280-15,2 0-256 0,3-2-48 0,1 4-16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8:48:56.200"/>
    </inkml:context>
    <inkml:brush xml:id="br0">
      <inkml:brushProperty name="width" value="0.05292" units="cm"/>
      <inkml:brushProperty name="height" value="0.05292" units="cm"/>
      <inkml:brushProperty name="color" value="#FFC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92D050"/>
    </inkml:brush>
  </inkml:definitions>
  <inkml:trace contextRef="#ctx0" brushRef="#br0">1997 5433 12895 0,'-16'0'1152'0,"2"0"-928"0,6 0-224 0,2 0 0 0,2 3 224 0,-5-3 0 0,-7 4 0 0,-12-1-6176 0</inkml:trace>
  <inkml:trace contextRef="#ctx0" brushRef="#br1" timeOffset="14180.64">8908 7913 10127 0,'-6'5'896'0,"0"1"-704"0,2-2-192 0,2-2 0 0,0-1 736 0,0 2 112 0,-4 4 32 0,-4 4 0 0,-4 5-48 15,-1 3 0-15,1 1 0 0,0-2 0 0,0 1 208 0,2 1 48 0,-2 2 0 0,1-4 0 16,-2 5-672-16,-1-1-128 0,-1 0-32 0,-2 1 0 15,-2 1-112-15,-3 2-16 0,-2 1-128 0,-1 2 192 16,-1-3 112-16,-2 0 16 0,3-1 0 0,-1-1 0 16,-1-1 384-16,-1 2 96 0,-1 4 16 0,1 2 0 15,0 1 224-15,-1-1 48 0,5 1 16 0,0 3 0 16,1-3-64-16,1 0-16 0,3 1 0 0,0-3 0 16,1 3-240-16,0 0-48 0,1 1-16 0,1-2 0 0,1-3-352 15,-2-1-80-15,-1 1-16 0,0 2 0 0,-1-2-272 16,-1 5 128-16,-1 0-128 0,-2 2 0 0,-1 1 128 0,-2-1-128 15,-1 1 0-15,-1 2 0 0,2-5 0 16,0 1 0-16,-1-1 128 0,-1-1-128 0,3 4 368 0,-1-3 16 16,2-2 0-16,0 3 0 0,0 3-64 15,-1 0 0-15,1 0 0 0,0 0 0 0,0 3-32 0,1-3-16 16,3-1 0-16,0-1 0 0,0 3-128 0,0 0-16 16,-1 6-128-16,-1-1 192 0,1 1-192 15,-2 2 144-15,-1 0-144 0,0 1 128 0,-1 0-128 0,-2 2 0 16,-1-6 0-16,-1-2 128 0,0-1-128 0,-3 2 128 15,0 3-128-15,-3 4 128 0,1 0-128 0,-3-2 0 16,2 3 144-16,0-4-144 0,3-2 192 16,0-2-16-16,2-1-16 0,2-2 0 15,4-2 0-15,0 0 0 0,2-1 0 0,0-1 0 0,2 1-160 0,0 2 128 16,-1-1-128-16,2-3 128 0,3-3-128 0,-1-1 0 16,2 0 0-16,-2-3 0 0,1 4 0 0,-2-3 0 0,0 3 0 15,1 0 0-15,-1-1 0 0,-3 1 0 0,0 3 0 0,0-1 0 16,-2 3 0-16,-1-1 0 0,1 1 0 0,0-1 0 15,2 1 0-15,-1-6 0 0,2 1 0 0,0-3 0 16,1 2 128-16,0-3 32 0,0 1 16 0,0 3 0 16,0 0-176-16,0-1 192 0,1 1-192 0,-1 3 192 15,0-3-192-15,0 2 0 0,-1 1 0 0,-2 0 0 16,1-3 0-16,-2 2 0 0,0 5 0 0,-1 0 0 0,0-3 0 16,-1 1 0-16,1 2 0 0,-2 3 0 0,-2 3 0 15,-2-3 0-15,1 2 0 0,0-2 0 0,4-4 0 16,-2-1 0-16,1 1 0 0,-2 1 0 0,3 2 0 15,-1-1 0-15,-1 7 0 0,-1-2 0 0,2 2 0 0,1 1 128 16,0-1-128-16,-1-2 0 16,4-5 0-16,-2-1 0 0,-2 3 0 0,4-3 0 0,-2 2 0 0,-1 1 0 15,-3 5 0-15,0 4 0 0,3-4 0 16,-1 1 0-16,-1-3 0 0,4-5 0 0,2-2 0 0,-3 4 0 16,-4 7 0-16,1-1 0 0,0 1 0 0,3-2 0 15,-1 2 0-15,-1-1 0 0,-1 3 0 0,1-4 0 16,2-5 0-16,-2 1 0 0,-1 4 0 0,-1-2 0 15,3 3 0-15,1-4 0 0,2 0 0 0,-2 3 0 16,-1 1 0-16,-2 3 0 0,-2-1 240 0,2-3-48 0,1 2 0 0,1-2 0 16,-2-3-192-16,2 3 0 15,0 0 0-15,-2 0 0 0,0 1 0 0,-1-1 0 0,2 0 0 16,-1-5 0-16,2 2 0 0,-2-2 0 0,1 1 0 16,-2 5 0-16,1-1 0 0,0 4 0 0,1 0 0 15,-3-1 0-15,2 1 0 0,0-4 0 0,2 0 0 0,-2-3 0 16,2-1 0-16,0 0 0 0,-1 1 0 15,1 1 0-15,3-4 128 0,0 1-128 0,-1 1 0 0,2-1 0 16,1-1 144-16,-2-3-144 0,1 2 128 0,-2-1-128 16,0 1 0-16,2-1 0 0,-1 1 0 0,-1 0 0 15,1 0 0-15,-2 1 0 0,1 2 128 0,-3-3-128 16,0 1 0-16,0-2 0 0,-2-3 0 0,2-1 0 0,1 0 0 16,-1-3 0-16,1 2 0 0,0 1 0 0,3 0 0 15,0-1 0-15,0-2 0 0,-1 5 0 16,0-2 0-16,0 3 0 0,-1 1 0 0,0 2 0 0,1-4 0 15,-2 1 128-15,0 3-128 0,4-12 0 0,4 0 0 0,-4 3 0 16,-5 11 0-16,-5 11 0 0,-2-3 0 0,2 3 0 16,-1-4 0-16,3 0 0 0,2-6 0 0,-2 1 0 15,-1 2 0-15,3-6 0 0,8-9 0 16,-1 2 160-16,-4 2-160 0,0 1 160 0,-1 2-160 0,-1-8 0 16,4-2 0-16,0-4-176 0,3 0 176 0,1-5 0 15,3-2 0-15,1-6 0 0,1 2 0 0,2-2 0 16,-2 3 0-16,2-2 0 0,1 0 0 0,1-3 0 15,-1 2 0-15,0-3-128 0,3 1 128 0,0-3 0 16,0 2 0-16,2 0 0 0,1 1 0 0,-1-3 0 0,1 2 0 16,1-3 0-16,2-2 0 0,-2 2 0 0,-2 2 0 15,1-1 0-15,0 3 0 0,0-4 0 0,0 4 0 0,1-4-128 16,0 1 128-16,1-1 0 0,-1 3 0 0,1-3 0 16,1 0 0-16,0 2 0 0,1-2 0 15,-1-1 0-15,2 0 0 0,-1 0 0 0,0 1-144 0,1 0 144 16,1 0 0-16,-1 2 0 0,1-2 128 15,-1-2-128-15,1 1 0 0,0 0 0 0,0 3 0 16,0-2 0-16,0 3-160 0,0 1-64 0,0-3-16 0,0 2 0 16,0-3-384-1,1 4-80-15,3-4 0 0,1 4-18432 0</inkml:trace>
  <inkml:trace contextRef="#ctx0" brushRef="#br1" timeOffset="22826.36">23240 14200 911 0,'-1'-3'0'0,"1"2"0"0,1-2 0 0,-1 3 0 16,1 0 256-16,0 0-16 0,-1-3-16 0,1-1 0 0,2 2-96 0,-1-5 0 0,1 4-128 0,-1 0 192 0,0 0-32 0,0 0-16 0,-1 3 0 0,2-4 0 0,-2 4 1152 0,0-2 240 0,2 1 32 0,-2-2 16 0,1-1 176 0,0 2 32 16,-1 2 16-16,0-4 0 0,0 2-192 0,1 2-32 15,-2-4-16-15,1 4 0 0,-1-2-96 0,1-2 0 16,-1 1-16-16,0 2 0 0,0-1-224 0,-1-2-32 15,1 4-16-15,-3-2 0 0,2-2-224 0,-3 4-64 16,1 0 0-16,-1 0 0 0,-1 0-192 0,0 0-32 16,0 0-16-16,-1 0 0 0,0 1-16 0,0 2 0 15,1-3 0-15,-2 2 0 0,3 2-160 0,-1-2-32 16,0-1-16-16,0 2 0 0,1 1-240 0,0-2-32 16,2 2-16-16,-2-1 0 0,2 2 32 0,-1-1 0 0,2 2 0 0,-2-2 0 15,3 2-48-15,-1 0 0 0,1 1 0 0,0 2 0 16,1 0-128-16,-1 1 0 0,0 2 0 0,0-2 0 15,0 3 0-15,0-3 0 16,0 2 0-16,2-2 128 0,0-2-128 0,-1-1 0 0,2 0 144 16,1-1-144-16,-1 0 144 0,2-2-144 0,0 1 192 15,1-1-192-15,2-2 144 0,-1 2-144 0,2 0 0 0,0-4 144 16,-2 0-144-16,2 0 0 0,-2 0 0 0,2-4 128 16,-2 2-128-16,-1-2 160 0,2 1-160 15,-3 0 160-15,0-4-32 0,0 1 0 0,-2 0 0 0,1 0 0 16,-2 0 0-16,0 0-128 0,-1-1 192 0,0 0-64 15,-1 1-128-15,-1-3 160 0,1 2-160 0,-3-2 160 16,2 2-160-16,-1-2 160 0,0 0-160 0,0 2 160 16,1-2-160-16,0 2 0 0,-2 1 144 0,2-1-144 15,-2 1 0-15,1 0 0 0,1-1 0 0,-2 0 128 0,1 2-128 16,-1 2 0-16,-1-1 0 0,1-2 0 0,0 2 144 0,-2 2-144 16,3 2 192-16,-2-3-192 0,-1 6 128 0,2-3-128 15,-1 2 0-15,-1 3 0 0,0 1 0 16,-1 0 0-16,2 3 0 0,-1-1 0 0,1 0 0 15,2 2 0-15,-1 2 0 0,2-3 0 0,0 2 0 0,1 0 0 16,1-1 0-16,0 0 0 0,2-1 0 0,-1 1 0 16,3-4 0-16,0 0 0 15,1 0 0-15,1-2 0 0,0-2 0 0,0 2 0 0,1-4 0 16,1 0 0-16,0 0 0 0,1-2 0 0,0 0 0 0,0 0 0 16,0-4 0-16,0 2 0 0,0-2 0 0,-2 0 0 15,1 0 0-15,-1-1 0 0,-1-1 128 0,-1 3-128 0,0-4 0 16,-2 3 0-16,0-3 0 0,-2 2 0 15,-1-2 0-15,-1 2-192 0,0-2 192 0,-3 2 0 0,0 1 0 0,-2-1 0 16,-1-1 0-16,-1 4 0 0,-1-2 0 16,0 2 0-16,-1 2 0 0,0-1 0 0,-1 3 0 15,-1 3 0-15,0-1 0 0,1 4 0 0,-1 2 128 0,1 0-128 16,0 5 0-16,0-3 0 0,2 6 0 0,-1-4 0 16,2 4 0-16,-1-4 0 0,3 2 0 0,-1-2 0 15,2 3 0-15,2-5 0 0,0-1 0 0,0-2 0 16,1-1 0-16,1 1 0 0,1-4 0 0,1 0 0 15,0 1 0-15,2-2 0 0,1-2 0 0,1 0 0 16,1-2 0-16,1-1 0 0,0-1 0 0,1 1-144 16,0-1 144-16,1-2-128 0,-2-3 128 0,2 2-128 15,-2-2 128-15,-1 3 0 0,-1-3 0 0,0 2-128 0,-1 1 128 16,-2-1 0-16,-1 0 0 0,1 2 0 0,-3-1 0 0,0 0 0 16,0 2 0-16,-3 0 0 15,2-2 0-15,-2 4 0 0,1 0 0 0,-2 0 0 0,-1 2 0 16,0 2 0-16,0-2 0 0,1 4 0 0,-4-1 0 15,1 1 144-15,-1 1-144 0,1 2 0 16,-2 0 128-16,1 2-128 0,-1-2 0 0,-1 2 0 0,1-1 0 0,1 0 0 16,0 0 0-16,2-1 0 0,1-1 0 0,0-2 0 15,0-1-160-15,3 1 160 16,-1-2-576-16,2-2 0 0,0 0 0 0,0-2-18368 0</inkml:trace>
  <inkml:trace contextRef="#ctx0" brushRef="#br1" timeOffset="24236.7">23340 14248 14735 0,'-4'-1'1312'0,"2"1"-1056"0,0 0-256 0,1-3 0 0,1 2 128 0,-1 0-128 0,-1-1 192 0,-3-1-192 0,0-3 1504 0,0 1 192 0,0 1 32 0,0 0 16 0,1-1 448 0,2 2 96 0,-2-1 16 0,1 1 0 0,1 2-400 0,1-1-80 0,-1 2-16 0,0 0 0 16,1 0-768-16,0 0-144 0,-1 2-48 0,0 2 0 0,1-2-528 0,-1 3-96 16,1 1-32-16,-1 3 0 0,0 0-192 0,0 1 144 15,1 2-144-15,-2 0 128 16,1 2-128-16,-1-2 0 0,1 1 0 0,-1-3 0 15,1 0 0-15,1-2 0 0,-2 0 0 0,1 0 0 0,0-2 0 0,0 1 128 16,1-1-128-16,0-2 128 0,-1-2 16 0,2-1 0 16,0 2 0-16,0-3 0 0,2 0-144 0,1-4 0 15,2 2 0-15,1-2 128 0,2-2-128 0,0-1 0 16,2 1 0-16,3-4 128 0,0-1-128 0,1 1 0 16,2 0 0-16,0 1 0 0,0-4 0 0,-1 3 0 15,0 0 0-15,-2 2 0 0,0-2 0 0,-2-1 0 16,-1 3 0-16,-3-2 0 0,-2 2 0 0,-1 0 0 15,-3 2 0-15,-2 0 0 0,-2 0 0 0,-3 2 0 16,-1 2 0-16,-3-2 128 0,-1 4 16 0,-2 0 0 0,0 4 0 0,-2-2 0 16,-1 5-144-16,-1 2 0 0,-1 1 144 15,1 0-144-15,0 5 0 0,1-2 128 16,1 0-128-16,0 3 0 0,1-1 0 0,2-2 0 0,0 2 0 16,2-4 128-16,1 4-128 0,3-5 0 0,2 2 0 15,2-3 0-15,2 1 0 0,1-4 0 0,1-2 0 16,3-1 0-16,1 0 0 0,3-3 0 0,1 0 0 15,0-4 0-15,2-1 0 0,2-2 0 0,-1-2 0 0,0-1 0 16,0-2 0-16,-1 0 0 0,0-2 0 0,-2 2 0 16,-2-1 0-16,0 0 0 0,-2 0 0 15,-2 2 128-15,-2 1-128 0,-2 0 128 0,0 2-128 0,-1 0 128 16,0 2-128-16,-3 2 0 0,0 2 0 0,-1-2 0 0,0 4-160 16,-1 0-96-16,1 1-32 0,0 4-12128 15,2-1-2432-15</inkml:trace>
  <inkml:trace contextRef="#ctx0" brushRef="#br1" timeOffset="26974.03">23346 14260 39615 0,'-7'5'3520'0,"0"-1"-2816"0,4-3-560 0,2 0-144 0,-1 3-512 16,0-3-144-16,-4 4-32 0,-5 3 0 0,-4 2-640 0,-1 2-128 0,1 3-16 0,1-3-16 0,2 1 544 0,1-2 112 0,1 1 32 0,2 0 0 0,3-2 1248 0,0 1 240 0,3-1 48 0,1-2 16 0,2 0 448 0,1-1 80 0,3 0 32 0,3 2 0 0,-1-6-544 0,3 2-96 15,1-1-32-15,2 0 0 0,0-4-416 0,1 0-96 16,-1-3 0-16,2 2-128 0,0-3 128 0,1-2-128 16,-1 0 0-16,0-3 0 0,0-1 128 15,-2 2-128-15,1-2 192 0,-3 0-192 0,0-2 336 0,-1 2-32 16,-1-3-16-16,-2-2 0 0,-1 4-32 0,-2-3 0 15,0 0 0-15,-3 2 0 0,0-1-96 0,-2 1-32 16,0-1 0-16,-3 4 0 0,0 0 0 0,-2 3 0 16,0 1 0-16,-1 2 0 0,-2 0-128 0,-1 3 0 15,-1 0 0-15,0 0 0 0,-2 3 0 0,0 0 0 16,0 3 128-16,0 1-128 0,-1 0 0 0,1 1 0 0,-3 0 144 16,1 0-144-16,1 2 176 0,-1-2-48 0,3 0 0 0,-2 1 0 15,3 1-128-15,0-4 192 16,2 1-192-16,2 0 192 0,2-1-192 0,3 0 0 0,-1-4 0 0,3 5 128 15,3-4-128-15,0 0 0 0,3 1 0 0,3-4 0 16,1 2 0-16,1-2 0 16,0 0 0-16,2-2 0 0,0 2 0 0,0-4 0 0,1 1 0 0,-1 0 0 15,-1-4 0-15,0 2 0 0,0 1 0 0,-2-3 0 16,-3 1 0-16,0 0 0 0,0 0 0 16,-3-4 0-16,0 1 0 0,-1 1 192 0,-2-2-64 0,-1 0 0 15,0-3 48-15,-3 1 0 0,0 1 0 0,-1-1 0 16,-2-1-48-16,0 3-128 0,-2-1 192 0,0 1-64 0,-1 3-128 15,-1-2 0-15,0 3 0 0,-1 2 128 0,1 1-128 16,0 0 0-16,-1 6 0 0,1 0 128 0,0 4-128 16,0 0 0-16,1 4 144 0,-1 3-144 0,2 2 0 15,1 2 0-15,-1 1-160 0,3-1 160 0,0 2-192 0,4-4 64 16,0 0 128-16,0 0-208 0,2 3 208 0,1-4 0 16,3-2 0-16,0 0-144 0,0-3 144 0,3-2 0 15,-2 0 0-15,1-3 0 0,0-2 0 16,-1 0 0-16,-1-3 0 0,1-3 0 0,0 1 0 0,-1-2 0 15,1-2 0-15,0 0 0 0,-1-4 0 0,0 1 0 16,-1 2 0-16,0-3 0 0,-2-1 0 0,1 3 0 16,-2-1 0-16,-1 2 0 0,-1-1 0 0,-1 0 0 15,0 2 0-15,-2 0 0 0,0 0 0 16,1 1 0-16,-3 1 0 0,-1 0 0 0,1 4 144 0,0-2-144 16,-1 1 192-16,-1 1-192 0,2 3 160 0,0-1-160 15,1 3 128-15,1-2-128 0,0 3 0 0,2-2 0 0,1 2 0 0,1 1 0 16,1-1 0-16,0 0 0 0,4 0 0 15,0-2 0-15,0 2 0 0,1-2 0 0,3 1-128 16,0-2 128-16,-1 0 0 0,0-3 0 0,1 0 0 0,-1 0 0 16,-1 0 0-16,1-5 0 0,-2 1 0 0,-1 0 0 15,0-1 0-15,-1 1 0 0,-3-3 0 16,0 2 0-16,-1-1 0 0,-1 0 192 0,0-1-192 16,-2 0 192-16,1 1-192 0,-2 0 0 0,1 0 144 0,1 2-144 15,-1 0 0-15,0 2 0 0,2 2 0 0,-2-2 0 16,2 2 0-16,0 2 176 0,-1 0-176 0,2 5 192 15,0-2-192-15,-1 1 0 0,1 2 0 0,-1-1-176 0,0 0 176 16,-1 2 0-16,1-3 0 0,0 0 0 0,-2 0 0 16,1-2 128-16,-2 0-128 0,1-2 176 15,-2 2 80-15,0-2 0 0,0 1 16 0,-1-3 0 0,1 1-144 16,-2-2-128-16,2 1 144 0,-1-3-144 16,1 3 0-16,2-3 0 0,-2 3 0 0,2-3-13952 15,1-1-2800-15</inkml:trace>
  <inkml:trace contextRef="#ctx0" brushRef="#br1" timeOffset="31383.1">23299 14297 30399 0,'-4'0'2704'0,"2"0"-2160"0,1 0-544 0,1 0 0 0,0 0-272 0,-2 0-176 0,1 0-16 0,-3 0-16 0,1 0 800 0,-1 0 176 0,0 2 16 0,1-2 16 0,0 1-256 0,1-1-48 0,0 1-16 0,1-1 0 0,0 3 752 0,1-3 128 0,0 0 48 0,1 0 0 0,0 0-240 0,-1 0-64 15,0 0 0-15,0 0 0 0,0 0-272 0,0 0-64 16,0 0-16-16,0 0 0 0,18-10-288 0,-16 7-64 16,-1-1-128-16,1 2 192 0,-2 2-192 0,0-2 0 15,0 2 128-15,-2 0-128 0,2 0 0 0,-2-2 0 16,1 2 0-16,-2 0 0 0,3 0 208 0,0 0-48 15,0 0-16-15,0 0 0 0,0 0-16 0,0 0 0 16,0 0 0-16,0 0 0 0,0 0-128 0,0 0 0 16,0 0 0-16,0 0 0 0,0 0 0 0,0 0 0 0,3 19 0 0,-2-15 0 15,0-1 0-15,-1 0 0 16,1 0 0-16,1 0 0 0,-2-2 0 0,0 2 0 0,0-3 0 0,-2 0 0 16,2 2 0-16,-1-4 0 0,2 2 0 0,-1-3 0 31,2-1-704-31,3-2-192 0,3-4-16 0,5-6-16 0</inkml:trace>
  <inkml:trace contextRef="#ctx0" brushRef="#br1" timeOffset="34016.04">20716 16899 33167 0,'-11'4'2944'0,"3"-2"-2352"0,5-2-464 0,3 0-128 0,0-3-960 0,-2 0-224 0,-1-1-32 0,-3-2-16 0,-1-5-672 0,4-2-128 16,1-7-16-16,4-1-16 0,3-2 2448 0,2-2 480 0,2-4 96 0,-2 1 32 0,2-3-48 0,-1-1-16 0,1-3 0 0,-3 3 0 0,0-3 288 0,1 2 64 0,-1 1 16 0,0-4 0 0,1 1-160 0,2 0-48 16,1-2 0-16,0 2 0 0,2-5-688 0,2-2-144 15,1-3-16-15,3 1-16 0,3-2 64 0,3 0 16 16,4-1 0-16,3-2 0 0,5 3 144 0,2 2 48 15,3 3 0-15,1 0 0 0,3 3-304 0,2 1-64 16,0-4-128-16,0 5 192 0,-3 1-192 16,3 1-192-16,1-1 48 0,-1 3 0 0,0-1-112 0,-3 4 0 15,0 3-16-15,-3 1 0 0,-3 2 128 0,-2 1 144 16,-3-3-208-16,0 0 80 0,-4 3 128 0,1-4 0 16,1-1 0-16,0 1 0 0,0-5 176 0,0 5-48 0,1 0 0 15,1 1 0-15,2-1 0 0,-2 3 0 16,-2 5 0-16,0 0 0 0,-3 2-128 0,1 0 0 15,-2 0 0-15,-2 1 0 0,-2 1 0 0,-2 2-224 16,-1 1 48-16,-1 1 16 0,-3 2 160 0,-1 0-128 0,-4 2 128 16,-3 2-128-16,0 0 128 0,-4 2 128 0,-1 2-128 0,0-4 176 15,-1 1-176-15,-2 1 192 16,1 1-192-16,-1-2 192 0,-1 1-192 0,0 1 0 0,0-3 0 16,-2-1 128-16,0 4-128 0,-1-4-224 0,0 1 48 15,-1 2 16-15,0 0 160 0,-2 0-192 0,-2-2 192 0,-3 4-192 16,-2 0-64-16,-3 0-32 0,-3 0 0 0,-1 0 0 15,-4 4 288-15,-1-4-160 0,-2 2 160 16,-2 0-128-16,2 0 128 0,2-2 0 0,1 2 160 0,-3-2-160 16,-5 0 192-16,0 0-48 0,1 2-16 0,1-2 0 15,3 0-128-15,2-2 192 0,3 2-192 0,6-2 192 0,2 0-192 16,4 0 0-16,4-3 0 0,3 4-176 0,3-3 176 0,2 2 0 16,4-2 0-16,2-1 0 15,6 2-256-15,3-6-80 0,2 2-16 0,5-3 0 16,1 0 352-16,5-1 0 0,2-2-144 0,0 2 144 0,-1-1 0 0,0-1 0 15,1 1 0-15,-1-3 0 0,-2 4 0 0,-2 0 0 16,-2 3 0-16,-1 2 0 0,1 4 0 0,-2 1 128 16,0-2-128-16,-1 6 0 0,-1-2 256 15,0 4-32-15,-3 5-16 0,-2-4 0 0,-3 0-32 0,2 4-16 16,1 6 0-16,1 4 0 0,0 3 96 0,-3 3 32 16,-3 3 0-16,-3 3 0 0,-6-1-32 0,-2 5 0 15,-6 1 0-15,-1 1 0 0,-5-1-256 0,-3 3-144 0,-2 1 16 16,-6-2 0-1,2-3-976-15,-4 1-192 0</inkml:trace>
  <inkml:trace contextRef="#ctx0" brushRef="#br1" timeOffset="34784.54">18358 17090 38703 0,'-4'0'3440'0,"3"0"-2752"15,1-2-560-15,1 2-128 0,0 2-512 0,1 0-144 0,-1 1-32 0,1 0 0 0,1 3-384 0,2 2-80 0,1 3 0 0,1-1-16 0,1 6 896 0,2-2 272 0,0 3-128 0,-1 3 128 0,1 2 0 0,0 0 0 0,-1 3 160 0,0 0-160 0,-1 1 832 0,0 2 48 0,-1 0 16 0,0 2 0 0,2 4 16 0,-1-2 16 16,0 2 0-16,1 1 0 16,-2-4-416-16,1 2-64 0,0 2-32 0,0 0 0 0,-1-1-288 0,-1 0-128 15,-1-2 128-15,-1-4-128 0,-2 1 128 16,0-1-128-16,-2-2 0 0,-2-1 128 0,1-1-128 15,-2 2 192-15,-1 0-192 0,-4 2 192 0,1-5-192 16,-3-2 160-16,0-5-160 0,-1 0 160 0,-1-1 32 16,-1-5 0-16,-2-4 0 0,1 0 0 0,-4-4 16 15,0 0 16-15,-1-2 0 0,-3-4 0 0,-4 2-224 0,0-2 144 16,0 2-144-16,-4-5 128 0,-3 0-128 0,-3 1 0 16,-1 0 0-16,0 0-176 0,1-1-16 0,0 4-16 15,3-2 0-15,1 3 0 0,3 6-144 0,3-1-32 0,2-2 0 16,3 3 0-16,3-2 64 0,1 1 0 15,3 0 0-15,3-3 0 16,3 3-608-16,3-2-112 0,2 1-32 0,3-2-15424 0</inkml:trace>
  <inkml:trace contextRef="#ctx0" brushRef="#br1" timeOffset="35312.94">19158 16801 23951 0,'0'-3'2128'0,"0"0"-1696"0,0 3-432 0,0 0 0 0,0 0 1312 0,0 3 176 0,0-3 48 16,0 1 0-16,-1 4-1152 0,-2 1-240 0,1 4-144 0,-4 2 192 0,1 1-192 0,-4 3-144 0,0 1 144 0,-2 4-208 0,0 4 208 0,-1-3 0 0,-1 2 0 0,-2 3 160 0,1 1 816 0,-2 2 176 0,2 1 16 0,-1 4 16 16,0 0 304-16,2 5 64 0,2-2 16 0,-2 1 0 15,2-1-880-15,-1 3-176 0,1 2-48 16,1 2 0-16,1-1-144 0,2 4-48 16,-1 5 0-16,1-2 0 0,1-1-272 0,-1-5 0 0,2 2 0 0,0-3 0 15,3-5 0-15,1-2 0 0,0 0-192 16,1-7 48-16,2 1 144 0,2-6-192 0,1-3 192 0,2-5-192 15,3 2 192-15,1-3 176 0,3-1-48 0,3-3 0 16,3 1-128-16,3-4-176 0,1 1 48 0,2-4 0 16,2-2-784-16,3 0-160 0,1 1-16 0,-1-1-10544 15,1 2-2096-15</inkml:trace>
  <inkml:trace contextRef="#ctx0" brushRef="#br1" timeOffset="37067.65">19439 17440 34095 0,'-4'1'3024'0,"1"1"-2416"0,3 1-480 0,2 0-128 0,0 1-496 0,-1 1-112 0,2 1-32 0,-1 8 0 0,2 2-512 0,2 5-96 0,0 1-32 0,1 1 0 0,0 0 1008 0,-1-2 272 0,-1 1 0 0,0-3-128 16,-1 1 624-16,-2 1 128 15,1-2 16-15,-3 0 16 0,0-3 736 0,-2 0 144 0,0-4 16 0,-2-2 16 16,2 0-688-16,-1-5-144 0,2 0-32 0,1-4 0 15,1-1-448-15,2-2-112 0,-1-2-16 0,3-2 0 16,1-3-128-16,2-3 0 0,0 0 0 0,2 1 0 31,2-2-448-31,-1 1 0 0,0 3-16 0,-1 3 0 0,0 2 160 0,-2 4 48 0,0 6 0 0,-2 1 0 16,1 2 640-16,1 6 128 0,-2 5 16 0,1-1 16 16,2-1-128-16,-2 0-32 0,2-1 0 0,-2-1 0 15,2-2-384-15,-2-2 0 0,2-3 128 0,0-3-128 16,-2-1 0-16,1-3 0 0,-1-2 0 0,0 0-176 0,1-4 176 0,-1-2 0 15,1-4 0-15,-1-2 0 16,1 0 384-16,-1-4 64 0,2-1 16 0,-2 0 0 0,2 0-80 16,-2-2-32-16,1 3 0 0,-2-2 0 0,-1 2-208 0,-2 0-144 15,1 3 192-15,0 1-192 0,-2 2 0 0,1 4 0 16,-1 2 0-16,1 2-192 0,-1-1-48 0,1 3 0 16,-1 3 0-16,1-3 0 0,0 0 240 15,1-3 0-15,0 2 0 0,-2-4 0 0,2 1 240 0,0-3 80 16,-1-2 32-16,1-1 0 0,0 0-16 0,-1-2 0 15,2-3 0-15,0 2 0 0,2-4-144 0,-3 3-16 16,3 0-16-16,-2-3 0 0,1 3-352 0,-3-1-80 16,1 5-16-16,0 0 0 15,0 1-672-15,-2 2-128 0,1 4-16 0,-2 0-16752 0</inkml:trace>
  <inkml:trace contextRef="#ctx0" brushRef="#br1" timeOffset="37330.45">20136 17535 38703 0,'0'0'1712'0,"0"0"352"0,0 0-1648 0,0-3-416 0,0 3 0 0,1 0 0 0,0 3 0 0,2-3-144 0,2 0 0 0,1 0 0 0,3 0-240 0,1-3-64 0,2 2 0 0,0-1 0 0,2-1-528 0,-2 2-112 0,2-3-32 0,-2 2 0 0,1-1-832 0,-3 2-160 0,1 1-48 0,-3 0 0 15,1 1-592-15,0-1-112 0,-2 3-16 0,3-6-2720 16,-3 3-544-16</inkml:trace>
  <inkml:trace contextRef="#ctx0" brushRef="#br1" timeOffset="37561.83">20067 17787 39615 0,'2'4'1760'0,"-2"-4"352"0,1 0-1680 0,1 0-432 0,0 0 0 0,1 0 0 0,0 0 256 0,4-4-48 0,4 2 0 0,5-2 0 0,4-5-800 0,3 2-176 0,2-4-16 0,-1 0-16 0,0 2-800 0,-1-1-176 0,0 0-16 0,-2 4-13072 15</inkml:trace>
  <inkml:trace contextRef="#ctx0" brushRef="#br1" timeOffset="38039.11">20607 17275 23951 0,'3'-9'2128'0,"-1"2"-1696"16,-1 2-432-16,1 1 0 15,-1 2 2688-15,2-2 464 0,4-6 96 0,3-5 16 0,3-2-2544 0,3-4-496 16,0 3-96-16,-1 4-128 0,0 2 0 0,-1 2 128 15,-1 1-128-15,0 5 0 0,1 1 0 0,0 3 0 16,1 3 0-16,0 0 0 0,-2 3 0 0,2 1 0 16,-1 6 0-16,-1-1 0 0,0 7 176 0,-2-2 80 15,-1 4 32-15,-3-2 0 0,-1 0 144 0,-2 4 16 0,-1-1 16 0,-5 3 0 16,0-1-16-16,-4 2-16 16,-1-1 0-16,-2 1 0 0,-3-4-304 0,0 4-128 15,-4 1 128-15,0-1-128 0,-1 0-144 0,-2-2-112 0,2-1-32 0,-2 0 0 31,2-1-368-31,-2-1-80 0,1-3-16 0,-1 2 0 16,2-1 144-16,-2-3 32 0,2 0 0 0,0-4 0 0,1-2 320 0,1 3 80 0,0-5 16 0,1 0 0 16,4 0 432-16,2-2 96 0,0-2 16 0,3 2 0 15,2 1 240-15,0-1 48 0,3 0 16 0,2 0 0 16,1-1-688-16,1 1 0 0,2 0 0 0,2 1 0 16,0 1 0-16,2-2 0 0,1 1 0 0,3-4 0 15,1 4 0-15,1-4 0 0,-1 2 144 0,1 0-144 16,0 0 192-16,0-1-48 0,1-1 0 0,-1 2 0 15,1 0-848-15,0 0-192 0,0-1-16 16,0 0-9952-16,3-2-1984 0</inkml:trace>
  <inkml:trace contextRef="#ctx0" brushRef="#br1" timeOffset="38335.15">21212 18008 37775 0,'0'4'3360'0,"-1"-1"-2688"0,-1-2-544 0,2 1-128 0,2 2 976 0,-1-2 176 0,0 5 16 0,0-1 16 0,3 6-1504 0,-2 6-320 0,3 3-48 0,-1 4-16 15,0 4 112-15,-2-1 16 0,2 5 0 0,-2 0 0 16,0 2-1552-16,-4-3-304 0,1-3-64 0,-4-1-16 16,0-2 880-16,0-2 176 0,-1-4 48 0,-2-4 0 0,-1-1 1856 0,-2-5 384 0,1 0 80 0,-1-4 16 15,0-1-80-15,1-5-16 0</inkml:trace>
  <inkml:trace contextRef="#ctx0" brushRef="#br1" timeOffset="38930.57">21734 17212 2751 0,'-5'6'256'0,"-5"0"-256"0,5 1 0 0,1-4 8000 0,3 1 1568 0,-2 2 304 0,0 4 64 0,-5 6-9680 0,-2 8-1920 0,2 4-400 0,-2 1-80 0,1-1 416 15,2 2 64-15,1 2 32 0,1 1 0 0,1 2 1456 0,3-3 304 0,-1 3 48 0,2-1 16 0,2 1 928 0,-1-3 192 0,0-1 32 0,-1-5 16 0,1-1 384 0,-1-3 80 0,-1-2 16 0,0-2 0 16,-2-2-640-16,1-1-128 0,-2-1-32 0,1-4 0 15,-1-1-688-15,1 0-144 16,1-5-16-16,-1 1-16 0,2-5-176 0,1 0 160 0,0-3-160 0,1 0 160 16,2-2-160-16,-1-3 0 0,3-4-160 0,0-2 160 15,1-1-256-15,3-1 64 0,1 0 0 16,0 0 0-16,1 1 48 0,0 2 16 0,3 0 0 0,-1 5 0 16,2 0-16-16,0 2 0 0,0 1 0 0,0 1 0 15,1 4 144-15,0-3 144 0,0 3-16 0,1 0-128 16,1 0 160-16,-2 0-160 0,1 0 128 0,-2 0-128 15,-2 1 0-15,-1-1 0 0,-1 2 0 0,-3 1 0 16,-2 1 176-16,1 2-48 0,-2 0-128 0,-2 4 192 0,1-1-32 0,-1 3-16 16,0 2 0-16,0-1 0 0,0 4-144 0,0 0 0 15,1-1 0-15,-2-3 0 16,-1 2 0-16,1-1 0 0,-2-2 0 0,-2-1 0 0,1-1 0 16,-3 0 0-16,1-1 0 0,-2 1 0 0,0-3 0 15,-3-1 0-15,0 0 0 0,-2 0-176 0,-1 1 176 0,-2-4 176 16,1 4-48-16,-3-5 0 0,0 2-128 15,-1-2 0-15,0-2 144 0,1 0-144 0,-1-5 0 16,0 0 0-16,1-3-160 0,-1-2 160 16,1 0-448-16,1-5 0 15,-3-1 16-15,4 0-11600 0,0 0-2304 0</inkml:trace>
  <inkml:trace contextRef="#ctx0" brushRef="#br1" timeOffset="39364.21">22212 17579 42383 0,'-4'-2'1872'0,"2"1"400"0,0-2-1824 0,2 2-448 0,1 1 0 0,0-3 0 0,3 3 0 0,1-3 0 0,3 0 0 0,6-3 0 0,4 0-400 0,5 0 16 0,3 2 16 0,0-2 0 0,3 2-80 0,1 2-32 0,1-2 0 0,0 0 0 16,-3 2-384-16,-1 2-80 0,-3 0-16 0,-3-3 0 16,-4 6-640-16,-2-3-144 0,-4 0-32 0,-3 1-12304 0</inkml:trace>
  <inkml:trace contextRef="#ctx0" brushRef="#br1" timeOffset="39603.68">22243 17822 43311 0,'0'1'1920'0,"1"-1"384"0,1 0-1840 0,0 0-464 0,2-1 0 0,1 1 0 15,1-3-560-15,4-1-208 0,5 0-32 0,7-3-16 0,5 0-976 0,3-3-192 0,-1 1-32 0,1 2-16 0,0 1-1744 0,-3 0-368 0,0 1-64 0,0 3-16 0</inkml:trace>
  <inkml:trace contextRef="#ctx0" brushRef="#br1" timeOffset="40035.81">22985 17383 39615 0,'-4'7'1760'0,"-1"-2"352"0,-1 1-1680 0,0 0-432 0,2-1 0 0,1 0 0 0,-4 3 192 0,-3 4-32 0,-4 9-16 15,-9 8 0-15,-3 3-2448 0,-1 2-512 0,0 1-80 0,2 0-32 0,4-6 1648 0,1 2 320 0,4 0 64 0,3-5 0 0,4 0-64 0,2-1 0 0,1-1-16 0,1-1 0 0,2-1 1728 0,2-3 336 0,2 0 80 0,2 0 16 16,-1-3 896-16,2-2 176 0,3-2 48 0,1-2 0 15,2-2-1344-15,1-1-256 0,2-5-48 0,2-2-16 16,1 0-1120-16,3-6-224 16,1 0-64-16,1-7 0 0,0 1-576 15,1-4-128-15,1-4-32 0,1-1 0 0,-1-1 1184 0,-2-3 320 16,0 2 0-16,-2-2-144 0,-2-1 576 0,-2-2 112 0,-1-1 32 0,-4 2 0 16,-1-3 448-16,-1-1 80 0,-2-1 32 15,-2 1 0 1,-3 0-368-16,-2 3-64 0,-2 2 0 0,-3 4-16 0,0 1-688 0,-2 3 0 0,0 6 0 0,-2 2-176 15,-1 1-336-15,-3 6-80 0,-2 0-16 0,-1 6 0 16,-3 0-992-16,-1 4-192 0</inkml:trace>
  <inkml:trace contextRef="#ctx0" brushRef="#br1" timeOffset="40534.54">22924 16868 37775 0,'-2'-3'3360'0,"1"-1"-2688"0,-1 1-544 0,1 3-128 0,2 0 928 0,2 3 160 0,-1-3 16 0,3 1 16 0,4 4-1856 0,5 1-368 0,3 2-80 0,4 2-16 0,2 1 32 0,3 2 0 0,3 2 0 0,1 1 0 16,3 4 480-16,0-2 112 0,3 7 0 0,-1 1 16 16,-1-1-176-16,0 3-32 0,-3 5-16 0,-4-3 0 0,-1 4 2160 0,-4-1 432 15,-3 2 96-15,-2-1 16 0,-2 5-304 0,-2-1-48 16,-1 3-16-16,-4 3 0 0,1 0-1040 0,-3 1-192 16,-2 5-64-16,-4-2 0 0,0-3-64 0,-3-2 0 15,1-2-16-15,-3-3 0 0,0-3-176 0,-1-1 0 16,-2-1 0-16,1-3 0 0,0-1-368 0,-3-3 48 0,0 2 16 0,-1-5 0 15,-3-1 48-15,-1-4 16 0,-1-2 0 16,-1-3 0 0,-2-7-848-16,-2-2-160 0</inkml:trace>
  <inkml:trace contextRef="#ctx0" brushRef="#br1" timeOffset="41182.54">23999 17600 35935 0,'-2'2'3200'0,"0"-2"-2560"0,4 0-512 0,-1 0-128 0,0 0-1216 0,0-2-256 0,0 2-48 0,3 0-16 0,0-2 1536 0,2-1 464 0,3 0 16 0,-1-1 0 0,2-2-16 0,1 1 0 0,1 0 0 0,0-1 0 0,1 1-160 0,2 1-48 15,1-2 0-15,0 2 0 0,1 2 544 0,0 0 96 16,-1 0 32-16,1-2 0 0,-1 4-448 0,-1-2-96 15,1 2 0-15,-1 0-16 16,-3 0-1616-16,1 0-320 0,-1 0-64 0,-1 0-9056 16,0 2-1792-16</inkml:trace>
  <inkml:trace contextRef="#ctx0" brushRef="#br1" timeOffset="41433.25">24003 17750 43311 0,'2'0'3840'0,"1"0"-3072"0,0 0-608 0,2-3-160 0,1 3-160 0,2 0-64 0,6-1-16 0,7 1 0 0,7-3-464 0,8 0-80 0,2 1-32 0,2-2 0 0,-3 0 80 0,-3-2 16 0,1 1 0 0,-3 1 0 16,0-2-2544-16,-3 2-496 0,-3-2-96 0,-3 3-32 0</inkml:trace>
  <inkml:trace contextRef="#ctx0" brushRef="#br1" timeOffset="41968.89">25317 17259 40543 0,'-5'0'1792'0,"0"-2"384"0,0 2-1744 0,0-3-432 0,3 6 0 0,-1-3 0 0,1 0-576 0,-5 2-208 0,-5 2-48 0,-4-1 0 0,-1 6 0 0,-4-1-16 0,-1 3 0 16,-3-1 0-16,2 3 1216 0,-3 3 240 0,1 5 48 0,-2 1 16 0,1 4-128 0,0 3-32 0,0 2 0 0,2-2 0 0,2 2 320 0,1 2 64 0,1 0 16 16,2-1 0-16,2 0-336 0,-1-1-80 0,3 0-16 0,1-2 0 15,1-1-304-15,3-5-176 0,3 2 192 16,4-5-192-16,0 1 0 0,5-5 0 0,3 3 0 0,1-7 0 15,2 2 0-15,5-6 0 0,3 2 0 0,4-4-192 16,2-2 192-16,3-1 0 0,3-3-160 0,2-5 160 16,0 0 0-16,1-4 192 0,0-1-32 0,1-1 0 15,1-3 48-15,-1-2 16 0,-2-2 0 0,0-2 0 16,-1 1 64-16,-3-3 16 0,0 0 0 0,-2-3 0 16,-3 0-48-16,0 2-16 0,-1-2 0 0,-2-1 0 15,-3-2-240-15,-4 3 0 0,-1-3 0 0,-2 0 0 0,-3 1-160 0,-2 2-80 16,-4-2-16-16,-1 4 0 0,-4 0 256 0,-1 1 0 15,-3 4 0-15,-2 2-144 0,0 1 144 16,-4 2 224-16,-1 3-48 0,-4 1-16 0,0 2 80 0,-1 4 16 16,-1-2 0-16,-2 4 0 0,1 1-256 0,-2 1 0 15,-1-1 0-15,2 0-160 16,1 0-432-16,2 0-96 0,-1-1-16 0,0-2-19552 0</inkml:trace>
  <inkml:trace contextRef="#ctx0" brushRef="#br1" timeOffset="43229">23321 14352 1839 0,'-3'-4'160'0,"0"0"-160"0,2 2 0 0,1-2 0 0,0 2 832 16,1-1 128-16,0 2 16 0,1-3 16 0,-1-1-112 0,1-1-32 0,2-1 0 0,-1 1 0 0,-1-1 656 0,-1 4 128 0,0 0 32 0,1-1 0 0,-2 4-1072 0,0 0-208 0,-2 0-32 0,1 4-16 15,0-1-96-15,0 0-32 0,0 0 0 0,1 1 0 16,0-3 432-16,2 1 64 16,-2-2 32-16,0 0 0 0,0 0 288 0,21-6 48 0,-11 4 16 0,0-3 0 15,2 2-448-15,1-1-64 16,-1 0-32-16,0 2 0 0,-1 0 608 0,1-1 128 0,-1 2 32 0,0 1 0 15,-1 0-80-15,-2-2-16 0,0 0 0 0,-2 1 0 16,1 1-768-16,-2-1-176 0,1-2-16 16,-1 2-16-16,2-1-240 0,-2 2 0 0,-2-3 0 15,0 2 0-15,-1 1 0 0,-2 0 0 0,-1 1-160 0,-1 2 160 16,-3 3-256-16,-3 0 48 0,-2 0 0 16,-2 4 0-16,-3 0 560 0,-3 2 112 0,-2 1 32 0,0-1 0 15,-1 1 272-15,-1-4 48 0,1 4 16 0,0-3 0 0,3 0-384 16,1-4-80-16,2 0-16 0,2-4 0 0,0 2-224 15,5-4-128-15,0 0 160 0,3 0-160 16,1-4 0-16,2-1 128 0,3-1-128 0,3-1 0 0,1-3 0 0,2 1-128 16,3-1 128-16,3 2-208 15,0 0-288-15,2 0-48 0,0-1-16 0,1 4 0 16,0-1-272-16,0 1-48 16,0 4-16-16,-1 1 0 0,0-3 48 0,-2 6 0 0,-1-3 0 15,-1 0 0-15,0 1 464 0,-1 1 80 0,-2 1 32 0,0-3 0 0,-2 1 592 16,-1 2 112-16,-3-1 16 0,-2-2 16 0,0 0 592 0,-1 0 112 15,-1 1 32-15,-2-1 0 0,-1-1-192 0,-1 1-48 16,-3-2 0-16,-2 2 0 0,0-3-656 0,-1 2-144 16,-1 1-32-16,-2 0 0 0,0 0-128 0,1 0 0 15,-4 1 0-15,2 2 0 0,1 0 0 0,1 0 0 0,0 1 0 16,2-1 0-16,0 2 0 0,1 1 0 16,3 1 0-16,0 0 128 0,2-1-384 0,2 0-64 0</inkml:trace>
  <inkml:trace contextRef="#ctx0" brushRef="#br2" timeOffset="58186.63">1135 17996 4607 0,'-1'0'400'0,"1"0"-400"0,0 0 0 0,0 0 0 0,1 1 912 0,0-1 112 16,1 3 0-16,-1-1 16 0,3-1 160 0,-1 2 16 0,2-1 16 0,1 2 0 0,1-4-288 0,-1-2-64 0,1 0-16 0,2-4 0 0,0 0 96 0,0-4 32 0,4-2 0 0,0-4 0 15,2-2-224-15,1-1-64 0,2-4 0 0,0-1 0 16,3-5-704-16,1-1-160 0,2-4-32 0,1-3 0 31,2-2-272-31,-9 13-64 0,-3 4-16 0,4-5 0 0,7-9 336 0,11-15 64 0,6-5 16 0,2-8 0 16,-1 3 256-16,-1 0 64 0,2-3 16 0,-2 1 0 16,2-3 256-16,2-1 48 0,5-4 16 15,2 0 0-15,5-2-208 0,-2-2-64 0,-2-4 0 0,-1-3 0 16,1-1-256-16,3-2 128 0,2-3-128 0,3-1 0 15,3-6 0-15,-1 1 0 0,2-1 0 0,-1-3 0 16,-2 0 0-16,-1-1 0 0,-1-2 0 0,3-1 0 0,6 1 0 16,-1-5 0-16,-3-2 0 0,0-3 0 0,-2 3 0 15,2-2 0-15,0 3 0 0,2-5 0 0,2 6 0 0,0-5 128 16,1-2-128-16,-3-2 0 0,-3 5 656 16,7-5 32-16,5 1 0 0,0-2 0 0,-3 0-96 0,6-4-16 15,0-1 0-15,3-5 0 0,2 2-400 16,-1 0-176-16,4 4 128 0,-5-2-128 0,-7 2 0 0,6-4 0 15,4-3-192-15,1-4 192 16,-4 6-1440-16,0-4-160 0,2 2-48 0,-2-2 0 16,-8 12-400-16,6-9-96 0,5-2-16 0,-5 0 0 15,-6 4 272-15,2-2 48 0,5 0 16 0,-2-2-2320 0</inkml:trace>
  <inkml:trace contextRef="#ctx0" brushRef="#br2" timeOffset="59287.84">1322 16801 19343 0,'-16'3'1728'0,"5"-3"-1392"0,2 4-336 0,4-4 0 0,3 0-416 0,-1 0-160 0,1 0-16 0,-2 2-16 0,-2-2 384 0,0-2 80 0,-2 2 16 0,4-3 0 0,1-1 128 0,1 1 192 0,2-2-32 0,0 0-16 0,3-4-288 0,-1 1-64 0,3-4-16 0,0 0 0 16,3-3 224-16,-2 2-192 0,3-3 192 0,0-3-192 16,0 0-16-16,1 0 0 0,1-5 0 0,3-2 0 15,1 0 208-15,2-6 0 0,3-3 0 16,2-2 0-16,3-1 704 0,3-9 48 0,4-1 0 0,4-12 0 0,2-3 320 16,0-1 64-16,0-4 16 0,1-1 0 0,1-2-272 15,2-5-48-15,3-3-16 16,0-7 0-16,4-4-464 0,1-2-96 15,6 1 0-15,1-6-16 0,2-6 0 0,-1-4 0 0,-1 5 0 0,4-8 0 16,3-7 144-16,4 0 16 0,-2 7 16 0,7-14 0 0,7-8-224 16,-2-5-64-16,0-6 0 0,1-3 0 0,4 2-128 0,2-5 0 15,2 3 0-15,-5-2 0 0,-2 2 0 16,4-11 0-16,3-1 0 0,1-4 0 0,1 1-160 0,-5-3 160 16,-3 5 0-16,0-5-144 15,2 3-496-15,0-3-112 0,1-3-16 0,-5 2 0 16,-2 7-32-16,0-7-16 0,2 5 0 0,-1-2 0 15,3 1-320-15,-5 3-64 0,-5 6-16 0,0-3 0 16,1 3 0-16,-1-2 0 0,4 5 0 16,-1 0-5808-16</inkml:trace>
  <inkml:trace contextRef="#ctx0" brushRef="#br2" timeOffset="60132.2">629 15855 24879 0,'5'-18'2208'0,"0"-1"-1760"0,-1 6-448 0,0 0 0 0,-1 4 416 0,5-9 0 0,4-14 0 0,6-12 0 0,11-22 16 0,6-7 0 0,-2 6 0 0,1 0 0 0,-1 4-432 0,0 0 0 0,2-3-144 0,1-4 144 15,1 4-208-15,3-7 64 0,2 0 16 0,1-5 0 0,-1-5-80 0,2-5-16 0,1-3 0 0,3-7 0 0,2-1 224 0,5-9-144 0,3-4 144 0,5-1-128 0,4-3 128 0,-2-4 0 16,-1-6 128-16,0-4-128 0,2-6 384 0,5-2 16 15,5-5 0-15,3 1 0 0,0 2 32 0,-1-5 0 16,-1 0 0-16,3-5 0 0,4-3-16 0,1 0 0 16,2-2 0-16,-5 0 0 0,-3 3 32 0,6-12 0 15,4-1 0-15,-1-2 0 0,0 3-160 0,-7 2-32 16,1 1 0-16,1 0 0 0,2-1-128 0,-2-1-128 16,-4 7 144-16,-2 2-144 0,-3-1 0 0,0 1 0 0,2-1 0 15,-1 3 0 1,-2 9-1424-16,0-2-288 0,2 3-48 15,-5 6-11360-15</inkml:trace>
  <inkml:trace contextRef="#ctx0" brushRef="#br2" timeOffset="60897.78">879 13992 24879 0,'11'-30'2208'0,"0"2"-1760"0,-1 7-448 0,-2 5 0 0,0-3-320 0,7-14-160 0,14-29-32 0,15-33 0 0,13-26 896 0,2-11 160 0,-2 8 32 15,-4 5 16-15,-2 4-416 0,1-1-176 0,3-1 128 0,1 0-128 0,3-1 464 0,0-2 16 0,4-2 0 0,-1-5 0 0,-7 10-176 0,6-10-48 16,6-13 0-16,6-4 0 0,5-2-128 0,0-5-128 16,-2 1 144-16,0-4-144 0,-2 2 464 0,3-5 0 15,7-4 0-15,2-5 0 0,4-7 192 0,-2 2 48 0,-1 1 0 16,1 1 0-16,4 2-384 0,5-4-64 16,0 0 0-16,1-2-16 0,1 0-240 0,2 1 0 15,0 9 0-15,-1-3 0 16,0-1-688-16,4 0-128 0,2 5-16 0,-3 1-13152 0</inkml:trace>
  <inkml:trace contextRef="#ctx0" brushRef="#br2" timeOffset="68851.34">24307 13855 9215 0,'-21'3'816'0,"2"4"-656"0,6-4-160 0,3 0 0 0,0 0-416 0,-9 4-112 0,-15 5-32 0,-23 7 0 0,-17 5 560 0,-14 6 0 0</inkml:trace>
  <inkml:trace contextRef="#ctx0" brushRef="#br2" timeOffset="71537.97">23494 14092 9215 0,'7'-6'816'0,"-2"0"-656"0,1 2-160 0,-1-2 0 0,0 3 256 0,-2 2 0 0,2-4 16 0,3 1 0 0,5-5-144 0,6-1-128 0,1-1 192 15,1-1-192-15,-2 0 352 0,0 1-32 0,-2 0-16 0,2-2 0 0,-2 1-432 0,1 0-96 16,-1-1-16-16,0 0 0 0,0 0 1008 0,1-1 192 16,-2 0 32-16,0 2 16 0,0-1 336 0,-1 1 64 0,2 2 0 15,-1-4 16-15,2 3-752 0,-2-1-160 16,1 1-16-16,1-2-16 0,1 1-160 0,1-4-16 0,0 1-16 16,-1-1 0-16,2 0-288 0,0-3 0 0,2 1 0 0,-2-2 0 15,2 0 0-15,-2-2 0 0,1 1 0 16,-1-1 0-16,1 2 400 0,-1-2 32 0,-2 3 0 15,1-3 0-15,1 3 96 0,0-5 32 0,1 0 0 0,2-1 0 16,-1 1-368-16,1-2-192 16,2 1 192-16,-1-1-192 0,-3 1 144 0,1-1-144 0,3-1 0 0,0 1 144 15,1-5-144-15,1 3 0 0,-1-1 0 0,0 3 0 16,-1-2 0-16,-1 2 0 0,0 1 0 0,-3-1 0 16,0 1 0-16,-2 1 0 0,1-2 0 0,-3 1 0 15,2 3 208-15,-1-4 16 0,1 1 0 0,-1-3 0 16,1 2 224-16,1-3 32 0,-2 1 16 0,0-1 0 15,1-2-496-15,0 0 0 0,1-1 0 0,0 0 0 16,0 1 0-16,0-1 0 0,0 0 0 0,0 1 0 16,-1 3 192-16,0-5-48 0,-1 5-16 0,1-3 0 0,-1-1 64 15,-3 4 0-15,-1 0 0 0,-2 2 0 0,1-2-192 0,-2-1 0 16,1 3 0-16,-2-1 0 0,1 1 0 16,-1-2 0-16,4 2 0 0,-1-3 0 0,-1 2 0 15,2 1 128-15,0 0-128 0,0 2 0 0,0-2 128 16,1-2-128-16,0 0 0 0,-1 0 128 0,1-2 128 0,0 1 0 15,0-2 16-15,0 1 0 0,1-3 144 0,-1 3 32 16,0 0 0-16,1-1 0 0,-3 0-80 0,1 1-16 16,1 2 0-16,0-3 0 0,0 1-352 0,2-1 128 15,-2-1-128-15,1-2 0 0,-1-1 0 0,0 2-192 16,2-1 32-16,-1 0 0 0,1-4-144 0,1 0-16 0,0 1-16 0,-2 1 0 16,0-1 336-16,-1 1 0 0,-1 3-144 15,1-3 144-15,0-2 0 0,-1-3-192 16,1 0 192-16,-1 0-160 0,0-2 160 0,1 1-160 0,-1-3 160 15,0 5-160-15,-1-2-96 0,1 1 0 0,0 1-16 0,0-2 0 16,-1-2 16-16,-1-1 0 0,2-2 0 16,0-1 0-16,0 1-16 0,-2 0 0 0,1 2 0 0,-1-2 0 15,2 3-48-15,-2-3 0 0,-1-1 0 0,-1-2 0 16,-1 2-192-16,0-3-64 16,-1 2 0-16,-2 1 0 0,2-1 320 0,-1 2 48 0,1 3 16 0,0-3 0 15,-2 0 192-15,0 2 0 0,0-3 0 0,0 1 0 16,-1 0 0-16,0-1 0 0,1 1 0 0,-1 0 0 15,1 0-512-15,1 2-144 0,-2 3-48 16,1 2 0-16,1-4 0 16,-1 0 0-16,0-1 0 0,0 1 0 0,-2 0 704 0,1 0 0 0,-1 2 0 0,0-3 0 15,0 2 448-15,0 2 80 0,-2 3 16 0,1-4 0 0,0 1-96 16,-1-3-32-16,2 0 0 0,-1 2 0 0,1 3-416 0,0-3 0 16,-1-3 0-16,1 1 0 0,0 3-336 0,-2 0-48 15,0 3-16-15,-1-1 0 16,-1 2-576-1,-1-1-112-15,-1 4-32 0,-1 1 0 0,-1 2-128 0,1 3-32 16,-2-1 0-16,0 1 0 0,1 3 368 0,-1 0 64 0,0 6 16 16,2-1 0-16,-1 2 352 0</inkml:trace>
  <inkml:trace contextRef="#ctx0" brushRef="#br2" timeOffset="72988.31">23794 13952 12895 0,'-6'-2'1152'0,"1"2"-928"0,2 0-224 0,2 0 0 0,1 0 352 0,-3 0 32 0,0 0 0 0,-5 2 0 0,0-2-64 0,-1 0-16 0,2 2 0 0,0 0 0 0,4-2 336 0,0 0 64 0,1 3 0 0,0-3 16 0,2 0 144 0,-1 1 32 16,1 1 0-16,-1 2 0 0,1-2-288 0,-1 5-48 15,0-4-16-15,-2 3 0 0,1 1 128 0,-1-4 32 16,-1 4 0-16,1-1 0 0,-2 0-496 0,0 0-80 16,-1 0-128-16,-1 0 176 0,1-2-176 0,-1 0 0 15,-1 1 0-15,0 0 0 0,-1 1 0 0,-1 0 288 16,0 3-32-16,-1-3 0 0,0 1-80 0,-1 2-32 16,1 1 0-16,-2-1 0 0,3 1-144 0,-1-1 160 15,0 1-160-15,-1 1 160 0,-1-1-32 0,1 0 0 0,0-1 0 16,-2 1 0-16,-1-4 112 0,-1 1 16 0,0 0 0 15,-1-1 0-15,-2 2 384 0,-1-1 96 0,-1-1 16 0,-1 1 0 16,0-1-256-16,-3 3-48 0,0-3-16 16,-1 0 0-16,2-1-176 0,-2 0-16 0,2 1-16 0,-3-2 0 15,-1 0-224-15,-3 0 0 0,0 1 0 0,0 1 0 16,-1-3 0-16,-2 4 0 0,1 0 0 0,-3 2 0 16,0-1 0-16,-1 2 144 0,-1-2-144 0,-1 0 128 15,0 1 64-15,-2-2 16 0,0 0 0 16,0-1 0-16,-1 2 0 0,-1 0 0 0,1 0 0 0,0-1 0 15,-1 3-208-15,-2-3 0 0,-1 4 0 0,-1-5 0 0,3 2 0 16,-2-2 0-16,-1-2-160 0,0 1 160 0,-1-2-192 16,1 1 64-16,1 0 0 0,-1-2 0 15,2 1 128-15,-2-2 0 0,1 1 0 0,-1-4 0 0,-1 1 192 0,2-2-48 16,5 3 0-16,-6-4 0 0,-4 1 288 16,-3 0 48-16,2 0 16 0,-1 0 0 0,1-1-48 15,-3-1 0-15,2 2 0 0,1-3 0 0,0 2-144 0,-1 0-48 16,-1-1 0-16,-1 4 0 0,1-4-256 0,0 1-144 15,-2-3 16-15,0-4 0 16,2 1-896-16,-1-4-160 0,0 2-32 0,0-4-16 16,2 1-16-16,-1-1 0 0,-1-3 0 0,0 0 0 15,0 0 496-15,1-3 112 0,0 1 0 0,-2 1 16 0,-1-2 416 0,0 2 80 16,-2 1 128-16,-3 1-208 0,0-2 400 0,-1 3 64 16,0 1 32-16,1-2 0 0,2 3-32 0,-5-4-16 0,1 0 0 0,-2-3 0 15,1 3-240-15,1 0-288 16,1-6 64-16,1 0 16 15,0 0-368-15,0 2-80 0,3-6-16 0,-1 1 0 16,2-3 112-16,-1-5 32 0,0-1 0 0,-1-1 0 0,5-1 288 16,0 2 64-16,1-1 16 0,-2-3 0 0,-2 0 160 0,0-3 176 0,0-1-48 15,1 1 0-15,1-1 832 0,1-2 144 0,1-2 48 16,1-2 0-16,4-1 224 0,-1-3 48 0,1-2 16 0,1-1 0 16,1-2-784-16,1 0-144 0,3-3-48 0,-1-1 0 15,2 1-320-15,0-3-144 0,1-4 128 16,1 1-128-16,-1 2 0 0,1-2 0 0,-1-4 0 0,4 6 0 15,1 2-416-15,-1-4 32 0,0-2 16 0,-1 2 0 16,0 0-48-16,1-2-16 16,1-1 0-16,-1-1 0 0,1 0 304 0,1 2 128 0,-1 0-128 15,2 2 128-15,-2-4 0 0,1 1 224 0,0 4-32 16,2 0 0-16,2 8-192 0,-1-1 144 0,1 4-144 0,0 0 128 16,3 3-864-16,-1 1-176 0,2 2-48 15,0 4-12944-15</inkml:trace>
  <inkml:trace contextRef="#ctx0" brushRef="#br2" timeOffset="78288.86">24578 13839 32255 0,'-5'3'2864'0,"1"-3"-2288"0,2 3-576 0,0-3 0 0,2 1 128 0,-2 1-128 0,-3 0 0 0,-3 3 0 0,-1 1-704 0,-3 0-208 0,1-2-48 0,1-1 0 0,4 0 480 0,0-1 96 0,1-2 0 0,3 0 16 0,-1-1 1408 0,3 0 288 0,0-3 48 0,1 2 16 16,2-2-480-16,-1 2-80 0,0-2-32 0,0-1 0 16,1 4-288-16,-2-2-48 0,1 1-16 0,1 0 0 15,-1 2-96-15,1-2-32 0,-1 1 0 0,2 1 0 16,1-3-320-16,-1 3 144 0,2-3-144 0,0 3 0 15,0-3 0-15,1-1 0 0,2-1 0 0,0 1 0 16,-1-3 0-16,2 1 0 0,1 0 0 0,-1-3 0 16,1 2 128-16,-3-2 32 0,1 1 0 0,-4 0 0 0,-1 2 16 15,-1 2 0-15,-2 2 0 0,-2-2 0 0,-2 5 144 0,-1 2 16 16,-1 0 16-16,-4 6 0 0,0 1-80 0,-2 0-16 16,0 5 0-16,-1-3 0 15,1 4-256-15,-1-3 0 0,4 0 0 0,-2 0 0 0,2-1 0 0,2 0 0 16,1-2 0-16,0-2 0 0,4-2 0 0,0-1 0 15,2-4 0-15,3-1 0 0,2-1 0 0,3-5 0 16,3-1 0-16,3-3 0 0,2-1-128 16,3 0 128-16,1-4 0 0,1 2-144 0,2-2 144 0,-2-1 0 15,-1 0-144-15,-2 3 144 0,-3-1 0 0,-5 2 0 16,-1 4 0-16,-5-1 0 0,-2 4 0 0,0 0 0 16,-3 4 192-16,-1 1-64 0,-3 0 16 0,-1 0 0 15,-1 4 0-15,-3-1 0 0,0 4-144 0,-1-1 0 0,1 0 144 16,-1 0-144-16,0 0 0 0,1 1 0 0,1-1 0 15,-1 0-128-15,3-1 128 0,-2 0-128 16,2 1 128-16,1-2-128 0,1-2-16 0,1-2 0 0,1 1 0 0,1 2 0 16,1-3 144-16,0-3 0 0,1 2 0 15,1-1-128-15,0-1 128 0,1 2-128 0,-3 1 128 0,0 0-128 32,0 0-304-32,0 0-48 0,0 0-16 0,0 0 0 15,0 0-560-15,0 0-112 0,0 0-32 0,0 0 0 0,0 0 176 0,0 0 48 16,0 0 0-16,0 0 0 15,0 0-176-15,0 0-16 0,0 0-16 0,0 0-11536 0</inkml:trace>
  <inkml:trace contextRef="#ctx0" brushRef="#br2" timeOffset="79055.2">25563 13371 25791 0,'5'-4'1152'0,"-4"-1"224"0,2 2-1104 0,-1 0-272 0,1 2 0 0,-2 1 0 16,2-2 832-16,-1-1 128 0,3-1 0 0,1 1 16 0,0-3 368 0,-1 2 64 0,-1 1 0 0,-2 0 16 0,-2 3-592 0,0 1-128 0,-3 1-32 0,-2 1 0 0,-1 3-32 0,-3 0 0 0,-1 2 0 0,0 0 0 0,-1 2-160 0,0 3-32 0,1-4-16 16,0 4 0-16,1-1-240 0,2-2-64 0,2-3 0 0,1 2 0 15,3-3-128-15,1-2 0 0,4 0 0 0,1-4 0 0,2 0 0 0,2-2 0 16,3-1 144-16,3-3-144 0,1-1 144 0,3-1-144 16,-1 0 192-16,2 0-192 0,-1-1 160 15,-1 2-160-15,-1-3 128 0,0 1-128 0,-3 0 144 16,0-1-144-16,-3 1 160 0,-2 1-160 0,-3-3 208 0,-2 4-48 15,-2 2-16-15,-2 0 0 0,-2 2 16 16,-2 0 0-16,-2 3 0 0,0 0 0 0,-3 0-16 0,-2 0 0 16,1 0 0-16,-1 1 0 0,0 1-144 0,-2 1 0 15,3-2 0-15,-1 1 0 0,1 2 0 0,0-1 0 16,2-2 0-16,-1 1 0 0,3 2-192 0,0 1 0 0,1-4-16 16,2 2 0-16,2 0 32 0,1 0 16 0,1 1 0 15,1-1 0-15,1 2 160 0,1-1-128 16,0 0 128-16,1-1-128 0,0 0 128 15,-2-1 0-15,2 2 0 0,0-1-128 0,0-2 128 0,-1-1 0 0,1 0-144 16,-1-1 144-16,-1 1 0 0,0-3 0 0,2-1 0 0,-3-1 0 16,2 0 128-16,0 0 0 0,-1 2 0 0,0-3 0 15,-1 2-128-15,1-2 0 0,-1 2 0 0,-1 2-176 16,1-2-48-16,-4 4-16 0,2-3 0 0,-2 3 0 16,-2 3 96-16,1 1 16 0,-4-2 0 0,1 4 0 15,-3-1 128-15,1 1 0 0,-1 0-144 0,-1 1 144 16,0 1 0-16,1-1 0 0,0 0 0 0,0-1 0 15,2-1 240-15,2 0-48 0,1 0 0 16,2-1 0-16,2-4-192 0,1 0 0 0,3 0 0 0,2 0 0 16,2-3-800-16,4-1-208 0,2 1-32 15,2-2-16416-15</inkml:trace>
  <inkml:trace contextRef="#ctx0" brushRef="#br2" timeOffset="79687.42">26692 13009 4607 0,'11'-10'400'0,"-4"3"-400"0,-1 0 0 0,-3 1 0 0,0 4 304 0,-3 0-32 0,0 2 0 0,1-5 0 0,-1-1 3520 0,-1 0 704 0,-2-1 144 0,-3 3 32 0,-2-2-384 0,-4 6-64 0,1-3 0 0,-2 3-16 0,-2 3-2416 0,-1-2-496 0,0 4-80 0,-2-1-32 0,0 2-624 0,1 1-128 0,-2 4-32 0,0-1 0 16,5 0-400-16,-2 3 0 0,-1-1 0 0,4 0 0 16,2 4 0-16,1-3 0 0,2 3 0 0,3-4 0 15,3 2 0-15,2-2 0 16,2 1-224-16,3-6 80 0,2 2-112 0,1-6 0 0,3 1-16 0,3-1 0 15,0-6 272-15,2 2-160 0,1-5 160 0,0-1-128 16,2-2 128-16,1-1 0 0,-3 1 0 0,3-6 128 16,-2 2-128-16,1-4 176 0,-2-1-176 0,-1 2 192 15,-1 0-32-15,-3 0 0 0,1 0 0 0,-3 1 0 0,-2 1-160 16,-2-1 192-16,-1 3-192 0,-2 2 192 16,-2 1-192-16,-1 3 0 0,-1 1 144 0,-3 3-144 0,-1 2 0 15,-2 2 144-15,-3 2-144 0,-1 2 0 0,0 0 0 16,-3 2 0-16,0 0 0 0,1 2 0 0,-2 3 0 0,1-3 0 15,2 2 0-15,-2 0 0 0,2 1 0 0,-1-2 0 16,1 4 0-16,4-5 0 0,-1-1 0 0,3 3 0 16,1-5 160-16,2 2-160 0,3-3 128 15,0-2-128-15,3 2 128 0,-1-4-128 0,3-1 0 0,0-1 0 16,1 0 0-16,3-1-176 0,0-4 176 0,1 2 0 16,1-1 0-16,-1-2 128 0,0-3-128 0,-1 2 176 15,0-2-176-15,-1 2 192 0,-3 0-192 0,-2-1 0 16,0 1 144-16,-3 0-144 0,-2 2 192 0,1 1-48 0,1 1 0 0,-2 0 0 15,-2 3-16-15,-2-2-128 16,-3 1 192-16,1 1-64 0,-1 1-128 0,-1 1-224 0,1 1 48 16,1-2 16-1,2 4-496-15,1-4-112 0,1 2 0 0,1 0-18224 0</inkml:trace>
  <inkml:trace contextRef="#ctx0" brushRef="#br2" timeOffset="80187.89">27548 12679 21183 0,'7'-10'944'0,"-2"1"192"0,1-1-912 0,-2 4-224 0,0 2 0 0,-2 2 0 0,2-2 0 0,1-2-240 0,2-5 48 0,2-3 16 0,0-1 624 0,-1 2 128 0,-3 3 32 0,-1 0 0 0,-1 1 800 0,-5 6 176 0,1-2 16 0,-3 3 16 0,-1 2 688 0,-2 2 144 16,-2 3 32-16,-2-2 0 0,0 6-1184 0,-3-2-224 15,-2 3-48-15,0 3-16 0,-2 2-592 0,-1-3-112 16,-1 4-32-16,2 0 0 0,-2-2-272 0,0 2 0 16,2-1 0-16,0-1 0 0,4 2 0 0,1-3 0 15,2-2 0-15,4-2 0 0,2-2 0 0,2 2-176 16,4-3 176-16,3 0-160 0,1-3-48 0,4-3-16 15,2-3 0-15,3 1 0 0,4-2 224 0,2-5 0 0,2 2 0 16,4-6 0-16,0 1 0 0,3 2 0 0,-1-2 0 16,0-4 0-16,2 1 0 0,1-1 160 0,-1 0-160 0,-3-3 192 15,-1 2-32-15,-5-2 0 0,-3 3 0 0,-3-1 0 16,-2 3 48-16,-6 1 16 0,-2 0 0 16,-4 2 0-16,-3 4 96 0,-4-2 32 0,-3 5 0 0,-2-2 0 15,-3 3-160-15,-2 3-16 0,-2 0-16 0,-3 0 0 16,-2 3-160-16,-3 1-144 0,-2 2 144 0,-1 3-208 15,0-2-32-15,0 4 0 0,0-1 0 0,1 3 0 16,4-1 48-16,1-2 0 0,5 0 0 0,2 0 0 16,5-2-336-16,1 0-64 15,4 0-16-15,3-1 0 0</inkml:trace>
  <inkml:trace contextRef="#ctx0" brushRef="#br2" timeOffset="81251.59">21507 14885 13823 0,'-6'3'1216'0,"0"-1"-960"0,3 0-256 0,2-2 0 0,1 0 448 0,-1 0 32 0,-3 3 16 0,-1 0 0 0,-1 0 80 0,0-2 32 0,1 2 0 0,5-3 0 0,1 2 1184 0,3-4 224 15,2 2 48-15,2 0 16 0,0 0 256 0,2 0 48 0,1 2 16 0,2-1 0 0,-2 2-816 0,-1 0-176 0,1 4-16 0,-3-4-16 0,1 3-736 0,-3-1-160 0,0 2-32 0,-1-4 0 16,-1-1-320-16,1 0-128 0,-1 1 0 0,-1-6 144 16,1 3-144-16,0-4 128 0,0 1-128 0,-1-4 128 0,0 1 0 15,-1-2-128-15,2 0 192 0,-2-3-64 0,1 1-128 0,-2 0 160 16,-1 0-160-16,-1-1 160 15,0 4-160-15,-3-2 0 0,0 2 0 0,-1 4 0 0,-1 0 0 0,-1 3 0 16,-3 0 128-16,0 6-128 0,-1 0 0 0,-2 4 0 16,1 2 0-16,0 1 0 15,1-2 0-15,-1 4 0 0,1 1 0 0,1 0 0 0,2 0 0 0,0-4 0 16,3 0 0-16,0-3 0 0,4-1 0 0,0 0 208 16,2-4-16-16,3-2-16 0,1-2-176 0,-1 0 0 15,4-2 144-15,1-4-144 0,3-2 0 0,2-3 128 16,2 0-128-16,1-4 0 0,1 2 0 0,-1-2 0 15,-1 1 0-15,-1 2 128 0,0-1-128 0,-3 1 0 16,0 6 128-16,-3 0-128 0,-3 2 0 0,-2 2 0 16,-2 2 0-16,-3 2 128 0,0 2-128 0,-3-1 0 15,-2 4 0-15,0 1 0 0,-2 0 0 0,1 0 0 0,0 2 160 16,-2 0-160-16,2 1 240 0,-1-3-48 16,1 0-16-16,0-1 0 0,3 0-176 15,0-2 0-15,1-1 0 0,1-2 128 0,2-2-400 0,1 0-96 0,3-2-16 16,0-1-12352-16,0-1-2464 0</inkml:trace>
  <inkml:trace contextRef="#ctx0" brushRef="#br2" timeOffset="82197.42">20500 15379 31327 0,'-3'-1'2784'0,"2"1"-2224"0,1 0-560 0,0 0 0 0,0 0 496 0,0 0-16 0,0 0 0 0,-3-2 0 0,2 2 224 0,-3 0 64 0,2 2 0 0,2-2 0 0,0 0-336 0,0 0-64 0,0 0-16 0,-20 10 0 16,16-7-192-16,1 0-32 0,-1-2-128 0,-1 4 192 15,1-3 32-15,1 0 0 0,-2 1 0 0,1-2 0 16,2 1 32-16,-1 1 0 0,1 0 0 0,-1-1 0 16,1 0 0-16,0 1 16 0,0 0 0 0,1 0 0 15,-1-3-112-15,0 4-32 0,1-2 0 0,-3-1 0 16,2 2-128-16,-3-1 192 0,0 2-192 0,-2-2 192 0,1 2-192 0,0 0 192 15,-1 0-192-15,1 0 192 16,-3 3-32-16,1-4 0 0,2 1 0 0,-1 2 0 0,1-2-160 0,-1 1 0 16,4-1 0-16,-2-2 0 0,1-1 128 0,2 2-128 15,0-3 0-15,2 0 128 16,0-4-128-16,3 2 192 0,-1-5-192 0,3-1 192 0,1 0-192 16,2-4 0-16,2 0 144 0,0-1-144 0,1 0 0 15,-1 3 0-15,0-3 0 0,-3 5 0 0,-1 0 0 0,-3 3 0 16,-1 2 0-16,-2-1 0 0,-2 1 0 15,-2 3 0-15,-2-2 128 0,-3 2-128 0,-2 2 224 0,-3-2-32 16,0 3 0-16,-3-2 0 0,0 4 0 0,0-4-16 16,-3 4 0-16,0-3 0 0,2 0-176 0,0 1 0 0,2 0 144 15,2-3-144-15,2 1 0 0,4-1 144 16,3 3-144-16,2-3 0 0,3 0 128 0,3 0-128 16,3 0 0-16,3 0 0 0,5 0 0 0,5 0-176 15,2 0 32-15,1-4 0 0,3 2-48 0,1-1 0 0,0 0 0 16,-1-1 0-16,-1 0 192 0,-3-1-192 0,-1 1 192 0,-5 1-192 15,-3 0 192-15,-3 2 0 0,-3 1 0 16,-3-2 0-16,-3 2 144 0,-4-4 64 0,-3 4 16 0,-5-3 0 16,1 1 320-16,-3 1 64 0,-4 1 16 0,-2 0 0 15,-1 0-320-15,-1 0-64 0,1 0-16 0,0 0 0 16,1 1-224-16,2 1 128 0,0-2-128 0,2 4 0 16,3 1 0-16,-1-1 0 0,3 2 0 0,2 0 0 15,3 0 0-15,2 1 0 0,4 0 0 0,2-1 0 16,4 0 0-16,1 2 0 0,4-2-128 0,2 0 128 15,3-1-192-15,0-1 0 0,1-2 16 0,1-1 0 16,-1-2-96-16,0 1-32 0,-2-2 0 0,0-2 0 31,0-2-272-31,-2 1-64 0,-2-1-16 0,-3 1 0 0,-1-1-368 0,-3-1-64 0,-3 1 0 0,-2-2-16768 16</inkml:trace>
  <inkml:trace contextRef="#ctx0" brushRef="#br2" timeOffset="82970.73">19594 15640 27647 0,'-6'0'2448'0,"1"-2"-1952"0,4 2-496 0,2 0 0 0,-1 0 512 0,0 0 0 0,-1-3 0 0,-1 2 0 0,-2-1-960 0,1-2-176 0,2 1-32 0,1 0-16 0,0-2 1312 0,0 1 272 0,3 0 48 0,-2 1 16 0,1 0 368 0,0-1 80 0,0 2 16 0,-1 2 0 0,0-2-192 0,-1 2-32 15,-1 2-16-15,0 0 0 0,-3 5-592 0,-1 0-112 16,5-7-32-16,-12 25 0 0,3-9-464 0,-1 0 0 16,1 3 0-16,-1-1 0 15,0 1 0-15,2-3 0 0,1 0 0 0,2-3 0 0,1 0 0 16,3-5 0-16,0 2 0 0,2-4 0 0,2-2 0 0,1-1 0 15,3-3 0-15,0 0 0 0,2-4-128 0,1-1 128 16,1-1 0-16,0-2 0 0,1 0 0 0,-2-2 0 16,-2 0 0-16,-2 0 0 0,-1-2 128 0,-3 1-128 0,-1-1 0 15,-2 0 0-15,-1 0 0 0,-3-1 0 16,0 3 0-16,-4-2 0 0,-1 3 0 0,-1 0 0 16,-1 1 0-16,-1 2 0 0,0 0 128 0,-1 3-128 15,2 0 0-15,-1 4 0 0,1 1 208 0,0 2-48 0,-3 5-16 16,-1-3 0-16,1 4-16 0,-1-2-128 15,2 2 192-15,-1 0-64 0,3 3-128 0,-2 0 0 0,2 4 0 16,1 0 128-16,0 1-128 0,0 2 0 0,0 2 0 16,1 0 0-16,0 1 0 0,0-2 0 0,3 1 0 0,0-2 0 15,1-1 0-15,2-1 128 0,2-5-128 0,2-3 0 16,0-1 272-16,0-3-16 0,0-5-16 0,1-1 0 16,-1 3-48-16,0-7-16 0,-1 0 0 0,0-2 0 15,-1 0-176-15,0-4 192 0,-2 2-192 0,-1-1 192 0,0-1-192 16,-2 0 0-16,0-2 144 0,-2 2-144 15,0 0 0-15,1 4 0 0,0 0 0 0,0 1 0 0,-1 3 0 16,0 2 0-16,2-2 0 0,-1 4 0 0,1-2 0 16,1 3 0-16,1 1 0 0,1-1 0 0,3 3 0 15,0-3 0-15,2 3-128 0,3-2 128 16,1 2-576-16,2-2-48 16,2-1 0-16,1 2-12272 0,1-3-2464 0</inkml:trace>
  <inkml:trace contextRef="#ctx0" brushRef="#br2" timeOffset="83464.45">18332 16197 31327 0,'-10'-3'2784'0,"3"3"-2224"0,4 0-560 0,2 0 0 0,1 0 1280 0,-1 0 128 0,-3 3 48 0,-2-3 0 0,-3 0-944 16,2 3-176-16,2-3-32 0,2 4-16 0,3-1-160 0,1 0-128 0,3 0 144 0,1-2-144 0,0 2 0 0,1 0 0 0,3 2-208 0,-2-1 64 0,2 2 144 0,1-2-128 0,0 2 128 0,-2-4-128 16,2 2 128-16,-1-4 0 0,0 3 0 0,-1-6 0 0,2 1 0 0,-1-2 0 15,1-2 0-15,-2-3 128 0,1 2 320 0,-2-3 80 16,1-3 16-16,-2 1 0 0,-1-1-144 0,-3-2-16 16,0-1-16-16,-4 0 0 0,0-1-192 0,-3 3-48 15,-2 1 0-15,-2 3 0 0,0 0 32 0,-1 4 0 16,-2 3 0-16,0 3 0 0,-2 0-160 0,0 3 160 15,-2 3-160-15,0 2 160 0,0 1-160 16,0 3 128-16,0 0-128 0,0 1 128 0,2 3 64 0,0 0 0 16,1-3 0-16,1 2 0 0,3 1 0 0,1-3 0 15,4-1 0-15,1-6 0 0,6-1-400 0,3-6-80 16</inkml:trace>
  <inkml:trace contextRef="#ctx0" brushRef="#br2" timeOffset="102015.02">23361 14279 8287 0,'-3'0'736'0,"2"0"-592"0,1 0-144 0,0 0 0 0,1 0 224 0,-1 0 16 0,2 0 0 0,-1 0 16 0,1-4-256 0,1 2 0 0,2-1 0 0,-5 3 0 0,0 0 0 0,0 0 0 0,16-11 0 0,-12 9 0 0,-1-1 0 0,0-1 0 0,-1 4 0 16,1-2 0-16,-2 1 0 0,0 1 0 0,-1 1 0 0,0 1 0 16,1-2 896-16,1 3 160 0,-2-2 32 15,1 2 48-15,-1-3 176 0,0 2 32 0,1 2 16 0,-2-2 0 16,1-1-352-16,-1 2-80 0,-1 1-16 0,1-2 0 16,0 2-352-16,0-2-80 0,-1 0-16 0,0 0 0 15,1 0-208-15,-2 2-32 0,2-4-16 0,0 3 0 31,0-2-896-31,1 1-176 0,0-2-32 0,1 0-16 0</inkml:trace>
  <inkml:trace contextRef="#ctx0" brushRef="#br0" timeOffset="118203.73">7606 15038 8287 0,'22'-17'736'0,"-1"2"-592"0,-6 5-144 0,-4 4 0 0,-1-3 0 0,10-2 0 0,16-14 144 0,21-9-144 0,12-11-480 0,5 2-160 0,-7 2-48 0,-8 5 0 0,-7 4 688 0,-7 1 0 0</inkml:trace>
  <inkml:trace contextRef="#ctx0" brushRef="#br0" timeOffset="170737.91">30482 3988 31327 0,'-6'-11'2784'0,"2"7"-2224"0,1 0-560 0,1 2 0 0,2 2 2000 15,0 0 304-15,0 0 48 0,0 0 16 0,0 2-1616 0,0 0-320 0,2 2-64 0,-1 3-16 0,1-1-528 0,1 1-96 0,-1 3-32 0,2 1-17680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3T19:58:14.242"/>
    </inkml:context>
    <inkml:brush xml:id="br0">
      <inkml:brushProperty name="width" value="0.05292" units="cm"/>
      <inkml:brushProperty name="height" value="0.05292" units="cm"/>
      <inkml:brushProperty name="color" value="#2F5597"/>
    </inkml:brush>
  </inkml:definitions>
  <inkml:trace contextRef="#ctx0" brushRef="#br0">15058 18104 23839 0,'0'0'1056'0,"0"0"224"0,4-13-1024 0,2 3-256 0,2-2 0 0,0 1 0 15,-1 2 1072-15,-1 1 160 0,-6 8 48 0,8-6 0 16,-2-1 400-16,-6 7 96 0,0 0 16 0,0 0 0 16,0 0-320-16,0 0-64 0,11 10-16 0,-2 1 0 15,-3 2-368-15,0 0-80 0,-2 0-16 0,-1 4 0 16,1 5-304-16,0-1-64 0,0-1-16 0,1 2 0 16,2 2-240-16,-2 0-48 0,2 1-16 0,-1 0 0 15,2 0-48-15,2-1-16 0,4 5 0 0,-4-2 0 0,-1 2 48 16,0-3 16-16,2-2 0 0,-2-3 0 0,-1-2-80 0,1 1-16 15,0-3 0-15,0-2 0 0,1 0-16 0,1-2-128 16,-2-4 192-16,1-1-64 0,-1-3-128 0,-1 0 128 16,-8-5-128-16,12 5 128 0,-2-7-128 0,1-1 160 15,-11 3-160-15,10-8 160 0,-2-4-160 0,0 3 0 16,0 0 144-16,0-4-144 0,-2-4 0 0,2-2 0 16,1-2 0-16,-1 0 128 0,0 1-128 0,0 3 0 15,-1 3 0-15,3 1 0 0,-1 3 0 0,1 0 0 16,-1 4 0-16,2 1-128 0,-2 2 128 0,1 1-128 15,2 2 128-15,0 3-128 0,-1 4 128 0,1 3-192 16,0 2 192-16,0 1-192 0,1 1 192 0,-2 6-192 16,0 2 192-16,1-2-192 0,-2-6 192 0,2 0 0 0,-2-1 0 0,1-1 0 15,-1 0 0-15,0 0 0 0,1 1 0 16,-2-2 0-16,0-1 0 0,0-3 0 0,2 0 0 0,0-2 0 16,2-1 0-16,0 0 0 0,-1-1 0 0,0-1 0 15,-2-2 0-15,1-2 144 0,-1-1-144 0,2 2 0 16,0-6 192-16,-1 1-64 0,-1-5 0 0,0 1-128 15,2 1 352-15,-1-4-32 0,0-4-16 0,-1-6 0 16,2-1 160-16,0-2 48 0,-2-4 0 0,2-3 0 16,-2-2-32-16,1-2 0 0,-1 0 0 0,-1-3 0 15,0-1-192-15,2-1-32 0,-2-1-16 0,1 0 0 16,0-3-240-16,-1 3 128 0,-1 3-128 0,-2 7 0 16,1 5 0-16,-1 5 0 0,-2 1 0 0,0 8 0 15,0 4-704-15,-4 10-96 0,0 0-16 0,0 0 0 16,0 0-1952-16,0 0-400 0,0 0-80 0</inkml:trace>
  <inkml:trace contextRef="#ctx0" brushRef="#br0" timeOffset="1493.28">489 10407 11055 0,'0'0'480'0,"0"0"112"0,0 0-464 0,0 0-128 15,0 0 0-15,0 0 0 0,0 0 2464 0,0 0 480 0,0 0 80 0,0 0 32 16,0 0-1520-16,1-5-288 0,1-2-64 0,-2 7-16 16,0 0 240-16,0 0 32 0,0 0 16 0,0 0 0 15,-3-6-128-15,3 6-32 0,0 0 0 0,0 0 0 16,0 0-400-16,0 0-96 0,0 0-16 0,0 0 0 15,0 0-464-15,0 0-112 0,0 0-16 0,0 0 0 16,0 0-192-16,0 0 0 0,0 0 0 0,0 0 0 16,3 14 0-16,0 2-128 0,3-1 128 0,-1 2 0 15,0 3 0-15,2 3 144 0,-2-1-16 0,1 7 0 16,1 6 256-16,1-1 32 0,1 5 16 0,0-1 0 16,-3 0-112-16,2 0 0 0,0-2-16 0,0-1 0 15,0-2-128-15,-2 1-32 0,2-4 0 0,1 0 0 16,-1-5-16-16,2-1-128 0,0-1 192 0,-1-3-64 15,-1-3 80-15,-3-6 16 0,1-1 0 0,1 1 0 0,-2-1-96 16,0 1-128-16,0-1 176 0,-1-4-176 0,-1 1 192 0,0 3-64 16,-3-10 0-16,0 0-128 0,0 0 208 0,0 0-64 15,0 0-16-15,0 0 0 0,-3-5 64 0,-1-3 16 16,-1-2 0-16,-2-3 0 0,1-1-208 0,-1-2 144 16,2-4-144-16,1 0 128 0,-2-20-128 0,2 6 0 15,2 6 0-15,4 4 0 0,0 1 0 0,4 3 0 16,-1 2-144-16,-1 10 144 0,1-1 0 0,1 0-160 15,1 0 160-15,1 0-128 0,1 1 128 0,0 0 0 16,1 0 0-16,10-7-128 0,-4 2 128 0,-1 1 0 16,0 4 0-16,0 3-128 0,1-2 128 0,1 5 0 15,1 0-144-15,-2 4 144 0,-5 0-160 0,2 5 160 16,2 1-208-16,-2 3 80 0,0 2 128 0,-1 4 0 0,-2 4-144 0,-2 1 144 16,-2 2 0-16,0-3-176 0,-2 2 176 0,-1-1-128 15,0 1 128-15,-2-1 0 0,-3-1 0 0,-1-1 0 16,1 1 0-16,-2-1 144 0,-3-2-144 0,2-2 0 15,0-2 192-15,-2 0-64 0,-1-1 0 0,-1-2-128 16,0-1 320-16,0-1-32 0,1-2-16 0,-1-1 0 16,-3 1 80-16,-1-2 16 0,0-1 0 0,-1-1 0 15,-2-1-64-15,-1-2-16 0,-2-2 0 0,-1-1 0 16,1-2-128-16,6 1-32 0,-3-3 0 0,-2 1 0 16,-3-1-128-16,0-3-256 0,0 0 64 0,0-2 16 15,2-1-2304 1,-14-13-464-16,8 2-80 0</inkml:trace>
  <inkml:trace contextRef="#ctx0" brushRef="#br0" timeOffset="11886.05">27434 370 25791 0,'0'0'2304'16,"0"0"-1856"-16,0 0-448 0,0 0 0 15,0 0 2112-15,0 0 336 0,0 0 64 0,0 0 16 16,0 0-1744-16,0 0-336 0,0 0-80 0,0 0-16 15,0 0-16-15,0 0 0 0,0 0 0 0,0 0 0 0,0 0-48 0,0 0-16 16,7 10 0-16,-3-1 0 0,-4-9 80 0,3 14 16 16,1-1 0-16,2 14 0 0,0 12 80 0,-3-13 32 15,-3-26 0-15,0 19 0 0,5 16-96 0,-1-3 0 16,-3-7-16-16,2-2 0 0,-3-2 128 0,-3-7 16 16,3-14 16-16,-6 12 0 0,0 6-48 0,3 4-16 15,-1 2 0-15,1-1 0 0,-1-3-336 0,1 3-128 16,0 3 0-16,0 0 144 0,0-2-144 0,1-2 0 15,0 3 144-15,1-2-144 0,0 1 0 0,0-2 128 16,-1-1-128-16,1-2 0 0,0 2 128 0,1-5-128 16,-2-3 128-16,1-1-128 0,-2 2 160 0,1-4-32 15,2-10-128-15,-5 10 192 0,-1 0-192 0,1-2 128 0,5-8-128 16,-8 6 0-16,2 0 208 0,6-6-48 0,-9 3-16 0,9-3 0 16,-9 3-16-16,9-3 0 0,-12 1 0 0,3-2 0 15,1-2-128-15,8 3 192 0,-11-2-192 0,2-2 192 16,1-3-192-16,-1 1 128 0,-1-1-128 0,0 1 128 15,0-1-128-15,0 0 0 0,-2-1 144 0,-1 1-144 16,-1-1 0-16,-1 1 0 0,1-3 0 0,0 1 128 16,-3 3-128-16,-3-2 0 0,-1-2 0 0,2 0 0 15,1 3 0-15,1-1 0 0,4 0 0 0,1 1 0 16,1 2 0-16,2-1 0 0,3 0 0 0,1 0 0 16,2-2-336-16,3 8-48 0,0 0 0 0,0 0 0 15,0 0-1248 1,7-5-256-16,-7 5-48 0,7-7-16 0,-7 7-1248 0,11-5-256 0,-2-4-64 15,-9 9 0-15</inkml:trace>
  <inkml:trace contextRef="#ctx0" brushRef="#br0" timeOffset="13205.59">28019 325 5519 0,'0'0'496'0,"0"0"-496"0,0 0 0 0,8-5 0 16,-2-2 3520-16,-6 7 624 0,0 0 112 0,0 0 32 16,5-7-2464-16,-5 7-480 0,0 0-112 0,0 0-16 15,0 0-320-15,0 0-80 0,0 0-16 0,0 0 0 16,0 0-224-16,0 0-32 0,0 0-16 0,0 0 0 15,9 1-112-15,-9-1-32 0,0 0 0 0,0 0 0 16,2 8 272-16,-2-8 48 0,0 0 16 0,-5 10 0 0,4 7-144 16,-6-4-16-16,-6-9-16 0,2 3 0 0,0 3 0 0,1 6 0 15,-1 3 0-15,0 5 0 0,-2 2-192 0,-2 2-32 16,0 1-16-16,0 4 0 0,4 5-80 0,-1-2-16 16,-1-3 0-16,4-2 0 0,0 0-208 0,-2 2 128 15,-1-2-128-15,3 0 0 0,4 1 128 0,-3 2-128 16,-1 3 0-16,0 1 144 0,-1 0-144 0,2 0 0 15,2 1 0-15,1-4 0 0,0-2-320 0,1-5 48 16,2-2 16-16,-1 1 0 0,-1-4 128 0,3-1 128 16,2-2-192-16,3-2 192 0,1-1-384 0,2-1 16 15,2-5 16-15,4 1 0 16,1-2-752-16,4-2-160 0,2-2-16 0,1-3-9056 0,1 0-1808 16</inkml:trace>
  <inkml:trace contextRef="#ctx0" brushRef="#br0" timeOffset="13934.79">28240 787 16575 0,'0'0'1472'0,"0"0"-1168"16,0 0-304-16,0 0 0 0,-11-2 2752 0,11 2 512 15,0 0 80-15,0 0 32 0,0 0-2272 0,0 12-448 16,6 4-80-16,-6-7-32 0,0-9 128 0,0 0 32 15,-3 9 0-15,0 3 0 0,3 1 16 0,3 1 16 16,2 1 0-16,-2-1 0 0,-1-2-96 0,0 1-32 16,-2-13 0-16,4 15 0 0,3-2-160 0,-1 2-16 15,-4 3-16-15,2-6 0 0,-4-12-224 0,0 0-64 16,5 11 0-16,-5-11 0 0,0 0 0 0,7 13-128 16,-7-13 192-16,6 10-64 0,-6-10 48 0,0 0 0 15,0 0 0-15,10 7 0 0,-10-7 16 0,0 0 0 0,0 0 0 0,0 0 0 16,0 0-32-16,10-1 0 0,-10 1 0 0,0 0 0 15,0 0-32-15,0 0 0 0,0 0 0 0,0 0 0 16,0 0-128-16,0 0 0 0,0 0 0 0,0 0 0 16,0 0 0-16,0 0 0 0,0 0 0 0,0 0 0 15,0 0 0-15,0 0 0 0,0 0 0 0,10 10 0 16,1 1 0-16,-2-1-176 0,-1-2 48 0,1-1 0 16,1-2 128-16,-10-5 0 0,12 1 0 0,-1 4 0 15,-1-2 0-15,-10-3 176 0,10-1-48 0,-10 1 0 16,0 0-128-16,11 2 0 0,-11-2 0 0,9 3-176 15,-9-3 176-15,0 0 0 0,0 0 128 0,12 0-128 16,-2 0 176-16,-10 0-48 0,11 1 0 0,-1-2 0 0,-1-2-128 16,2 2 0-16,-2 1 0 0,-9 0 0 0,11-5 240 0,0-2 16 15,-2-2 0-15,-1 3 0 0,0 0 0 0,-1 0 0 16,0-6 0-16,-1 4 0 0,0-2 0 0,-1-2 0 16,0-2 0-16,0 0 0 0,1-1-128 0,-3 1 0 15,1-2-128-15,0-1 192 0,-1-2-192 0,-1 0 128 16,2 0-128-16,-1-1 0 0,-2-1 0 0,1 3-192 15,-2 3 16-15,-2 3 0 16,1-4-224-16,0 4-48 0,-1 1-16 0,0 0 0 16,0 1-432-16,1 1-64 0,0 0-32 0,1 9 0 15,-3-8-1984-15,3 8-400 0,-1-13-80 0</inkml:trace>
  <inkml:trace contextRef="#ctx0" brushRef="#br0" timeOffset="14725.89">28888 1051 7359 0,'0'0'320'0,"0"0"80"0,0 0-400 0,0 0 0 0,0 0 0 0,0 0 0 16,0 0 3040-16,0 0 528 0,0 0 96 0,0 0 32 15,0 0-2336-15,0 0-464 0,0 0-80 0,0 0-32 16,0 0-528-16,0 0-128 0,0 0 0 0,0 0-128 15,0 0 288-15,0 0-48 0,0 0-16 0,0 0 0 16,0 0 560-16,0 0 112 0,0 0 32 0,0 0 0 16,0 0 112-16,0 0 32 0,0 0 0 0,0 0 0 15,0 0-96-15,0 0-16 0,0 0 0 0,0 0 0 16,0 0-320-16,0 0-80 0,5 11-16 0,-1 2 0 0,-1 0-304 0,-1 0-64 16,-2-13-16-16,5 14 0 0,2 8 48 0,-2-3 16 15,-1-5 0-15,0 0 0 0,0 6-96 0,1-3 0 16,-2 2-128-16,-2 1 192 0,-1 1-192 0,-1-3 144 15,-2-2-144-15,0-2 128 0,-1-1-128 0,-2 1 0 16,-4 1 144-16,-2-2-144 0,0-3 128 0,-2 2-128 16,-5-2 128-16,1 2-128 0,0 2 0 0,0-3-208 15,-1-2 16-15,1 0 16 16,0 2-528-16,1-5-128 0,3-2 0 0,2-1-16 16,3 1-1952-16,0-6-384 0</inkml:trace>
  <inkml:trace contextRef="#ctx0" brushRef="#br0" timeOffset="15524.17">29238 517 17615 0,'6'-12'768'0,"-6"12"192"0,1-8-768 0,0 0-192 16,-1-2 0-16,0 4 0 0,0 6 1120 0,0 0 192 16,-1-8 32-16,1 1 16 0,0-2-336 0,0 9-80 15,0 0-16-15,0 0 0 0,0 0-240 0,0 0-48 16,0 0-16-16,0 0 0 0,0 0-144 0,0 0-32 16,0 0 0-16,0 0 0 0,0 0 0 0,5 10 0 15,0 2 0-15,-2 4 0 0,-4 2 384 0,1 4 64 16,1 6 0-16,-1-1 16 0,0 2-80 0,-3 1 0 15,1-2-16-15,1 1 0 0,-1-2-176 0,1 1-48 0,-2-5 0 0,2 2 0 16,1 1-256-16,-1 0-48 0,-1 0-16 0,1-4 0 16,1-2-128-16,1 1-16 0,2 1-128 0,0-1 192 15,-2-8-64-15,2 4 0 0,-1-3-128 0,1 1 192 16,-2-5-64-16,-1-10 0 0,0 12-128 0,0-12 192 16,1 9-32-16,-1-9-16 0,0 0 0 0,0 0 0 15,0 0 112-15,0 0 32 0,0 0 0 0,0 0 0 16,4-9-48-16,0-2-16 0,-1 0 0 0,1-2 0 15,0-3-224-15,-1-2 0 0,3-1 128 0,0-1-128 16,1-3 0-16,2-1 0 0,0 3 0 0,1 1 0 16,2 1-320-16,0 2 32 0,-3 5 16 0,1-1 0 15,1 0 144-15,1 1 128 0,-1 4-192 0,1-1 192 16,-1 3-128-16,0 0 128 0,2 0 0 0,0 1 0 16,-1 1-128-16,-2-1 128 0,1-2 0 0,-1 3 0 0,-10 4-176 0,11-1 176 15,-11 1-160-15,10-3 160 0,-10 3-256 0,0 0 64 16,0 0 0-16,0 0 0 0,11 5 32 0,-11-5 16 15,4 12 0-15,-3 0 0 0,-1 0 144 16,-1 1 0-16,-2 2 0 0,0 0-128 0,1 2 128 0,-2 0 0 16,-1 1 0-16,1-3 0 0,0 1 0 0,0-2 128 15,0-3-128-15,0 2 128 0,-2 4-128 0,2-4 128 16,0-1-128-16,-2 1 128 0,0 1-128 0,-1-2 176 16,0-3-176-16,-3-3 192 0,1-2-64 0,-1 2-128 15,-2 1 192-15,0-1-64 0,1-4-128 0,-2 3 128 16,-4 2-128-16,1-4 128 15,3-2-544-15,-3-1-112 0,-3 0-32 0,-2 2 0 16,0 0-1888-16,0-2-384 0,-1-4-80 0</inkml:trace>
  <inkml:trace contextRef="#ctx0" brushRef="#br0" timeOffset="16257.1">28360 1067 6447 0,'0'0'576'0,"0"0"-576"16,0 0 0-16,0 0 0 0,0 0 2496 0,0 0 384 15,0 0 64-15,0 0 32 0,0 0-1712 0,0 0-352 0,0 0-64 0,0 0-16 16,0 0-160-16,0 0-32 0,0 0-16 16,0 0 0-16,0 0 208 0,0 0 64 0,0 0 0 0,0 0 0 15,8-9 128-15,-8 9 16 0,0 0 16 0,7-7 0 16,0-3-96-16,-1 3-32 0,-6 7 0 16,0 0 0-16,8-6-208 0,-8 6-32 0,0 0-16 0,8-7 0 15,-8 7-128-15,7-11-32 0,-2-1 0 0,-5 12 0 16,0 0-96-16,0 0-32 0,5-12 0 0,3-7 240 15,-8 19-432-15,4-11 0 0,1 3 0 16,-1-2-192-16,-4 10 0 0,5-8-144 0,0-1 144 16,-1-3 0-16,0 3 0 0,-4 9 0 0,0 0 160 15,4-8-160-15,-4 8 0 0,0 0 0 0,0 0 0 16,0 0 0-16,0 0 0 0,1-13 0 0,-1 13 0 16,0 0 0-16,0 0 0 0,0 0 0 0,0 0 0 15,0 0 0-15,0 0 0 0,0 0 0 0,0 0 0 0,0 0 0 0,0 0 0 16,0 0 0-16,-1 11 0 0,1-11 0 0,0 0 0 15,0 11 0-15,0-11 0 0,1 12 0 0,-1 0 0 16,-1 0 0-16,1-12 0 0,0 0 0 0,0 14 0 16,0 2 0-16,1-2 0 0,1-1 0 0,-2 1 0 15,0-1 0-15,0-1 0 0,0 1 0 0,0-1 0 16,0-12 0-16,2 13 0 0,0 1 0 0,0-2 0 16,-2-12 0-16,3 10 0 0,-1 2 0 0,0-4-272 15,-2-8 64-15,0 10 16 16,0-10-2272-16,0 7-448 0,0-7-96 0,0 0-11040 0</inkml:trace>
  <inkml:trace contextRef="#ctx0" brushRef="#br0" timeOffset="17153.74">29832 255 3679 0,'0'0'320'0,"0"0"-320"0,0 0 0 0,-9-3 0 0,9 3 3424 0,-8-2 608 15,8 2 128-15,-9-4 32 0,9 4-2384 0,0 0-464 16,-10 0-112-16,10 0-16 0,0 0-480 0,0 0-96 16,-9 0-32-16,9 0 0 0,-9 2 112 0,9-2 32 15,0 0 0-15,0 0 0 0,0 0 160 0,0 0 48 16,0 0 0-16,-2 11 0 0,2-11-160 0,1 10-32 16,-1-10 0-16,5 13 0 0,2-5-112 0,0 4-16 15,1 1-16-15,4 1 0 0,4 2-176 0,-1-1-16 16,0 0-16-16,8 3 0 0,10 7-32 0,-7-4-16 15,-8-7 0-15,2 6 0 0,3 4-48 0,-1 4 0 16,-4-1 0-16,-1 3 0 0,-2 1-112 0,-4-1-16 16,-1 0-16-16,-4-4 0 0,-1 2 32 0,-1-2 16 15,-1-5 0-15,-1 3 0 0,-3 4-96 0,0 2 0 0,0 1-128 0,-1 3 192 16,0 1-192-16,-1-3 128 0,-1-5-128 0,0-4 0 16,-1 3 176-16,-2-2-176 0,-2-6 192 0,0 0-192 15,-1-3 208-15,-2 0-64 0,0 1-16 0,-1-2 0 16,-1-1-128-16,1 0 128 0,1-3-128 0,0-1 128 31,2-1-496-31,1-2-96 0,-2 2-32 0,-2-2-12112 0,-2 0-2416 0</inkml:trace>
  <inkml:trace contextRef="#ctx0" brushRef="#br0" timeOffset="18407.47">31251 8827 31791 0,'-10'-11'1408'0,"10"11"288"0,0 0-1360 0,0 0-336 0,-8-5 0 0,8 5 0 16,0 0 944-16,0 0 112 0,1 9 32 0,-1-9 0 16,0 0-320-16,-9 4-48 0,2 1-16 0,1 3 0 15,2 3-128-15,2 0-16 0,2-11-16 0,0 20 0 16,5 7 208-16,-1 7 32 0,-1 5 16 0,-3-2 0 16,0-7 96-16,0-3 0 0,-4 2 16 0,-2-6 0 15,0-3-160-15,5 10-48 0,4 9 0 0,1-5 0 16,-6-7-240-16,-3-1-48 0,-5-5-16 0,3 4 0 15,1 1 32-15,2 1 0 0,1 1 0 0,-1-2 0 0,1-3-112 16,-1-2-32-16,0-1 0 0,0-1 0 0,0 3-48 0,1-3-16 16,-1-1 0-16,0-4 0 0,1-1-96 0,0-2-128 15,1-2 176-15,2-9-176 0,0 0 160 0,0 0-160 16,-4 9 128-16,4-9-128 0,0 0 192 0,0 0-32 16,0 0-16-16,-5-9 0 0,2-2 80 0,1-2 16 15,0-4 0-15,2-3 0 0,3-3-240 0,2 0 0 16,0-2 0-16,2 0 0 0,2-3 0 0,1 2-128 15,2 1 128-15,0 4 0 0,0 1 0 0,-1 4-128 16,2 0 128-16,0 3 0 0,2-1-144 0,-1 0 144 16,-1 3 0-16,0-1-144 0,0 2 144 0,0 0 0 15,-1 5 0-15,1 1-128 0,1-1 128 0,-2 3 0 16,-12 2-144-16,13 0 144 0,0 3 0 0,-1 3-144 16,-2 0 144-16,-1 5 0 0,-2 2-160 0,1 1 160 0,0 0-128 0,-1 2 128 15,1 2 0-15,0 2-128 0,0 2 128 0,-2-1 0 16,0 0 0-16,-5 0 0 0,1 1 0 0,0-3-128 15,-1-1 128-15,-1-1 0 0,-1 3 0 0,2-3 0 16,3-3 0-16,-4-1 0 0,-5 0 0 0,1 0 0 16,3 0 0-16,-3 0 144 0,-3-2-144 0,-3-1 160 15,-3-2 32-15,0 1 0 0,-4-1 0 0,0 0 0 16,-2 0-48-16,1-2 0 0,-1 1 0 0,-2-2 0 16,-1-4-144-16,1 1 192 0,1-1-192 0,1 1 192 15,-2-2-192-15,0 0 0 0,-1-2 0 0,-2-1 0 16,1-2-224-16,-2-1-80 0,0-2-16 0,2 3 0 15,-1-1-1488-15,4 5-304 0,-1 4-64 16,-5-11-20096-16</inkml:trace>
  <inkml:trace contextRef="#ctx0" brushRef="#br0" timeOffset="19811.29">22909 9355 11967 0,'0'0'1072'16,"0"0"-864"-16,0 0-208 0,0 0 0 16,0 0 2816-16,0 0 528 0,0 0 112 0,0 0 0 0,-7 6-1008 0,7-6-208 15,16 13-32-15,-12-6-16 0,-13-8-256 16,9 1-48-16,0 0-16 0,0 0 0 0,-9 2-720 0,9-2-160 16,18 11-32-16,-4-1 0 0,-5 0-208 0,-6-4-48 15,-3-6-16-15,-6 9 0 0,0 0-192 0,4 1-48 16,2-10 0-16,10 22 0 0,12 10-16 0,-2-1-16 15,-6-4 0-15,-2-2 0 0,0 1 16 0,-1 0 0 16,0 2 0-16,-2-2 0 0,1 0-16 0,-4-4 0 16,-8-8 0-16,7 5 0 0,11 4-128 0,-7-2-32 15,-7-7 0-15,0 1 0 0,3-2-96 0,2 1-32 16,1-4 0-16,0 2 0 0,-2-1 32 0,2-4 0 16,-8-7 0-16,10 7 0 0,1-1 32 0,-11-6 0 0,10 4 0 0,1-4 0 15,-11 0-64-15,11-5 0 0,0-4 0 16,-2 0 0-16,-1 0-128 0,1-2 192 0,-1-2-192 0,-1-1 192 15,0-2-192-15,1-1 0 0,1-1 144 0,-1-1-144 16,-2-4 0-16,2 1 0 0,0 1 0 0,-4 1 0 16,-3-3 0-16,3 4 0 0,4 2 0 0,0 3 0 15,-3 2 0-15,1 1 0 0,1 2 0 0,-7 9 0 16,6-6 0-16,-6 6 0 0,0 0 0 0,0 0-128 16,0 0 128-16,0 0 0 0,14 5 0 0,-14-5 0 15,11 10 0-15,-3 0 0 0,-1 0 0 0,-1 3 0 16,2 3 0-16,-2 1 0 0,1 0 0 0,1-1-128 15,0 4 128-15,-2-3 0 0,-2 0 0 0,3 1 0 16,0 3 0-16,1-5 0 0,-1-2 0 0,-1 0 0 16,1-2 0-16,-1 0 0 0,0 0 0 0,0-2 0 0,-1-1 128 15,0-1-128-15,2 1 160 0,-7-9-160 0,9 4 192 0,-1 0-48 16,-8-4-16-16,9 4 0 0,-9-4 16 0,10 2 0 16,-10-2 0-16,10-2 0 0,-1-2-16 0,-1 0 0 15,-8 4 0-15,6-8 0 0,-1 0-128 0,-1-1 160 16,0 0-160-16,1-4 160 0,-1 0-160 0,-1-1 192 15,-2-2-192-15,0 2 192 0,2-1-192 0,-2 1 0 16,-1-2 144-16,3 2-144 0,0-4 0 0,-1 1 0 16,1-3 0-16,1 2 128 0,1 1-128 0,0-1 0 15,-1-4 0-15,1-1 128 0,0 4-128 0,1 2 0 16,-1-3 0-16,0 1 0 0,-1-2 0 0,1 1 0 16,0-2 0-16,2 3 0 0,-1 0 0 0,0 3 0 15,-2-3 0-15,0 5 0 0,-1-2 0 0,0 2 0 16,0 1 0-16,1 1 128 0,-2 3-128 0,-2 9 0 0,3-9 0 0,-3 9 0 15,0 0 0-15,0 0-160 0,4-9 160 0,-4 9-208 32,0 0-816-32,0 0-176 0,0 0-16 0,0 0-16 15,9 8-1264-15,-1-1-240 0,1 0-48 0,1-1-17792 0</inkml:trace>
  <inkml:trace contextRef="#ctx0" brushRef="#br0" timeOffset="21544.38">8288 4592 9215 0,'-11'-6'400'0,"11"6"96"0,-4-5-496 0,4 5 0 15,-6-7 0-15,6 7 0 0,-5-6 4528 0,5 6 800 16,-7-6 176-16,7 6 16 0,0 0-4048 0,0 0-832 15,0 0-144-15,0 0-48 0,-12 4-64 0,5 0-32 16,7-4 0-16,-2 11 0 0,4 2-352 0,0 0 144 0,-1 1-144 0,2 0 0 16,2 3 0-16,-1 3 0 0,-1-1 0 0,3 2 0 15,3 1 192-15,2 3-192 0,1 4 192 0,-1 0-192 16,2-5 304-16,3 5-48 0,2 4-16 16,-3-6 0-16,-5-1 80 0,2 5 0 0,-2 3 16 0,1 3 0 15,-1-2-96-15,-1 0-32 0,-1 2 0 0,-1-3 0 16,-2 1-16-16,0 0-16 0,-1 1 0 0,0 0 0 15,0-4-176-15,0-4 192 0,1-1-192 0,-1-1 192 16,1-2-192-16,0-5 192 0,-1-3-192 0,0-2 192 16,0 2-192-16,-4-3 192 0,-1-5-192 0,1-8 192 15,0 0 0-15,-6 7 0 0,-1-1 0 0,-3-3 0 16,0-1 384-16,-4-1 96 0,-5-1 16 0,1-1 0 16,-3-1-368-16,-1-1-64 0,-1-4 0 0,-3-1-16 0,-3 2-240 15,2-3 144-15,2 1-144 0,1 1 128 0,2-2-128 0,3 3-144 16,0-1 144-16,5 2-208 0,1 2-16 0,1 1 0 15,2-1 0-15,10 3 0 16,-9-1-272-16,9 1-48 0,0 0-16 0,0 0 0 16,0 0-1744-16,0 0-336 0,0 0-80 0</inkml:trace>
  <inkml:trace contextRef="#ctx0" brushRef="#br0" timeOffset="22108.47">9190 4363 17503 0,'0'0'1552'0,"0"0"-1232"0,-4-7-320 0,4 7 0 16,-4-4 2096-16,4 4 352 0,0 0 80 0,0 0 16 15,0 0-1440-15,0 0-272 0,0 0-64 0,0 0-16 16,0 0-352-16,0 0-64 0,0 0-16 0,0 0 0 0,0 0-320 0,0 0 128 15,0 0-128-15,-6 8 0 0,-1 3 128 0,-1 2-128 16,0 2 160-16,-2 2-160 0,-2-1 512 0,-1 2 0 16,-2 3 0-16,-1 1 0 0,-1-2 160 0,-1 5 32 15,-2 3 16-15,-2 6 0 0,-3 4 16 0,-1 4 0 16,-1 2 0-16,2 5 0 0,3 1-96 0,11 3-32 16,11 10 0-16,-11-11 0 0,-17-11-96 0,5 4-32 15,6 6 0-15,3-1 0 0,2-2-240 0,3 1-48 16,1 1-16-16,4-2 0 0,0-1-176 0,5-1 128 15,5-3-128-15,0-3 128 0,1-5-128 0,0-1 0 16,3 0 0-16,1-1 0 0,2-7 0 0,2-1 0 16,-1-3 0-16,4-1 0 0,4 1 0 0,3-4 0 0,3 0 0 15,3 4 0 1,1 6-576-16,1-5 16 0,0-7 0 0,1-6 0 16,2-4-1184-16,2-1-240 0,0-4-64 0,-1 2 0 15,1 1-2000-15,-4-2-416 0,8-4-80 0,-7 0 0 0</inkml:trace>
  <inkml:trace contextRef="#ctx0" brushRef="#br0" timeOffset="22737.71">9439 5081 38063 0,'10'4'1680'0,"-10"-4"368"0,-14-9-1648 0,4 4-400 16,10 5 0-16,0 0 0 0,0 0 352 0,2 11-16 15,3 1 0-15,2 1 0 0,1 2-336 0,-2 0 0 16,2 3-160-16,1 5 160 0,2 0-128 0,-1 2 128 15,-1-3 0-15,0-1 0 0,0-2 0 0,1 2 0 16,-1 0 0-16,0 1 0 0,-1-1 0 0,2 5 0 16,3 3 0-16,-5-9 0 0,-8-20 160 0,0 0-16 15,4 10 0-15,-4-10 0 0,0 0 128 0,5 12 32 16,-1-4 0-16,-4-8 0 0,0 0-144 0,0 0-32 0,0 0 0 0,10 0 0 16,-10 0-128-16,11-4 0 0,-1-3 144 0,-1 1-144 15,-2-2 0-15,-1-3 0 0,1 1 0 0,1 1 128 16,-2 2-128-16,2 1 0 0,-3-1 0 0,-5 7 128 15,9-6-128-15,-9 6 0 0,0 0 0 0,12 0 0 16,0 1 0-16,-2 4 0 0,-1 2 0 0,-1 2 0 16,-1 0 0-16,1 3 128 0,2-2-128 0,-2 1 128 15,-2-2-128-15,2-1 0 0,0-2 0 0,0-1 128 16,0 2-128-16,0-3 0 0,-8-4 128 0,10 1-128 16,0-1 0-16,-10 0 144 0,11-1-144 0,-2-2 0 15,1-1 160-15,-10 4-160 0,9-9 128 0,-2 1-128 16,1-2 384-16,-2-1 0 0,-3 0 0 0,2-1 0 0,0-1 144 15,1-2 32-15,-4 0 0 0,3-3 0 0,1-3-128 0,-2 1-32 16,-3 2 0-16,0-4 0 0,0-4-208 0,1-2-32 16,-1 0-16-16,0 0 0 0,2 1-144 0,1 2 0 15,0-2 0-15,0 2 128 0,-2 1-128 0,2 1-176 16,0 0 48-16,0 0 0 16,0 3-352-16,1 3-64 0,-1 0-16 0,1 4 0 15,1 2-1440-15,-6 11-304 0,0 0-48 0,0 0-15424 0</inkml:trace>
  <inkml:trace contextRef="#ctx0" brushRef="#br0" timeOffset="23061.62">10331 5433 41631 0,'0'0'1856'0,"0"0"368"0,0 0-1776 0,0 0-448 0,0 0 0 0,0 0 0 16,7 9 0-16,1 2 0 0,1-3 0 0,2 2 0 16,1 2-192-16,1 1 192 0,0 0-192 0,1 1 192 15,0 2-160-15,-1 1 160 0,-1-3 0 0,-1 6-144 16,-5 2-16-16,-2-3 0 0,-1 2 0 0,-5 0 0 15,0-1 0-15,-2-1 0 0,-1 2 0 0,-3-1 0 0,-3-2 160 0,1 0 0 16,-1 0 0-16,1-5 0 0,0 0-176 0,-1-1 176 16,1-3-208-16,-1 2 80 15,0-2-1664-15,0-1-320 0,1-3-64 0</inkml:trace>
  <inkml:trace contextRef="#ctx0" brushRef="#br0" timeOffset="23694.71">10737 4527 25791 0,'0'0'2304'0,"0"0"-1856"0,0 0-448 0,0 0 0 16,0 0 2368-16,0 0 384 0,2 11 80 0,3 3 16 16,3 4-2240-16,1 3-448 0,1 4-160 0,1 5 0 15,-1 5 176-15,1 3-176 0,-1 1 160 0,0 1-160 16,0 2 160-16,-1 1-160 0,0 1 160 0,-1-2-160 16,-2-2 0-16,-1 0 128 0,-1-8-128 0,0 3 0 15,-1 2 0-15,1-2 128 0,-4-2-128 0,2-7 0 16,1-3 160-16,-2-2-160 0,-1-3 160 0,2-2-160 15,0-3 336-15,1-1-16 0,-3-2-16 0,0-10 0 0,0 0 80 0,0 0 0 16,1 9 16-16,-1-9 0 0,0 0-144 0,0 0-48 16,0 0 0-16,0 0 0 0,0 0-16 0,3-9-16 15,-1-4 0-15,2-1 0 0,0-2-176 0,1-3 0 16,2-6 144-16,1-1-144 0,-1 0 0 0,1-2 0 16,-1 4 0-16,2-1 0 0,1 3 0 0,1-1 0 15,-1 6-192-15,2 2 64 0,1-1 128 0,1 3 0 16,-2 1 0-16,0 5-128 0,-2 0 128 0,2 2 0 15,0 4 0-15,1-2 0 0,0 3 0 0,1 3-160 16,0 0 160-16,1 3 0 0,-2-1-144 0,-1 3 144 16,-2 3 0-16,-1 2-144 0,-1 1 144 0,-2-1 0 15,1 1 0-15,-2 2 0 0,-1 0 0 0,0 3 0 16,-1-1 0-16,-1 0 0 0,1 1 0 0,-2-1 0 0,-1 1 0 0,0 3 0 16,-1 5 0-16,-2-5 0 0,-1-4 0 0,-2-2 0 15,-3-3 0-15,0 0 0 0,-3 0 128 0,-1-2-128 16,-2-1 240-16,-1-1-32 0,-3-1 0 0,0 1 0 15,-2-2-16-15,-3 1-16 0,0 0 0 0,0 0 0 16,2-2-48-16,-1 0-128 0,-4 0 192 0,4-2-64 16,0 0-288-16,3-1-64 0,0-5-16 0,2 0 0 31,2-3-2144-31,2-2-432 0,-1-3-96 0</inkml:trace>
  <inkml:trace contextRef="#ctx0" brushRef="#br0" timeOffset="24150.25">11089 4101 36623 0,'-20'-12'1616'0,"9"8"352"0,2 3-1584 0,0 1-384 16,-3 1 0-16,12-1 0 0,0 0 512 0,0 0 0 15,0 0 16-15,0 0 0 0,0 13-528 0,4 0 0 16,1 0 0-16,3 2 0 0,1-2 0 0,3 1 0 16,4 0 128-16,3 7-128 0,5 4 176 0,-1-2-32 0,-1-3 0 0,3 2 0 15,1 5 32-15,1 1 0 0,0-2 0 0,3 3 0 16,2 2-32-16,3-1 0 0,1 0 0 0,-1 1 0 15,1 4-16-15,-3 4 0 0,-2 3 0 0,-1-1 0 16,-1-4 128-16,-3 4 32 0,-3 2 0 0,-1 1 0 16,1 1-32-16,-4-2-16 0,-1-6 0 0,-2 2 0 15,-3-3-96-15,-2 4-16 0,-2 3 0 0,-1 11 0 16,-3 6 32-16,-1-7 0 0,-3-7 0 0,-1-7 0 16,-3-3-160-16,-1-2 160 0,-3-1-160 0,-3-2 160 15,-3 0 0-15,-1 1 0 0,-5-4 0 0,-4 2 0 16,-1 2 0-16,-4 1 0 0,0 0 0 0,-2-2 0 15,-2-1-1120-15,-3 4-208 16,-3 5-48-16,-2-5-17600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6:43:02.3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15787 11888 40543 0,'1'-2'3600'0,"-2"1"-2880"0,0 1-576 0,0 0-144 0,-1-3 512 0,2 1 64 0,-1-2 0 0,1-2 16 0,0-3-2464 0,-1-1-496 0,1 0-112 0,-1-2-16 15,-1 2 416-15,1 0 80 0,-1 0 16 0,-1 2 0 16,2-2 176-16,-1 0 32 0,0 4 16 0,2 0 0 0,0-1 1376 0,0 1 384 0,0 3 0 0,0 0-144 15,0 3 864-15,-1 0 176 0,1 0 48 0,-1 3 0 16,-2 0 976-16,1 1 192 0,-1 2 32 0,2 3 16 16,-1-3-672-16,-1 4-128 0,2-3-16 0,1 2-16 15,1-2-864-15,0 2-160 0,3-3-48 0,0-3 0 16,1 3-256-16,0-5 0 0,1 3 0 0,0-2 0 16,0 1 160-16,-1 0-160 0,0-3 128 0,0 3-128 15,-1-2 256-15,-2 2-16 0,1-1-16 0,-2 2 0 16,-1-2-224-16,0 2 0 0,-1-1 0 0,1 0 0 15,-1-2 0-15,-1 2 0 0,1-1 128 0,-1 0-128 16,-1 0 208-16,-1-2 0 0,2 3 0 0,-3-3 0 0,1 0 80 16,-1-3 16-16,2 3 0 0,-2-4 0 0,2 2-96 15,0-2-16-15,-1 1 0 0,0 0 0 0,0-1-192 0,1-1 176 16,-2 2-176-16,0 0 160 0,0 2-160 16,-1-2 0-16,-1 3 0 0,0 0 128 0,-2 0-128 0,-1 3 0 15,-2-3 0-15,-1 4 0 0,-4-2 0 0,-1 4 0 16,-1 1 0-16,-2 0 0 0,-1 3 0 0,-4 0 0 15,-2 5-128-15,-2-3 128 0,0 0-256 0,-1 2 0 16,-1 2 16-16,1 3 0 0,5-7 240 0,2 1-176 16,0 0 176-16,4-1-160 0,3-2 480 0,5-1 80 15,3-1 32-15,4-4 0 0,3 0-192 0,2-4-48 16,3 0 0-16,2-3 0 0,3 2-192 0,3-3 0 0,4-1 0 16,3 2 0-16,2-3 0 0,2-1 0 0,4 0-176 15,3-2 176-15,3-1-160 0,2-2 160 0,1 2 0 16,0-2-144-16,-1-1 144 0,-3 4 0 0,-2-4 0 15,-5 3 0-15,-1-2 0 0,-5 2 0 0,-3-1 0 16,-4 1 0-16,-2 0 0 0,-5-3 0 0,-3 1 0 0,-4-1 0 16,-3 0 144-16,-3 1 16 0,-2-2 0 0,-4 0 0 15,-2 0 288-15,-3 2 64 0,1-1 16 0,-1 5 0 16,-1 0-144-16,1 3-48 0,1 4 0 0,2 1 0 16,1 1-336-16,0 4 144 0,0 1-144 0,1 1 0 15,1 2 192-15,1 4-192 0,1 0 192 0,0 3-192 16,1 1 0-16,0 0 0 0,2 3 0 0,1-4 0 15,2 2 0-15,-1-2 0 0,2 3-192 0,2-3 192 0,-2 0-128 16,1 3 128-16,0-6 0 0,1 2-144 0,0-1 144 16,2-3 0-16,0-1 0 0,1 0 0 0,2-4 0 0,1-4 0 15,-1 2 0-15,3-4 0 0,1-3 192 0,0 0 32 16,3-3 0-16,-1-3 0 0,1-1 32 0,1-4 0 16,3-2 0-16,-1-2 0 0,0-1 0 0,2-1 0 15,-2 2 0-15,1-1 0 0,-1 6-256 0,-2-2 0 16,0 1 0-16,-3 2 0 0,-2 3 0 0,0 2 0 15,0 1 0-15,-2 0-160 0,-1-1 160 0,1 4 0 16,-2 0 128-16,0 3-128 0,0 0 0 0,-1 0 0 16,2 3 0-16,-1 2-192 0,0 1 192 0,0 2 0 15,1 2 0-15,0 0 0 0,2 5 0 0,-2-3 0 16,2 4 0-16,0 1 0 0,1 1 0 0,-2-4 0 0,2 1 0 16,1 1 0-16,2-4 0 0,-1 0 0 0,1-1 0 0,0-2 0 15,1 0 0-15,-2-3 0 0,3-2 0 16,-2-3 0-16,0 1 0 0,0-4 0 0,-2 1 0 0,0-3 0 15,-1-2 0-15,0-3 0 0,-3-1 0 0,1-2 0 16,-3 0 144-16,-1-5 16 0,-2-1 0 16,0-1 0-16,-4 0 128 0,1-4 32 0,-2 2 0 0,-1 1 0 15,0 1-80-15,1 1-16 0,-1 7 0 0,0 3 0 16,2 1-224-16,-2 6 144 0,-2 2-144 0,-1 6 128 16,-2 1-128-16,-1 2 0 0,-1 3 0 0,0 3 0 15,1 0 0-15,0 0 0 0,1 5-144 0,-1-1 144 16,2 2-160-16,2-4 32 0,4 1 0 0,1 1 0 0,3-2 128 15,3-2 0-15,3-3 0 0,0-1 0 16,5 0 0-16,2 0 0 0,1-1 0 0,2-4 0 16,2-1 0-16,1-2-128 0,3-2 128 0,-1-2-128 0,1-2 128 0,1 1 0 15,2-5 0-15,0-1-128 0,0 1 128 0,1 0 0 16,0-4-144-16,-2 1 144 0,-2 2 0 0,-1-2 0 16,2-3 0-16,-1 2 0 0,-2-3 0 0,-2 0 0 15,-2-2 0-15,-1 2 0 0,-4 0 0 0,-2 1 0 16,-1-3 0-16,-2 2 0 0,-3-4 0 0,-3 1 0 15,0 0 0-15,-5-1 0 0,0 1 160 0,-4 0-160 16,0 2 192-16,-2-1-192 0,1 8 208 0,-2-2-64 16,-1 6-16-16,0 4 0 0,-3 4-128 0,1 1 0 15,-3 5 0-15,0 4 0 0,1-1 0 0,0 0 0 16,3 2 0-16,0-1 0 0,-1 1 0 0,3 2 0 16,1 0 0-16,1 1 0 0,3 1 0 0,3-2 0 0,1 3 0 15,2-4 0-15,2 4 0 0,0-2 0 0,4-3-144 0,0 0 144 16,0 0-208-16,3-3 16 0,3 0 0 15,-1-2 0-15,4-4 192 0,1-1-192 0,-1-3 192 0,3 1-192 16,4-6 192-16,-1-2 0 0,2 0 0 0,0-6 0 16,1 2 0-16,0-5 0 0,0 0 0 0,-2-3 160 15,1 1-160-15,-3-1 128 0,0-4-128 0,-2-1 128 16,-3 1-128-16,-3 2 128 0,-1-3-128 0,-4 3 128 16,-4 2-128-16,-1-1 0 0,-5 3 0 0,0-1 0 15,-3 6 0-15,-2 1 0 0,-2 2 0 0,-1 3 0 16,-1 3 0-16,-1 0 160 0,1 3-160 0,0 1 160 15,1 2-160-15,0 0 160 0,3 0-160 0,1 0 160 0,2-2-160 16,2 2 128-16,0 0-128 0,2 1 128 0,2-4-128 0,0 1 0 16,2 1 144-16,0-1-144 0,1-1 0 15,1 1 0-15,0 1 0 0,2-1 128 0,-1-2-128 0,-1 2 0 16,2-2 0-16,-1-2 0 0,0 2 0 0,-1 0 0 16,-1-2 0-16,0 0 0 0,-1 0 0 0,-2-2 0 15,-1 2 0-15,-2-2 0 0,0 2 0 0,-1-2 0 16,-2 0 0-16,-1 0 0 0,0 0 0 0,-1-1 0 15,1 2 0-15,-2-3 0 0,-1 2 208 0,0-2 32 16,0 2 0-16,1-2 0 0,1-1 16 0,1 1 16 16,1 1 0-16,2-2 0 0,0 0-80 0,0 0 0 15,1 1-16-15,2 0 0 0,2-2-48 0,0 0 0 16,2 2 0-16,0-4 0 0,1 1-128 0,1 0 128 16,3 1-128-16,1-3 128 15,2-1-608-15,3 0-128 0,3-4-32 0,3-6-22624 0</inkml:trace>
  <inkml:trace contextRef="#ctx0" brushRef="#br0" timeOffset="9049.51">26205 7277 27647 0,'-1'-4'2448'0,"1"2"-1952"0,0 1-496 0,1-2 0 0,0 2 224 0,0-1-48 16,1-2-16-16,-1-2 0 0,1 0-160 0,0-3 192 0,-1 1-192 0,-1 2 192 0,0 0-32 0,-1 1 0 0,-1 1 0 0,0 1 0 0,-2 0 352 0,1 2 64 0,-1-1 0 0,-1 2 16 16,0 0 416-16,0 2 80 0,-1-1 0 0,0 2 16 15,-2 0-384-15,1 4-80 0,-3-1 0 0,1 0-16 16,-1 0-320-16,0 2-64 0,3 0-16 0,-2-2 0 15,3 3-224-15,0-4 176 0,2 1-176 0,1 0 160 16,0 1-160-16,2 1 0 0,1-2 0 0,0 2 128 16,1 0-128-16,2-1 0 0,2 3 0 0,-1-2 0 15,3 2 0-15,1-2 0 0,2 0 0 0,0-2 0 16,1-3-144-16,-1 1 144 0,1-3 0 0,2-1 0 16,0-1 0-16,0-3 0 0,-1 1 160 0,-1-3-32 15,0 0 320-15,-1-4 64 0,0 1 0 0,-1 0 16 16,-3-4-128-16,-2 0-16 0,0 0-16 0,-2-3 0 0,-1 4-112 15,-2-4 0-15,-2 1-16 0,-2 3 0 16,0 2-240-16,-3 0 176 0,-1 4-176 0,-3-1 160 0,-1 5-160 16,0 1 0-16,-1 4 144 0,-2 0-144 0,-6 7 0 15,-4 2-192-15,-1 4 32 0,-2 3 0 0,2 3-96 0,0 0 0 16,1 2-16-16,4 0 0 0,2 1 128 0,2 0 144 16,5-3-208-16,3-3 80 0,4-3 128 0,3 0 0 15,3 0 0-15,4-4 0 0,1-2 0 0,1-1-128 16,-1-5 128-16,2-1 0 0,5 0-144 0,2-3 144 15,4-3-160-15,0 0 160 0,5-7 0 0,-1-1 128 16,0-3 16-16,0-1 0 0,2-1 80 0,-1-3 16 0,1 2 0 0,-3-4 0 16,-3 1-96-16,-2 2-16 0,-1-2 0 15,-4 1 0-15,-2 3-128 0,-3 0 0 0,-3 5 0 16,-2 4 0-16,-1 1 0 0,-2 2 0 0,-3 1 0 16,-2 1 0-16,0 4 0 0,-2 1 0 0,-1 1 0 15,1-2 0-15,-3 3 0 0,1 0 0 0,0 1 0 0,0 0 0 16,1 1 0-16,0-4 0 0,3 3 0 15,1-2 0-15,-1-1 0 0,2 0 0 0,2 1 0 0,0-2 0 16,2 0 0-16,0 0 0 0,0 1 0 0,1-3 0 16,0 3 0-16,1-3 0 0,0 3 0 0,2-3 0 15,0 0 0-15,2-3 0 0,3 3 0 0,2-3 0 16,1 0 0-16,1-1 0 0,3 1-160 0,1-3 160 0,2-1 0 16,2 1 0-16,-1 0 0 0,-1 2 0 15,1-1 128-15,-3 2-128 0,0-1 0 0,-4 4 0 0,1-3 0 16,-3 3 0-16,-2 3 0 0,0-3 0 15,-2 4-208-15,-1 2 0 0,-1 0 0 0,-3 1-12320 16,-2 2-2448-16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6:28:26.307"/>
    </inkml:context>
    <inkml:brush xml:id="br0">
      <inkml:brushProperty name="width" value="0.05292" units="cm"/>
      <inkml:brushProperty name="height" value="0.05292" units="cm"/>
      <inkml:brushProperty name="color" value="#2F5597"/>
    </inkml:brush>
  </inkml:definitions>
  <inkml:trace contextRef="#ctx0" brushRef="#br0">15058 18104 23839 0,'0'0'1056'0,"0"0"224"0,4-13-1024 0,2 3-256 0,2-2 0 0,0 1 0 15,-1 2 1072-15,-1 1 160 0,-6 8 48 0,8-6 0 16,-2-1 400-16,-6 7 96 0,0 0 16 0,0 0 0 16,0 0-320-16,0 0-64 0,11 10-16 0,-2 1 0 15,-3 2-368-15,0 0-80 0,-2 0-16 0,-1 4 0 16,1 5-304-16,0-1-64 0,0-1-16 0,1 2 0 16,2 2-240-16,-2 0-48 0,2 1-16 0,-1 0 0 15,2 0-48-15,2-1-16 0,4 5 0 0,-4-2 0 0,-1 2 48 16,0-3 16-16,2-2 0 0,-2-3 0 0,-1-2-80 0,1 1-16 15,0-3 0-15,0-2 0 0,1 0-16 0,1-2-128 16,-2-4 192-16,1-1-64 0,-1-3-128 0,-1 0 128 16,-8-5-128-16,12 5 128 0,-2-7-128 0,1-1 160 15,-11 3-160-15,10-8 160 0,-2-4-160 0,0 3 0 16,0 0 144-16,0-4-144 0,-2-4 0 0,2-2 0 16,1-2 0-16,-1 0 128 0,0 1-128 0,0 3 0 15,-1 3 0-15,3 1 0 0,-1 3 0 0,1 0 0 16,-1 4 0-16,2 1-128 0,-2 2 128 0,1 1-128 15,2 2 128-15,0 3-128 0,-1 4 128 0,1 3-192 16,0 2 192-16,0 1-192 0,1 1 192 0,-2 6-192 16,0 2 192-16,1-2-192 0,-2-6 192 0,2 0 0 0,-2-1 0 0,1-1 0 15,-1 0 0-15,0 0 0 0,1 1 0 16,-2-2 0-16,0-1 0 0,0-3 0 0,2 0 0 0,0-2 0 16,2-1 0-16,0 0 0 0,-1-1 0 0,0-1 0 15,-2-2 0-15,1-2 144 0,-1-1-144 0,2 2 0 16,0-6 192-16,-1 1-64 0,-1-5 0 0,0 1-128 15,2 1 352-15,-1-4-32 0,0-4-16 0,-1-6 0 16,2-1 160-16,0-2 48 0,-2-4 0 0,2-3 0 16,-2-2-32-16,1-2 0 0,-1 0 0 0,-1-3 0 15,0-1-192-15,2-1-32 0,-2-1-16 0,1 0 0 16,0-3-240-16,-1 3 128 0,-1 3-128 0,-2 7 0 16,1 5 0-16,-1 5 0 0,-2 1 0 0,0 8 0 15,0 4-704-15,-4 10-96 0,0 0-16 0,0 0 0 16,0 0-1952-16,0 0-400 0,0 0-80 0</inkml:trace>
  <inkml:trace contextRef="#ctx0" brushRef="#br0" timeOffset="1">489 10407 11055 0,'0'0'480'0,"0"0"112"0,0 0-464 0,0 0-128 15,0 0 0-15,0 0 0 0,0 0 2464 0,0 0 480 0,0 0 80 0,0 0 32 16,0 0-1520-16,1-5-288 0,1-2-64 0,-2 7-16 16,0 0 240-16,0 0 32 0,0 0 16 0,0 0 0 15,-3-6-128-15,3 6-32 0,0 0 0 0,0 0 0 16,0 0-400-16,0 0-96 0,0 0-16 0,0 0 0 15,0 0-464-15,0 0-112 0,0 0-16 0,0 0 0 16,0 0-192-16,0 0 0 0,0 0 0 0,0 0 0 16,3 14 0-16,0 2-128 0,3-1 128 0,-1 2 0 15,0 3 0-15,2 3 144 0,-2-1-16 0,1 7 0 16,1 6 256-16,1-1 32 0,1 5 16 0,0-1 0 16,-3 0-112-16,2 0 0 0,0-2-16 0,0-1 0 15,0-2-128-15,-2 1-32 0,2-4 0 0,1 0 0 16,-1-5-16-16,2-1-128 0,0-1 192 0,-1-3-64 15,-1-3 80-15,-3-6 16 0,1-1 0 0,1 1 0 0,-2-1-96 16,0 1-128-16,0-1 176 0,-1-4-176 0,-1 1 192 0,0 3-64 16,-3-10 0-16,0 0-128 0,0 0 208 0,0 0-64 15,0 0-16-15,0 0 0 0,-3-5 64 0,-1-3 16 16,-1-2 0-16,-2-3 0 0,1-1-208 0,-1-2 144 16,2-4-144-16,1 0 128 0,-2-20-128 0,2 6 0 15,2 6 0-15,4 4 0 0,0 1 0 0,4 3 0 16,-1 2-144-16,-1 10 144 0,1-1 0 0,1 0-160 15,1 0 160-15,1 0-128 0,1 1 128 0,0 0 0 16,1 0 0-16,10-7-128 0,-4 2 128 0,-1 1 0 16,0 4 0-16,0 3-128 0,1-2 128 0,1 5 0 15,1 0-144-15,-2 4 144 0,-5 0-160 0,2 5 160 16,2 1-208-16,-2 3 80 0,0 2 128 0,-1 4 0 0,-2 4-144 0,-2 1 144 16,-2 2 0-16,0-3-176 0,-2 2 176 0,-1-1-128 15,0 1 128-15,-2-1 0 0,-3-1 0 0,-1-1 0 16,1 1 0-16,-2-1 144 0,-3-2-144 0,2-2 0 15,0-2 192-15,-2 0-64 0,-1-1 0 0,-1-2-128 16,0-1 320-16,0-1-32 0,1-2-16 0,-1-1 0 16,-3 1 80-16,-1-2 16 0,0-1 0 0,-1-1 0 15,-2-1-64-15,-1-2-16 0,-2-2 0 0,-1-1 0 16,1-2-128-16,6 1-32 0,-3-3 0 0,-2 1 0 16,-3-1-128-16,0-3-256 0,0 0 64 0,0-2 16 15,2-1-2304 1,-14-13-464-16,8 2-80 0</inkml:trace>
  <inkml:trace contextRef="#ctx0" brushRef="#br0" timeOffset="2">27434 370 25791 0,'0'0'2304'16,"0"0"-1856"-16,0 0-448 0,0 0 0 15,0 0 2112-15,0 0 336 0,0 0 64 0,0 0 16 16,0 0-1744-16,0 0-336 0,0 0-80 0,0 0-16 15,0 0-16-15,0 0 0 0,0 0 0 0,0 0 0 0,0 0-48 0,0 0-16 16,7 10 0-16,-3-1 0 0,-4-9 80 0,3 14 16 16,1-1 0-16,2 14 0 0,0 12 80 0,-3-13 32 15,-3-26 0-15,0 19 0 0,5 16-96 0,-1-3 0 16,-3-7-16-16,2-2 0 0,-3-2 128 0,-3-7 16 16,3-14 16-16,-6 12 0 0,0 6-48 0,3 4-16 15,-1 2 0-15,1-1 0 0,-1-3-336 0,1 3-128 16,0 3 0-16,0 0 144 0,0-2-144 0,1-2 0 15,0 3 144-15,1-2-144 0,0 1 0 0,0-2 128 16,-1-1-128-16,1-2 0 0,0 2 128 0,1-5-128 16,-2-3 128-16,1-1-128 0,-2 2 160 0,1-4-32 15,2-10-128-15,-5 10 192 0,-1 0-192 0,1-2 128 0,5-8-128 16,-8 6 0-16,2 0 208 0,6-6-48 0,-9 3-16 0,9-3 0 16,-9 3-16-16,9-3 0 0,-12 1 0 0,3-2 0 15,1-2-128-15,8 3 192 0,-11-2-192 0,2-2 192 16,1-3-192-16,-1 1 128 0,-1-1-128 0,0 1 128 15,0-1-128-15,0 0 0 0,-2-1 144 0,-1 1-144 16,-1-1 0-16,-1 1 0 0,1-3 0 0,0 1 128 16,-3 3-128-16,-3-2 0 0,-1-2 0 0,2 0 0 15,1 3 0-15,1-1 0 0,4 0 0 0,1 1 0 16,1 2 0-16,2-1 0 0,3 0 0 0,1 0 0 16,2-2-336-16,3 8-48 0,0 0 0 0,0 0 0 15,0 0-1248 1,7-5-256-16,-7 5-48 0,7-7-16 0,-7 7-1248 0,11-5-256 0,-2-4-64 15,-9 9 0-15</inkml:trace>
  <inkml:trace contextRef="#ctx0" brushRef="#br0" timeOffset="3">28019 325 5519 0,'0'0'496'0,"0"0"-496"0,0 0 0 0,8-5 0 16,-2-2 3520-16,-6 7 624 0,0 0 112 0,0 0 32 16,5-7-2464-16,-5 7-480 0,0 0-112 0,0 0-16 15,0 0-320-15,0 0-80 0,0 0-16 0,0 0 0 16,0 0-224-16,0 0-32 0,0 0-16 0,0 0 0 15,9 1-112-15,-9-1-32 0,0 0 0 0,0 0 0 16,2 8 272-16,-2-8 48 0,0 0 16 0,-5 10 0 0,4 7-144 16,-6-4-16-16,-6-9-16 0,2 3 0 0,0 3 0 0,1 6 0 15,-1 3 0-15,0 5 0 0,-2 2-192 0,-2 2-32 16,0 1-16-16,0 4 0 0,4 5-80 0,-1-2-16 16,-1-3 0-16,4-2 0 0,0 0-208 0,-2 2 128 15,-1-2-128-15,3 0 0 0,4 1 128 0,-3 2-128 16,-1 3 0-16,0 1 144 0,-1 0-144 0,2 0 0 15,2 1 0-15,1-4 0 0,0-2-320 0,1-5 48 16,2-2 16-16,-1 1 0 0,-1-4 128 0,3-1 128 16,2-2-192-16,3-2 192 0,1-1-384 0,2-1 16 15,2-5 16-15,4 1 0 16,1-2-752-16,4-2-160 0,2-2-16 0,1-3-9056 0,1 0-1808 16</inkml:trace>
  <inkml:trace contextRef="#ctx0" brushRef="#br0" timeOffset="4">28240 787 16575 0,'0'0'1472'0,"0"0"-1168"16,0 0-304-16,0 0 0 0,-11-2 2752 0,11 2 512 15,0 0 80-15,0 0 32 0,0 0-2272 0,0 12-448 16,6 4-80-16,-6-7-32 0,0-9 128 0,0 0 32 15,-3 9 0-15,0 3 0 0,3 1 16 0,3 1 16 16,2 1 0-16,-2-1 0 0,-1-2-96 0,0 1-32 16,-2-13 0-16,4 15 0 0,3-2-160 0,-1 2-16 15,-4 3-16-15,2-6 0 0,-4-12-224 0,0 0-64 16,5 11 0-16,-5-11 0 0,0 0 0 0,7 13-128 16,-7-13 192-16,6 10-64 0,-6-10 48 0,0 0 0 15,0 0 0-15,10 7 0 0,-10-7 16 0,0 0 0 0,0 0 0 0,0 0 0 16,0 0-32-16,10-1 0 0,-10 1 0 0,0 0 0 15,0 0-32-15,0 0 0 0,0 0 0 0,0 0 0 16,0 0-128-16,0 0 0 0,0 0 0 0,0 0 0 16,0 0 0-16,0 0 0 0,0 0 0 0,0 0 0 15,0 0 0-15,0 0 0 0,0 0 0 0,10 10 0 16,1 1 0-16,-2-1-176 0,-1-2 48 0,1-1 0 16,1-2 128-16,-10-5 0 0,12 1 0 0,-1 4 0 15,-1-2 0-15,-10-3 176 0,10-1-48 0,-10 1 0 16,0 0-128-16,11 2 0 0,-11-2 0 0,9 3-176 15,-9-3 176-15,0 0 0 0,0 0 128 0,12 0-128 16,-2 0 176-16,-10 0-48 0,11 1 0 0,-1-2 0 0,-1-2-128 16,2 2 0-16,-2 1 0 0,-9 0 0 0,11-5 240 0,0-2 16 15,-2-2 0-15,-1 3 0 0,0 0 0 0,-1 0 0 16,0-6 0-16,-1 4 0 0,0-2 0 0,-1-2 0 16,0-2 0-16,0 0 0 0,1-1-128 0,-3 1 0 15,1-2-128-15,0-1 192 0,-1-2-192 0,-1 0 128 16,2 0-128-16,-1-1 0 0,-2-1 0 0,1 3-192 15,-2 3 16-15,-2 3 0 16,1-4-224-16,0 4-48 0,-1 1-16 0,0 0 0 16,0 1-432-16,1 1-64 0,0 0-32 0,1 9 0 15,-3-8-1984-15,3 8-400 0,-1-13-80 0</inkml:trace>
  <inkml:trace contextRef="#ctx0" brushRef="#br0" timeOffset="5">28888 1051 7359 0,'0'0'320'0,"0"0"80"0,0 0-400 0,0 0 0 0,0 0 0 0,0 0 0 16,0 0 3040-16,0 0 528 0,0 0 96 0,0 0 32 15,0 0-2336-15,0 0-464 0,0 0-80 0,0 0-32 16,0 0-528-16,0 0-128 0,0 0 0 0,0 0-128 15,0 0 288-15,0 0-48 0,0 0-16 0,0 0 0 16,0 0 560-16,0 0 112 0,0 0 32 0,0 0 0 16,0 0 112-16,0 0 32 0,0 0 0 0,0 0 0 15,0 0-96-15,0 0-16 0,0 0 0 0,0 0 0 16,0 0-320-16,0 0-80 0,5 11-16 0,-1 2 0 0,-1 0-304 0,-1 0-64 16,-2-13-16-16,5 14 0 0,2 8 48 0,-2-3 16 15,-1-5 0-15,0 0 0 0,0 6-96 0,1-3 0 16,-2 2-128-16,-2 1 192 0,-1 1-192 0,-1-3 144 15,-2-2-144-15,0-2 128 0,-1-1-128 0,-2 1 0 16,-4 1 144-16,-2-2-144 0,0-3 128 0,-2 2-128 16,-5-2 128-16,1 2-128 0,0 2 0 0,0-3-208 15,-1-2 16-15,1 0 16 16,0 2-528-16,1-5-128 0,3-2 0 0,2-1-16 16,3 1-1952-16,0-6-384 0</inkml:trace>
  <inkml:trace contextRef="#ctx0" brushRef="#br0" timeOffset="6">29238 517 17615 0,'6'-12'768'0,"-6"12"192"0,1-8-768 0,0 0-192 16,-1-2 0-16,0 4 0 0,0 6 1120 0,0 0 192 16,-1-8 32-16,1 1 16 0,0-2-336 0,0 9-80 15,0 0-16-15,0 0 0 0,0 0-240 0,0 0-48 16,0 0-16-16,0 0 0 0,0 0-144 0,0 0-32 16,0 0 0-16,0 0 0 0,0 0 0 0,5 10 0 15,0 2 0-15,-2 4 0 0,-4 2 384 0,1 4 64 16,1 6 0-16,-1-1 16 0,0 2-80 0,-3 1 0 15,1-2-16-15,1 1 0 0,-1-2-176 0,1 1-48 0,-2-5 0 0,2 2 0 16,1 1-256-16,-1 0-48 0,-1 0-16 0,1-4 0 16,1-2-128-16,1 1-16 0,2 1-128 0,0-1 192 15,-2-8-64-15,2 4 0 0,-1-3-128 0,1 1 192 16,-2-5-64-16,-1-10 0 0,0 12-128 0,0-12 192 16,1 9-32-16,-1-9-16 0,0 0 0 0,0 0 0 15,0 0 112-15,0 0 32 0,0 0 0 0,0 0 0 16,4-9-48-16,0-2-16 0,-1 0 0 0,1-2 0 15,0-3-224-15,-1-2 0 0,3-1 128 0,0-1-128 16,1-3 0-16,2-1 0 0,0 3 0 0,1 1 0 16,2 1-320-16,0 2 32 0,-3 5 16 0,1-1 0 15,1 0 144-15,1 1 128 0,-1 4-192 0,1-1 192 16,-1 3-128-16,0 0 128 0,2 0 0 0,0 1 0 16,-1 1-128-16,-2-1 128 0,1-2 0 0,-1 3 0 0,-10 4-176 0,11-1 176 15,-11 1-160-15,10-3 160 0,-10 3-256 0,0 0 64 16,0 0 0-16,0 0 0 0,11 5 32 0,-11-5 16 15,4 12 0-15,-3 0 0 0,-1 0 144 16,-1 1 0-16,-2 2 0 0,0 0-128 0,1 2 128 0,-2 0 0 16,-1 1 0-16,1-3 0 0,0 1 0 0,0-2 128 15,0-3-128-15,0 2 128 0,-2 4-128 0,2-4 128 16,0-1-128-16,-2 1 128 0,0 1-128 0,-1-2 176 16,0-3-176-16,-3-3 192 0,1-2-64 0,-1 2-128 15,-2 1 192-15,0-1-64 0,1-4-128 0,-2 3 128 16,-4 2-128-16,1-4 128 15,3-2-544-15,-3-1-112 0,-3 0-32 0,-2 2 0 16,0 0-1888-16,0-2-384 0,-1-4-80 0</inkml:trace>
  <inkml:trace contextRef="#ctx0" brushRef="#br0" timeOffset="7">28360 1067 6447 0,'0'0'576'0,"0"0"-576"16,0 0 0-16,0 0 0 0,0 0 2496 0,0 0 384 15,0 0 64-15,0 0 32 0,0 0-1712 0,0 0-352 0,0 0-64 0,0 0-16 16,0 0-160-16,0 0-32 0,0 0-16 16,0 0 0-16,0 0 208 0,0 0 64 0,0 0 0 0,0 0 0 15,8-9 128-15,-8 9 16 0,0 0 16 0,7-7 0 16,0-3-96-16,-1 3-32 0,-6 7 0 16,0 0 0-16,8-6-208 0,-8 6-32 0,0 0-16 0,8-7 0 15,-8 7-128-15,7-11-32 0,-2-1 0 0,-5 12 0 16,0 0-96-16,0 0-32 0,5-12 0 0,3-7 240 15,-8 19-432-15,4-11 0 0,1 3 0 16,-1-2-192-16,-4 10 0 0,5-8-144 0,0-1 144 16,-1-3 0-16,0 3 0 0,-4 9 0 0,0 0 160 15,4-8-160-15,-4 8 0 0,0 0 0 0,0 0 0 16,0 0 0-16,0 0 0 0,1-13 0 0,-1 13 0 16,0 0 0-16,0 0 0 0,0 0 0 0,0 0 0 15,0 0 0-15,0 0 0 0,0 0 0 0,0 0 0 0,0 0 0 0,0 0 0 16,0 0 0-16,-1 11 0 0,1-11 0 0,0 0 0 15,0 11 0-15,0-11 0 0,1 12 0 0,-1 0 0 16,-1 0 0-16,1-12 0 0,0 0 0 0,0 14 0 16,0 2 0-16,1-2 0 0,1-1 0 0,-2 1 0 15,0-1 0-15,0-1 0 0,0 1 0 0,0-1 0 16,0-12 0-16,2 13 0 0,0 1 0 0,0-2 0 16,-2-12 0-16,3 10 0 0,-1 2 0 0,0-4-272 15,-2-8 64-15,0 10 16 16,0-10-2272-16,0 7-448 0,0-7-96 0,0 0-11040 0</inkml:trace>
  <inkml:trace contextRef="#ctx0" brushRef="#br0" timeOffset="8">29832 255 3679 0,'0'0'320'0,"0"0"-320"0,0 0 0 0,-9-3 0 0,9 3 3424 0,-8-2 608 15,8 2 128-15,-9-4 32 0,9 4-2384 0,0 0-464 16,-10 0-112-16,10 0-16 0,0 0-480 0,0 0-96 16,-9 0-32-16,9 0 0 0,-9 2 112 0,9-2 32 15,0 0 0-15,0 0 0 0,0 0 160 0,0 0 48 16,0 0 0-16,-2 11 0 0,2-11-160 0,1 10-32 16,-1-10 0-16,5 13 0 0,2-5-112 0,0 4-16 15,1 1-16-15,4 1 0 0,4 2-176 0,-1-1-16 16,0 0-16-16,8 3 0 0,10 7-32 0,-7-4-16 15,-8-7 0-15,2 6 0 0,3 4-48 0,-1 4 0 16,-4-1 0-16,-1 3 0 0,-2 1-112 0,-4-1-16 16,-1 0-16-16,-4-4 0 0,-1 2 32 0,-1-2 16 15,-1-5 0-15,-1 3 0 0,-3 4-96 0,0 2 0 0,0 1-128 0,-1 3 192 16,0 1-192-16,-1-3 128 0,-1-5-128 0,0-4 0 16,-1 3 176-16,-2-2-176 0,-2-6 192 0,0 0-192 15,-1-3 208-15,-2 0-64 0,0 1-16 0,-1-2 0 16,-1-1-128-16,1 0 128 0,1-3-128 0,0-1 128 31,2-1-496-31,1-2-96 0,-2 2-32 0,-2-2-12112 0,-2 0-2416 0</inkml:trace>
  <inkml:trace contextRef="#ctx0" brushRef="#br0" timeOffset="9">31169 7696 31791 0,'-10'-11'1408'0,"10"11"288"0,0 0-1360 0,0 0-336 0,-8-5 0 0,8 5 0 16,0 0 944-16,0 0 112 0,1 9 32 0,-1-9 0 16,0 0-320-16,-9 4-48 0,2 1-16 0,1 3 0 15,2 3-128-15,2 0-16 0,2-11-16 0,0 20 0 16,5 7 208-16,-1 7 32 0,-1 5 16 0,-3-2 0 16,0-7 96-16,0-3 0 0,-4 2 16 0,-2-6 0 15,0-3-160-15,5 10-48 0,4 9 0 0,1-5 0 16,-6-7-240-16,-3-1-48 0,-5-5-16 0,3 4 0 15,1 1 32-15,2 1 0 0,1 1 0 0,-1-2 0 0,1-3-112 16,-1-2-32-16,0-1 0 0,0-1 0 0,0 3-48 0,1-3-16 16,-1-1 0-16,0-4 0 0,1-1-96 0,0-2-128 15,1-2 176-15,2-9-176 0,0 0 160 0,0 0-160 16,-4 9 128-16,4-9-128 0,0 0 192 0,0 0-32 16,0 0-16-16,-5-9 0 0,2-2 80 0,1-2 16 15,0-4 0-15,2-3 0 0,3-3-240 0,2 0 0 16,0-2 0-16,2 0 0 0,2-3 0 0,1 2-128 15,2 1 128-15,0 4 0 0,0 1 0 0,-1 4-128 16,2 0 128-16,0 3 0 0,2-1-144 0,-1 0 144 16,-1 3 0-16,0-1-144 0,0 2 144 0,0 0 0 15,-1 5 0-15,1 1-128 0,1-1 128 0,-2 3 0 16,-12 2-144-16,13 0 144 0,0 3 0 0,-1 3-144 16,-2 0 144-16,-1 5 0 0,-2 2-160 0,1 1 160 0,0 0-128 0,-1 2 128 15,1 2 0-15,0 2-128 0,0 2 128 0,-2-1 0 16,0 0 0-16,-5 0 0 0,1 1 0 0,0-3-128 15,-1-1 128-15,-1-1 0 0,-1 3 0 0,2-3 0 16,3-3 0-16,-4-1 0 0,-5 0 0 0,1 0 0 16,3 0 0-16,-3 0 144 0,-3-2-144 0,-3-1 160 15,-3-2 32-15,0 1 0 0,-4-1 0 0,0 0 0 16,-2 0-48-16,1-2 0 0,-1 1 0 0,-2-2 0 16,-1-4-144-16,1 1 192 0,1-1-192 0,1 1 192 15,-2-2-192-15,0 0 0 0,-1-2 0 0,-2-1 0 16,1-2-224-16,-2-1-80 0,0-2-16 0,2 3 0 15,-1-1-1488-15,4 5-304 0,-1 4-64 16,-5-11-20096-16</inkml:trace>
  <inkml:trace contextRef="#ctx0" brushRef="#br0" timeOffset="11">8288 4592 9215 0,'-11'-6'400'0,"11"6"96"0,-4-5-496 0,4 5 0 15,-6-7 0-15,6 7 0 0,-5-6 4528 0,5 6 800 16,-7-6 176-16,7 6 16 0,0 0-4048 0,0 0-832 15,0 0-144-15,0 0-48 0,-12 4-64 0,5 0-32 16,7-4 0-16,-2 11 0 0,4 2-352 0,0 0 144 0,-1 1-144 0,2 0 0 16,2 3 0-16,-1 3 0 0,-1-1 0 0,3 2 0 15,3 1 192-15,2 3-192 0,1 4 192 0,-1 0-192 16,2-5 304-16,3 5-48 0,2 4-16 16,-3-6 0-16,-5-1 80 0,2 5 0 0,-2 3 16 0,1 3 0 15,-1-2-96-15,-1 0-32 0,-1 2 0 0,-1-3 0 16,-2 1-16-16,0 0-16 0,-1 1 0 0,0 0 0 15,0-4-176-15,0-4 192 0,1-1-192 0,-1-1 192 16,1-2-192-16,0-5 192 0,-1-3-192 0,0-2 192 16,0 2-192-16,-4-3 192 0,-1-5-192 0,1-8 192 15,0 0 0-15,-6 7 0 0,-1-1 0 0,-3-3 0 16,0-1 384-16,-4-1 96 0,-5-1 16 0,1-1 0 16,-3-1-368-16,-1-1-64 0,-1-4 0 0,-3-1-16 0,-3 2-240 15,2-3 144-15,2 1-144 0,1 1 128 0,2-2-128 0,3 3-144 16,0-1 144-16,5 2-208 0,1 2-16 0,1 1 0 15,2-1 0-15,10 3 0 16,-9-1-272-16,9 1-48 0,0 0-16 0,0 0 0 16,0 0-1744-16,0 0-336 0,0 0-80 0</inkml:trace>
  <inkml:trace contextRef="#ctx0" brushRef="#br0" timeOffset="12">9190 4363 17503 0,'0'0'1552'0,"0"0"-1232"0,-4-7-320 0,4 7 0 16,-4-4 2096-16,4 4 352 0,0 0 80 0,0 0 16 15,0 0-1440-15,0 0-272 0,0 0-64 0,0 0-16 16,0 0-352-16,0 0-64 0,0 0-16 0,0 0 0 0,0 0-320 0,0 0 128 15,0 0-128-15,-6 8 0 0,-1 3 128 0,-1 2-128 16,0 2 160-16,-2 2-160 0,-2-1 512 0,-1 2 0 16,-2 3 0-16,-1 1 0 0,-1-2 160 0,-1 5 32 15,-2 3 16-15,-2 6 0 0,-3 4 16 0,-1 4 0 16,-1 2 0-16,2 5 0 0,3 1-96 0,11 3-32 16,11 10 0-16,-11-11 0 0,-17-11-96 0,5 4-32 15,6 6 0-15,3-1 0 0,2-2-240 0,3 1-48 16,1 1-16-16,4-2 0 0,0-1-176 0,5-1 128 15,5-3-128-15,0-3 128 0,1-5-128 0,0-1 0 16,3 0 0-16,1-1 0 0,2-7 0 0,2-1 0 16,-1-3 0-16,4-1 0 0,4 1 0 0,3-4 0 0,3 0 0 15,3 4 0 1,1 6-576-16,1-5 16 0,0-7 0 0,1-6 0 16,2-4-1184-16,2-1-240 0,0-4-64 0,-1 2 0 15,1 1-2000-15,-4-2-416 0,8-4-80 0,-7 0 0 0</inkml:trace>
  <inkml:trace contextRef="#ctx0" brushRef="#br0" timeOffset="13">9439 5081 38063 0,'10'4'1680'0,"-10"-4"368"0,-14-9-1648 0,4 4-400 16,10 5 0-16,0 0 0 0,0 0 352 0,2 11-16 15,3 1 0-15,2 1 0 0,1 2-336 0,-2 0 0 16,2 3-160-16,1 5 160 0,2 0-128 0,-1 2 128 15,-1-3 0-15,0-1 0 0,0-2 0 0,1 2 0 16,-1 0 0-16,0 1 0 0,-1-1 0 0,2 5 0 16,3 3 0-16,-5-9 0 0,-8-20 160 0,0 0-16 15,4 10 0-15,-4-10 0 0,0 0 128 0,5 12 32 16,-1-4 0-16,-4-8 0 0,0 0-144 0,0 0-32 0,0 0 0 0,10 0 0 16,-10 0-128-16,11-4 0 0,-1-3 144 0,-1 1-144 15,-2-2 0-15,-1-3 0 0,1 1 0 0,1 1 128 16,-2 2-128-16,2 1 0 0,-3-1 0 0,-5 7 128 15,9-6-128-15,-9 6 0 0,0 0 0 0,12 0 0 16,0 1 0-16,-2 4 0 0,-1 2 0 0,-1 2 0 16,-1 0 0-16,1 3 128 0,2-2-128 0,-2 1 128 15,-2-2-128-15,2-1 0 0,0-2 0 0,0-1 128 16,0 2-128-16,0-3 0 0,-8-4 128 0,10 1-128 16,0-1 0-16,-10 0 144 0,11-1-144 0,-2-2 0 15,1-1 160-15,-10 4-160 0,9-9 128 0,-2 1-128 16,1-2 384-16,-2-1 0 0,-3 0 0 0,2-1 0 0,0-1 144 15,1-2 32-15,-4 0 0 0,3-3 0 0,1-3-128 0,-2 1-32 16,-3 2 0-16,0-4 0 0,0-4-208 0,1-2-32 16,-1 0-16-16,0 0 0 0,2 1-144 0,1 2 0 15,0-2 0-15,0 2 128 0,-2 1-128 0,2 1-176 16,0 0 48-16,0 0 0 16,0 3-352-16,1 3-64 0,-1 0-16 0,1 4 0 15,1 2-1440-15,-6 11-304 0,0 0-48 0,0 0-15424 0</inkml:trace>
  <inkml:trace contextRef="#ctx0" brushRef="#br0" timeOffset="14">10331 5433 41631 0,'0'0'1856'0,"0"0"368"0,0 0-1776 0,0 0-448 0,0 0 0 0,0 0 0 16,7 9 0-16,1 2 0 0,1-3 0 0,2 2 0 16,1 2-192-16,1 1 192 0,0 0-192 0,1 1 192 15,0 2-160-15,-1 1 160 0,-1-3 0 0,-1 6-144 16,-5 2-16-16,-2-3 0 0,-1 2 0 0,-5 0 0 15,0-1 0-15,-2-1 0 0,-1 2 0 0,-3-1 0 0,-3-2 160 0,1 0 0 16,-1 0 0-16,1-5 0 0,0 0-176 0,-1-1 176 16,1-3-208-16,-1 2 80 15,0-2-1664-15,0-1-320 0,1-3-64 0</inkml:trace>
  <inkml:trace contextRef="#ctx0" brushRef="#br0" timeOffset="15">10737 4527 25791 0,'0'0'2304'0,"0"0"-1856"0,0 0-448 0,0 0 0 16,0 0 2368-16,0 0 384 0,2 11 80 0,3 3 16 16,3 4-2240-16,1 3-448 0,1 4-160 0,1 5 0 15,-1 5 176-15,1 3-176 0,-1 1 160 0,0 1-160 16,0 2 160-16,-1 1-160 0,0 1 160 0,-1-2-160 16,-2-2 0-16,-1 0 128 0,-1-8-128 0,0 3 0 15,-1 2 0-15,1-2 128 0,-4-2-128 0,2-7 0 16,1-3 160-16,-2-2-160 0,-1-3 160 0,2-2-160 15,0-3 336-15,1-1-16 0,-3-2-16 0,0-10 0 0,0 0 80 0,0 0 0 16,1 9 16-16,-1-9 0 0,0 0-144 0,0 0-48 16,0 0 0-16,0 0 0 0,0 0-16 0,3-9-16 15,-1-4 0-15,2-1 0 0,0-2-176 0,1-3 0 16,2-6 144-16,1-1-144 0,-1 0 0 0,1-2 0 16,-1 4 0-16,2-1 0 0,1 3 0 0,1-1 0 15,-1 6-192-15,2 2 64 0,1-1 128 0,1 3 0 16,-2 1 0-16,0 5-128 0,-2 0 128 0,2 2 0 15,0 4 0-15,1-2 0 0,0 3 0 0,1 3-160 16,0 0 160-16,1 3 0 0,-2-1-144 0,-1 3 144 16,-2 3 0-16,-1 2-144 0,-1 1 144 0,-2-1 0 15,1 1 0-15,-2 2 0 0,-1 0 0 0,0 3 0 16,-1-1 0-16,-1 0 0 0,1 1 0 0,-2-1 0 0,-1 1 0 0,0 3 0 16,-1 5 0-16,-2-5 0 0,-1-4 0 0,-2-2 0 15,-3-3 0-15,0 0 0 0,-3 0 128 0,-1-2-128 16,-2-1 240-16,-1-1-32 0,-3-1 0 0,0 1 0 15,-2-2-16-15,-3 1-16 0,0 0 0 0,0 0 0 16,2-2-48-16,-1 0-128 0,-4 0 192 0,4-2-64 16,0 0-288-16,3-1-64 0,0-5-16 0,2 0 0 31,2-3-2144-31,2-2-432 0,-1-3-96 0</inkml:trace>
  <inkml:trace contextRef="#ctx0" brushRef="#br0" timeOffset="16">11089 4101 36623 0,'-20'-12'1616'0,"9"8"352"0,2 3-1584 0,0 1-384 16,-3 1 0-16,12-1 0 0,0 0 512 0,0 0 0 15,0 0 16-15,0 0 0 0,0 13-528 0,4 0 0 16,1 0 0-16,3 2 0 0,1-2 0 0,3 1 0 16,4 0 128-16,3 7-128 0,5 4 176 0,-1-2-32 0,-1-3 0 0,3 2 0 15,1 5 32-15,1 1 0 0,0-2 0 0,3 3 0 16,2 2-32-16,3-1 0 0,1 0 0 0,-1 1 0 15,1 4-16-15,-3 4 0 0,-2 3 0 0,-1-1 0 16,-1-4 128-16,-3 4 32 0,-3 2 0 0,-1 1 0 16,1 1-32-16,-4-2-16 0,-1-6 0 0,-2 2 0 15,-3-3-96-15,-2 4-16 0,-2 3 0 0,-1 11 0 16,-3 6 32-16,-1-7 0 0,-3-7 0 0,-1-7 0 16,-3-3-160-16,-1-2 160 0,-3-1-160 0,-3-2 160 15,-3 0 0-15,-1 1 0 0,-5-4 0 0,-4 2 0 16,-1 2 0-16,-4 1 0 0,0 0 0 0,-2-2 0 15,-2-1-1120-15,-3 4-208 16,-3 5-48-16,-2-5-17600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6:30:23.432"/>
    </inkml:context>
    <inkml:brush xml:id="br0">
      <inkml:brushProperty name="width" value="0.05292" units="cm"/>
      <inkml:brushProperty name="height" value="0.05292" units="cm"/>
      <inkml:brushProperty name="color" value="#2F5597"/>
    </inkml:brush>
  </inkml:definitions>
  <inkml:trace contextRef="#ctx0" brushRef="#br0">22909 9355 11967 0,'0'0'1072'16,"0"0"-864"-16,0 0-208 0,0 0 0 16,0 0 2816-16,0 0 528 0,0 0 112 0,0 0 0 0,-7 6-1008 0,7-6-208 15,16 13-32-15,-12-6-16 0,-13-8-256 16,9 1-48-16,0 0-16 0,0 0 0 0,-9 2-720 0,9-2-160 16,18 11-32-16,-4-1 0 0,-5 0-208 0,-6-4-48 15,-3-6-16-15,-6 9 0 0,0 0-192 0,4 1-48 16,2-10 0-16,10 22 0 0,12 10-16 0,-2-1-16 15,-6-4 0-15,-2-2 0 0,0 1 16 0,-1 0 0 16,0 2 0-16,-2-2 0 0,1 0-16 0,-4-4 0 16,-8-8 0-16,7 5 0 0,11 4-128 0,-7-2-32 15,-7-7 0-15,0 1 0 0,3-2-96 0,2 1-32 16,1-4 0-16,0 2 0 0,-2-1 32 0,2-4 0 16,-8-7 0-16,10 7 0 0,1-1 32 0,-11-6 0 0,10 4 0 0,1-4 0 15,-11 0-64-15,11-5 0 0,0-4 0 16,-2 0 0-16,-1 0-128 0,1-2 192 0,-1-2-192 0,-1-1 192 15,0-2-192-15,1-1 0 0,1-1 144 0,-1-1-144 16,-2-4 0-16,2 1 0 0,0 1 0 0,-4 1 0 16,-3-3 0-16,3 4 0 0,4 2 0 0,0 3 0 15,-3 2 0-15,1 1 0 0,1 2 0 0,-7 9 0 16,6-6 0-16,-6 6 0 0,0 0 0 0,0 0-128 16,0 0 128-16,0 0 0 0,14 5 0 0,-14-5 0 15,11 10 0-15,-3 0 0 0,-1 0 0 0,-1 3 0 16,2 3 0-16,-2 1 0 0,1 0 0 0,1-1-128 15,0 4 128-15,-2-3 0 0,-2 0 0 0,3 1 0 16,0 3 0-16,1-5 0 0,-1-2 0 0,-1 0 0 16,1-2 0-16,-1 0 0 0,0 0 0 0,0-2 0 0,-1-1 128 15,0-1-128-15,2 1 160 0,-7-9-160 0,9 4 192 0,-1 0-48 16,-8-4-16-16,9 4 0 0,-9-4 16 0,10 2 0 16,-10-2 0-16,10-2 0 0,-1-2-16 0,-1 0 0 15,-8 4 0-15,6-8 0 0,-1 0-128 0,-1-1 160 16,0 0-160-16,1-4 160 0,-1 0-160 0,-1-1 192 15,-2-2-192-15,0 2 192 0,2-1-192 0,-2 1 0 16,-1-2 144-16,3 2-144 0,0-4 0 0,-1 1 0 16,1-3 0-16,1 2 128 0,1 1-128 0,0-1 0 15,-1-4 0-15,1-1 128 0,0 4-128 0,1 2 0 16,-1-3 0-16,0 1 0 0,-1-2 0 0,1 1 0 16,0-2 0-16,2 3 0 0,-1 0 0 0,0 3 0 15,-2-3 0-15,0 5 0 0,-1-2 0 0,0 2 0 16,0 1 0-16,1 1 128 0,-2 3-128 0,-2 9 0 0,3-9 0 0,-3 9 0 15,0 0 0-15,0 0-160 0,4-9 160 0,-4 9-208 32,0 0-816-32,0 0-176 0,0 0-16 0,0 0-16 15,9 8-1264-15,-1-1-240 0,1 0-48 0,1-1-17792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6:28:28.889"/>
    </inkml:context>
    <inkml:brush xml:id="br0">
      <inkml:brushProperty name="width" value="0.05292" units="cm"/>
      <inkml:brushProperty name="height" value="0.05292" units="cm"/>
      <inkml:brushProperty name="color" value="#2F5597"/>
    </inkml:brush>
  </inkml:definitions>
  <inkml:trace contextRef="#ctx0" brushRef="#br0">15058 18104 23839 0,'0'0'1056'0,"0"0"224"0,4-13-1024 0,2 3-256 0,2-2 0 0,0 1 0 15,-1 2 1072-15,-1 1 160 0,-6 8 48 0,8-6 0 16,-2-1 400-16,-6 7 96 0,0 0 16 0,0 0 0 16,0 0-320-16,0 0-64 0,11 10-16 0,-2 1 0 15,-3 2-368-15,0 0-80 0,-2 0-16 0,-1 4 0 16,1 5-304-16,0-1-64 0,0-1-16 0,1 2 0 16,2 2-240-16,-2 0-48 0,2 1-16 0,-1 0 0 15,2 0-48-15,2-1-16 0,4 5 0 0,-4-2 0 0,-1 2 48 16,0-3 16-16,2-2 0 0,-2-3 0 0,-1-2-80 0,1 1-16 15,0-3 0-15,0-2 0 0,1 0-16 0,1-2-128 16,-2-4 192-16,1-1-64 0,-1-3-128 0,-1 0 128 16,-8-5-128-16,12 5 128 0,-2-7-128 0,1-1 160 15,-11 3-160-15,10-8 160 0,-2-4-160 0,0 3 0 16,0 0 144-16,0-4-144 0,-2-4 0 0,2-2 0 16,1-2 0-16,-1 0 128 0,0 1-128 0,0 3 0 15,-1 3 0-15,3 1 0 0,-1 3 0 0,1 0 0 16,-1 4 0-16,2 1-128 0,-2 2 128 0,1 1-128 15,2 2 128-15,0 3-128 0,-1 4 128 0,1 3-192 16,0 2 192-16,0 1-192 0,1 1 192 0,-2 6-192 16,0 2 192-16,1-2-192 0,-2-6 192 0,2 0 0 0,-2-1 0 0,1-1 0 15,-1 0 0-15,0 0 0 0,1 1 0 16,-2-2 0-16,0-1 0 0,0-3 0 0,2 0 0 0,0-2 0 16,2-1 0-16,0 0 0 0,-1-1 0 0,0-1 0 15,-2-2 0-15,1-2 144 0,-1-1-144 0,2 2 0 16,0-6 192-16,-1 1-64 0,-1-5 0 0,0 1-128 15,2 1 352-15,-1-4-32 0,0-4-16 0,-1-6 0 16,2-1 160-16,0-2 48 0,-2-4 0 0,2-3 0 16,-2-2-32-16,1-2 0 0,-1 0 0 0,-1-3 0 15,0-1-192-15,2-1-32 0,-2-1-16 0,1 0 0 16,0-3-240-16,-1 3 128 0,-1 3-128 0,-2 7 0 16,1 5 0-16,-1 5 0 0,-2 1 0 0,0 8 0 15,0 4-704-15,-4 10-96 0,0 0-16 0,0 0 0 16,0 0-1952-16,0 0-400 0,0 0-80 0</inkml:trace>
  <inkml:trace contextRef="#ctx0" brushRef="#br0" timeOffset="1">489 10407 11055 0,'0'0'480'0,"0"0"112"0,0 0-464 0,0 0-128 15,0 0 0-15,0 0 0 0,0 0 2464 0,0 0 480 0,0 0 80 0,0 0 32 16,0 0-1520-16,1-5-288 0,1-2-64 0,-2 7-16 16,0 0 240-16,0 0 32 0,0 0 16 0,0 0 0 15,-3-6-128-15,3 6-32 0,0 0 0 0,0 0 0 16,0 0-400-16,0 0-96 0,0 0-16 0,0 0 0 15,0 0-464-15,0 0-112 0,0 0-16 0,0 0 0 16,0 0-192-16,0 0 0 0,0 0 0 0,0 0 0 16,3 14 0-16,0 2-128 0,3-1 128 0,-1 2 0 15,0 3 0-15,2 3 144 0,-2-1-16 0,1 7 0 16,1 6 256-16,1-1 32 0,1 5 16 0,0-1 0 16,-3 0-112-16,2 0 0 0,0-2-16 0,0-1 0 15,0-2-128-15,-2 1-32 0,2-4 0 0,1 0 0 16,-1-5-16-16,2-1-128 0,0-1 192 0,-1-3-64 15,-1-3 80-15,-3-6 16 0,1-1 0 0,1 1 0 0,-2-1-96 16,0 1-128-16,0-1 176 0,-1-4-176 0,-1 1 192 0,0 3-64 16,-3-10 0-16,0 0-128 0,0 0 208 0,0 0-64 15,0 0-16-15,0 0 0 0,-3-5 64 0,-1-3 16 16,-1-2 0-16,-2-3 0 0,1-1-208 0,-1-2 144 16,2-4-144-16,1 0 128 0,-2-20-128 0,2 6 0 15,2 6 0-15,4 4 0 0,0 1 0 0,4 3 0 16,-1 2-144-16,-1 10 144 0,1-1 0 0,1 0-160 15,1 0 160-15,1 0-128 0,1 1 128 0,0 0 0 16,1 0 0-16,10-7-128 0,-4 2 128 0,-1 1 0 16,0 4 0-16,0 3-128 0,1-2 128 0,1 5 0 15,1 0-144-15,-2 4 144 0,-5 0-160 0,2 5 160 16,2 1-208-16,-2 3 80 0,0 2 128 0,-1 4 0 0,-2 4-144 0,-2 1 144 16,-2 2 0-16,0-3-176 0,-2 2 176 0,-1-1-128 15,0 1 128-15,-2-1 0 0,-3-1 0 0,-1-1 0 16,1 1 0-16,-2-1 144 0,-3-2-144 0,2-2 0 15,0-2 192-15,-2 0-64 0,-1-1 0 0,-1-2-128 16,0-1 320-16,0-1-32 0,1-2-16 0,-1-1 0 16,-3 1 80-16,-1-2 16 0,0-1 0 0,-1-1 0 15,-2-1-64-15,-1-2-16 0,-2-2 0 0,-1-1 0 16,1-2-128-16,6 1-32 0,-3-3 0 0,-2 1 0 16,-3-1-128-16,0-3-256 0,0 0 64 0,0-2 16 15,2-1-2304 1,-14-13-464-16,8 2-80 0</inkml:trace>
  <inkml:trace contextRef="#ctx0" brushRef="#br0" timeOffset="2">27434 370 25791 0,'0'0'2304'16,"0"0"-1856"-16,0 0-448 0,0 0 0 15,0 0 2112-15,0 0 336 0,0 0 64 0,0 0 16 16,0 0-1744-16,0 0-336 0,0 0-80 0,0 0-16 15,0 0-16-15,0 0 0 0,0 0 0 0,0 0 0 0,0 0-48 0,0 0-16 16,7 10 0-16,-3-1 0 0,-4-9 80 0,3 14 16 16,1-1 0-16,2 14 0 0,0 12 80 0,-3-13 32 15,-3-26 0-15,0 19 0 0,5 16-96 0,-1-3 0 16,-3-7-16-16,2-2 0 0,-3-2 128 0,-3-7 16 16,3-14 16-16,-6 12 0 0,0 6-48 0,3 4-16 15,-1 2 0-15,1-1 0 0,-1-3-336 0,1 3-128 16,0 3 0-16,0 0 144 0,0-2-144 0,1-2 0 15,0 3 144-15,1-2-144 0,0 1 0 0,0-2 128 16,-1-1-128-16,1-2 0 0,0 2 128 0,1-5-128 16,-2-3 128-16,1-1-128 0,-2 2 160 0,1-4-32 15,2-10-128-15,-5 10 192 0,-1 0-192 0,1-2 128 0,5-8-128 16,-8 6 0-16,2 0 208 0,6-6-48 0,-9 3-16 0,9-3 0 16,-9 3-16-16,9-3 0 0,-12 1 0 0,3-2 0 15,1-2-128-15,8 3 192 0,-11-2-192 0,2-2 192 16,1-3-192-16,-1 1 128 0,-1-1-128 0,0 1 128 15,0-1-128-15,0 0 0 0,-2-1 144 0,-1 1-144 16,-1-1 0-16,-1 1 0 0,1-3 0 0,0 1 128 16,-3 3-128-16,-3-2 0 0,-1-2 0 0,2 0 0 15,1 3 0-15,1-1 0 0,4 0 0 0,1 1 0 16,1 2 0-16,2-1 0 0,3 0 0 0,1 0 0 16,2-2-336-16,3 8-48 0,0 0 0 0,0 0 0 15,0 0-1248 1,7-5-256-16,-7 5-48 0,7-7-16 0,-7 7-1248 0,11-5-256 0,-2-4-64 15,-9 9 0-15</inkml:trace>
  <inkml:trace contextRef="#ctx0" brushRef="#br0" timeOffset="3">28019 325 5519 0,'0'0'496'0,"0"0"-496"0,0 0 0 0,8-5 0 16,-2-2 3520-16,-6 7 624 0,0 0 112 0,0 0 32 16,5-7-2464-16,-5 7-480 0,0 0-112 0,0 0-16 15,0 0-320-15,0 0-80 0,0 0-16 0,0 0 0 16,0 0-224-16,0 0-32 0,0 0-16 0,0 0 0 15,9 1-112-15,-9-1-32 0,0 0 0 0,0 0 0 16,2 8 272-16,-2-8 48 0,0 0 16 0,-5 10 0 0,4 7-144 16,-6-4-16-16,-6-9-16 0,2 3 0 0,0 3 0 0,1 6 0 15,-1 3 0-15,0 5 0 0,-2 2-192 0,-2 2-32 16,0 1-16-16,0 4 0 0,4 5-80 0,-1-2-16 16,-1-3 0-16,4-2 0 0,0 0-208 0,-2 2 128 15,-1-2-128-15,3 0 0 0,4 1 128 0,-3 2-128 16,-1 3 0-16,0 1 144 0,-1 0-144 0,2 0 0 15,2 1 0-15,1-4 0 0,0-2-320 0,1-5 48 16,2-2 16-16,-1 1 0 0,-1-4 128 0,3-1 128 16,2-2-192-16,3-2 192 0,1-1-384 0,2-1 16 15,2-5 16-15,4 1 0 16,1-2-752-16,4-2-160 0,2-2-16 0,1-3-9056 0,1 0-1808 16</inkml:trace>
  <inkml:trace contextRef="#ctx0" brushRef="#br0" timeOffset="4">28240 787 16575 0,'0'0'1472'0,"0"0"-1168"16,0 0-304-16,0 0 0 0,-11-2 2752 0,11 2 512 15,0 0 80-15,0 0 32 0,0 0-2272 0,0 12-448 16,6 4-80-16,-6-7-32 0,0-9 128 0,0 0 32 15,-3 9 0-15,0 3 0 0,3 1 16 0,3 1 16 16,2 1 0-16,-2-1 0 0,-1-2-96 0,0 1-32 16,-2-13 0-16,4 15 0 0,3-2-160 0,-1 2-16 15,-4 3-16-15,2-6 0 0,-4-12-224 0,0 0-64 16,5 11 0-16,-5-11 0 0,0 0 0 0,7 13-128 16,-7-13 192-16,6 10-64 0,-6-10 48 0,0 0 0 15,0 0 0-15,10 7 0 0,-10-7 16 0,0 0 0 0,0 0 0 0,0 0 0 16,0 0-32-16,10-1 0 0,-10 1 0 0,0 0 0 15,0 0-32-15,0 0 0 0,0 0 0 0,0 0 0 16,0 0-128-16,0 0 0 0,0 0 0 0,0 0 0 16,0 0 0-16,0 0 0 0,0 0 0 0,0 0 0 15,0 0 0-15,0 0 0 0,0 0 0 0,10 10 0 16,1 1 0-16,-2-1-176 0,-1-2 48 0,1-1 0 16,1-2 128-16,-10-5 0 0,12 1 0 0,-1 4 0 15,-1-2 0-15,-10-3 176 0,10-1-48 0,-10 1 0 16,0 0-128-16,11 2 0 0,-11-2 0 0,9 3-176 15,-9-3 176-15,0 0 0 0,0 0 128 0,12 0-128 16,-2 0 176-16,-10 0-48 0,11 1 0 0,-1-2 0 0,-1-2-128 16,2 2 0-16,-2 1 0 0,-9 0 0 0,11-5 240 0,0-2 16 15,-2-2 0-15,-1 3 0 0,0 0 0 0,-1 0 0 16,0-6 0-16,-1 4 0 0,0-2 0 0,-1-2 0 16,0-2 0-16,0 0 0 0,1-1-128 0,-3 1 0 15,1-2-128-15,0-1 192 0,-1-2-192 0,-1 0 128 16,2 0-128-16,-1-1 0 0,-2-1 0 0,1 3-192 15,-2 3 16-15,-2 3 0 16,1-4-224-16,0 4-48 0,-1 1-16 0,0 0 0 16,0 1-432-16,1 1-64 0,0 0-32 0,1 9 0 15,-3-8-1984-15,3 8-400 0,-1-13-80 0</inkml:trace>
  <inkml:trace contextRef="#ctx0" brushRef="#br0" timeOffset="5">28888 1051 7359 0,'0'0'320'0,"0"0"80"0,0 0-400 0,0 0 0 0,0 0 0 0,0 0 0 16,0 0 3040-16,0 0 528 0,0 0 96 0,0 0 32 15,0 0-2336-15,0 0-464 0,0 0-80 0,0 0-32 16,0 0-528-16,0 0-128 0,0 0 0 0,0 0-128 15,0 0 288-15,0 0-48 0,0 0-16 0,0 0 0 16,0 0 560-16,0 0 112 0,0 0 32 0,0 0 0 16,0 0 112-16,0 0 32 0,0 0 0 0,0 0 0 15,0 0-96-15,0 0-16 0,0 0 0 0,0 0 0 16,0 0-320-16,0 0-80 0,5 11-16 0,-1 2 0 0,-1 0-304 0,-1 0-64 16,-2-13-16-16,5 14 0 0,2 8 48 0,-2-3 16 15,-1-5 0-15,0 0 0 0,0 6-96 0,1-3 0 16,-2 2-128-16,-2 1 192 0,-1 1-192 0,-1-3 144 15,-2-2-144-15,0-2 128 0,-1-1-128 0,-2 1 0 16,-4 1 144-16,-2-2-144 0,0-3 128 0,-2 2-128 16,-5-2 128-16,1 2-128 0,0 2 0 0,0-3-208 15,-1-2 16-15,1 0 16 16,0 2-528-16,1-5-128 0,3-2 0 0,2-1-16 16,3 1-1952-16,0-6-384 0</inkml:trace>
  <inkml:trace contextRef="#ctx0" brushRef="#br0" timeOffset="6">29238 517 17615 0,'6'-12'768'0,"-6"12"192"0,1-8-768 0,0 0-192 16,-1-2 0-16,0 4 0 0,0 6 1120 0,0 0 192 16,-1-8 32-16,1 1 16 0,0-2-336 0,0 9-80 15,0 0-16-15,0 0 0 0,0 0-240 0,0 0-48 16,0 0-16-16,0 0 0 0,0 0-144 0,0 0-32 16,0 0 0-16,0 0 0 0,0 0 0 0,5 10 0 15,0 2 0-15,-2 4 0 0,-4 2 384 0,1 4 64 16,1 6 0-16,-1-1 16 0,0 2-80 0,-3 1 0 15,1-2-16-15,1 1 0 0,-1-2-176 0,1 1-48 0,-2-5 0 0,2 2 0 16,1 1-256-16,-1 0-48 0,-1 0-16 0,1-4 0 16,1-2-128-16,1 1-16 0,2 1-128 0,0-1 192 15,-2-8-64-15,2 4 0 0,-1-3-128 0,1 1 192 16,-2-5-64-16,-1-10 0 0,0 12-128 0,0-12 192 16,1 9-32-16,-1-9-16 0,0 0 0 0,0 0 0 15,0 0 112-15,0 0 32 0,0 0 0 0,0 0 0 16,4-9-48-16,0-2-16 0,-1 0 0 0,1-2 0 15,0-3-224-15,-1-2 0 0,3-1 128 0,0-1-128 16,1-3 0-16,2-1 0 0,0 3 0 0,1 1 0 16,2 1-320-16,0 2 32 0,-3 5 16 0,1-1 0 15,1 0 144-15,1 1 128 0,-1 4-192 0,1-1 192 16,-1 3-128-16,0 0 128 0,2 0 0 0,0 1 0 16,-1 1-128-16,-2-1 128 0,1-2 0 0,-1 3 0 0,-10 4-176 0,11-1 176 15,-11 1-160-15,10-3 160 0,-10 3-256 0,0 0 64 16,0 0 0-16,0 0 0 0,11 5 32 0,-11-5 16 15,4 12 0-15,-3 0 0 0,-1 0 144 16,-1 1 0-16,-2 2 0 0,0 0-128 0,1 2 128 0,-2 0 0 16,-1 1 0-16,1-3 0 0,0 1 0 0,0-2 128 15,0-3-128-15,0 2 128 0,-2 4-128 0,2-4 128 16,0-1-128-16,-2 1 128 0,0 1-128 0,-1-2 176 16,0-3-176-16,-3-3 192 0,1-2-64 0,-1 2-128 15,-2 1 192-15,0-1-64 0,1-4-128 0,-2 3 128 16,-4 2-128-16,1-4 128 15,3-2-544-15,-3-1-112 0,-3 0-32 0,-2 2 0 16,0 0-1888-16,0-2-384 0,-1-4-80 0</inkml:trace>
  <inkml:trace contextRef="#ctx0" brushRef="#br0" timeOffset="7">28360 1067 6447 0,'0'0'576'0,"0"0"-576"16,0 0 0-16,0 0 0 0,0 0 2496 0,0 0 384 15,0 0 64-15,0 0 32 0,0 0-1712 0,0 0-352 0,0 0-64 0,0 0-16 16,0 0-160-16,0 0-32 0,0 0-16 16,0 0 0-16,0 0 208 0,0 0 64 0,0 0 0 0,0 0 0 15,8-9 128-15,-8 9 16 0,0 0 16 0,7-7 0 16,0-3-96-16,-1 3-32 0,-6 7 0 16,0 0 0-16,8-6-208 0,-8 6-32 0,0 0-16 0,8-7 0 15,-8 7-128-15,7-11-32 0,-2-1 0 0,-5 12 0 16,0 0-96-16,0 0-32 0,5-12 0 0,3-7 240 15,-8 19-432-15,4-11 0 0,1 3 0 16,-1-2-192-16,-4 10 0 0,5-8-144 0,0-1 144 16,-1-3 0-16,0 3 0 0,-4 9 0 0,0 0 160 15,4-8-160-15,-4 8 0 0,0 0 0 0,0 0 0 16,0 0 0-16,0 0 0 0,1-13 0 0,-1 13 0 16,0 0 0-16,0 0 0 0,0 0 0 0,0 0 0 15,0 0 0-15,0 0 0 0,0 0 0 0,0 0 0 0,0 0 0 0,0 0 0 16,0 0 0-16,-1 11 0 0,1-11 0 0,0 0 0 15,0 11 0-15,0-11 0 0,1 12 0 0,-1 0 0 16,-1 0 0-16,1-12 0 0,0 0 0 0,0 14 0 16,0 2 0-16,1-2 0 0,1-1 0 0,-2 1 0 15,0-1 0-15,0-1 0 0,0 1 0 0,0-1 0 16,0-12 0-16,2 13 0 0,0 1 0 0,0-2 0 16,-2-12 0-16,3 10 0 0,-1 2 0 0,0-4-272 15,-2-8 64-15,0 10 16 16,0-10-2272-16,0 7-448 0,0-7-96 0,0 0-11040 0</inkml:trace>
  <inkml:trace contextRef="#ctx0" brushRef="#br0" timeOffset="8">29832 255 3679 0,'0'0'320'0,"0"0"-320"0,0 0 0 0,-9-3 0 0,9 3 3424 0,-8-2 608 15,8 2 128-15,-9-4 32 0,9 4-2384 0,0 0-464 16,-10 0-112-16,10 0-16 0,0 0-480 0,0 0-96 16,-9 0-32-16,9 0 0 0,-9 2 112 0,9-2 32 15,0 0 0-15,0 0 0 0,0 0 160 0,0 0 48 16,0 0 0-16,-2 11 0 0,2-11-160 0,1 10-32 16,-1-10 0-16,5 13 0 0,2-5-112 0,0 4-16 15,1 1-16-15,4 1 0 0,4 2-176 0,-1-1-16 16,0 0-16-16,8 3 0 0,10 7-32 0,-7-4-16 15,-8-7 0-15,2 6 0 0,3 4-48 0,-1 4 0 16,-4-1 0-16,-1 3 0 0,-2 1-112 0,-4-1-16 16,-1 0-16-16,-4-4 0 0,-1 2 32 0,-1-2 16 15,-1-5 0-15,-1 3 0 0,-3 4-96 0,0 2 0 0,0 1-128 0,-1 3 192 16,0 1-192-16,-1-3 128 0,-1-5-128 0,0-4 0 16,-1 3 176-16,-2-2-176 0,-2-6 192 0,0 0-192 15,-1-3 208-15,-2 0-64 0,0 1-16 0,-1-2 0 16,-1-1-128-16,1 0 128 0,1-3-128 0,0-1 128 31,2-1-496-31,1-2-96 0,-2 2-32 0,-2-2-12112 0,-2 0-2416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6:30:48.172"/>
    </inkml:context>
    <inkml:brush xml:id="br0">
      <inkml:brushProperty name="width" value="0.05292" units="cm"/>
      <inkml:brushProperty name="height" value="0.05292" units="cm"/>
      <inkml:brushProperty name="color" value="#2F5597"/>
    </inkml:brush>
  </inkml:definitions>
  <inkml:trace contextRef="#ctx0" brushRef="#br0">31169 7696 31791 0,'-10'-11'1408'0,"10"11"288"0,0 0-1360 0,0 0-336 0,-8-5 0 0,8 5 0 16,0 0 944-16,0 0 112 0,1 9 32 0,-1-9 0 16,0 0-320-16,-9 4-48 0,2 1-16 0,1 3 0 15,2 3-128-15,2 0-16 0,2-11-16 0,0 20 0 16,5 7 208-16,-1 7 32 0,-1 5 16 0,-3-2 0 16,0-7 96-16,0-3 0 0,-4 2 16 0,-2-6 0 15,0-3-160-15,5 10-48 0,4 9 0 0,1-5 0 16,-6-7-240-16,-3-1-48 0,-5-5-16 0,3 4 0 15,1 1 32-15,2 1 0 0,1 1 0 0,-1-2 0 0,1-3-112 16,-1-2-32-16,0-1 0 0,0-1 0 0,0 3-48 0,1-3-16 16,-1-1 0-16,0-4 0 0,1-1-96 0,0-2-128 15,1-2 176-15,2-9-176 0,0 0 160 0,0 0-160 16,-4 9 128-16,4-9-128 0,0 0 192 0,0 0-32 16,0 0-16-16,-5-9 0 0,2-2 80 0,1-2 16 15,0-4 0-15,2-3 0 0,3-3-240 0,2 0 0 16,0-2 0-16,2 0 0 0,2-3 0 0,1 2-128 15,2 1 128-15,0 4 0 0,0 1 0 0,-1 4-128 16,2 0 128-16,0 3 0 0,2-1-144 0,-1 0 144 16,-1 3 0-16,0-1-144 0,0 2 144 0,0 0 0 15,-1 5 0-15,1 1-128 0,1-1 128 0,-2 3 0 16,-12 2-144-16,13 0 144 0,0 3 0 0,-1 3-144 16,-2 0 144-16,-1 5 0 0,-2 2-160 0,1 1 160 0,0 0-128 0,-1 2 128 15,1 2 0-15,0 2-128 0,0 2 128 0,-2-1 0 16,0 0 0-16,-5 0 0 0,1 1 0 0,0-3-128 15,-1-1 128-15,-1-1 0 0,-1 3 0 0,2-3 0 16,3-3 0-16,-4-1 0 0,-5 0 0 0,1 0 0 16,3 0 0-16,-3 0 144 0,-3-2-144 0,-3-1 160 15,-3-2 32-15,0 1 0 0,-4-1 0 0,0 0 0 16,-2 0-48-16,1-2 0 0,-1 1 0 0,-2-2 0 16,-1-4-144-16,1 1 192 0,1-1-192 0,1 1 192 15,-2-2-192-15,0 0 0 0,-1-2 0 0,-2-1 0 16,1-2-224-16,-2-1-80 0,0-2-16 0,2 3 0 15,-1-1-1488-15,4 5-304 0,-1 4-64 16,-5-11-20096-16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6:30:48.173"/>
    </inkml:context>
    <inkml:brush xml:id="br0">
      <inkml:brushProperty name="width" value="0.05292" units="cm"/>
      <inkml:brushProperty name="height" value="0.05292" units="cm"/>
      <inkml:brushProperty name="color" value="#2F5597"/>
    </inkml:brush>
  </inkml:definitions>
  <inkml:trace contextRef="#ctx0" brushRef="#br0">22909 9355 11967 0,'0'0'1072'16,"0"0"-864"-16,0 0-208 0,0 0 0 16,0 0 2816-16,0 0 528 0,0 0 112 0,0 0 0 0,-7 6-1008 0,7-6-208 15,16 13-32-15,-12-6-16 0,-13-8-256 16,9 1-48-16,0 0-16 0,0 0 0 0,-9 2-720 0,9-2-160 16,18 11-32-16,-4-1 0 0,-5 0-208 0,-6-4-48 15,-3-6-16-15,-6 9 0 0,0 0-192 0,4 1-48 16,2-10 0-16,10 22 0 0,12 10-16 0,-2-1-16 15,-6-4 0-15,-2-2 0 0,0 1 16 0,-1 0 0 16,0 2 0-16,-2-2 0 0,1 0-16 0,-4-4 0 16,-8-8 0-16,7 5 0 0,11 4-128 0,-7-2-32 15,-7-7 0-15,0 1 0 0,3-2-96 0,2 1-32 16,1-4 0-16,0 2 0 0,-2-1 32 0,2-4 0 16,-8-7 0-16,10 7 0 0,1-1 32 0,-11-6 0 0,10 4 0 0,1-4 0 15,-11 0-64-15,11-5 0 0,0-4 0 16,-2 0 0-16,-1 0-128 0,1-2 192 0,-1-2-192 0,-1-1 192 15,0-2-192-15,1-1 0 0,1-1 144 0,-1-1-144 16,-2-4 0-16,2 1 0 0,0 1 0 0,-4 1 0 16,-3-3 0-16,3 4 0 0,4 2 0 0,0 3 0 15,-3 2 0-15,1 1 0 0,1 2 0 0,-7 9 0 16,6-6 0-16,-6 6 0 0,0 0 0 0,0 0-128 16,0 0 128-16,0 0 0 0,14 5 0 0,-14-5 0 15,11 10 0-15,-3 0 0 0,-1 0 0 0,-1 3 0 16,2 3 0-16,-2 1 0 0,1 0 0 0,1-1-128 15,0 4 128-15,-2-3 0 0,-2 0 0 0,3 1 0 16,0 3 0-16,1-5 0 0,-1-2 0 0,-1 0 0 16,1-2 0-16,-1 0 0 0,0 0 0 0,0-2 0 0,-1-1 128 15,0-1-128-15,2 1 160 0,-7-9-160 0,9 4 192 0,-1 0-48 16,-8-4-16-16,9 4 0 0,-9-4 16 0,10 2 0 16,-10-2 0-16,10-2 0 0,-1-2-16 0,-1 0 0 15,-8 4 0-15,6-8 0 0,-1 0-128 0,-1-1 160 16,0 0-160-16,1-4 160 0,-1 0-160 0,-1-1 192 15,-2-2-192-15,0 2 192 0,2-1-192 0,-2 1 0 16,-1-2 144-16,3 2-144 0,0-4 0 0,-1 1 0 16,1-3 0-16,1 2 128 0,1 1-128 0,0-1 0 15,-1-4 0-15,1-1 128 0,0 4-128 0,1 2 0 16,-1-3 0-16,0 1 0 0,-1-2 0 0,1 1 0 16,0-2 0-16,2 3 0 0,-1 0 0 0,0 3 0 15,-2-3 0-15,0 5 0 0,-1-2 0 0,0 2 0 16,0 1 0-16,1 1 128 0,-2 3-128 0,-2 9 0 0,3-9 0 0,-3 9 0 15,0 0 0-15,0 0-160 0,4-9 160 0,-4 9-208 32,0 0-816-32,0 0-176 0,0 0-16 0,0 0-16 15,9 8-1264-15,-1-1-240 0,1 0-48 0,1-1-17792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6:43:23.7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15445 11841 16575 0,'-3'-2'1472'0,"1"1"-1168"0,-1 1-304 0,2 0 0 0,0 0 1312 0,-2 0 208 0,-2-4 32 0,-2 2 16 0,-3-2-1184 0,-2-2-256 15,0 0-128-15,3-1 160 0,-1 1-160 0,1 0 0 0,4 0 0 0,1 0 0 0,2-3 0 0,1 4 0 0,3-1 0 16,-1 0 0-16,3 1 0 0,1 0 128 0,-1 2-128 0,1 0 128 16,-2 0-128-16,0 3 160 0,-1 0-160 0,0 0 160 15,-2 3 240-15,-2-3 48 0,1 1 16 0,-3 2 0 16,1 2 112-16,-4-1 32 0,0 0 0 0,-2 2 0 16,1 3 112-16,-3-3 32 0,1 4 0 0,0-4 0 0,1 3 16 15,0 1 16-15,0 2 0 0,0 1 0 0,3 0-64 16,2-1-16-16,3-2 0 0,1 0 0 0,2-1-432 15,2-2-80-15,1-1-32 0,2 3 0 0,1-3-32 0,-2 2-128 16,-1-2 192-16,1 0-64 0,-1 3-128 16,0-3 0-16,0-3 0 0,-1 4 0 0,-2-5 0 15,2-1 0-15,-2 2 0 0,2-3 0 0,0 0 0 0,1-4 0 16,1-1 224-16,0 1-64 0,0-2 480 0,0 0 80 16,3-1 32-16,1-2 0 0,1-1-384 15,0-2-80-15,2-1-16 0,-2 1 0 0,-1 2-272 0,-1-2 0 16,5-2 0-16,0-4 0 0,1 2 0 0,-2-3 0 15,1 0 0-15,-2 3 0 0,-1 0 0 0,-1 1 0 16,-4 4 0-16,-1 3-144 0,-2-1 144 0,-3 5 0 16,-2 1 0-16,-2 0 0 0,0 3 240 0,-4 3 80 15,0 0 0-15,-2 1 16 0,-1 2-96 0,0 0-32 0,-1 3 0 16,-1-2 0-16,-1 5-208 0,-1-3 0 0,1 4 0 16,1-1 0-16,2 2 0 0,0-2 0 0,1 4 0 15,1-3 0-15,1 3 0 0,0-3 0 0,2 2 128 16,0-1-128-16,0 3 0 0,0-1 0 0,-1 0 0 15,2-3 0-15,-1-1-128 0,1-1 128 0,2 0 0 16,0-3 0-16,-1 0 0 0,1-2 0 0,0-2 0 0,2-1 0 16,1 0 0-16,0-3 0 0,1-2 0 0,2-2 0 15,0 0 0-15,4-2 0 0,-1-4 0 0,2 2 0 16,1-5 0-16,0 3 0 0,-1-2 0 0,1-2 0 16,-1 2 0-16,-1-3 0 0,-2 5 0 0,0-2 0 15,-3 0 0-15,1-1 0 0,-3 0 144 0,0 3-144 16,-1-3 0-16,-1 4 0 0,0-1 0 0,-1 1 0 15,1 3 0-15,-1-3 0 0,0 3 0 0,1 1 0 0,0 3 0 16,1 2 0-16,0 2 0 0,-2 2 0 0,1 2 0 16,-2 0 0-16,-1 4 0 0,0 0 0 0,0 0-128 15,-1 2 128-15,-2 7 0 0,1-3 0 0,-2 0 0 16,3-1 0-16,1-2 0 0,0 2 0 0,0-3 0 0,3 2 0 16,1-2 0-16,-1-3 0 0,2 1 0 0,2-4 0 15,0 0 0-15,-1-2 0 0,3-1 0 0,-1-3 0 16,1 0 0-16,0-3 0 0,2 1 0 0,1-5 0 15,-1 1 0-15,1-1 0 0,2-3 0 0,-1-2 0 16,2-3 0-16,0 1 0 0,0-2 0 0,1-3 0 16,0 3 0-16,1-2 0 0,-3 2 0 0,1-3 0 15,-1 6 0-15,-2 0 0 0,2 2 0 0,-3 4 0 16,-1 3 128-16,-1 2-128 0,-2 2 144 0,0 0 0 0,-4 2 0 16,0 3 0-16,-1 0-144 0,0-1 0 0,-2 4 0 15,-1-2 0-15,-1 1 0 0,0 0 0 0,0 2 0 16,-1-3 0-16,2-1 0 0,0 1 0 0,0 0 0 0,-1-1 0 15,4 1 128-15,-1-1-128 0,1 0 192 0,2 1-64 16,0-2-128-16,1 0 160 0,0 1-160 16,1-2 160-16,0-1-160 0,2 0 128 0,1 1-128 0,-1-3 128 15,2 0-128-15,0-3 0 0,0 2 0 0,-1-2 0 16,1 1 0-16,0-2 0 0,1-2 0 0,-1-3 0 16,1 2 0-16,0-3 0 0,-1-2 0 0,0-1 0 15,0 1 0-15,-1 2 0 0,-2-2 0 0,1-2 0 16,-2 2 240-16,-1-1 16 0,-1 4 0 0,-2 0 0 15,1 0-256-15,-2 4 0 0,-1 3 0 0,-1-1 0 0,-1 2 0 16,-3 2 0-16,0 4 0 0,0 0 0 0,-2 4 0 16,0-3 0-16,0 4 0 0,0-1 0 0,-1 3 0 15,1-2 0-15,2-3 0 0,-1 2 0 0,1-3 0 16,1 0 0-16,2-2 0 0,2 2 0 0,0-3 0 0,4-2 0 16,0 1 0-16,2-2 0 0,1 0 0 0,2 3 0 15,1-3 0-15,1 1-160 0,3 2 160 0,-1 0 0 16,1 1 0-16,2 1 128 0,2 1-128 0,1 0-160 15,4 4 160-15,-1-2-208 0,-2 0 64 0,3 2 16 16</inkml:trace>
  <inkml:trace contextRef="#ctx0" brushRef="#br0" timeOffset="35998.29">15228 11882 23039 0,'3'-6'2048'0,"-1"0"-1648"0,2 0-400 0,-1 2 0 0,1 0 1088 16,1-1 144-16,1 2 32 0,5-4 0 0,8-2-1936 0,6-6-384 0,2 1-80 0,0-1-16 0,-3 3 608 0,-3 5 112 0,-3-2 32 0,-4 5 0 16,-3 2 944-16,-5 2 192 0,-1 2 32 0,-4 1 16 15,-1 0 704-15,-2 4 144 0,-1-4 32 0,-2 3 0 0,-1 1-64 0,-2-1 0 16,-1 2 0-16,-2-1 0 0,0 3-864 16,-3-1-176-16,0 4-48 0,0-1 0 0,0-1-192 0,0 2-64 15,2-1 0-15,1 0 0 0,4-2-64 0,2 1-32 16,3-1 0-16,2-2 0 0,3 0-160 15,1-1 0-15,2-1 0 0,0 0 0 0,3 0 0 0,-1 2 0 16,2-2 0-16,1 0 0 0,-1-4 0 0,0 2 0 16,1-1 0-16,1-3 0 0,0 0 0 0,0-3 0 15,2 1 0-15,-2-2 128 0,-1 0-128 0,-1-1 0 16,-1-1 0-16,-2 1 0 0,-1-1 0 0,0 0 0 16,-2-3 0-16,1 2 0 0,-1-2 192 0,-2-3 0 15,1 2 0-15,-2-3 0 0,1 1-192 0,-3-2 0 16,-1 0 144-16,-3-3-144 0,0 1 0 0,-3 0 0 0,1-2 0 15,-2 2 0-15,1 1 0 0,-1 2 0 16,2 4 0-16,-1 5 0 0,2 0 0 0,-1 4 0 0,0 1 0 16,0 4 0-16,-2 3 0 0,2 0 128 0,-1 5-128 15,1-3 0-15,1 2 160 0,0 0-32 0,0 0-128 0,-1-1 192 16,1 1-192-16,0-1-160 0,0 0 32 0,1-1 0 16,0-2 128-16,0 0 0 0,1-2 0 0,2 1 0 15,1-1 0-15,-1 0 0 0,4 0 0 0,1-2 128 16,1 2-128-16,2 0 0 0,0-2 0 0,0 2 0 15,2 0 0-15,-1-4 0 0,3 3 0 0,0-2 0 16,0 0 0-16,0 0 0 0,-1-3 0 0,-1 0-128 16,0 0 128-16,-2-2 0 0,0 1 0 0,-1-4 0 15,-3 1 0-15,0 0 0 0,-4 1 0 0,0-4 0 0,-3 3 0 16,-1 0 0-16,-4-4 0 0,-4 3 0 0,-1-1 208 16,-2 3 32-16,1 0 0 0,0 2 0 0,4 1-96 15,-2 1-16-15,-2 4 0 0,-1-1 0 0,-1-1-128 16,4 2 128-16,1 0-128 0,3 0 128 0,4 1-128 0,1-2 0 15,5-1-160-15,5 2-18704 16</inkml:trace>
  <inkml:trace contextRef="#ctx0" brushRef="#br0" timeOffset="38430.24">26702 12122 24879 0,'-2'0'2208'0,"-1"-2"-1760"0,3 2-448 0,0 0 0 0,0 0 704 16,0 0 64-16,0 0 16 0,-1 0 0 0,0-3 624 0,-1 2 128 0,1 1 32 0,1 0 0 0,0 0-1056 0,0 0-224 0,0 0-32 0,0 0-16 0,0 0 592 0,0 0 112 0,20 4 16 0,-14-4 16 15,3 0-240-15,1 0-48 0,1 2-16 0,2-2 0 16,2 0-416-16,1 0-96 0,2 1-16 0,1-1 0 16,2 3-144-16,3-1 0 0,2-2 0 0,2 0 0 15,1 0 0-15,2-2 0 0,1 2 0 0,-1-3 0 0,0 2 0 16,2-4 0-16,0 2 0 0,3-1 0 0,0-2 0 15,-1-1 0-15,-2 1 0 0,-1 0 0 0,-1 0 0 0,-2 0 0 16,-3 0 0-16,1-1 0 0,0 2-192 0,-1-3-32 16,-4 4 0-16,-2-2 0 0,0 1 224 0,-3 0 0 15,-2 2 0-15,-4 0 160 0,-1 3-160 0,-1-3 0 16,-3 3 0-16,0 0 0 0,-2 0 0 0,0-2 0 16,-2 2 0-16,0 0 0 0,0 2 192 0,-1-2-64 15,-1 3 0-15,0-2 0 0,0 1-128 0,0-2 0 16,1 3 0-16,-1 1 128 0,0-1-128 0,-1 0 0 15,1 1 0-15,-1 2 0 0,-1 0 0 0,0 0 0 16,0 0 128-16,-2 4-128 0,-1-1 0 0,0 2 0 16,-3 1 0-16,1 3 0 0,-2-1 0 0,0 1 0 15,1 2 0-15,-3 0 0 0,-1 1 0 0,-2 0 0 16,0 3 0-16,-2-1 0 0,1 2 0 0,-1 0 0 0,0-1 144 16,0 5-144-16,-1-1 0 0,0-1 0 0,-1 3 0 15,1-1 0-15,-2 2 0 0,1 3 0 0,-2 1 0 0,-2 0 0 16,1 2 0-16,0-2 0 0,0 0 0 15,0-1 0-15,1-1 0 0,0-2 0 0,3-1 0 0,1-1 0 16,2-3 0-16,1-1 0 0,1 0 0 0,4-1 0 16,0-1 0-16,2 1 0 0,1-4 0 0,2-1 0 15,0-1 0-15,1-2 0 0,0-1 0 0,2-2 0 16,0-4 0-16,0 0 0 0,0-2 0 0,2 0 0 16,-2 1 0-16,0-4 0 0,1 1 0 0,-1 1 0 0,1-2 0 15,-1 1 0-15,1-2 0 0,-1 0 0 0,2 2 128 16,-2-4-128-16,1 2 128 0,-1 0-128 0,0 0 192 0,0 0-16 15,0 0-16-15,0 0 0 0,0 0 32 0,-3-24 0 16,1 16 0-16,-1 2 0 0,1-3 16 16,-2-3 16-16,-1 0 0 0,-1-6 0 0,-1 0 80 0,-2-1 16 15,0-5 0-15,-2 0 0 0,1-4-32 0,-1-1 0 16,0 1 0-16,0-3 0 0,0-1-32 0,-2-3 0 16,2 0 0-16,-1 1 0 0,-2-1-256 0,1 3 0 15,0-1 128-15,0 1-128 0,-1 2 0 0,1-1 160 16,-2 2-160-16,0 1 128 0,0 0-128 0,0 2 0 15,0 1 144-15,3-1-144 0,0 2 0 0,1 5 144 16,2 0-144-16,3 3 0 0,0 2 128 0,2 2-128 16,3 0 0-16,-1-1 0 0,5 3 0 0,2 1-224 0,1 0 32 15,4 5 16 1,3 2-672-16,2 2-144 0,3 2-32 0,-2 6-18608 0</inkml:trace>
  <inkml:trace contextRef="#ctx0" brushRef="#br0" timeOffset="39232.62">27909 11503 911 0,'-1'-3'0'0,"-1"1"0"0,1 0 0 0,0 0 0 16,1 2 5616-16,0 0 1040 0,0 0 192 0,0 0 64 0,0 2-4496 0,-1-2-896 0,1 2-176 0,0-2-48 0,0 0 128 0,-1 21 32 0,3-9 0 0,-2 4 0 0,1 0-896 0,2 4-176 0,2 4-48 0,0-2 0 15,2 6-128-15,3 2-16 0,1 3-16 0,1 1 0 16,2-1-176-16,0 2 0 0,-1-1 0 0,0 1 0 16,-2 1 0-16,-3-2 0 0,0 7 0 0,-2 0 0 15,-1 0 0-15,-3-2 0 0,1 5 0 0,-2-3 0 16,0-6 0-16,-1 2 0 0,-1-2 0 0,1 1 0 15,-1-1 256-15,0-1 0 0,-1 1 16 0,1-1 0 0,0-1 112 16,1-2 32-16,0-1 0 0,0-1 0 0,0-1-224 16,0-2-64-16,0-1 0 0,0-3 0 0,0 1 64 15,0-1 0-15,0-2 0 0,0 1 0 0,0-2-192 16,0-3 128-16,-1 1-128 0,-1 0 128 0,1-1 0 16,-1 0 0-16,-1 0 0 0,0 0 0 0,-1 3-128 15,0-3 0-15,-1 0 0 0,0-1 0 0,-1-2 192 16,1 0 0-16,-1-1 0 0,-1-2 0 0,-2 0 144 0,0 0 48 15,-1-2 0-15,-1 1 0 0,0-3-64 0,0-2-16 16,-3-2 0-16,-1 0 0 0,-1 0 48 0,-2-4 16 16,-2-1 0-16,-1-1 0 0,-1 1-32 0,-2-3 0 0,1-1 0 15,-1 0 0-15,2 1-160 0,0 0-48 0,0-1 0 16,1 2 0-16,1-1-128 0,4 1 0 0,3 3 0 0,0-2 0 16,-3-1 0-16,0 1 0 0,1-2 0 15,1 0 0 1,2 0-848-16,2 0-48 0,2-2-16 0,3 0-19456 0</inkml:trace>
  <inkml:trace contextRef="#ctx0" brushRef="#br0" timeOffset="40248.42">28796 11484 12895 0,'-3'-2'1152'0,"2"-2"-928"0,0 1-224 0,1 2 0 0,0-3 1408 0,1 3 224 0,0 0 48 16,0-3 16-16,2-1-720 0,1-1-144 0,-1-1-16 0,2 1-16 0,-1-1 480 0,-2 4 80 0,1 0 32 0,-2 0 0 0,0 3 48 0,-1-3 16 0,0 3 0 0,-1 0 0 15,0 3-144-15,0 0-32 0,-2 1 0 0,-1 1 0 0,-1 2-464 0,-1 2-112 0,0 1 0 0,-3 2-16 16,2 2-304-16,-2 4-64 0,-1 1-16 0,1 3 0 16,-3 3-176-16,3 1-128 0,-3 5 144 0,1 1-144 15,0 0 176-15,0 5-176 0,-1-1 192 0,-2 2-192 16,2-1 192-16,-1 1-192 0,0 1 192 0,-1 4-192 15,1 4 144-15,-2 2-144 0,0 4 0 0,-1 4 144 16,0 0-144-16,-2-3 0 0,1 2 0 0,-1-2 128 16,1-3-128-16,1-3 128 0,2-2-128 0,-1-7 128 15,2-2-128-15,1 2 0 0,1 2 0 0,1-3 0 0,3-1 0 0,0-2 240 16,1-1-48 0,1-4 0-16,3 1-32 15,-1-3-16-15,3 1 0 16,3-1 0-16,2 1-144 0,1 0 0 0,4 1 0 0,2-2 128 0,3 1-272 0,2-3-64 15,6-1-16-15,-1-3 0 0,1-2-304 0,5-2-64 0,-3 1-16 0,4-6-17552 16</inkml:trace>
  <inkml:trace contextRef="#ctx0" brushRef="#br0" timeOffset="41473.92">29065 11970 1839 0,'-1'-2'160'0,"0"-2"-160"0,-2-1 0 0,2 4 0 0,2-2 6016 0,-1 3 1184 0,0 0 224 0,0-3 64 0,0 0-5008 0,-1-1-1008 0,1 1-192 0,0-2-32 0,0 3 32 0,0 0 0 0,-1 2 0 0,-1 0 0 15,1 2-496-15,-1 2-80 0,-1 2-32 0,-2 4 0 16,0 3-304-16,-2 0-64 0,0 6-16 0,-2 5 0 16,-1 5-144-16,-1 3-16 0,0 6-128 0,0 6 192 15,0 3-192-15,1-2 144 0,0 2-144 16,0 0 128-16,1 0-128 0,2-2 0 0,-1-3 0 0,3-1 0 15,2-3 0-15,-1 2 0 0,3-2 0 0,1-3 0 16,1-1 0-16,0-4 0 0,3 1 0 0,0-5 0 16,-1-1 0-16,2-6 0 0,0 2 0 0,1-2 0 15,2 1 0-15,-1-5 0 0,2-2 0 0,0 0 0 0,-1-4-192 16,3 0 192-16,0-3-192 0,1-2 192 0,-4-2-224 16,2-4 80-16,3-4 16 0,0-4 0 0,-1-2 128 15,2-5 192-15,-2-1-32 0,2-4-16 0,1-4 32 0,-2-3 0 16,2-5 0-16,0-6 0 0,0-2-176 15,-3-5 160-15,3-1-160 0,-1-2 160 0,-2 0-160 0,1-1 0 16,-2 0 0-16,-1 1 0 0,-2-1 0 0,-3 3 0 16,0-3 0-16,-4 5 0 0,-2 4 0 0,-3 5 0 15,-2 5 0-15,-2 3 0 0,-1 7 0 0,-3 0-192 16,0 3 64-16,0 3 128 0,0 3-320 0,1 0 64 16,-2 3 16-16,2 2 0 0,0-1-48 0,0 3-16 15,1 1 0-15,1 2 0 16,2 0-944-16,-2 3-192 0,3 1-32 0,0 4-14816 0</inkml:trace>
  <inkml:trace contextRef="#ctx0" brushRef="#br0" timeOffset="41780.86">28967 12498 34095 0,'-4'0'1504'0,"-1"-2"320"0,1 2-1456 16,3 0-368-16,2 0 0 0,0 0 0 0,2-3 704 0,-1 2 64 0,3-2 0 0,2 0 16 0,5 0 64 0,1 0 16 0,2-1 0 0,0 4 0 0,0 0-624 0,-2 0-240 0,3 1 176 0,-1 2-176 0,1 0 0 0,-2 0 0 16,-1 0 0-16,0 0-11872 15,-2-2-2432-15</inkml:trace>
  <inkml:trace contextRef="#ctx0" brushRef="#br0" timeOffset="42830.91">29348 11458 16575 0,'-3'0'1472'0,"-1"0"-1168"0,3 1-304 0,1-1 0 0,0 3 2128 0,-2-3 368 0,1 0 80 0,-1 2 16 0,-1 0-288 0,1 1-48 0,1 2-16 0,2-1 0 0,0 2-1120 0,1 0-224 15,2 0-64-15,2 4 0 0,2-1-496 0,2 5-96 0,1 2-32 16,2 2 0-16,3 2-16 0,3 5 0 0,1 2 0 16,3 5 0-16,3 0-192 0,1 3 144 0,1 2-144 15,-1-2 128-15,-1 0 0 0,2 6-128 0,4 6 192 0,1 4-64 16,-2 1-128-16,-2 4 0 0,0 0 0 0,-5 1 0 16,-3 0 0-16,-5 0 0 0,-4 0 0 0,-6-5 0 15,-3 0 0-15,-4-1 0 0,0-1 0 0,-3-2 0 31,-1-1-304-31,-1-4-80 0,-1-4-32 16,-1-1 0-16,0 1 752 0,-2-2 160 0,-1-1 16 0,-2-2 16 0,1-3-240 0,-3-2-48 0,0-1-16 0,0 1 0 16,-3-1-32-16,1 0-16 0,-4 1 0 0,-3-3 0 15,1 2-336-15,-2-3-64 0,1-3-16 0,2-3 0 16,1-6-1552-16,1-4-304 16,2-5-64-16,3-4-13456 0</inkml:trace>
  <inkml:trace contextRef="#ctx0" brushRef="#br0" timeOffset="49168.53">30132 12280 15663 0,'-1'0'1392'0,"0"0"-1120"0,1 0-272 0,0 0 0 0,0 0 1024 0,0 0 128 0,-1 0 48 0,1 0 0 0,0 0 848 15,0 0 192-15,2 0 16 0,-2 0 16 0,0 0-784 0,0 0-144 0,24-2-48 0,-15 1 0 0,4-2-400 0,3 0-64 0,1-2-32 0,4 1 0 0,3-3-288 0,0 2-64 16,2-2-16-16,-1 1 0 0,0 2-304 0,1-2-128 15,-1 3 0-15,-1-1 128 0,0-1-128 0,-2 4 0 16,-1-2 0-16,-1 3 0 16,-4-2-736-16,-1 4-32 0,1-2 0 0,-3 0 0 15,1 0-1360-15,-2 3-288 0,1-3-48 0,-1 0-10400 0</inkml:trace>
  <inkml:trace contextRef="#ctx0" brushRef="#br0" timeOffset="49552.59">30083 12607 17503 0,'-13'2'1552'0,"5"1"-1232"16,0-3-320-16,3 0 0 0,4 1 1344 0,1-1 192 15,-1-1 64-15,0 2 0 0,-1 2-1072 0,0-3-208 16,1 1-32-16,1 0-16 0,2-1 624 0,2 1 128 15,2 2 32-15,2-3 0 0,1 1 432 0,4 1 96 16,3 1 16-16,2-2 0 0,3 2-416 0,7-3-80 16,3-3-16-16,4 2 0 0,4-2-720 0,2-3-160 15,1 0-16-15,0-1-16 16,1-2-640-16,-2 0-128 0,-3 2-32 0,0-3-15808 0</inkml:trace>
  <inkml:trace contextRef="#ctx0" brushRef="#br0" timeOffset="50830.62">31923 10479 26719 0,'-5'-6'2368'15,"1"2"-1888"-15,3 4-480 0,0-3 0 0,1 3 1040 0,-3 0 112 0,-1-2 32 0,-2-2 0 0,-2 0 48 0,-5-2 16 0,0 3 0 16,-5 0 0-16,-1-1-720 0,-2 2-144 0,-2 2-16 0,-1-3-16 0,-2 2-128 0,-2 1-32 0,0-2 0 0,0 1 0 15,-2-2 224-15,0 1 32 0,-1 0 16 0,2 0 0 0,-1 2 64 16,1-4 16-16,1 4 0 0,0-2 0 0,0-1-288 0,1 2-48 16,1-1-16-16,0-2 0 0,2 1-192 15,0 2 0-15,3-1 0 0,0-2 0 0,2 4 0 0,1-3 0 16,1 3 0-16,2 0 0 0,0 3 0 0,1-2 128 16,2 2-128-16,1-1 0 0,1 2 0 0,0 0 0 15,1-1 0-15,1 2 0 0,0 1 0 0,1 1 0 16,1 0 0-16,2-1 0 0,0 0 256 0,1 0 0 15,1 4 0-15,1-1 0 0,0 1-256 0,2 2 0 16,0 1 0-16,2-2 0 0,-1 1 0 0,1 3 0 16,0 1 0-16,0 0 0 0,-1-1 144 0,1 1-16 15,1 3 0-15,-2 3 0 0,2 4 0 0,-2-1 0 0,1 4 0 16,-2 2 0-16,0 4-128 0,0-1 0 0,1 5 0 16,-2 2 0-16,0-1 0 0,0 6 0 0,0 4 0 0,0 3 0 15,1 1 192-15,-1 1 16 0,1 1 0 0,0 4 0 16,1-1-208-16,-1-1 128 0,1-1-128 15,1-2 0-15,-1-3 0 0,1-1 0 0,-1 5 0 16,-1 1 0-16,-1-5 160 0,0 4 96 0,0 2 0 0,0-1 16 16,-1-2-272-16,0 2 0 0,0 0 0 0,-2 0 0 15,1 0 176-15,-2-3-32 0,2 3 0 0,-2 2 0 16,0 6 0-16,0-2 0 0,0-3 0 0,1 6 0 16,-1-2-144-16,2 2 0 0,-1-3 0 0,0-6 0 15,0-4-368-15,1-1 0 0,0 1 0 0,0-6 0 16,0 0 192-16,0-5 48 0,0-1 0 0,-2 0 0 15,2-1 128-15,-2 2 0 0,0 2 0 0,1-2-128 0,-1-4 128 16,-1 0 0-16,1 0 0 0,0-1 0 16,0 1 256-16,-1-3-32 0,1-3 0 0,0-4 0 0,0-2-224 15,-1 3 0-15,1 4 128 0,-3 5-128 0,2-8 0 0,0 3 0 16,1 6 0-16,-3 5 0 0,1 1 0 16,-1 2 0-16,1-3 0 0,-1 0 0 0,2-5 0 0,0-2 0 15,-1 0-208-15,1-7 64 0,0-3 144 0,-1-1-160 16,1-1 160-16,-1-3-160 0,0-2 160 0,0-1 0 15,0-1 0-15,-2-2 128 0,2-2-128 0,-1 1 0 16,0-6 128-16,1 0-128 0,0 1 192 0,0 0-48 16,1-1 0-16,-1-3 0 0,-3 1-16 0,3 2-128 15,-2 1 192-15,1-3-64 0,0 4-128 0,-2-1 0 16,1 0 0-16,1 2 0 0,0-3 0 0,0 1 0 16,3 0 0-16,0-4 0 0,1 0 0 0,2 0 0 15,1-2 0-15,1-1 128 0,2 0 32 0,1 0 0 0,2-3 0 16,1 0 0-16,2 1-160 0,1-1 0 0,1 3 0 15,2-3 128-15,0 2-128 0,3 2 0 0,0-1 0 16,1 1 0-16,1 1 0 0,-2-1 0 0,0 2 0 0,0 0 0 16,0 0 0-16,1 0 0 0,-1 1 0 0,-1-4 0 15,-1 4-192-15,-1-4-32 0,1 0 0 0,1 0 0 16,-2 1-80-16,-2 1-16 0,-2-4 0 0,0 2 0 16,2-3-400-1,1 0-96-15,-1 0-16 0,2-4-18272 0</inkml:trace>
  <inkml:trace contextRef="#ctx0" brushRef="#br0" timeOffset="51465.38">32006 13422 13823 0,'-5'-4'1216'0,"2"-2"-960"0,2 1-256 0,0 0 0 0,1 3 4448 0,1 2 848 0,0-4 160 0,-1-1 48 0,1-1-3296 0,1-2-656 0,-2 2-128 0,-2 0-16 0,1 0-528 0,-4 3-112 0,-1 6 0 0,-3 0-16 15,-2 6-432-15,-2 1-96 0,-2 5-16 0,-4 2 0 16,-2 5-208-16,-1 6 128 0,-1 0-128 0,-3 4 0 16,0 5 0-16,0-1 0 0,1 5 0 0,0 0 0 15,3 0 0-15,1-1 0 0,2 2 0 0,2 2 0 16,3-5 0-16,2 1 0 0,2-2 0 0,2 1 0 15,0-1 0-15,4-3 0 0,3-3 0 0,1-5 0 16,3-2 0-16,2-3 0 0,2-2 0 0,3-4 0 16,1 0-128-16,3-1-32 0,2-5 0 0,2-1 0 0,2 0 32 0,2-3 0 15,2 0 0-15,1-4 0 0,-1 0 128 0,1-2 0 16,-2 0 0-16,1-2 128 0,-2 0 32 0,2-4 16 16,0-2 0-16,1-2 0 0,0-3 48 0,-2 0 16 15,2-5 0-15,-3-1 0 0,1-1 16 0,-2-5 0 16,-3-1 0-16,1-1 0 0,-2-3-96 0,-2-3-16 15,-3-2 0-15,-2-1 0 0,-1-4 48 0,-3-4 16 16,-2 2 0-16,-4-5 0 0,-1-1 16 0,-3 1 0 16,-2 3 0-16,-3-1 0 0,-1 1-224 0,-4 3 0 15,1 1 0-15,-2 4 0 0,0 4 128 0,-1 4-128 16,0 3 0-16,0 5 144 0,0 5-336 0,1 2-64 0,0 4 0 16,2-1-16-1,1 4-448-15,1 0-96 0,3-4-16 0,0 1-18352 0</inkml:trace>
  <inkml:trace contextRef="#ctx0" brushRef="#br0" timeOffset="52089.41">32354 11226 11967 0,'-2'-10'1072'0,"1"4"-864"0,1 2-208 0,0 1 0 16,0 2 176-16,0-1-16 0,-2-4 0 0,0-4 0 0,-1-3 992 0,0-3 192 0,-1 4 32 0,-2 2 16 0,0 0 1040 0,0 5 192 0,-2 1 64 0,-1 2 0 0,-2 4-160 0,0 1-32 16,-1 1 0-16,-2 4 0 0,-1 2-960 0,-2 6-208 15,-1 4-48-15,-4 7 0 0,1 3-816 0,-1 4-160 16,1 4-48-16,-1 2 0 0,-3 2-256 0,0 5 0 0,1 2 128 15,0 0-128-15,3 2 0 0,1-1 0 0,2 1 0 0,3 0 0 16,1 0 0-16,6-4 0 0,0-3 0 16,6-3 0-16,2-6 0 0,2-3 0 0,5-4 0 0,1-3 0 15,2-3 0-15,5-2 0 0,1-4 0 16,4-1 0-16,3-8-176 0,1-1 176 0,1-3-192 16,2-6 192-16,4 0-128 0,2-7 128 0,4 0 0 0,0-6 0 15,2-3 0-15,-2-3 0 0,-1 0 0 0,-3-7 144 16,-2 1-144-16,-3-5 192 0,-2-2-192 0,-4-3 192 15,-2-4-64-15,-4-2-128 0,-2 0 192 0,-4-5-64 16,-3 2 64-16,-3 1 16 0,-3 1 0 0,-3 0 0 16,-4 5-64-16,-3-1-16 0,-1 5 0 0,-4 5 0 15,0 3-128-15,-4 2 0 0,0 3 0 0,-2 5 0 16,0 3-176-16,0 5-64 0,-1 0-16 0,2 4 0 16,-1 2-144-16,1-2-48 0,3 6 0 0,1-2 0 15,4 2-1728-15,2 0-336 0</inkml:trace>
  <inkml:trace contextRef="#ctx0" brushRef="#br0" timeOffset="53013.56">32583 10475 43311 0,'-13'-2'3840'16,"3"-2"-3072"-16,5 1-608 0,5 3-160 0,2 3-496 0,-2-3-128 0,-1-3-16 0,-2 3-16 0,1-2 784 0,3 2 144 0,3 2 48 0,3 1 0 0,4 1-320 0,3 2 160 0,2 2-160 0,3 2 128 15,3 0-128-15,1 4 0 0,5 1 0 0,1 1 0 16,5-1-128-16,-1 1 128 0,3 0 0 0,1 0 0 16,0-4 0-16,3 2 0 0,-2 1 0 0,0-6 0 0,-1 1-192 0,-4 0 48 15,-7-1 0-15,-2 0 0 0,1-2 144 16,-1 2 0-16,-3-2 0 0,-3 2 0 0,-2-3 0 16,-2-2 144-16,-4 2-144 0,-2 0 160 0,1-2 144 15,-4 1 16-15,-1-2 16 0,-2 1 0 0,-1 2-96 16,1-2-32-16,-4 1 0 0,0 2 0 0,-1 2-16 0,0-2 0 15,-3 5 0-15,-1-3 0 0,1 1-192 0,-1 0 144 16,-1 3-144-16,1-1 128 0,-1 2-128 0,0 0 0 16,0 2 0-16,0 1 0 0,-1 4 0 0,0-2 0 15,1 1 0-15,-1 5 0 0,0 1 0 0,2 2 0 16,-2 3 0-16,3 4 0 0,0 2 0 0,1 1 0 16,1 3 0-16,2 0 0 0,-1 1 0 0,2 0 0 15,-1 4 0-15,2 2 0 0,0 5 0 0,1 4 0 0,0 4 0 16,-1 2 0-16,0 6 0 0,-2-2 0 0,-2-4 0 15,-2 6 0-15,0 6 0 0,-3 5 0 0,-1 2 0 0,0 1 0 16,0 3 0-16,0-2 128 0,4 1-128 0,1-2 192 16,2 0-192-16,-1-4-144 0,1-4 144 0,2-2-208 15,2 3 48-15,1-3 16 0,1 2 0 0,1 0 0 16,-1-4 144-16,-1-2 0 0,0 2 0 0,0-3 0 16,-2-2-128-16,0-2 0 0,-3 2 0 0,1-5 0 15,-2-5 128-15,0-6 176 0,1-3-48 0,-1 1 0 16,1-3-128-16,2-2 0 0,-1-4 0 0,1-4 0 15,1-1 0-15,-2-2 0 0,2-4 0 0,-2 1 0 16,-1-4 0-16,1-2 0 0,-1-1 0 0,0-1 0 0,0-1 0 16,-1-1-176-16,2-1 48 0,-2 1 0 0,1-2 128 15,-1 2 0-15,1-4 0 0,1-2 0 0,-1 0 0 16,2-1 256-16,0 1-64 0,1 2-16 0,0-2-176 0,0-1 128 16,1 2-128-16,0-2 128 0,1-2 16 0,0 2 0 15,1 1 0-15,-1-1 0 0,2-2-144 0,-2 0 128 16,2 2-128-16,-2-2 128 0,2 2-128 0,-1-2 0 15,-1 3 0-15,1-3 128 0,-2 1-128 0,0-1 0 16,0-3 0-16,-1 2 0 0,-1 1 176 0,0-4 0 16,-2 2 0-16,0-3 0 0,0 0 224 0,-2-1 48 15,0 0 16-15,-1-2 0 0,-1 1 144 0,-2-2 32 16,2 1 0-16,-4-2 0 0,-3 3 0 0,-3-3 0 16,-3 4 0-16,-4-4 0 0,0 3-144 0,-4 0-32 15,0-3 0-15,-3 3 0 0,-1-3-192 0,1 4-32 16,0-1-16-16,4-1 0 0,2 2-224 0,2-4 0 0,-1 0 0 15,4-4 0 1,6-1-640-16,5-5-112 0,8-2-16 0,11-10-22800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9T16:20:15.00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14768 5033 16575 0,'-13'-1'1472'0,"1"1"-1168"0,4 0-304 0,4 0 0 0,0-3 272 0,-2 3 0 16,-6-1 0-16,-7-2 0 0,-4 0-416 0,-3 0-96 15,2-3-16-15,4 2 0 0,6 2 768 0,1-2 160 16,3-1 32-16,3 4 0 0,1-3 896 0,1 2 176 16,1 2 32-16,2-4 16 0,0 4 96 15,1-2 0-15,1 2 16 0,1 0 0 0,2-3-480 0,1 3-112 16,2 0 0-16,1 0-16 0,3 0-800 0,1 0-144 16,4 0-48-16,1 0 0 0,3 0-144 0,2 0-48 15,3-1 0-15,5 1 0 0,-2 0 208 0,4 0 32 16,5-3 16-16,5 3 0 0,4-2-144 0,5 1-48 15,2 2 0-15,6-1 0 0,9 2-80 0,2-2 0 16,3-2-128-16,-2 1 192 0,-1-4-64 0,8 3-128 0,10 0 176 0,4 1-176 16,4-2 208-16,4 1-64 0,6 1-16 0,7 1 0 15,6 0 0-15,7 1 0 0,5-1 0 0,4 5 0 16,3-2-128-16,1 4 192 0,-2-4-192 0,-4 1 192 16,-5 2-192-16,10 0 0 0,12 3 0 0,-4-3 128 15,-2 0-128-15,-1 1 0 0,5 3 0 0,-4-4 0 16,-20-3 0-16,8 1 0 0,11 1 0 0,4 0 0 15,0 0 0-15,1-1 0 0,1-2 128 0,1 2-128 0,-3-4 0 16,-3 0 0-16,2 0 0 0,-3 0 0 0,-12 0 0 16,-3-4 0-16,-2-1 0 0,-2-1 0 15,-1 1-496-15,-8-4 32 0,-8 0 0 0,-7-1-18416 16</inkml:trace>
  <inkml:trace contextRef="#ctx0" brushRef="#br0" timeOffset="1359.25">23804 3603 15663 0,'-5'0'1392'0,"1"0"-1120"0,3 0-272 0,1-2 0 0,0 2 560 0,0-1 48 0,-2 1 16 0,0-3 0 0,-2-1 336 0,1 2 64 0,-2-2 0 15,0 0 16-15,1 0 560 0,-1 2 128 0,-1-3 0 0,0 4 16 16,-2-1 384-16,1 0 80 0,-2 2 16 0,-2 2 0 16,-3 0-1008-16,0 2-208 0,-4-2-48 0,-1 4 0 15,-1 1-576-15,-3 3-128 0,-1-1-32 0,-1 4 0 0,0-1-224 16,-2 4 176-16,-4 3-176 0,-2-3 160 15,-2 2-512 1,1 0-96-16,1 0-32 0,2 1 0 0,5-3 256 0,3-1 48 0,4-2 16 0,3 0 0 16,5-3 160-16,4-2 0 0,2 2 0 0,4-6 128 15,2 1-128-15,3 0 0 0,3 1 0 0,3-1 0 0,4-1 176 16,2-2-48-16,2-1 0 0,3 2 0 0,3-3 0 0,3 0-128 16,3 0 192-16,2 0-64 0,0-3-128 0,1 3 0 15,2 3 144-15,-2 1-144 0,1 2 0 0,-1 0 0 16,-1 4 0-16,-2 2 0 0,-2 3 0 0,-3-1 0 15,-4 4 0-15,-4-2 0 0,-2 0 0 0,-5-1 0 16,-1 1 0-16,-4 3 0 0,-2 1 0 0,0 2 0 16,-2-2 0-16,-2 1-192 0,0 1-16 0,-2 0-16 15,1-2 0-15,-2 1 0 0,1-5 224 0,-1 0 0 16,-1 3 0-16,-3-7 0 0,2 4 208 0,-4-4 48 0,-1-2 0 16,-4 0 0-16,0 0-64 0,-2 1-16 15,-4-3 0-15,-3 2 0 0,0-2-176 0,-1 1 160 0,2-4-160 16,-3 0 160-16,-5 5-160 0,-3-4 128 0,1 4-128 15,-2-4 128-15,2 3-128 0,-1-3 0 0,4-3 0 16,0 4 0 0,3-4-560-16,2 0-32 0,3-3-16 0,3 1 0 15,2-1-1632-15,4 0-336 0</inkml:trace>
  <inkml:trace contextRef="#ctx0" brushRef="#br0" timeOffset="2132.16">24539 3799 19343 0,'5'-10'1728'0,"-2"1"-1392"0,-1-1-336 0,1 4 0 0,-2 2 768 0,0 2 96 16,0-2 16-16,1-2 0 0,-1-6 1488 0,0-1 288 16,-2-3 64-16,-4 0 16 0,-1 4-1104 0,-5-1-224 0,-3 3-32 0,-3 4-16 15,-3 3-1184-15,-4 3-176 0,-4 1-176 16,-4 5 48-1,-3 3-384-15,-3 4-64 0,-3 6 0 0,-2 6-16 16,-2 3 96-16,1 0 32 0,2 1 0 0,5-3 0 16,5-1 16-16,4-3 0 0,5 0 0 0,4-2 0 0,4 1 448 0,3-3 0 15,3 2 176-15,3 0-48 0,3-1 176 0,1-1 32 0,2-4 16 16,3 1 0-16,0-3 128 0,5 0 32 0,1-2 0 0,3-2 0 16,3-3 0-16,2-4 16 0,4-1 0 0,1-4 0 15,4-2 48-15,3-2 16 0,0-3 0 0,4 0 0 16,0-6-336-16,0 1-64 0,-3 0 0 0,0-3-16 15,1-1-176-15,0-2 0 0,-2 0 144 0,-2 0-144 16,-3-1 128-16,-4 2-128 0,-1 2 128 0,-4 0-128 16,-2 3 192-16,-3 0-48 0,-2 1 0 0,0 5 0 15,-3 0 0-15,-2 0 0 0,0 5 0 0,-2 2 0 0,0-1-16 16,-1 4 0-16,0 0 0 0,0 0 0 0,0 4-128 16,0-2 160-16,0 4-160 0,-1 1 160 0,1 0-160 0,0 2 0 15,0-3 0-15,0 4 0 0,-1-3 0 0,0 4 0 16,-2-1 0-16,-1 2 128 0,-1 1-128 0,0 0 0 15,-1 1 0-15,-2 7 0 0,-4-1 0 16,-1 5 0-16,-2 1 0 0,0 1 128 0,0-5-128 0,-2 6 0 16,-3 1 0-16,-2 3 0 0,-3 3 0 0,1-3 0 15,0 2 0-15,1 1 0 0,2 0 0 0,0-3 0 16,-1 1 0-16,3 2 0 0,0-3 0 0,-1 0 0 16,3 3 0-16,0 2 0 0,2 1 0 0,3-3 0 0,2-3 0 15,2-1 0-15,3-3 0 0,2 1 0 16,3-1 0-16,2-2 0 0,1 0 0 0,0-1 160 0,1 0-160 15,1 1 160-15,0-5-160 0,1 5 0 0,1 2 0 16,3-2 128-16,0 1-128 0,4 2 0 0,2 3-192 0,1-4 192 16,1-5-304-16,3 1 64 0,3-2 16 0,3 1 0 31,3-5-208-31,1 0-32 0,0-6-16 0,0-3-11456 0,1-3-2288 0</inkml:trace>
  <inkml:trace contextRef="#ctx0" brushRef="#br0" timeOffset="2758.42">25661 3884 30399 0,'-4'0'2704'0,"2"0"-2160"0,2 0-544 0,2 0 0 16,1 1 256-16,-1-1-48 0,1 3-16 15,2-3 0-15,3 0 848 0,2 0 176 0,4-3 16 0,2 2 16 16,1 1-720-16,3-5-144 0,0 4-16 0,1-3-16 16,1-1-352-16,-1 1 0 0,1-2 0 0,-1-1 128 15,0-2-128-15,-1 1 0 0,0-2 0 0,-2-3 0 16,1 1 0-16,-3-2 144 0,-2 2-16 0,-2-2-128 15,-1 2 480-15,-2-4-16 0,-3 1 0 0,-1-1 0 16,-4 0-16-16,-1 1-16 0,-1 1 0 0,-3-2 0 16,-3 2-160-16,-2 0-16 0,-4-2-16 0,-2 5 0 15,0 3-240-15,0 2 0 0,-1 2 0 0,-4 4 0 0,-3 4-128 16,-3 4 128-16,-3 3 0 0,0 2 0 0,-2 3 0 16,1 3 0-16,0 3 0 0,2-1 0 0,1 3 0 0,1 0 0 15,2 2 0-15,3-1 0 0,4-3 0 0,2 1 0 16,3-1 0-16,4 0 0 0,2 3 0 0,4-3 0 15,2 3 128-15,2-3-128 0,3 0 256 0,2 3-64 16,6-1 0-16,3 0 0 0,4 1-64 0,2-3-128 16,3 1 176-16,3-4-176 0,4 2 0 0,0-8 0 15,-1 0-240-15,4-4 80 16,2-3-768-16,0-2-160 0,-2-3-16 0,-2-1-16416 16</inkml:trace>
  <inkml:trace contextRef="#ctx0" brushRef="#br0" timeOffset="3231.38">26419 4010 16575 0,'-9'10'1472'0,"4"-4"-1168"0,0 0-304 0,2 1 0 16,4-4 1024-16,-1 0 128 0,1-2 48 0,-1 3 0 15,0 2-624-15,1 3-112 0,2-1-16 0,-1 0-16 16,3-2 336-16,0-3 64 0,1 0 0 0,1-1 16 0,-1-2 1008 16,-1 0 208-16,1 0 48 0,-1 0 0 0,-1-2-576 0,-1 2-96 15,0-3-32-15,-2 2 0 0,0-1-464 0,0-2-112 16,1-1 0-16,-1-2-16 0,1-2-288 15,0-1-48-15,-1-3-16 0,1-6 0 0,1 3-160 0,-1-5-48 16,1-1 0-16,-2-4 0 0,1-2 176 16,-2-4 16-16,2 0 16 0,-1-2 0 0,-1 1-224 0,0 0-48 15,-1-2-16-15,-2 0 0 0,1 0 64 16,-1 0 16-16,0 3 0 0,0 4 0 0,2 0-256 0,-2 5 144 16,3 2-144-16,2 4 128 0,0 2-128 0,2 2 0 15,0 4 144-15,0-1-144 0,4 3 0 0,1 4 0 16,-1-2 0-16,3 4 128 15,3 4-512-15,1 1-112 0,0 2-16 0,2 3 0 16,4 3-96-16,4 2-32 0,1 4 0 0,2-2 0 16,3 3-528-16,-3 0-112 0,0-3-32 0,-1-3-10720 0,-1 2-2128 15</inkml:trace>
  <inkml:trace contextRef="#ctx0" brushRef="#br0" timeOffset="3668.73">27161 3754 17503 0,'-6'11'768'0,"1"0"176"0,0-1-752 0,0-1-192 0,2-2 0 0,2 0 0 0,-1-1 0 0,-3 6 0 0,-4 10 144 0,-2 3-144 0,-3 7 784 0,-2 0 96 16,1-1 16-16,1-2 0 0,0-3-320 0,-1-2-48 15,2-5-16-15,1 1 0 0,2-7 1280 0,3 0 256 16,3-2 64-16,1-5 0 0,1 1-96 0,1-4-16 16,2 1 0-16,1-4 0 0,-1 0-912 0,0-3-176 15,2-1-32-15,-1-2-16 0,1 0-160 0,-1-1-48 16,2-6 0-16,2-2 0 0,0-2-96 0,0-4-32 16,2-1 0-16,0-4 0 0,1-5-176 0,1-1-32 15,1-3-16-15,0-6 0 0,0 3-144 0,-1-3-32 16,1 3 0-16,0 1 0 0,-1 7 0 0,1 2 0 15,1 1 0-15,-1 4 0 0,1 3 64 0,0 4 16 0,2 2 0 16,1 0 0-16,1 2-32 0,3 0-16 16,0 5 0-16,4-2 0 0,1 3-160 0,3 0 0 0,3 1 0 15,4 5 0-15,1-2 0 0,5 2-192 16,2 3 64-16,3 4 128 16,3-1-592-16,2 2 0 0,2 2 0 0,-2-2 0 15,-6 0-176-15,-4-2-16 0,-3-3-16 0,-2 1-12256 0,-3-3-2432 0</inkml:trace>
  <inkml:trace contextRef="#ctx0" brushRef="#br0" timeOffset="7742.11">18453 17310 26719 0,'-9'-3'2368'0,"3"3"-1888"0,5 0-480 0,1 0 0 16,-1 0-2032-16,-4 0-496 0,-5 0-96 0,-4-3-32 16,-2 3 1120-16,1-5 240 0,5 3 32 0,3-1 16 0,3-2 2224 0,3 3 448 15,2 0 96-15,1-2 16 0,-1 4 400 0,-1-2 96 16,0 2 16-16,-1 0 0 0,-3 0-64 0,-1 0-16 0,-1 0 0 16,0 0 0-16,-3 2-400 0,-1-2-80 15,0 0-16-15,-2 0 0 0,1 0-1024 0,-3 0-192 0,2 0-64 0,-2 0 0 31,2 0-496-31,-1-2-96 0,1 2-32 0,1-3 0 0,1 2 112 0,1 1 32 0,3-2 0 16,1 2 0-16,3 0 704 0,-1 0 144 0,3 0 16 16,0 0 16-16,0 2 160 0,0-2 16 0,1 1 16 0,-1 2 0 15,2-1-400-15,-2 2-96 0,2-2-16 0,-1 5 0 16,1-2-32-16,-1 0-16 0,0 1 0 0,2-3 0 16,0 0 32-16,2 1 0 0,1-1 0 0,4 0 0 15,4-2 0-15,2-1 0 0,3-1 0 0,4-3 0 16,5-1 96-16,5-1 32 0,1 0 0 0,6 0 0 15,4 1-160-15,1 2-32 0,2-1 0 0,-1 4 0 16,-2 0 0-16,1 2 0 0,-1 0 0 0,-1-2 0 16,-2 3-48-16,3-2-16 0,0 1 0 0,1-2 0 15,0 4-128-15,0-1 0 0,-4-2 0 0,3 1 0 16,6 1 128-16,0-3 0 0,2 0 0 0,0-3 0 0,3 1 16 16,0 1 0-16,3-2 0 0,2 3 0 0,-1 0-144 0,-1-2 0 15,-1 0 0-15,0-1 0 0,-4-2 192 0,0 1-64 16,3-2 0-16,-3 2 0 0,-2 4-128 0,-3-2 192 15,-1 2-192-15,-4 0 192 0,-1 0-64 16,-2 0-128-16,1 0 192 0,0 0-64 0,1 0-128 0,0 2 160 16,-2-1-160-16,1 4 160 0,-2-1-160 0,-2 0 0 15,2 2 0-15,1 0 0 0,-1 0 0 0,1-3 0 16,-1-2 0-16,2 1 0 0,3-2 0 0,-1 0 0 16,3 0 0-16,-2 3 0 0,1-3 0 0,-3 0 0 15,-2 4 0-15,1-2 0 0,-4-2 0 0,-1 1 0 0,-1 2 128 0,-2-2-128 16,3 1 144-16,-1-2 0 0,-1 3 0 15,0 1 0-15,-2-2 48 0,-1 2 16 16,-3-2 0-16,1 2 0 0,-2-1-208 0,-2 0 128 0,-1 1-128 16,1-2 0-16,-1 2 0 0,0-4 0 0,2 3 0 15,-1-2 0-15,-1-1 0 0,-1-1 0 0,4 1 0 16,3 0 0-16,0-3 0 0,-1 3 0 0,3 0 0 0,1-2 144 16,-1 2-144-16,-3 0 0 0,1 2 0 0,-4 1 0 15,0-2 192-15,-3 4 64 0,0-2 16 0,-3 0 0 16,-2 1-48-16,1-1-16 0,-2 1 0 0,-1 1 0 15,1-4-208-15,-1 2 0 0,2 0 0 0,-1 0 0 16,2 1 0-16,-2-2 0 0,1 2 0 0,1-2 0 16,1 0 0-16,1 0 0 0,2 0 0 0,1 2 0 0,0-4 0 15,2 3 0-15,0-2 0 0,-1-1 0 0,-1 2 0 0,-1 1 0 16,-1 1 0-16,-1-3 0 0,0 1 0 16,-1 1 0-16,0-2 0 0,-3 1 0 0,1 1 0 15,-2-2 0-15,0 2 0 0,-1-3 0 0,-3 2 0 0,0-2 0 16,1 1 0-16,-3 2 0 0,0-3 0 0,-3 1 0 15,0-1 0-15,-2 0 0 0,0 1-224 0,-1-1 16 16,-2 0 0-16,1 0 0 16,-3 0-368-16,0 0-80 0,-3 0-16 0,0-2-14576 15,-5 2-2928-15</inkml:trace>
  <inkml:trace contextRef="#ctx0" brushRef="#br0" timeOffset="10481.57">19598 17560 25791 0,'-2'-3'2304'0,"-1"3"-1856"0,1 0-448 0,0 0 0 16,1 0 1408-16,-1 0 176 0,-3 0 32 0,-3 0 16 0,0 0-1152 0,-3 0-224 16,1 0-64-16,1 3 0 0,3-3-192 0,1 1 0 15,0 4 0-15,2-2 0 0,2 1 0 0,0 2 0 16,2 3 0-16,0 3 0 0,1 2 0 0,0 2-128 16,1 5 128-16,-1 1 0 0,1 2 0 0,-2 0 0 15,0 1 0-15,-1 1 144 0,-1 0-144 0,-2 1 0 16,0-2 0-16,-2-1 128 0,0-2 0 0,0 0 0 15,-1 2 0-15,-3-1 0 0,2-1-128 0,-3 1 0 16,1-2 0-16,-1-3 0 16,3-2-384-16,-2-2-176 0,2 1-16 0,0-5-13504 0</inkml:trace>
  <inkml:trace contextRef="#ctx0" brushRef="#br0" timeOffset="10809.03">19797 17911 40543 0,'-1'0'1792'0,"0"1"384"15,-1 0-1744-15,2-1-432 0,2 0 0 0,0-1 0 0,1 1-192 16,2-1-112-16,2 1-16 0,3-3-16 16,4 2-1104-16,-2-1-224 0,-1-1-32 0,-1 3-16 15,-3 3 368-15,-2 0 80 0,-1 6 16 0,-4 1 0 16,-1 3-384-16,-3 2-80 0,-2 0-16 0,-2 1 0 0,0 4 1600 0,-3-4 304 16,0 3 64-16,-1-3 16 0,0-2-64 0,2-2-16 15,3-1 0-15,1-8-10752 0</inkml:trace>
  <inkml:trace contextRef="#ctx0" brushRef="#br0" timeOffset="10985.57">19913 17567 49759 0,'0'-4'2208'0,"-1"2"448"0,0 1-2128 0,0 1-528 0,1-3 0 0,1 3 0 32,0 3-1904-32,0-3-480 0,2 1-112 0,-1 1 0 0,2 2 1888 0,-4-4 384 0,0 0 80 0</inkml:trace>
  <inkml:trace contextRef="#ctx0" brushRef="#br0" timeOffset="11476.13">20314 17896 32255 0,'0'2'1424'0,"-1"1"304"0,1-3-1392 0,-1 1-336 0,1 2 0 0,0-1 0 15,0-1-960-15,-2 3-272 0,1 1-48 0,-1 2-16 16,-2 4 384-16,0-1 80 0,1-2 0 0,-1 0 16 0,0 0 816 0,0 0 0 16,2-4 0-16,1 1 0 0,-1-1 576 0,1-2 128 15,1 0 32-15,-1-2 0 0,1 0 1104 0,-1-4 208 0,1 0 64 16,-2-1 0-16,1-1-640 0,-1 0-112 0,-1 1-16 16,1-1-16-16,-2-3-800 0,0 0-144 0,2 2-48 0,-1-3 0 15,2 1-336-15,1 2 144 0,0-4-144 0,1 3 0 16,3-1 0-16,1-3 0 0,1 1 0 0,2 0 0 15,2 1 0-15,0-2 0 0,1 0 0 16,2-1 0-16,1 2 0 0,1-1 0 0,1-1 128 0,0 3-128 16,-1 1 208-16,1 2-16 0,0 1 0 0,0 0 0 15,0 3-192-15,-1 1 144 0,-2 4-144 0,0 1 128 16,-2 1-128-16,0 2 0 0,-2 0 0 0,-2 4 0 16,1 0 0-16,-2 2 0 0,-1 3 0 0,1 1 0 15,-1 0 0-15,0 0-144 0,0 0 144 0,1-1 0 16,0 1 0-16,0-3-128 0,3-1 128 0,-2 2 0 15,3-6 0-15,0 2 0 0,-2-4 0 0,-1 1 0 16,2-1-416-16,-1-5-32 0,0 1 0 16,-1-2-11680-16,-1 3-2336 0</inkml:trace>
  <inkml:trace contextRef="#ctx0" brushRef="#br0" timeOffset="11937.4">20908 18031 35007 0,'7'0'1552'0,"-3"-3"320"0,-1-1-1488 0,0 4-384 0,-2-2 0 0,-1 1 0 0,3 1 0 0,-1-3 0 16,3-3 0-16,1 0 0 16,3 0-1296-16,2-7-240 0,3 6-32 0,-1-4-16 15,3 3 640-15,0-4 128 0,3 2 32 0,1-2 0 0,-1-2 784 0,1 2 320 0,-1-1 0 0,-3 4-16 16,0-4 336-16,-4 1 64 0,-1 2 0 0,-3-1 16 15,-4 1 336-15,-2 0 64 0,-2 0 16 0,-2 0 0 16,-3-1-304-16,-3 1-48 0,-2 0-16 0,-1 0 0 16,-1 1-384-16,-3 0-64 0,0 3-32 0,-1-1 0 15,1 5-288-15,-1 4 0 0,-1 1 0 0,1 3 0 16,0 0 0-16,0 1 0 0,0 2 0 0,-1 1 0 16,5 0 0-16,-1 3 0 0,1-1 0 0,1 2 0 15,1 2 0-15,0 1 0 0,2-1 128 0,-1 3-128 16,-1 0 512-16,0 0 32 0,2-1 16 0,0 2 0 15,2-4-304-15,1 3-64 0,3-3-16 0,0 0 0 16,4-1-176-16,0 1 0 0,3-2 0 0,1 0 0 0,0-4 0 16,3 3 0-16,1-6 0 0,0 2 0 0,1-1 0 15,1-4 0-15,1-1 0 0,0-3 0 16,3 0-704-16,2-5-112 0,0 1-16 0,2-2-16 16,-1-1-1856-16,2 0-368 0,1 1-80 0,0 0-16 15,0-3-864-15,1 2-160 0,1 0-32 0,4-1-16 16,-2 2 1920-16,0-2 384 0</inkml:trace>
  <inkml:trace contextRef="#ctx0" brushRef="#br0" timeOffset="12394.05">21542 17892 2751 0,'4'-7'256'0,"-1"2"-256"16,0 1 0-16,-2 0 0 0,0 4 1232 0,1-5 208 16,1-2 32-16,2-3 16 0,1-5 0 0,1-3 0 0,-4 4 0 15,-1 2 0-15,-2-1 96 0,-2 6 16 0,0 1 0 0,-2 1 0 16,0 1 320-16,-1 4 64 0,1 0 0 0,-3 0 16 15,0 4-96-15,-1 1-32 0,0 2 0 0,-2 2 0 16,-1 1-1120-16,0 2-240 0,-2 0-32 0,1 1-16 16,2 0-464-16,0-3 0 0,0 3 0 0,-1 2 0 15,0-2 0-15,0 2 0 0,0 1 0 0,1-2 0 16,1 1 160-16,1-3-16 0,1 1 0 0,4-3 0 16,-1 3 544-16,3-5 96 0,1 0 32 0,0-3 0 15,2 2-640-15,1-4-176 0,-1 0 0 0,3-3 0 0,1 0-160 16,2 0-96-16,-1 0-32 0,3-3 0 15,0 0 288-15,0-1-128 0,2-2 128 0,1-4 0 0,0 2 0 16,-1-6 304-16,2 3-48 0,-2-3 0 0,1 0-256 16,-2 0 0-16,-1 2-128 0,0-2 128 0,-2 2-368 15,0 2 32-15,-2 4 0 0,0-3 0 0,3 0 112 16,1 2 32-16,1 1 0 0,0 3 0 0,-1 2 192 0,0 1 0 16,-2 4 144-16,-1-2-144 0,-2 2 640 0,-1 2 48 15,0-2 0-15,0 2 0 0,0 3-128 16,-1-3-32-16,0 1 0 0,1-1 0 0,-1 3-80 15,2 1 0-15,0 0-16 0,1-2 0 0,2 4-144 0,-1 0-32 16,1-1 0-16,-1 0 0 0,2 2-128 0,-2-4-128 16,3 3 192-16,-3-3-192 0,1 1 0 0,-2-3 0 15,1 1 0-15,-2-3 0 16,2 0-640-16,-3-1-16 0,1 0-16 0,0-2-11680 16,0 0-2352-16</inkml:trace>
  <inkml:trace contextRef="#ctx0" brushRef="#br0" timeOffset="12789.24">22061 18028 41471 0,'-5'9'1840'0,"2"-5"368"0,-1-1-1760 0,1 2-448 0,2-4 0 16,1 2 0-16,0-2-2048 0,-1 4-512 0,0-1-80 16,-2 2-32-16,2 0-704 0,0 0-144 0,1 1-16 0,0-1-16 0,1-5 2848 15,0 1 704-15,1-2 0 0,-1 0 0 0,0 0 1504 0,0 0 400 16,0-3 80-16,1-2 0 0,-1 1 1024 0,-1-3 208 16,1-2 48-16,0 3 0 0,-1 0-1632 0,2-2-320 15,0-3-64-15,2-6-16 0,0-4-512 0,2-8-96 16,1 3-32-16,2-2 0 0,1 1-352 15,1 1-80-15,1 0-16 0,1 3 0 0,-1 5-144 0,0-1 0 16,-1 3 0-16,-1 0 0 0,0 4 0 0,0-1 0 16,-1 1 0-16,1 5 0 0,1-2 0 0,1 2 0 15,2 2 0-15,3 1 0 0,4 0 0 0,5 2 0 16,4-1 0-16,4 2 0 0,5-1-256 0,3-2 32 16,1 0 0-16,2-2 0 15,-2 0-240-15,-1-3-48 0,-1-3-16 0,-2-4-18608 0</inkml:trace>
  <inkml:trace contextRef="#ctx0" brushRef="#br0" timeOffset="18516.95">24005 17665 32255 0,'-5'0'2864'0,"2"-3"-2288"0,0 2-576 0,2 1 0 16,1 0 624-16,0 0 16 0,-1-4 0 0,-1 2 0 16,1-2-1168-16,1-2-240 0,1 1-32 0,1 4-16 15,1-2 1152-15,2 3 240 0,0 3 32 0,0 0 16 16,-1 4 688-16,1-1 144 0,-2 6 16 0,-1 4 16 0,-1 3-768 0,-2 3-144 15,-3 4-48-15,-1 2 0 0,-1 3-192 16,-3 1-32-16,1 3-16 0,-2-4 0 0,2 1-16 0,-2-1 0 16,2 5 0-16,-1-4 0 0,3-1-144 15,2-3-128-15,2-2 192 0,0-1-192 0,4-6 128 16,-2-3-128-16,2-3 0 0,-1 0 0 0,-1-3 160 16,0-2-160-16,-1-2 128 0,0-3-128 0,-2 1 0 15,-1-4 0-15,-1-3 0 0,-2-1 0 0,0-2 0 16,-2-2-176-16,1-4 176 0,-2 0-192 0,2-3 192 0,2-2 176 15,0-4-48-15,2-1 0 0,2-4-128 0,2-1 160 16,2-2-160-16,2 6 160 0,0 4-160 0,3-3-224 16,5-3 48-16,5-1 16 0,1 1-48 0,2 3-16 15,2 1 0-15,-2 5 0 0,1 2 224 0,-3 4 0 16,0 2 0-16,-2-1 0 0,0 4-128 0,-2 0-48 16,0 4 0-16,-1-1 0 0,-2-1 176 0,0 3 0 0,0 0 0 15,0-1 0-15,0 2 0 0,1 2 0 0,-1-1 0 16,1-1 0-16,-1 4 0 0,2-1 176 0,0 2-176 15,1 0 192-15,2 4-192 0,-3-4 0 0,0 4 0 0,-1-1 0 16,-1-2 128-16,-3 3-128 0,-2-1 128 0,-2-3-128 16,-2 0 128-16,-1-3-128 0,-1 4 0 0,-1-1 128 15,-3-3 0-15,-1 1-128 0,0-2 192 0,0-2-64 16,2-2 16-16,-2-5 0 0,1 1 0 0,0-3 0 16,2 0-144-16,-1-4 0 0,2 2-192 15,1-1 192-15,1-3-256 0,3 1 64 0,1 2 0 0,3-4 16 16,0 3 176-16,2-1-208 0,1 0 80 0,2 2 128 0,0-4 0 15,3 0 0-15,0 1 0 0,0 1 0 16,2-1 0-16,-1 2 0 0,0 0 0 0,-1 3 0 16,1 2 0-16,-4 0 0 0,1 3 0 0,-2 2 0 15,-2 0 192-15,1 2-64 0,-1 1 0 0,1 0 0 0,-1 4 64 16,-1-2 16-16,2 4 0 0,-1 2 0 0,2-2-16 16,-1 3 0-16,2-3 0 0,-1 4 0 0,0 2-192 0,1 2 128 15,-2-2-128-15,1 7 0 0,-1-1 160 0,-2 2-160 16,0 2 160-16,-2-2-160 0,-2 2 160 0,-4 2-160 15,0-2 160-15,-3 4-160 0,-3-1 144 0,-1 1-144 16,-2 2 128-16,0-2-128 0,-2 1 0 0,-1-1-176 16,1-1 16-16,1-3 0 15,1-3-288-15,1-6-48 0,2 0-16 0,0-7 0 16,3-2 16-16,1-4 0 0,2-4 0 0,1-2-12016 16,2-4-2400-16</inkml:trace>
  <inkml:trace contextRef="#ctx0" brushRef="#br0" timeOffset="18987">25190 17714 33167 0,'-6'4'1472'0,"-1"-7"304"0,1 2-1424 0,3 1-352 0,1-2 0 0,2 2 0 0,0 0-2688 15,-2-4-592-15,-2 1-128 0,-1 0-32 0,-1-2 2176 0,0 4 432 0,0-2 96 16,-1 3 16-16,1 3 2512 0,0 0 496 0,-1 3 96 0,0 3 32 0,0 1 448 0,0 2 80 16,-1 4 32-16,0 0 0 0,1 3-1744 15,0-2-336-15,1 4-80 0,-2-1-16 0,2 2-336 0,0 1-64 16,0-1-16-16,3-1 0 0,0-1-384 0,0 1 0 16,2-1 0-16,2 1 0 15,0-4 128-15,3 0-128 0,2-1 128 0,3 0-128 0,1-3 0 16,1-1 0-16,3-1 0 0,0 0 0 0,2-1 0 0,2-2 0 15,-1 0 0-15,2-5 0 0,-1 0 0 0,-1-3 0 16,1 0 0-16,-2-3 0 0,-1-2 0 0,0-1 0 16,-2-2 0-16,-3 2 128 0,0-3 0 0,-1-1-128 15,0-3 192-15,0-4-64 0,-1-3 96 0,-2 0 16 16,-1-2 0-16,-3 1 0 0,2-5 16 0,-3 4 16 16,-1 3 0-16,0-3 0 0,-1-6-272 0,0 0 0 15,-2 5 0-15,-1 0 0 0,1 5 0 0,0 2-144 16,0 3-16-16,-2 3 0 0,-2 2 16 0,2 4 0 0,1 0 0 15,-4 2 0-15,2-1-16 0,-3 2 0 16,-1 2 0-16,1 2 0 16,-1-1-368-16,-3 2-80 0,0-1-16 0,-1 0 0 15,0 1-1728-15,0-2-336 0,0 0-80 0,0 0-12464 0</inkml:trace>
  <inkml:trace contextRef="#ctx0" brushRef="#br0" timeOffset="19594.62">25934 17793 10127 0,'1'-2'896'0,"-1"-1"-704"0,0 2-192 0,0-1 0 0,2-1 2048 0,-2 2 384 15,1-5 80-15,1-4 16 0,1-1 96 0,1-3 32 16,-2-1 0-16,1 2 0 0,-2-2-64 0,-1 1-16 16,0 2 0-16,-1 2 0 0,-1 0-1488 0,-1 1-288 15,0 1-64-15,-2 3-16 0,-1-1-512 0,-3 1-208 16,-1 3 176-16,-1 2-176 0,-2 0 0 0,-3 7 0 15,-3-1 0-15,-2 4 0 0,-4 2 0 0,-1 4 0 16,-3 4 0-16,-1 1 0 0,0 1 0 0,-1 0 0 16,0 4 0-16,1-1 0 0,4-5 288 0,1 2 16 0,1-1 0 15,5 1 0-15,1-2-144 0,3 1-32 0,4-1 0 16,1-4 0-16,5 0-128 0,2 3 128 0,2-7-128 0,1 2 128 16,3-2-128-16,2 0 128 0,4 1-128 0,3-1 128 15,2 1-128-15,1-4 192 0,2 4-192 0,1-3 192 16,4-2-64-16,-1-1-128 0,2-3 192 0,2-1-64 15,1-1 32-15,0-4 0 0,0-2 0 0,0-6 0 16,-2 2 112-16,0-5 32 0,-1 0 0 0,-7 2 0 0,-2 1-48 16,-2-3 0-16,3-6 0 0,1-7 0 15,-1-5 32-15,-1-6 0 0,-2-2 0 0,-3-2 0 16,-2-1-80-16,-4-1-16 0,-2 1 0 0,-4-5 0 0,0-1-64 0,-3-3-128 16,-1 0 176-16,-1-1-176 0,2 4 160 0,-2 0-160 15,3 5 128-15,0 4-128 0,1 5 0 0,2 2-224 16,1 3 32-16,0 2 0 0,1 7-160 15,0 0-32-15,2 6 0 0,-1 1 0 16,2 6-368-16,0 1-80 0,1 1 0 16,1 7-18992-16</inkml:trace>
  <inkml:trace contextRef="#ctx0" brushRef="#br0" timeOffset="20027.09">26157 17879 35007 0,'1'3'3120'15,"0"0"-2496"-15,-1-2-496 0,1-1-128 0,2 0 256 0,-1 0 16 0,3 2 16 0,2 0 0 32,4 0-2240-32,0-2-448 0,2 0-96 0,0-2 0 0,0-2 3136 0,0-3 624 0,-1 0 128 0,2-4 16 15,-1 1 592-15,2 0 112 0,0-2 32 16,1 2 0-16,0-2-1280 0,0 2-256 0,2-2-48 0,-2 2-16 15,1 1-352-15,-2-1-192 0,0 4 192 0,-3-4-192 16,0 0 144-16,-2 1-144 0,-1 2 0 0,-2-2 144 16,-3 3-144-16,-2 0 0 0,-2-1 0 0,-2 0 128 15,-4 3-128-15,-3 0 0 0,-4 0 0 0,-4 2 128 16,-1 4-448-16,-6-1-80 0,0 6-32 16,-5 1 0-16,1 2-592 0,-2 5-128 15,2 2-32-15,2 1 0 0,2-1 1184 0,4-1 432 0,4 1-16 0,3-1 0 0,3 0 320 0,4 0 64 16,2-2 16-16,3 1 0 0,2-3-528 0,3 1-96 15,1 0-32-15,0 0 0 0,2-1 48 0,0 0 16 16,2 1 0-16,0-3 0 0,1 3 80 0,2 2 16 16,2-3 0-16,-2 1 0 0,3-3-192 0,-2 2-128 15,2-1 192-15,0 0-192 0,1-1 0 0,0 0-352 16,2-1 48-16,-2 1 16 16,1-4-576-16,-1 0-112 0,3-2-32 0,-3-2-11136 15,-2-2-2224-15</inkml:trace>
  <inkml:trace contextRef="#ctx0" brushRef="#br0" timeOffset="20343.79">26831 17013 42383 0,'-3'-4'3776'0,"2"2"-3024"0,1-1-608 0,0 3-144 0,1 0 160 0,2 0 0 0,-1-1 0 0,2 1 0 0,1 0-704 0,1 4-144 15,1 6-16-15,0 6-16 0,-1 6 160 0,-3 6 48 0,1 6 0 0,-3 7 0 16,-1 4 512-16,-1 5 0 0,-3 1 0 0,1-1 0 0,-1 1 464 0,0 2 112 16,2-2 0-16,1 3 16 0,1-3-272 15,1 0-48-15,1-4-16 0,1 0 0 0,1-3-256 16,0-2 128-16,1-2-128 0,0-2 0 0,-1-6 0 15,0 0 0-15,1 2 0 0,0-6 0 0,0-2-144 0,0-6-144 16,0-2-32-16,-2-5-17968 16</inkml:trace>
  <inkml:trace contextRef="#ctx0" brushRef="#br0" timeOffset="20918.09">28180 17086 35935 0,'1'-14'3200'0,"-2"3"-2560"16,0 1-512-16,1 0-128 0,0 4 1024 0,-2 0 192 0,2 0 48 0,-1-4 0 0,-1-9-1264 0,-3-5-384 0,-2 0-16 0,-1-1 0 15,-2 7 0-15,-4 6 0 0,-2 2 0 0,-1 7 0 16,-3 6-240-16,-1 5-64 0,-2 2 0 0,-2 6 0 16,0 3 1232-16,-1-1 240 0,1 5 64 0,1 3 0 0,0-2 48 0,3 6 16 15,3 3 0-15,0 2 0 0,2 5-496 0,4 0-80 16,2 7-32-16,3 0 0 0,0 0-288 0,6 4 0 15,0 3 128-15,2 0-128 0,2 3 0 0,0-3 0 16,2 3 0-16,1-7 0 0,3-5 0 0,-1-4 0 16,0-4 0-16,1-2-144 0,1-1 144 0,-2 0 0 0,1-7 160 15,-1 1-160-15,0 1 0 0,-2-6 0 0,1-2 0 16,-4-2 0 0,1-6-624-16,-2 0-64 0,-2-5-16 0,0-4 0 15,-1-1-1248-15,-1-3-256 0</inkml:trace>
  <inkml:trace contextRef="#ctx0" brushRef="#br0" timeOffset="21119.82">27464 17714 45151 0,'-3'1'2000'0,"1"-1"416"0,1-1-1936 0,1-1-480 0,2-1 0 0,3 2 0 16,2-2-480-16,3-3-192 15,5 0-32-15,7-4-16 0,11-2 208 0,5-1 32 0,4 0 16 0,2 4 0 0,3-1 464 0,0 4 0 16,2 2 0-16,-2 2 0 0,0 2-304 0,-4 0 48 16,-1 2 0-16,-5 0 0 15,-4 3-2240-15,-4-2-432 0</inkml:trace>
  <inkml:trace contextRef="#ctx0" brushRef="#br0" timeOffset="21558.48">28401 17623 2751 0,'-12'3'256'0,"2"1"-256"0,1 2 0 0,2-3 0 15,2 0 3024-15,0 1 560 0,-1 1 128 0,-5 5 0 16,-7 6 896-16,-3 6 160 0,-2 4 32 0,0 1 16 16,6 2-2416-16,4-3-480 0,3 2-112 0,3-2-16 15,4 1-1120-15,3-2-224 0,2 1-64 0,2-4 0 16,3 3-384-16,3-3 128 0,3-4-128 0,1-1 0 16,5-1 0-16,1-4 0 0,5-2 0 0,-1-3 0 0,2-1 0 0,1-6 160 15,2 0-160-15,-2-3 160 0,0 0-160 16,-2-4-144-16,-4 1 144 0,0-4-208 0,-1-1 48 15,-4 0 16-15,-1-4 0 0,-3-3 0 0,-1 0 144 16,-1-4 0-16,-1 1 128 0,-2-5-128 0,-1 1 256 0,-2-3 0 16,0-1-16-16,-3 1 0 0,-2-3 16 0,-2 1 0 15,-2 2 0-15,-2 0 0 0,-3 5-48 0,-1 5 0 16,1 2 0-16,-2 1 0 0,-4 1-208 0,-3 2-288 16,1 2 64-16,-2 1 16 0,0 3-64 0,3 2-16 15,1 1 0-15,2 0 0 16,4 3-1040-16,0 0-208 0,0 0-32 0,0 4-15408 0</inkml:trace>
  <inkml:trace contextRef="#ctx0" brushRef="#br0" timeOffset="21756.6">28906 17901 18431 0,'-3'4'1632'0</inkml:trace>
  <inkml:trace contextRef="#ctx0" brushRef="#br0" timeOffset="22005.33">28909 18018 4607 0,'-1'16'400'0,"0"-6"-400"0,0 0 0 0,-1-4 0 0,2-1 5504 16,0-3 1008-16,0 0 208 0,0 2 32 0,2 4-2784 0,-1-1-544 15,1 0-112-15,2-2-32 0,1-4-1872 16,1-2-368-16,0-4-80 0,-1-2 0 0,1-3-464 0,-1-5-96 16,-1-1-16-16,0-3 0 0,-2-3-96 0,0-7-32 15,-1 1 0-15,-2-3 0 0,1-1 48 0,-2 0 0 16,1-3 0-16,1 1 0 0,-1 3-80 0,1 1-16 16,1 5 0-16,0-1 0 0,1 4-80 0,0 3 0 15,1 3-128-15,0-2 192 0,1 3-192 0,0-2 0 16,-1 1 0-16,2 1 0 0,1 0 0 0,-1 1 0 15,0 4 0-15,2-2 0 0,-1 2 0 0,1-1 0 16,1 1-208-16,-1 0 64 16,2 2-608-16,1 0-112 0,1 0-32 0,0 0 0 15,1 3-128-15,2 1-48 0,2 1 0 0,1 0-11648 0,3 2-2320 16</inkml:trace>
  <inkml:trace contextRef="#ctx0" brushRef="#br0" timeOffset="25374.66">30210 16773 39615 0,'-1'-2'3520'0,"1"2"-2816"0,2 0-560 0,0 0-144 0,0 2 496 0,-1-2 64 16,3 3 16-16,1 0 0 0,1 1-144 0,2 5-32 15,-1 3 0-15,-1 2 0 0,0 7-144 0,-2 2-16 16,-1 4-16-16,-3 5 0 0,0 1-48 0,-4 4-16 16,-1 5 0-16,-2 2 0 0,-2 3 96 0,-2 3 0 15,0 0 16-15,-2-1 0 0,2-5-128 0,-1 1-16 16,2-1-128-16,0-1 192 0,1-1-192 15,2-2 0-15,3-2 0 0,3-3 0 0,3 0 0 0,1-7 0 0,2-2 0 16,1-1 0-16,3-3 208 0,-2-6 0 16,2 0 0-16,-1-3 0 0,1-1 112 0,-2-5 0 0,0 2 16 15,-2-5 0-15,-2 1-48 0,0-4-16 0,-2 1 0 16,-1-2 0-16,0-2-272 0,-1 1 0 0,-2-6 128 0,0 1-128 16,-1-2 144-16,0-5-16 0,-1 0-128 0,2-3 192 15,-1-5 0-15,1-2 0 0,3-3 0 0,3 2 0 16,3-2-192-16,0 3 0 0,3 1 0 0,2 0 0 15,5 0 0-15,1 1-160 0,3 1 32 0,-1 1 0 16,2 3 128-16,-2 4 0 0,1-1 0 0,-1 4-128 16,1 0 128-16,-3 5 0 0,-1 0 0 0,-2 2 0 15,-1 4 0-15,-2 2 0 0,-2 0 128 0,0 2-128 16,-2 3 0-16,-1-2 0 0,2 3 0 0,-1 1 0 0,3 3 0 16,-1 1 0-16,1-2 0 0,-2 3 0 0,3 3 0 15,0 2 0-15,2 1 0 0,0 0 0 0,0 1 0 16,0 3 0-16,2 0 0 0,0 1-128 0,0 1 128 15,-2-2 0-15,1 1 0 0,0-1 0 0,-3-1 0 0,0-3 0 16,-1 1 0-16,-1-5 0 0,-3-2-208 0,0-2-16 16,-2-2 0-16,-3-2 0 15,0-1-368-15,-1-6-80 0,-1 1-16 0,-2-1-13328 16,0-3-2656-16</inkml:trace>
  <inkml:trace contextRef="#ctx0" brushRef="#br0" timeOffset="25853.17">31359 16586 40543 0,'-4'-8'1792'0,"2"1"384"0,-1 3-1744 0,3-1-432 0,3 3 0 16,-2 2 0-16,1-2-384 16,0-1-176-16,-1 2-16 0,0-4-16 0,-2 4 992 0,-2 2 208 0,-1 5 32 0,-4 6 16 0,1 1 32 0,-2 6 0 15,-1-1 0-15,-1 8 0 0,0-1-16 0,-1 5 0 16,-1 3 0-16,0-3 0 0,-1-2-48 0,-1 3-16 15,-1 1 0-15,0 0 0 0,-3 3-96 0,1 5-32 16,-2 4 0-16,-1 4 0 0,0 2-480 0,2 2 128 16,0 1-128-16,1-2 0 0,1-1 0 0,5-3 0 15,-1 0 0-15,3-2 0 0,4-4 0 0,1-3 0 16,3-2 0-16,2-3 0 0,2-3 0 0,2-3 0 16,1-1 0-16,2-1 144 0,1-3-144 0,2-3 0 15,0-2 0-15,1 1 128 0,0-3-416 0,2 1-96 16,2-2 0-16,4 2-16 15,-1 0-240-15,5 3-64 0,1-1 0 0,4 1 0 16,0-1-304-16,0-2-64 0,1-2-16 0,-3-2 0 16,-3 3-224-16,-2-4-48 0,0-2-16 0,-3 0-10240 0,-3-2-2048 15</inkml:trace>
  <inkml:trace contextRef="#ctx0" brushRef="#br0" timeOffset="26697.47">32013 17158 42383 0,'-1'0'3776'0,"1"1"-3024"15,1 1-608-15,-1-2-144 0,0 2-160 0,-1 0-64 16,-2 1-16-16,0 3 0 0,-4 4 240 0,-1 3 0 16,-3 6-160-16,-4-1 160 0,-1 1 192 0,-2 4 128 15,-1 2 0-15,-4 1 16 0,1 1-112 0,-3 2-32 0,-2-1 0 16,-1 1 0-16,1-1-48 0,-2-2-16 0,1 0 0 0,-1-1 0 16,2-1-128-16,1-1 128 0,3-1-128 0,3-6 128 15,1-1-128-15,3-5-272 0,3-4 64 0,1-5 16 31,3-2-464-31,1-3-96 0,1-2-16 0,2-5-17680 0</inkml:trace>
  <inkml:trace contextRef="#ctx0" brushRef="#br0" timeOffset="26943.16">31428 17294 37775 0,'0'0'1664'0,"0"0"368"0,0 0-1632 0,1-3-400 0,3 3 0 0,-1-2 0 15,2 2-320-15,0-2-128 0,2 0-48 0,4-2 0 16,1 4 1088-16,2 0 224 0,-2 6 32 0,0 1 16 0,1 4 128 0,-1 1 32 16,2 7 0-16,1 0 0 0,1 5-320 0,1-2-48 15,2 4-16-15,1-1 0 0,1 3-400 0,1-2-96 16,0 3-16-16,0 2 0 0,1-3-128 0,-4-2 0 16,1-4 0-16,-1-2 0 0,-2 1 0 0,0-2-224 15,0-3 80-15,-3-3 16 16,1 0-512-16,-1-1-80 0,-1-3-32 0,-1-3 0 15,-3-1-1392-15,-1-3-288 0,-2-2-48 0,-1-2-16 0</inkml:trace>
  <inkml:trace contextRef="#ctx0" brushRef="#br0" timeOffset="27405.7">31878 16337 39615 0,'3'-4'1760'0,"-2"4"352"16,0 1-1680-16,2 2-432 0,-1-1 0 0,1 2 0 0,-1 2 544 0,3 1 32 0,1 8 0 0,4 5 0 0,4 7 288 0,1 8 64 16,1 3 16-16,3 3 0 0,2 3-48 0,3 3-16 15,3 2 0-15,2-2 0 0,2 0-224 0,2 3-32 16,4 2-16-16,0 4 0 0,0 1-368 0,-1 0-80 15,0 0-16-15,-1-1 0 0,0-1-144 0,-1-1 0 16,-1-1 0-16,-3-2 0 0,-7-4 0 0,-4 0 0 16,-5 1 0-16,-3-3 0 0,-3-2 0 0,-3-5 0 15,-1 1 0-15,-4-5 0 0,-1-8-208 0,-2 2 80 16,-2-6 128-16,-3 0-208 16,-1-2-192-16,-3-2-48 0,-2 2 0 0,-3-1-14208 0,-6 2-2864 0</inkml:trace>
  <inkml:trace contextRef="#ctx0" brushRef="#br0" timeOffset="29038.42">24876 4295 27647 0,'-9'4'2448'0,"3"1"-1952"0,3 2-496 0,3-7 0 15,0 1 208-15,0 1-48 0,-1 2-16 0,-3 5 0 16,2-2-144-16,1 4 0 0,3-1-160 0,3-2 160 31,4-2-880-31,2-1-80 0,4-2 0 0,3 0-16 0</inkml:trace>
  <inkml:trace contextRef="#ctx0" brushRef="#br0" timeOffset="29324.53">27569 4497 43311 0,'-11'4'1920'0,"3"0"384"0,1 2-1840 0,3-1-464 0,4-5 0 0,0 0 0 0,0 0-160 0,0 4-128 0,0-3-32 16,1 4 0-16,2-2-32 0,2 0-16 0,1-2 0 15,3-2 0-15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6:53:13.5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7240 629 159 0,'0'0'0'0,"-1"0"0"0,0 1 0 0,-3 3 0 0,-1-3 7840 0,-1 4 1552 15,-12 9 304-15,-3 2 64 0,-12 11-8016 0,-16 12-1600 0,-13 8-320 0,-6 3-64 0,0 2-240 0,1-1-48 0,1-2-16 0,2 0 0 0,1 0-96 0,0-2 0 0,0 1-16 0,1 1 0 0,4 0 432 0,4-2 96 16,0-2 128-16,1-1-208 0,-2 3 208 0,-2-1-144 0,-1 0 144 0,1-4-128 0,5 1 128 0,1-4 0 0,2 1 128 0,5-4-128 0,7-2 624 0,7-5 48 16,9-8 16-16,8-5 0 0,8-5-176 0,4-2-48 15,4-3 0-15,6-6 0 0,3 0-336 0,4-2-128 16,4-5 0-16,5 0 144 15,5-8-592-15,6-5-112 0,7-2-16 0,5-6-16 0,2-5 592 16,4 0 0-16,5-2 0 0,8-7 0 0,7-2 256 0,7-7 160 0,5 0 32 16,6-2 16-16,2-1-128 0,-3 2-16 0,-3 4-16 0,-9 3 0 15,-5 4-176-15,-4 6-128 0,-5 4 144 0,-13 8-144 16,-14 9 0-16,-13 6 0 0,-13 8-208 0,-15 6 64 16,-15 8-1600-1,-17 11-320-15,-16 6-64 0,-16 8-16 0,-13 11-352 16,-16 3-64-16,-11 1 0 0,-4-3-16 0,3-7 2960 0,-8 1 608 0,-12 6 112 0,-9 2 32 15,-4 4 2128-15,1-3 416 0,4 2 96 0,15-6 0 16,14-8-1632-16,19-4-336 0,15-6-64 0,6 2-16 0,5 1-1024 16,7 0-192-16,8-3-64 0,1 2 0 15,4 3-448-15,6 2 0 0,4 2 0 0,10-7 0 16,8-2 0-16,12-3-320 0,8-7 64 0,16-6-18640 16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6:53:20.61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92D050"/>
    </inkml:brush>
    <inkml:brush xml:id="br3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950 6581 1839 0,'-3'0'160'0,"2"-4"-160"0,1 4 0 0,-1-2 0 0,1 2 832 0,0 0 128 0,-2-3 16 0,1 0 16 0,0-1 416 0,-1-2 64 0,0 0 32 0,0-3 0 16,1 3 160-16,1 1 48 0,-2-1 0 0,2-1 0 0,0 1-208 0,2 1-32 15,-1 0-16-15,0 0 0 0,3 2-448 0,-1-1-96 0,4-1-16 16,-1 4 0-16,3-3-32 0,-1-1-16 15,3 4 0-15,2-2 0 0,0 1-336 0,3 1-80 16,2-2-16-16,-1 0 0 0,2 3-416 0,0-5 0 16,1 1 0-16,0 0 0 0,0 2 0 0,-2-2 0 15,3 0 0-15,-2 2 0 0,-1-2 0 0,2 2 0 0,-1 2 0 16,0 0 0-16,-1 0 0 0,-1 0 0 0,0 0 0 16,-1 0 0-16,-1 2 0 0,-1-1 0 0,-1-1 0 0,-3 3 0 15,-1-1 0-15,0-1 0 0,-3 4 0 0,0-3 0 16,-1 0 0-16,-1 1 0 0,1 0-144 0,1 1 144 15,0-1 0-15,1-2 0 0,2 1 0 0,1-2 0 16,0 0-128-16,0-2 128 0,0 1 0 0,-2-2 0 16,2-1-128-16,-1 1 128 0,0-2 0 0,-3 1 0 15,1-2 0-15,-3 2 0 0,0-2 0 0,-3 0 0 0,0 2 0 16,-2-2 176-16,0 1-176 0,-4 1 160 0,-2 0-160 16,-1 1 0-16,-3-2 144 0,-3 1-144 0,-1 0 0 15,-1 2 0-15,-1-2 0 0,-1 2 0 0,2-2 0 16,-1 0 0-16,2-1 0 0,0 2 0 0,3-4 0 15,0 1 0-15,-1 0 0 0,2 0 0 0,0 2 304 0,1 0 32 16,2-2 16-16,-2 4 0 0,2-2 352 16,2 4 80-16,2 0 16 0,2 0 0 0,-1 1-352 0,5 2-80 15,1 1-16-15,4 0 0 0,1 3-352 0,2-1 0 16,2-1 0-16,2 3 0 0,2-1 0 0,3 1-192 16,3 0 64-16,0-2 0 0,3 3-192 0,0-3-16 15,-1 1-16-15,0 2 0 0,-2-3 128 0,-3 1 32 16,-3 2 0-16,-3-2 0 0,-2 5 192 0,-2-2 0 15,-3-1 0-15,-1 5 0 0,-1 1 0 0,-4 3 0 16,-1 5 0-16,-4 6-14688 0</inkml:trace>
  <inkml:trace contextRef="#ctx0" brushRef="#br0" timeOffset="2036.46">27330 10716 1839 0,'-21'4'160'0,"6"-2"-160"0,2 1 0 0,3-3 0 0,4 4 1536 0,2-4 288 0,-2 0 48 0,-4 2 16 0,-5-1-1536 0,-3 4-352 0,-1-4 0 0,2 2 0 0,4-3 0 0,5-3 0 0,1 2 0 0,5-4-160 16,3 2 160-16,2-4-160 0,2 1 160 0,0 2 0 16,0 1 2384-16,0-3 608 0,-1 3 112 0,0-1 32 0,-1 4 1088 15,-2-2 208-15,0 2 48 0,0-3 16 16,-2 3-1824-16,0 0-368 0,-2 0-80 0,1-1-16 0,-2 1-1312 0,1-2-256 15,0 0-48-15,3 2-16 0,0 0-96 0,0 0-32 16,0 0 0-16,0 0 0 0,0 0-208 0,0 0-48 16,0 0-16-16,0 0 16 0,0 0-64 0,19-6-128 15,-17 10 192-15,-2 0-64 0,0 2-128 0,-2 3 0 16,-2 0 0-16,-4 4-176 0,-1-1 176 0,-4 4 0 16,-3 0 160-16,-2 3-160 0,-2-3 160 0,0 3-160 15,1-3 160-15,1 0-160 0,2-3 208 16,2 2-48-16,3-3-16 0,2-2 0 0,3-2-144 0,4 0 0 15,2-1 144-15,3-4-144 0,4 2 256 0,1-1 0 16,3-3-16-16,3-1 0 0,2 0-96 0,1-1-16 16,4-3 0-16,2-2 0 0,1-3-128 0,1 0 0 15,1-4 0-15,0 1 0 0,-1-4 0 0,-3-4 0 16,-1 1 0-16,-4 1 0 0,-3-4 0 0,-2 1 0 0,-2-2 128 16,-2 4-128-16,-2-1 0 0,-4-1 128 0,0 5-128 15,-4 1 128-15,0 4-128 0,-3 5 0 0,-1-1 0 16,-2 4 0-16,0 1 368 0,-3 4 32 0,-2 1 16 0,0 4 0 15,-1 2-224-15,-2 4-64 0,0 0 0 0,0 2 0 16,-2 4-128-16,1 1 0 0,0-1 0 0,0 0 0 16,0 2 0-16,1-4 0 0,3 4 0 0,0-5 0 15,4 3-192-15,1-3 48 0,3-4 0 0,4 1 0 16,1-3 144-16,1-3 0 0,4 2-144 0,1-3 144 16,3-4-176-16,1 2 48 0,2 0 0 0,1-4 0 0,0 0-64 15,1 0 0-15,2-4 0 0,0 0 0 0,0-1 192 16,-1-2 0-16,0-2 0 0,0 2 0 0,-3-2 0 15,0 1 0-15,-1-2 0 0,-2 0 0 0,-2 0 0 16,-2 0 0-16,-2 1 0 0,-3 1 0 0,-3 0 0 16,0 2 0-16,-3-3 0 0,-3 2 0 0,-2 2 0 15,-2 0 0-15,-1 5 0 0,-1-2 0 0,1 2 0 0,-1 2 0 16,-1-1 0-16,-1 3 0 0,2 1 0 0,1-4 0 16,3 4 0-16,1-1 0 0,4-2 0 0,1 2 0 15,3-1 0-15,1 0 0 0,2 1 0 0,0-2 0 16,3 2 0-16,-1-1 0 0,4 0 0 0,1 0 0 15,2-2 0-15,3 1 0 0,1 1-128 0,2-6 128 16,2 3-128-16,0-3 128 0,1-2 0 0,-1-1 0 16,1-2 0-16,-3 2 0 0,-2-3 0 0,-2 2 0 15,-2-2 0-15,-3 3 0 0,-3 0 0 0,-3 2 0 0,-2 1 0 16,-3 3 128-16,-3-3 32 0,-2 6 16 0,-3-3 0 16,-2 3 0-16,-2 1 96 0,0 1 32 0,-2 1 0 15,-2 2 0-15,1-2-304 0,1 0 160 0,0 3-160 16,2-5 128-16,1 5-128 0,3-3 160 0,3 0-160 0,2 1 160 15,2-1-160-15,4-2 0 0,1-1 0 0,4 2 0 16,0-4 0-16,4 2 0 0,2-3 0 0,2-3 0 16,3 2 0-16,1-5 0 0,1 0 0 0,2-3 0 15,-1 2 0-15,-1-6 0 0,-3 1 0 0,-2 0 0 16,-4 2 0-16,-3-3 0 0,-4 4 144 0,-3-1-144 16,-2 1 0-16,-3 3 0 0,-2 2 0 0,-2 4 0 15,0 0 0-15,-2 4 144 0,0-2-144 0,-2 4 0 0,0 1 160 16,0 0-160-16,2 2 128 0,0-2-128 15,4 2 0-15,0 1 0 0,4-2 128 0,0 0-128 0,4 2 0 16,2-2 0-16,1-2 0 0,3 1 0 0,2-1 0 0,2 0 0 16,1-2 0-16,3-2 0 0,0-1 0 15,2-2 0-15,1-1 128 0,0-2-128 0,0-2 0 16,-1 0 128-16,0-4-128 0,-3 1 0 0,0-1 0 0,-5 0 128 16,-1 2-128-16,-2-2 0 0,-3 4 0 0,-2-1 0 15,-3 1 128-15,-1 3-128 0,-2 0 0 0,-2 1 0 16,0 2 0-16,0 2 128 0,-3 1-128 0,0-2 192 15,1 4-192-15,0-2 192 0,0 1-192 0,1 1 192 16,1 0-192-16,1 0 192 0,0 1-192 0,1-2 0 16,2-2 0-16,1 2 0 0,2-4 0 0,0 3 0 0,2-6 128 15,2 1-128-15,0-2 192 0,0 0 0 16,2-2 0-16,1-3 0 0,1 2-32 0,1 1 0 16,-1-3 0-16,-1 2 0 0,-2 0-160 0,1 1 0 0,0 0 0 0,-3 1 0 15,0 4 0-15,-2-3-176 0,0 4 176 16,-3 0-128-16,-2 1-160 0,-2 3-32 0,0 1 0 15,-2 1 0-15,-2 2 0 0,-2 0 0 0,0 2 0 0,-1-1 0 16,1 1 320-16,1 0 0 0,2-2 0 0,1-1 0 16,4-4-192-16,4-2 192 0,2-1-192 0,3-3 192 15,6-5-1328 1,7-9-144-16</inkml:trace>
  <inkml:trace contextRef="#ctx0" brushRef="#br1" timeOffset="5831.08">445 8169 34095 0,'-15'-6'1504'0,"4"4"320"0,1 0-1456 0,5 2-368 16,3 0 0-16,2 2 0 0,0-2 0 0,-1 3-320 0,-2 1 64 0,1 2 16 0,0 0 112 0,4 0 128 0,1 0-208 0,4 2 80 0,2-5 128 0,3 2-128 0,0-3 128 0,4 0-128 15,5-2-576-15,3 0-96 0,4 0-32 0,3-4 0 0,0 2 528 0,2-2 112 0,1-1 0 16,0 0 16-16,1-1 176 0,3 0 0 15,1 0 0-15,1-3 0 0,4 2 432 0,1-6 16 16,4-2 0-16,-1 2 0 0,0-2 128 0,-2 1 16 0,-5 2 16 16,-1 0 0-16,0-2 336 0,-2 5 64 0,-3 0 16 15,-2 0 0-15,2 1-176 0,-3 2-16 0,-1 0-16 16,-4 4 0-16,-5-1-592 0,-2 2-224 0,-2-3 176 16,-4 2-176-16,-1-1 0 0,-2 2 0 0,-2-1 0 0,-3-2 0 15,0 4 0-15,-1-5 0 0,-1 4 0 0,-2-4 0 16,2 3 0-16,-2-4 0 0,1 3 128 0,-2-4-128 15,1 1 224-15,1 0 0 0,-2 0 0 0,2 0 0 16,-2-1-16-16,0 1 0 0,0-1 0 0,-1 2 0 16,-1 1-80-16,-1 0-128 0,-2 2 176 0,-1 0-176 15,0 0 160-15,-2 2-160 0,-2 0 128 0,-1 0-128 16,-1 0 0-16,1-2 0 0,-1-1 0 0,-1 2 0 16,2-5 0-16,-2 2 0 0,4-4 0 0,-2-1 0 0,0-1 0 15,0 0 0-15,0-3 0 0,2 0 0 0,-2-3 0 0,1 1 0 16,0-1 0-16,0 0 0 0,0 4 0 0,0-1 0 15,-1 1 0-15,0 5 0 16,2-2 0-16,-2 2 0 0,-1 0 0 0,0 5 0 0,-1-1 0 0,3 2 0 16,0 1 0-16,0 4 0 0,1-2 0 15,1 0 0-15,2 3 0 0,3-2 0 0,2 3 0 0,2 1 0 16,5-4 0-16,0 3 0 0,3 1-128 0,1-1 128 16,5 0 0-16,1 0 0 0,5-2 0 0,0 0 0 15,4-1 0-15,0 2 0 0,1-1-128 0,-2 0 128 16,-2 2-160-16,-3 3 160 0,0-2 0 0,-4 4-144 15,-3-1 144-15,-1 2 0 0,-3-1 0 0,-2 2 0 0,-2 2 0 16,-3 1 0-16,-2-1 0 0,-1 2 0 0,-3 4 0 0,-3-1 0 16,-3 4 0-16,-3-4 0 0,1 1 0 15,-5 2 0-15,-4 2 256 0,-2 0-32 0,5-3 0 0,-2-2 0 16,0 3-64-16,2-2-16 0,-1 1 0 16,1-4 0-16,2 2-144 0,0-4 0 0,2-1 0 0,2-3-18992 15</inkml:trace>
  <inkml:trace contextRef="#ctx0" brushRef="#br1" timeOffset="8436.65">16937 5657 43311 0,'-1'-2'3840'0,"1"-1"-3072"0,1 2-608 0,0-1-160 0,2 2-800 0,0-4-192 0,2 0-32 0,3-1-16 0,2-2 1040 0,3-2 352 0,1 2 0 0,1 1 0 0,-2-1-352 0,-2 2 128 15,1 4-128-15,-1-1 0 0,-1 2 0 0,-3 2 0 16,0-2 0-16,-2 4 0 16,0-2-896-16,-2 0-112 0,-3 0-16 0,0 1 0 15,-1 0 464-15,-1-3 96 0,0 3 16 0,1-3 0 0,1 0 752 0,-2 0 144 0,2-3 48 0,0 3 0 16,0 0 480-16,0 0 112 16,0 0 0-16,8-22 16 0,-4 16-480 0,-2 0-112 0,2-1 0 0,-1 1-16 15,1 0 0-15,-1 2 0 0,-1 1 0 0,-2 0 0 16,1 3-240-16,-1 0-64 0,0 0 0 0,-1 0 0 15,0 3-192-15,-2 0 0 0,2 1 0 0,-3 0 0 16,2 1 0-16,0-2 0 0,-1 4 0 0,1-5 0 16,-1 2 0-16,3 0 0 0,-1-1 0 0,2 0 0 15,0 0 0-15,2 0 0 0,1-1 0 0,-2 0 0 16,3 0 0-16,0 1 0 0,0-2 0 0,1 4 0 16,-1-4 0-16,0 3 0 0,0 1 0 0,0-2 0 15,0 1 0-15,1 1 0 0,-1-1 0 0,1-1 0 0,0 1 0 16,0-1 0-16,1-3 0 0,-1 0 0 0,0 0 0 15,0-4 0-15,0 0 0 0,-1-2 0 0,0-3 0 16,-1 1 0-16,-2 0 0 0,1 2 0 0,-3-4 0 16,1 0 0-16,-2 2 0 0,0-5 0 0,-2 0 0 15,-1-2 0-15,1 1 0 0,-2 2 0 0,-1 0 0 0,1 2 128 16,-2 0-128-16,3 4 0 0,-1-1 256 0,-2 1 0 16,1 1 0-16,-1 4 0 0,-1-1-256 0,0 4 0 15,-1-2 0-15,-2 4 0 0,0-1 176 0,0 4-176 16,0-1 192-16,-2 2-192 0,1 0 0 0,-2 3 0 15,1-1 0-15,-1 2 0 0,3-2 0 0,1 0 0 16,1 2-192-16,3 1 48 0,1-3 144 0,3-2 0 0,2 2 0 16,1-2 0-16,3 0 0 0,2-2 0 15,1 1 0-15,2-1 0 0,1 0 0 0,0-2 0 16,-2-4 0-16,2 2 0 0,-1-2 0 0,-2-2 176 0,2 2-48 16,-2-4 0-16,0-1-128 0,-1 1-144 0,-1-2 144 15,-2 0-208-15,1 0 208 0,-1-2 0 0,-1 0 0 0,-1-5 0 16,1 3 0-16,-1-3 0 0,0-4 0 0,-1-1 0 15,0 3 0-15,-1-1 0 0,1 0 0 0,-1 1 0 16,1 2 0-16,-2-2 0 0,1 4 0 0,0 0 0 16,0 3 0-16,-1 6 160 0,1-2-160 0,-1 4 192 15,-1 1-192-15,0 2-176 0,-4-1 48 0,0 4 0 16,-3 1 128-16,-2 3 0 0,-3-1 0 0,-3 0 0 16,4 1 0-16,-2 0 0 0,0 2 0 0,-1-2 0 15,3 3 0-15,1-4 0 0,6 1 0 0,-3 1 0 16,5-1 0-16,1 0 0 0,4-1 0 0,4-2 0 15,1-1 0-15,4 1 0 0,-1-1 0 0,5-4 0 0,0 2 0 16,2-4 0-16,1 1 0 0,1-2 0 0,2-1 0 16,0 0 0-16,-2 0 0 0,-2-2 0 0,-2-1 0 0,-2 1 0 15,-2 1 0-15,-3 0 0 0,-3 0 0 0,-1-1 0 16,-2 1 0-16,-2 0 0 0,-3 0 0 16,-3-1 0-16,-3 2 0 0,-2-2 0 0,-1 4 352 15,-2-2 0-15,0-1 0 0,0 3 0 0,2 3-96 0,1-3-32 16,-2 2 0-16,1 2 0 0,-1 2 48 0,3 0 16 15,3 1 0-15,-2 0 0 0,5 2-96 0,0-3 0 16,3 4-16-16,1-2 0 0,3 2-176 0,2-4 0 16,0 4 0-16,3-3 0 0,1-1 0 0,3-3 0 15,1 4 0-15,2-5-176 16,5-2-560-16,1-2-112 0,5-2-32 0,4-2-13440 16,6-4-2688-16</inkml:trace>
  <inkml:trace contextRef="#ctx0" brushRef="#br1" timeOffset="9247.92">18153 5543 35935 0,'8'-11'1600'0,"-3"6"320"16,0-1-1536-16,-1 4-384 0,0-2 0 0,-2 4 0 0,0-2 272 0,2-1-16 0,2-1 0 0,2-2 0 0,0 3 32 0,-1-4 0 0,-2 4 0 0,-3 0 0 16,1 1 48-16,-3 2 16 0,-2 0 0 0,1 2 0 0,-1 1-352 0,-2-2 0 0,0 4 0 0,-1-1 0 0,0-1 272 0,0 3-16 15,0 1 0-15,0 1 0 0,0 0 32 0,-1 0 0 16,1 2 0-16,0 0 0 0,0 2-80 0,-1 1-16 16,3-1 0-16,-2 2 0 0,2 1-192 0,1-3 144 15,0-1-144-15,2 0 128 0,2-1-128 0,1 0 0 0,1-4 0 16,1-2 0-16,2 1 0 0,1-5 0 0,2 0 0 15,1-3 0-15,1 0 0 0,1-2 0 0,-1-1 0 0,0 1 0 16,3-4 128-16,-1 0-128 0,-2 2 0 16,2-3 128-16,-2-1-128 0,2 0 0 0,-1-4 0 0,0 1 0 15,-3 2 0-15,-2-4 128 0,1-1-128 0,-4-1 0 16,-1 3 192-16,-3-1-32 0,-2 1-16 0,-3 4 0 16,-2-1 48-16,-2 2 16 0,-3 4 0 0,-2 1 0 15,-2 4-16-15,-1-2 0 0,-2 6 0 0,1-2 0 16,0 4-48-16,-1 1-16 0,1 2 0 0,1-2 0 15,1 2-128-15,0 2 0 0,2 0 0 0,-1 0 0 16,0 2 0-16,2-2 0 0,1 1 0 0,0 1 0 16,1-1 0-16,0 2 0 0,0-3 0 0,3 3 0 0,-1-1 0 15,3 0 0-15,2 1 0 0,0-1 0 0,4 4 0 16,3-4 0-16,2 2 0 0,3-4 0 0,3 1 0 16,2-1 0-16,3-4 0 0,3 0 0 0,2-2 0 0,2-4 0 15,2-2 128-15,-1-2-128 0,-1-5 128 0,0 2-128 16,-2-3 128-16,0-2-128 0,-1-1 0 15,-2-2 128-15,-2 2-128 0,-3-3 0 0,-2 0 0 16,-4 1 0-16,-4 1 128 0,-4-1-128 0,-2-1 0 0,-5 0 0 16,-6 0 0-16,-3 4 0 0,-4-1 320 0,-3 3 0 15,-3 4-16-15,-4 3 0 0,1 0-112 0,-1 6 0 16,0 0-16-16,1 5 0 0,3 0 80 0,0-1 32 16,1 5 0-16,5-5 0 0,3 2-64 0,1 1-16 15,2 0 0-15,3-2 0 0,5 0-208 0,2-2 0 0,5-1 0 16,4-4 0-16,4 2-432 0,4-6 32 0,6-1 0 15,3 1 0 1,8-6-816-16,3-1-144 0,8 0-48 0,7-2-18240 0</inkml:trace>
  <inkml:trace contextRef="#ctx0" brushRef="#br1" timeOffset="10100.87">20046 5600 14735 0,'-15'-6'1312'0,"1"4"-1056"0,1-2-256 0,4 0 0 0,4 2 5952 0,3 2 1152 0,-1-4 208 0,-3 2 48 0,-4-5-5696 0,-4-1-1152 0,-2-2-240 0,3 0-32 0,2-2-240 0,0 2 0 0,3 0 0 0,1 0-160 15,2 1-288-15,0 6-64 0,0-2-16 0,0 3 0 16,-1 2-224-16,-2 4-32 0,0 0-16 0,-3 5 0 0,-3 3 592 0,-2 0 208 16,0 6-144-16,-3 0 144 0,-1 3 256 0,-2-1 128 15,2 2 16-15,1-3 16 0,0-1 32 0,3-2 0 16,1 0 0-16,3-6 0 0,4 0-192 0,2-4-48 15,4-1 0-15,2-5 0 0,2-2-208 0,3-2 144 0,1-1-144 16,3-2 128-16,0-2 32 0,1 2 0 0,1-6 0 16,0 1 0-16,-1 2-160 0,2-2 0 0,-1-3 144 15,2 1-144-15,-2 2 160 0,-1-2-32 0,-2 6-128 16,0-2 192-16,-1 4-192 0,-3 2 0 0,-1-1 128 0,-1 4-128 16,-2-2 0-16,-3 3 0 0,-2 3 0 0,-1-3 0 15,-3 3 128-15,0 1-128 0,-4 0 176 0,-2 1-176 16,0 1 176-16,1-2-176 0,-2 2 160 0,1-2-160 15,0 2 192-15,3-4-48 0,0 4-16 0,4-2 0 16,3-1 80-16,0 3 16 0,1-1 0 0,3 3 0 16,0 1-96-16,1 1-128 0,2 0 176 0,1 2-176 0,0 1 176 15,2-4-176-15,3 4 160 0,0-3-160 0,1-2 160 16,2 0-160-16,0-2 160 0,2-2-160 0,0-2 192 16,1-2-48-16,-1-4-16 0,1-1 0 0,1-1-128 15,-2-1 0-15,0-2 0 0,-1-1 0 0,-2 0 0 16,0-2 0-16,-1 0 0 0,-3-1 0 0,0 0 144 0,-1-3-144 15,-3 0 160-15,0-3-160 0,-4 3 0 0,0-3 0 16,-2-2 0-16,-2 2 0 0,0 0 384 0,-3 3 0 16,1 2-16-16,-2 6 0 0,1 2-112 0,-1 3 0 15,-2 4-16-15,-3 4 0 0,-1 4-240 0,-4 3 0 16,2 1 128-16,-3 3-128 0,-2 3 0 0,-1 6 0 16,-4 1 0-16,2 1 0 0,3-1 0 0,2-1 0 15,4-3 0-15,4-3 144 0,5-6-144 0,4 0 0 0,5-4 0 16,4-5-176-16,2 1 176 0,3-5 0 15,3-2 0-15,0-2 0 0,1-2-208 0,1 0 32 0,1-3 16 16,0-1 0-16,0 0 160 0,-1 1-128 0,-2 0 128 16,0 1-128-16,-2 2 128 0,-1 1 0 0,-3 2 0 15,-2 0 0-15,-1 3 0 0,-2-1 0 0,-2 1 0 16,0 0-128-16,0 1 128 0,-2-2 0 0,-1 1 0 16,1 0 0-16,-2-4 0 0,0 2 0 0,1-4 0 0,-1-1 0 15,2 1-288-15,0-4-32 0,1-2 0 0,1-2 0 16,1 2-784-1,4-4-176-15</inkml:trace>
  <inkml:trace contextRef="#ctx0" brushRef="#br1" timeOffset="10830.46">21172 5510 39615 0,'-5'-6'3520'0,"-1"1"-2816"0,4 0-560 0,0 4-144 0,2 1 592 0,-1-3 96 0,-1-3 16 0,-4-1 0 0,-3-2-560 0,-1-1-144 0,-1 2 0 0,-2 4 0 15,1 1 0-15,0 6 0 0,-3 1 0 0,0 4 0 0,-1 2 0 0,-1 2 0 16,-2 5 0-16,2-1 0 0,1-2 0 0,1 4 0 0,0 0 0 16,3-3 0-16,2 1 0 0,2-2 0 0,3-2 0 15,3-2 0-15,2 1 0 0,2-3 0 0,2-2 0 0,2 0 0 16,1 0 0-16,2-2 0 0,5 0 0 0,2-2 0 16,4-2 144-16,3-2-144 0,3-2 192 0,3-2-192 15,3-2 0-15,0 0 0 0,1-2 0 0,2 0 0 16,-4-1 0-16,-3 0 0 0,-4-1-144 0,-3 1 144 15,-3 3 0-15,-3-5 0 0,-2 1 0 0,-5 2-128 16,-3 1 128-16,-3 2 0 0,-5-3 0 0,-3 4 0 16,-5-3 432-16,-3 6 16 0,-4-1 0 0,-3 1 0 15,-3 3-96-15,-2 3-16 0,-4-2 0 0,0 2 0 0,0-1-80 16,-1 3-32-16,-1 0 0 0,-2 1 0 16,2 0-80-16,1 2-16 0,2 0 0 0,1 2 0 0,5-1-128 15,3 1 0-15,0 0 0 0,4 2 0 0,4 0 0 16,2-2 0-16,4 0 0 0,2 0 128 0,3-1-128 15,1-2 0-15,4 2-160 0,2-6 160 0,0 2-144 0,3-1 144 16,2-4-128-16,2 0 128 0,2-2-176 0,0-2 176 16,0 0-208-16,1-2 80 0,1 0 128 0,3-4 0 15,0 1 0-15,0-1 128 0,-3 1-128 0,-1-3 0 16,0 1 0-16,-2 0 0 0,-3 1 0 0,0 0 0 16,-2 0 0-16,-3-1 128 0,0 4 16 0,-4 1 16 15,0 2 0-15,-2-1 0 0,-3 1 80 0,0 2 16 16,-2 1 0-16,-3 1 0 0,1 1 64 0,-2 1 0 0,-2 1 16 15,0 1 0-15,0 2-112 0,-2-3-32 16,2 4 0-16,0-1 0 0,-1 2 64 0,1-1 0 16,1 0 0-16,1 2 0 0,3-3-256 0,1-2 0 0,1 2 0 15,3-2 0-15,1-1 0 0,1 2 0 0,2-1 0 16,2-4 0 0,0 2-592-16,3-2-176 0,3 0-16 0,3 0-16 15,4 0-560-15,3-2-112 0,5-1-32 0,3 2-18016 0</inkml:trace>
  <inkml:trace contextRef="#ctx0" brushRef="#br1" timeOffset="11898.61">23188 5525 39615 0,'-3'-3'3520'0,"1"2"-2816"16,-1-1-560-16,1 2-144 0,1 0 336 0,-2 0 48 0,-2-3 0 0,-2 0 0 0,-3-1-384 0,-5-1 0 0,0 0 0 0,-2 3 0 0,1-2 0 0,-1 1 0 0,-3 1 0 0,-1 1 0 0,-3 1 0 0,0 1-192 0,-2 1 64 0,-4 5 0 15,0-1-192-15,-2 1-16 0,-1 4-16 0,-2-1 0 16,5 0 352-16,-2-1 0 0,-2 2 0 0,0 0 0 16,1-1 336-16,1 2 144 0,1-2 32 0,0-1 0 15,4 1-192-15,2-3-16 0,4 4-16 0,5-3 0 16,2 0-80-16,6 2-16 0,3-2 0 0,3 0 0 0,4-2-48 16,4 3-16-16,5-4 0 0,4 1 0 15,3-1 0-15,6-1 0 0,3-4 0 0,5-3 0 0,5 2-128 16,3-5 0-16,2 0 0 0,1-3-176 0,3-1 176 15,-3 0 0-15,-1-2-144 0,-1 0 144 0,-3-1-128 0,1 0 128 16,-2-2-160-16,-4 1 160 0,-2-2 0 0,-6 1 0 16,-5 2 0-16,-4 0 0 0,-3 1 0 0,-4 2 128 15,-3 4 0-15,-5-3-128 0,-2 6 512 0,-5-4-16 16,-1 4 0-16,-5 0 0 0,-1 3-32 0,-5 0 0 16,0 3 0-16,-2 0 0 0,-1 1-464 0,-4 5-160 15,-1-2 0-15,-2 4 0 0,0 3-48 0,0 1-16 16,2-2 0-16,2 2 0 0,1-1 224 0,4 1 0 15,3-4 0-15,3 4-144 0,3-3 144 0,3-2 0 0,3-2 0 16,2-1 0-16,2-4 0 0,2 1 0 16,3-1 0-16,3-3 0 0,1-3-144 0,3-1 0 15,1 1 0-15,2-4 0 0,0 2 144 0,1-1-208 0,1-1 80 16,-1 1 128-16,0-4 0 0,-1 1 0 0,2-1 0 16,0 0 0-16,-3-1 0 0,-1 0 0 0,-5 0 0 15,0 0 0-15,-3-2 0 0,-3-3 240 0,-2 2-48 16,-3 0 0-16,-2 2 224 0,-4-1 32 0,-2 3 16 15,-3 2 0-15,-2-1-96 0,-2 4-32 0,-2 3 0 0,-1 4 0 16,0-1-208-16,0 4-128 0,-1 3 128 0,-1 2-128 16,2-1 144-16,0 4-144 0,1-1 192 0,1 3-192 15,4-3 0-15,0 2 0 0,3-2 0 0,-1 2 0 16,3 3 0-16,0-1 0 0,2 0 0 0,2 3 0 16,1-3 0-16,1-2 0 0,3 1 0 0,-1-2 0 0,4-1 128 15,-1-3-128-15,3 2 192 0,1-2-192 16,1-5 320-16,0 1-64 0,3-2 0 0,1 0 0 0,-1-3-32 0,3 0-16 15,-1 0 0-15,1-3 0 0,-1 0-208 0,2-2 144 16,-4 1-144-16,1 0 128 0,-1-1-128 0,-2 0 0 16,1-1 0-16,-4 0 0 0,-2 1 0 0,-2 0 0 15,0-1 0-15,-2 0 0 0,-2 0 0 0,-2-1 0 16,-1-1 0-16,0 0 0 0,0 2 160 0,-1 0-160 16,0-3 192-16,-1 2-192 0,1 1 192 0,3-3-192 15,1 2 192-15,0-2-192 0,3 0 128 0,-1 2-128 16,2 1 0-16,2-4 0 0,-1 4 0 0,1-3 0 15,2 1 0-15,1 2 0 16,0 0-464-16,0-3-112 0,2 3 0 0,1 3-16 16,2-4-944-16,1 0-176 0,2 1-32 0,2 0-18512 0</inkml:trace>
  <inkml:trace contextRef="#ctx0" brushRef="#br1" timeOffset="12833.24">24797 5734 30399 0,'6'-14'1344'0,"-3"2"288"0,1 2-1312 0,-1 1-320 0,-1 6 0 0,-2 0 0 0,1 0-640 16,2-2-208-16,-1-3-48 0,0-4 0 0,-1 2 1200 0,-1-2 224 0,-3 3 48 0,0 3 16 0,-4 2 416 0,-1 3 80 0,-2 1 0 0,-4 0 16 0,-2 0-912 0,-2 3-192 15,-3 1 0-15,-2 2 0 0,0 1 0 0,-2-1 176 16,-1 0-48-16,-1 0 0 0,0 0 224 0,1 0 32 15,0 4 16-15,2-3 0 0,5 0 240 0,1 2 32 16,3 0 16-16,3 0 0 0,2 2 208 0,3 0 32 16,3 2 16-16,3 0 0 0,2 0-672 0,1-1-128 15,5-2-16-15,0 2-128 0,3-5 0 0,2 0 0 0,2-2 0 16,2-1 0-16,0-2-160 0,3-4-32 0,-1 2-16 16,1-4 0-16,-1-1-32 0,1-1 0 0,1-2 0 0,-3-2 0 15,0-2 240-15,-1-4 0 0,0 0 0 0,-2 1 0 16,-2-3 224-16,-1-1 96 0,-1-1 0 15,-2-2 16-15,-1 0 48 0,-2-1 16 0,0 1 0 16,-1 1 0-16,-2 4-96 0,0 2-32 0,-2 5 0 0,-4 0 0 16,1 5-144-16,-3 2-128 0,-1 0 192 0,-3 3-192 15,-3 3 320-15,-1-1-64 0,-2 2 0 0,-2 2 0 16,1 1-256-16,-2 2 0 0,-2 3 128 0,-1 2-128 16,1 3 0-16,0-3 0 0,1 2 128 0,3-1-128 15,1 1 0-15,2-4 0 0,4 1 0 0,4-3 0 16,4-1 0-16,1 0 0 0,3-2 0 0,3 0 0 0,1 1 0 15,2-3 0-15,3 1 0 0,0-1 0 0,2-3 0 16,1 0 0-16,1 1 0 0,0-6 0 0,0 1 0 0,-1-2 0 16,2-2 0-16,0 0-144 0,2-2 16 0,-2-1 0 15,1 2 0-15,-1-4 0 0,0 1-16 0,-1 0 0 16,1-2 0-16,-2-2 0 0,-3 2 144 16,-1-4 0-16,-1-2 0 0,-5 1 0 15,0-1 0-15,-4-5 0 0,-1 1 0 0,-4 4 128 0,-1-2 160 0,-2 5 32 16,0 5 16-16,-3 4 0 0,-2 2-144 0,-2 2-16 15,-2 2-16-15,1 3 0 0,0 0 160 0,0 4 48 16,-1 4 0-16,-1 5 0 0,1 3-208 0,2 3-32 16,3 2-128-16,2 0 192 0,2 5-192 0,3 2 0 15,3 1 0-15,3-4 0 0,3 1 0 0,3-4 0 0,3-3-128 16,0-4 128-16,4 0-208 0,-2-3 64 16,2-2 16-16,-2-3 0 0,0-1 128 0,0-3-128 0,-3-2 128 15,1-2-128-15,-1-2 128 0,0 0 0 0,-1-4 0 0,1 2 0 16,1-4-224-16,-1-2 32 0,2 0 16 0,0-5 0 15,0 1-144-15,-1-4-48 0,1 0 0 0,-2-3 0 16,-1-1 16-16,1-2 0 0,-2 0 0 0,1 0 0 16,-3 3 32-16,-2 3 16 0,0 1 0 0,-3 3 0 15,-1 4 112-15,-1 0 32 0,-1 2 0 0,-1 2 0 16,-1 0 160-16,0 2 176 0,0-1-48 0,0 2 0 16,-1 1-128-16,0 0 0 0,1 1 0 0,0-1-176 15,2 0-752-15,1 0-160 0</inkml:trace>
  <inkml:trace contextRef="#ctx0" brushRef="#br1" timeOffset="13709.92">25808 5610 43311 0,'-12'-3'1920'0,"2"0"384"16,1-1-1840-16,4 2-464 0,4 2 0 0,0 0 0 0,1-3-896 0,-3 2-256 0,-2-1-64 0,0-2-16 0,-1 0 912 0,0 2 176 0,0-2 144 0,0 4-192 0,1-2 640 0,0 2 112 0,0 2 16 0,-1-2 16 15,-1 4-400-15,-1 0-192 0,-1 2 160 0,-2 2-160 16,-1 2 0-16,-1 0 128 0,0 5-128 0,-1-4 0 16,2 4 0-16,1-3 176 0,3 1-176 0,2-1 160 15,5-2-160-15,1 0 160 0,2-1-160 0,4-2 160 16,1 2-16-16,2-2 0 0,3-1 0 0,2 0 0 0,2-3 0 15,3 1 0-15,1-1 0 0,0 0 0 0,1-1-144 16,0-2 0-16,0 0 144 0,0 0-144 0,-2-2 0 0,0-2 0 16,-2 2 0-16,1-2 128 0,-2-2-128 0,0-1 0 15,-1 1 0-15,-3-4 0 0,-1 2 144 0,-2-2-144 16,-2-3 192-16,-2 1-192 0,0 0 320 0,-2-2-64 16,-1-2 0-16,-1 0 0 0,-1-3 144 0,0 3 32 15,-1-2 0-15,0 2 0 0,0 0-80 0,-2 1-16 16,1 2 0-16,-2 6 0 0,0-2-336 0,-1 6 0 15,-1-1 0-15,-1 2 0 0,-2 2 176 0,-2 2-48 16,1-1 0-16,-4 2 0 0,1 3-128 0,-5 0 0 16,-1 0 0-16,-2 2 0 0,-3 0 0 0,2 2 0 15,0 0-160-15,-1 2 160 0,4 1-144 0,-1-1 144 16,1 4-128-16,2-2 128 0,3 3 0 0,4-1 0 16,2 0 0-16,3 3 0 0,4-3 0 0,2 1 0 0,1 1 0 15,5-1 0-15,1 0 0 0,5-1 0 0,1 0 0 16,5 0-128-16,1-1 128 0,1-4 0 0,3 1-144 0,1-3 144 15,0-5 0-15,0 0 0 0,-2-2 0 0,-1-2 0 16,-1 0 0-16,-1-3 0 0,0-2 0 0,-1 0 0 16,-2 0 0-16,-1-3 0 0,-1 0 128 0,-2-2-128 15,0-3 0-15,-2 0 0 0,-2 0 0 0,-2-5 0 16,-1-1 0-16,-1 0 0 0,-1-2 0 0,0-3 0 16,-3-1 288-16,0 1-32 0,-1-1 0 0,-1 5 0 15,-2 4-256-15,0 4 0 0,-4 2 0 0,0 4 0 16,-3 2 0-16,-2 4 0 0,-3 1 0 0,-2 5 0 15,-1 0 0-15,0 3 0 0,-3 1 0 0,0 2 0 0,0 2 0 16,1 1 0-16,1-2 0 0,4 0 0 0,3-1 0 16,2-2 0-16,4-1 0 0,1-3 0 0,4 0 288 15,2-2 96-15,3-1 32 0,2 1 0 0,4-1-192 0,3-1-32 16,6-1-16-16,6 2 0 0,6-3-176 0,6 0-144 16,7-3 144-16,9 0-208 15,6-1-624-15,6-2-112 0,7 0-16 0,4-1-20064 16</inkml:trace>
  <inkml:trace contextRef="#ctx0" brushRef="#br1" timeOffset="14928.42">27537 5641 27647 0,'-8'0'2448'0,"2"-2"-1952"0,4 2-496 0,0-3 0 0,2 3 1232 0,0-1 160 0,-1 1 16 0,-2-2 16 0,-1-2-672 0,0-2-144 0,4-1-32 0,1-1 0 0,3 0 112 0,2 0 16 15,2 0 0-15,-1 0 0 0,2-2-384 0,-1 1-80 16,1 2-16-16,0-2 0 0,-3 3 96 0,-2 2 0 15,-2 4 16-15,-3 0 0 0,-2 1 64 0,-2 4 16 16,-3 1 0-16,-5 1 0 0,0 3-48 0,-3 2-16 16,-2-2 0-16,0 3 0 0,-1 2-224 0,1-1-128 15,0 1 128-15,2 1-128 0,3-4 0 0,2 4 0 16,2-1 0-16,4-1 0 0,4-2 0 0,2 0 0 16,3 2 0-16,2-2 0 0,4-2 0 0,2 1-192 15,4-1 192-15,0-4-192 0,0-2 0 0,3 0-16 16,3-2 0-16,0-2 0 0,2 0 208 0,-2-2-192 0,2 1 192 15,-5-6-192-15,-1 5-128 0,-2-4-32 0,0-3 0 0,-2-1 0 16,-2 0 352-16,-1-2 0 0,-1-2 0 16,-1 0 0-16,-4-3 528 0,-2 1 32 0,0-2 0 15,-5-2 0-15,-1 2-48 0,-2-2-16 0,-3 1 0 0,-1 3 0 16,-3 4-176-16,-2 2-48 0,-6 4 0 0,-2 1 0 16,0 5-112-16,-3 2-32 0,-5 7 0 0,-4 1 0 15,1 2-128-15,0 2 0 0,1 2 0 0,2 2 128 16,3-2-128-16,3 0 0 0,6 3 0 0,3-4 0 15,5-2 0-15,4 0-144 0,4-1 144 0,2-2-160 0,5-1-144 16,2-2-16-16,0-1-16 0,2-2 0 0,2-1 128 16,0-1 16-16,1-2 16 0,2-2 0 0,-1-2 176 0,2 1 176 15,3 0-48-15,0-4 0 0,1 1 64 16,-1 0 16-16,0 0 0 0,-1 0 0 0,0-2 48 16,-2 2 16-16,-3-3 0 0,0 3 0 0,-4 3-272 15,-2-1 0-15,-3 4 0 0,-2-3-144 0,-2 3 144 0,-4 3 0 16,-1 1 0-16,-4 2 128 0,-1-3 64 0,-3 6 32 15,-1-3 0-15,0-1 0 0,2 1 32 16,-1 1 16-16,1-2 0 0,1-2 0 0,5 1-80 0,1-2-32 16,2 1 0-16,4-3 0 0,0-1-160 0,5-1 0 15,3-1 0-15,4-3 0 16,3-1-432-16,6-4-160 0,1 0-48 0,5-1-19808 0</inkml:trace>
  <inkml:trace contextRef="#ctx0" brushRef="#br1" timeOffset="15693.14">29504 5560 21183 0,'-17'0'1888'0,"2"-4"-1504"0,-1 1-384 0,4 3 0 0,4 0 3584 0,1 0 656 0,-2 0 128 0,-6 0 32 0,-11 3-3936 0,-10-2-784 0,-7 2-144 0,-3 0-48 0,1 1 864 0,1 2 160 15,3 3 48-15,4-2 0 0,4 4-240 0,3-1-64 16,4 3 0-16,7-1 0 0,1-1-96 0,6 1-32 16,3 3 0-16,4-2 0 0,3-1 48 0,2 2 0 15,5-2 0-15,1-2 0 0,4 0-176 0,2-2-272 16,3 0 64-16,2-2 16 0,3-1 64 0,1-5 128 0,1 1-208 15,-2-2 80-15,1-1 128 0,0-2 0 0,0-2 0 16,-1-1 0-16,0-1 160 0,-2 0-32 16,0-3-128-16,-2 0 192 0,-1-1 272 0,-2-1 48 0,0 1 16 15,-5-4 0-15,2 4-144 0,-4-4-48 0,1 1 0 0,-4 4 0 16,0-4-48-16,-2 5-16 0,-2 4 0 16,-2-1 0-16,-2 4-80 0,-1-2 0 0,-1 4-16 0,-2 1 0 15,-2 0-32-15,-3 0 0 0,-1 3 0 0,-1 0 0 16,-1 3-144-16,-3 0 0 0,-1 2 0 0,-1 0 128 15,1 2-128-15,-1 0 0 0,-1 2 0 0,4 1 128 16,0-3-128-16,3 2 0 0,5-2 0 0,2 0 0 16,4 1 0-16,4-4 0 0,5 2 0 0,1-3 0 0,3 2 128 15,5-3-128-15,0-2 128 0,2 1-128 0,1-2 0 16,0-2 0-16,0 0 128 0,0 0-128 0,-1-2 0 16,-1-1 0-16,-2 2 0 0,-1-1 0 0,-2-1 0 0,-1 2 0 15,-2-3 0-15,-3-1 0 0,0 2 256 0,-1-4-48 16,0 1 0-16,-2-1 0 0,-2 1 128 15,1-3 32-15,-1-1 0 0,-1 0 0 0,-1 4-64 0,0-3-16 16,-3 6 0-16,0-1 0 0,-2 2-144 0,-1 2-16 16,-2 0-128-16,-2 2 192 0,0 4-192 0,-1-1 0 15,-1 4 0-15,0 3 0 0,-2 1 144 0,1 0-144 16,-2 2 128-16,2 2-128 16,0 1-592-16,-1 1-208 0,4 0-32 0,1 1-19808 0</inkml:trace>
  <inkml:trace contextRef="#ctx0" brushRef="#br1" timeOffset="18157.77">17147 6561 12895 0,'3'4'1152'15,"-1"-2"-928"-15,1 2-224 0,-2-4 0 0,1 0 0 0,0 0 0 0,1 4 0 0,4 0 0 0,1 2 352 0,1 0 176 0,1 0 48 0,-2 0 0 0,1 3 576 0,0-2 112 16,-1 2 16-16,0 1 16 0,-2 2-208 0,0-2-32 0,0 0-16 0,-2 1 0 16,0 0-608-16,-2 0-128 0,-1 1-32 0,-2-1 0 15,0-4-272-15,-2 2 128 0,1-2-128 0,-2-1 0 16,1-1 704-16,-2 0 16 0,-2 0 16 0,3 1 0 15,-1-2 128-15,0-1 32 0,1-2 0 0,0 1 0 16,2-2-128-16,-1 0-32 0,0 0 0 0,1 3 0 16,2-2-320-16,-1 1-64 0,-1 2-16 0,-1 0 0 15,1 1-336-15,-2 1 0 0,0 0 0 0,1 2 0 16,-2-2 0-16,0 0 0 0,0 0 0 0,0 0 0 16,0 1 144-16,1-1-144 0,2 0 192 0,0-2-192 0,1 2 384 15,1-3-16-15,1 1-16 0,2 1 0 0,1-4-176 0,2 2-48 16,0-3 0-16,1-4 0 0,3 4 336 0,0-5 64 15,0 1 16-15,0 1 0 0,0-3-224 0,-3 2-64 16,1 1 0-16,-2 0 0 0,-1 0 16 0,-2 3 0 16,0 0 0-16,-1 0 0 0,0 3-272 0,-1-2 0 15,-1 1 0-15,0 1 0 0,1-2 0 0,-1 2 0 16,1-3 0-16,1 0 0 0,-1 2 128 0,0-4-128 16,2 2 0-16,-3 0 0 0,0 0 272 0,0 0 0 15,11-23 0-15,-8 15 0 0,0-2 48 0,-1-3 16 16,1 0 0-16,-2 0 0 0,0-3-48 0,-1 0-16 15,0 1 0-15,-1 2 0 0,0-2-80 0,-2-1-32 16,0 1 0-16,-2 2 0 0,0 3-160 0,0 0 0 0,0 4 0 16,0 3 128-16,0 3-128 0,-1 4 0 15,-2 2 0-15,-2 4 0 0,1 2 0 0,-3 7 0 0,-1 3 0 16,-2 3 0-16,-1 1-128 0,-1 2 128 0,2-2 0 16,0-1 0-16,1-3 0 0,2-1 0 0,2-4 0 15,1 1 0-15,2-2 0 0,2-3 0 0,3 0 0 0,2-5 0 16,2-1 0-16,3-2 0 0,4 0 192 0,3-4-64 15,2 1-128-15,2-4 0 0,1 1-192 0,3-6 192 16,1 1 0-16,1-2 0 0,-1 0 0 0,0-2 0 16,0 2 0-16,-2-2 0 0,0-3 0 0,-2 1 0 15,-3 2 0-15,-4-2 0 0,-1-1 0 0,-4 1 0 16,-3 2 0-16,-3 0 0 0,-1-2 0 0,-3 2 128 16,-4-2-128-16,-2 2 0 0,-3-3 0 0,-2 3 0 15,-2 2 128-15,-1 0-128 0,-1 3 128 0,-1 4-128 0,-1 2 176 16,-1 6-48-16,0 1-128 0,2 2 192 0,2 2-192 15,0 1 0-15,0 3 0 0,3-3 0 0,2 2 0 16,1 1 0-16,3 0 0 0,2-1 0 0,3 3 0 16,2-4 144-16,2 3-144 0,2-5 192 0,2 0-192 15,2-2-144-15,1 0 144 0,0-1-208 0,3-3 208 0,1-2 0 16,-1-2 0-16,0-1 0 0,-2 2 0 0,1-6 0 16,-1 0 0-16,0-1 0 0,-3-1 0 0,1-1 0 15,-2-2 0-15,-1 2 0 0,0-4 0 0,-1-2 0 16,-1 0 0-16,0-1 0 0,-1 0 0 0,1-3 128 15,1 1-128-15,1-4 0 0,1 6 128 0,2-4-128 16,0 3 0-16,0-2 0 0,1 1 0 0,0 1 0 16,0 2 128-16,2-2-128 0,-2 2 0 0,0-1 0 15,-1 3 0-15,0-2 0 0,-1 0 192 0,-2 2-192 0,-1 0 192 16,-1 4-192-16,-1 1 128 0,-1 1-128 0,-1 2 0 16,-2 0 0-16,-2 2 288 0,-3 2-48 0,-1 3-16 15,0-2 0-15,-3 4-80 0,-1 0-16 0,-2 4 0 16,-1-1 0-16,2 2 0 0,0 1 0 0,0 0 0 0,3 0 0 15,2-1-128-15,1 0 0 0,2-2 0 0,3-2 0 16,4 3 0-16,1-4-176 0,1-1 48 0,3 3 0 31,5-2-512-31,2 2-112 0,5-1-16 0,5 0-19328 0</inkml:trace>
  <inkml:trace contextRef="#ctx0" brushRef="#br1" timeOffset="19067.06">18489 6790 23039 0,'5'-6'1024'0,"-3"2"192"0,0 0-960 0,-2 2-256 0,0-1 0 0,0 2 0 0,0 1 1360 0,-2-5 240 0,2 0 32 0,-2-1 16 0,-1-3-192 0,1 3-48 0,-3-1 0 0,0-2 0 0,-1 3-144 16,0 0-48-16,-2 2 0 0,1 4 0 0,-2 0-608 0,-2 1-128 0,-1 4-32 0,-3 1 0 16,-1 4-448-16,-2 0 0 0,0 3 0 0,-2-1 0 0,0 4 0 15,1-2 176-15,1 1-176 0,2-3 160 16,3-2-160-16,0 0 128 0,3 0-128 0,0-2 128 0,4 1-128 15,1-3 192-15,2 1-192 0,1-3 192 0,1 1-192 16,1-1 0-16,1 0 0 0,2-2 0 0,2 2 0 16,2-2 0-16,2-1 0 0,3-1 0 0,2 0 192 0,1-3-32 15,2-1-16-15,3 0 0 0,0-2-16 0,1 1 0 16,0-1 0-16,0 1 0 0,-3-1-128 0,2 0 0 16,1 0 0-16,-3-1 0 0,1 1 0 0,-2-3 0 15,-1 6 0-15,-1-6 0 0,-2 4 0 0,-2-3 0 16,-1 1 0-16,-4-3 0 0,-1 4 0 0,-3-4 0 15,-1 4 0-15,-3-4 0 0,-3 4 0 0,-4 0 0 16,-2 0 0-16,-4 3 0 0,1-3 256 0,-4 5-48 16,1-2 0-16,-3 6 0 0,-1-2-208 0,0 5 144 15,0 0-144-15,0 4 128 0,1 3-128 0,1-1 128 16,0 4-128-16,-1 3 128 0,3 3-128 0,0 0 0 16,0 3 0-16,3 1 0 0,1-1 0 0,2-2 0 0,3 4 0 15,0-4 0-15,4-5 0 0,3-2 0 0,2-2-144 0,4-3 144 16,3-6 0-16,0 0 0 0,0-1-128 0,3-4 128 15,1-4 0-15,2-2 0 0,1-4 0 0,1-3 0 16,1-1 0-16,2-2 0 0,0-1 160 16,0-1-32-16,1 2-128 0,-3-3 176 0,-1 3-176 0,2 0 192 15,-2-4-192-15,-2 2 0 0,0-1 0 0,-3-1 0 16,-1 2 0-16,-4-1 128 0,-1 1-128 0,-2-2 128 16,-3 4 48-16,-2-3 0 0,0 7 0 0,-2 2 0 15,-1 0 80-15,-2 8 0 0,-2-1 16 0,-3 6 0 16,-3 3 16-16,-2 1 0 0,-2 2 0 0,-1 0 0 0,1 4-288 15,-2 0 0-15,2-1 128 0,0 2-128 16,5 0 0-16,1-1 0 0,2-1 0 0,2 2 0 0,2-4 0 16,2 0 0-16,1 1 0 0,2-5 0 0,2 1 0 15,0-1 0-15,2 1 0 0,1-4 0 0,2 2 0 16,0-3-192-16,2 0 192 0,2 1-192 16,2-3-592-16,3 0-112 0,3-3-32 0,3 1-18592 15</inkml:trace>
  <inkml:trace contextRef="#ctx0" brushRef="#br1" timeOffset="20041.28">17118 8095 32255 0,'-5'-3'2864'0,"1"-1"-2288"0,3 4-576 0,-1 0 0 0,2-2-400 0,-1 2-192 0,-1-4-48 15,-2 1 0-15,-1-6 640 0,-2 3 0 0,2-4 0 0,-1 1 128 0,1 2 224 0,0-2 32 0,0 5 16 0,0 1 0 0,0 0-400 0,-1 6 0 0,-1-2 0 0,-1 5 0 16,0 3 368-16,-3 3-16 0,-1 4 0 0,-2 0 0 15,1 3 416-15,-1 1 96 0,0-1 16 0,5 0 0 16,-3-1-496-16,4-3-112 0,2 1-16 0,2-2 0 16,1-2-256-16,5 1 0 0,-1-3 0 15,4-1 0-15,1 0 256 0,1-3-64 0,6 1-16 16,-2-4 0-16,3 3 0 0,-1-3 0 0,3 1 0 16,0-3 0-16,0 0-176 0,-1-1 0 0,0 0 0 0,0-1 128 15,-2-3-128-15,1 0 0 0,-2-2 0 0,1-2 0 16,-1 0 0-16,-2-2 0 0,0-2 0 0,-3 0 0 15,2-1 0-15,-4 1 0 0,-1-1 0 0,-3 1 0 16,-2 1 0-16,-4-1 0 0,0 2 0 0,-3-3 128 16,0 3 288-16,-3 2 48 0,-2-1 16 0,-2 2 0 15,2 3-160-15,-2 1-16 0,0 6-16 0,0 1 0 0,0 2-144 16,1 6-16-16,-2 4-128 0,-1 7 192 0,3 0-192 0,-2 5 176 16,2 6-176-16,2-6 160 0,0 1-160 15,5-7 128-15,3 0-128 0,3-3 128 0,1-2-128 0,4-2 0 16,2-3 0-16,3-2 0 0,-1-4-192 0,1-2-32 15,1-1 0-15,1-7 0 0,0-1 224 0,1-2 0 16,2-3 0-16,-2-3 0 0,2-3 0 0,-2 1 0 16,2-4 0-16,0 0 0 0,-1-3 0 0,0 0 240 15,-2-1-48-15,-3-1-16 0,0-2 16 0,-3 1 0 16,-2 4 0-16,-3-1 0 0,0 2 64 0,-2 1 0 16,-2 3 16-16,-1 3 0 0,-1-2-16 0,-1 5-16 15,-2 4 0-15,-2-1 0 0,-1 7 16 0,-5 3 0 0,-1 3 0 16,-3 4 0-16,2 2 0 0,-2-1 16 0,-1 7 0 15,1 2 0-15,-1-2-272 0,2 1 0 0,4-3 0 0,4 0 0 16,3-6 0-16,5-2 0 0,2-1 0 0,4-4 0 16,4-2-256-16,3-1-96 0,5-1-32 0,3 1 0 31,3-3-816-31,4 3-160 0</inkml:trace>
  <inkml:trace contextRef="#ctx0" brushRef="#br1" timeOffset="20670.65">18496 8344 43311 0,'-3'-6'1920'0,"-2"0"384"0,1 0-1840 0,1 0-464 0,2 2 0 0,1-1 0 0,1-1-1280 0,-2-4-368 0,0-4-64 0,-1-7-16 15,-1 2-672-15,1-4-144 0,0 5-16 0,1 2-16 0,1 0 2896 0,0 1 576 0,3 5 112 16,-2 0 16-16,0 4-592 0,2 0-128 0,-2 2-32 0,-1 1 0 15,-1 3 736-15,-1 0 144 0,-3 4 16 0,-2 5 16 16,-3 3-128-16,-4 4-32 0,0 4 0 0,-4 7 0 16,1 2-800-16,-3 0-224 0,0 5 0 15,2-6 0-15,2-2 128 0,1-1-128 0,3-3 128 0,3-3-128 16,3-6 0-16,3-3 0 0,2 0 0 0,2-1 0 16,2-3 0-16,3-4 0 0,0-2-144 0,4 0 144 15,1-6-384-15,2 0 0 0,0-3-16 0,4-3 0 16,1-2 160-16,0-2 48 0,2-2 0 0,-1-3 0 15,0 1 192-15,0-2 0 0,-1-1 0 0,0 2 0 0,-5 4 320 16,0 1 48-16,-2 4 16 0,-4-1 0 16,-2 7 64-16,-3 0 0 0,-2 3 16 0,-3 2 0 0,-2 2-144 15,-2 4-16-15,-4 3-16 0,-6 4 0 0,-1 3-64 16,-4 1-16-16,-1 1 0 0,-3 1 0 0,0 1-208 0,-2 0 0 16,1-3 0-16,1 0-160 15,4-1 160-15,2-1 0 0,6-4 0 0,2 1 0 0,3 0 176 0,3 0-48 16,4-1 0-16,2-3 0 0,2 2-128 0,3-3 128 15,4 1-128-15,3 2 128 0,3-3-128 0,2-2 0 16,5 2 0-16,6 0 0 0,2-2-240 16,-2-1-16-16,-5-1-16 0,6-1 0 15,10-1-224-15,9-1-32 0,2-4-16 0,-1-1 0 16,-3-2-896-16,-4-1-176 0</inkml:trace>
  <inkml:trace contextRef="#ctx0" brushRef="#br1" timeOffset="21542.46">19955 6821 39615 0,'-3'-3'3520'0,"0"2"-2816"0,2-1-560 0,1 2-144 0,0 0 128 0,-1-3-128 16,-3 2 192-16,-1-5-64 0,-2 0-128 0,-4-1 0 0,-2 4 0 0,-2-3 0 0,-2 6-144 0,-3 0-16 0,-1 1 0 0,-2 4 0 15,-3 2-304-15,0 3-64 0,-1 2-16 0,-1 1 0 0,1 2 544 0,1 2 0 0,2 4 0 0,1-2 0 16,2 0 592-16,1 6 176 0,-1 3 48 0,3 2 0 16,1-1-368-16,-1 4-80 0,3-1-16 15,4 0 0-15,4-1-224 0,2-2-128 0,5-7 128 0,5-2-128 16,4-4 0-16,2-5 0 0,2-1 0 0,2-7 0 15,1-3-208-15,3-6-16 0,1-1 0 0,-1-2 0 16,1-4 224-16,1-5 0 0,1 1-160 0,-2-2 160 16,0 1 0-16,1-4 0 0,1-3 128 0,0 1-128 15,-2-3 192-15,-2 1-64 0,-2 2 0 0,-3 1 0 0,-2-1 128 16,-2 1 32-16,-4 1 0 0,-1 2 0 16,-4 2 112-16,-3 2 32 0,1 3 0 0,-4 5 0 15,-2 3-64-15,-3 2-16 0,-3 3 0 0,0 3 0 0,-5 2-160 16,-1 1-48-16,-2 2 0 0,-2 1 0 0,1 5-144 15,0-2 0-15,1 0 0 0,1 4 0 0,-1 1 0 0,2 1 0 16,1 4 0-16,3-3 0 0,2-3 0 16,3 0 0-16,1 3 0 0,3-2 0 0,2 0 0 0,2-1 0 15,6-3 0-15,2-2 0 0,2-3 0 0,3-1 0 16,5-5-128-16,2-4 128 0,0-1-224 0,3-1 32 16,6-5 0-16,0-4 0 0,1 0-16 0,-1-2 0 15,1-4 0-15,-1-1 0 0,-2-2 208 0,-3 0 0 16,-4 0 144-16,-2 3-144 0,-3-2 496 0,-2 4 0 15,-2 2 0-15,-3 3 0 0,-2 2-112 0,-3 0-32 0,0 4 0 16,-1-1 0-16,-1 1-176 0,-2 3-48 0,0 0 0 16,-1 1 0-16,-1 2-336 0,-1 2-80 0,-2 1-16 0,0 0 0 31,1 6-928-31,-2-2-192 0</inkml:trace>
  <inkml:trace contextRef="#ctx0" brushRef="#br1" timeOffset="22197.33">19664 8370 35007 0,'-2'-6'1552'0,"1"2"320"0,0 1-1488 0,1 0-384 0,0 0 0 0,1 0 0 0,0 1 336 0,2-2 0 0,1-2 0 0,1-2 0 0,2-4 32 0,2 1 0 0,-1 1 0 0,1 0 0 0,-2 3 144 16,1 0 48-16,-1 1 0 0,-3 4 0 0,0 2-240 0,-3-3-64 0,0 6 0 0,-2-1 0 0,-2 2-128 0,0 2-128 0,-4 4 192 15,-1 2-192-15,-2 2 0 0,-1 1 0 0,1-2-192 0,-1 5 48 16,0-1 144-16,1 4 0 0,0-5-144 0,2 0 144 16,5-1 0-16,-1 1 0 0,3-3 160 0,0 0-160 15,2-1 272-15,1-2-48 0,2-1-16 0,1-2 0 16,1 0-208-16,0-4 0 0,2 2 0 0,2-5 0 15,-1 0 0-15,4-2 0 0,2-2-128 0,1-2 128 16,2-4-144-16,2-1 144 0,1-3 0 0,0-2-144 16,0-2 144-16,-1-2 176 0,-3 1-48 0,-3 1 0 15,-2-2 208-15,-3-2 48 0,-4-2 0 0,-5 2 0 0,-3 2-32 16,-4 0 0-16,-4 3 0 0,-3 4 0 16,2 6-192-16,-5 1-32 0,-7 2-128 0,-2 4 192 0,-1 2-48 15,0 3-16-15,2 1 0 0,1 1 0 0,3 3 112 0,3 1 16 16,3-1 0-16,4 0 0 0,3 0-128 0,6-1 0 15,2 3-128-15,4 0 192 0,2-1-192 16,4 4 0-16,1-2 0 0,3 0 0 0,2 2 0 0,1 1 0 16,-2-3 0-16,1-1 0 0,5 1 0 0,0 0-240 15,1-3 80-15,-1 2 16 16,0-3-288-16,-4 1-48 0,0-7-16 0,-4 4 0 16,0-5-288-16,-2-1-64 0,-1-1-16 0,-1-1-11584 15,-1-4-2320-15</inkml:trace>
  <inkml:trace contextRef="#ctx0" brushRef="#br1" timeOffset="22775.89">18674 8389 43311 0,'-2'-9'1920'0,"-2"3"384"0,-2 2-1840 15,2-2-464-15,3 4 0 0,0 0 0 0,-2 0 0 0,0-2-192 0,-2-6 16 0,-4-2 0 0,2 0-144 0,-2-2-48 0,0 5 0 0,1 0 0 0,1 4 496 0,-1 1 80 0,-1 1 32 0,1 3 0 0,-2 2-240 0,-1 1-192 16,-1 4 48-16,0 0 0 0,0 2-16 0,-2 0 0 16,-1 1 0-16,0 3 0 0,2-3 160 0,-1 1 0 15,-2 2 160-15,0 0-160 0,-3 5 192 0,2-2-48 16,-1 0-16-16,-1 0 0 0,2 1-128 0,2-3 0 16,3-1 0-16,0-3 0 0,5 0 0 0,1-2 0 15,3-2 0-15,3-1 0 0,4 0 0 0,0-3 0 16,3 0 128-16,2-2-128 0,4-2 192 0,4-2-32 15,2 0-16-15,4-5 0 0,3 0-144 0,2-1 0 16,-3 0 0-16,1-3 0 0,2-1 0 0,1 0 0 16,-2-2 0-16,-3 1-176 0,0-1 176 0,-3 0 0 0,-4 0 0 15,-2 0 0-15,-1 1 0 0,-4-1 0 16,-2 3 0-16,-3-3 0 0,-2 0 192 0,-5 0 32 0,0-1 0 16,-3 3 0-16,-2 1 208 0,-3 4 32 0,-1 0 16 15,-2 6 0-15,0 0-128 0,-2 6-32 0,-1 0 0 0,-3 6 0 16,2 1-64-16,-2 2 0 0,1 4-16 0,-1 3 0 15,-1 0-240-15,3-1 0 0,0 2 0 0,0-2 0 16,-1 2-176-16,2-1 32 0,1 1 0 0,2-4 0 16,3-4-784-1,-1 3-160-15,-2 1-16 0,0 0-18352 0</inkml:trace>
  <inkml:trace contextRef="#ctx0" brushRef="#br1" timeOffset="23198.85">16941 8456 43311 0,'-3'-9'1920'16,"2"2"384"-16,1 0-1840 0,0 1-464 0,1 4 0 0,-1 1 0 0,3-4-1728 0,-1 0-448 0,3-4-96 0,0-3-16 0,0-2 544 0,0-1 96 0,-4 2 32 0,-1 4 0 0,-2-1 1840 0,-2 4 368 0,-3 0 80 0,-2-1 16 15,0 0-240-15,-3 1-32 0,1-3-16 0,-2-1 0 16,2 2 816-16,1-2 176 0,2-3 16 0,0 4 16 16,3 0-432-16,0-1-96 0,2 3 0 0,0-2-16 15,1-1-416-15,-1 0-80 0,1 1 0 0,1 0-16 16,-1 0-64-16,0 1-16 0,1 2 0 0,-2 0 0 15,2 2-160-15,-3 2-128 0,1-1 144 0,-2 3-144 16,0 3 0-16,-2 1 0 0,0 2 0 0,-2 2 0 16,2 4 0-16,-2 0 0 0,2 3 0 0,1-2 0 15,1 5 0-15,0-1 0 0,5 2 0 0,1-3 0 16,3-1 0-16,4-2 0 0,2-1 0 0,5-2 0 16,2-1-272-16,5-3 0 0,1-2 0 0,2-2-18992 15</inkml:trace>
  <inkml:trace contextRef="#ctx0" brushRef="#br1" timeOffset="24214.37">16947 9742 34095 0,'-4'-6'3024'0,"1"-1"-2416"0,1-1-480 0,2 4-128 0,0-2 0 0,-1-2 0 0,-1-6 0 0,-5-9 0 0,5-9-144 0,-1-1 144 0,5-2-160 0,0 5 160 0,4 3 368 16,-1 7 160-16,1 4 48 0,2 2 0 0,-1 4-448 0,-2 3-128 0,1 6 0 0,-2 1 0 0,1 0 400 0,-2 4-16 15,-1 0-16-15,-1 4 0 0,-2 2 128 0,-1-1 16 16,-2 2 16-16,-1 0 0 0,0-3-272 0,-2 0-48 15,-1 5-16-15,-2-6 0 0,2 5 64 0,-4-3 16 16,4 1 0-16,-1 2 0 0,0 2 32 0,1 4 0 16,-1 1 0-16,2 3 0 0,2 0-112 0,4-3 0 15,1 1-16-15,2-2 0 0,4 1-176 0,3-3 0 0,1-4 144 16,3-2-144-16,2 0 0 0,3-4-208 0,1-3 16 16,2-2 16-16,0-1 16 0,0-4 0 0,3-4 0 15,-2-2 0-15,-3 0 160 0,0-4-128 0,1-3 128 16,-2 0-128-16,-4-2 128 0,-1 3 0 0,-5 0 0 0,-3-1-128 15,-1 3 128-15,-4-2 0 0,-1 4 0 0,-4-4 0 16,-3 1 160-16,0-1 64 0,-2-3 16 0,-2 2 0 16,-1-2 48-16,-2 1 16 0,2-1 0 0,0 3 0 15,2 2-176-15,1 3-128 0,2 1 144 0,-1 7-144 16,2-1 0-16,-1 2 0 0,1 2 0 0,-2 6 0 16,0-4 176-16,1 6-176 0,-1 0 192 0,-2 5-192 15,-3 4 0-15,1 4 0 0,-2 1-192 0,0 2 48 16,0 3-208-16,0-2-32 0,1 3-16 0,0 1 0 15,-1-1 112-15,2-2 32 0,-1 2 0 0,3-3 0 0,2-5 256 16,3-2 0-16,2-8 0 0,2-1 0 0,3-5 0 16,2-2 0-16,0-3 0 0,3-3 0 0,2-2 272 0,1-4-32 15,0 0-16-15,1-5 0 0,1 2-224 16,-2-2 0-16,0 1 0 0,1-2 0 0,0-2 0 0,2-5 0 16,-1 1 144-16,1-3-144 0,1 6 304 0,-1-6-32 15,3-1 0-15,0 1 0 0,0 1 48 0,-1 4 0 16,1 4 0-16,-1 1 0 0,-2 5-176 0,-2 4-16 15,-2 0-128-15,-3 3 192 0,-3 2-64 0,-1 1-128 16,-1 1 176-16,-1 2-176 0,-3 3 144 0,-2 0-144 16,-1 0 0-16,-2 0 144 0,-3 4-16 0,-3-1 0 15,-1 1 0-15,0 2 0 0,0-2-128 0,0 2 0 16,2-2 0-16,2 3 0 0,0-3 0 0,5-2 192 0,2 2-192 16,3 0 192-16,3 2-192 0,4 1-272 15,1-1 64-15,6 2 16 16,3 2-880-16,6 2-160 0</inkml:trace>
  <inkml:trace contextRef="#ctx0" brushRef="#br1" timeOffset="24931.96">18611 9904 43311 0,'-8'-6'1920'0,"0"-1"384"0,0 4-1840 16,1-4-464-16,4 5 0 0,0 1 0 0,1-3-1616 0,-3-1-432 0,-4-1-64 0,-2-1-32 0,0-5 1760 0,1 5 384 0,1 1 0 0,4 0 0 0,2 2 1152 0,0 0 128 0,2 3 48 0,1 0 0 0,0 1-752 0,1 0-128 16,2 0-48-16,-1 0 0 0,2 1-192 0,0 0-32 0,-4-1-16 0,0 0 0 15,0 0-160-15,0 0 0 0,12 20 0 0,-12-14-176 16,-1 2 176-16,-3 0 0 0,2 2 0 0,-2 2 0 16,-1-2 0-16,0 3 0 0,0 2-144 0,0-2 144 15,1 2 0-15,-1-1 192 0,3-2-32 0,-1 0 0 16,5-2-160-16,-1-1 0 0,1-3 0 0,3-2 0 15,2-1-144-15,1-3-64 0,3 0-16 0,2-3 0 16,0-1-192 0,1-5-32-16,-1 0-16 0,0-6 0 0,-2 2-32 15,-2-3 0-15,-2 0 0 0,-4 0 0 0,-5-2 704 0,-1 1 144 0,-5-5 32 0,-3 0 0 16,-5 0 272-16,-3-4 64 0,1 1 16 0,-6-2 0 16,-2 1-224-16,-1 1-64 0,1 5 0 0,0 5 0 15,3 11-448-15,2-1 0 0,2 7 0 0,1 2 0 16,0 4 0-16,1 6 0 0,2 5 0 0,-1 5 0 0,2 5 0 0,1-1 0 15,1 4 0-15,0 0 0 0,1-1 0 0,4-2 0 16,1-4 0-16,2-2 0 0,4-2 0 0,2-2 0 16,3-6 0-16,2-3 0 0,1-1 0 15,3-6-160-15,3 0 32 0,1-3 0 0,1-3 128 0,-1-4 0 16,0 1-144-16,-1-5 144 0,4-3-144 0,-1-2 144 16,0-5-192-16,-2 1 192 0,-2 0-160 0,-5 2 160 15,0 2-128-15,-5-1 128 0,0-1 0 0,-3 2 0 16,-4 4 0-16,-1-4 176 0,-2 3 208 0,-3 1 32 15,0 2 16-15,0 1 0 0,1 1 96 0,2 3 32 16,1 4 0-16,0 3 0 0,2 2-416 0,-1 4-144 16,2 1 0-16,2 2 144 0,0 4-144 0,1 1 0 15,-1-3 0-15,1 3 0 16,0-4-768-16,0 0-176 0,2 1-32 0,1-2-18896 0</inkml:trace>
  <inkml:trace contextRef="#ctx0" brushRef="#br1" timeOffset="25507.01">19887 9802 36863 0,'-13'3'1632'0,"2"-3"336"0,-2 0-1584 16,5 0-384-16,3-3 0 0,2 1 0 0,0 1 0 0,-6-4 0 0,-5-2 0 0,-2-2 0 0,-1-1 0 0,3-4-144 0,3 3 144 0,3 0-208 0,3 2 848 0,1 3 160 0,0 2 32 0,2-2 16 0,-1 4-400 0,1 2-96 15,-1 0-16-15,0 3 0 0,-2 2-96 0,-3 5-32 16,1 3 0-16,-3 0 0 0,0 6-208 0,-2-1 0 15,1 1 0-15,-2 1 0 0,2-4 0 0,0 2 0 16,1-3-160-16,3 1 160 0,0-5 0 0,4 2 0 16,1-1 0-16,4-2 0 0,1 1 0 0,5-5 0 15,2 2 0-15,3-6 0 0,3-1 0 0,0 2 0 16,-2-6 0-16,3 3 0 0,8-6 0 0,5-1 0 16,-2-3 0-16,1-1 0 0,-2 0-224 0,0-6 32 0,-2 3 16 15,-3-2 0-15,-2 0-80 0,-3-3-32 0,-2 3 0 16,-5-3 0-16,-4 3 464 0,-5 0 80 0,-2-2 32 15,-4 2 0-15,-4-1 176 0,-3 5 48 0,-2 2 0 16,-3 2 0-16,-3 4-128 0,-3 4-32 0,-3 1 0 16,0 4 0-16,-2 1-112 0,-1 4-32 0,1 2 0 15,-1 0 0-15,2 2 48 0,1 0 0 0,4 1 0 0,-2 1 0 16,1-1-256-16,-1 1 144 0,5-3-144 0,1 0 128 16,3-1-128-16,3 1 0 0,1-4 0 0,2 1 0 15,2 0 0-15,2-1 0 0,4 0 0 0,1-2 0 16,2 2-368-1,3-3-96-15,2 0-32 0,2 0 0 0,5 2-112 0,3-5-32 0,3 2 0 16,2-1 0-16,2-2-656 0,3-4-144 0</inkml:trace>
  <inkml:trace contextRef="#ctx0" brushRef="#br1" timeOffset="26560.67">21087 7073 16575 0,'-6'1'1472'0,"1"-1"-1168"0,1 3-304 0,2-3 0 0,2 0 2016 0,0 0 352 0,0 0 64 0,-2 1 0 0,1 2-1280 0,0-1-256 0,0-2-48 0,1 4-16 0,2-2 576 0,1 2 128 0,3 0 0 0,1-1 16 16,3 2-944-16,0-1-192 0,2 2-32 0,1-2-16 15,2 2-368-15,-1 0 128 0,2 3-128 0,-1 1 0 16,0-4 0-16,-2 4 128 0,-1-1-128 0,-1-3 0 16,-1 1 0-16,-3-3 0 0,-2-2 0 0,-2 1 0 15,-1-3 0-15,-2-3 0 0,0 1 0 0,-1-2 0 16,0 0 576-16,-2-2 32 0,1 0 16 0,-2-4 0 15,2 4 144-15,-3-4 48 0,0-2 0 0,-3-1 0 16,1-3-432-16,1 1-96 0,-2-1-16 0,0-2 0 0,-1 1-32 16,2-2-16-16,-2 0 0 0,0 3 0 0,1 4-32 15,-1 2-16-15,2 4 0 0,-2 2 0 0,0 4-48 16,-1 1 0-16,-1 6 0 0,-2 1 0 0,-1 5-128 16,-1 0 0-16,3 0 0 0,-4 0 128 0,-3 8-128 15,-1-1 0-15,1 2 0 0,-1-1 0 0,2 2 0 0,4-5 0 16,3-2 0-16,1-2 0 0,5-2 0 15,1-3 0-15,4-2 0 0,2-2 0 0,3-1 0 16,3-4 0-16,0-3 0 0,2 0 0 0,1-3 0 0,3-3 128 16,0-1-128-16,-1 0 128 0,1 0-128 0,2-2 128 15,4-4-128-15,0 0 128 0,-1 1-128 0,2-1 0 16,2 0 0-16,-1 0 128 0,-1 1 16 0,-3 2 0 16,-2 2 0-16,-4 3 0 0,-4 1 16 0,-3 1 0 15,-1 3 0-15,-4-2 0 0,-1 3-16 0,-1-1 0 16,-1 3 0-16,-3-3 0 0,1 1 16 0,-2 0 0 0,0-2 0 15,-3 0 0-15,1 0-160 0,-3 0 160 0,1-1-160 16,0 2 160-16,1-3-32 0,0-1 0 0,1 4 0 16,1-4 0-16,-1 1-128 0,0 3 0 0,1 0 144 15,2 1-144-15,-2 4 0 0,1 2-128 0,-3 4 0 0,-1 2 0 32,-4 5-832-32,-2 5-144 0,-3 2-48 0,-1 1-18560 0</inkml:trace>
  <inkml:trace contextRef="#ctx0" brushRef="#br1" timeOffset="27220.09">21216 8522 1839 0,'6'-3'160'0,"-1"-1"-160"0,0 2 0 0,-2-2 0 0,1 1 384 0,-2 3 64 0,2-3 0 0,2-1 0 0,4-2-448 0,3-3 0 0,3-1 0 0,0 0 0 0,0-1 976 0,-4 4 112 15,1-3 32-15,-2 4 0 0,0-3 944 0,-3 3 192 0,-1 0 48 0,-1 2 0 16,-2 0-448-16,-2-1-96 0,1 2-16 16,-3-1 0-16,0 0-400 0,-2-2-96 0,1 4-16 0,-1-5 0 15,0 4 528-15,0 0 96 0,-1-1 32 0,1-2 0 16,1 3-304-16,-1-4-64 0,2 1-16 0,0 0 0 16,2 2-672-16,-1-2-128 0,0 4-16 0,-1-1-16 15,0 2-352-15,-1 1-80 0,-3 0-16 0,-1 4 0 16,-2-2-224-16,-2 6 0 0,-1 0 0 0,-1 2 0 15,-2 2 0-15,-2 5 0 0,-1-1 0 0,0 0 0 16,2 0 0-16,0 1 0 0,1-1-160 0,3 0 160 16,2-6 0-16,2 2 0 0,4 1 0 0,2-6 0 0,1-1 0 15,3-2 0-15,2 1 0 0,3-5 0 0,3 0 0 16,2 0 128-16,0-4-128 0,-2 2 176 0,-4-2-176 16,3 2 160-16,2-4-160 0,3-4 160 0,1-3-160 15,2-3 192-15,-3 1-192 0,-1-2 192 0,-3 0-192 16,-1-1 128-16,0 0-128 0,-3-3 128 0,-2 4 128 0,-3-4 32 15,-1 1 0-15,-4-2 0 0,0-1 144 0,-3 2 16 16,-1 1 16-16,0 4 0 0,-1 4-96 0,0 3-32 16,-2 3 0-16,0 0 0 0,-3 2-144 15,0 2-48-15,1 1 0 0,0 1 0 0,1 0 32 0,1 1 0 16,3 1 0-16,0 2 0 0,2 1-176 0,2 1 0 16,0 0 0-16,2 2 0 15,2 0-416-15,1 0-64 0,1 0-16 0,1 2 0 16,1 3-720-16,-1-1-160 0</inkml:trace>
  <inkml:trace contextRef="#ctx0" brushRef="#br1" timeOffset="27837.72">21282 9875 32255 0,'-1'-7'2864'0,"0"1"-2288"0,1-3-576 0,0 0 0 0,1 4 1920 0,0-1 256 0,2 0 64 0,2-4 16 16,1-7-2256-16,4-5-496 0,1-2-80 0,1 1 0 0,2 3 576 0,-1 4 208 0,0 3 0 0,-3 1 0 0,0 5-208 0,-3 0-128 16,-2 2 128-16,-1 4-208 15,-3 1-432-15,-2 0-96 0,-3 4-16 0,-2 0 0 0,-4 4 752 0,-4 1 336 16,-2 2-16-16,-4 4-16 0,-1 1 496 0,-3 3 96 15,-1 3 32-15,-2 0 0 0,1 3-496 0,2-3-112 16,5-3 0-16,-1 0-16 0,5 0-144 0,4-3-32 16,3 0 0-16,5-4 0 0,1 1-128 0,4-6 192 0,3 2-192 15,0-2 192-15,2 2-192 0,2-5 0 0,3 2 0 16,3-2 0-16,1-2-192 0,0 1-128 0,0-3-32 16,1-3 0-1,1-3-144-15,-4 0-16 0,3-2-16 0,-5 0 0 0,0-5 144 0,-2 0 16 0,-1-3 16 16,-3-5 0-16,-2 2 832 0,-4-1 160 0,-1-2 48 0,-4-3 0 15,-2-3-16-15,-3-1 0 0,1 6 0 0,-5-2 0 16,-2 3-80-16,-1 3-16 0,1 9 0 0,-2 2 0 16,0 2-256-16,-1 6-64 0,1 5-16 0,0 2 0 15,2 2 80-15,1 4 0 0,2 2 16 0,-1 2 0 16,3 2-336-16,0 2 144 0,2-1-144 0,2-1 0 0,2 3 0 16,0-4-144-16,2 1-16 0,1-3 0 15,2-3-480-15,1 2-112 0,3-5-16 16,1-4-19120-16</inkml:trace>
  <inkml:trace contextRef="#ctx0" brushRef="#br1" timeOffset="28756.85">22986 6628 42383 0,'-10'1'3776'0,"2"2"-3024"0,3-3-608 0,2 0-144 0,1 2-192 0,-3-2-64 0,-5 1 0 0,-7 4-16 0,-6 2-32 0,-4-1 0 0,0 5 0 15,0 1 0-15,2 3-576 0,2 1-112 0,0 4-32 0,2 1 0 0,0 2 640 0,4 2 112 16,2 0 16-16,4-5 16 0,4 1 240 0,3-5 0 16,5 2 0-16,5-2 0 0,3-3 208 0,2 0 48 0,5-3 0 15,1-1 0-15,3-3 48 0,0-2 16 0,0-2 0 0,0-2 0 16,2-2-192-16,-1-2-128 0,0-2 144 16,1 0-144-16,2-3 192 0,-2 2-64 0,-1-2-128 15,-1 2 192-15,1-5 48 0,-1 3 0 0,-2 1 0 0,-3-3 0 16,0 1 32-16,-5 0 16 0,-3 2 0 0,-3-2 0 15,-3 0-32-15,-2 0 0 0,-3 0 0 0,-1-2 0 16,-2-1 112-16,-2 1 16 0,-1-2 0 0,0 6 0 16,-1-1-208-16,-1 5-48 0,-2 1 0 0,1 0 0 15,-1 3 112-15,0 3 16 0,1 3 0 0,-1-3 0 16,2 6-256-16,-1 1 0 0,0 2 0 0,0 1 0 0,2-2 0 16,1 4 0-16,1-3 0 0,1 2-160 15,2-2 160-15,2 0-192 0,2 1 192 0,2-3-192 16,2 0-176-16,1-1-32 0,2 0-16 0,1-3 0 15,2 0 128-15,2-2 32 0,3 2 0 0,0-3 0 0,2 1 256 16,0-2-192-16,2-2 192 0,2 0-160 0,-1-2 160 16,1-2 192-16,0-1-32 0,-1-1-16 0,-1 1-144 0,1-4 0 15,-1 0 0-15,-1 0 0 0,-1 1 144 0,-3-4 0 16,1 2 0-16,-5 1 0 0,1-1 64 0,-3-2 16 16,-3 2 0-16,-2-2 0 0,-2-1 32 0,-3 0 16 15,-1 0 0-15,-2 1 0 0,-1 0-16 0,-2-1 0 16,0 1 0-16,0 2 0 0,-1 0-256 0,0 4-144 15,0 0 16-15,1 3 0 16,0 3-352-16,-1 3-64 0,1-1-16 0,-1 6-12192 16,0 2-2448-16</inkml:trace>
  <inkml:trace contextRef="#ctx0" brushRef="#br1" timeOffset="29432.65">22939 8396 38703 0,'-1'-7'3440'0,"0"-2"-2752"0,1 6-560 0,0-1-128 0,0 1-288 0,0 0-96 0,-1-7 0 0,-1-5-16 0,0-1 400 0,-1 0 144 0,1 0 0 0,-2 3 0 0,-1 3 480 0,2 4 80 0,-2 4 32 0,0-1 0 0,0 6-384 0,0-1-80 0,-1 2-16 0,1 2 0 16,-2 4-64-16,1-1-32 0,0 2 0 0,0 0 0 16,0 1 0-16,1 4 0 0,-1-3 0 0,-1 0 0 15,0 2-160-15,2-1 0 0,0-2 144 0,1-2-144 16,3-1 0-16,0-3 0 0,2 0 0 0,0-2 0 15,3-1 0-15,2 0 0 0,2-3 0 0,2 0 0 16,1 0-128-16,1 0 128 0,2 0-128 0,-2 0 128 16,2 0 0-16,-1 0 0 0,3 0 0 0,0-3 128 15,0 3-128-15,1-3 0 0,-1-1 0 0,-3-1 0 16,0-1 0-16,-4 0 128 0,-1-2-128 0,-3 2 0 16,-3-4 144-16,-2 2-144 0,-1-2 192 0,-4-3-192 0,-2 1 448 15,-3 2 0-15,-1-2-16 0,-4-2 0 0,0 2 48 16,-1-1 16-16,1 1 0 0,-2 2 0 0,2 0-208 0,0 4-32 15,0 0-16-15,2 2 0 0,0 2-80 16,2 2-16-16,1 0 0 0,-1 2 0 0,1 2-144 0,0 2 0 16,2 1 0-16,-2 2 0 0,1-1-320 0,1 3-32 15,0-1-16-15,1-3 0 16,-1 4-496-16,2-1-96 0,1-3-32 0,1 2 0 16,2 1-880-16,1 0-176 0</inkml:trace>
  <inkml:trace contextRef="#ctx0" brushRef="#br1" timeOffset="30089.15">22894 9597 40543 0,'2'0'1792'0,"-1"-2"384"0,-1 0-1744 0,0-1-432 16,1 3 0-16,-1 0 0 0,2-3 240 0,-2-1-48 0,1 2 0 0,0-4 0 0,-1 0-192 0,1-2-160 0,1 0 32 0,-1 4 0 0,-1-2 128 0,0 3 0 0,-1 3 0 0,-1 0 0 0,-1 3 0 0,-2 3 0 15,-3 4 0-15,0 2 0 0,-2 4 0 0,-3 3 0 16,-1 3 128-16,-2 6-128 0,-1 1 160 0,0-1-32 16,0 1-128-16,1-3 192 15,1 2-192-15,0-3 128 0,0-2-128 0,3-2 0 0,2-2 0 0,0-3-192 16,1 0 16-16,2-6 0 15,2-1-240-15,1-2-48 0,2-2-16 0,1-1 0 0,2-4 272 16,1-3 48-16,3 2 16 0,3-1 0 0,-1-2 384 0,1-1 80 16,1 1 0-16,0 0 16 0,-2 1 112 0,2-3 32 15,0-1 0-15,-1-1 0 0,2 0-32 0,0-3 0 16,0 0 0-16,0 0 0 0,0 1-192 0,0-4-64 0,0 0 0 16,-2-2 0-16,2-1-192 0,-1-1 0 0,-3-1 0 0,0 0 0 15,-2 0 0-15,-3-1 128 0,0 2-128 0,-3-5 0 16,-2 5 320-16,-2-1-48 0,-3 6 0 0,0 0 0 15,-3 5 128-15,0 0 32 0,-2 6 0 0,1-1 0 16,-1 6 64-16,1 1 16 0,-1 4 0 0,-1 2 0 16,2 5-368-16,-2 5-144 0,1 2 128 15,2 0-128-15,-1 5 0 0,2-1 0 0,3-1 0 0,0 4-176 16,3-3-224 0,2-4-48-16,1 0-16 0,2-3 0 0,3-3 208 0,1-3 32 0,2 0 16 0,1-2 0 15,3-4 32-15,4-4 16 0,3-6 0 0,5-7-20128 16</inkml:trace>
  <inkml:trace contextRef="#ctx0" brushRef="#br2" timeOffset="57438.99">480 9451 8287 0,'-35'0'736'0,"8"0"-592"0,0 4-144 0,19-2 0 0,5 0 6752 0,-1 0 1312 0,-4 1 272 0,-5 3 48 0,-4 4-8112 16,1-1-1616-16,2 0-336 0,10-1-64 0,8-4 144 0,11 0 16 0,11-6 16 0,8-2 0 15,11-2 288-15,10 0 48 0,10-7 16 0,2 0 0 16,-7-3 208-16,6-2 48 0,5 1 16 0,2-2 0 16,2 5 48-16,-4 0 0 0,-3-1 0 0,-3 2 0 0,-5 3 1312 15,-3-1 272-15,-1 3 48 0,-2 2 16 0,-1 2 1200 0,-1 2 240 16,1 2 48-16,-2-4 16 0,-4 4-272 0,-1-5-48 16,-2 1-16-16,-2 1 0 0,0-1-960 0,-1-2-208 15,-2-3-48-15,-4 3 0 0,1-1-416 0,-5-2-96 16,-2-1 0-16,-5 1-16 0,-1 2-176 0,-5-2 0 15,-3 1 144-15,-4 0-144 0,-1 2 0 0,-4 0 0 16,-3 0 0-16,-3-2 128 0,-3 2 560 0,-2-3 112 16,-2 1 32-16,-3 0 0 0,-2-2-384 0,-3 2-64 0,-1-2 0 15,-4 0-16-15,1 1-224 0,-2 2-144 0,-2-2 192 16,-2 1-192-16,4 3 240 0,-2 0-64 0,-1 1-16 16,2 0 0-16,1 2 64 0,1-2 16 0,3 2 0 15,1-1 0-15,1 2-240 0,2-2 0 0,2 2 0 0,1 0 0 16,3 0 0-16,0 1 0 0,2-3 0 15,0 3 0-15,1-1 0 0,2 1 0 0,-1 0 0 0,3 1 0 16,-1 2 0-16,2-3 0 0,0 1 0 16,2 1 0-16,-1 1 0 0,4-3 0 0,-6 0 0 0,0 0 0 15,23 4 144-15,-11-4-16 0,2 0 0 0,3 2 0 16,0-2 0-16,2 1 0 0,2 2 0 0,2-1 0 16,2 4-128-16,0-1 0 0,1 4 0 0,-2 0 0 15,0 2 0-15,-3 1 0 0,-2 3-160 0,-6 1 160 16,0 3 0-16,-6-1 0 0,-1 4 0 0,-3 2 0 15,-2 3 0-15,-4-3 0 0,0 3 0 0,-4-5 0 0,0 0 0 16,-2-2 0-16,-3 1 0 0,-3-1 0 0,-1 1 240 16,-2-4-64-16,-2 2-16 0,-1-1 0 0,0-2 16 15,-2-1 0-15,5-1 0 0,-2 1 0 0,-1-2-176 0,-1 0 0 16,1-1 0-16,-1-4 128 16,-1 0-576-16,1 0-128 0</inkml:trace>
  <inkml:trace contextRef="#ctx0" brushRef="#br2" timeOffset="58691.99">19341 11522 50687 0,'-10'-7'4496'0,"3"1"-3600"0,4 1-704 0,2 1-192 0,3 0-192 15,-4-2-64-15,-2-4 0 0,-4-8-16 0,-4-4-304 0,0-7-48 0,1 2-16 0,0 3 0 0,1 2 64 0,-1 6 0 16,0 4 0-16,-3 6 0 0,-1 6-384 0,-5 6-80 0,1 6-16 0,-6 4 0 0,-2 6 560 0,-4 4 112 16,-4 9 32-16,8-9 0 0,5-3 624 0,-6 10 128 15,-7 11 32-15,-9 13 0 0,2 4 272 16,5-4 64-16,8-7 16 0,9-6 0 0,9-10-128 16,7-5-16-16,8-3-16 0,7-8 0 0,4-2-336 0,4-10-64 15,6-2-16-15,5-10 0 0,4-4-64 0,3-9-16 16,6-3 0-16,-1-4 0 0,1-7-128 0,-1-3 0 15,-4-2 0-15,-4-3 0 0,-7 2 0 0,-7-1 128 16,-7-4-128-16,-5 4 0 0,-6 1 320 0,-6 5 0 16,-4 4-16-16,-5 8 0 0,0 4 128 0,-7 5 16 15,-6 3 16-15,-5 5 0 0,-5 5 80 0,-3 5 16 0,-1 5 0 16,-3 6 0-16,-2 5-352 0,1 7-64 16,2 2-16-16,3 5 0 0,5 2-128 0,4-3 0 0,5 1 0 15,6-5 0-15,5-3 0 0,4-1 0 0,8-6 0 16,2-2 0-16,5-3 0 0,3-5 0 0,5-4 0 15,1-2 0-15,5-4 0 0,3-6 0 0,3-4 128 0,3-3-128 16,5-6 208-16,2-4-32 0,5 0-16 16,0-3 0-16,0 0-16 0,1-3 0 0,0 1 0 15,1-3 0-15,3-1-144 0,-5 3 0 0,-5 3 0 0,-8 8 0 16,-5 3 0-16,-6 8 0 0,-6 4 0 0,-3 6 0 16,-4 0 0-16,-5 7 0 0,-4 9 0 0,-8 6 128 15,-1 1 256-15,-6 2 32 0,-2 3 16 0,-6-1 0 16,-3 0-192-16,-1 1-48 0,-3-5 0 0,2-1 0 15,4-5 256-15,2-4 64 0,5-1 0 0,6-5 0 0,4-4-384 16,4-2-128-16,7-4 0 0,2 0 0 0,2-3 0 16,7-1 0-16,2 1 0 0,5-3 0 0,4 2 0 0,2 1 0 15,4 1 0-15,0 1 0 0,0 1 0 16,-2 1 0-16,-3 1 0 0,-1 1 0 16,-4 1-576-16,-4-2-96 0,-2-1-32 0,-6 2 0 0,-3-2 320 0,-4 1 48 15,0 1 16-15,-7-3 0 0,-3 1 320 0,-1-2-144 16,-5 1 144-16,-2-5 0 0,-1 1 256 0,-2-2 176 15,1 0 16-15,1-2 16 0,4 0 112 0,5 0 32 16,4 0 0-16,5-2 0 0,5 4-480 0,7-1-96 16,6 1-32-16,8 0 0 0,7 2 0 0,9 1 0 15,7 0 0-15,8-1 0 16,6 2-1040-16,4-2-208 0,6 2-32 0,5-6-16 16,6 2-864-16,1 0-160 0,0-5-48 0,1 0-19392 0</inkml:trace>
  <inkml:trace contextRef="#ctx0" brushRef="#br2" timeOffset="59527.17">24826 6736 46991 0,'-11'-15'2080'0,"7"2"432"0,3 0-2000 0,5 0-512 0,2 6 0 16,1-2 0-16,5 1 0 0,4-8 0 0,8-8 0 0,12-11 0 0,8-8 144 0,3 1-16 0,-2 1 0 0,-3 4 0 0,-3 5 0 0,-6 0-128 0,-5 5 192 0,-5 3-64 0,-6 2-128 0,-6 7 0 0,-5 5 0 0,-6 2 0 15,-2 6 176-15,-8 6 96 0,-6 3 32 16,-6 6 0-16,-7 5 80 0,-7 5 0 0,-6 4 16 0,-3 5 0 15,0-4-176-15,-3 7-32 0,-2 3-16 16,5 1 0-16,3-1 32 0,7-3 16 0,8-4 0 16,6-7 0-16,8 0-48 0,7-6-16 0,9-2 0 15,5-1 0-15,7-5 80 0,4-4 16 0,7-2 0 0,5-1 0 16,3-3-256-16,8-4 0 0,5-1 0 0,3-3 0 16,-2-3 0-16,-2-2 0 0,-2 0 0 0,-7 0 0 15,-5-2 0-15,-6 1 0 0,-6 2 0 0,-7-3 0 16,-4 2 0-16,-5 0 0 0,-5 1 0 0,-4-1 0 15,-4 4 256-15,-6-1 48 0,-3-3 16 0,-6 5 0 16,-2 1 144-16,-3 1 48 0,-7 3 0 0,-2 1 0 16,-1 2-192-16,-2 2-48 0,1 1 0 0,1 2 0 15,6 1 192-15,6 1 48 0,6-1 0 0,5-3 0 16,3 1-512-16,7 0 0 0,4-2 0 0,3 1 0 0,6-2 0 16,4-1 0-16,5-1 0 0,5-2 0 0,5-3 0 15,5-1 128-15,5-2-128 0,1-1 64 0,-1 0-64 16,-1-2 0-16,-2 2 0 0,-6-1 0 0,-4 4 0 0,-7-3 0 15,-5 3 0-15,-6-1 0 0,-4 2 0 0,-5-1 0 16,-3 4 0-16,-3-1 0 0,-2 2 0 0,-3 4 0 16,-2-2 0-16,-1 4 0 0,0-1 0 0,0 4 0 15,2-5 0-15,0 4 0 0,3-2 0 0,-1 2 0 16,2-3 0-16,-1 2 0 0,3 0 0 0,0-2 0 16,2 3 0-16,0-3 0 0,1 3 0 0,0-2 0 15,0 2 0-15,1 0 0 0,1 0 0 0,-1 1 0 0,0 0 0 16,0-1 0-16,0 0 0 0,-2 0 0 0,-1 2 0 15,0 1 0-15,-3-1 0 0,0 0 0 0,0 0 0 16,-2 0 0-16,0 0 0 0,2-1 0 0,1-4 0 16,6 0 0-16,4-3 0 0,12 0 0 0,10-3 0 15,21-3-26224-15</inkml:trace>
  <inkml:trace contextRef="#ctx0" brushRef="#br2" timeOffset="60285">30466 12138 46991 0,'5'-21'4176'0,"1"-2"-3344"0,2-2-656 0,-1 9-176 0,-1 0 432 0,3-5 48 0,6-17 16 0,8-23 0 0,6-18-224 0,0-7-32 0,-1 5-16 16,-9 10 0-16,-5 12 48 0,-9 12 16 0,-6 12 0 0,-7 12 0 0,-4 11-416 0,-7 9-96 0,-4 13-16 0,-6 15 0 31,-4 9-336-31,-4 15-64 0,-1 7 0 0,-2 6-16 16,0 5 64-16,2 0 16 0,2-4 0 0,3-3 0 0,2 1 448 0,1-4 128 0,3-1 0 16,2-6 0-16,4-5 192 0,3-7 128 0,5-3 0 0,5-4 16 15,5-9 144-15,7-4 32 0,6-1 0 0,8-8 0 16,8-2-512-16,9-7 128 0,7-7-128 0,5-9 0 15,3-2-144-15,4-7-80 0,5-7-16 0,-1-10 0 16,-2 1 240-16,-5-8 0 0,-4-3 192 0,-9 5-192 16,-9 2 336-16,-12 8-32 0,-10 6-16 0,-10 8 0 15,-10 4 304-15,-9 3 64 0,-8 4 16 0,-9 5 0 0,-6 4 1168 16,-6 4 224-16,-3 4 48 0,0-1 16 0,-1 4-1712 16,6-3-416-16,4 0 0 0,7-1 0 0,6-4 0 15,6-3 0-15,6 0 0 0,5-1 0 16,9-2-512-16,5-4-160 0,4 0-32 15,9-1 0-15,5-3 64 0,6-1 16 0,10-1 0 0,4 3 0 16,2-2 336-16,6 5 64 0,5 0 16 0,2 4 0 0,0 2 208 0,-2-1 0 16,-6 4 0-16,-7-1-144 0,-6 2 144 0,-10 0 0 15,-7 0 0-15,-8 0 0 0,-5 0 0 0,-8 3 192 16,-7 2-32-16,-5 5-16 0,-7 0 1040 0,-4-1 208 16,-2 4 32-16,-2 0 16 0,3-1-1152 0,3 0-208 15,3 2-80-15,5-2 0 0,7 2 0 0,4-2 0 16,3 1 0-16,6-1 0 0,4 0 0 0,3 2 0 0,6 2 0 15,4 1 0-15,4 3 0 0,6 0 0 0,3 1 0 16,2 1 0 0,0-3-976-16,1-1-192 0,1-2-48 0,-2-2 0 15,-5-2-400-15,-3-8-96 0,-7-1-16 0,-8-13-20800 0</inkml:trace>
  <inkml:trace contextRef="#ctx0" brushRef="#br2" timeOffset="60999.28">25198 8931 46079 0,'-34'4'4096'0,"9"3"-3280"0,14-6-656 0,11 1-160 0,4-2 0 0,-4 2 0 15,-7 3 0-15,-2-2 128 0,2 3-1104 0,9-2-240 0,10-5-32 0,8-4-16 0,6-2 1040 0,5-6 224 0,2 1 0 0,-1-4 0 0,-1-7 144 0,-2 1 0 16,-3 1 0-16,-3 1 0 0,-3-2 160 0,-2 1 16 16,-2 4 16-16,-3-2 0 0,-3 7-112 0,-4 2-32 15,-1 4 0-15,-4 6 0 0,-2 6-192 0,-4 4-160 16,-3 6 32-16,-4 9 0 0,0 1 128 0,-3 7 0 15,-6 9 0-15,4-5 0 0,3-7 384 0,-2 7 48 16,-1 8 16-16,-1 2 0 0,5-7 176 0,2-4 32 0,3-5 16 16,4-9 0-16,3-8-256 0,1-3-48 15,1-4-16-15,3-4 0 0,0-3-352 0,2-6 128 0,1-7-128 0,2-3 0 16,2-5-160-16,2-2-96 0,0-4-32 0,3-3 0 16,-2 2 64-16,2-6 16 0,2-2 0 0,-1-2 0 15,0 1 208-15,-2-2 240 0,1 1-48 0,-3 4-16 16,0 5 336-16,-2 4 64 0,0 1 0 0,-1 8 16 15,-3 6-368-15,1 6-80 0,-3 1-16 0,-3 10 0 16,-1 1 112-16,-2 6 16 0,-3 2 0 0,-3 5 0 0,-2 1-16 16,-4 4 0-16,-2-1 0 0,-5 1 0 15,-1 0-240-15,-2 1 0 0,-6 2 0 0,-2-1 0 0,0 0 0 16,-1-2-256-16,1 2 48 0,2-5 16 0,3-4 192 16,1-3 0-16,0 2 0 0,4-5 0 0,5-1 0 15,7-5 0-15,7-4 192 0,7-3-192 0,9-4 240 0,8-2-64 16,9-3-16-16,7-4 0 0,4 0-160 0,5-3 0 15,7-2 0-15,8-4 0 0,4-6 0 0,1 2 0 16,-3-2-128-16,-7 2 128 0,-9-1-208 0,-10 3 16 16,-10 2 16-16,-11 3 0 0,-8 1 176 15,-8 5 0-15,-7 0-144 0,-7 4 144 0,-4-1 0 0,-8 7 288 16,-5 3-48-16,-4 0-16 0,-2 1 464 0,-5 5 80 16,-5 0 32-16,-2 3 0 0,2 4 176 0,3 0 48 15,6 0 0-15,4 2 0 0,8 1-832 0,5-1-192 16,8 1 0-16,4 0 0 0,6 0 0 0,3-3 0 15,0-1 0-15,8 4 64 16,11 9-2432-16,13 7-480 0</inkml:trace>
  <inkml:trace contextRef="#ctx0" brushRef="#br2" timeOffset="61649.45">27209 12100 41471 0,'-9'-6'1840'0,"2"0"368"0,1-1-1760 0,3 1-448 0,3 2 0 0,0 4 0 0,0-2 256 0,-2-2-48 0,-1-2 0 16,1-4 0-16,-1 2 176 0,2-5 16 0,1 3 16 0,0-2 0 0,0 2-112 0,1-6-32 0,2 0 0 0,-2-5 0 0,3-3-272 0,-2 0 128 15,1-5-128-15,-1 1 0 0,-2 1-160 0,0 3-144 16,-1 6-16-16,-3 1-16 0,-1 9 144 0,-3 7 16 16,-2 4 16-16,-5 11 0 0,-2 7 480 0,-4 7 80 15,-3 4 32-15,-1 7 0 0,-1 0-48 0,3 0 0 16,2-1 0-16,1-6 0 0,2 3 96 0,4-7 16 15,3-3 0-15,5-6 0 0,2-6-240 0,5-3-32 0,5-4-16 16,7-3 0-16,3-7-208 0,5-5 0 0,1-1 0 16,7-6 0-16,5-2-144 0,6-8-32 0,3-3 0 15,0-2 0-15,1 3 176 0,-5 2 0 0,-3 5-144 0,-4 1 144 16,-3 2 0-16,-7 5 0 0,-5 3 160 0,-7 7-160 16,-5 0 256-16,-9 3-48 0,-4 4-16 0,-7 5 0 15,-6 1 640-15,-5 2 112 0,-5 2 16 0,-4 2 16 16,-1 1 64-16,-1-1 16 0,-1-2 0 0,0-2 0 15,3-3-208-15,4-3-32 0,4-3-16 0,3-3 0 16,6-3-624-16,4-3-176 0,4-3 0 0,5-5 96 16,4 0-544-16,5-6-96 15,3-1-16-15,4-2 0 0,4 0 176 0,3 2 16 0,1 1 16 0,2 3 0 16,0 6 352-16,-1 2-176 0,-2 5 176 0,-5 2-128 0,-3 2 128 0,-4 4 0 16,-3 1 0-16,-6 2 0 0,-3 4 0 15,-6 3 0-15,-3-2 0 0,-5 4 0 0,-2 0 832 16,-5 0 80-16,1-1 32 0,-3-1 0 0,2 1-768 15,2-3-176-15,4-2 0 0,6-4 0 0,6-2 0 0,5-2 0 16,5-4 0-16,8-2 0 0,7-5 0 16,7-1 0-16,8 1 0 0,8-4-17472 15,5 1-3472-15</inkml:trace>
  <inkml:trace contextRef="#ctx0" brushRef="#br2" timeOffset="62565.37">20979 15711 42383 0,'2'-9'3776'0,"0"-1"-3024"0,-1 3-608 0,2 1-144 0,0 1 448 0,2-3 64 0,3-7 16 0,4-4 0 0,7-10-336 0,2-3-64 0,3 1 0 0,-1 3-128 0,-3 5 240 0,-4 5-64 0,-2 4-16 0,-2 2 0 0,-1 2-160 0,-5 4 0 16,-1-3-192-16,-3 5 192 0,-2 1-256 0,-2-2 80 16,-2 1 16-16,-5 2 0 0,-2 0 160 0,-2 2 192 15,-2-2-32-15,-2 2-16 0,-4 0 528 0,-4 2 96 16,0 2 32-16,-2 2 0 0,2-2 16 0,0 1 0 16,1 0 0-16,3 0 0 0,5 1-208 0,2-2-32 15,5-4-16-15,4 0 0 0,4 0-560 0,2-4 0 16,6-2 0-16,0 0-144 15,3-1-288-15,2-1-48 0,4 0-16 0,3 0 0 0,1 2 96 0,-2 2 16 16,0 0 0-16,-4 2 0 0,0 2 192 0,0 0 64 16,-1 0 0-16,-2 2 0 0,-1-2 128 0,-1 0 256 15,0 0-64-15,-2 0-16 0,-1-2 464 0,0-5 80 0,0 0 32 0,1-2 0 16,0-3-64-16,1-4-16 0,0-4 0 0,1-1 0 16,-1-1-400-16,-1 0-80 0,-1-1 0 0,-2 1-16 15,-3 4-176-15,-2 2 0 0,-1 3 0 0,-3 0 0 16,-2 0 0-16,-7 5 0 0,-2 4 0 0,-4 1 0 15,-3 7 320-15,-5 5-32 0,-6 6 0 0,-3 4 0 16,-1 7 368-16,-1 3 80 0,5 2 16 0,4 0 0 16,4 1-608-16,1 4-96 0,3 9-48 0,5 1 0 15,7 4 0-15,6-6 0 0,4-3 0 0,5-5 0 16,5-3 0-16,6-1 0 0,11-1 0 0,7-5 0 16,4-4 0-16,4-6 0 0,5-6 0 0,1-3 0 15,2-5 0-15,-3-6 0 0,1-2 0 0,-7-6 0 16,-5-1-496-16,-7-1-80 15,-3 0-32-15,-6-2 0 0,-6 4 336 0,-6 2 64 0,-1 0 16 0,-7-3 0 0,-3 2 192 16,-3-2 240-16,-2 3-48 0,-3-5-16 0,-2 1 352 0,-3-4 80 16,-4-4 16-16,-1-1 0 0,1 2-496 15,0 1-96-15,-1 1-32 0,1 4 0 0,3 5 0 0,1 0 0 16,0 8 0-16,-1-1 0 0,1 6 0 0,-2 3 0 16,1 2 0-16,-3 8 0 0,-1 7 0 0,-1 5 0 15,-2 8 0-15,1 5 0 0,-1 2 0 0,5-1 0 16,1-5 0-16,4-2 0 0,1-3 0 0,6-4 0 15,2-5 0-15,4-3 0 0,3-3 0 0,2-4 0 16,3-4 0-16,3-1 0 0,5-2 0 0,2-4 0 16,3-2 0-16,1-2 0 0,1-4 0 0,1-4 0 0,0-3 0 15,0 0 0 1,1-6-800-16,-2-3-160 0,1-3-16 0,-2-10-16 16,0-3-640-16,0-13-128 0,2-9-32 0,3-9-21040 0</inkml:trace>
  <inkml:trace contextRef="#ctx0" brushRef="#br2" timeOffset="63369.37">30239 6449 41471 0,'-19'21'3680'0,"2"-5"-2944"0,-2-3-592 0,6-1-144 0,4-5 2816 0,4-1 544 0,0 0 96 0,-6 7 32 0,-9 5-3488 0,-5 4-608 0,-2 4-160 0,4-6-48 0,2-1 816 0,5-7 0 0,3-3 144 15,3-3-16-15,3-6-128 0,2-2-176 0,1-2 48 0,1-5 0 31,0 2-416-31,-1 1-80 0,1 1-16 0,-3 1 0 16,-1 4 80-16,-1 0 16 0,-1 2 0 0,-2 6 0 0,-1 4 256 0,-1 3 48 0,0 5 16 0,-4 6 0 16,1 5 224-16,0 0 0 0,-1 1-160 0,2-6 160 15,4 1 288-15,0-7 128 0,5-5 32 0,1-4 0 16,4-3 80-16,2-4 32 0,3-2 0 0,-1-2 0 16,5-3-16-16,0-3 0 0,1-3 0 0,2-5 0 0,1-3 0 15,3 0 0-15,0-8 0 0,1 3 0 16,1-4-416-16,0-1-128 0,-3 1 0 0,-2-3 0 0,-4 1 0 15,-5 2-176-15,-5 1 32 0,-3 4 0 0,-3 5 144 16,-6 4 0-16,-4 5 0 0,-10 10 0 0,-5 5 256 16,-8 9 48-16,-8 5 0 0,-6 3 0 0,-6 7 64 15,-1 0 16-15,0 0 0 0,5-1 0 0,9-3-192 0,9-3-48 16,10-3 0-16,9-3 0 0,11-6 96 0,8 0 16 16,7-4 0-16,7-5 0 0,5 1 256 15,9-5 48-15,8-2 16 0,8-4 0 16,7-2-832-16,4-4-176 0,3-4-16 0,5-3-16 0,-1-2 304 0,-6-2 160 15,-7-2-160-15,-7 0 160 0,-5 2-192 0,-9 2 48 16,-7-1 16-16,-9 6 0 0,-6 3 128 0,-10 3 0 16,-7 7 0-16,-8 3 128 0,-5 1 384 0,-6 9 96 0,-6 5 16 15,-2 3 0-15,0 2-496 0,1-2-96 0,-2 2-32 0,5 1 0 16,1-2 0-16,9-2 0 0,6-2 0 16,6 1 0-16,6-7 0 0,6 1 0 0,3-4 0 15,6 0 0-15,1-2 0 0,5-2 0 0,3-2 0 0,3-2 0 31,2-2-976-31,-2-2-192 0,-4 0-48 0,-5-4-23776 0</inkml:trace>
  <inkml:trace contextRef="#ctx0" brushRef="#br2" timeOffset="64180.59">19802 6425 42383 0,'-6'-12'3776'0,"1"-3"-3024"0,4 5-608 0,1 4-144 0,0-3 0 0,0-2 0 0,-3-10 144 0,0-11-144 0,-2-9-256 0,-3-1-112 0,0 1-16 0,-2 7-16 0,-4 5 816 0,0 8 160 0,0 8 48 0,-2 4 0 15,-2 8 16-15,0 2 16 0,-1 5 0 0,1 4 0 16,0 5-176-16,1 3-32 0,2 2-16 0,0 7 0 16,0 6-304-16,3 1-128 0,2 5 0 0,0-1 128 15,4 0-128-15,0-1 0 0,3 2 0 0,3-1 0 16,4 2 0-16,4-2 0 0,0-6 0 0,6-6 0 16,1-1 0-16,3-7 0 0,2-5 0 0,1-3 0 15,1-8 0-15,-1-2 0 0,0-6 0 0,0-3 128 16,0-3 64-16,-2-2 0 0,-4 2 0 0,0-7 0 15,1-3 0-15,-1-4 0 0,-2-2 0 0,-3-1 0 0,-3 1-192 16,-4-1 160-16,-6 1-160 0,-2 1 160 0,-3 1 160 16,-3 3 48-16,-2 5 0 0,0 2 0 0,-1 2 112 15,-1 8 32-15,-1 0 0 0,-1 3 0 0,1 3-144 16,-1 3-32-16,-1 3 0 0,-2 1 0 0,1 6-336 0,-2-1 0 16,-2 7 0-16,0-2 0 0,-1 5 0 0,1 5-256 15,-3 2 64-15,2 3 0 0,3-1 192 0,7-1-128 16,4-6 128-16,5-3-128 0,5-1 128 0,6-4 0 15,5-6 0-15,6-1 0 0,4-5 0 0,5-6 0 16,5-4 0-16,3-6 0 0,3-4 0 0,0-5 0 16,5-2 0-16,-3-5 0 0,0-1 0 0,-3 1 0 15,-9 2 0-15,1 1 0 0,-2-1 0 0,-2 2 0 16,-4 1 0-16,-8 5 0 0,-3 2 0 0,-6 2 0 16,-4 3 128-16,-4 1-128 0,-2 0 336 0,-4 4 0 15,-4 0 0-15,-5 2 0 0,-2 4 240 0,-3 4 32 0,-4 2 16 0,0 6 0 16,-3 5 80-16,-2-1 0 0,0 2 16 0,-1-2 0 15,3 0-576-15,-3-1-96 0,-1 5-48 0,-1-2 0 16,3 5 0-16,-1-5 0 0,3 2 0 16,1 1 0-16,1-1 0 0,4-4 0 0,4 0 0 0,4-1 0 15,1-5 0-15,4-2 0 0,3 0 0 0,4-6 0 32,3-4-784-32,7-2-160 0,5-6-16 0,10-7-24288 0</inkml:trace>
  <inkml:trace contextRef="#ctx0" brushRef="#br3" timeOffset="112524.32">2251 15353 4607 0,'-5'-8'400'0,"0"0"-400"0,0 5 0 0,1-4 0 0,3 5 7184 0,1-1 1360 0,-1 2 272 0,-2-4 48 15,-1-2-7776-15,-2-2-1568 0,-3 2-304 0,0-2-64 0,-3 2 480 0,0 2 112 0,-2 4 0 0,0 2 16 16,-1 4-208-1,-4 2-64-15,2 2 0 0,-3 3 0 0,2 4 512 0,-1 0 0 0,3 4 0 0,1 1 0 16,4 1 1024-16,1-2 192 0,3 1 32 0,1-1 16 16,3-1-432-16,2-3-96 0,2 2-16 0,3-2 0 15,1 0-496-15,2-3-96 0,1-1-128 0,0-2 176 16,2-3 0-16,0 0 0 0,1-3 0 0,1-2 0 16,1 0-176-16,-1-6 160 0,2 0-160 0,-2-3 160 15,2 2 96-15,-2-3 0 0,2-2 16 0,-2 0 0 0,-1-1-144 0,2 0-128 16,-1-2 192-16,0 1-192 0,-2 0 192 0,-1-1-192 15,1 3 192-15,-3-2-192 0,-1 2 0 0,-2 0 0 16,-1 2 0-16,-3-1 0 0,-2 3 0 0,-1 2 0 16,-1 0 0-16,-2 4 0 0,-2-2 288 0,-2 2-48 15,1 0-16-15,-4 2 0 0,1 1-96 0,-1 0-128 16,0 4 176-16,-1-4-176 0,1 6 0 0,-2-3 0 16,1 0 0-16,1 2 0 0,0 0 0 0,-2 0 0 15,2 1 0-15,-3-2 0 0,2 2 0 0,-1-2 0 16,0 2 0-16,2-3 0 0,0 0 0 0,4 0 160 15,0 0-160-15,3-4 128 0,2 0 16 0,3-2 0 16,1-2 0-16,2-2 0 0,3 0-144 0,1-2 0 0,4 0 0 16,0 0 0-16,1-3 0 0,2 2-272 15,2-2 64-15,1 2 16 0,0-2 192 0,-2 1 0 16,-1 2 0-16,-1 0-144 0,-1-3 144 0,-2 6 0 0,0-3 0 0,-4 2 0 16,-2 4 128-16,0-3 0 0,-2 6 0 0,-1-3 0 15,0 4 48-15,-1-2 16 0,-2 2 0 0,1-1 0 16,1 1 0-16,-1 1 0 0,0-1 0 0,1-2 0 15,1 0-192-15,0 0 0 0,1 0 0 0,0-2 128 16,2 4-128-16,0-4-224 0,2 3 48 0,1-3 16 16,3 1-736-1,2 1-128-15</inkml:trace>
  <inkml:trace contextRef="#ctx0" brushRef="#br3" timeOffset="113114.61">3645 14970 8287 0,'-2'-9'736'0,"-1"1"-592"0,1 0-144 0,1 2 0 0,1 2 7536 0,0 2 1472 0,2-4 288 0,1-4 64 0,3-6-7552 0,0-5-1504 0,3-3-304 0,1-3 0 0,-2 2-128 0,0 2 128 0,-3 1-160 0,-3-1 160 16,-2 5-144-16,-6-1 144 0,-3 1-128 0,-3 4 128 15,-3 2-160-15,-4 2 160 0,-2 4-192 0,-2 1 192 0,-1 5 0 0,0 5-128 16,-5 2 128-16,1 8 0 0,-2 1 208 0,2 3 112 15,-3 7 0-15,1 2 16 0,4 3 304 0,1 1 64 16,1 5 16-16,3 5 0 0,3 1-560 0,5 6-160 16,3 1 0-16,5 4 0 0,5 0 0 0,4 3 0 15,4-4 0-15,3-2 0 0,3-4 0 0,2-3 0 16,0 1 0-16,0-1 0 0,0 0 0 0,0 1-128 16,2 2 128-16,-1-2 0 0,-1-1 0 0,0 0 0 15,0-6 0-15,0-3 0 0,2-5-192 0,0-1 64 16,1-3 0-16,1-1 0 15,1-7-320-15,0-4-64 0,1-6-16 0,0-3-12176 16,3-2-2432-16</inkml:trace>
  <inkml:trace contextRef="#ctx0" brushRef="#br3" timeOffset="113598.78">3966 15439 35007 0,'-7'-3'3120'0,"1"0"-2496"0,1 0-496 0,3 2-128 16,2 1 1744-16,0 0 336 0,0 0 64 0,0-3 16 16,-3 1-4464-16,1 1-896 0,-1 1-192 0,0 0-16 15,-2 3 1472-15,-1 1 288 0,-2 5 64 0,0 3 16 16,-2 4 512-16,0 0 96 0,0 5 32 0,1 3 0 0,1 3 2144 0,0-1 448 15,2-1 64-15,2-2 32 0,2 2 592 0,0-5 112 16,2 1 32-16,2-3 0 0,0-2-1184 0,3 0-224 16,3-2-64-16,1-3 0 0,3-1-736 0,2-3-160 15,4 2-128-15,2-6 192 0,3 0-384 16,3-3-80-16,2 0-16 0,2-3 0 16,1-6-512-16,0-1-96 0,-1-2-32 0,-2-2 0 15,-3-1 0-15,-4-1 0 0,-4 0 0 0,0-2 0 0,-4-1 688 0,-3 3 240 16,-3-3-144-16,-2 1 144 0,-2 0 960 0,-2-4 288 15,-2 4 48-15,-4-5 16 0,-2 2-208 0,-3-1-32 16,1 2-16-16,-5-2 0 0,0 0-512 0,-3 0-96 0,0-1-32 16,-2 1 0-16,-1 4-256 0,-1 1-160 15,0 5 192-15,0 2-192 0,-1 4 0 0,0 1 0 0,0 8 0 16,-2-1 0-16,1 4-128 0,-1 2-144 0,-1 0-32 0,2 5 0 31,2 0-224-31,0 3-48 0,2 3-16 0,2-1 0 16,5 0-864-16,2 0-160 0,5 1-48 0,4-3-14464 0</inkml:trace>
  <inkml:trace contextRef="#ctx0" brushRef="#br3" timeOffset="114093.46">4790 15486 23039 0,'-8'-13'1024'0,"2"3"192"0,1 2-960 0,2-1-256 0,3 5 0 0,0 3 0 0,1-4-224 0,-2-1-96 0,1-1 0 0,-1-6-16 0,1 3 2016 0,-1 4 416 0,-1 0 80 0,0 4 0 0,-2 4 64 0,-2 1 16 16,0 4 0-16,-4 5 0 0,-1 1-1184 0,-3 3-240 15,-2 2-64-15,-1 2 0 0,-2 5-608 0,-2-3-160 16,0 3 0-16,0 1 0 0,1-4 0 0,2 3 0 16,1-3 0-16,5 0 0 0,5 1 0 0,3-4 0 15,6 2 0-15,4-2 0 0,2-2 0 0,6 1 128 16,3-5-128-16,1-1 0 0,1 1 0 0,2-6 0 0,2 2 0 16,-1-7 0-1,1 2-544-15,1-4-96 0,-2 0 0 0,0-2-16 16,-2-1 144-16,-2-2 16 0,-1-1 16 0,-2 0 0 0,-2-4 848 0,-2 1 160 0,-1-1 48 0,-2 1 0 15,-2-4 64-15,-2 1 0 0,-1-1 16 0,-3-3 0 16,0-2-128-16,-1-2-16 0,-1 1-16 0,-2 1 0 16,0-7-64-16,-2 2-16 0,0-5 0 0,-2 3 0 15,2 0-224-15,-2 1-32 0,-2 0-16 0,-3 1 0 16,2-1-144-16,-2 4 0 0,-2 5 0 0,0-1 128 16,0 3-448-1,2 4-80-15,-1 5-32 0,2-1 0 0,-1 5-352 0,3 2-80 16,0 1-16-16,2 1-17520 0</inkml:trace>
  <inkml:trace contextRef="#ctx0" brushRef="#br3" timeOffset="114475.23">5102 16004 27647 0,'-5'7'2448'0,"1"-3"-1952"0,2-2-496 16,2 1 0-16,1-3 2688 0,0-3 448 0,1 3 96 0,0-2 16 0,1 1-5184 0,0-2-1040 0,0-4-208 0,0 1-32 0,-1-3 3216 0,-1-1 432 0,0-2 192 0,-1-4 32 15,-1 1 1456-15,0-2 304 0,-2-2 48 0,-1 0 16 16,2-3-1120-16,-2 0-208 0,1 0-64 0,0-3 0 15,2 0-176-15,0-1-32 0,1-2-16 0,0 2 0 16,0-1-112-16,0 1-32 0,1-3 0 0,0 1 0 16,2-1-400-16,-1 1-96 0,2 2-16 15,1 1 0-15,0 3-208 0,1 0 128 0,1 1-128 0,1 1 0 16,0 4 0-16,2 0-128 0,1 3-16 0,-1 1 0 16,1 2-464-1,1 0-96-15,-1 4 0 0,0-3-16 0,2 3-208 0,1 2-32 16,2 1-16-16,-1 0 0 0,2 3-336 0,1 0-64 0,3 4-16 15,0 2-16320-15</inkml:trace>
  <inkml:trace contextRef="#ctx0" brushRef="#br3" timeOffset="114947.45">6013 15433 39615 0,'0'-9'1760'0,"-1"3"352"0,0 1-1680 16,1-1-432-16,0 3 0 0,0-1 0 16,0-1-1328-16,-1-2-336 0,-1-5-80 0,-3-4-16 15,-1-3 928-15,-4 3 176 0,-1 1 32 0,-4 5 16 16,-1 4-192-16,-3 5-32 0,-2 5-16 0,-2 4 0 0,-1 3 416 0,0 4 96 16,-1 5 16-16,2 5 0 0,-2 1 2064 0,-1 5 432 15,-1 3 64-15,-2 5 32 0,2 1-976 0,0 1-192 0,-1 0-32 16,0 3-16-16,4 1-816 0,1-1-240 15,4 0 0-15,1-6 128 0,5 0-128 0,3-5-192 0,4-5 64 16,3-1 0 0,4-1-704-16,4-4-128 0,3 1-16 0,0-7-16 0,5-1 736 0,-1-5 256 0,4-4-192 0,2-4 192 15,0-2 464-15,4-2 192 0,1-7 48 0,1-1 0 16,1-6 176-16,0 0 32 0,1-6 16 0,0-1 0 16,-2-1-416-16,2-2-96 0,2-3-16 0,-2-5 0 15,0-1 16-15,0-2 0 0,-2 1 0 0,-1-5 0 16,-2 3 0-16,-5-8 0 0,-2 4 0 0,-1-6 0 0,-4-1-112 15,-6 0-32-15,-2 0 0 0,-4 1 0 0,-5 1-272 16,-4-2 0-16,-3 2 128 0,-3 3-128 0,-3 1 128 16,-2 4-128-16,5 11 144 0,-5-1-144 0,0 1 128 15,-2 3-128-15,1 3 0 0,-1 0 0 0,3 3 0 16,2 2-128-16,2 4-16 0,5 1 0 16,3 2-512-16,3 2-112 0,3 0 0 0,4 2-18880 15</inkml:trace>
  <inkml:trace contextRef="#ctx0" brushRef="#br3" timeOffset="115768.41">7469 15606 39615 0,'-6'-9'3520'0,"1"3"-2816"0,2 0-560 0,2 2-144 15,-2 1-1552-15,0-3-352 0,-6-5-64 0,-5-6-16 16,-5-5-512-16,-5-2-128 0,-2-1 0 0,-2 3-16 0,1 6 2016 0,-2 4 416 0,1 3 80 0,-1 8 128 16,2 4 1456-16,0 4 400 0,0 3 96 0,2 2 16 15,4 2 416-15,4 3 96 0,1 5 16 0,4 0 0 16,4 2-1520-16,2 3-288 0,2 3-64 0,1 1-16 16,5 1-480-16,1-1-128 0,4 1 0 0,1 0 0 15,5-1-464 1,1-3-112-16,4-3-32 0,1-1 0 0,4-1-160 15,-2-3-16-15,2-7-16 0,1 0 0 0,-2-2 800 0,1-6 0 0,0 0 0 0,-1-5 0 0,0 0 672 16,-1-6 144-16,-1-3 16 0,0-1 16 0,1-6-144 16,0 0-16-16,-1 0-16 0,1-6 0 0,1-3-48 15,1-4-16-15,1-3 0 0,-2-2 0 0,-2-3-96 16,-1-4 0-16,-1-1-16 0,-3-3 0 0,-3 1-304 16,-3-3-48-16,0-4-16 0,-4-2 0 0,-2-4 80 15,0 0 16-15,-3-4 0 0,-3 5 0 0,0 0-48 0,-4 4-16 16,2 1 0-16,-2 8 0 0,1 7-160 0,0 8 192 15,-1 7-192-15,1 2 192 0,3 7-416 0,-2 2-80 16,0 4-16-16,0 2 0 16,1 2-560-16,2 2-112 0,-2 4-32 0,1 6-18576 0</inkml:trace>
  <inkml:trace contextRef="#ctx0" brushRef="#br3" timeOffset="116147.4">8123 15606 45151 0,'-6'6'2000'0,"1"-6"416"0,0 0-1936 0,4-3-480 0,1 0 0 0,1 0 0 0,0-3-480 0,2-4-192 0,1-6-32 0,4-6-16 0,2-3-576 16,1-7-112-16,1 1-32 0,1-1 0 0,-1 1-800 0,-2 0-144 0,-3 3-48 0,-2 2 0 15,-1 1 1728-15,-4 5 320 0,-1 0 80 0,-3 5 16 0,-2 6 1872 0,-4 0 368 16,-1 1 80-16,-4 2 16 0,0 4-256 16,-3 2-32-16,-1 2-16 0,1 4 0 0,-1 2-1008 0,2 4-208 15,-1 3-32-15,2 1-16 0,1 4-288 0,2 2-64 16,0 5-128-16,4-1 192 0,1 5-192 0,2-1-256 16,2 1 48-16,1-3 16 0,0 2-96 0,3 0-16 15,-1-1 0-15,2 0 0 0,-1-1 304 0,1 4 0 16,2 2 0-16,0 0 0 0,2 1 256 0,2-2 48 15,1-2 16-15,3-2 0 0,1-1-112 0,1-2-16 16,2-1 0-16,2-4 0 0,-1-4-384 0,3-2-96 16,-1-7-16-16,2-4-18720 0</inkml:trace>
  <inkml:trace contextRef="#ctx0" brushRef="#br3" timeOffset="119476.37">8592 15277 36863 0,'8'-9'3264'0,"0"3"-2608"0,-3 2-528 0,-2 4-128 0,2 0 320 0,1-2 16 0,8-2 16 0,5 0 0 0,2 2-1792 0,-2-1-352 0,-4 6-80 0,-6 3-16 15,-5 4-288-15,-6 0-64 0,-1 2-16 0,-4 1 0 0,-1 3 1824 0,-2-2 432 16,1 3 0-16,-1-1 0 0,0 0 3168 0,-1 2 640 16,3-2 128-16,-2 4 32 0,1 1-2368 0,2-1-480 0,-1 2-96 15,0 3 0-15,0-3-672 0,0 3-128 0,0-3-32 16,2 0 0-16,2-3-192 0,3-3 0 0,1-4 0 16,2-2 0-16,3 0 0 0,2-4-128 0,1 1 128 15,2-1-160-15,0 0-160 0,1-2-48 0,0 2 0 16,-1 0 0-1,1 0-272-15,-2 2-48 0,0 3-16 0,-2-1 0 0,-1 2 512 0,-1 2 192 0,0-2-128 0,-2 0 128 16,0 1 176-16,0-1 112 0,-1-1 32 16,0 0 0-16,-2-3 256 0,-2 0 48 0,1 0 16 0,-3-2 0 15,1 3-384-15,-2-3-64 0,-2 0 0 0,0 0-16 16,0 0-176-16,-3-2-176 0,-4 3 48 0,-2 2 0 16,0-3-960-1,-3 3-192-15,0-2-48 0,-1 2 0 0,-1-2-432 16,1 2-96-16,0-3 0 0,-3 0-16 0,-6 4 992 0,1-2 208 15,1-2 32-15,2-1 16 0</inkml:trace>
  <inkml:trace contextRef="#ctx0" brushRef="#br3" timeOffset="120089.28">9516 15297 26719 0,'-3'-4'2368'0,"-1"-1"-1888"0,0 1-480 0,2 0 0 0,1 2 2800 0,1 1 464 0,-2-4 80 0,0-1 32 0,-1-2-2128 0,-1-7-416 0,-1 2-96 0,-3-3-16 0,1 1-512 0,-2 5-208 16,-1 0 176-16,-2 4-176 0,-2 6 0 0,-3 0-256 16,-3 6 16-16,-2 6 16 15,-2 2-256-15,0 6-48 0,-2 5-16 0,1 3 0 0,0 3 288 0,3 1 48 16,1 3 16-16,1-1 0 0,2 2 576 0,0 4 112 15,2-2 16-15,3-1 16 0,1 1-16 0,4 1 0 16,3-1 0-16,2-3 0 0,6 2-240 0,2-5-48 16,3-6-16-16,2-1 0 0,0-1-80 0,3-4-128 15,1-1 176-15,1-3-176 0,1 0 0 0,0-1-256 16,2-3 32-16,0-1 0 0,3-2-96 0,2-3 0 0,0-2-16 16,3-4 0-1,4-3-432-15,-1-2-96 0,2-3-16 0,3-5-16528 0</inkml:trace>
  <inkml:trace contextRef="#ctx0" brushRef="#br3" timeOffset="120434.84">9750 15664 23039 0,'0'2'2048'0,"-1"-2"-1648"0,0 3-400 0,1-3 0 16,0 3 4096-16,1-3 752 0,1 2 144 0,1 0 16 15,2 2-3920-15,1-2-800 0,4 2-160 0,1-1-128 16,1-3 0-16,1-4 0 0,0 1 0 0,0-3-192 0,2-1 0 15,-2 1 16-15,1-6 0 0,-2 3 0 0,-1-1 176 0,0-3 0 16,1 0 0-16,-4-2 0 0,0-1 0 16,-2 0 0-16,-1 0 0 0,-2-3 0 0,-1-1 0 0,-4-1 0 15,1 1 0-15,-2-2 128 0,-2 4 64 16,-2 2 0-16,0 3 16 0,0 3 0 0,-1 4-208 16,-1 6 0-16,-2 4 0 0,0 2 0 0,-2 4 144 0,-1 5-16 15,-1 2 0-15,-2 5 0 0,1 6-128 0,-3-2-224 16,2 2 48-16,1-1 16 0,2 0 160 0,3 1 0 15,4-2 0-15,2 1 0 0,2-1 0 0,3-2 0 16,4 2 0-16,-2-3 176 0,3-1 144 0,2-1 16 16,0 1 16-16,2 0 0 0,1 1-224 0,1-3-128 15,-1 1 128-15,1-2-128 0,1 0 0 0,-1-3-288 16,-1-6 48-16,2 2 16 16,3-3-816-16,1-2-176 0</inkml:trace>
  <inkml:trace contextRef="#ctx0" brushRef="#br3" timeOffset="120863.95">10214 15634 43311 0,'-10'16'1920'0,"1"-2"384"0,2-2-1840 0,2-2-464 0,5-1 0 0,1-3 0 16,0 1 0-16,-1 11-256 0,3 4 16 0,1 4 16 15,2-1-1056-15,1-6-224 0,2-3-32 16,-2-3-16-16,0-7 752 0,-3-4 160 0,1 2 16 16,-2-6 16-16,-1 0 416 0,-2 0 192 0,-1-2-192 0,0-2 192 0,-2 0 528 0,0-4 240 15,-1-1 32-15,0 0 16 0,1-4 336 16,0-1 80-16,1-4 16 0,2-1 0 0,0-5-560 0,2-1-112 16,3-2-32-16,4 3 0 0,2 0-544 0,4 4 0 15,3 0 0-15,4 3-192 16,6 3-192-16,0 4-16 0,2 6-16 0,-2 2 0 15,-2 4 160-15,-1 0 48 0,-3 5 0 0,0 1 0 0,-2 3 208 0,-4 3 0 16,-1-2 0-16,-4 3 0 0,-1-1 336 0,-2 0-32 16,-1-1-16-16,-2 4 0 0,0-1 288 0,1 1 64 15,0 1 16-15,2 0 0 0,0 0-208 0,1 1-64 16,0 3 0-16,1-1 0 0,1-3-224 0,0 3-160 16,1 4 192-16,2 1-192 0,1 1 0 0,-1-3 0 15,0 3 0-15,0-5 0 0,-3 2-352 0,0-3-32 0,-2-3 0 16,-2 0 0-1,0 2-464-15,-2-5-112 0,-2-3 0 0,-3-4-11776 0,-1-2-2336 16</inkml:trace>
  <inkml:trace contextRef="#ctx0" brushRef="#br3" timeOffset="121499.92">11104 15356 27647 0,'0'-3'2448'0,"-1"3"-1952"0,1 0-496 0,-1 0 0 0,1 0 1088 0,0 0 128 0,0 0 32 0,0 3 0 0,1-2-944 0,1 2-304 0</inkml:trace>
  <inkml:trace contextRef="#ctx0" brushRef="#br3" timeOffset="121954.03">11110 15018 45151 0,'-5'23'4016'0,"3"-4"-3216"0,2-4-640 0,1-5-160 0,2 2 176 16,-1 7 0-16,1 16 0 0,-1 21 0 0,2 11-176 0,-3 6-224 15,0-4 48-15,-3-2 16 0,-3-4 160 0,-4-3 0 16,-1 0 0-16,-3-3 0 0,-1 0 0 0,-2-6 0 16,-1-1 0-16,1-3 0 0,1-6 0 0,0-2 0 15,3-1 0-15,0-1 0 0,4-5 0 0,0-3 0 16,3-5 0-16,2-8 0 0,2-3 0 0,2-6-240 16,0-3 64-16,3-4 16 15,-1-4-736-15,2 0-128 0,3-5-48 0,-1-6-17728 0</inkml:trace>
  <inkml:trace contextRef="#ctx0" brushRef="#br3" timeOffset="122164.18">10692 15445 43311 0,'2'0'1920'0,"-1"0"384"0,3 0-1840 0,1-3-464 0,0 3 0 0,2 3 0 15,5-3 592-15,8 0 32 0,15 0 0 0,17 0 0 16,19 0 288-16,16-4 64 0,7-1 16 0,5-2 0 16,-1-4-480-16,2-3-80 0,4-1-32 0,-2-5 0 15,-3-2-1264 1,-2-4-256-16,-2-7-48 0,-16-22-20128 0</inkml:trace>
  <inkml:trace contextRef="#ctx0" brushRef="#br3" timeOffset="128963.8">16996 14015 5519 0,'2'-2'496'0,"-2"-2"-496"0,1-1 0 15,-1 4 0-15,1-1 4208 0,0-2 736 0,1 1 160 0,-1 0 16 0,1-4-3680 0,2-2-736 0,0-3-160 0,-1 1-32 0,1 0 80 0,-1 1 16 0,-1 3 0 0,-2 1 0 16,0 0 928-16,-1-1 176 0,-2 4 32 0,1-4 16 0,-3 1-416 0,0 4-96 0,0-1-16 0,-1 2 0 0,1 1-608 0,-1 0-128 15,0 0-32-15,-2 4 0 0,2-2-160 0,-1 0-48 16,0 2 0-16,1 0 0 0,0 2-96 0,2 1-32 16,3-1 0-16,0 0 0 0,0 0 80 0,-1 0 16 15,4 4 0-15,-1 0 0 0,-1 0 0 0,1 0 0 16,0 1 0-16,1 3 0 0,0 0-224 0,0 2 144 16,1 2-144-16,-2-1 128 0,0-1-128 0,-1-2 0 15,0 4 0-15,-1-3 0 0,2 1 128 0,-2-3 0 16,2 0 0-16,-1-4 0 0,3-2 96 0,1-1 16 15,-1-2 0-15,1-1 0 0,1-1 128 0,0-2 16 0,2-2 16 16,0-2 0-16,-1-2-112 0,1 0-32 0,-1-3 0 16,2-1 0-16,-2 3-96 0,0-2-32 0,-1-1 0 15,0-2 0-15,-1-1-128 0,-1 1 0 0,0 2-192 0,-1-5 192 16,1-1 0-16,-1 0 0 0,0 0 0 16,-2 2 192-16,0 0-192 0,-3 4 0 0,1-3 0 0,-2 3 0 15,-1 1 0-15,-1-3 192 0,0 5-192 0,-1 1 192 16,2 0 64-16,-2 2 32 0,1 1 0 0,-2 1 0 15,3 2-128-15,-1 0-32 0,-1 5 0 0,-1 1 0 16,1 2-128-16,0 4 0 0,-2 1 0 0,0 5 0 16,1-5 0-16,-1 3 0 0,0 5 0 0,1-1 0 15,-1 3 0-15,2-2 0 0,2-4 0 0,1 1 0 0,3 1 0 0,-1-3 0 16,2-1 0-16,3-2 0 16,-1-3 0-16,3-1 0 0,0-2-144 0,1-2 144 0,1 2 0 15,-1-7 0-15,0 1 0 0,1-1 144 0,0-1-144 0,0-4 0 16,-1-2 0-16,0 1 0 0,2-1 0 0,-3-3 0 15,1 1 0-15,-2-1 0 0,1-4 0 0,0 0 0 16,-2-1 0-16,1-1 0 0,0-1 128 0,-1-2 0 16,1 1 0-16,-1-2 0 0,0-1-128 0,-1 2 0 15,0 3 0-15,-1 3 0 0,0-2 0 0,1 5 0 16,-2 4 0-16,-2 0 0 0,2 2 0 0,-1 4 0 16,1 0 0-16,-1 0 0 0,0 4 0 0,-2 2 0 15,2 2 0-15,-1-1 0 0,0 2 0 0,0 4 0 16,1 0 0-16,-2 2 0 0,1 1 0 0,0 0 0 15,0 0 0-15,1-3 0 0,1 0 0 0,0 0 0 0,1-3 0 16,0-2 0-16,2-1 0 0,-1-5 0 0,2 2 0 16,0-4 0-16,-1 0 0 0,2 0 0 0,0-4 0 15,0 2 0-15,1-5 0 0,0 1 0 0,3-4 0 16,-1 0 0-16,-1 2 0 0,0-2 0 0,2 0 0 0,0-2 0 16,-2-1 0-16,1 1 0 0,-1-1 0 0,-2 4 0 15,0-1 0-15,-3 0 0 0,0 1 0 0,-1-1 0 16,-2 4 0-16,-2-3 0 0,-1 2 0 0,1 1 0 15,-2 2 0-15,-3 2 0 0,0-2 0 0,-1 1 0 16,0 3 0-16,-1 0 0 0,1 3 176 0,-1 1-176 16,-1-2 128-16,1 4-128 0,0 4 0 0,1 0 144 15,3 0-144-15,-1 2 0 0,-1 7 0 0,2-1 0 16,0 2 0-16,1-1 0 0,0-1 0 0,1 2 0 0,2-4 0 0,0 0 0 16,2-1 0-16,0-3 0 0,0 0 0 15,2-4 0-15,0 1 0 0,1-5 0 0,0-1 0 16,1 0 0-16,0-3 0 0,1 0 0 0,-2 0 0 0,1-3 0 15,1 0 0-15,-1 0 0 0,1-3 0 16,0-1 0-16,0 0 0 0,0-3 0 0,1-1 0 0,-1 0 0 16,0-4 0-16,0 3 0 0,-2 0 192 0,2-2-64 15,1-2 0-15,1-3 0 0,-2-3-128 0,-2 1 0 16,0 1 0-16,-3 1 0 0,0 4 0 0,0-1 0 16,-3 3 0-16,1 0 0 0,-1 4 0 0,-2 3 0 15,2 2 0-15,-5 4 0 0,2 0 0 0,-3 4 0 16,1 2 0-16,-2 3 0 0,0-2 0 0,-1 5 0 15,1 1 0-15,1-1 0 0,2 1 0 0,-2 3 0 0,1 3 0 16,1 2 0-16,-1 2 0 0,1-4 0 16,3 4 0-16,1-2 0 0,1-1 0 0,2-4 0 15,1 2 0-15,3-2 0 0,0-3 0 0,3-1 0 0,1-2 0 0,-1-3 0 16,1 2 0-16,1-7 0 0,-1 5 0 0,2-7 0 16,0 0 0-16,-1 0 0 0,1-3 0 0,-2-1 0 15,1-2 0-15,0-2 192 0,-2 0-64 0,1-3 0 16,-2 1-128-16,-2 0 0 0,0-2 0 0,-2-1 0 15,0 0 0-15,-2 1 0 0,0-1 0 0,-1 0 0 16,-2-2 0-16,1-1 0 0,0 0 0 0,-1-1 0 16,1 3 144-16,-1-2 0 0,2-1 0 0,-2 3 0 15,3 0-144-15,0 2 0 0,0 2 0 0,2 4 128 16,0 2-128-16,-1 1 0 0,1 6 144 0,-2 3-144 16,1-1 0-16,-1 6 0 0,0 5-160 0,-1 4 160 0,-2-1 0 15,1 5-128-15,-2 2 128 0,0-1 0 0,-1 1 0 16,2-1 0-16,-1-1 0 0,0-1 0 0,0-6 0 0,2 0 0 15,-1-3 0-15,3-4 0 0,-1-2 0 0,1-1 0 16,1-4 0-16,-1 0 0 0,2-3 0 0,0 0 0 16,2-3 0-16,1-4 0 0,1 1 128 0,3-5 0 15,2-3-128-15,0-1 192 0,0-2-64 0,1 0-128 16,1-1 176-16,-3 2-176 0,1-1 0 0,-1 0 0 16,1-2 0-16,-1-2 0 0,0 4 0 0,-2-2 0 15,0 3 0-15,-1 0 0 0,-1 4 0 0,-1-1 0 16,-2 3 0-16,0 2 0 0,-1 2 0 0,-1 2 0 15,-1 0 0-15,-1 2 0 0,-1-1 0 0,0 2 0 16,-2-2 0-16,-1 3 0 0,-2 0 0 0,-2 3 0 0,1-3 0 16,-4 4 0-16,1-2 0 0,-1 3 0 0,0 1 128 15,-1 3-128-15,2 0 0 0,0-2 0 0,0 3 128 16,2-2-128-16,1 2 192 0,0 0-32 0,2-1 0 0,1 1 0 16,1 2-160-16,1-2 0 0,1 2 0 0,2-3 0 15,2 1 0-15,1-3 0 0,3 2 0 0,4-5-23824 16</inkml:trace>
  <inkml:trace contextRef="#ctx0" brushRef="#br3" timeOffset="135785.91">17172 14055 4607 0,'2'-1'400'0,"0"1"-400"0,-1 0 0 0,-1-3 0 0,0 3 2880 0,0 0 480 0,1 0 96 16,0-2 32-16,1 1-1232 0,-1 1-240 0,-1-3-48 0,0 3-16 0,0 0-1552 0,0 0-400 0,0 0 0 0,0 0 128 0,0 0-928 0,0 0-176 0,-19-6-48 0,13 5 0 15,-1 1-544-15,-1 0-112 0,0 0-32 0,-2 0 0 0,2 0 1072 0,0 0 224 16,-2 1 32-16,-1-1 16 0,-2 2 1456 0,1 1 304 15,0-2 48-15,-1 2 16 0,2-2 432 0,1 1 96 16,0 1 0-16,2-2 16 0,-1 1-688 0,2-2-144 16,-1 0-16-16,2 3-16 0,1-3-48 0,0 0-16 15,0 0 0-15,1 0 0 0,2 0-112 0,-1 0-32 16,3 0 0-16,-1 0 0 0,1 0-416 0,1 0-96 16,1 0-16-16,-1 0 0 0,0 0-64 0,2 0-16 15,0 0 0-15,1 0 0 0,-4 0-112 0,0 0-16 16,0 0-16-16,0 0 0 0,0 0-48 0,20 6 0 0,-16-6 0 15,-2 1 0-15,2 2 48 0,-1-3 0 0,1 0 0 0,1 0 0 16,0 0 96-16,0 0 32 0,0 0 0 16,0 0 0-16,1-3-112 0,0 2-32 0,2-1 0 15,-2 2 0-15,0-4-160 0,-1 1 192 0,0 3-192 0,0-2 192 16,0 1-192-16,0-2 192 0,1 1-192 0,-1 1 192 16,0 1 0-16,-1-3 16 0,1 2 0 0,-1 1 0 15,1-3 48-15,0 3 0 0,0 0 0 0,1-2 0 16,2 1-96-16,-1 1-16 0,2 0 0 0,1-3 0 15,0 3-144-15,1-2 160 0,0 0-160 0,1 0 160 16,1 0-32-16,0-2-128 0,1 0 192 0,0 0-64 16,0 2-128-16,0-2 0 0,1-1 144 0,-2 2-144 15,0-1 128-15,0 1-128 0,2 0 160 0,-2 0-160 16,-2-1 0-16,1 2 0 0,-1 1 0 0,2 1 0 16,-1 0 0-16,0 0 0 0,1 0 0 0,-1 0 0 0,0 0 0 0,1 0 0 15,-1 0 0-15,-1 0 0 0,0 0 256 16,3 0-32-16,2 0-16 0,0 0 0 0,-2 0-208 0,1-3 0 15,2 3 0-15,3-2 0 0,-2 1 0 0,0-2 0 16,-1 1 144-16,-2 0-144 0,-3 0 256 0,0-1-16 16,2 2-16-16,-2-1 0 0,2 1-224 0,-3-2 144 15,-1 3-144-15,0-4 128 0,2 4 0 0,2-2 0 16,-1 2 0-16,2-4 0 0,0 4-128 0,-2-2 192 16,-4 2-192-16,3 0 192 0,1-3-192 0,1 3 0 15,-3-1 0-15,0 1 128 0,1 0-128 0,1 0 0 16,-1 1 0-16,-1-1 0 0,3 3 0 0,-1-3 0 15,0 2 0-15,-1-1 0 0,1 2 0 0,0-1 0 16,2-2-144-16,1 2 144 0,-1 0 0 0,1-2 0 0,0 0 0 16,-1 0 0-16,1-2 0 0,-1 0 0 0,1 2 0 15,0-2 0-15,-2 2 0 0,-1-4 0 0,1 4 0 16,-2-2 0-16,-1 2 0 0,2 0 0 0,0-3 0 0,1 3 0 16,1 0 0-16,-3 0 0 0,2 0 0 0,-3 0 0 15,0 3 0-15,0-3 0 0,0 0 0 0,0 0 0 16,2 2 0-16,-5-2 0 0,1 0 128 0,1 1-128 15,3-1 0-15,2 3 0 0,3-3 0 0,-1 0 0 16,0-3 0-16,1 3 0 0,-1 0 0 0,0 0 0 16,-1 0 0-16,-1 0 0 0,1 3 0 0,-1-3 0 15,-1 2 0-15,-1-2 0 0,1 2 0 0,-1 0 0 0,2-2 0 16,-1 3 0-16,-1-2 0 0,1 1 0 0,-2-2 0 16,1 1 0-16,2 2 0 0,2-3 0 0,3 0 0 15,-1 0 0-15,3 0 0 0,-3-3 0 0,0 3 0 16,1 0 0-16,1 3 0 0,-2-3 0 0,-1 0 0 15,2 2 0-15,4-2 0 0,3 2 0 0,1 0 0 0,-2 1 0 16,-2-3 0-16,1 0 0 0,2 3 0 0,-4-3 0 16,-9 0 0-16,4 0 0 0,4 0 0 0,4 0 0 15,4 0 0-15,1-2 0 0,1 1 0 0,1 1 0 16,-1-3 0-16,2 3 0 0,0-2 0 0,1 2 0 16,-2 0 0-16,-1 2 0 0,-6-2 0 0,2 0 0 15,4 0 0-15,0 0 0 0,0 0 0 0,1 0 0 16,1-2 0-16,0 0 0 0,1 2 0 0,1 0 0 0,0-2 0 15,-3 2 0-15,2 0 0 0,-9 0 0 16,-3 0 0-16,2-3 0 0,5 3 0 0,1 0 0 0,1-1 0 16,-3 1 0-16,1-2 0 0,0 1 0 15,2-2 0-15,0 1 0 0,0 0 0 0,0 0 0 0,0 2 0 16,1-3 0-16,1 2 0 0,-4 1 0 0,-3 0 0 16,2 0 0-16,1 0 0 0,4-2 0 0,-2 2 0 15,-1 0 0-15,-1-4 0 0,-1 2 0 0,2-2 0 16,-2 1 0-16,-7 2 0 0,5-1 0 0,5 2 0 0,2-3 0 15,0 3 0-15,-4 0 0 0,-7-1 0 0,2 1 0 16,2 1 0-16,4-1 0 0,-2 3 0 0,-1-3 0 16,-2 0 0-16,3-3 0 0,0 2 0 0,3-2 0 15,-4 3 0-15,1-2 0 0,3 1 0 0,2 1 0 16,0 0 0-16,0 0 0 0,-4 1 0 0,0 1 0 16,5-2 0-16,0 3 0 0,-1-2 0 0,-3-1 0 0,-1 0 0 15,-4-1 0-15,-1 1 0 0,-3-3 0 0,-1 1 0 0,0 1 0 16,4-2 0-16,1 3 0 0,-2-3 0 15,4 3 0-15,1-3 0 0,0 3 0 0,-7 0 256 16,3 0 0-16,6 0 0 0,2 0 0 0,0 3-128 0,-1-6 0 16,1 3-128-16,-5 0 192 0,0-1-192 15,-5 0 0-15,-5-1 0 0,3 2 0 0,4 0 0 0,5-2 0 16,1 2 0-16,-2-1 0 0,0 1 0 0,-1 0 0 16,-1 1 0-16,-1-1 0 0,0 0 0 0,-1 2 0 15,0-2 0-15,0 3 0 0,-1-2 0 0,1 2 0 16,-2-3 0-16,1 0 0 0,-2 1 0 0,3 1 0 15,2-2 0-15,-1 0 0 0,0 0 0 0,3 3 0 16,1-3 0-16,0 1 0 0,1 1 0 0,-3 1 0 16,2 1 0-16,-4-2 0 0,-4-1 0 0,3 2 0 0,5-1 0 15,1 0 0-15,-3 0 0 0,2-2 0 0,-2 1 0 16,1-1 0-16,0 0 0 0,0-1 0 0,2 2 0 16,-2-1 0-16,1 0 0 0,0 3 0 0,1-3 0 0,0 0 0 15,-2 0 0-15,1 2 0 0,0-2 0 0,1 1 0 16,-2 2 0-16,0-3 0 0,-7-3 0 0,4 3 0 15,2-1 0-15,2-1 0 0,0-1 0 0,-1 2 0 16,2-1 0-16,3 0 0 0,-1 2 0 0,-1-1 0 16,2 1 0-16,-3 0 0 0,2 0 0 0,-1 0 0 15,1 1 0-15,0-1 0 0,-2 0 0 0,-1 0 0 16,0-1 0-16,0 1 0 0,1-1 0 0,1 1 0 16,0 0 0-16,-1 0 0 0,1 0 0 0,-1 1 0 15,-1 0 0-15,-3 1 0 0,0 0 0 0,-2-2 0 16,-3 1 0-16,2 2 0 0,3-3 0 0,1 0 0 0,2 2 0 0,0-2 0 15,0-2 0-15,1 2 0 0,0 0 0 16,1-3 0-16,2 2 0 0,-2 1 0 0,0 0 0 16,-1 1 0-16,-4-1 0 0,-1 3 0 0,0-1 0 15,-1-2 0-15,0 4 0 0,-1-2 0 0,1 0 0 16,-1 0 0-16,-2 1 0 0,0-2 0 0,-1 1 0 0,1 2 0 16,1-2 0-16,-1-2 0 0,0 4 0 0,2-1 0 15,2-2 0-15,0 1 0 0,-4 1 0 0,1-2 0 16,3 1 0-16,0 1 0 0,-1-3 0 0,0 0 0 15,-1 1 0-15,1-1 0 0,0 0 0 0,0-1 0 16,-2 1 0-16,1-3 0 0,-1 3 0 0,1-3 0 16,0 3 0-16,1-3 0 0,0 0 0 0,-2 3 0 0,0-3 0 15,-1 1 0-15,1 0 0 0,2 2 0 0,2 0 0 16,0 0 0-16,3 0 0 0,0 0 0 0,0 2 0 0,0-4 0 16,0 2 0-16,1 0 0 0,-1-2 0 0,-1 2 0 15,1-3 0-15,0 2 0 0,2-1 0 0,0 1 0 16,0 1 0-16,2 0 0 0,-1 0 0 0,2 1 0 15,-1 1 0-15,-2-1 0 0,0 2 0 0,-1-1 0 16,0-2 0-16,-1 2 0 0,0-2 0 0,-2 0 0 16,-1 0 0-16,3-2 0 0,1 2 0 0,1-2 0 15,0 2 0-15,2 0 0 0,-1 0 0 0,0 2 0 16,2-2 0-16,0 2 0 0,-1 0 0 0,1 1 0 16,-1 0 0-16,0-3 0 0,-1 0 0 0,2 3 0 15,-2-3 0-15,1-3 0 0,-1 3 0 0,2 0 0 0,2 0 0 0,-1 0 0 16,-1 0 0-16,1 0 0 0,0 0 0 0,0 0 0 15,0-2 0-15,0 1 0 0,-3 1 0 0,1-3 0 16,1 3 0-16,0-4 0 0,1 4 0 0,1-2 0 16,4 2 0-16,0 0 0 0,-6 0 0 0,1 0 0 15,1 2 0-15,2-2 0 0,0 0 0 0,0 0 0 16,-2 0 0-16,1-2 0 0,2 2 0 0,-1 0 0 16,1-3 0-16,1 3 0 0,-2 0 0 0,1 0 0 15,-2 3 0-15,-1-3 0 0,-1 0 0 0,0 0 0 16,-1 0 0-16,0 0 0 0,-1-3 0 0,-1 3 0 15,1 0 0-15,3 0 0 0,7 0 176 0,3 3-176 0,-1-1 192 16,0 2-192-16,-3 0 208 0,-2-2-64 16,1 2-16-16,-3-2 0 0,1 1-128 0,-1-2 0 0,1 2 0 15,0-2 0-15,0 1 0 0,-1 1 0 0,-3 1 0 16,-1-4 0-16,4 3 0 0,-2 0 0 0,-1 0 0 0,1 0 0 16,-4 1 0-16,2-2 0 0,1 2 0 0,1-2 0 15,2 2 0-15,3-2 0 0,3 2 0 0,-1-1 0 16,1 0 0-16,0 0 0 0,-2 1 0 0,-1-1 0 15,0-3 0-15,-1 3 0 0,-4-2 0 0,1 1 0 16,2 1 0-16,-1-3 0 0,3 0 0 0,-1 0 0 16,-1 0 0-16,0 0 0 0,1 1 0 0,1-1 0 15,2 3 0-15,-1-1 0 0,0-2 0 0,2 1 0 16,0 2 0-16,6-1 0 0,2-2 0 0,3 2 0 0,0 0 0 16,-2-1 0-16,0 2 0 0,-2-1 0 0,0-2 0 15,0 4 0-15,3-2 0 0,0-2 0 0,-4 4 0 0,0-1 0 16,-3-3 0-16,0 1 0 0,-1 1 0 0,-1 2 0 15,-3 0 0-15,2 1 0 0,0-2 0 0,1 1 0 16,1 1 0-16,-2-1 0 0,0-2 0 0,-1 2 0 16,-4 0 0-16,1-2 0 0,-2 2 0 0,-2-2 0 15,-3 2 0-15,1-2 0 0,0 2 0 0,0-1 0 16,-1 0 0-16,-1-1 0 0,-1 0 0 0,-3-2 0 16,1 0 0-16,-3 0 0 0,-1 0 0 0,0 0 0 15,-2-2 0-15,-1 0 0 0,-1 0 0 0,-1 1 0 16,-1-2 0-16,-3-1 0 0,0 4 0 0,1-2 0 15,-1-1 0-15,1 2 0 0,0-1 0 0,-2-2 0 16,0 2-176-16,-1-1 176 0,-2 2-368 0,1-3 16 16,-3 2 0-16,-1-2 0 15,-3-1-736-15,0 1-160 0</inkml:trace>
  <inkml:trace contextRef="#ctx0" brushRef="#br3" timeOffset="136930.54">18260 13877 24879 0,'-2'0'2208'0,"-1"-3"-1760"0,2 3-448 0,1-1 0 0,0 1 992 0,0-2 112 0,0-1 32 0,0 0 0 15,1-6-2576-15,2 1-512 0,2-4-96 0,1 2-32 0,2-2 1616 0,2 3 320 0,1 2 144 0,2-3-128 0,-1 1 2528 0,2 3 512 16,1-1 96-16,-3 4 32 0,-1-1-880 16,-1 4-176-16,-1 4-48 0,-2 2 0 0,1 2-1152 0,-4 3-224 15,-1 2-48-15,-3 2-16 0,-3 5-304 0,-4 2-48 16,-4 3-16-16,-6-1 0 16,-3 3-448-16,-4-1-80 0,-3 1-32 0,-3-1 0 15,0-4-432-15,0 0-96 0,-1-3 0 0,0-3-16 0,4 0 1488 16,1-3 288-16,5-5 64 0,5 0 16 0,5-5-112 0,4 2-32 15,6-5 0-15,2 0 0 0,3-2-336 0,4-2-64 16,3 2-16-16,5-6 0 0,6 0-320 0,3-2 0 16,1 1-192-16,2-1 64 0,4 0-128 0,0 0 0 15,2 2-16-15,-3-2 0 0,-3 0 272 0,-4 1-128 0,-6 1 128 16,0 0 0-16,-4 2 0 0,-2 0 0 0,-6 0 0 16,-1-1 0-16,-4 0 0 0,-5-2 144 0,-2-1-16 0,-4-2 0 15,-3 2 320-15,-1-1 64 0,-2 4 16 16,-1-2 0-16,-1 2-336 0,1 0-64 0,1 1 0 0,0 2-128 15,1 2 128-15,1 2-128 0,1 2 0 16,-1 5 0-16,3-4 0 0,-3 5 0 0,2 3 0 0,0 1 0 16,1 4 0-16,1 0 0 0,1 0 0 0,2 1 0 15,2-3 0-15,2 2 0 0,2 1 0 0,2-4 0 16,3 0 0-16,1-4 0 0,1 3 0 0,1-6 0 16,1 1 0-16,0-4 208 0,1 0-32 0,0-5-16 15,2 1 64-15,-2-4 16 0,2 0 0 0,-3-4 0 16,1 0-32-16,-2 0 0 0,0 1 0 0,-1-3 0 0,-1 1-208 15,-3 0 176-15,-1 4-176 0,-1-3 160 0,-1 4-160 0,-1-3 0 16,-2 4 0-16,0-2 128 0,-1 3 0 16,-1 0-128-16,-1 0 192 0,-1 2-64 0,0 1-128 0,-1 0 0 15,0 0-192-15,2 0 192 0,1 0-256 0,-2 0 64 16,0 0 0-16,-1 0 16 0,0-3 176 0,2 0 0 16,1-3 0-16,0-1 0 0,1-2 0 0,0 0 0 15,0-5 0-15,0 2 0 0,1-3 0 0,2 1 0 16,-1-4 0-16,2 2 0 0,1 3 0 15,-1 1 0-15,-1 2 0 0,2 0 0 0,0 2 0 0,0-2 0 16,2 0 0-16,-2-1-192 0,1 5-64 0,-1 1-32 16,1 2 0-16,-1 1 0 0,1 0-48 0,1 2-16 15,-1 2 0-15,1 0 0 16,1 1-272-16,1 0-48 0,0 4-16 0,3-1-11952 16,3 1-2400-16</inkml:trace>
  <inkml:trace contextRef="#ctx0" brushRef="#br3" timeOffset="137680.2">20293 13897 41471 0,'-19'-6'1840'0,"6"-1"368"0,2 2-1760 0,3 3-448 0,3-2 0 0,3 2 0 0,-2-2 128 0,-3-2-128 0,-4 0 128 15,-3-7-128-15,-1 3 0 0,2 2 0 0,3 2 0 0,0 2 0 0,0 1 0 0,-1 2 0 0,2 2 0 0,1 2 0 0,-1 3 0 0,0 1-256 16,1 2 64-16,-1 1 16 0,1 2 176 0,0 3 0 15,-1 1 0-15,2 0-128 0,2 0 128 0,0-1 0 16,0 3 0-16,4-4 0 0,1 0 224 0,2-2 32 16,3-2 0-16,2-1 0 0,3-3 64 0,5 0 32 15,3-4 0-15,3-2 0 0,5-4-64 0,-1 0-16 16,4-5 0-16,-2 2 0 0,2-5-272 0,-3 2 0 0,-2-5 128 16,-1 1-128-16,-2-2 0 0,-3 1 0 0,-1-1 0 15,-4 4 0-15,-3-2 0 0,-5 3 0 0,-3 4 0 16,-3-3 0-16,-3 4 0 0,-3 0 192 0,-3 3-48 15,-4-1 0-15,2 4-144 0,-5 2 160 0,-6 3-160 16,-3 2 160-16,2 2-160 0,-2 1-192 0,0-1 32 16,1 1 16-16,3-1 144 0,3 0 0 0,2-3-144 0,0 1 144 15,0 2 0-15,1-2 0 0,2 2 0 0,-1 1 128 16,2-1-128-16,3-2 0 0,3-1 0 0,0 3 0 16,0-3 0-16,1 4 0 0,1-4 0 0,3 0 0 15,-1-2 0-15,3 0 0 0,2-2 0 0,-1 2 0 16,4-4 0-16,0-3 208 0,1 2 0 0,3-3 0 0,2-2 256 15,2 0 48-15,3-5 16 0,0 0 0 0,0-2-224 16,1 1-48-16,-3-3-16 0,0 2 0 0,-2-2-240 0,-3 4 0 16,-3-2 128-16,-3 2-128 0,-5 1 0 15,-1 0 0-15,-5 3 0 0,-3 1 0 0,-1 0-320 16,-5-1 32-16,-2 2 16 0,0 2 0 0,0 3 272 0,-2 0-128 16,-4 6 128-16,-1 0 0 0,1 0 0 0,-1 7 0 15,1-1 128-15,1 4-128 0,1 0 240 0,4 0-48 16,1 0-16-16,2 3 0 0,1-1-176 0,2 2 0 15,3-1 0-15,1-3 0 0,4-1 0 0,3-4 0 16,1 0 0-16,2-5 0 0,0-2 0 0,4 0 0 16,3-4-176-16,0-2 176 15,2 0-464-15,2-2-16 0,3-2 0 0,1-3 0 16,3-1-384-16,4-2-80 0,5 0-16 0,4-1-18320 0</inkml:trace>
  <inkml:trace contextRef="#ctx0" brushRef="#br3" timeOffset="138414.01">21891 13842 45151 0,'-10'-6'2000'0,"-1"2"416"0,-2-2-1936 0,3 1-480 0,4 4 0 0,2-3 0 0,0-1 272 0,-8-1-32 0,-4-4-16 0,-2-3 0 16,-2 0-896-16,4 3-176 0,4 4-48 0,2 1 0 0,2 4 464 0,1 5 96 0,1 2 16 0,-2 4 0 16,1 5-96-16,-2 2-16 0,-2 4 0 0,0 1 0 15,-1 3 272-15,-2-3 160 0,2 2-192 0,0-3 192 0,3 1 0 0,1-6 256 16,2 0-32-16,2-1 0 0,2-5 240 0,3 0 48 15,3-4 16-15,3 0 0 0,5-3-192 0,5-3-32 16,0-3-16-16,5-1 0 0,7-2-96 0,3-6-32 16,1 0 0-16,1-2 0 0,0-5-160 0,-2 1 0 15,-3 2 0-15,0-3 0 0,1-1 0 0,-5 2 0 16,-3-1 144-16,-5 3-144 0,-3 0 0 0,-5 0 144 16,-4 4-144-16,-7 2 0 0,-3 4 320 0,-3 1-64 15,-1 4 0-15,-8 1 0 0,-7 3-256 0,-7 6 128 0,-3 7-128 16,-3 0 0-16,-2 4 0 0,5-2 0 0,8-3 0 15,-3 1 0-15,1 0 0 0,-1 0 0 0,2 3 0 0,1 0 0 16,5-6 0-16,3 2 0 0,4-5 144 16,4 0-144-16,3-2 192 0,3-4-64 0,4 2-128 15,1-2 192-15,3-2-32 0,3 2-16 0,3-1 0 0,3-3 0 16,0 0 32-16,3-3 0 0,2 1 0 0,-1-2 0 16,0 0-176-16,1 2 0 0,0-4 0 0,-3 2 0 15,0-2 0-15,-2 0 0 0,-1-1 0 0,0 0 0 16,-1-2 0-16,-4 3 0 0,0 0 0 0,-1-1 0 15,0-2 0-15,0-6 0 0,2-2 0 0,-2-2 0 16,0 1 0-16,-1-2 0 0,-1 4 0 0,-2-3 0 0,-1 1 0 16,2 2 0-16,-2 1 0 0,0 4 0 0,1-1 0 15,-1 5 128-15,-2 2-128 0,1 4 0 0,-2 1 208 16,1 1-32-16,0 2-16 0,-3 3 0 0,0 2-160 16,-1 0 0-16,0 4 144 0,-2 2-144 0,1 1 0 15,-2 3 144-15,2 1-144 0,0-2 0 0,1 0 208 16,1-1-64-16,3-3-16 0,0 0 0 0,2 1-128 15,3 1 0-15,1 1 0 0,1-4 0 0,1 1 0 0,1-1 0 16,1 0 0-16,-1-2 0 0,1-2-240 0,0 0 32 16,0-1 0-16,1-4 0 15,1 1-592-15,1-2-112 0,-1 1-32 0,2-3-12656 16,3-3-2528-16</inkml:trace>
  <inkml:trace contextRef="#ctx0" brushRef="#br3" timeOffset="139160.63">22851 13788 7359 0,'3'-11'656'0,"-1"1"-528"0,0 6-128 0,-2 0 0 0,0 4 1184 0,1-2 208 0,0-4 32 0,2-4 16 0,-2-2-112 0,0 2-32 0,0 1 0 0,-2 5 0 0,0 2 2032 0,-2 4 416 0,1 4 80 0,-3 4 16 16,1 0-1168-16,-2 5-240 0,0 1-32 0,-2 3-16 0,0 0-1360 16,-1 0-256-16,0 3-64 0,0-2-16 0,-1 2-208 15,0-1-32-15,0-2-16 0,0 1 0 16,3-4-304-16,0-1-128 0,2-2 0 0,3-3 128 0,1-1-128 0,3-3 0 16,6 0 0-16,4-2 0 0,5 0 0 15,7-4 0-15,7-2 0 0,5-3 0 0,7-2 0 0,-6 1-224 16,-7 0 48-16,7-3 16 15,11-5-224-15,10-2-32 0,1-5-16 0,-4 1 0 16,-7-2 208-16,-7 0 32 0,-4 0 16 0,-6-3 0 0,-5 3 176 0,-5-4 0 16,-4 1 0-16,-4 0 128 0,-4 2 336 0,-5 4 80 15,-3 1 16-15,-4 5 0 0,-3 0-144 0,-3 4-32 16,-4 3 0-16,-3 2 0 0,-3 2 0 0,-5 4 0 16,-2 4 0-16,-2 0 0 0,-1 2-240 0,5 1-144 15,3-3 160-15,-3 6-160 0,-1 2 176 0,-1 4-176 16,2-2 192-16,-1 0-192 0,3 3 320 0,-1 0-64 0,4-2 0 15,0 4 0-15,4-3-256 0,2 5 128 0,3-4-128 16,1 2 0-16,4-1 128 0,0-1-128 0,4-1 0 16,1-2 0-16,2 0 0 0,3 1-304 0,4-5 48 15,1-2 0-15,1-2 0 0,1-1 0 0,3-1 0 16,1-6 0-16,2 0 256 0,-1-5 0 0,3-1 0 16,-2-2 0-16,1-4 176 0,-2 2-16 0,0-5 0 0,-1 2 0 15,1-3-16-15,-3-3 0 0,1 3 0 0,-1-3 0 16,-3 1-144-16,-2-2 160 0,-2 1-160 0,-2-2 160 15,-1 4 48-15,-3-4 16 0,0-1 0 0,-3 0 0 16,-1-1 144-16,0 5 16 0,-1 4 16 0,-1 2 0 16,-1 6-112-16,-1-1-32 0,0 4 0 0,0 0 0 0,-2 6-112 0,0 0-16 15,-1 1-128-15,1 5 192 0,-3 1-192 0,1 2 0 16,0 4 0-16,-1 0 0 0,1 3 0 0,-2-1 0 16,2 1 0-16,1 3 0 0,0-2 0 0,2 0-128 15,-1 1 128-15,2-3 0 0,-1 2 0 16,1 1 0-16,-1 1 0 0,1-2 0 0,1-1 0 15,1-1-160-15,1-2 32 0,2-3 0 0,0-3 128 0,2-4 0 16,4 0 0-16,1-2 0 16,5-4-432-16,2-4-144 0,4-1-48 0,1-1 0 15,2-2-336-15,0-2-80 0,1 2-16 0,4-6-19392 16</inkml:trace>
  <inkml:trace contextRef="#ctx0" brushRef="#br3" timeOffset="139796.94">24299 13902 32255 0,'7'-3'2864'0,"-1"-1"-2288"0,-1 2-576 0,0 0 0 0,0 0 1424 0,2-3 176 0,7 0 48 0,5-3 0 16,9-7-3472-16,0-1-688 0,-3 2-144 0,-5-2-32 0,-7 5 2688 0,-5 0 336 0,-6 5 176 0,-4 0 16 16,-6-1 1488-16,-3 4 288 0,-4 3 64 0,-2 3 16 15,-5 1-1216-15,-3 5-240 0,-1 1-48 0,0 2-16 16,-1 0-144-16,0 2-16 0,2 1-16 0,3 1 0 0,2-3-304 0,5 2-48 16,4 1-16-16,3-2 0 0,6 1-320 15,2 1 0-15,5 0 0 0,4-1 128 0,5 1-128 0,5-4-256 16,3-1 64-16,2 0 0 15,2-3-256-15,2-3-48 0,4 0-16 0,2-3 0 16,0-4 80-16,0-2 16 0,0-3 0 0,0-2 0 0,-2-1 288 16,-9 0 128-16,-3 4-128 0,2-5 128 0,4-3 0 0,4-4 192 15,2-2 0-15,-3-2-16 0,-3-1 64 0,-4 2 16 16,-2-1 0-16,-4 2 0 0,-4-1 96 0,-2-1 32 16,-1 2 0-16,-4-2 0 0,-2 6-16 0,-1 1 0 15,-2 8 0-15,-5 1 0 0,-2 1-176 0,-3 3-16 16,-2 2-16-16,-5 4 0 0,-3 2 96 0,-2 0 0 0,-3 4 16 15,-1 3 0-15,-2 0-144 0,0 2-128 0,1 1 192 16,1-3-192-16,4 3 160 0,2-1-160 16,4 2 128-16,5-2-128 0,4 1 0 0,5 0 0 0,5 0 0 15,4 0 0-15,6-1 0 0,3-2 0 0,3 2 0 0,5-5 0 16,1-1-176-16,2-2 176 0,0-1-128 0,0-3 128 16,-3 1-144-16,-2-4 144 0,-1-3-160 0,-4 2 160 15,-1-2-128-15,-3 0 128 0,-3-1 0 0,-4 1-144 16,-1 0 144-16,-3 0 0 0,0 0 128 0,-4 0-128 15,0-1 128-15,-4 2-128 0,-1-2 128 0,0 2-128 16,1 1 160-16,-3-2-32 0,-2 1-128 0,-2-2 192 16,-2 1-192-16,0 0 0 0,1-3 0 0,2-1 0 15,1 0-224-15,1-2-144 0,4-1-16 0,1-2-13616 16,5 0-2704-16</inkml:trace>
  <inkml:trace contextRef="#ctx0" brushRef="#br3" timeOffset="140463.46">26423 13919 21183 0,'-4'-1'1888'0,"-1"-2"-1504"0,1-3-384 0,1 2 0 0,1 2 4352 0,2 1 816 0,-1-4 144 0,0-1 48 0,-2-4-4496 0,0-4-864 0,1-1-240 0,0 2-16 0,2 1 256 0,0 5 0 0,1 1 0 0,0 2 0 16,-1 4 272-16,-1 0 112 0,0 4 0 0,-3 2 16 16,-1 0-256-16,-3 4-144 0,-3 2 160 0,-6 5-160 15,-1 1 0-15,-3 2 128 0,-4 2-128 0,0 3 0 16,1-5 192-16,3 1-16 0,2-3 0 0,3-4 0 15,4 2 128-15,4-1 16 0,6-5 16 0,4-2 0 16,6 0-128-16,7-2-16 0,4-4-16 0,7 0 0 16,9-2-176-16,4-2 160 0,5-3-160 0,1 2 160 15,5-1-320-15,1-2-64 0,-1 0-16 0,-3-3 0 16,-5 3 240-16,-2-2-192 0,-4 2 192 0,-5 0-192 16,-5-4 192-16,-5 4 0 0,-6-3 0 0,-4 2 0 0,-5 1 128 15,-4-1 32-15,-3-1 0 0,-4 0 0 0,-4 0 144 0,-2 0 16 16,-2-3 16-16,-3 1 0 0,1 0-128 0,-1 1-16 15,-2-4-16-15,1 1 0 0,1-1 48 0,-1 0 16 16,-2-2 0-16,3 1 0 0,0-2 144 0,1-1 48 16,3 3 0-16,-1 2 0 0,5 2-96 0,0 4-16 15,2 2 0-15,0 4 0 0,1 4-320 0,0 2 0 16,1 2 0-16,1 3 0 0,0 5-176 0,2-3-96 16,0 2-32-16,1 1 0 0,2 4-64 0,2 5-16 15,1 0 0-15,0 1 0 0,1-2 384 0,-1 1 0 16,0-3 0-16,-1 0 0 0,-1 1 0 0,-1-5 128 15,-1-2 0-15,-1-3 0 0,-1-2 160 0,-1 0 32 16,1-1 0-16,-1-4 0 0,0 0 80 0,0-2 32 16,-1 0 0-16,2-2 0 0,0 1-240 0,0-3-32 0,1 0-16 15,1 0 0-15,0-3-144 0,0 3 0 0,3-2 0 16,1 0 0-16,3-3 0 0,0 2 160 0,2-1-32 0,2-2-128 16,3-3 0-16,1 2-224 0,2-2 16 0,1-3 0 31,1 2-800-31,4-4-144 0</inkml:trace>
  <inkml:trace contextRef="#ctx0" brushRef="#br3" timeOffset="141237.41">28574 13956 30399 0,'14'-10'1344'0,"-6"4"288"0,1 0-1312 0,-3 0-320 0,-2 2 0 0,-1 4 0 0,-1-3 336 0,2 0 0 0,-1 0 0 0,2-3 0 0,0 0 112 0,-3 2 32 0,-5 0 0 0,-3 2 0 0,-3 2 880 0,-3 0 176 16,-5 6 48-16,-3-2 0 0,0 2-848 0,-2 3-160 15,-3 1-48-15,0 2 0 0,1 2-400 0,1 0-128 16,1-1 0-16,0 3 0 0,2-4 320 0,1 2-32 16,1 1-16-16,2-5 0 0,1 2-144 0,1-2-128 0,3-3 144 0,1 2-144 15,2-3 0-15,1-2 0 0,4-2 0 16,0 1 0-16,5-3 0 0,1 0 0 0,3 0-144 16,4-3 144-16,4 1-240 0,2-2 48 0,4 2 16 15,2-2 0-15,0 0 176 0,4 2 0 0,4-4 0 0,0 2 0 16,-1 0 0-16,0-2 0 0,-3 3 0 0,-4 0 0 15,-5 0 0-15,-3 0-160 0,-4 0 160 0,-4 2-208 16,-2-2 208-16,-6 3 0 0,0-2 144 0,-4 1-144 16,-4 1 320-16,-1-3-48 0,-4 1 0 0,-2 0 0 15,-4 0-96-15,-2-2-32 0,0-1 0 0,2 2 0 16,1 1 48-16,0 0 0 0,2-1 0 0,0 3 0 16,1 3 144-16,2-1 48 0,3 2 0 0,-1 2 0 15,1 2-256-15,1 3-128 0,1 2 128 0,1 0-128 0,1 3 0 16,0-1 0-16,2 2 0 0,2-1 128 0,1 1-128 15,2 0 0-15,2-4 0 0,0 2 0 0,4-3 0 0,0-2 0 16,2-2 128-16,2 0-128 0,-2-5 320 0,2 0-16 16,0-3 0-16,-1 0 0 0,2-3-16 0,-1-2 0 15,1-1 0-15,-2-2 0 0,1 2-288 0,0-4 160 16,-2-2-160-16,-2-1 128 0,0-3-128 0,-1 0 0 16,-3 0 0-16,-1-2 0 0,-2-3 144 0,-3 1-144 15,0-2 160-15,-3-1-160 0,0-1 0 0,-1-1 0 16,-1 1 0-16,0 2 0 0,1 5 0 0,0 3 0 15,-1 4 0-15,1 4 0 0,2 1 0 0,-1 4-128 16,2 1 128-16,1 1 0 0,1 2 0 0,1 3 0 16,0 0 0-16,1 4 0 0,-1 2 0 0,1 3 0 15,1 2 0-15,-2 4 144 0,2 2-144 0,0-1 0 0,1 4 144 16,1 1-144-16,1 2 0 0,4-3 128 0,3 2-128 0,2-3 0 16,5 1 0-16,3-2 0 0,3 2 0 15,5-3 0 1,6-2-448-16,2-2-96 0,6-2-32 0,4-3 0 15,-1-4-416-15,2 0-96 0,3-4 0 0,2 1-11920 0,0-5-2384 0</inkml:trace>
  <inkml:trace contextRef="#ctx0" brushRef="#br3" timeOffset="141950.73">29777 13952 37951 0,'-18'-2'832'15,"3"2"192"-15,1-3 16 0,5 2 16 0,2 1-848 0,4 0-208 0,-1 0 0 0,-4 1 0 0,-3 2 656 0,-3-1 96 0,-3 2 16 0,3 2 0 0,-1 4-512 0,4-1-80 0,3 1-32 0,2 0 0 0,4 2 112 0,2 0 0 0,3 2 16 0,3 1 0 0,3 1-80 0,2 0-32 0,4-1 0 16,2-2 0-16,3 2-160 0,2-4 0 0,3-2 0 0,0 0-176 31,0-6-208-31,-1 1-64 0,0-4 0 0,-4-4 0 16,-1 1 0-16,-1-4-16 0,-2 1 0 0,-1-5 0 0,-2 0 464 15,0-1 192-15,-1-3-16 0,-2 1 0 0,-3-4 368 0,-1 2 80 0,-1-5 16 16,-2 1 0-16,-3 0-64 0,1-1-16 0,-1-1 0 0,-1-1 0 16,-2 1-48-16,1 1-16 0,-1 1 0 0,-1 2 0 15,0 5-496-15,-2 4 0 0,-2 2 0 0,-2 4-160 16,0 3 160-16,-3 2 0 0,-1 6 0 0,-2 1 0 16,-1 6 0-16,0 4 0 0,-1-1 0 0,1 5 0 15,2-1 0-15,3 0 0 0,2 0 0 0,2-2 128 0,6 2-128 16,1-1 0-16,4 2 0 0,4-5 128 0,1 0-128 15,3-2 0-15,3-1 0 0,1-3 0 0,1-2 0 16,1-4 0-16,2 0 0 0,1-2 0 0,1-2 0 16,0-2 0-16,0-2 0 0,-2 1 0 0,0-6 0 15,-1 1 0-15,0 0 0 0,-2-3 0 0,0 0 0 0,-2-1 0 16,-1-5 0-16,-1 1-128 0,0-2 128 0,-1-2 0 16,-1-1 0-16,-2-1 0 0,0-2 256 15,-2-2-32-15,-2 1 0 0,-2 1 0 0,-2-1 48 0,-4 5 16 16,-1 2 0-16,-3 3 0 0,-1 4-160 0,-6 2-128 15,-3 1 144-15,-7 4-144 0,-1 2 256 0,-4 2-64 16,2 4 0-16,-1 1 0 0,2 2 80 0,1 4 16 16,2-1 0-16,4 2 0 0,4 1-96 0,5-2 0 0,3 2-16 15,4-1 0-15,4-2-176 0,3 0 0 0,3-2 0 16,2 3 0-16,0-3-144 0,5-1-64 16,0 1-16-16,2-1 0 15,2 0-608-15,3-3-112 0,1 1-16 0,3 2-20144 0</inkml:trace>
  <inkml:trace contextRef="#ctx0" brushRef="#br3" timeOffset="143006.32">31264 14017 37775 0,'-3'-4'1664'0,"2"-2"368"0,1 2-1632 0,0-2-400 0,1 6 0 0,2-3 0 0,-1 1-1520 0,2-2-384 0,1-2-80 0,1 0 0 0,0-2 512 0,-2 3 96 0,-2 2 32 0,-3 2 0 0,-1 2 3200 15,-4 1 640-15,-2 4 128 0,-2 1 16 0,-1-1-960 0,-3 1-192 0,1 2-32 16,-2 1-16-16,0 0-864 0,0 2-160 0,-1-2-32 0,0 2-16 16,3 1 16-16,0-3 16 0,3 2 0 15,3-3 0-15,3-2-272 0,4 2-128 0,3-3 128 0,3-2-128 16,3 2 256-16,3-4-48 0,4-2 0 0,3 0 0 15,2 0 16-15,1-2 0 0,3-2 0 0,-2-2 0 16,2 3-224-16,-2-3 0 0,-2 0-144 0,-2 2 144 16,-3-2 0-16,-3 2 0 0,-1-2 0 0,-4 0 0 15,0 0 0-15,-3 2 0 0,-3-2 0 0,-1 1 0 16,-1 1 0-16,-1 1 0 0,-3 0 0 0,1 2 0 16,-2-2 176-16,0 0-32 0,-3 0 0 0,2 3 0 15,-1-2-144-15,-1 2 0 0,2-2 0 0,0 2 0 0,0 0 0 16,2-2 0-16,0 2 0 0,2-4 0 0,-1 4 0 15,2-2 0-15,1 2 0 0,0 0 0 0,1-3 0 0,-1 3 0 16,0 0 0-16,2 3 0 0,-4-3 0 0,1 2 0 16,-1 2 0-16,-2 0 0 0,4-4 0 0,0 0 0 15,-20 21 0-15,13-15 128 0,-1 1 192 0,1 0 48 16,0 1 0-16,0-2 0 0,2 1 80 0,3-4 0 16,-1 1 16-16,2 0 0 0,2 1-256 0,2-4-48 15,2 1-16-15,2 1 0 0,2-3-144 0,2 0 0 16,1 0 0-16,1-3 128 0,0 1-128 0,0-2 0 15,0 0 0-15,-1 1 0 0,-1-3 0 0,-1-1 0 16,-2-1-192-16,-3 0 192 0,0 0-192 0,-2-2 192 16,-3 0-160-16,-4-1 160 0,0-2-224 0,-3 2 48 15,-1-4 16-15,-2 2 0 0,1-2 160 0,-3-1-160 16,3 2 160-16,0 2-160 0,1 0 160 0,2 2 0 0,3 3 0 16,-1 5 0-16,1-2 0 0,1 4 0 0,-1 0 0 0,1 4 0 15,-1 0 0-15,-1 2 0 0,-1 4 0 16,-2 1 0-16,1 0 0 0,-1 1 0 0,-1 3 0 0,0 1-128 15,-1-3 128-15,2 3 0 0,-2 0 0 0,0 0 0 16,3-1 0-16,1-2 0 0,3 2 0 0,2-2 0 16,2-2 176-16,4 0 16 0,4-1 0 0,3-4 0 15,1 1 0-15,5-2 0 0,1-1 0 0,1-4 0 16,-3 0-192-16,3 0 0 0,-1-4 0 0,0 2 0 16,-1-2 0-16,-3-2 0 0,0 0 0 0,-4 0 0 15,-1-4 0-15,-2 1 0 0,-3-1 0 0,-2-2 0 16,-3-2 0-16,-1-1 0 0,-1 2 0 0,-3-6 128 0,-1 1-128 15,-1-2 192-15,-2-2-192 0,1 1 192 0,0 4-64 16,-2 1 0-16,0 2 0 0,1 2 0 0,0 6-128 16,1 0 0-16,2 1 0 0,-1 4 0 0,1 1 256 15,1 0-16-15,0 0-16 0,1 1 0 0,-1 5-64 16,-1 3-16-16,0 1 0 0,0 0 0 0,1 5-144 0,-1-3 0 16,3-2 144-16,-2 2-144 0,1 4 0 0,-1 4 0 15,0 2 0-15,2 1 0 0,2-2-128 0,0-2-64 16,3 0 0-16,5-1 0 15,0-1-448-15,5-1-112 0,2-2-16 0,4-2 0 16,2-1-352-16,8-1-80 0,3-3-16 0,5-1-18880 0</inkml:trace>
  <inkml:trace contextRef="#ctx0" brushRef="#br3" timeOffset="143594.01">33042 14098 43311 0,'-1'-6'3840'0,"-1"0"-3072"0,1 2-608 0</inkml:trace>
  <inkml:trace contextRef="#ctx0" brushRef="#br3" timeOffset="144349.82">32400 14250 45151 0,'3'-13'4016'0,"0"0"-3216"0,2 5-640 0,0 4-160 31,0 0-1104-31,3-2-256 0,3-9-48 0,6-4-16 0,6-10-1984 0,5-2-400 16,0 0-80-16,-3 5-16 0,-3 6 4768 0,-3 2 944 0,-6 3 192 0,-2 4 48 15,-3 2-880-15,-4 3-160 0,-4-3-48 0,-3 5 0 16,-1-3-272-16,-3 5-64 0,-3-2-16 0,-1 2 0 16,0-1 160-16,-2 3 16 0,0 0 16 0,-1 3 0 0,1-1-224 15,-1-1-64-15,-1 4 0 0,2-1 0 0,-2 2-224 0,1 4-48 16,-1 0-16-16,2 2 0 0,-2 3-80 0,0-1-16 16,3 2 0-16,-2 0 0 0,0 1-128 0,2 3 0 15,1-1 144-15,2-1-144 0,2-2 0 0,2 2 0 16,1-1 0-16,4-4 0 0,1 2 0 0,4-1 0 15,3-2 0-15,2-2 128 0,1 0-128 0,2-1 192 16,4-2-64-16,1-2 0 0,2-1 0 0,1-2 0 16,2 0 0-16,0-2 0 0,-1 0-128 0,-1-2 144 15,-1 0-144-15,-3-1 160 0,-1 0-160 0,-2-1 0 16,-2-2 0-16,-3 0 0 0,-3-1 192 0,-2-3-32 16,-2 1-16-16,-2-3 0 0,-2 1 160 0,-5-1 16 15,-1-3 16-15,-6 2 0 0,-2-2-128 0,-4 2-16 0,-2 2-16 16,-1 3 0-16,-5 1-176 0,0 1 0 0,-4 2 0 15,0 2 0-15,-1 1 240 0,3 1 64 0,2 3 16 0,5-3 0 16,4 4-112-16,3-1-16 0,3 3 0 16,4-2 0-16,3-2 0 0,2 2-16 0,3 2 0 15,2-2 0-15,3 2 32 0,3 0 16 0,3 0 0 0,4 0 0 16,3 2-96-16,3-2 0 0,1-1-128 0,2 1 192 16,1 1-192-16,1-3 0 0,2 1 128 0,1-1-128 15,-1 0 0-15,3-2-256 0,0-4 48 0,1-5-15248 16,1 0-3040-16</inkml:trace>
  <inkml:trace contextRef="#ctx0" brushRef="#br3" timeOffset="148049.47">31431 13889 15663 0,'2'-6'1392'0,"-1"0"-1120"0,1 2-272 0,0-2 0 0,1 4 3168 15,-2-2 576-15,1 1 112 0,1-3 32 0,2-4-1008 0,1 0-192 0,0-4-32 0,-1 0-16 0,-1 3-1344 0,-2 3-272 0,1 2-48 0,-3 3-16 0,-2 0-304 0,0 3-64 16,-1 3-16-16,0 3 0 0,-2 0-256 0,-3 4-64 0,1 2-16 16,-2 2 0-16,-2 4-16 0,0 1 0 0,-3 1 0 0,1 2 0 15,-3 3-224-15,-2-1 0 0,1 5 0 0,-1-3 0 16,-1 2 0-16,-1-2 0 0,2 1 0 0,2-1 0 15,1-3 0-15,1-2 0 0,2-2 0 16,2 0 0-16,1-3 0 0,4-4 0 0,2-2 0 0,1-2 0 16,2-3 0-16,3-2 0 0,2-3 0 0,2 0 0 15,3-6 0-15,4-1-128 0,2-6 128 0,2-5 0 16,5-2 0-16,-1-1 0 0,1-5 0 0,0 1 0 16,-2-1 0-16,-2-1 0 0,-1 1 0 0,-1-2 144 0,-2-1-16 15,-1 1 0-15,-3 2 0 0,-3-3 0 0,0 5 32 16,-3 1 0-16,-3 2 0 0,-1 5 0 0,-1 3-160 0,-2 3 160 15,-1 4-160-15,0 0 160 0,-1 3 32 16,-1 3 0-16,0 3 0 0,-1 0 0 0,0 6-192 16,-2 2 0-16,0 4 0 0,-1 3-176 0,-1 5-80 15,-1 0 0-15,0 4-16 0,-2 2 0 0,2 0 272 16,1 2-192-16,-1 0 192 0,3-2-160 0,-1 0 160 0,0 0 0 16,2-2 0-16,1-3 0 0,1-1 0 0,2-1 0 15,1-2 0-15,2-1 0 0,1-3 0 0,2-4 0 16,2-2 0-16,-1-4 0 0,4-3 0 0,1-3-160 15,0 0 160-15,3-7 0 0,1-1-160 0,1-5 160 16,2-3-128-16,1-3 128 0,0-6 0 0,0-1 144 16,-1-3 0-16,-2-1 0 0,-2-3-16 0,-3 0 0 15,-1-2 0-15,-3 2 0 0,-1-2 112 0,-3 1 16 16,0 3 0-16,-1-1 0 0,-1 4-112 0,0 6-16 0,-2 5 0 16,-1 6 0-16,1 3-128 0,-4 6 0 0,1 4 0 15,0 5 0-15,-1 2 0 0,-1 7-176 0,1 3 48 16,-1 0 0-16,2 3-128 0,0 0-32 0,0 3 0 0,1 1 0 15,1 0 160-15,1 1 128 0,1-1-192 0,0-4 192 16,1 0-128-16,-1 1 128 0,2-2 0 16,-2-4 0-16,1 2-192 0,-1-5 192 0,1 3-192 0,-1-5 192 15,0 1-208-15,0-4 64 0,1-1 16 0,0-3 0 16,1-2 128-16,0-2 0 0,1-1 0 0,0-1 0 16,3-5 0-16,1 0 176 0,1-7-48 0,1 0 0 15,2-4-128-15,2-1 192 0,1-4-192 0,1-3 192 16,-1-6-32-16,0 2 0 0,2-5 0 0,-3 5 0 0,0 0-160 15,-3 4 0-15,-2 3 0 0,-2 6 0 0,-2-2 0 16,-2 3 0-16,-1 4 0 0,-3-2 0 0,-2 7 0 16,-1 2 0-16,-3 4 0 0,-3 0 0 15,1 4-416-15,-3 2-112 0,-2 4-32 0,-2 4 0 16,-1 1 160-16,-1 1 16 0,2 5 16 0,-1-2 0 0,0 4 368 16,0 1 0-16,2 2-144 0,2-1 144 0,1 0 0 0,2-2 0 15,1 2 0-15,2 0 0 0,2-3 0 0,0 0 0 16,2-2 0-16,1 1 0 0,3-4 0 0,0 1 0 15,4-2 0-15,1-4 0 0,2-1 0 0,4-2 0 16,1 0 0-16,3-6 0 0,2-1 0 0,4-2 0 16,1-4 0-16,1 0 0 0,0-6 0 0,2 0 0 15,1-2 0-15,0-5 0 0,0-1 0 0,-2 0 0 16,-1-4 0-16,-4 1 0 0,-3 1 0 0,-3-2 0 16,-2-1 0-16,-3 1 144 0,-4 0 208 0,0-3 32 0,-2 3 16 15,-3-3 0-15,-2 3-16 0,0 2-16 0,-1 4 0 16,-3 1 0-16,1 5-368 0,-3 2 0 0,0 4 0 0,-2 1 0 31,1 6-336-31,-3 1-144 0,-1 4-32 0,0 2 0 16,-3 2-48-16,2 2-16 0,0 1 0 0,-1 1 0 0,3 2 432 0,3-4 144 0,1 1 0 15,1 1-144-15,1 3 144 0,3-1 0 0,3 2 0 0,1 2 0 16,4-3 0-16,0-1 0 0,3-2 0 0,2 0 0 16,2-3-176-16,1-6 176 0,0 2-208 0,1-3 80 15,0 0 128-15,0-5 0 0,3 2 0 0,-2-7-128 16,2 2 128-16,-1-4 0 0,0-1 128 0,-2 0-128 0,-1-3 240 15,-2 1-32-15,-1 0 0 0,-4-1 0 0,-1-3 48 16,-1 5 0-16,-2-2 0 0,-2 0 0 0,-1 1 160 16,-1-1 32-16,1 2 16 0,-1 0 0 0,0-2-224 15,0 4-48-15,0-3-16 0,0 3 0 0,1-1-176 16,-1 1 0-16,3-3 0 0,-1 3 0 0,1-2-144 0,0 3-64 16,1 2-16-16,0-3 0 15,-1 2-272-15,-1 1-48 0,1 1-16 0,-1 2 0 16,-2 2 48-16,0 2 0 0,-1 2 0 0,-1 3 0 0,0 1 112 15,1-2 16-15,0 5 16 0,0 0 0 0,1 0 368 0,1-1 0 16,0 2 192-16,0-2-64 0,1 1-128 0,-1-4 192 16,2 1-192-16,1-1 192 0,1-3 0 0,0-3 16 15,1 0 0-15,0-3 0 0,2 0-208 0,-1-3-160 0,4-4 32 16,0-5-18416-16</inkml:trace>
  <inkml:trace contextRef="#ctx0" brushRef="#br3" timeOffset="151863.39">31460 14031 5519 0,'2'-2'496'0,"-2"-2"-496"0,1 2 0 0,0-2 0 16,0 4 4480-16,-1-2 816 0,2 0 144 0,-1 0 48 0,1-1-4528 0,1 0-960 0,0-3 0 0,0-3-192 0,-2 4 192 0,0-1 0 0,1 0 0 0,-2-1 0 15,0 1 656-15,0 0 64 0,0 2 16 0,0-2 0 0,-2 1 832 0,1 0 160 0,0 3 48 0,1-2 0 0,-1-1-512 0,-1 4-112 16,2-2 0-16,-1 3-16 0,0 0-448 0,-2 0-96 16,2 0-16-16,-2 3 0 0,-1 1-384 0,-2 2-64 15,-2-2-128-15,1 2 176 0,-1 0-176 0,0 3 0 16,-5 0 0-16,0 4 0 0,-1-2 0 0,-1 1-144 15,2 3 144-15,-1-3 0 0,2 1 0 0,2-2-128 0,1 0 128 16,3-1 0-16,0 0 0 0,3-4 0 0,2 0 0 16,2-2 0-16,1 0 0 0,1 1 0 0,0-2 0 15,3 0 0-15,0-2 0 0,2 2 0 0,0-1 0 16,2-2 0-16,-1 0 0 0,1-2 0 0,0-1 0 16,-1-1 0-16,1 1 0 0,1-2 0 0,-1 0 144 0,0-4-144 15,-1 3 256-15,0-4-48 0,-2 0 0 0,0 1 0 16,-2 0-64-16,-1-1-16 0,-1-1 0 0,-2 3 0 15,-1-1 32-15,-1 2 0 0,-1-2 0 0,-1-1 0 16,-2 4 32-16,0-2 0 0,-3 0 0 0,1 2 0 16,-2 2-64-16,1-1 0 0,-1 4 0 0,0 1 0 15,-1 0-128-15,-2 4 0 0,1 2 0 0,0 4 0 16,0 0 0-16,-1 1 0 0,4 5 0 0,-1-2 0 16,3 2 0-16,1 0 0 0,1 1 0 0,3-1 0 15,1 0 0-15,3-2 0 0,0 1 0 0,3-3 0 0,2-2 0 16,0-1 0-16,2-2 0 0,2-1 0 0,-1 0 0 15,1-3-176-15,2-3 48 0,-1 0 0 0,2-3 128 0,-1-3 176 16,1 0-48-16,-1-1 0 0,0-5-128 0,0 0 128 16,-3-1-128-16,0-4 128 0,-1-1 64 0,-2 2 0 15,-1-3 0-15,-3 3 0 0,-1-4-192 0,-2 3 0 16,-3 0 144-16,-2 2-144 0,-2 3 0 0,-3 2-128 16,-2 1 0-16,-1 4 0 0,-2 3-192 0,-1-1-16 15,2 3-16-15,-2 3 0 0,-4 0 48 0,-2 4 16 16,0 1 0-16,0-2 0 0,0 4-48 0,4 0-16 15,2-4 0-15,1 0-17776 0</inkml:trace>
  <inkml:trace contextRef="#ctx0" brushRef="#br3" timeOffset="159861.88">5459 16255 30399 0,'0'0'2704'0,"0"0"-2160"0,0 0-544 0,0-1 0 0,0 1 160 0,0 0-160 0,2-3 128 0,-2 1-128 0,1 0 0 0,-1 0 0 0,-1 0 0 0,1 2 0 15,0 0-912-15,0 0-112 0,0 0-32 0,-24 4 0 0,17 3 256 16,-3-2 48-16,-1 3 16 0,0-2 0 0,-2 4 736 0,1 0 0 0,-2 1 0 0,1-1 160 16,0-2 592-16,-2 3 112 0,-2 2 32 0,-4 2 0 15,0 1 576-15,-2 3 128 0,-1-2 32 0,-2 4 0 16,3-2-608-16,-1 1-112 0,2 2-16 0,2-2-16 15,2 1-336-15,0 3-64 0,3 0-16 0,4 1 0 0,1 3-224 16,3-2-48-16,2 5-16 0,3-3 0 16,2 3-176-16,0-2 192 0,2-1-192 0,2-2 192 0,1 3-64 15,1-1 0-15,0-3 0 0,0 1 0 0,2 0 32 16,-1 1 0-16,2 1 0 0,-2-2 0 0,3 3-160 0,0-5 160 16,2 2-160-16,1-1 160 0,0 0-160 0,2-3 0 15,4-2 0-15,-1-2 0 16,2-1-496-16,0-8-16 0,2 0-16 0,0-1 0 15,-1 0-1008-15,0-4-208 0,0 2-48 0,-1-2-13568 16</inkml:trace>
  <inkml:trace contextRef="#ctx0" brushRef="#br3" timeOffset="160495.15">5778 16564 37775 0,'-5'0'1664'15,"1"0"368"-15,-1 3-1632 0,1-3-400 0,1 0 0 0,2 0 0 0,0 0 128 0,-2 0-128 0,-3 3 0 0,-2-3 128 0,-1 4-128 0,-3-2 0 0,0 5 0 0,0-4-176 0,0 3 176 0,-1 1-128 0,0-1 128 0,0 0-128 0,0 4 128 0,0-4 0 16,1 0 0-16,2 0 0 0,0 1 0 0,0 0 0 15,0-1 0-15,2 0 0 0,-1 3 0 0,2-3 224 16,-1 4-48-16,1 0-16 0,1-1 96 0,0 1 32 16,2 0 0-16,0-3 0 0,3 2-160 0,1-3-128 15,2 0 192-15,1-2-192 0,1-1 0 0,0 2 0 16,3-1 0-16,0-1 0 0,2 0-192 0,1 0 48 0,1-3 16 16,0 3 0-16,1-3-16 0,1 3 0 15,-1-3 0-15,0 1 0 0,1 2 144 0,-1 0 0 0,-1 3 0 16,-1-2 0-16,-1 2 0 0,1 3 0 15,-2-3 0-15,1 4 0 0,1-1 0 0,-3 1 0 0,1 0 0 16,-2-1-128-16,-1 0 128 0,0 1 0 0,0 2 0 16,-2-2 0-16,0-1 0 0,-2 2-128 0,-1 1 128 0,0 0 0 15,0-5 0-15,-2 2 0 0,-1 0 0 0,1-1 0 16,-2 1 0-16,-1-6 144 0,0 2-16 0,-1 0-128 16,0 0 368-16,-3-1-48 0,2-2 0 0,-2 0 0 15,-1 0-320-15,0 0 128 0,-2 2-128 0,1-4 0 16,0 3-448-16,-1-3-144 15,4 0-48-15,-1-3 0 0,3-1-928 0,1 0-192 16,1-4-32-16,2 2-13024 0</inkml:trace>
  <inkml:trace contextRef="#ctx0" brushRef="#br3" timeOffset="160820.79">6018 16271 43311 0,'-3'-1'1920'0,"-2"-2"384"0,0 3-1840 0,1 0-464 0,3 3 0 15,1-3 0-15,0 0-464 0,-1 3-192 0,-1 1-48 0,1 2 0 0,0 3-768 0,1 1-176 0,1 0-16 0,2 2-16 0,-2 3 1376 0,1 1 304 0,1 4 0 0,-2 1 0 0,0 1 864 0,0 2 112 0,-1 0 32 0,0 5 0 0,-1-1-304 0,0 1-64 0,-2 2-16 0,1 1 0 16,0-1-272-16,-2 1-48 0,-1 0-16 0,1 0 0 16,0 2-16-16,2-2 0 0,-1-4 0 0,2 1 0 15,0 1-272-15,2-1 0 0,0-3 0 0,2-1 0 16,-1-3-256-16,3-5-64 0,0 0-16 0,0-7 0 16,1 0-1312-1,1-7-256-15</inkml:trace>
  <inkml:trace contextRef="#ctx0" brushRef="#br3" timeOffset="161047.89">6313 16741 47919 0,'-4'6'4256'0,"0"0"-3408"15,3-5-672-15,1 4-176 0,2-3 0 0,0 1-192 16,0 6 32-16,2 3 16 16,2 2-1648-16,1 1-336 0,0-2-64 0,-2 2-16 15,-2-2-672-15,-1-1-128 0,-2-2-16 0,-3 2-6832 16,-1 1-1376-16</inkml:trace>
  <inkml:trace contextRef="#ctx0" brushRef="#br3" timeOffset="161219.35">6331 16393 50687 0,'-1'0'2240'0,"-2"0"464"0,0 3-2160 0,1-2-544 0,1 2 0 0,2-2 0 15,2 1-1792 1,-1 4-480-16,5 1-96 0,1 3 0 0</inkml:trace>
  <inkml:trace contextRef="#ctx0" brushRef="#br3" timeOffset="161747.59">7059 16691 38703 0,'0'-1'1712'0,"-2"-1"352"0,0-1-1648 15,-1 2-416-15,2 1 0 0,0-4 0 0,-2 2 240 0,-2-2-48 16,-3-1 0-16,-4-2 0 0,-2-2-192 0,-4 2 0 16,1-2 0-16,-2 3 0 0,1 2 224 0,-1 0-48 15,1 3-16-15,0 4 0 0,1 3-160 0,1 2 0 16,1 2 0-16,2 0 0 0,0 3 0 0,2-1 0 0,1 4 0 15,2-2 0-15,-1 1 0 0,0 1 0 0,1-4 0 0,0 4 0 16,1-1 128-16,1-2 112 0,-1 0 16 0,2 0 0 16,3 0-128-16,1-1-128 0,1-2 176 0,1 1-176 15,1 0 128-15,3 0-128 0,0 1 0 16,1-1 0-16,1 1 0 0,0-5 0 0,2 3 128 16,1-3-128-16,0-1-128 0,-1-3-96 0,3 0-16 0,-1-3 0 15,1 0 240-15,2-4 0 0,3-2 0 0,0-3 0 16,1-1 0-16,1 1 240 0,1-6-48 0,-1 1-16 15,0-2 32-15,-1 0 16 0,-1 1 0 0,-1-3 0 16,-1 0-32-16,-3 0-16 0,1-3 0 0,-2-3 0 16,-1 0-48-16,-3-2-128 0,-1-3 192 0,-1 1-64 0,-2-3 64 15,-2 0 16-15,-1-1 0 0,-2-3 0 16,-2 0 16-16,-2 1 0 0,-1-1 0 0,0 5 0 0,-2 2-96 16,1 6-128-16,-1 1 176 0,2 5-176 0,-1 3 0 15,2 3 0-15,0 2 0 0,0 3 0 0,0 2-160 0,1 0-96 16,1 3 0-16,0 0-12864 15,2 0-2560-15</inkml:trace>
  <inkml:trace contextRef="#ctx0" brushRef="#br3" timeOffset="162112.76">7308 16621 32255 0,'4'6'2864'0,"-1"0"-2288"0,0-2-576 0,1-2 0 0,-1 0 0 0,2 3-176 0,5 1 0 0,5 4 0 0,6 3-1744 0,4 0-368 0,-1-3-64 0,0-2-16 16,-2-4 1456-16,-3-2 272 0,-1 0 64 0,-2-2 16 0,-1-2 1744 0,-1-1 352 0,-2 0 64 0,-2-3 0 15,1 2-192-15,-2-2-32 0,-2 0-16 0,-1-3 0 16,-1 2 240-16,0-2 64 0,-2 1 0 0,-2-2 0 16,-2 0-544-16,-2-3-96 0,0 1-32 0,-4-2 0 15,-1-2-576-15,-2 0-112 0,-1 1-32 0,-3 2 0 16,1-2-272-16,-2 5 0 0,0 6 0 0,0 2 0 15,-1 4 0-15,1 5 0 0,0 3-192 0,1 2 192 16,0 1 0-16,-1 6 0 0,-1 3-128 0,0 4 128 16,1 5 0-16,0-5 0 0,4 1 0 0,1-1 0 15,2-1 0-15,1-3 0 0,2 1 0 0,3-1 160 0,1-2-160 16,1 1 0-16,1 1 0 0,1 0 128 0,3 0-128 16,2 1 128-16,0-1-128 0,0-4 128 0,3 1-128 15,3 1 160-15,2-4-160 0,-1-1 160 16,4-2-512-16,-1-3-96 0,2-1-32 15,-1-7 0-15,3 2-2192 0,1-8-432 0</inkml:trace>
  <inkml:trace contextRef="#ctx0" brushRef="#br3" timeOffset="162446.73">7893 16769 38703 0,'0'8'1712'0,"-3"-2"352"0,1 0-1648 0,-1 0-416 15,2 0 0-15,1-3 0 16,0 3-896-16,-1 4-272 0,-1 9-48 0,-2 0-16 16,1 6-656-16,1 1-128 0,-1-1-32 0,0-3 0 0,-1-2 1344 0,0-2 256 0,-1-3 48 0,0-1 16 15,-1-2 912-15,1-4 192 0,-1 3 48 0,1-5 0 16,0-2 448-16,1-1 112 0,1 0 16 0,0-3 0 16,2 0 112-16,0 0 16 0,1-4 16 0,0-1 0 15,1 1-352-15,0-5-80 0,2-4-16 0,-1-2 0 16,3-2-336-16,0-5-64 0,1-3 0 0,2-3-16 15,-1-3-368-15,3 1-80 0,0 2-16 0,2-1 0 16,1 7-160-16,0 0 0 0,2 7 0 0,-1 0-176 16,-1 5 176-16,1 3 0 0,0 0 128 0,-1 1-128 15,1 0 160-15,-2 2-32 0,0 2-128 0,1 2 192 16,-3-3-320-16,0 2-80 0,-1 1-16 0,0 0 0 16,0 0-464-16,1 0-80 0,1 0-32 15,0 0-11936-15,1-2-2400 0</inkml:trace>
  <inkml:trace contextRef="#ctx0" brushRef="#br3" timeOffset="162849.97">8044 16097 39615 0,'0'-4'1760'0,"-1"1"352"0,-1 2-1680 15,1 1-432-15,1 0 0 0,0 0 0 0,0 0 0 0,3 0 128 0,0 0-128 0,5 4 0 0,3 2-896 0,2 4-256 0,2 2-48 0,4 4-16 0,1 3 1600 0,2 3 304 0,0 7 64 0,2 0 16 0,0 2 0 0,0 0 16 0,1-1 0 0,-2 1 0 16,2 0-208-16,-2-2-64 0,2 5 0 0,0 2 0 15,1 1-272-15,-2-3-64 0,2-2-16 0,-1 1 0 16,-1-2 32-16,-2 1 16 0,0 2 0 0,-1 1 0 16,0-4 16-16,-1 1 0 0,0 3 0 0,-2-3 0 15,-3-1-96-15,-1 1-128 0,-2 2 176 0,-2 1-176 16,-1 0 0-16,-4-1 0 0,-2-1 0 0,-4-3 0 0,-3 0-160 16,-3 2 16-16,-3 2 0 0,-5-6 0 0,-2 1-176 15,-5-1-16-15,-7 0-16 0,-5-4-12640 16,-6-1-2544-16</inkml:trace>
  <inkml:trace contextRef="#ctx0" brushRef="#br3" timeOffset="164930.06">31407 13902 38703 0,'1'-5'3440'0,"1"3"-2752"0,-1 0-560 0,1 0-128 0,0 0 624 0,0 2 80 16,1-5 32-16,0 0 0 0,2-1-192 0,0-2-32 0,1 1-16 0,-3 1 0 0,-2 2-80 0,-2 1-16 0,0 3 0 0,-3-3 0 0,-1 6-96 0,0-3-32 0,0 3 0 0,-1 1 0 0,0 2-144 0,-1 1-128 15,1-1 192-15,1 0-192 0,0 1 336 0,2 2-32 16,-1 0-16-16,1-3 0 0,2 1-64 0,0 2-16 16,-1 1 0-16,-2-3 0 0,0 4-208 0,-1-1 0 15,0 3 0-15,-1-1 0 0,1 2 0 0,0 0 0 16,1 2 0-16,2-2 0 0,1 2 0 0,-1-1 0 15,4 1 0-15,-1-4 0 0,3 2-144 0,-1-3 144 16,2-1 0-16,2 0-144 0,1-4-128 0,2 0-32 16,1-2 0-16,2-4 0 0,0 0 304 0,2-2-160 15,2-3 160-15,-2-4-128 0,1 0 128 0,-2-2 128 16,-1-1-128-16,0-4 176 0,-3 1-176 0,-3-1 0 0,-2-3 0 16,-1 3 128-16,-3 0 0 0,-2-2 0 0,-2-1 0 15,-2 3 0-15,0 0 112 0,-2-3 16 0,-2 6 0 16,-2-3 0-16,0 5-128 0,-3 1 0 0,1 3-128 0,-2 4 192 15,1 3-192-15,0 2-256 0,1 2 48 0,0 2 16 16,1 4-144-16,1 2-32 0,0 4 0 0,0 1 0 16,2 4 48-16,1 1 0 0,2 0 0 0,1 0 0 15,1-2 320-15,4 1-144 0,1-1 144 0,2-2 0 16,2 1 0-16,0-5 0 0,2 0 0 0,2-2 0 16,-1-1-176-16,1-1 176 0,-2-4-160 0,1 0 160 15,-1-2 0-15,1-2 0 0,-2-2 0 0,0 0 160 16,1-2 16-16,1-5 0 0,-1 0 0 0,2-2 0 15,0-3 32-15,0-2 16 0,0-3 0 0,0 0 0 0,-2-2-48 16,2-3-16-16,-2-3 0 0,-1 3 0 0,-1-4-160 16,0 1 192-16,-2 3-192 0,-3 0 192 0,0 1-32 15,-1 3 0-15,-2 1 0 0,-1 6 0 0,-1-1 32 16,-1 2 0-16,0 1 0 0,-3 3 0 0,2 2-192 0,-3 2-192 16,0 4 32-16,-1 4 16 15,-1 1-352-15,-2 4-64 0,-1 4-16 0,0-1 0 0,-2 6 384 0,0-1 192 16,-1 3-192-16,2-3 192 0,3 0 0 0,0 0 0 15,2-3 0-15,1 0 0 0,3-4 0 0,1 1 256 16,3-1-64-16,1-4 0 0,2-2-64 0,0 0-128 16,2-2 176-16,2-2-176 0,1 1 0 0,1-3 0 15,2 0 0-15,0-3 0 0,2 1 0 0,1-2-176 16,0 0 176-16,1-2-208 0,-3 0 64 0,3 0 16 0,-1-1 0 16,-3-1 0-16,1 0 128 0,-3 2 0 0,-1-2 0 0,-2 0 0 15,-3-1 208-15,0 2 32 0,-2-2 0 0,0 2 0 16,-2-2 176-16,0-3 32 0,1 2 16 0,-3-2 0 15,1-2-208-15,-2 2-64 0,3 1 0 0,-3-1 0 16,2 4-192-16,-1-2 0 0,1 4 0 0,0 0 0 16,0 2 0-16,0 1-160 0,2 1 32 0,-1 1 0 15,0 2-16-15,1 1 0 0,0 1 0 0,1 1 0 16,-1 2 144-16,1 1 0 0,0 4 0 0,1 3 0 16,1 1 0-16,0 1 0 0,1 2 0 0,1 2 0 15,-1-1 0-15,1 0 0 0,1 2 0 0,-2-1 0 16,0-1 0-16,1-3 128 0,-1 2-128 0,-1-4 128 15,0 1 64-15,0-3 32 0,1-2 0 0,-1 0 0 0,1-4-80 16,1-2-16-16,1-2 0 0,0 1 0 0,0-3 32 16,2-3 0-16,0 0 0 0,0-3 0 0,1-1-32 15,1-5-128-15,0 2 192 0,0-6-64 0,2 1-128 0,1-5-272 16,0-1 64-16,1-1 16 0,1 0-112 16,1 0-16-16,-1-1 0 0,-1 4 0 0,-1 0 160 0,-2 7 32 15,-2-1 0-15,-3 3 0 0,1 4 128 0,-3 2 0 16,-1 0 160-16,-1 2-160 0,-3 2 272 0,1 0-32 15,-3 4-16-15,-3-2 0 0,0 5-224 0,-2-2 0 16,-1 3 128-16,-3 2-128 0,0 0 0 0,1 1 0 16,1-1 0-16,2 0 0 0,0 0 0 0,2-2 0 15,0 0 0-15,2 1 0 0,2-3 0 0,0-3-192 16,1 2 192-16,2-3-208 16,1 0-720-16,1-6-144 0</inkml:trace>
  <inkml:trace contextRef="#ctx0" brushRef="#br3" timeOffset="167315.87">31377 16175 5519 0,'0'1'496'0,"0"1"-496"0,0-2 0 0,0 0 0 0,2 0 464 16,-2 0 0-16,1 1 0 0,0 2 0 0,0-1 112 0,1-2 32 0,-1 2 0 0,-1-2 0 0,0 0 224 0,0 0 64 0,0 0 0 0,0 0 0 16,0 0-1104-16,0 0-224 0,0 0-32 0,0 0-16 0,0 0 304 0,0 0 176 15,-16 17-192-15,12-10 192 16,2 2-480-16,-2 1 16 0,1-3 0 0,1 2 0 15,1 0-144-15,1-2-32 0,0-1 0 0,1 0 0 0,0-2 640 0,0 1 0 0,1-1 0 0,0 2 0 16,2-2 0-16,-2-2 0 0,1 2 0 0,-1-2 0 16,0-2 0-16,0 4 0 0,-1-4 0 0,2 3 0 15,-2-2 0-15,0 1 0 0,0 2-128 0,-1 2 128 16,2-3 0-16,-1 3 0 0,-1-2 0 0,0 2 0 16</inkml:trace>
  <inkml:trace contextRef="#ctx0" brushRef="#br3" timeOffset="170497.47">31373 16362 11967 0,'-3'0'528'0,"1"-1"112"0,0 1-512 0,1-2-128 0,1 2 0 0,0-4 0 16,0 4 720-16,0-2 112 0,0-5 32 0,0 1 0 15,1-1-560-15,1-2-112 0,-1-1-32 0,1 0 0 16,1 2-704-16,-1-5-144 0,2 3-16 0,-2-3-16 16,1 0-752-16,-2 1-160 0,0 0-32 0,1-1 0 15,-2 3 1248-15,0-2 240 0,0 2 176 0,-2 0-208 0,2 4 864 0,-1 0 176 16,0 0 48-16,0 2 0 0,-1-2 144 0,1 1 16 15,1 1 16-15,-1 1 0 0,1-4-96 0,0 4-32 16,0-4 0-16,1 1 0 0,0 0-624 0,1 0-128 16,0 0-32-16,-1 0 0 0,1-3-144 0,-1 1 0 15,0 2 0-15,0-4 0 0,1 4 0 0,-2-4 0 16,1 2 0-16,-1-1 0 0,0 2 0 0,0-3 0 16,0 3 0-16,0-1 0 0,0 0 0 0,-1 2 0 15,-1 0 0-15,2 0 0 0,-1 0 0 0,0 0 0 16,0 2 0-16,1-2 0 0,-2-1 0 0,2-1 0 15,0 0 0-15,0 0 0 0,0-1 0 0,0 2 0 16,2 0-144-16,-1-1 144 0,0 0 0 0,0 2 0 0,1 0 0 16,-1 2 0-16,0-1 0 0,0 2 0 15,1 0 0-15,-1 2 0 0,0-2 0 0,-1 3 0 0,0 0 0 16,-1 3 0-16,1-3 0 0,-1 0 0 0,-1 0 0 0,0-3 0 16,1 2 0-16,-2-4 0 0,2 2 0 0,-2-4 0 15,2 4 0-15,-1-6 144 0,0 2-144 0,1-5 128 16,-1 1 320-16,0-1 64 0,0 0 16 0,1-3 0 15,1 1-32-15,-1-1-16 0,1 2 0 0,1 0 0 16,-1 0-336-16,1-2-144 0,0 5 128 0,-1-2-128 16,1 2 0-16,-1 1 128 0,2 2-128 0,-2 0 0 15,-2-1 0-15,2 2 0 0,0 2 0 0,-1-2 0 16,0 0 128-16,0 2-128 0,0-1 128 0,-2 0-128 16,2 0 1488-16,0 1 224 0,-1-2 32 0,1 0 16 0,1 0-800 15,0 0-144-15,0-1-48 0,0 0 0 0,0 1-560 16,0 2-208-16,1-2 144 0,-1 0-144 0,2 0 0 15,-2-1 0-15,1 1 0 0,-1-4 0 0,0 4 0 16,0-4 0-16,1 2 128 0,0-2-128 0,1 0 752 0,-1-1 112 16,0 1 32-16,0 0 0 0,0 0-672 0,-1 1-224 15,2 2 144-15,-2-2-144 0,0-1 0 0,0 4 0 16,-2-3 0-16,2 2 0 0,-1 1 192 0,0-3-64 16,0 3 0-16,0-1 0 0,-1-2 448 0,2 2 96 15,-1-2 16-15,1-1 0 0,1-2-480 0,1 2-80 16,-1-3-128-16,1 1 176 0,1 0-176 0,-1-1 0 15,-1 0 0-15,2 3 0 0,-2-1 0 0,0 0 0 16,1 2 0-16,-2-1 0 0,-2 0 0 0,2 1 0 0,-1 1 0 16,1 0 0-16,-1 0 0 0,0 0 0 0,-1 2 0 15,1-3 0-15,1 3 0 0,0-1 0 0,0 1 0 16,0-1 0-16,0-1 432 0,0 0 48 0,1 2 16 16,1-2 0-16,-1 0-368 0,0 2-128 0,-1-3 0 0,1 2 0 15,1 1 0-15,-2-3 0 0,1 3 0 0,0-2 0 16,-1 2 0-16,1-2 0 0,-1 1 0 0,0 0 0 15,0 1 0-15,-1-3 0 0,1 2 0 0,-1-2 0 16,-2 0 0-16,2 2 0 0,0-3 0 0,-2-1 0 16,2 0 0-16,0 0 0 0,0 1 0 0,-1-4 0 15,1-1 0-15,1 2 0 0,0-5 0 0,0 5 0 16,0-3 0-16,0 1 0 0,1 1 0 0,1-2 0 16,-1 4 0-16,1-3 0 0,0 1 0 0,-1 5 0 0,0-3 0 15,0 1 0-15,1 3 0 0,-1-1 0 0,0 2 0 16,-1-2 0-16,0 2 0 0,0 0 0 0,0 1 0 15,-1-3 144-15,1 3-144 0,-1-1 128 0,-1 1-128 0,1-3 0 16,0 2 0-16,0-2 0 0,-1 2 352 0,1-2 32 16,0-1 16-16,0 0 0 0,1-2-272 0,-2-1-128 15,2 3 128-15,-1-2-128 0,1 0 0 16,0 2 0-16,1-2 0 0,1-1-176 0,-1 3 176 0,0 0 0 16,0 2 0-16,2-2 0 0,-2 0 0 0,2-1 0 15,-2 3 0-15,0-2 0 0,2 4 0 0,-2-2 0 16,-1 0 0-16,1 2 0 0,-1-3 0 0,0 3 0 15,0-1 0-15,0 1 0 0,0-1 0 0,-1-1 0 16,1 0 0-16,-1 2 0 0,-1-3 0 0,1 1 0 16,0-2 0-16,0 0 0 0,-2 0 0 0,2 0 0 0,0-1 0 15,-1 0 0-15,1 0 0 0,0 0 0 0,0-2 0 16,-1 1 0-16,1 2 0 0,0-2 0 0,1-1 0 0,-1 3 0 16,1-2 0-16,0 2 0 0,1-2 0 0,-1 2 0 15,1-1 0-15,-1 1 0 0,0-2 0 0,0 2 0 16,-1-4 0-16,1 3 0 0,-1-1 0 0,0-2 0 15,-1 0 0-15,1 2 0 0,0-4 0 0,0 4 0 16,-1-4 0-16,0 1 0 0,1-1 0 0,-1 1 0 16,1 1 0-16,-1-2 0 0,0 1 0 0,0 2 0 15,0-2 0-15,0 1 0 0,0 2 0 0,1-3 0 16,1 4 208-16,-2-2 32 0,1 1 0 0,0 0 0 16,0 2-112-16,-1-3-128 0,1 4 176 0,-1-3-176 0,0 5 128 15,0-3-128-15,-1 0 0 0,0-1 0 0,3 1 0 16,-3 0 0-16,2-2 0 0,0-2 0 0,1 2 0 15,-1 0 0-15,-1-1 0 0,2-2 0 0,-1 2 0 0,0 0 0 16,0-3 0-16,1 4 0 0,0-2 0 0,0 3 0 16,0 0 0-16,0 3 0 0,0-2 0 0,0 0 0 15,0 4 0-15,0-3 0 0,0 3 0 0,0-2 0 16,0 2 0-16,-2-3 0 0,1 3 0 0,1-1 0 16,-1-2 0-16,-2-1 0 0,1 4 0 0,0-3 0 15,0 2 0-15,0-2 0 0,-1-1 0 0,1 1 0 16,-1 0 0-16,1-1 0 0,-1-2 0 0,2-1 0 15,-1 1 0-15,1-2 0 0,-1 2 0 0,2 0 0 16,-1-1 0-16,1 1 0 0,-1 2 0 0,0 0 0 0,-1-2 0 16,0-1 0-16,1 3 0 0,-1 1 0 0,1-4 0 15,0 3 0-15,0-2 0 0,-2 2 0 0,2-2 0 16,0 2 0-16,-1-3 0 0,1 4 0 0,0-4 0 16,-1 1 0-16,0-1 0 0,0 4 0 0,1-4 0 15,-2 3 0-15,2 0 0 0,-2-2 0 0,1 1 0 0,-1 0 0 16,1 2 0-16,1-3 0 0,-2 2 0 0,1 0 0 15,1-2 0-15,-2 2 0 0,2 0 0 0,0 1 0 16,1-1 0-16,-2-1 0 0,2 0 0 0,0 0 0 16,0 0 0-16,0-2 0 0,2 1 0 0,-1 0 0 15,-1-1 0-15,1 0 0 0,0 0 0 0,-1 1 0 16,2-3 0-16,-1 2 0 0,-1-2 0 0,1 1 0 16,-1-1 0-16,0 2 0 0,0-2 0 0,0 1 0 0,0-1 0 15,-1 2 0-15,1-2 0 0,-1 1 0 16,1 2 0-16,-2-4 0 0,4 4 0 0,-2-5 0 0,0 1 0 15,1 2 0-15,0 0 0 0,-1-2 0 0,1 0 0 0,1-2 0 16,-1 1 0-16,-1-1 0 0,1-1 0 0,-1 3 0 16,0-4 0-16,0 2 0 0,0 2 0 0,-1-3 0 15,0 0 0-15,-1 3 0 0,1-2 0 0,0-1 0 16,0 2 0-16,-1-2 0 0,1 3 0 0,0-2 0 16,0-1 0-16,-2 1 0 0,2 0 0 0,0 0 0 15,-2 2 0-15,2-3 0 0,0 3 0 0,0-1 0 16,1 0 0-16,-2 0 0 0,1 3 0 0,1-5 0 15,-1 3 0-15,0 0 0 0,1 2 0 0,-2-3 0 16,2 3 0-16,-1-2 0 0,0 0 0 0,0 1 0 16,-1-1 0-16,1 0 0 0,1 0 0 0,-1 0 0 15,1 1 0-15,-1-1 0 0,1 1 0 0,-2 2 0 0,2-2 0 16,-1 1 0-16,1 2 0 0,0-2 0 0,0-1 0 16,0 2 0-16,0-2 0 0,0 1 0 0,1 0 0 0,1 0 0 15,-1-1 0-15,0-1 0 0,2 0 0 0,-2 0 0 16,1 0 0-16,0-1 0 0,-1-1 0 0,1 1 0 15,0 1 0-15,-2 0 0 0,1 0 0 0,0-3 0 16,0 3 0-16,-1-2 0 0,1 0 0 0,1 1 0 16,-1 0 0-16,-1 0 0 0,1 0 0 0,-1 0 0 15,0 2 0-15,0-1 0 0,0 0 0 0,0 0 0 16,0 1 0-16,-1 1 0 0,1-2 0 0,-1 1 0 16,1 2 0-16,-2-2 0 0,2-1 0 0,0 0 0 0,2 0 0 15,-2-3 0-15,1 3 0 0,0-2 0 0,2-1 0 16,-1 1 0-16,1 0 0 0,-1 0 0 15,2-3 0-15,-1 3 0 0,1-3 0 0,-1 2 0 16,0 0 0-16,0 0 0 0,1 3 0 0,-2 0 0 0,2-2 0 16,-2-2 0-16,2-1 0 0,-2 1 0 0,1 2 0 0,-1-1 0 15,0 3 0-15,-1-3 0 0,0 2 0 16,0 2 0-16,-1-1 0 0,2 0 0 0,-2 0 0 16,1-1 0-16,0-1 0 0,0 2 0 0,0-2 0 0,1-1 0 15,-1 1 0-15,0-1 0 0,0 2 0 0,2-2 0 16,-2-3 0-16,-1 3 0 0,1-3 0 0,1 2 0 15,-2-1 0-15,0 2 0 0,0-2 0 0,0 1 0 16,0-1 0-16,0 3 0 0,0 0 0 0,0-1 0 16,0 1 0-16,-2 0 0 0,2 0 0 0,-1 2 0 15,1-1 0-15,-1 0 0 0,1 0 0 0,0 0 0 0,-1 0 0 0,1-2 0 16,0-2 0-16,0 4 0 0,0-4 0 0,0 1 0 16,0 1 0-16,0 0 0 0,-2 0 0 0,2 0 0 15,-1 1 0-15,1 2 0 0,-1-4 0 16,1 1 0-16,-1 1 0 0,1-2 0 0,-2-1 0 0,2 1 0 15,0 2 0-15,0-4 0 0,0 2 0 0,0-1 0 16,0 1 0-16,0-1 0 0,0 1 0 0,0-2 0 16,0 0 0-16,2-3 0 0,-2-1 0 0,1 4 0 15,0 1 0-15,0-2 0 0,1 4 0 0,-1-4 0 16,1 1 0-16,0 1 0 0,-1-1 0 0,-1 0 0 16,1-1 0-16,0 1 0 0,-1 0 0 0,2-1-144 15,-2 5 144-15,0-3 0 0,-2 1 160 0,2 0-160 16,-1 2 0-16,-1-1 0 0,0 1 0 0,1-1 0 0,0-1 0 15,0 2 0-15,-1-2 0 0,1 1 0 0,0 0 512 16,-2 0 0-16,1 1 0 0,1-2 0 0,-2 1-272 16,1 1-48-16,1-1-16 0,-2 1 0 0,1 0-176 0,-1 0 0 15,1-1 0-15,-1 3 0 0,1 3 0 0,-1-5 128 16,1 2-128-16,-1 3 128 0,1-4-128 0,-2 3 0 16,2-2 0-16,-1-1-176 0,1 5 176 0,-1-4 0 15,2 0 0-15,-1 0 0 0,-1 4 0 0,1-5 0 16,-2 3 0-16,1 0 0 0,1-3 0 0,-2 1 0 15,1-2 0-15,-1 3 0 0,1 1 0 0,0-2 0 16,-1-2 0-16,-1 1 0 0,1 0 0 0,1-4 0 16,-2 2 0-16,1 2 0 0,0-2 0 0,0-2 0 0,-2 1 0 15,3 1 0-15,0 0 0 0,-1-3 0 0,2-1 0 16,-1 2 0-16,2 2 0 0,-1-4 0 0,0 5 0 16,1-2 0-16,0 2 0 0,1-1 0 0,-1 3 0 0,1 1 0 15,0 1 0-15,0 0 0 0,0 0 0 0,0-1 0 16,0 4 0-16,-1-1 0 0,1-1 0 0,0 1 0 15,0 0 0-15,0-1 0 0,0 1 0 0,-2 1 0 16,2-2 0-16,-1 1 0 0,1 0 0 0,-1-4 0 16,0 1 0-16,1 1 0 0,-2-2 0 0,1 1 0 15,1 2 0-15,0-3 0 0,-1-2 0 0,1 2 0 16,0 0 0-16,0 2 0 0,1-2 0 0,-1 4-128 16,1 0 128-16,-1-1 0 0,2 1 0 0,-2-2 0 15,0 3 0-15,0 0 0 0,0 0 0 0,-2 1 0 16,2 0 0-16,-1-2 0 0,1 2 0 0,0-2 0 0,-1-1 0 15,1 0 0-15,0-2 0 0,0 1 0 0,0-1 0 16,0 2 0-16,1-6 0 0,-1 3 0 0,0 0 0 16,0-1 0-16,1-1 0 0,-1 2 0 0,-1 1 0 0,1-1 0 15,0 2 0-15,-1-3 0 0,0 4 0 0,-1-3 0 16,2-2 0-16,-1 2 0 0,0 3 0 0,1-3 0 16,0 0 0-16,0-2 0 0,1 5 0 0,-1-3 0 15,1 0 0-15,1 1 0 0,-2 1 0 0,1-3 0 16,1 1 0-16,0 0 0 0,-1 0 0 0,0-3 0 15,0 0 0-15,1 2 0 0,-1-1 0 0,0-2 0 16,-1 1 0-16,0-2 0 0,0 1 0 0,0 2 0 16,-1-2 0-16,0-1 0 0,-1 1 0 0,0 2 0 0,1-2 0 15,-3 1 0-15,1-3 0 0,1 4 0 16,-1-5 0-16,0 5 0 0,0-2 0 0,2 2 0 16,-1-7 0-16,-1 1 0 0,2 0 0 0,0-1 0 0,2-1 0 15,0-1 0-15,3-2 0 0,1 0 0 0,3-2 0 16,1-2 0-16,5 1 0 0,-1-2 0 0,2 0 0 15,0 5 0-15,0-5 0 0,-2 6 0 0,0 2 0 0,-3 1 0 16,-2 3 0-16,-2 2 0 0,-1-1 0 16,-2 1 0-16,-1 2 0 0,-2-1 128 0,0 2 0 0,-2-2 0 15,-1 3-128-15,-2-2-128 0,-1 2 128 0,-1-3-192 16,-1 0 192-16,1 1 0 0,-3 1 0 0,2-2 0 16,-1-1 0-16,0 2 0 0,-1-3 0 0,2 2 0 15,1 6 0-15,0-6 0 0,0 3 0 0,-1-4 0 16,2 2-304-16,0-1 32 0,1 0 0 0,0 2 0 15,1 2-432-15,2 2-96 16,1 0-16-16,-1 1-11792 0,4 2-2352 0</inkml:trace>
  <inkml:trace contextRef="#ctx0" brushRef="#br3" timeOffset="171635.44">31455 15331 14735 0,'8'4'1312'0,"-2"0"-1056"15,-2 1-256-15,-2-4 0 0,-1 1 1072 0,1 2 144 0,1 2 48 0,4 6 0 0,-1 7 512 0,-3 1 96 0,-1 7 32 0,-5-1 0 0,-3 5 16 0,-1-3 16 0,-2 5 0 0,-2-3 0 16,2 3-592-16,1-1-112 0,1 2-16 0,2 3-16 16,4-2-560-16,0 1-96 0,0-1-32 0,3-1 0 15,-1-2-320-15,1 0-64 0,0 2 0 0,2 0-128 16,1-1 0-16,-2-2 0 0,2 1 0 16,-1-1 0-16,0-3 0 0,-2 1 0 0,1-2 0 0,-2 0 0 15,-1-1 0-15,0-1 0 0,0-3 0 0,-1-4 0 16,0 2 0-16,-2-1 0 0,1-3 0 0,-1-4 0 15,1 1-176-15,-2-1-32 0,-1-5-16 0,1 2 0 16,-1-2-1120 0,0-2-240-16,2-1-32 0,-2-1-13984 0</inkml:trace>
  <inkml:trace contextRef="#ctx0" brushRef="#br3" timeOffset="172848.03">31523 15701 17503 0,'-2'-4'1552'0,"-1"-1"-1232"0,2 4-320 0,0 1 0 0,1 0 1792 0,-1 0 288 0,-2 0 64 0,0-2 16 0,-2-2 192 0,-3 1 32 0,1 3 16 0,-1 0 0 0,0 3-704 0,-1-2-144 0,-1 4-16 0,-1 1-16 15,0-1-800-15,0 1-144 0,1 0-48 0,-2 3 0 16,2 1-240-16,-2-1-48 0,1 1-16 0,0 2 0 16,1 0-224-16,0 4 176 0,1 2-176 0,0 3 160 15,-1 1-160-15,3 0 0 0,0-3 0 0,1 3 0 16,1 3 0-16,-1-2 0 0,4 2 0 0,-1-5 0 16,4-2 0-16,1-2 0 0,1-1 0 0,2-5 0 15,1-1 0-15,1-5 0 0,0-2 0 0,2-1 0 16,1-1 0-16,-2-3 0 0,3-1 0 0,-1-5 0 15,1 2 0-15,2-6 0 0,-1 1 0 0,3-4 0 16,0-3 0-16,-2 1 128 0,0 2-128 0,-1-3 0 16,3-4 0-16,0-2 128 0,-2-2-128 0,0 3 0 15,-2 0 208-15,-2 1-32 0,-3 1-16 0,-3 3 0 16,-1 0 80-16,-2 3 16 0,-3-3 0 0,0 1 0 0,-2 1 0 16,0 1 16-16,0 0 0 0,-1 1 0 0,-2-1-144 15,-1 0-128-15,1 0 144 0,-2 1-144 0,0 6 0 0,0-1 0 16,0 1 0-16,0 5 0 0,2 4 0 0,-2 0 0 15,1 6 0-15,2 4 0 16,-1 3-352-16,1 3-112 0,1 4-32 0,-1 4 0 0,3 1 224 16,0 0 32-16,1 3 16 0,3 2 0 0,0-2 224 0,3 1 0 15,1-3 0-15,-1-3-144 0,3-5 144 0,3-2 0 16,0-2 0-16,2-1 0 0,0-3 0 0,1-4 0 16,1 0 0-16,0-3 0 0,1-3 0 0,0 0 0 15,-2-5 0-15,0 1 0 0,-3 0 0 0,1-1 0 16,0-1 0-16,-2-1 0 0,1-3 0 0,-3-3 128 0,0 3-128 15,-2-2 176-15,-1-3 48 0,-3 2 16 0,0 0 0 16,-3 1 0-16,-1-2-96 0,-2-1-16 0,-1 2 0 16,-2 1 0-16,-2-5-128 0,-1 5 128 0,-2 0-128 15,0 2 128-15,0 1-128 0,-2 3 0 0,1 5 0 16,-1 1 0-16,1 1 0 0,1 8 0 0,-1 1 128 0,3 6-128 16,0 2 0-16,2 1 0 0,1 0-160 0,2 0 160 15,2 3-128-15,1 1 128 0,1-1 0 0,3-4-144 16,0 2 144-16,2-4 0 0,0-1 0 0,2-1 0 15,0-3 0-15,1-1 0 0,1 0 0 0,0-4 0 16,1-4 0-16,1 2 0 0,0-4 0 0,1-3 0 16,1 0 0-16,1-3 0 0,1-2 0 0,1 0 0 0,0-5 0 15,1 1 0-15,0-2 0 0,-1-4 0 0,0 2 0 16,-3-3-160-16,1 3 160 0,-5-3 0 0,0 3-272 16,-4 0 48-16,0 0 16 0,-4-2 0 15,-1-1-240-15,-2 0-32 0,-1 2-16 0,-2-1 0 16,1-1-1376-16,-2 3-288 0</inkml:trace>
  <inkml:trace contextRef="#ctx0" brushRef="#br3" timeOffset="175088.55">31329 12430 15663 0,'-2'0'1392'0,"1"0"-1120"0,1 3-272 0,-2-6 0 0,2 3 0 0,0 0 0 0,-1 0 0 0,-1-1 0 16,-2 1-576-16,0 0-240 0,-1-3-32 0,2 3-16 0,-2 0 32 0,1 0 0 0,0 3 0 0,0-3 0 0,1 4 1664 0,0-4 320 0,1 2 80 0,-1-1 16 15,2 2 384-15,-1-1 80 0,-1 2 16 0,1-4 0 16,0 2-384-16,0-2-80 0,1 2-16 0,-2-2 0 15,2 0 336-15,-3 0 64 0,3 0 16 0,0-2 0 16,0 4 112-16,-1 0 16 0,1-2 16 0,0 4 0 16,1-2-720-16,-1 2-160 0,2 2-32 0,-1 0 0 15,0 1-592-15,-1 2-128 0,1 0-32 0,0 1 0 16,-2 2-144-16,1 1 0 0,-1 0 0 0,-1 1 0 16,1-2 0-16,-2 3 0 0,0-1 0 0,-1 2 0 0,0 1 0 15,1-1 0-15,0 3 0 0,-1-6 0 0,1 2 0 16,2-1 0-16,-1-2 0 0,2-3 0 0,2 1 0 0,2-4 0 15,0 0 0-15,2-1 0 0,3 0 0 16,0-1 0-16,2-4 0 0,0 0 0 0,1-4 0 0,0-2 0 16,-1 0 0-16,-1-1 0 0,-2 4 144 15,1-2-144-15,-3 5 160 0,0-4-160 0,-3 0 224 0,1-4-48 16,-1 2-16-16,-1 2 0 0,1-4 192 0,-2 3 32 16,0 2 16-16,0-3 0 0,-2-1 80 0,0-1 16 15,1 0 0-15,-2-2 0 0,1-2-128 0,0 0-32 16,0-2 0-16,2-1 0 0,0-1-208 0,1 0-128 15,0 0 160-15,1 1-160 0,-2-1 0 0,1 4 0 16,0-1 0-16,-1 6 0 0,-1 1 0 0,0 3 0 16,-2 6 0-16,0 0 0 0,-2 4-208 0,0 1 16 0,-2 8 0 15,1 0 0-15,0 3-144 0,0-2-32 0,0 6 0 0,-2-1 0 16,3 1 368-16,0 0 0 0,3-4-144 16,-1-4 144-16,3 1 0 0,2 0 0 0,1-2 0 0,1-2 0 15,2-3 0-15,2-3 0 0,0-2 0 0,1-4 0 16,2 0 0-16,-1-6-128 0,1 0 128 15,0-2 0-15,2-4 0 0,-2-1-128 0,0 1 128 0,-1-4 0 16,0-3 0-16,-2 1 0 0,0-1 0 0,-3 2 0 16,0-2 0-16,-3 0 0 0,-2 1 0 0,0 1 0 15,-2-2 320-15,-3 1-16 0,-3 2-16 0,0 0 0 16,-2 0 16-16,-3 3 0 0,0 3 0 0,-3 2 0 16,-2 5-96-16,0 3-16 0,-1 5 0 0,-2 3 0 15,3 0-64-15,-1 5-128 0,1 3 176 0,0 0-176 0,0 2 0 16,0 2 0-16,5 1 0 0,2 1-144 0,2-2 144 0,4-1-128 15,4-1 128-15,3-2-128 0,5-3 128 0,2 0-160 16,5-4 160-16,2-2-160 0,5-3-160 0,1-1-48 16,4-3 0-16,3-4 0 0,-1 0 64 0,1-1 16 15,-2-2 0-15,1-2 0 0,1 2 144 0,-2-4 144 16,0 0-208-16,-3-2 80 0,-3 1 128 0,-3-1 0 16,-4 4 0-16,-4-4 0 0,-3 4 0 0,-2 0 0 15,-2-1 0-15,-6 0 0 0,-2-1 0 0,-3 0 224 16,-5 2-32-16,-2 0 0 0,-2 2 256 0,-2 1 32 15,-2-1 16-15,-1 4 0 0,0 0-272 0,0 0-48 16,-2 3-16-16,2 1 0 0,1 1-160 0,0 1 0 16,4-2 144-16,0 4-144 0,4-1 0 0,2-2 0 15,2 4 0-15,2-2 0 0,4 2 0 0,1-2-192 16,3 2 32-16,1 0 0 16,2 0-272-16,2 1-48 0,1-1-16 0,-3 1 0 0,4 2 272 0,-1 1 48 0,1 0 16 15,-1 2 0-15,-2 0 160 0,0 1 0 0,-2-1 0 0,-2 2 0 16,-1 1 0-16,-1-3 0 0,-2 2 0 0,1-2 0 15,-2 4 224-15,-2-2 32 0,1 0 0 16,0-1 0-16,-1-3 224 0,1-2 48 0,0 0 16 0,1-2 0 16,0-2-288-16,1-2-48 0,0 2-16 0,2-2 0 15,0-2-64-15,2-2 0 0,0 1-128 0,2-2 192 16,2-1-192-16,1-1 0 0,2-2 0 0,2-5 0 16,3-2-288-16,-1-1-48 0,3-1-16 0,-2-2 0 15,2-1-608-15,1-1-128 0,-1-1-32 16,0 1-18592-16</inkml:trace>
  <inkml:trace contextRef="#ctx0" brushRef="#br3" timeOffset="176173.02">31276 11474 20271 0,'0'-5'1792'0,"0"2"-1424"0,1-1-368 0,-1 4 0 0,0-3 1536 0,0 0 256 0,-1-1 32 0,1-6 16 0,-1-2 336 0,-2-1 80 0,1-2 16 0,-2 3 0 0,-1 1-560 0,2-1-112 0,-2 0-32 0,0 3 0 0,0-1-912 16,0 0-176-16,0-3-32 0,0 5-16 0,1 0-176 0,0 0-48 15,2 2 0-15,-2 2 0 0,2 0-208 0,-2 0 128 16,2 4-128-16,-2 0 0 0,0 4 0 0,0 0 0 16,0 0 0-16,-3 4 0 0,0-2 128 0,0 4-128 15,-2 3 0-15,-1-1 0 0,0 0 144 0,-1 4-144 16,0 1 128-16,0-1-128 0,1 2 176 0,1 1-48 16,2 3-128-16,-1 0 192 0,5 0-192 0,0-3 0 0,3 1 0 15,3-4 0-15,2 0 0 0,1-1 0 0,4-3 0 16,2-4 0-16,2 0 0 0,3-4-128 0,0-4 128 0,3 0 0 15,2-6 0-15,-1-2 0 0,2 0 0 0,-1-6 0 16,0-1 0-16,-2-1-128 0,-2 0 128 0,0 0 0 16,-2-3 0-16,-1-2 0 0,-1 2 0 0,-2-4 144 15,-1-1 32-15,-3 1 0 0,0 1 0 0,-3 2 0 16,-3-2-176-16,1 1 0 0,-3 1 144 0,-2-1-144 16,0 1 240-16,-1-1-32 0,-1 4 0 0,-1-1 0 15,-2-1-208-15,0 3 0 0,-2 4 128 0,1 2-128 0,-2 1 144 16,-1 5-16-16,-2 4 0 0,0 3 0 0,-2 7 64 15,-2 2 0-15,-2 7 0 0,2 0 0 0,2 4-192 0,-1 1 0 16,-2 5 144-16,2-1-144 0,3 1 0 0,0-1 0 16,4-2 0-16,1 0-128 0,3-2 128 0,3-2-208 15,2 0 80-15,2-6 128 0,3 0-128 16,3-2 128-16,0-3 0 0,3-5 0 0,3 0-288 0,2-2 16 16,1-4 0-16,2-4 0 0,1-1 64 0,-1-1 16 15,1-1 0-15,0-4 0 0,-1 0 192 0,-1-2 0 16,1-3 0-16,-1-1-144 0,-1 0 144 0,0-2 0 15,-3-2 0-15,-1 4 0 0,-5-2 0 0,-1 3 0 16,-5 1 0-16,-2 2 0 0,-4 0 0 0,-2 3 128 16,-4 0-128-16,-3-1 128 0,-2 4 64 0,-2-2 0 15,-3 2 16-15,-1 2 0 0,-3 1-208 0,-2 4 176 16,0 3-176-16,-2 3 160 0,2 4-160 0,0 2 192 0,0 4-192 16,1 3 192-16,2 3-192 0,2 4 0 0,3-1 144 15,5 1-144-15,2 2 0 0,4-2 144 0,3 2-144 16,2-3 0-16,5 0 0 0,3-7 0 0,3-1 0 0,2-4-144 15,4 0 144-15,2-7-192 0,1-3 192 16,2 0-192-16,1-6-64 0,2 0-32 0,-1-1 0 0,-1-6 0 16,0 1 32-16,-3-3 0 0,0-2 0 0,-4 2 0 15,0-4-240 1,-3 1-32-16,-2-1-16 0,-3 0-12096 0,0-3-2416 0</inkml:trace>
  <inkml:trace contextRef="#ctx0" brushRef="#br3" timeOffset="177400.64">31424 10046 14735 0,'-2'-4'1312'0,"1"1"-1056"0,1 3-256 0,0-3 0 0,1 3 0 0,-1 0 160 0,0-4-160 0,-1 2 128 0,2-4-128 0,-1-4 0 0,1 0 0 0,-1 1 0 0,1-1 0 0,-1 0-144 0,2-2 144 0,-2 2 0 16,0-1 320-16,-2-1 192 0,2 1 16 0,-1-1 16 15,-1 1 1280-15,-1 0 256 0,1 4 48 0,-2-3 16 16,-1 4 32-16,-1 3 0 0,-1 0 0 0,-3 0 0 15,0 6-288-15,-1-3-48 0,-2 3-16 0,1 0 0 0,-2 0-880 16,2 4-176-16,0-1-48 0,0 1 0 0,1-1-336 16,3 3-80-16,-1-3-16 0,2 2 0 0,-1 0-288 15,2 0 0-15,1 0 128 0,0 1-128 0,1 1 0 16,-1 0 0-16,2 0 0 0,-1 0 0 0,0 1 0 16,1 1 0-16,-1-1 0 0,0 4 0 0,0-1 0 0,1 0 0 15,-1 0 0-15,0 1 0 0,2-3 0 0,1 1 0 16,-2-3 0-16,4-1 0 0,1-2 0 0,1-1 0 15,2-2 0-15,3-2 0 0,0-4 0 0,4-1 0 16,1-2 0-16,2-4 0 0,2 0 208 0,1-4-64 16,0 1-16-16,-1-2 0 0,-1-1-128 0,-1-1 0 15,0 1 144-15,-1-1-144 0,-1 0 160 0,0 0-32 16,-2-2-128-16,-1 2 192 0,-3 0 112 0,1-1 16 16,-1 1 0-16,-3 2 0 0,-2 0 0 0,1-2 16 0,-3 1 0 15,-2 1 0-15,0 2-144 0,-2 0-48 0,-2-1 0 0,0 1 0 16,-2 2-144-16,-1 0 160 0,-3 2-160 0,-1 4 160 15,-1-2 0-15,-2 6 0 16,-2 2 0-16,-2 6 0 0,0 1-32 0,-1 4-128 0,0 2 192 16,1 1-64-16,3 0-128 0,1 2 0 0,1 5 0 0,1-4 0 15,5 2 0-15,-1 3 0 0,3 1 0 0,2-3 0 16,4 0 0-16,2 0 0 0,4-1 0 0,3-2 128 16,2-3-128-16,3-2 0 0,5-2 0 0,0-2-176 15,4-4 176-15,2-2 0 0,2-2 0 0,-1-5-128 16,-2-1 128-16,2-2-208 0,1-3 80 0,-1-1 128 15,-1-2 0-15,-3 2 0 0,-3 0 0 0,-1-2 0 0,-1-1 0 16,-1 1 0-16,-2-1 0 0,-3 0 128 16,-1 1-128-16,-3-1 0 0,-3 1-160 0,-2 2 160 0,-4 0 0 15,-3 1 0-15,-2-1 0 0,-2 2 0 16,-5 2 0-16,-1-2 0 0,-3 3 0 0,1 0 160 0,-2 0-32 16,0 4-128-16,-1-1 192 0,1 2-64 0,3 0-128 0,0 2 0 15,1 2-192-15,2-2 192 0,3 3-240 0,2 0 80 16,2 1 16-16,3 4 0 0,0 0-32 0,3 5 0 15,2 1 0-15,2 0 0 0,3 3 48 0,1-2 0 16,2 2 0-16,2-1 0 0,2-2 128 0,0-1 0 16,3-1 0-16,0-2 128 0,0 0-128 0,1-4 0 15,0-2 0-15,-2-1 0 0,0-1 0 0,-4-4 0 16,-1 0 0-16,-3-3-128 0,-2 2 320 0,-3-5 64 16,-2 0 0-16,-1-1 16 0,-1-3 96 0,-1 2 16 15,-2-6 0-15,2 2 0 0,-2-1-192 0,0-1-48 0,-2 0 0 16,1-2 0-16,0 4-144 0,0-4 0 0,-1 1 0 15,-1 1-176-15,1-2 176 0,-1 4 0 16,1-1 0-16,1 5 0 0,-1 1 160 0,0 2 64 0,1 4 16 0,-3 2 0 16,1 3 0-16,-2 2 0 0,-1 2 0 15,-1 0 0-15,-1 5-80 0,-1-3-16 0,1 2 0 0,-3 0 0 16,1 2-144-16,1-4 192 0,-1 1-192 0,0 0 192 16,1 0 16-16,-1 0 16 0,0 1 0 0,3-5 0 15,-1 2-96-15,3-3-128 0,2 0 176 0,1-2-176 16,2-2 0-16,2 2 0 0,2-4 0 0,-1 0 0 15,2 0 0-15,2-4 0 0,1-1 0 0,2 2 0 16,3-6-272-16,1 1-112 16,4-1-32-16,3-4 0 0,2 1-816 15,6-3-176-15,3-2-16 0,7 1-19664 0</inkml:trace>
  <inkml:trace contextRef="#ctx0" brushRef="#br3" timeOffset="178540.21">31682 8294 35935 0,'-14'3'3200'0,"2"5"-2560"0,3 0-512 0,3-1-128 16,0 1 704-16,-4 3 112 0,-9 7 16 0,-10 14 16 0,-12 12-96 0,-10 11-32 0,-5 10 0 0,0 2 0 0,1 0-512 0,1-2-208 0,2-8 176 0,2-6-176 16,5-4 0-16,1-2 0 0,3-5 0 0,3-5-12304 15,4-2-2560-15</inkml:trace>
  <inkml:trace contextRef="#ctx0" brushRef="#br3" timeOffset="178764.27">30878 8462 41471 0,'-19'0'3680'0,"9"2"-2944"16,3 6-592-16,6 0-144 0,5 0 384 0,0-2 32 15,3 4 16-15,3 7 0 0,6 9-112 0,7 13 0 16,11 11-16-16,5 7 0 0,3-1 32 0,3-2 16 0,3 3 0 15,5-3 0-15,8 6-352 0,3-6 128 0,6-1-128 16,5-8 0-16,3-8-176 0,8-2-96 0,11-7-32 16,4-2-19616-16</inkml:trace>
  <inkml:trace contextRef="#ctx0" brushRef="#br3" timeOffset="190364.81">31512 12550 21183 0,'3'-4'1888'0,"-2"2"-1504"0,0 1-384 0,-1 1 0 0,0 0 1392 0,0-3 208 0,1 1 32 0,1-2 16 0,-1 0 704 0,1 1 144 0,0-4 16 0,-1 5 16 0,-1-2-1184 0,0 2-224 0,0 2-48 0,-1-3-16 15,-1 3-544-15,1 0-128 0,-1 0 0 0,-2-1-16 16,0 1 16-16,-2 1 16 0,0 2 0 0,-2-3 0 16,1 2-32-16,-2-1-16 0,-2 4 0 0,-1-1 0 15,0 0 48-15,-2 1 16 0,0 2 0 0,0-1 0 16,0 3-16-16,0-3 0 0,2 2 0 0,0-2 0 15,0 0 48-15,1 1 16 0,1 0 0 0,1 1 0 16,-1-2-224-16,1 3-48 0,0 1-16 0,2 0 0 16,-1-1-176-16,1 0 0 0,1 1 0 0,-2-1 0 15,2 2 0-15,0 0 0 0,0 0 0 0,1 2 0 16,1-1 0-16,2 0 0 0,1 1 0 0,-1-1 0 16,4-2 0-16,-1-3 0 0,3 2 144 0,0-3-144 0,3 0 288 15,0 1-16-15,3-4 0 0,0 0 0 0,1-3-16 0,1 0 0 16,2-3 0-16,0 1 0 0,0-3-256 15,0-1 160-15,1 0-160 0,-2-3 128 0,0-1-128 0,-1-2 0 16,-1 2 0-16,0-3 0 0,-1-1 0 0,-1 0 0 16,-2 0 0-16,-2 2 0 0,0-4 0 0,-2 4 0 15,-1-4 0-15,-1 3 0 0,-1-2 0 0,-1 2 160 16,0 0-16-16,-3 1 0 0,1 0 176 0,-4-4 16 16,1 1 16-16,-2 1 0 0,-1 2 32 0,-2-2 16 15,-2 5 0-15,0 0 0 0,-1 5-208 0,-2 1-32 16,-1 3-16-16,-2 4 0 0,2 2-144 0,-2 0 0 15,2 3 0-15,0 1 0 0,-2 4 0 0,-2 0 0 16,1 3 0-16,-1 1 0 0,3 1-128 0,-1 0 128 0,3 0 0 16,3-2 0-16,3 2 0 0,2-3 0 0,3 1 0 0,4-3 0 15,4-4 0-15,0 1 0 0,5-1 0 16,2 0 0-16,1-3 0 0,2 2 0 0,3-3-192 0,2-2 192 16,0 1-432-16,3-2 48 0,0-3 0 0,0 1 0 15,-1-1 144-15,0-1 48 0,-2-2 0 0,-1-4 0 16,-3-1-32-16,-1 2 0 0,-2-4 0 0,-2-3 0 15,-2 3 224-15,-1-2 0 0,-1-2 0 0,-2 2-144 16,-1-4 144-16,-1 1 0 0,-1-1 0 0,0 0 0 16,-1-3 0-16,0 3 0 0,0 1 0 0,-1 3 0 15,0 1 0-15,-2 2-240 0,2 3 64 0,-3 2 16 0,1-2 0 16,-1 3 0-16,-1 3 0 0,0 0 0 0,-3 3 160 16,0 0 0-16,-2 2 0 0,0 3 0 0,-1-1 0 15,-2 2 0-15,1 1 0 0,-4 3 128 0,0-1-128 0,0 3 128 16,-2-2-128-16,2 2 128 0,1-1-128 15,1 1 0-15,4-5 0 0,1 0 0 0,5-2 0 0,1-3 0 16,4 0 0-16,3-1 0 0,3-2-224 0,4-4-16 16,2 2 0-16,4-4 0 15,2 0-288-15,1-2-64 0,5 0-16 16,1-3 0-16,1-1 352 0,1 1 64 0,-1-4 0 0,-1 3 16 0,-1-2 176 0,0 1 0 16,-2 0 0-16,-3-2 0 0,-2 1 0 0,-3 0 144 15,-3-2 0-15,-5-1 0 0,-2 3 288 0,-4-1 48 16,-3 2 16-16,-3-1 0 0,-3 1 128 0,-2 1 16 15,-1 2 16-15,-4 0 0 0,-2 2-400 0,0 2-64 0,-2 4-32 16,0-3 0-16,0 6-160 0,-1 1 128 16,3 2-128-16,-1 0 128 0,4 3-128 0,-1 1 0 0,3-1 0 15,-1 1 0-15,3 3 0 0,1-1 0 0,4 0 0 0,1 2 0 16,3-2 0-16,2 1 0 0,2-1 0 16,2-2 0-16,2-1 0 0,1-2 0 0,2 2 176 0,0-6-176 15,1 1 192-15,-2 1-48 0,0-5-16 0,0 0 0 16,1 0-448-1,-2-6-112-15,2 0-16 0,-2-3 0 0,2-4-736 0,0-4-160 0</inkml:trace>
  <inkml:trace contextRef="#ctx0" brushRef="#br3" timeOffset="196335.44">33030 12489 29487 0,'1'-3'2624'0,"0"0"-2112"16,0 3-512-16,2 0 0 0,-2 0-832 0,0 0-256 0,2 3-64 0,-1-3-16 0,3 0-1536 0,0 1-304 0,-1-1-64 0,-2 2-16 0,1 2 752 15,-3 1 160-15,-3-1 16 0,-1 0 16 0,0-1 2592 0,-3 2 512 0,1-1 96 0,0-2 32 0,-1 2 688 0,0-1 144 16,1-2 16-16,0 1 16 0,2 1-1072 0,-1-2-224 15,2 1-32-15,-1-2-16 0,0 2-608 0,-1 0 0 16,2-2-144-16,-2 3 144 16,-2-3-1920-16,1 0-256 0,-1 0-48 0,-1 1-16 15,-1-1 832-15,-1 2 176 0,-3-2 16 0,1 0 16 0,-3 0 1392 0,0-2 256 16,-2 2 64-16,-2 0 16 0,1 0 640 0,-2 0 128 16,0 0 32-16,2 2 0 0,0-2-816 0,0 0-144 15,-1 3-48-15,0-2 0 0,-1 2-320 0,1-1 0 0,-1 2 0 16,1-3-192-1,1 4-352-15,-1-4-80 0,-2 2-16 0,-2 0 0 16,1 0 176-16,-2 0 16 0,1 0 16 0,-3-1 0 0,1 0 160 0,-1 0 16 0,2-1 16 16,-2 2 0-16,0-1 1232 0,0-2 240 0,2 0 48 0,1 0 16 15,-1 2-592-15,1 0-128 0,-1-2-32 0,2 3 0 16,0-3-272-16,-1 1-48 0,1 1-16 0,0-2 0 16,2 0-32-16,-1 0-16 0,0 0 0 0,0 3 0 15,-1-3-16-15,1 0 0 0,-1 1 0 0,-1-1 0 16,2 2 416-16,-1 1 80 0,1-3 0 0,0 1 16 15,1 2-16-15,2-3-16 0,-1 1 0 0,2 1 0 16,2 1-368-16,-1-3-80 0,1 3-16 0,0-3 0 16,2 0-160-16,-1 0 0 0,2 3 0 0,0-3 0 0,0 0 576 15,1 0 64-15,-1 1 32 0,0-1 0 16,1-1 384-16,1 1 80 0,1 0 16 0,-1 0 0 0,1 0-832 16,-1 0-144-16,0 0-48 0,0 0 0 0,0 0-128 0,1 0 160 15,-4 0-160-15,1 0 160 0,-1 0 0 0,0 0 0 16,-2 0 0-16,1 0 0 0,0 0 0 0,-2 0 0 15,-1 1 0-15,0-1 0 0,1 3 32 0,0-3 0 16,1 0 0-16,0 0 0 0,2 0-192 0,0-3 0 16,0 2 0-16,0-2 0 0,1 3 0 0,1 0 0 15,-1 0 0-15,-1 0 0 0,1 0 0 0,-2 0 0 16,2-2 0-16,-2 2 0 0,1 0 0 0,-2 2 0 16,-1 1 128-16,-2-3-128 0,0 1 0 0,-1-1 0 0,0 3 0 15,0-3 0-15,-1 2 0 0,2-1 0 16,-2 4 0-16,1-3 0 0,2-2 0 0,0 0 0 0,1 0 0 15,0-4 0-15,1 0 640 0,0 4 32 0,1 0 16 16,2-2 0-16,-2-2-432 0,1-1-64 0,0 1-32 16,2 1 0-16,-1-1-160 0,1-2 0 0,-2 3 0 15,1 0 0-15,-2-2 0 0,1 3 0 0,-2-3 0 0,0 4 0 16,0 1 0-16,0 0 0 0,-1 0 0 16,0 0-176-16,0 1 176 0,1 1 0 0,0-1 0 0,2 1-128 15,-2 2 128-15,1-1-128 0,0 0 128 0,-2 0-128 16,-1-2 128-16,1 4 0 0,2-4 0 0,-3 2 0 15,3-2 0-15,-4 1 144 0,2 1-144 0,-1-3 0 16,0 0 128-16,1-3-128 0,2 3 0 0,0-1 0 0,1 0 272 16,0 0-48-16,1-3-16 0,0 1 0 15,-1 0 48-15,1 0 16 0,-2-3 0 0,2 2 0 0,-2 2-272 16,1 1 0-16,-1-2 0 0,-2 3 0 0,1 0 0 16,-2 0-144-16,0 0 144 0,-1 1 0 0,0 2 0 15,0-1 0-15,0-2 0 0,-1 2 0 0,2 0 0 16,0 1 0-16,2-2 0 0,-1 1 128 0,2 1-128 15,2 0 0-15,-1 0-128 0,4-2 128 0,-1 2 0 0,0-3 0 16,2 0 0-16,1 0 0 0,0 0 0 0,-1 0 0 16,1 0 0-16,-2 0 0 0,2 0 0 0,-2-4 0 15,-1 4 0-15,0-3 0 0,-1 3 0 0,-1 0 144 16,-1-2-144-16,0 2 0 0,0 0 384 0,0 0-48 16,0-1 0-16,-1 1 0 0,1 0-128 0,1 1-16 15,1 1-16-15,0-2 0 0,2 3-176 0,-1-3 0 16,3 1 0-16,-2 2 0 0,2-1 0 0,-1 2 0 0,3-3 0 15,-1 1-176-15,-1 2 48 0,0-1 0 0,1-3 0 0,-1 2 0 16,-1-2 128-16,1 0 0 0,-1 0 0 0,-1 0-128 16,0 1 128-16,-2 2 0 0,0-1 0 0,1 0 128 15,0-4-128-15,0 0 0 0,-1 2 128 0,1 0-128 16,0 0 0-16,3 0 0 0,0 0 0 0,0-3 0 16,1 3 0-16,-2 0 0 0,1 3 0 0,-2-1 0 15,2-2 0-15,-2 0-128 0,2 2 128 0,-2 0 0 16,1-2 0-16,-2 1 0 0,0 1 0 0,0-1 0 15,0-1 0-15,0 2 0 0,-1-2 0 0,0 0 0 16,1 1 0-16,0-1 0 0,0 0 0 0,2 0 128 16,-1 3-128-16,1-3 0 0,2 0 0 0,-1 0 0 15,1 2 0-15,-2 0 0 0,2 0 0 0,0-2 0 16,0 3 0-16,0-2 0 0,-1 1 0 0,1 1 0 16,0-6 0-16,0 3 0 0,1 0 0 0,-1 0 0 0,-2 0 160 0,0 0 16 15,-2 0 0-15,-1 0 0 0,1 0 32 16,-1 0 16-16,-1 0 0 0,3 3 0 0,-1-3-32 15,-1 0 0-15,1 1 0 0,-2-1 0 0,3 2-192 0,-3-2 144 16,1 0-144-16,-1 0 128 0,1 2-128 0,-3-1 0 16,2 0 0-16,-3-1 0 0,1 3 0 0,-2-3 0 15,0 1 0-15,-2 1 0 0,0 1 0 0,0-3 0 16,-1 1 0-16,0 2 0 0,0-3 0 0,0 2 0 16,2-2 0-16,0 1 0 0,1 2 0 0,1-1 0 15,1-2 0-15,2 4 0 0,0-4 0 0,2 2 0 16,-1 2 0-16,1 0 0 0,0-4 0 0,1 2 0 0,-1-2 0 15,0 2 0-15,2 2 0 0,-1-4 0 0,-2 0 0 16,0 0 0-16,0 0 0 0,-2-2 0 0,1 2 0 16,1-2 0-16,-2 0 0 0,2 0 0 0,0 2 0 15,0-4 0-15,0 4 0 0,0-4 0 0,1 2 0 16,-1-2 0-16,1 2 0 0,-1-2 0 0,-2 2 0 16,1-2 0-16,0-1 0 0,-2 4 0 0,0-2 0 0,1 2 0 15,-1 1 0-15,-1 1 0 0,-1 2 0 0,0-3 0 16,0 3 0-16,0 1 0 0,-1 1 0 0,1-4 0 15,0 4-128-15,0-1 128 0,1-4 0 0,-1 0 0 16,2 1 0-16,0 2 0 0,2-1 0 0,0-1 0 16,1-1 0-16,-1 0 0 0,1-1 0 0,-1 1 0 15,0-4 0-15,-1 2 0 0,0-1 0 0,-1 2 0 0,0-1 0 16,1-1 0-16,-2 2 0 0,1-1 0 0,0 2 0 16,-3 0 0-16,1-3 0 0,-1 2 0 0,1 1 0 0,-1 0 0 15,-1-3 0-15,1 3 0 0,0 3 0 0,-1-2 0 16,0 2 0-16,-2 0 0 0,2 2 0 0,-2-1 0 15,0-2 0-15,-1 2 0 0,1 0 0 0,0 0 0 16,2 0 0-16,-2-2 128 0,1 3-128 0,0-4 0 16,0 1 0-16,1 0 0 0,-1-2 0 0,1-2 0 15,-1 2-192-15,0-2 192 0,1 1-288 0,1-2 64 16,-1 1 16-16,1 0 0 0,2 0 0 0,0-2 0 16,0 2 0-16,1-2 0 0,-1 2 208 0,0-2 0 15,0 1 0-15,-1 2 0 0,-1 1 0 0,-1-2 0 16,2 2 0-16,-1 0 0 0,-2 0 0 0,1 0 0 15,-3 0 0-15,1 0 0 0,3 0 0 0,-2 2 0 16,-1-2 0-16,1 0 0 0,-1 0 0 0,0 1 0 0,0 2 0 16,-1-3 0-16,0 0 0 0,0 1 0 0,0 0 0 15,0-1 0-15,0 2 0 0,0-4 0 0,-1 1 0 0,0 0 0 16,-1 1 0-16,1-3 0 0,-3 2-128 0,1-1 128 16,-1 2 0-16,-1-4 0 0,-1 4 0 0,0-2 0 15,-2-1 0-15,1 2 0 0,-1 1 0 0,1 0 0 16,-1 0 0-16,0 0 0 0,-1 0 0 0,2 0 0 15,0 1 0-15,0-1 0 0,-1 3 0 0,2-3 0 16,1 0 0-16,0 2 0 0,2-2 0 0,-1 0 0 16,1 0 0-16,1 0 0 0,2 0 0 0,0 0 0 15,0 0 0-15,-1-2 0 0,1 4 0 0,-3-2 0 0,1 0 0 16,-2 0 0-16,0 1 0 0,0-1 0 16,3 0 0-16,-1 0 0 0,-2 0 0 0,0 0 0 15,2 0 0-15,-2 0 0 0,0 3 0 0,2-3 0 0,-2 2 0 0,0-2 0 16,0-2 0-16,2 2 0 0,-1 0 176 0,1 0-32 15,-3 6 0-15,1-4 0 0,-1 3 16 0,0 0 0 16,0 1 0-16,0-2 0 0,3 2-160 0,-2-3 0 16,0 2 0-16,1-3 0 0,0 1 0 0,3-3 0 15,-1 1 0-15,-3 1 0 0,1-2 0 0,-1 0 160 16,1 0-160-16,3 0 160 0,1 0-160 0,3 0 0 16,0-2 0-16,2 1-176 0,1-2 16 0,3 0 0 15,1 0 0-15,3 1-11680 16,2-2-2320-16</inkml:trace>
  <inkml:trace contextRef="#ctx0" brushRef="#br3" timeOffset="197590.95">29905 12455 18431 0,'5'-4'1632'0,"-2"0"-1312"0,0 4-320 0,-2-2 0 0,0 2-128 0,-1 0-112 0,3-3-16 0,1 0 0 0,-1-1 1632 0,2-2 320 0,-2 1 64 0,-3 4 16 0,0-3 784 0,-3 1 144 0,1 3 48 0,-2 0 0 0,0 0-720 0,1 0-144 16,-4 3-32-16,0-2 0 0,0 5-1216 0,-5 1-256 16,1 1-64-16,-1 2 0 0,-4 2-80 0,0 1-32 15,-3 4 0-15,-1 2 0 0,-1-1-208 0,0 2 0 16,0 1 0-16,0 1 0 0,0 2 0 0,-1-1 144 15,1 1-144-15,0 1 128 0,3-1 16 0,3-4 0 16,2 1 0-16,5-5 0 0,1 0-144 0,5-3 0 0,3-4 0 16,2-2 128-16,3-1 0 0,3-2 0 0,3-1 0 15,4-3 0-15,3-1 128 0,3-4 32 0,3-2 0 16,0-3 0-16,5-1-96 0,-1-3-32 0,2-4 0 16,-4 1 0-16,-1 1-160 0,-3-2 0 0,1-2 0 0,-5 1 0 15,0-2 0-15,-4 4 0 0,-4 0 0 0,-2 0 0 16,-4 4 176-16,-3 1-48 0,-2 2-128 0,-4 0 192 15,-2 4 208-15,-4-3 48 0,-2 5 0 0,-2 1 0 16,-1 0-288-16,-3 3-160 0,-3 0 192 0,-3 4-192 16,0 5 0-16,-2-2 0 0,1 4 0 0,0 3 0 15,3-1 0-15,0 2 0 0,-1-1-160 0,2 3 160 16,3 0-240-16,-1 2 80 0,6-3 16 0,0-1 0 16,5-5 144-16,3 2 0 0,2 1 0 0,2-1 0 15,4-2 0-15,1-4 0 0,5 0 0 0,1 0 0 0,4-2-176 16,3-4 0-16,1 0 0 0,2-4 0 0,1 2 176 15,3-4 128-15,-2-4-128 0,0 0 176 0,-2 1-176 16,-3-1 192-16,-1 0-192 0,-2 2 192 0,-4-2-192 16,-1 0 0-16,-4-1 0 0,-3 1 0 0,-1 0 256 15,-3 0-48-15,-2 0 0 0,-3 2 0 0,-3-1 160 16,-1 2 16-16,-4-2 16 0,-1 2 0 0,0 2-208 0,-3 3-32 16,-1 0-16-16,-1 4 0 0,0 2-144 0,0 2 0 15,0 0 0-15,0 4 0 0,4 3 0 0,1-1 0 16,3 0 0-16,2 1 0 0,4 0 0 0,2-3 0 15,3 1 0-15,0-1 0 0,4 0 0 0,1-2 0 16,2-2 0-16,1-1 0 0,2 1 0 0,-1-5 0 16,2 4 0-16,2-5 0 0,0 1 0 0,0-1 0 15,4-3 0-15,-3-1 0 0,1 1 0 0,-1-3 0 0,-1-1 192 16,0 1-64-16,-1-1-128 0,-2 1 0 0,-2 0 0 16,-1-4 0-1,-4 2-576-15,-1 1-192 0,-4 0-32 0,-2 1-16 16,-4 1-544-16,-6 1-112 0</inkml:trace>
  <inkml:trace contextRef="#ctx0" brushRef="#br3" timeOffset="199082.22">32659 12622 35007 0,'1'-6'3120'0,"0"2"-2496"0,2-2-496 0,0 3-128 16,1 0 1488-16,-2 3 288 0,2-3 48 0,2-1 16 0,3-2-1216 0,2-4-240 0,3 2-64 0,1-6 0 0,-3 3 0 0,-1 0 0 0,0 0 0 0,-3 1 0 0,-2 0 80 0,-1 0 16 16,-3 1 0-16,-1-1 0 0,-1 4-96 0,-2-4-32 15,-2 2 0-15,-1 0 0 0,0 2-160 0,-1 4-128 16,-1-2 192-16,-3 1-192 0,0 3 0 0,-2 0 0 15,-2 4 0-15,-2 1-192 0,0 1 192 0,-1 2 0 16,-3 4 0-16,1 0 0 0,-1 4 0 0,2-1 0 16,-2 5 0-16,3-1 0 0,-1 3 0 0,4-2 0 15,1 1 0-15,2 1 0 0,2-3 0 0,3 0 0 16,4-3 0-16,1-1 0 0,2-1 0 0,4-2 0 0,2-3 0 16,3-2 0-16,2-1 0 0,3-3 160 0,1 1-32 0,4-4 0 15,2-3 112-15,4-1 16 0,4-4 0 0,0 0 0 16,2-4-80-16,-1-2-16 0,0-3 0 0,-4 0 0 15,-2 2-160-15,-6 1 0 0,-4-1 0 0,-2 2 0 16,-5-4 0-16,-3-1 0 0,-4 2 0 0,-2 1 0 16,-4 2 176-16,-2 0-48 0,-6 1-128 0,-1 2 192 15,-4 4-64-15,-3 0 0 0,-1 3-128 0,-4 6 192 16,0 0-192-16,-2 4 0 0,-2 1 0 0,0 6 0 16,2 1 0-16,-1 1 0 0,3 1 0 0,3 4 0 15,2 1-160-15,2-3-32 0,3-3 0 0,3 0 0 16,2-4 32-16,2 1 0 0,3 3 0 0,2-4 0 15,3 1 160-15,3-2 0 0,2-3 0 0,1-1 0 0,2-1-192 16,2-6 32-16,2 1 16 0,0-2 0 16,2 1 144-16,-2-6 0 0,1-1 0 0,0 1 0 0,1-1 0 15,-1-2 176-15,1-3-48 0,-1 2 0 0,-1-2-128 16,0-3 128-16,-1 1-128 0,0-1 128 0,-1 2 64 16,-2-2 0-16,-1 1 0 0,0 2 0 0,-1-1-64 0,-2 4 0 15,-3 2 0-15,-1 1 0 0,-2 3 80 0,-2 0 16 16,-2 3 0-16,-2 0 0 0,-3 3-48 0,-1-1-16 15,1 2 0-15,-3-1 0 0,0 4-160 0,1-1 0 16,-3 2 0-16,3-1 0 0,0 0 0 0,0 2 0 16,2-3 128-16,1 1-128 0,3-1 256 0,1 1-48 15,2-1 0-15,1-2 0 0,2 1-208 0,1-1 0 16,-1 1 0-16,2-1 0 16,2 2-704-16,-1-2-64 0,1 0-32 0,1 1 0 15,1-2-416-15,-1 4-96 0,2-4-16 0,1 3-18928 0</inkml:trace>
  <inkml:trace contextRef="#ctx0" brushRef="#br3" timeOffset="200497.56">29722 12583 40543 0,'-8'0'3600'0,"2"-2"-2880"0,5 2-576 0,1 0-144 0,1 0 416 0,-1 0 48 0,-1 0 16 0,-3-4 0 0,0 2-320 0,0-2-160 0,1 2 160 0,1-2-160 0,0-2 144 0,1 2-144 15,0 2 128-15,1-2-128 0,-1 1 0 0,1 0 0 16,-2 3 0-16,1 0 0 0,1 0 0 0,-2 1 0 16,-2 4 0-16,0-1 0 0,1-2 0 0,-2 3 128 15,0 0-128-15,0 1 0 0,0 0 144 0,0-2-144 16,1 2 160-16,2-3-160 0,2 0 208 0,2 1-48 0,1-1-16 0,2-2 0 15,2 1-144-15,2 1 128 0,3-3-128 0,2-3 128 16,2 3-128-16,2-3 0 0,1 0 144 0,1-3-144 16,-2 0 0-16,-1-1 0 0,-2 4 0 0,-2-3-128 15,-1-3 128-15,-2 2 0 0,-1 0 0 0,-2 1 0 16,-2-1 192-16,-1-2 64 0,-1 3 0 0,-1 0 16 16,-1-2 240-16,-1 2 32 0,0 0 16 0,-1 0 0 15,-1 1-288-15,1 0-48 0,0 0-16 0,0 1 0 16,-1 2-208-16,-1 0 0 0,-1 2 0 0,-2 2 0 15,-2 3-144-15,-2-2 144 0,1 4-208 0,-4-1 80 16,1 4 128-16,-2-2 0 0,1 2 0 0,-1 0-128 16,0 2 128-16,2 1 0 0,0 0 0 0,1 2 0 0,1-1 0 15,1 1 0-15,3 1 0 0,2-3 0 0,3 2 0 16,3-2 0-16,2-1 0 0,1-1 0 16,4 0 0-16,2-1 0 0,0-4 0 0,3 0 0 0,2 1-400 15,-2-4 0-15,1-1 0 0,0-1 0 16,-3-1-384-16,0-1-80 0,-5-3-16 0,0 0-18464 15</inkml:trace>
  <inkml:trace contextRef="#ctx0" brushRef="#br3" timeOffset="201530.14">28312 12601 21183 0,'3'2'944'0,"-2"-4"192"0,1 1-912 0,1 1-224 0,-1 0 0 0,1 0 0 0,-1 0 384 0,3 0 16 0,3 0 16 0,0-3 0 0,1 3 992 0,-1 0 208 0,0 0 48 0,-4 0 0 0,-1 0 768 0,0 3 176 16,-3-3 16-16,0 0 16 0,-1 0-1232 0,-1 0-240 15,0 0-48-15,-1 0-16 0,1-3-592 0,-2 3-112 16,0-2-16-16,4 2-16 0,0 0-224 0,0 0-144 16,0 0 192-16,-22-5-192 0,17 3 0 0,-1 1 0 15,-1 1 0-15,-2 0 0 0,0 0 0 0,-1 1 0 16,-1 2 128-16,-2-1-128 0,-2 0 192 0,0 3-32 16,0 1 0-16,-1 0 0 0,1-1-32 0,0 3-128 15,1 1 192-15,1 1-64 0,1 2-128 0,1-2 0 16,1 3 0-16,2-1 0 0,4 0 0 0,-1 2 0 0,2 0 128 15,3 0-128-15,1-1 0 0,3-1 0 0,2-2 0 16,2 0 128-16,2 0-128 0,2-2 0 0,2 0 144 0,-1-2-144 16,3-1 0-16,0-5 144 0,2 1-144 0,-1-2 0 15,0-1 160-15,2-5-160 0,-2 0 128 0,0 1-128 16,-2-5 176-16,1 0-48 0,-1-4-128 0,0-1 192 16,-1 1-32-16,-2-1-16 0,-1 0 0 0,-2 0 0 15,-3-3 16-15,-1 5 0 0,-1-2 0 0,-4 1 0 16,0 2 32-16,-3-2 0 0,1 1 0 0,-3 2 0 15,-2 0-16-15,1 2 0 0,-1 4 0 0,-2 1 0 16,-1 3-176-16,-2 2 0 0,0 4-160 0,-3 2 160 16,-1 3-240-16,-2 1 48 0,0 3 16 0,-2 2 0 15,0 1-48-15,2 0-16 0,0 1 0 0,2-3 0 0,0 2 240 16,3-2-144-16,2 1 144 0,1-3-128 0,3 1 128 16,2-3 0-16,4-1 0 0,1 0 0 0,3-1 0 0,3-2-128 15,3 0 128-15,3-2-128 0,3 1-224 0,3-4-32 16,3 1-16-16,3-2 0 0,2-3 192 0,1-4 32 15,0 1 16-15,-1-2 0 0,-1 0 160 0,0-1-192 16,-1 0 192-16,-4-1-192 0,-3 1 192 0,-2-1 0 16,-2 1 160-16,-5 2-160 0,0 1 336 0,-5-3-16 15,0 2-16-15,-4 1 0 0,-2-3 224 0,-2 3 48 16,-1-2 16-16,-4 2 0 0,0 0-368 0,-3 0-80 16,-3 0-16-16,-3-1 0 0,1 1-304 0,-2 3-64 15,-1 0-16-15,0-1 0 0,-2 6-16 0,2 0-16 16,-1 4 0-16,1 0 0 0,3 1 288 0,2-1-160 0,1 0 160 15,2 0-128-15,3 0 128 0,2 1 0 0,0 0 0 16,3-3 0-16,2 2 0 0,0-1 0 0,1 0 0 16,2 0 0-16,0 1 0 0,1-2 0 0,1 2 0 15,0 0 0-15,-1-2 0 0,1 2 0 0,0 0 0 0,0-2 0 16,-1 2 144-16,1 0-144 0,-1 3 192 0,-1-3-192 16,1 0 144-16,0-1-144 0,2 1 0 0,-2-1 144 15,-1 1-144-15,1 1 0 0,0-3 0 0,-1 1 0 16,2-3 0-16,-1 0 0 0,-1 1 0 0,1-2 0 15,-1 1-448-15,0-2-32 16,-1 0 0-16,0 3 0 0,-1-3-256 0,1 0-48 16,-2 1-16-16,-1 1 0 0,0 1-464 0,-1-2-80 0,-1 2-32 0,1-2 0 15,-1 1-432-15,-2 1-96 0</inkml:trace>
  <inkml:trace contextRef="#ctx0" brushRef="#br3" timeOffset="203150.97">26881 12616 17503 0,'-2'-4'1552'0,"1"1"-1232"0,1 3-320 0,0-2 0 0,1 1 1680 0,0 1 288 0,-1-3 48 0,1-3 16 0,2 0-288 0,-1-2-48 0,2 2-16 0,-1-2 0 16,-1 1 48-16,0 4 0 0,-2-1 0 0,-1 2 0 15,0-2-608-15,-4 4-112 0,-1 0-32 0,-3 0 0 16,-1 4-720-16,-2-2-128 0,-3 3-128 0,-1 1 144 15,-3 3-144-15,1-3 0 0,-3 1-192 0,1 2 192 16,3 0 0-16,0-2 160 0,0 2 16 0,4-2 0 16,0 2 32-16,4-2 16 0,0 2 0 0,3-3 0 15,2 0-32-15,3 2 0 0,1 0 0 0,1-1 0 16,1 2-16-16,2 1-16 0,1 1 0 0,0-1 0 16,0 0-32-16,1-1 0 0,3 5 0 0,0-2 0 0,0 0 16 15,1-2 0-15,0 2 0 0,0-2 0 0,1-3-16 16,-1-1-128-16,1 0 192 0,2-4-64 0,-2-2 64 0,0 0 0 15,0 0 0-15,0-2 0 0,-1-4 64 0,1 0 32 16,2-3 0-16,-1-1 0 0,-1 0 48 0,-1 0 16 16,0 0 0-16,-2-2 0 0,0 0-80 0,-2 2-16 15,-2-3 0-15,-2 3 0 0,-2-2 64 0,-1 2 0 16,-3-2 0-16,-2-1 0 0,0 4 32 0,-3 0 16 16,-1-1 0-16,-1 0 0 0,-1 4-144 0,0-3-32 15,-2 2 0-15,-1 1 0 0,3 3-192 0,-2 1 128 16,2 4-128-16,-1 1 0 0,2 3 0 0,0 0 0 15,1 1 0-15,2 3 0 0,-1 3-240 0,3-3 64 16,0-2 16-16,1 2 0 0,1 0 160 0,3-1 0 16,1-2 0-16,1 2-128 0,1-3 128 0,2 0 0 0,1 2 0 15,1-3-128-15,2 1-64 0,-1-5-16 0,3 4 0 16,-1-4 0-16,0-1 64 0,1 0 16 0,2-1 0 16,-3-2 0-16,1 0 128 0,0 0-128 0,0-4 128 0,-1 1-128 15,-2-3 128-15,1 3 0 0,-1-4 0 16,-2 1 0-16,0 2 0 0,-3-2 0 0,1 3 0 0,-3 0 0 15,-1 0 0-15,-2 2 0 0,-2 0 0 0,0-2 0 16,-2 2 144-16,-2 2 16 0,-1-2 0 0,-1 2 0 16,-1-2 64-16,-2 1 16 0,1 0 0 0,-1-1 0 15,0 2-32-15,0-2 0 0,0-1 0 0,-1 1 0 16,3 1 96-16,-1-2 16 0,2 3 0 0,1-1 0 16,2 1-192-16,0 2-128 0,3 2 192 0,-1 1-192 15,2 1 0-15,1 0 0 0,-1 4 0 0,2 1 0 0,0 2 0 16,0 0 0-16,2 3-192 0,-1-2 192 15,1 1-304-15,1-1 48 0,1 2 0 0,1-2 0 16,0 0-336-16,2 1-64 0,3-3-16 16,3 2 0-16,1-2-432 0,7 2-96 0,3-2-16 0,8 0-19520 15</inkml:trace>
  <inkml:trace contextRef="#ctx0" brushRef="#br3" timeOffset="203847.77">29779 12680 35007 0,'-2'-8'3120'0,"1"2"-2496"0,1 3-496 0,1-2-128 0,1 3 0 0,-2-3-256 0,1-2 64 0,1-5 0 0,0-4 560 0,0 1 96 0,1 1 32 0,-2 4 0 0,-1 4 0 16,0 1 0-16,-1 4 0 0,-2-3 0 0,2 4 32 0,-3-1 16 16,0 2 0-16,1 0 0 0,-2 2-288 0,-1 1-48 15,-1-2-16-15,0 2 0 0,-2-1 128 0,-1 2 0 16,1 2 16-16,-4-2 0 0,1 0 80 0,-1-2 16 15,0 3 0-15,-2 1 0 0,0-1-32 0,-1 0 0 16,2 1 0-16,2 2 0 0,2 1-256 0,0-1-144 0,3-2 160 16,1 2-160-16,2 1 0 0,3-4 0 15,2 0 0-15,4 0 0 0,1 0 0 0,3-2 0 0,2-4 0 16,4 0 0-16,1-4 208 0,2 2-48 0,2-6-16 16,0 3 0-16,1-2 32 0,-2-2 0 0,-1-3 0 15,-2 0 0-15,-2-4 16 0,-4-1 16 0,-2 4 0 0,-3 1 0 16,-2-1 112-16,-2 1 0 0,-4-2 16 0,0 3 0 15,-2 1 48-15,-3-2 16 0,1 2 0 0,-3 0 0 16,1 1-176-16,0 3-32 0,-1 2-16 0,-1 1 0 16,-1 3-176-16,0 0 0 0,0 6 144 0,-1-2-144 15,3 4 0-15,-1 2 0 0,1 0 0 0,-1-1 0 16,4 4 0-16,1-4 144 0,1 2-144 0,2-2 0 16,1-1 0-16,1-1-320 0,2-2 32 0,0 0 16 15,1-5-384-15,1 0-80 16,-1 1-16-16,2-1 0 0,-1-1-496 0,-1-2-96 15</inkml:trace>
  <inkml:trace contextRef="#ctx0" brushRef="#br3" timeOffset="206433.82">29814 13466 17503 0,'0'-2'1552'0,"2"1"-1232"0,-1-3-320 0,0 1 0 0,0 0 128 0,1 0-128 15,0-3 144-15,2-4-144 0,1-2 368 0,1-3-32 0,-1 1 0 0,0-2 0 0,-1 1-336 0,-1 2 0 0,-1-3 0 0,-1 3 128 16,-1 4 544-16,-1 0 112 0,-1 0 32 0,0 4 0 15,-2-3 48-15,2 1 16 0,-1 4 0 0,1-6 0 16,-1 3 208-16,2-2 64 0,0 0 0 0,1-2 0 16,1 0-608-16,0-2-112 0,2-3-32 0,-1 1 0 0,-1-2-240 0,3 0-160 15,-1-2 192-15,0-5-192 16,0 5 320-16,-1-5-64 0,1 1 0 0,-2 0 0 0,0 1 64 16,0 1 16-16,1-1 0 0,-2 1 0 0,0 4-80 15,0-2-32-15,-2-2 0 0,1 4 0 0,0 1 544 0,0-1 96 16,-1 0 32-16,1 0 0 0,1-3-480 0,-1 1-96 15,2-2 0-15,-1-1-16 0,3-3-304 0,-1 0 128 16,1-4-128-16,0 2 0 0,1-2 0 16,0 0 0-16,-1-3 0 0,2 1 0 0,0-1 0 0,-1 1 0 15,1-3 0-15,-1 1 0 0,-1 0 128 0,0-2 32 16,-1 1 0-16,0 2 0 0,0 0 288 0,-2 1 48 16,0 2 16-16,-1-3 0 0,0 3-320 0,-2-1-64 15,1 1-128-15,-1-1 192 0,2 1-192 0,-1-1 0 0,-1 1 0 16,2 0 0-16,0-1 0 0,-2 1 0 0,2-1 0 15,1 1 0-15,0-1 0 0,0 1 0 0,0-3 0 16,1 1 0-16,0 2 0 0,1-6 0 0,0 1 0 16,1-2 0-16,-1 2 144 0,2 1-16 0,-1-4 0 15,1 1 0-15,0 1 32 0,-2-1 0 0,1 1 0 16,-2 1 0-16,0 2-160 0,-1-1 0 0,-1 1 144 16,-1 3-144-16,-2 0 0 0,0-1 0 0,-2 3 0 0,1-2 0 15,-1 0 0-15,0 3 0 0,1-1 0 0,-2 1 0 16,3-1 0-16,-1-3 128 0,0 2-128 0,0 1 0 15,2-5 144-15,1 2-144 0,1-2 192 0,-1-1-192 16,2-2 128-16,0 2-128 0,2 0 0 0,-2-3 0 16,1 1 160-16,0-1-32 0,0 0 0 0,-1-3 0 15,1 3 0-15,-2 1-128 0,1-3 192 0,-2 3-64 0,-1 0 0 0,0 0-128 16,-2 2 192-16,0 0-64 0,-1 0-128 0,-1 1 0 16,0-1 0-16,-1 1 0 0,1-1 176 15,-2 1-48-15,2 0-128 0,0 1 192 0,-1-1 0 16,1 0-16-16,2-1 0 0,-1 0 0 0,2 0-176 0,-1-3 0 15,2 2 144-15,1 1-144 0,1 0 128 0,1-1-128 16,-1-1 128-16,1-3-128 0,1 2 192 0,-1-1-48 16,1 2 0-16,-1-1 0 0,1-2-144 0,-1 2 0 15,0 1 0-15,-1-1 0 0,1 2 0 0,-2 2 0 16,0-1 0-16,-1 1 0 0,-1 2 0 0,-1 1 0 16,0-1 0-16,-1 3 0 0,-2-1 320 0,2 1-32 15,-1-2 0-15,-1 2 0 0,1 1-160 0,1 3-128 0,0-3 144 16,-1 0-144-16,1 3 128 0,1-1-128 15,2-2 0-15,-2-1 144 0,2 1-144 0,1 0 0 0,-1-1 0 16,2 2 0-16,-2-1 0 0,2 1 0 16,1 0 0-16,0-1 0 0,0 2 0 0,-1-1 0 0,1 1 0 15,-1 0 0-15,0 1 0 0,-2 0 0 0,2-2 0 0,0 4 0 16,-1 1 144-16,1 0 0 0,-1-3 0 0,0 3 0 16,1 0-144-16,0-4 0 0,0 5 0 0,1-5 128 15,-2 2-128-15,2 3 0 0,0 2 0 0,0-1 0 16,2-5 0-16,-1 0 0 0,0-2 0 0,0 0 0 15,1 2 0-15,-1 1 0 0,1-2 0 0,0 1 0 16,0 0 0-16,-1 1 0 0,2 1 0 0,-1 0 0 16,-1-1 0-16,3 2 0 0,-1-2 0 0,-2 1 0 0,1-3 0 15,0 1 0-15,0 0 0 0,-1-3 0 0,2-1 0 16,-2 2 0-16,1-2 0 0,0 1 0 0,-1-1 0 0,0-1 0 16,0 1 0-16,1-2 0 0,-1 5 0 0,-1-4 0 15,0 3 0-15,0 2 0 0,0-3 0 0,-1 3 0 16,1 0 0-16,-2 0 0 0,1-1 0 0,0 5 0 15,0-3 0-15,-1 3 0 0,0 0 0 0,1-3 0 16,-2 1 0-16,2 0 0 0,0-1 0 0,0 1 0 16,1-2 0-16,-2 4 0 0,1-3 0 0,1 1 0 15,-1 0 0-15,1-2 0 0,0 3 0 0,0-2 0 16,0 1 0-16,0 1 0 0,0 0 0 0,0 1 0 16,1 1 0-16,-2 1 0 0,1 0 0 0,-1 4 0 15,-1 1 0-15,0 0 0 0,-2 2 0 0,2-1 0 16,-2 4 0-16,0 0 0 0,1 0 0 0,-1 2 0 0,0 0 0 15,-1 2 0-15,2-1 144 0,0 2-144 0,-1-1 160 0,1-2-160 16,-1 1 0-16,1 0 0 0,1 0 0 0,0-1 0 16,-1-2 0-16,1 3 0 0,0 0 0 0,0-1 0 15,1 2 0-15,-1-2 0 0,0 2 0 0,1 2 0 16,-1 0 0-16,1 2 0 0,0-1 0 0,1 4 0 16,-1-1 0-16,1 3-160 0,0 2 32 0,0 0 0 15,1-2 128-15,0 2-128 0,0-3 128 0,1 1-128 16,-1 2 128-16,0-3 0 0,0 0 0 0,1 1 0 15,0-4 0-15,-1 0 0 0,2-2 0 0,-2 2 0 16,0-3 0-16,2 1 0 0,-2 1 0 0,1-2 0 16,1 0 0-16,-1 3 0 0,1-3 0 0,-2 3 0 0,2-3 0 15,0 3 0-15,0 1 0 0,-2-1 0 0,2 2 0 16,-1 0 0-16,0 1 0 0,1 1 0 16,-2 1 0-16,2 0 0 0,-2 3 0 0,0-4 0 0,2 6 0 15,-2-4 0-15,-1 3 0 0,1 1 0 0,-1 0 0 0,0-1 0 16,0 2 0-16,0 0 0 0,0 2 0 0,0-2 0 15,0 1 0-15,0 3 0 0,0-1 0 0,1 1 0 16,1 2 0-16,-1 0 0 0,1 1 0 0,-1-3 0 16,3 2 0-16,-1 0 0 0,-1 1 0 0,2-3 0 15,0 0 0-15,0 0 0 0,3 1 0 0,-1-1 0 16,1-2 0-16,-1 3 0 0,2-3 0 0,-1 3 0 16,1-3 0-16,-1 0 0 0,1 0 0 0,-1-1 0 15,0 1 0-15,0 0-128 0,0-3 128 0,-2 3 0 0,0-1 0 16,-1 1 0-16,-1-1 0 0,1-1 0 15,-1 1 0-15,-2-2 0 0,0 0 0 0,-1-1 0 0,0 0 0 0,0 1 0 16,-1-2 0-16,1 0 0 16,-1-1 0-16,-2-3 0 0,2 2-144 0,0-5-48 0,-2 1-16 15,1-2 0 1,0 1-368-16,0-4-80 0,-1 0-16 0,1 0 0 16,1-2-416-16,-1 0-96 0,2-1-16 0,2-2 0 0</inkml:trace>
  <inkml:trace contextRef="#ctx0" brushRef="#br3" timeOffset="208624.7">29879 11159 7359 0,'3'-8'656'16,"-1"2"-528"-16,-1 0-128 0,0 1 0 0,0 4 3776 0,-1-3 736 0,0 2 144 0,2-4 16 0,-1-3-1088 0,1-2-240 0,1-4-32 0,-2 1-16 0,0-1-1568 0,-1 2-304 0,0 1-64 0,0-1-16 0,0 4-832 0,-1 2-160 15,-3 2-32-15,2 1-16 0,-2 3-112 0,-1 1 0 16,-1 1-16-16,-1 6 0 0,-3-1-32 0,-1 2 0 16,-2 6 0-16,0 1 0 0,-1 1-144 0,0 0 0 15,1 3 0-15,1 0 0 0,-1 1 0 16,3 1 0-16,2-2 0 0,0 1 128 0,2-2-128 0,2 2 160 16,2-2-160-16,2 1 160 0,0-3-160 0,2-4 0 15,2 1 0-15,1-1 0 0,4-2 0 0,-1-4 0 16,3 0 0-16,2-4 0 0,0-2-128 0,0-2 128 15,2-3-160-15,-2-1 160 0,3-1-160 0,-1-6 160 16,0 0-160-16,-2-2 160 0,1 1 0 0,-3-4 0 0,2-1-128 16,-4-3 128-16,1 1 0 0,-2 1 128 0,-2-2 0 15,-1 2-128-15,-1 2 464 0,-2 2-16 0,-1-1 0 0,1 5 0 16,-4 0-32-16,1 2-16 0,-1-1 0 16,-1 3 0-16,-2 3-96 0,0 2-32 0,-1 1 0 15,-3 2 0-15,0 4-272 0,-4 2-144 0,0 2 16 16,-5 3 0-16,0 0-48 0,-3 4 0 0,-2 3 0 0,0 0 0 15,-1-1 176-15,3 0-208 0,2 2 80 0,0-3 128 16,3 3 0-16,2-3 0 0,3 0 0 0,3 1 0 16,1-3-128-16,4-2 128 0,1-2 0 0,5-2 0 15,2-1 0-15,4-4-144 0,2 0 144 0,4-2 0 16,2-2-256-16,3-5 48 0,3-1 16 0,2-4 0 16,0 0 192-16,1-4-176 0,2-1 176 0,-1-3-160 15,0 0 160-15,-1 0 0 0,-1-3 0 0,-3 0 0 16,-3 3 0-16,-5 0 0 0,-3-4 0 0,-4 5 0 0,-3-3 0 15,-4 3 128-15,-3 0-128 0,-3-1 176 0,-3 3 304 0,-2 1 64 16,-2 6 16-16,-3 1 0 0,-2 6-144 0,-3 4-32 16,-2 2 0-16,-1 6 0 0,0 2-224 0,-1 7-160 15,0-1 192-15,2 4-192 0,3 2 0 0,3 1 0 16,4-3 0-16,3 0 0 0,4-1 0 0,2-1 0 16,4 0 0-16,3-3 0 0,2-1-128 0,1-2 128 15,3 1-208-15,-1-6 80 16,2 4-240-16,0-6-32 0,1 2-16 0,-1-5 0 15,0-1-80-15,0 0-16 0,0-6 0 0,-2 0 0 16,1-4-256-16,0 0-64 0,-1-8-16 0,0-1-18208 0</inkml:trace>
  <inkml:trace contextRef="#ctx0" brushRef="#br3" timeOffset="209817.98">29828 9397 24879 0,'5'-5'2208'0,"-1"1"-1760"15,-1 0-448-15,0 2 0 0,-1-1 960 0,0 2 96 0,3-5 32 0,2-4 0 0,3-2 1072 0,-1-4 208 0,-2 1 64 0,-2 1 0 0,-4 2-976 0,-2 2-192 0,-2 1-48 0,-3-1 0 0,-2 4-272 16,-2 0-64-16,-4 2-16 0,-1 2 0 0,-3-2-336 0,-2 4-64 16,-1 4-16-16,0-2 0 0,-1 5-256 0,-1 2-48 15,0 1-16-15,1 3 0 0,-1-1-128 0,0 4 160 16,2 3-160-16,1-2 160 0,3 4-160 16,2-1 0-16,3 1 0 0,2 1 0 0,2 0 0 0,5-3 0 15,0 1 0-15,3-2 0 0,1 1 0 0,4-2 0 16,3-1 0-16,0-1 0 0,2-3 0 0,3-2 0 15,-1-4 0-15,2 1 0 0,0-5 0 0,4-2 0 16,-1-2 0-16,3-2 0 0,-2-2 128 0,1-5-128 16,-2 1 192-16,-1-3-64 0,-1 2 32 0,-1-4 0 15,-2-1 0-15,-1-2 0 0,-1-1 32 0,-2-1 0 16,0 2 0-16,-2-2 0 0,1-2-32 0,-3 1 0 16,0-3 0-16,-1 1 0 0,0-1-160 0,-1 3 0 0,-2 1 144 0,-2 4-144 15,0 4 0-15,-2 2 0 0,0 5 0 0,-2 4 0 16,-1 2 0-16,-2 5 0 0,-1 6 0 15,-1-1-128-15,0 3-192 0,0 3-48 0,0-3 0 0,1 6 0 16,1-1 368-16,1 1 0 0,0-2-144 0,3 1 144 16,0-2 0-16,2 0 0 0,0-1 0 0,2 3 0 15,0-3 0-15,1 0 0 0,0-2 0 0,0 0 0 16,2 0 256-16,-1-2-32 0,2 1-16 0,-1-5 0 16,2 2-208-16,-2-3 0 0,2-1 128 0,0-3-128 15,1 1 0-15,-1-1 0 0,1-6 128 0,-1 2-128 0,1-5 128 16,2 0-128-16,-1-4 176 0,0-5-176 0,1 1 176 15,1-4-176-15,0-3 160 0,0-2-160 0,-1 1 192 16,-1-1-64-16,1-2-128 0,-2 0 192 0,0-1-192 0,-3-1 0 16,2 1 0-16,-3 1 0 0,0 5 0 15,-1-1 0-15,-1 5 0 0,-2 3 0 0,0 3 0 0,-2 4 0 16,-1 3-128-16,-2 1 128 0,1 4-256 0,-3 4 64 16,-1 3 16-16,-2 1 0 0,1-4 16 0,0 4 0 15,-3 4 0-15,0 0 0 0,0 3 160 0,0 1 0 16,-1 1 0-16,1-2 0 0,2 0 0 0,2 1 0 15,1 3 0-15,2-4 0 0,2 1 0 0,1 1 0 16,3 1 0-16,-1-2 0 0,3 1 0 0,3-4 0 16,0-2 128-16,5 0-128 0,2-3 128 0,2-2-128 15,4-4 160-15,4-2-160 0,0-4 0 0,2-2 0 0,3-4-128 16,0-5 128 0,2 0-784-16,0-3-48 0,-1-7-16 0,1-1-20096 0</inkml:trace>
  <inkml:trace contextRef="#ctx0" brushRef="#br3" timeOffset="210653.94">30000 7715 21183 0,'-4'-3'1888'0,"1"0"-1504"0,-1 3-384 0,1 0 0 0,2 0 1056 0,-1 0 144 0,-3 0 16 0,-3 0 16 0,-3-3 880 0,-1 3 192 15,-2 0 16-15,1 0 16 0,0 3-848 0,0-2-160 0,0 4-48 0,1-4 0 0,1 2-656 0,0-2-144 16,0 1-32-16,-1-2 0 0,2 3 96 0,1-3 16 16,0 0 0-16,-2 0 0 0,0 0-80 0,-2 1-16 0,0 2 0 15,-3-1 0-15,-2 2-128 0,-4-2-16 0,-3 4-16 0,-3 2 0 16,1 0-112-16,-3 2-32 0,-2 3 0 0,1-1 0 15,0-1-160-15,4 4 160 0,1-1-160 0,1 3 160 16,4 3-160-16,3-4 0 0,3 2 0 0,4 1 128 16,4-3-128-16,4-4 0 0,4 2 0 0,4-2 0 15,4-3 0-15,3-2 0 0,4 0 0 0,5-5 0 16,5-2 0-16,4-2 192 0,6-2-32 0,2-2 0 16,1-4 80-16,3 1 16 0,7-3 0 0,-1-1 0 15,-1 0-256-15,-3-2 0 0,-4-1 128 0,-4 0-128 16,-2 0 176-16,-4-3-16 0,-4 3 0 0,-7 0 0 15,-6 1 160-15,-4 2 48 0,-7 0 0 0,-4 3 0 16,-4-2 64-16,-7 0 16 0,-1 2 0 0,-6 0 0 0,-3 1-144 16,-4 2-32-16,-2 1 0 0,-6 3 0 0,-1 6-272 15,-2 0 0-15,-2 6 0 0,2 2 0 0,1 4 0 16,-2 1 0-16,5 3 0 0,4-3 0 0,5 2 0 0,6-2 0 16,6 0-128-16,6-1 128 0,4-1 0 0,8-2 0 15,4 0 0-15,6-4 0 0,2 1 0 0,7-2-144 16,3-1 144-16,6-1 0 0,3-1-288 0,2 0 32 15,4-2 0-15,-1-2 0 0,-1-4 256 0,-3 2-192 16,-1-7 192-16,-4 2-160 0,-2-3 160 0,-6-1 0 16,-3 0 0-16,-6-1 0 0,-5 3 144 0,-5-5 16 15,-4 5 0-15,-3-4 0 0,-6 2 256 0,-2 1 48 0,-3-3 16 16,-4 1 0-16,-3 1-176 0,-2 0-48 0,-3-2 0 16,-1 2 0-16,1-1-256 0,0 3 160 0,3 5-160 15,1 1 128-15,3 4-128 0,0 1 0 0,2 5 0 16,1-1 0-16,2 4 0 0,0 0 0 0,2 0 0 0,1-2 0 15,3 2-128-15,1-1 128 0,2-2 0 0,2 2 0 16,2-3-256-16,2 4 32 0,3-4 0 0,1 4 0 31,4 2-1184-31,2-2-256 0,4 5-32 0,7 1-20096 0</inkml:trace>
  <inkml:trace contextRef="#ctx0" brushRef="#br3" timeOffset="211912.88">29801 11190 19343 0,'-5'-10'1728'0,"1"4"-1392"0,2 1-336 0,1 1 0 0,1 2 3072 0,0 0 528 0,1 0 112 0,0-2 32 0,1-2-2528 0,3 0-496 0,2-4-96 0,1 0-32 0,2 1-416 0,1-1-176 0,0 2 128 0,3 0-128 0,0 0 960 0,-1 0 96 16,2 2 32-16,1-3 0 0,0 0-352 0,0-1-64 15,0 1-16-15,-2 0 0 0,-2 2-256 0,-2 1-48 16,-1 0-16-16,-4 2 0 0,-3 0 16 0,-3 3 0 15,-1 1 0-15,-6 0 0 0,1 0-112 0,-4 1-32 16,-1 3 0-16,-2 2 0 0,-4 0-208 0,-3 4 0 16,0 0 0-16,-1 5 0 0,1-2 0 15,1 4 128-15,3-1-128 0,2 1 0 0,3 0 0 0,3 2 0 16,3-4 0-16,2 1 0 0,4-4 0 0,1 2 0 16,3-2 0-16,2-2 0 0,2-1 0 0,0-3 0 15,2 0 0-15,1-5 0 0,1 2 0 0,-1-2 0 16,0-1 176-16,0-1-176 0,0-3 320 0,-2 1-32 15,1-3-16-15,-2 0 0 0,0 0 80 0,-2-1 16 0,-1-2 0 16,-2 0 0-16,1-2-48 0,-3 0 0 0,1-3 0 0,-1 2 0 16,-1-3-80-16,-1 2-32 0,-1-4 0 0,1 1 0 15,0 0-208-15,-2-2 144 0,2 2-144 0,-1 1 128 16,-1 1-128-16,1 3 0 0,-1 4 0 0,0 3 0 16,-1 2 0-16,0 2 0 0,-2 2 0 0,0 2 128 15,-2 3-128-15,-1 4 0 0,-3 0 0 0,0 4 0 16,-2 4 0-16,1-1 0 0,-3 0-144 0,0 3 144 15,1-3 0-15,0 2 0 0,3-4 0 0,-1-1 0 16,3-1 0-16,2-5-192 0,0 0 192 0,2-3-160 16,2-2-432-1,2-2-96-15,1-2-16 0,-1 0 0 0,4-2-512 0,-1-4-96 0</inkml:trace>
  <inkml:trace contextRef="#ctx0" brushRef="#br3" timeOffset="-213510.02">32119 10952 11055 0,'-8'0'976'16,"0"2"-784"-16,3 0-192 0,2-2 0 0,0 3 0 0,-2-2 0 0,-5 2 0 0,-7 2 0 0,-8 2 0 0,-6 3 0 0,-3-2-128 0,-2 2 128 0,1-4 0 0,-2 0 0 0,1-1-160 0,-1 2 160 0,0-2 0 0,0-2-144 15,0 1 144-15,-1 1 0 0,1-1 960 0,1-3 256 0,2 1 64 0,1 1 48 16,2 0 208-16,1-3 64 0,4 3 0 16,-1 1 0-16,1-2-1168 0,1-1-240 0,-1 2-64 15,2-1 32-15,1 2-368 0,0-2-80 0,0 2-16 16,-2-3 32-16,0 2 32 0,-1-3 16 0,0 2 0 0,-2 0 32 15,-2-2 1440-15,0 0 288 0,2 0 64 0,-1-2 48 16,-1 0-240-16,-3-1-64 0,0 0 0 0,-3-1 16 16,1 0-768-16,2 2-144 0,0-2-48 0,1-2 32 15,4 3-128-15,0 0-32 0,-1-2 0 0,1 0 32 16,3 2 288-16,1 1 64 0,0 1 16 0,1-2 32 16,-1 3-528-16,2 0-176 0,-2 0 0 0,2 0 160 15,0 0-160-15,1 3 0 0,1-3 0 0,0 1 0 0,0 1 480 16,3 1 96-16,-1-2 0 0,-1 2 16 15,2-1-112-15,-2 2-32 0,1-3 0 0,-2 1 0 0,0 1-288 0,0-2-160 16,0 2 160-16,-1-3-160 0,0 2 128 16,0-2-128-16,0 0 0 0,0 0 0 0,0 0 0 0,-2-2 0 15,-2 2 0-15,-2 0 0 0,-2 0 0 0,1 0 0 16,-3 0 0-16,-1 0 0 0,2 0 0 0,1 2 0 16,-1-1 0-16,-1 2 0 0,1-1 0 0,-1 0 0 15,2 0 0-15,0-1 0 0,2 0 0 0,0 1 224 16,1 0-32-16,0-2-16 0,0 0-48 0,0-2 0 15,1 2 0-15,1-2 0 0,-1 1-128 0,1 0 0 16,0-1 0-16,-1 0 0 0,1 0 0 0,1-2 0 16,-2 2 0-16,0-2 0 0,1 1 0 0,-2 0 0 15,0-1 0-15,0 2 0 0,1-1 0 0,0 2 0 16,-1-2 0-16,2 1 0 0,0 1 0 0,-1-2 0 0,2 1 0 16,-2 1 0-16,2-2 0 0,-2-1 0 15,1 2 0-15,2-2 0 0,4 2 0 0,-3-2 0 16,-4 0 0-16,-2-2 0 0,0 1 0 0,-2 0 0 15,-1 3 0 1,-1-2 0-16,2-1 0 16,-3 1 0-16,1 2 0 15,-3 1 0-15,3-2 0 0,-1 3 0 16,0-2 0-16,0 0-176 0,4-1 176 16,-1 0 0-16,-2 0 0 0,2 0 0 0,-2-1 0 0,0 2 0 0,1 2 0 0,2 0 0 0,0-3 0 0,2 6 0 0,-2-3 128 0,1 2-128 15,2 2 0-15,-1-1 0 0,1 0 0 0,1-2-128 0,-2 1 128 0,0-1 0 0,1-1 0 0,1 0 0 16,5 0 0-16,-1-1 0 0,1-1 0 0,1 1 0 0,0-1 0 15,1 1 0-15,0-2 0 0,0 3 0 0,-1-4 0 16,-2 2 0-16,1 2 0 0,-1 0 0 16,0 0 0-16,0 0 0 0,1 0 128 0,-1 0-128 15,0 2 0-15,-1 2 0 0,1-1 0 0,-1 0 0 0,0-2 0 0,1 2 0 16,-1 1 0-16,2-2-192 0,0 1 192 16,0 0 0-16,1 0 0 0,1-2 0 0,0 2 0 0,0-1 0 15,1-2 0-15,0 1 0 0,0 2 0 0,0-3 0 16,1 0 0-16,-1 1 0 0,1-1 0 0,0 0 0 15,2 0 0-15,-5 0 0 0,2 1 0 0,-1-1 128 16,1 0-128-16,0 0 128 0,-1 0-128 0,-1 1 0 16,0 2-176-16,2-3 176 0,-1 0 0 0,1 4 0 15,0-4 0-15,-1 2 0 0,0-1 0 0,1 2 0 16,1-1 0-16,0-2 0 0,1 4 0 0,1-4 0 16,-1 0 0-16,2 0 0 0,-1 0 0 0,0 0 0 0,-1 0 0 15,1-3 0-15,-2 2 0 0,-1 1 0 16,-2 0 0-16,0 0 0 0,-1 0 0 0,1 0 0 0,0 0 0 15,-1 0 160-15,-4 0-160 0,0 0 0 0,-3 1 0 16,1 2 0-16,0-1 0 0,2-2 0 0,-1 4 0 16,1-4 0-16,2 3 0 0,0-2 0 0,4 1 0 0,-3-2 0 15,0 0 0-15,0 2 0 0,1-2 0 0,0 0 0 16,0 0 0-16,1 0 0 0,-1-2 0 0,1 2 0 16,0 0 0-16,1 0 0 0,0 0 0 0,-2 0 0 15,1 0 0-15,-1 2 0 0,-1-2 0 0,2 0 0 16,-2-2 128-16,2 2 0 0,1 0 0 0,0 0 0 0,1 0 64 15,0-2 0-15,1 1 0 0,0-1 0 0,2 2-192 16,-2-1 0-16,0 1 0 0,-2-2 128 0,-2 0-128 0,-1 2 0 16,2 0 0-16,-2-2 0 0,0 2 0 15,-2 2 0-15,-1-2 0 0,-2 4 0 0,0-3 0 0,0 4 0 16,1-1 0-16,-2 2 0 0,-2 0 0 0,1-2 0 16,0 2 0-16,0 0 0 0,1-2 0 0,1 1 0 15,2-1 0-15,-2 0 0 0,4-1 0 0,-1 2 0 16,-1-1 0-16,1-2 0 0,1 2 0 0,0-1 0 15,1 0 0-15,0 0 0 0,1-3 0 0,0 1 0 16,3 1 0-16,0 0 0 0,0-2 0 0,0 1 0 16,0-1 0-16,1 0 0 0,0-1 0 0,-1 1 0 15,1-2 0-15,-2 2 0 0,1-2 0 0,-2 1 0 16,2 1 0-16,-1-3 0 0,0 3-128 0,1 3 128 16,1-3-160-16,-1 3 160 15,-2-1-512-15,4 0-16 0,-1 2 0 0,0-2 0 16,1 1 32-16,1 1 16 0,2-4 0 0,-2 2 0 15,1-2 0-15,-2 1 0 0,2 2 0 0,0-3-15808 0</inkml:trace>
  <inkml:trace contextRef="#ctx0" brushRef="#br3" timeOffset="-212271.12">31347 11032 5519 0,'3'0'496'0,"0"0"-496"0,-2 0 0 0,-1-3 0 15,0 3 1744-15,-1 0 256 0,1 0 48 0,1-2 16 0,-1 0 944 0,0 0 192 0,-2-1 48 0,2 3 0 0,0 0-992 0,0 0-192 0,-22-11-32 0,15 5-16 0,-3 4-848 0,-1-5-160 16,0 4-48-16,0-1 0 0,-2 2-544 0,1-1-112 15,-2 2-32-15,1 1 0 0,-1 1-272 0,1 4 0 16,-3 0 128-16,1 4-128 0,-1-1 0 0,-2 3 0 16,1 2 0-16,1 2 0 0,1-2 0 0,2 2 0 15,0 1 0-15,3-4 0 0,3 1 0 0,3-1 0 16,2-2 0-16,3 0 0 0,1-1 0 0,5-6-176 16,0 4 176-16,3-6-160 15,0 1-608-15,1-2-128 0,0-3-32 0,1-4 0 16,1 1 288-16,-2-2 48 0,0 0 16 0,-1-2 0 0,-1 2 1056 15,-1-1 224-15,0-1 32 0,-1 3 16 0,-2-2 512 0,0 1 96 0,-1 4 32 16,-3 0 0-16,0 4-880 0,-1 0-160 0,-1 0-32 16,-2 2-16-16,0 3-304 0,-2 1 0 0,-3 3 0 15,1 0 0-15,-2 1-320 0,-1 2 48 0,0-1 0 0,1 2 0 16,-3-1 80-16,4 0 32 0,-1-2 0 0,2-1 0 16,1-3-32-16,1 0 0 0,2-2 0 0,2-2 0 31,1-2-816-31,1 0-160 0,3-2-48 0,0-2-9024 0,1-1-1792 0</inkml:trace>
  <inkml:trace contextRef="#ctx0" brushRef="#br3" timeOffset="-210749.43">28501 10946 22111 0,'-1'-2'1968'0,"1"-2"-1584"0,0 4-384 0,-1-2 0 0,1 2 1696 15,-1 0 256-15,-1-2 48 0,1-3 16 0,-1 4-128 0,-1-4-32 0,-1 1 0 0,1 2 0 0,0 1-640 0,0-2-144 0,-1 3-32 0,0 0 0 16,0 3-576-16,1-3-112 0,0 0-32 0,0 1 0 0,0 1-320 16,1 1 0-16,-1-2 0 0,1 4 0 0,0-1 0 0,0 2 0 15,1 1 0-15,-1 2 0 0,2 0 0 0,0 1 0 16,2 0 0-16,-1-1 0 0,3 1 0 0,1-1 0 15,1 1 0-15,1-1 0 0,2-2 0 0,1-1 0 16,2 0 0-16,0-2 0 16,1-2 192-16,0 1 32 0,0-3 0 0,0-3 0 0,-1 0 64 0,-1-1 16 15,0-1 0-15,0-1 0 0,-1-1 64 0,0-2 16 16,-2 1 0-16,-1 0 0 0,0-2-160 0,-1 0-32 16,-1-1 0-16,-1 0 0 0,1 2 80 0,-3-1 16 15,1 0 0-15,-2 2 0 0,0-1 0 0,-2 2 0 16,0-2 0-16,-3 3 0 0,-1 2-144 0,0 0-16 15,-2-1-128-15,-2 4 192 0,-1 2-192 0,-1 2 0 0,-1 3 0 16,-1 3 0-16,1-3 0 0,0 1 0 0,-2 6-208 16,0-1 64-16,2 4 144 0,2-2 0 0,1 3 0 15,3-1 0-15,1 0 0 0,3 0 0 0,2-3 0 0,0-1 0 16,1 0 0-16,3-4 0 0,2 0 0 16,3-1 0-16,0-1 0 0,3-3 0 0,-1 1 0 0,2-4 0 15,1 0 0-15,0-1 0 0,0-2 0 0,2-3 0 16,-1 0 0-16,0-3 0 0,0 2 0 0,-3-3 0 15,-1-1 0-15,1 1-128 0,-3-2 128 0,-1 1-128 16,-1-1 128-16,-2 3 0 0,-1-1 0 0,-3-3 0 16,-1 5 0-16,-2-2 144 0,-2 2-144 0,-1-3 160 15,-1 1-32-15,-4 0 0 0,0 1 0 0,-3-1 0 0,-2 1-128 16,-1 3 192-16,-2-2-192 0,-1 3 192 16,-4 4-192-16,1 1 128 0,-2 6-128 0,1 2 128 15,3 0-128-15,2 5 128 0,3-2-128 0,2 4 128 16,4 1-128-16,2-1 0 0,4 2-160 0,3 2 160 0,2-3 0 0,3-1 0 15,4 1 0-15,2-4 0 0,4 0 0 0,0-1-144 16,3-2 144-16,2-3-128 0,0 0 0 0,1-3 0 16,0-2 0-16,1-1 0 0,-1-1 128 0,-1-2 0 15,0 0 0-15,-4-2 0 0,-2-1 0 16,-1-2 0-16,-2 2 0 0,-4-4-128 0,-2 1 128 0,-1 1 0 16,-3-2 0-16,-1 3 0 0,-1-5 320 0,-3 2-16 15,1 1 0-15,-4-1 0 0,1 0-48 0,-2 1 0 16,-1-1 0-16,-2 0 0 0,-2-1-64 0,1 4-32 15,-2-3 0-15,0 1 0 0,-1 2-16 0,-1 1 0 16,0-1 0-16,0 5 0 0,-2 4-144 0,0 2 0 16,-1 2 0-16,1 4 128 0,0 0-128 0,1 5-176 15,1 1 48-15,1-2 0 0,1 4-128 0,2 1 0 0,3-1-16 16,2-2 0-16,2 0 272 0,3-1 0 0,2-4 0 16,1 1 0-16,4-3 0 0,0-1 0 0,2 1 0 0,2-6 0 15,2 2-384-15,-1 0 16 0,2 0 16 0,1-4 0 31,1-1-480-31,0 3-80 0,-2-3-32 0,0 0-12672 0,-3 0-2528 16</inkml:trace>
  <inkml:trace contextRef="#ctx0" brushRef="#br3" timeOffset="-209581.32">27303 11054 6447 0,'-2'-5'576'0,"0"4"-576"0,0-3 0 0,2 4 0 0,0-3 5984 0,0 3 1088 0,1 0 224 0,-1-2 32 0,1 1-4640 0,1-2-912 0,-2 0-192 0,0 0-48 0,-2 1-640 0,0 0-144 0,-1 2-32 0,-3 0 0 15,0 2-288-15,-4 0-64 0,-1 4-16 0,-3 3 0 16,1 1-224-16,-5 0-128 0,1 3 128 0,0 2-128 16,0-3 0-16,-2 2 0 0,3 1 0 0,0-1 128 15,2 0-128-15,1-1 176 0,0-1-176 0,0-1 192 16,0 2 16-16,1-1 16 0,1-2 0 0,0 1 0 16,2-4 16-16,0 2 0 0,3 1 0 0,0-4 0 15,4 0-240-15,-1 0 176 0,2 1-176 0,2-4 160 0,2 4-160 16,1-4 0-16,5 3 0 0,1-2 0 0,1 1 0 15,4-4 0-15,2 2 176 0,4-3-176 0,3 0 0 16,2-4 0-16,1 2 0 0,1-2-160 0,0-1 160 16,-4-1 0-16,1-2 0 0,-3 0 0 0,-2 0 0 15,-3-2 0-15,0-1 0 0,-5 1 0 0,0-3 128 0,-2 0 64 16,-2 1 16-16,-2 0 0 0,-3 2 208 0,-3-3 32 16,-1 1 16-16,-4-2 0 0,-2 3-80 0,-4 0 0 15,-3 0-16-15,-2 1 0 0,-1 3-176 0,-5-2-48 16,-1 3 0-16,-1 2 0 0,-1 4-144 0,0 4 0 15,-1 2 0-15,0 4 128 0,1 2-256 0,2 3-64 16,1 1-16-16,2 2 0 0,5 0-96 0,4 1-16 0,2-1 0 16,6-4 0-16,3 1 160 0,3-5 32 15,3-1 0-15,3 0 0 0,1-3 0 0,2-2 0 0,3 0 0 16,2-2 0-16,3-2 128 0,1-2 0 16,3 0 0-16,-1-4 0 0,1 0 0 0,-1 0 0 0,2-4 0 15,-4 1 128-15,1-1-128 0,-3-2 0 0,-2 2 0 16,-2-2 0-16,-1 2 0 0,-2-2 0 0,-2 2 0 15,-3-3 0-15,-2 3 0 0,-1 2 0 0,-4-2 0 0,-1 0 0 16,-3 1 256-16,-2 1 0 0,-3 0-16 0,-3 2 0 16,-2 0 112-16,-3 2 32 0,-3 2 0 0,-2 2 0 15,-2 2-240-15,-2 2-144 0,0 5 192 0,-1-2-192 16,0 5 0-16,1-2 0 0,2 5 0 0,2-3-192 16,5 0 32-16,1-1 16 0,3 1 0 0,5-4 0 15,3 0 144-15,2-4 0 0,3 2 0 0,2-3 0 0,1-2-128 16,2 1 0-16,3-2 0 0,0 0 0 0,4-2-128 15,0 1-32-15,3-4 0 0,0 1 0 0,1-2 160 16,-2 0 128-16,3-2-192 0,-4-1 192 0,-2 3-160 16,-1-2 160-16,-1 0-128 0,-4 2 128 0,-2 2 0 0,-1-2 0 15,-2 4 0-15,-3-2 0 0,0 4 192 0,-2-3 80 16,-3 6 16-16,0-3 0 0,-1 6-48 0,-1-2-16 16,-1 2 0-16,1 0 0 0,0 4-224 0,0-4 0 15,3 3 0-15,-1-3 0 0,2 2 0 0,1-5 0 16,1 2 0-16,2-1 0 0,0 0 0 0,2-2 0 15,0-2 0-15,1 3 0 0,1-3 0 0,1 0 0 16,2-3 0-16,0-1 0 0,0 2 0 0,-1-2 0 16,1-4 0-16,0 0 0 0,-1 2-160 0,0-5-32 15,-2 0 0-15,0-2 0 0,-2 1 192 0,-2 0 0 0,0-5 0 16,-3 3 0-16,0 0 0 0,0 2 0 0,1 3 0 16,-1 2 0-16,-2 0 0 0,-1 1 0 0,1 4 0 15,-2 4 0-15,0 4-256 0,-3 3-32 0,2 7 0 0,1 0 0 16,0 4-16-16,3 1 0 0,1 1 0 15,2-2 0-15,2-1 176 0,1-3 128 0,1-1-192 16,1-2 192-16,3-1 0 0,-2-2 0 0,0-3 0 0,0-1 0 16,2-4-272-16,3-2 48 0,-1 0 16 0,1-2 0 15,2-4-496 1,-1-3-112-16,3-1-16 0,-1-4-17968 0</inkml:trace>
  <inkml:trace contextRef="#ctx0" brushRef="#br3" timeOffset="-208703.47">25644 10867 34095 0,'1'-2'3024'0,"1"-2"-2416"0,1 4-480 0,-1 0-128 0,1 0 784 0,-1 0 144 0,2 0 32 0,2 0 0 0,0 0-768 0,-1 1-192 0,-1 4 0 0,-5 1 0 0,-4 0 192 15,-4 4-32-15,-2 3-16 0,-4-2 0 0,-1 1 240 0,-2 1 64 0,0 1 0 0,0 0 0 0,-3 1-80 0,3 1-16 16,1-3 0-16,0 2 0 0,-1 1-112 0,2-2-32 15,0 1 0-15,3-2 0 0,-1 0-208 0,3-1 0 16,-1 1 0-16,3-5 0 0,1 2 0 0,2-2 0 16,4 0 0-16,1-2 0 0,1 1 128 0,2-4-128 15,4 1 0-15,2 1 144 0,5-4 48 0,2 2 0 16,2-3 0-16,2-3 0 0,-1 2 64 0,5-4 32 16,4-1 0-16,3-2 0 0,2 0-128 0,-1-2-32 15,2-3 0-15,-1 0 0 0,0-2-128 0,-2 1 192 16,-3-2-192-16,-3 1 192 0,-4-1 64 0,-3 0 32 15,-2 0 0-15,-4 0 0 0,-4 4-32 0,-3-3 0 16,-3 5 0-16,-5-2 0 0,-2 4 160 0,-4 2 32 16,1 1 0-16,-6 1 0 0,-5 1-240 0,-4 3-32 15,0 0-16-15,-4 1 0 0,0 1-160 0,0 5 0 16,-1-1 0-16,2 4 0 0,0 5 0 0,2 1 0 0,3 2-224 16,2 2 80-16,1 5 144 0,5-3-208 0,2 4 80 15,5-1 128-15,3 1 0 0,6-5 0 0,2-2 0 16,5-2 0-16,5-1-224 0,1-4 80 0,4-2 16 15,4-4 0-15,0-1-112 0,3-5-16 0,3 0 0 0,-1-6 0 16,2-3 256-16,-3-1 0 0,-1-5 0 16,-5-1 0-16,-4 0 208 0,-3-4-64 0,-6 2-16 0,-1-1 0 15,-6 0 128-15,-2 0 32 0,-3 3 0 0,-4-3 0 16,-4 3 112-16,-5 0 32 0,-2 0 0 0,-4 4 0 16,-3-1-112-16,0 5 0 0,2 4-16 0,-5 2 0 15,-5 7-96-15,-3 2-16 0,1 8 0 0,0 7 0 0,4 0-192 16,1 4 0-16,4 3 0 0,6 2 0 0,5-3 0 15,6-2-128-15,5 0 128 0,4-2-208 0,6-5 208 16,2 0 0-16,6-3 0 0,3-4-144 0,4-2 144 0,6-1 0 16,1-5 0-16,2-1 0 15,2-3-480-15,-1-2-112 0,1-2-32 0,-1 0-14112 16,1-2-2832-16</inkml:trace>
  <inkml:trace contextRef="#ctx0" brushRef="#br3" timeOffset="-207932.77">27374 11304 32255 0,'-10'-17'1424'0,"3"5"304"15,3 0-1392-15,0 2-336 0,3 4 0 0,-1 2 0 0,2-2 128 0,-2-7-128 0,-2-3 128 0,-2-5-128 0,-1-1 0 0,-2 4 0 16,-1 4 0-16,-2 2 128 0,-2 5 896 0,-2 5 176 0,-3 4 32 0,-2 5 16 0,-2 1-176 0,-3 6-48 0,-1 2 0 0,-3 2 0 0,2 5-544 0,-1-4-112 16,3 5-32-16,1-2 0 0,6-2-80 15,1-1 0-15,4-3-16 0,4-3 0 0,1-2-240 16,5-1 0-16,3-2 0 0,5-3 0 0,1-2 336 0,6 0 32 16,2-6 0-16,7 1 0 0,4-2 0 0,2-2 0 15,2 0 0-15,3-2 0 0,2 0-368 0,2 0 0 16,-2-3 0-16,0 1 0 0,-3 0 0 0,-4 0 0 15,-3 2 0-15,-5-2 0 0,-2 0 0 0,-5 1 176 16,-2 2-176-16,-3 1 192 0,-3 0 32 0,-3 1 16 16,-1 1 0-16,-4 0 0 0,-2 1 160 0,-1 0 48 15,-5-1 0-15,1-1 0 0,-2 4-160 0,0-1-32 16,-2-2 0-16,1 2 0 0,-1-1-64 0,1 2-32 16,2-2 0-16,2 2 0 0,0 1-160 0,4 0 0 0,1 1 0 15,1-1 128-15,2 3-128 0,2-2 0 0,1 2 0 16,0-1 0-16,2 2 0 0,1-2 0 0,-1 2 0 15,2-2 0-15,0 5 0 0,-2-4 0 0,2 1 0 16,-2-2 0-16,0 2 0 0,-1-4 0 0,0 3 0 0,-1-3 0 16,0 0 0-16,0 0 0 0,-1 0 0 15,-2-3 0-15,2 3 0 0,-1-4 0 0,0-1 0 0,0 1 0 16,1-3 0-16,-1 1 0 0,2-2 0 0,2-5 0 16,-1 1 0-16,3-2 0 0,1-2 0 0,2 1 0 15,0 2 0-15,1-2 0 0,2 2 0 0,-2 2 128 16,1 3-128-16,-2 1 0 0,-2 4 0 0,-1-1 0 15,-1 3-144-15,-3 2 144 0,0 3 0 0,-3-3 0 0,-1 4 0 16,-1-1 0-16,-2 2 0 0,-2 0 0 0,-2 1 0 16,-2 0 272-16,-1 1-16 0,-2-2-16 0,1 1 32 0,0-1 16 15,3-2 0-15,1-2 0 0,3-2-432 0,3-5-96 16,4-2-16-16,5-6-22400 16</inkml:trace>
  <inkml:trace contextRef="#ctx0" brushRef="#br3" timeOffset="-204799.96">27296 12486 1839 0,'-4'7'160'0,"0"-2"-160"0,2 1 0 0,1-2 0 0,1 2 0 0,0-2-144 0,0 2 144 0,0 0-208 0,0 7-64 0,-2 5-16 0,2 2 0 0,2 2 0 0,-2 0 800 15,0-3 144-15,0-3 48 0,0-4 0 0,0-2 176 0,0-3 32 0,1-1 16 0,0 0 0 0,0-5-592 0,-1 2-112 16,1-1 160-16,1-1-384 0,-1 2 0 15,1-1 0-15,0 2 0 0,-1 5 0 0,-1-2 0 16,1 5-128-16,0 1 128 0,-1 3 0 0,0 0 0 0,0 0 0 0,0 3 0 16,-1-3 416-16,0-2 96 0,0-1 0 15,-2-3 16-15,2-3 736 0,0-1 144 0,-1-3 16 16,2-6 16-16,0 2-192 0,0-5-32 0,2-3-16 0,-1-7 0 16,1 0-720-16,0-6-144 0,0 0-16 0,1-6-16 15,-1 2-304-15,1-4 128 0,-1-3-128 0,-1 2 0 16,0 2 272-16,-1-3-48 0,-1 1-16 0,-1 0 0 15,-1 2-64-15,1 1-16 0,-2 2 0 0,2 0 0 16,0 1 320-16,0 1 48 0,1-2 16 0,1 3 0 16,0 1 112-16,0 0 16 0,0 0 16 0,1-2 0 15,0 1-96-15,0-2-32 0,2 0 0 0,-2-1 0 16,2 0-368-16,0-1-160 0,0-2 128 0,-1 1-128 16,1 0 560-16,0-2 16 0,2-3 16 0,-1-2 0 15,0 2 96-15,-2-2 16 0,1-2 0 0,-3-2 0 0,1 2-288 16,-2 1-48-16,-1 2-16 0,0 0 0 0,0 5-192 0,-2 0-32 15,0 3-128-15,-1 2 192 0,0-1-192 0,0 3 0 16,0 2-144-16,2-4 144 0,-2 5 0 0,0-4 0 16,1 4-128-16,2-4 128 0,0 2 0 0,2-1 0 15,2 0 0-15,-1-4 0 0,3 4 0 0,-1-3 0 16,3 3 0-16,1-6 0 0,-1 5 0 0,1-4 0 16,2 1 0-16,-2 0 0 0,2-2 0 0,-2 5 0 15,0-2 0-15,-3 3 0 0,1 0 0 0,-1-1 0 16,-3 2 0-16,1 3 0 0,-4 1 0 0,1 1 0 15,-1-3 0-15,-1 0 0 0,1 1 128 0,-2 2-128 16,0 0 0-16,1-3 0 0,-2 3 0 0,0-2 0 16,0-1 0-16,0 2 0 0,0-2 0 0,1 1 0 15,0-2 0-15,2-1 0 0,1 1 0 0,-1-2 0 0,4-1 0 16,-1-5 0-16,3 3 0 0,-1-1 0 0,1-1 0 16,0-3 0-16,2 0 0 0,-1-3 0 0,0 2 0 0,-1 1 0 15,-1 4 0-15,-1 0 0 0,-2 1 0 0,-2 5 0 16,0 2 0-16,-2-1 0 0,-1 5 0 0,-2 0 0 15,1 0 0-15,-3-1 0 0,1 3 0 0,1-2 0 16,0-2 0-16,-1 1 0 0,3-5 128 0,2 2-128 16,0 2 336-16,1-6 16 0,3-3 0 0,0-4 0 15,3-3-160-15,1-5-48 0,2 1 0 0,-1 2 0 0,2 3-144 16,-2 0 0-16,0 2 0 0,0 3 0 0,-1 4 0 16,0 0 0-16,-2 0 0 0,-1 6 0 0,-2-3 0 15,-1 4 0-15,0 2 0 0,-3 0 0 0,0 1 0 16,-1 2 0-16,0 0 0 0,-1 0 0 0,0-2 0 15,1-1 0-15,-1-1 0 0,1 0 0 0,0-1 0 16,1 2 0-16,2-4 128 0,1-1-128 0,1-4 0 16,0 1 0-16,2-2 0 0,1 1 0 0,1 0-160 0,1 0 160 15,2-1 0-15,-1-1-144 0,1 0-48 0,1 2-16 16,0-2 0-16,1 1 0 16,0 2-896-16,-2 1-176 0,0-1-48 0,0 4 0 15,-4 1-816-15,0 3-160 0</inkml:trace>
  <inkml:trace contextRef="#ctx0" brushRef="#br3" timeOffset="-203230.82">27407 9581 18431 0,'-3'0'1632'0,"2"0"-1312"0,1 0-320 0,0 0 0 0,0 0 720 0,0-2 80 0,-1 0 16 0,1 0 0 0,-1-2 336 0,0-2 80 0,1 0 16 0,-2-4 0 0,4 1-448 16,-2-1-96-16,0-2 0 0,-2 2-16 0,1 0 16 0,0 1 16 0,-3 2 0 0,-1 1 0 15,-1 3 80-15,-1 0 16 0,-2 3 0 0,0 0 0 16,-2 0 416-16,-1 3 96 0,-2 4 16 0,-2-1 0 0,-1 4-512 0,-2 0-80 15,-1 2-32-15,1 0 0 0,0 1-400 16,3-3-96-16,4-2-16 0,-2 2 0 0,0 2 0 16,1-2 0-16,0 0 0 0,4-1 0 0,0-2-208 0,1 2 0 15,2-3 0-15,3 0 0 0,-1-2 128 0,1 2-128 16,1 0 176-16,1 2-176 0,-1 0 176 16,2 2-176-16,-1 0 160 0,0 3-160 0,1-1 0 0,0 0 128 15,0 4-128-15,0-2 0 0,2 1 0 0,1-3 144 16,2-2-144-16,0-1 128 0,3-2-128 0,4-2 0 15,0-1 0-15,4-8 0 0,1-1 0 0,4-2 0 16,3-6 0-16,1-3 0 0,-1-2 0 0,0-4 0 16,1-1 0-16,-3 1 0 0,-2 0 160 0,-2-3-160 0,1 0 192 15,-3 1-192-15,-3 1 160 0,-1 4-160 0,-4-1 128 16,-4 2-128-16,-3 5 144 0,-2 0-144 0,-4 1 160 16,-1 5-160-16,-2-2 288 0,-4 3-32 0,-2 2-16 0,-3 0 0 15,-1 4-112-15,-4 0-128 0,0 2 176 0,-1 1-176 16,-3 4 192-16,1 1-192 0,3-2 192 0,6 2-192 15,1-2 208-15,0 3-64 0,-2 4-16 16,-1 5 0-16,2-1-128 0,3 1 0 0,3 1 0 0,2 0 0 16,5-3 0-16,3 0 0 0,3 2 0 0,4-2 0 15,1-2 0-15,2-2 0 0,3 1 0 0,1-1 0 16,2-3 0-16,2-2 0 0,2 2 0 0,-1-6 0 16,2 4 0-16,0-5 0 0,-1-1 0 0,0-1 0 15,-3-1 0-15,2-1 0 0,-3-2 0 0,0-1 0 0,-1-2-128 16,0-2 128-16,-2 1 0 0,0-4 0 15,-2 0 0-15,-1-3 0 0,-1 1 0 0,-2-2 0 0,-2 1 0 0,-3 2 0 16,-1-2 0-16,-2 3 0 0,-3 0 0 0,-1 1 0 16,-1 1 0-16,-4 1 0 0,-1-1 0 15,-2 1 0-15,-2 5 0 0,0-4 0 0,-1 1 160 0,1 4-160 16,1-1 192-16,1 2-192 0,-2 0 0 0,3 2 0 16,-1 0 0-16,3 2-144 0,0 0 144 0,3 2 0 15,1 2 0-15,2 3 0 0,0-2 0 0,3 5 0 16,0 1 0-16,2-1-128 0,0 4 128 0,1-3 0 15,-1-1 0-15,1 1 0 0,3 0 0 0,0 0 0 16,3 2 0-16,-1-2-128 0,2-6 128 0,-1 2 0 16,2-3 0-16,-1 0 0 0,0-5 0 0,-1 2 0 15,0-6 0-15,-1 2 0 0,1-3 0 0,-2-2 0 16,-1 0 0-16,0-3-128 0,-2-1 128 0,1 1 0 0,-1-4 0 0,-2 3 0 16,0-2 0-16,-2 2 0 0,1-2 0 0,-3-1 0 15,1 3 0-15,-1-2 0 0,0 0 0 16,-1-1 0-16,1 3 0 0,0 1 0 0,0-3 0 0,1 5 128 15,1 1-128-15,-2 3 0 0,1 2 0 0,-2 1 0 16,1 1 0-16,0 2 0 0,-1 3 0 0,-1-2 0 16,1 2 0-16,-1 3 0 0,-1 0 0 0,-1 5 0 15,-1 1 0-15,-1 3 0 0,0-1 0 0,-2 1 0 16,1 2 0-16,-1-2 0 0,0-2 0 0,1 1 0 16,1-5 0-16,2 0 0 0,2-2 0 0,0-2 0 15,2-2 0-15,2-1 0 0,1-2 0 0,1 0 0 16,2-3 0-16,0 0 0 0,2 0 0 0,3-3 0 0,0 1 0 15,2 1 0-15,1-4 0 0,1 0-128 0,0 2 128 0,2-3 0 16,-2 0 0-16,2-3 0 0,-2 2 0 16,0-2 0-16,-1 2 0 0,1-3 0 0,-3-1 0 15,-1-2 0-15,-2 2 0 0,-4 0 0 0,1 4 0 16,-4-3 0-16,-2-2 0 0,-3 3 128 0,-3 1-128 0,-2 0 0 16,-2 2 0-16,-3 2 0 0,-3 1 0 0,-1 2 0 15,-2 1 0-15,-1 1 0 0,0 3 0 0,1 1 0 16,1-1 0-16,2 2 0 0,3 3 0 0,0-2 0 15,4 3 0-15,2 1 0 0,3 0 0 0,4 0 0 16,3 3-176-16,4 1 176 16,4-2-768-16,6 2-64 0,3 1-16 0,7 0-18848 0</inkml:trace>
  <inkml:trace contextRef="#ctx0" brushRef="#br3" timeOffset="-201783.61">27400 12382 16927 0,'-7'6'368'0,"2"-2"80"0,2-1 0 0,0 2 48 0,2-3-496 0,0 0 0 0,-1 1 0 0,1-2 0 0,-2 5 1216 0,-4 0 160 0,2 3 32 0,0-3 0 0,1-2-896 0,-1-1-160 0,2 0-32 0,-1-3-16 0,3 2 144 0,-1-2 16 16,0-2 16-16,0-1 0 0,1 2 192 0,-2-1 32 0,1 2 16 0,1 0 0 15,-2 0 368-15,1 0 80 0,0 0 16 0,0 2 0 16,-1 2 352-16,2-2 64 0,0 3 0 0,1 0 16 16,0-1-656-16,0 0-128 0,0-2-16 0,1 2-16 15,0-2-656-15,2 1-144 0,-1-3 0 0,2 0 0 16,-1 0 0-16,0-3 0 0,1 0 0 0,-2 0 0 16,2-1 0-16,0-2 0 0,-3 4 0 0,0-2 0 15,-1-2 0-15,0 2 0 0,-2-1 0 0,-1 2 0 16,1-1 0-16,-3-2 0 0,1 2 0 0,1 1 144 15,-2 1-144-15,0 1 0 0,1-2-160 0,0 3 160 16,1 0 0-16,-1 0 0 0,0-2 0 0,0 1 0 0,1-2 0 0,-1 1 0 16,0-2 0-16,1 0 0 0,-1-2 128 0,-1 0 0 15,1 0 16-15,-1-4 0 0,0 0-16 16,0-1-128-16,0 0 192 0,-1 0-64 0,0-1-128 0,0 1 192 16,0 1-192-16,-1 3 192 0,1 2-192 0,-1 4 0 15,-1 2 0-15,1 1 0 0,0 5 0 0,-1 3 0 16,1-2 0-16,-1 6 0 0,1-2 0 0,1 2 0 15,0 1 0-15,-1-3 0 0,2 0 0 0,1-1 0 16,0 4 0-16,0-5 0 0,3 3 128 0,-2-7-128 16,3 2 128-16,2-3-128 0,0 0 0 0,2 1 0 15,2-2 0-15,1-1 0 0,3-2 0 0,1-1 0 16,3-1 0-16,0-2 0 0,3 1 0 0,0 0 0 0,2-2 0 16,-1 0 0-16,1 1 0 0,-1 2 0 0,0-3 0 15,-1 2 0-15,-2-2 0 0,0-1 0 0,-2 2 0 0,0-1 0 16,-2-2 0-16,-1-1 0 0,-2 1 0 0,-1 0 0 15,-1-3 0-15,-3 2 0 0,0-3 0 0,-3-1 0 16,-3 1 160-16,0-2-160 0,-2 2 192 0,-4 0-192 16,-2-2 288-16,-1 2-48 0,-3 0-16 0,-1-1 0 15,-2 3-48-15,-3-2-16 0,2 2 0 0,-5 0 0 16,-1 2-32-16,-1 4 0 0,0 2 0 0,4 0 0 16,0 6 0-16,1 1-128 0,1 6 192 0,3-1-64 15,1 3-128-15,1 1 0 0,0 0 0 0,3 4 0 16,1 1 0-16,2-1 0 0,3-2 0 0,1 1 0 15,1-1 0-15,3-2 0 0,2 0 0 0,2-3 0 0,0 0 0 16,2 0 0-16,3-1 0 0,-1-2 0 0,2 2 0 0,1-3 0 16,1-3 0-16,0-1 0 0,2 0 0 0,1-5 0 15,2 0 0-15,1-6 0 0,2 0 0 0,1-4 0 16,2-5 0-16,2 1 0 0,-2-2 0 0,0-2 0 16,2-5 0-16,-2 1 0 0,-1-3 0 0,-3 1 0 15,-2 2 0-15,-2-3 0 0,-3 5 0 0,-2 0 0 16,-4 3 0-16,-3 0 0 0,-2 4 0 0,-3 1 0 15,-4-1 0-15,-1 5 0 0,-3 0 0 0,-3 2 0 16,-2 3 0-16,0 0 0 0,-3 3 0 0,-2 0 0 16,1 4 0-16,-1 1 0 0,2 5 0 0,-1-1 0 15,1 6 0-15,2 1 0 0,2 0 0 0,2 4 0 16,0 3 0-16,3 1 0 0,2-1 208 0,3-1-32 16,2-1-16-16,3-1 0 0,4-2-160 0,3-6 0 15,3 2 144-15,4-4-144 0,2-4 0 0,1-1 0 0,3-4 0 16,2-2 0-16,2-1 0 0,-1-5 0 0,1-1 0 15,-2-2 0-15,0 0 0 0,-2-4 0 0,1 0 0 0,-2-3 0 16,0 1 0-16,-2-2 0 0,-1-2 0 0,-4-1 0 16,-2-1 0-16,-1 2 0 0,-5-1 0 0,-1 1 0 15,-3 2 0-15,-4-2 0 0,-2 5 0 0,-5-1 0 16,-3 0 0-16,-3 4 0 0,-2 2 0 0,-3 3 0 16,0 4 0-16,-3 6 0 0,2 5 0 0,-3 4 0 15,0 7 0-15,1-1 0 0,2 5 0 0,2 1 0 16,3-1 0-16,3-1 0 0,3 1 0 0,2 0 0 15,5 0 0-15,1-1 0 0,4-2 0 0,4-4 0 16,2 0 0-16,3-1 0 0,2-3 0 0,3 1 0 16,2-6 0-16,1-1 0 0,2-2 0 0,-1-1 0 0,1-3 0 15,-1 0 0-15,-2-4 0 0,0-1 0 0,1-1 0 16,-1 1 0-16,-3-4 0 0,1-1 0 0,-2 0 0 0,-1-2 0 16,0 0 0-16,-2-3 0 0,-1 1 0 0,-1-2 0 15,-2-2 0-15,0-5-20144 16</inkml:trace>
  <inkml:trace contextRef="#ctx0" brushRef="#br3" timeOffset="-192049.97">6111 17478 24879 0,'-1'-4'2208'0,"1"2"-1760"0,0 2-448 16,1-3 0-16,0 2-1024 0,-1 1-272 0,-1-5-64 0,0 0-16 0,-2-1 992 0,1-3 208 0,-1 2 48 0,0 1 0 0,0-1 880 0,-1 1 176 16,0 0 32-16,-1 0 16 0,0 0 48 0,-3 0 0 15,1 2 0-15,-2-2 0 0,0 3 112 0,-2-1 16 16,-1 1 16-16,-3-2 0 0,2 4 48 0,-2 1 16 15,-1 0 0-15,-2 0 0 0,1 3-896 0,-3 1-176 16,-1 2-32-16,-1 3-128 16,-2 3-432-16,2 2-192 0,0 2-32 0,3-1-16 15,2 1 112-15,0 0 32 0,-2 6 0 0,2 3 0 0,3-5 832 0,3 1 160 0,4-2 48 16,1 1 0-16,3 1 320 0,1-2 80 0,2-3 16 16,1 2 0-16,3-1-752 0,-1 1-176 0,5-2 0 0,0-2 0 31,2-2-592-31,1-2-112 0,3-1-32 0,0-3 0 0,0 0 512 0,1-2 224 0,-1-2-192 0,1-1 192 15,0-1 0-15,-2-1 160 0,1-1 16 0,-2-2 0 16,0-2-176-16,-2 0 128 0,2-4-128 0,-4-1 128 16,2 0-272-16,-1-4-64 0,-1 1-16 0,1-4 0 15,0 1 96-15,-3 0 128 0,0 0-208 0,-1 1 80 16,0-2 128-16,-3 2 0 0,1 3 0 0,-2 0 0 16,0 1-192-16,-2 2 64 0,1 0 0 0,-1 2 0 15,0-2 368-15,-1 6 80 0,1 2 0 0,-1-1 16 0,-2 3 352 16,0 0 64-16,-1 3 16 0,-1-3 0 0,2 2-272 15,1 2-48-15,-1-2-16 0,3 2 0 0,0 0-112 16,1 2-32-16,1-3 0 0,1 4 0 0,3 1 48 0,1 2 16 16,3-1 0-16,0 2 0 0,1 1-352 0,-1 1 144 15,0-1-144-15,0 0 0 0,-1 1 0 0,0 3 0 16,-2-2 0-16,0 2 0 0,0 5 0 0,-1-3 0 16,-1 4 0-16,0-3 0 0,-2 1 0 0,-1-2 0 15,-1 2 0-15,0 2 0 0,0 3 0 0,-1 0 0 16,0 1 0-16,0-1 0 0,-2-3 0 0,1 4 0 15,-3 0 0-15,-1 5 0 0,-2-3 0 0,1 0 0 16,-2 1 0-16,1-3 0 0,-1-3 0 0,0 0 0 16,1-6 0-16,-1-2 0 0,0-3 0 0,2-2-256 0,-2-1 80 15,1-4 16 1,-1 0-1024-16,1-5-208 0,0 0-32 0,-3-3-16 16,0-3-1536-16,-1-1-304 0,0 0-64 0,-2-5-16 0</inkml:trace>
  <inkml:trace contextRef="#ctx0" brushRef="#br3" timeOffset="-191533.73">6253 17634 23039 0,'3'0'2048'0,"-1"0"-1648"0,-1 0-400 0,1 2 0 0,-1 1-128 0,0-3-128 0,3 3 0 0,1 1-16 15,2 5-1312-15,1-2-256 0,-2 4-48 0,-1-1-16 0,-2 3 2672 0,1-4 544 16,-1 1 96-16,-2 3 32 0,0-5-592 0,-1 0-112 15,0 0-32-15,-1 0 0 0,0 0 688 0,-2-4 128 16,2 2 16-16,-2-3 16 0,1 1 304 0,1-2 48 16,0-2 16-16,-1 1 0 0,2-1-752 0,0-1-144 15,0 1-16-15,-1-2-16 0,1-2-768 0,0 4-224 16,0 0 0-16,0-21 128 0,0 11-128 0,1-2-208 0,-1-2 48 16,2-2 16-16,-2 1-48 0,0-1-16 0,-2 0 0 15,2-3 0-15,-1 6 208 0,0-5 0 0,-2 5 0 16,2-3 0-16,-1 6 432 0,0-2 80 0,1-1 0 0,0 1 16 15,1 2-80-15,1 0 0 0,0-2-16 0,2 0 0 16,-1 3-224-16,2-1-32 0,1 0-16 0,1-3 0 16,0 0-160-16,2 2 0 0,-2 1 0 0,1 0 0 15,2 1 0-15,1 2 0 0,-1 1 0 0,-1-1 0 16,0 4-224-16,-1 0-32 0,2 3 0 0,-1 0 0 31,4 3-960-31,-1 0-192 0,0 4-32 0,1 0-16 0,2 2-560 0,-2 1-112 16,2 2-32-16,-2 2-11552 0</inkml:trace>
  <inkml:trace contextRef="#ctx0" brushRef="#br3" timeOffset="-191282.93">6787 17671 46079 0,'4'15'2048'0,"-4"-4"400"0,0 0-1952 16,0-4-496-16,0-1 0 0,0-3 0 0,3 3-896 0,-1 0-256 0,1 5-64 0,0 4-16 0,0-2-2784 0,-1-1-544 0,-1-1-112 0,-2 2-32 0,0-1 2976 0,-1 3 576 0,-2 1 128 0,-1 0 32 16,-1 0-1568-16,-2 3-320 0,2-3-64 0,0-2-16 0,0 3 2960 0,1-5 384 15,1-2 176-15,-1 0 32 0,0-4 1584 0,0-2 304 0</inkml:trace>
  <inkml:trace contextRef="#ctx0" brushRef="#br3" timeOffset="-191094.01">6773 17405 46079 0,'-2'4'2048'0,"0"-2"400"0,-2-1-1952 0,3 2-496 0,1-1 0 0,1-2 0 16,2 2-976-16,-1 0-304 0,2 0-48 0,0 2-16 16,2-1-4992-16,0 0-992 0,1-1-208 0,2 3-32 15,0-4 6080-15</inkml:trace>
  <inkml:trace contextRef="#ctx0" brushRef="#br3" timeOffset="-190578.85">7449 17484 11967 0,'1'-2'1072'0,"-1"0"-864"15,0 0-208-15,0-1 0 0,-1 3 1664 0,0-1 304 16,0-1 48-16,-2-2 16 0,-2-2 240 0,-1 0 48 0,-3 2 16 0,-2-1 0 15,0 4-576-15,-3-2-112 0,1 3-32 0,-3 3 0 16,-2-2-656-16,2 4-144 0,0 1-32 0,1 4 0 16,2 2-528-16,-1 1-96 0,-1 3-32 0,1 0 0 15,-1 4-128-15,0 1 0 0,0 1 0 0,0-2 0 16,0 4-128-16,1-1 128 0,0 1 0 16,2 2 0-16,-1-1 144 0,5 1 112 0,0-1 0 0,4-2 16 15,2 0 272-15,3-2 48 0,2-2 16 0,2-1 0 16,0-2-224-16,1-5-64 0,1 1 0 0,3-1 0 15,0-3-192-15,1-2-128 0,1-2 128 0,0-2-128 0,-1-2 0 16,1-2 144-16,0-2-144 0,2-3 0 16,0-2 176-16,-1-1-176 0,1-2 160 0,-2-1-160 0,1 1 208 0,-5-2-48 15,2 2-16-15,-3-4 0 0,1 4 192 0,-2-5 48 16,2-4 0-16,-2 2 0 0,1-2 48 0,1-3 16 16,-2 2 0-16,0-7 0 0,0 2-64 0,0-2 0 15,-1-2 0-15,-2-1 0 0,-1 1-96 0,-1 0-32 16,-2 1 0-16,-1-1 0 0,-2 5-96 0,-1-1-32 15,0 3 0-15,-1 6 0 0,0-2-128 0,-2 3-176 16,2-1 48-16,-1 0 0 16,1 2-352-16,-2-3-64 0,2 1-16 0,1-2 0 15,1 4-16-15,1-3-16 0,0 1 0 0,2-2 0 16,1 1-240-16,1-3-64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6:58:39.0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4108 14409 12895 0,'-5'-2'1152'0,"0"2"-928"0,2 0-224 0,2 0 0 0,1 0 960 0,-2-2 128 16,-2-1 48-16,-2 0 0 0,-2-1 720 0,1-1 128 0,2 1 48 0,0-2 0 0,3 0-176 0,-1 2-16 0,2-2-16 0,0 2 0 0,-1-1 16 0,2 2 0 15,-1 2 0-15,0-2 0 0,0 3-752 0,0 3-128 16,1-2-48-16,-2 5 0 0,2 0-592 0,0 3-128 0,0 1-32 15,-1 2 0-15,1 0-160 0,0 4 0 0,-1 2 0 0,1 3 0 16,0 1 0-16,0 0 0 0,0 3 0 16,0-1 0-16,0 3 0 0,1-4 0 0,0 1 0 0,1-2 0 15,-1-5 0-15,0 1 0 0,-1-5 0 0,1-3 0 16,0-1 0-16,1-5 0 0,-2-2 0 0,0-4 0 16,1-2 256-16,0-6 32 0,0-1 0 0,1-3 0 15,0-4-16-15,-1-2 0 0,2-5 0 0,-2 0 0 16,0 2-144-16,-1-2-128 0,-1-1 144 0,0 1-144 15,0 1 0-15,-1-1 0 0,1 8 0 0,1-2 0 16,0 4 0-16,1 2 0 0,-1 3 0 0,0 4 0 16,0-1 0-16,0 5 0 0,0-2 0 0,0 2 0 15,-1 1 0-15,-1 1 0 0,-1 1 0 0,1 1 0 16,-2 2 0-16,-1 0 0 0,-1 4 0 0,-2 1 0 0,0 2 160 16,-1 0-160-16,0 3 160 0,0 1-160 0,1-2 0 15,1 2 0-15,1-1 0 0,-1 2 0 0,4 2 0 0,-1-3 0 16,3-1 0-16,-1 1 0 0,2-2 0 0,0 1 0 15,3 1 0-15,-2-5 0 0,3-2 0 0,-2 0 0 16,2-2 0-16,0-1 0 0,0-4 0 0,-2 1 0 16,0 0 0-16,2-4 0 0,-1 2 0 0,-1-3 0 15,1-3 0-15,-1-3 0 0,1-1 128 0,-1-2 48 16,0-1 0-16,0 3 0 0,-1 1 16 0,0-4 0 0,0-3 0 16,-1 0 0-16,0 1-192 0,-1-1 128 15,0 4-128-15,-2 2 128 0,1 0-128 0,-2 1 0 0,1 6 0 16,-2-1 0-16,-2 1 0 0,1 0 0 0,0 3 0 15,-1 0 128-15,0 0-128 0,-1 0 160 0,-1 0-160 16,-1 1 160-16,0 1-160 0,1 2 0 0,0 2 0 0,-1-2 128 16,0 5-128-16,1-3 0 0,2 1 0 15,2 2 128-15,0 1-128 0,4 0 0 0,1 1 0 0,4 1 0 16,1-1 0-16,2 0 0 0,4 3 0 0,4-2 0 16,3 1 0-16,3-1 0 0,3-4 0 0,1-2 0 15,2 0 0-15,0-6 160 0,2 0-160 0,-3-4 160 16,-2 4-160-16,-1-6 0 0,0-3 0 0,-1 2 0 15,-4-4 176-15,-4 0 0 0,-2 0 0 0,-4 1 0 16,-3 0 80-16,-2 0 32 0,-3-2 0 0,-4-1 0 16,-1 1 96-16,-5 2 32 0,1 0 0 0,-2 0 0 15,-2-1-80-15,-5 1-16 0,0 3 0 0,-2-2 0 0,-1 3-320 16,0-2 0-16,1 3 0 0,2 4 0 0,0-1 0 16,1 2 0-16,2 2 0 0,0 2 0 0,3 2 0 0,0 0 0 15,3 4 0-15,2 3 0 0,-1 3 0 0,2 2 0 16,1 1 0-16,1 1-128 0,3 2 128 0,0-4 0 15,2 2 0-15,2-4-128 0,1 0 128 0,1-1 0 16,3-3 0-16,0-2 0 0,1-1 0 0,0-3 0 16,2-2 0-16,-1-3 0 0,1-1 0 0,0-4 0 15,-1-2 0-15,1-1 0 0,-1-4 0 0,-1 0 0 16,-2-2 0-16,2-5 0 0,-2-1 0 0,1-1 144 16,-1-4-144-16,-1 1 0 0,0 1 192 0,1 0-192 15,-3 1 192-15,0 3-192 0,0 2 0 0,-2 4 0 16,0 1 0-16,-1 6-144 0,-1 0 144 0,-1 4 0 0,1 2 0 15,-3 2 0-15,2 0 0 0,-2 3 0 0,0 1 0 16,-1 1 0-16,0 2 0 0,-1 0-128 0,-1 2 128 0,-2 1 0 16,0-1 0-16,-2 2 0 0,-1 1 0 0,-1 1-128 15,-2-3 128-15,1 3 0 0,0-1 0 0,1-1 0 16,1-2 0-16,0 0 0 0,3-3 0 0,2-1 0 16,2-3 0-16,3-2 0 0,2-2 0 0,4-1 0 15,3 0 0-15,3-1 0 0,2-2 0 0,5-2 0 16,3-3 0-16,2-1 0 0,2 0 0 0,0-4 0 15,1 0 0-15,2-5 0 0,4-1 0 0,-1-1 0 16,-1-4 0-16,-4 4 0 0,-4-2 0 0,-5 4 0 16,-4 4 0-16,-6-2 128 0,-3 5-128 0,-5 1 0 0,-4 3 256 15,-4-2 0-15,-5 5-16 0,-2 4 0 0,-4 0 16 16,-3 4 0-16,-4 0 0 0,-2 2 0 16,0 2-256-16,1 2 176 0,5 0-176 0,-1 3 160 0,2-1-160 15,2 0 0-15,4 1 0 0,3 0 0 0,2 2 0 0,3-1 0 16,3-2 0-16,4 2 0 0,2 3 0 0,4-3 0 15,1 2 0-15,3-4 0 0,1 0-144 0,2-4 144 16,3 0 0-16,1-1 0 0,0-4 0 0,2 0-128 16,-2-3 128-16,-1-3 0 0,-3 2 0 0,-1-5 0 15,0 0 0-15,-5 0 0 0,-1-1 0 0,-4 1 0 16,-1 0 0-16,-2 0 0 0,-3 2 0 0,-4-2 0 16,-2 0 0-16,-5 2 0 0,-4-2 0 0,-1 2 0 0,0 2 0 15,0 2 0-15,5-3 0 0,-3 3 0 16,-1 3 0-16,-1 0 0 0,1 4 0 0,3-1 0 0,1 2 0 15,1-1 0-15,4 0 0 0,2 2 0 0,1-3 0 16,5-1 0-16,2 1-272 0,2-4 0 0,4 2 0 0,2-1 0 31,6-3-704-31,4-4-144 0,5-1-32 0,7-2-20528 0</inkml:trace>
  <inkml:trace contextRef="#ctx0" brushRef="#br0" timeOffset="1569.52">4066 14569 10127 0,'-1'0'896'0,"-1"0"-704"0,2 0-192 0,0 0 0 0,2 3-992 0,-2-3-224 0,-2 1-64 0,1 2 0 15,0-2 1008-15,-3 1 272 0</inkml:trace>
  <inkml:trace contextRef="#ctx0" brushRef="#br0" timeOffset="7678.71">4244 14506 41471 0,'-6'-3'3680'0,"-1"3"-2944"0,6 0-592 0,1 0-144 0,4 0-400 0,-4 0-112 0,0-3-32 0,-4 3 0 16,1-4-1696-16,-1 1-352 0,0-2-64 0,0 4-16 0,2-2 3248 0,-1 1 656 0,1 2 128 0,0-2 32 0,-1 4-1152 0,-1 0-240 16,-1 2 0-16,0 1 0 0,0-2 0 0,-1 4 0 15,-2-1 0-15,-2 1 0 0,0 3 832 0,-2 1 304 16,-2 2 48-16,0-2 16 0,-1 4-240 0,1-2-64 16,-4 5 0-16,1-1 0 0,1 1-416 0,-1-2-96 15,-1 3 0-15,1 0-16 0,-2 3-368 0,-2-4 0 16,2 2 0-16,-2-1 128 0,-2 3-128 0,-1-2 0 15,-2 2 0-15,-5 5 0 0,-5 2 0 0,-4 3 0 16,-2 5 0-16,-2-1 0 0,-1 1 0 0,-5 7 0 16,-5 3 0-16,-3 4 0 0,1 0 0 0,1-1 0 0,3-1 0 0,9-6 0 15,7-7 288-15,-4 7-16 0,-2 4 0 0,-1 5 0 16,4-3 80-16,1-4 16 0,2 0 0 0,4-5 0 16,3-5-224-16,2-5-144 0,2 1 192 0,0-7-192 15,2 2 256-15,2-1-64 0,0-2-16 0,2 1 0 16,1-4-176-16,2-2 0 0,0 2 0 0,-1-1 0 15,2-1 0-15,-1 1 0 0,1-3 0 0,-1 0 0 16,-2 0 0-16,1 0 0 0,-1-1 0 0,-1-2 0 16,0 2 0-16,1-1 0 0,0 1 0 0,1-4 0 15,1 0 0-15,4 0 0 0,-1 0 0 0,2-3 0 16,2 0 0-16,-1 0 0 0,1 0 0 0,1-1 0 16,-1 1 0-16,1 0 0 0,1-2 0 0,1-2 0 0,-1 1 0 15,2-2 0-15,1 0 0 0,0 0 0 16,1-1 224-16,1 0 16 0,-1 1 0 0,2-2 0 0,-1 1-240 15,-1 1 0-15,1 1 0 0,-1 2 0 0,0-3 0 16,-1 4 0-16,0 1 0 0,-1-2 0 0,0 2 0 0,-1 0 0 16,0 0 0-16,0 1 0 0,1-3 0 0,-2 0 0 15,2 0 0-15,0-2 0 0,0 0 256 0,0 2-64 16,-1-4 0-16,0 4 0 0,2-2-64 0,-1 2 0 16,-1-3-128-16,-1 2 192 0,2 0-192 0,0-2 0 15,0 1 0-15,1 1 0 0,0-4 0 0,0 4 0 16,-1-1 0-16,-1 0 0 0,4 2 0 0,-1-4 0 15,0 4 0-15,0-2 0 0,2-1 0 0,0-2 0 16,0 1 0-16,1-2 0 0,1 0 0 0,-1 0 0 0,1 0 0 16,-1-2 0-16,1 1 304 0,0-4 16 0,-2 1 0 15,2-2 0-15,2 0-160 0,-1-4-32 0,1 0 0 16,2-3 0-16,0 1-128 0,-1-4 192 0,1 0-192 0,0-3 192 16,0 1-192-16,-1-2 0 0,1 2 0 15,-2-5 0-15,0 2 0 0,-2-1 0 0,0 2 0 0,-3-2 0 16,1 0 0-16,-2-1 0 0,0 5 0 0,-1-1 0 15,2 3 0-15,-2 3 0 0,1 0 0 0,0 2 0 16,2 4 0-16,-2-2 0 0,3 3 0 0,0 2 0 16,-2 0 0-16,3 1 0 0,1 0 0 0,1 3 0 15,-1 3 0-15,1-2 0 0,0 3 0 0,0 2 0 16,1 3 0-16,-1 3 0 0,2 4 0 0,-2 3 0 0,2-1 0 16,-2 4 0-16,2-2 0 0,0 2 0 15,1 3 0-15,1-5 0 0,-1 2 0 0,0-1 0 16,0-1 0-16,0 1 0 0,0-1 0 0,-3-2 0 0,2 1 0 15,-2 1 0-15,1 2 0 0,-2-4 0 0,0 1 0 16,-1 1 0-16,0 0 0 0,-2 1 0 0,-1 1 0 16,0-4 0-16,-1-2 0 0,-1 1 0 0,1-5 0 15,-1 0 0-15,0 1 0 0,0-3 0 0,3-4 0 0,-2 0 0 16,2 0 0-16,1-2 0 0,-1-3 0 0,1-1 0 16,1 0 128-16,0 0-128 0,1-1 0 0,1 1 0 15,0-3 0-15,2 3 0 0,1-1 336 0,-5 1-16 16,0 0 0-16,23-5 0 0,-13 1-192 0,1 1-128 15,2 0 128-15,-1 1-128 0,3 1 128 0,0-2-128 16,1 2 160-16,1 1-160 0,-1 1 0 0,1 2 0 0,2 0 0 16,-1-3 0-16,1 3 0 0,0-3 0 0,-1 0 0 15,2-3 0-15,-2 3 0 0,1-2 0 0,0 1 0 16,-3-3 0-16,0 1 0 0,-3 0 0 0,1-4 0 16,-2 1 0-1,1 4-720-15,-4-4-192 0</inkml:trace>
  <inkml:trace contextRef="#ctx0" brushRef="#br0" timeOffset="8896.54">2314 16769 29487 0,'5'-6'2624'0,"-1"2"-2112"0,0 2-512 0,-1-1 0 0,-1 2 0 0,2-1 0 0,2-4 0 0,4-4 0 0,2 0 0 0,-2 1 0 0,-1 2-128 0,-4 2 128 0,-2 4 128 0,-1 1 80 0,-2 0 16 0,-3 0 0 0,2 1 896 0,-1 1 176 16,0-2 48-16,0 1 0 0,-1-1-608 0,1 0-112 15,-1 0-32-15,0-1 0 16,-1-1 112-16,-1 1 32 0,0-2 0 0,-2 1 0 0,-1-2-160 0,-2 0-48 16,0-2 0-16,-2 0 0 0,0 0 16 0,-2-1 0 15,-1 4 0-15,-1-6 0 0,1 3-96 0,-1 0 0 16,0 0-16-16,0 2 0 0,1-2-176 0,0 2-48 16,1 0 0-16,-1-1 0 0,1 4-208 0,2-1 0 15,1-1 0-15,1 2 0 0,1-2 0 0,3 0 0 16,2 3 0-16,2-3 0 0,-1 3 0 0,3-1 0 15,2 1 0-15,0-1 0 0,3 1 0 0,1 0 0 16,2 1-128-16,-1-1 128 0,2 4 0 0,1-1-160 16,-1 0 160-16,3 3-128 0,-3-2 128 0,4 2 0 15,-2 4 0-15,0 2 0 0,0 1 0 0,-1-1 0 16,0-1 0-16,-3 1-128 0,0 1 128 0,-4-3 0 0,1-2 0 16,0-4-128-16,-3 1 128 0,0-5 0 0,-1 1 0 15,1-1 0-15,-1 0 0 0,0-1 0 0,-1-1 0 16,1-5 0-16,0 1 352 0,0-6 0 0,0-2 0 0,1-1 0 15,-1-1 32-15,2-4 0 0,-2-1 0 16,0-3 0-16,0-3-192 0,0-4-48 0,0-4 0 16,0 0 0-16,0 1-144 0,0-2 0 0,0-1 144 0,-2-2-144 15,1 2 0-15,0 1 0 0,-1 2 0 0,-2 3 0 16,1 2 0-16,-2 1 0 0,-1 2 0 0,1 4 0 16,-1 1 0-16,1 1 0 0,-2 1 0 0,1 3 0 15,1 0 0-15,0 4 0 0,-2 2 0 0,4 4 0 16,-1 0 0-16,2 3 0 0,-1 3 0 0,2 0 0 15,0 3 0-15,-1-1-160 0,1 8 160 0,0 2-160 0,0 2-80 16,1 5-16-16,0 3 0 0,0 3 0 0,0 1 64 0,0 2 16 16,1 0 0-16,0 3 0 0,2-2 176 15,-1-1-128-15,2-2 128 0,-1-1-128 0,2-2 128 0,-1 0 0 16,0-1 0-16,-2-1 0 0,1 1 0 0,-1 0 0 16,0 4 0-16,-2-1 0 0,1-3 0 0,-1 1 0 15,0-2 0-15,-1-5 0 0,2-3 0 0,-1-1 0 16,0-5 0-16,1-1 0 0,0-2 0 0,0 1 192 15,1-4-64-15,-1 1 0 0,0 1-128 0,0-2 0 16,-1-1 0-16,2 3 0 0,-2-3 0 0,1-3 0 16,0 3 0-16,0-1 0 0,1 1 0 0,-1-1 144 15,0 1-144-15,0 0 0 0,-1 0 160 0,2 0-160 16,-2 0 128-16,0 0-128 0,0 0 0 0,0 0 0 16,0 0 0-16,0 0 0 0,0 0 0 0,18 21 0 0,-12-15 0 15,3 1 0-15,0 2 208 0,0 0-32 0,3 1-16 16,-1-4 0-16,1 1-160 0,-1 2 0 0,2-3 144 0,-2 0-144 15,1 0 0-15,-1 1 0 0,0-6 0 0,2 1 128 16,-1-1 112-16,2-1 16 0,-1-1 16 0,2-1 0 16,1 1-80-16,0-2-32 0,2-1 0 0,-1 2 0 15,0-2-160-15,1 2 0 0,-1-2 0 0,-1-2 0 16,1 0-448 0,2-1-64-16</inkml:trace>
  <inkml:trace contextRef="#ctx0" brushRef="#br0" timeOffset="9697.45">2410 16345 35007 0,'-17'8'3120'0,"3"0"-2496"0,7-4-496 16,3-2-128-16,0 2-1280 0,-2 0-288 0,-9 2-48 0,-8 6-16 0,-3 4-416 0,0-3-96 0,5-1-16 0,5-4 0 0,5-3 1840 0,3-2 320 15,3 0 128-15,4-3 0 0,1-3 368 0,1 3 64 0,2-3 16 16,-1 0 0-16,1 3 128 0,-1-4 16 0,-1 4 16 0,1-2 0 15,-2 2 256-15,0 0 48 0,0 0 16 0,0 0 0 16,0 0 704-16,0 0 144 0,0 0 16 0,-18 12 16 16,16-9-736-16,-1-2-160 0,1 1-16 0,2-2-16 15,0 2-640-15,1-2-128 0,2 2-32 0,0-2 0 16,2 0-208-16,1-2 0 0,2 2 0 0,-1-2 0 16,2-1-400-16,-2-3-80 15,1 1-16-15,-1-3 0 0,1 0-1872 0,-3 0-384 16,-2-1-80-16,-2 3-12032 0</inkml:trace>
  <inkml:trace contextRef="#ctx0" brushRef="#br0" timeOffset="13023.46">4390 14478 15663 0,'-11'2'1392'0,"-1"0"-1120"0,0 0-272 0,3 1 0 0,6-2 5696 0,0 1 1088 0,0-2 224 0,-6 3 32 0,-5 0-8192 0,-3 1-1664 0,-4-1-320 0,1-2-64 0,2 1 3456 0,2-2 704 0,4-3 128 0,3 0 16 16,1 1-448-16,1-2-80 0,2 0-32 0,1 1 0 15,0 0 304-15,2 3 64 0,-1 0 16 0,-2 0 0 16,2 3-672-16,-3-2-128 0,-1 4-128 0,-1 2 192 16,-2 2-192-16,-3 1 0 0,1-4 0 0,-1 4 0 0,0 0 288 15,1-4 32-15,4 0 0 0,1-2 0 16,-3 1-80-16,0 1-16 0,2-5 0 0,0 2 0 0,2-3 96 0,2 0 32 15,3 0 0-15,0-4 0 0,2 4-32 16,1-5-16-16,2 1 0 0,4 1 0 0,1-4-304 0,3 1 160 16,2-3-160-16,0 3 128 0,0 3-128 0,-2-4-224 15,-1 4 48-15,1-3 16 0,2 2-80 0,-2 1-16 16,0 0 0-16,-4 3 0 0,-2-3 256 0,-3 3-144 16,-1 0 144-16,-2 0-128 0,-1 0 288 0,1 0 64 15,-1 0 16-15,0-2 0 0,-2 2 384 0,-2-2 80 16,0-1 0-16,5 3 16 0,0 0-208 0,0 0-32 15,-19-13-16-15,14 11 0 0,0-2-48 0,1-2-16 16,-1 0 0-16,0 2 0 0,0-2-224 0,1 3-48 16,2 0-128-16,-1 0 192 0,2 3-192 0,0 0 0 0,1 0 0 15,0 3 0 1,1 0-832-16,3 4-48 0,2-4-16 0,3 6-19888 0</inkml:trace>
  <inkml:trace contextRef="#ctx0" brushRef="#br0" timeOffset="51776.49">4339 14433 35935 0,'-4'-8'3200'0,"2"0"-2560"0,1 3-512 0,1 4-128 0,0 1-1280 0,0-4-256 0,-2-4-64 0,-1-2-16 16,-2-5 512-16,-3 1 96 0,1 0 32 0,-2 4 0 0,-1 0 1712 0,0 4 352 0,1-1 64 0,-4 4 0 0,1-2 512 0,-3 0 112 15,1 2 16-15,0 1 0 0,-3 1-624 0,-1 2-112 16,1 1-32-16,-4 5 0 0,1-1-704 0,-2 4-160 15,-1-2-32-15,0 6 0 0,-1 2-128 0,2-1 0 0,1-2 0 16,2 0 0-16,2 0 0 0,0 5 0 0,-3-1 0 16,3 4 0-16,3-2 0 0,1 0 0 0,-1 4 0 15,0-1 0-15,3 3 0 0,1-1 0 0,4-1-128 0,1-1 128 16,4-2 0-16,2 1 0 0,4-4 0 0,3 0 0 16,1-1 0-16,4-3-176 0,0-2 176 15,5-2-128-15,2-2 128 0,1-2 256 0,2-1-64 0,3-4-16 16,1-3-32-16,2-1 0 0,-1-3 0 0,1-2 0 15,0-1-144-15,-2 1 0 0,-1-4 0 0,-2 2 0 16,-2 0 0-16,-2 0 0 0,1 0 128 0,-5-2-128 16,-1 1 0-16,-3 0 0 0,-1-3 0 0,-3 1 0 15,-2-2 160-15,-2 1 0 0,-2 2 0 0,-3 0 0 16,-3 0 80-16,-2-2 16 0,-3-1 0 0,-2 1 0 16,0 4-112-16,-3 2-16 0,1 3 0 0,-2 2 0 15,1 4-128-15,2 4-176 0,1-2 48 0,0 5 0 16,-2 4 128-16,2 4 0 0,0 1 0 0,1 2-128 0,2 1 128 15,-2-3 0-15,2 2 0 0,1 2 0 0,-2 0 0 0,-1 2 0 16,2 2 0-16,-1-2 0 0,3-2 0 0,-2-2 0 16,2-2 0-16,1-3 0 0,2-1 0 0,-1-2 0 15,3 2 0-15,1-6 0 0,0 1 0 0,0-1 0 16,1-2 0-16,1-1 0 0,1-3 0 0,2 0 0 16,2-3 144-16,3-4-144 0,1-1 240 0,4-5-64 15,0 0-16-15,2-3 0 0,3-5-160 0,-1-2 0 16,-2 1 0-16,-2 0 0 0,-3 3-336 0,-2 3 48 15,-4 0 16-15,-2 4 0 0,-3 2 272 0,-3 1-192 0,-2 6 192 16,-3 1-160-16,-1 4 288 0,-2 3 48 0,-2 2 16 0,-2 2 0 16,-1 2-16-16,1 1 0 0,-1 0 0 0,2 3 0 15,2-2-176-15,1 3 0 0,3-3 0 16,1 2-13088-16,2 1-2688 16</inkml:trace>
  <inkml:trace contextRef="#ctx0" brushRef="#br0" timeOffset="101992.9">4246 14446 5519 0,'-1'-3'496'0,"1"0"-496"0,0 3 0 0,0 0 0 0,0 0-240 0,1-3-144 0,-1 2-16 0,2-4-16 0,-1 4 144 0,1-6 16 16,1 5 16-16,0-2 0 0,1 2 704 0,0-2 144 0,-2 4 32 0,1-2 0 0,-1 2-176 0,1 0-16 0,-2 2-16 0,0-2 0 16,0 4-432-16,-1-2 0 0,0 2 0 0,-2 2 0 15,0 3 0-15,-3-2 0 0,0 3 0 0,-3 1 0 0,2-1 240 16,-3 0 160-16,-2-1 48 0,1 1 0 0,2 0-96 0,-2-2-16 15,0-3 0-15,1 0 0 0,-1 1 656 0,2-5 128 16,-1 2 32-16,3-3 0 0,0 0-448 0,1-3-96 16,1 2-16-16,2-1 0 0,-1-2-208 0,2 2-64 15,0-2 0-15,1 0 0 0,1-2 80 0,0 1 16 16,2 1 0-16,-1 1 0 0,2-2-416 0,-1 0 0 16,1-1 0-16,1 1 0 0,0-2 0 0,0 1 0 15,0 1 0-15,1-3 0 0,-1 1 192 0,0 1 16 16,-1-1 0-16,1 1 0 0,-3-1 192 0,2 1 48 0,0 1 0 15,-2 0 0-15,1-1-144 0,-2 1-32 16,1 2 0-16,-2-4 0 16,1 4-1024-16,-1-1-208 0,0-1-32 0,3 1-16 0</inkml:trace>
  <inkml:trace contextRef="#ctx0" brushRef="#br0" timeOffset="102577.13">4265 14423 911 0,'-5'0'0'0,"0"0"0"16,0 0 0-16,3 0 0 0,2 0 6160 0,0 0 1152 0,1-2 240 0,-1 2 32 0,1-4-5920 0,0-1-1168 0,3 0-240 0,1-1-64 0,0-2-192 0,1 1 176 0,1 0-176 0,0 1 160 0,-1 0-160 0,0 1 0 15,-1 1-192-15,1 0 192 0,-2 1 0 0,0 0 0 16,-1 1 0-16,0 2 0 0,-1-2 0 0,-1 2 0 15,1 0 144-15,-1 0-16 0,0 0 464 0,0-2 112 16,2 2 0-16,-2-3 16 0,0 2-400 0,2-4-64 0,-2 4-32 16,2-4 0-16,-2 1 0 0,1 1 0 0,-1-1 0 0,2-2 0 15,-2 3 80-15,0 0 16 0,1-2 0 0,-1 3 0 16,0-1 64-16,0 3 0 0,1-3 16 0,-1 1 0 16,-1 0 240-16,1 2 32 0,-1 0 16 0,1 0 0 15,1 0-176-15,-1 0-16 0,-1 0-16 0,0 0 0 16,0 0-224-16,0 0-32 0,0 0-16 0,18-8 0 15,-13 4-208-15,0-1 176 0,3 1-176 0,-3 1 160 16,2-1-160-16,-2-2 0 0,1 3 0 0,0 0 0 16,-1-2 0-16,0 1 0 0,-1 0 0 0,0 1 0 15,-2 0 0-15,1-1 0 0,-2 4 0 0,1-2 0 16,0-2 0-16,-1 1 0 0,0 0 0 0,-1-1 0 16,2 2 0-16,0-1 0 0,-2 2 0 0,2-4 0 15,2 4-384-15,0-4 64 0,-1 4 0 0,1-3 0 16,0 3-528-16,-1 0-112 0,2 1 0 0,-1-3-10320 15,0 2-2064-15</inkml:trace>
  <inkml:trace contextRef="#ctx0" brushRef="#br0" timeOffset="102850.32">4479 14270 19343 0,'-11'6'1728'0,"3"-1"-1392"0,1-1-336 0,3-2 0 0,2 0 2288 0,0-2 384 0,1 2 80 0,-3-2 0 15,0 3-4400-15,-3-3-880 0,2 0-176 0,-1 0-48 16,2 0 1312-16,2-3 256 0,1-1 48 0,0 2 16 16,1-2-640-16,1 2-128 0,0-1-32 0,0 2 0 0,2 1 2096 0,-1 0 400 0,2 0 96 0,-2 0 16 15,1 1-432-15,-1 2-64 0,1-1-32 0,-2-2 0 16,0 2-160-16,1 0 160 0,-1-2-160 0,0 0 160 15,0 2-160-15,-1 0 0 0,-1 0 0 0,-1-2 0 16,-5 3 0-16</inkml:trace>
  <inkml:trace contextRef="#ctx0" brushRef="#br0" timeOffset="102992.34">4427 14281 24879 0,'-8'4'2208'0,"2"-2"-1760"0,1 2-448 0,2-1 0 15,1-3 1776-15,2 0 272 0,0 0 48 0,-1 1 16 16,1 1-1664-16,-1 0-320 0,1-1-128 0,2-1 0 15,1 0 0-15,-1-1-176 0,-2 1 0 0,0 0 0 16,0 0-1264-16,20-8-256 16,-14 4-48-16,-1 2-16 0,-1-2-848 0,1-1-160 0</inkml:trace>
  <inkml:trace contextRef="#ctx0" brushRef="#br0" timeOffset="103182.66">4485 14248 4607 0,'16'-10'192'0,"-13"9"64"0,-2 1-256 0,-1 0 0 0,1-3 0 0,1 1 0 0,5-2 960 0,3-6 160 15,4-2 32-15,4-4 0 0,1 0-368 0,2-3-64 16,2 1-16-16,-2-2 0 0,1-1-352 0,0 1-80 15,-1-1-16-15,3 1 0 0,2-5 864 0,1 2 160 16,-4 2 48-16,2 1 0 0,2-2-736 0,1 0-144 16,-1 1-16-16,0-2-16 0,-2 5-32 0,-2-2-16 0,1 1 0 0,-3 1 0 15,0 2 528-15,-3-3 128 16,0 2 0-16,-2-2 16 0,-1 1-608 0,-2 2-128 0,0 1-32 16,-2 1 0-16,0 0-272 0,0 0 0 0,0-2 0 0,0 3 0 31,0-3-560-31,-1 4-16 0</inkml:trace>
  <inkml:trace contextRef="#ctx0" brushRef="#br0" timeOffset="103346.74">5684 13146 48831 0,'-9'1'4352'0,"1"-1"-3488"0,6 0-688 0,3-1-176 15,3-1 0-15,-1-2 0 0,2-5 0 0,3-4 0 16,7-8-2704-16,8-8-432 0</inkml:trace>
  <inkml:trace contextRef="#ctx0" brushRef="#br0" timeOffset="103509.68">6186 12612 44223 0,'-22'4'3936'0,"7"-3"-3152"16,2 4-624-16,7-5-160 0,4 0 1312 0,5-4 224 16,2 2 64-16,0-2 0 15,2-5-3568-15,4-3-704 0,7-4-144 0,1-4-16 0</inkml:trace>
  <inkml:trace contextRef="#ctx0" brushRef="#br0" timeOffset="103692.85">6340 12410 13823 0,'-5'-3'1216'0,"0"3"-960"0,0 0-256 0,2-3 0 16,3 3 6080-16,0 0 1152 0,2 0 256 0,-1-4 32 16,0 2-7136-1,2-4-1440-15,2 0-288 0,0-2-48 0,2-4-64 16,2 2-16-16,-1-2 0 0,1 2 0 0,0 1-1408 0,-1-1-304 16,1 1-48-16,-2 2-16 0,0 2 2768 0,-1 1 480 0,0 1 240 0,0-2-32 15,-1 0 2608-15,1 0 528 0,2 1 112 0,0-2 0 0,0-3-2016 16,2 2-416-16</inkml:trace>
  <inkml:trace contextRef="#ctx0" brushRef="#br0" timeOffset="105062.1">6446 12309 3679 0,'6'-10'320'0,"1"4"-320"0,-3 0 0 0,-1 2 0 0,1 1 0 0,1-3 0 0,4-6 0 0,5-7 0 0,3 0 0 0,-1 0 0 0,-3 3 0 0,-3 1 0 0,-4 8 0 0,-4-2 0 16,2 3 0-16,-3 2 0 0,1-2 144 0,-1 5 96 16,0-2 16-16,-1 3 16 0,1-2 2048 0,-1 2 416 15,0 0 80-15,-1 2 0 0,1-2-208 0,-1 3-48 16,-2-3-16-16,3 0 0 0,0 0-480 0,0 0-80 0,0 0-32 16,0 0 0-16,0 0-624 0,0 0-128 15,-18 10-32-15,14-9 0 0,2 1-128 0,-2 1-16 0,1-3-16 0,-2 4 0 16,1-2-560-16,-3 2-96 0,1-2-32 0,-3 2 0 15,1 2-64-15,-2-5-32 0,0 4 0 0,-2-1 0 16,-1 0-80-16,1-1-16 0,-2 0 0 0,1-1 0 16,-1 0 16-16,2 0 0 0,-2-2 0 15,2-4 0-15,-1 4 64 0,1-3 16 0,0 0 0 0,1-1 0 16,1 2 96-16,2 2 32 0,3-4 0 0,0 4 0 16,3 0-176-16,1 0-48 0,1 0 0 0,1 4 0 15,1-2-128-15,2 5 0 0,2 0 0 0,2 2 0 16,2 2 0-16,2 0-176 0,0 3 48 0,3 0 0 15,1-1 128-15,0 0 0 0,0 0 0 0,3-1 0 0,1 0 0 16,1 0 0-16,0 0 0 0,-1-3-128 16,1 1 128-16,-2-7 0 0,1 2 0 0,-3-4 0 15,0 2 0-15,-3-6 0 0,2 0 0 0,-2-1 128 0,-2-2 128 16,0 0 48-16,-1-4 0 0,-1-3 0 0,-2 1 96 0,0 0 32 16,-1-2 0-16,0-2 0 0,-2-1-304 0,0-1-128 15,0 0 0-15,-1-3 128 0,-2 1-128 0,0-2 128 16,-2-1-128-16,-2-1 128 0,1 1-128 0,-4-1 0 15,0 1 0-15,-1 4 0 0,1 3 0 0,-2 3 0 16,-2 1 0-16,-1 6 0 0,-1 0 128 0,1 2-128 16,-1 4 0-16,-1 4 128 0,-2 2 96 0,3 0 16 15,2-2 0-15,-2 4 0 0,0 5-240 0,0-1 0 16,-1 5 0-16,2 2 0 0,0-1 0 0,2 1 0 0,2 3 0 16,1-2 0-16,2 5 0 0,1-3 0 0,2 0 0 15,0-3 0-15,4 3 0 0,1-6 0 0,0 0 0 0,0-1 0 16,4-3 0-16,-2 0 0 0,3-1 0 0,-1-1 0 15,-1-4 0-15,0 0 0 0,0-5 0 0,0 2 0 16,-1-3 0-16,-2-3 0 0,0 2 0 0,0-4 0 16,0-1 0-16,-1 0 0 0,-1-2 0 0,1-2 0 15,-2-1 0-15,0 0 0 0,-1-4 0 0,-2 2 0 16,-3-3 0-16,-2 1 0 0,-2-1 0 0,-2-3 0 16,1 5 0-16,-5 0 0 0,0 0 0 0,0 2 0 15,0 2 0-15,-1 4 0 0,0-1 0 0,0 5 0 16,1-2 0-16,0 4 128 0,3 1-128 0,1 4 0 15,1-1 0-15,2 5 0 0,-1 1 0 0,4 0 0 16,0 2 0-16,0 1 0 0,3 2 0 0,1 1 0 0,1 0-128 16,2 1 128-16,2-3 0 0,1-1 0 0,2-3 0 15,4-3-128-15,0-2 128 0,0-1 0 0,3-2 0 0,0-2 0 16,0-2 0-16,-3-4 0 0,2 2 0 0,-2-6 0 16,-1-1 0-16,-1 1 0 0,-4-2 0 0,-1 2 0 15,0-4 0-15,-1 2 0 0,-2-1 0 0,0 3 0 16,-2-1 0-16,-3 4 0 0,1 1 0 0,-2 0 0 15,0 3 0-15,-1 3 0 0,-1 3 128 0,-4 3-128 16,-1 4 0-16,-1 2 0 0,-3 4 288 16,-1-1-32-16,-2 5-16 0,1-5 0 0,0 2-64 0,2-2-16 15,1-3 0-15,2-2 0 0,2-3 144 0,3 0 16 16,2-1 16-16,2-4 0 0,2 1-160 0,2-6-48 16,3-1 0-16,1-4 0 15,4-5-656-15,4-6-144 0,7-6-32 0,6-17-21296 0</inkml:trace>
  <inkml:trace contextRef="#ctx0" brushRef="#br0" timeOffset="107405.79">6313 12248 911 0,'3'-12'0'0,"0"2"0"0,-1 1 0 0,-1 3 0 0,1 3 1392 0,-2 0 192 15,1-1 32-15,0-2 16 0,2-6 800 0,0-2 176 0,1-1 16 0,0-1 16 0,0 4-112 0,0-2-32 0,1 2 0 0,0 0 0 0,2 2-1136 0,0-3-224 0,2 3-48 0,-1-2-16 16,2 3-864-16,-2 2-208 0,-1 1 0 0,0 0 0 16,0-1 0-16,-2 2 176 0,-2 2-176 0,0-1 160 15,-1 2 496-15,-2-2 112 0,1 1 0 0,-2 2 16 16,-1-1 336-16,-1-1 64 0,1 2 16 0,-2 1 0 15,0-2-144-15,-1 2-32 0,2 0 0 0,-1 0 0 16,0 0-528-16,1 2-112 0,1-2-32 0,0 0 0 16,2 1-144-16,0-1-16 0,0 0-16 0,1 0 0 0,-1 0-176 0,1 0 128 15,-1 0-128-15,0 0 128 0,0 0-128 0,0 0 0 16,0 0 0-16,0 0 128 0,0 0-128 16,0 0 0-16,0 0 0 0,0 0 0 0,0 0 192 0,0 0-64 15,0 0 0-15,0 0 0 0,0 0 192 0,0 0 16 16,0 0 16-16,-22 3 0 0,17-1 96 0,0-1 32 15,0 2 0-15,2 1 0 0,-2-2-80 0,0 2-16 16,1 2 0-16,-1 0 0 0,1 0-64 0,1 0 0 16,0 4-16-16,1-3 0 0,0 2-160 0,1 4-16 15,0-5-128-15,-2 2 192 0,2 0-192 0,-3 0 0 16,0 1 0-16,-3-1 0 0,0 0 0 0,-3 2 128 16,-2 1-128-16,-2-2 0 0,-1 1 160 0,-2 1-16 15,0 2 0-15,-3 1 0 0,1 2 112 0,-1-2 32 16,3 4 0-16,-1 1 0 0,0-1-32 0,0-2-16 0,-1 5 0 15,1-5 0-15,2-2-48 0,-2 3-16 0,2-3 0 16,0 0 0-16,1 0-176 0,0-4 0 0,1 4 0 16,-4-1 0-16,3 1 0 0,-1-2 0 0,0 2 0 0,0-1 0 15,-1 1 0-15,0 0 0 0,-2 0 0 0,1 0 0 16,1-1 0-16,1-3 0 0,0 1 0 0,1-3 0 16,2 0 0-16,-1-2 0 0,3 0 0 0,1 0 0 15,3-2 0-15,-1 1 0 0,1-4 0 0,1 4 0 16,1 0 0-16,1-1 0 0,-1 0 0 0,1-2 0 15,1 1 0-15,-1-1 0 0,0-2 0 0,1 2 0 16,-1 2 0-16,0-3 0 0,1 0 0 0,-1 1 0 16,-1-2 0-16,0 2 0 0,0-1 0 0,0 0 0 15,1 1 0-15,-1 1 0 0,-1-4 0 0,0 2 0 0,1-2 0 16,0 1 0-16,0 1 0 0,0-2 0 0,0 2 0 16,2-3 0-16,-1 2 0 0,1-2 0 0,1 1 0 15,-2 2 0-15,2-1 0 0,-2-1 0 0,0 2 0 0,2 1 0 16,-1-1 0-16,0 2 0 0,0 1 0 0,-1-2 0 15,1 2 0-15,-1 1 0 0,0-4 0 0,-1 3 0 16,0 1 0-16,-1-1 0 0,1-2 0 0,0 2 0 16,0-4 0-16,-1 4 0 0,0-2 0 0,-1-1 0 15,0 0 0-15,1 3 0 0,0-2 0 0,0-1 0 16,0 0 0-16,1 0 0 0,1 1 0 0,-1-4 0 16,3 2 0-16,-1 2 0 0,1-4 0 0,0 2 0 15,1-1 0-15,0 2 0 0,0-3 0 0,0 0 0 0,-1 0 0 16,2 0 0-16,-1 0 0 0,1-4 0 0,-1 2 0 15,1-2 0-15,-1-1 128 0,1 5 32 16,0 0 16-16,0 0 0 0,-3-20 80 0,3 14 0 0,-1 0 16 16,0-3 0-16,1 4-80 0,-2-1-32 0,2 0 0 0,0-3 0 15,2 2-160-15,-2-4 160 0,2 1-160 16,1-3 160-16,0 4-160 0,1-5 0 0,1 2 0 0,-1-3 128 16,1 2-128-16,-3 0 0 0,2 0 0 0,-1 1 0 15,1 0 0-15,-1-2 0 0,0 2 0 0,0-3 0 16,-1 1 0-16,2-2 0 0,1 0 0 0,-1-1 0 15,-1 0 0-15,1 0 0 0,0-1 0 0,0-1 0 16,-2 0 0-16,0-2 0 0,1 2 0 0,-3 3 0 16,1 0 0-16,-1 0 0 0,1 0 0 0,-1 1 0 0,2 1 0 15,-2 2 0-15,0 2 0 0,0 0 0 0,1 4 0 0,-1 3 0 16,0 0 0-16,1 3 0 0,-1 0 0 0,0 0 0 16,0 1 0-16,0 1 0 0,0 2-256 0,0 2 64 15,0 1 0-15,0-7 16 0,0 0-16 0,-2 28 0 16,2-18 0-16,0 5 0 0,-2 3 192 0,2-2 0 15,-1 0 0-15,1 3 0 0,-1-2 0 0,0 7 0 16,-2-1 0-16,1 2 0 0,-1 1 0 0,0 1-160 16,0-3 160-16,-1-3 0 0,2-3 0 0,-2-2-128 15,1 0 128-15,0-3 0 0,1-1 0 0,0-4 0 16,2 0 0-16,-1-2 0 0,2 1 0 0,-1 0 0 16,2-1 0-16,-1 0 0 0,0 3 0 0,0-2 0 15,2 3 0-15,-1 1 0 0,1 1 0 0,-1 2 0 16,3-1 0-16,-1 3 0 0,1-4 0 0,0 2 0 15,-2-2 0-15,2 1 0 0,-1-5 0 0,1 0 0 16,0 0 0-16,0-4 0 0,1 2 128 0,-1-5 48 0,2 1 0 16,1-4 0-16,-1 1 128 0,1-3 16 0,0 2 16 0,2-2 0 15,-1-2-336-15,0 0 144 0,0 0-144 0,1-4 0 32,-1-1-256-32,1 0-144 0,2-4-48 0,4-4-23488 0</inkml:trace>
  <inkml:trace contextRef="#ctx0" brushRef="#br0" timeOffset="108883.35">6646 12259 16575 0,'-1'-3'1472'0,"0"0"-1168"0,0 2-304 0,1 1 0 0,0-2 1424 0,-1 0 240 0,-1-3 32 0,-1-1 16 16,-1-1-32-16,0-3 0 0,0 1 0 0,1 1 0 0,-2 0-48 0,0 2-16 0,0 2 0 0,0-2 0 0,-1 1-800 0,0 0-176 0,-1 3-16 0,1-1-16 15,0 2-608-15,0 1 0 0,2 0 0 0,0 0 0 16,2 1 0-16,-1 2 0 0,1-1 0 0,2 2 0 16,0 0 0-16,0 2 128 0,2-4-128 0,0 2 0 15,1-2 144-15,0-2-144 0,2 2 192 0,-1-4-192 0,1 0 400 0,1-2-16 16,0 2-16-16,1-4 0 15,-1 2 80-15,1-2 32 0,-2 0 0 0,-2-1 0 0,0 4-256 16,-2-4-48-16,0 1-16 0,-2 0 0 0,0 0-160 0,-2-3 0 16,0 2 0-16,-2 1 0 0,0-3 0 0,-1 2 0 15,-2 0 0-15,1 1 0 0,-1 0 0 0,1 0 128 16,-1 2-128-16,0 0 128 0,2 4-128 0,-3 0 160 16,2 0-160-16,-1 4 160 0,-1-3-160 0,2 2 160 15,0-1-160-15,0 2 160 0,1-2-160 0,0 0 160 16,1 0-160-16,0-2 160 0,3 0 128 0,-2 0 32 15,3 0 0-15,0 0 0 0,1-2-112 0,0 0-16 16,1 0 0-16,0 0 0 0,0-2-192 0,-1 4 0 0,0 0-144 16,0 0 144-1,0 0-608-15,0 0-32 0,0 0 0 0,0 0-18048 0</inkml:trace>
  <inkml:trace contextRef="#ctx0" brushRef="#br0" timeOffset="109687.74">6734 12100 18431 0,'-1'0'1632'0</inkml:trace>
  <inkml:trace contextRef="#ctx0" brushRef="#br0" timeOffset="109839.43">6954 12043 45151 0,'-16'4'4016'0,"4"-1"-3216"0,6 0-640 0,5-3-160 16,2 0-448-1,-1-3-128-15,-4 2-32 0,-2-1 0 0,0-2-4096 0,3-7-816 16</inkml:trace>
  <inkml:trace contextRef="#ctx0" brushRef="#br0" timeOffset="109995.75">7411 11541 42383 0,'-15'-2'1872'0,"5"2"400"0,3 0-1824 0,4-2-448 16,6 2 0-16,0-2 0 16,3-1-4096-16,2-2-896 0,4-1-192 0,5-6-48 0</inkml:trace>
  <inkml:trace contextRef="#ctx0" brushRef="#br0" timeOffset="110119.71">7742 11297 40543 0,'-5'-3'1792'0,"1"-2"384"0,1 1-1744 0,0 0-432 0,3 4 0 0,1-2 0 15,1-4 176-15,1-2-48 0,5-4-128 16,3-7 192 0,5-3-3520-16,3 0-704 0,0-3-128 0,-1-1-48 0</inkml:trace>
  <inkml:trace contextRef="#ctx0" brushRef="#br0" timeOffset="110244.5">7846 11095 12895 0,'-11'6'1152'0,"1"-5"-928"0,1 3-224 0,3-2 0 16,2 1 6368-16,3-3 1232 0,0 0 240 0,-3 1 48 15,-2 1-6096-15,0-2-1216 0,3-3-240 0,3-2-48 0,7-3-448 16,1-4-96-16,7-4 0 0,2 0-16 0</inkml:trace>
  <inkml:trace contextRef="#ctx0" brushRef="#br0" timeOffset="111737.95">7871 11050 35007 0,'-8'-1'3120'16,"3"1"-2496"-16,3 0-496 0,1 0-128 0,1 0 800 0,0 0 144 0,-3-1 16 0,-1 1 16 0,1-4-704 0,-1 1-144 0,1 0-128 0,3 0 192 0,2 0-192 0,-1 0 128 0,1-1-128 0,1 2 128 0,-1 1-304 0,1-2-64 15,-2 3-16-15,0-2 0 0,1 0 256 0,-2 2-144 16,0 2 144-16,-2 0-128 0,0 1 128 0,2-3 176 16,0 0-48-16,0 0 0 0,-15 19 368 0,10-12 64 15,1-1 16-15,1 0 0 0,-1 0-256 0,3 0-64 0,-1-1 0 16,2 0 0-16,2-1-256 0,0-2 0 0,1 2 128 0,2-1-128 15,1-2 0-15,-1 1 0 0,0-2 128 0,2 0-128 16,1-2 0-16,1 1 128 0,1-2-128 0,0-3 0 16,0 2 128-16,-1-2-128 0,-2 0 0 0,-1 0 0 15,-1-1 0-15,0-1 128 0,-1 3-128 0,-2-4 0 16,1 3 192-16,-2-3-192 0,-1 2 192 0,-1 1-192 16,1 0 304-16,-3-2-48 0,0 2-16 0,0-3 0 15,0 3-48-15,-1-1 0 0,0 1 0 0,0-1 0 16,-1 1-64-16,2 0 0 0,-1 2-128 0,0 2 192 15,1 2-192-15,-1 2 0 0,-1 2 0 0,-1 3 0 16,1 6 0-16,-3 2 0 0,1 2 0 0,0 4 0 16,-2 1 0-16,0 3 0 0,2 1 0 0,-1-1 0 0,2-3 0 15,3 0 0-15,0-3 0 0,4-3 0 0,1-4 0 16,1-2 0-16,1 0 0 0,1-4 0 0,1 0 0 16,-1-3 144-16,2-2-144 0,0-1 192 0,-2 0-192 0,0-1 0 15,1-2-160-15,-1 0 160 0,1-4 0 0,-2 2 0 16,0 1 176-16,-1-3-48 0,1 1 16 0,-3-2 16 15,1 0 0-15,-2-1 0 0,2 3-160 0,-2-4 160 16,0 0-160-16,-2-2 160 0,2 2-160 0,-1-1 0 16,0-1 0-16,0 1 0 0,-2-2 0 0,2-2 0 15,-2-1 0-15,1 0 0 0,1 0 0 0,0 0 0 16,-1 1 128-16,1 3-128 0,1 2 0 0,-1 4 0 16,-2 2 0-16,2 0 0 0,-3 4 128 0,1 2 64 15,-2 3 0-15,0 1 0 0,0 4-64 0,0 0 0 16,-1-1 0-16,-2 4 0 0,2-1-128 0,0 1 0 0,1-1 0 15,0-2 128-15,3 0-128 0,-1-4 0 0,4 0 0 0,-1 0 0 16,0-2 0-16,2 0 0 0,0 1 0 0,1-4 0 16,0 1 0-16,0 1 0 0,0 0 0 0,0-1 0 15,-1 3 240-15,1-2 16 0,-1 0 0 0,1 3 0 16,-1 0-256-16,-1-2 176 0,2 2-176 0,-2 0 160 16,0 0-160-16,1-2 0 0,-1 0 144 0,0-2-144 15,-1 2 0-15,0-1 0 0,1-3 0 0,-1 0 0 16,-1 0 0-16,1 0 0 0,0-3 0 0,-1-1 0 15,1 4 0-15,0 0 0 0,0 0 0 0,-3-24 0 16,2 14-704 0,1 0-96-16,0 0-32 0,1-1-12944 0,1-2-2608 0</inkml:trace>
  <inkml:trace contextRef="#ctx0" brushRef="#br0" timeOffset="114163.27">7889 11003 11055 0,'-1'1'976'0,"0"-1"-784"0,1 3-192 0,0-3 0 0,0 0 0 0,-2 0-192 0,1 0 48 0,0 0 0 0,-1 0 144 0,-2 0 176 0,1 0-48 15,3 0 0-15,0 0 1088 0,0 0 224 0,0 0 32 0,0 0 16 0,0 0 112 0,0 0 32 0,0 0 0 0,0 0 0 0,-3-20-352 0,3 20-64 0,-2 0 0 0,1 1-16 0,0 2-48 16,0-3-16-16,-1 1 0 0,1 1 0 0,1 1-368 0,-1 1-80 0,0-2-16 0,0 2 0 0,1-1-272 0,-2 0-48 15,1-1-16-15,1 0 0 0,-1 0 48 0,1-2 0 16,0 0 0-16,0-2 0 0,-1 0 48 0,-1 2 16 0,2-2 0 0,0 2 0 16,0 0 128-16,0 0 16 0,0 0 16 0,0 0 0 15,0 0-208-15,0 0-32 0,-19-3-16 0,14 6 0 16,1-3-144-16,-1 2-16 0,1-2-16 0,-1 2 0 16,0 0-48-16,2-2 0 0,-2 0 0 0,0 0 0 15,1 1 0-15,-3 2-128 0,-2-1 192 0,-1 2-64 16,-1-1 0-16,-1 3-128 0,-2-3 192 0,-2 5-64 15,0-2 64-15,-1 3 16 0,-3-3 0 0,0 1 0 16,1-1-16-16,-2 1 0 0,-1-1 0 0,0 0 0 16,0 0 0-16,-2 0 0 0,-1 1 0 0,-2-1 0 15,0 4-64-15,-4-2 0 0,-1 2-128 0,-1 4 192 16,-2 1-192-16,0 1 0 0,1 3 128 0,-1 2-128 16,2-1 0-16,-2 1 0 0,3-1 0 0,1-1 0 15,3-3 0-15,2-4 0 0,1 0 0 0,0 1 0 0,2-2 0 0,0 0 0 16,5-1 0-16,-1-1 0 0,1-2 0 0,2 2 0 15,2-3 0-15,2 0 0 0,-2 1 0 0,2 0 0 16,1-1 0-16,-1-4 0 0,4 3 0 0,-1-2 0 16,2 0 0-16,-1 0 0 0,3-3 0 0,0 2 0 15,2-2 0-15,-1 0 0 0,0 0 0 0,2 0 0 16,-1 0 0-16,1 0 0 0,1 0 0 0,-1 0 0 16,1 0 144-16,0-2-144 0,1 2 0 0,-1-3 0 15,1 3 0-15,0-1 0 0,0 1 0 0,0 0 0 16,0 0 0-16,0 0 0 0,0 0-128 0,0 0 128 0,0 0 0 15,0 0 0-15,0 0 0 0,0 0 0 0,0 0 0 16,0 0 0-16,0 0 0 0,0 0 0 0,19 0 0 16,-19 1 0-16,0 2 0 0,-1-3 0 0,1 2 0 0,-1-2 0 15,1 0 0-15,-1 2 0 0,-2 0 0 0,2-2 0 16,-1 3 0-16,-1-3 0 0,1 1 0 0,-1 1 0 16,1-2 0-16,-1 3 0 0,1-3 0 0,0 1 0 15,1 1 0-15,0-2 0 0,0 2 0 0,1-1 0 16,-1 3 0-16,1-4 0 0,0 3 144 0,0 0-144 15,0-2 0-15,0 2 0 0,1-1 0 0,-1-1-128 16,0 2 128-16,1-3 0 0,-1 2 0 0,0-2 0 16,-1 1 0-16,1 2 0 0,-1-3 0 0,-2 1 0 15,1 0 0-15,-1 1 0 0,-1 0 0 0,2-2 0 0,-2 4 0 16,0-2 0-16,2 0 0 0,-2 0 0 0,2 0 0 16,1 2 0-16,-1-1 0 0,1 0 0 0,1 1 0 0,0-1 0 15,1 0 0-15,1 0 0 0,0-2 0 0,1 1 0 16,-1 1 0-16,0-3 0 0,2 0 0 0,-1 0 0 15,0-3 0-15,-1 3-128 0,0-2 128 0,-2 1 0 16,1-2 0-16,1 1 0 0,-2 1 0 0,-2-2 0 16,2-1 0-16,-2 4 0 0,1-2 0 0,-2 2 0 15,2 0 0-15,-2 0 0 0,2 0 0 0,0 2 0 16,1-2 0-16,0 0 0 0,0 0 0 0,0 0 0 16,0 0 0-16,0 0 0 0,0 0 0 0,0 0 0 15,0 0 0-15,17 13 0 0,-13-13 0 0,0 1 0 16,-2-1 0-16,1 0 0 0,-2 0 0 0,0-1 0 15,-1 2 0-15,0-2 0 0,0 1 0 0,-1 0 0 16,1 0 0-16,0 0 0 0,0 0 176 0,0 0-48 0,0 0 0 16,0 0 0-16,0 0 16 0,0 0 0 0,0 0 0 15,0 0 0-15,0 0-144 0,-16-13 0 0,15 11 0 0,-1 1 0 16,1 1 0-16,0-3 0 0,0 3 0 0,-1 0 0 16,1 0 0-16,-1 0 0 0,0 3 0 15,0-2 0-15,-2 3 128 0,1 1-128 0,-1-2 128 0,0 3-128 16,0 1 0-16,1-1 0 0,0-2 0 0,1 2 0 15,-1-3 0-15,1 2 0 0,-1-1 0 0,2-1-176 16,-1-2 176-16,0 1 0 0,1-2 0 0,0 0 0 16,-2 0 0-16,1 0 0 0,1 0 0 0,-2 0 0 15,1-2 0-15,-1 1 0 0,0-2 0 0,0-1 0 16,1 2 192-16,0-2 32 0,1-1 0 0,0 4 0 16,1-4-48-16,1 1-16 0,3 1 0 0,0-1 0 0,1-1-160 15,1 1 0-15,1 2 0 0,2-2 0 0,-2 2-128 16,2 0 128-16,1 0 0 0,1 1 0 0,0 1 0 0,1 0 0 15,0 0 0-15,-1 1 0 0,0-1-128 0,0 2 128 16,-1-2 0-16,0 2 0 0,0 0 0 0,-2-2 0 16,1 3 0-16,0-3 0 0,-2 1 0 0,0 1 0 15,0 1 0-15,0 0 0 0,-1 0 0 0,0 3 0 16,1-2 0-16,-1 2 0 0,2 1 0 0,0 2 0 16,2 1 0-16,-2-1 0 0,2 0 0 0,-1 1 0 15,1-1 0-15,-3-3 0 0,2 2 0 0,-3-2 0 16,0 0 0-16,-2-4 0 0,-2 0 0 0,1 0 0 15,-2 1 0-15,-1-2 0 0,0 1 0 0,-1-2 0 16,-2 3 0-16,1-2 0 0,-2 2 0 0,1-2 0 0,-2 1 0 16,1 1 0-16,-1 0 0 0,0 0 0 0,0-2 0 15,0 2 0-15,0-1 0 0,-1-1 0 0,0 2 0 16,0-1 0-16,-2 0 0 0,2 0 0 0,-1-2 0 16,-1 1 0-16,1-1 0 0,-2-1 192 0,0 1-192 0,0-4 192 15,0 4-192-15,0-2 0 0,1-2 0 0,0 2 0 16,-1 2 160-16,1-4 0 0,-1 1 0 0,1 1 0 15,0 1-160-15,1 1 128 0,-1-3-128 0,1 3 128 16,1 0-128-16,-1 0 0 0,3 0 0 0,-1 3 0 16,1-3 0-16,-1 0 0 0,1 0 0 0,1 0 0 15,0 0 0-15,1 0 0 0,-1-3 0 0,2 3 0 16,-2-2 0-16,0 2 0 0,0-1 0 0,1 1 0 0,-1 0 0 16,0-3 0-16,0 2 0 0,1-2 0 0,-1 3 0 15,1-3 128-15,-1 0-128 0,1-1 128 0,-1 0 160 16,2-3 32-16,-1 0 0 0,0-2 0 0,1 2-112 15,0-3-16-15,1-2 0 0,0-1 0 0,0 1-32 16,2-3-16-16,1 1 0 0,-1-2 0 0,1 4-144 0,0-3 0 16,2 2 0-16,2-4 128 0,0 1-128 15,0 0 128-15,1 1-128 0,-1 2 128 0,2-2-128 0,-2 1 0 16,2 2 0-16,1-3 0 0,-2 2 0 0,1 0 0 16,0 1 0-16,-1-2 0 0,1-1 0 0,0 2 0 15,-1-2 0-15,0 1 0 0,-1 0 0 0,1-3 0 16,-1 5 0-16,-1-1 0 0,-1 4-128 0,0-1 128 15,-1 4 0-15,-2 0 0 0,0-1 0 0,-1 4 0 16,-1 0 0-16,-1 1 128 0,-1 2-128 0,0 2-144 0,-2 1 144 16,0 3-208-16,0 0 208 0,-3 2 0 0,0 0 0 15,0 2 0-15,-2 2 0 0,0 1 0 0,1 0 0 16,-2 0 0-16,1-1 0 0,0-2 0 0,1 2 0 16,-1-2 0-16,2-1 0 0,-1-2 0 0,0 2 0 15,0-2 0-15,1 2 0 0,-1-3 0 0,1 4-128 0,-1-4 128 16,1 3 0-16,0-2 0 0,-1 2 0 0,1-2 0 15,-2 3 0-15,0-1 0 0,2 1 0 0,0 0 0 16,0-2 0-16,1 2 0 0,1 1-128 0,2-1 128 16,-1 0 0-16,1-1 0 0,2 2 0 0,0 1 0 15,1 1 0-15,1-1 0 0,0 1 0 0,3-4 0 16,0 0 0-16,0 1 0 0,2 0 0 0,0-4 0 16,3 1 0-16,-1 0 0 0,1-1 0 0,1-1 160 0,0-2-160 15,0 0 0-15,1 1 0 0,1-3 0 16,3 1 0-16,1-2 0 0,-1 3 0 0,0-3 0 0,-1 0 0 0,5 0 0 15,1 0 0-15,2 0 0 0,0 0 0 0,1 1 0 16,-2 2 0-16,0-1 0 0,-2 2 0 16,1-2 0-16,-1 4 0 0,-2-1 0 0,0 4 0 0,-2-3 0 15,0 4-144-15,-3-1 144 16,1 1-512-16,-1-4-32 0,-1 0-16 0,-1-6 0 16,1 1-720-16,-1-2-160 0,1-3-32 0,-1-2-18752 0</inkml:trace>
  <inkml:trace contextRef="#ctx0" brushRef="#br0" timeOffset="115528.63">7924 11086 19343 0,'0'0'1728'0,"0"0"-1392"0,0 0-336 0,0 0 0 0,0 0 912 0,0 0 112 0,1 2 32 0,-1 0 0 0,1 0 448 15,1-2 96-15,0 3 0 0,-2-3 16 0,0 0-384 0,0 0-80 0,0 0 0 0,0 0-16 0,0 0-288 0,0 0-48 0,19-9-16 0,-17 5 0 16,2 2 0-16,-1-1 0 0,-1 2 0 0,-1-1 0 16,0 0-224-16,-1 2-48 0,1 0-16 0,-1 0 0 15,0 0-256-15,-1 0-48 16,1 0-16-16,-1 0 0 0,1 2-176 0,-1-2 192 0,-1 2-192 0,1-2 192 16,1 1-192-16,0-1 160 0,0 0-160 0,0 0 160 15,0 0-32-15,0 0 0 0,0 0 0 0,0 0 0 16,0 0 16-16,0 0 0 0,0 0 0 0,0 0 0 0,0 0-144 15,0 0 128-15,0 0-128 0,0 0 128 0,0 0-128 0,0 0 0 16,0 0 0-16,0 0 0 0,0 0 0 16,0 0 0-16,0 0 0 0,0 0 0 0,0 0 0 0,0 0 0 15,0 0 0-15,0 0 0 0,0 0 0 0,0 0 0 16,0 0 0-16,0 0 0 0,0 0 0 0,0 0 0 16,0 0 0-16,0 0 0 0,0 0 0 0,0 0 0 15,0 0 0-15,-16-11 0 0,15 11 0 0,-2 0 0 16,2-2 0-16,0 2 0 0,0 0 0 0,-1 0 0 15,1 0 0-15,0 2 0 0,0-2 0 0,0 1 0 16,1 2 0-16,0-3 0 0,0 0 0 0,0 0 0 16,0 0 0-16,0 0 0 0,0 0 0 0,0 0 128 15,0 0-128-15,0 0 128 0,0 0-128 0,0 0 160 16,0 0-160-16,0 0 160 0,0 0-160 0,0 0 0 0,0 0 0 16,0 0 0-16,0 0 176 0,0 0-48 0,0 0-128 0,0 0 192 15,0 0-192-15,0 0 144 0,0 0-144 0,0 0 128 16,0 0-128-16,-20 0 0 0,20 0 0 0,0 0 0 15,0-3 0-15,1 3 0 0,0-1 0 0,0 1 0 16,2 0-192-16,1 0-64 0,-1 1 0 0,1-1-16 31,1 0-352-31,1 0-64 0,0-1-16 0,3-1 0 0,-3 2-1312 0,3-4-272 0,1 1-48 16,0 0-16-16,1-3-2080 0,-1 2-432 16</inkml:trace>
  <inkml:trace contextRef="#ctx0" brushRef="#br0" timeOffset="115661.18">8086 11010 623 0,'69'-23'0'0,"-62"21"0"0,-7 2 0 0,2 0 0 0,1 0 0 0,2-4 0 0,6 1 0 16,7-3 160-16,4-4-160 0,3 0 128 0,-2-1 640 0,-2 4 112 0,-2-2 16 0,-6 2 16 0,-1 2 1568 0,-4 0 304 0,-3 2 64 0,-1 3 16 0,0-2 512 15,-3 1 96-15,0 1 32 0,-1 0 0 0,1-3-2256 0,2 3-448 16,-2-2-96-16,0 0-13424 16</inkml:trace>
  <inkml:trace contextRef="#ctx0" brushRef="#br0" timeOffset="115826.8">8569 10855 46079 0,'-2'-7'2048'0,"1"4"400"0,-1 0-1952 0,4 1-496 15,1 2 0-15,3-1 0 16,3-2-880-16,4-3-272 0,9-4-48 0,14-12-11728 15,4-5-2336-15</inkml:trace>
  <inkml:trace contextRef="#ctx0" brushRef="#br0" timeOffset="115978.59">9242 10539 27647 0,'-10'4'2448'0,"0"1"-1952"0,3-1-496 0,3-2 0 16,2 2 0-16,-3-2 0 0,-5 5-208 0,-8 4 64 15,-3 4 144-15,-3 1-208 0,-6-2 80 0,0 0 128 0</inkml:trace>
  <inkml:trace contextRef="#ctx0" brushRef="#br0" timeOffset="116075.92">8891 10769 24879 0,'-5'2'2208'0,"1"-2"-1760"0,3 0-448 0,1 0 0 0,1 0 1760 0,0 0 272 15,-1-2 48-15,2 2 16 16,-1-3-4784-16,3 0-960 0,-1-3-192 0,1 0-48 15</inkml:trace>
  <inkml:trace contextRef="#ctx0" brushRef="#br0" timeOffset="117304.03">9265 10583 13823 0,'5'-3'1216'0,"0"1"-960"0,-1 0-256 16,-1 2 0-16,-1-2 1664 0,2 1 304 0,2-2 48 0,5-3 16 0,3 0 464 0,2 0 112 0,1-4 16 0,0 1 0 0,-2 2-720 0,0-2-144 0,-3 2-32 15,0-2 0-15,-4 3-960 0,-2-2-192 0,1 2-32 0,-4 0-16 0,0 0-208 0,-2 0-32 0,-2 2-16 0,-1-2 0 16,0 1 48-16,-2 1 16 0,-1-2 0 0,0 2 0 15,0 1-96-15,1 3-32 0,-1-3 0 0,-2 3 0 16,1 3 96-16,-2 0 16 0,-1 3 0 0,-1 2 0 16,1 3-160-16,-2 3-32 0,1-2 0 0,0 4 0 0,2-1-128 0,-3 1 0 15,1 4 0-15,-1-1 0 16,1 3 0-16,0-3 0 0,2-3 0 0,3-1 0 16,2 0 0-16,0-1 0 0,2-2 0 0,2-2 0 0,1 0 0 0,1-2 0 15,2 0 0-15,0-2 0 0,3 0 0 0,-2-1 0 16,1-1 0-16,2-3 0 0,-2 2 0 0,3-3 192 15,-1 0-192-15,1-4 192 0,1 0-192 0,-1-2 192 16,1 0-192-16,0-4 192 0,0 1 0 0,-1-1 0 16,1 0 0-16,-1-1 0 0,-1 1-192 0,-1-2 0 15,1 2 144-15,-3 0-144 0,2-2 128 0,-3 0-128 16,-1-1 160-16,0 0-160 0,-1 0 144 0,-3 3-144 16,0-2 128-16,-4 0-128 0,-1 2 128 0,-1 1-128 15,0 3 128-15,-2 2-128 0,0 2 128 0,-4 2-128 16,-1 2 0-16,-2 1 128 0,1 3-128 0,0 1 0 0,-3 2 0 15,0 2 0-15,1 1 0 0,0 3 0 0,1-2 0 0,2 3 0 16,0-3 0-16,2 2 0 0,1 1 0 16,2 0 0-16,1 0 0 0,2 0 0 0,2-1 128 0,1-1-128 15,4-2 0-15,1 1 0 0,1-3 0 16,1-2 0-16,2-2 0 0,1 1 0 0,-1-4 0 0,3-3 0 16,-1 0 0-16,-1-3 0 0,1 0 0 0,-3-3 0 15,2 0 0-15,-2-2 0 0,0 0 0 0,-1 0 0 16,0 0 0-16,-1 1 0 0,1-3 0 0,-3 1 0 15,2 0 0-15,-3 1 0 0,2 0 0 0,-3-1 128 16,1-1 16-16,-2 3 0 0,1-2 0 0,-3 3 0 0,1-1-144 16,-2 2 0-16,0 1 0 0,-1 1 0 0,-1 2 0 15,1 1 0-15,-1 1 0 0,-1 2 0 0,0-1 0 16,0 2 0-16,1-1 0 0,0 0 0 0,-1-1 0 0,2 0 192 16,0-2-192-16,2 3 192 0,-1-3-192 15,0-3 0-15,2 3 0 0,-1 0 128 0,0-2 80 0,0 0 16 16,2-1 0-16,0 1 0 0,0 1-96 15,1-3 0-15,0 2-128 0,0-2 192 0,1 2-192 0,1-2 0 16,-1 2 0-16,2-1 0 0,-1 2 0 0,0 1 0 16,-1 0 0-16,1 0 0 0,0 0 0 0,-1 0-160 15,1 1 160-15,0 2-128 0,0 0 128 0,0 2 0 16,0-4 0-16,0 4 0 0,1-1 0 0,0-1-128 16,1 0 128-16,0-1 0 15,1 0-640-15,1-2-64 0,1-2 0 0,3-2-19760 0</inkml:trace>
  <inkml:trace contextRef="#ctx0" brushRef="#br0" timeOffset="118822.54">9372 10612 17503 0,'-1'0'1552'0,"1"0"-1232"0,0 0-320 0,0 0 0 0,0 0 384 0,-2 3 0 0,2-3 16 0,-1 0 0 0,0 2 1088 0,0-2 224 0,-2 1 32 0,3-1 16 0,0 0 160 0,0 0 48 0,0 0 0 0,0 0 0 16,0 0-240-16,0 0-32 0,0 0-16 0,0 0 0 15,0 0-688-15,0 0-144 0,0 0-16 0,0 0-16 16,10-17-496-16,-4 15-80 0,3-1-32 0,0 2 0 0,0-1-208 16,4 2 128-16,-1-3-128 0,3 2 0 0,0 1 0 15,0-3 0-15,0 3 0 0,1-3 0 16,-2 3 0-16,0 0 0 0,-2 0 0 0,0 0-160 0,-4-3 160 15,1 3 0-15,-3 0 0 0,-1 0 0 0,-1 3 0 16,-1-3 144-16,-1 0-144 0,0 0 160 0,-1 0 64 0,1 1 16 16,-1-1 0-16,-1-1 0 0,2 1-64 0,1 0-16 15,-2 0 0-15,3-3 0 0,-2 3-160 0,2-4 192 16,0 4-192-16,-1-2 192 0,1-1-192 0,1 2 0 16,0 1 0-16,0 0 0 0,0 0 0 0,1 0-256 15,-1 0 64-15,0 0 16 16,-1 0-560-16,1 1-112 0,-2-1-32 0,2 2-17568 0</inkml:trace>
  <inkml:trace contextRef="#ctx0" brushRef="#br0" timeOffset="119018.87">9990 10564 37775 0,'3'3'1664'0,"-2"-2"368"0,1 1-1632 0,2-2-400 0,1 0 0 0,0 1 0 32,0-1-496-32,3 2-176 0,7-1-32 0,4 1-16 0,2-2-1072 15,-1 0-192-15,-3-3-64 0,-1 0 0 0,-1 1-2496 0,-1-2-496 16,-2 2-96-16,-2 0-32 0</inkml:trace>
  <inkml:trace contextRef="#ctx0" brushRef="#br0" timeOffset="119153.4">10237 10578 4143 0,'9'8'0'0,"-5"-5"176"0,-2-2-48 0,-1 2 0 0,-1-3-128 0,2 0 0 0,0 2 0 16,4-1 0-16,3 2 944 0,2-1 160 0,0-1 48 0,2-1 0 0,-3-1 896 0,-2 0 176 16,1 0 32-16,-2-3 16 0,-1 2 448 0,1-5 96 15,-2 5 0-15,-2-2 16 0,2 0-848 0,0 1-192 16,0 0-16-16,-1 0-10736 16,2 0-2128-16</inkml:trace>
  <inkml:trace contextRef="#ctx0" brushRef="#br0" timeOffset="119288.12">10502 10589 39615 0,'0'0'1760'0,"0"-3"352"0,1 3-1680 0,-1 0-432 0,2-2 0 15,-1 2 0-15,1 0 160 0,2-1-160 0,1-2 192 16,2 1-192 0,3 0-1680-16,-1-3-448 0,2 4-96 0,-4-5-16 0</inkml:trace>
  <inkml:trace contextRef="#ctx0" brushRef="#br0" timeOffset="119537.93">10739 10618 31327 0,'-8'3'2784'0,"0"-3"-2224"0,5 0-560 0,0 0 0 0,2 0 2048 15,-2 0 320-15,-3 0 48 0,-5 0 16 16,-1 0-2432-16,-2-4-448 0,-1 2-96 0,2-2-32 16,-1 2-2752-16,2-1-576 0,-1 2-96 0,2 1-32 0</inkml:trace>
  <inkml:trace contextRef="#ctx0" brushRef="#br0" timeOffset="120056.3">10563 10609 7359 0,'-20'16'320'0,"19"-14"80"0,1-2-400 0,0 0 0 15,-2 1 0-15,0 2 0 0,-2 3 1920 0,-2 3 320 16,-1 4 48-16,-2 2 16 0,2 1-192 0,0 0-16 0,4-3-16 16,1-1 0-16,5-2-1056 0,2-3-224 0,1 0-32 0,4-3-16 15,1-2-752-15,3-4-128 0,0 0-48 0,3-2 0 16,1-2-80-16,1-4-32 0,-1 2 0 16,-2-1 0-16,0 1 608 0,-1 0 128 0,0 0 32 0,-1-3 0 15,-2 4 992-15,-1-3 192 0,-1 1 32 0,-1 2 16 16,-1-2-272-16,-2 1-48 15,1 1-16-15,-4 0 0 0,0 1-432 0,-1-3-96 0,-2 3-16 0,-2 1 0 16,-2-1-384-16,-3 0-96 0,-1 1-16 0,-3 1 0 16,-2 3-176-16,-4-1-32 0,0 5-128 0,-3 1 192 15,-1 1-192-15,-1 2 0 0,1 2 0 0,-2 1 0 16,0-1 0-16,2 4 0 0,3-1 0 0,-1 1 0 16,4-1 240-16,1 0-48 0,0 2-16 0,4-2 0 15,1 2-176-15,2 1 0 0,2-2 0 0,3 0 0 0,-1-1 0 16,3-2 0-16,3 1 0 0,-1-3 0 0,2 0 0 0,1-2 0 15,2-2 0-15,1 0 0 0,1-2-128 16,3-4 128-16,0 1 0 0,0-6 0 0,2 1 0 0,-1-2 240 16,0-5-48-16,-1 0 0 0,1 0 64 0,-4-3 0 15,1 0 0-15,-2-1 0 0,-2 3-32 0,-1-2 0 16,0 1 0-16,-1 2 0 0,-2-2-32 0,1 1 0 16,-2 2 0-16,0-1 0 0,-1 4-32 15,0-1-16-15,0 1 0 0,-2 2 0 0,0 0-144 0,-1 2 160 16,-1 2-160-16,-1 3 160 0,0 0-160 0,-1 0 192 15,-2 6-192-15,2 0 192 0,-1 0-32 0,-1 0 0 16,0 2 0-16,0 1 0 0,3-3 80 0,0 0 16 16,0 0 0-16,0 0 0 0,2-2 32 0,0 0 16 0,2-2 0 15,0-1 0-15,1 1-304 0,0-2 0 0,0 0 128 16,1-2-128-16,-1 1 0 0,1-1 0 0,1 0-128 16,-1-3 128-1,0 2-768-15,1-3-64 0,1 2-16 0,1 0-13104 0,-1 2-2608 16</inkml:trace>
  <inkml:trace contextRef="#ctx0" brushRef="#br0" timeOffset="120826.41">10649 10615 22111 0,'0'0'1968'0,"0"0"-1584"0,0 0-384 0,0 0 0 0,0 0 1600 0,0 0 256 0,1-3 32 0,1 2 16 0,0-1-576 0,1-1-112 0,0 2-32 15,1-4 0-15,0 1-288 0,2 1-48 0,0-1-16 0,3-1 0 0,1 1-1264 0,2-2-256 0,2 2-48 0,0 1-16 16,1 0-1232-16,3-1-240 0,0-1-48 0,-1 4-6288 0,2-4-1248 15</inkml:trace>
  <inkml:trace contextRef="#ctx0" brushRef="#br0" timeOffset="121027.8">11036 10507 2751 0,'15'-6'256'0,"-9"2"-256"0,-3 4 0 15,-2 0 0-15,-1 0 2816 0,1 0 512 0,0-2 96 0,2 2 32 16,2-4 384-16,0 2 64 0,0 0 32 0,0-3 0 16,1 2-2256-16,0 0-448 0,1 0-80 0,1-1-32 15,3-1-3040 1,0 1-592-16,3 0-128 0,-1 1-32 0,1 3-1920 15,0-3-384-15,-2 6-80 0,-1-2 0 0,0 4 4032 0,-2 0 800 0,-1 4 224 0,0-3 0 0,-2 4 144 16,-2-2 80-16,-2 0 16 0,1-2 16 16,-1 3 2784-16,-2-3 544 0,1 0 128 0,-1 0 0 0,2-2 192 15,-2-3 16-15,2 2 16 0,1-3 0 0,0 0-2016 0,2-2-416 16,4 0-80-16,1-4-17936 16</inkml:trace>
  <inkml:trace contextRef="#ctx0" brushRef="#br0" timeOffset="121188.09">11736 10520 33167 0,'-1'0'2944'0,"-2"0"-2352"16,0-3-464-16,1 2-128 0,2 1 2832 0,2 0 560 16,0-3 96-16,2 0 32 15,1-4-3712-15,1-1-752 0,4-5-144 0,0 1-16 0,1 1 784 0,-2 0 176 0</inkml:trace>
  <inkml:trace contextRef="#ctx0" brushRef="#br0" timeOffset="121277.86">11808 10447 5519 0,'2'-3'496'0,"1"-1"-496"0,-1 2 0 16,1-2 0-16,-1 4 512 0,1-2 0 0,-1 2 0 16</inkml:trace>
  <inkml:trace contextRef="#ctx0" brushRef="#br0" timeOffset="121863.6">11833 10485 40543 0,'-8'2'1792'15,"3"-2"384"-15,1 0-1744 0,2 0-432 0,1 0 0 0,1 0 0 0,0 0 224 16,0 0-32-16,-1 0-16 0,-1 0 0 16,1-2-1072-16,-1-1-224 0,0 2-32 0,0 1-16 15,-1-2-3456-15,-2 2-688 0,1-3-144 0,-3 3-32 0,0 0 4448 16,-2 3 880-16,1-1 160 0,-4-1 0 15,3 4-2368-15,-3 0-560 0,1 2-112 0,0 1 0 0,0 1 5296 0,1-2 1072 16,0 3 192-16,4-1 64 0,2-3-352 0,1 0-64 16,1 2-16-16,2-3 0 0,2-1-1840 0,1 1-368 15,2-3-80-15,2 0-16 16,0-2-1408-16,2-2-272 0,-1-2-64 0,2 0-16 16,1 1-1744-16,0-2-352 0,2-2-64 0,-3 1 0 15,-2 1 1232-15,-2-1 256 0,1 1 48 0,-2 1 16 0,0-2 3056 0,-3 0 592 0,2 0 128 0,-2 0 32 16,1 2 1040-16,-1-2 192 0,-1 0 64 0,1-1 0 15,-1 4-1600-15,-1-1-320 0,0-1-64 0,-1 4-16 16,1-4-1008-16,-3 4-208 0,2-2-48 0,-3 3 0 16,1 3-320-16,-1-3 0 0,-2 3 0 0,-1 1 128 15,2 1-128-15,-2-1-192 0,0 2 64 0,-1 0 0 16,1 0-64-16,1-2 0 0,-1 2 0 0,0 0 0 16,0 2 192-16,0 0-128 0,1-1 128 0,1 0-128 15,2 2 128-15,-1-1 0 0,1 0 0 0,2 0 128 16,2-1-128-16,2-1 144 0,2-2-144 0,0-2 160 15,3-1-160-15,1-2 0 0,2-1 0 0,0-2 0 16,0-1-320-16,2-3 64 0,-1 0 16 0,1 0 0 0,-2-3 240 16,-3 1 208-16,-1 3-32 0,-1-4-16 0,-3 1 240 15,0 2 48-15,-2 0 16 0,-1 2 0 0,-1 2 80 16,-2 0 16-16,1-2 0 0,-2 6 0 0,1-2-160 0,-4 2-16 16,-1 2-16-16,0-1 0 0,0 2-224 0,-1 0-144 15,2 2 192-15,-2-1-192 0,0 0 0 0,1-2 0 16,1 2 0-16,0-2 0 0,1 2 176 0,0-1-176 15,1-2 160-15,1 1-160 0,1-2 0 0,2 0-256 16,1 0 16-16,3-2 16 16,-1 1-640-16,2-2-128 0,1-1-32 0,2 2-18112 0</inkml:trace>
  <inkml:trace contextRef="#ctx0" brushRef="#br0" timeOffset="122407.36">11927 10583 15663 0,'-7'0'1392'0,"2"0"-1120"0,2 0-272 16,1 0 0-16,1-3 1584 0,0 3 256 0,-1 0 48 0,-5-2 16 0,0 0-1136 0,-1 0-240 0,2-2-32 0,0 2-16 0,2 1-160 0,-1 1-16 0,3-3-16 0,1 3 0 0,0 0-32 0,1 3 0 15,0-3 0-15,1 3 0 0,1-2 368 0,2 2 64 16,1-1 16-16,0 2 0 0,3-1 128 0,1-3 16 16,0 3 16-16,3-3 0 0,1 3-176 0,-1-2-48 15,3-1 0-15,0 3 0 0,-2-3-96 0,2 0-32 16,-1 0 0-16,0-3 0 0,3 6-368 0,-1-3-144 0,0 0 0 15,0 2 144-15,-1-2-144 0,-1 0-256 0,0 4 64 0,1-4 16 32,-2 0-336-32,0-3-64 0,-2 2 0 0,0 1-16 15,-1-2-112-15,-3 2 0 0,0-3-16 0,-2 3 0 16,-2 0-736-16,0 3-144 0,-1-3-16 0,-1 2-16 16,1-1 48-16,0 2 16 0,1-2 0 0,-1 1-7952 0</inkml:trace>
  <inkml:trace contextRef="#ctx0" brushRef="#br0" timeOffset="123311.81">12387 10630 27647 0,'1'3'1216'0,"0"-3"256"0,0 4-1168 0,-1-4-304 0,1 0 0 0,1 0 0 0,-1 3 496 15,1-3 32-15,2 0 16 0,1 1 0 16,1-1-944-16,2-1-192 0,-2 1-48 16,-1-3 0-16,0-1-32 0,-2 4-16 0,2-3 0 0,-1 0 0 15,0 3 176-15,-2-2 48 0,2 2 0 0,0-2 0 0,-1 2 192 16,1 0 32-16,1 2 16 0,1 0 0 0,0-1 48 0,1 1 16 15,0 1 0-15,0-3 0 0,3 4 160 0,-1-4 144 16,1 3-16-16,0-3-128 0,0 0 176 0,-3 0-176 16,1-3 160-16,-2 1-160 0,1 0 1088 0,-1-3 112 15,-1 4 16-15,1-3 16 0,-1-2 48 0,0 4 16 16,0-4 0-16,0 2 0 0,0-2-400 0,-1 2-64 16,1-1-32-16,-1 1 0 15,-1 1-992-15,1 0-192 0,1-1-32 0,-3 1-16 16,1 1-1248-16,-1 1-256 0,1 1-48 0,-1 0-16 15,0 1 240-15,-1 1 48 0,0 1 16 0,-1-1 0 0,0 0 1696 0,-1 2 272 0,-2-2 96 16,1 2 16-16,-2-1 1344 0,0-1 256 0,-1 2 64 16,-1-3 16-16,1 0-208 0,2-1-64 0,-1 1 0 15,0-2 0-15,2 0-768 0,-1 0-144 0,2-3-48 16,0-2 0 0,1 3-1008-16,0-3-208 0,0 2-32 0,0 2-16 15,1-1-1984-15,0 2-400 0,-1-1-64 0,1 2-32 0,1 2 1040 16,-2-2 208-16,0 3 32 0,1 0 16 0,-1 1 1184 0,0 0 240 0,0-4 64 0,0 0 0 15,0 0 448-15,0 0 80 0,0 0 32 0,10 21 0 16,-5-21 384-16,0 1 80 0,2-1 0 0,2 3 16 16,2-3 464-16,0-3 96 0,1 3 0 0,1-1 16 15,-1 1-592-15,1-3-112 0,0 2-16 0,0 1-16 0,-2 0-432 16,-1 1-96-16,-2 2-16 0,0-3 0 0,-2 0 176 16,-3 1 48-16,1-1 0 0,-1 3 0 0,-2-3 160 0,-1 0 48 15,0 0 0-15,-3 2 0 0,1-2-128 16,-2 0-32-16,-1 0 0 0,-2 0 0 0,7 0 64 0,0 0 16 15,-27 0 0-15,17 0 0 0,0 0-192 16,0 1-48-16,0 2 0 0,0-3 0 0,2 2-16 0,-4-1-16 16,4 4 0-16,-1-1 0 0,2-1-288 15,-2 0 128-15,2 4-128 0,-2 0 0 0,2 2 0 0,0-2 0 16,1 2 0-16,0 1 0 0,1-1 0 0,1 3 0 16,3-3 0-16,0-2 0 0,2 3 0 0,0-7 0 15,1 2-208-15,0-4 80 0,2 2 128 0,-1-3 0 16,1-3-144-16,0 2 144 0,2-1 0 0,0-2 208 15,0-2-16-15,1 1-16 0,0 0 32 0,2 0 16 0,-2 1 0 16,3-2 0-16,0 2-224 0,1-2 176 0,-1 1-176 0,0 0 160 16,-2 0-160-16,1-1 0 0,0 2 144 0,-2-2-144 15,-1 3 0-15,1-4 0 0,-2 4 0 0,-3-3 0 16,0 3 0-16,-2-4 0 0,0 2 0 0,-2-3 0 16,-2 2 0-16,-1 0 256 0,-2-3-64 0,-2 6-16 15,-1-4 48-15,0 4 16 0,-2 0 0 0,0 3 0 16,1 0 80-16,-3 3 0 0,3 0 16 0,0 4 0 15,2-4-64-15,0 2-16 0,0 5 0 0,0 0 0 16,-1 2-80-16,1 1-32 0,2-1 0 0,0 4 0 16,2-4-144-16,-2 2 0 0,4-2 0 0,-1 2 0 15,0-3 0-15,3 0 0 0,0 0 0 0,1-3 0 16,0 1 0-16,0-3 0 0,1 0 0 0,-1-5 0 0,1 2 0 16,2-3-224-16,0 0 48 0,1-4 16 15,1 1-784-15,0 0-144 0,-1-3-48 0,-1-1-19008 16</inkml:trace>
  <inkml:trace contextRef="#ctx0" brushRef="#br0" timeOffset="123806.03">12822 10703 29487 0,'4'-5'2624'0,"-1"1"-2112"0,1 1-512 0,-2 2 0 0,0 2 288 0,1-1-48 0,4-1-16 0,1-1 0 0,5 0 32 0,0 1 16 0,1 2 0 0,-1 3 0 0,1 0 432 0,1 2 96 15,0-2 16-15,-1 1 0 0,3 0-336 0,1 0-64 16,1-2-16-16,-1 1 0 0,2-1-272 0,0-1-128 16,0-1 0-16,-1 2 128 0,0-6-128 0,-1 2 0 15,1-1 0-15,-2-1 0 0,-1 2-144 0,-1 1-112 16,-1-3-32-16,-3 3 0 16,-2 3-544-16,-3-3-96 0,-1 4-32 0,-4-4 0 15,-1 3-720-15,-1 0-160 0</inkml:trace>
  <inkml:trace contextRef="#ctx0" brushRef="#br0" timeOffset="123934.63">13140 10893 28559 0,'5'6'1264'0,"-3"-3"272"0,0-3-1232 0,1 1-304 0,-1-1 0 0,1-1 0 16,2 1 128-16,1-3-128 0,5-1 144 0,5-2-144 15,5-4 128-15,0 2-128 0</inkml:trace>
  <inkml:trace contextRef="#ctx0" brushRef="#br0" timeOffset="124127.88">13360 10848 12895 0,'8'4'1152'0,"-4"-1"-928"0,0-2-224 0,-1 1 0 15,-1-2 4240-15,-1 0 816 0,1 3 144 0,2-3 48 0,1 4-3248 16,0-2-640-16,2 2-128 0,0-4-16 16,-2 2-1344-1,-2-2-272-15,0 0-48 0,-1 0-16 0,-2 0-1904 0,-1-2-368 16,-1 2-80-16,-3-3 0 0,1 2 96 0,-1 1 32 0,1-2 0 15,-1 2 0-15,0 0 2272 0,-1 0 416 0,0 0 176 0,0 2-16 0,1-2 1920 16,0 1 384-16,1-1 80 0,2 3 16 0,0-3-1152 0,2-3-240 16,2 3-32-16,0-1-13088 15</inkml:trace>
  <inkml:trace contextRef="#ctx0" brushRef="#br0" timeOffset="124259.54">13431 10867 22111 0,'-2'4'1968'0,"1"-4"-1584"0,-2 2-384 15,2-2 0-15,1 0 3600 0,0 0 640 16,1 0 128-16,-1 1 32 0,0 2-2960 0,1-3-592 0,1 0-112 0,-2 0-32 31,0 0-1472-31,0 0-320 0,0 0-48 0,0 0-15696 0</inkml:trace>
  <inkml:trace contextRef="#ctx0" brushRef="#br0" timeOffset="124344.99">13443 10873 1839 0,'-2'1'160'0,"2"-1"-160"16,0 0 0-16,0 0 0 0,0 0 1088 0,0 0 176 0,2-1 32 15,0 1 16-15,2-2-992 0,2-2-192 0,1 2-128 0,2-5 160 16,0 1-160-16</inkml:trace>
  <inkml:trace contextRef="#ctx0" brushRef="#br0" timeOffset="124672.74">13581 10805 16575 0,'0'-1'1472'0,"-1"1"-1168"0,0-2-304 0,-1 2 0 16,2 0 4512-16,-2-3 848 0,-1 2 160 0,-2-3 48 0,-3-2-3232 15,-3 0-640-15,0-3-128 0,-1 3-32 0,3 2-928 0,-1 0-192 16,0 2-32-16,-1 2-16 0,1 2-368 0,-1 2 0 15,-2 2 0-15,1 1 0 16,-1 0-624-16,0 4-80 0,-1-1-32 0,2 2 0 16,0-1-1312-16,-1 2-272 0,3-1-48 0,-1 1-16 15,0 1 1184-15,0 0 240 0,-1-2 64 0,2 1 0 0,2-3 896 16,1 0 144-16,1-2 48 0,-1 0 16 0,5-3 576 0,-1-2 112 16,3-3 32-16,3 0 0 0,-1-2-416 0,3-2-96 15,0-5-16-15,2 2 0 16,0 1-1872-16,0-3-384 0,3 2-80 0,-1-3-16 15,2 1-1552-15,-1 3-304 0,0 0-64 0,-3-2-16 0,2 3 2880 0,-3 2 576 16,-1-1 112-16,0 2 32 0,-1-2 1968 0,-2 1 400 16,1 3 80-16,-2 0 16 0,0 0 48 0,0 0 16 15,-1 0 0-15,0 0 0 0,0 0-1280 0,0 0-240 0,0 0-48 16,0 0-16 0,0 0-1040-16,0 0-224 0,0 0-32 0,0 0-16 15,0 0-1568-15,0 0-304 0,0 0-64 0,0 0-7376 0</inkml:trace>
  <inkml:trace contextRef="#ctx0" brushRef="#br0" timeOffset="125076.5">13237 10997 15663 0,'-6'0'1392'0,"1"-3"-1120"0,4 3-272 0,1-1 0 0,1 1 2096 0,-1 0 352 0,-1-1 80 0,0 0 16 16,-1-2-1248-16,4 2-240 0,1 1-48 0,-3 0-16 0,0 0 864 0,29-2 192 0,-16 4 16 0,5-2 16 0,0 4-416 0,3-4-96 15,0 3-16-15,-1 1 0 0,-3-1-1024 0,2 0-208 16,2 2-32-16,2 1-16 0,1-2-272 0,-3 0-224 0,-1 2 32 0,-2-3 16 31,-3 0-656-31,-1 0-144 0,-3-3-32 0,-2 0 0 16,-3 0-1072-16,-1-3-224 0,-3 3-32 0,-1-3-16 16,1 0 304-16,-2 1 64 0,0 0 16 0,-2-3 0 15,1 4 560-15,0-3 96 0,-2 2 32 0,1-2 0 16,0 4 512-16,0-2 128 0,0 2 0 0,1-3-4320 0,-2 3-864 0</inkml:trace>
  <inkml:trace contextRef="#ctx0" brushRef="#br0" timeOffset="125448.09">13571 10991 13823 0,'3'0'608'0,"-3"0"128"0,0 0-592 0,0 0-144 0,0 0 0 0,0 0 0 15,0 0 2352-15,1-3 432 0,0 2 96 0,2-1 0 16,2 2-944-16,-1-4-192 0,4 1-32 0,-2 0-16 16,3 0-1216-16,-2 3-240 0,2-2-48 0,-1 2-16 15,1 0-368-15,-1 2-80 0,-1-2-16 0,-1 3 0 0,0-2 416 0,-1 1 96 16,0 1 16-16,-1 1 0 0,-2-2-112 0,1-1-128 15,-2 2 176-15,0-3-176 0,-1 0-192 0,0 0-160 16,0 0-32-16,-1 0 0 16,0 0-192-16,0-3-32 0,1 3-16 0,0 0 0 15,0 0 432-15,0 0 192 0,0 0-192 0,0 0 192 0,0 0 0 0,0 0 0 16,0 0 0-16,0 0 0 0,0 0 0 0,0 0 0 16,0 0 0-16,0 0 128 0,0 0-128 0,0 0 0 15,0 0 0-15,0 0 0 0,0 0 0 0,0 0 0 16,0 0-144-16,-23 3 144 15,20-3-448-15,-1 0 32 0,0-4 0 0,2 2 0 0,1-1 416 0,-1-1 0 16,2 1 144-16,3-4-144 0,-1 4 352 0,1 0-32 0,2 0-16 16,-2 0 0-1,2 3-1456-15,0 3-272 0,-1-3-64 0,0 0-16 16,1 3-592-16,-3 0-112 0,2 0-32 0,-2 1 0 16,1 0 816-16,-2 1 144 0,1-1 48 0,0-2 0 0,-1-1 2256 0,-1 2 448 0,1-3 80 0,-1 0 32 15,1 0 1152-15,2 0 224 0,-2 0 48 0,2-4 16 16,0 2-1776-16,0-2-352 0</inkml:trace>
  <inkml:trace contextRef="#ctx0" brushRef="#br0" timeOffset="125575.72">13764 11098 15663 0,'-2'9'688'0,"0"-4"144"0,1 0-656 0,0-1-176 0,0-4 0 0,1 0 0 0,0-3 2896 0,0 3 560 0,1-1 96 15,1-2 32-15,2-3-1408 0,0-1-256 0,2-2-64 0,-1-1-16 0,1 0-2176 0,-1-2-432 0,-1 1-96 0,-1 1-13904 0</inkml:trace>
  <inkml:trace contextRef="#ctx0" brushRef="#br0" timeOffset="125770.19">13794 11035 7359 0,'-11'19'320'0,"7"-13"80"0,3-5-400 0,-1-1 0 0,2 0 0 0,-1 3 0 0,-3 0 2512 0,0 4 432 16,-3 1 64-16,0-2 32 0,2 1 480 0,1-6 80 16,3 1 32-16,1-4 0 0,4 1-2528 0,-1-6-496 15,4 1-96-15,-1 0-32 16,1-4-2512-16,2 1-496 0,0 1-96 15,-1 3-32-15,0-1-1888 0,-3 3-384 0,-2 1-80 0,0 2-16 0,-1 0 3808 16,-1 2 768-16,-1 2 160 0,-1 1 32 0,1-1 2432 0,-2-1 512 16,1 1 80-16,-1 1 32 0,2-4-560 0,0 2-96 15,0-3-32-15,0 0 0 0,2 0-448 0,-1-4-112 0,0 1-16 16,1 1-12944-16</inkml:trace>
  <inkml:trace contextRef="#ctx0" brushRef="#br0" timeOffset="125933.23">13852 11096 43311 0,'-1'2'3840'0,"1"-2"-3072"0,0 0-608 0,1-2-160 16,0 1 0-16,0-2 0 0,3-1 144 0,0-2-144 15,3-4 0-15</inkml:trace>
  <inkml:trace contextRef="#ctx0" brushRef="#br0" timeOffset="126068.17">13907 11055 43311 0,'-1'5'1920'0,"0"-1"384"0,1-4-1840 0,0 2-464 0,1-2 0 16,0 0 0-16,1 0 192 0,1 0-64 0,2-2-128 0,0 2 192 15,3-3-640-15,-2 2-128 0,0-2-16 16,-1 0-16-16,-1-1-2560 0,-2 3-512 0,-1 0-96 0,-1 1-32 15</inkml:trace>
  <inkml:trace contextRef="#ctx0" brushRef="#br0" timeOffset="126172.82">13921 11076 4607 0,'0'0'400'0,"0"0"-400"16,0 0 0-16,-1 1 0 0,0 0 3760 0,-2 3 656 15,1-3 144-15,-2 4 32 0,0-1-1280 0,2-1-256 16,1-3-48-16,-1 0-16 0,4 0-1888 0,-1-3-368 0,2 1-80 0,0-2-16 31,1 0-1744-31,-1 2-368 0</inkml:trace>
  <inkml:trace contextRef="#ctx0" brushRef="#br0" timeOffset="126277.73">13931 11107 3679 0,'0'1'320'0,"0"-1"-320"0,0 3 0 16,0-3 0-16,0 0 2288 0,-1 3 384 0,2 0 80 0,-1 1 0 16,1-1 384-16,0 0 80 0,3-3 16 0,1 0 0 15,1-4-1696-15,-1 2-320 0,3-2-80 0,-3-1-16 16,2 0-2528 0,-2 2-496-16</inkml:trace>
  <inkml:trace contextRef="#ctx0" brushRef="#br0" timeOffset="126394.12">14003 11139 9903 0,'2'16'208'0,"-1"-12"48"0,-1-2 16 0,0-2 16 0,0 0-288 0,0 0 0 0,2 4 0 0,-2 0 0 0,1 2 2976 16,0 0 544-16,-1-1 96 0,1 0 32 16,1-2-1216-16,-1 0-224 0,1 0-48 0,0-3-16 0,0 0-1376 0,0 0-288 15,1 0-48-15,-1-3-14512 16</inkml:trace>
  <inkml:trace contextRef="#ctx0" brushRef="#br0" timeOffset="126505.1">14082 11194 23951 0,'4'0'1056'0,"-3"0"224"0,1 2-1024 0,0-2-256 0,-1 0 0 0,0 0 0 0,-1 0 2176 0,2 1 368 16,1 2 80-16,1-1 0 0,1-2-1088 0,0 4-208 16,-1-4-48-16,1 0-16 15,0 0-1456-15,0-4-304 0,-1 2-48 0,0-2-16 0</inkml:trace>
  <inkml:trace contextRef="#ctx0" brushRef="#br0" timeOffset="126644.79">14160 11216 38703 0,'-5'6'1712'0,"1"-2"352"0,2 1-1648 0,0-4-416 0,1 1 0 0,1-2 0 16,0 3 416-16,0 0 0 0,-1 4 0 0,-2-1 0 16,2 0-416-16,-1 0 0 0,0-2 0 0,1-4 0 31,1-3-1024-31,-2 2-176 0,1-7-32 0,-2-6-16 0</inkml:trace>
  <inkml:trace contextRef="#ctx0" brushRef="#br0" timeOffset="143408.4">12432 1593 13823 0,'2'0'1216'0,"-1"0"-960"0,-1 2-256 0,0-2 0 0,0 1 1056 0,1-1 160 0,0 3 48 0,0-1 0 0,2-1-720 0,-1 2-144 0,3-1-16 16,0-2-16-16,1 0-240 0,-1-2-128 0,2 2 160 0,-1-4-160 0,1 2 0 0,-1-4 0 15,2 2 0-15,-1-2 0 0,1-3 320 0,-1 2 0 16,-1-2 16-16,-1-1 0 0,0 1 1056 0,-1 0 208 16,-2-1 32-16,0 0 16 0,-1-1 192 0,-2-1 32 0,-2 0 16 15,-1 0 0-15,-1-1-480 0,-1 0-112 16,-2 0-16-16,-2 1 0 0,0 0-640 0,-3-2-128 16,0 3-16-16,-1 1-16 0,1 1-224 0,-2 4-32 0,0-1-16 15,0 0 0-15,-1 4-208 0,1-1 0 0,0 6 0 16,2-1 0-16,-1 2 0 0,-1-2 0 0,2 4 0 0,-1 2 0 15,1 1 0-15,0 0 0 0,2 0 0 0,0 5 0 16,0 0 0-16,-2 3 0 0,4 0-192 0,-3 4 192 16,1-1 0-16,1 4 0 0,0 1 0 0,1 4 0 15,-3 3 0-15,3 2 0 0,0 2 0 0,1 4 0 16,2-2 0-16,5-6-128 0,2-1 128 0,4-5 0 16,1-4 0-16,4-3 0 0,3-3 0 0,0-4 0 15,0-3 0-15,2-1 0 0,3-2 0 0,1-4 0 0,-2 2 0 16,3-4 128-16,1-3-128 0,1 2 192 0,0-5-48 0,0 0-16 15,2-3 0-15,2-1 0 0,0 0 80 0,1-2 16 16,3-4 0-16,-2 0 0 0,-1-3 48 0,-1-3 16 16,-3 0 0-16,-4 0 0 0,-1-1-48 0,-3-1-16 15,-3-2 0-15,-2 1 0 0,-3 4 48 0,-1-3 16 16,-1-4 0-16,-2-3 0 0,-3-1-96 0,-3 0 0 16,-2 1-16-16,-3-1 0 0,-1-2-176 0,-2 2 128 15,-1 0-128-15,-2-3 128 0,2 4-128 0,-1 2 0 16,1-2 0-16,0-1 0 0,-1 1 192 0,1-1-64 15,-2-2 0-15,2 1 0 0,-2 2-128 0,3 2 0 16,0 1 0-16,1 2 0 0,1 1 0 0,2 1-176 16,0 4 48-16,2-1 0 0,0 5-48 0,0 0 0 15,2 3 0-15,1 3 0 16,-1 4-224-16,2 0-48 0,0 2-16 0,0 1 0 16,1 3-448-16,0 3-96 0,1 3-16 0,0 2-17376 0</inkml:trace>
  <inkml:trace contextRef="#ctx0" brushRef="#br0" timeOffset="144128.76">13162 691 14735 0,'-4'-2'1312'0,"3"-1"-1056"0,1 3-256 0,0-1 0 0,1 1 256 0,-1 0-16 0,0-4 0 0,0 2 0 0,0-2-240 16,0-2-208-16,0 3 32 0,0 0 16 0,0 0 160 0,1 3 224 16,1-2-48-16,0 0-16 0,2 2 688 0,0 0 144 0,-1 0 32 15,3 2 0-15,-1 0 384 0,0-2 64 16,1 3 32-16,2-3 0 0,-2 3-320 0,1 0-64 0,1 1-16 0,-1-2 0 16,1 4 16-16,-1 2 0 15,2-2 0-15,-1 2 0 0,1 2-400 0,0 0-80 0,2 3 0 0,-1 0-16 16,1 5-256-16,1-2-48 0,1 1-16 15,0 1 0-15,1 3 128 0,-2-3 16 0,2 0 16 0,-2 3 0 16,3 2-224-16,-1-1-48 0,0 3-16 0,0 1 0 16,0 0 16-16,-2-2 16 0,-1-1 0 0,-1 1 0 15,0 2-208-15,0 0 176 0,0 3-176 0,-3 2 160 16,1-1-160-16,-1 3 0 0,-1-2 144 0,0-2-144 16,1 0 0-16,-1-2 0 0,-1-1 0 0,0-1 0 15,0-2 0-15,0 2 0 0,-2 0 0 0,1 1 0 0,-2-5 0 16,1-2 0-16,-2 4 0 0,2-5 0 15,-2 2 176-15,-1-2-48 0,0 1 0 0,-1-3 0 0,-2 0 160 16,1-1 32-16,-2 1 0 0,0-2 0 0,1 1-192 16,-4-2-128-16,1 3 144 0,-1-1-144 0,-2-1 160 15,0-2-160-15,0 0 160 0,-3-2-160 0,1-1 128 0,-1 1-128 16,-3-4 0-16,-1 3 0 0,1-4 304 0,-1 0-48 16,-2-2 0-16,-1 3 0 0,0-3-256 0,0 1 0 15,-2-2 0-15,-2-1 0 0,1 2 128 0,-1-3-128 16,-2 0 192-16,0 0-192 0,3-3 128 0,-3 2-128 15,2-1 0-15,-2-2 0 0,1-1 0 0,1 4 0 16,-1-4 0-16,2 1 0 0,0 0 0 0,0 1 0 16,2-2 0-16,0 3 0 15,2 2-512-15,-1 0-64 0,2 0-16 0,1 2-17968 0</inkml:trace>
  <inkml:trace contextRef="#ctx0" brushRef="#br0" timeOffset="144604.17">11319 2425 37775 0,'-21'-5'1664'0,"8"2"368"0,3 1-1632 0,5 1-400 16,4 1 0-16,1 0 0 0,0 1-480 0,-2-1-176 0,1 0-48 0,1 0 0 0,0 0-960 0,3 0-208 0,2 0-48 0,3 0 0 0,-8 0 1920 0,25-1 128 0,-5 1 160 0,2-3 32 0,5-1 144 0,5 2 48 15,7-2 0-15,4 2 0 0,10-2 304 0,7-5 64 16,4 0 16-16,8-4 0 0,3 0 80 0,9-2 32 16,9-1 0-16,7 0 0 0,3-3-384 0,1-1-80 15,2 4-16-15,1-1 0 0,5 0-144 0,0 2-16 16,0 2-16-16,1 0 0 0,5-2-48 0,-4 1-16 16,-6 2 0-16,5-4 0 0,6 1-80 0,-6 1-16 0,-1-4 0 15,-5 2 0-15,1 0 0 0,-3 0-16 0,-1 1 0 16,-5-4 0-16,-4 3-176 0,-4 0 0 0,0 4 0 15,-7-1 0 1,-5 4-464-16,-5-1-128 0,-3 0-32 0,-8 4 0 16,-5 3-1616-16,-6 3-336 0</inkml:trace>
  <inkml:trace contextRef="#ctx0" brushRef="#br0" timeOffset="145426.12">12688 3321 22111 0,'3'-8'1968'0,"-1"1"-1584"0,1 1-384 0,-1 3 0 0,2 0 2448 16,-2 2 416-16,2-3 80 0,2-2 0 0,3-3-2608 0,3-1-528 0,3-4-96 0,0 0-32 0,-1 2 880 0,-2-1 160 0,-1 3 48 0,-1-2 0 0,-1-2-496 0,-2 2-80 0,0 0-32 0,0-3 0 15,-4 1-160-15,1 2 0 0,-2 0 0 0,1-5 128 16,-3 1 192-16,-1-5 16 0,-2 2 16 0,-2-1 0 16,-2-4 128-16,-3 4 32 0,-2 1 0 0,-3 0 0 15,-1 3-112-15,-3 4-16 0,-2-1 0 0,0 7 0 16,-2 0-256-16,-2 2-128 0,1 4 0 0,0 0 128 15,0 3-128-15,1 2 128 0,-2 3-128 0,0 2 128 16,4 3-128-16,0-1 0 0,1 2 0 0,1 3 0 0,-1 3 0 16,3-1 0-16,0 4 0 0,3 0 0 0,1-1-144 15,1 2 144-15,2 3 0 0,-2 2 0 16,0 0-128-16,3 2 128 0,-1 1 0 0,1 2 0 0,3 2 0 16,3-5-128-16,1-3 128 0,2-2 0 0,2 2 0 0,1 1 0 15,2-4 0-15,-1 3 0 0,2 0-192 16,1 2 192-16,1 1-192 0,0 0 192 0,1-3-176 15,1-2 176-15,1-1-160 0,1-3 160 0,2-2-224 0,-1-4 48 16,0-1 16-16,-1-3 0 0,2-4 160 0,-2-3 0 16,0-2 0-16,1-3 128 0,-1 0 288 0,2-3 64 15,-1-3 16-15,4-6 0 0,0-1-96 0,1-3-16 16,1-3 0-16,1-1 0 0,-1-2-96 0,2-6-32 16,1-3 0-16,0-1 0 0,1-8-80 0,0-2-32 15,-1 1 0-15,0-1 0 0,0 1-144 0,1 1 192 16,-4 1-192-16,-1 0 192 0,-1 3-32 0,-1-1 0 0,0 1 0 15,-2-5 0-15,-2 0 64 0,-2 0 16 0,-3 3 0 0,1 0 0 16,-4-3-64-16,-2 3-16 0,-1-1 0 0,-1 2 0 16,-1-1-160-16,-1 0 0 0,-2 0 144 0,-1 0-144 15,0 0 0-15,-2-3 0 0,-2 0 0 0,-1 0 0 16,-1 7-224-16,-2-2-64 0,1 5-16 0,0 0 0 31,-2 5-320-31,1 4-64 0,0 3-16 0,1 3-12032 0,-1 6-2400 0</inkml:trace>
  <inkml:trace contextRef="#ctx0" brushRef="#br0" timeOffset="146343.51">13765 2541 1839 0,'0'-7'160'0,"-1"2"-160"0,1 1 0 0,-1 0 0 0,1 4 5120 0,0 0 976 0,0 0 208 0,-1-2 32 0,-1 2-4624 0,0-4-944 0,-2 4-176 0,-1 0-32 0,-1 0-560 0,0 1 0 15,-2 2-160-15,1-1 160 0,-2 4-432 0,-1-1 48 16,1 2 0-16,-3 1 0 0,0 2 384 0,-3 2 0 15,-2 7 0-15,0 1 0 0,-3 5 0 0,-1 5 192 0,0 5 0 16,-3 7-16-16,1 5 112 0,1 4 32 0,1 0 0 16,2-1 0-16,2-5 240 0,-1 10 48 0,1 10 16 15,1 1 0-15,1 0-400 0,5-5-80 0,5-12-16 0,2-7 0 16,4-5 352-16,0-5 64 0,4 1 16 0,0-5 0 16,1-3 240-16,0-1 48 0,5-1 16 0,-1-6 0 15,0 0-608-15,3-3-128 0,-1-4-128 0,2-2 176 16,0-4 224-16,1-1 48 0,3-2 16 0,0-2 0 15,1-2 240-15,0-4 32 0,1 1 16 0,1-6 0 16,1-1-368-16,-2-2-80 0,0 1-16 0,1-7 0 16,1-1-96-16,1-4 0 0,-2-5-16 0,0-1 0 15,-3-4-48-15,1-3 0 0,-2-3 0 0,-2-3 0 0,-4 2-128 16,0-2 0-16,-2-3 0 0,-1-5 128 0,0-4 0 16,-4-4-128-16,-1 5 192 0,-3 0-64 0,-1 5-128 15,-1 3 0-15,-2 3 0 0,-1 7 0 0,0 1-192 16,0 6 192-16,0 3-160 0,0 2 160 0,0 3-160 0,0 1 160 15,2 6-160-15,-2 1 160 16,1 5-1168-16,-1 4-144 0</inkml:trace>
  <inkml:trace contextRef="#ctx0" brushRef="#br0" timeOffset="146596.54">13346 3255 27647 0,'-6'-3'2448'0,"2"1"-1952"0,2 0-496 0,2 0 0 0,2 2 3104 0,2-3 528 15,1 2 96-15,4-4 32 0,5 0-2992 0,7-6-576 0,10-1-192 0,6-2 0 0,8-2 128 0,4 0-128 0,6 0 0 0,2-1 128 0,-2 3-128 0,0-2-256 0,-5 4 64 0,-1 2-18064 16</inkml:trace>
  <inkml:trace contextRef="#ctx0" brushRef="#br0" timeOffset="151927.29">8551 2702 29487 0,'1'1'2624'0,"1"-1"-2112"0,1 3-512 0,-1-3 0 0,2-3 512 0,0 3-16 0,3 0 0 0,4 0 0 0,5 0-496 0,4-1 0 0,2 1 0 0,2-3 0 0,-1 2-160 0,5-4-32 16,0 1 0-16,2-4 0 15,1 0-896-15,-2-2-192 0,5-2-48 0,-1 0 0 16,1-1 720-16,-1-3 144 0,0 1 16 0,-2 4 16 0,-5-1 432 0,-1 2 0 0,0-1 0 0,-3 1 0 16,-4 1 1072-16,-3 2 144 0,-2 1 16 0,-5 2 16 15,-1-1 224-15,-4 4 32 0,0-2 16 0,-2 3 0 16,-1 3-800-16,-3 1-144 0,1 2-48 0,-2 0 0 15,2 1-192-15,-2 5-32 0,0-3-16 0,1 5 0 16,0 1-288-16,0 1 128 0,0-1-128 0,2 1 0 16,0 1 0-16,-1 2 0 0,2 2 0 0,-1-1 0 0,1 1 176 15,-2 1-176-15,0 4 160 0,0-2-160 0,-1 5 288 0,0-3-32 16,-1-1-16-16,0 1 0 0,-1 0-240 0,2 1 0 16,-1-1 128-16,0 1-128 0,2 0 0 0,1 0 0 15,1-2 0-15,1 1 0 0,1 0 0 0,4 1 0 16,1-1 0-16,0-1 0 0,2-3 0 0,-1 0 0 15,1-3 0-15,1-3 0 0,-1-2 272 0,-2-2-32 16,2-3-16-16,-2 2 0 0,0-3 128 0,-2 1 32 16,2-3 0-16,-2-2 0 0,-2 2-384 0,0-5 0 15,-1 2 0-15,-1-1 0 0,1-2 0 0,-4 0 0 16,1 0 0-16,-1-2 128 0,-3-2-128 0,-1 1 0 16,-3-4 0-16,-1-1 0 0,-1-2 176 0,-3-3 16 15,1-1 0-15,-3-4 0 0,-2-4 48 0,0 0 16 16,-2 1 0-16,-1-2 0 0,1 1-32 0,-1 0 0 15,-2 0 0-15,-3-3 0 0,-2-1-96 0,-1-1 0 16,0 1-128-16,1 4 192 0,1-1-64 0,1 1 0 0,1 3-128 0,2 0 192 16,0 3-192-16,3 1 0 0,2-1 0 0,1 0 0 15,2 0 0-15,2 1 0 0,4-1 0 0,1 0-160 32,4-1-240-32,3 1-48 0,1 2-16 0,4 0 0 15,1-1-688-15,3 2-144 0,4 0-32 0,0 1 0 0</inkml:trace>
  <inkml:trace contextRef="#ctx0" brushRef="#br0" timeOffset="152729.01">9789 1757 35935 0,'-3'0'3200'0,"2"0"-2560"0,1 3-512 0,0-3-128 0,0 0-256 0,0 1-64 0,0 1 0 0,-1 1-16 0,-2 3-112 0,1 1 0 0,-2 2-16 0,0 3 0 0,2 2 464 0,-1-2 0 0,3 1 0 0,-1 0 0 0,2 2 0 0,2-1 0 16,-1 1-128-16,2-3 128 0,0 2 128 16,1-2 64-16,1 1 0 0,0 2 16 0,1 4 368 0,2-3 64 15,0 4 0-15,-2 1 16 0,3-1-192 16,-1 4-32-16,2 1-16 0,-1 3 0 0,1 5-32 15,0 1 0-15,1 5 0 0,1 1 0 0,-1-1-176 0,2-1-32 16,0 0-16-16,1-1 0 0,3 1-160 0,-2-3 0 16,1 0 0-16,0-3 0 0,-2 2 0 0,0-2 0 15,0-1 0-15,-2-3 0 0,1 1 0 0,-2-1 0 16,0 4 0-16,-4-2 0 0,1-2 0 0,-3-1 0 16,-1-2 0-16,-1 1 0 0,-1-1 0 0,-1-2 0 15,0 2 0-15,-2 0 0 0,3-5 256 0,-3-2-16 16,2 1-16-16,1 1 0 0,-1-6 48 0,0 2 16 15,1-2 0-15,-2 1 0 0,2-5-128 0,-2 2-32 16,0-2 0-16,-1-1 0 0,0-3-128 0,-2 1 128 0,0-1-128 16,-3-3 128-16,1 1 0 0,-3-2 0 0,0-1 0 15,-2 2 0-15,-1-6 64 0,-1 2 0 0,-1-1 0 0,-2-5 0 16,1 1-64-16,-3 0-128 0,-2-1 192 0,-3-4-64 16,1 1-128-16,-3 0 0 0,-2-5 144 0,-2 1-144 15,1-1 0-15,-1 2 0 0,0-3 0 0,-3 0 128 16,0-3-128-16,-1-1 0 0,3 2-128 0,2-1 128 15,4 3-448 1,2 0-16-16,5 4 0 0,3-1-12208 0,2 4-2448 0</inkml:trace>
  <inkml:trace contextRef="#ctx0" brushRef="#br0" timeOffset="153399.51">9294 3161 36863 0,'-4'-10'1632'0,"3"1"336"0,0 5-1584 15,1 1-384-15,1 0 0 0,0 3 0 0,3 0-432 0,-2 0-160 0,5-2-48 0,0 0 0 0,2 4-256 0,1 0-48 0,-1 1-16 0,1 3 0 0,-1 1 960 0,-3 2 400 0,2 1-16 0,-3 2-16 16,-1 0-496-16,-1 1-112 0,-2 3-16 0,-2 4 0 31,-2 1-176-31,1 1-32 0,-3 4-16 0,0-1 0 0,-1 1 480 0,-1 2 0 0,-1 1 208 0,1-1-64 16,-1 7 640-16,1 0 128 0,-1 5 32 0,1-2 0 15,2-3 0-15,0 0 0 0,1 0 0 0,2 0 0 16,1 0-240-16,-1-4-64 0,4-2 0 0,0-4 0 16,3-4-256-16,0-1-48 0,2-2-16 0,1-5 0 0,-1 0-144 15,3 0-48-15,-1-1 0 0,1-2 0 0,-2-4-128 16,1 3 0-16,1-5 0 0,0 2-176 0,2-3 176 0,2 1-128 15,-1 1 128-15,3-1-128 0,1-2-112 0,0 0-16 16,1 0 0-16,1-2 0 0,0 0 256 0,-2 0 0 16,0-4 0-16,-2-1-144 0,-1 2 144 15,-3-6 0-15,0 2 0 0,-1-6 128 0,-3 3 128 0,2-2 48 16,-2-4 0-16,-1 0 0 0,1-5-112 0,-4-1 0 16,0-4-16-16,-3-3 0 0,-1-2-176 0,-3-3 160 15,-1-2-160-15,-1-1 160 0,-2 2-160 0,1-1 0 16,-2-3 0-16,-1-4 0 0,2-1 0 0,0-3 0 15,1 2-176-15,2 1 176 0,1 1-176 0,2 4 176 16,-1 8-208-16,1 3 80 0,-1 4 128 0,1 6-208 16,-2 2 80-16,-1 3 128 0,0 5-352 0,-1 2 48 0,0 2 16 15,-3 4 0 1,2 0-528-16,-2 2-96 0,0 2-32 0,0 0-10192 0,-3 2-2048 16</inkml:trace>
  <inkml:trace contextRef="#ctx0" brushRef="#br0" timeOffset="153681.37">9346 3622 38703 0,'-1'-3'1712'0,"-1"2"352"0,2 1-1648 0,0-2-416 0,2 2 0 0,-1 0 0 0,0 0 0 0,2 0-304 0,0 0 48 0,2 2 16 0,5-2-32 0,-1 1-16 0,1 2 0 0,0-1 0 0,1 2 32 0,1-3 0 16,2 2 0-16,0-3 0 16,4 0-1216-16,0-3-256 0,2 0-32 0,1 1-16 15,-1-4 112-15,1 1 32 0,0-1 0 0,0 0-9840 0</inkml:trace>
  <inkml:trace contextRef="#ctx0" brushRef="#br0" timeOffset="155328.85">10519 2602 39615 0,'-1'-2'3520'0,"1"2"-2816"0,1 0-560 0,1 0-144 0,0-2-864 0,2 2-208 0,1-3-32 0,2 0-16 0,4-1-112 0,4-2-32 0,4 2 0 0,2-5 0 15,3 2 224-15,5-2 32 0,3 1 16 0,3-3-11808 0</inkml:trace>
  <inkml:trace contextRef="#ctx0" brushRef="#br0" timeOffset="155615.93">10579 2992 16575 0,'-3'-2'1472'0,"2"-1"-1168"0,1 2-304 0,2 1 0 0,2 0 4464 0,1-2 832 15,4 1 160-15,3-1 48 16,9-1-7376-16,9-4-1472 0,9-3-304 0,8-2-48 0,9-4 2928 0</inkml:trace>
  <inkml:trace contextRef="#ctx0" brushRef="#br0" timeOffset="156176.51">15508 1845 43311 0,'-3'-3'3840'0,"3"1"-3072"0,1 2-608 0,2 0-160 0,1 0-1152 0,0-1-256 0,5 1-48 0,4-5-16 0,6 0-160 0,7 0-32 0,5-3-16 0,4 2 0 16,3 0 1424-16,-1 0 256 0,3-3 0 0,-1 2 176 0,0-3-976 15,0 4-192-15</inkml:trace>
  <inkml:trace contextRef="#ctx0" brushRef="#br0" timeOffset="156446.48">15640 2112 41471 0,'4'-1'1840'0,"2"1"368"0,2 0-1760 0,2-3-448 0,0 2 0 0,0 1 0 15,2-2-624-15,7-1-208 0,11-1-32 0,14 1-16 16,11-6-2288-16,9 2-464 0</inkml:trace>
  <inkml:trace contextRef="#ctx0" brushRef="#br0" timeOffset="159311.06">17904 1016 30399 0,'-2'-5'2704'16,"-1"2"-2160"-16,2-1-544 0,0-1 0 0,1 4 256 0,-3-4-48 0,-1-3-16 0,-2-4 0 0,-4-4-64 0,-3-5-128 0,-3-3 176 0,-2 3-176 15,1-1-528-15,0 5-224 0,-2 4-32 0,-1 1-16 0,1 8-896 0,-2 2-176 0,0 4-48 0,-2 6 0 0,2-2 1376 0,0 6 272 16,-3 4 48-16,-1 3 16 0,1 0 368 0,1 0 80 16,-1 4 16-16,1 1 0 0,-1 2 448 0,0 5 112 15,-1 1 16-15,1 1 0 0,2 0-576 0,1 2-96 16,1 0-32-16,3 0 0 0,2 2-128 0,4-5 0 15,4-3 0-15,2-1-176 0,3-6 176 0,5-2 0 16,2-1 0-16,2-4 0 0,6 1 560 0,0-6 80 16,1-1 32-16,3 0 0 0,4-3 432 0,4 0 96 15,3-4 16-15,2 0 0 0,2-4-432 0,0-2-80 0,2 0 0 16,0-4-16-16,2 0-144 0,-2-4-32 0,-2-1 0 16,-4-1 0-16,-1-2 80 0,-3-3 16 0,-3 2 0 15,-3-2 0-15,-1-3-144 0,-3 0-16 0,-1-1-16 16,-5-1 0-16,1 1-112 0,-3-3 0 0,-2-2-16 0,-3-3 0 15,-2-1-64-15,-2-5-16 0,-1-4 0 0,-5-1 0 16,0-3-32-16,-3-2-16 0,-1-3 0 0,0 0 0 16,-1 5-176-16,2-1 160 0,1 6-160 0,-2-1 160 15,1-2-160-15,-2 1 0 0,1 5 0 0,0 2 0 16,1 3 0-16,1 4 0 0,0 2 0 0,1 4 0 16,1 0-224-16,2 6-32 0,1 2 0 0,1 2 0 15,1 1-496-15,3 1-96 16,1 4-32-16,0 0-10976 0,1 2-2208 0</inkml:trace>
  <inkml:trace contextRef="#ctx0" brushRef="#br0" timeOffset="160459.54">18243 403 20271 0,'-6'-3'1792'0,"1"1"-1424"0,1 4-368 0,2-2 0 0,0 3 1184 0,-1-2 160 0,-2 2 48 0,-3 0 0 0,-2 0-976 0,0 3-192 0,2 0-32 0,2 0-16 0,1 2-176 0,2-2 0 16,3 0 0-16,0 3 0 0,3-2 128 0,0 2-128 15,2 1 0-15,1 2 128 0,2-2-128 0,-1 2 160 16,1 5-160-16,0-1 160 0,1 2-32 0,0 2 0 16,1 2 0-16,-2 3 0 0,3 0 32 0,-1 3 0 15,1 2 0-15,1 1 0 0,-3 3 176 0,1-2 48 16,-1-1 0-16,0-2 0 0,-1 0-144 0,1-1-32 16,1 0 0-16,-2 2 0 0,2 1-80 0,-1 0 0 15,0-3-128-15,-2-2 192 0,1 2-192 0,-2-2 176 16,-1 3-176-16,0-4 160 0,-2 2-160 0,0-5 0 0,-2 4 144 15,-1-4-144-15,0 1 256 0,-1-5 0 0,0 1-16 16,-2-6 0-16,1 3 464 0,-2-1 112 0,-2-2 16 0,0-1 0 16,-1-1-176-16,0 0-16 0,-2-3-16 0,-1 0 0 15,-2 2-112-15,-2-4-32 0,-2 1 0 16,0-4 0-16,-2 0-160 0,-2-2-16 0,-2-1-16 0,-2-1 0 16,-1-2-288-16,-1-3 0 0,-1-4 0 0,0 0 0 15,1-2-208-15,0-3-160 0,1 1-16 0,3 0-16 16,2 1-2096-16,2 3-432 15,3 3-80-15,3 1-10832 0</inkml:trace>
  <inkml:trace contextRef="#ctx0" brushRef="#br0" timeOffset="160944.42">19314 571 30399 0,'-4'-4'1344'0,"-1"2"288"0,0 2-1312 0,1 2-320 0,2 0 0 15,-1 1 0-15,0 2 496 0,-2 2 16 0,-4 5 16 0,-6 4 0 0,-3 4-528 0,-5 8 0 0,0 3 0 0,-3 4 0 0,1 3 0 0,-1 0 0 0,0 3 0 0,0 0 0 16,-1 0 0-16,0 3 0 0,3-3 0 0,-1 7 160 0,-3 7-160 0,-5 7 160 0,-2 7-160 0,-2-1 160 0,-1 4-160 16,-3 1 0-16,-1-4 0 0,-4 1 0 0,-2 2 0 15,-1-2 0-15,-2 0 0 0,3-7 0 0,6-9 0 16,0 2 128-16,2-5-128 0,7-4 128 0,4-3 288 16,6-3 48-16,4-3 16 0,6-2 0 0,4-1 0 0,3-4 0 15,3-3 0-15,3-8 0 16,4-4-1120-16,0-4-240 0,2-1-32 0,0-3-14320 15</inkml:trace>
  <inkml:trace contextRef="#ctx0" brushRef="#br0" timeOffset="161552.42">19285 1881 33167 0,'-3'-2'1472'0,"0"0"304"0,1 0-1424 0,0 0-352 0,2 2 0 0,-1-2 0 15,1 2-400-15,-1-3-160 16,-2 0-16-16,0-1-16 0,-2 0-80 0,-1-1-16 0,-1 2 0 0,0-1 0 16,0 1 560-16,-2 1 128 0,0 1 0 0,1 1 0 0,-2 3-144 0,-1 0 0 15,-2 3 0-15,-2 0 0 16,2 2-304-16,-5 0-48 0,0 2-16 16,-3 3 0-16,0-1 0 0,-1 4 0 0,-2 0 0 15,-2 0 0-15,-1 6 112 0,-2 1 16 0,1 4 0 0,1-4 0 0,5 0 384 16,2-1 0-16,2-1 0 0,5 1 0 0,2 0 992 0,3-2 128 15,5-1 32-15,3-1 0 0,2-2 512 0,3-1 128 16,2-1 0-16,2-4 16 0,1 2-1200 0,2-3-240 16,1-3-48-16,0 0-16 0,2-5-304 0,-1-1-224 15,1 0 32-15,1-3 16 0,1-1 32 0,-1-5 0 16,3-1 0-16,-2 0 0 16,-1-2-240-16,0 0-64 0,0-3 0 0,-1-1 0 15,1 0 448-15,-1 0-160 0,0-4 160 0,-2-1 0 0,1 1 432 0,-2-5 192 0,2-1 32 16,0-8 16-16,0-1 16 0,1-6 0 15,-1-2 0-15,-1-3 0 0,1-4-432 0,-3-1-64 0,-2 4-32 16,-1 2 0-16,-1 1-160 0,-4 1 0 0,2 1 0 16,-5-2 0-16,2 6 192 0,-5 1 176 0,1 5 16 0,-3 0 16 15,-2 1-48-15,0 5-16 0,0-2 0 16,-2 5 0-16,0 1-336 0,-2 1 0 0,1 1 0 0,-1 4-192 31,3-2-768-31,-2 2-176 0,1 3-16 0,2-3-15296 0</inkml:trace>
  <inkml:trace contextRef="#ctx0" brushRef="#br0" timeOffset="164397.43">19461 1538 20271 0,'1'0'1792'0,"2"-2"-1424"0,-1-2-368 15,1 4 0-15,0-2 1776 0,1-1 272 0,1-1 64 0,5 1 16 0,3-4 48 0,1-1 16 0,2 2 0 0,-2 1 0 0,-2 5-1328 0,-2 0-272 0,0 1-48 0,-2 5-16 0,-1 3-160 0,-2 1-48 16,1 2 0-16,-3 4 0 0,1 0 0 0,0 0 0 16,0 5 0-16,-2 1 0 0,2 2-320 0,-2 1 128 15,3-3-128-15,-1 3 0 0,1-3 128 0,1 0-128 16,0 0 160-16,0-3-160 0,1 1 192 0,0-2-64 15,2-5-128-15,-2-1 192 0,2 0-192 0,-2-4 0 16,-1-2 0-16,1-2 0 0,-3 1 0 0,1-5 0 0,0 0 0 16,0-3 0-16,-1 0 0 0,1-4 0 0,0-1 0 15,-1-2 0-15,-1-3-128 0,2 0-80 0,-2-3-16 16,-2 1 0-16,0-5 224 0,-2 4-176 0,1 1 176 16,0 2-160-16,0 4 160 0,-1-1-208 0,0 4 80 0,-2 2 128 15,1 2-256-15,0 2 80 0,0 0 16 0,-1 2 0 16,2 3 16-16,0 4 0 0,1-1 0 0,0 2 0 15,1 4 144-15,3 1 0 0,1 3 0 0,1-2 0 16,0 2 0-16,2-1 144 0,1-3-144 0,3 0 0 16,-4-4 128-16,1 0-128 0,0 0 0 0,2 0 0 15,0 1 0-15,0-3 0 0,0 1 0 0,-1 0 0 16,0 0 0-16,-1-3 0 0,-1-1 0 0,1 1 0 16,-2-1 0-16,1-1 0 0,-1-2 0 0,-1-2 0 15,0 0 0-15,1-2 0 0,0-1 0 0,-1 0 0 16,2-4 512-16,-1 0 0 0,1-5 0 0,0-1 0 0,0-2-272 15,-1-2-64-15,2-1-16 0,-1-5 0 0,0-4-16 0,-2 1 0 16,0-2 0-16,-2-1 0 0,0 1-144 0,-2-1 192 16,-2 3-192-16,0-1 192 0,-2 4-192 0,-2-5 0 15,-1 2 0-15,-3 2 0 0,3 5-320 0,1 6-64 16,-1 0 0-16,0 3-17840 16</inkml:trace>
  <inkml:trace contextRef="#ctx0" brushRef="#br0" timeOffset="165710.07">19976 201 34095 0,'-3'-3'3024'0,"2"0"-2416"0,2 3-480 0,0 3-128 0,1-3 640 0,1 0 128 0,-1 1 0 0,2-1 16 0,2 2-656 0,4 1-128 0,3 1 0 0,0-2 0 0,4 3 0 0,2 0 0 0,3 1 0 0,2-2-144 16,5-2 144-16,1 2 0 0,4-4 0 0,0 0-128 15,1-4 128-15,1 2 0 0,0-4 0 0,-4-1 0 16,-4-1 0-16,4 0 144 0,2-4 0 0,0-2 0 15,2 2-144-15,-2-3 0 0,-2 2 0 0,-5 1 0 16,-2 1 0-16,-6 3 0 0,-4 0 0 0,-2 3 0 16,-5 2 0-16,-2 0 0 0,-3 2 0 0,-2 2 128 0,-2 2 96 0,-2-1 16 15,0 4 0-15,-2 2 0 0,-1 4 96 0,-2 0 32 16,0 5 0-16,-1 2 0 0,1 6-368 0,1 0 0 16,-2 4 0-16,3 5 0 0,2 0 0 0,1 1 0 15,2-3 0-15,1 0 0 0,1 3 0 0,1 2 0 16,2 1 0-16,0 7 0 0,2 6 0 0,0 6 0 15,1 8 0-15,1 6 0 0,1 2 0 0,-2-1 0 16,-1-10 0-16,-1 5 0 0,0 6 0 0,-1 6 0 16,-2 7 0-16,-1-4 0 0,-1-2 0 0,-1-3 0 15,-1 0 0-15,-2 5 0 0,-1 3 0 0,-1-3 0 16,1-3 0-16,-2 0 0 0,0 0 0 0,0 4 0 0,-2 2 0 16,3-3 0-16,0-9 160 0,0 2-32 0,2-1-128 15,0 4 192-15,2 4 240 0,1-3 32 0,1-6 16 16,1 0 0-16,3 4-208 0,-2 2-32 0,4 5-16 0,0 1 0 15,1 1-224-15,-1-1 0 0,1-2 128 0,3 8-128 16,-3 4 0-16,1 3 0 0,1-5 0 0,-5-9 0 16,0-11 0-16,0 6 0 0,-2 6 0 0,0-3 0 15,-2-9 0-15,0 0 0 0,-2-3 0 0,0-2 0 16,-2-1 128-16,0-4-128 0,3-2 176 0,-1-2-176 16,1-8 256-16,-2 0-48 0,-1-4-16 0,2-2 0 15,1-4-192-15,1 2 0 0,-2-2 0 0,2-1 0 0,-1 1 0 16,1-4 0-16,0-1 0 0,1-3 0 15,1-1 0-15,-1-3 0 0,3-1 0 0,-2-2 0 0,1-1 0 16,0-5 0-16,0-2 0 0,-1-3 0 0,1-1 0 16,-1-2 0-16,1-3 0 0,-2-3 0 0,0-3 0 15,-1-1 0-15,1 0-192 0,-1-4 192 0,0 0-144 16,0-1 144-16,0-2 0 0,-2-3-144 0,1 0 144 0,-2-2 128 16,1 0-128-16,-2-1 176 0,0 0-176 0,-1 0-272 15,0-1 64-15,-1 1 16 0,-2 1 48 0,0 1 16 16,1-1 0-16,-2 0 0 0,2 1 128 0,-2 0 0 15,0 2 0-15,1-2 0 0,-1 2 0 0,0 1 144 16,-1-3-16-16,3 5-128 0,0-2 256 0,-1 2-48 16,1 2-16-16,1 0 0 0,1 0-192 0,0 2 144 0,0 0-144 15,1 0 128-15,0 2-128 0,1 0 0 16,1-2 144-16,0 2-144 0,1-2 0 0,1 0 0 0,0 2 0 16,2-2 128-16,1 0-256 0,-1 0-64 0,3-2 0 15,0 2 0 1,1 0-240-16,2-2-48 0,-1 0-16 0,0 0 0 15,1 0-400-15,0-2-96 0,0-1-16 0,-1 0-16288 0</inkml:trace>
  <inkml:trace contextRef="#ctx0" brushRef="#br0" timeOffset="168309.16">17564 177 14735 0,'-2'0'1312'0,"-1"2"-1056"0,-1-2-256 0,1 1 0 0,-1 1 224 0,0 1-16 0,-3-1 0 0,-4 3 0 16,-5-2-400-16,-3 3-96 0,-1-2-16 0,2-1 0 0,3-2 1328 0,0-1 272 0,1-1 48 0,3-3 16 0,0-1-464 0,1-1-80 0,2 0-32 0,-1-2 0 15,0 2-528-15,-1-3-128 0,1 2 0 0,-3 1-128 16,0 0 608-16,-2-1 16 0,-3 4 0 0,-4 0 0 16,-4-1-128-16,-4 6-32 0,-5 0 0 0,0 1 0 15,-1 3-224-15,-1 0-48 0,0-1-16 0,3 1 0 16,1 3 368-16,3-3 80 0,2 1 16 0,2 2 0 15,3-3 384-15,2 0 64 0,4 1 32 0,3-1 0 16,0-3-352-16,3 1-64 0,2 1 0 0,0-4-16 16,2 2-112-16,0-1-32 0,2 0 0 0,1 0 0 15,0-1-192-15,1 2-32 0,-1 0-16 0,2 2 0 16,0 2-160-16,1 0-16 0,-2 3-128 0,2 2 192 0,0 3-32 16,0 4-16-16,0 3 0 0,0-2 0 0,2-1-144 15,-1 5 0-15,0 4 144 0,2 0-144 0,-2 3 0 0,-1 3 0 16,1 1 0-16,2 3 0 0,-2 3 0 15,1 0 0-15,1 1 0 0,0 4 0 0,2 2 0 0,-1-4 0 16,0-3 0-16,0 0 0 0,-1 3 256 0,1 1-32 16,0 8 0-16,-1 1 0 0,0 3-224 0,1 0 144 15,-2 4-144-15,0-2 128 0,1-2-128 0,-1 2 0 16,0 2 144-16,-2 6-144 0,1 8 0 0,-1 1 0 16,0 0 0-16,-1 0 128 0,-2-1-128 0,2 2 0 15,1-2 0-15,0-2 0 0,0 3 0 0,2-6 0 16,0-7 0-16,0 0 0 0,-1 0 0 0,2 3 0 0,-2 4 0 15,0 1 0-15,1 1 0 0,-4-6 0 0,1-3 0 16,-1 3 0-16,-1 5 0 0,-1 4 0 0,1 0 0 0,-2 2 0 16,1-5 0-16,-1 1 0 0,1-7 0 0,1 7 0 15,0 7 0-15,1-4 0 0,1-4 0 16,-1-3 0-16,4-4 0 0,-1-4 0 0,0-3 0 16,1 2 0-16,1-3 128 0,1-3-128 0,-2 2 128 0,1-6-128 15,0-5 144-15,0 2-144 0,-1-2 192 0,-1-1-192 16,2-3 0-16,-1 1 0 0,1 1 0 0,-1-1 0 15,1-1 0-15,1 0 0 0,-2-7 0 0,1-1 0 16,0-2 0-16,0-3 0 0,2-2 0 0,-2 0 0 16,2 1 192-16,0 2-64 0,1-1 0 0,1 0-128 15,-1-2 160-15,0 3-160 0,0-4 128 0,0-1-128 16,-1-1 128-16,0-6-128 0,0 0 128 0,1-3-128 0,-1-6 128 16,0-1-128-16,-1-4 128 0,0 1-128 0,1-4 336 15,0 0-16-15,-2 0 0 0,2 0 0 0,1-4-320 0,2 1 0 16,-1 0 0-16,2-1 0 0,2-1 288 0,1-1-16 15,3 3 0-15,3-1 0 0,3 0-64 0,1 2-16 16,1 2 0-16,3 2 0 0,0-2-192 16,0 1 0-16,3 3 0 0,-2 1 0 0,0 1 0 0,-1 2 0 15,-1 0 0-15,-3-1 0 0,-1 2 0 0,-4-1 0 16,-2 0 0-16,-2 1 0 0,-4-3-144 0,-1 2-32 16,-2-2 0-16,-3 0 0 15,-1 0-496-15,-3 0-96 0,0-2-32 0,-3-1-18464 0</inkml:trace>
  <inkml:trace contextRef="#ctx0" brushRef="#br0" timeOffset="169145.56">17862 3555 911 0,'-4'-6'0'0,"1"1"0"0,0 1 0 0,1 3 0 0,0-2 6576 0,1 3 1232 0,1-2 240 0,-1-2 48 16,-2 1-6944-16,1-4-1408 0,-2-1-256 0,1-2-64 16,-1 0 32-16,-2 0 16 0,1-1 0 0,-1 0 0 0,-2 2 336 0,1-3 64 0,-3 2 128 0,-1-2-208 31,0-1-432-31,-3 3-64 0,0 0-32 0,-1 1 0 15,2 0 160-15,-3 3 48 0,0 2 0 0,0 1 0 0,0 3 528 0,0 0 0 0,1 0 0 0,0 4 0 16,-1 1 0-16,0 3 304 0,-2 0-48 0,1 5 0 16,0 3-64-16,-3 2-32 0,0 6 0 0,-1 3 0 15,0 1-160-15,3 2 192 0,0 1-192 0,3 0 192 0,3-1 16 16,1 0 16-16,4-1 0 0,0 3 0 16,4-4-224-16,3-3 0 0,1-3 0 0,1-2 0 0,3-1-288 15,1-4 0-15,3-5 0 0,0-3 0 0,1-2 288 16,0-1 0-16,1-2-128 0,1-4 128 0,2-1 224 15,-1 2 96-15,2-2 32 0,0-3 0 0,0 0 544 0,1-1 96 16,2-2 32-16,0-5 0 0,0 2 432 0,2-5 80 16,-1 1 32-16,-1-2 0 0,-1-3-464 0,1 3-80 15,-2-2-32-15,-1 1 0 0,-2 0-496 0,0-2-112 16,-1-2 0-16,0 0-16 0,0-2-48 0,-3-2 0 16,1 1 0-16,-1-2 0 0,-2-2-80 0,1-1-32 15,-1-1 0-15,-2-3 0 0,-1 1-208 0,-2 0 0 16,-2 1 0-16,-1 2 0 0,-1 2 0 0,-3-2 0 15,-1 5 0-15,-3 1-160 0,1 1 160 0,-1 2 0 0,-4-2-144 16,0 2 144-16,-2 1-304 0,0 1 16 0,1 4 0 16,1-2 0-1,-2 2-832-15,1 1-160 0,1 5-48 0,2 0 0 16,1 1-912-16,2 6-176 0,2-1-32 0,2 4-10064 0</inkml:trace>
  <inkml:trace contextRef="#ctx0" brushRef="#br0" timeOffset="169659.5">18090 2919 33167 0,'-4'-6'2944'0,"0"4"-2352"0,3-1-464 0,2 3-128 0,0 0 928 0,-1 0 160 0,2-1 48 0,-2-1 0 0,1-1-2096 0,0 2-400 0,3 1-96 16,-4 0-16-16,0 0 928 0,0 0 176 0,11 20 48 0,-7-10 0 0,-1 1 320 0,3 2 0 15,2 2 0-15,1 2 0 0,0 1 0 0,3 2 0 16,-1-2 0-16,1 4 0 0,0-3 0 0,1 3 0 0,2 0 0 0,-1 1 0 16,-2-1-128-16,0 3 128 0,2 1 0 15,-2 2 0-15,0 3 0 0,-2-3 0 0,-1-2 0 16,-2 3 0-16,1-3 0 0,-5-1 0 0,1-3 0 16,-1 4 128-16,-3 5 304 0,-3 3 48 0,2 3 16 15,-4-1 0-15,1-5-304 0,-2 1-64 0,0-3-128 0,-2-3 192 16,0-2-48-16,-2 1-16 0,0-6 0 0,0-3 0 15,-1-3 608-15,0 0 112 0,-2-3 32 0,0-4 0 16,-1-1-112-16,-2-1 0 0,-1-4-16 0,-3-3 0 16,-1 1-496-16,-2-2-80 0,-2-2-32 0,-1-2 0 15,-3 2-384-15,0-4-80 0,-2 2 0 0,1-2-16 16,-1-3-528-16,0 1-96 16,2 2-32-16,1-5-9888 0,3 3-1984 0</inkml:trace>
  <inkml:trace contextRef="#ctx0" brushRef="#br0" timeOffset="170092.19">19284 2948 33167 0,'-7'-3'2944'0,"-1"6"-2352"0,4-2-464 0,2 3-128 0,0 1 320 0,-3-2 32 0,-3 6 16 0,-7 7 0 0,-2 3-1392 0,-8 7-256 0,-2 6-64 0,-4 5-16 0,-1 5 1056 0,-3 5 304 0,-2 7 0 0,-4 6-128 16,-3-1 128-16,-3 4 0 0,-5 8 0 0,-6 4 0 16,-9 10 0-16,-3 1 0 0,0-5 0 15,6-6 128-15,2-9-128 0,-3 2 0 0,-2 2 0 0,-2 3-128 16,-1 0 128-16,6-4 0 0,6-9 128 0,6-5-128 16,3 0 1024-16,2 0 128 0,2 2 16 0,3 0 16 15,3-1-192-15,1-1-32 0,5 4-16 0,2-8 0 16,4-4-800-16,3-6-144 0,6-5 0 0,1-4 0 15,3-1-1904 1,0 0-288-16</inkml:trace>
  <inkml:trace contextRef="#ctx0" brushRef="#br0" timeOffset="170710.93">18776 4826 9215 0,'-1'-8'816'0,"-2"0"-656"0,1 2-160 0,0 2 0 16,1-1 4128-16,-1 4 800 0,-1-4 144 0,-2-1 48 15,-2-4-3584-15,-3-2-704 0,-1-2-128 0,-2 2-48 16,1 3-384-16,1 3-80 0,0 1 0 0,0 2-16 16,1 3-656-16,0 0-128 15,0 3-32-15,0 1 0 0,-1-1-256 0,-1 6-64 0,-2 1-16 0,-1 2 0 16,-2 2 192-16,-2 2 32 0,1 3 16 0,-3 2 0 0,1-2 464 15,0 1 80-15,2-1 32 0,-2 2 0 16,1-2 608-16,2 3 128 0,2-3 32 0,3 0 0 16,1-2-32-16,3 2 0 0,3-4 0 0,4 1 0 0,2-3-32 0,4 2-16 15,3-3 0-15,3 1 0 0,-1-3-528 0,2 0 0 16,4 2 0-16,0-2-192 0,2 0-128 16,-1-2 0-16,0-1-16 0,2-1 0 0,0-3 336 0,1-3 0 15,1 0 0-15,-2-3 0 0,1-3 208 0,-2-4 112 16,-1-3 32-16,1 1 0 0,-3-3 752 0,-1-1 160 15,0 0 16-15,1-4 16 0,0-2 0 0,-2-5 0 16,3 1 0-16,-2-5 0 0,2-1-352 0,-2-5-80 16,1-3-16-16,-2-1 0 0,-2-3-384 0,-1-2-80 15,-1 4 0-15,-3-3-16 0,1 1-240 0,-3-3-128 0,1-1 160 16,-2 2-160-16,-3 4 0 0,-2 3 0 0,-1 2 0 16,-2 3 0-16,-2 2-128 0,-1 3 128 0,0 3 0 15,-2 3 0-15,1 3 0 0,-3-2-128 0,3 3 128 16,-1 1 0-16,0 0-272 0,2 2 0 0,1 1 0 0,0 2-11744 15,2 0-2336-15</inkml:trace>
  <inkml:trace contextRef="#ctx0" brushRef="#br0" timeOffset="171379.2">19484 3865 35007 0,'-6'0'1552'0,"1"0"320"16,0 0-1488-16,3 3-384 0,2 1 0 0,0 2 0 0,1 0-448 0,-1 6-176 0,-1 4-16 0,1 10-16 0,0 11-64 0,0 4-16 0,0 4 0 0,1 3 0 0,0 0 880 0,-1 8 176 0,2-2 48 0,-4 6 0 16,0-7-144-16,-2 5-32 0,-2 5 0 15,-4 3 0-15,-4 3-64 0,0-1 0 0,-3 0-128 16,0-8 192-16,2-11-192 0,0-6 0 0,2-8 0 15,1-6 0-15,0-2 544 0,3-4 112 0,0-6 32 0,1 0 0 16,2-4 512-16,0-2 96 0,2-2 32 0,2-7 0 16,-1-1-704-16,2-2-144 0,0-5-32 0,1-3 0 15,0-1-208-15,1-5-48 0,2-4-16 0,0-7 0 16,2-3-176-16,1-4 0 0,1 1 0 0,0-7 0 16,2-1-176-16,2-1 48 0,0 2 0 0,1 7 0 15,1 4-192-15,-1 3-16 0,0 5-16 0,0 5 0 16,-1 2 208-16,-3 4 144 0,1 1-192 0,0 4 192 15,-2 0 208-15,1 4 160 0,-1-2 16 0,3 2 16 0,2 0-208 16,1 2-64-16,3-2 0 0,1 1 0 16,2 2-128-16,-1 3 0 0,2-2 0 0,0 4 0 0,-2 2 0 15,1 3 0-15,-3 3-160 0,-1 2 160 0,-3 2-256 16,-3 2 64-16,-1 3 0 0,-3 1 0 0,-2 1 192 0,-3-3-144 16,-3 0 144-16,0-3-128 0,-2-1 128 0,-2 0 0 15,0-1 0-15,-3-1 128 0,0-2 128 0,-2 0 16 16,-3 3 16-16,-1-4 0 0,2-2 16 0,-1 0 0 15,-4-1 0-15,-2-2 0 0,-3 2-16 0,-2-2 0 16,-2 0 0-16,1-1 0 0,-2-3-112 0,2 0-32 16,0-5 0-16,0 2 0 0,-3-7-336 0,1 2-80 15,3-5-16-15,-3 0-19088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7:01:56.89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17501 6707 11055 0,'4'1'976'0,"-2"2"-784"0,-1-1-192 0,-1 0 0 0,0 0-1600 0,2-2-352 0,0 4-80 0,2 1-16 0,1-2 1616 0</inkml:trace>
  <inkml:trace contextRef="#ctx0" brushRef="#br0" timeOffset="5882.52">17042 6859 4607 0,'4'0'400'0,"-2"3"-400"0,0-3 0 0,-2 1 0 0,-2 1 0 0,2-2 0 0</inkml:trace>
  <inkml:trace contextRef="#ctx0" brushRef="#br0" timeOffset="6803.42">16815 6817 6447 0,'40'-5'272'0,"-11"4"80"0,-2-1-352 16,-5 2 0-16,-9 0 0 0,-3 0 0 0,4 2 128 0,14-2-128 0,15 4 160 0,10-4-160 0</inkml:trace>
  <inkml:trace contextRef="#ctx0" brushRef="#br0" timeOffset="11830.76">17333 6910 6447 0,'5'-4'576'0,"-2"1"-576"0,1 0 0 0,-1-1 0 0,-1 4 576 0,1-2 16 16,3-2 0-16,2-2 0 0,3-4 208 0,1-2 32 0,-1 3 16 0,-4-1 0 0,-2 4 48 0,-2-3 0 0,-2 3 0 0,-4-1 0 0,-2 1-768 0,0-1-128 15,-1 1 0-15,-1-1 0 0,-1 1-272 0,0-1 16 16,0 1 16-16,2 0 0 0,0 2 480 0,0-1 80 15,1 4 32-15,0-1 0 0,1 2 416 0,-1 0 64 16,2 0 32-16,-1 2 0 0,1 2 240 0,0-2 48 16,1 2 16-16,1 2 0 0,0 0-416 0,1 4-96 15,0 0-16-15,0 3 0 0,1-1-480 0,-1 0-160 16,0 4 0-16,-1-2 0 0,0 4 0 0,-2-1 0 16,0 1 0-16,-4 1 0 0,-1 3 560 0,-5 0 208 15,-2 4 32-15,-2 1 16 0,0-4-32 0,-3-1 0 16,-3 1 0-16,-3 5 0 0,-3 0-32 0,-2 0-16 15,0 5 0-15,0-2 0 0,2-2-16 0,-1 0 0 16,3-2 0-16,1-1 0 0,-1 2-208 0,-2 1-32 0,1 2-16 16,-3 1 0-16,2 0-288 0,-1 1-176 0,-4 3 192 0,-2 1-192 15,2 2 0-15,-5-1 0 0,1 3 0 0,-3-3 0 16,3 0 0-16,-2 0 0 0,0-4 0 0,-4 2 0 16,-2 4 0-16,-2-2 0 0,0-2 0 0,0-3 0 15,2-1 0-15,0 0 192 0,2 1-48 0,2 0 0 16,2-1 320-16,2-1 64 0,1 1 16 0,1-1 0 15,0 1-208-15,1-1-32 0,2 1-16 0,0 0 0 16,0-1-288-16,3-2 0 0,1-3-176 0,1-1 176 16,3-3-208-16,1-4 64 0,3 2 16 0,-2-1 0 15,-4 3-144-15,-3 0-32 0,3 0 0 0,-2-3 0 16,2 0 176-16,0-2 128 0,1 0-192 0,3-3 192 16,2-2 0-16,-1 1 0 0,4-4 0 0,1-2 0 0,2-1 336 15,1 0 32-15,3-2 0 0,1-2 0 0,3 2-80 16,1-2-16-16,2 2 0 0,0-1 0 0,2-2-144 0,-1-1-128 15,3 2 192-15,0-2-192 0,0 4 0 0,1-2 0 16,1-2 0-16,-1 2 0 0,1 0-160 0,2-2 16 16,-1 0 0-16,0 0 0 0,2 0 144 0,-1-2-208 15,1 0 80-15,-1-3 128 0,1 2 0 0,1-3 0 16,0 2 0-16,1-5 0 0,1 3 0 0,-1-1 0 16,3-3 0-16,0-3 0 0,2-1 0 0,2 0 0 15,2-2 0-15,1 0 0 0,2-2-128 0,1 1 128 16,3-5 0-16,2 1 0 0,-2 1 0 0,3-2 0 15,3 0 0-15,4-7 0 0,7 1 0 0,-1-3 0 16,2 2 0-16,-1 1 0 0,-1 2-128 0,1 1 128 16,-3-1 0-16,-1 3 0 0,-2 3 0 0,-1 4 0 0,-4 0 0 15,-2 3 0 1,-2 1-384-16,-1 2-128 0,-5 0 0 0,-1 4-16 16,-2 0-608-16,-1 0-112 0,-3 2-32 0,-2-1 0 15,-1 4 64-15,-3 1 16 0,-1 0 0 0,-3 0 0 16,1 1 384-16,-2 4 80 0,0 0 16 0,-2 4 0 0,0-1 720 0,-3 3 0 0,-2 4 240 0,-3 0-64 15,-2 5 96-15,-4 2 32 0,-5 4 0 0,-1 1 0 16,0-3-304-16,-5 3 0 0,-3 1 0 0,-3 2-144 16,-1-3-320-1,2-1-64-15,2-3-16 0,-3-1 0 0,-1 0 272 0,0-1 48 0,2-1 16 0,1-2 0 16,3-2 720-16,1-1 128 0,4-1 48 0,1-2 0 16,2 1-144-16,2-3-32 0,4-2 0 0,-1 0 0 0,2 0-512 0,0-2 0 15,1 1 0-15,1-2 0 0,3 0 0 16,-2 1 0-16,1 0 0 0,-1 0 0 0,2-2-208 0,-2-1 48 15,2 4 16-15,-1-5 0 0,2-1 144 0,1 2 0 16,0-1 0-16,1-2 128 0,2 0 176 16,1-2 32-16,-1 2 16 0,1-3 0 0,1 2 32 0,1-1 0 15,1-1 0-15,0-1 0 0,3 1-128 0,-1-3 0 16,2-1-16-16,0-1 0 0,3-2 16 0,1-2 0 16,-2 2 0-16,1-4 0 0,1 2 320 0,0-4 80 15,1 1 16-15,-2-1 0 0,-1 0 16 0,0-3 0 16,0 0 0-16,0 0 0 0,-1 0-208 0,1-3-32 15,-2 0-16-15,-1-4 0 0,-2 1-224 0,1 0-32 16,-3-1-16-16,-1 1 0 0,0 0-32 0,-2 0-128 16,-1 0 192-16,1 2-64 0,-2-2-128 0,-1 3 0 15,0 1 144-15,0 1-144 0,2 4 0 0,-2 0 144 0,1 3-144 16,0 3 0-16,2 4 144 0,-1 0-144 0,2 2 0 0,0 3 144 16,0 0-144-16,-1 2 0 0,2 2 0 0,-1 3 0 15,1 2 0-15,-1 2 0 0,-2 6 0 0,1 3 0 16,-2 1 0-16,-2 4 0 0,0 2 0 0,-3 3 0 15,-2 4 0-15,0-1-176 0,-1 0 176 0,-2-3-192 16,0 2 48-16,1-5 0 0,-1 2 0 0,1-5 0 16,0 1 144-16,1-5 0 0,2 1 0 0,0-2 0 15,1-2 0-15,1 0 176 0,2-1-48 0,-1 1 0 16,2-2 0-16,2-2 0 0,-1 1 0 0,0-4 0 16,2 1-128-16,1-1 192 0,-2 0-192 0,1-2 192 15,-1 2-192-15,0-3 192 0,-1 4-192 0,0-3 192 0,-2 2-192 16,-1 0 0-16,-2 2 0 0,-1 1 0 15,-1 0 0-15,-2-2 0 0,0 3 0 0,0-5 0 0,1-2 0 0,1-4 0 16,2 0 0-16,3 1 0 0,1-3 224 0,3-3 64 16,2 1 16-16,0 0 0 0,3 0 144 0,2-2 48 15,2 2 0-15,4-2 0 0,2 0-240 0,6-1-64 16,7 2 0-16,5-3 0 0,5-3-64 0,-2 4 0 16,1-1-128-16,9-3 192 0,8 0-64 0,8 0 0 15,0 1-128-15,0-1 192 0,-1 2-192 0,-1-2-128 16,-1 1 128-16,-3 0-208 15,-2-2-592-15,-3 4-112 0</inkml:trace>
  <inkml:trace contextRef="#ctx0" brushRef="#br0" timeOffset="19930.75">9079 16628 19343 0,'-8'-6'1728'0,"2"1"-1392"0,1 3-336 0,2 2 0 0,0-3-1344 0,-2 2-320 0,-5-4-80 0,-6-2-16 0,-5-3 1520 0,-2 1 240 15,0-1 192-15,2 4-16 0,3 0-3152 0,2 2-624 0,1 2-128 0,2-1 0 0,4 3 4288 0,0 0 848 0,3 3 192 0,0-1 16 0,2 2 1536 0,1-4 304 16,2 2 64-16,0 0 16 0,1-2-464 0,1 0-80 15,3 0-32-15,0 0 0 0,1-2-992 0,1 2-208 16,1 0-32-16,1 0-16 0,-1 0-816 0,3 0-144 16,0 4-48-16,2-1 0 0,4-2-208 0,3 1-48 15,3-1-16-15,5-2 0 0,5-1-240 0,7-4-64 16,8-2 0-16,3-4 0 0,5-1 0 0,4-3-128 16,4-2 192-16,1-1-64 0,-3 3-128 0,1 0 0 15,2 0-192-15,3 0-17712 0</inkml:trace>
  <inkml:trace contextRef="#ctx0" brushRef="#br0" timeOffset="20778.27">8901 18463 25791 0,'1'2'2304'0,"-1"0"-1856"15,0-2-448-15,2 0 0 0,2 0 3872 0,2 0 672 0,5-2 144 0,8 0 32 0,14-2-5040 0,19-3-992 0,16-4-208 0,14-4-32 16,7-1-1248-16,5-2-240 0,4-1-48 0</inkml:trace>
  <inkml:trace contextRef="#ctx0" brushRef="#br0" timeOffset="25536.2">10558 14605 25791 0,'-3'-1'2304'0,"2"1"-1856"0,1 0-448 0,0 0 0 0,1-2 784 0,0 0 64 16,1 0 16-16,-1-2 0 0,3-1 592 0,-1-1 112 0,4 0 32 0,-1 1 0 0,-1 2-576 0,1 0-128 0,-1 3 0 0,1 0-16 0,-1 3-576 0,0 4-112 15,1-1-32-15,-2 4 0 0,-1 0-160 0,1 2 0 0,-3 0 0 16,1 1 0-16,-1 0 0 0,-1 2 0 0,1 1 0 15,-2 0 128-15,2 0 320 0,0 0 48 0,2 2 16 0,1-1 0 16,0 2-160-16,3-5-32 0,-1 6 0 0,1-4 0 16,-1 3-32-16,1-1-16 0,0-2 0 0,0 3 0 15,0-3-128-15,0 3-16 0,0 3-128 16,0-2 192-16,-1 4-192 0,-2-1 0 0,-2-1 128 0,1 0-128 16,-3 3 0-16,-2-3 0 0,1 2 0 0,0 3 0 15,0-1 0-15,-2-1 0 0,1-3 0 0,-1-4 0 16,1 2 240-16,-1-5-48 0,1-1-16 0,-1-2 0 15,1 0 160-15,-2-2 48 0,2 0 0 0,-2-1 0 16,1 1-208-16,0-4-48 0,0 1 0 0,1-2 0 16,-1 3-128-16,2-3 0 0,-1-2 0 0,-1 0 0 15,2-2 0-15,0 1 0 0,-1-2 0 0,1-2 0 0,0 1 0 16,-2-2 0-16,2 0 0 0,-3-2 0 0,1 1 272 16,-1 0-16-16,0-2-16 0,1 2 0 0,-2 2-240 0,1-2 0 15,-1-1 128-15,0 4-128 0,0-2 0 0,-1 0 0 16,1 0 128-16,-1 0-128 0,2-1 128 0,0-1 0 15,1 1-128-15,0-4 192 0,0 0 0 0,0-2-16 16,1 2 0-16,-2-2 0 0,0-3 0 0,0 1 0 16,0 0 0-16,0-2 0 0,0-2-48 0,-1 0-128 15,0-1 192-15,0 0-64 0,2-1-128 0,-1 2 0 16,0 2 0-16,0 2 128 0,2 0-128 0,-1 2 0 0,0 0 0 16,0 1 0-16,0 2 0 0,-1 0 0 0,1 1 0 0,1 0 0 15,-1 0 0-15,1 2 0 16,-2 2 0-16,2 2 0 0,-1 0 0 0,1-3 0 0,1 6 0 15,-1-1 0-15,2 2-128 0,0 0 128 0,2 2 0 16,0 2 0-16,2 2 0 0,1 3 0 0,2 0-144 0,1 2 144 16,1 1 0-16,1 3 0 0,1 1 0 15,-1-2 0-15,0 4 0 0,0-2-128 0,0 1 128 16,-1-1 0-16,1 1-256 0,-2-4 16 0,1 2 0 16,-2-4 0-16,1-3 240 0,-1-1-192 0,2 0 192 0,-2-3-192 15,-1-2 192-15,1-2 0 0,-1 1 0 0,-1-4 0 16,1 1 0-16,-1-2 0 0,-1 0 0 0,1-3 0 15,-1 0 192-15,1-1 48 0,0-2 0 0,0 0 0 16,2-4 80-16,-1 1 0 0,1-4 16 0,1-4 0 16,-1-1-32-16,3-3-16 0,0-2 0 0,1-2 0 0,0-3 16 15,0-1 0-15,1-2 0 0,1 2 0 0,-1-2-48 0,1-2 0 16,-1 0 0-16,0 1 0 0,-1 1-496 0,-1 5-96 16,-1 0-32-16,-3 5-22560 15</inkml:trace>
  <inkml:trace contextRef="#ctx0" brushRef="#br0" timeOffset="37356.35">6755 7128 13823 0,'4'0'1216'16,"1"-3"-960"-16,-1 2-256 0,-2 1 0 0,1 0 0 0,-1 0-288 0,3 0 64 0,2 0 16 0,3 1 336 0,0-1 80 0,0 3 16 0,-2 0 0 0,-2 0 880 0,0-3 176 15,-1 1 48-15,-3 1 0 0,2-2 304 0,-2 3 64 16,1-3 16-16,-2 0 0 0,0 0-400 0,-1 0-80 15,3 0-16-15,-2-3 0 0,0 1-656 0,1-2-144 0,0 1-32 16,2-1 0-16,0-2-240 0,-1-1-144 0,1 1 160 16,0 1-160-16,-2 0 320 0,-1 3-16 0,-1-2-16 0,-1 2 0 15,0-1 384-15,-4 3 80 0,-4 0 16 0,-6 3 0 16,-3-1-48-16,-8 4 0 0,-6-1 0 0,-8 4 0 16,-4 0-432-16,-6 1-96 0,-3 2 0 0,-4 0-16 15,-1-1 144-15,0 2 48 0,0-1 0 0,0-2 0 16,1-1 80-16,2-3 32 0,5-2 0 0,6-4 0 15,9 0-192-15,6-4-32 0,8 1-16 0,9 0 0 16,4-3-240-16,8-3 0 0,5 1 0 0,9 0-18528 16</inkml:trace>
  <inkml:trace contextRef="#ctx0" brushRef="#br1" timeOffset="61447.83">4303 7527 10127 0,'3'-4'896'0,"-1"2"-704"0,1 1-192 0,-2 1 0 16,0 0-1376-16,0-3-304 0,2 2-64 0,1-2-16 0,2 0 1376 0,2 0 384 0,1-1 0 0,-2 2 0 0,1-2 0 0,-3 2-128 0,-2 1 128 0,0-2 0 0,-1 3 0 0,-2 0 0 15,2-4 0-15,-4 2 0 0,1 2 0 0,0-4-128 16,0 2 128-16,1-1 0 0,0 2 480 0,0-1 160 0,2 2 16 16,-1-4 48-16,1 4 2400 0,0 0 480 0,2 0 80 0,-2 1 48 15,1 2-672-15,1-3-144 0,0 2-16 16,0 2-16-16,1-2-976 0,0-2-192 0,0 4-32 0,0-2-16 16,1 0-864-16,0 0-160 0,-1 2-48 0,1 0 0 15,-2 0-448-15,0 0-128 0,-2 2 0 0,0 1 0 16,-1-1 0-16,-2 4 0 0,-2 2 0 0,-2 0 0 15,1 2 0-15,-3 5 0 0,1-1 0 0,-3 2 0 16,1 7 320-16,-4-1 32 0,-1 2 16 0,-1 1 0 16,-1-1-64-16,-1-2-16 0,1-1 0 0,-1 0 0 15,0-3-32-15,0 0 0 0,0-3 0 0,0 1 0 16,-2-2-128-16,-1 1-128 0,-1-2 144 0,3-1-144 16,0-1 0-16,-2-1 128 0,-1 0-128 0,-2-1 0 15,0-1 0-15,-1-2 0 0,1 0 0 0,1-6 0 16,4-2 0-16,0-2 0 0,0-2 0 0,1-2 0 0,3-3 0 15,-1 0 0-15,2-1 0 0,1-2 0 0,0-3 0 0,-1 1 0 16,3-2 0-16,-1 0 0 0,1-2 0 0,2 3 0 16,0 0 0-16,2 1 0 0,2 1 0 0,0 0 0 15,2 1 0-15,0 0 0 0,1 0 0 0,1 1 0 16,2 0 0-16,0-3 0 0,2 2 160 0,1-3-160 16,2 3 160-16,2 1-160 0,1-3 176 0,0 3-176 15,3-1 192-15,2 0-192 0,1 1 128 0,1 2-128 16,5-2 0-16,-1 3 0 0,0 2 0 0,2 0 0 15,-1 6 0-15,1 1 0 0,-2 6 0 0,0 0 0 16,-1 1 0-16,-2 3 0 0,1 2 0 0,-3 1 0 16,-1-2 0-16,0 1 0 0,1 1 0 0,-2 2 0 0,-1-2 0 15,-1 3 0-15,0-1 320 0,-1 0 16 0,-1 0 0 16,-1-2 0-16,0-1-160 0,-1-1-48 0,1 1 0 16,-3-3 0-16,-1-2-128 0,0-3 0 0,1 4 0 15,-1-4 0-15,1 0 0 0,-1-1-176 0,2 0 48 0,-1-2-19184 16</inkml:trace>
  <inkml:trace contextRef="#ctx0" brushRef="#br1" timeOffset="63303.19">4860 7798 15663 0,'-2'-4'1392'0,"2"2"-1120"16,0-1-272-16,0 2 0 0,2 1 2400 0,0 0 416 0,1 0 96 0,2 0 16 0,3 0-2192 0,5 1-432 0,3 2-96 0,3-3-16 0,4 2-64 0,-2-2 0 0,2 0-128 0,1 0 192 0,-1 1-352 0,2 2-80 0,-2-3-16 0,0 0 0 31,-1 0-832-31,-1 0-160 0,-1 0-32 0,-3 0-9152 0</inkml:trace>
  <inkml:trace contextRef="#ctx0" brushRef="#br1" timeOffset="63573.64">4897 8022 43311 0,'2'-3'1920'0,"-1"1"384"0,1 2-1840 0,-1-2-464 0,1 2 0 0,2 0 0 16,2 0-592-16,4 0-224 0,5-2-32 0,9 0-16 15,6-2 224-15,5 0 64 0,1-2 0 0,2 0 0 16,-1-3-1120-16,2 2-224 0,-1-2-32 0,2 2-16 0</inkml:trace>
  <inkml:trace contextRef="#ctx0" brushRef="#br1" timeOffset="64764.64">6002 7453 27647 0,'0'-3'2448'0,"0"3"-1952"0,0 3-496 0,0-3 0 0,0 1 1728 0,0 2 240 0,0 0 48 15,1 3 16-15,1 4-1536 0,-2 3-304 0,0 3-64 0,-2 0-128 0,1 2 0 0,-1 1 0 0,-2 3 0 0,-1-1 0 0,1 1 0 0,-1 4 0 0,2-1 0 0,0 4-144 0,1 0 144 0,-1 2 0 16,2 4 0-16,0-3 0 0,0 3 0 0,-1 2 0 16,1-1 0-16,-3 4 0 0,1 1 0 0,-3 4 0 15,-2-1 0-15,1 3 0 16,-1 4-1248-16,0-3-272 0</inkml:trace>
  <inkml:trace contextRef="#ctx0" brushRef="#br1" timeOffset="65314.22">6556 7583 22111 0,'-5'-3'1968'0,"0"1"-1584"0,2 0-384 0,1 2 0 0,1 0 2048 16,0 0 320-16,-4 0 64 0,-2 0 0 0,-5 0-1760 0,0 4-352 15,-3 0-80-15,-2 5-16 0,0 3-224 0,-2 2 0 16,0 2 0-16,0 2 0 0,-1 3-160 0,1 3 160 16,1 3-128-16,0 1 128 0,2 2 0 0,2 1 0 15,1-3 0-15,3 1 0 0,2-1 128 0,-1 1 64 16,3 2 16-16,-2 1 0 0,3-1 592 0,1 1 112 16,1 4 32-16,2-3 0 0,2-1-608 0,3-1-112 15,1-5-32-15,3-4 0 0,3-2-192 0,3-3 0 16,2-5 0-16,3-4 0 0,2-2 384 0,2-8 0 15,2 1-16-15,1-8 0 0,1-1-112 0,3-5 0 0,1-2-16 16,1-7 0-16,0 1-32 0,-2-5 0 0,-4 3 0 16,-3-1 0-16,-1-5 80 0,1-1 16 0,-4-7 0 0,-1-1 0 15,-2 1-32-15,-4-2 0 0,-3 1 0 0,-3 1 0 16,-2 0 80-16,-3 3 16 0,-2 1 0 16,-2 3 0-16,0 5-112 0,-4 3 0 0,0 2-16 0,-2 5 0 15,-2 3-240-15,-1 2 0 0,-2 6 0 0,-6 2-12848 16,-4 2-2608-16</inkml:trace>
  <inkml:trace contextRef="#ctx0" brushRef="#br1" timeOffset="71514.59">14772 8724 10127 0,'-4'1'896'0,"2"2"-704"0,0-3-192 0,2 2 0 0,0-2 512 16,-1 0 64-16,0 1 0 0,-2 2 16 0,1 1-448 0,1 1-144 0,1-2 0 0,0 3 0 0,3 1 160 0,2 0-160 0,3-1 128 0,0 3-128 0,5 3 0 0,0-2 0 0,4 4 0 0,-1 1 0 15,3-2 0-15,2 5 0 0,0 1 0 0,2 4 0 16,0 1 0-16,1 5 0 0,2 3 0 0,2 6-176 15,5 12 48-15,3 4 0 0,0 7 0 0,-1 1 0 16,-2-4-1728-16,-4-5-320 16,-2-9-80-16,0-9-16 0,-1-10 1792 0,1-6 480 0,2-4-144 0,-3-5 144 15,-5 3 0-15,0-7 0 0</inkml:trace>
  <inkml:trace contextRef="#ctx0" brushRef="#br1" timeOffset="75790">17522 6713 5519 0,'0'0'496'0,"1"0"-496"16,0 0 0-16,1-2 0 0,-1-1 0 0,1 2 0 0,3-3 0 0,1-2 0 0,4 0 432 0,4-5-16 0,1 1 0 0,1 0 0 0,1 0-288 0,2-2-128 0,1 0 0 0,1-2 128 16,0-1-576-16,1-1-128 0,0 0-32 0,2-5 0 15,2-3-128-15,1 0-32 0,1-5 0 0,1 1 0 0,2-1 1088 0,-1 1 192 16,3-3 64-16,0-1 0 0,2 0 304 0,2-3 64 16,0 0 16-16,1 3 0 0,2 1-320 0,3-1-64 15,2-2-16-15,-1-5 0 0,-1 2-368 16,2-1-192-16,1-1 192 0,2 0-192 0,1-1 0 0,4-4 0 15,2-3 0-15,-1 2 0 0,-2 0 0 0,-1 3 0 16,0-3 0-16,2 0 0 0,4-4 0 0,3-2 0 16,7-3 0-16,2-3 0 0,-1-4 256 0,-2 5-64 15,-8 5-16-15,3-2 0 0,2 0 16 0,2-2 16 16,3 4 0-16,1-2 0 0,-1-1-208 0,-1 1 0 16,-1-1 0-16,-4 3 0 0,-6 4 0 0,9-3 0 15,4-2 0-15,4-4 0 0,1 0 0 0,-1-3 0 16,-2-2 0-16,-2 0 0 0,-4 7 0 0,6-3 0 0,4-3 0 15,2 2 0-15,-5-1 128 0,-1 0-128 0,2-2 0 16,0 0 0-16,-2 5 0 0,-12 9 0 0,-8 6 0 16,8-4 0-16,12-9 0 0,5-3 0 0,0 0 0 0,-1 1 0 15,1 2 0-15,-6 1 0 0,-7 6-144 0,-5 2 144 16,0 1 0-16,2-1 0 0,4-3 0 0,3-3 0 16,1 1 176-16,0-2 16 0,-1 0 16 0,-4-1 0 15,-8 4 672-15,1 2 128 0,0 0 16 0,4-3 16 16,8-1-432-16,0-3-96 0,0 0 0 0,-2 0-16 15,-1-2-368-15,0 2-128 0,-2 3 0 0,-4 2 144 16,0 7-144-16,3-5 0 0,5-2 0 0,-2-1 0 16,1 3 0-16,-3-3 0 0,-1 5 0 0,-3-2 0 15,-1 2 0-15,-2 2 0 0,-3 4 0 0,0-3 0 0,1-1 0 16,-1-1 0-16,1 0 0 0,1 2 0 0,1-2 336 16,0 0 48-16,1-1 0 0,-3 1 0 0,-4 6 96 0,-4 0 32 15,-3 3 0-15,5-2 0 0,4-1-512 0,4-6 0 16,1 5 0-16,-2 2 0 0,0 0 0 0,-2 1 0 15,-1 1 0-15,-4 1 0 0,-4 1 0 0,0-1 0 16,-1 2 0-16,-2 1 0 0,-4 2 0 0,1 1 0 16,4-1 0-16,2 1 0 0,-4 0 0 0,2-5 0 15,-1 5 0-15,-1-3 0 0,-3 5 0 0,-2-1 144 16,-1 3-144-16,0 2 192 0,-1-1-192 0,-1 3 0 16,1 0 0-16,0-1 0 0,-5 5 0 0,0 2 0 15,-2-1-144-15,-1 2 144 0,0 1 0 0,-3-1 0 0,-1 3 0 16,0-2 0-16,-2 2 0 0,-1-1 0 0,2-2 0 15,0 2 144-15,0-1 128 0,1 0 32 0,0-4 0 0,2-1 0 16,-1 1 32-16,3-1 16 0,-1 1 0 0,2 0 0 16,0-3-352-16,0 6 0 0,-2-3 0 0,2 0 0 15,-1 3 0-15,-4 1 0 0,-2 3 0 0,-1 2 0 16,1-2 0-16,0-1 0 0,0 2-144 0,-2 0 144 16,1 0 0-16,-2 0 0 0,0-1 0 0,0 1 0 15,-1 0 0-15,1 0 0 0,1-2 128 0,0 0-128 16,2 0 0-16,1-1 0 0,1 0 0 0,1-2-176 15,1 4 176-15,0-4 0 0,0 2 0 0,1 0 0 16,-2 2-240-16,0-1 48 0,-1 4 0 0,-1-4 0 16,0 4-640-16,0-4-112 0,-1 4-16 0,0-3-16 15,-3 2 192-15,0 1 32 0,-2 0 16 0,-2-3 0 16,0 3 240-16,1-2 48 0,-2 2 16 0,1-3 0 0,-2 3 176 0,0 3 16 16,0-4 16-16,-1 4-4080 15,-1 0-816-15</inkml:trace>
  <inkml:trace contextRef="#ctx0" brushRef="#br1" timeOffset="99364.21">29993 697 2751 0,'-3'-6'256'0,"2"4"-256"0,1-2 0 0,0 1 0 0,0 2 272 0,0-1 16 0,0-2 0 0,0-2 0 16,0-5-288-16,0 0 0 0,0-2 0 0,2 1 0 0,0 2 320 0,0-1 16 0,0 1 0 0,1 3 0 0,-1 0 368 0,0 1 64 0,0 0 0 0,-2 2 16 15,1 2 288-15,-1-1 48 0,0 2 16 0,-1 1 0 16,1 0 304-16,-1 0 64 0,0 1 16 0,-1 2 0 16,1-1-976-16,0 2-192 0,0 0-32 0,1-1-16 0,-2 4-304 15,2-2 0-15,0 1-128 0,0-3 128 0,2 0 0 0,-2 1 0 16,1-3-128-16,-1 1 128 0,1 1 0 0,-1-3 0 15,1 0 0-15,1 0 0 0,-2 1 224 0,1-2-16 16,-1 1 0-16,0 0 0 0,0 0 560 0,0 0 96 16,0 0 32-16,0 0 0 0,0 0-48 0,0 0 0 15,0 0 0-15,0 0 0 0,0 0-576 0,0 0-112 16,0 0-32-16,0 0 0 0,0 0-128 0,0 0-176 16,0 0 48-16,0 0 0 0,0 0 128 0,0 0 0 15,0 0 0-15,0 0 0 0,0 0 0 0,0 0 0 16,0 0 0-16,0 0 0 0,0 0 0 0,0 0 0 15,0 0 0-15,0 0 0 0,0 0-272 0,0 0-32 0,0 0 0 16,7-21 0 0,0 13-400-16,-1 2-96 0,2 0-16 0,2-4-5856 0,1 0-1184 0</inkml:trace>
  <inkml:trace contextRef="#ctx0" brushRef="#br1" timeOffset="102593">30347 264 8287 0,'2'-3'368'0,"-2"-3"80"0,0 3-448 0,1-1 0 0,-1 2 0 0,0 2 0 15,0-3 1584-15,0 2 224 0,0-5 48 0,1 2 16 16,0-2-320-16,1 0-64 0,0 0-16 0,1 1 0 16,-1 0-1216-16,1 2-256 0,-1 0 0 0,0 0 0 0,1 3-400 15,-1-2 16-15,0 1 16 0,-1 1 0 0,0 0 32 16,-1 0 0-16,0-3 0 0,0 3 0 0,0 0 672 0,-1 0 144 16,0 0 32-16,-1 0 0 0,2 0 208 15,-1 0 48-15,1 0 16 0,-1 0 0 0,1 0-144 0,0 0-48 16,0 0 0-16,0 0 0 0,0 0-336 0,0 0-80 15,0 0-16-15,0 0 0 0,0 0-160 0,17 15 0 16,-13-9 0-16,0 1 0 0,-2 0 0 0,2 1 0 16,-2 2 0-16,0 0 0 0,-2-1 0 0,-2 2 0 15,1 0 0-15,-3 3 0 0,1-2 0 16,-4 2 0-16,0 0-144 0,-2 0 144 0,1 1 0 0,-3-2 0 16,-1 2 0-16,0-1 0 0,0 1 320 0,-1-2 160 15,0 2 32-15,-1 1 16 0,1-1 112 0,0 1 32 16,1-2 0-16,-2 1 0 0,2 1-272 0,-2 0-48 0,1 0-16 15,-1 2 0-15,-2 2-80 0,0 1 0 16,-1 1-16-16,-2 3 0 0,1-1 80 0,-5 3 32 0,1-1 0 16,-3 2 0-16,2 3-80 0,-2-2-16 0,0-3 0 15,-1-2 0-15,2 2-128 0,-2-1-128 0,0-3 144 0,0 2-144 16,0-3 0-16,0 1 0 0,2-3 0 0,3-1 0 16,3-4 0-16,-3 4 0 0,0 1 0 0,-2-2 0 15,0 4 0-15,2-1 0 0,1 1 0 0,2-4 0 16,0 4 0-16,0-2 0 0,0 1 0 0,1-1 0 15,1 3 0-15,-1-3 0 0,1 2 0 0,-2 2 0 16,2-1 0-16,-1 0 0 0,0 0 0 0,-1 1 0 16,1-2 0-16,-2 2 0 0,1-1 0 0,-1 1 0 15,2-1 0-15,-2 1 0 0,-2 3 0 0,0-1 0 16,0 4 0-16,-1-1 0 0,-1 0 0 0,-1 1 0 16,1 1 0-16,-3 0 0 0,-1 3 0 0,-2-1 0 0,2-1 0 15,-4 0 0-15,0 3 0 0,0-2 0 0,4-6 0 16,-4 3 0-16,-4 4 0 0,-3 3 0 0,1-1 0 15,0-1 0-15,0 3 0 0,1-1 0 0,1 1 0 0,2-2 0 16,-3 3 0-16,-1 1 0 0,1-4 0 0,-1 3 0 16,2-1 0-16,-2-3 0 0,0 5 0 0,-1-1 0 15,2 0 0-15,0 1 0 0,4-2 0 0,-1 1 0 16,0 3 0-16,1-4 0 0,0-1 0 0,0 1-128 16,1 1 128-16,0-3 0 0,1 0 0 0,1-1 0 15,-1 2 0-15,0 1 0 0,0-1 0 0,0 4 0 16,-1 2 0-16,2-5 0 0,2-1 0 0,0-3 0 15,1 3 0-15,-2 1 0 0,-2 5 0 0,-2 1 0 16,-2 5 0-16,-1-1 0 0,0 0 0 0,-1 2 0 16,-2 1-128-16,-2 0 128 0,-1 1 0 0,1-7 0 15,-1 1-128-15,2-3 128 0,2 1 0 0,-1 1 0 16,0 3 0-16,-1 2 0 0,1 0 0 0,0 2 0 0,-1-3 0 16,1-1 0-16,-2 4 0 0,1-7 0 0,1 0 0 0,0 0 0 15,1 1 128-15,0 2-128 0,1 3 0 0,1 1 0 16,-1-3 0-16,-1 2 128 0,-1 0-128 0,1-1 0 15,-1-1 0-15,1 1 0 0,-1-2 0 0,-1 1 0 16,1 3 0-16,1-4 0 0,1 1 128 0,3-1-128 16,3-3 0-16,-2 1 128 0,-2 5-128 0,0-2 0 15,-1 3 512-15,1 2 16 0,-1 0 0 0,-1 2 0 16,-1 1-336-16,0-1-64 0,0-4 0 0,2-2-128 0,1-2 0 16,-2 4 0-16,0 3 0 0,-3 1 0 0,2 4 0 15,-1 0 0-15,0-2 0 0,-3 0 0 0,1 0 0 16,-2 0 0-16,1 0 0 0,-1 0 0 0,3-1 0 15,1 3 0-15,-1 0 0 0,5-2 0 0,0-5 208 16,1 3-16-16,-2 2 0 0,1 3 0 0,0 0 208 16,-2 1 48-16,0 4 0 0,1-3 0 0,0-6-448 0,-2 1 0 15,-1 1 0-15,-1 4 0 0,1-2 0 0,1 1 0 16,1-2 0-16,1-2 0 0,-2 2 0 0,1-2 0 16,0-2 128-16,1-1-128 0,0 2 0 0,-2 1 0 15,0-3 0-15,1 0 0 0,3 0 0 0,0-7 0 16,2 0 0-16,2-3 0 0,0 1 0 0,0-1 0 15,-1 3 0-15,-1-1 0 0,1 0 288 0,1-1-32 16,-2 2 0-16,0-2 0 0,-1-1-256 0,0 0 160 0,-2-3-160 16,1-3 128-16,2-3 32 0,-2 5 0 0,-2 2 0 15,2 2 0-15,-1-4-16 0,1 5 0 0,-1-1 0 16,-1 1 0-16,-3 0-16 0,1 2-128 0,0 1 192 16,-1-1-64-16,-3 0-128 0,0 0 0 0,2 1 0 0,-1-1 0 15,1 0 0-15,-1 1 0 0,0 0 0 16,5-4 0-16,5-10 0 0,-2 2 0 0,-5 7 0 0,-4 2 0 15,1-2 0-15,2 2 0 0,0-3 0 0,3-1 0 16,2-1 0-16,3-1 0 0,0-2 0 0,3-3 0 16,4-1 0-16,0-2 0 0,4 1 0 0,-3 0 0 15,0 2 0-15,1-1 0 0,1 0 0 0,2-1 0 16,-1-2 0-16,2 1 0 0,0 0 0 0,1-2 0 16,-2 2 0-16,1 0 0 0,0-2 0 0,-2-1 0 15,1 0 0-15,-2 1 0 0,0-1 0 0,1 1 0 16,2-6 0-16,-1 5 0 0,-2 0 0 0,-1 2 0 0,1-2 0 15,1 1 0-15,2-2 0 0,0 1 0 0,1 1 0 0,-2-1 0 16,1 0 0-16,0-2 0 0,0 3 0 0,-1-1 0 16,0 3 0-16,-1-2 0 0,2 3 0 0,-3-4 0 15,3 3 0-15,-2-2 0 0,1-1 0 0,-2-2 0 16,1 2 0-16,-2-3 0 0,1 4 0 0,1-3 0 16,0-2 0-16,1 2 0 0,-1-1 0 0,2-3 0 15,-1 1 0-15,1-1 0 0,2 0 0 0,0-2 0 16,1 2 0-16,0 2 0 0,-1-2 0 0,2 0 0 15,-2 2 0-15,0 0 0 0,1 1 0 0,1-3 0 16,2-3 0-16,-3 3 0 0,-2 4 0 0,-1 3 0 16,-3-3 0-16,0 1 0 0,-1 2 0 0,0 0 0 0,-1-2 0 15,-2-1 0-15,-1 0 0 0,1-1-256 0,-2 2 64 16,1-5 16-16,5-2 176 0,-4 5 0 0,-2 1 0 16,-3 5 128-16,2-2-128 0,-2 5 0 0,0 0 0 15,-2 2-128-15,0 1 128 0,-1-2 0 0,2 0 0 16,0-2 0-16,2-2 0 0,3-3 0 0,3-3 0 0,0 0 0 15,-2 1 0-15,2-2 0 0,1-1 0 0,2-1 128 16,2 0-128-16,2-3 0 0,3 3 0 0,0-2 0 16,2-4 0-16,-1 0 0 0,2 0 0 0,0 1 0 15,1-1 0-15,0 0 0 0,-1 3 128 0,1 1-128 16,0-2 0-16,-1-2 0 0,-1 3 0 0,-1 1 0 16,-1 1 0-16,-1 1 0 0,-1 0 0 0,-1 1 0 0,0 1 128 15,-1 5-128-15,0-3 160 0,-1 2-160 0,-3 1 0 16,0 2 0-16,1 1-128 0,-2-4 128 0,1 2 0 15,0-2 0-15,2-3 0 0,-2 2 0 0,0-1 0 16,0 0 0-16,3-4 0 0,1-1 0 0,2-3 0 16,1-1 0-16,0-1 0 0,2-4 0 0,1 2 0 0,-1-2 0 15,1 1 0-15,2-1 0 0,-2 1 0 16,2-2 0-16,1 0 0 0,-2 2 0 0,-1 2 0 0,-1 1 0 16,0 3 0-16,0 1 0 0,0-2 0 0,-2 1 0 15,0 3 0-15,0-2 0 0,1 2 0 0,-2-2 0 16,1 1 0-16,-2 1 0 0,0 0 0 0,0-1 0 15,0-1 144-15,1 0-144 0,0-1 0 0,-1-1 0 16,2 1 0-16,-3-3 0 0,2 0 0 0,-1 0 0 0,0 0 0 16,0-1 0-16,3 1 0 0,-2 0 0 0,2-1 0 15,0-2 0-15,-1 3 0 0,0 3 0 0,0 0 0 16,0-1 0-16,-2 2 0 0,1 2 0 0,-1 0 0 16,1-1 0-16,-1 5-128 0,0-3 128 0,0-1 0 15,0 3 0-15,0-6 0 0,2 2 0 0,0-1 0 0,1-1 0 16,1-1 0-16,1-2 0 0,0 0 128 0,0-2-128 15,2 2 0-15,-1-1 0 0,0 4 0 16,1-3 0-16,0-4 0 0,1 2 0 0,-3 4 0 0,-1 4 0 16,0 1 0-16,-2 3 0 0,0 1 0 0,-1-1 0 15,1 1 0-15,-1 1 0 0,-1 2 0 0,1-3 0 16,2-1-128-16,0-3 128 0,1-1 0 0,0-4 0 16,1 1 0-16,0-2 0 0,0 1 0 0,1-1 0 15,1-1 0-15,-1 1 0 0,1-1 0 0,0-3 0 16,0 0 0-16,0 2 0 0,0-4 0 0,2 0 0 15,1-4 0-15,1 0 0 0,0 2 0 0,-1 1 0 0,-2-1 0 16,2 1 0-16,-1 1 0 0,0-1 0 0,1-2 0 16,-1 0 0-16,1 0 0 0,-1 0 0 0,0 1 0 15,-2 1 0-15,2-3 0 0,0 2 0 0,0 0 0 0,-1-2 0 16,1-1 0-16,-1 3 0 0,-1-3 0 0,1-1 0 16,1 1 0-16,-2-1 0 0,1 1 0 15,0-2 0-15,-1 2 128 0,2-2-128 0,-1 0 0 0,0 1 0 16,0-2 0-16,0 0 0 0,2 1 0 0,-2-2 128 15,2-2 0-15,1 1 0 0,-1 2-128 0,1-2 192 16,0 1-192-16,0-2 192 0,2 3-192 0,-2-6 0 16,2 3 0-16,-1-2 128 0,2 1-128 0,-1 1 0 15,-1 0 0-15,-1 0 0 0,4-4 0 0,-3 4 0 0,-1 0 0 16,0 1 0-16,2-1 0 0,-2 0 0 16,0 0 0-16,1-1 0 0,-1 1 0 0,2-2 0 0,-1-2 0 15,-1 1 0-15,2 0 0 0,-1 0 128 0,1 0-128 16,-1-4 0-16,2 1 224 0,-1 0-32 0,0 0-16 0,1-3 0 15,0 2-176-15,0-2 0 0,0 2 0 0,-3-2 0 16,1 2 0-16,0 0 0 0,0 2 0 0,-2 2 0 16,0-5 0-16,-1 2 0 0,0 0 0 0,-1 0 0 15,0 1 0-15,1 0 0 0,1 0 0 0,-1 1 0 16,0 0 0-16,0 2 0 0,-2 2 0 0,2-2 0 16,0 0 0-16,-2 2 0 0,3 2 0 0,-1 0 0 15,1 2 0-15,-1 1 0 0,1 1 0 0,0 1 0 16,-1 6-272-16,0-1 16 0,1 0 0 0,-1 6 0 0,1 0 64 15,-1 3 0-15,-1-1 16 0,0 2 0 0,0 1 176 16,-1-2-192-16,2 1 192 0,0 0-192 0,2-3 192 16,0-2 0-16,1 4 0 0,0-1-128 0,2 1 128 0,0-5 0 15,1 0 0-15,1-2 0 0,1 0 0 0,2-1 0 16,1-3 0-16,1-2 0 0,3 0-256 0,1-5 0 16,2 0-16-16,2-1 0 0,-1-2 80 0,2 0 0 15,3-2 16-15,-1-2 0 0,-3 2 176 0,-1-1 0 16,3 0 0-16,-2-1-128 0,1-2 128 0,-3 2 0 15,0-1 0-15,-2 1 0 0,-2 1 0 0,-1-1 0 16,-1-2 0-16,0-1 0 0,-2 1 0 0,0-2 0 16,-2 0 0-16,0 0 128 0,-1-1 256 0,-2 2 64 0,-1-6 16 15,1 1 0-15,-1-2-240 0,-2 2-48 16,0-3-16-16,1 1 0 0,0 2-160 0,-1 2 0 0,1 0 0 16,-1 2 0-16,-1 4 0 0,2-2 0 0,0 3 0 15,0 1 0-15,0 2 0 0,-2-2 0 0,1 4 0 16,1 0 0-16,0 4 0 0,-1 3 0 0,0 1 0 15,-1 6 0-15,0 3-160 0,-1-1-16 0,1-1 0 0,-1 2 0 32,0 0-288-32,-1-3-64 0,0-2-16 0,1 0 0 0,0-5 400 0,2 1 144 0,1-1 0 15,0-2-144-15,1-1 144 0,0-2 0 0,2-1 0 0,2 2 0 16,-1-4 0-16,0 2 0 0,2-3 0 0,0 2 128 16,1-2-128-16,0-2 0 0,1 2 128 0,0-4-128 15,1 2 128-15,-3-4-128 0,1 4 128 0,0-4-128 16,2 0 160-16,-2-3-32 0,0 6-128 0,-1-6 192 15,2 1-16-15,-1-4-16 0,0-4 0 0,-1 0 0 16,0 1-32-16,-3 2 0 0,0-2 0 0,-1 1 0 0,-1 3-128 0,0 1 128 16,-2 3-128-16,0-2 128 0,-1 3-128 15,-2-2 0-15,-2 2 0 0,1 4 0 0,-1-2 0 16,-1 4 0-16,0 0 0 0,-1 4 0 0,1-2 0 16,-1 3 160-16,0 4-160 0,-1-1 160 0,2 4-160 0,2-4 0 15,2-2 0-15,0 3 0 0,-1 5 0 0,-2 4 0 16,0 5 0-16,2 1 0 0,-1 2-336 0,2-1 0 15,2-5 0-15,1-2 0 16,0-4-96-16,2-3-16 0,1-4 0 0,1 0 0 16,1-5 448-16,1-2 0 0,1 1 0 0,0-2-128 0,3-1 128 0,3-6 0 15,2 2 0-15,3-5 0 0,0 0 0 0,0-4 0 0,1-1 0 16,0 0 128-16,1 0-128 0,1-3 192 16,-4-2-64-16,1 4 0 0,-4-1 64 0,1 2 0 0,-1-1 16 15,-3-1 0-15,1 1-208 0,-3 1 144 0,-1 4-144 16,-4 0 128-16,-1 3-128 0,-1 2 0 0,-3 0 0 0,-2 1 0 15,-1 0 0-15,-2 0 0 0,-2 2 0 0,-1-1 0 16,-4 4 160-16,1 1-160 0,0 1 192 0,-2 4-192 16,-2-4 160-16,-1 4-160 0,1 2 128 0,-1-3-128 15,2 5 0-15,4-3 0 0,1 2 0 0,2-2 0 16,4 3 0-16,2-3 0 0,1 1 0 0,3 2 0 16,1-5 0-16,1 0 0 0,3 0 0 0,2 2 0 15,4-2 0-15,6 2 0 0,4-2 0 0,3-2 0 16,3 1-432-16,3-2 48 0,3-1 0 0,1-1 0 15,2-4-752-15,1 1-144 0,-1-4-16 16,0 0-9280-16,-2-2-1856 0</inkml:trace>
  <inkml:trace contextRef="#ctx0" brushRef="#br1" timeOffset="105493.51">18501 15794 11967 0,'-5'2'1072'0,"2"1"-864"16,0-3-208-16,3 0 0 0,0-3 1216 0,-1 3 208 0,-2 0 48 0,0 0 0 0,-3 0 192 0,1 3 64 0,0-3 0 0,1 1 0 0,0 1-832 0,-1 1-144 0,2 0-48 0,-4 0 0 0,1 2-192 0,0 0-64 0,-1-1 0 0,-3-1 0 0,0 3 512 0,-1-1 112 15,1 0 16-15,-1 0 0 0,0 1-704 0,-1-2-144 16,1 2-32-16,1 1 0 0,2-4-208 0,-1 6-160 16,2 1 32-16,0 0 0 15,3 2-976-15,1 0-192 0,3 1-48 0,3-2 0 16,-1 1-768-16,3-1-144 0,2-1-48 16,2 0 0-16,1-1 512 0,2-4 80 0,1-3 32 0,-1 1 0 15,2-3 848-15,2-5 160 0,1 0 32 0,2-4 16 0,-1-1 1184 0,-1-2 224 16,2-3 48-16,-3 2 16 0,0 0 528 0,-2 3 96 15,-2 2 32-15,-3 4 0 0,-4 1-1072 0,-5 8-224 0,-3 2-32 16,-3 4-16-16,-6 7-352 0,-3 7-64 0,-5 3 0 16,-3 8-5360-16,-6 10-1056 15</inkml:trace>
  <inkml:trace contextRef="#ctx0" brushRef="#br1" timeOffset="106764.43">18064 16501 15663 0,'0'0'1392'0,"1"0"-1120"0,0 0-272 0,1 0 0 0,1 0 0 0,-1-2 160 0,3 0-160 0,2 0 128 0,4-2-128 0,1-2-144 0,2-3 144 0,-2-1-208 0,-1 2-112 0,-1-3 0 0,1-1-16 16,-2 1 0-16,1-1 160 0,-3-3 48 0,1 1 0 0,-2-2 0 15,0 4 656-15,-4-3 144 0,3 3 32 0,-2 2 0 16,1 3-288-16,-3-2-48 0,1 3-16 0,-1 2 0 15,1 0-352-15,-4 3 0 0,2 2-192 0,-2 3 64 16,0 0-288-16,-2-2-48 0,-1 4-16 16,1 1 0-16,-1-1 736 0,0 1 128 0,0 2 48 0,0-3 0 0,-2-1 464 15,1 1 112-15,0 0 16 0,-1-1 0 16,2-1-448-16,2 2-96 0,-2-2-16 0,0-2 0 16,0 2-832-16,0 0-160 0,0 1-48 0,0 1 0 15,-2-1-1472-15,-1 0-320 0,1 1-48 0,-1 0-16 16,2-2 1120-1,0 2 224-15,1-2 32 0,-1 2 16 0,0 0 912 0,0-2 128 0,1 2 128 0,-2 0-128 0,2 0 688 16,1 1 32-16,-1-1 16 0,0 0 0 0,0 4-496 0,0-2-112 16,0 2 0-16,-3 0-128 0,2 0 0 0,0 0 0 15,-1 1 0-15,0-3 0 0,2 0 0 16,1-2 0-16,0 1 0 0,0-1 0 0,3-5 128 0,0 1-128 16,1-2 0-16,2-3 0 0,1-2 592 0,2-3 64 15,1 0 16-15,1-2 0 0,2 0 16 0,2-6 0 16,1 1 0-16,2-3 0 0,1-2-192 0,2-1-48 15,2-2 0-15,2 0 0 0,0-6-176 0,5 1-32 16,1-5-16-16,1-3 0 0,1-5-496 0,0-7-112 0,1 1 0 0,1-6-16 16,-1 4 144-16,2-6 16 0,2-6 16 15,2-6 0-15,4-4 528 0,2-4 96 0,1-2 32 16,5-5 0-16,7-1 528 0,-2-6 128 0,1-2 0 0,-3-3 16 16,0 1-112-16,-8 10-32 0,-1 5 0 15,8-13 0-15,10-17-256 0,8-6-48 0,0 3-16 0,-1-3 0 16,1-8-368-16,-1-2-80 0,-3 0 0 0,3-4-16 15,6-3-176-15,0-2 0 0,-2 1 144 0,-1 0-144 16,-2 1 336-16,1-8 0 0,3-1 0 0,3-2 0 16,5-5-336-16,0 4 0 0,-4 0 0 0,-3 1 128 15,-1 4-128-15,6-7 0 0,6-2-128 0,-1 0 128 16,-3 3 0-16,-2 0 0 0,-1-1 0 0,3-1 0 16,7-2 0-16,-3-1 0 0,-9 12 0 0,1-4 0 15,0-5 0-15,3-2 0 0,3-1 0 0,0 0 176 16,-2 1 160-16,-3 1 48 0,-7 6 0 0,2-2 0 0,1-2 64 15,2-1 32-15,3 0 0 0,-5 2 0 0,-6 9-96 0,1-6-32 16,2-6 0-16,3 3 0 0,3 0-352 0,-2 1 144 16,1-1-144-16,-3 2 0 0,-6 10 0 0,-1-4 0 15,2 0 0-15,2-2 0 0,3 4 0 0,-2 0 0 16,-3-2 0-16,-5 3 0 0,-4 12 0 0,3-9 0 16,4-6 0-16,2 0 0 0,3 1 0 0,-3-1 0 15,-2 0 0-15,-2 0 160 0,-2 6 336 0,4-4 64 16,2-4 16-16,1 4 0 0,1-2 16 0,-2 2 16 15,-3 4 0-15,-2 2 0 0,0 0-416 0,2-2-192 16,3 1 160-16,-1-3-160 0,2 1 0 0,-1-1 0 16,1 2 0-16,-4 0 0 0,-4 12 0 0,3-4 0 0,5-4 0 15,0 0 0-15,-3 5 0 0,-1 1 0 0,0 3 0 16,-2 0 0-16,-1 0 0 0,3 1 0 0,1-1 0 0,1 0 0 16,2-1 0-16,-2-1 0 0,2-4 0 15,-2 3 0-15,-3 9 0 0,0 3 0 0,1 3 0 0,2-5 0 16,-1-1 0-16,-4 3 0 0,-8 11 0 0,0-5 0 15,3-2 0-15,-2-2 0 0,1 1 0 0,-2 3 0 16,-1 5-160-16,-3-2 32 0,0 1 0 0,-5 3 0 16,-8 13-272-1,1-3-48-15,0-4-16 0,0-1 0 0,0 3-704 0,-1-1-144 16,-4 9-32-16</inkml:trace>
  <inkml:trace contextRef="#ctx0" brushRef="#br1" timeOffset="113790.52">28298 392 36863 0,'-11'0'3264'0,"3"0"-2608"0,3 0-528 0,2 0-128 0,3 0 768 0,-2-1 112 0,-3 1 16 0,-4-3 16 0,-2-1-720 0,2-1-192 0,2-2 0 0,3-2 0 0,4 2 192 0,2-2-64 0,1 2 0 16,2-4 0-16,1 3-128 0,-1-2 0 0,3 2 0 0,-3 2 0 0,1-2 0 0,-1 2 0 15,-1 1 0-15,-2 4 0 0,-1-2 0 0,0 3 0 16,-1 0 0-16,0 3 0 0,0-2 0 0,-1 4 0 16,-1-1 0-16,1-1 0 0,-1 1 144 0,2-4 0 15,0 0 0-15,0 0 0 0,-7 19 96 0,6-13 16 16,-2 0 0-16,1 3 0 0,0 1-64 0,1-1 0 0,0 4 0 16,0 3 0-16,-1 0-192 0,0 5 176 0,0 3-176 15,-3 3 160-15,0 5-32 0,-2 3-128 0,-1-1 192 16,-5 8-64-16,0 8 48 0,-3 7 0 0,-3 1 0 15,-2 3 0-15,-2 0-48 0,-1-4 0 0,2 0 0 0,-6 12 0 16,-7 14 16-16,-6 8 0 0,-2 7 0 0,0 4 0 16,-4 1-144-16,-2 5 160 0,0 2-160 0,-3 1 160 15,-1 3 16-15,-5 7 0 0,-3 12 0 0,-3 5 0 16,1-1-48-16,-3 6 0 0,-2 7 0 0,-1 1 0 16,-2 1-128-16,-2 1 0 0,-2 7 0 0,-5 8 0 15,-2 12 0-15,-3 0 0 0,-1-3 128 0,-1 7-128 16,-4 8 208-16,0 5 16 0,2-1 0 0,-1 3 0 15,0-3 16-15,1 9 0 0,0 8 0 0,0 1 0 16,5-4-96-16,0 0-16 0,1-3 0 0,4-2 0 0,0-6-128 16,-1 10 0-16,1 5 0 0,-1 1 0 0,1-3 0 15,1 0 0-15,-1 7 0 0,0 1 0 0,0 2 0 0,-1-1 0 16,-1 0 0-16,2 1 0 0,0 5 0 0,1-8 0 16,4 1 0-16,0-1 0 0,2-5 128 0,1-1-128 15,1-2 128-15,-1 2-128 0,5-2 160 0,-1 1-160 16,1-3 192-16,0-4-192 0,1-12 0 0,-3 6 0 15,-1 4 0-15,-1-4 0 0,-1-4 0 0,2-2 0 16,0 3 0-16,1-6 0 0,2-3 0 0,1-2 0 16,1-1 0-16,1-1 0 0,0 0 176 0,3-2 16 15,-1 2 16-15,1-2 0 0,0-5-64 0,1 1-16 0,2-2 0 16,-1-7 0-16,1-1-128 0,0-3 0 16,0 1 144-16,0-3-144 0,-1-5 0 0,3-8 0 0,-2-1 0 15,1-5 0-15,0 4 0 0,2-7 0 0,3-7 0 0,2-4 0 16,2-5 208-16,5-17-16 0,3-12-16 0,0 7 0 15,-3 8-32-15,1-3 0 0,1-3 0 0,5-11 0 16,0-1-144-16,3-8 0 0,2-1 0 0,2-4 0 16,2 0 0-16,2-12 0 0,4-12 0 0,-1 3 0 15,-3 12 0-15,-3 3 0 0,-2 2 0 0,3-2 0 16,3-4 0-16,-1-3 0 0,3-2 0 0,0-1 0 16,3-3 0-16,-2-4 0 0,1-4 0 0,-1-2 0 15,3-6 0-15,0-7 0 0,1 2 128 0,0-7-128 0,1-1 0 16,0-3 0-16,1-5 0 0,4-1 0 0,1-4 0 15,0-2 0-15,1 0 0 0,1-6 0 16,1 3 0-16,0-7 0 0,2 0 0 0,0 0 0 0,2-4 0 16,-2 0 128-16,3 0-128 0,-2-2 0 0,3 0 128 15,-2 0-128-15,2-2 0 0,1 2 128 0,-1 0-128 16,0 0-272-16,0 0 64 0,0 0 16 16,0 0-208-16,0 0-48 0,0 0 0 0,0 0 0 15,0 0-192-15,0 0-32 0,8-22-16 0,-7 9 0 16,1 0-144-16,1-5-48 0,-2-1 0 0,-1-7 0 15,1-2 240-15,-1-1 64 0,1-6 0 0,-1-3 0 0,0 1 272 0,-1-4 64 16,0 0 16-16,-3 3 0 0,2-3 224 0,-1 9-176 16,0 1 176-16,0-1-160 0,1 0 160 0,-1-3 0 15,2 4 0-15,0 1 0 0,1 2 0 0,-2 0 0 16,4 0 0-16,-2 2 0 0,2 4 0 0,-1-3 0 0,1 1 0 16,-1 0 0-16,0 2 0 0,-1-3 0 0,0 3 0 15,1-3-128-15,-1 5 128 0,-1-4 0 0,1-2 0 0,-1-2 0 16,0 2 0-16,-1-2 144 0,0 0-16 15,1-1-128-15,-2 1 288 0,1-1-48 0,1 1-16 0,-2-1 0 16,2-3-32-16,-2 4-16 0,2-1 0 0,1 1 0 16,0 3-176-16,0 3 160 0,0 0-160 0,1 3 160 15,1 6-160-15,-1 0 0 0,1 1 0 0,0 6 0 16,-1-1 0-16,0 4 0 0,-1 0 0 0,0 3 0 16,1 0 0-16,-1 3 160 0,0 0-160 0,-1 4 160 15,1 5 96-15,-1 0 32 0,1 4 0 0,-3 3 0 16,2 3-64-16,-3 4-16 0,1 0 0 0,-1 8 0 15,0 1 0-15,1 6 0 0,0-2 0 0,2-5 0 0,0-3-64 16,2 10-16-16,1 11 0 0,6 11 0 0,2 6-128 16,-1 3 0-16,3 2 0 0,-2 2 0 0,-1-4 0 0,1 1 0 15,0-1 0-15,-1-3 0 0,0 1-320 0,-1-6 16 16,0-1 0-16,-2-9 0 16,-1-4-272-16,1-15-48 0,0-10-16 0</inkml:trace>
  <inkml:trace contextRef="#ctx0" brushRef="#br0" timeOffset="133914.29">17416 6802 10127 0,'-4'0'896'0,"0"0"-704"0,2 3-192 0,0-3 0 0,2-3 608 0,0 3 96 0,-2 0 0 16,-3-2 16-16,0 1-288 0,0-4-64 0,0 0-16 0,3 0 0 0,-1-1 480 0,3-1 112 0,-1 1 16 0,2 1 0 0,2-1-688 0,-2 0-128 0,1 0-16 0,1 3-128 16,-2 0 0-16,0-1 0 0,1 4 0 0,-1-3 0 0,-1 3 208 0,0 0 48 15,-1 0 0-15,-1 3 0 0,1-2 896 16,-1 2 176-16,-2 0 32 0,-1 1 16 0,1 1-416 0,-1-1-96 15,0 2-16-15,0-4 0 0,2 2-192 0,-1 0-32 16,2-1-16-16,-1 2 0 0,2-1-288 0,0-1-64 16,2 0-16-16,-1 0 0 0,1 0-240 0,0-1 0 15,2 0 0-15,-1-2 0 0,2 3 0 0,-2-3 0 16,1 0 0-16,-1 0 0 0,1 0 0 0,-2 0-128 16,0 0 128-16,1 0 0 0,-2 0 0 0,0 0 0 15,0 0 0-15,-2 0 0 0,1 0 0 0,1 0 0 16,0 0 0-16,0 0 0 0,0 0 656 0,-18 6 48 15,13-2 0-15,0-1 0 0,-1 2-128 0,1 0 0 16,0 1-16-16,1 0 0 0,0 1-304 0,0-2-64 16,2-2-16-16,1 1 0 0,0-1-176 0,-1-2 0 0,2 1 0 15,0-2 0-15,2-2 0 0,-1 1 0 0,1 1 0 0,1-3 0 16,-1 3 0-16,2-2 0 16,-2 0 0-16,-2 2 0 0,0 0-384 0,0 0 0 0</inkml:trace>
  <inkml:trace contextRef="#ctx0" brushRef="#br0" timeOffset="134899.14">17502 6697 1839 0,'-5'6'160'0,"1"-2"-160"16,2-3 0-16,2-1 0 0,0 0 0 0,-1 0 128 0,-2 3-128 0,0-1 128 0,-2 0-128 0,1 0 0 0,-1 0 0 15,1 0-176-15,2-2 176 0,-1 2 0 0,2-2 0 0,0 3 0 0,0 3 0 0,-1-2 256 0,4-1-48 0,-4 0 48 0</inkml:trace>
  <inkml:trace contextRef="#ctx0" brushRef="#br0" timeOffset="136163.76">19289 4975 4607 0,'-9'1'400'0,"2"-1"-400"0,3 0 0 0,2 0 0 15,0 0 688-15,0 0 48 0,-2-1 16 0,-6 1 0 0,-2-4 592 0,0 1 112 0,1-3 16 0,1 0 16 0,1 0 976 0,3-1 192 0,1 0 32 0,1-1 16 0,0-2-144 0,1 0-48 0,-1 1 0 0,0 1 0 16,1 0-272-16,-2 2-64 0,0 0-16 0,0 2 0 15,0-1-1264-15,0 4-240 0,0-2-48 0,0 2-16 16,1 1-416-16,1 0-176 0,0 1 128 0,1-1-128 16,0 3 0-16,2-3 0 0,0 0 128 0,0 1-128 15,0 2 0-15,3-3 0 0,-3 0 0 0,0 0 0 16,0 0 0-16,22 12 0 0,-13-6 0 0,1 4 0 16,1 0 0-16,0 1 0 0,3 5 0 0,-1-2 0 15,-2 1 176-15,0 1 0 0,2 0 0 0,-3 0 0 0,1-1-176 16,0 2 0-16,0 0 0 0,1 3 0 0,-2-6 208 0,1 3-32 15,2-1-16-15,-1 0 0 0,2-2-160 16,-2 1 192-16,-1-3-192 0,0 0 192 0,2 2-192 0,-3-5 0 16,0 0 0-16,-1-1 0 0,-1-2 0 0,-3-1 0 15,0-1 0-15,-2-4 128 0,0 2 192 0,-2-2 16 16,0 0 16-16,-2 0 0 0,0 0-352 0,-3-2 144 16,0 2-144-16,-2-4 0 0,0 2 320 0,-1-5-32 15,-2 1-16-15,-2-1 0 0,-1-2-272 0,-1-3 0 16,0-2 0-16,-2-1 0 0,0-1 128 0,-1-4-128 15,0-1 0-15,0-1 0 0,-3-3 0 0,2-1 0 16,1 2 0-16,0 0 0 0,1 3 0 0,1 3 128 16,2 2-128-16,1-1 0 0,0 4 320 0,1 1-32 15,1 2-16-15,2 3 0 0,0-1-272 0,3 4 0 16,0 2 0-16,1-2 0 0,2 4 0 0,1 0 0 0,1 1 0 16,1 2 0-16,0 0 0 0,3 2 0 0,1 3 0 15,2 2 0-15,1 1 0 0,4 2 0 0,2 3-128 16,-2 0 128-16,2-1 0 0,2 4 0 0,6 3 0 15,0 0 0-15,-4-3 0 0,1-3 0 0,3 4 0 0,2-2 0 16,-1 1 0-16,-1-3 0 0,-1 0 0 0,-1-4 0 16,-2 2 0-16,-2-3 0 0,-1 3 0 0,-2-6 0 15,-2 2 0-15,-1 0 0 0,-2-4 0 0,-3 3 0 16,-1-3 0-16,-1-1 0 0,-2 0 0 0,0-1 0 16,1-2 0-16,-3-1 0 0,0-1 0 0,-1 0 0 15,1-1 0-15,-3 1 160 0,1-5-32 0,-2-1 0 16,-1-1 208-16,0-3 48 0,-1-3 0 0,-1 1 0 15,-3-4-384-15,-3-3 0 0,-2 0 0 0,1-2 128 0,1 5-128 16,-2-3 0-16,-4-3 0 0,-6-2 0 0,3 1 0 16,1 3 0-16,2 4 0 0,3 1 0 0,1 4 0 15,4 5 0-15,4 1 0 0,0 4 0 0,4 1 0 0,1 1 0 16,1 4 0-16,2 1 0 0,2 4 0 16,1 0 0-16,1 0 0 0,0 2-128 0,0-2 128 0,2 2 0 15,2 3 0-15,0-1 0 0,1 1 0 0,0-2 0 16,-2 0 128-16,3-1-128 0,1 4 0 0,3 2 0 15,1 5-160-15,-1-1 160 0,1 0 0 0,-1-2-128 16,0 1 128-16,-3-2 0 0,0-2 0 0,-2-2 0 16,1 1 0-16,-2-6 0 0,1 2 0 0,-3-3 0 15,0-2 0-15,-1-1 0 0,-3 1-336 0,1-4-16 16,-3 2 0-16,1-5 0 16,-2 0-752-16,0-2-160 0,0-2-16 0,0-2-18368 0</inkml:trace>
  <inkml:trace contextRef="#ctx0" brushRef="#br0" timeOffset="138318.79">19175 5177 25791 0,'3'-3'2304'0,"-1"-2"-1856"0,1 4-448 0,-1-2 0 0,1 2 144 0,-1-2-144 0,2 0 128 0,2-4-128 0,4-1 0 0,0-5 0 0,0 4 0 0,-2-1-176 0,0 0 32 0,-2 1 0 0,-2 3 0 15,-1 0 0-15,0 0 144 0,-1-1 0 0,-1 4 0 0,1-5 0 16,-2 3 400-16,0-1 112 0,-2 2 32 0,1-2 0 16,0-1 1216-16,0 1 240 0,0-1 48 0,-2 1 16 15,2 0-528-15,-2-4-96 0,1 2-32 0,-2-2 0 16,2 1-720-16,-1 2-160 0,0-2-16 0,0 2-16 16,1 0-256-16,-1 2-48 0,1 2-16 0,0 3 0 15,0 0-176-15,-1 2 0 0,1 4 0 0,1 4 0 16,-1 3 0-16,2-1 0 0,0 5 0 0,2 2 0 15,-1-3-144-15,1 2 144 0,2 5 0 0,1 1 0 16,1 0 0-16,2 1 0 0,0-1 0 0,1 1 0 16,1-5 0-16,0-2 0 0,1-1 0 0,0-4 0 15,0-2 0-15,0-1 0 0,-1-4 0 0,-1-2 0 16,1-4 0-16,-3-4 0 0,2-2 0 0,-2-3 0 0,1 0 0 16,-1-4 176-16,0 0-32 0,0-3 0 0,0-3-16 15,1-2 0-15,-4 1 0 0,1-2 0 0,-1 3-128 16,0 0 0-16,-2-6 0 0,-2 0 0 0,-2 2 0 0,-1-1 0 15,1 4 0-15,-1 1 0 0,0 3 0 0,-1 3 0 16,0 2 0-16,2 4 0 0,-2 0 0 0,2 1 0 16,-1 6 0-16,1-2 0 0,-2 2 0 0,0 0 160 15,2 2-160-15,-3 1 160 0,0 3-160 0,0-1 192 16,-1 1-192-16,0 3 192 0,-1 1-192 0,0 2 0 16,0-2 0-16,0 2 0 0,2 1 0 0,2 1 0 15,0 2 0-15,2-3 0 0,2 0 0 0,0 2 0 16,4 1 0-16,2-2 0 0,0 1 0 0,0-2 0 0,3 0 0 15,1-3 0-15,1-2 0 0,-1 0 0 0,1-2 0 16,0-1 0-16,2-1 0 0,-2-4 0 0,2 0 0 0,-3-4 0 16,2 1 0-16,-1-3 0 0,-1 0 0 15,0-4 0-15,-1 1 0 0,0 0 0 0,-3-4-144 16,0 0 144-16,-3 0 0 0,-2 1 0 0,-1-3 0 16,-4 1 0-16,1-2 0 0,-2 0 0 0,-2 0 0 0,-1-1 0 15,-1 3 0-15,0-2 0 0,-2 0 0 0,-1-1 0 16,-1 3 0-16,0-2 0 0,1 4 0 0,0 2 0 15,0 4 0-15,0 2 0 0,1 2 0 0,1 5 0 16,-1 2 0-16,1 5 0 0,1 0 0 0,-1 2 0 16,1 4 0-16,0-2 0 0,-1 3-128 0,3 3 128 15,0-4 0-15,1 3 0 0,3-1 0 0,-1-2 0 0,3-2 0 16,1-2 0-16,3 3 0 0,1-5 0 0,2 0 0 16,1-1 0-16,2-2 0 0,1-2 0 0,1-1 0 15,-2-4 0-15,0 0 0 0,1-3 0 16,3 0-512-16,1-6 0 0,2 1 0 0,2-4-18128 15</inkml:trace>
  <inkml:trace contextRef="#ctx0" brushRef="#br0" timeOffset="140713.87">20189 4527 14735 0,'-1'0'1312'0,"1"-1"-1056"0,0 1-256 0,0 0 0 16,0 0 576-16,0-3 48 0,0 2 16 0,0 0 0 0,0 0 640 0,0-3 128 0,1-1 16 0,0 1 16 0,2 1-624 0,-2-2-128 0,2 1-32 0,-2 1 0 0,0 2-144 0,0-1-16 0,1 0-16 0,-2 2 0 15,1 0 496-15,-1 0 112 0,0 0 0 0,-1-2 16 16,1 4 80-16,-2-2 16 0,1 0 0 16,-1-2 0-16,-1 2-240 0,3 0-64 0,0 0 0 0,0 0 0 15,0 0-368-15,0 0-80 0,0 0 0 0,-20-6-16 16,18 3-160-16,-1 2-16 0,1-1-16 0,1-1 0 15,-1 2-240-15,2-2 128 0,0 2-128 0,-1 1 0 16,2-2 0-16,-1 4 0 0,0-2 0 0,0 0 0 16,0 0 0-16,0 0 0 0,0 0 0 0,9 22 0 15,-5-14 0-15,-3 1 0 0,2 0 0 0,-2 0 0 16,0 1 0-16,0 0 0 0,-1 0 0 0,0 0 0 16,1 1 160-16,-1-5-16 0,0 1 0 0,2 0 0 15,-2-4-144-15,1 2 192 0,0-4-192 0,0 2 192 0,2-3-192 16,-2 0 0-16,2 0 0 0,-1-4 0 0,2-1 192 15,1-1-64-15,0 2 0 0,-2-4 0 0,4 0-128 16,-2-2 160-16,-1 1-160 0,0-3 160 0,0 2-160 0,-2 2 0 16,0 0 0-16,-2-1 0 0,1-1 0 0,-1 1 0 15,-1-1 0-15,-1 1 0 0,0 2 0 0,-1 1 0 16,1 1 0-16,-2 1 0 0,1 2 0 0,-1 0 0 16,-1 2 0-16,0 2 0 0,-1 0 0 0,-2 4 0 15,2-3 0-15,-1 3 0 0,-1 1 0 0,0 2 0 16,-1 1 0-16,0 0 0 0,3 0 0 0,0 1 0 15,1-4 0-15,3-1 0 0,0 1 0 0,2-4 0 16,2 2 0-16,0-5 0 0,0 2 0 0,3-2 0 0,3-2 0 16,2 0 0-16,0-2 0 0,1-1 0 0,2-1 0 15,1-1 0-15,-2 0 0 0,2-2 0 0,1 0 0 16,-2-1 0-16,0 1 0 0,-1 2 0 0,0-3 0 16,0 1 0-16,-4-1 0 0,0 4 0 0,-1-2 0 0,1 0 0 15,-4 2 128-15,0 0-128 0,-3 0 0 0,-1 2 128 16,-2 1-128-16,-2 0 0 0,-1 3 144 0,-2 0-144 15,-1 1 224-15,-1 1-32 0,-3 2 0 0,-1 1 0 16,-1 5-192-16,-1-3 128 0,2 5-128 0,-1-3 0 16,2 1 0-16,-2 0 128 0,2 3-128 0,1-1 0 15,2-2 0-15,2 0 0 0,2 1 128 0,1-1-128 16,3-3 0-16,-1 2 0 0,4-5 0 0,0 2 0 16,2 0 0-16,1-4-128 0,0 2 128 0,1-4 0 15,3 3 0-15,1-3 0 0,1-3 0 0,1-1 0 0,-1-2 0 16,-1 1 0-16,-1 0 0 0,-1-1 0 0,1-3 0 15,-3 2 0-15,2 1 0 0,-3 0 0 0,-2-3 0 16,1 3 0-16,-3 0 0 0,0-1 0 0,1 1 0 0,-4 0 0 16,0 1 0-16,0 0 0 0,-2 2 0 0,-1-1 0 15,0 1 0-15,-1 0 0 0,0 3 0 0,-2 1 0 16,1 1 0-16,-1 1 0 0,-2 3 0 0,-1 0 0 16,0 2 0-16,1-2 0 0,0 0 0 0,2 0 0 15,-2 0 128-15,2 2-128 0,1-2 0 0,1 0 0 16,2-1 0-16,0 0 0 0,1 1 0 0,1-1 0 15,1 1 0-15,0-1 0 0,1 0 0 0,0 1 0 16,0 1 0-16,1-1 0 0,0-1 0 0,1 0 0 16,0 1 0-16,2-2 0 0,-2-2 0 0,1 2 0 15,0-2 0-15,0-2 0 0,-1 0 0 0,1 0 0 0,-1 0 0 16,1-2 0-16,-1 2 0 0,1-4 0 0,-2 2 0 16,2-1 0-16,-2-1 0 0,0 1 0 0,0-4 0 15,-1 1 0-15,0 0 0 0,0 0 0 0,-1-1 0 0,0-2 0 16,0-1 0-16,-1-1 0 0,1 3 0 0,0-1 0 15,1 2 0-15,-1 1 128 0,1 2-128 0,0-2 0 16,1 4 0-16,-1-2 0 0,0 2 128 0,1 2-128 16,-1-3 0-16,1 2 0 0,1 1 0 0,-2 0 0 15,1-3 0-15,-1 2 0 0,0-1 0 0,1-1 0 16,-1 2 0-16,0-1 0 0,0-2 0 0,-1 1 0 16,1 0 0-16,0 0 0 0,-1 1 0 0,-1 0 0 0,2 2 0 15,-1-2 0-15,1 4 0 0,0 0 0 0,0 0 0 0,1 4 0 16,2 3 0-16,-1 1 0 0,1 2 0 0,0-1 0 15,1 2 0-15,0-2 0 0,0-4 0 0,-1 3 0 16,3 1 0-16,1-1 0 0,-1 0 0 0,0-1 0 16,0-4 0-16,-1 1 0 0,0-1 0 0,0-1 0 15,-1-2 0-15,-2-1 0 0,1 2 0 0,-2-3 0 16,0 0 0-16,-2 0 0 0,1 0 0 0,-1 0 0 16,-2 0 0-16,-1 0 0 0,0 0 0 0,-4-3 0 15,1 3 0-15,-3-1 0 0,-1-1-368 0,-2-2 48 16,0 1 0-16,0 0 0 15,1-1-560-15,2 1-96 0,3 0-32 0,3 3-16832 0</inkml:trace>
  <inkml:trace contextRef="#ctx0" brushRef="#br0" timeOffset="142247.79">20995 3963 5519 0,'-2'0'496'0,"1"0"-496"0,-1 0 0 0,1 1 0 0,1 2 416 0,0-3-16 0,-1 0 0 0,1 2 0 0,0-2-400 0,-1 4 0 0,1-4 0 0,0 0 0 0,0 0-512 16,0 0 32-16,0 0 0 0,0 0 0 0,0 0 64 0,0 0 16 0,0 0 0 0,0 0 0 15,0 0 272-15,0 0 128 0,0 0-128 0,0 0 128 16,0 0 864-16,0 0 256 0,0 0 48 0,0 0 16 15,0 0 592-15,0 0 112 0,0 0 32 0,6-20 0 0,-7 18 144 16,-1-1 48-16,1 2 0 0,0-1 0 0,0-1-256 0,-2 2-32 16,1-2-16-16,-2 1 0 0,2 1-656 0,-3 1-128 15,0 0-16-15,0 0-16 0,0 1-752 0,0 1-240 16,-1 1 128-16,-2 1-128 0,0 2 0 0,-2-3 0 16,0 4 0-16,0-1 0 0,0 0 256 0,-1 0 32 15,0 3 16-15,-2-2 0 0,1-1 368 0,0 3 80 16,1-3 16-16,-1 2 0 0,4 0 0 0,-2-1 0 15,1-1 0-15,2 1 0 0,-1-1-320 0,2 1-64 16,1-1-16-16,2 0 0 0,-1 0-368 0,1 0 0 16,2 0 0-16,0-2 128 0,1 2-128 0,1-2 0 15,0-1 0-15,2-2 0 0,-1 1 0 0,1-2 0 16,1 3 128-16,-1-6-128 0,1 3 304 0,1-2-16 0,1-2 0 16,0 0 0-16,-1 1-128 0,0 0-32 0,0-1 0 15,1-2 0-15,-1 4-128 0,1-4 0 0,-1 2 144 0,0-2-144 16,0 0 0-16,-1 2 0 0,0-2 0 15,-1-1 0-15,-1 4 0 0,-1-3 0 0,0 3 0 0,-1-3 0 16,0 2 0-16,0-1 0 0,-1 2 0 16,0-1 128-16,-1 1-128 0,1 0 0 0,0 3 0 0,0-4 0 15,-1 4 0-15,1-3 0 0,0 1 0 0,0 1 0 16,1 1 0-16,0 0 0 0,-2 0 0 0,2 1 0 16,-1 1 0-16,1 1 0 0,0-2 0 0,-1 2 0 15,1 0 0-15,0 2 0 0,0-1 0 0,0 2 0 16,0-2 0-16,0 2 0 0,1-2 0 0,-1 1 0 15,1-2 0-15,1 1 0 0,-1 2 0 0,1-3 0 0,0 1 0 16,0-2 0-16,1-1 0 0,0 2 0 0,1-3 0 16,1 0 0-16,-1-3 0 0,1 2 0 0,0-1 0 15,1-2 0-15,-1-1 0 0,1 1 0 0,0-2 0 0,0 0 0 16,0 2 0-16,-1-2 0 0,2 0 0 0,-2-2 0 16,-1 3 0-16,0 2 0 0,0-1 0 0,-2-1 0 15,0 1 0-15,-2 1 0 0,0 0 0 0,-3 2 0 16,1-2 0-16,-3 1 0 0,1 1 0 0,-2-2 0 15,0 3 0-15,-3 0 0 0,2-2 0 0,-2 2 0 16,0-2 0-16,-1 2 0 0,0 0 176 0,1 0 16 16,1 0 0-16,-2 2 0 0,0 0-192 0,0 1 128 15,2 0-128-15,0 0 128 0,2 2-128 0,0 0 0 0,2 1 0 16,2 0 0-16,1 0 0 0,2 2 0 16,1-2 0-16,1 0 0 0,0 0 0 0,1-3 0 0,2 0 0 15,1 1 0-15,0-1 0 0,0 0 0 0,1 0 0 16,-1-3 0-16,2 1 0 0,1-1 0 0,-2 3 0 15,1-6 0-15,1 2 0 0,0 1 0 0,0-3 0 0,0 0 128 16,-2 0-128-16,1-1 0 0,-2-2 0 0,1 3 0 16,-3-2 0-16,0 1 0 0,-3-2 0 0,-1 0 0 15,1 2 0-15,-2 0 0 0,-2-1 0 0,2 1 0 16,-1 1 0-16,1 0 0 0,-2 1 0 0,0-2 0 16,-1 3 0-16,-1-2 0 0,0 0 0 0,1 0 0 15,-2 3 0-15,1-2 0 0,-1 2 0 0,1-2 0 16,2 2 0-16,-1 0 0 0,1 0 0 0,-1 0 0 0,2 0 0 15,0 2 0-15,0-2 0 0,1 0 0 0,-2 2 0 16,2-2 0-16,-1 0 0 0,0 0 0 0,1 3 0 16,-1-2 0-16,1-1 0 0,0 0 0 15,0 0 0-15,0 0 0 0,0 0 0 0,0 0 0 0,0 0 0 0,-14 16 0 16,13-14 0-16,0-2 0 0,-1 3 0 0,1-3 0 16,0 4 0-16,0-4 0 0,0 2 0 0,-1-1 0 15,1 2 0-15,0-1 0 0,1 0 0 0,0 0 0 16,0-2 0-16,0 0 0 0,1 1 0 0,-1-1 0 15,1 0 0-15,2 0 0 0,-2 0 0 0,0-1 0 16,2 1 0-16,-3 0 0 0,0 0-144 0,0 0 144 16,0 0-192-16,13-16 192 15,-10 13-1056-15,-2 0-96 0</inkml:trace>
  <inkml:trace contextRef="#ctx0" brushRef="#br0" timeOffset="144046.91">21502 3762 11055 0,'0'-2'976'0,"0"2"-784"0,0 0-192 0,0 0 0 0,0 0 896 0,0 0 128 0,0-2 16 0,0 2 16 0,2-4-480 0,-1 2-112 0,0-2-16 0,-1 4 0 0,0 0-448 0,0 0 0 16,0 0 0-16,0 0 0 0,0 0 0 0,0 0 0 16,0 0 0-16,0 0 0 0,0 0 160 0,0 0-16 15,0 0 0-15,0 0 0 0,0 0 496 0,0 0 80 16,0 0 32-16,-20 0 0 0,17 1 864 0,-2-1 176 16,1 0 48-16,-1-1 0 0,1 1-16 0,1 0 0 15,-1 0 0-15,1 0 0 0,1 0-736 0,-1 0-128 0,2 1-48 16,-1 2 0-16,-1-1-704 0,0 2-208 0,0 0 0 0,-1 2 128 15,1 0-128-15,0 0 0 16,-1 3 0-16,2-4 128 0,1 0-128 0,-2 1 0 0,2 0 0 0,1-2 0 16,-1 2 0-16,1-4 0 0,0 2 0 0,0-3 0 15,1 2-128-15,0-3 128 0,2 0-128 0,-1 0 128 16,1 0 0-16,0-3 0 0,1 2 0 0,1-3 0 16,0 2 192-16,0-2 80 0,0-1 16 0,1 2 0 15,-1-4-16-15,0 4 0 0,1-4 0 0,-1 4 0 16,0-3-272-16,0-1 0 0,-1 1 0 0,1 0 0 15,-2 0 0-15,0 0 0 0,1-1 0 0,-3 1 0 16,1 3 160-16,0-4-32 0,-2 4 0 0,-2 0 0 0,1 0 256 16,-1 0 64-16,-1 3 0 0,-2 0 0 15,1 3-192-15,-2-2-48 0,0 4 0 0,-1 1 0 16,-2-1-208-16,-1 1 0 0,0 3 0 0,0-1 0 0,-1 2 0 16,1-2 0-16,0 3 0 0,2-1 0 0,0-3 0 15,1 2 0-15,1-2 0 0,2 2 0 0,0-3 0 16,2 0 0-16,2-2 0 0,0 0 0 0,1-2 0 0,2 1 0 15,-1-3 0-15,2-3 0 0,1 1 0 0,0 0 0 16,1-4 0-16,-1 2 0 0,1-2 0 0,0 0 0 16,0 0 0-16,0 0 0 0,-1 0 0 0,0-1 0 15,-2 4 0-15,-1-2 0 0,0 1 0 0,-2 3 0 16,0-2 0-16,-3 0 0 0,2 3 0 0,-2-3 0 16,1 1 0-16,-2 2 0 0,2 0 0 0,-2 2 0 15,2-2 0-15,-1 0 0 0,1 0 0 0,0 3 0 16,1-3 0-16,1 1 0 0,0 1 0 0,-1-2 0 0,2 0 0 15,-1 0 0-15,1 0 0 0,1 0 0 0,0 0 0 16,1-2 0-16,-1 2 0 0,0 0 0 0,-2 0 0 16,0 0 0-16,0 0 0 0,0 0 0 0,0 0 0 15,23-1 0-15,-21 1 0 0,1 0 0 0,-1 0 0 16,-1 0 0-16,1 0 0 0,-1 0 0 0,-1-3 0 0,1 3 0 16,-1 0 0-16,1 0 0 0,-1-2 0 0,0 2 0 15,0 0 0-15,0 0 0 0,0 0 0 0,0 0 0 16,0 0 0-16,0 0 0 0,0 0 0 0,0 0 0 15,0 0 0-15,0 0 0 0,4-20 0 0,-3 17 0 16,-1 3 0-16,0-1 0 0,2 1 0 0,-2 0 0 16,1 0 0-16,0 0 0 0,0 0 0 0,-1 0 0 15,1 0 0-15,1 0 0 0,-2 0 0 0,0 0 0 0,0 0 0 16,0 0-128-16,0 0 128 0,0 0-160 16,0 0-1024-16,0 0-208 0,-8 17-32 0,6-10-15152 15</inkml:trace>
  <inkml:trace contextRef="#ctx0" brushRef="#br0" timeOffset="145148.79">21865 3695 3679 0,'0'0'320'0,"0"0"-320"15,0 0 0-15,0 0 0 0,0 0 0 0,0 0-208 0,0 2 16 0,1-2 16 0,-1 0 176 0,2 0 0 0,1 0 0 0,-3 0 144 0,0 0-144 0,0 0 0 0,0 0 0 0,0 0 0 0,0 0 0 0,18-12 0 16,-16 12 0-16,0-4 0 0,-1 4 0 0,1-2 0 16,-1 2 0-16,-1 0 0 0,0-3 192 0,0 3 96 15,0 0 16-15,-1 0 0 0,-1 0 1024 0,2 0 208 16,0 0 32-16,0 0 16 0,0 0-752 0,0 0-128 0,0 0-48 15,-19 10 0-15,16-7 496 0,1-3 112 16,-1 0 16-16,1 2 0 0,0-2 352 0,1 0 80 0,0 0 16 0,0-2 0 16,1 2-352-16,0-3-64 0,0 2-16 0,0 1 0 15,0 0-208-15,0 0-64 0,0 0 0 0,0 0 0 16,0 0-704-16,7-19-128 0,-6 16-48 16,1 0 0-16,-2-1-144 0,0 4 0 0,1-2 0 0,-2 2 0 15,-1 2 0-15,0 0 0 0,1 0 0 0,-3 1 0 16,0 0 0-16,4-3 0 0,0 0 0 0,0 0 0 15,-13 15 0-15,10-14 192 0,1 3-32 0,0-1 0 16,1-1 256-16,1-1 48 0,0 2 16 0,1-3 0 16,2 0-208-16,-1 0-32 0,2 0-16 0,1 0 0 0,-5 0 32 15,0 0 16-15,21-6 0 0,-13 6 0 16,1-3 16-16,0 2 0 0,2 1 0 0,-1 0 0 0,0-3-288 16,0 2 0-16,-1 1-128 0,-2-2 128 0,-1-1 0 0,-1 2 0 15,0-1 0-15,-2 2 0 0,-1-3 0 0,-1 2 0 16,0-2 0-16,-1 3 0 0,0-2 0 0,-1 1 0 15,0-2 0-15,-1 3 0 0,0-2 128 0,0 0-128 16,-1 2 0-16,1-2 0 0,-2 1 0 0,0-2 128 16,2 1-128-16,-2 1 0 0,2-2 144 0,-2-1-144 15,2 2 0-15,-2-1 144 0,1 2-144 0,1-1 0 16,-1-1 0-16,1 2 128 0,1 1-128 0,-2 0 0 16,1 0 0-16,-1 0 0 0,2 0 0 0,-1 4 0 15,-1-2 0-15,1-1 0 0,-1 4 0 0,1-1 0 16,1 0 0-16,-1 1 0 0,1 0 0 0,0 0 0 15,1 1 0-15,0-5 0 0,0 4 0 0,0-5 0 0,1 4 0 16,0-4 0-16,1 0 0 0,-1 0 0 0,0 0 0 0,0 0 0 16,0 0 0-16,1 0 0 0,-1 0 0 0,-1-3 0 15,0 3 0-15,-1 0 0 0,1 0 0 0,0 0 0 16,0 0 0-16,0 0 0 0,0 0 0 0,0 0 0 16,0 0 0-16,-20 13 0 0,16-11 144 0,-1 2-144 15,2-2 592-15,-1-2 48 0,0 1 16 0,2 2 0 16,-1-3-352-16,2 0-80 0,0 0-16 0,1 0 0 15,-2 0-208-15,2 0 0 0,0 0 0 0,0 0 0 16,0 0 0-16,0 0 0 0,0 0 0 0,0 0 0 16,0 0 0-16,0 0 0 0,0 0 0 0,0 0 144 15,0 0-688-15,0 0-144 16,0 0-16-16,0 0-16 0,0 0-1344 0,0 0-272 0</inkml:trace>
  <inkml:trace contextRef="#ctx0" brushRef="#br0" timeOffset="146164.66">22333 3619 2751 0,'-5'0'256'0,"0"0"-256"0,2 3 0 0,-1-3 0 0,3 2 640 0,0-2 64 0,-2 0 32 0,-1 2 0 0,-1 0-112 0,-1 2-32 0,-1 2 0 0,-2-4 0 0,2 5-352 0,-2-4-80 0,3 1-16 0,0 0 0 0,1-2 768 0,0-2 160 16,1 3 16-16,0-3 16 0,3 0 704 0,-1 0 144 15,-1-3 32-15,1 3 0 0,1 0-336 0,-2-2-64 16,1 2-16-16,0 0 0 0,0 0-352 0,1 0-80 16,-2 0-16-16,1 0 0 0,0 2-192 0,1-2-32 0,1 0-16 0,-1 0 0 15,1 0-144-15,0 0-32 0,0 0 0 0,0 0 0 16,0 0-512-16,0 0-192 0,0 0 0 16,0 0 144-16,0 0-144 0,0 0 0 0,21 9 0 0,-17-8 0 15,1 2 0-15,0-1 0 0,0 2 0 0,0-2 0 16,-2 2 0-16,1-3 0 0,0 4 0 0,-1-1 0 15,1-2-128-15,0-1 128 0,-2 4 0 0,1-5 0 16,-1 2 0-16,-1-2 0 0,1 0 0 0,-1 0 0 16,0-2 0-16,0 2 0 0,-1-2 0 0,2 2 128 15,-2-4 336-15,1 4 64 0,-1-2 16 0,0 2 0 16,0 0-80-16,0 0-16 0,0 0 0 0,0 0 0 16,7-20-272-16,-6 18-176 0,1-1 192 0,-1 2-192 15,0-4 0-15,0 1 0 0,1 0 0 0,-1 1 0 16,0-3 0-16,-1 1 0 0,0 1 0 0,0 0 0 15,-1 2 0-15,0-4 0 0,-1 4 0 0,0-3 0 0,1 4 0 0,-2 1 0 16,1 0 0-16,-1 0 0 0,0 1 0 0,-2 2 0 16,0 1 0-16,0-2 0 0,1 2 176 0,-1-2-176 15,1 2 160-15,2 0-160 0,-1 1 224 0,1-2-48 16,1 0-16-16,0-2 0 0,1 1-160 0,-2 2 0 16,4-4 0-16,-2 3 0 0,1-2 0 0,0 1 0 15,1-2 0-15,1 3 0 0,-1-3 0 0,2 0 0 16,0 0 0-16,0 0 0 0,-1 0 0 0,2 0 0 15,-1 0 0-15,1 0 0 0,-1 0 0 0,-1-3-144 16,0 3 144-16,-2 0 0 0,1 0-336 0,-2-2 32 16,2 4 16-16,-2-2 0 0,-2 0 112 0,2 0 32 0,-1 0 0 15,1 0 0 1,0 0-272-16,0 0-48 0,0 0-16 0,0 0 0 16,0 0-1056-16,0 0-192 0,0 0-64 0,0 0-12384 0</inkml:trace>
  <inkml:trace contextRef="#ctx0" brushRef="#br0" timeOffset="147122.91">22581 3713 7359 0,'2'-6'320'0,"-1"2"80"0,1 2-400 0,-2-2 0 0,1 4 0 0,-1-2 0 0,1 2 1280 0,-1-3 192 0,1 2 16 0,-1-4 16 0,2 1 448 0,-1 3 96 0,-1-4 0 0,-1 4 16 16,1-1-592-16,-2-1-128 0,1 2-32 0,0-2 0 0,0 1-704 0,-1 1-144 0,2-2-16 0,-1-1-16 0,1 2 16 0,0 1 16 0,0-2 0 0,0 0 0 16,0 3 0-16,0-3 0 0,1 1 0 0,-1 0 0 15,0 0-16-15,2 2-16 0,-2 0 0 0,0 0 0 16,0 0 400-16,0 0 64 0,0 0 32 0,0 0 0 15,0 0-352-15,0 0-64 0,0 0 0 0,0 0-16 16,-13 18-288-16,11-14-48 0,1 2-16 0,-2 1 0 16,3-4-144-16,-1 2 0 0,1 0 0 0,0 0 128 15,1-1-128-15,2-2 0 0,-1 2 0 0,0-2 0 16,2 0 0-16,1 0 0 0,1-2 0 0,1 0 0 16,0 0 0-16,0 0 0 0,2-4 0 0,0 2 0 15,-1 2-192-15,1-4 192 0,3 2-160 0,-1-2 160 16,-1-1 0-16,-1 1 0 0,0 1-128 0,-2-1 128 15,3-2 0-15,-3 3 0 0,1-3 0 0,-3 2 0 16,0 1 0-16,-2-2 160 0,0 4-160 0,-2-4 128 0,0 3 240 16,1-3 32-16,-4 2 16 0,1-1 0 0,1 0-48 15,-2-1-16-15,0 2 0 0,-1-1 0 0,0 1-128 0,0 0-32 16,-1 0 0-16,0 0 0 0,0 3-64 16,1 0-128-16,-1 0 176 0,0 1-176 0,-2 1 128 0,0 2-128 15,-2 1 0-15,1 1 0 0,-2 4 0 0,1-4 0 16,0 4 0-16,1-1 0 0,1-2 0 0,-2 2 0 15,3 1 0-15,2-4 0 0,0 1 0 0,-1-1 0 16,3-1 0-16,0-1 0 0,1 0 0 0,0-2 0 16,0 2 0-16,1-1 0 0,-1-2-224 0,0 1 48 15,1-2 16-15,-1 3 0 0,0-3 0 0,0 1 0 16,0-1 0-16,0 0 0 0,0 2 160 0,-1-4-160 16,1 2 160-16,0 0-160 0,0 0 160 0,0 0 0 0,0 0 0 15,0 0-128-15,0 0 128 0,0 0 0 0,0 0 0 16,-1-20 0-16,2 16 0 0,-1 2 0 0,1-4 0 15,1 2 0-15,-1-2 0 0,0 0 0 0,0 2 0 0,-1-2 0 16,2 0 0-16,-2-1 0 0,0 4 0 0,-2-3 0 16,2 1 0-16,-1 1 0 0,1 0 0 0,-1 4 0 15,1-2 0-15,-1 2 0 0,1 0 0 0,-2 0 0 16,2 0 0-16,-1 0 0 0,1 0 0 0,1 2 0 16,-1-2 0-16,0 0 0 0,0 0 0 0,0 0 0 15,0 0 0-15,0 0 0 0,0 0 0 0,0 0 0 16,-4 20 0-16,1-16 0 0,2 1 0 0,-2-2 0 0,2 0 0 15,0 1 0-15,0-2 0 0,-1-1 0 0,2 4-384 16,2-5 0-16,-1 4 0 0,3-3-10960 16,-1 2-2192-16</inkml:trace>
  <inkml:trace contextRef="#ctx0" brushRef="#br0" timeOffset="148032.4">23068 3786 7359 0,'-3'0'656'16,"2"-2"-528"-16,1 1-128 0,0 1 0 0,0 0 256 0,0-3 32 0,-1 3 0 0,0-4 0 0,-3-1-288 0,1 2-224 0,-1-1 32 0,0 2 16 0,-1 0-1120 0,0 0-240 0,1-1-32 0,-1 2-16 0,2 1 1264 0,-1-2 320 15,1-1 0-15,2 2 0 0,0-4 1056 0,1 4 320 16,-1-3 64-16,1 2 16 0,0-1 912 0,1 2 192 16,0-4 48-16,-1 4 0 0,1-2-592 0,-1 1-112 15,2 1-32-15,-2-2 0 0,-2 3-256 0,2 0-48 16,-1-2-16-16,0 2 0 0,0-2-640 0,-2 2-128 15,3 0-16-15,0 0-16 0,0 0-320 0,0 0-64 16,0 0-16-16,0 0 0 0,-21-5-224 0,17 5-128 16,2-1 160-16,0 1-160 0,-1 0 0 0,2 0 0 15,0 0 0-15,-1 1 0 0,2 1 0 0,0 1 0 16,2 1 0-16,0-1 0 0,-2-3 0 0,0 0 0 16,0 0 0-16,14 17 0 0,-9-12-128 0,0-2 128 0,1 0 0 15,1-3 0-15,-1 0-128 0,2 0 128 16,-2-3 0-16,1 1 0 0,0-2-192 0,-1 1 64 0,1-4 128 0,-1 4-208 15,1-3 208-15,0-3 208 0,-1 1-32 16,-1 2-16-16,1-2-16 0,-1 1 0 0,0 0 0 0,-1 1 0 16,0 0-144-16,-2-1 0 0,1 4 0 0,-2-2 0 15,0 1 432-15,-1 4 0 0,-1 0 0 0,0 0 0 16,-2 3 80-16,-1-2 32 0,-1 4 0 0,-1 2 0 16,0 2-400-16,0-2-144 0,-3 3 0 0,1 1 144 15,-1 0-144-15,0 1 0 0,1 0 0 0,-1-2-176 16,1-4 176-16,2 0 0 0,1 0 0 0,0-2 0 15,3-1 0-15,-1 0 0 0,2-3 0 0,1 0 0 0,0 0 208 16,0-2-16-16,1 2-16 0,-1-1 0 0,2-1-176 16,-1 1 192-16,-1 1-192 0,0 0 192 0,0 0 64 0,0 0 32 15,15-16 0-15,-12 10 0 0,1 2-288 0,0-2 0 16,0 1 0-16,-1 1 0 0,1-2-144 16,-2 2-48-16,0-2 0 0,0 2 0 0,-1 2 32 0,-1-2 0 15,2 2 0-15,-4 2 0 0,1-3 160 16,0 2-192-16,0 1 192 0,-3 0-192 0,2 0 192 0,-3 0 0 15,1 0 0-15,-2 0-128 0,1 1 128 0,-1 2 224 16,-1-1-48-16,1 2-16 0,0-2-160 0,0 0 192 16,0 1-192-16,-1 0 192 0,3 1-192 0,0-2 0 15,0 1 0-15,2-2 0 0,0 1 0 0,2-2-224 16,0 3 80-16,2-2 16 16,0 1-1344-16,2 1-256 0,0 1-48 0,-1-2-13200 0</inkml:trace>
  <inkml:trace contextRef="#ctx0" brushRef="#br0" timeOffset="149430.64">23430 3796 11055 0,'-2'0'976'0,"-1"0"-784"0,3 0-192 0,0 0 0 0,1 0 400 0,-1 0 48 16,-1-1 0-16,-1 1 0 0,1 0 1248 0,-2 0 256 0,1 0 48 0,2 0 16 0,0 0-944 0,0 0-192 0,0 0-48 0,0 0 0 0,0 0-352 0,-18 14-80 0,16-12-16 0,-2 2 0 0,2-2-384 15,0-2 0-15,0 1 0 0,2 2 0 0,0-3 496 0,0-3 64 16,1 3 16-16,2-1 0 0,-1-4 560 0,-2 5 112 16,0 0 32-16,16-16 0 0,-8 9-432 0,-1 1-80 15,2-3 0-15,-1-1-16 0,2 4-368 0,0-4-64 16,1 1 0-16,0 2-16 0,-1 1-176 0,-1-3-128 15,0 5 144-15,-2-2-144 0,-1 0 0 0,-1 2 0 16,-1 2 0-16,-2-1 0 0,0 2 0 0,-1 1 0 16,-1-2 0-16,-1 2 0 0,-1 0 160 0,-1 0 32 15,-1 2 16-15,-4 2 0 0,8-4 96 0,-16 10 16 16,5-2 0-16,-1 0 0 0,0 0-320 0,-3 2 0 16,1 3 0-16,-1-1-144 0,2 0 144 0,-1 1 0 15,0 0 0-15,2 0 0 0,1-1 0 0,1 0 0 16,0-2 0-16,3 3 0 0,2-6 0 0,0 2 0 0,2-2 0 15,2-2 0-15,1-1-128 0,0-2 128 0,3-2-128 0,-1 0 128 32,1 0-448-32,0 0 0 0,2-5 0 0,0 2 0 15,1-1-160-15,1-2-32 0,-1-3-16 0,-1 3 0 0,1 0 848 0,0 0 192 0,0-2 16 16,-1 0 16-16,0 0-48 0,0 2-16 0,-1 0 0 0,-1 2 0 16,0-1-224-16,1 1-128 0,-3 2 160 0,0 1-160 15,0-2 0-15,-1 2 128 0,0 1-128 0,-1 0 0 16,0 0 0-16,-2 1 0 0,1 2 0 0,-3 0 0 15,1 0 0-15,4-3 0 0,0 0 0 0,0 0 0 16,-21 10 0-16,16-8 0 0,0-1 0 0,3 2 0 0,-2-3 192 16,3 0 64-16,0 0 0 0,-1 0 0 15,2 0 128-15,0-3 48 0,0 3 0 0,0-1 0 0,2 1-96 0,-1 0-16 16,0 0 0-16,0 0 0 0,2 0-320 16,-1 0 0-16,-2 0 0 0,0 0 128 0,0 0-128 0,0 0 0 15,0 0-176-15,20 1 176 16,-16-2-480-16,0 1 0 0,-1 0 0 0,1-2 0 15,0-1 272-15,-1 0 48 0,1 0 16 0,-1-1 0 0,0 1 144 0,0-1 0 16,-1-1 0-16,1 1 128 0,-2 1-128 0,1-4 0 16,1 1 0-16,-2 1 0 0,2 0 0 0,-2-1 128 15,1 0-128-15,0 0 128 0,-1 0-128 0,-1-1 0 16,1 4 0-16,-2-3 128 0,1 3-128 0,-1-3 0 16,-1 2 0-16,0 0 0 0,1 2 0 0,-3-2 144 15,0 2-144-15,0-1 160 0,0 3 352 0,-1 0 64 16,0 3 0-16,0-3 16 0,1 3-240 0,-1 2-48 15,1 0-16-15,2 2 0 0,1-1-128 0,1 2-32 0,1-1 0 0,1 2 0 16,2-2-128-16,0 1 0 0,2-1 0 0,0 0 0 16,2-1 0-16,0-2 0 0,0 1 0 15,0-2 0-15,0 1 0 0,-1-1 0 0,-1 0 0 0,0-3 0 16,-2 3 0-16,0-3 0 0,0 0 0 0,-2 0 0 16,-1 0 0-16,1 1 0 0,-1-1 0 0,-1 0 0 15,0 0 0-15,-1-1 0 0,-1 1-160 0,1-3 160 16,-1 1-240-16,-2 1 48 0,0-4 16 0,-1 0 0 15,0-1 176-15,0-1-160 0,-1 1 160 0,0-2-160 16,0 0 160-16,-2-1-128 0,1 0 128 0,1 0-128 16,0 2 128-16,1 2 0 0,1 3 0 0,0-1 0 15,0 1 0-15,2 2 0 0,0 2 0 0,-1 1 0 16,1-1 0-16,0 3 0 0,0-2 0 0,-1 1 0 16,2 2-464-16,-1-1-16 0,0 0 0 15,1 1 0-15,0 3-992 0,0-3-192 0,0 4-32 0,-1 2-13360 16</inkml:trace>
  <inkml:trace contextRef="#ctx0" brushRef="#br0" timeOffset="150624.65">23768 3983 19343 0,'0'0'1728'0,"0"0"-1392"0,0 0-336 0,0 0 0 15,0 0 0-15,0-1 0 0,-1 1 0 0,1 0 128 0,0-3 448 0,-2 1 112 0,1-2 16 0,1 4 0 0,0 0 192 0,0 0 64 0,0 0 0 0,-2-25 0 0,2 22 208 0,0-4 48 0,-2 1 16 0,2 2 0 16,0 1-144-16,2 3-16 0,-2-3-16 0,-2 3 0 15,2 3-576-15,0-2-112 0,-1 4-32 0,0-1 0 16,-2 3-544-16,1 2-112 0,-3-1-32 0,1 2 0 16,-1 0 0-16,2-1 0 0,-2-2 0 0,2-3 0 15,1 1 208-15,0-5 144 0,1 1-192 0,1 2 192 16,0-6 0-16,1 2 192 0,2-2 0 0,1 0 0 0,1-3 480 16,-2-1 96-16,-3 7 0 0,0 0 16 0,19-18-464 15,-12 8-80-15,2 0-32 0,0 1 0 16,-1 2-768-16,0-2-144 0,-2 3-48 0,-1 2 0 0,0-1 384 15,-2 4 80-15,0-2 16 0,-2 3 0 0,0 0 272 0,-1 0 176 16,0 0-32-16,0 0 0 0,-1 0 576 0,-1 0 112 16,-1 1 32-16,3-1 0 0,0 0-240 0,0 0-48 15,0 0-16-15,-20 8 0 0,17-8-304 0,-1 0-64 16,0 0-16-16,2 0 0 0,-1 0 16 0,1 0 0 16,1 0 0-16,-1 0 0 0,2 0-192 0,0 0 0 15,-1 0 0-15,1 0 0 0,1 0 0 0,-2 0 0 16,1 0 0-16,0 2 0 0,-1 0 0 0,1-2 0 15,0 0 0-15,0 0 0 0,0 0 0 0,0 0 0 16,0 0 0-16,0 0 0 0,0 0 0 0,0 0 0 16,-15 15 0-16,13-15 0 0,-1 1 0 0,-1 2 0 0,2-3 0 15,1 0 0-15,-1 0 0 0,1 0 0 0,1 0 0 0,-1 0 0 16,2 0 0-16,-1 0 0 0,0 0 0 0,0 0 0 16,0 0 0-16,0 0 0 0,0 0 0 0,0 0 0 15,0 0 0-15,0 0 0 0,0 0 0 0,0 0 0 16,0 0 0-16,0 0 0 0,0 0 0 0,0 0 0 15,0 0 0-15,0 0 0 0,0 0 0 0,0 0 0 16,0 0 0-16,0 0 0 0,0 0 0 0,0 0 0 16,0 0 0-16,0 0 0 0,0 0 0 0,0 0 0 15,0 0 0-15,0 0 0 0,0 0 0 0,0 0 0 16,0 0 0-16,0 0 0 0,-11-16 0 0,11 13 0 0,0 3 0 16,-1-4 0-16,1 4 0 0,-1 0 0 0,1-2 0 0,-2 2 0 15,2 0 0-15,-1 0 0 0,1 0 0 0,1 0 0 16,-1 0 0-16,0 0 0 0,0 0-144 0,0 0 144 15,0 0 0-15,0 0 0 16,0 0-864-16,0 0-64 0,0 0-16 0,24-4 0 16,-18 2-912-16,0 1-176 0,2 1-32 15,-1-3-11776-15</inkml:trace>
  <inkml:trace contextRef="#ctx0" brushRef="#br0" timeOffset="152058.25">24061 4045 12895 0,'1'0'1152'0,"-1"0"-928"0,0 0-224 0,0 0 0 0,0 0 1200 0,0 0 192 0,0 0 32 0,0 1 16 0,-1 1-272 0,1-2-48 0,-3 2-16 0,3-2 0 0,0 0-624 0,0 0-128 0,0 0-32 0,0 0 0 15,0 0-320-15,0 0-128 0,0 0 0 0,0 0 0 16,0 0 128-16,0 0 0 0,0 0-144 0,0 0 144 16,0 0 0-16,0 0 0 0,-12 17 0 0,13-16 0 15,-1 2 0-15,1 0 0 0,-1 1 0 0,2 1 0 16,-2-1 0-16,0-1 0 0,0 2 0 0,-2-3 128 16,1 1-128-16,1-1 0 0,-1 1 0 0,1-3 0 15,-1 0 0-15,2-2 0 0,-1 1 128 0,1-2-128 16,-1 3 832-16,0 0 64 0,0 0 32 0,10-22 0 15,-6 16-240-15,0-3-48 0,-1 3-16 0,1-2 0 16,0 2 160-16,-2 0 48 0,1 0 0 0,-2 0 0 0,0 2-208 16,0 2-48-16,-1 0 0 0,0 0 0 0,0 2-64 0,-1 0-32 15,0 0 0-15,-2 2 0 0,0-2-336 0,-2 4-144 16,1-3 128-16,-2 2-128 0,0 0 0 0,-2 2-144 16,0-1 0-16,-1 0 0 0,0 2 144 0,1 0 0 15,-2-2 0-15,1 2 0 0,0-1 0 0,-1 1 0 16,3 2 0-16,0-5 0 0,2 2 0 0,1-1 0 15,0-2 0-15,2 2 0 0,2-4 0 0,0 0 0 16,1 0 0-16,2-4-128 0,0 2 128 0,2-2-128 16,0-2 128-16,1 1-128 0,0 0 0 0,2-1 0 15,1-3 0-15,0 3 0 0,0-1 0 0,0-2 0 16,-2 3 0-16,-1 0 0 0,1 0-144 0,-2 2-32 0,-1 0 0 0,0 2 0 16,-1-2 304-16,-1 4 0 0,1-3 0 15,-2 3 0-15,0-2 192 0,-1 2 64 0,1 0 0 0,-1 0 0 16,0 0 192-16,-1 0 64 0,0 0 0 0,-2 2 0 15,0 1-32-15,-1 1 0 0,4-4 0 0,0 0 0 16,-19 13-352-16,12-8-128 0,0 1 0 0,2 1 0 16,-2-4 0-16,2 3 0 0,1 1 0 0,0-1 0 15,1 0 0-15,2 0 0 0,1-2 128 0,0 2-128 16,3-2 0-16,-1-2 0 0,2 2 0 0,-1-2 0 16,2 0 0-16,0 0-208 0,0-2 64 0,1-2 16 15,2 0-1408 1,-1 0-256-16,2-2-64 0,0 2-12688 0</inkml:trace>
  <inkml:trace contextRef="#ctx0" brushRef="#br0" timeOffset="152987.2">24248 4144 12895 0,'-4'-3'1152'0,"0"2"-928"15,3 1-224-15,2 0 0 0,-1 0 1008 0,0 0 144 0,0 0 48 0,-1-3 0 0,0 1 640 0,-1 1 128 0,2-3 16 0,0 4 16 0,0 0-1296 0,0 0-272 0,0 0-48 0,0 0-16 0,0 0 304 0,0 0 64 0,0 0 16 0,0 0 0 16,0 0 128-16,0 0 16 0,0 0 16 0,0 0 0 16,0 0 80-16,0 0 16 0,0 0 0 0,-6 22 0 15,0-15-560-15,0 0-96 0,0 2-32 0,-2-3 0 16,2-1-160-16,0 0-32 0,1-2-128 0,2 0 192 15,1 1-192-15,1-4 0 0,1 0 0 0,2 0 0 0,1-3 0 16,0 2 0-16,5-2 0 0,-1 0 0 0,2 0 192 16,1-1-64-16,2 1-128 0,1 0 192 0,0-3-192 15,1 2 0-15,-1 2 0 0,0-2 0 0,-1 4 0 0,-1-2 0 16,0 2 128-16,-2 0-128 16,0-1 0-16,-3 1 0 0,0 0 0 0,-1-2 0 0,-3 1 0 0,1 1 144 15,-2-2-144-15,-1 0 128 0,-1 2 80 0,-2-2 16 16,-2 2 0-16,-1 0 0 0,-2-3 336 0,-3 6 64 15,2-3 16-15,-4 2 0 0,0 2-640 0,-3 2 0 16,0-2 0-16,0 2-12032 16,-2 0-2432-16</inkml:trace>
  <inkml:trace contextRef="#ctx0" brushRef="#br0" timeOffset="155818.06">23912 3959 29487 0,'-5'-2'2624'0,"1"2"-2112"0,1 0-512 0,2 0 0 0,0 0 352 0,-2 0-32 0,-2 2-16 0,-2-2 0 0,-4 0 128 0,-3 2 16 0,0 0 16 0,1-2 0 16,0 0-1504-16,1 0-304 0,1 0-64 0,2-4-16 15,1 2-176-15,1-1-16 0,4 2-16 0,0-1 0 16,3-1 944-16,3 0 192 0,2 3 48 0,1-4 0 15,4-1-832-15,1 1-176 0</inkml:trace>
  <inkml:trace contextRef="#ctx0" brushRef="#br0" timeOffset="156046.91">24149 4095 32255 0,'-7'2'2864'0,"2"0"-2288"0,2-2-576 0,2 1 0 0,1 1 128 15,-2 1-128-15,0-1 0 0,-3 3 0 16,-4-2-720-16,-1 6-256 0,0-4-48 16,1 3-16-16,-1-1-2672 0,1-1-512 0,3 0-128 0,0-3 0 0</inkml:trace>
  <inkml:trace contextRef="#ctx0" brushRef="#br0" timeOffset="156236.95">24317 4178 29487 0,'-4'3'1296'0,"-1"-2"288"0,0 1-1264 0,0-2-320 0,3 0 0 0,1 0 0 31,-2 0-640-31,-2 2-192 0,-4-1-48 0,-2 0 0 16,-2 2-944-16,-2-2-192 0,1 1-32 0,1 1-16 0,0 1 1616 0,1-2 320 0</inkml:trace>
  <inkml:trace contextRef="#ctx0" brushRef="#br0" timeOffset="156372.46">24159 4243 29487 0,'-8'0'1296'0,"2"0"288"0,1 0-1264 0,2-2-320 0,3 2 0 0,0 0 0 16,2 0-1760-16,-2-2-416 0,0 1-64 15,1-2-32-15,0-3 1840 0,-1-3 432 0</inkml:trace>
  <inkml:trace contextRef="#ctx0" brushRef="#br0" timeOffset="156887.1">23524 3884 9215 0,'0'0'816'0,"0"0"-656"0,0 0-160 0,0 0 0 15,0 0 288-15,0-2 32 0,0 2 0 0,0-3 0 0,-1 2 832 0,1 1 192 0,1-3 16 0,-1 3 16 0,0 0-672 0,0 0-128 0,0 0-16 0,0 0-16 0,0 0-48 0,0 0-16 16,19-10 0-16,-16 10 0 0,1 3 320 0,-1-3 64 16,0 0 16-16,1 4 0 0,0-4-880 0,-1 2-368 0,1 2 32 15,0-3-9200-15</inkml:trace>
  <inkml:trace contextRef="#ctx0" brushRef="#br0" timeOffset="157065.53">23633 3885 12895 0,'-1'3'1152'0,"-1"-3"-928"0,2 2-224 16,0-2 0-16,3 1 992 0,-2 2 160 0,2-3 16 0,0 2 16 15,2 2-800-15,2-1-144 0,1 1-48 0,0 1 0 16,-1-3 400-16,-2 0 80 0,0 1 16 0,-3-3 0 16,1 1-432-16,-2 1-96 0,-1-2-16 0,0 3 0 0,0-3-144 15,0 0 0-15,-1 0-192 0,1 0-9008 16</inkml:trace>
  <inkml:trace contextRef="#ctx0" brushRef="#br0" timeOffset="157217.62">23778 3953 11967 0,'-4'1'1072'0,"1"2"-864"16,2-1-208-16,0-2 0 0,1 0 1088 0,0 0 160 16,-2 2 32-16,-1 0 16 0,-1 2 752 0,1-2 160 15,-1-2 32-15,1 2 0 0,2 0-1312 0,1-2-256 16,1 0-48-16,2 0-16 15,-1 2-2368-15,1-2-480 0,-1 4-80 0,1 0-7280 0</inkml:trace>
  <inkml:trace contextRef="#ctx0" brushRef="#br0" timeOffset="157392.25">23954 4077 13823 0,'0'4'608'0,"-1"-2"128"0,0 4-592 0,1-5-144 15,0 2 0-15,-1-3 0 0,1 2 1008 0,-1 0 160 0,-1 1 48 16,1 2 0-16,-1 2 496 0,0-1 96 0,1 0 32 0,0-2 0 16,0-2-1376-16,1 2-272 0,1-3-48 15,1 1-11296-15</inkml:trace>
  <inkml:trace contextRef="#ctx0" brushRef="#br0" timeOffset="157577.94">24097 4204 26719 0,'-8'5'1184'16,"3"-4"240"-16,2 3-1136 0,0-1-288 0,3-1 0 0,0-1 0 0,-1 2-256 0,0-1-128 16,-1 4 0-16,0 2-16 15,-1 1-880-15,1-2-160 0,0-1-32 0,0-1-16 16,2-1-2016-16,0-2-400 0,3 2-64 0,-2-4-32 0</inkml:trace>
  <inkml:trace contextRef="#ctx0" brushRef="#br0" timeOffset="157733.93">24196 4286 16575 0,'-8'4'736'0,"3"1"160"0,2-2-720 0,0-3-176 0,3 1 0 16,0-1 0-16,1 3-192 0,-1-3-80 0,0 0-16 15,3 2 0-15,-1-2 96 0,2 0 32 0,1 0 0 0,0 0 0 32,1 0-752-32,0 0-160 0,0 2-16 0,-1 0-2688 0,2 1-544 0</inkml:trace>
  <inkml:trace contextRef="#ctx0" brushRef="#br0" timeOffset="157930.89">24356 4296 18431 0,'-6'2'816'0,"1"-2"160"0,2 0-784 0,0 0-192 0,1 0 0 0,0 0 0 0,1 0 1472 0,-3 1 256 16,-1-1 64-16,-2 0 0 0,0 3-416 16,-2-6-80-16,3 3-16 0,0-1 0 15,1-1-2000-15,0 1-416 0,1-4-80 0,2 3 0 0</inkml:trace>
  <inkml:trace contextRef="#ctx0" brushRef="#br0" timeOffset="158080.96">24342 4255 27647 0,'-12'0'1216'0,"5"0"256"15,1 2-1168-15,1-2-304 0,4 0 0 0,1 0 0 0,-2 0 0 0,1 0 0 0,-1 0 0 16,-2 0 0-1,0 0-1616-15,1-2-432 0,0 1-96 0,2 1-16 0,2-3 1680 0,2 0 336 0</inkml:trace>
  <inkml:trace contextRef="#ctx0" brushRef="#br0" timeOffset="158247.95">24314 4255 16575 0,'-6'2'736'0,"1"1"160"0,0-2-720 0,2 2-176 0,0-3 0 0,2 0 0 15,0 2 912-15,-2-2 160 0,1 4 16 0,-3-3 16 16,1 4 224-16,0-1 32 0,4-2 16 0,0 2 0 16,2-2-2352-16,0 2-480 0,3-1-80 0,0 0-5088 15,0 1-1008-15</inkml:trace>
  <inkml:trace contextRef="#ctx0" brushRef="#br0" timeOffset="164741.6">4334 9504 6447 0,'-5'0'576'16,"-1"-2"-576"-16,0 2 0 0,2 0 0 0,2 0 2656 0,0 0 416 0,1 0 96 0,-1-3 16 0,-3 3-2240 0,-1-1-448 0,-1-4-96 0,4-1-16 0,0-1 1200 0,4-3 224 0,3 1 48 0,1-1 16 15,2 0-144-15,2-1-16 0,1 1-16 0,1 3 0 0,0-2-544 0,0 3-128 16,-1 2 0-16,-1 4-16 0,-2 0-80 0,0 4-16 16,-2 2 0-16,-3 3 0 0,-2-2-512 0,-1 6-96 15,-4 3-32-15,-3 2 0 0,0 1-112 0,-5-1-32 16,0 5 0-16,-3-6 0 0,2 0-128 16,-1-1 0-16,-2 7 0 0,-3-5-176 0,0 2 176 0,-3-2 0 15,-1 1 0-15,1 1 0 0,-2-2 0 0,-1 2 0 16,0 1 0-16,-1 1 128 0,1-2-128 0,-1-4 192 15,2-1-64-15,2-3 0 0,0-2-128 0,4-2 0 16,0-2 0-16,5-1 0 0,3-4 0 0,4-2 0 16,2 1 0-16,2-6 128 0,2 0-128 0,1-4 0 15,1-2-128-15,1-1 128 0,1-6-256 0,1 1 16 16,0-1 16-16,1-1 0 0,0-2 32 0,0 2 16 16,0-3 0-16,-2 3 0 0,2 4 176 0,-1 0 256 15,1 0-64-15,-1 1-16 0,-1 1-176 0,1 0 0 0,1 0 0 16,1-5 0-16,0 3 0 0,2 2 0 0,-1 0 0 15,2 2 0-15,0 2 0 0,2 1 0 0,1-1-176 16,0 4 176-16,2 0 0 0,0 3 0 0,0 2 0 0,0 1 0 16,0 1 176-16,-1 4 64 0,1 1 16 0,-1-1 0 15,1 4-96-15,0 3-16 0,-1 1 0 0,1 3 0 16,1 0-16-16,2 6-128 0,3 3 192 0,2 0-64 16,-1 4 160-16,3 0 32 0,0 2 0 0,0-3 0 15,0 1-32-15,0-1 0 0,-1 0 0 0,-3-3 0 16,1 1-288-16,-3-4 0 0,0-3 0 0,-3-2 0 15,0 1 0-15,-3-5 0 0,-2-3 0 0,-2-1 0 0,-1-2-144 16,-1-2-48-16,-1-1 0 0,0-2 0 16,0-2-896-16,-3 0-176 0</inkml:trace>
  <inkml:trace contextRef="#ctx0" brushRef="#br0" timeOffset="165168.79">4797 9571 42383 0,'0'-2'1872'0,"-2"-2"400"0,1 4-1824 0,1-3-448 16,1 2 0-16,2 1 0 0,1 0-320 0,0-2-176 0,3-1-16 0,4 2-16 0,1-4-272 0,5 1-48 0,2 1-16 0,1 0 0 0,2-1 736 0,2 1 128 0,0 0 0 0,3 0 0 15,4 0-800-15,-1-1-240 0,1 2-48 16,-1-2-16-16,1 4-64 0,-3-4-16 0,-1 3 0 0,-3 1 0 16,-3 0 288-16,-5 0 48 0,-4 1 16 15,-2 1-11376-15</inkml:trace>
  <inkml:trace contextRef="#ctx0" brushRef="#br0" timeOffset="165439.96">4896 9676 23039 0,'1'0'2048'0,"-1"0"-1648"0,1 0-400 16,0 3 0-16,2-3 3536 0,-1 3 624 0,2 0 128 16,2-2 32-1,4 4-5520-15,5 2-1104 0,3 2-208 0,1-1-48 0,-1 0 1760 0,0 1 352 0,0 1 80 0,1 0 16 16,1-3 352-16,-2 2 0 0,2-3 0 0,0-2 0 16,0 1 0-16,-1-2 160 0,1-2-160 0,-1 1 160 15,-2-2-160-15,2-2 0 0,2-1 0 0,-2-1-8352 16,4-2-1776-16</inkml:trace>
  <inkml:trace contextRef="#ctx0" brushRef="#br0" timeOffset="165798.2">6032 9268 21183 0,'0'10'1888'0,"-3"-1"-1504"0,1-2-384 16,-1 2 0-16,2-3 4672 0,1 0 848 0,-1 0 176 0,0 8 48 16,1 7-4400-16,-1 5-864 0,1 5-176 0,0 1-48 15,1 0-256-15,-2 0 0 0,1 5 0 0,-2-2 0 16,1 2 0-16,0 1 0 0,1-2 0 0,1 1 0 31,2 4-448-31,-1-5 16 0,3 2 0 0,1-4-11936 0,2 0-2400 16</inkml:trace>
  <inkml:trace contextRef="#ctx0" brushRef="#br2" timeOffset="190064.67">4367 8560 2751 0,'7'-10'256'0,"-4"1"-256"0,1 5 0 0,-1-1 0 0,-1 4 3200 0,1-3 608 15,-1 3 112-15,2 0 32 0,1-5-2976 0,1 0-592 0,0-1-112 0,-1 4-16 0,0-1-128 0,-3-1-128 0,1 4 176 0,-2 1-176 0,0 1 1248 0,-1 1 144 0,2 5 16 0,-2-4 16 0,1 4 16 0,-1-1 0 16,-1 2 0-16,-2 4 0 0,1 0 0 0,-3 3 0 15,-2 1 0-15,-1 2 0 0,-1 0-432 0,-3 3-96 16,-2 1-16-16,-1 0 0 0,-2 0-432 16,-3 3-80-16,0-1-32 0,-3 0 0 0,-1 1-352 0,-3-3 0 15,1 1 0-15,-1-4 128 0,1 2-128 0,4-2 0 16,0-5 0-16,-1 0 0 0,1 0 0 0,0 1 128 16,1-4-128-16,0 0 128 0,0-5 32 0,1 1 16 15,1-4 0-15,2-3 0 0,4 0-48 0,0-3 0 16,3-4 0-16,0 1 0 0,2-5 0 0,-1 0 0 15,0-4 0-15,1-1 0 0,0 0 0 0,0 0 0 16,0-3 0-16,1 0 0 0,-1 0-128 0,4-3 0 0,-1-1 0 16,2 2 0-16,3 2 0 0,1 0 0 0,2-1 0 15,2 2 0-15,1 3 0 0,0 1 0 0,4-1 0 16,0 3 0-16,0 2 128 0,2 3-128 0,3-2 192 16,1 2-64-16,1 4-128 0,3 0 0 0,1 0 144 15,1 3-144-15,2 0 0 0,-1 3 0 0,1 0 0 0,-1 0 0 16,1 2 0-16,-1 1 0 0,-2 3 0 15,-1-3 0-15,0 4 0 0,-1-1 128 0,-1 3-128 0,-1 1 128 16,3-3-128-16,-3 5 128 0,1-3-128 0,-1 4 128 16,3 0 208-16,-2 1 48 0,0-1 16 0,0-2 0 15,1-2-80-15,-1-1-32 0,2 1 0 0,0 2 0 16,1-2-288-16,0-2 160 0,-1-1-160 0,-2 0 128 16,0 1-128-16,-3-1 0 0,-2-2 0 0,-3 2 0 15,-1-1-480-15,-4 0-80 0,-2-2-16 0,-3 1-18448 16</inkml:trace>
  <inkml:trace contextRef="#ctx0" brushRef="#br2" timeOffset="190373.97">4720 8781 41471 0,'-4'-6'1840'0,"3"0"368"0,1 2-1760 0,2 1-448 0,3 3 0 0,2-2 0 0,1 1 0 0,5-2 0 16,8-1 0-16,8-5 0 0,6 0-272 0,2 0-96 0,1-1-16 0,-1 3 0 0,2-2-160 0,-3 2-32 0,-3 2-16 0,-1 1 0 0,-3 1-944 15,-3 0-176-15,-4-1-32 0,-2 4-13344 0</inkml:trace>
  <inkml:trace contextRef="#ctx0" brushRef="#br2" timeOffset="190601.43">4942 8911 30399 0,'0'3'1344'15,"0"0"288"-15,2 1-1312 0,0-2-320 0,1-2 0 0,0 1 0 0,1-1 0 0,2 3 0 16,4-3-192-16,4 2 64 15,2 0-272-15,1-2-48 0,0-2-16 0,1 0 0 16,2-2-1536-16,-2-2-304 0,4 0-64 0,1-3-7856 0</inkml:trace>
  <inkml:trace contextRef="#ctx0" brushRef="#br2" timeOffset="191114.57">5616 8532 39615 0,'-3'-7'1760'0,"0"-2"352"0,1 3-1680 0,1 2-432 0,1 2 0 0,1 1 0 16,0-2 256-16,0-1-48 0,0-2 0 0,2-4 0 16,1 1-208-16,-1-3 0 0,2 2 0 0,0 3 0 0,1-2-144 0,2 1 144 15,-1 2-208-15,1 1 80 16,0-2-192-16,1 5-16 0,0 0-16 0,-2 2 0 0,1 2 352 0,-1 0-144 15,0 5 144-15,0 3 0 0,-3-1 0 16,3 4 0-16,-4-1 0 0,2-2 0 0,-1 0 0 0,1 2 0 16,0 1 0-16,1-1 0 0,2 0 448 0,-1 2 32 15,2-2 16-15,-1 1 0 0,2-1-208 16,-1 4-32-16,-1-2-16 0,0 1 0 0,-2 1-240 0,-1-3 0 16,-3 3 0-16,-2 2 0 0,-1 1 0 0,-5 0 0 15,-3 3 0-15,-3 1 0 0,-4-1 0 0,-3 0-192 16,-2-1 48-16,-3 1 0 15,0 1-352-15,-1-1-64 0,1 0-16 0,-1-3 0 0,3-6 384 0,1 0 64 16,5-3 128-16,0-2-208 0,4-2 208 0,1-2 256 16,3-1-48-16,-1-2-16 0,3-1 176 0,0-1 16 15,-2-2 16-15,1-1 0 0,-1-1-256 0,1 2-144 0,1-1 160 16,0 2-160-16,1 0 0 0,0 2 0 0,0 2-176 16,1 1 176-16,0 2-208 0,3 1 80 0,0 2 128 0,1 0-208 15,1 6 368-15,5 1 80 0,2-3 16 0,3-1 0 16,6 2 64-16,5-1 0 0,7 0 16 0,5-2 0 15,7 3 48-15,3-7 0 0,0 3 0 0,8-6 0 16,6 3-384-16,6-4 128 0,6 0-128 0,3-2-12832 16,1 3-2608-16</inkml:trace>
  <inkml:trace contextRef="#ctx0" brushRef="#br2" timeOffset="194370.2">17189 6623 1839 0,'-13'9'160'0,"3"-7"-160"0,2 4 0 0,5-6 0 0,1 0 624 0,2-2 80 0,-1-1 32 0,1 0 0 16,-1-1 960-16,0-6 192 0,2-2 32 0,0-4 16 0,3 1 256 0,-2-5 48 0,2 1 16 0,0-2 0 0,-2 4 496 0,1 1 112 0,-3 1 16 0,0-1 0 15,-1 4-688-15,-3-2-128 0,1 2-16 0,-3 1-16 16,0 1-912-16,0 0-176 0,0 1-48 0,-1 2 0 16,0-3-528-16,0 1-112 0,0 2-32 0,0 1 0 0,2-1-96 0,0 1 0 15,1 1-128-15,2 4 192 0,-1 1-192 16,2 4 0-16,0-2 0 0,-2 4 0 0,1 2 0 0,0 4 0 16,-1 3 0-16,-1 5 0 0,-1 2 0 0,0 3 0 15,1-3 0-15,-3-2 0 0,4 1 0 16,-2 1 0-16,0-2 0 0,0 1 0 0,2 1 0 15,1-2 0-15,1 1 0 0,2-1 0 0,1-5 0 16,3 1 0-16,3-4 0 0,0 2 0 0,3-4 0 16,3-2 0-16,0-2 0 0,2 1 0 0,0-6 0 0,0-2 0 15,4-2 0-15,-3-3 0 0,0-3 0 0,1-2 0 16,-2-1 0-16,-3 0 0 0,0-1 0 0,-3-3 0 16,-2 4 0-16,-2-2 0 0,-2 2 0 0,-3-1 0 15,-1 1 0-15,-2 2 0 0,-2-2 0 0,-3 2 128 0,-2 1-128 16,-2 2 0-16,-1-2 160 0,-3 3-16 0,-3-3 0 15,-1 2 0-15,0 3 48 0,1-5 16 0,-1 3 0 0,0 0 0 16,3 2-208-16,2 1 128 0,0 0-128 0,3 3 0 16,2 0 144-16,3 0-144 0,0 4 128 0,2 2-128 15,2-1 0-15,0 2 0 0,2 2 0 0,3 2 0 16,2 2 128-16,1 1-128 0,3 3 128 0,2-4-128 16,0 2 0-16,1-3 0 0,2 1-192 0,2-3 192 15,1 0-144-15,2-2 144 0,-1-2 0 0,1-2 0 16,-1-4-192-16,1 0 64 0,-2 0 128 0,-1-4-208 15,0-2 208-15,-3-2-192 0,-2 0 192 0,0-1-192 16,0-4 192-16,-2 0 0 0,0-4 0 0,-3 4 0 16,-3-4 0-16,-3 1 0 0,0 2 0 0,-5 0 0 15,-2-2 0-15,-5 4 0 0,-2-3 0 0,-2 5 0 0,-3-3 128 16,0 6-128-16,-4 1 0 0,1 3 0 0,-1 3 240 0,-1 4-16 16,1 5 0-16,0 1 0 0,5 4-16 15,-1 0 0-15,3 5 0 0,3-1 0 0,1-1-208 16,5 2 144-16,1 2-144 0,3-4 128 0,3 1-128 0,3-2 0 15,3-4 0-15,1 2 0 0,3-4 0 0,3-2 0 16,-1-2 0-16,3 1 0 0,-1-6-176 0,2-1 48 16,0-1 0-16,1-6 0 0,0 1-64 0,1-4-16 15,-1-2 0-15,-2-3 0 0,-3 2 208 0,-2 0-144 16,-1-2 144-16,-2 2-128 0,-2 0 128 0,-2 0 128 16,-3 2-128-16,-3 0 176 0,1 2-176 0,-3 0 0 15,-3 2-192-15,1 1 192 0,-2 2 0 0,-2 1 0 0,0 0 224 16,0 3-64-16,1 0 112 0,0 3 32 0,1 0 0 15,1 3 0-15,-1 4-160 0,2 0-16 0,0 2-128 16,2 1 192-16,2-4-192 0,2 4 0 0,-1-1 0 16,2-2 0-16,2 0 0 0,1-1 0 0,1-3 0 15,2-2 0-15,2-3 0 0,0-2-160 0,3-3 160 16,-1-2-128-16,3-3-128 0,-2-1 0 0,0-2-16 16,-1-1 0-16,0-3 144 0,0-2 128 0,-2-2-192 0,-2 1 192 15,1 3-128-15,-4-2 128 0,0 2 0 0,-2 0 0 16,-2 1 0-16,-3 1 0 0,0 2 0 0,-2-1 0 15,1 4 0-15,-1 0 0 0,1 3 0 0,-1 4 0 16,1 2 0-16,-1 2 0 0,0 4 0 0,-2 3 0 16,1 3 128-16,-2 0 16 0,2 2 16 0,-1 1 0 15,1 1-160-15,-1-4 0 0,3 2 0 0,0-2 0 0,3-2 0 16,0-4 0-16,2 3 0 0,0-3 0 0,1-2 0 16,0-1 0-16,3 0 128 0,-2 1-128 0,2-4 0 15,-2 2 0-15,3-2 0 0,2 0-176 0,-3 1-144 16,3-1-16-16,-1 0-16 0,-1 3 0 0,2-3 80 0,-1 0 16 15,-2 2 0-15,1-2 0 0,1 4 16 0,0-4 16 16,2 1 0-16,-1-1 0 16,-1 0-704-16,2-3-144 0,-1-1-16 0,2-2-15920 15</inkml:trace>
  <inkml:trace contextRef="#ctx0" brushRef="#br2" timeOffset="196081.23">19210 4729 2751 0,'-1'-4'256'0,"-1"1"-256"0,1 3 0 0,0-2 0 0,0 2 992 0,-1 0 160 0,1 2 16 0,-3-2 16 0,1 3-2096 0,-5 1-432 0,-2-1-64 0,1 2-32 0,-1 1 1216 0,1-2 224 0,2-4 0 0,0 1 144 15,2-1-144-15,2-1 0 0,0-1 0 0,3-2 0 16,2 1 0-16,1-3 0 0,3-1 0 0,-1-3 0 15</inkml:trace>
  <inkml:trace contextRef="#ctx0" brushRef="#br2" timeOffset="197113.63">17259 6467 1839 0,'-2'0'160'0,"1"3"-160"0,1-3 0 0,0 0 0 0,0 0 144 0,0-3 0 0,1 3 0 0,-1 0 0 0,0-2-144 0,2 1 192 0,-2-2-192 16,0 3 192-16,0 0 416 0,0 0 96 0,0 0 0 0,0 0 16 15,0 0 576-15,0 0 112 0,0 0 32 0,0 0 0 0,0 0-80 0,0 0-16 16,0 0 0-16,0 0 0 0,-19 6-272 0,18-3-64 16,0-3-16-16,1 0 0 0,0 1-496 0,0-2-112 15,1-2 0-15,0 1-16 0,0-2 416 0,0-2 96 16,3 0 16-16,-1-1 0 0,-1 0-176 0,2 1-16 16,-2 2-16-16,2-2 0 0,0 1-464 0,-2 1-96 15,1 2 0-15,-1 1-128 0,2 1 144 0,-2-3-144 16,1 3 0-16,1 0 144 0,-2-2 160 0,0 0 16 15,2 2 16-15,0-3 0 0,0 0 96 0,-1 0 16 16,1 0 0-16,0-3 0 0,-1 0 240 0,1-2 48 16,0 2 16-16,-2-3 0 0,2 3-192 0,-1 0-48 15,-1 2 0-15,-1 1 0 0,-1-2-336 0,-1 3-176 0,0 0 160 16,0 2-160-16,-2 0 192 0,2 2-48 0,-2-2-16 16,1 0 0-16,1 0 320 0,-1 0 64 0,2 2 16 15,0-2 0-15,0 0-528 0,0 0 0 0,0 0 0 0,0 0 0 16,0 0 0-16,0 0 0 0,18-10 0 15,-12 6 0-15,0-2 128 0,1 2-128 0,2-2 0 0,0 0 0 16,-1 0 0-16,2-3 0 0,0 2 0 0,0-3 0 31,2-1-384-31,2-2-64 0,0 0-32 0,-1-3 0 0,2-1 80 0,0-1 16 16,1-1 0-16,3 0 0 0,2-4 240 0,3-4 144 0,4 1-160 0,1-2 160 16,2-1 0-16,1-3 0 0,2 4-128 0,0-6 128 15,1 5 0-15,1-2 0 0,2 2 0 0,0-2 0 16,-2 5 0-16,3-2 0 0,1-3 0 0,4 1-144 15,0 2-48-15,0-1 0 0,-2 2 0 0,0-1 0 16,0-2-320-16,0-2-64 0,0-1 0 16,-1-2-16-16,-2 3 400 0,2-4 192 0,0 1-160 0,2-4 160 0,0-1-128 15,-1 1 128-15,-1 3 0 0,-4 1-144 16,-2 3-816-16,2-5-176 0,4-1-16 0,0-3-16 16,-3 4-1200-16,-2 2-224 0,-2 5-48 0,-1 2-16 15,-3 3 736-15,-2 3 128 0,-4 6 48 0,-1 1 0 16,-4 4 1056-16,-1 2 224 0,-2 3 32 0,-3 2 16 0,-1 2 256 15,-4 2 160-15,2-3-192 0,-2 3 192 16,-1 3-512-16,-1-1 16 0,-1-2 0 0,0 4 0 0,-1 0 496 0,-1 1 0 16,2-2 176-16,-2 1-16 0</inkml:trace>
  <inkml:trace contextRef="#ctx0" brushRef="#br2" timeOffset="197507.67">18763 5064 5583 0,'-2'0'496'15,"1"2"-496"-15,-1-2 0 0,1 0 0 0,0 1 0 0,0 2 0 0,0-1 0 0,-4 2 0 0,-3 2 0 0,-4 4 0 0,-3 3 0 0,-5-1 0 0</inkml:trace>
  <inkml:trace contextRef="#ctx0" brushRef="#br2" timeOffset="198346.46">17575 6095 11055 0,'-21'17'976'0,"7"-7"-784"0,5 0-192 0,1-4 0 15,4 0-192-15,2-4-96 0,0 0-16 0,-5 7 0 16,0 1-208-16,-4 2-64 15,-2 2 0-15,2-2 0 0,0-2-320 0,1-4-64 0,2 0 0 16,0-1-16-16,1 3 976 0,-2-2 384 0,0 3 0 0,1-3-16 0,-1 4-48 0,2-3 0 16,-1 2 0-16,1-3 0 0,1 0 256 0,-2 1 64 15,2 2 0-15,1-3 0 0,-1 0 192 0,2-2 32 16,-1 0 16-16,2-2 0 0,-1 1 384 0,1-2 80 16,0-1 0-16,-1 0 16 0,-1 0-16 0,1-1 0 15,1 1 0-15,-2 0 0 0,1 0 384 0,0 0 64 16,1 1 0-16,0-1 16 0,1 3-752 0,-1-3-160 15,1 0-16-15,2 0-16 0,0 0-224 0,1-3-64 16,1-1 0-16,2 1 0 0,1-4 16 0,2-1 0 16,2-2 0-16,2 0 0 0,2-2-224 0,0-3-48 15,1 1-16-15,1-2 0 0,2 0 16 0,0-2 0 16,3-1 0-16,1-3 0 16,4-1 80-16,0-2 32 0,-2 1 0 0,5-4 0 15,5-5-16-15,2-1 0 0,4-2 0 0,-1-5 0 0,2-2-64 16,2-2-16-16,2 1 0 0,1-4 0 0,-8 8-64 0,2 0-16 15,4-3 0-15,6-5 0 0,4-3-64 0,3-2 0 0,2 2-16 16,-2 1 0-16,-3 3-48 0,-3 2-128 0,-3 7 192 16,-3 3-64-16,-4 2-128 0,3 1 0 0,-3 2 0 0,2-1 0 15,0 3 0-15,-2 2 0 0,-2 1 0 0,-3-1 0 16,-2 2 0-16,1 1 0 0,-1 1 0 0,1-1 0 16,0 1 0-16,0 1 0 0,0-1 0 0,0 0 0 15,0-1 0-15,-3 1 0 0,-2 1 0 0,-4 4 0 16,0-2 0-16,-5 3 0 0,-1 1 0 0,-3 2 0 15,0 0 0-15,-4 1 0 0,-1 0 0 0,-2 2 0 16,-2 1 0-16,-2 3 0 0,-1 1 0 0,-3 2 0 16,0 0 0-16,-2 3 256 0,-1-3 0 0,-3 6-16 15,0 0-112-15,-3 4 0 0,-2 0-128 0,-1 4 192 0,-2 3-192 16,-3-2 0-16,-3 7 128 0,-3-2-128 0,-3 4 0 16,0-1-192-16,1 1 48 0,-2-1 0 0,2 1 144 15,1-4 0-15,0 2 0 0,2-1 0 0,2-2 0 16,-2 0 0-16,0 5 0 0,-2-1 0 0,2 2 0 0,-2 3 0 15,-1 3 0-15,0 1 0 0,1-4-288 0,1 1 32 16,-3 2 0-16,-1 1 0 0,0-1 256 0,-1-3 0 16,0 1-128-16,0-2 128 0,1 2 0 0,0-3 0 15,0 1 0-15,0-1 0 0,4-4 0 0,-1 0 0 16,2-3 0-16,3-1 0 0,2-3 0 0,2-2 0 16,2-2 0-16,3 0 0 0,2-4 0 0,2-2 0 15,1 1 0-15,3-2 0 0,0-1-144 0,1 0 144 0,1-1-208 0,-1-2 80 31,1 1-352-31,0 1-64 0,2-4-16 0,-1 1 0 16,-2 4-96-16,0 0-32 0,0 0 0 0,15-22-17088 0</inkml:trace>
  <inkml:trace contextRef="#ctx0" brushRef="#br2" timeOffset="199182.33">19105 4755 11055 0,'-11'8'480'0,"3"-5"112"0,3 0-464 0,2 0-128 16,0-2 0-16,2-1 0 0,0 3 784 0,-1-3 144 0,0 1 32 0,-2 1 0 0,0 1-416 0,1-2-80 0,0 1-16 0,1 1 0 0,-1-3-448 0,1 4 0 0,-2-1 0 0,-1 2 0 0,-1 5 0 0,-1-4 0 0,-1 4 0 0,0-2 0 15,-2 3 0-15,-2-1 0 0,1 0 0 0,0-1 0 16,1 0 752-16,0-1 96 0,-2 0 32 0,0 1 0 16,1 1 1328-16,1-4 272 0,0 0 48 0,2 0 16 15,2-1-1104-15,0 0-224 0,2-1-32 0,1-2-16 16,0 0-576-16,2 0-112 0,1-2-32 0,0 0 0 15,1 0 128-15,2-2 32 0,0 0 0 0,2 0 0 16,1-2 32-16,-6 4 0 0,0 0 0 0,21-12 0 0,-13 6-368 0,-1-1-64 16,3 0-16-16,0-2 0 0,0 1 16 0,1-2 0 15,0 2 0-15,0-4 0 0,0 2-16 0,2-2 0 16,0-3 0-16,2 1 0 0,1-2 16 0,2-2 0 16,1-3 0-16,1-2 0 0,0 4 16 15,2-6 0-15,2-1 0 0,2 1 0 0,-3-1 32 0,2-1 16 16,0-3 0-16,2-1 0 0,4-1-48 0,0-2-16 15,1-1 0-15,1 0 0 0,3-3-80 0,0 3-128 16,0-3 176-16,-2 1-176 0,0 1 144 0,3-3-144 16,1-3 0-16,2-3 144 0,-3 1-144 0,1-3 0 15,1-3 0-15,-1 2 0 0,0-5 0 0,-1 2 0 16,0-2 0-16,-1 2 0 0,-2 3 0 0,2-9 0 0,4-6 0 16,1-1 0-16,-1 1 0 0,-2 0 0 0,-3 6 0 15,-4 6 0-15,-4 4 0 0,3-4 0 0,2-6 0 16,0 0 0-16,0 3 0 0,-1 5 0 0,0 0 0 0,-5 5 0 15,-4 4 0-15,-1 4 0 0,-4 6 0 16,2-3 0-16,-3 5 0 0,0-1 0 0,-1 5 0 16,0 1 0-16,-2 1 0 0,0 2 0 0,0 6 0 0,0-2 0 15,-2-1 0-15,1 5 0 0,2 0 0 0,-2 2 0 16,2 0-256-16,-1 1 32 0,1 3 0 0,1 2 0 31,0-2-336-31,-1 4-64 0,1 2-16 0,1 0 0 16,-1 2-1744-16,1 1-368 0</inkml:trace>
  <inkml:trace contextRef="#ctx0" brushRef="#br2" timeOffset="200879.61">20816 2560 5519 0,'-4'-3'496'0,"1"2"-496"0,1-2 0 0,2 3 0 0,0-2 208 0,-1 1-48 0,0-2-16 0,-1-3 0 0,-2 2-640 16,3-2-128-16,-3 0-16 0,1 3-16 0,2 2-16 0,0-1 0 0,0 2 0 0,-1-3 0 0,2 6 672 0,-1-3 0 0,1 0 128 0,0 0 0 15,0 2 1088-15,0-2 208 0,1 4 48 0,-1-4 16 16,0 0 576-16,0 0 112 0,0 0 32 0,4 19 0 16,-3-13-48-16,-1-3-16 0,2 4 0 0,-2-1 0 15,0 0-48-15,0 1-16 0,0 2 0 0,1 1 0 16,-1-1-1056-16,1 0-224 0,2-1-32 0,-2 1-16 15,3-1-608-15,-1-2-144 0,1 2 0 0,2-2 0 16,0-2 0-16,2-2 0 0,0 2 0 0,0-4 0 16,2 0 0-16,-2-1 0 0,2-2 0 0,0-3 0 15,1 2 432-15,0-2 48 0,-1 0 16 0,0-3 0 0,0 2-240 16,-1 1-64-16,-1-4 0 0,0 4 0 0,-2-3 32 16,-1 0 0-16,0-1 0 0,-1 0 0 0,-1-2 272 15,-1-1 48-15,-1 0 16 0,-1 1 0 0,0-3-48 16,-3 1-16-16,1-1 0 0,-2 2 0 0,-1-1-256 15,0 2-48-15,-1 3-16 0,1-1 0 0,0 4-176 16,0 2 128-16,-1 2-128 0,0 2 128 0,-2 2-128 0,0 2 0 16,0 2 144-16,1 2-144 0,1 0 0 0,0 5 0 15,-2-3 0-15,3 2 0 0,0-2 0 0,2 2 0 16,0 1 0-16,2-3 0 0,0-2 0 0,2-2 0 16,0 2 0-16,2-2 0 0,-1-3 0 0,2 0 0 15,-1-3 0-15,4 0 0 0,-1-2 0 0,1-2 0 16,3-2 0-16,0-2 0 0,1 0 0 0,1-5 176 15,0 4-48-15,1-6 0 0,2 1-128 0,0-2 0 0,1 0 0 16,-1 0 0-16,-2-1 0 0,0 0 0 0,-3 5 0 16,-2 2 0-16,-3 3 0 0,-2 4 0 0,-1 0 0 15,-3 3 0-15,0 0 0 0,-3 3 0 0,-1 3 0 0,-2 1 128 16,-2 0 32-16,-2 4 0 0,-3 3 0 0,-2 2 0 16,0 0-160-16,-4 1 0 0,2 3 0 15,-3-1 0-15,0-1 0 0,-2 2 128 0,2-4-128 0,3 0 0 16,2-4 0-16,1-2 0 0,4-1 0 0,2-3 0 15,4 0 0-15,3-6 0 0,1 2 0 0,3-2 0 16,2-2 0-16,2 0 0 0,1-1 0 0,3-1 0 16,1-3 0-16,3-1 0 0,5-2 0 0,3-5-176 15,1 1 176-15,2-2 0 0,0 0-144 0,-1 1 144 16,1 0 0-16,-3 2 0 0,-1-1 0 0,-2 2 0 16,-2 3 0-16,-3-1 0 0,-2 0 0 0,-4 4 0 0,-2 0 0 15,-2 0 0-15,-3 2 0 0,-2 2 0 0,-2-1 0 16,-1 2 288-16,-1 1-48 0,-2 0-16 0,-2 0-32 0,0 4-16 15,-3-1 0-15,0 4 0 0,-2 1-176 0,0 2 0 16,-1 3 0-16,0-1 0 0,0 0-144 0,1 4 144 16,0 0 0-16,0 1 0 0,3-1 0 0,3-2 0 15,2-4 0-15,0 3 0 0,4-3 0 0,-1-1-128 16,4 0 128-16,1-3 0 0,1 1 0 0,2-4 0 16,0 1 0-16,3-4 0 0,0 0 0 0,1-3 0 15,0 2 0-15,-1-5 0 0,2 2-192 0,0-2 192 16,1-3-192-16,-1 0 192 0,0-1-144 0,-4 1 144 15,0-1 0-15,-3 1-144 0,-1 0 144 0,-3 0 0 16,0 2 0-16,-3 0-128 0,-1-1 128 0,-2 0 0 0,-2-2 0 16,-2 2 0-16,-1 0 0 0,-1 0 192 0,1 1-64 15,-2 1 0-15,2 4-128 0,-2 1 192 0,1 2-64 16,0 1 0-16,2 4-128 0,0 1 128 0,0-1-128 16,1 4 128-16,0 0-128 0,0-1 0 0,3 4 0 0,-2-1 0 15,3 1 0-15,0-4 0 0,2 3 0 16,0-5-128-16,2-1 128 0,1 0 0 0,1-3 0 0,-2 1 0 15,4-3 0-15,-1 0 0 0,1-2 0 0,2 0 0 16,1-3 0-16,1-2 0 0,4 0 0 0,0-4 0 16,2-2 0-16,1 3 0 0,-1-4 0 0,0 3 128 15,0 0-128-15,0 2 0 0,-2 0 0 0,-1 2 0 0,-2 0 0 16,-2 4 0-16,0 0 0 0,-3 2 0 0,0 0 0 16,-2 2 0-16,0 1 0 0,-2 2 0 0,0 3 0 15,-2 0 192-15,0 2-32 0,-1 0-16 0,-2 1-144 16,0 0 128-16,-1 2-128 0,0-1 128 0,-4 3-128 15,1-2 0-15,-4 0 0 0,1-1 128 0,-4 1-128 0,0-2 0 16,-2 0 0-16,-1-1 128 0,2-2-128 0,0 0 0 16,0-4 0-16,2 0 0 0,1-2 0 0,2 0-256 15,3-4 48-15,4 0-19248 16</inkml:trace>
  <inkml:trace contextRef="#ctx0" brushRef="#br2" timeOffset="202787.11">20833 2440 1839 0,'2'-3'160'15,"-1"2"-160"-15,1-2 0 0,0 1 0 0,0 1 896 0,1-2 128 0,0 0 48 0,5-6 0 0,-1 1 768 0,3 0 144 0,-1 0 48 0,-1 2 0 0,0 1-768 0,-2 2-160 0,-1-1-16 0,-3 1-16 0,2 0-240 0,-1 3-64 16,-3-3 0-16,0 2 0 0,0 1 480 0,0-3 96 15,-3 3 0-15,1-2 16 0,-1 1 256 0,1 1 48 16,-2 0 16-16,1-3 0 0,0 1-784 0,-1 1-176 16,-1 1-16-16,3-3-16 0,-3 3-240 0,-2 3-64 15,3-2 0-15,-3 4 0 0,0 1 272 0,-1 1 48 0,2 2 16 0,-1 3 0 16,1 0-272-16,0 2-48 0,-1 2-16 0,2-1 0 16,0 1-384-16,-1 0 0 15,1 1 0-15,-1-1 0 0,1-4 0 0,-1 0 0 0,1 1 0 16,-1-3 0-16,2-3 0 0,2-2 128 0,-2 1-128 0,3-2 128 15,-2-2 96-15,3-2 16 0,0 0 0 0,2-2 0 16,1-2 32-16,2-2 16 0,3 0 0 0,1-4 0 16,3-1-160-16,0 0-128 0,3-2 144 0,2 1-144 15,2-4 128-15,0 1-128 0,0 1 0 0,0 2 144 16,0 0-144-16,0-1 0 0,-2 3 0 0,-3 0 0 16,-2 4-128-16,-2 0 128 0,-4 2 0 0,-2-2 0 15,-2 1 0-15,-2 2 0 0,-1-1 0 0,-1 1 0 16,-3 3 0-16,-1 0 0 0,-3 0 0 0,-2 3 0 0,-3 1 224 15,-2-1 16-15,-1 3 0 0,-2 1 0 0,-1 1-80 16,-1 2-16-16,0-1 0 0,-1 1 0 0,1 0 112 16,1 2 0-16,3-2 16 0,5-1 0 0,2 0-80 0,5-1 0 15,2 1-16-15,5-3 0 0,3 0-176 16,2-2 0-16,4-2 0 0,3-2 0 0,2 0-304 0,4-2 16 16,3-6 0-16,3 2-18848 15</inkml:trace>
  <inkml:trace contextRef="#ctx0" brushRef="#br2" timeOffset="204364.32">19091 4562 11967 0,'-11'-4'1072'0,"1"1"-864"0,4 2-208 0,2 1 0 0,0 0 1024 0,0 0 144 0,-8-3 48 0,-5 0 0 0,-5-3 448 0,-2 0 80 0,0-4 32 0,3 1 0 0,2-1-672 0,4-2-128 0,4 2-16 0,2-5-16 16,3 2 144-16,3-4 48 0,1 1 0 0,4 0 0 16,0-1-112-16,2 1-32 0,1 2 0 0,0 2 0 15,1 2-160-15,0 4-16 0,0 1-16 0,0 4 0 16,-1 2-576-16,0 4-224 0,0 1 176 0,0 4-176 15,-2 0 0-15,0 0 0 0,2 5 0 0,-1 1 0 16,1 0 0-16,0 2-128 0,1 2 128 0,0 1-160 0,2-1 160 16,0 1 0-16,1 1 0 0,1 0-128 0,1-3 128 15,3 1 0-15,0-2 0 0,1-2 0 0,3-3 0 16,0 0 0-16,3 0 0 0,0-1 0 0,1 0 128 16,1-2 16-16,-2 3 0 0,-2-3 0 0,0 2 176 15,-3 0 48-15,-1 1 0 0,-4-2 0 0,0 4-368 0,-3-3 0 16,-1 0 0-16,-3 1 128 0,-1-3-128 0,-1 0 0 15,-1-2 0-15,-1-3 0 0,0 1 0 16,-1-1 0-16,-1-1 0 0,2-2 0 0,-1-2-320 0,1 0 0 16,-1-2 16-16,2-2-16416 0</inkml:trace>
  <inkml:trace contextRef="#ctx0" brushRef="#br2" timeOffset="205598.1">20922 2379 1839 0,'-1'0'0'0,"0"0"160"0,1 0-160 15,0 0 0-15,0-2 0 0,0 2 0 0,0 0 272 0,0-3 32 0,1 2 0 0,-1 1 0 0</inkml:trace>
  <inkml:trace contextRef="#ctx0" brushRef="#br2" timeOffset="206101.4">20925 2379 6447 0,'0'4'272'0,"0"-4"80"0,0 0-352 0,0 0 0 0,0 2 0 0,0-2 0 0,-1 0 768 0,-1 1 64 0,1 4 32 0,-2-3 0 15,0 1 528-15,-1 2 96 0,1-1 32 16,-1-2 0-16,0 0 80 0,0 0 32 0,1-2 0 16,0 0 0-16,2 0-336 0,0-2-64 0,0 0-16 0,1 0 0 15,1-2-528-15,0-1-112 0,0 0-32 0,2 3 0 16,0-2-160-16,0-1-16 0,1 4-16 0,-2-1 0 15,1 2-352-15,-1 0 0 0,1 2 0 0,-2 2 0 16,0-2 0-16,-1 4 0 0,0-1 0 0,-2 2 0 16,0-1 384-16,0 0 96 0,-2 3 32 0,2-3 0 15,-2 0 192-15,-1-2 64 0,1 2 0 0,1-4 0 16,0 2-128-16,-1 0-32 0,3-2 0 0,-1-1 0 0,2 2-400 16,0-3-80-16,0 2 0 0,2-2-128 0,1 2 0 15,0 0 0-15,2-2 0 0,1 3 0 0,2-3 0 16,2 0 0-16,1 0 0 0,0 0 0 0,1 0 0 0,0-3-144 15,0 3 144-15,0-4 0 0,-1 2 0 0,-1-1 0 16,-1 2 0-16,-2-4-128 0,0 2 128 0,-4-1 0 16,1 0 0-16,-4 2 128 0,0-5 48 0,-1 4 16 15,-3-3 0-15,-1-1 0 0,-2 4 384 0,-2-4 64 16,-1 3 32-16,-1 0 0 0,-3 1-512 0,-2 2-160 16,0 1 0-16,-1 0 0 0,0 0 224 0,-1 4-64 15,1-2-16-15,0 2 0 0,1-2 80 0,2 5 16 16,0-4 0-16,5 4 0 0,1-1 16 0,2 0 0 15,2 0 0-15,2 0 0 0,2 2-256 0,1 0 144 16,1-1-144-16,2-1 128 0,1 1-128 0,0 2 0 0,0-3 144 16,0-2-144-16,0 2 0 0,0-2 0 0,1-2 0 0,1-2 0 15,0 0 0-15,-1 0 0 0,1-2 0 0,1-2-128 16,-1-1 128-16,-1 0 128 0,2-1-128 0,-3-3 176 16,0 0-48-16,-2 2 0 0,0-3 0 0,-1-2 0 15,1 2 48-15,-2 1 0 0,1-1 0 0,-2 4 0 16,2 0-48-16,-4 4-128 0,2 0 192 0,-1 2-64 15,0 4-128-15,0-2 0 0,-2 6 0 0,-1 1 0 16,2-2-128-16,-2 4-16 0,1-1 0 0,0 2-18768 16</inkml:trace>
  <inkml:trace contextRef="#ctx0" brushRef="#br2" timeOffset="214390.13">21123 2531 2751 0,'-1'8'256'0,"1"-3"-256"0,0 1 0 0,0-3 0 0,1 0 768 0,-1-3 96 0,1 1 32 16,1 3 0-16,2 1-896 0,2 1 0 0,3 1-128 0,2 2 0 0,3-6 128 0,-3 0 0 0</inkml:trace>
  <inkml:trace contextRef="#ctx0" brushRef="#br2" timeOffset="-214671.18">21213 2579 11967 0,'-4'0'1072'0,"1"0"-864"0,1 0-208 15,1 0 0-15,0 0 1440 0,-3 0 240 0,-2 0 48 0,-6 0 16 16,-3-1 112-16,0 1 0 0,1-2 16 0,2-2 0 16,1 1-816-16,1-3-160 0,1 0-48 0,2-1 0 15,1 1 112-15,0-4 32 0,2 1 0 0,0 0 0 16,2 2-80-16,-1-3-16 0,1 1 0 0,-1-1 0 16,2 4-192-16,1 3-32 0,-1-2-16 0,1 3 0 15,-1 0-448-15,1 2-80 0,0 0-128 0,0 0 176 16,-2 0-176-16,1 2 0 0,0-2 0 0,-2 4 0 0,3-4 0 15,0 0-176-15,0 0 176 0,-17 16-128 16,11-12 128-16,0 1 0 0,-1-1 0 0,0 2 0 16,0-4 256-16,0 2 128 0,1 0 16 0,1-2 16 15,0-2-96-15,3 0-32 0,1 0 0 0,-1-2 0 16,4-2-288-16,0-1 0 0,1 0 0 0,2-1 0 0,-2 0 0 0,2-1-144 16,1 1 16-16,-1 0 0 0,0 0-48 0,0-3 0 15,-1 4 0-15,0-1 0 0,-2 1 176 0,-1 1 0 16,1 2 0-16,-2-2 0 0,0 4 192 0,-3-2 0 15,2 2 16-15,-3 2 0 0,-1 1 192 0,0 0 48 16,-2 0 0-16,-1 3 0 0,0-2-256 0,-1 2-64 16,0-2 0-16,1-1 0 0,2 2 0 0,-2-1 0 15,3-1 0-15,-1 0 0 0,2-2 96 0,2 2 16 16,-1-1 0-16,2-2 0 0,0 2-240 0,1 0 0 0,0-2 0 16,1 0 0-16,0 0 0 0,1 0 0 0,-1 0 0 15,-1 0 0-15,0 0 0 0,0 0 0 0,0 0 0 16,0 0 0-1,0 0-752-15,22 3-192 0</inkml:trace>
  <inkml:trace contextRef="#ctx0" brushRef="#br2" timeOffset="-208065.87">17280 6400 6447 0,'-10'4'576'0,"1"-4"-576"15,5 0 0-15,3 0 0 0,1 0 0 0,-1 3 0 0,-2-3 0 0,-2 0-144 0,-1 0 144 0,3 0 128 0,1 0-128 0,2 1 176 0,0-1 1456 0,2 2 288 16,-1 2 64-16,0-1 16 0,-1 0-336 0,0 2-80 0,0 0-16 0,-1 0 0 16,0-1-336-16,-1-2-64 0,-1 2-16 15,0-4 0-15,2 2-112 0,0-2-16 0,-1-2-16 16,1-1 0-16,1 2-176 0,0-4-16 0,-1 2-16 0,2-1 0 15,2 0-448-15,-1 2-96 0,1-4 0 0,-1 2-16 16,2 1 64-16,1 0 16 0,1-2 0 0,0 1 0 16,0 3 592-16,2-4 128 0,0 4 32 0,0-2 0 15,0-1-176-15,1 4-16 0,0-5-16 0,1 4 0 16,-2-1-416-16,1-4-64 0,-2 2-32 0,1-2 0 16,-2-1-160-16,0-1-16 0,0 0-16 0,-1-2 0 15,3-1-32-15,-1-2-128 0,-1-2 192 0,4-1-64 16,0 2-128-16,1-4 0 0,2 2 0 0,1-4 0 15,4 1 0-15,0 3 0 0,2-2 0 0,1 2 0 0,0 3 0 16,0-2 0-16,1 5 0 0,1-2 0 0,-4 5 144 16,1-2 0-16,-1 3 0 0,-4 2 0 0,-6 0 16 15,3-1 0-15,-1 2 0 0,0-3 0 0,-1 2 32 16,1-5 0-16,-1 2 0 0,-2-2 0 0,2-1-64 16,-1-2 0-16,2-2 0 0,0-3 0 0,2 0-128 0,1-2 0 15,1-3 0-15,4-3 0 0,2 3 0 0,0 2 0 16,1-1 160-16,0 3-160 0,-1 1 0 0,-1 4 0 15,0 2 0-15,-3 1-192 0,-1 2 192 0,-2 0 0 16,0 2 0-16,-5 2 0 0,1-2 0 0,-1 2 0 16,-2 1 0-16,0 0 0 0,-2-1 224 0,-1-1-64 15,1 1-16-15,0-2 0 0,-1 0 0 0,1-1 0 16,-1-2 0-16,-1 0 0 0,2-2-16 0,2-1-128 0,0-3 192 16,2 1-64-16,-3 2-128 0,3-4 0 0,2-3 0 15,2-3 0-15,2-3 0 0,2 1 0 0,2 0 0 0,-3 2 0 16,0 3 0-16,-2 5 0 0,-1 0 0 0,-2 4 128 15,-2 1-128-15,-3 2 0 0,-1 2 0 0,-1 1 0 16,-2 1 0-16,1 0 192 0,-2-1-192 0,0 2 192 16,2-1-64-16,-2 2 0 0,3-4 0 0,-2 2 0 15,2-4-128-15,1 1 0 0,0 0 0 0,1-1 128 16,0-3-128-16,3 1 0 0,-2-1 0 0,3-2 0 16,1-1 0-16,2 0 0 0,-1 0 0 0,2 1 0 15,-2-3 0-15,2 2 0 0,-1 3 0 0,1-3 0 16,-1 5 0-16,0 0 0 0,-3 0 0 0,0 0 0 15,-2 2 0-15,0 0 0 0,-2 1 0 0,-1 0 0 16,0-1 0-16,-2 0 128 0,0-1 0 0,1 1 0 0,-2 0 16 0,2-4 0 16,-2 2 0-16,3-2 0 0,0 0-144 0,1-3 0 15,2 3 0-15,0-4 0 0,2 1 0 0,1 1 0 16,3 1 0-16,0-2 0 0,0 1 0 0,3 2 0 16,-1 1 0-16,-2 1 0 0,0 0 0 0,0 2 0 15,-2 0 0-15,-1 0 0 0,-3 2 0 0,-1 0 0 16,-1-1 0-16,-2 2 0 0,0-1 0 0,-1-1 0 15,0 0 0-15,-1 0 0 0,2-1 320 0,0 0-32 16,-1-2 0-16,2 0 0 0,2 0-160 0,-1-3-128 16,4 0 192-16,-1 0-192 0,3 0 0 0,0-2 0 15,3 1 0-15,1 2-144 0,0-2 144 0,1 2 0 16,3-2 0-16,0 3 0 0,-3-1 0 0,0 4 0 16,1-3 0-16,-3 3 0 0,-3-1 0 0,-2 3 0 15,-1-1 0-15,-2 1 0 0,-1 1 0 0,-1-4 0 16,-1 4 0-16,-1-4 0 0,0 3 0 0,1 0 0 0,-2-4 0 15,2 2 128-15,0 0 80 0,-1 0 32 0,2-4 0 0,1 1 0 16,2-1-240-16,-2 1 0 0,-1 0 0 0,4-1 0 16,1-5 0-16,1 2 0 0,2-4 0 0,2 0 0 15,0 1 0-15,-1 0 0 0,0 0 0 0,-1 2 0 16,-1-1 0-16,-2 3 0 0,0 2 0 0,-4 0 0 16,0 2 0-16,-1 0 0 0,-1 0 0 0,0-1 0 15,-2 1 0-15,1 2 176 0,-1-2-48 0,-1 1-128 16,2 0 240-16,0 1-64 0,1 0-16 0,1-3 0 0,3 2-160 15,-1-2 0-15,3 2 0 0,1-3 0 16,1-1 0-16,3 1 0 0,0 0 0 0,2 0 0 16,2-3 0-16,1 1 0 0,-2 0 0 0,1 2 0 0,-3-3 0 15,0 4 0-15,1-4 0 0,-3 3 0 0,-2 2 0 16,-1-2 0-16,0 0 0 0,1 0 0 0,-4-1 0 0,1 3 0 16,-3-1 0-16,1 0 0 0,1-1 0 0,-1 0 0 15,1 1 128-15,-1 0-128 0,-1-1 224 0,3-1-32 16,0-1-16-16,2 0 0 0,0 1-176 0,2 0 0 15,0-2 0-15,0 1 0 0,2 0 0 0,1-4 128 16,2 3-128-16,-2 0 128 0,2 0-128 0,0 1 0 16,-2 2 0-16,-1-2 0 0,-1-1 0 0,-1 3 0 15,-1-2 0-15,-1 2 0 0,-1-1 0 0,0 0 0 16,-1 0 0-16,-1 0 0 0,1 2 176 0,-2-3-48 16,1-1-128-16,-1 1 192 0,-2 2-64 0,1 0-128 15,2-2 176-15,-2-2-176 0,0 2 128 0,2-3-128 0,-1 3 0 16,0-2 0-16,2 2 0 0,0-5 0 0,1 3 0 15,1-2 0-15,0 2 0 0,0-2 0 0,1 1 0 0,1 1 0 16,-1-2 0-16,-1 4 0 0,0-3 0 0,0 2 0 16,-1 0 0-16,0 3 0 0,-2-2 128 0,-1 2-128 15,1 1 0-15,-2 0 0 0,0-3 0 0,-1 5 0 16,1-3 144-16,-1 4-16 0,1-3-128 0,-1 2 192 16,0 1-192-16,0-1 0 0,1 1 0 0,2-2 0 15,-2 0 0-15,2 0 0 0,1-2 0 0,1 1 0 16,0 3 0-16,0-2 0 0,2 0 0 0,2 0 0 15,-1-2 0-15,3 2 0 0,0-2 0 0,-1 0 0 0,1 1 0 16,-2 1 0-16,0 0 0 0,-2-2 0 16,-1 4 0-16,-2-2 0 0,-2 0 0 0,1 2-160 0,-2 0 160 15,-1-3 0-15,0 2 0 0,-2-2 0 0,0 3 0 0,-2-3 0 16,0 4 128-16,1-3-128 0,-2 1 0 16,1 0 128-16,1 1-128 0,0-3 0 0,0 3 0 0,2-1 0 15,-1-2 0-15,1 0 0 0,1 2 0 16,0-2 0-16,2-1 0 0,1 0 0 0,-1 0 0 0,1 2 0 15,0-2 0-15,0 1 0 0,0 2 0 0,0-2 0 16,-1 2 0-16,-1-2 0 0,2 3 0 0,-3 0 0 16,0-2 0-16,0 2 0 0,-2 0 0 0,1-3 0 15,0 3 0-15,-2 0 0 0,1 2 0 0,-1-2 0 16,1 0 0-16,-2 2 0 0,0-2 0 0,0 0 0 16,1 0 128-16,0-3-128 0,-1 4 0 0,2-1 128 15,-1 1-128-15,1-1 0 0,1 2 0 0,-2-2 0 0,3 2 0 16,-1 0 0-16,1-2 0 0,0 1 0 0,1-1 0 15,-1 1 0-15,1 0 0 0,-1 1 0 0,0-2 0 16,0 3 0-16,0-4 0 0,-2 4 0 0,2-2 128 0,-2 1-128 16,-1 2 0-16,-1 0 0 0,2-3 0 0,-2 4-128 15,-1-1 128-15,0 0 0 0,1 0 0 0,-1 2 0 16,2-3 0-16,-2 2 0 0,1 1 0 0,0-2 0 16,2 2 0-16,-2-4 0 0,1 4 0 0,1-2 0 15,0-1 0-15,0 2 0 0,1-2 0 0,-2 0 0 16,2-1 0-16,0 1 0 0,-1 1 0 0,0-2 0 15,-1 2 0-15,2 1 0 0,-2-2 0 0,0 1 0 16,-2 0 0-16,1 2 0 0,-1-2 0 0,-1 2 0 16,1 0 0-16,-2 0-192 0,0 0 192 0,-1 2-192 0,1-2 192 15,-2 4-160-15,-1-1 160 0,0 3-160 16,0-3 160-16,-1 4 0 0,0-1 0 0,-1 1 0 0,-1 2 0 16,1 1 0-16,-2-2-144 0,2 4 144 0,-1-1-128 15,1 1 128-15,-1-2-160 0,2 2 160 0,1-4 0 0,0 4 0 16,0-2 0-16,1 2 0 0,-3-2 0 0,1 1 0 15,0-1 0-15,-1 0 0 0,-1 3 0 0,-1-4 0 16,1 0 0-16,-2 1 0 0,-1 0 0 0,0 0 0 16,-2-2 0-16,1 2 0 0,-2-1 0 0,2 1 0 15,0 0 0-15,-1-2 0 0,0 2 0 0,-1 3 0 16,2-3 0-16,-1 2 0 0,1 0 0 0,1 2 0 16,-2-2 0-16,4 1 0 0,1-3 0 0,-1 2 0 0,2-2 0 15,-2 5 0-15,-1-2 0 0,1 2 0 0,-1-1 0 16,-1 1 0-16,1-2 0 0,-1-1 0 0,-2-2 0 15,1 3 0-15,-2-1 0 0,-1 0 0 0,1-2 0 0,-4 3 0 16,0-1 0-16,-2 2 0 0,1-2 0 0,0 0 0 16,0 2 0-16,0-2 0 0,2 1 0 0,2-1 0 15,2 1 0-15,-1-1 0 0,3-2 0 16,1 2 0-16,0-2 0 0,3 2 0 0,1-2 0 16,2 3 0-16,0-3-560 15,3 2-112-15,1 2-32 0,2 0 0 0,3 2-576 16,3-2-128-16,2-2-32 0,2 1-18960 0</inkml:trace>
  <inkml:trace contextRef="#ctx0" brushRef="#br2" timeOffset="-204942.78">21007 2522 34095 0,'-3'-3'3024'0,"1"-1"-2416"0,0 2-480 15,2 2-128-15,2 0-832 0,-2-3-176 0,0-1-32 0,-2-2-16 0,1-1 800 0,1-2 256 0,0-3-160 0,1 2 160 0,1 0-224 0,0 0 32 0,-1 1 16 0,2 0 0 0,-2 0 176 0,0 1 0 16,-1 2-144-16,0 0 144 0,-1 0 256 0,0 2 112 15,-2 2 16-15,0-2 16 0,-2 4 496 0,1-2 112 16,-1 2 16-16,0 0 0 0,0 2-576 0,0-2-96 16,0-2-32-16,1 2 0 0,1 0-64 0,-1 0-32 15,2 0 0-15,-2 0 0 0,0-3 304 0,0 3 64 16,1 0 16-16,-1 3 0 0,0-1-352 0,-1 2-80 0,0-2-16 0,1 4 0 16,-1-1-160-16,1 2 0 0,0-1 0 0,2 0-176 15,-1 0 176-15,1 0 0 0,0 0-144 0,2-2 144 16,0 1 0-16,2-1 0 0,-1-2 0 0,0 0 0 15,2 0-240-15,0-2 80 0,1 0 16 0,-1 0 0 16,0 0 144-16,0 0-128 0,-1-4 128 0,1 4-128 16,-2-2 128-16,-1-2 0 0,0 2 0 0,-1-1 0 15,-1-1 0-15,0 1 0 0,0-2 0 0,-2 1 0 16,0 0 0-16,0-2 0 0,1 2 0 0,0 2 0 16,1-2-448-16,-1 2-96 0,2-1-32 0,0 3-15712 15</inkml:trace>
  <inkml:trace contextRef="#ctx0" brushRef="#br2" timeOffset="-202255.57">20968 2377 5519 0,'0'-4'496'0,"0"-1"-496"16,0 4 0-16,-1 1 0 0,1 0 1312 0,-1-3 160 0,1 3 48 0,-3 0 0 0,1 0-1024 0,-2-1-208 0,-2 1-32 0,-2 0-16 0,0 0-240 0,-2 0 0 0,0 0 0 0,1 0 0 16,-1-3-448-16,2 3 32 0,0 0 0 0,1 0 0 0,1 0 144 0,2-2 16 15,3 1 16-15,1 1 0 0,1-3 240 0,2 1 0 16,0 1-160-16,2-4 160 0,0 3 0 0,1 0 0 15,1-2 0-15,-1 1 0 0,2 0 832 0,0 3 176 16,-1-2 32-16,1 0 16 0,-1 2 240 0,0 0 48 16,0 0 16-16,-1 0 0 0,-1 2-320 0,1 0-64 15,-2 1-16-15,-1-2 0 0,1 1-720 0,-1-1-240 16,-1 2 128-16,1-1-128 0,-2 2 0 0,-1-4 0 16,1 3 0-16,-2-3 0 0,1 1 320 0,-1 1-64 15,-1-2 0-15,-1 0 0 0,0 0 656 0,-1-2 128 16,-1 1 32-16,0 1 0 0,-1-3-160 0,-1 1-16 0,-2 0-16 15,-1 0 0-15,0-1-208 0,-1 2-32 0,-1-1-16 0,0 1 0 16,-2-2-128-16,0 3-32 0,1-2 0 0,-2 2 0 16,0-2-48-16,-1 2-16 0,0 0 0 0,-1-2 0 15,-2 2-240-15,1 0-160 0,-2 0 192 0,0 0-192 16,0 0 160-16,2 0-160 0,-1 0 128 0,3 0-128 16,2-3 160-16,3 3-160 0,1 0 192 0,3 3-192 15,1-3 0-15,1 0 0 0,1 0 0 0,2 0 0 16,0 0 0-16,1 0 0 0,1-3 0 0,-1 3 0 0,2 0 0 15,-1-1 0-15,1 1 0 0,2 0 0 0,-1-2 0 16,2 2 0-16,-4 0 144 0,0 0-144 0,0 0 176 16,24-4-176-16,-17 4 192 0,0 0-192 0,3 0 0 0,-1 0 0 15,2 1 0-15,1-1 0 0,3 3 0 16,0-3-304-16,2 2 64 0,2-2 16 16,0 1-352-16,0 2-64 0,1-1 0 15,1 0-16-15,0 0 320 0,0 1 64 0,-1-2 16 0,-3 1 0 0,1 2 256 16,-4-2 0-16,0 2-128 0,-2-4 128 0,0 3 0 0,-3-2 0 15,0 1 0-15,-2 1 0 0,-2-3 0 0,-1 1 144 16,-1-1-144-16,-3 0 128 0,0 2 176 0,0-2 16 16,-2 0 16-16,0 3 0 0,-1-3-64 0,-2 0-16 15,1 0 0-15,4 0 0 0,0 0-256 0,-21-3 0 16,14 3 0-16,0 0 0 0,0-2 0 0,-2 1-192 0,1 1 0 16,0-3 0-16,-1 1-128 0,-1 1 0 0,0-2-16 15,-1 1 0-15,0 0 64 0,-1 0 16 0,-1-2 0 0,0 1 0 16,-1 0 400-16,-1-3 96 0,0 2 16 0,1 2 0 15,-2-2 448-15,-2 2 112 0,1-1 16 0,1 2 0 16,1-2-448-16,1 3-96 0,2-1-16 0,3 1 0 16,2 1-272-16,2-1 0 0,1 3 0 0,4-3 0 15,0 0-416 1,2 1-32-16,0 2-16 0,2-3 0 16,1 2-752-16,0-1-160 0,2 2-32 0,0-1 0 0,1-1 672 15,2 2 128-15,0-1 32 0,2 2 0 0,0-1 256 0,2 0 48 0,1 1 16 0,-2 2 0 16,2-3-32-16,0 0 0 0,0 0 0 0,0 0 0 15,-2 0 128-15,1-2 32 0,0 2 0 0,-3-2 0 16,0 1-128-16,-2-2-32 0,-2 3 0 0,-1-3 0 0,0 0 288 16,-2-3 0-16,-2 3 0 0,1-2 0 0,-2 1 0 0,0 1 128 15,-1 0 0-15,-1 0 16 0,1 0 16 0,-1 0 0 16,0 0 0-16,-1 0 0 0,2 0-160 0,0 0 0 16,0 0 0-16,0 0 0 0,0 0 0 0,0 0 0 15,-18 6 0-15,13-6 0 0,0 1 128 0,-2 2 64 16,-1-1 0-16,0-2 0 0,-1 1 624 0,-2-1 128 15,1 3 16-15,-1-3 16 0,0-3 176 0,-3 2 16 16,2 1 16-16,-2-2 0 0,-1-2-224 0,0 1-32 16,2 0-16-16,-2-1 0 0,1 1-448 0,-1 0-80 15,3 0-32-15,1 0 0 0,1 0-352 0,1-1 0 16,3 2 0-16,0-1 128 0,1 2-128 0,1-1 0 16,2 2 0-16,1-1 0 0,1 1-208 0,-2 0 32 0,4 0 16 15,-1 1 0-15,1 1-48 0,2-2-16 0,0 4 0 16,1-2 0-16,1 0 224 0,1 3 0 0,2-4 0 0,0 4 0 15,2-2 0-15,0 0 0 0,0 1 0 0,1-3 0 16,1 1 0-16,-2 1 0 0,0-2 0 0,0 2 0 16,-1-3 0-16,0 2 0 0,-1-2 0 0,-2 1 0 15,0-1-256-15,1 0 32 0,-1 0 16 0,0 0 0 16,0 0-144-16,-1-1-32 0,2 1 0 0,-1 0 0 16,-1 1 96-16,-1-2 16 0,1 1 0 0,-2 0 0 15,0 0 272-15,-3 0 0 0,1 1 0 0,-2-1 0 16,0 0 0-16,0 0 0 0,-1 0 176 0,-3 0-176 0,1 0 992 15,-2 0 96-15,5 0 0 0,0 0 16 0,-22 0-528 16,12 0-96-16,0 0-32 0,-3 0 0 16,2-1-256-16,-1 1-64 0,1 0-128 0,-2-2 192 0,2 2-192 15,0-4 0-15,-1 4 0 0,-2-3 0 0,2 0 0 0,-2 0 0 16,1 2 0-16,-1-4 0 0,0 4 0 16,0-4 0-16,-1 4 0 0,1-4 0 0,2 3 256 15,-3 0 16-15,1-1 0 0,-1 0 0 16,2 2-272-16,-1-2 160 0,-1 3-160 0,2 0 128 0,-1 0-128 0,1-2 128 15,0 2-128-15,1 2 128 0,2-2-128 0,0 0 0 16,3 0 0-16,-1 0 0 0,3 0 0 0,0 0 0 16,3 0 0-16,-1 0 0 0,2-2 0 0,1 2 0 15,0 0 0-15,1-2 0 0,1 2 0 0,0-2 0 16,3 2 0-16,-5 0 0 0,0 0 0 0,20 0 0 16,-11 0 0-16,3 2 0 0,0-2 0 0,4 4 0 0,0-1 0 15,2 0 0-15,0 1-176 0,2 0-64 0,0 1-16 16,1 1 0-16,0-3 0 0,0 1-16 0,-1 2 0 15,-1-3 0-15,-1 1 272 0,-2-1 0 0,-1 0 0 16,0-1 0-16,-2-1 0 0,-1 2 0 0,1-3 0 16,-1 0 0-16,-2 0 0 0,0 2 0 0,0-2 0 0,-3 0 0 15,2 0 0-15,-3 0 0 0,-1 0 0 0,-1 0 0 16,0-2 0-16,-1 2 0 0,0 0 0 0,-2-3 0 16,1 3 0-16,-2-1 0 0,0 1 0 0,-1 0 0 15,1-2 0-15,-2 2 0 0,-2 0 0 0,-2-4 0 16,0 4 0-16,-3-2 128 0,2-1-128 0,-2 2 192 15,0 1 48-15,1 0 0 0,-1-3 0 0,0 3 0 16,2 0-240-16,1 0 128 0,-1 0-128 0,3 0 0 0,-1 3 0 16,1-3 0-16,0 0 0 0,2 0 0 0,0 0 0 0,1 0 0 15,1-3 0-15,-1 3 0 0,1 0 0 16,0 0 0-16,1 0 0 0,-1-2 0 0,0 1 0 0,1 1 0 16,-1-3 0-16,0 3 0 0,0 0 0 0,0 0 0 15,0 0 0-15,0 0 0 0,0 0 0 0,0 0 0 16,0 0 0-16,0 0 0 0,0 0 0 0,0 0 0 15,0 0 0-15,0 0 0 0,0 0 0 0,0 0 0 16,0 0 0-16,0 0 0 0,0 0 0 0,-21-1 0 16,19-2 0-16,-3 1 0 0,1 1 0 0,-2-2 0 15,1 0 0-15,-1 0 0 0,0-1 0 0,0 2 0 16,-1-1 0-16,0 0 0 0,0 2 0 0,-2-2 0 0,2-1 0 16,-1 4 0-16,1-2 0 0,1 2 0 15,-1-3 0-15,1 2 0 0,1 1 0 0,-1 1 0 16,1 2 0-16,-1-3 0 0,0 2 0 0,-2 0 0 0,0 3 0 15,-2-4 0-15,1 2 0 0,2 0 0 0,-2-1 0 16,2 0 0-16,0-2 0 0,2 0 0 0,2 2 0 16,-1-4 0-16,2 2 0 0,0-2 0 0,2 0 0 0,0 2 0 15,0-4 192-15,0 4-48 0,2-3-16 0,-2 0 0 16,1 1-128-16,-1 0 192 0,1 0-192 0,-1-1 192 16,1 2-64-16,-1-1-128 0,2 2 192 0,-1-3-64 15,-1 2-128-15,1-1 0 0,0-1 0 0,0 2 128 16,2-2-128-16,-1 0 0 0,1 0 0 0,1 2 0 15,-2-4 0-15,2 1 0 0,-1 1 144 0,1 0-144 16,1-1 128-16,0 1-128 0,1-4 128 0,0 1-128 0,2 1 176 16,1 0-48-16,0 0 0 0,3-1 0 0,-1 0-128 15,2 0 0-15,2-2 0 0,0 2 0 0,0 0 0 16,0-3 0-16,-2 2 128 0,1 1-128 0,-3 0 0 16,0-1 0-16,-2 0 0 0,-2 5 0 0,1-2 0 15,-5 1 0-15,0 0 0 0,-2 3 0 0,0 0 0 0,-2 0 0 16,0 0 0-16,-2 0 0 0,0 3 0 0,-1-3 0 15,-1 3 0-15,0-2 0 0,0 2 0 0,0-1 0 16,-1-1 0-16,0 2 0 0,-2 0 0 0,1 0 0 16,-2-2 0-16,-2 4 0 0,1-1 0 0,-2 2 0 15,-1-2 0-15,0 4 0 0,-3 0 0 0,0 0 0 16,0 0 0-16,-2 1 0 0,1-1 0 0,-3 0 0 16,-1 2 0-16,1-2 0 0,-2 2 0 0,1-4 0 15,0 3 0-15,1-3 0 0,2-2 0 0,1 2 0 16,2 0 0-16,0-2 0 0,0 0 0 0,3 1 0 0,0-2 0 15,1 1 0-15,3-2 0 0,-1 2 0 0,2-1 0 16,0-2 0-16,4 1 0 0,2 1 0 0,-1-3 0 16,2 0 0-16,2 1 0 0,0-1 0 0,2 2 0 15,1-2 0-15,2 0 0 0,0 0 0 0,3 0 0 0,0 0 0 16,3 3 288-16,-2-3-32 0,1 1 0 16,2 2 0-16,1 0-112 0,2 1-16 0,-1 1-128 0,0-1 192 15,1 2 64-15,-1-2 0 0,0 4 0 0,1-2 0 16,-3 2-256-16,0 1 0 0,-2-3 0 0,1 0 0 15,-1 1 0-15,-1 2-160 0,0-3 32 0,0-2 0 16,-1 2 0-16,0-2 0 0,0 1 0 0,1-2 0 16,-1 4-384-16,0-4-80 0,1 4-16 15,2-1-18624-15</inkml:trace>
  <inkml:trace contextRef="#ctx0" brushRef="#br2" timeOffset="-200375.1">21082 2589 2751 0,'-1'-1'256'0,"1"1"-256"0</inkml:trace>
  <inkml:trace contextRef="#ctx0" brushRef="#br2" timeOffset="-197236.69">21014 2448 3679 0,'-6'-2'320'0,"1"2"-320"16,1-3 0-16,2 3 0 0,0 0 1008 0,1 0 128 16,0 0 16-16,0 0 16 0,-3 0-768 0,0-1-144 15,1 2-48-15,-1-1 0 0,1 0-400 0,2 3-64 16,0-3-32-16,0 0 0 16,-1 2-288-16,2-2-64 0,0 0-16 0,0 0 0 0,0 0 784 0,0 0 144 0,0-2 48 15,-1 2 0-15,1 0 704 0,0 0 160 0,0 0 32 16,0 0 0-16,0 0 256 0,0 0 64 0,0 0 16 0,0 0 0 15,0 0-176-15,21-9-32 0,-16 9-16 0,1 0 0 16,1 3-848-16,-1-3-160 0,2 0-48 0,1 2 0 16,0-2-272-16,-1 4 0 0,2-2 0 0,-1-2 0 15,1 4 0-15,-2-3 0 0,1 2 128 0,0-1-128 16,-1-1 304-16,0 2 0 0,0-1 0 0,1-2 0 16,-1 2 384-16,0 0 80 0,1-2 0 0,1 3 16 15,0-3-448-15,0 1-80 0,1 1-32 0,1-1 0 16,2 1-224-16,-1-1 0 0,2 1 0 0,-1-2 0 15,-1 2 0-15,1 0 0 0,2-2 0 0,-1 3 0 0,0-3 0 16,-2 0 0-16,2 0 0 0,-1 0 0 0,-2 1 0 16,0-1 128-16,0 0-128 0,-3 0 0 0,1 0 672 15,0 0 96-15,-1 0 0 0,0 0 16 0,-2 2-352 0,0-2-80 16,1 0-16-16,-1 3 0 0,2-2-336 0,-2 2 0 16,2-1 0-16,0-1 128 0,-1 2-128 0,2-1-160 15,-1 2 160-15,1-3-208 0,0 2 208 0,-1-1 0 16,0 2 0-16,1-4-144 0,-1 2 144 0,-1-1 0 15,0 2 0-15,-1-1 0 0,1-2 0 0,-1 2 0 16,-1 0 0-16,0-1-128 0,1 2 128 0,-1-1 0 16,1 0 0-16,1 0 0 0,0 1 0 0,1-2 0 15,-3 1 0-15,3 1 0 0,-1-3 0 0,4 3 0 0,-1-3 0 16,2 3 0-16,0 1 0 0,0-3 0 0,2 1 0 16,1 1 0-16,-1-2-192 0,0 1-16 0,1 2 0 0,-3-1 0 31,1-1-336-31,0 2-64 0,-2-2-16 0,0 0 0 0,-2 0 496 0,0 2 128 0,1-2 0 15,-1 2 0-15,3-2 0 0,-2 2 0 0,1-1 0 0,0-2 128 16,1 1-128-16,0 1 0 0,0-2 0 0,0 1 128 16,1 1-128-16,0-2 0 0,-1 2 0 0,0-3 0 15,-1 3 0-15,-1-3 0 0,-2 3 0 0,1-3 0 16,1 4 0-16,-1-4 0 0,0 2 0 0,-2-2 0 16,1 1 0-16,-2-1 0 0,1 3 0 0,-1-3 0 15,-1 0 0-15,-1 0 0 0,-1 0 0 0,0 0 0 16,-1 0 192-16,-1 0 0 0,-1 0 0 0,0 0 0 15,0 0 304-15,-1 0 64 0,2 0 16 0,-1 0 0 16,0 0-576-16,0 0 0 0,0 0 0 0,1 0 0 0,-1 0 0 16,0 0 0-16,0 0 0 0,-1 0 0 0,0 0 0 15,0 0 0-15,0 0 0 0,0 0 0 0,0 0 0 0,0 0 0 16,0 0 0-16,0 0 0 0,0 0 320 0,0 0 0 16,0 0 0-16,0 0 0 0,0 0 528 0,0 0 112 15,0 0 32-15,-8-19 0 0,7 18-288 0,-2 0-64 16,2-1-16-16,1 2 0 0,-1-2-432 0,1 1-192 15,0 1 160-15,1 0-160 0,0 0 0 0,0 0 0 16,2 0 0-16,-3 0-160 16,0 0-304-16,0 0-64 0,0 0-16 15,0 0 0-15,20 5 288 0,-18-4 48 0,2 0 16 0,-3-1 0 0,1 3 192 0,0-3 0 0,-1 0 0 16,-1 0 0-16,0 0 0 0,1 0 160 0,-1-3-32 16,0 3 0-16,0 0 464 0,0 0 96 15,0 0 16-15,0 0 0 0,0 0-336 0,0 0-64 0,0 0-16 16,0 0 0-16,0 0-288 0,0 0 0 0,19-7 0 15,-14 7 0-15,-2 1 0 0,2-1 0 0,0 2 0 16,0-2 0-16,-1 2 0 0,0-1 0 16,-1-1 0-16,-1 1 0 0,-1-1 0 0,0 3 0 0,0-3 0 0,-2 0 0 15,1 0 0-15,-1 0 0 0,0 0 0 0,1 0 0 16,0 0 416-16,0 0 32 0,0 0 0 0,0 0 0 16,0 0-208-16,0 0-48 0,0 0 0 0,0 0 0 15,0 0 0-15,-18-10 0 0,18 7 0 0,-1 1 0 16,1 1-16-16,-1-2-16 0,1-1 0 0,-1 2 0 15,-1-2-16-15,1 1 0 0,0 0 0 0,0-1 0 16,-2-1 16-16,1 2 0 0,-2-1 0 0,0-1 0 0,-1 0-160 16,-1-1 160-16,-1 0-160 0,-1 0 160 15,-2-1 16-15,2-1 0 0,-2 1 0 0,0 0 0 0,0 1-176 16,3 0 160-16,-1 0-160 0,2-1 160 0,1 1-160 0,1-1 0 16,2 1 0-16,1-1 0 0,-1 2 0 15,2 2 0-15,2-3 0 0,-1-1 0 0,0 4 0 0,2-4 0 16,-2 1 0-16,0 3 0 0,0-4 0 0,-1 1 0 15,2 2 0-15,-2-2 0 0,-2 0 0 0,1 0 0 16,0 2 0-16,0-2 0 0,-2 4 0 0,1-1 0 16,0 2 0-16,0-2 0 0,2 3 0 0,-1 0 0 15,1 0 0-15,0 0 0 0,0 0 0 0,1 3 0 16,0 1 0-16,-1-4 0 0,0 0 0 0,0 0 0 0,14 24 0 16,-9-16 0-16,1 0 0 0,1 2 0 0,2 0 0 15,1 1 0-15,2 0 0 0,-1 1 0 0,2-1 0 0,-1 0 0 16,0-1 0-16,0 0 0 0,-4-1 0 15,0 0 0-15,-2-1 0 0,-1 0 0 0,-1 1 0 0,-1-3 0 16,-2 4-128-16,1 0 128 0,-1 0 0 16,-1 2 0-16,-1-2 0 0,-1 2 0 0,1-2 0 0,0 3 0 15,0-1 0-15,0-3 0 0,-1 1 0 0,1-1 0 16,1-2 0-16,0-1 0 0,0-2 0 0,1-1 0 16,1 2 0-16,-2-5 0 0,0 1 0 0,1 2 0 15,-1-3 0-15,0 0 0 0,0 0 0 0,0-3 0 16,-1 3 0-16,-1 0 0 0,0-1 0 0,-1 1 0 15,1 0 0-15,-1-2 0 0,3 2 0 0,0 0 0 16,0 0 0-16,0 0 0 0,0 0 0 0,0 0 0 0,0 0 0 16,0 0 0-16,-10-16 0 0,13 12 0 15,-1-1-448-15,1 4-80 0,1-4-16 0,1 1-18720 16</inkml:trace>
  <inkml:trace contextRef="#ctx0" brushRef="#br2" timeOffset="-195582.11">22399 2539 13823 0,'0'-2'1216'0,"0"0"-960"15,1 2-256-15,-1 0 0 0,0 0 1296 0,0-1 224 0,0 1 32 0,-1-3 16 0,1 1 352 0,0 0 80 0,0-3 16 0,0 5 0 0,0 0 320 0,0 0 64 0,0 0 16 0,0 0 0 0,11-17-1200 16,-6 15-224-16,0-2-48 0,1 2-16 0,2-1-464 0,-1 2-80 16,0 1-32-16,1-3 0 0,-3 3-352 15,0-2 0-15,-2 2 0 0,1 0 0 0,-3 2 176 0,1-2-48 16,-2 0 0-16,0 0 0 0,-2 3 16 0,0-3 0 16,-2 4 0-16,0-4 0 0,-2 3 64 0,-1 1 16 15,1 1 0-15,-2-1 0 0,1 2 32 0,-2 0 16 16,2 3 0-16,1 1 0 0,-1-1-112 0,2 4-32 15,0 0 0-15,1 3 0 0,1 2 0 0,2-2 0 16,1 4 0-16,0 1 0 0,2 1 0 0,1 0 0 16,0 2 0-16,1 0 0 0,0-3-128 0,-2 2 0 15,1-4 0-15,-2 0 0 0,0-3 0 0,-2-2 0 16,0 1 0-16,0-6 0 0,-2 1 0 0,1 1 128 16,-1-3-128-16,-1 1 0 0,2-3 208 0,-2-3-32 15,2 4-16-15,1-5 0 0,-1 2-16 0,2-4 0 16,0 0 0-16,-1 0 0 0,2 0 16 0,-1-4 0 0,2 2 0 0,-1-5 0 15,0-1 80-15,0 0 16 0,2-4 0 0,0 0 0 16,1-2-256-16,0-5 0 0,2 1 0 0,1-4 0 16,1-1 144-16,1-3-16 0,-1 2 0 0,1-1 0 15,0 0-128-15,-1-1 0 0,1 0 0 0,-3-1 0 16,0 5 0-16,-2 2 0 0,0-2 0 0,-3 0 0 16,-1 0 0-16,-1 3 0 0,-2 3 0 0,-1 0 0 15,1 1 0-15,-2 2 0 0,0 0 0 0,0 3 0 16,0 1 0-16,1 1 0 0,2 0 0 0,-1 2 0 15,2 0 0-15,1 0 0 0,0 3 0 0,1-1 0 16,3 4 0-16,-2-2 0 0,2 2 0 0,0 0 0 16,1 2 0-16,-1 1 0 0,-2 1 0 0,1 2 0 0,-2 2 0 15,-1 2 0-15,-1 4 0 0,-2 1 0 0,-1 5-144 0,-1 2 144 16,-2 3-192-16,-2 0 192 0,2 0 0 0,-2 4 0 16,-1 2 0-16,2 1 0 0,0-1 0 0,1-3 0 15,1-2 0-15,1 0 0 0,1 1 0 0,2-5 0 16,-1 1 0-16,2-5 0 0,-2-2 0 0,2-3 0 15,-1 0 0-15,-2-3 0 0,1 0 0 0,-1-1 0 16,0-3 0-16,0 0 0 0,0-2 0 0,-1-2 0 16,2 2 0-16,-2-4 0 0,1 0 0 0,0 0 0 15,1-2 192-15,-1 0-48 0,1-3-144 0,1 0 0 16,1-1-192-16,0-2 192 0,1-5 0 0,1 1 240 16,2-2-16-16,2-4 0 0,2-1-48 0,1-3-16 15,1-2 0-15,1 0 0 0,0 5-160 0,-2-3 0 16,1-3 0-16,0 2 0 0,-1-2 0 0,0 3 0 15,-2 1 0-15,0 1 0 0,-2-1 0 0,-2 1 0 0,1 4 0 16,-3 0 0-16,0 1 0 0,-1 5 0 0,-1 0 0 0,0 0 0 16,-1 4 0-16,0-2 0 0,0 4 0 0,1-2 0 15,0 2 0-15,1 1 0 0,0 1 0 0,0 1 0 16,1 1 0-16,0 1 0 0,1 4 0 0,-1-1 0 16,-1 2 0-16,1 4 0 0,-3 5-144 0,1 1 144 15,-1 1 0-15,0 6 0 0,-1 0 0 0,-1 3 0 16,-1 2 0-16,0-2 0 0,-2 1 0 0,1 2 0 15,-2-6 0-15,0 2 0 0,0 0 0 0,-1-3 0 16,1-4 0-16,-1 0 0 0,1-1 0 0,2-3 0 16,0-4 0-16,0 1 0 0,4-4 0 0,-1-3 0 0,3 1 0 15,1-4 0-15,0 2 0 0,1-1 0 0,1-2 0 16,2 0 0-16,0 0 0 0,2-2 0 0,0-2 0 0,3 1 0 16,1-3 0-16,0-4 0 0,0 4 0 15,-2-4 0-15,2-2 0 0,0-4 0 0,0 1 0 16,-1-4 0-16,-2 2 0 0,-1-2 0 0,-1 3 0 0,-1-5 0 15,0 2 0-15,-3-2 0 0,0 1 0 0,-2-2 0 16,0 2 0-16,-3-2 0 0,0 0 0 0,-1 3 0 16,-1 0 0-16,1 3 0 0,-1 0 0 0,1 1 0 15,1 2 0-15,1 0 0 0,1 3 0 0,1-2 0 16,1 3 0-16,1-1 0 0,2 4 0 0,-1-4 0 16,2 4 0-16,1 2 0 0,0 2 0 0,1-2 0 15,-1 4 0-15,0 0 0 0,0 1 0 0,-1 2 0 16,-1 3 0-16,0 0 0 0,-2 7 0 0,-2 0 0 0,-1 6 0 15,-1-1 0-15,-5 6 0 0,0 3 0 0,-2 3 0 16,-1 1 0-16,-2-3 0 0,2 3 0 0,-1 1 0 0,-1-3 0 16,2-1 0-16,1-2-128 0,2-1 128 15,2-3 0-15,1 0 0 0,2-6 0 0,2 0 0 0,1-3 0 16,1-1 0-16,0-3 0 0,3-2 0 0,-1 2 0 16,0-5 0-16,1-1 0 0,0 0 0 0,-1-1 0 15,1-2 0-15,0 0 0 0,1-2 0 0,-1-2 0 16,2-2 0-16,-1 0 128 0,2-4-128 0,-1-3 0 15,2-1 448-15,-1-4 64 0,1-3 0 0,-2-1 0 16,-1 0-512-16,0-1 0 0,-2-2-208 0,1-4 64 16,-2 1 144-16,1-1 0 0,-2 1 0 0,-1-1 0 15,1 1 0-15,-2 3 0 0,0 0 0 0,0 6 0 0,-1 3 0 16,0 1 0-16,0 1 0 0,0 5 0 0,0 3 0 0,1 3 0 16,-1-1 0-16,2 1 0 0,0 6 0 0,0-3 0 15,0 4 0-15,2-1 0 0,-1 3 0 16,0 4 0-16,-1 0 0 0,1 5 0 0,-1-3 0 0,0 7-128 15,0 1 128-15,-1 5-128 0,-1 0 128 0,-2 4 0 16,0 2 0-16,-2-3 0 0,0 1 0 0,0-3 0 16,-3 2 0-16,0-3 0 0,-1-3 0 0,1 0 0 15,1-3 0-15,1-3 0 0,0 0 0 0,3-4 0 16,1-2 0-16,1-1 0 0,3-3-208 0,1 2 32 16,3-5 16-16,4 2-21648 0</inkml:trace>
  <inkml:trace contextRef="#ctx0" brushRef="#br2" timeOffset="-189533.23">22603 2663 10127 0,'-3'-4'896'0,"1"2"-704"16,1 0-192-16,0 2 0 0,-1 2 1120 0,0-2 192 0,-2 0 32 0,-2 0 16 0,-3 0-384 0,-2-2-80 0,-1 4 0 0,1 2-16 0,-1-2-880 0,3 2-288 0,0-1 0 0,0-2 0 0,2 1 288 0,1-2 0 16,1 0 0-16,1-2 0 0,2 1 1328 15,0-2 272-15,1-1 48 0,1 2 16 0,1-2-128 0,-1-2-32 16,2 2 0-16,-1-1 0 0,0 4-16 0,-1-4 0 15,1 4 0-15,-1-1 0 0,0 2-80 0,2-3-32 16,-2 2 0-16,0 1 0 0,0 0-672 0,0 0-128 16,0 0-16-16,0 0-16 0,0 0-352 0,0 0-192 15,0 0 192-15,0 0-192 0,0 0 0 0,0 0 0 16,0 0 0-16,3 23 0 0,-2-18 128 0,-1 1-128 16,2 1 0-16,-2-4 0 0,1 4 128 0,-1-1-128 15,2-3 0-15,0 4 0 0,0-1 208 0,1-2-64 16,0 2-16-16,1 0 0 0,1 0 32 0,0 0 0 15,0 0 0-15,1 2 0 0,1 0-160 0,0 2 128 16,0 0-128-16,0 3 128 0,1 1 0 0,-2-1-128 16,0 3 192-16,-1 0-64 0,-1 3 32 0,0-3 0 0,2 0 0 15,-2 2 0-15,-2-2-160 0,0 3 160 0,2 1-160 0,-1-2 160 16,-1 1-160-16,1-2 0 0,-1 0 0 16,2-1 0-16,-1 1 0 0,1-4 0 0,1 2 0 0,-1-3 0 15,2-1 0-15,-1 1 0 0,0-3 0 0,2-1 0 16,1 1 0-16,-1-1 0 0,2-2 0 0,-2 2 0 15,3-4 128-15,-2 0-128 0,0 0 128 0,0 0-128 16,-2 1 144-16,-1-1-144 0,-2-1 160 0,0 0-160 16,1 3 0-16,-3-2 128 0,-1-1-128 0,0 2 0 15,-3 3 0-15,1-2 0 0,-2-2 0 0,-1 1 0 16,0-2 0-16,-1 0-256 0,0 0 48 0,0-3 16 16,1 0-320-1,0-3-48-15,0 0-16 0,2 0 0 0,0-4-64 0,0 1-32 0,2-4 0 16,1 2 0-16,0-2-464 0,1 0-80 0,1 1-32 15,0-1 0-15,0 4-672 0,0-3-144 0,0 2-32 0,1 2-11344 16</inkml:trace>
  <inkml:trace contextRef="#ctx0" brushRef="#br2" timeOffset="-188632.3">22750 3193 5903 0,'3'2'528'0,"-2"1"-528"0,0-3 0 0,0 0 0 0,2 0 0 15,-2-3 0-15,0 3 0 0,2-4 0 0,0 2 128 0,2-2-128 0,0-2 0 0,0 0 0 0,-1-3 0 0,0 2 0 0,-3-2 0 0,1 2 0 16,0-4 0-16,-2 3 0 0,0-2 0 0,0 2 0 16,-2-2 432-16,2 0 80 0,-1 1 0 0,1 1 64 15,-1 0 1600-15,1-2 336 0,-1 4 64 0,-1-4 48 16,1 4-752-16,-1 0-144 0,-1 1-16 0,1 4-16 15,-2-2-224-15,-1 3-64 0,-1 3 0 0,0 0 0 16,-2 4-112-16,0 1-16 0,0 2-16 0,1 0 0 16,-1-1-720-16,1 1-144 0,-2 2-16 0,1-2-16 15,3 2 144-15,-3-2 48 0,1 0 0 0,1-1 0 16,0 0-272-16,1 1-48 0,1-1-16 0,-1 1 0 16,2-4 96-16,1 2 0 0,-1-2 16 0,2 0 0 15,0 0-144-15,2 0-48 0,0 0 0 0,1 1 0 0,1-1-144 0,1-2 0 16,1 2 0-16,0-3 0 0,0 0 0 15,2 1 0-15,1-2 0 0,0-2 0 0,0 0 0 0,1-4 0 16,0 2 0-16,1-2 0 0,0-2 0 0,0-3 128 16,1-1-128-16,-3 2 128 0,0 0-128 0,1-2 0 15,0 2 0-15,-2-2 0 0,-1 4 0 0,0 0 0 16,-2-1 0-16,0 4 0 0,-2-1 0 0,-2 1 0 16,0 1 0-16,-1 1 0 0,0 1 224 0,-2-3-32 15,1 3-16-15,-3 3 0 0,1-3 128 0,-1 0 16 16,0 0 16-16,-1 0 0 0,0 1-336 0,0 1 0 0,0 1 0 15,-1-3 128-15,1 4-128 0,0-3 0 16,1 4 0-16,-1-4 0 0,1 4 0 0,0-1 0 0,0-2 0 16,0 2 0-16,1 2 0 0,1 0 0 0,-1 0 0 15,2 1 0-15,-1-1 0 0,1 1 0 0,0 2 0 0,2-2 0 16,2 2 0-16,-1-3 0 0,1 0 0 0,2-2-192 16,1-1 192-16,2-3 0 0,1 0 0 0,-1 0 0 31,2-5-416-31,0 1 0 0,-1-2 0 0,2-4 0 0,-1 0 48 0,1-2 16 0,-3-1 0 0,0 1 0 15,0-4 352-15,-1 1-176 0,-2 1 176 0,-1 2-128 16,-1 2 128-16,-2 0 0 0,-3-1 128 0,-1 4-128 16,-2 3 256-16,-1 1 0 0,-2 3-16 0,-2 3 0 15,1 1 352-15,-2-1 80 0,-2 6 16 0,-2 1 0 16,1 2-496-16,-2 2-192 0,1 1 176 0,0-3-176 16,5 0 128-16,-1-2-128 0,4 0 0 0,-1-1 144 15,5-2-144-15,1-1 0 0,0 1 0 0,2-5 0 16,1 4 0-16,0-2 0 0,1-3 0 0,2 2 0 0,-1-1 0 15,1-1 0-15,0 2 0 0,2-3 0 0,-1-3-240 0,1 2 80 16,2-1 16-16,1-4 0 0,0-1 144 0,1 0-208 16,1 1 80-16,0-4 128 0,0 1-240 0,0 1 80 15,1-4 16-15,-3 4 0 0,2-1-112 0,-2 2 0 16,-2 0-16-16,-1 4 0 0,-3 0-112 0,-2 3 0 16,0 0-16-16,-2 0 0 15,-1 3-192-15,0-2-48 0,-3 1 0 0,-2 5 0 16,1-4 160-16,-2 4 32 0,2-4 0 0,-2 3 0 15,-1-1 0-15,1 0 16 0,2 0 0 0,0-1 0 16,2 0-64-16,1-2-16 0,0 1 0 0,4-3 0 16,0 0-720-16,1-3-160 0,3 3-16 0,1-2-10688 0</inkml:trace>
  <inkml:trace contextRef="#ctx0" brushRef="#br2" timeOffset="-187151.38">22785 3240 8287 0,'-4'0'736'0,"2"0"-592"0,2 0-144 0,0 0 0 0,0 0 1008 0,-2 0 160 0,1 0 48 0,1-3 0 0,-2 2-256 0,0-1-64 0,1 0 0 0,1 2 0 16,0 0-320-16,0 0-64 0,0 0 0 0,9-23-16 0,-4 18 64 0,-2-4 16 0,1 5 0 0,0-2 0 0,0 1 80 0,-2 0 32 0,0 3 0 15,0-1 0-15,-2 2 736 0,-2 1 160 0,0 1 16 0,-2 2 16 16,-1 1 352-16,0 2 64 0,-2 0 16 16,0 0 0-16,-1 3-1024 0,-1-2-192 0,2 3-32 15,-2-1-16-15,2-2-336 0,1-1-64 0,1 1 0 0,1-2-16 16,0 1-80-16,3-5-16 0,0 1 0 0,1 0 0 15,1-2-144-15,2 0-128 0,-1 0 144 0,2-2-144 16,1 0 144-16,0 1-144 0,0-2 128 0,1 0-128 16,0 0 144-16,0 1-144 0,0-2 160 0,1 1-160 15,-2 2 128-15,0 1-128 0,-1 0 0 0,0 0 0 16,1 0 128-16,-2 4-128 0,0-2 0 0,1 2 0 16,0 2 128-16,-2 0-128 0,2 1 0 0,0-1 144 15,-1 4-144-15,1 0 160 0,0-2-160 0,-2 3 160 16,3 1-160-16,-1-3 0 0,2 0 0 0,-1 1 0 15,1-4 160-15,0 2-160 0,1-2 192 0,0 2-192 0,2-1 128 0,-1 0-128 16,2 2 0-16,0-2 0 0,0 4 0 16,0-3 0-16,-2 0 0 0,2 2 0 0,2-1 0 0,0 1 0 15,-1 2 0-15,1-2 0 0,0 0 0 16,-1-1 0-16,0 0 0 0,0-2 0 0,0 0 0 16,-1-2 0-16,1-1 0 0,-1-1 0 0,0 0 0 15,0-3 0-15,-3 0 0 0,2-3 0 0,-1 1 0 0,0 1-144 16,-2-3 16-16,0 1 0 15,-1 3-528-15,-2-2-112 0,-1 2 0 0,-1-1-16 16,1 2-1776-16,-4 1-368 0,1-2-64 0,-1 4-11424 0</inkml:trace>
  <inkml:trace contextRef="#ctx0" brushRef="#br2" timeOffset="-186248.4">23156 3549 25791 0,'-9'0'1152'0,"3"0"224"0,1 0-1104 0,1 0-272 0,3 0 0 0,0 0 0 0,-1 0 400 0,1 0 32 0,-1-3 0 0,-3 3 0 0,1-3 336 0,0-1 64 0,1 1 0 0,0 0 16 0,1-2-400 0,0 1-96 16,1 2-16-16,0 0 0 0,0 0-336 0,1-2 0 16,0 4 0-16,0-2 128 0,0 1-128 0,0 1 0 15,0 0 0-15,-1 1 128 0,1-1 352 0,0 0 80 0,0 0 16 0,0 0 0 16,0 0-256-16,0 0-32 16,0 0-16-16,0 0 0 0,0 0 80 0,0 0 16 0,0 0 0 15,0 0 0-15,0 0-368 0,0 0 0 0,19-10 0 0,-12 4 128 16,-1 0-128-16,0-2 0 0,3-1 0 0,-2 0 0 15,0-1-128-15,2 1 0 0,0-1 0 0,-2 1 0 16,-1 2 0-16,-1 2 0 0,-2 1 0 0,-3 1 0 16,0 3 128-16,-3-3 0 0,0 6 0 0,-2-3 0 15,-2 3 480-15,1 0 32 0,0 1 0 0,-1-1 0 16,-2 2 32-16,0 0 16 0,1 1 0 0,-2 3 0 16,1-3-208-16,0 3-32 0,0 1-16 0,-1-3 0 15,0 3-160-15,1 1-16 0,0-3-128 0,2 0 192 16,2-2-192-16,0 1 0 0,1-1 0 0,3-5 0 15,0 1 0-15,1 1 0 0,1-3 0 0,2 1 0 16,0-2 0-16,1 1 0 0,1-3 0 0,0 1 0 16,0 1-208-16,0-2-48 0,1 3 0 0,-2 0 0 15,1-2-144-15,-3 2-48 0,2 2 0 0,0-2 0 16,-1 0-32-16,1 0-16 0,0-3 0 0,-1 0 0 0,2-1 368 0,0-2 128 16,0 0 0-16,1-4-144 0,2-1 144 0,1-3 0 15,0-2 0-15,1-2 128 0,3 2-128 0,-3 0 0 16,1 3 128-16,-3 1-128 0,1 3 0 0,-4 4 0 15,-3 3 0-15,-2-1 0 0,-1 6 0 0,-1-1 0 16,-2 3 0-16,-2 4 128 0,-2-3 176 0,1 3 32 16,-3 1 16-16,-1 2 0 0,-1-1-128 0,-1 2-32 15,0-2 0-15,0 0 0 0,1 0-32 0,-2 0-16 16,2 1 0-16,-2 1 0 0,2-1-144 0,1 0 160 16,1-2-160-16,1-1 160 0,3-2 128 0,2-2 32 0,2-1 0 15,2-3 0-15,1-1-192 0,4-1-128 0,0-3 192 16,2-1-192-16,3-1 0 0,0-1 0 15,1-6 0-15,2 4-192 0,-1-4-160 0,0 1-32 0,2 0 0 16,-2-2 0 0,2 2-256-16,-2-1-64 0,0 3-16 0,-3 0 0 15,1 2-704-15,-2 2-144 0,-1 2-32 0,-2-1-13024 0</inkml:trace>
  <inkml:trace contextRef="#ctx0" brushRef="#br2" timeOffset="-185306.39">23105 3524 18431 0,'-5'3'1632'0,"1"-3"-1312"0,2 0-320 0,1 0 0 0,1 0 320 0,0 0 0 0,-3 0 0 0,-1 0 0 0,1 0 192 15,-2 0 48-15,2 0 0 0,0-3 0 0,1 3 16 0,2-4 16 0,2 4 0 0,-1-2 0 0,0-2-128 0,3 4-16 16,-1-3-16-16,1 0 0 0,0 3 16 0,0-2 16 16,-1 2 0-16,1 2 0 0,0-2 192 0,-3 3 48 15,0 0 0-15,0 1 0 0,-1-2 320 0,0 2 80 16,-1-1 16-16,1 0 0 0,-1 0-160 0,1-3-16 0,0 1-16 15,1 1 0-15,2-2-400 0,-1 0-80 0,2 0 0 0,1-2-16 16,0 1-432-16,0 1 0 0,1-3 128 0,0 1-128 16,0 1 0-16,-1-2 0 0,0 3 0 0,-1-2 0 15,0 4 0-15,-1-2 0 0,1 3 0 0,0 0 0 16,-2 3 0-16,-1 1 0 0,2 3 0 0,-2-2 0 16,0 0 0-16,-1 0 0 0,2 0 128 0,-2-2-128 15,1-1 256-15,0 0 0 0,0 0 16 0,2 1 0 16,0-2-16-16,2 2 0 0,0-4 0 0,2 2 0 15,0-3-256-15,-1 2 0 0,3-1 0 0,-1 2 0 16,1-2 0-16,1 2 0 0,-1 0 0 0,1 2 0 16,-1 3 0-16,1-3-144 0,-2 4 16 0,-1 0 0 0,1-2-112 15,-2 5-16-15,-1-2 0 0,-2 1 0 0,1 0 32 16,-1-2 0-16,-1 3 0 0,-1-1 0 16,2 0-400-16,-3-2-80 15,1 5 0-15,-1-1-16 0,1-2-976 0,1 2-192 0,-2 1-32 0,1-3-16 16,0-2-1392-16,0-1-256 0</inkml:trace>
  <inkml:trace contextRef="#ctx0" brushRef="#br2" timeOffset="-182859.38">23392 3833 11967 0,'5'-6'1072'0,"-2"0"-864"15,1 3-208-15,-1 3 0 0,-2 3 192 0,1-3-16 0,5-4 0 0,0 2 0 0,3-2-176 0,0 2-176 0,-3-1 48 0,-1 3 0 0,-1 0-160 0,-2 3-32 0,-2-3 0 0,0 2 0 0,1-2 1168 0,-1 1 240 0,0 2 32 0,0-3 16 16,2 0 912-16,-1 0 176 0,1-3 32 0,-1 2 16 15,1 1 416-15,-1 0 96 0,-2-2 16 0,1 2 0 16,-1 0-1728-16,-1 0-352 0,1 2-64 0,-2-2-16 16,-1 4 48-16,3-4 0 0,0 0 0 0,0 0 0 15,0 0-128-15,-16 12-32 0,14-11 0 0,-1 2 0 16,2-1-112-16,1 0-32 0,-1 0 0 0,2 0 0 16,-1-2-192-16,2 2-64 0,1-2 0 0,-1 0 0 15,2 0 128-15,-4 0 32 0,0 0 0 0,0 0 0 0,0 0-160 0,0 0-128 16,20 6 192-16,-18-4-192 0,-1 2 0 0,1 0 0 15,-1 2 0-15,0 0 0 0,-1 3 0 0,0 1 0 16,1-2 0-16,-1 2 0 0,0 0 0 0,2 0 0 16,-1 2 0-16,1-3 0 0,1 1 0 0,1 0 0 15,0-4 0-15,3 3 0 0,0-3 0 0,1-1 0 16,0 0 0-16,2 1 0 0,1-2 0 0,2-2 0 16,-1 2 0-16,-1-2 0 0,0 2 0 15,-1-3 0-15,0 4 0 0,-1-4 0 0,-1 2-384 0,0-1 32 16,-2 2 0-16,-1-1 0 15,0-2-64-15,-2 1-16 0,1 4 0 0,1-4 0 16,-1 3-208-16,0-4-32 0,1 4-16 0,-1-1 0 16,3-2 96-16,-1 2 16 0,1-1 0 0,1 1 0 15,0 1-1184-15,2-1-224 0,0 2-64 0,1-4 0 16,-1 3-1728-16,-1 0-368 0</inkml:trace>
  <inkml:trace contextRef="#ctx0" brushRef="#br2" timeOffset="-182038.62">23951 4238 5519 0,'1'-3'496'16,"-1"3"-496"-16,1-4 0 0,-1 4 0 0,1 0 1200 0,-1 0 144 0,2 0 16 0,-1 0 16 0,0-2-784 0,3 0-144 0,-2 0-48 0,2 0 0 0,0-2 304 0,-1 2 48 0,0-2 16 0,-1 0 0 0,0 2 496 15,-1-2 96-15,0-1 32 0,-2 1 0 16,0 1 400-16,-3-2 96 0,0 1 16 0,-2 0 0 15,0 2-144-15,-4 1-32 0,-1 1 0 0,-4 0 0 0,-1 0-784 16,-3 3-176-16,-2 0-16 0,2 2-16 0,-2 0-416 0,2 1-64 16,0 0-32-16,2 0 0 0,4-1-32 0,0 0 0 15,5 1 0-15,0-2 0 0,4 2 128 0,2-2 0 16,1 1 16-16,2-1 0 0,1 2-144 0,1-3-48 16,3 1 0-16,0 1 0 0,4-1-352 0,1-3-80 15,4-1-16-15,1 0 0 0,2-1 80 0,-1-3 16 16,3 2 0-16,-2-5 0 0,2 4 208 0,-2-2 0 15,-1 1 0-15,-4 0 0 0,0 1 0 0,-4 0 0 16,-1 1 0-16,-3 0 0 0,-2 0 0 0,-3 0 0 16,0 0 0-16,-1 2 0 0,-1 0 192 0,-3 0 16 0,0 0 16 15,-1 0 0-15,-2 0 32 0,0 0 0 16,-1 0 0-16,-1 2 0 0,3-2-128 0,-2 0-128 0,0 0 176 16,2 0-176-16,1 0 256 0,1 0-48 0,1 0-16 15,2 0 0-15,-1 0-192 0,3 2 144 0,0-2-144 16,1 0 128-1,2 2-896-15,1 0-176 0,1 3-32 0,-1 0-10240 0,3 3-2048 0</inkml:trace>
  <inkml:trace contextRef="#ctx0" brushRef="#br2" timeOffset="-181633.53">24024 4345 5519 0,'-6'-5'496'0,"1"2"-496"0,0 0 0 0,1 2 0 0,3 1 2816 0,1 0 480 0,-2 0 96 0,1 0 0 0,-1 0-896 0,1-3-176 0,-1 3-32 0,2 0-16 0,2 0-512 0,1 0-96 0,2 3-32 0,-5-3 0 0,0 0-528 0,22 6-96 16,-13-5-32-16,0 2 0 0,1 3-304 0,0-2-64 15,-1 2-16-15,1 0 0 0,-1 0-592 0,-2 0 0 0,1 1 0 16,-1-1 0-16,1 0 0 0,-1 0 0 0,2 0 0 0,-1-1 0 16,1 4 0-16,0-3 0 0,2 3 0 15,0-2 0-15,0 2 0 0,0 1 0 0,0-3 0 16,0 4 0-16,3-1 0 0,-2 0 0 0,1-1 0 15,-2 1-128 1,0-4-704-16,-1 0-144 0,0 0-32 0,-2-2 0 16,0 0-960-16,-1-1-192 0,0 0-32 0,-1-1-6432 0,-1-1-1280 0</inkml:trace>
  <inkml:trace contextRef="#ctx0" brushRef="#br2" timeOffset="-180886.55">24426 4605 9215 0,'-3'-3'816'0,"2"2"-656"0,0-1-160 0,1 2 0 0,1 0 880 0,-1 0 144 0,0-4 16 0,-1 2 16 0,1-5 416 0,1 1 64 0,0 2 32 0,0-2 0 16,1 0-208-16,-1 2-32 0,1 2-16 0,-2-2 0 0,2 1 96 0,-2 1 32 0,-2 1 0 0,1 1 0 0,-1 0-592 0,-3 1-112 0,-2 2-32 0,1 0 0 15,-2 2-1280-15,0-1-256 16,0 0-48-16,1-2-16 0,2 2 304 0,3-2 48 0,-1 0 16 15,3-1 0-15,2-1 352 0,1 1 176 0,2 2-160 0,2-3 160 0,1 0 0 0,1 0 0 16,1 1 0-16,-2-1 0 0,2 2 0 0,0 1 320 16,0-2-64-16,-1 2 0 0,-1-1 16 0,0 2 0 15,-1-2 0-15,-1-2 0 0,-1 1 352 0,0 2 64 16,-1-3 16-16,0-3 0 0,-2 3 384 16,1-1 64-16,-1 1 32 0,-1-2 0 0,2 2-544 15,-2-4-128-15,0 4 0 0,1-2-16 0,-1 2-496 0,0-4 0 16,0 1 0-16,1 1 0 0,-2 1 0 0,1-4 0 15,0 1-192-15,-1 0 192 0,0-2 0 0,0 2 0 16,-1-1 0-16,0 1 0 0,-2-3 288 0,-1 1 64 16,-1 0 16-16,0 0 0 0,-1 0 128 0,0 2 16 15,-1-2 16-15,-1 0 0 0,1 1-208 0,1 1-64 16,-1 0 0-16,4 0 0 0,-1 2-256 0,3 2 0 16,0-3 0-16,2 2 0 15,-1 1-272-15,2 1-112 0,2 2-32 0,0-1 0 16,1 0-560-16,1 1-112 0,-1 2-32 0,1-1 0 15,0-1 224-15,-1 0 32 0,3 1 16 0,-2 1 0 16,1-1-80-16,-1-3-16 0,0 4 0 0,1-4 0 16,-2 1-64-16,0 1-16 0,-2 1 0 0,0-2-10416 0</inkml:trace>
  <inkml:trace contextRef="#ctx0" brushRef="#br2" timeOffset="-179899.86">23985 4302 2751 0,'7'2'256'0,"-1"2"-256"0,-1-1 0 0,-2-2 0 15,1 1 0-15,1-2 144 0,5 4-144 0,4 2 128 0,5 3 64 0,1-3 0 0,-3 0 0 0,0-5 0 0,-5 2 640 0,-3-3 144 0,-2 0 32 0,-2-4 0 0,-3 2 944 0,1-2 192 16,-1 2 32-16,0-2 16 0,0-1-176 0,1 1-32 16,-1 0-16-16,2 2 0 0,-1 1-544 15,1-2-96-15,0 0-32 0,1 0 0 0,0 3-128 0,0 0-16 16,0 0-16-16,-2-2 0 0,2 4 48 0,1-2 16 15,-1 3 0-15,0 0 0 0,0 0-752 0,0 0-160 16,0 1-32-16,0 2 0 0,0-3-256 0,0 1 128 16,-1-2-128-16,-1 2 0 0,1-2 0 0,-3-2 0 15,1 0 0-15,-1 0 0 0,-1 0 0 0,-1 0 0 0,-1 0 0 16,0 0 0-16,-3 0 0 0,5 0 0 16,0 0 128-16,-22 4-128 0,12-2 128 0,-3 2-128 0,1 0 192 15,0-2-192-15,1 2 144 0,-3 2-144 0,0 0 0 16,2 1 144-16,0-1-272 0,1 0-64 0,-1 0-16 15,2-2 0 1,2 2-960-16,0 0-192 0,1 0-48 0,2 1 0 16,1-4-832-16,2 3-160 0,1-4-32 0,1 3-16 15,1-4-80-15,3 1-16 0,1 1 0 0,1-3 0 16,2 4 752-16,1-2 160 0,2-1 32 0,0 4 0 16,2-1 208-16,-2 0 48 0,1-2 16 0,1 4 0 0,0-2 1056 0,-1-2 272 0,0 0 0 0,-3 0 0 15,4-1 0-15,-2 2 0 0,0 1 0 0,-1 1 0 16,-1-2 0-16,-1 0 0 0,0 0-128 0,-2 0 128 15,1 1 0-15,-2-3 0 0,0 0 0 0,0-1 0 16,-1 0 0-16,0-2 0 0,-1-2 0 0,1 1 0 16,-2-3 0-16,1 3-128 0,-2-2 128 0,0 1 0 0,1 0 0 15,-4 0 256-15,2 2-48 0,-1-2-16 0,0-1 1792 0,1 4 368 16,-1-1 64-16,-1-2 16 0,1 4 288 0,0-3 64 16,0 2 16-16,0 1 0 0,-1 0-928 0,1 1-176 15,1 2-32-15,-1-2-16 0,-2 4-1136 0,2-1-240 16,0 2-32-16,1 0-16 0,-1 0-224 0,2 1-160 15,0 0 32-15,2 2-8320 16,2-2-1648-16</inkml:trace>
  <inkml:trace contextRef="#ctx0" brushRef="#br2" timeOffset="-179625.09">24539 4573 17503 0,'2'-3'768'0,"-1"1"176"0,0 1-752 0,-1 1-192 0,1-3 0 0,1 3 0 0,-1 0 1248 0,0 0 224 0,1-2 32 0,2 0 16 0,1 0 672 0,-1 2 144 16,0-3 32-16,-2 2 0 0,-1 1-624 0,-1 0-112 0,0 4-32 0,-1-2 0 0,0 2-1120 0,-2 2-224 0,1 0-64 0,-1 2 0 15,1 1-400-15,1-1-96 0,-1 2-16 0,1 0 0 16,0-1-576-1,1 1-112-15,1-1-16 0,0 0-16 0,1-1-784 0,1-2-160 0,1-3-16 16,1 0-16-16,2-1-624 0,1-2-128 0,2 0-32 16,0-2 0-16,1 2 1392 0,1-4 288 0,1 4 48 15,0-2-4864-15</inkml:trace>
  <inkml:trace contextRef="#ctx0" brushRef="#br2" timeOffset="-179456.08">24725 4653 911 0,'-9'3'0'0,"3"-3"0"0,-1 0 0 0,2 2 0 0,1-2 1120 15,1 0 144-15,0 1 16 0,-3 2 16 0,-4-2-720 16,-3 2-128-16,0-1-48 0,2-2 0 0,2 1 1200 0,1-1 256 16,5 0 32-16,-1 0 16 0,4 0 416 0,0-1 96 15,3 1 16-15,1 0 0 0,3 0-1088 0,0 0-192 16,2 0-64-16,1 0 0 16,1 4-1680-16,2-2-352 0,2 2-64 0,0-2-9760 15</inkml:trace>
  <inkml:trace contextRef="#ctx0" brushRef="#br2" timeOffset="-179091.54">24827 4696 6447 0,'-4'-2'272'0,"-1"-2"80"0,0 4-352 0,1 0 0 0,1 0 0 16,1 0 0-16,0 0 960 0,-5 0 128 0,-3 0 32 0,-2 0 0 15,0 0-32-15,-2 0 0 0,3 1 0 0,0-1 0 16,1 3-368-16,1-3-80 0,2 2 0 16,1-2-16-16,1 2-496 0,0 0-128 0,1-2 0 0,2 3 0 15,-1-3 192-15,2 0 0 0,1 1 16 0,1-1 0 16,0 0 720-16,2 0 144 0,1 0 16 0,1 0 16 15,2 0-480-15,0 0-112 0,3-1 0 0,0 1-16 16,1 0-864-16,0 0-160 16,1 0-48-16,-3 1 0 0,1 1-592 0,0-2-128 0,-1 3-32 15,-3-2 0-15,0 1 112 0,-1 1 0 16,-2 2 16-16,-2-3 0 0,-1 2 496 0,0-1 80 0,-1-1 32 0,-1-2 0 16,1 0 1696-16,1 1 352 0,-1 2 64 0,0-3 16 0,-1 0 256 0,1 0 48 15,0 0 16-15,0 0 0 0,0 0-1440 16,1 0-288-16,-2 2-128 0,2-4 128 15,0 2-512-15,0 0-96 0,0 0-32 0,0 0 0 16,0 0 256-16,0 0 64 0,0 0 0 0,0 0 0 0,0 0 192 0,0 0 0 16,0 0 0-16,0 0 0 0,0 0 144 0,-22 0-16 15,17 2-128-15,0-2 192 16,0 1-768-16,0-1-144 0,2-1-48 0,0 1 0 16,1 0 240-16,2 0 32 0</inkml:trace>
  <inkml:trace contextRef="#ctx0" brushRef="#br3" timeOffset="-115521.77">24985 15278 2751 0,'-5'-1'256'0,"1"-2"-256"0,1 3 0 16,2-2 0-16,1 1 3776 0,0 1 704 0,1-3 128 0,-1 1 48 0,2-2-2832 0,0-2-560 0,3-4-112 0,-1 0-32 0,1 1-416 0,-2-3-64 0,1 2-32 0,0 0 0 0,-2 0-480 0,0 2-128 15,-2 1 0-15,0 0 0 0,-2 1 336 0,1 0 48 0,-1 1 16 16,0 0 0-16,-1 2 800 0,0 0 144 16,1 3 48-16,-1-3 0 0,0 3-304 0,0 3-64 0,2-3-16 0,-2 1 0 15,1 1-224-15,1-2-32 0,-1 1-16 0,2 1 0 16,0-1-112-16,0 1-32 0,0-2 0 0,0 0 0 16,0 0-256-16,0 0-48 0,0 0-16 0,0 0 0 15,0 0 48-15,0 0 16 0,0 0 0 0,0 0 0 16,0 0-112-16,0 0-32 0,0 0 0 0,0 0 0 15,0 0 48-15,0 0 0 0,0 0 0 0,0 0 0 16,0 0-64-16,0 0-16 0,0 0 0 0,-14 19 0 16,10-15 32-16,0 3 16 0,0-1 0 0,-1 3 0 15,1 1-32-15,-3-2-16 0,1 2 0 0,0 3 0 16,0-3 16-16,-2 2 0 0,0 4 0 0,-1-4 0 16,0 5 64-16,0-1 16 0,-3 5 0 0,2-2 0 15,-1 1-128-15,1 2 0 0,-1 3-128 0,0 1 192 16,0 1-192-16,0 3 0 0,-1 1 0 0,-1 1 0 0,0 1 0 15,0 0 128-15,0-2-128 0,0 1 0 0,1-4 0 0,1 1 0 16,0 2 0-16,1-6 0 0,1 0 320 0,2 1-16 16,1-4-16-16,-1 3 0 0,4-3-112 0,0 2-32 15,1-1 0-15,0 3 0 0,2-3-144 0,0-1 0 16,0-2 0-16,2 1 0 0,0-3 0 16,1-2 0-16,0 3 0 0,1-6 0 0,2 2 160 0,0-5-160 15,1 0 192-15,-1-1-192 0,0-3 144 0,1 1-144 16,0 0 0-16,0-4 144 0,2 2-144 0,-2-4 0 15,2 2 0-15,1-3 0 0,-2-3 0 0,2 2 128 16,0-5-128-16,0 0 0 0,0 0 128 0,1-4-128 16,3-1 0-16,-2 0 128 0,2-1-128 0,0-1 0 0,2-3 0 15,1-3 0-15,1-2 0 0,-1-1 0 0,2 0 0 16,-1-4 0-16,2 1 128 0,-1-1-128 0,1 0 0 16,-3-2 128-16,-1 3-128 0,-1 0 0 0,-2 0 0 15,1 2 0-15,0-2 0 0,-2-1 0 0,0-5 0 0,1 3 0 16,-2-3 0-16,0 1 288 0,0-4-48 0,-2 1-16 15,-2 9-224-15,2-7 0 0,-1-4 0 0,1-1 0 16,-1 2 0-16,-2 0 0 0,0 5 0 0,-2 3 0 16,-1-2 0-16,0 6 0 0,-1 0 0 0,0 2 0 15,-1-1 0-15,-2 5 144 0,-1 0-144 0,-1 1 128 16,-4 2-128-16,1 0 0 0,-2 3 144 0,-2 2-144 16,0 0-208-16,-3 2-112 0,1 1-32 0,-3 4 0 15,2 1-208 1,-2 4-32-16,-1-1-16 0,-2 3 0 0,2 1 128 0,0 1 32 0,0-2 0 15,1 2 0-15,2 1-240 0,0-3-32 0,1 4-16 16,1-4 0-16,1 2-208 0,0 2-32 0,3 0-16 0,-1 3-17776 16</inkml:trace>
  <inkml:trace contextRef="#ctx0" brushRef="#br3" timeOffset="-115245.14">24777 15583 13823 0,'-9'2'1216'0,"3"-2"-960"0,0 2-256 16,2-2 0-16,2 0 3008 0,2 1 576 0,-2 2 96 0,-1-1 32 0,-1 4-1424 0,-1 1-288 0,1 0-48 0,2 2-16 0,2 1-48 0,1 0-16 0,3-1 0 0,3 0 0 0,2 0-1024 0,2-2-208 0,4 2-32 0,1-3-16 0,1 0-48 0,2-2-16 0,3-3 0 0,1-1 0 0,2-1-272 0,2-2-48 0,2 0-16 0,-1-1 0 16,-2-2-192-16,-1-3 0 0,-3 2 0 0,-2-2-13552 15,-3-3-2640-15</inkml:trace>
  <inkml:trace contextRef="#ctx0" brushRef="#br3" timeOffset="-114631.41">24955 14781 38703 0,'-10'1'3440'0,"1"-1"-2752"16,4 3-560-16,4-3-128 0,2 0 736 0,-2 0 112 0,-3 0 32 0,-2 0 0 15,-1 0-736-15,-1 0-144 0,3 0 0 0,3 0 0 16,1 0 0-16,1 0 0 0,1 2 192 0,1-2-192 15,1 4 240-15,1-1-64 0,1 2-16 0,0-1 0 16,-1 0 384-16,3-2 80 0,1 2 16 0,2 0 0 16,4 1-112-16,-1-4-16 0,3 1 0 0,2-2 0 15,0-2-64-15,2 1-32 0,2-2 0 0,2-1 0 16,1 4-192-16,-4-2-32 0,-3 2-16 0,4-2 0 16,4 2-176-16,4-2 0 0,0 2 0 0,-1 0 0 15,0-2 0-15,-2 2 0 0,2 0 0 0,-1-3 0 16,-1 2 0-16,-2 1 0 0,-2-2 0 0,0 0 0 15,-2 2 0-15,-3-2 0 0,1 4 0 0,-4-4 0 0,-1-1 0 0,-1 2 0 16,-2-1 0-16,-4-1 0 0,0 2 0 0,-3-1 0 16,-2 2 0-16,-1-4 0 0,-2 1 0 0,-3 0 0 15,0-1 128-15,-3-1-128 0,-2 1 416 0,-1-2 0 16,-2-1 0-16,-3 1 0 0,-1-3-32 0,-1 0 0 16,-3 2 0-16,-2-3 0 0,-2 1-208 0,-1-1-48 15,1 0-128-15,-1 2 192 0,0-5-192 0,1 4 176 16,0-1-176-16,2 1 160 0,1 2-160 0,0-2 0 15,2-1 0-15,2 0 0 16,0 1-384-16,2 1-96 0,1 0-32 0,2 2 0 16,1 0-800-16,3-1-160 0</inkml:trace>
  <inkml:trace contextRef="#ctx0" brushRef="#br3" timeOffset="-111220.74">28201 15248 19343 0,'1'-2'1728'0,"0"-2"-1392"0,0 4-336 0,1-2 0 0,-2 2 0 16,1-3 0-16,1 2 0 0,2-4 0 0,0 1 816 0,1-2 240 0,-1 2 48 0,-2 1 16 0,2 0 544 0,-3-1 96 0,-1 4 32 0,0-2 0 0,1 2 48 0,-2 0 16 15,0 0 0-15,-2 2 0 16,2-2-608-16,0 4-112 0,-2 0-32 0,3-4 0 16,0 0-544-16,-10 18-112 0,7-11-32 0,-2 1 0 0,-1 3-112 0,-1 1-32 15,1 1 0-15,0 0 0 0,-1-1-112 16,-1 1-32-16,0 2 0 0,0-1 0 15,-1 2 112-15,1 1 16 0,-1 3 0 0,0-1 0 0,0 3 0 0,-1 3 0 16,-1 1 0-16,-1 2 0 0,1 3-112 0,-1 2-16 16,-2 2 0-16,1 0 0 0,0-2-128 0,1-1 128 15,0-1-128-15,-2-1 128 0,3 1 64 0,-1-2 0 16,3-4 0-16,-1 0 0 0,1 0 48 0,1-3 16 16,0 4 0-16,1-4 0 0,1 0-64 0,1-3-16 15,1-1 0-15,0-2 0 0,2 1 0 0,1-4 0 16,-1 2 0-16,2-3 0 0,0 1-176 0,2-3 192 15,-1-3-192-15,1 2 192 0,1-3-192 0,-1-2 0 16,3-2 0-16,0 1 128 0,0-3-128 0,2 0 0 0,1-3 0 16,2-1 0-16,1-2 160 0,1-3-160 0,2 3 192 15,2-4-192-15,0-2 192 0,1 0-192 0,1 2 192 16,-1-4-192-16,0 2 0 0,1-1 0 0,-2 1 0 16,0-3 0-16,0 2 0 0,0-3 0 0,-1 1 0 15,0 1 0-15,-2-2 192 0,1 0-64 0,-1-1 0 0,0-1-128 16,0 1 320-16,1 0-32 0,-2-2-16 0,1-1 0 15,-1 2-144-15,0-1-128 0,0 0 144 0,-1-5-144 16,0 2 128-16,-3-2-128 0,2 2 0 0,-2-5 0 16,-1 1 304-16,-2-3-48 0,1-3 0 0,-2 1 0 15,0 0-64-15,-2 2-32 0,-1 0 0 0,1 1 0 16,-2-1 0-16,0 2 0 0,-2 4 0 0,1-2 0 16,-1 5-32-16,-1-1 0 0,0 5 0 0,0 0 0 15,-2 1 0-15,1 3-128 0,-1 2 192 0,2 2-64 0,-1 4-128 16,-1 0 0-16,1 4 0 0,-1 0 0 0,-1 0-272 15,0 4-96-15,0 2-16 0,-2 0 0 16,1 3-304-16,-2 0-64 0,0 0-16 0,0 1 0 16,-1 0 256-16,0-1 64 0,0-2 0 0,0-1 0 15,2 0 0-15,-1 1 0 0,3-4 0 0,-2 2 0 16,3-1-448-16,-1 0-64 0,1-2-32 0,2-1-19008 0</inkml:trace>
  <inkml:trace contextRef="#ctx0" brushRef="#br3" timeOffset="-110949.79">28020 15654 14847 0,'-6'0'320'0,"1"0"80"0,1 0 16 0,2 0 0 0,1 2-416 0,-1-2 0 0,2 2 0 0,-1 0 0 0,0 1 3840 0,-1 3 672 0,0-1 144 0,1 1 16 0,2 3-1600 0,2-3-320 0,2 0-64 0,0-2 0 0,3 2-1632 0,2-4-320 0,1 2-64 0,3-4-16 15,1 0-144-15,1 0-16 0,1-3-16 0,2 2 0 16,0-4-240-16,4 2-48 0,-1-4-16 0,1 4 0 16,2-3-176-16,-1-3-256 0,0 1 64 0,-3 0-13360 15,-2 0-2672-15</inkml:trace>
  <inkml:trace contextRef="#ctx0" brushRef="#br3" timeOffset="-110321.87">28160 14791 41471 0,'-7'0'1840'0,"0"0"368"0,2 0-1760 0,3 0-448 0,1 0 0 0,1 0 0 16,1 0-576 0,-1 2-192-16,0-2-32 0,1 4-16 0,0-2 1184 0,3 2 224 0,1-3 48 0,-1 2 16 15,2 1-272-15,0-2-48 0,2 4-16 0,-1-3 0 16,2 3 144-16,-1-2 32 0,3 2 0 0,2-3 0 16,0 4-48-16,3-4-16 0,1 2 0 0,0-5 0 0,0 4-256 15,3-6-48-15,1 0-128 0,0 0 192 16,3-4-192-16,-2 2 0 0,-1-2 128 0,0 0-128 15,0 2 0-15,-3-1 0 0,1 1 0 0,-3 0 0 0,-1 2 0 16,1-2 0-16,-1 4 128 0,0-2-128 0,-1 2 0 0,0-3 0 16,0 2 0-16,-3 1-160 0,0 0 160 0,-2 0 0 15,-2 0 0-15,-1 0 0 0,-2 0 0 0,0 0 0 16,-3 0 0-16,0 0 0 0,-1 0 0 0,0 0 0 16,-1 0 128-16,0-2-128 0,-2 0 432 0,-1 0 16 15,-1-2 0-15,5 4 0 0,0 0-144 0,-18-18-32 16,10 12 0-16,0-4 0 0,-2 0-80 0,0 1 0 15,-1-3-16-15,1 2 0 0,0 0-48 0,0 1 0 16,-1-4 0-16,0 0 0 0,-3 1-128 0,2 0 0 16,0 2 0-16,-1-3 0 0,1 5 0 0,1 0 0 0,1 2 0 15,1 0 0 1,-1-3-496-16,3 5 32 0,-1-2 0 0,2 3 0 16,1-1-176-16,0-1-16 0,2 1-16 0,1 1 0 15,2-4-288-15,2 4-64 0,0-4-16 0,4 1-18128 0</inkml:trace>
  <inkml:trace contextRef="#ctx0" brushRef="#br3" timeOffset="-108483.58">29226 13873 12895 0,'-3'-2'1152'15,"2"2"-928"-15,0-3-224 0,0 2 0 0,2 1 1536 0,-1 0 256 0,1 0 48 0,0-2 16 0,2-2-1072 0,1 1-208 0,-1 0-32 0,1-4-16 0,0 4 176 0,-2-2 16 0,-1 1 16 16,1 2 0-16,-2 0 608 0,-2 2 112 0,1 0 16 0,-1 0 16 15,0 2-144-15,-1 3-16 0,-2-2-16 0,0 1 0 16,0 0-384-16,-1 2-80 0,0 0-16 0,-3 3 0 16,0-2-448-16,-2 4-80 0,0 2-32 0,-1 0 0 0,1 0-32 0,-3 3-16 15,-2 0 0-15,0 2 0 0,0 5 48 16,0-4 16-16,-2 5 0 0,2-2 0 0,0 2-48 16,-1 0-16-16,2 2 0 0,-1 2 0 0,1-3-224 15,0 4 0-15,2-3 0 0,-1 1 0 0,4-2 0 0,1-2 128 16,2 2-128-16,2-3 0 0,3 1 0 0,-1-5 0 15,3 4 0-15,1-3 0 0,2 1 0 0,2-2 0 16,2-2 0-16,1 0 0 0,2 0-192 0,2-1-64 16,3-1-32-16,1 1 0 15,2-3-576-15,2-1-112 0,-1 0-32 0,2-1 0 16,2-2-1120-16,-2 0-240 0</inkml:trace>
  <inkml:trace contextRef="#ctx0" brushRef="#br3" timeOffset="-107516.02">29550 14007 5279 0,'4'-9'464'0,"-2"3"-464"0,1 1 0 0,-2-1 0 0,0 3 0 0,-1 3 0 0,1-2 0 16,0-2 0-16,1 0 2240 0,0-4 448 0,1 0 96 0,-1 2 32 0,-1-2-256 0,2 4-48 0,-3 0-16 0,0 2 16 0,0-1-288 0,-1 3-64 0,-1 0-16 0,1 3 32 15,-1 0-704-15,-1 2-128 0,-2 3-16 16,0 0 16-16,0 2-832 0,-2 3-144 0,0 3-48 0,-5 2 32 16,1 2-144-16,0 0-16 0,-2 3-16 0,1 0 16 15,-1 3 128-15,-1-2 32 0,1 2 0 0,-1-1 16 16,3 1-224-16,0-1-144 0,2 1 192 0,3 0-64 16,0-3-128-16,3-1 0 0,2 1 0 0,1-4 0 15,1-3 0-15,3 1-144 0,1 0 144 0,1-4 0 16,3 2-224-16,-1-1 16 0,2-4 0 0,1 0 16 15,1 1-320-15,0-4-48 16,1 2-16-16,1-3 32 0,1 0-672 0,0-5-144 0,0 2-32 16,-2-3-13776-16</inkml:trace>
  <inkml:trace contextRef="#ctx0" brushRef="#br3" timeOffset="-107204.66">29252 14232 24879 0,'-4'2'2208'0,"3"-2"-1760"0,2-2-448 15,0 2 0-15,2 0 1472 0,-2 0 224 16,3 0 32-16,1-1 16 0,3-2-96 0,5 1-32 0,0 0 0 0,3 0 0 16,3-1-720-16,1 2-160 0,3-2-32 0,0 1 0 15,1 1-336-15,1-3-80 0,1 4-16 0,-1-2 0 16,-1-1-272-16,-3 2 0 0,0-1 0 0,-1-2 0 31,-4 1-896-31,0 0-256 0</inkml:trace>
  <inkml:trace contextRef="#ctx0" brushRef="#br3" timeOffset="-106696.86">29655 13694 21183 0,'-6'0'1888'0,"2"0"-1504"0,0 0-384 0,3 0 0 0,1 0 2496 0,1 0 416 0,1 0 96 0,0 2 0 0,2-2-1472 0,1 4-320 0,2-1-48 0,3 0-16 0,1 3-528 0,3 2-112 0,-1 1-32 0,2 0 0 15,3 6-16-15,1-1 0 0,1 2 0 0,1 5 0 16,1-4-224-16,-2 2-48 0,-3-3-16 0,2 5 0 15,3 4-176-15,2 3 128 0,-3 4-128 0,-3 3 128 16,-2-1-128-16,-3 1 0 0,-3 1 0 0,-5-1 0 16,-3-1 0-16,-2 1 0 0,-2-3 0 0,-2-1 128 0,-1 0-128 15,-2-1 192-15,-3 0-192 0,-1-1 192 16,-1-1-192-16,-2-2-176 0,-3 3 48 0,0-5 0 16,-1 1-1024-16,-1-5-192 0,-1 0-32 15,1-3-15232-15</inkml:trace>
  <inkml:trace contextRef="#ctx0" brushRef="#br3" timeOffset="-104381.33">25991 13526 2751 0,'-5'-3'256'0,"1"3"-256"0,1-2 0 16,0 1 0-16,1-2 3392 0,2 3 640 0,0-2 128 0,-1 0 32 0,-2-1-2240 0,-1-2-448 0,2 1-96 0,1-2 0 0,1 0-592 0,1-1-112 0,0 4-32 0,3-3 0 0,0 2-80 0,-1-1-16 15,2 4 0-15,-1-4 0 0,3 3 832 0,-3 0 144 16,0 1 48-16,-1 1 0 0,1 0-160 0,-1 0-32 0,-1 0 0 0,-1 1 0 16,-1 1-512-16,0 1-96 0,-1 1-32 0,-1 2 0 15,-2 0-480-15,0 0-96 0,2-2-32 0,-2 2 0 16,-2 0-160-16,-2 7 160 0,0-3-160 0,-2 3 160 15,1 2 32-15,-1 1 16 0,0 0 0 16,1 3 0-16,-3 0-32 0,3 2-16 0,-3 2 0 0,2-1 0 16,-2 3-160-16,1 1 128 0,0 0-128 0,1 1 128 15,0-1-128-15,1 0 0 0,1-1 0 0,0 1 0 16,1 1 0-16,1-1 0 0,0 0 0 0,1-2 0 16,1 5 0-16,0-4 0 0,0 3 0 0,2-3 0 15,0 3 0-15,0-6 0 0,2 2-192 0,-1-3 192 0,2 1-256 16,1-6 64-16,0 3 0 0,2-3 16 0,1 0 0 15,1-4 0-15,1-2 0 0,2-1 0 16,1-2-368-16,1 0-80 0,3-4-16 16,-1 0 0-16,2-1-1696 0,1-4-352 0,3-1-64 15,-2 0-12016-15</inkml:trace>
  <inkml:trace contextRef="#ctx0" brushRef="#br3" timeOffset="-103833.33">26274 13609 16575 0,'-2'-3'1472'0,"1"2"-1168"0,1 1-304 0,0-3 0 0,1 3 1424 0,-1 0 240 0,0-2 32 0,0 1 16 0,0-3-880 0,1 1-192 0,-1 3-16 0,0 0-16 0,0 0 624 0,0 0 128 0,0 0 32 0,0 0 0 0,-11 19-96 0,7-12-16 16,-1 6 0-16,0-1 0 0,-2 7-176 0,-1-1-32 15,0 2-16-15,0 2 0 0,1 1-608 0,-3-1-112 16,1 3-16-16,2-3-16 0,1 0-304 0,0-3 0 15,1-1 128-15,1 2-128 0,1-4 0 0,2-1 128 16,0-5-128-16,1 2 0 0,1 1 192 0,2 0-64 0,0 3 0 16,1-1-128-16,2 1 0 0,-1-4 0 15,3 1-160-15,-2-3 160 16,3 0-560-16,-2-4 16 0,2 0 0 0,-1-5 0 16,2 2-480-16,-1-3-80 0,1-3-32 0,-2 2-9376 0,1-3-1888 15</inkml:trace>
  <inkml:trace contextRef="#ctx0" brushRef="#br3" timeOffset="-103537.85">26090 13845 26719 0,'-6'0'1184'0,"1"0"240"0,1 0-1136 0,3-3-288 0,1 3 0 0,0 0 0 0,0 0 192 0,0 0 0 16,1 0-16-16,-1 0 0 0,3 0 1072 15,-3 0 224-15,0 0 32 0,0 0 16 0,0 0-112 0,21 6 0 16,-16-6-16-16,1 0 0 0,4 0-448 0,1 0-96 16,-1 0-16-16,2-3 0 0,4 0-544 0,4 0-112 15,1-4-32-15,1 2 0 0,2-1-144 0,-1-1 0 16,1 1 0-16,-2-3 0 15,1 2-400-15,-2-2-64 0,0 2-16 0,-1 0-11472 16,-1 4-2288-16</inkml:trace>
  <inkml:trace contextRef="#ctx0" brushRef="#br3" timeOffset="-103155.14">26697 13609 21183 0,'-1'-3'1888'0,"0"3"-1504"0,-1 0-384 0,1 0 0 16,1 3 1776-16,0-3 272 0,0 2 64 0,0-1 16 0,-1 4-1568 0,0 1-320 15,-2 2-64-15,2 0-16 0,0 2 720 0,0 3 144 16,-2-1 16-16,1 2 16 0,-1 1 32 0,1 2 16 16,-2 1 0-16,1 3 0 0,0-3-528 0,-1 3-96 15,0-3-32-15,-1 2 0 0,0-1-448 0,0-1 0 16,2-2 0-16,-3 0 0 15,-1 3-1296-15,1-5-368 0,0 0-64 0,0-3-13776 16</inkml:trace>
  <inkml:trace contextRef="#ctx0" brushRef="#br3" timeOffset="-102931.03">26541 13848 3679 0,'-5'3'320'0,"0"1"-320"0,2-4 0 16,0 1 0-16,3-1 7584 0,0 0 1440 0,1 0 304 0,1 2 48 15,-1-2-7712-15,0 3-1664 0,4-2 0 0,-5-1-320 16,0 0 320-16,20 5 0 0,-10-4 0 0,0 2 0 16,-2-3-224-16,4 0-32 0,0 0 0 0,1 0 0 15,1 0 256-15,1-3 0 0,1 2 0 0,-1 1 0 16,1 0-1248-16,-2-2-160 0</inkml:trace>
  <inkml:trace contextRef="#ctx0" brushRef="#br3" timeOffset="-102099.5">26954 13497 21183 0,'-3'-5'944'0,"0"2"192"0,1-1-912 16,0 1-224-16,2 2 0 0,0-1 0 0,0 2 0 0,0-3 128 0,-1 0-128 0,1-4 0 0,-1 4 352 0,0-2-32 0,0 3 0 0,-2 2 0 0,2 3 1136 0,-3 2 208 16,2 4 64-16,-1-1 0 0,-1 2 416 0,1 2 96 0,0 2 0 0,1 2 16 0,-2 3-848 0,2-3-192 0,-1 5-16 0,2-1-16 15,0 2-736-15,-1-1-128 0,2-1-48 0,0 2 0 16,0 0-272-16,-1-1 0 0,0 3 0 0,0 0 0 15,-2-4 0-15,1 2 0 0,-1 1 0 0,0 0 0 16,-1-1 0-16,0 1 0 0,0-3 0 0,-1 1-144 0,1-2-16 16,0-3 0-16,0 3 0 0,0-5 0 0,2 0-96 15,-1-4 0-15,2-1-16 0,0-3 0 16,1-2-1408-16,-1-4-288 16</inkml:trace>
  <inkml:trace contextRef="#ctx0" brushRef="#br3" timeOffset="-101566.55">26982 13184 13823 0,'-3'-5'608'16,"1"4"128"-16,-1-2-592 0,2 3-144 0,1-3 0 0,0 3 0 0,0 0 736 0,0 0 112 0,0-2 32 0,-1 2 0 0,1 0 1616 0,0 0 336 0,0 0 64 0,0 0 16 0,0 0-352 0,7 21-80 0,-3-15-16 0,1 4 0 0,2 0-1056 16,1-1-192-16,1 4-64 0,1-1 0 0,1 1-752 15,1-1-144-15,0 2-48 0,0 0 0 0,2 0-64 0,0 2-16 16,0 5 0-16,1 1 0 0,-1 1-128 0,-1-1 0 16,1 3 0-16,-3-3 0 0,-1 0 0 0,0 2 0 15,-3-1 0-15,-2 3 0 0,0-1 0 0,-4 3 0 16,-1-2 0-16,-2 3 0 0,-2 2 0 0,-3-3 0 15,-1 0 0-15,0-2 0 0,-2-3-160 0,-1 1 160 16,0-4 0-16,-2 1-144 0,0-1 144 0,0 0 0 16,2-3 0-16,0 0 0 0,-3 4 0 0,1-2 0 15,-1-2 0-15,1-1 0 0,-1 2 0 0,2-7 144 16,-2 1-144-16,0-3 160 0,1-2-160 0,1-1 0 16,-1-1 0-16,1-5 0 15,2 0-1136-15,0-2-144 0,1-1-48 0,2-4 0 0</inkml:trace>
  <inkml:trace contextRef="#ctx0" brushRef="#br3" timeOffset="-99700.12">27308 15616 20271 0,'0'-4'1792'0,"0"4"-1424"0,0 0-368 15,0-3 0-15,0 3 0 0,0 0 0 0,0 0 0 0,0-2 0 0,0 1 256 0,0-2 144 0,-1 1 32 0,1 2 0 0,0 0 1392 0,0 0 288 0,0 0 48 0,0 0 16 0,0 0-320 0,0 0-48 16,-24-4-16-16,19 6 0 0,-1-2-672 0,1 2-144 16,-1 0-16-16,0-2-16 0,0 3-368 0,-1 0-80 15,-1-3-16-15,0 3 0 0,0-2-208 0,-2 2-32 16,1-3-16-16,-2 0 0 0,-1 1 0 0,-2-1 0 15,-2 2 0-15,-3-2 0 0,0 0 0 0,-5 3 0 0,-1-3 0 16,-3 0 0-16,1 0-80 0,-3 0-16 0,2 0 0 16,-1-3 0-16,2 3 16 0,0-2 0 0,0 2 0 15,-2-1 0-15,2 1 112 0,0 0 0 0,2 0 16 0,-1 0 0 16,1 0-80-16,2 1 0 0,-1 1-16 16,1 1 0-16,-1-2-16 0,2-1 0 0,0 2 0 15,-2-2 0-15,3 0 32 0,-1-2 16 0,0 1 0 0,-2 1 0 16,1-3-208-16,-1 1 128 0,0 1-128 0,-1-3 0 15,1 4 0-15,1-3 0 0,1 3 0 0,1 0 0 16,1 0 0-16,-1 0 0 0,1 3 0 0,-3 1 0 16,-1-1 0-16,-1 0 0 0,2 0 0 0,-1 1 0 15,2 1 0-15,1-4 0 0,2 2 0 0,2-1 0 16,1 2 0-16,4-4 0 0,1 1 0 0,1 2 0 0,2-3 0 16,2 0 0-16,1 0 0 0,0-3 0 15,2 2 0-15,0-1 0 0,1 0 0 0,0 0 144 0,0-1 48 0,1 2 16 16,-1-4 0-16,2 4 0 0,-1-2-208 15,1 1 176-15,0 1-176 0,0-2 160 0,1 1-32 16,-1 1 0-16,2-2 0 0,0 2 0 0,-1 1-128 0,2-3 0 16,-1 3 0-16,3-2 0 0,0 1 0 0,1 1 0 15,1-3 0-15,1-1 0 0,1-2 0 0,1 1 0 16,1 0 0-16,1-1 0 0,2-2 0 0,-1-1 0 16,1-1 0-16,0 3 128 0,-2-5-128 0,0 3 0 15,1 1 0-15,-2-3 0 0,-1 4 0 0,0-3 0 16,-2 0 0-16,1 1 0 0,0-1 0 0,-3 0 0 15,0 2 0-15,0-2 0 0,-1 1 0 0,0 2 0 16,-1-4 0-16,-1 3 0 0,1-2 0 0,-1 2 0 0,-1-2 0 16,1 1 0-16,-1 2 0 0,-1 1 0 0,1-1 0 0,0 4 0 15,-1-4-144-15,1 5 144 0,-1-1 0 0,0 2 0 16,1 1 0-16,0 0-128 0,-1 0 128 16,0 0 0-16,0 0 0 0,1 1 0 0,-1 2 0 0,0-1 0 15,-1-2-128-15,0 0 128 0,0 0 0 0,0 0 0 16,0 24 0-16,-4-15-128 0,1-2 128 0,-2 4 0 15,-1-3 0-15,-2 1-192 0,-1 3 192 0,1-3-160 16,-2 4 160-16,-1-3-208 0,0 2 80 0,-2 0 128 16,1 1 0-16,-2 0 0 0,1 1 0 0,-1-2 0 15,-1 3 0-15,0-5 0 0,1 3 0 0,-2-4 192 16,-1 4-192-16,0-5 0 0,1 4 0 0,0-4 0 16,1 1 0-16,2-4-144 0,1 0 144 0,1-2 0 0,4 0 0 15,-1 1 0-15,2-2 0 0,3 2 0 0,-1-2 0 16,1 0 0-16,2 0 0 0,0 2 0 0,1-1 0 15,1 2 0-15,2-1 0 0,2 0 0 0,0 1 0 0,2 2 0 16,3 2 0-16,2 1 0 0,4 0 128 0,3 2 48 16,2 0 0-16,2 2 0 0,3 1-48 0,3-3 0 15,-1-2 0-15,1 0 0 0,-1 0-128 0,2 0 0 16,-1-2 0-16,-3-1 0 0,-2-1-144 0,-6-3 144 16,-1 1 0-16,-4-1 0 15,1-3-784-15,-6 0-48 0</inkml:trace>
  <inkml:trace contextRef="#ctx0" brushRef="#br3" timeOffset="-98151.49">29321 15672 27647 0,'-5'-3'2448'0,"1"3"-1952"0,3 0-496 0,2-3 0 0,-1 3 576 0,0 0 32 0,0-2 0 0,0 1 0 16,-1-2 752-16,2-1 160 0,1 4 16 0,-2 0 16 0,0 0-336 0,0 0-80 0,0 0-16 0,24 10 0 0,-15-4-384 0,1 2-80 16,2 1-16-16,3-1 0 0,2 2-64 0,2-3 0 15,2 2-16-15,1-3 0 0,1 1-48 0,-1-1 0 16,0-3 0-16,-1 0 0 0,-1 1-208 0,0-2-48 16,1-1-16-16,2-1 0 0,-2 3-240 0,0-3 0 15,0-3 0-15,-1 2 0 0,0-1 0 0,-2-1 0 16,0 2 0-16,-3-2 0 15,-1 0-512-15,-1 0 0 0,-3 0 0 0,-2 0-12912 16,-2 1-2576-16</inkml:trace>
  <inkml:trace contextRef="#ctx0" brushRef="#br3" timeOffset="-96549.7">30926 15416 11055 0,'3'-2'976'0,"-2"1"-784"0,0-2-192 0,0 1 0 0,1 1 1632 15,-2 1 288-15,1 0 48 0,0-3 16 0,0 1 1024 0,1 0 192 0,-1 0 64 0,-1-1 0 0,1 2-656 0,-2 1-128 0,-2 0-32 0,1 0 0 0,-1 1-1296 0,1 2-256 16,-1 1-48-16,1 1-16 0,-1 1-448 0,1-1-112 16,1 3-16-16,-3 1 0 0,2 2-64 0,-2 4-32 15,-1-1 0-15,-1 4 0 0,0 3 80 0,-3 5 16 0,-1-1 0 16,-1 3 0-16,-3 4 0 0,-1 3 0 0,1-3 0 15,-4 2 0-15,2-2-64 0,0-4 0 0,0-2 0 16,2-1 0-16,0-3-32 0,0 0-16 0,-2-2 0 0,0 1 0 16,1-1-144-16,-2-1 0 0,-1-3 0 15,1 0 0-15,0-1 0 0,-1-3 0 0,0-2 0 0,1 0 0 16,1-4 0-16,1-4 128 0,-1 0-128 0,2-2 0 16,0-2 192-16,1-4-64 0,0 0 0 0,2-4 0 15,0 1 32-15,1-4 0 0,0-2 0 0,2-5 0 16,0 2-160-16,1-3 128 0,-1-3-128 0,4-3 128 15,-1 1-128-15,1 0 0 0,0 1 0 0,2-1 0 16,0 2 0-16,1 1 0 0,1 1 0 0,0 4 0 0,3 1 0 16,0-1 0-16,1 2 0 0,1 3 0 0,1 0 0 15,0 0 128-15,2 1-128 0,0 0 128 0,1-1-128 0,1 4 0 16,0-4 0-16,0 3 128 0,0 2-128 0,0 0 0 16,-2 2 0-16,1 0 0 0,-2 2 0 15,1 2 0-15,-2 2 0 0,0 0 0 0,-1 2 0 0,0 3 0 16,1 1 144-16,-1 3-144 0,3 3 192 15,-2-2-48-15,1 5 0 0,1-1 0 0,0 0-16 0,1 2 0 16,1 4 0-16,1-1 0 0,0-1 112 0,1 2 16 16,2 1 0-16,0-1 0 0,2 2-128 0,0 0 0 15,0-3-128-15,0 1 192 0,0-2 96 0,-1 2 16 16,0 1 0-16,0-2 0 0,-1-3-176 0,-1 2-128 16,0-2 192-16,-2 1-192 0,1-5 0 0,-3 0 0 15,1-1 0-15,-1-2 0 0,0 1 0 0,-2-1 0 0,1-3 0 16,-2-3-192-1,-1 0-960-15,0 1-176 0,0-4-32 0,-2 0-20224 0</inkml:trace>
  <inkml:trace contextRef="#ctx0" brushRef="#br3" timeOffset="-92445.45">32059 14752 13823 0,'0'0'1216'16,"0"-2"-960"-16,1 1-256 0,0-1 0 0,1 2 1408 0,-1 0 256 0,0-1 32 0,1-1 16 0,2 1-1312 0,-1-2-256 0,0-1-144 0,0 4 160 0,-1-2 1056 0,0 2 192 0,-1 0 64 15,0-3 0-15,-1 3 272 0,1 0 64 0,-1 0 16 0,0-1 0 0,0 1-704 0,0 0-144 16,0 0-16-16,0 0-16 0,0 0 224 0,0 0 48 16,0 0 16-16,0 0 0 0,0 0-720 0,-3-21-160 15,1 17-32-15,1-2 0 0,-1-1-80 0,-1 1-32 16,1-1 0-16,-2-1 0 0,-1-2 80 0,0 0 16 15,-1-1 0-15,-2 0 0 0,1-2 64 0,-2 2 16 16,1 1 0-16,0 0 0 0,1 4-144 0,-2 3-32 16,-1-4 0-16,-1 5 0 0,0 4-208 0,-3 5-192 0,0 0 48 15,-1 5 0-15,-1 4-176 0,-2 5-48 0,1 2 0 16,1 5 0-16,0 1 240 0,2 2 128 0,3-2-160 16,0 0 160-16,4-2 0 0,0-1 0 0,3-4 0 15,0 0 0-15,0-2 240 0,2-1-64 0,0-1-16 0,1-2 0 16,1-1-160-16,0 1 192 0,1-2-192 15,2-2 192-15,1 1-64 0,1-1-128 0,1-2 192 0,1-2-64 16,2 2-128-16,-1-3 0 0,4-1 0 0,0-3 128 16,0 1-128-16,1-1 0 0,0-1 0 15,0-1 0-15,-1-1 0 0,-1-1 128 0,0 1-128 0,0-5 0 16,1 1 352-16,-4 1-16 0,1-3 0 0,-2-1 0 16,1-3 288-16,-2 2 48 0,-1-5 16 0,0 0 0 15,0 0-96-15,-2-5-16 0,1-1 0 0,0-3 0 16,0-1-144-16,-2-2-48 0,0 0 0 0,1-6 0 15,-1 2-48-15,2-9-16 0,-1 0 0 0,-1-6 0 0,2-1-128 16,-2 1-16-16,1-3-16 0,0 2 0 0,1-2-160 16,0 3 0-16,1 0 0 0,-1 6 0 0,-1 0-272 0,1 5-48 15,-2 5 0-15,1 3 0 16,-2-1-352-16,2 5-80 0,-2 2-16 0,-2 2 0 16,1 5-128-16,0 0-16 0,-3 6-16 0,2-3 0 15,-2 5-256-15,1 0-48 0,1 4-16 0,-2 0-18112 0</inkml:trace>
  <inkml:trace contextRef="#ctx0" brushRef="#br3" timeOffset="-91899.18">32422 13959 40543 0,'-6'-7'3600'0,"2"5"-2880"0,3-1-576 0,2 3-144 16,1 0 352-16,-1 0 32 0,0-1 16 0,-1-1 0 0,0-1-400 0,-1 0 128 0,1 0-128 0,-1 2 0 0,-2 1 224 0,2 1-32 0,-1 2-16 0,-2 3 0 0,1 2 368 15,0 2 80-15,0 3 16 0,2 3 0 0,0 2-384 0,1 2-80 16,2 2-16-16,-1 4 0 0,3 1-160 16,0 3 160-16,2 4-160 0,0 0 160 0,2 1-32 0,0-1 0 15,2 2 0-15,1 1 0 0,2 2 0 16,-1-1 0-16,0 3 0 0,2 1 0 0,1 1-128 0,0-2 0 16,-2 0 0-16,-2-3 128 0,2-2-128 0,-2-1 0 15,-2-1 0-15,-2-3 0 0,-2-6 0 0,-3 1 0 16,0-1 0-16,-2-6 0 0,0 0 128 0,-2-3 0 15,0 3 0-15,-3-1 0 0,-1 2-128 0,-2-2 0 16,0 0 0-16,-2-3 0 0,0-2 336 0,0-2 48 16,-1-1 0-16,0-4 0 0,1 1-112 0,0-4-16 15,1 0 0-15,-1-3 0 0,1 0-256 0,-3-3 0 16,1 1 0-16,-2-2 0 0,0 0 0 0,0 1 0 16,-1-4 0-16,1 1 0 0,-2 0 0 0,-1-3 0 0,1 3 0 15,-3-1 0-15,2 2 0 0,-1 0 0 0,1 2 0 0,0 0 0 16,2 0 0-16,2 1-176 0,3 1 176 0,1 1-208 31,1-3-432-31,1 3-96 0,3-2-16 0,1 0-13392 0,5 0-2672 16</inkml:trace>
  <inkml:trace contextRef="#ctx0" brushRef="#br3" timeOffset="-91437.59">31546 15430 41471 0,'-14'0'3680'0,"4"3"-2944"0,6-3-592 0,4 0-144 0,3 0 192 0,-3 0 0 0,-1 2 0 0,-3-2 0 0,0 1 80 0,3 2 32 0,2-1 0 0,3-1 0 0,5 2-48 0,-9-3 0 0,26 1 0 0,-5 0 0 16,3 1 416-16,9 0 80 0,7 2 16 0,7-4 0 16,4 0 0-16,10 0 0 0,9 0 0 0,8-4 0 15,-5 2-336-15,9-1-64 0,5 2-16 0,6-3 0 16,-3-2-352-16,-2-3 0 0,-1 2 0 0,-3 1 128 16,-4 1-128-16,-6-1 0 0,-6-2-128 0,-7 2 128 15,-5 0-528 1,-4 0-32-16,-3-1 0 0</inkml:trace>
  <inkml:trace contextRef="#ctx0" brushRef="#br3" timeOffset="-90585.21">32124 16532 6447 0,'3'-5'576'0,"-2"1"-576"0,0 2 0 0,1 1 0 0,-2-2 4288 0,1 1 768 0,1 0 128 0,1-1 48 0,0-2-2224 0,1-3-432 0,2 2-80 0,-1-6-32 0,-1 3-528 0,0-3-96 0,-1 1-32 0,-1-4 0 0,-1-1-976 0,-1 0-192 15,-1-3-32-15,-2-1-16 0,1-1-160 0,-3 1-48 16,-1-4 0-16,-3-1 0 0,0 1 0 0,-1 0 0 15,-1 3 0-15,-1 1 0 0,-3 1 0 0,0 6 0 16,-2 0 0-16,-2 4 0 0,2 2-256 0,-2 4-128 16,0 3 128-16,-2 1-128 0,-2 5 0 0,2 4-224 15,-1 2 32-15,1 3 0 0,1 2 64 0,2 6 128 16,-1 1-208-16,3 4 80 0,1-2 128 0,3 2 0 16,1 1 0-16,1-1 0 0,3 3 0 0,-1 1 0 15,3 0 0-15,1 0 0 0,1 2 0 0,0 0 0 0,2-2 0 16,1 1-128-16,0-2-16 0,2-5 0 0,3-1 0 15,2-1 0-15,1-2 0 0,1-2 0 0,3-5 0 16,1-4 0-16,0 0 144 0,2-5 0 0,0 2-144 0,1-6 144 16,0-2 0-16,0-2 0 0,1-2 192 0,3-5-64 15,-1 2 224-15,1-4 32 0,1 0 16 0,-2-5 0 16,1-2 160-16,0-1 16 0,-3-1 16 0,-1-1 0 16,-1-2 160-16,0-5 16 0,-1-3 16 0,-2-4 0 15,-1 0 16-15,-1-4 0 0,-1-5 0 0,-2-2 0 16,-2 0-272-16,0 0-48 0,-3 1-16 0,1-2 0 15,-3 0-320-15,0 0-144 0,0 1 128 0,0-1-128 16,-1-2 0-16,1 0 0 0,-2 6 0 0,2 3 0 16,-1 3-176-16,1 5-64 0,-2 0-16 0,2 5 0 15,-1 1-768-15,-2 5-144 0,2 4-48 16,-2 2 0 0,2 5-208-16,-1-3-48 0,-1 7-16 0,1-1-12720 0,-2 4-2560 0</inkml:trace>
  <inkml:trace contextRef="#ctx0" brushRef="#br3" timeOffset="-89817.24">32678 15786 26719 0,'2'-3'2368'0,"-1"-2"-1888"0,0 3-480 0,0 0 0 0,1 2 320 16,-1 0-48-16,0-4 0 0,1 2 0 0,1-2 1408 0,-2-2 288 0,0 2 48 0,-1 2 16 0,-1 4-288 0,-1-1-48 0,-2 3-16 0,0 1 0 0,1 1-992 0,-2 4-208 16,-2 0-32-16,-1 5-16 0,-1 5-48 0,-1 2 0 15,-1-1 0-15,1 6 0 0,-2 6-80 0,-3 6-32 16,-1 3 0-16,-3 5 0 0,2 3-80 0,-3 4-32 15,1-1 0-15,-1-2 0 0,1-1-160 0,2-2 192 0,1-1-192 16,2-3 192-16,2-2-192 0,4-4 0 0,2-1 0 16,4-5 0-16,3-6 128 0,0-2 0 0,4-2 0 0,0-2 0 15,3-5-128-15,0-2 0 0,1-3 0 0,1-1 128 16,0-2 0-16,1-2 0 0,1-1 0 0,0-4 0 16,3 0 0-16,0-4 0 0,2-1 0 0,1-2 0 15,-1-3 208-15,0-2 48 0,3-3 0 0,-1-1 0 16,1-7-256-16,-1-3-128 0,1-4 160 0,-1-3-160 15,-2-1 224-15,-1-5-48 0,-1-4-16 0,-3-1 0 16,1-1-160-16,-2-2 0 0,-1-1 0 0,-2-3 0 16,-2 1 0-16,-2 0 0 0,-1 2 0 0,-2 1 0 15,-1 2-400-15,0 1-64 16,-1 4-16-16,-2 4 0 0,1 5-192 16,-2 5-32-16,0 4-16 0,-1 4 0 0,2-1-192 0,-2 6-48 15,1-2 0-15,-1 5 0 0,0 0-752 0,1 1-144 0,1 3-48 0</inkml:trace>
  <inkml:trace contextRef="#ctx0" brushRef="#br3" timeOffset="-89398.75">32542 16369 39615 0,'-2'3'3520'0,"-1"0"-2816"0,3-1-560 0,2 0-144 0,0 0 944 16,1-2 144-16,0 2 48 0,2 0 0 0,3 0-416 0,2 2-80 0,3 2 0 0,1 0-16 0,-2 0 32 0,2 1 16 0,-2-1 0 0,2 0 0 0,-1 0-320 0,0 0-64 15,0 2-16-15,1-3 0 0,-2 2-496 0,1-3-96 0,-2 1-32 0</inkml:trace>
  <inkml:trace contextRef="#ctx0" brushRef="#br3" timeOffset="-88559.53">32603 15729 13823 0,'-1'-3'608'0,"-1"-2"128"0,2 3-592 0,0 0-144 0,0-1 0 0,0 3 0 16,0 0 576-16,-1-1 64 0,0 1 32 0,0-2 0 15,-3-1 2464-15,0 3 512 0,-1 0 80 0,0-1 32 0,0 2-1024 0,-1-1-208 16,1 3-32-16,0-3-16 0,-1 2-1264 0,0-1-256 16,1 2-64-16,1-1 0 0,2-2 0 0,1 2-16 15,1 0 0-15,2-2 0 0,1 0-192 0,2 3-48 16,1-3 0-16,1 0 0 0,4 0-192 0,0-3-64 16,4 3 0-16,3-4 0 0,1 2 0 0,2-2 0 15,3 2 0-15,2-2 0 0,1 2-160 0,1-2-32 0,3 1-16 16,-1 2 0-1,0-1-32-15,-3-1 0 0,0 2 0 0,-1 1 0 0,0-2-144 0,-1 2 0 16,1-3 144-16,-3 2-144 0,0 1 288 0,-4 0-16 0,1 0 0 16,-4 0 0-16,0 0-64 0,-2-3-16 0,-1 3 0 15,0-3 0-15,-1 3 48 0,-1-5 0 0,2 3 0 0,-1-4 0 16,-1 3-240-16,-1-4 128 0,1 2-128 16,-2 2 0-16,1-3 0 0,-3 2 0 0,-1-2 0 0,-2 2 0 15,0 1 0-15,-3 0 0 0,-1-2 0 0,0 4 0 16,-1-3 0-16,-2 1 128 0,0 0-128 0,-1 0 0 15,-2 1 384-15,0 0-32 0,-2 0 0 0,1 0 0 16,-1 0-32-16,1 0 0 0,-2-1 0 0,1 2 0 16,-2-1 256-16,0 0 32 0,1 0 16 0,0-2 0 15,2 2-496-15,-2-2-96 0,2 2-32 0,0-2 0 16,-1 0 0-16,-1 2 0 0,2-2 0 0,-2-1 0 0,2 1 0 16,-2 1 0-16,-1-2 0 0,2 1 0 0,-2 0 0 15,0 1 0-15,0-2 0 0,1 1 0 0,1 0 0 16,-1 2 0-16,2-1 0 0,-2 2 0 0,2 1 0 0,-1-2 0 15,1 2 0-15,-1 2 0 0,2-2 0 0,0 0 0 16,2 1 0-16,1 2 0 0,0-3 0 0,1 0 0 16,0 2 0-16,1-2 0 0,0 0 0 0,1 0 0 15,1 0 0-15,0 0 0 16,1 0-384-16,0-2-64 0,-1 2 0 0,2-4-16 16,-1 2-256-16,2-1-48 0,0-1-16 0,-1 1 0 15,2-1-384-15,-1-1-80 0,0 4-16 0,-1-2 0 16,1 0-160-16,-1-1-48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7:08:30.04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10794 10024 21183 0,'-1'-3'1888'0,"1"2"-1504"16,0 1-384-16,0 0 0 0,0 0 320 0,0 0-16 0,0 0 0 0,-2 0 0 0,1 0-112 0,-1 1 0 0,-2 4-16 0,4-5 0 0,0 0 384 0,-20 16 80 0,12-6 0 16,-2 2 16-16,0-2-432 0,-3 3-96 0,1 0 0 0,-2 5-128 15,0-2 992-15,-3 2 96 0,-1 5 0 0,-1-1 16 0,2 1 192 0,-4 6 48 16,0 2 0-16,-1 1 0 0,2-1-688 0,0 1-128 16,0 3-16-16,2 2-16 0,1 1-352 0,2 3-144 15,1 4 128-15,2 2-128 0,3 3 144 0,4-6-144 16,1 1 160-16,4-3-160 0,3-2 480 0,-1-5 0 15,3-1 0-15,2 2 0 0,-1 5-288 0,2-1-64 16,0 5-128-16,0 2 192 0,2 4-192 0,0-4-128 16,1 3 128-16,0-5-208 15,1-4-816-15,0-2-176 0,2 2-16 0,-1-8-16 16,0-7-576-16,1 0-112 0,4 1-32 0,0-3-11248 0</inkml:trace>
  <inkml:trace contextRef="#ctx0" brushRef="#br0" timeOffset="481.67">10919 10470 35935 0,'-4'5'3200'0,"0"-1"-2560"0,1 2-512 0,1 0-128 0,4 2 1184 0,-2 0 224 0,0 8 32 0,0 7 16 0,3 11-1328 0,2 9-128 0,5 3-272 0,0 1 64 0,4 0 32 0,-4 0 16 0,1-1 0 0,-3 1 0 15,-1 0-48-15,-3 0-16 0,0 4 0 0,-3-3 0 32,-2 3-688-32,-3-7-144 0,0-1-32 0,-1-11 0 15,0-3-320-15,0-4-80 0,0-6-16 0,0 0-8032 0,1-4-1600 0</inkml:trace>
  <inkml:trace contextRef="#ctx0" brushRef="#br0" timeOffset="1159.4">10904 10314 41471 0,'-9'-6'3680'0,"3"2"-2944"16,2 4-592-16,4-2-144 0,2 2 400 0,-2 0 48 15,-2-4 16-15,0-1 0 0,2 0-464 0,0-1 0 16,4 4-176-16,2-2 176 0,1 1-160 0,3 3 160 16,2 0 0-16,3 3-144 0,4-3-96 0,3 4-16 15,4 2 0-15,3-2 0 0,0 2 80 0,2 2 16 16,1 0 0-16,-1 0 0 0,-1 2 160 0,-5-1 0 0,-2 1 0 16,-2 2 0-16,0 1 0 0,-2 0 0 0,-3 2 0 15,-4-1 0-15,-1-2 128 0,-1 4-128 0,-2-1 128 16,-2 1-128-16,-3 0 0 0,-1-2 0 0,-4 4 0 0,-3-3-128 15,-1 1 128-15,-4 0 0 0,-2 3 0 0,-4-2 0 16,-4 0 0-16,-1 1 0 0,-4-1 0 0,1-1-128 16,-2 0-64-16,0-2 0 0,-1 1 0 0,2-5 0 15,1 2 192-15,3-6 0 0,3 2 0 0,2-2-128 16,2-1 128-16,3-2 0 0,2 4 0 0,2-6 0 16,2 1 0-16,2 1 0 0,2-3 0 0,4 3 0 15,0 0 0-15,2 1 0 0,3-1 0 0,3 4 0 16,1-4 0-16,3 3 0 0,1 1 0 0,2 1 0 0,0-2 0 15,1 1 128-15,0-1-128 0,1 0 0 16,0 1-128-16,-2 0-112 0,-1 1-16 0,-1-2 0 0,-3 4 0 16,1 0-16-16,-3 3 0 0,0-1 0 0,-2 0 272 15,-2 2-160-15,-1-1 160 0,1 2-128 0,-3 0 128 0,1 1 0 16,0 2 0-16,0-1 0 0,2-1 0 0,-3 1 0 16,1 1 128-16,-1-2-128 0,0 0 0 0,-2 2 128 15,0-2-128-15,-2 0 0 0,0-2 256 0,-3 1-32 16,1 1 0-16,-3-1 0 0,-2 1 32 0,0-4 16 15,-2 2 0-15,-1-2 0 0,-1-2-128 0,0 0-16 16,-2 1-128-16,-1-3 192 0,-2 0-192 0,0-2 144 16,-1 1-144-16,-1-3 128 0,1 1-128 0,-2-1 0 15,1-1 0-15,-1 0 0 0,1-3 0 0,-1 0 0 16,2 0 0-16,-2 0 0 0,1-2-128 0,-2 1-128 0,1-2 0 16,2-1-16-1,1 2-864-15,1-1-160 0,2 2-48 0,0-2-9760 0,5 0-1952 16</inkml:trace>
  <inkml:trace contextRef="#ctx0" brushRef="#br0" timeOffset="1940.29">11959 10848 20271 0,'-4'-3'1792'0,"0"0"-1424"0,1 1-368 0,0 1 0 0,2 1 1088 0,-2 0 128 0,-3-3 48 0,-4-1 0 0,-5 2-448 0,-2-2-96 0,0 4-16 0,-2 0 0 0,1 4-160 0,-2 2-32 0,0 3-16 0,0 2 0 16,1 4-496-16,-1 3 0 0,1 2-176 0,1 1 176 16,3-4 0-16,-1 2 0 0,0 3 0 0,-2 3 0 15,2 0 0-15,-1 1 0 0,2-2 128 0,3 2-128 16,-1-3 352-16,2 1-16 0,1 1 0 0,2-5 0 15,2 0 416-15,2-3 80 0,3-1 0 0,2-4 16 0,1 0-128 16,5-4-16-16,0 1-16 0,2-4 0 0,2 0-352 16,1-4-64-16,2-1-16 0,2-1 0 0,0-2-432 15,1-3-80-15,0-1-32 0,1-2 0 16,-1-3-176-16,-1-2-48 0,2-1 0 16,-4-1 0-16,1 0 160 0,-2 0 32 0,-1 1 0 0,-2-1 0 0,1 0 320 15,-1 0-176-15,-2-3 176 0,0 3-128 0,-1 0 128 16,0 0 144-16,-1 0-16 0,0 1-128 0,0-1 720 0,-1 4 48 15,0-1 0-15,0 4 0 0,-3 2-192 0,1 4-16 16,-2 0-16-16,-1 6 0 0,0 0-96 0,-1 4 0 16,-2 2-16-16,1 1 0 0,-1 1-176 0,1 3-16 15,-1 1-16-15,2 2 0 0,0 4-64 0,1 1-16 16,-1 1 0-16,1-1 0 0,0 3-144 0,0-3 0 16,0-2 0-16,1-2 0 0,1 1 128 0,1-3 0 15,2-2 0-15,-1-2 0 0,2 0-128 0,0-3 0 0,1-2 0 16,1 0 0-16,-1-1 0 0,2-4-176 0,0 2 48 15,-1-4-11936-15,1 0-2384 0</inkml:trace>
  <inkml:trace contextRef="#ctx0" brushRef="#br0" timeOffset="2261.12">12344 10367 40543 0,'-7'2'1792'0,"1"0"384"0,1 1-1744 0,2 0-432 0,2 1 0 0,1-1 0 0,1 0 192 0,1 6-32 0,-2 5-16 0,1 4 0 0,1 7-144 0,0 3-272 0,1 7 64 15,1 1 16-15,1 7 192 0,0 5 0 0,-1 3 0 0,-1 2 0 0,1-2 0 0,-3-1 0 16,2-1 0-16,-3-2 0 0,1 0 0 0,-1-3 0 16,0-2 0-16,0-2 0 0,1-2 0 0,-2-6 0 15,1-3 0-15,0-5 0 0,1-1-256 0,-1-7-128 16,0 0 0-16,0-4-16 16,0-2-1760-16,0-4-336 0</inkml:trace>
  <inkml:trace contextRef="#ctx0" brushRef="#br0" timeOffset="2454.82">12126 10845 50687 0,'-5'-3'4496'0,"1"3"-3600"0,1 0-704 0,5 0-192 15,0 0-704 1,2 0-160-16,1 0-32 0,2-3-16 0,8 0 176 15,4-3 32-15,4-1 16 0,3-2 0 0,3-1 368 0,1 0 64 0,3-1 0 0,1 1 16 16,2 3-848-16,0-2-160 0</inkml:trace>
  <inkml:trace contextRef="#ctx0" brushRef="#br0" timeOffset="2890.8">12885 10852 24879 0,'-4'0'2208'0,"0"0"-1760"16,2-1-448-16,1 1 0 0,1 0 2064 0,0-3 336 15,1 3 64-15,-1-3 16 16,0-3-2912-16,0-1-576 0,0-2-112 0,-1-4-32 0,-2 1 1152 0,0-3 448 0,-2 1-32 0,0 2 0 16,0 0 96-16,-3-2 0 0,1 3 16 0,-2 3 0 15,1 2-176-15,-4 3-32 0,1 4-16 0,-2 4 0 16,-2 5 288-16,-2 6 64 0,-1 2 16 0,1 2 0 16,-3 5-224-16,4 0-32 0,0-3-16 15,-1 6 0-15,-1 2 112 0,0 5 32 0,1-1 0 0,-1 1 0 16,3-3-256-16,2 1-48 0,2 3-16 0,2-4 0 15,3-1-224-15,3 0 0 0,3-2 0 0,2-3 0 16,3-4 144-16,1-1-144 0,1-1 128 0,2-4-128 16,1-1 176-16,1-2-48 0,0 0-128 0,1-6 192 15,3 2-192-15,1-3-128 0,5-3 128 0,3 2-208 16,2-3-480-16,5 0-80 0,2-2-32 16,2-4 0-16,-2 4-1424 0,2-6-272 15</inkml:trace>
  <inkml:trace contextRef="#ctx0" brushRef="#br0" timeOffset="3424.47">13242 10030 24879 0,'-6'2'2208'0,"1"0"-1760"0,0 3-448 16,3-2 0-16,0 3 2640 0,2 1 448 0,2 2 96 0,-1 8 16 0,1 11-2288 0,1 13-448 0,2 12-80 0,0 4-32 0,1 1-352 0,-2-1 0 0,-2-1 0 0,-1-2 128 0,1 3-128 0,-4-4 0 0,1 5 128 16,-1-1-128-16,-3-1 0 0,0-6 144 0,-1-1-144 0,-2-5 0 15,1-1 672-15,-3-2 32 0,2-2 0 0,0-4 0 16,0-1-320-16,2-6-48 0,0-2-16 0,0-1 0 15,1-5-16-15,2-5-16 0,1-2 0 0,2-4 0 16,1-6-48-16,2-3-16 0,0-3 0 0,2-6 0 16,3-3-32-16,0-8 0 0,1-2 0 0,0-3 0 15,1-1-192-15,1-5 0 0,0-10 0 0,1-1 0 16,1-5-208-16,0 0 64 0,2 3 16 0,0 7 0 16,0 8 128-16,-2 9 0 0,0 11 0 0,-3 2-128 0,-2 4 128 15,0 6 0-15,-1 1 0 0,2 5 128 0,-1 1 144 16,3 0 48-16,2 2 0 0,0 1 0 0,2 0-320 0,1 2 128 15,0 3-128-15,2-2 0 0,-2 0 0 0,0 3 0 16,0-2 0-16,-1 4 0 0,-2-1 0 0,0 2 0 16,-2 3 0-16,-2 0 0 0,-2-1 0 0,-1 2 0 15,-1 0 0-15,-1 2 0 0,-2-2 0 0,-2 0 0 16,0-2 0-16,-2 1 0 0,1-5 0 0,-2-2 0 16,1-2-176-16,-1-1 176 15,2-4-768-15,0 1-32 0,2-8-16 0,0 1 0 16,0-5-1344-16,2-3-272 0,-1-3-48 0,2-6-16 0</inkml:trace>
  <inkml:trace contextRef="#ctx0" brushRef="#br0" timeOffset="4037.94">13420 9606 13823 0,'-6'-5'1216'0,"1"4"-960"0,1-2-256 0,3 1 0 0,1 2 4352 0,0 2 816 0,1 1 160 0,-1-2 48 16,3 4-3552-16,-1 2-704 0,3 3-144 0,2 2-16 0,2 4-512 0,4 2-112 0,2-2-16 0,4 4 0 0,5 4 96 0,6 1 16 0,3 5 0 0,7 2 0 16,3 3-208-16,3 4-32 0,1-1-16 0,6 9 0 15,5 8-176-15,-1 4 0 0,0 3 0 0,-4 4 128 16,-4 0-128-16,-5 0 0 0,-9-9 0 0,-7 0 0 15,-6-7 0-15,-6 5 0 0,-5 0 0 0,-5 2 0 16,-2 1 336-16,-5-2-16 0,-2-5 0 0,-2-5 0 16,0-1 112-16,-1 0 16 0,-1 1 0 0,-2-1 0 15,0-3-64-15,-2 3 0 0,-1-2 0 0,-3-5 0 16,-2 1-224-16,-2-2-160 0,-2-2 192 0,0-3-192 16,3-6 0-16,-7 2 0 0,-4 4 0 0,-4 2 0 15,-2-6-176-15,1 1-80 0,-1-6-32 0,-1-2-12736 16,-1-2-2544-16</inkml:trace>
  <inkml:trace contextRef="#ctx0" brushRef="#br0" timeOffset="16196.4">3319 14307 28559 0,'-14'-3'2544'0,"3"0"-2032"0,4 3-512 0,4 0 0 0,2-1 192 0,-4 0-64 0,-5-1-128 16,-7-1 192-16,-4-2-576 0,-1 1-128 0,3-2-32 0,4 2 0 0,3-2 544 0,2 2 0 0,1 2 0 0,2-2 0 15,1-1 384-15,0 1 64 0,1 2 32 0,0 1 0 16,1 1-80-16,-1 0-16 0,0 1 0 0,0 1 0 16,0 5-80-16,-2-5-32 0,1 2 0 0,1 2 0 0,0 0 464 15,1-2 96-15,3 2 0 0,-1-4 16 0,4 5-64 0,0-4-16 16,3 1 0-16,3-1 0 0,1 0-384 0,4-3-96 15,3 0-16-15,4 0 0 0,6-2 48 0,-3 1 0 16,-2 1 0-16,8-4 0 0,6 1-64 16,11 3-16-16,6-2 0 0,1 4 0 0,2 0-240 0,-2 0 0 15,-5 1 0-15,4-3 0 0,5 0 0 0,1 0 0 16,1 0 0-16,3-3 0 0,3 3 0 0,3 0 224 16,2 3-64-16,2-3-16 0,-1 0-144 0,2-3 0 15,-2 6 0-15,4-2 0 0,4 4 128 0,3 1 0 16,3 0 0-16,-1-5 0 0,-4-1-128 0,5 3 128 15,5-2-128-15,-2 0 128 0,-4 3 0 0,-4-3-128 16,-2 2 192-16,0 0-64 0,1 6-128 0,-3-2 160 16,-4 5-160-16,-4-5 160 0,-3 2 0 0,1 1 0 15,3 2 0-15,-1 0 0 0,1 1-160 0,2-3 0 16,-1-4 0-16,-3-3 128 0,-10 1-128 0,8-1 128 0,10 0-128 0,0 0 128 16,-1-6-128-16,-3 0 0 0,-5-4 0 0,-3 1-176 15,-2-1 176-15,-2 1 0 0,-2-1 128 0,-2 1-128 16,-3 1-240-16,-3 0-112 0,-4-3-32 0,-3-2 0 31,0 1-1152-31,-6 2-224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7:08:59.787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16463 5677 49759 0,'-16'-2'4416'0,"5"0"-3520"0,5 4-720 0,5 0-176 0,0-2-1792 0,-3 3-400 0,-5-3-80 0,-8 3-16 0,-7 1 1408 0,-5 5 288 0,-5 0 48 0,-2 4 16 0,2 0 384 0,0 5 144 16,2-1 0-16,3 4-144 16,3-2-368-16,5 3-64 0,2-2 0 0,6 2-16 0,4 0 160 0,8 0 48 15,6 3 0-15,6 1 0 16,6-1-1184-16,3-3-224 0,3-3-64 0,7-1 0 15,6-2-304-15,0-3-64 0,-7-3-16 0,7-7 0 16,9 0 1360-16,3-6 272 0,5-3 48 0,0-4 16 0,-6-3 2016 0,2-5 384 16,1-1 96-16,1-10 16 0,-4-2 880 0,-4-1 176 0,-3 0 48 0,-7 1 0 15,-3 5-1472-15,-8 4-272 0,-6 3-64 16,-5 3-16-16,-7 4-544 0,-4-1-96 0,-4 3-32 0,-4 1 0 16,-4 2-144-16,-2 1-48 0,-6 4 0 0,-4 1 0 15,-2 4-384-15,-2 1 0 0,-2 2-224 0,-2 3 80 16,1 2-128-16,2 4-32 0,-1-2 0 0,3 2 0 15,1 1 176-15,3-1 128 0,2 1-192 0,2-3 192 16,1 0-192-16,2 0 64 0,1 0 128 0,2-2-208 0,0-1 80 16,1 0 128-16,2-1-208 0,2-2 80 0,0-1-96 15,1 0-16-15,2-3 0 0,0 1 0 0,2-4 240 16,1 0 0-16,3-3 0 0,2-1 0 0,2-2 0 0,2-1 0 16,4-4 0-16,0 1 0 0,3 0 0 0,1 0 0 15,-1-2 0-15,0 2 0 0,-2-1 0 0,-2 1-176 16,0 0 176-16,-1 0-208 0,-2 0 208 0,1 1 0 15,-2 0 0-15,0-4 0 0,0 3 0 0,0-2 0 16,1 0 0-16,-1-2 0 0,-1 5 144 0,-2-1-144 16,1 1 0-16,-3 2 144 0,-1 2-144 0,-3 4 0 15,-2-1 0-15,-4 4 128 0,-3 2-128 0,-6 0 0 16,-4 4 0-16,-4 0 0 0,-5 3 0 0,-2 0-144 16,-3 0 144-16,-1-1 0 0,-1 0-176 0,1 0 176 15,-1 0-160-15,5-2 160 0,5 1 0 0,2-2 0 16,2 0 0-16,4-1 0 0,3 0 0 0,2 0 0 15,0-2 0-15,5-1 0 0,4 2 0 0,3-5 0 0,3 0 0 16,2 0 0-16,5 0 0 0,5-5 0 0,4 2 0 0,7-1 0 16,6-5 0-16,5 2 192 0,5-2-64 0,0 2-128 15,-1 1 176-15,1 0-176 0,-3 2 160 0,-2 1-160 16,-2 0 0-16,-4 3 0 0,-4 0 0 0,-6 0 0 16,-2 3 0-16,-8-1 0 0,-1 0 0 0,-6 1 0 15,-2-2 0-15,-7 1 0 0,-4 1 0 0,-6-2 0 16,-5 1 352-16,-7-2-32 0,-1 0 0 0,-6-2 0 15,-2 1 16-15,-3-4 0 0,-2-1 0 0,2-2 0 16,5 0-16-16,4-2-16 0,4 2 0 0,7 0 0 0,6 1-144 16,6 0-32-16,5 4 0 0,8 0 0 0,7 4-320 15,8 4-64-15,11 5 0 0,9 2-13216 16,10 4-2640-16</inkml:trace>
  <inkml:trace contextRef="#ctx0" brushRef="#br0" timeOffset="494.49">17815 6561 46079 0,'-15'-18'2048'0,"3"2"400"0,-2 1-1952 0,4 5-496 0,3 4 0 0,2 2 0 0,-1-1 432 0,-7-5-16 0,-5-3 0 0,-7-9 0 0,-1 5-416 0,-1 2 0 0,3 5 0 0,2 4 0 0,0 4-208 0,1 7 80 0,0 2 128 0,0 3-208 16,-1 9-448 0,1 2-96-16,0 2-16 0,3 4 0 0,6-3-64 15,2 1 0-15,3-3-16 0,2 3 0 0,3-2 208 16,6-2 64-16,4 1 0 0,3-6 0 0,3 0 576 0,6-1 320 0,5-2-48 0,5-7 0 15,3-2 176-15,5-3 48 0,3-2 0 0,2-6 0 16,1-1-96-16,-2-2-16 0,-1-6 0 0,-6 0 0 16,-2 0-256-16,-6 0-128 0,-2-3 0 0,-8 4 128 15,-5 5 32-15,-7-2 0 0,-6 4 0 0,-8 2 0 0,-4 0 288 16,-7 0 48-16,-5 2 16 0,-5 2 0 0,-4-1-256 16,-3 0-32-16,0 0-16 0,2-1 0 0,3 2-208 0,5-2 128 15,3 0-128-15,3 2 0 0,5 1 0 0,4-2 0 16,3 1 0-16,3 1 0 0,2 1-144 0,4-3-128 15,4-1-32-15,1 2 0 16,4-4-336-16,2 0-64 0,1-2 0 0,0 2-16 0,2-3 256 16,-4 3 48-16,-1 0 16 0,-6 0 0 0,0 0 272 0,-7 1 128 15,-2 0-128-15,-4 1-12176 16,-2 0-2432-16</inkml:trace>
  <inkml:trace contextRef="#ctx0" brushRef="#br0" timeOffset="699.12">19392 6906 58047 0,'3'-38'5168'0,"1"13"-4144"0,2 3-816 15,3 6-208-15,2 7-512 0,0 3-128 0,5 2-48 0,9-4 0 0,14-5-2464 0,8 2-496 0,4 5-112 0,-10 10-16 0,-11 6 1168 0,-17 4 240 16,-14 6 32-16,-13 1-14016 0</inkml:trace>
  <inkml:trace contextRef="#ctx0" brushRef="#br0" timeOffset="757.79">19542 6888 9215 0,'-153'34'400'15,"144"-31"96"-15,8-3-496 0,-1 0 0 0,-3 0 0 0,-5 0 0 16,-7 0 2256-16,-7-3 368 0</inkml:trace>
  <inkml:trace contextRef="#ctx0" brushRef="#br0" timeOffset="903.56">19168 7065 50687 0,'-30'-7'2240'0,"9"4"464"0,1 0-2160 0,8 1-544 0,7 2 0 0,4 2 0 16,-2 1-832-16,-3-2-256 0,-5 1-64 0,-11 7-13168 15,-7-2-2624-15</inkml:trace>
  <inkml:trace contextRef="#ctx0" brushRef="#br0" timeOffset="1025.93">18604 7257 45151 0,'6'4'2000'0,"-1"1"416"0,1 2-1936 0,0 0-480 0,2 1 0 0,0 0 0 16,6 4 0-16</inkml:trace>
  <inkml:trace contextRef="#ctx0" brushRef="#br0" timeOffset="1186.77">19521 8610 58047 0,'-13'0'2576'0,"5"1"528"0,3 1-2480 0,9 1-496 0,5 4-128 0,4 0 0 16,5 4-3440-16,11 5-704 0,22 7-144 0,25 9-16 0,18 5 3472 15</inkml:trace>
  <inkml:trace contextRef="#ctx0" brushRef="#br0" timeOffset="1305.63">20958 9208 34095 0,'36'-7'1504'0,"-6"-1"320"0,2 0-1456 0,-2 2-368 15,-6 1 0-15,1 4 0 0,13-5 0 0,22-4 0 16,29-9-160-16,21-7 160 0,9 2-256 0</inkml:trace>
  <inkml:trace contextRef="#ctx0" brushRef="#br0" timeOffset="1395.13">21767 9025 40543 0,'74'-64'1792'0,"-70"61"384"0,-4 3-1744 0,-1-3-432 0,-3 0 0 16,-3-4 0-16,-8-9 784 0,-10-6 80 0,-11-11 16 15,-5-7 0-15,-2 1-112 0,3 0-32 0,7 1 0 0,5 3 0 16,7 1-464-16,8-1-80 0,8 0-32 0,9 1-20928 16</inkml:trace>
  <inkml:trace contextRef="#ctx0" brushRef="#br0" timeOffset="1531.33">20778 8079 58047 0,'-103'-57'2576'0,"28"16"528"0,5 4-2480 0,26 12-496 0,23 14-128 0,9-2 0 0,-8-3-160 16,-17-17-48-16,-15-15-16 0,2-8 0 16,16 1-1568-16,19 3-320 0,16 6-64 15,21 5-16-15,20 13 1632 0</inkml:trace>
  <inkml:trace contextRef="#ctx0" brushRef="#br0" timeOffset="1651.84">20270 7568 46079 0,'-24'-8'4096'0,"7"2"-3280"0,8 1-656 0,8 4-160 0,2-1 1152 0,-2-2 208 16,-7-2 48-16,-4-9 0 16,0-5-1744-16,3-6-352 0,9-7-64 0,10-7-16 0</inkml:trace>
  <inkml:trace contextRef="#ctx0" brushRef="#br0" timeOffset="1796.33">18296 7083 58047 0,'-61'-27'5168'0,"7"3"-4144"0,17 8-816 0,16 10-208 31,1-3-1024-31,-24-10-240 0,-44-21-48 0,-72-34-9696 16,-24-14-1952-16,-9-3-384 0</inkml:trace>
  <inkml:trace contextRef="#ctx0" brushRef="#br0" timeOffset="1974.4">16336 6402 27647 0,'16'2'2448'0,"3"1"-1952"0,-2 0-496 0,-1 0 0 16,3-2 976-16,8 4 112 0,24-1 0 0,26 2 16 16,24 0-4448-16,9-2-896 0,-3-7-176 0,-15-3-48 15,-17-5 3536-15,-19-11 704 0,-18-5 224 0,-16-6 0 0,-13-7 448 16,-13-1 224-16,-7 2 32 0,-6-3 48 0,-7 2 3216 0,-2-5 656 15,-2-2 128-15,1 0 48 0,2 3-2848 0,5-3-576 16,5 2-112-16,9-2-32 16,6 0-1696-16,11-4-352 0,10-1-64 15,15 2-15856-15</inkml:trace>
  <inkml:trace contextRef="#ctx0" brushRef="#br0" timeOffset="2101.01">17790 5513 43311 0,'-34'-13'3840'0,"4"3"-3072"16,-1 0-608-16,5 1-160 0,8 2 1168 0,1 5 208 15,-4-4 32-15,-16-4 16 0,-20-3-192 0,-12-6-32 16,-4 0-16-16,14 1 0 0,16 3-832 0,18 1-160 0,20 4-48 16,25 4-23712-16</inkml:trace>
  <inkml:trace contextRef="#ctx0" brushRef="#br0" timeOffset="2242.26">18574 6199 58047 0,'-86'-1'2576'0,"13"1"528"0,-1 3-2480 0,20 1-496 0,22 2-128 0,5 3 0 16,-16 2 224-16,-31 10 32 0,-35 14 0 0,-9 12 0 31,14 3-1072-31,30 7-208 0,26 0-32 0,27 35-15776 16,27-13-3136-16</inkml:trace>
  <inkml:trace contextRef="#ctx0" brushRef="#br0" timeOffset="2389.69">18086 8332 58047 0,'1'0'2576'0,"4"0"528"0,4 4-2480 0,4 2-496 0,5 0-128 0,3 0 0 0,9 2 208 0,22 9 32 16,34 5 0-16,36 10 0 16,33 3-3584-16,25-3-720 0</inkml:trace>
  <inkml:trace contextRef="#ctx0" brushRef="#br0" timeOffset="2533.73">22358 8902 58047 0,'11'-26'2576'0,"0"4"528"0,2 0-2480 16,0 7-496-16,0 7-128 0,0-2 0 0,6-2 208 0,13-13 32 0,20-13 0 15,21-11 0-15</inkml:trace>
  <inkml:trace contextRef="#ctx0" brushRef="#br0" timeOffset="2702.1">23004 8879 58047 0,'-24'3'2576'0,"8"1"528"0,4 5-2480 0,5-3-496 0,6 4-128 0,2-2 0 15,2 4 224-15,-2 9 32 0,2 11 0 0,-1 11 0 16,2 11-2368-16,2 3-480 0,0 3-96 0,-1-2 0 15,1 1 192-15,0-1 64 0,-1-1 0 0,-2-11 0 16</inkml:trace>
  <inkml:trace contextRef="#ctx0" brushRef="#br0" timeOffset="2844.98">23012 10384 46991 0,'-11'22'2080'0,"2"-4"432"0,2-2-2000 0,1-3-512 0,2-3 0 0,0-4 0 0,1 1 0 0,-7 8 0 16,-6 7 0-16,-9 7 0 0,-5 2 0 0,-3-2 0 15,-3-1 0-15,0-2 0 0,0-4 144 0,0 0-16 16,1 0 0-16,0 1-21120 0</inkml:trace>
  <inkml:trace contextRef="#ctx0" brushRef="#br0" timeOffset="2995.25">22163 10725 46991 0,'-47'-6'4176'0,"13"-4"-3344"0,5-5-656 0,11 1-176 16,13 8 2688-16,4 4 512 0,-1-5 112 0,-4-6 16 16,-4-8-4480-1,-2-1-880-15,6 2-176 0,10 11-13904 16,2 5-2768-16</inkml:trace>
  <inkml:trace contextRef="#ctx0" brushRef="#br0" timeOffset="3143.19">23184 10963 58047 0,'29'29'2576'0,"-13"-14"528"0,-5-9-2480 0,-3 0-496 0,-1-5-128 0,-2 1 0 0,1 1 208 0,5-1 32 15,7 3 0-15,8-2 0 16,8 1-2608-16,5 1-512 0,5-5-96 0,6-3-20192 0</inkml:trace>
  <inkml:trace contextRef="#ctx0" brushRef="#br0" timeOffset="3308.2">24963 10678 58047 0,'-46'-10'2576'0,"13"-6"528"0,6-6-2480 0,11 7-496 0,9 5-128 16,3 4 0-1,-1-4-320-15,-5-11-64 0,-3-11-32 0,-1-9 0 16,8-1-2352-16,13 5-480 0,14 11-80 0,11 10-32 0</inkml:trace>
  <inkml:trace contextRef="#ctx0" brushRef="#br0" timeOffset="3457.44">24235 10294 58047 0,'-32'-8'5168'0,"6"-5"-4144"0,11 1-816 0,12 5-208 16,4 4 256-16,-6-3 0 0,-9-8 0 0,-8-4 0 15,-3-3-912-15,3 1-176 0,6 5-48 0,6 14 0 16,6 13-2480-16,3 14-496 0</inkml:trace>
  <inkml:trace contextRef="#ctx0" brushRef="#br0" timeOffset="3620.77">22158 11442 58047 0,'-69'20'5168'0,"22"-12"-4144"16,7-3-816-16,18 0-208 0,16 2 256 0,4-4 0 16,1 3 0-16,-3 7 0 15,-2 7-2480-15,7 11-480 0,12 7-112 0,16 10-20560 0</inkml:trace>
  <inkml:trace contextRef="#ctx0" brushRef="#br0" timeOffset="3767.87">24789 12754 58047 0,'-2'0'5168'0,"-1"-2"-4144"0,2-1-816 0,1 2-208 15,0-2 256-15,0 3 0 0,-1-3 0 0,-1 0 0 16,1 0-192-16,1-4-64 0,3 4 0 0,2-2-17472 16,5 1-3504-16</inkml:trace>
  <inkml:trace contextRef="#ctx0" brushRef="#br0" timeOffset="3939.57">25419 12676 58047 0,'-72'-4'5168'0,"24"-8"-4144"0,7-8-816 0,17 3-208 0,17 6 256 0,4 5 0 15,0-7 0-15,-6-14 0 16,-2-15-1088-16,6-17-192 0,11-8-64 0,46-26-15728 15,16 9-3152-15</inkml:trace>
  <inkml:trace contextRef="#ctx0" brushRef="#br0" timeOffset="4098.58">26068 11563 58047 0,'-4'-2'5168'0,"2"1"-4144"0,0-2-816 16,5 1-208-16,1 2 256 0,0 0 0 0,4 0 0 0,5 2 0 31,10 2-1552-31,8 7-304 0,9 5-64 0,4 10-16 16,0 9-1168-16,1 9-224 0,-1 9-64 0,-2 8 0 0</inkml:trace>
  <inkml:trace contextRef="#ctx0" brushRef="#br0" timeOffset="4269.21">23717 12410 58047 0,'-152'-3'2576'0,"44"0"528"0,13-3-2480 0,28-1-496 0,28 2-128 0,12 1 0 16,-14 0-1024-16,-30-4-240 0,-23-6-32 16,-3-1-16-16,20 3-480 0,31 2-80 0,28 2-32 0,31 2 0 0</inkml:trace>
  <inkml:trace contextRef="#ctx0" brushRef="#br0" timeOffset="4416.5">23632 12250 58047 0,'-19'9'2576'16,"6"-6"528"-16,-1-3-2480 0,7 0-496 0,4-3-128 0,3 3 0 0,0 0 224 0,1-1 32 0,2 1 0 15,10 0-17616-15,18 6-3520 16</inkml:trace>
  <inkml:trace contextRef="#ctx0" brushRef="#br0" timeOffset="4577.99">25736 13574 58047 0,'-12'2'5168'0,"3"0"-4144"0,6-2-816 0,4 0-208 16,1 2 240-16,1 1 0 0,-2 0 0 0,3 6 0 15,6 7-2880-15,8 4-576 16,13 8-112-16,11 1-32 0</inkml:trace>
  <inkml:trace contextRef="#ctx0" brushRef="#br0" timeOffset="4733.75">26635 13609 58047 0,'-36'-9'5168'0,"10"-1"-4144"15,4-2-816-15,7 1-208 0,8-2 256 0,4 1 0 16,1-7 0-16,0-19 0 16,2-23-2848-16,11-35-560 0,18-29-112 0,26-6-32 0</inkml:trace>
  <inkml:trace contextRef="#ctx0" brushRef="#br0" timeOffset="4887.09">26509 12104 58047 0,'-31'-4'5168'0,"14"-2"-4144"0,6 1-816 0,6 0-208 16,5 2 256-16,4 3 0 0,2-3 0 0,7 0 0 15,11-3-1856 1,20 6-384-16,24 6-64 0,57 39-14176 16,8 18-2848-16</inkml:trace>
  <inkml:trace contextRef="#ctx0" brushRef="#br0" timeOffset="5024.82">26590 13286 58047 0,'-31'4'5168'0,"6"-2"-4144"0,13 2-816 0,7-4-208 15,2 0 240-15,-3 2 0 0,-10 2 0 0,-8 5 0 16,-2 2-1328-16,9 6-256 0,15 5-48 0,44 29-15216 16,28 0-3040-1</inkml:trace>
  <inkml:trace contextRef="#ctx0" brushRef="#br0" timeOffset="5164.17">27721 14367 58047 0,'-6'1'2576'16,"-4"1"528"-16,-4-2-2480 0,4 0-496 0,3 0-128 0,5 0 0 0,-1-2 224 0,-3 1 32 15,-3-2 0-15,1-1-26320 0</inkml:trace>
  <inkml:trace contextRef="#ctx0" brushRef="#br0" timeOffset="5336.37">28284 13865 58047 0,'-4'-10'2576'0,"-1"-3"528"0,-2 1-2480 0,3-2-496 0,3 2-128 0,3 0 0 16,1-1 208-16,3-13 32 0,6-17 0 0,13-15 0 15,16-10-2752-15,20 1-560 0,19 6-96 0,16 17-32 16</inkml:trace>
  <inkml:trace contextRef="#ctx0" brushRef="#br0" timeOffset="5477.85">28129 13560 58047 0,'-37'-6'2576'0,"9"0"528"0,0 0-2480 0,10 2-496 0,8 2-128 0,4 2 0 16,-2 0-432-16,-5 0-96 0,-10 2-32 0,-5 4 0 16,0 8-2192-16,2 8-448 0</inkml:trace>
  <inkml:trace contextRef="#ctx0" brushRef="#br0" timeOffset="5773.95">28368 14823 58047 0,'-27'15'2576'0,"13"-9"528"0,5-2-2480 0,4-2-496 0,4-2-128 0,4 0 0 16,1-2-368-16,9-2-80 0,10-5-32 0,55-7-16432 16,35-2-3296-16</inkml:trace>
  <inkml:trace contextRef="#ctx0" brushRef="#br0" timeOffset="5930.51">29750 14155 50687 0,'-28'6'4496'0,"13"-6"-3600"16,6 0-704-16,2-3-192 0,1 0 1856 0,2-1 352 16,1-1 64-16,2-2 16 0,1-9-1840 0,3-6-448 15,7-13 0-15,13-11 0 16,19-8-3200-16,24-7-752 0</inkml:trace>
  <inkml:trace contextRef="#ctx0" brushRef="#br0" timeOffset="6069.09">30330 14446 58047 0,'-15'12'2576'0,"2"-6"528"0,0 2-2480 0,1-2-496 0,3-2-128 0,3-2 0 15,-1 2 208-15,-7 2 32 0,-7 6 0 0,-7 3 0 16,-3 5-2080-1,0 5-400-15,5 7-96 0,10 6-16 0,8 15 1904 0</inkml:trace>
  <inkml:trace contextRef="#ctx0" brushRef="#br0" timeOffset="6356.69">30911 15774 13823 0,'-2'16'1216'0,"2"-10"-960"15,1-3-256-15,-1-2 0 0,-1-1 10080 0,0 0 1968 16,-1-1 400-16,4 1 80 16,0-3-11360-16,2-3-2256 0,3-1-464 0,22-12-14896 15,9-6-2992-15</inkml:trace>
  <inkml:trace contextRef="#ctx0" brushRef="#br0" timeOffset="6500.06">32249 15925 58047 0,'-2'3'5168'0,"-2"-3"-4144"0,-1 2-816 0,1-4-208 16,1 2 256-16,0-2 0 0,-2 1 0 0,-2-2 0 15,-4-3-2272-15,1-4-448 0,1-6-96 16,8-11 0-16,10-11 1920 0</inkml:trace>
  <inkml:trace contextRef="#ctx0" brushRef="#br0" timeOffset="6659.14">32168 15091 58047 0,'-7'-2'5168'0,"-1"1"-4144"15,-2-3-816-15,1 1-208 0,2 0 256 0,-1-4 0 16,-5-1 0-16,-9-8 0 16,-8-7-1408-16,-7-5-256 0,-4-9-64 0,-15-17-15104 15,4-7-3024-15</inkml:trace>
  <inkml:trace contextRef="#ctx0" brushRef="#br0" timeOffset="6948.7">30320 15473 50687 0,'14'23'4496'0,"-4"-13"-3600"0,-2-2-704 0,-3-4-192 15,-2-2 1856-15,1 0 352 0,0 0 64 0,8 2 16 16,6 1-3040-16,8 5-592 0,11 2-128 0,14 4-15088 15,0 0-3008-15</inkml:trace>
  <inkml:trace contextRef="#ctx0" brushRef="#br0" timeOffset="7082.96">31025 15321 58047 0,'12'0'2576'0,"-4"0"528"0,-2 0-2480 0,-2 0-496 16,-2-2-128-16,1-1 0 0,2 2 224 0,3-1 32 15,6-6 0-15,8-3 0 16,9-5-2800-16,14-10-544 0,16-15-112 0,12-9-32 0</inkml:trace>
  <inkml:trace contextRef="#ctx0" brushRef="#br0" timeOffset="7225.49">31823 15079 58047 0,'3'5'2576'0,"-1"-1"528"0,-2-3-2480 0,0 1-496 0,1-2-128 16,0 0 0-16,0 0-336 16,4-2-96-16,3-2-16 0,10 0-24896 0</inkml:trace>
  <inkml:trace contextRef="#ctx0" brushRef="#br0" timeOffset="7377.96">33089 15290 58047 0,'0'7'2576'0,"-1"-5"528"0,-2-1-2480 0,-2 4-496 0,0-4-128 0,0 2 0 0,-2 1 224 0,-4-2 32 16,-9 4 0-16,-12 4 0 15,-5-2-1856-15,-11 0-352 0,-6-2-80 0</inkml:trace>
  <inkml:trace contextRef="#ctx0" brushRef="#br0" timeOffset="7648.77">25790 12869 46079 0,'-112'-6'4096'0,"42"-4"-3280"0,13-6-656 0,15 0-160 16,15-3 1072-16,4-3 176 0,-10-16 32 0,-51-62-15712 16,-22-34-3152-1</inkml:trace>
  <inkml:trace contextRef="#ctx0" brushRef="#br0" timeOffset="7789.9">23580 11121 58047 0,'-72'9'5168'0,"26"-5"-4144"0,10-1-816 0,9-7-208 0,9-2 240 0,5-4 0 16,0-3 0-16,-11-9 0 15,-12-19-1712-15,-7-22-352 0,2-26-64 0,18-24-16 0</inkml:trace>
  <inkml:trace contextRef="#ctx0" brushRef="#br0" timeOffset="7930.92">21829 9400 58047 0,'-51'-12'5168'0,"15"0"-4144"0,5-2-816 0,7 2-208 15,5 1 240-15,4-1 0 0,-3-6 0 0,-18-14 0 31,-21-21-3424-31,-20-20-672 0</inkml:trace>
  <inkml:trace contextRef="#ctx0" brushRef="#br0" timeOffset="8080.87">20006 8667 44223 0,'-84'22'3936'0,"32"-13"-3152"0,13-5-624 0,9-1-160 0,10 0 3296 16,8-2 624-16,-2 2 128 0,-12-1 32 15,-11 2-5136-15,-4 3-1024 0,4 6-208 0,27 24-13760 16,36 4-2752-16</inkml:trace>
  <inkml:trace contextRef="#ctx0" brushRef="#br0" timeOffset="8223.1">20251 9331 58047 0,'-9'16'2576'0,"2"-7"528"0,0 1-2480 0,-2-3-496 15,1 2-128-15,2-7 0 16,-1 2-640-16,-6 2-128 0,-4 4-48 0,-6-6 0 16,-3-2-144-16,-3-14-16 0,0-13-16 0,1-23 0 0,6-29 736 0</inkml:trace>
  <inkml:trace contextRef="#ctx0" brushRef="#br0" timeOffset="8384.49">17646 6518 56207 0,'-55'-45'2496'0,"16"13"512"0,2-1-2416 0,9 7-464 0,10 7-128 0,5 1 0 15,-1-8-1088 1,-14-22-224-16,-11-28-48 0,-6-25-16 0,9-19-1632 0,22 2-320 16</inkml:trace>
  <inkml:trace contextRef="#ctx0" brushRef="#br0" timeOffset="8519.65">17303 6106 58047 0,'-27'1'5168'0,"6"2"-4144"0,10-1-816 0,7 0-208 16,3 0-560-16,-4 4-144 0,-5 2-48 0,-2 6 0 16,5 11-2272-16,25 7-464 0</inkml:trace>
  <inkml:trace contextRef="#ctx0" brushRef="#br0" timeOffset="8673.53">18705 7584 58047 0,'-39'11'5168'0,"13"-5"-4144"0,4 2-816 0,5 0-208 31,8 2-1408-31,2 3-336 0,-1 6-64 0,-6 16-16 0</inkml:trace>
  <inkml:trace contextRef="#ctx0" brushRef="#br0" timeOffset="8823.32">19622 9483 58047 0,'-8'6'5168'0,"2"3"-4144"0,2-1-816 0,4 0-208 15,2 6-1440-15,2 4-336 0,6 17-64 0,16 26-16 0,26 29 1424 0</inkml:trace>
  <inkml:trace contextRef="#ctx0" brushRef="#br0" timeOffset="8985.73">22927 11663 58047 0,'4'8'5168'0,"3"-2"-4144"16,2-2-816-16,-3 1-208 0,0-2-240 0,9 7-80 16,15 9-32-16,26 9 0 15,33 19-2528-15,44 10-512 0,39 10-112 0</inkml:trace>
  <inkml:trace contextRef="#ctx0" brushRef="#br0" timeOffset="9148.41">26331 13251 58047 0,'-2'13'2576'0,"2"-7"528"0,2-3-2480 0,1 1-496 0,-2-1-128 0,3 0 0 32,3 4-1632-32,9 2-352 0,11 9-64 0,21 14 0 0,27 12 1632 0</inkml:trace>
  <inkml:trace contextRef="#ctx0" brushRef="#br0" timeOffset="9304.4">28854 15274 58047 0,'-3'19'5168'0,"3"-7"-4144"0,1-4-816 0,-1-5-208 0,-1 2 240 16,2 3 0-16,2 8 0 0,3 11 0 15,4 8-2048-15,11 9-416 0,11 7-80 0,36 12-13760 16,21 1-2752-16</inkml:trace>
  <inkml:trace contextRef="#ctx0" brushRef="#br0" timeOffset="9440.12">30307 16782 58047 0,'12'10'2576'0,"-6"-4"528"0,-1 0-2480 0,1-2-496 0,0-2-128 0,1-2 0 31,0 0-1072-31,5 0-224 0,9 0-48 0,13-2-15040 0,14-8-3008 0</inkml:trace>
  <inkml:trace contextRef="#ctx0" brushRef="#br0" timeOffset="9606.45">30284 16517 58047 0,'-3'6'5168'0,"-1"-6"-4144"0,1 0-816 0,1-2-208 16,-2-2 240-16,1-3 0 0,-2-4 0 0,-5-9 0 16,-5-15-3744-16,-9-26-736 0</inkml:trace>
  <inkml:trace contextRef="#ctx0" brushRef="#br0" timeOffset="9920.95">24589 12697 56207 0,'-82'0'2496'0,"33"-8"512"0,13-2-2416 0,9-5-464 0,8 1-128 0,2-2 0 16,-5-12-1216-1,-20-25-272-15,-29-37-48 0,-28-36-16 0,-16-26-1072 0,-9-17-224 16,-5-9-32-16,7 5-16 0</inkml:trace>
  <inkml:trace contextRef="#ctx0" brushRef="#br0" timeOffset="10063.25">20078 9745 51599 0,'-87'-19'2288'15,"30"-4"464"-15,12-1-2192 0,10 1-560 0,12 5 0 0,3-4 0 16,-7-15-720-16,-24-28-256 0,-27-39-48 0,-20-35-16 15,-9-28-1840-15,9-10-352 0</inkml:trace>
  <inkml:trace contextRef="#ctx0" brushRef="#br0" timeOffset="10222.87">17005 7469 50687 0,'-93'-22'4496'0,"34"1"-3600"16,11 1-704-16,14 5-192 15,15 5-560-15,7 0-144 0,-2-2-16 0,-12-14-16 16,-9-12-496-16,-2-12-112 0,6-1 0 0,16 3-16 16,18 4-1264-16,19 4-240 0,22 10-48 0,17 8-16 0</inkml:trace>
  <inkml:trace contextRef="#ctx0" brushRef="#br0" timeOffset="10341.31">17743 7450 33167 0,'39'13'1472'0,"-11"-7"304"0,0 0-1424 0,-3 0-352 0,-4 4 0 0,-1 0 0 16,10 5-1216-16,23 11-304 16,33 15-64-16,31 17-16 0,20 16 1216 0,-4-4 256 0</inkml:trace>
  <inkml:trace contextRef="#ctx0" brushRef="#br0" timeOffset="10491.82">20498 9158 43311 0,'10'5'1920'0,"-2"-1"384"0,-1 3-1840 0,0 6-464 0,2 1 0 0,2 2 0 0</inkml:trace>
  <inkml:trace contextRef="#ctx0" brushRef="#br0" timeOffset="10644.53">23457 11677 48831 0,'2'43'4352'0,"1"-20"-3488"0,2-7-688 0,6 1-176 16,4 0 0-16,12 3-192 0,19 8 32 0,31 13 16 16</inkml:trace>
  <inkml:trace contextRef="#ctx0" brushRef="#br0" timeOffset="10816.82">27872 14785 58047 0,'7'12'5168'15,"2"-2"-4144"-15,0-2-816 0,0-4-208 16,0 0-1264-16,2-2-288 0,7-2-64 0,14 4-14608 15,30 2-2912-15</inkml:trace>
  <inkml:trace contextRef="#ctx0" brushRef="#br0" timeOffset="10965.39">30730 16191 58047 0,'27'44'2576'0,"-5"-19"528"0,1-5-2480 0,-6-7-496 15,-10-4-128-15,3-7 0 16,5 6-320-16,14 4-64 0,21 7-32 0,25 5 0 16,24 6-2432-16,26 5-480 0</inkml:trace>
  <inkml:trace contextRef="#ctx0" brushRef="#br0" timeOffset="11119.28">30718 16416 58047 0,'-2'2'5168'0,"-1"2"-4144"0,1-4-816 0,1 0-208 16,1-3 240-16,0 2 0 0,0 1 0 0,-1-2 0 16,1-2-1840-16,1-7-384 0,2-7-64 0,2-10 0 15,0-16-832-15,-3-20-176 0</inkml:trace>
  <inkml:trace contextRef="#ctx0" brushRef="#br0" timeOffset="11272.76">27038 14117 58047 0,'-22'-13'5168'0,"4"-3"-4144"15,8 4-816-15,5 0-208 16,2-1-1296-16,-4-13-304 0,-8-17-64 0,-13-27-16 16,-9-32-544-16,-3-18-96 0,7-6-32 0,0 0 0 0</inkml:trace>
  <inkml:trace contextRef="#ctx0" brushRef="#br0" timeOffset="11424.07">24997 12148 48831 0,'-40'-10'4352'0,"11"0"-3488"0,13 2-688 0,4 0-176 16,-1 0 624-16,-13-8 80 0,-24-17 32 0,-28-20 0 31,-19-22-1280-31,-16-24-256 0,0-21-48 0,2-10-16 16,4-11-1584-16,10-9-320 0</inkml:trace>
  <inkml:trace contextRef="#ctx0" brushRef="#br0" timeOffset="11565.97">20641 9266 48831 0,'-41'-55'2176'0,"15"8"432"16,5 0-2096-16,7 8-512 0,8 8 0 0,3-1 0 15,1-15-1264-15,-4-33-352 0,-3-42-80 0,-1-33-16 0</inkml:trace>
  <inkml:trace contextRef="#ctx0" brushRef="#br0" timeOffset="11723.29">18255 6754 50687 0,'-21'-31'4496'0,"5"5"-3600"15,7 8-704-15,8 8-192 16,1 4-800-16,1-9-192 0,-2-15-32 0,17-22-13376 16,14-5-2656-16</inkml:trace>
  <inkml:trace contextRef="#ctx0" brushRef="#br0" timeOffset="11874.75">18066 6647 48831 0,'-19'0'2176'0,"11"-3"432"0,5-1-2096 0,-2 2-512 0,-1 4 0 0,2-2 0 16,3 0 0-16,2 2 0 0,2 0-192 0,7 4 48 16,11 7-752-16,23 9-128 15,29 10-48-15,41 15-19360 0</inkml:trace>
  <inkml:trace contextRef="#ctx0" brushRef="#br0" timeOffset="12021.12">22436 9954 50687 0,'61'61'4496'0,"-13"-24"-3600"16,-1-6-704-16,0 5-192 16,-4 1-1520-16,10 10-336 0,33 23-64 0,59 50 0 0</inkml:trace>
  <inkml:trace contextRef="#ctx0" brushRef="#br0" timeOffset="12174.12">27152 13549 49759 0,'32'21'4416'0,"-8"-11"-3520"0,-1-4-720 0,-3 3-176 31,-5-2-496-31,0 2-128 0,7 5-16 0,44 29-13712 16,35 14-2736-16</inkml:trace>
  <inkml:trace contextRef="#ctx0" brushRef="#br1" timeOffset="26423.06">11834 10479 27647 0,'-1'2'2448'0,"-1"-1"-1952"0,2 4-496 0,3-1 0 0,2-3 1536 0,1 4 224 0,3-1 32 0,3 5 16 16,9 2-2064-16,7 4-432 0,7 3-80 0,3 1 0 0,3-2-96 0,1-1-16 0,1 1 0 0,4-3 0 15,3-2 304-15,4 1 48 0,7-1 16 0,1-2 0 0,0 0 336 0,2-1 176 0,4-3-160 16,1 4 160-16,2-4 448 0,0 0 192 0,1 1 48 0,4 0 0 15,4 1 720-15,4-2 128 0,4 1 48 0,3 0 0 16,2-1-688-16,3 3-144 0,3-2-32 16,3 2 0-16,0-3-560 0,1 0-160 0,-2 1 0 0,5 2 0 15,2 1 0-15,1-1 0 0,-2-2 0 0,1 6 0 16,4-1 0-16,1-2 0 0,2 0 0 0,0 2 0 16,2 3 0-16,-6-4 0 0,-5 0 0 0,12 0 0 15,5 7 0-15,4-2 0 0,1-3 0 0,3 4 0 0,4 0 0 16,0 3 0-16,2-2 0 0,3-2 0 15,3 3 160-15,-2 1 112 0,-2 1 32 0,4-2 0 0,2 0 16 16,2 3 0-16,0 3 0 0,-2-2 0 0,-14 0-320 16,10 1 128-16,7-1-128 0,-3-2 0 0,-15-1 0 0,16 2 0 15,16 3 0-15,3 0 0 0,-1-2 192 0,-15-1-192 16,-20-1 192-16,13 1-192 0,19 2 0 16,4 3 0-16,1-1 0 0,-1 2 0 0,-1 1 0 0,-4-1 0 15,0-2 208-15,1 3-64 0,1-2 0 0,2 1 0 16,2 2 0-16,0-2 0 0,0 0-144 0,-2-2 0 15,2 2-160-15,2 1 160 0,-1 1 0 0,-1 0 0 16,-4-1 0-16,8 1 0 0,8 1-240 0,2 2 0 16,3-3 0-16,0 3 0 0,0 1 240 0,0 1 0 15,1-5 0-15,0 3 0 0,0-3-144 0,3 4 144 16,1 3-128-16,2-1 128 0,-4 1 0 0,7-1 0 16,6 4 0-16,-3 1 0 0,-3 1 0 0,8 0 0 15,4 3 0-15,3-3 0 0,1 2 0 0,1-2 0 0,-2-4 0 16,-2-1 0-16,2 1 0 0,2 3 0 0,3-2 0 15,-2-1 0-15,3 2 0 0,-1 2 0 0,1 1 0 0,0 1 0 16,1 1 144-16,1-3 64 0,1 1 16 0,-8-2 0 16,-3-3 112-16,2 4 32 0,6 5 0 0,-3-2 0 15,1 2-192-15,0 0-48 0,0 0 0 0,-6-1 0 16,-10-3-128-16,5 1 0 0,3 1 0 0,-2-2 0 16,-6 2 272-16,-3-1-16 0,-3 1-16 0,-5-3 0 15,-6 1 160-15,424 102-400 16</inkml:trace>
  <inkml:trace contextRef="#ctx0" brushRef="#br1" timeOffset="29415.86">9865 9154 43311 0,'0'-3'3840'0,"1"0"-3072"0,2-1-608 0,-2 2-160 0,2 1-400 16,-1-2-112-16,2 0-32 0,2-4 0 0,1-1 544 0,1-2-128 0,0 4 128 0,0 3 0 15,-2 6 0-15,0 0 0 0,0 7 0 0,-2 8 0 16,1 1 0-16,-1 7-128 0,0 8 128 0,-2-2 0 16,-1 2 0-16,0-1 0 0,-1-1 0 0,0-4 144 15,0-4-144-15,-1-1 0 0,0-2 0 0,0-1 0 0,1-5 0 0,-1-2 0 16,1-4 0-16,0-1 0 0,1-5 192 0,-1 0 0 16,2-5 0-16,1 0 0 0,-1-2 80 0,3-4 32 15,1-2 0-15,0-5 0 0,3 1-128 0,1-1-32 16,0-2 0-16,1 2 0 0,1 0-144 0,0 4 0 15,-1 3 0-15,-1 4-176 0,-3 0 176 0,-1 6 0 16,2 4 0-16,-1 6 0 0,0 2 0 16,-2 3-128-16,2 0 128 0,-4 1 0 0,1-1 0 15,0-2 0-15,-2-3 0 0,1-2 0 0,-1-3 0 0,-1 5 0 16,3-6 0-16,0-1 0 0,2 0 0 0,0-5 0 16,3 0 0-16,-1-5 0 0,4 1 128 0,1-3 48 15,4-6 16-15,3 1 0 0,1-1-192 0,2 0 160 16,-1-2-160-16,-1 3 160 0,0 2-160 0,-3 0 0 15,-2 1 0-15,-1 3 0 0,-2 0 0 0,-1 2 0 16,-1-3 0-16,-1 1 0 0,-1-1 176 0,-1-1-48 0,2-2-128 16,-1 0 192-16,-2-2 128 0,2-5 0 0,0 1 16 15,-1-5 0-15,1-1-80 0,0-4 0 0,-1-2-16 0,1-3 0 16,0-1-240-16,-2-3 0 0,2-2 0 0,-2 1-160 31,1-2-496-31,-1 3-112 0,0 7 0 0,-2 0-12592 0,0 5-2512 0</inkml:trace>
  <inkml:trace contextRef="#ctx0" brushRef="#br1" timeOffset="30245.42">11159 8357 41471 0,'-4'10'3680'0,"3"0"-2944"0,1-1-592 0,1 0-144 0,1 1 0 0,-2 2 0 16,0 13 144-16,0 15-144 0,-2 17 0 0,-2 14 0 0,-2 8 0 0,-1-6 0 0,-1-3 0 0,1-11 0 0,2-8 0 0,1-6 0 16,3-1-192-16,0-6 64 0,1-3 0 0,0-1 0 0,2-2 128 0,1-1 0 15,0-5 128-15,1-1-128 0,1-3 336 16,0-6 0-16,0-1 0 0,0-7 0 0,-1-5 64 0,-1 0 16 15,1-3 0-15,0-3 0 0,-2 0-112 0,1-4-32 16,-1 0 0-16,-1-5 0 0,2-4-272 0,-2 0 0 16,0-6 128-16,0 4-128 0,2 1 0 0,-1-4 0 15,3 1 0-15,0 1 0 0,1 1 0 0,3 4 0 16,1 2 0-16,2-1-144 0,1 4 144 16,0-1-160-16,3 1 160 0,1-1-160 0,0 0 160 0,1 2 0 15,2-2 0-15,0-3 0 0,1 3 0 0,-1-2 0 16,-2 2 0-16,1-2 0 0,2 1 0 0,-1-1 0 15,-1 1 0-15,0 4 0 0,-2 1 0 0,-1 3 0 16,-2 2 0-16,-2 5-128 0,1 2 128 0,-3 4 0 16,1 2 0-16,-1 4 0 0,-2 3 0 0,0 1 0 15,-2 1 0-15,-1 2-128 0,-1 4 128 0,-3-2 0 0,1 1 0 16,-3-4 0-16,-1 1 0 0,-3-5 0 0,0 4 0 0,-4-3 0 16,-1 1 0-16,-2-2 0 0,-2-2 0 0,-1 0 0 15,-2-1 128-15,-3-5 0 0,2 0 0 0,-3-1 0 16,0-4 16-16,0 0 16 0,0-2 0 0,1-3 0 15,0 0-160-15,0-2 0 0,0 1 0 0,1-4 0 16,-1 0 0-16,-1-2 0 0,1-1 128 0,-1-5-128 16,1 1-144-16,0-4-64 0,2 2-16 0,1-2 0 15,1 5-544 1,1 1-96-16</inkml:trace>
  <inkml:trace contextRef="#ctx0" brushRef="#br1" timeOffset="30570.05">10859 9492 35935 0,'4'16'3200'0,"-3"-4"-2560"0,1 1-512 0,-1-3-128 0,0 0 1024 0,0-4 192 0,2 4 48 0,-1 8 0 15,1 11-1744-15,-1 13-352 0,-3 8-64 0,-6 6-16192 0</inkml:trace>
  <inkml:trace contextRef="#ctx0" brushRef="#br2" timeOffset="34555.62">16468 9388 35935 0,'-1'124'3200'0,"1"-18"-2560"0,1-33-512 0,-1-22-128 0,0 9-464 16,-1 57-112-16,-1 89-32 0,-3 69 0 0,-4 7 144 0,-2-30 16 0,-1-47 16 0,-1-43 0 0,0-33 304 0,-1-24 128 0,3-16-128 0,1-11-14144 15</inkml:trace>
  <inkml:trace contextRef="#ctx0" brushRef="#br2" timeOffset="34888.96">16389 5911 32255 0,'-33'16'2864'0,"7"-1"-2288"0,2 2-576 0,10 2 0 15,9-1 2432-15,3 4 384 0,1 9 80 0,-4 21 16 16,0 38-2720-16,2 35-528 0,5 32-112 16,7 17-32-1,3 1-1024-15,4 8-208 0,3 10-32 0,-1 12-16 0,1 13-1488 0,-3-3-288 16,-1-13-64-16,-3 3-16 0,-1 5-64 0,-1 2-16 0,-1-5 0 16,-4-6 0-16</inkml:trace>
  <inkml:trace contextRef="#ctx0" brushRef="#br2" timeOffset="35274.51">17239 5879 40543 0,'-24'16'3600'0,"6"2"-2880"15,7 4-576-15,6 1-144 0,1 5 128 0,-5 14-128 0,-11 34 192 16,-10 46-64-16,-6 52-128 0,1 38 0 15,8 15 0-15,8-1 0 0,9-9 0 0,6 0 0 0,5 9-144 0,5 5 144 16,4 7 0-16,3 1 0 0,3 5 0 0,1-7 0 16,1 1-704-1,-1 1-64-15,3-2-32 0,-1-6 0 0,1-1-672 16,-2-5-128-16,-2-1-16 0,-2-9-16 0,-3-5 496 16,-4-2 112-16,0-2 0 0,-6-23 16 0,0-15-240 15,-8-24-48-15,-6-14-16 0,-3-22-9968 0</inkml:trace>
  <inkml:trace contextRef="#ctx0" brushRef="#br2" timeOffset="35623.22">17432 5708 41471 0,'-28'57'3680'0,"7"0"-2944"0,10-7-592 16,6-3-144-16,0 8 0 0,-7 40-256 0,-15 78 64 15,-11 94 16-15,-3 70 176 0,5 20 0 0,12-24 0 0,11-27-128 31,8-19-240-31,5-17-32 0,6-11-16 0,3-10 0 0,2-10 160 0,0-13 16 0,4-8 16 0,-2-12 0 16,1-7 464-16,0-12 80 0,3-8 32 0,1-14 0 16,0-13-128-16,0-12-32 0,1-6 0 0,1-10 0 15,3-10-448-15,1-15-112 0,-3-14-16 0,2-7-17168 16</inkml:trace>
  <inkml:trace contextRef="#ctx0" brushRef="#br2" timeOffset="35968">17834 6151 42383 0,'-42'69'1872'0,"11"-11"400"0,5 8-1824 0,10-10-448 15,7-9 0-15,4 5 0 0,-2 32 0 0,-8 62 0 16,-4 67 0-16,2 54 0 0,4 31 0 0,9-3 0 0,6-15 0 16,7-11 0-16,3-13 144 0,5-3-16 0,4-3 0 0,0-4 0 15,3-5-128-15,-2-5-144 0,0-5 144 0,-3-15-208 16,-5-30 208-16,-2 4-144 0,0-1 144 0,-2-15-128 15,-2-7 128-15,-2-17 0 0,-1-12-144 0,2-12 144 16,3-6-400 0,0-15-16-16,3-16 0 0,1-16-17824 0</inkml:trace>
  <inkml:trace contextRef="#ctx0" brushRef="#br2" timeOffset="36291.25">18192 7220 42383 0,'-18'100'3776'0,"6"-7"-3024"16,9-21-608-16,5-15-144 0,2 12 336 0,-3 62 48 16,0 99 0-16,3 92 0 0,8 41-176 0,5-2-16 0,4-32-16 15,2-28 0-15,3-17-176 0,-2-22 0 0,-2-16 0 16,0-6 0 0,0-2-384-16,-2-13-128 0,-1-16 0 0,-3-16-16 15,0-14-944-15,-1-27-176 0,-2-20-32 0,1-24-15520 0</inkml:trace>
  <inkml:trace contextRef="#ctx0" brushRef="#br2" timeOffset="36572.83">18311 7276 43311 0,'-55'120'3840'0,"20"-27"-3072"0,5 1-608 0,14-15-160 0,11-19 784 16,6 3 128-16,2 41 32 0,0 77 0 0,7 82-784 16,11 49-160-16,11 4 0 0,5-29 0 0,6-21-160 0,-3-22 16 15,-1-20 0-15,-2-12 0 16,-5-3-352-16,-4-11-64 0,-3-7-16 0,-5-17 0 15,-2-11-192-15,-4-17-32 0,-2-14-16 0,-2-20-11728 16,0-15-2368-16</inkml:trace>
  <inkml:trace contextRef="#ctx0" brushRef="#br2" timeOffset="36864.01">19129 6825 43311 0,'-32'78'1920'0,"8"-10"384"0,1 4-1840 0,11-8-464 0,7-15 0 0,5 2 0 15,-1 30 304-15,-3 59-48 0,0 69 0 0,7 47 0 16,8 10-256-16,9-10 0 0,7-14 128 0,5-14-128 15,3-13 160-15,-1-12-32 0,1-8 0 0,-2-2 0 0,-1 0-128 16,2 0 0-16,0 1 144 0,0 1-144 0,-4 1 0 0,-3-10 0 16,-1-5-192-16,-5-10 64 15,-3-11-816-15,-3-10-144 0</inkml:trace>
  <inkml:trace contextRef="#ctx0" brushRef="#br2" timeOffset="37172.9">19681 7241 44223 0,'-28'83'3936'0,"8"-10"-3152"0,1 5-624 0,11-9-160 16,5-12 880-16,3 4 144 0,1 36 16 0,-1 74 16 16,4 89-1056-16,6 60 0 0,6 18-288 0,4-25 64 15,3-27 64-15,2-16 16 0,2-14 0 0,0-16 0 16,-1-19-48-16,-2-18 0 0,-1-14 0 0,-3-21 0 16,-1-13 48-16,-4-23 0 0,-2-18 0 0,-1-15 0 15,0-11 16-15,0-18 0 0,3-8 0 0,0-11-13312 16,2-7-2640-16</inkml:trace>
  <inkml:trace contextRef="#ctx0" brushRef="#br2" timeOffset="37440.66">20476 7921 43311 0,'-12'76'1920'0,"3"-13"384"0,2 4-1840 0,3-8-464 15,5-11 0-15,2 6 0 0,2 28 384 0,1 63-32 0,5 80 0 16,2 62 0-16,5 20-544 0,-5-22-128 0,0-16 0 16,-3-28-16-16,-5-21 336 0,-4-21 0 15,-2-12 0-15,-3-23 0 0,-1-15 0 0,0-17 256 0,3-15-32 0,-1-18-16 16,2-13-208-16,0-15-192 0,1-14 48 0,1-16-19328 15</inkml:trace>
  <inkml:trace contextRef="#ctx0" brushRef="#br2" timeOffset="37675.36">20853 8427 50687 0,'-46'110'2240'0,"14"-23"464"0,4 1-2160 0,8-13-544 0,9-14 0 0,5-1 0 0,-3 38 0 0,-6 75-176 16,-2 81 0-16,5 52 0 16,8 10-880-16,10-34-176 0,6-36-48 15,2-41 0-15,0-34 736 0,0-38 144 0,3-29 16 0,-4-25 16 0,2-18 16 0,-1-24 0 16,3-15 0-16,0-16-18912 0</inkml:trace>
  <inkml:trace contextRef="#ctx0" brushRef="#br2" timeOffset="37906.24">20067 8722 45151 0,'-15'197'4016'0,"9"-38"-3216"0,4-1-640 0,9-32-160 16,4-27 0-16,4 5-272 0,9 68 64 0,11 108 16 16,11 84 192-16,-3 2-192 0,-12-41 192 0,-17-87-176 15,-17-68-3552 1,-7-50-720-16,-3-33-144 0,-3-28 0 0,-1-18 5936 0,3-19 1168 0,1-12 240 0,0-23 64 16,0-16-3776-1,-5-23-736-15,-3-18-160 0,-8-28-8160 0,-5-28-1632 0</inkml:trace>
  <inkml:trace contextRef="#ctx0" brushRef="#br2" timeOffset="38103.3">19286 7061 44223 0,'-43'85'3936'0,"11"-8"-3152"0,2 6-624 0,9-4-160 0,9-10 1072 0,3 6 176 15,-4 48 32-15,-11 86 16 16,-8 94-976-16,0 54-192 0,6-2-128 0,7-46 160 0,6-43-432 0,4-35-96 15,3-25-16-15,4-27 0 16,3-21-64-16,2-28-32 0,1-19 0 0,2-22 0 16,2-14-512-16,2-21-96 0,1-16-32 0,0-19-18240 0</inkml:trace>
  <inkml:trace contextRef="#ctx0" brushRef="#br2" timeOffset="38322.69">18588 6872 46079 0,'-32'28'4096'0,"3"13"-3280"0,11 0-656 0,9 1-160 16,3 5 736-16,-7 28 112 0,-15 65 32 0,-12 87 0 15,0 76-624-15,8 56-128 0,14 26-128 0,18-3 176 16,13-9-320-16,5-25-64 0,7-26-16 0,3-25 0 31,3-21-608-31,0-30-112 0,0-25-16 0,-1-34-16 16,-4-29-16-16,-2-35 0 0,-1-33 0 0,-4-28 0 0,0-24 720 0,-3-24 144 0,-1-19 128 0,-3-20-12384 15,-2-10-2368-15</inkml:trace>
  <inkml:trace contextRef="#ctx0" brushRef="#br2" timeOffset="38516.15">18026 6191 43311 0,'-28'99'3840'0,"8"-3"-3072"15,3 10-608-15,7-5-160 0,8-14 912 0,3 13 160 16,0 61 16-16,5 115 16 0,9 116-656 0,16 63-144 16,16 10-32-16,7-59 0 15,1-58-1136-15,-9-65-224 0,-12-47-64 0,-8-46 0 16,-5-31 512-16,-2-22 80 0,-2-18 32 0,-1-16 0 16,3-18 32-16,-5-18 16 0,0-15 0 0,-5-15-17808 0</inkml:trace>
  <inkml:trace contextRef="#ctx0" brushRef="#br2" timeOffset="38725.51">16890 6869 58047 0,'-46'98'5168'0,"12"-9"-4144"0,15-17-816 0,12-16-208 16,-2 15-1200-16,-11 61-272 0,-17 98-64 15,-7 93-16-15,10 41 656 16,19-16 144-16,22-47 32 0,9-45 0 0,6-32-656 0,1-34-128 0,2-19-32 16,-1-27 0-16,-1-18 512 0,1-18 112 15</inkml:trace>
  <inkml:trace contextRef="#ctx0" brushRef="#br2" timeOffset="38898.76">18642 7884 44223 0,'29'192'1968'0,"-1"-31"400"0,6 3-1904 16,-5-30-464-16,-3-29 0 0,4 14 0 0,19 83 0 0</inkml:trace>
  <inkml:trace contextRef="#ctx0" brushRef="#br2" timeOffset="39124.49">20330 9419 58047 0,'-18'156'2576'0,"3"-30"528"0,4 0-2480 0,2-25-496 0,3-21-128 0,0-5 0 16,-4 45-608 0,-6 90-144-16,-4 83-16 0,3 23-16 0,8-27-1376 15,6-61-272-15,7-47-48 0,1-50-16 0,1-33 1072 0,-1-29 208 0,3-22 32 16,0-15 16-16,6-15 656 0</inkml:trace>
  <inkml:trace contextRef="#ctx0" brushRef="#br2" timeOffset="39306.18">21049 10918 52527 0,'-25'146'2320'0,"4"-36"496"0,-1-5-2256 0,3-30-560 16,7-28 0-16,-2-7 0 0,-7 23 272 0,-12 43-48 16,-11 40-16-16,0 5 0 15,9-21-1552-15,15-39-304 0,13-34-64 0,11-25-16 16,9-19 368-16,8-16 64 0,7-10 16 0,4-16-18368 0</inkml:trace>
  <inkml:trace contextRef="#ctx0" brushRef="#br2" timeOffset="39460.47">21805 11395 54367 0,'-7'155'2416'15,"0"-42"480"-15,-1-5-2320 0,2-31-448 0,1-29-128 0,-1-7 0 16,-3 25-768-16,-1 47-160 0,-1 43-32 0,6 11-16 15,11-23-1664-15,9-36-336 16,9-31-64-16,23-29-5984 16,0-25-1184-16,2-21-240 0</inkml:trace>
  <inkml:trace contextRef="#ctx0" brushRef="#br2" timeOffset="41309.86">23617 10798 23487 0,'-4'-79'1040'0,"0"25"224"0,1 7-1008 0,0 18-256 15,1 11 0-15,1 9 0 0,-3-1 1664 0,-1-13 272 16,-5-9 64-16,-2-6 16 0,-3 3-240 0,-2 7-48 16,0 9-16-16,0 7 0 0,-1 3-832 0,-2 8-176 0,2 1-16 0,1 4-16 15,1 4-672-15,2 0 0 16,1 7 0-16,3 2 0 0,3 8 0 0,3 7 0 0,3 11 0 0,3 10 0 31,6 15-576-31,0 14-32 0,3 12-16 0,0 10 0 16,2 7-688-16,-1 7-144 0,2-1-16 0,-2-7-16 15,2-6 416-15,1-5 96 0,3-3 16 0,-1-21-12096 0</inkml:trace>
  <inkml:trace contextRef="#ctx0" brushRef="#br2" timeOffset="41466.75">24058 10144 43311 0,'14'116'1920'0,"-3"-17"384"0,0 2-1840 0,3-13-464 0,1-19 0 0,4 0 0 16,15 44-256 0,23 79-128-16,29 71-48 0,19 38 0 0</inkml:trace>
  <inkml:trace contextRef="#ctx0" brushRef="#br2" timeOffset="42006.8">29329 13759 33167 0,'49'-8'1472'0,"-12"8"304"0,0 6-1424 0,-7 3-352 16,-9 4 0-16,-4 1 0 0,8 9 832 0,17 13 112 16,25 24 16-16,14 22 0 15,7 19-1328-15,-6 1-256 0,-12 2-48 0,1 26-6320 16,-17-8-1264-16,-11-2-256 0</inkml:trace>
  <inkml:trace contextRef="#ctx0" brushRef="#br2" timeOffset="44840.52">23083 11129 42383 0,'7'-18'3776'0,"1"5"-3024"0,-2 7-608 0,-4 6-144 0,2 0-256 0,0 0-64 16,2-2-32-16,2 0 0 0,2 9-112 0,-5 6-32 0,-7 18 0 0,-8 14 0 15,-4 8-336-15,-1 4-80 0,-2 7-16 0,2 3 0 16,2 1-96-16,0-1-32 0,5-1 0 0,0-6 0 0,5-3 640 0,3-9 128 0,2-5 32 0,2-3 0 15,3-3-384-15,3-6-64 16,0-3 0-16,2-4-16 0,3-3 1152 0,0-8 224 0,4-4 48 0,-1-3 16 16,-1-6-336-16</inkml:trace>
  <inkml:trace contextRef="#ctx0" brushRef="#br2" timeOffset="45094.51">23080 10014 42383 0,'-28'10'1872'0,"4"5"400"0,1 7-1824 0,7 0-448 16,6-2 0-16,5 5 0 16,-3 13-1088-16,-6 32-320 0,-5 43-64 0,-2 39-16 15,7 31-4992-15,11 6-1008 0,14-7-192 0,7-21-32 16,8-23 6128-16,4-12 1232 0,0-6 352 0,-2-8-128 0,1-2 128 0,-5-13 0 0,1-6-144 15,-6-7 144-15,-3-8 0 0,-5-4 0 16,-3-5-160-16,1-6 160 0,0-17 0 0,-2-11 0 0,1-7-160 0,-5-13 160 16</inkml:trace>
  <inkml:trace contextRef="#ctx0" brushRef="#br2" timeOffset="45304.41">23856 10941 50687 0,'-10'11'2240'0,"2"5"464"0,1 3-2160 0,3 3-544 0,5 1 0 0,3-4 0 16,1 12-832-16,2 24-256 0,5 30-64 16,2 29-16-16,5 18 208 0,-3-6 64 15,-4-6 0-15,-4-12 0 0,-3-13 704 0,-4-12 192 0,1-5 0 0,0-15 0 16,0-13-1008-16,1-5-160 0,0-7-48 15,1-9-16784-15</inkml:trace>
  <inkml:trace contextRef="#ctx0" brushRef="#br2" timeOffset="45512">24182 10220 43311 0,'-14'25'1920'0,"2"-3"384"16,0 9-1840-16,3-2-464 0,5-3 0 0,2 5 0 0,1 11 192 0,-3 33-64 0,1 45-128 0,3 38 192 16,7 25-464-16,4-5-112 0,5-8 0 0,4-12-16 15,4-3 48-15,1-9 16 0,2-4 0 0,2-10-12000 16,0-5-2384 0</inkml:trace>
  <inkml:trace contextRef="#ctx0" brushRef="#br2" timeOffset="45734.61">25210 11300 47919 0,'-14'28'2112'15,"4"-2"448"-15,1 3-2048 0,7-5-512 0,3-6 0 0,5-2 0 0,2 7-192 0,5 19-160 16,8 28-32-16,9 15 0 16,7 8-304-16,0-2-64 0,2-3-16 15,-4-11 0-15,-2-6-272 0,-4-6-64 0,-1-6-16 0,-5-8 0 16</inkml:trace>
  <inkml:trace contextRef="#ctx0" brushRef="#br2" timeOffset="45939.62">25740 12097 43311 0,'-16'25'3840'0,"2"-5"-3072"0,7-5-608 0,6-5-160 16,1-3 448-16,-2 8 48 0,-4 13 16 0,-4 17 0 31,1 9-944-31,2 6-176 0,4-6-32 0,3-7-16 0,2-4-496 15,3-10-112-15,2-9-16 0,2-4-16448 0</inkml:trace>
  <inkml:trace contextRef="#ctx0" brushRef="#br2" timeOffset="46134.05">25879 12663 58047 0,'-15'54'2576'0,"2"-16"528"0,1-1-2480 0,5-11-496 0,5-10-128 0,5-1 0 15,1 5-1728-15,2 18-384 0,6 22-64 0,7 13 0 16,8 6-128-16,4-4-32 0,1-12 0 0,2-9-17632 16</inkml:trace>
  <inkml:trace contextRef="#ctx0" brushRef="#br2" timeOffset="46316.41">26321 13538 48831 0,'-3'29'2176'0,"-2"-12"432"0,0 1-2096 16,1-5-512-16,3-7 0 0,1-4 0 0,-2 6 176 0,1 2-176 0,0 8 160 0,1 7-160 15,1 0 0-15,2 1-320 0,2-8 64 0,2-2 0 31,4-2-384-31,2-5-80 0,4-7-16 0,1-3-19952 0</inkml:trace>
  <inkml:trace contextRef="#ctx0" brushRef="#br2" timeOffset="46518.22">26561 12489 50687 0,'-10'33'2240'0,"0"-2"464"16,0 3-2160-16,3-4-544 0,3-3 0 0,2 3 0 16,-2 15-1232-16,-3 35-368 0,-4 43-64 15,-3 39 0-15,3 18 608 0,2-6 128 0,5-20 32 0,4-21 0 16,4-19-432-16,4-19-80 0,2-12 0 0,3-10-16 16,2-8-1840-16,0-7-384 0,0-2-64 0,-2-8-8688 0</inkml:trace>
  <inkml:trace contextRef="#ctx0" brushRef="#br2" timeOffset="46729.29">26994 13567 46079 0,'-9'48'4096'0,"4"-7"-3280"0,4-17-656 0,5-8-160 16,3 0-208-16,2 17-80 0,3 27-16 0,8 30 0 16,7 18-752-16,5 0-160 0,1-16-16 15,-3-12-17520-15</inkml:trace>
  <inkml:trace contextRef="#ctx0" brushRef="#br2" timeOffset="46928.78">27606 13464 44223 0,'-6'49'1968'0,"-2"-8"400"0,1 4-1904 0,2-9-464 0,3-9 0 0,0-5 0 0,1 13 0 0,-4 25 0 16,-1 28 0-16,0 20 0 15,0 7-464-15,3-12-144 0,3-17-32 0,4-11 0 16,4-8-1120-16,5-10-224 0,-1-16-64 0,4-5 0 15</inkml:trace>
  <inkml:trace contextRef="#ctx0" brushRef="#br2" timeOffset="47101.68">28316 13633 40543 0,'-1'30'3600'0,"-3"-3"-2880"0,-1 5-576 0,0-3-144 15,0-4 1792-15,1 0 336 0,1 19 64 0,-4 26 16 32,0 40-2208-32,1 33-256 0,6 11-128 0,6-10-48 0,6-16-944 15,8-14-192-15,6-11-32 0</inkml:trace>
  <inkml:trace contextRef="#ctx0" brushRef="#br2" timeOffset="47298.89">28590 13867 58047 0,'-7'10'2576'0,"1"0"528"0,0-2-2480 0,3 5-496 0,2 0-128 0,3 4 0 15,2 7-1728-15,1 17-352 0,4 26-80 0,4 31-16 16,7 25 0-16,2 19-16 0,2 10 0 0,-2-6-17952 0</inkml:trace>
  <inkml:trace contextRef="#ctx0" brushRef="#br2" timeOffset="47536.69">29347 13889 48831 0,'-54'98'2176'0,"10"-18"432"0,4 4-2096 0,11-20-512 0,12-16 0 0,7-10 0 16,-5 25-640 0,-8 45-256-16,-10 43-32 0,4 23-16 0,9-6-224 15,10-23-48-15,9-25-16 0,5-28 0 0,3-14-192 16,0-17-48-16,1-7 0 0,-2-13 0 0</inkml:trace>
  <inkml:trace contextRef="#ctx0" brushRef="#br2" timeOffset="47746.37">29692 13918 46991 0,'4'54'2080'0,"-4"-3"432"0,-3 6-2000 0,1-8-512 16,-1-7 0-16,3-1 0 0,0 22 0 0,0 48-128 16,2 66-16-16,1 48 0 15,5 24-1344-15,0-15-272 0,1-22-48 0,-3-29-16 16,-1-24-3104-16,-2-31-608 0,-5-23-128 0,-1-13-32 0</inkml:trace>
  <inkml:trace contextRef="#ctx0" brushRef="#br2" timeOffset="47956.42">30360 14456 51599 0,'-15'47'4592'0,"1"0"-3680"0,7-9-720 0,6-12-192 16,2-1 0-16,-1 19 0 0,-4 44 0 0,2 43 128 15,3 36-1168 1,4 6-240-16,6-17-64 0,3-21-13168 0,-1-14-2640 0</inkml:trace>
  <inkml:trace contextRef="#ctx0" brushRef="#br2" timeOffset="48189.86">30717 14114 48831 0,'-20'79'2176'0,"3"-9"432"0,-1 9-2096 0,3-10-512 0,6-18 0 16,3 2 0-1,-4 30-320-15,-7 59-160 0,-4 70-32 0,0 37-16 16,5 2-704-16,8-33-144 0,8-35-32 0,5-28 0 15,5-19-752-15,2-23-144 0,-1-9-48 0,-2-23 0 0</inkml:trace>
  <inkml:trace contextRef="#ctx0" brushRef="#br2" timeOffset="48385.75">30989 14728 50687 0,'-38'94'2240'0,"8"-18"464"0,3 1-2160 0,10-14-544 0,11-13 0 0,4-10 0 15,2 23-512-15,0 45-224 0,5 48-32 0,11 23-16 16,13-5-1456-16,9-25-272 0,5-25-64 0,-6-26-16 16</inkml:trace>
  <inkml:trace contextRef="#ctx0" brushRef="#br2" timeOffset="48575.24">31428 14232 53439 0,'-13'27'4752'15,"-2"5"-3792"-15,-3 13-768 0,5 5-192 0,3-3 272 0,4 4 32 0,-3 25 0 0,-8 53 0 31,-7 68-2448-31,-4 56-480 0,1 26-112 0,3-25-16 0</inkml:trace>
  <inkml:trace contextRef="#ctx0" brushRef="#br2" timeOffset="48776.14">31650 14809 49759 0,'-23'76'4416'0,"3"0"-3520"15,6-13-720-15,9-18-176 16,3 0-592-16,0 30-160 0,-4 55-16 0,2 55-16 16,12 25-1680-16,13-14-336 0,12-35-64 15,9-38-16-15,5-27 2304 0</inkml:trace>
  <inkml:trace contextRef="#ctx0" brushRef="#br2" timeOffset="48955.47">32417 14569 58047 0,'-38'57'2576'0,"5"-10"528"0,-2 5-2480 0,10-8-496 0,11-16-128 0,4-2 0 31,-3 12-608-31,-10 28-144 0,-11 31-16 0,-1 18-16 16,5 8-576-16,9-13-112 0,11-19-32 0,9-11-13968 0,7-16-2784 0</inkml:trace>
  <inkml:trace contextRef="#ctx0" brushRef="#br2" timeOffset="49135.59">32586 14305 54367 0,'-13'33'2416'0,"2"-1"480"0,-1 9-2320 0,4-3-448 0,5-7-128 0,4-1 0 15,0 13-512-15,0 30-128 0,4 41-32 0,6 26 0 16,7 8-992-16,6-9-208 0,5-19-48 0</inkml:trace>
  <inkml:trace contextRef="#ctx0" brushRef="#br2" timeOffset="49305.79">32922 15609 29487 0,'-24'-56'2624'0,"6"7"-2112"0,1 2-512 0,4 6 0 0,8 13 2336 0,2 6 352 15,-2-9 80-15,-4-17 16 0,-2-22-1152 0,-2-8-224 16,4 8-64-16,0 19 0 0,3 17-288 0,2 20-64 16,-1 14-16-16,0 17 0 0,-1 20-512 0,-3 12-96 15,-1 19-32-15,-1 8 0 0,0 6-576 0,0-2-112 0,2-2-32 16,2-11 0-1,2-8-864-15,0-8-176 0</inkml:trace>
  <inkml:trace contextRef="#ctx0" brushRef="#br2" timeOffset="49539.36">26675 11730 18431 0,'-20'29'816'0,"2"-3"160"0,0 2-784 0,3-3-192 0,6-5 0 0,1-2 0 0,-3 4 0 0</inkml:trace>
  <inkml:trace contextRef="#ctx0" brushRef="#br2" timeOffset="49656.9">26374 12363 10127 0,'-2'9'896'0,"1"-9"-704"16,1 0-192-16,1 0 0 0,-2 4 4112 0,-1 6 800 16,1 4 144-16,1 5 48 0,5 1-1328 0,3 2-256 15,3 3-48-15,2 1-16 0,3 2-2560 0,2 1-512 16,-2 2-96-16,2-3-32 0,1-6-256 0,1 0-192 0,-1-3 16 16,2-9-18272-16</inkml:trace>
  <inkml:trace contextRef="#ctx0" brushRef="#br2" timeOffset="53977.65">1489 7536 36863 0,'-3'0'3264'0,"2"-3"-2608"0,1 3-528 0,1 0-128 0,1 3 0 0,-1-3 0 0,0 2 0 0,3-1-176 0,-1 6-320 0,5 1-64 15,2 2-16-15,1 6 0 0,1 0 304 0,2 5 48 0,2 2 16 0,1 5 0 0,3 2 32 0,2 3 16 0,1 5 0 0,0-2 0 16,1 1-768-16,-2 0-160 0,-1-3-16 0,0 0-16 16,1 4-800-16,2-4-144 0,-2 1-48 0,0-7 0 0,0-3-704 0,2-5-128 15</inkml:trace>
  <inkml:trace contextRef="#ctx0" brushRef="#br2" timeOffset="54234.77">2378 7440 50687 0,'-17'17'2240'15,"2"1"464"-15,0 4-2160 0,4-6-544 0,6-3 0 0,1-1 0 16,-1 5-1440-16,-6 17-400 0,-8 18-80 0,-6 19 0 15,-5 11 832-15,-2-2 160 0,0 2 32 0,-3 3 16 16,-1 7-208-16,-4 6-32 0,2 7-16 0,0 2 0 16,2 6-1040-16,0 4-192 0,0 5-64 0,3 0-6912 15,2-5-1376-15</inkml:trace>
  <inkml:trace contextRef="#ctx0" brushRef="#br2" timeOffset="56496.67">4083 7018 14735 0,'-1'0'1312'0,"0"0"-1056"0,-1 0-256 0,1 2 0 0,1-2 2560 0,0 1 464 15,-1 2 96-15,1-1 16 0,0 4-1792 0,-1 1-336 0,1 4-80 0,0 4-16 0,0 3 208 0,1 2 32 0,1 5 16 0,0 3 0 0,-1 4-592 0,-1 11-128 0,0 2-32 0,-4 6 0 0,0 2-416 0,-4 4 0 16,-2 3 0-16,-4-3-176 16,2-2-992-16,-2-5-208 0,1 3-32 0,0-2-16 15,2-6-1376-15,3-7-272 0,1-5-48 0,2-4-3760 16,3-6-752-16</inkml:trace>
  <inkml:trace contextRef="#ctx0" brushRef="#br2" timeOffset="58739.66">2458 6622 6447 0,'-17'-3'576'0,"5"2"-576"0,0-1 0 0,8 2 0 0,2 0 6160 0,5-3 1136 16,0 3 208-16,2-1 48 0,5-2-5184 0,9 1-1024 0,11-2-224 0,12-2-32 0,12 0-576 0,9-2-96 0,8 0-32 0,8-1 0 0,12 2-64 0,13-6 0 0,12 3-16 0,10-2 0 15,10 0-304-15,4-1 0 0,1 3 0 0,6 1 0 0,9-1 0 16,0-3 0-16,0-2 0 0,3 2 0 0,4-2 0 0,1 1-224 15,-5-2 32-15,-1-2 16 0,-4 3 176 0,2 1-160 16,4 2 160-16,-4-2-160 0,-6 2 160 0,1 0 176 16,3 6-48-16,-3-1 0 0,-4 4 0 15,-3 0 0-15,-1 6 0 0,-4 0-17840 16</inkml:trace>
  <inkml:trace contextRef="#ctx0" brushRef="#br2" timeOffset="59886.1">4623 7283 17503 0,'0'-3'1552'0,"0"-4"-1232"0,0 4-320 0,0 0 0 0,2 2 1984 0,-2-1 320 0,1-5 80 0,1-5 16 0,1 0-352 0,-1-2-80 16,1-1-16-16,-2 5 0 0,0 0-752 0,-1 2-160 15,-2 4-16-15,-3 0-16 0,0 2-400 0,-1 2-80 0,-4 2-16 0,-1 2 0 16,-3 2-320-16,-3 4-192 0,-2 3 192 0,-2-1-192 16,-2 6 0-16,-2 2 0 0,-2 0 0 0,2 4 0 15,2-1 0-15,2-1-144 0,2 1 144 0,2 1 0 16,1 5 0-16,3 2 0 0,5 3 0 15,3 1-128-15,5-2 128 0,2 4 0 0,4 0 0 16,4-1 0-16,3 1 0 0,3-2 0 0,2-3 0 16,3-3 0-16,5-1-240 0,3-6 48 0,3-3 0 0,1-3 0 15,3-2-384 1,2-3-64-16,2-5 0 0,1-5-16 0,0-2-256 16,-2-5-48-16,1-5-16 0,-2-1 0 0,0-2 400 0,-1-6 64 15,-1-2 32-15,-2-6 0 0,-5 0 224 0,-5-2 32 0,-3-1 16 0,-5-1 0 16,-4 1 576-16,-4-1 112 0,-3-3 32 0,-5 1 0 0,-5-3 1120 15,-3 1 224-15,-3 1 64 0,-5 1 0 0,-1-1-992 16,-3 3-192-16,-2 1-32 0,-3 2-16 0,3 7-528 16,-2 2-160-16,2 3 0 0,-1 4 0 0,-1 3-192 0,-2 3-160 15,-1 7-32-15,-2 2 0 16,2 6-1920-16,0 1-384 0,-1 5-64 0,0 0-12000 16</inkml:trace>
  <inkml:trace contextRef="#ctx0" brushRef="#br2" timeOffset="60350.49">5731 7241 19343 0,'-18'-10'1728'0,"2"4"-1392"0,1 1-336 0,3 4 0 0,4 2 5536 0,2 2 1040 15,-3 1 208-15,-8 0 32 0,-8 6-5792 0,-8 3-1168 0,-4 3-240 0,0 2-32 0,2 5 80 0,0-1 16 0,5 0 0 0,0 0 0 32,3 4-752-32,2 2-144 0,3 0-16 0,2 0-16 0,3 5-1184 0,2-5-224 15,4 2-48-15,3 1-16 0,4-3 1488 0,4-2 288 0,4 1 64 0,1-2 16 0,6-2 704 16,-1-2 160-16,4-1 0 0,1-1 0 0,2-6 208 15,1 0 48-15,5-1 0 0,1-3 0 0,4-2 384 16,3-3 96-16,1-2 16 0,4-2 0 0,-1-1 544 16,3-5 112-16,-1-3 32 0,1-4 0 0,-1-5-432 15,-1-1-96-15,-1-4-16 0,-5-3 0 0,1 3-528 16,-2-3-112-16,-2-3-32 0,-3 4 0 0,-6-4-80 16,-2 1-16-16,-4-3 0 0,-4-1 0 0,-4-1 256 0,-7-1 32 15,-2 3 16-15,-6-4 0 0,-1 4 144 0,-7 2 16 16,-2 0 16-16,-2 4 0 0,-2 6-480 0,0 3-128 15,0 5 0-15,-1 4 0 0,2 6 0 0,-3 5 0 16,1 4-176-16,0 6 176 16,0 1-1472-16,3 2-192 0</inkml:trace>
  <inkml:trace contextRef="#ctx0" brushRef="#br2" timeOffset="60826.59">6692 7235 32255 0,'-13'-4'1424'0,"1"2"304"0,1-2-1392 0,3 4-336 0,2 0 0 0,1 2 0 0,-2 0 432 16,-5 0 16-16,-8 2 0 0,-7 4 0 0,-4 0-448 0,-2 5 0 0,-1-4 0 0,2 6 0 0,0-1 736 0,-1 4 64 0,-1 1 16 0,2 1 0 0,2-2-464 0,0 5-96 0,1 1 0 0,1 2-16 0,2-1-240 0,2 3 0 15,3 1 0-15,3-1 0 0,4 1 0 0,4-1 0 16,4 1 0-16,3-3 0 16,5 0 0-16,3 1 0 0,5-1 0 0,1-1 0 0,4 1 0 15,1-5 128-15,3-2-128 0,2-6 192 0,2-3-432 0,3-2-80 16,2-4-32-16,2-4 0 0,-1 0 352 0,4-6-144 15,-1 0 144-15,2-4 0 0,2-3 0 16,-1-3 320-16,1-5-32 0,-3-1-16 0,-3 0 272 0,-4-4 48 16,0 0 16-16,-5-3 0 0,-3 2-224 0,-4-3-64 15,-2 0 0-15,-3-3 0 0,-3 2-64 0,-3-1 0 16,-3-2-16-16,-4 2 0 0,-4 3-32 0,0 2 0 16,-5 5 0-16,-1 2 0 0,-4 4-208 0,-3 3 0 15,-2 1 0-15,-3 2 0 0,-1 5 0 0,-3 4 0 0,-1-2 0 0,0 6 0 16,0 1-256-16,1-2 0 15,4 2 0-15,2 2 0 16,1 0-1024-16,6 0-192 0,5 1-32 0,4-1-15392 0</inkml:trace>
  <inkml:trace contextRef="#ctx0" brushRef="#br2" timeOffset="61322.39">7586 7172 28559 0,'-16'-4'1264'0,"3"4"272"0,-1 0-1232 16,3 0-304-16,3 2 0 0,2 0 0 0,-2 1 0 0,-7 0 0 0,-10 3 0 0,-10 4 0 0,-4 3 192 0,-4 3 48 0,-1 2 0 0,2 1 0 0,3 3 464 0,0 0 80 0,3 1 32 0,3 0 0 0,1 1-592 0,5-2-224 16,1 0 176-16,2 0-176 0,2 3 0 0,3-1 0 15,3 0 0-15,3 1 0 0,2-1 0 0,3 0 0 16,5-1 0-16,0-2 0 0,4 1 0 0,3-6 224 16,2 3-16-16,3-6 0 0,2-1 128 0,3 1 32 15,3-3 0-15,3-4 0 0,6 1 144 0,2-2 16 0,5-3 16 16,3-4 0-16,3 0-48 0,0-4-16 15,2-2 0-15,-1 0 0 0,-3-2-272 0,0-3-48 0,2-2-16 0,0-2 0 16,-6 1-144-16,-1-5 0 0,-1 1 0 0,-4-2 0 16,-4 1 0-16,-4 1 0 0,-3-2 0 0,-3 0 0 15,-6-1 0-15,-3 0 0 0,-4 3 0 0,-4-2 0 16,-4-3 448-16,-6 2 48 0,-3-2 16 0,-6 3 0 16,0-1-272-16,-3 1-48 0,-2 4-16 15,-3 3 0-15,0 1-176 0,1 4 0 0,2 4 0 0,0 0 128 16,2 2-128-16,-1 4 0 0,-1 0 0 0,-1 4 0 15,3 2-1632 1,5 0-256-16</inkml:trace>
  <inkml:trace contextRef="#ctx0" brushRef="#br2" timeOffset="61865.39">8503 7160 911 0,'-15'0'0'0,"2"0"0"0,0 0 0 16,4 0 0-16,3 0 7760 0,0 2 1472 0,0 2 304 0,-7-2 48 0,-8 6-7024 0,-7 0-1408 0,-7 6-288 0,-3 1-48 0,-1-1-816 0,2 0 0 0,-1 2 0 0,-2 3 0 0,1 0 0 0,-1 0 0 0,3 0 0 0,1 3-144 31,2 2-624-31,2-1-112 0,3 3-16 0,3 0-16 0,4 1 528 0,3-1 96 16,6 0 32-16,2-1 0 0,4 0 256 0,4-3 144 0,5 0-16 0,3-2 0 15,4-2-128-15,4-1 128 0,6-3-128 0,2-1 128 16,6-3-128-16,4-4-176 0,2 0 48 0,5-2 0 15,1-4 128-15,2 0 176 0,2-4-48 0,2 2 0 16,-1-5 64-16,2 0 16 0,0-2 0 0,2-3 0 16,0-2 288-16,2-1 48 0,2-1 16 0,-5 0 0 0,-7 0-272 15,0 0-48-15,-3-1-16 0,-4 3 0 16,-3-2 208-16,-1-2 32 0,-2-2 16 0,-3 1 0 0,-2-2-48 16,-6 2-16-16,-2-1 0 0,-2 1 0 0,-5-2-96 15,-2-1-32-15,-4 0 0 0,-3-1 0 0,-5-3-80 16,-1-1-16-16,-5 4 0 0,-1-2 0 0,-2 5-192 0,-7-1 144 15,-4-1-144-15,-3 2 128 0,2 3-128 0,0 6 0 16,-3 2 0-16,-3 2 0 0,-3 4 0 0,-1 3 0 16,-2 1 0-16,1 4 0 15,-5-1-448-15,5 5 0 0,-1-3-16 0,3 4-18256 0</inkml:trace>
  <inkml:trace contextRef="#ctx0" brushRef="#br2" timeOffset="64459.61">9301 7257 35007 0,'-1'-8'3120'0,"1"0"-2496"0,0 5-496 0,1-2-128 0,1 3 320 0,-1-4 32 0,0-2 16 0,2-8 0 0,-1-4-368 0,2-4 0 0,-1 2 0 0,0 2-128 0,1 0 320 0,-2 6 80 16,-1 0 16-16,-1 5 0 0,0 1-288 0,0 1 0 16,-2 6 0-16,-1-1 0 0,-2 4 256 0,-2 4-48 15,0 2-16-15,-2 3 0 0,-5 5-192 0,-2 6 128 0,-4 4-128 16,-3 5 0-16,-3 5-128 0,-4 7-128 16,-1 2-32-16,0 2 0 0,3-5 48 0,2-1 16 0,4-3 0 15,3 0 0-15,6-3 224 0,4-4 0 0,3-6 0 0,6 1 0 16,4 5 0-16,5-6 0 0,5 1 0 0,3-2 0 15,2-8-240-15,3-4-48 0,3 0-16 0,2-6 0 32,3 0-432-32,-1-4-96 0,2-2 0 0,0-6-16 0,1 0 0 15,1-4 0-15,-3-2 0 0,3-1 0 0,-2-3 16 16,-3 0 16-16,0 0 0 0,-2-2 0 0,2-5 624 0,-2 1 192 0,0-3 0 0,-4-1 0 16,-1-1 928-16,-4 1 288 0,-2-2 64 0,-3-1 16 15,-2 3 256-15,-2-1 48 0,-3 1 16 0,-3-2 0 0,-2-1-656 16,-2 3-144-16,-2-1-32 0,-4 5 0 0,-1 2-784 15,-6 2-304-15,-1-1 16 0,-3 3 0 16,1 2-1056-16,-3 3-224 0,0 1-32 0,-2 3-13824 16</inkml:trace>
  <inkml:trace contextRef="#ctx0" brushRef="#br2" timeOffset="65022.99">10585 7186 25791 0,'-6'2'2304'0,"0"1"-1856"16,2 0-448-16,3-3 0 0,-1 3 1088 0,0 1 128 0,-4 2 32 0,-3 1 0 0,-5 8-288 0,-2 4-64 0,-2 3-16 0,-2 3 0 0,0 0 336 0,-1 0 80 0,0 1 16 0,-1-1 0 0,-2 1-640 0,2-4-128 16,4-2-32-16,-5 3 0 0,0 0-512 0,-3 0 0 15,0-1 0-15,0 1 0 16,1-5-560-16,2 1-112 0,2-4-32 0,1 1 0 16,1-4-1984-16,2 2-416 0,1-2-80 0,2-2-10224 0</inkml:trace>
  <inkml:trace contextRef="#ctx0" brushRef="#br2" timeOffset="65239.8">10126 7374 911 0,'3'7'0'0,"-3"-1"0"0,0 0 0 0,1 1 0 16,-1-1 8464-16,1-2 1616 0,0 4 320 0,3 2 64 0,1 9-7920 15,2 3-1584-15,3 6-320 0,3 1-64 0,1-3-448 16,5 0-128-16,2-3 0 0,1-1 0 0,6 1 128 0,0-1-128 16,3-3 0-16,0 0-12048 15,2-3-2464-15</inkml:trace>
  <inkml:trace contextRef="#ctx0" brushRef="#br2" timeOffset="65477.47">11013 6879 50687 0,'-4'0'4496'0,"-2"2"-3600"0,1 2-704 16,1 2-192-16,3 3-384 0,-2-2-128 0,0 11 0 0,-3 4-16 31,1 13-368-31,-2 7-80 0,4 12-16 0,-1 5 0 16,0 2 352-16,1 5 80 0,-1-3 16 0,-1 6 0 15,-2 1-32-15,-1 8-16 0</inkml:trace>
  <inkml:trace contextRef="#ctx0" brushRef="#br2" timeOffset="68578.64">2751 10407 35935 0,'-3'-7'3200'0,"-1"3"-2560"0,0-1-512 0,2 4-128 0,0-2 1616 0,2 3 304 0,0 0 64 0,-1 0 16 16,-1 0-2000-16,-1 0-544 0,0 0-32 0,-1 3-16 0,0 4 464 0,-2 6 128 0,0 1 0 0,-3 6 0 0,-1 2-160 0,-2 9 160 0,-4 4-208 0,-5 9 80 15,-3 5 128-15,-7 8 0 0,-4 8 0 0,-6 4 0 16,-1-6 0-16,-4 4 0 0,-2 2 0 0,-9 4 0 16,-3 4 0-16,-4-2 0 0,0-2 0 15,2-7 0-15,4-5 0 0,1-5 0 0,1-2 0 0,7-6 0 16,4-7 0-16,5-3 0 0,4-7 0 0,6-9 0 31,5-6-1440-31,7-8-208 0,3-8-32 0,3-8-14624 0</inkml:trace>
  <inkml:trace contextRef="#ctx0" brushRef="#br2" timeOffset="68821.25">1873 10646 43311 0,'2'-3'1920'0,"-1"3"384"0,0 3-1840 0,0 0-464 0,2 4 0 0,-1-1 0 0,1 1 0 0,3 8 0 16,5 5 0-16,5 11 0 0,5 7 0 0,4 3 0 15,2 3-144-15,0-3 144 0,-1 0 400 0,4 4 176 16,5 8 48-16,4 4 0 0,3 3-352 0,0 3-64 16,0-5-16-16,0-1 0 0,-3-1-192 0,-2 2 0 15,1-1 0-15,-1-1 0 0,-1-2 0 0,1-5-192 16,1 0 48-16,-2-7 0 15,-2-3-672-15,-2-7-128 0,-2-1-16 0,-2-5-11904 16,0-3-2384-16</inkml:trace>
  <inkml:trace contextRef="#ctx0" brushRef="#br2" timeOffset="70467.08">4005 10115 28559 0,'-4'-8'2544'0,"2"4"-2032"0,2 0-512 0,0 4 0 0,1-2-1808 0,-1 0-464 15,0-3-96-15,0-2 0 0,-1-2 752 0,1 2 144 0,1-2 48 0,2 3 0 0,-2 4 1136 0,1 0 288 0,2 6 0 0,-1 0 0 16,0 4-128-16,1 2 128 0,0 3-192 0,-2 0 192 16,2 5 0-16,-2 1 144 0,1 1 16 0,-1 2 0 15,2 3 1120-15,0 2 208 0,-1-1 48 0,2 0 16 16,-1-1-48-16,1 0-16 0,-1-5 0 0,-2 4 0 16,2-1-496-16,-2-1-96 0,2 0-32 0,-1 0 0 15,-2-1-192-15,1 3-32 0,1 4-16 0,1 6 0 0,-1 4-304 16,0 8-64-16,-1 6-16 0,1 2 0 15,-2 6-240-15,0 0 0 0,-1-7 0 0,-1 14 0 0,1 12 0 16,-1 10 0-16,3 11 0 0,-3-3 0 0,1-18 0 16,-1 13 0-16,-2 18 128 0,-1 1-128 0,0 1 0 0,-3-4 0 15,-1-3 0-15,-2 3 0 0,-1 4 0 0,0-3 0 16,-1-5 0-16,4 3 144 0,-1 4 48 16,0 0 16-16,2-7 0 0,1 1 0 0,0 5 496 0,-1 0 80 15,1 4 32-15,0-3 0 0,0 3-96 0,-2 0-16 16,0 5 0-16,-2 5 0 0,-1 2-80 0,-2-6-32 15,2-15 0-15,0 15 0 0,0 6-208 0,-1 2-32 16,2-6-16-16,0 1 0 0,2 6-208 0,4-4-128 16,-1-5 160-16,3 0-160 0,4 3 0 0,-1-3 0 0,3-3 0 15,-1-1 0-15,2-4-208 0,-1 1-144 0,0 1-32 16,-2 0 0-16,1-4 384 0,-1 7 0 0,-1 5 0 0,-1 0 0 16,2-4 0-16,-4 10 0 0,1 6 0 15,-3 2 0-15,-1-4 0 0,-2 7 0 0,-2 6-144 16,-3 4 144-16,-2 3 0 0,-2-4 192 0,1-9-16 0,1 1-16 31,-1-2-896-31,1-4-176 0,2-7-48 0,1-8 0 16,1-10-928-16,0-7-192 0,1-3-32 0,1-14-12640 0</inkml:trace>
  <inkml:trace contextRef="#ctx0" brushRef="#br2" timeOffset="71477.25">4048 10074 11055 0,'-4'0'976'0,"-1"0"-784"0,0 0-192 16,1 0 0-16,1 0 1648 0,2 0 272 0,-1 0 64 0,-4 3 16 0,-3-3-1248 0,-3 1-256 0,-3 2-48 0,0-3-16 0,-1 2 1136 0,1-4 224 0,1 2 64 0,2 0 0 0,1-3 256 0,1 2 64 16,1-2 16-16,1 1 0 0,1 1-400 0,3-2-64 15,1 2-32-15,2 1 0 0,2-3-992 0,4 3-208 16,6 0-48-16,9 3 0 0,11-3-448 0,15 0 0 15,14 0 0-15,21-3 0 0,6-3 0 16,28 0 176-16,28-4-176 0,20-5 160 0,14-1-160 0,8 0 0 16,9 0 144-16,-1 4-12688 15,-1 2-2560-15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7:11:02.29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22629 3135 11055 0,'-1'-3'976'0,"1"1"-784"16,1 0-192-16,0 0 0 0,0-1 1200 0,1 2 192 15,0-2 32-15,2-6 16 0,-1 0 144 0,4-4 16 0,1-2 16 0,1-1 0 16,0 0-336-16,1 2-80 0,-1-3-16 15,0 1 0-15,0 2 48 0,-3-1 16 0,-1 4 0 16,-1 0 0-16,-2 1-240 0,-3 3-48 0,0 0-16 0,-4 2 0 16,0 4-80-16,-4-1-16 0,-3 4 0 0,-2 4 0 15,-2 1-464-15,-1 3-80 0,-4 2-32 0,-2 5 0 16,-1 2-272-16,-2 5 0 0,0 2 0 16,-3 8-144-16,1 2 144 0,1 4 192 0,-1 7-32 0,4 2-16 15,-1 1 80-15,4 4 16 0,2-7 0 0,2 3 0 16,1 2-96-16,2 1-16 0,5-2 0 0,1-1 0 15,4-2-128-15,4-5 0 0,3-1-192 0,3-10 192 16,4-1-192-16,1-9 192 0,1-3-160 0,2-5 160 16,3-2 0-16,1-3 0 0,0-3 0 0,1-5 0 0,1-2 0 0,-1-2 0 15,2-3 144-15,0-4-144 0,0-2 256 0,0-4-64 16,0-3 0-16,0-1 0 0,2-4-192 0,-3-5 144 16,-1 1-144-16,-1-4 128 0,-2-3-128 0,0-3 128 15,-1-3-128-15,-3-4 128 0,-1 0-128 0,-2-4 0 16,-4 1 0-16,-4-1 0 0,-2 1 0 0,-4 3 0 15,-1 5 0-15,-3 5 0 0,-3 0-288 0,-2 3-32 16,-1 3-16-16,-1 5 0 0,-1-1 192 0,-2 5 144 16,-1 2-192-16,2 1 192 0,1 5-384 0,-1 2 48 15,3 2 0-15,2 4 0 16,2 0-1584-16,1 2-304 0,2-1-64 0,2 3-12240 0</inkml:trace>
  <inkml:trace contextRef="#ctx0" brushRef="#br0" timeOffset="258.29">22476 3353 15663 0,'-9'4'1392'0,"3"1"-1120"0,3-1-272 0,2-2 0 15,1 2 2192-15,-1-1 384 0,-2 4 80 0,-3 5 16 16,-1 4-592-16,1 0-112 0,-1 3-32 0,4-3 0 15,1-1-752-15,2-4-160 0,3 1-16 0,2 0-16 16,1-5-336-16,1 2-64 0,1 0-16 0,2-2 0 16,0 0-256-16,1-2-64 0,2 1-16 0,2-5 0 15,2-1-64-15,2-1-16 0,3-1 0 0,2-4 0 16,3-1-480-16,1-3-112 16,3 1-16-16,0-4-16576 0</inkml:trace>
  <inkml:trace contextRef="#ctx0" brushRef="#br0" timeOffset="2433.85">24440 3334 19343 0,'2'0'1728'0,"0"0"-1392"0,-1 0-336 0,2 0 0 0,-2 0 0 0,-1-3-128 15,3 3 0-15,-1 0 0 0,1 0 128 0,0-2 0 16,0 1 0-16,-2 1-128 0,-1 0 128 0,0 0 0 16,-1 0 0-16,-3 0 128 0,-1 0 624 0,1 0 128 15,-4 3 16-15,-1-3 16 0,-2 3-528 0,-1 0-96 16,-2 0-32-16,-3-2 0 0,-3 2 608 0,-2 0 112 15,-3 0 32-15,-2 0 0 0,-3-3 336 0,-1 0 64 16,1-2 0-16,2 1 16 0,-2 1-176 0,1-4-32 0,0 2-16 16,2-2 0-16,1 4-528 0,1-3-96 0,-1 3-32 0,0-2 0 15,3 2-544-15,1-1 0 0,1 2 0 0,2 1 0 16,2 1 0-16,1 1 0 0,1-2 0 16,1 2 0-16,2 2 0 0,-1-2-144 0,4-2 144 0,0 2 0 15,0 0 0-15,2-1 0 0,-1 2 0 0,2-4 0 16,0 4 0-16,-1-3 0 0,0 0 0 0,2 1 0 15,2-2 0-15,-1 1 0 0,3-2 0 0,0 0 0 16,1 0 0-16,0 0 0 0,1 0 0 0,0-2 0 16,2 1 0-16,-1-2 0 0,3-1 0 0,-5 4 128 15,0 0-128-15,20-11-208 0,-13 8 48 0,-1-1 16 16,0 0 144-16,-1 4 0 0,-1-2 0 0,-1 2 0 16,-2 0 0-16,-1 0-160 0,0 0 160 0,0 0 0 15,-1 2-160-15,-1-2 160 0,1 0-128 0,-1 1 128 0,2-1 0 0,0 0-160 16,0 0 160-16,0 0 0 0,0 0 0 15,0 0 0-15,0 0 0 0,0 0 0 0,0 0 0 0,0 0 128 16,0 0-128-16,0 0 0 0,0 0 0 0,0 0 0 16,0 0 0-16,0 0 0 0,0 0-288 0,0 0 48 15,0 0 16-15,0 0 0 0,0 0 224 0,-19-10 0 16,15 10 0-16,1 0 0 0,-1 0 0 0,0 0 0 16,-2 0-144-16,2 0 144 0,-1 0-192 0,3 0 64 15,0 0 0-15,-1 3 0 0,1-3 128 0,-1 0 0 16,2 0 0-16,-2 0-128 0,1 0 128 0,-1 0 0 15,1 1 0-15,-2-1 0 0,1 0 0 0,-2 0 0 0,0 0 0 16,-2-1 0-16,1 2 176 0,0-2 64 0,-1 1 16 16,0 0 0-16,0 0-16 0,0 0 0 0,0 0 0 0,0 0 0 15,1 1-240-15,1-1 0 0,0 3 0 16,0-3 0-16,0 0 0 0,1 0 0 0,2 0 0 0,-2 0 0 16,0 2 0-16,2-2 0 0,-3 0 0 0,0 1 0 15,-1 2 0-15,0-1 0 0,0 0 0 0,-2 0 0 16,1-1 0-16,-3 1 0 0,1-1 0 0,1 1 0 15,-2-2 144-15,1 0-16 0,0 0 0 0,1-2 0 16,-2 1 240-16,1-1 32 0,2 1 16 0,-1-1 0 16,1 0-48-16,1 0-16 0,1-2 0 0,0 2 0 0,1-2-192 15,0 1-32-15,2 0-128 0,-1-2 192 16,1 4-32-16,1-3-16 0,1 1 0 0,-2 0 0 0,2 0-144 0,2-3 0 16,0 2 0-16,1-2 0 0,0 0 0 0,2 0 0 15,1 0 224-15,2-2-64 0,1 0-160 0,0-1 0 16,4-1 0-16,2 0 0 0,0 0 0 0,1-2 0 15,0-1 0-15,-2 0 0 0,0 0 0 0,2 1 0 16,-1 0 0-16,0-3 0 0,0 1 0 0,-2 2 0 16,1-2 0-16,-2 3 0 0,-2 4 0 0,-2-2 0 15,-2 3 0-15,0 0 0 0,-2 2 0 0,-2 0-144 16,1 2 144-16,-2 1 0 0,-1 1-320 0,-1 0 32 16,-1 0 16-16,0 1 0 15,-2 3-240-15,-1 1-64 0,-1 2 0 0,-1 4 0 0,-2-1 272 0,-2 2 48 16,1 2 16-16,-2-2 0 0,-2 4 240 0,-1 3-192 15,0-1 192-15,-1 2-192 0,1-1 192 0,1-1 0 16,-3-2-160-16,3 3 160 0,0-5 0 0,0 0 0 0,2 0 0 0,1 1 0 16,1-5 0-16,1 2 0 0,2-2 0 0,1 0 128 15,2 2 272-15,2 1 48 0,0 0 16 0,4 2 0 16,0-3-160-16,3 2-48 0,2 1 0 0,5 1 0 16,2 0 96-16,6 3 16 0,2-3 0 0,4-3 0 15,-1-2-224-15,5 1-144 0,7-1 192 0,2-1-192 16,5-3 0-16,0-1-304 0,5 0 48 0,-1 3-17952 15</inkml:trace>
  <inkml:trace contextRef="#ctx0" brushRef="#br0" timeOffset="3067.27">25405 2907 30399 0,'-7'1'2704'15,"2"2"-2160"-15,1-1-544 0,1 2 0 0,1-2 192 0,-2 3-64 0,-4 4 0 0,-7 6-128 0,-6 5 0 0,-5 8 0 0,-3 3 0 0,0 1 0 16,-2 7 0-16,-3 1 0 0,1 5 0 0,1 2 0 16,1 1 512-16,1 2-16 0,3-5 0 0,1 2 0 15,0 3-192-15,3-2-48 0,2 1 0 0,2 0 0 16,5-2-256-16,2-7 0 0,5-1 0 0,2-7 0 0,3-4 160 16,5-7 32-16,2-1 0 0,2-7 0 0,3-1 784 15,1-6 176-15,2 2 16 0,0-5 16 0,5-3-672 16,0-1-128-16,2-5-16 0,2-4-16 0,3 1-80 15,1-4-16-15,2-6 0 0,1-2 0 0,2-5-128 16,1-2-128-16,0-4 144 0,-1-3-144 0,-3 3 144 0,1-3-144 16,-1-4 128-16,-1-4-128 0,1-3 0 15,-2-1 0-15,-3 1 128 0,-2-1-128 0,-2 0 0 0,-6 2 128 16,-2 4-128-16,-2 1 128 0,-3 1-128 0,-1 1 0 16,-2 0 0-16,-5 7-176 0,0 0 176 0,-2 5 224 15,-2 4-48-15,0 3-16 0,-2 3-160 0,0 0 128 16,-2 4-128-16,1-1 128 0,-2 3-288 0,1 4-64 15,0 2-16-15,2 2 0 16,-2 2-1616-16,0 2-320 0</inkml:trace>
  <inkml:trace contextRef="#ctx0" brushRef="#br0" timeOffset="3318.66">25077 3508 26719 0,'-3'-2'1184'0,"0"0"240"0,1 2-1136 0,2-2-288 15,1 2 0-15,0 0 0 0,0 0 880 0,2 0 112 0,0 0 32 0,4-3 0 16,-1 3 400-16,3-1 96 0,0 1 16 0,1 0 0 16,1 0-400-16,2 0-80 0,-1 1-16 0,3 2 0 15,1 1-640-15,0-2-128 0,3 1-16 0,-1 0-16 16,2-3-240-16,1 1-256 0,0-1 48 0,1-1 16 15,3-2-1792-15,0-4-336 0,0 1-80 0,2 0-12896 16</inkml:trace>
  <inkml:trace contextRef="#ctx0" brushRef="#br0" timeOffset="3765.26">26118 3490 35935 0,'0'0'3200'0,"2"0"-2560"0,0 0-512 0,1 0-128 0,0 0 144 0,1 0 16 16,3 2 0-16,5-2 0 0,5 0-32 0,6 0-128 15,3-2 192-15,3-1-64 16,0 2-848-16,0-5-176 0,-1 2-48 0,2-2-14528 16</inkml:trace>
  <inkml:trace contextRef="#ctx0" brushRef="#br0" timeOffset="4338.06">27465 3311 23039 0,'-1'-5'1024'0,"0"2"192"0,-1 0-960 0,1 2-256 0,1-1 0 0,0 2 0 16,0-3 1376-16,0 2 224 0,0-4 64 0,-1 0 0 15,0 0 576-15,-1 1 112 0,0 1 16 0,-1 3 16 16,0-3-1168-16,-2 6-224 0,-1 0-48 0,-3 4-16 15,-1 5-624-15,-4 1-128 0,1 6-32 0,-4 3 0 0,-2 4-144 16,-3 4-192-16,-2 3 32 0,-2 2 16 16,0 2-256-16,0-5-48 0,4-5-16 0,0-1 0 15,1-1-48-15,-1-1 0 0,2 0 0 0,0-4 0 0,1 1 512 0,2-5 0 16,0-1 176-16,-1-1-48 0,2-2 256 0,2-5 48 16,-3 2 16-16,3-5 0 0,1-2-256 0,1-2-64 15,1-3 0-15,0-4 0 0,0-1 32 0,-1-5 0 16,1 0 0-16,1-3 0 0,2-2-160 0,0-4-224 15,1-4 48-15,1-2 16 16,1-3-224-16,2-1-64 0,3 2 0 0,2-5 0 16,2 7-32-16,3 1-16 0,1 3 0 0,1 7 0 0,0 6 496 0,1 2 0 15,1 5 0-15,0 4 160 0,0 2 800 0,1 3 144 0,3 2 48 16,0 3 0-16,1 2-640 0,3 3-112 16,0 4-16-16,1-3-16 0,0 4-240 0,-2-4-128 0,0 2 128 15,-1 1-128-15,0-1 192 0,1 2-16 0,-1-1-16 0,0-1 0 16,-2 2-32-16,-1-4 0 0,1 3 0 0,-2-3 0 15,2 0-128-15,-1 0 0 0,-1-1 0 0,1 1 0 32,1-1-480-32,0 1-128 0,1 1-32 0,1 0-18064 0</inkml:trace>
  <inkml:trace contextRef="#ctx0" brushRef="#br0" timeOffset="5534.25">28573 2703 6447 0,'6'-4'576'0,"-1"1"-576"16,0 0 0-16,-1 2 0 0,-2-2 1424 0,1 1 176 0,-1 1 48 0,2-2 0 15,2 0 608-15,2-4 128 0,-1 1 32 0,0-2 0 16,-3 0-176-16,0 2-16 0,-3 0-16 0,-1 0 0 0,-2-3-288 0,-2 1-48 16,-1 2-16-16,-3 0 0 0,1 0-912 0,0 2-192 15,0-2-48-15,-2 2 0 0,-3-1-320 0,-2 2-64 16,-5-1 0-16,-1 1-16 0,-1 3-496 0,0 0-80 16,-1 3-32-16,-2 3 0 0,0 0-80 15,-2 1 0-15,2 4-16 0,0 0 0 0,1 2 192 0,3 0 32 16,1 3 16-16,0 0 0 0,4 2 160 0,3 1 0 15,3 0 0-15,3 0 0 0,1 0 0 0,4-1 128 16,0 0-128-16,2-2 176 0,3 1 80 0,1-3 32 16,2-2 0-16,3 0 0 0,2-4-288 0,3 1 128 15,2-6-128-15,1 0 0 0,1-2 0 0,1-2 0 16,3-3 0-16,1-1 0 0,0-2 0 0,0-3 0 16,1-3 0-16,-1 2 160 0,-3 0 32 0,-1-4 16 0,1 2 0 15,-2-6 0-15,-1 3 208 0,-2-5 32 0,0 1 16 16,-3-1 0-16,-1 1-128 0,-1-4-16 0,-3-2-16 15,-2 0 0-15,-2-3-48 0,-1 1-16 0,-3-3 0 16,-2 0 0-16,-1 1-32 0,-1-1 0 0,-2-1 0 16,0 4 0-16,-1-3-48 0,-1 3-16 0,-2-3 0 0,-1 1 0 15,0 3-144-15,0 1 0 0,-3 1 0 0,2 2 0 16,-2 0-256-16,0 2-64 0,-2 1-32 0,0 6 0 16,0 1-464-1,1 6-80-15,0 3-32 0,1 2-11024 0,1 2-2192 0</inkml:trace>
  <inkml:trace contextRef="#ctx0" brushRef="#br0" timeOffset="6092.09">29246 1879 21183 0,'-10'-2'944'0,"2"2"192"0,2 0-912 0,2 0-224 0,2 0 0 15,1 2 0-15,0-2 400 0,-2 2 48 0,-2 3 0 0,0-2 0 0,-1 4 848 0,1-1 176 0,3 4 48 0,-1 0 0 16,3-1-368-16,1 6-64 0,3-2 0 0,2 3-16 16,4 3-112-16,1 4 0 0,3 1-16 0,2 1 0 15,1-1-464-15,3 3-96 0,5 3 0 0,1 0-16 16,2 1-48-16,1 2-16 0,0 1 0 0,-3-3 0 15,-4-2-160-15,-4-1-16 0,-5-5-128 0,-3 2 192 16,-2-3-336-16,-6 3-80 0,-1-1-16 0,-2-1 0 16,-1-1 528-16,-2 1 96 0,-1-4 32 0,-1 1 0 15,0-1 0-15,-3-1 0 0,0-3 0 0,-2 1 0 0,0-2-192 16,-2 1-32-16,-2-5-16 0,1 2 0 0,-2-2-48 16,-1-1-128-16,-1-2 192 0,0-1-64 0,-2 3-128 0,-2-6 0 15,-3 0 0-15,0 1 128 0,2-4-128 16,-3 0 0-16,0-3 0 0,-3 2 0 0,1-2 0 0,0 0 0 15,-1-2-192-15,3 1 192 16,0 0-704-16,3-1-32 0,2 4 0 0,2 1 0 16,3 0-2208-16,2 1-448 0</inkml:trace>
  <inkml:trace contextRef="#ctx0" brushRef="#br0" timeOffset="6534.23">28017 3224 23039 0,'-3'-4'2048'0,"2"1"-1648"0,1 3-400 16,0-2 0-16,1 2 960 0,-1 0 128 0,1-1 0 0,-1-4 16 0,2 0 928 0,1 0 176 15,1-1 32-15,2 0 16 0,3-1-656 0,2 2-128 16,5-1-16-16,4 0-16 0,6-3-864 0,7 2-160 15,9 1-32-15,10 0-16 0,7-3-240 0,2 2-128 16,6 0 160-16,14-4-160 0,18 0 0 0,10-1 0 16,9-3 0-16,2-1 0 0,1 0 0 0,-5 0-160 15,-2 0 160-15,-9-3-192 0,-10 3-64 0,-1 0 0 16,0 4-16-16,-7-5 0 0,-7 5 80 0,-8 0 0 16,-6-1 16-16,-7 3 0 15,-6 2-576-15,-6 4-112 0,-5 0-32 0,-6 4-15920 0</inkml:trace>
  <inkml:trace contextRef="#ctx0" brushRef="#br0" timeOffset="7289.53">28848 3967 27647 0,'-2'-4'2448'0,"2"4"-1952"0,0-2-496 15,-1 2 0-15,1-2 512 0,-1 2 16 0,-2-2 0 16,-2-4 0-16,-2 0 1008 0,-3-4 192 0,-4 0 32 0,0-3 16 16,-4 4-1168-16,-1-4-224 0,-1 1-64 0,-1-1 0 15,-2 4-144-15,0-1-48 0,-2-1 0 0,-1 4 0 16,2 4-128-16,-1 1 0 0,0 4 144 0,2 4-144 15,-1 2 176-15,1 5-48 0,0 3 0 0,2 6 0 16,2-2-128-16,1 5 0 0,2 1-192 0,3 1 192 16,1-1-128-16,3-4 128 0,4 0 0 0,2-3 0 15,4-3 0-15,2-4 256 0,3 1-32 0,1-2-16 16,3 0 160-16,1-5 16 0,3 0 16 0,2-2 0 16,3-4-208-16,2 0-32 0,2-4-16 0,1-2 0 0,-2 0-144 15,1-5 0-15,2 0 0 0,1-5 0 0,0-2 0 16,-1 1 0-16,0-5 0 0,-3 1 0 0,-1-2 192 0,-3-3-32 15,-2 2-16-15,-1-2 0 0,-2-3 96 16,-3-2 16-16,-2 1 0 0,-3-3 0 0,-1-1 16 0,-2-1 16 16,-3-1 0-16,-1 2 0 0,-2 0-160 0,-2 1-128 15,0-2 192-15,-2 4-192 0,-1-1 128 0,1 1-128 16,-2 5 0-16,-1-1 0 0,2 4 0 0,-1 0-192 16,-2 5 16-16,3 2 16 0,1 1-128 0,-1 1-32 15,3 6 0-15,0 1 0 16,2 6-912-16,1 5-192 0</inkml:trace>
  <inkml:trace contextRef="#ctx0" brushRef="#br0" timeOffset="8317.12">29421 3293 20271 0,'-1'-4'1792'0,"1"2"-1424"0,0 2-368 0,0 0 0 0,0 0 512 0,0 0 16 16,0 0 16-16,0-4 0 0,-1 4 1264 0,0-2 256 15,1-2 48-15,0 4 16 0,0 0-672 0,0 0-144 16,0 0-32-16,0 0 0 0,-21 10-272 0,13-3-64 16,-3 5-16-16,-3 7 0 0,-2 2-352 0,-2 6-80 0,-3 7-16 0,-2 0 0 15,2 5-288-15,-1-1-64 0,2 3-128 0,1 3 192 16,-2 9-192-16,1 2 0 0,1 4 0 0,3-7 0 16,3-5 0-16,1-4 0 0,5-4 0 0,1-8 0 15,1-5 256-15,2-2 0 0,2 0 0 0,2-2 0 16,2-3-64-16,2-3-16 0,1-4 0 15,3-2 0-15,2-1-176 0,2-3 160 0,4-4-160 0,1-4 160 16,6-4-160-16,0-3 0 0,5-2 0 0,-1-4-176 16,2-5 176-16,-2-2 0 0,2-3 0 0,-2-3 0 15,1-3 0-15,-3-1 144 0,-1-3-144 0,-3 1 0 16,-1-5 192-16,-4 1-64 0,-3 1 0 0,-3-2-128 0,-2 1 128 16,-3-3-128-16,-3-2 0 0,-4 1 0 15,-1 4 144-15,-3-2-144 0,-4 7 0 0,-1-2 144 0,-2 4-144 16,-3 5 0-16,0-1-160 0,0 7 160 0,3 2-320 15,-3 2 16-15,2 1 16 0,-4 4 0 16,4 4-1424-16,-3 2-272 0</inkml:trace>
  <inkml:trace contextRef="#ctx0" brushRef="#br0" timeOffset="8599.85">29144 3786 28559 0,'-6'-3'1264'0,"2"0"272"0,1-1-1232 0,1 4-304 0,2 0 0 0,0 0 0 0,0 0 1408 0,0 0 208 0,0-2 48 15,0 2 16-15,2 0 64 0,-2 0 16 0,0 0 0 0,0 0 0 16,26 6-1088-16,-10-3-224 0,2-2-32 0,6-1-16 15,5 0-208-15,2-1-32 0,4-2-16 0,1-3 0 16,2 2-464 0,2-4-112-16,2 0-16 0,1-3-18176 0</inkml:trace>
  <inkml:trace contextRef="#ctx0" brushRef="#br0" timeOffset="13861.47">15697 10936 2751 0,'-1'0'256'0,"-1"0"-256"0,1 0 0 0,1 0 0 0,0 0 2064 15,1-2 368-15,1 2 80 0,-2-3 16 0,2 0-992 0,-1-1-208 16,3 1-48-16,-2 0 0 0,1 0-736 0,-2 3-160 15,-1-2-16-15,1 1-16 0,-1 1 224 0,0 0 64 16,0-3 0-16,0 2 0 0,2-2 640 0,-2 1 144 16,0 1 32-16,0-2 0 0,0-1 192 0,0 2 32 15,0-4 16-15,0 2 0 0,1-2-640 0,-1 0-128 16,1-3-32-16,0 2 0 0,2-3-544 0,-2 1-112 16,0-1-32-16,1-2 0 0,-2 0-208 0,0-5 0 15,-2 1 0-15,1-2 0 0,0 2 144 0,0-4-16 16,-1 1 0-16,2 1 0 0,0-4 288 0,0-1 48 15,2 2 16-15,-1 2 0 0,0-1 0 0,2 2 0 16,-2 1 0-16,2-1 0 0,1-7-240 0,0 3-48 0,2-3-16 16,-1 3 0-16,2-2-176 0,0 3 0 0,0 1 0 0,0-1 0 15,2-1 0-15,1-3 0 0,1 2 0 16,1-2 0-16,1 0 0 0,0-1 0 0,2-2 0 0,1-1 0 16,0 1 0-16,2 0 0 0,0-1 0 0,-3 3 128 15,-2 10-128-15,0-5 0 0,4-4 0 0,4-1 0 16,2 0 0-16,-2 2 0 0,0 1 0 0,-1 4 0 15,-1 0 0-15,-1 1 0 0,0-4 128 0,-2 3-128 16,0 0 0-16,-1 1 0 0,2 2 0 0,1-1 0 16,-2 4 0-16,1 0 0 0,2 1-176 0,-1 2 176 15,1 0-368-15,-1-1 16 0,2 1 0 0,1 0 0 16,0 1 96-16,-1-1 0 0,-3 1 16 0,1-1 0 16,1 0-16-16,1-1 0 0,1 1 0 0,-3 3 0 0,-2 1 80 15,-3-3 16-15,-2 3 0 0,-2 2 0 0,-2-2 160 16,-2 2 0-16,-1 2 0 0,-3-1 0 0,1 2 0 15,-2-2 0-15,0 3 0 0,0-3 0 0,-2 3 0 0,-1-4 0 16,-1 3 0-16,0 0 0 0,0-2 0 0,2 2 0 16,-1-2 0-16,1 1 0 0,0 1 0 0,-1-2 0 15,1 3 0-15,-1-2 0 0,1 1 0 0,-1 1 0 16,1 0 0-16,-2 0 0 0,2 0-304 0,-3 1 32 16,1-1 0-16,-2 0 0 0,3 2 272 0,-3-2-192 15,0 3 192-15,-2-3-160 0,1 3 160 0,-3 0 0 16,1 1 0-16,-2-2 0 0,1 2 0 0,-1-1 0 15,-1 4 0-15,1-4 0 0,0 2 0 0,0 0 0 16,-3 4 0-16,0 0 0 0,1-3 0 0,-1 1 0 0,-1 2 0 16,-1 1 0-16,1 0 0 0,-2 2 0 0,0 0 0 15,-1-2 0-15,1 0 0 0,0 0 0 0,1-1 0 16,0-1 0-16,2 0 0 0,0-2 0 0,3 3 0 0,0-6 0 16,4 1 0-16,-1-2 0 0,2 1 0 0,1-2 128 15,2-1-128-15,0 0 0 0,2-1 0 0,1 1 0 16,0-3 0-16,1 0 0 0,3-3 0 0,1-1 128 15,2-1-128-15,1 0 0 0,3 0 0 0,1 1 0 16,2-2 0-16,2 0-320 0,4 2 64 0,-2-3 16 16,2-1-272-1,0 1-48-15,1-3-16 0,-3 3 0 0,0 0 0 16,1-2-16-16,5-4 0 0,-1-3 0 0,2 3 304 0,-4-3 64 0,-1 1 16 0,-5 5 0 0,-2 0 208 16,-3 3 128-16,-2 2 0 0,-3 2-128 0,-2 2 720 15,-2 0 48-15,1 2 0 0,-2 2 0 0,0 0-112 16,0 0-16-16,0 2 0 0,0-1 0 0,1 2-448 0,1 3-192 15,0-2 128-15,0 2-128 0,-1 0 0 0,1 0 0 16,-2-2 0-16,0 5 0 0,-2-3-144 16,-1 4 144-16,-1-2 0 0,0-1 0 0,1 0 0 15,-2-1 0-15,1-2 0 0,0 2 0 0,-1 3 0 16,0-2 0-16,0 4 0 0,0 0 144 0,2 2 48 16,-1-1 16-16,0 3 0 0,1-1 0 0,-1 2-208 0,0 0 176 15,-1 1-176-15,0 3 160 0,2-4-160 0,-2 0 0 16,0 3 0-16,0-5-176 0,-1 2 176 0,-1 1 0 15,0-1 0-15,-1 0 0 0,1 0 0 0,2-1 0 16,0 1 0-16,1-4 0 0,1 0-128 0,2-2 0 16,1 0 0-16,1 0-10432 15,2 2-2096-15</inkml:trace>
  <inkml:trace contextRef="#ctx0" brushRef="#br0" timeOffset="16217.12">14871 10714 33167 0,'-6'-8'2944'0,"2"-2"-2352"0,1 4-464 0,5 1-128 0,-2 0 176 0,0-3 16 15,0-8 0-15,-2-9 0 16,1-10-1536-16,-1-6-288 0,2-1-64 0,-3-1-16 15,2 5 960-15,-1 3 192 0,-1 1 48 0,-2 1 0 0,-1-4 368 0,1-1 144 16,2 0 0-16,0-3-144 0,0 5 720 0,1 1 128 16,-1-3 48-16,2-3 0 0,1 0 720 0,-1 1 160 15,2-3 32-15,0 3 0 0,2 0-336 0,-2 1-64 0,0 1-16 16,1 1 0-16,-1 4-688 0,0 2-144 16,1 0-32-16,0 5 0 0,-1 0-256 0,3-1-128 0,-1 1 128 15,1 0-128-15,1 5 0 0,-2-1 0 0,0 2 0 16,1 1 0-16,0 5 0 0,-3 0 0 0,0 4 0 15,0 1 0-15,2-3 0 0,-2 2 0 0,0 4 0 0,1-4 0 16,-1 4 128-16,-1-3-128 0,0 3 0 0,0 2 128 16,-1 1-128-16,-2-1 160 0,2 1-160 0,-2 1 160 15,2 2-160-15,-3 2 128 0,2-2-128 0,-1 3 128 16,0 1-128-16,0 2 0 0,1 0 0 0,-1 4 0 16,1-4 0-16,1 0 0 0,-2 0 0 0,3 1 0 15,0-1 0-15,-1-2 0 0,1-1 0 0,1 1 0 16,-1 1 0-16,-1-1 0 0,1-2 0 0,-1-1 0 0,-1 3 0 15,1 1 0-15,-1-4 0 0,-3 4 0 16,0-1 0-16,-3 2 0 0,1 1 0 0,-3 2 0 0,3 0 0 16,-3 2 0-16,-3 4 0 0,1-2 0 15,0 8 0-15,-1-5 0 0,1 3 0 0,1 0 0 0,1-6 0 16,-1 2 0-16,0-1 0 0,1-2 0 0,1 0 0 0,0-4 0 16,3 0 0-16,0-1 0 0,2-5 0 15,-1-1 0-15,2 2 0 0,-1-6 0 0,-1 2 0 0,0-5 0 16,1 1 0-16,1-2 0 0,-2-3 0 15,1-3 0-15,0-3 0 0,2 1 0 0,-1-3 0 0,3-2 0 16,0-2 0-16,2 0 0 0,1 0 0 0,2 3 0 16,1-4 0-16,2 5 0 0,1 2 0 0,0 0 0 15,1 3 0-15,-1 1 0 0,1 6 0 0,-1 0 0 16,-1 2 0-16,0 1 0 0,0 6 0 0,-2-1 0 0,1 2 0 16,0 2 0-16,0 0 0 0,1 2 0 0,1 1 0 15,-2-2 0-15,0 4 0 0,1 0 0 16,-1 0 0-16,1 2 0 0,-2-2 0 0,1 4 0 0,3-2 0 15,3 5 0-15,0-1 0 0,1-2 256 0,-1 3-32 16,3 0-16-16,5 4-208 0,4 3 0 0,4 3 0 0,4 3 0 16,3 1-128-16,6 5-128 0</inkml:trace>
  <inkml:trace contextRef="#ctx0" brushRef="#br0" timeOffset="19300.38">14941 7823 27647 0,'9'3'2448'0,"-2"0"-1952"0,1 0-496 0,-3 1 0 0,1-1 240 0,3 0-48 15,7 6-16-15,11 2 0 0,10 6-176 0,5 1 0 16,5 0 0-16,0-3 0 0,-1-1-128 0,1-2 128 16,6 0-160-16,2 1 160 0,2-1-128 0,-10-1 128 15,-6 0 0-15,2 3-144 0,6 1 144 0,1-2 0 16,0 2 128-16,5 3-128 0,10 6 592 0,2 1 48 16,-2 0 16-16,1 2 0 0,2 4-400 0,3 1-64 15,2 2-32-15,1-2 0 0,-3-1-160 0,6-2 0 16,3 8 0-16,5-2 0 0,3-3 0 0,-5-1 0 15,-6-3 0-15,8 5 0 0,8-1 0 0,4 2 0 16,6 5 0-16,-2 0 0 0,-2 0 0 0,2 1 192 0,-1-1-32 16,-1-1 0-16,-3-3 752 0,-7-1 160 0,-2 1 16 0,10 6 16 15,12-2-464-15,5 5-80 0,5 0-32 0,3-1 0 16,3 3-384-16,1 0-144 0,4-4 0 0,1 0 144 16,1 1-144-16,3 1 0 0,2 0 0 0,-3 1 0 15,-3-1 0-15,11 3 0 0,5 1 0 0,4 2 0 16,-1 1 0-16,1-1 0 0,2 2 0 0,-3-1 0 15,-6-2 0-15,2 0 0 0,0 4 0 0,-4-3 0 16,1 4 0-16,-3-4 0 0,3 3 0 0,-2-1 0 16,-2 4 0-16,-4-8 0 0,-9-1 0 0,13 4 128 15,8 6-128-15,3 1 192 0,0 4-192 0,1-2 192 16,1 1 192-16,0 1 32 0,2-2 16 0,-2 1 0 16,1 2-432-16,3 0 0 0,1 1 0 0,-1 0 0 0,-2-3 0 15,-5-4 0-15,0 1 0 0,1 2 0 0,0-3 160 16,-2 2 0-16,0-1 0 0,-2-1 0 0,-1 2 288 15,-1-4 64-15,-2-5 16 0,-4 6 0 0,-2-2-128 16,1 3-16-16,2 3-16 0,-2-6 0 0,0 3-192 0,1-3-48 16,1 2 0-16,-3-2 0 0,-2-3-128 0,3 6 0 15,4 2 0-15,-1 0 0 0,-3 1 0 0,1 0 0 16,1 3 0-16,1-4 0 0,-5-2 0 0,3 3 0 16,6 5 0-16,-3 0 0 0,1 2 0 0,-4-1 0 15,0-3 0-15,-4-3 0 0,-1 0 0 0,3 0 0 16,0 3 0-16,0 0 0 0,-1 0 0 0,-2 0 0 15,2-2 0-15,-2 0 128 0,0 2-128 0,0 0 0 16,1 0 0-16,-2-3-176 0,-1 3 176 0,-1-2 0 0,0 1 0 16,-4-1 0-16,-1 3 0 0,-3-2 0 0,-2-2 0 15,1 0 0-15,-2 3 0 0,0-5 0 0,-2-1 0 16,-13-8 0-16,-11-3 0 0,6 3 0 0,6 2 0 16,1 0 0-16,1-3 0 0,-11-1 0 0,-4 0 0 15,-14-3 0-15,-15-3 0 16,-13-2 0-16,-10-2 0 0,27-1 0 0,14-2 0 0,214 90 0 15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7:11:30.84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12777 10820 23039 0,'-2'-6'2048'0,"1"0"-1648"16,-1 3-400-16,1 2 0 0,1 1 1008 0,-1-2 112 16,-2-2 32-16,0-6 0 0,-2 1 352 0,1-4 80 15,0 0 16-15,3-2 0 0,2 2-1008 0,3-2-192 0,3 1-32 16,1 2-16-1,3-4-1024-15,3 4-208 0,-1-3-32 0,2 2-16 0,0 3 704 0,0 1 224 0,1 0 0 0,1 4-160 16,-1 3 1072-16,1-1 224 0,3 6 32 0,1-1 16 16,4 2 144-16,1 2 16 0,5 0 16 15,2-2 0-15,6 2-736 0,1 0-160 0,2 0-16 0,-3 1-16 16,-2-1-224-16,6 4-32 0,8-1-16 0,3 4 0 16,4-1-160-16,3 4 0 0,1 0 0 0,0 3 128 15,-2 3-128-15,2-2 0 0,1 1 0 0,1-2 0 16,-2-2 0-16,6 1 0 0,6 3 0 0,4-5 0 15,4 1 0-15,-2-5 0 0,3 2 0 0,9 2 0 16,5 2 0-16,2-2 0 0,-2-1 176 0,3 2-176 16,3 4 0-16,0 2 0 0,3-1 0 0,1 3-160 0,3 1 400 15,3 0 80-15,3 1 0 0,1 1 16 0,5-2-32 16,1 3-16-16,3 2 0 0,3-3 0 0,-4-6-48 16,6 7-16-16,5-1 0 0,0 2 0 0,-5-3-32 15,6 1 0-15,2 3 0 0,4-1 0 0,4-1-192 0,2-5 0 16,0 5 128-16,6-3-128 0,7 1 0 0,5-1 0 15,4 0 0-15,3 1 0 0,1-1 0 0,6 2 0 16,5 1 0-16,3-1 0 0,5 3 0 0,5-2 0 16,4 0 0-16,-5 2 0 0,-6-1 0 0,8 5 0 15,9 2 0-15,6 0 0 0,7-1 0 0,6 1 0 16,6 2 0-16,0 1 0 0,0-2 176 0,1 4-16 0,1 1 0 16,0 2 0-16,2 2-32 0,-1 4 0 0,1 2 0 15,0 1 0-15,2 3-128 0,1-4 0 0,-2-1 0 16,1-2 0-16,2-3 0 0,4 5 0 0,7 3 0 15,-7 0-176-15,-11-2 176 0,11 4 0 0,8 0-144 0,1 0 144 16,4-3 0-16,-5 3 0 0,-11-3-144 0,9 3 144 16,5 5 0-16,0-1 0 0,-3 2 0 0,3-3 0 15,3 3-144-15,-2 0-32 0,-1 2 0 0,-1 3 0 16,-5 2 176-16,2 2-160 0,-2 1 160 0,-4-4-160 16,-6-2 336-16,4 3 64 0,5 3 16 0,-2 3 0 15,1 2 128-15,-1-4 16 0,-3 1 16 0,-5-2 0 16,-5-1-80-16,636 194-336 15</inkml:trace>
  <inkml:trace contextRef="#ctx0" brushRef="#br0" timeOffset="13733.89">20111 3106 5519 0,'0'-6'496'0,"2"1"-496"0,-1 1 0 16,-1 3 0-16,1 1 1232 0,-1-2 160 0,1-2 16 16,0-2 16-16,1-3 768 0,-1 2 160 0,0-2 16 0,-2 3 16 15,-2 2-48-15,0 2-16 0,-2 2 0 0,-1 2 0 16,-1-1-1104-16,1 4-240 0,-1-1-32 0,-2 2-16 15,1 3-368-15,-1 1-80 0,-1 2-16 0,0 2 0 16,1 1-112-16,-2 1-32 0,0 7 0 0,-4 6 0 16,0 4-64-16,-2 3-32 0,-1 5 0 0,-2 2 0 15,1-1 32-15,-2 2 16 0,-1 6 0 0,-1 2 0 16,0-1-272-16,0 2 0 0,-2 4 0 0,2-1 0 16,-1 4 128-16,1-3-128 0,3-7 0 0,4-5 0 0,3-7 176 15,3-7-32-15,5-5 0 0,4-7 0 16,1-3 208-16,3-3 32 0,2 0 16 0,2-2 0 0,2 0-176 15,2-2-32-15,2-3-16 0,1 0 0 0,-3-5-304 16,2-1-64-16,1-1-16 0,2-3 0 0,-1-1 64 0,1-1 16 16,0-1 0-16,-1-3 0 0,1-2 128 0,2-3 128 15,1-1-128-15,1-4 176 0,1-1 32 0,0-3 16 16,0 1 0-16,0-3 0 0,0 0-16 0,0-3 0 16,0-4 0-16,-1 1 0 0,0 0-16 0,-4-3-16 15,-2 0 0-15,-2 0 0 0,-2 0-176 0,-3-2 0 16,0 0 144-16,-5-2-144 0,-1-3 0 0,-2-1 0 15,0 1 0-15,-4-2 128 0,0-1-128 0,0 2 128 16,1 4-128-16,1 2 128 0,-1-1 144 0,1 0 48 0,1 3 0 16,-1 0 0-16,1 7-176 0,1 2-16 0,-1 5-128 15,1 2 192-15,1 6-192 0,0 0 0 0,0 5 0 16,0 3 0-16,-1-1-256 0,1 3-32 0,0 1-16 16,0 2 0-1,0 0-976-15,0 2-192 0,1-2-32 0,0 3-9568 0,1 0-1904 0</inkml:trace>
  <inkml:trace contextRef="#ctx0" brushRef="#br0" timeOffset="14014.33">19850 3663 28559 0,'-8'-3'1264'0,"2"3"272"0,2-2-1232 0,3 2-304 0,1 0 0 0,0 0 0 0,1 0 192 0,0 2-32 16,2-2 0-16,0 3 0 0,3-2 704 0,3 4 144 15,1-1 16-15,4 2 16 0,3 0-672 0,0 0-144 16,3 0-32-16,1 2 0 15,1 0-496-15,1-1-96 0,2-1-32 0,0-3-14064 0</inkml:trace>
  <inkml:trace contextRef="#ctx0" brushRef="#br0" timeOffset="15367.1">22161 3567 10127 0,'0'0'896'0,"0"0"-704"0,0 0-192 0,2 0 0 0,-2 0 1088 0,-2 0 176 16,1 0 32-16,-1 0 16 0,-1 0 832 0,-2 0 160 15,-1 0 48-15,-1 0 0 0,-1 0-1232 0,-2 0-240 16,1 0-48-16,-1 0-16 0,-1-2-160 0,-1-1-16 16,-1 2-16-16,-3 1 0 0,-3-2-288 0,-3-1-48 15,1 2-16-15,-4 1 0 0,-3 0-16 0,-6 0-16 0,-4 1 0 16,-4 2 0-16,-1-3 224 0,-2 0 48 0,-3 0 16 16,2 0 0-16,0 0 48 0,2 2 16 0,-1-1 0 15,-2 2 0-15,0-1 0 0,0 3 0 0,5 0 0 16,0-1 0-16,-1-2-256 0,2 2-48 0,5-1-16 15,3-3 0-15,2 3-272 0,1-3 160 0,1 3-160 0,2-2 128 16,1 2-128-16,2-3 0 0,2 0 0 0,1 0 128 16,1 1-128-16,3 1 160 0,1-2-160 0,2 0 160 15,3 0-32-15,2 0 0 0,4 0 0 0,2 0 0 16,0 0-128-16,3 0 160 0,0 0-160 0,0 0 160 16,1 0-160-16,1 0 0 0,0-2 0 0,3 2 0 15,-1-1-256-15,2-2 64 0,3 2 0 0,0-4 16 16,3 4 176-16,-1-2 128 0,1-1-128 0,2 0 176 15,2 0-176-15,1-4 128 0,4 2-128 0,0-2 128 16,1-2 32-16,1 0 0 0,-2 4 0 0,-3-3 0 16,1 2-160-16,-3-2 0 0,0 3 0 0,-3-3 0 15,1 4 0-15,-2-4 0 0,0 3 0 16,0-1 0-16,-1 1 0 0,0-3 0 0,0 3 0 0,0-3 0 0,-1 2 0 0,1-3 0 16,-1 0 0-16,-1 1 0 0,1-1 0 0,-4 2 0 15,0 0 0-15,-2 0 0 0,-2 1 0 0,0 4 0 16,-2 0 0-16,-2 1 0 0,0 1 0 0,0 1 0 15,-2 0 0-15,-1 0 0 0,1 0 0 0,-1 1 128 16,0 0-128-16,0 3 0 0,-1 2 0 0,0-2 0 16,0 2 0-16,-2 1 0 0,2 2-336 0,-1 0 48 15,-2 0 16-15,0 4 0 16,1-3-144-16,-2 2-32 0,0-2 0 0,-1 2 0 16,1-2 256-16,-2 3 32 0,-1-1 16 0,0 0 0 0,-2 2 144 0,1-2 0 15,3-3 0-15,-4 2 0 0,0 1 0 16,-1 3 0-16,1-2 0 0,1-3 0 0,0 2 0 0,2-2 0 15,2 0 0-15,1-2 128 0,2-1-128 0,2-1 0 0,2-1 0 16,1 1 128-16,1-1 160 0,2 1 32 0,1 1 16 0,1 0 0 16,2 1-96-16,0 0-32 0,3 0 0 0,1 2 0 15,2-1-208-15,1 2 176 0,2 1-176 0,1 1 160 16,3 2-288-16,1-2-64 0,2 6-16 0,1-3 0 16,1-4-272-16,1 1-48 15,3-4-16-15,2 0 0 0,-1-1-704 16,1-6-144-16,2 2-16 0,0-4-8384 0,2-3-1664 0</inkml:trace>
  <inkml:trace contextRef="#ctx0" brushRef="#br0" timeOffset="16197.79">23307 2939 9215 0,'14'-15'816'0,"-3"4"-656"0,-3 5-160 0,-6 4 0 0,0 2 736 0,1-4 112 16,6-5 32-16,3-4 0 0,4-2 1040 0,-2 1 192 15,-4 4 64-15,-4 4 0 0,-3 0 48 0,-3 6 16 16,-4 0 0-16,-1 6 0 0,-4 0-1088 0,-1 5-192 15,-3 4-64-15,-2 4 0 0,-1 1-704 0,-3 2-192 16,-2 5 0-16,0 0 0 0,3-2 496 0,-6 7 16 16,-3 8 0-16,-4 2 0 0,0 7 160 0,-1 2 32 15,0 3 16-15,0 1 0 0,2 0-368 0,3-4-80 16,2 0-16-16,-1-1 0 0,3 7-256 0,0-3 0 16,4 0 128-16,3-6-128 0,3-5 0 0,3-4 0 0,5-8 0 15,4-3-144-15,1-4 144 0,3-3-192 0,0-5 192 16,3-3-192-16,2-2 192 0,2-1 128 0,2-3-128 15,2-1 176-15,1-3-48 0,1-3 0 0,-2 0 0 16,6-3 0-16,5-3 80 0,5-7 16 0,3 1 0 0,2-4 0 16,2 0-32-16,1-7-16 0,2 1 0 0,-2-5 0 15,0-3-176-15,-1-3 0 0,1-2 144 0,-5 2-144 16,-6 2 0-16,2-4 144 0,0-7-144 0,-2-1 0 16,-1 1 128-16,-5-1-128 0,-1-2 0 0,-4 2 0 15,-1-2 0-15,-5 1 0 0,-4-1 0 0,-5 1 0 16,-1 3 0-16,-3 3 0 0,-5 1 0 0,-3 1 0 15,-5 1-384-15,-1 0-64 0,0 3-32 16,-3 1 0-16,1-1 224 0,-1 4 64 0,3 3 0 0,0 0 0 0,2 3 192 16,0 2 128-16,3 2 0 0,1-1-128 15,-1 6-304-15,3 0-160 0,0 5-48 0,0 0 0 16,2 2-816-16,1 4-160 0,-1 4-48 0,1 2-12560 16</inkml:trace>
  <inkml:trace contextRef="#ctx0" brushRef="#br0" timeOffset="16514.59">23004 3569 35935 0,'-8'-10'1600'16,"3"1"320"-16,3 3-1536 0,0 2-384 0,2 3 0 0,3-2 0 0,-1 0-560 15,3-3-176-15,3-1-32 0,4-2-16 0,5-4 1504 0,4 1 304 0,5 6 64 0,2-1 16 16,1 4-880-16,5 3-224 0,2 0 0 0,-2 3 0 15,2 1-576-15,-1 2-176 0,-1 3-16 16,0-2-14944-16</inkml:trace>
  <inkml:trace contextRef="#ctx0" brushRef="#br0" timeOffset="16948.13">24086 3512 25791 0,'-5'-4'2304'0,"1"0"-1856"0,3 2-448 0,2 2 0 15,0 0 992-15,-1 0 96 0,0 0 32 0,-1-4 0 16,1-1-96-16,1 2 0 0,2-1-16 0,2 0 0 15,2-1-816-15,3 4-192 0,2-2 0 0,3 3 0 16,5-2 0-16,0 1 0 0,3 1 0 0,4-3 0 0,3 3-208 0,2-3 16 16,-3-1 0-16,4 1 0 15,5-3-832-15,3 0-144 16,4 0-48-16,2 0-12080 0</inkml:trace>
  <inkml:trace contextRef="#ctx0" brushRef="#br0" timeOffset="17682.89">26132 3141 21183 0,'-7'-5'1888'0,"0"1"-1504"0,5 4-384 0,1 0 0 15,-1 3-160-15,0-3-96 0,-3 0-32 0,-2-3 0 16,-4 3 1056-16,-3 3 192 0,0-2 64 0,1 4 0 16,-1 1 0-16,1-1 16 0,0 4 0 0,2-1 0 0,0 2 192 0,0 0 48 15,-2 5 0-15,2 1 0 0,-1 4-352 0,-2 2-64 16,-1 4-16-16,-1 2 0 0,-1 3-432 0,1-2-96 15,0-5 0-15,-3 6-16 0,-2 4-304 0,-1 0 0 16,-1 1 0-16,-1-3 0 0,2 0 0 0,-2-1 0 16,1-1 0-16,-1-2 0 0,1-1 0 0,2-4 0 15,0-1 0-15,0-2 0 0,3-3 0 0,-1 0 0 16,-1-1 0-16,0-1 0 0,-1-2 0 0,0-6 0 16,1-1 0-16,-1-1 0 0,2-5 0 0,-1-2 160 15,0-5-160-15,1-2 128 0,1-6 192 0,2-4 16 16,0-3 16-16,0-4 0 0,3-3-352 0,2 1-160 0,1-4 16 15,3 0 0 1,1 3-240-16,2-2-32 0,3-1-16 0,1 1 0 0,1 5 272 0,1-1 160 0,5 4-192 16,-1 4 192-16,2 1 0 0,2 3 320 0,0 4-32 0,-1 2-16 15,3 5 288-15,-1-1 48 0,2 4 16 0,0 1 0 16,1 1-272-16,2 1-48 0,1 1-16 0,2 1 0 16,2-2 48-16,0 2 16 0,0 2 0 0,2 2 0 15,1 0-176-15,-1 2-48 0,0 3 0 0,0 1 0 16,-1 0 16-16,1 2 0 0,0 3 0 0,-2-1 0 15,-2-2-16-15,-1 3-128 0,1 1 192 0,-1 1-64 16,0-4-128-16,-1 4 160 0,-1-5-160 0,0 3 160 0,0-1-160 16,2 4 0-16,0 4 0 0,-1-3 0 15,1-5-320-15,0-4-160 0,1-3-32 0,-2-1-17936 16</inkml:trace>
  <inkml:trace contextRef="#ctx0" brushRef="#br0" timeOffset="23139.8">15353 11086 8287 0,'1'-8'736'0,"-1"4"-592"0,1 0-144 0,-1 0 0 0,0 4 832 0,0-2 144 15,2 2 32-15,-2-3 0 0,1 2-1008 0,-1-2 0 16,1 1-256-16,-1 1 48 15,-1 1-208-15,0-3-32 0,1 2-16 0,0 1 0 0,0 0 464 0,0 0 0 16,0 0-128-16,0 0 128 0,-15-17 496 0,11 13 144 0,-1-2 16 16,2 0 16-16,-1-1 224 0,0 0 32 0,0-2 16 0,1 2 0 15,1-4 432-15,1 1 96 0,1 0 0 0,0-2 16 16,3-2-672-16,-1-1-144 0,1-1-32 0,-1 4 0 16,2-4-128-16,-2 0-16 0,2 0-16 15,0-3 0-15,-1 3-64 0,0-5-16 0,-1-1 0 0,1-1 0 16,1 4 224-16,-2-2 32 0,0 1 16 0,0-2 0 15,1-3-160-15,0-1-16 0,-1-1-16 0,1-3 0 16,1-2-224-16,-1-5-32 0,2 0-16 0,0 1 0 16,0-3-208-16,3 0 0 0,-1-1-144 0,2 1 144 15,-1 3-304-15,2-2 48 0,3 0 0 0,-2 4 0 16,1 3-224-16,2 1-32 0,0-2-16 0,3 1 0 0,-1 3 368 16,0-1 160-16,0 5-128 0,1-1 128 0,0 1-272 0,-1 0 16 15,2 1 16-15,-1 1 0 16,3-4-1200-16,-2 1-240 0,2-3-48 0,-2 2-16 15,-2 2-128-15,-2 5-32 0,-1 0 0 0,0-1-5328 16</inkml:trace>
  <inkml:trace contextRef="#ctx0" brushRef="#br0" timeOffset="24164.26">15766 9528 10127 0,'0'-8'896'0,"1"2"-704"0,1 0-192 0,0 2 0 0,0 2 304 0,1-2 16 16,2-8 16-16,1-1 0 0,5-9-336 0,3-3 0 15,2 1 0-15,-1 1 0 0,-2 6 0 0,0 2 0 16,-2 2 0-16,-1 4 0 0,-2 3 0 0,-1 0 144 16,0 2 0-16,-2-2 0 0,-1 2-144 0,-2 2 0 15,1-2 144-15,-2 1-144 0,-1 1 512 0,-1 1 16 16,-2-3 16-16,-1 4 0 0,-2 4 128 0,-2-3 32 15,-4-2 0-15,0 1 0 0,-4 6-112 0,-3-2-16 16,0-2 0-16,-6 2 0 0,-1 6-256 0,-3 2-64 16,0-3-16-16,-5 1 0 0,-3 3-240 0,-2 2 128 0,0-1-128 0,1 2 0 15,3-1 0-15,0 3 128 0,-2-2-128 16,1 0 0-16,1 3 0 0,4-3 144 0,4-4-144 16,3 2 128-16,2-2 0 0,5-3-128 0,2 1 192 15,5-4-64-15,3-2-128 0,3-2 0 0,3-2 0 16,2-2 0-16,3 2-432 15,2-4-160-15,4-2-48 0,2-3 0 0,4 2-864 0,3-6-176 16,2 1-48-16,1-2 0 0,0 2 576 0,4-4 128 16,4 1 0-16,1-4 16 0</inkml:trace>
  <inkml:trace contextRef="#ctx0" brushRef="#br0" timeOffset="24314.87">15654 9331 911 0,'74'-38'0'0,"-61"29"0"0,-10 8 0 0,-4 1 0 16,5-3 704-16,6 0 48 0,10-8 16 0,10 0 0 0,7-8 224 0,5 3 48 15,-1 1 16-15,-3 5 0 16,-6 0 112-16,-3 8 32 0,-6 2 0 0,-3 2 0 15,-1 4-224-15,-2 2-32 0,-1 4-16 0,-1 4 0 0,0 9 16 0,-3 0 0 16,-2 1 0-16,-1-2 0 0,-3 2-224 0,-3 3-32 16,1-1-16-16,-3 3 0 0,1 4-672 0,-4 1 0 15,1 1 0-15,-3 4-6224 16,-2 9-1152-16</inkml:trace>
  <inkml:trace contextRef="#ctx0" brushRef="#br0" timeOffset="25339.5">14888 10867 17503 0,'-9'-6'1552'0,"3"0"-1232"0,1 3-320 0,2 2 0 0,1-2 1024 0,1 3 128 0,1-3 48 15,-2 0 0-15,-1-3-400 0,-1-4-80 0,2-2-16 0,0-3 0 16,0-1-224-16,2-1-48 0,0-4-16 0,0-2 0 16,0 1-160-16,0 0-16 0,2-4-16 0,-2 1 0 15,1-3 400-15,-1 2 80 0,1-1 0 0,-1-2 16 16,1-3-240-16,-2 0-48 0,0-3-16 0,-2 1 0 15,0-1-288-15,-4-3-128 0,-1-3 128 16,-3 0-128-16,-2 0 160 0,-2 4-160 0,1 1 192 16,-1 2-192-16,1 3 144 0,2 5-144 0,-2 0 0 0,2 3 144 15,2 5-144-15,0-3 0 0,0 5 0 0,1-2 0 16,1 4 0-16,2-1-176 0,-1 1 176 0,2 2-128 16,3 2 128-16,2-2 0 0,4-2 0 0,1 2-128 15,1-3 128-15,2 2-160 0,2 2 160 0,-1 3-160 0,0 1 160 16,-1 4 0-16,0-2 0 0,-2 4-128 15,0-2-112-15,0 3-16 0,-1 3 0 0,-1-3 0 16,0 3-288-16,-1 1-64 0,0 2-16 0,-1 3 0 16,1-3-16-16,-2 4 0 0,0-1 0 0,-1 0 0 0,2 1 304 15,-4 0 48-15,2 3 16 0,-2-5 0 0,1 2 272 0,-1 0-192 16,0 2 192-16,-1-3-160 0,1 2 160 0,-2 0 0 16,1 0 160-16,-1 2-160 0,0-3 368 0,2 1-32 15,-1-4 0-15,-1 6 0 0,1-1-336 0,-2 0 128 16,-1 4-128-16,1-2 0 0,-2 1 0 0,1-5 0 15,0-2 0-15,2 0 0 0,-1-3 0 0,2-4 0 16,0-1 0-16,1-1 0 0,-1-4 320 0,1-3 0 0,1 2 0 16,-1-4 0-16,1-1 272 0,1 0 48 0,1-1 16 15,-1-4 0-15,3 1-656 0,-2-1-320 0,0 0 16 16,1 0 16 0,0-2-480-16,-1 1-80 0,2 1-32 0,-1-3 0 15,1 3 352-15,0 1 64 0,0 2 16 0,-2 0 0 0,2 4 256 0,-3-3 192 0,1 5-208 16,-1-2 80-16,0 2 128 0,0 1 0 0,0 0 160 0,-1-1-160 15,2 4 384-15,-1 0 0 0,1 3-16 0,0 0 0 16,-1 3 624-16,0 4 128 0,0 5 32 0,0 1 0 16,-1 5-448-16,0 5-96 0,0-1-16 0,-3 1 0 15,-1 5-336-15,-3 0-64 0,0 2 0 0,-2 1-16 16,0 0-176-16,-2 1-144 0,-1 5 144 0,0 2-208 16,0 5-1536-16,2 0-304 15</inkml:trace>
  <inkml:trace contextRef="#ctx0" brushRef="#br0" timeOffset="26924.17">13680 6885 13823 0,'4'-4'1216'0,"-1"-2"-960"0,0 5-256 16,1-1 0-16,1-1 1248 0,1 2 208 0,5-5 32 0,7-3 16 16,6-1 208-16,2 0 32 0,0 2 16 0,0 4 0 15,-1 0-208-15,0 2-32 0,1 2-16 0,2 2 0 16,0 2-304-16,3 2-64 0,1 1-16 0,0 5 0 0,3-1-736 0,0 4-160 15,-1-2-32-15,2 5 0 0,5 1-192 16,2 0 0-16,-2 3 0 0,1-2-160 16,4 5-208-1,7-1-32-15,9 2-16 0,6 0 0 0,6 1 32 0,5-4 0 0,5 3 0 0,4-2 0 0,5 1 384 0,4 5 0 16,7 2 0-16,-1 1 0 0,0-3 336 0,0 3 48 16,6 6 16-16,1-1 0 0,4 0-224 0,1 6-48 15,2 0-128-15,0 3 192 0,1 1-192 16,9 6 0-16,9 3 128 0,0-1-128 0,-7-5 0 0,1 2 0 15,5 4 0-15,0 0 0 0,0 0 0 0,13 5-128 16,14 3 128-16,2-2 0 0,-2-3-240 0,4-6 64 16,6 3 16-16,1 1 0 0,1 4 160 0,0 1 176 15,2 4-48-15,3-4 0 0,2 0-128 0,2 1 0 0,3 4 0 16,-1 5 0-16,-1 0 192 0,0 4-64 0,-3 4 0 16,7-1 0-16,3-5 384 0,0 8 80 0,1 5 16 15,3 1 0-15,4 3-176 0,1 0-48 16,-4-4 0-16,2 3 0 0,4 3-48 0,2-1-16 0,1-1 0 0,-1-5 0 15,0 0-320-15,10 4 0 0,7 7 0 16,2-4 128-16,2 3-128 0,1-3 0 0,3-1 0 0,-3 6 0 16,-7-1 0-16,5 1 0 0,6 1 0 0,0 4 0 15,0 7 0-15,0-3 0 0,1 0 0 0,0 2 0 16,-4 1 0-16,3-1 0 0,7 4 0 0,2-1 0 16,3 5 0-16,4-1 0 0,3 1 0 0,2 1 0 15,-6-4-272-15,12 5 16 0,9 6 16 0,7 0 0 16,5 4-128-16,0 0-16 0,2 2-16 0,-1 0 0 15,-2 2 80-15,6 4 0 0,2 2 16 0,-2-2 0 16,-2-2 0-16,-3 3 0 0,-2 1 0 0,-4-2 0 16,-4 4 576-16,0 2 112 0,-1 1 32 0,-187-103-416 15</inkml:trace>
  <inkml:trace contextRef="#ctx0" brushRef="#br0" timeOffset="38543.12">27610 2072 21183 0,'-2'0'1888'0,"1"0"-1504"0,1 0-384 0,0 0 0 0,0 0 464 15,0 0 32-15,-1 0 0 0,1 0 0 0,0-2 720 0,0-1 160 16,1 0 32-16,-1 3 0 0,0 0-576 0,13-23-96 15,-7 14-32-15,1-4 0 0,2 3-144 0,-2-2-48 16,1-3 0-16,-2 1 0 0,-1 2 240 0,-3-1 32 16,1 0 16-16,-3 1 0 0,-1 2 48 0,-3-2 16 15,-1 3 0-15,-1 1 0 0,-3 0-128 0,-2 2-32 16,0-2 0-16,-4 3 0 0,0 2-352 0,-2-4-80 16,-1 7-16-16,-1-2 0 0,-1 4-256 0,0 1 0 15,0 3 0-15,-1 4-144 0,0 0 144 0,-1 2 0 0,1 4 0 16,-1 3 0-16,3 1 0 0,-1 4 0 0,-1 2 0 15,0 3-128-15,3 2 128 0,-1-3 0 0,2 1 0 0,1 3 0 16,0 2 0-16,1 3 0 0,0-2 0 0,4 0 0 16,0-3 0-16,2-3 0 0,2-1 0 0,2-4 0 15,1-1 0-15,2-4 0 0,2 0 0 0,1-3 0 16,3-4 0-16,1-2-192 0,1 0 192 0,2-4-192 16,4 1 16-16,-1-5 0 0,2-2 0 0,3-2 0 15,3-2 176-15,1-2 0 0,1 0 0 0,0-4 0 16,2-3 192-16,1-2-16 0,-1-1-16 0,1 0 0 0,0-4 32 15,-3 2 0-15,0-1 0 0,-1-3 0 0,-1 0 32 16,-3 0 16-16,-1-1 0 0,-2-3 0 0,0 2 112 16,-2-4 32-16,-1 2 0 0,0-2 0 0,-2-3-144 15,-2-1-32-15,1 0 0 0,-4-3 0 0,0 1 80 16,-2-1 16-16,0-1 0 0,-2-3 0 0,1-1-144 16,-1-1-32-16,-2-2 0 0,1-2 0 0,-2 1-272 15,2-3-64-15,-1-6-16 0,0 1 0 16,0 1-160-16,-1 0-16 0,1 1-16 0,0 3 0 15,-1 3-128-15,2 6-32 0,-1 3 0 0,1 7 0 0,1 2 208 16,0 4 48-16,1 6 0 0,-2 3 0 16,1 5-272-16,1 4-48 0,-2 0-16 0,-1 4-16896 0</inkml:trace>
  <inkml:trace contextRef="#ctx0" brushRef="#br0" timeOffset="39647.87">28352 1014 9215 0,'0'0'816'0,"0"-3"-656"0,1 2-160 0,0 1 0 0,-1 0 128 0,3 0-128 16,-1 0 192-16,2-2-64 0,1-2 512 0,0 1 112 16,0 0 16-16,0 0 0 0,0 1 768 0,-3 2 144 15,0 0 48-15,1 0 0 0,-2 0 256 0,0 1 64 16,1 3 16-16,-2-3 0 0,0 4-448 0,0 1-80 16,0 0-32-16,0-1 0 0,1 4-592 0,0-3-112 15,2 3-32-15,0-4 0 0,1 1-384 0,2 3-64 16,0-3-32-16,3 1 0 0,0 2 208 0,1-1 32 0,1 0 16 15,1 4 0-15,0 1-144 0,2 3-16 0,-2 0-16 16,1 5 0-16,-1 5-192 0,-1 2-48 0,-1 3 0 16,-2 1 0-16,-1 3-128 0,-2 0 0 0,-1-6 0 15,-1 2 0-15,0-2 0 0,1 1 0 0,-2 3-176 0,0-2 176 16,2 1 0-16,0-4 0 0,0 2 0 0,2 1-128 16,0 0 128-16,0 1 0 0,2-1 0 15,-2-2 0-15,1 2 0 0,-1-5 0 0,-1 1 0 0,0-3 128 16,-2 1-128-16,-1-1 0 0,-1-1 0 0,-2-1 0 15,0 0 400-15,-2-2 64 0,0 1 16 0,-1 1 0 16,-1-3-192-16,-1 1-32 0,-1-2-16 0,-1 2 0 16,-2-2-48-16,0 1 0 0,-2-3 0 0,-2 0 0 0,1-1 112 0,-2-1 16 15,-2 0 0-15,-2-2 0 0,-1-1-64 16,-1-1-16-16,1 0 0 0,-1-4 0 0,0 0-240 0,-1-2 128 16,1-2-128-16,-1-2 0 0,0 0 0 15,-2-4 0-15,2-1 0 0,-2-2 0 0,2-2 0 0,2-1 0 16,3 1 0-16,0-4 0 15,1 1-320-15,1-4-128 0,4 3 0 0,0 0-12384 16,2 0-2464-16</inkml:trace>
  <inkml:trace contextRef="#ctx0" brushRef="#br0" timeOffset="40301.62">26592 3084 27647 0,'-2'-3'2448'0,"0"0"-1952"0,4 0-496 0,1 3 0 0,2-2 1472 0,1 1 208 0,4 1 48 15,6-3 0-15,12 1-640 0,14-2-128 0,13 0-32 0,16-4 0 16,10 0 80-16,10-1 16 0,9 2 0 16,6-5 0-16,4-1-592 0,4-2-112 0,6 2-32 15,-1-3 0-15,-3 0-288 0,-4 0 160 0,-2-2-160 0,-2 1 128 16,0 2-128-16,-5-7 0 0,-4 0 0 0,0-1 0 15,1 1 0-15,1 0 0 0,-2 1 0 0,-2 1 0 16,0 4 0-16,-2-3 0 0,-4 3 0 0,-2-2 0 16,-8 4-320-16,-7 2 48 0,-4-1 16 0,-4 1-12032 15,-3 0-2416-15</inkml:trace>
  <inkml:trace contextRef="#ctx0" brushRef="#br0" timeOffset="41065.12">27800 4052 18431 0,'1'-4'1632'0,"1"1"-1312"0,-1-2-320 0,-1 4 0 16,1-2 1184-16,0-1 160 0,2-2 48 0,-1-4 0 15,2-2 224-15,1-4 48 0,-3-3 16 0,1 1 0 0,-1 2 112 0,-2-3 32 16,-2 3 0-16,-1 0 0 16,0-3-752-16,-2 1-160 0,-3-1-16 0,1 2-16 0,-3-4-304 15,-2 1-48-15,-1 2-16 0,0 2 0 0,-2 1-224 16,0 2-48-16,-1 6-16 0,0 1 0 0,0 2-224 0,-3 4 0 15,1 4 0-15,-3 2 0 0,0 1 0 16,-3 5 0-16,1 4 0 0,-5 0 0 0,2 3 0 0,-2 4 0 16,1 4 0-16,1-1-160 0,0 2 160 0,2 3 0 15,3-2 0-15,2-1-128 0,3 2 128 0,1-3 0 16,4 1 0-16,2-3 0 0,3 1 0 0,2-1 0 16,3 1 0-16,1 0 0 0,2 1 0 0,3 1 0 15,3-2 0-15,0 3 0 0,2-1 0 0,1-3-160 16,2-3 160-16,0-3-160 0,1-2-96 0,2-2-32 15,0-5 0-15,1-1 0 0,2-2 80 0,-1-1 16 16,1-3 0-16,0-6 0 0,0 1 368 0,1-3 80 0,0-1 0 16,1-3 16-16,-1-5 32 0,2-1 0 0,1-1 0 15,0-5 0-15,-1-2 16 0,0-2 0 0,0-6 0 16,-2-2 0-16,0-2-80 0,-1-6-16 0,-2 1 0 16,-4-5 0-16,2 1-32 0,-4-3 0 0,2-4 0 0,-5 0 0 15,1 0-64-15,-1-2 0 0,-2-1-128 0,-3 3 192 16,1 2-192-16,-1 0 144 0,-2 5-144 0,-1 1 128 15,0 4-128-15,0-1 0 0,-1 2 144 0,-1-1-144 16,1 2 0-16,0 0 0 0,2 3-160 0,0 1 160 16,2 4-480-1,1 6 16-15,-1-1 0 0,2 7 0 0,1-1-688 16,1 5-128-16,0 3-16 0,0 4-16 0</inkml:trace>
  <inkml:trace contextRef="#ctx0" brushRef="#br0" timeOffset="41719.94">28527 3185 43311 0,'-8'-6'1920'0,"3"0"384"0,1 2-1840 0,1 4-464 0,3 0 0 0,0-2 0 15,0 2-976-15,-1 0-304 0,0 0-48 0,0 0-16 0,0-3 1344 0,-1 3 432 0,0 3 0 0,-2-1 0 16,0 4-432-16,-1 8 0 0,-2 2 0 0,-3 9 0 15,-1 6 0-15,-3 5 0 0,-2 4 0 0,-1 7 0 16,-4 4 0-16,0 6 0 0,-3 6 0 0,-2 4 0 16,1 8 0-16,-3 4 0 0,2 2 0 0,4-3 0 15,5-5 0-15,2-8 0 0,4-1 0 0,6-7 0 16,4-2 0-16,3-8 0 0,4-3 0 0,2-4 0 16,0-7 0-16,2 1 0 0,3-2 0 0,-2-4 0 0,0-6 144 15,1-2-144-15,1-2 160 0,-1-7-160 0,2 1 0 16,-1-3 0-16,2-3 0 0,1-2 0 15,0 2 304-15,3-4-48 0,-1 0 0 0,3-4 0 0,0 0-256 0,2-7 0 16,-2-1 0-16,2-3 0 0,3-8 160 0,1-3 32 16,0-7 0-16,1-1 0 0,-1-3-48 0,-1-3 0 15,0-3 0-15,-3-3 0 0,1-3 48 0,-3-3 16 16,-3-2 0-16,-3 2 0 0,-4-1 16 0,-1 0 0 16,-4-1 0-16,-1 2 0 0,-3-1-64 0,-4 3-16 15,0 1 0-15,-3 2 0 0,-2 7-144 0,-3 0 0 16,-2 3 0-16,0 4 128 0,0 5-128 0,-2 1-144 15,-1 3 144-15,0 1-208 0,1 1 16 0,-1 2 16 16,-1 0 0-16,0 4 0 0,0-3 32 0,-2 5 0 16,3-1 0-16,-1 1 0 0,3 5-96 0,-1-3-16 0,2 1 0 15,-1 0 0-15,2-3-48 0,0 2-16 0,3 3 0 16,-2-3 0 0,2 4-288-16,2 0-64 0,0-3-16 0,0 5 0 15,2-2-1424-15,0 3-304 0</inkml:trace>
  <inkml:trace contextRef="#ctx0" brushRef="#br0" timeOffset="42044.48">28162 4027 32255 0,'-6'-1'2864'0,"4"1"-2288"0,1-2-576 0,3 2 0 0,2-3 800 0,-1 2 48 16,4 1 16-16,3-2 0 0,6-2 176 0,8 0 48 15,8-2 0-15,8 0 0 0,5-3-400 0,3 2-80 16,5 0-16-16,3-1 0 0,4 4-592 0,2-2 0 16,4 2 0-16,-1-1-18304 0</inkml:trace>
  <inkml:trace contextRef="#ctx0" brushRef="#br0" timeOffset="43930.82">29014 413 6447 0,'3'-5'576'0,"-1"4"-576"0,0-2 0 0,0 2 0 15,-1 1-160-15,2-3-144 0,1 1-16 16,3-2-16-16,2-2 464 0,0-3 112 0,1 5 16 0,0-3 0 16,-2 1 656-16,-1 4 144 0,-2-2 32 0,0 1 0 15,-3 1 320-15,1 1 80 0,-2 1 16 0,-1 0 0 16,0 0-64-16,0 0-16 0,-1 0 0 0,1 1 0 16,-1 1-288-16,-2-2-64 0,2 3-16 0,1-3 0 15,0 0-288-15,0 0-64 0,0 0-16 0,0 0 0 16,0 0 240-16,-15 16 48 0,13-13 16 0,-2 0 0 15,2 3-448-15,-2 1-96 0,0-1 0 0,-1 1-16 0,0 2 256 16,-1 1 48-16,-1 2 16 0,-1 0 0 0,1 2-96 16,-2 1-16-16,-1 1 0 0,0 3 0 0,-1 0-240 15,1-3-48-15,2 3-16 0,-1 0 0 16,0 0-160-16,1 4-48 0,-1 1 0 0,0 1 0 0,3-1-128 16,0 0 0-16,1 1 144 0,-1 1-144 0,2 0 0 0,0-3 0 15,2 3 0-15,1-3 128 0,1-4 16 0,0 2 16 16,2-1 0-16,2-1 0 0,2-1-32 0,2-2-128 15,0 3 192-15,5-5-64 0,0 0-128 0,1-1 0 16,1-2-192-16,2 1 192 16,4-2-688-16,1 1-16 0,-1-5 0 0,3 1 0 15,2-2-1760-15,0 0-352 0,2-2-80 0,1-3-16 0</inkml:trace>
  <inkml:trace contextRef="#ctx0" brushRef="#br0" timeOffset="45660.94">29235 400 16575 0,'2'-2'1472'0,"0"1"-1168"15,0 1-304-15,-2 0 0 0,1 0 1344 0,-1 0 224 16,1 0 32-16,2-3 16 0,0 3 448 0,1-2 96 0,0 4 16 0,-2 1 0 16,1-2-656-16,-2 4-128 0,1 0-32 0,1 0 0 15,1 2-816-15,-2 2-160 0,2 1-48 0,-2-2 0 16,3 5 32-16,-1 0 0 0,1 6 0 0,0-3 0 16,0 3-112-16,-1-1 0 0,-1-1-16 0,1 2 0 15,0 2 96-15,-1 1 32 0,1 4 0 0,-1-3 0 16,-1 1-112-16,-1 2-32 0,0-1 0 0,-1-3 0 15,2 3-80-15,-1-3-16 0,-1 0 0 0,0-4 0 16,2-1 0-16,-2-1 0 0,0-3 0 0,2 0 0 16,-2 0-128-16,0-5 160 0,0 2-160 0,-2-4 160 15,4 0-160-15,-2-2 0 0,1-4 0 0,-1 1 0 0,1-1 0 16,-1 0 0-16,1-1 0 0,-1-1 0 0,0-2 0 0,0-2 0 16,-1-3 0-16,1-2 0 0,-1-1 192 15,1-3-32-15,-1-1-16 0,1-7 0 0,0 1-144 16,1-4 0-16,0 1 0 0,0 0 0 0,2 1 0 15,1 4 0-15,0-2 0 0,0 2 0 0,2 3 0 16,-1 0 0-16,3-1 0 0,-1 1 0 0,1 2-144 0,-1 2 144 16,2 0-192-16,-2 1 192 0,2-1-160 0,-1 4 160 15,0 0-128-15,-2 3 128 0,0 2 0 0,0 0 0 16,-1 4 0-16,0 0 0 0,0 0 0 0,0 3 0 16,0 2-176-16,-1 1 176 0,1 3 0 0,0-3-144 15,0 4 144-15,0-1 0 0,1 3-128 0,-1 1 128 16,1 0-128-16,-1-1 128 0,0 0 0 0,0 2-128 0,0-4 128 15,-2 2 0-15,0 1 0 0,-1-1 0 0,0-2 0 16,-1 2 0-16,-1 1 0 0,0-1 0 0,-1-1 0 16,-1 1 0-16,1 0 0 0,-1 1 144 0,0-3-16 0,1 2-128 15,-1-3 0-15,-1 1 0 0,1 0 0 0,-2-4 0 16,2 3 128-16,-3-3-128 0,1 1 0 0,-2-1 0 16,0-2 0-16,-3 1 128 0,1 0-128 0,-1 0 0 15,-3 1 0-15,0-2 0 0,-2 2 0 0,1-3 0 16,-1 1 0-16,-1 1 128 0,1-3-128 0,-2 0 0 15,2 1 0-15,0-3 0 0,3 0 0 0,0 0 0 16,2 0-192-16,3 0-160 0,1 1-32 0,3-1-11808 16,1 0-2368-16</inkml:trace>
  <inkml:trace contextRef="#ctx0" brushRef="#br0" timeOffset="46359.45">29468 138 12895 0,'0'0'1152'0,"0"0"-928"0,0 0-224 0,0 0 0 0,0 0 1216 0,0 0 208 15,0 0 48-15,0-2 0 0,1 2 560 0,-1-1 112 16,0 2 32-16,0-1 0 0,0 0-1056 15,0 0-208-15,0 0-32 0,0 0-16 0,0 0-32 0,0 0 0 16,17 12 0-16,-12-8 0 0,-1 1 64 0,3 1 16 16,0 0 0-16,2 4 0 0,-1-2-208 0,2 3-64 15,1-1 0-15,1 2 0 0,-1 4-288 0,2-4-64 16,1 4-16-16,1-2 0 0,1 5 48 0,4-5 16 16,1 6 0-16,0-4 0 0,2 3-96 0,1-1-32 15,0 1 0-15,0 1 0 0,-2-2-48 0,-1 2-16 16,-2 1 0-16,-2 1 0 0,-1 1 0 0,-1 0 0 15,-2 1 0-15,-1 2 0 0,-1-2-144 0,0 2 0 16,-4-1 0-16,-1 1 128 0,-1-1-128 0,-3-2 0 0,-2 2 0 16,-3 0 128-16,-2-1-128 0,-1 0 192 0,-4-3-192 0,-2 1 192 15,-2-2-192-15,-4 5 128 0,-2-3-128 0,-4 3 128 16,1-3-128-16,-3 1 0 0,0-2 144 0,0 2-144 16,1-7 0-16,-2 2 0 0,-3-2 0 0,4-6-192 31,3-1-464-31,4-3-112 0</inkml:trace>
  <inkml:trace contextRef="#ctx0" brushRef="#br0" timeOffset="52563.95">1397 9502 23039 0,'-2'-3'2048'0,"-1"2"-1648"16,3 1-400-16,0 0 0 0,0 0 688 0,0 0 48 15,0 0 16-15,-1 0 0 0,0-2-560 0,0-2-192 0,1 4 0 0,0 0 144 16,0 0 64-16,0 0 16 0,0 0 0 0,0 0 0 16,0 0-224-16,0 0 0 0,0 0 0 0,0 0 0 15,0 0 176-15,0 0 32 0,0 0 16 0,0 0 0 16,0 0 608-16,0 0 128 0,0 0 32 0,0 0 0 15,0 0 224-15,17 12 32 0,-17-6 16 0,1 4 0 16,-1-2-512-16,1 0-112 0,2 2 0 0,-2 0-16 16,0 0-400-16,1 1-80 0,0-1-16 0,-1 3 0 15,2-4 192-15,-1 4 16 0,2-3 16 0,1 2 0 16,-1 0-96-16,1 1-32 0,2 3 0 0,-1 2 0 0,2 2-64 16,-1-1-16-16,2 3 0 0,-1 1 0 0,1 1-144 0,-3-1 160 15,2 0-160-15,-3 4 160 0,1-1-160 0,-3 2 0 16,1 1 0-16,-3 2 0 0,1 1 144 15,-2 0-144-15,-2 1 160 0,0 0-160 0,-1 1 0 0,0 2 128 16,1 2-128-16,1-1 0 0,2-2 0 0,2-4 0 16,-1-1 0-16,2 1 0 0,1 1 160 0,-1-1-16 15,1 1 0-15,-2-4 0 0,2 1-16 0,-1-1-128 16,0 1 192-16,-2 2-64 0,1-6-128 0,-2 4 0 16,-1-4 144-16,-1 1-144 0,0-4 128 0,-2 0-128 15,1-1 160-15,-1-1-160 0,1 1 208 0,-1-5-48 16,1 4-16-16,-2-4 0 0,2 2-144 0,-2 1 0 15,1 0 0-15,-2-3 0 0,2 0 0 0,-2-3 0 16,0 0 0-16,-1-1 0 0,-1-2 0 0,0 0 128 0,1 1-128 16,-3-4 128-16,3 2 16 0,-3-5 0 0,2 2 0 15,-2-2 0-15,1 1 80 0,-2-4 16 0,1 1 0 16,0-2 0-16,-1 3 0 0,-1-6 0 0,0 1 0 0,0-2 0 16,0-2 0-16,-1 0 0 0,-2-2 0 0,-1 0 0 15,2-2 32-15,-2 0 16 0,1-1 0 16,1-2 0-16,-1 2-288 0,2 0 128 0,0 4-128 0,0-3 0 15,1-1 0-15,0 1 0 0,0 2 0 0,0-3 0 16,1 1-256-16,0 0-96 0,0 1-32 0,0 0 0 16,3 1-192-1,-2-3-32-15,-1 0-16 0,-1-4 0 0,1 2-16 0,0 0-16 0,1 1 0 16</inkml:trace>
  <inkml:trace contextRef="#ctx0" brushRef="#br0" timeOffset="53280.62">2294 9321 27647 0,'0'-5'2448'0,"-1"0"-1952"0,1 3-496 0,0-1 0 0,2 3 464 16,-2-1 0-16,0-5 0 0,0 0 0 0,0 0-208 0,0 2-64 16,-1 1 0-16,0 1 0 0,-1 7 320 0,0-1 64 15,-3 6 16-15,0-1 0 0,0 6-432 0,-2 1-160 16,-1 3 0-16,-2 3 144 0,3 2 176 0,-3 0 48 16,-1 7 0-16,-2 4 0 0,0 3 368 0,-1 3 80 15,1 4 16-15,-2 2 0 0,-1 7 16 0,1 5 16 16,-2-2 0-16,-1 4 0 0,-1 2-400 0,-1 4-80 15,0 2 0-15,1 0-16 0,1 5-208 0,-1-4-32 16,2-7-128-16,2-4 192 0,2-6-32 0,0 8-16 16,1-4 0-16,1 0 0 0,2-1 64 0,2-5 16 15,2 0 0-15,1-7 0 0,1 0-80 0,1-2-16 16,3-5 0-16,0-1 0 0,2 1 0 0,1-3 0 16,2 2 0-16,0-2 0 0,3-6-128 0,1-2-176 0,1-1 48 15,1-2 0-15,0 0 128 0,2-5 0 0,1-3 0 16,0-1-128-16,2-2-96 0,0-2-16 0,3-2 0 0,1-4 0 31,1-4-256-31,3-4-48 0,2-4-16 0,1-5 0 16,1 0-1616-16,1-6-336 0,0-1-64 0,-1-2-12720 0</inkml:trace>
  <inkml:trace contextRef="#ctx0" brushRef="#br0" timeOffset="53837.41">2686 9679 42383 0,'-13'-9'1872'0,"5"3"400"0,-1 2-1824 0,4 0-448 15,3 4 0-15,0 0 0 0,1 0-224 0,-2 0-144 0,-2 0-16 0,-4 0-16 0,-1 4 208 0,0 0 64 16,-1 4 0-16,1 5 0 0,-1 3 128 0,1 4 0 16,0 1 0-16,0 1 0 0,2 0 0 0,-1 1 0 15,0 2 0-15,2 3-128 0,-1 0 128 0,0 1 0 0,0 0 0 16,0 5 0-16,-1-1 0 0,-2 7 128 0,0 4-128 16,-3 4 176-16,1 6 16 0,-2 2 0 0,2-2 0 15,1 0 0-15,1-1-64 0,2-2 0 0,1 0 0 0,1-7 0 16,4-3-128-16,0-5 0 0,3-5 0 0,2-5 0 15,2-4 272-15,1-1-16 0,3-3-16 0,-1-1 0 16,2-5-96-16,0-1-16 0,-1-2 0 0,1-3 0 16,1-4-128-16,0 2 0 0,1-4 0 0,1-4 0 15,2-2 0-15,2-2 0 0,1-5 0 0,0 0 0 16,3-6 0-16,1-1 0 0,1-5 224 0,1 1-64 16,-3 1 0-16,1-2 0 0,1-6 0 0,-2 2 0 15,-3 1-160-15,1-4 0 0,3-7 144 0,-1-4-144 16,-1-2 0-16,-3-3 0 0,-1 1 0 0,-4-3 0 0,-2 0 0 15,-5 2 0-15,0 1 0 0,-4-1 0 0,-2-2-240 0,-7-1 48 16,-1 7 0-16,-2 2 0 0,-2 5-32 0,-3 0 0 16,1 2 0-16,-3 3 0 0,-1 2 32 0,-1-1 16 15,0 5 0-15,3 2 0 16,-1 3-224-16,2 3-48 0,2 3-16 0,2 2 0 16,0 7-1392-16,5-1-256 0</inkml:trace>
  <inkml:trace contextRef="#ctx0" brushRef="#br0" timeOffset="54110.26">2490 10361 41471 0,'-12'-2'1840'0,"3"2"368"0,2 2-1760 16,3-2-448-16,4 0 0 0,0 0 0 0,2 0-448 15,-2 2-192-15,1 0-16 0,1-2-16 0,3 0-576 0,4-2-112 16,2 0-32-16,4 0 0 0,3-2 1392 0,3-1 0 0,4 0 304 0,2-1-48 16,2-3-768-16,0 1-128 15,1 0-48-15,1-2 0 0,1-1-1568 0,0 1-320 16</inkml:trace>
  <inkml:trace contextRef="#ctx0" brushRef="#br0" timeOffset="54637.73">2832 9185 35935 0,'-6'4'1600'0,"1"-2"320"0,2 5-1536 0,2-2-384 15,3 0 0-15,1-2 0 16,-1 1-384-16,2 5-160 0,3 3-32 0,2 7 0 16,2 3 128-16,3 0 32 0,-1 0 0 0,1 2 0 0,2-1 416 0,-1 0 0 0,2 3 192 0,1-2-64 15,-1 0-128-15,1 3 0 0,2 1 0 0,-1 2 0 16,1 3 400-16,1 6 176 0,0 2 16 0,0 3 16 0,0 4 240 15,-3 6 48-15,1-7 16 0,-4-1 0 16,-3 0-464-16,2 7-112 0,-2 10-16 0,0 1 0 0,-2 2-176 0,0-3-144 16,-4-3 192-16,-2-3-192 0,-2-7 304 0,1-1-48 15,-2-1-16-15,-1-1 0 0,-1 0-96 0,0 0-16 16,-3 1 0-16,-1-1 0 0,-2-2 0 0,-1-8-128 16,1-5 192-16,-3 2-64 0,-4 5-128 0,-1-1 0 15,-1 3 144-15,-1-4-144 0,-2 1 0 0,0-7 0 16,-2 1 0-16,-3 1 128 0,-1-5-128 0,2-2 0 15,1-1 0-15,-1-9-12304 16,2-5-2480-16</inkml:trace>
  <inkml:trace contextRef="#ctx0" brushRef="#br0" timeOffset="55566.13">3732 10124 35007 0,'-1'0'3120'0,"-1"0"-2496"16,2 0-496-16,2 0-128 0,0 1-448 0,-1-1-128 16,3 0 0-16,0-1-16 0,2-2 816 0,3 1 160 0,1-2 48 0,2 2 0 15,2-2 80-15,2 2 0 0,1-2 16 0,0 1 0 16,3 2-272-16,0-1-48 0,1 0-16 15,1 2 0-15,2 2-64 0,-1 0 0 0,1-1-128 0,-2 2 192 16,-1 1-192-16,0 0 0 0,-1 0 0 0,-2-1 0 31,1 0-1568-31,-3 0-208 0,0-3-32 0,-1 0-8144 0,0 0-1632 16</inkml:trace>
  <inkml:trace contextRef="#ctx0" brushRef="#br0" timeOffset="55984.3">3642 10397 43311 0,'7'-1'3840'0,"3"-2"-3072"0,1 3-608 0,-2 0-160 16,1 0-368-16,3-2-96 0,11 1-32 0,13-2 0 0,12 1 368 0,7 1 128 0,2 1 0 0,-5 1-144 16,-5 4-176-16,-2 1-16 0,-1-2-16 0,-6 2 0 15,0 0-2192 1,-5 0-432-16</inkml:trace>
  <inkml:trace contextRef="#ctx0" brushRef="#br0" timeOffset="59564.65">5280 9050 9215 0,'1'-1'816'0,"-1"1"-656"16,2-2-160-16,-2 2 0 0,1 2 6208 0,-1-2 1216 0,1 4 256 0,0-2 32 15,2 3-5744-15,-1 4-1152 0,1 3-240 0,-1 2-32 16,1 5-288-16,-2 2-64 0,0 1-16 0,-1 1 0 16,1 2 64-16,1 3 16 0,-1 3 0 0,0-1 0 15,-1 1-112-15,0 1-16 0,0 3 0 0,0-1 0 16,-2 4 0-16,-1 0 0 0,1 3 0 0,-3-1 0 0,0 5-128 15,-1-3 160-15,-2-1-160 0,1-4 160 0,1-1-160 16,-2-3 0-16,3-3 144 0,-1-2-144 0,0-1 0 16,1-1-160-16,-1 0 16 0,1-5-12176 15,2-3-2432-15</inkml:trace>
  <inkml:trace contextRef="#ctx0" brushRef="#br0" timeOffset="59886.96">4553 10390 45151 0,'-20'3'2000'0,"8"0"416"0,1-2-1936 0,6 2-480 0,5-3 0 0,2 2 0 32,3-2-768-32,3 4-240 0,3 0-48 0,9-2-16 0,8-1 496 15,10 2 80-15,8-3 32 0,7-3 0 0,8 2 832 0,7-4 160 0,7 4 48 0,7-3 0 16,1-2-576-16,1 0 0 0,-3 0 0 0,1-3 0 16,0 3 0-16,-2-2-192 0,-1 2 16 0,-6-4 16 15,-7 2-32-15,-5-1-16 0,-2 1 0 0,-6 2 0 16,-3 3-640-16,-3 0-128 15,-3 3-32-15,-3-2-10320 0,-4 2-2080 0</inkml:trace>
  <inkml:trace contextRef="#ctx0" brushRef="#br0" timeOffset="60516.63">4689 11598 41471 0,'-4'-3'1840'15,"1"0"368"-15,0-1-1760 0,3-2-448 0,1 2 0 0,2-1 0 0,1 1-128 0,-1-5-128 0,3-8 0 0,2-7-16 16,2-5 464-16,1-5 80 0,1-1 32 0,-1-2 0 16,2 1 144-16,-2-5 48 0,0-1 0 0,0 1 0 15,0-2-320-15,0 2-176 0,2-1 192 0,-1 1-192 16,2 4 0-16,-2 5 0 0,0 3 0 0,-2 4 0 15,0 6 0-15,-2 3 0 0,-1 4 0 0,-2 4 0 16,0 3 208-16,-3 4-64 0,0 1-16 0,-2 0 0 0,1 0-128 16,-1 4 160-16,1 2-160 0,0 2 160 0,1 4-160 15,0 3 0-15,1 5 0 0,-1 2 0 0,2 5-128 16,-1 1 128-16,4 5-160 0,0-3 160 0,2 4 0 0,1-1 0 16,3 2-128-16,3-3 128 0,2-1 0 0,0-3 0 15,2 1 0-15,0-7 0 0,-2 0 0 0,1-2 0 16,-1-1 0-16,0-3 0 0,-2 0 0 0,-1-1 0 15,-1-4 0-15,-2 0 0 0,0-1 192 0,-1-4-192 16,0 0 192-16,0-2-192 0,0-2 448 0,-1-2-32 16,3-2 0-16,-3-1 0 0,-3 0 80 0,3-3 16 15,1-4 0-15,1-3 0 0,2 0 96 0,0-6 32 16,-1-2 0-16,1-1 0 0,-1-4-128 0,1-3 0 16,0-3-16-16,-1-2 0 0,1-5-128 0,-2-4-32 0,1-1 0 15,-4-1 0-15,0 7-336 0,-2 1 0 0,0 1 0 0,-2 2 0 31,-2 5-864-31,0 0-96 0,-2 4 0 0,-1 0-16 16,0 1-304-16,0 1-64 0,1 0-16 0,3-1-19280 0</inkml:trace>
  <inkml:trace contextRef="#ctx0" brushRef="#br0" timeOffset="61903.03">7679 9404 23951 0,'11'-7'2128'0,"-1"2"-1696"16,-4 4-432-16,-2 1 0 0,-2 0 736 0,3 0 64 0,5-3 16 0,5-1 0 15,4-1 528-15,-1 4 96 0,-3-1 32 0,-5 2 0 16,-3 2-400-16,-2-1-80 0,-2 2-16 0,-3 1 0 16,-2 1-432-16,-1-2-96 0,-5 3 0 0,0 2-16 15,-6 1-96-15,-4-2-16 0,-2 4 0 0,-1-1 0 16,-5-3 32-16,-5 5 0 0,-4-5 0 0,-4 2 0 16,-1 0-80-16,-1-2-16 0,3-1 0 0,-2 0 0 15,1 1 48-15,-4 2 0 0,-2 0 0 0,-1 1 0 16,3 0 80-16,-2-2 32 0,3 3 0 0,-1 0 0 15,-1 3-256-15,0 1-160 0,1 1 192 0,4 0-192 16,4 0 144-16,1-1-144 0,6-1 0 0,3-2 144 0,4 0-144 16,5-2 0-16,3 3 0 0,1-4 0 0,6 0 0 15,1 1 0-15,3-3-144 0,1 2 144 0,4-2 0 16,2 2 0-16,3 0 0 0,2-5 0 0,3 2 176 16,2 0 32-16,4 0 16 0,2 0 0 0,2 0 64 0,4-2 16 15,3 2 0-15,5-2 0 0,2 2-48 0,2 0-16 16,5 1 0-16,-1-1 0 0,-1 0-240 0,-3-2 0 15,0 2 0-15,2-2 0 0,3 0 0 0,1 1 0 16,0 2 144-16,-1 1-144 0,-4-2 0 0,-2 2 0 16,-3 1 0-16,-2-3 0 0,-5-3 0 0,-2 4 0 15,-3-5 0-15,-1 2 0 0,-3-4 0 0,-4 2 0 16,-1-2 0-16,-3 4 128 0,0-2 80 0,-4 2 16 16,0-1 0-16,-4 2 0 0,-1 0-224 0,-4 1 0 15,1 0 0-15,-4 1-160 0,-2 2 160 0,-4 1 0 0,-6 2-144 16,-2 1 144-16,-5 0-144 0,-4 2 144 15,-6 2-192-15,-4 1 192 0,-4 1 0 0,-5 4-128 0,-6 1 128 16,-4 1 0-16,-4 4 0 0,1-2 0 0,-2 4 0 16,5-4 0-16,6-1 0 0,3-1 0 0,1-2 0 0,6-1 0 15,6-1 0-15,-1 2 0 0,2 1 0 0,3 2 144 16,5-1-144-16,3-1 0 0,2 0 0 0,1 1 0 16,2 1 0-16,0-4 0 0,5 3 0 0,-1 0-176 15,2-3 176-15,-1 0 0 0,3 2 0 0,2-3 0 16,0 1 0-16,2-3 0 0,4-2 0 0,-1 0 0 15,4 1 0-15,2-1 0 0,1-1 0 0,1 0 0 16,1 0 128-16,2 0 48 0,5 0 16 0,3-1 0 0,0-3 128 16,4 0 16-16,3-1 16 0,7-1 0 0,4-3 192 15,7 2 32-15,6-1 16 0,5-3 0 0,1 0-208 0,2-1-32 16,0-2-16-16,1 0 0 0,-2 0-128 16,3 1-16-16,5 0-16 0,1-3 0 0,0 4-176 15,2-4 0-15,1 0-160 0,1-1 160 16,0-2-640-16,-3 0-16 0,-3-4-16 0,12 1 0 15,11-6-192-15,2-3-32 0,-4 1-16 0,-4 0 0 16,0 0-240-16,0-2-64 0,1 4 0 0,-2-3-11824 16,-3 4-2368-16</inkml:trace>
  <inkml:trace contextRef="#ctx0" brushRef="#br0" timeOffset="62581.4">6839 11692 43311 0,'-5'-3'3840'0,"2"3"-3072"0,0 0-608 0,3 0-160 0,0 0-1152 0,-1-2-272 0,-1 2-48 16,-2-1-16 0,-2 1 784-16,1 0 144 0,0 0 48 0,0 0 0 0,2 3 896 0,-2 4 176 0,2 0 32 0,-2 5 16 15,-1 7-400-15,-3 3-80 0,-2 4 0 0,-3 5-128 16,-1 1 0-16,-3 5 0 0,-2 4 0 0,-4 0 0 31,-1 1-560-31,-1-1-16 0,-2 0 0 0,2-3 0 0,0 0 368 0,4-3 64 0,2-1 16 0,6-5 0 16,2-4 448-16,6-7 80 0,4-2 32 0,4-3 0 15,4-3 112-15,2-4 32 0,2 0 0 0,3-2 0 16,5-4-1440-16,1-7-288 16,4 1-48-16,1-4-15168 0</inkml:trace>
  <inkml:trace contextRef="#ctx0" brushRef="#br0" timeOffset="62815.42">6995 11545 1839 0,'-5'-26'160'0,"2"5"-160"16,0 3 0-16,1 4 0 0,-1 6 5376 0,2 3 1056 16,-2-2 208-16,0-6 32 0,-4-9-5008 0,-1-5-992 15,-3 0-208-15,1 3-32 0,-1 7 208 0,1 1 64 16,1 3 0-16,2 5 0 0,2 0-128 0,0 6-32 15,1-2 0-15,2 2 0 0,0 2 192 0,1 0 32 0,1 0 16 16,0 0 0-16,0 0-32 0,0 2-16 0,1-2 0 16,-1 1 0-16,0-1-560 0,0 0-176 0,0 0 0 0,0 0-11008 15,0 0-2304-15</inkml:trace>
  <inkml:trace contextRef="#ctx0" brushRef="#br0" timeOffset="63183.48">6961 11952 34095 0,'0'1'3024'16,"0"-1"-2416"-16,1 2-480 0,1-2-128 0,2 0 1760 0,1 0 336 0,2 0 64 0,6 0 16 0,6 0-1888 0,10 0-288 0,8-2-224 0,3 1 32 15,2-2 192-15,-2-1 0 16,0 2 0-16,-2 1 0 0,-2-2 0 0,0-1-192 0,0 4 192 0,-3-2-192 31,-1 2-640-31,-4-4-128 0,-5 4-16 0,-3-2-16 16,-4-1-1040-16,-4 2-208 0</inkml:trace>
  <inkml:trace contextRef="#ctx0" brushRef="#br0" timeOffset="63454.42">6998 12205 38703 0,'-3'3'3440'0,"2"0"-2752"0,0 0-560 0,2-3-128 0,0 0 720 0,2 1 112 15,-1 4 32-15,4-1 0 0,5-1-1008 0,4 3-208 16,4-3-32-16,1-3-16 0,3 0 400 0,1-3 224 16,2 1-32-16,1-2 0 15,1 1-480-15,1-1-96 0,2-2-32 0,-2 0 0 16,2-1-1040-16,-1-3-208 0,0 4-32 0,-1-2-8992 16,1-2-1808-16</inkml:trace>
  <inkml:trace contextRef="#ctx0" brushRef="#br0" timeOffset="64213.69">8111 11490 33167 0,'0'0'2944'0,"0"0"-2352"0,1 0-464 0,0 3-128 15,-1-3 528-15,1 3 96 0,0 0 16 0,1 7 0 0,-1 2-448 16,0 4-64-16,-2 7-128 0,-2 3 176 0,0 4 528 15,-5 5 128-15,1 6 0 0,-4 1 16 0,-2 5-272 0,0-3-48 16,-1 1-16-16,-1-1 0 0,1 3-272 0,-1-6-64 16,1 0-16-16,1-6 0 0,0-1-32 15,3-4 0-15,3-4 0 0,-1-3 0 0,5-3-128 0,0-6 0 16,2-2 144-16,1-3-144 16,1-3-480-16,2-5-160 0</inkml:trace>
  <inkml:trace contextRef="#ctx0" brushRef="#br0" timeOffset="64950.26">6900 8184 37775 0,'-3'-3'3360'0,"3"2"-2688"0,0 1-544 0,0 0-128 16,2 1 368-16,-2 2 32 0,1-3 16 0,-1 2 0 15,1 2-416-15,0 2 0 0,1 4 0 0,-1 0-176 0,0 5 176 16,0-2 0-16,2 6 0 0,-2-1 0 0,2 5 0 0,-2-1 0 15,1 3 0-15,1 1 0 0,0 0 0 0,0 4 0 16,-1 3 0-16,0-3 0 0,-1-5 0 0,-1 1 0 16,-1 5 0-16,-1-1-128 0,-1 2 128 0,0-4 0 15,0 0 0-15,0-6 0 16,1-4-848-16,0 0-96 0,1-3-16 16,2-7-15328-16</inkml:trace>
  <inkml:trace contextRef="#ctx0" brushRef="#br0" timeOffset="65525.54">7424 8048 21183 0,'-10'-4'1888'0,"3"1"-1504"0,0 0-384 0,3 3 0 16,1 0 1344-16,2 0 192 0,0 1 32 0,-3-1 16 15,-3 2-1856 1,-3 1-368-16,-1 1-80 0,-3-2-16 0,1 3 400 0,0 1 80 0,1-1 0 0,1 1 16 16,1 1 240-16,1 0 0 0,3-3 0 0,1 1 0 15,1 1-432-15,2 0 16 0,1 1 0 16,-1 2 0-16,1 3 96 0,0 4 32 0,0 1 0 0,-2 1 0 0,3-1 1728 0,-1 2 352 15,1 2 64-15,0-1 0 0,2-2-64 16,0-2 0-16,1 3-16 0,1-3 0 0,0-4-736 16,1 2-144-16,1 1-16 0,0 1-16 0,1-2-480 0,1 2-112 15,1 1-16-15,-1 0 0 0,2 2-256 0,-1-1 0 16,-1 1 0-16,2-2 0 0,0 4 0 0,1-2 0 16,-1-3 0-16,0 0 0 0,1-1 0 0,-1-2 0 15,1-3 0-15,-1-1 0 0,0-2 0 0,0-2 0 16,2-1 0-16,1-4 0 0,0 0 192 0,1-4 0 15,-1-1-16-15,2-2 0 0,1-5 144 0,-2-1 16 16,1 0 16-16,-3-5 0 0,2 1-192 0,-2-4-32 16,1-3-128-16,-1-3 192 0,-2 1-192 0,-2-5 0 15,-1-1 0-15,-2-2 0 0,-3 1 0 0,-2-4 0 0,-2 1 0 16,-2 2 0-16,-1 3 0 0,-1 2 0 0,0 7 0 16,-3 0 0-16,0 6 0 0,-1 1 144 0,-1 3-144 15,0 4 128-15,4 2-128 0,-2 0 0 0,0 2 0 16,1 2 128-1,0 2-704-15,0 0-160 0,1 2-32 0,1-2 0 16,1 1-1216-16,2 2-256 0,-4-1-64 0,2 2-12208 0</inkml:trace>
  <inkml:trace contextRef="#ctx0" brushRef="#br0" timeOffset="66329.91">8023 8009 21183 0,'-3'-2'1888'0,"1"2"-1504"0,2 0-384 0,0-3 0 15,-1 3 304-15,-1 0-16 0,1-1 0 0,-3 1 0 0,1-2 96 16,-2 2 0-16,-1-3 16 0,-1 6 0 16,1-1 16-16,1-1 0 0,-1 4 0 0,1 1 0 0,0 2 0 15,-2 1 0-15,-1 0 0 0,1 5 0 0,-3 1 480 0,-1 3 80 16,0 1 32-16,-3 1 0 0,1 4 32 0,-1 0 16 16,-1 3 0-16,1-1 0 0,1 0-400 0,3-1-80 15,0 0 0-15,4-3-16 0,1-4-176 0,3 2-16 16,2 1-16-16,1-1 0 0,1-4-352 15,2 0 128-15,1 0-128 0,2-3 0 0,3-4 0 0,1 0-192 16,3 0 32-16,1-6 0 0,1 0-96 0,1-3-32 16,0-3 0-16,0 1 0 0,-1-2 288 0,2-4 0 15,2-2 0-15,0 0 0 0,1-3 0 0,0 0 304 16,0-2-48-16,-1-1 0 0,-2 0 32 0,1 0 0 16,-3 0 0-16,-1-3 0 0,-1 3-288 0,1-6 0 0,-2 3 0 15,-2-3 0-15,-1 0 0 0,-3 0 0 0,0-3 0 16,-2 3 0-16,-1 3 0 0,-3 0 0 0,1 0 0 0,-2 0 0 15,-3 3 0-15,-1 0 0 0,2 4-192 16,-4 2 48-16,-3 1 144 0,-1-1-128 0,-2 2 128 0,-1 1-128 16,0 4 128-16,-2-4 0 0,0 6 0 0,2-1 0 31,-2 2-688-31,2-3-208 0,1 2-32 0,2-1-16 0,1 2-1072 16,2-4-224-16,0 1-32 0,2 3-10496 0</inkml:trace>
  <inkml:trace contextRef="#ctx0" brushRef="#br0" timeOffset="66890.63">8526 7936 24879 0,'-2'-2'1088'0,"-1"-2"256"0,1 2-1088 0,0 2-256 0,2-3 0 0,0 3 0 0,0 0 320 0,-1 0 16 16,0-1 0-16,-2 1 0 0,0 4-336 0,-2-2 0 0,-1 2-192 0,-2 3 64 15,0 4 128-15,-2 2 0 0,-4 3 0 0,3 0 0 16,0 0 0-16,-2 3 0 0,2-1 0 0,-4 4 0 16,-1 7 0-16,0-1 0 0,0 6 0 0,1-3 0 15,3-1 0-15,3 0 192 0,4-3-64 0,3-2 0 16,3-3 0-16,3-4 16 0,3-4 0 0,3-1 0 16,3-6 368-16,1 2 80 0,2-5 16 0,2-2 0 15,-3-1-224-15,3-2-64 0,4-1 0 0,3-6 0 16,0 2-192-16,0-3-128 0,-1-1 160 0,1-2-160 15,1-3 0-15,-1-1-320 0,-3 0 64 0,-1-2 0 16,-2 0 256-16,-3-3-192 0,0 1 192 0,-3-1-160 16,0-2 160-16,-3 1 0 0,-3-3 0 0,-1 0 0 15,-2 5 256-15,-2-4 16 0,0-5 16 0,-4 1 0 0,0 2 160 0,-3 1 16 16,0 5 16-16,-2 3 0 0,-2 6-224 0,-2-2-64 16,-2 7 0-16,-1 0 0 0,-1 2 240 0,-3 4 32 15,1 0 16-15,-1 0 0 0,0 4-672 0,1-3-128 16,1 4-16-16,1-1-16 15,3-2-1632-15,1 2-320 0,3-1-64 0,2 0-9936 16</inkml:trace>
  <inkml:trace contextRef="#ctx0" brushRef="#br0" timeOffset="67430.69">9267 7858 11967 0,'-8'3'1072'0,"2"-3"-864"0,1 1-208 0,3 2 0 0,-1-1 1296 0,-2-1 224 0,-3 4 32 0,-7 1 16 16,-5 4-2192-16,-3 3-432 0,0 0-96 16,1 2 0-16,1-1 1856 0,1 1 384 0,2-2 80 0,2 2 16 0,1 1 96 15,0-2 0-15,3 1 16 0,-2 3 0 0,0-1-608 16,2 4-128-16,1-2-32 0,1 3 0 0,3-4 608 0,0 3 112 16,5-3 32-16,1-2 0 0,3 1-544 0,2-2-96 15,2-2-32-15,1-3 0 0,3-2-224 0,3-2-64 16,-1-2 0-16,2-1 0 0,0-2-320 0,3-1 0 15,-1-1 0-15,1-1 0 0,1 1 0 0,1-3 192 16,0-1-64-16,-1 4 0 0,1-5 80 0,-1 0 32 16,0 0 0-16,0 0 0 0,-1-4 0 0,1 1 0 15,-2 2 0-15,-1-5 0 0,-2 3-64 0,0-1-16 16,0-3 0-16,-2 1 0 0,-1 0-160 0,-2-2 0 16,-2 2 0-16,-1-5 0 0,-2 1 0 0,-3 0 0 15,0 1 128-15,-2-1-128 0,-3-3 320 0,-4-2 48 0,-1 2 0 16,-3 2 0-16,-1-1 96 0,-3 2 32 0,0 4 0 15,-2 1 0-15,-1-2-112 0,1 1 0 0,0 3-16 16,-1 3 0-16,2 0-176 0,2 2-16 16,1 2-16-16,2 2 0 15,2 0-672-15,1 1-128 0,4 0-16 0,1 2-16432 0</inkml:trace>
  <inkml:trace contextRef="#ctx0" brushRef="#br0" timeOffset="67931.67">9768 7804 911 0,'-3'0'0'0,"-1"-2"0"0,2 0 0 0,-1 1 0 15,2 0 7488-15,0 1 1424 0,0 0 288 0,-3 0 48 0,-1 0-6992 0,-2-3-1392 16,-5 3-288-16,0 3-48 0,0-1-672 0,-3 2-144 16,-1 2-32-16,-1 2 0 0,-1 0 320 0,0 2 0 15,0 3-128-15,2-1 128 0,0 0 0 0,0 4-128 16,3 0 128-16,-1 0 0 0,3-1 0 0,0 5 0 16,1 0 0-16,1 2 0 0,3 2 0 0,2-2 256 15,2 4-64-15,3-1 0 0,3-2 144 0,2-1 32 16,4-1 0-16,2-2 0 0,3-3-368 0,1-4-240 15,4-2 48-15,1-2 0 16,1-3-352-16,0-2-64 0,1-3-16 0,-1-3 0 0,-1-4 336 0,-1 1 64 0,-1-4 16 16,1-1 0-16,1-2 336 0,-2 0 64 0,-4 0 0 0,0 0 16 15,-1-3 352-15,2-2 64 0,-1-1 16 0,-1-3 0 16,-1-3-240-16,-1 2-32 0,-4-1-16 0,0 1 0 16,-5-2 0-16,0 3 0 0,-3-4 0 0,-4 3 0 15,-1 0-192-15,-2 3-32 0,-2 4-128 0,-2 1 192 16,-3 4-448-16,0 2-80 0,-5 6-32 0,-1 0 0 15,-3 3 368-15,-2 3-176 0,-2 0 176 0,1 4-128 16,0 1 128-16,0 2 0 0,2-2 0 0,1 0 0 16,4 0 0-16,2 0-128 0,3-1 128 0,3-5 0 15,3 3-1488-15,3 0-224 0</inkml:trace>
  <inkml:trace contextRef="#ctx0" brushRef="#br0" timeOffset="68378.36">10470 7690 40543 0,'-9'4'1792'0,"1"-4"384"0,-1 2-1744 0,1-2-432 0,4 2 0 0,-1 0 0 0,0 1 128 0,-6-2-128 15,-7 5 0-15,-7 0 128 16,-4 4-1408-16,-3 1-272 0,0-1-64 0,-2 2-16 0,1 5 1104 0,2-1 208 0,0 2 64 16,2-1 0-1,5 2-448-15,0 0-64 0,4-1-32 0,4 1 0 0,2 0 544 0,2 1 96 0,4 1 32 0,3-2 0 16,1-3 560-16,3 2 112 0,3 2 32 0,5 0 0 16,-1-3 16-16,2-1 16 0,2-3 0 15,1-3 0-15,3-3-400 0,1-1-80 0,1-1 0 0,2-5-128 16,3 0 0-16,0-2 0 0,3-2 0 0,-4 2 0 15,0-2 176-15,2-2-32 0,3-3 0 0,1-1 0 16,-1 0-144-16,0 0 0 0,-3 2 0 0,-2-2 128 16,-2 0-128-16,-1 1 0 0,1-4 0 0,-2 0 0 15,-1 1 192-15,-2 0 0 0,-2-1 0 0,-4 0 0 0,-1 0 448 16,-2 1 112-16,-1-1 16 0,-3-3 0 0,-2 2-384 16,-3-3-64-16,-2 1 0 0,-4 0-16 0,-1-3-304 15,-6 0 0-15,-2 0 128 0,-3 0-128 16,-1-2-512-16,-4 1-144 0,-2-1-48 0,-1-1-16576 15</inkml:trace>
  <inkml:trace contextRef="#ctx0" brushRef="#br0" timeOffset="69824.37">5891 8771 26719 0,'-6'4'2368'15,"1"-2"-1888"-15,1-2-480 0,4 1 0 0,0-1 560 0,0 0 16 0,-2 3 0 0,-3-2 0 31,1 2-896-31,0-3-160 0,3-3-32 0,2-1-16 0,2 1 288 0,2-7 64 0,1-1 16 0,1 0 0 16,1-4 16-16,0 1 0 0,1-1 0 0,-3 2 0 16,0-3 608-16,1 1 128 0,-3-1 32 0,0 0 0 15,0 0 208-15,-3-2 64 0,0 1 0 0,-2-5 0 16,0-2 128-16,-2 2 48 0,1-2 0 0,-2 2 0 16,-1-3-176-16,0 3-48 0,0 0 0 0,0 1 0 15,2 1-368-15,-2 0-80 0,2 5-16 0,1-1 0 0,1 2-192 16,1 0-64-16,2 2 0 0,-1-1 0 0,2 1-128 0,1-1 0 15,0 2 0-15,1 3 0 0,0-2 0 16,0 4 0-16,1-3 0 0,1 5 0 0,-2 1 0 0,0 0 0 16,0 3 0-16,-2 0 0 0,2 3-192 0,-1 0 192 15,0 1-192-15,-1 2 192 0,1 0 0 0,-2 3 0 16,2 1 0-16,0 2 0 0,0 1-144 0,-2 3 144 16,1 2 0-16,-1 5 0 0,1-1 0 15,-1 0 0-15,2 0 0 0,-1 1 0 0,2-1 0 0,0 3 0 16,3 0 0-16,-1 0 0 0,1 4 0 0,0-5-128 15,1 5 128-15,1-3 0 0,-2 0 0 0,1-1 0 16,0-3 0-16,-2-4 0 0,1 2 0 0,-2-4 0 16,1 0 0-16,1-5 0 0,0-1 0 0,0-2 0 0,-1-3 0 15,0-2 0-15,1 0 0 0,-1-3 0 16,2 0 0-16,0-3 0 0,-1 0 384 0,1-4-32 0,0-1 0 16,-2 0 0-16,0 0-160 0,1-2-48 0,-2-3 0 0,0 0 0 15,0-2-144-15,-1-1 192 0,-1 0-192 0,0-3 192 16,-1-3-192-16,0-4 192 0,-1-5-192 0,1-3 192 15,-2-1-192-15,0-1 0 0,1 3 144 0,-2 1-144 16,1-1 0-16,-1 0 0 0,-1 1 0 0,-1 1 0 16,2 7-240-16,-1-4 48 0,1 1 0 0,-1 1 0 15,0 4-144-15,-2-1-32 0,2 4 0 0,-2 1 0 16,0 5-1408-16,0 0-272 16</inkml:trace>
  <inkml:trace contextRef="#ctx0" brushRef="#br0" timeOffset="70142.95">6472 8405 21183 0,'-4'0'944'0,"2"-2"192"0,1 0-912 0,1 2-224 0,1 0 0 0,0 0 0 16,2 0 0-16,0-2-128 0,4-2 128 0,2 2-208 0,5-5 688 0,2 1 144 0,1 0 16 0,3-1 16 15,0 0-160-15,1 1-48 0,1 0 0 0,-1-3 0 31,0 3-1488-31,-1 1-304 0,-3-1-64 0,-2 4-8192 0</inkml:trace>
  <inkml:trace contextRef="#ctx0" brushRef="#br0" timeOffset="70374.75">6529 8588 43311 0,'-2'0'1920'0,"-1"0"384"0,1 1-1840 0,2-1-464 0,1 0 0 0,0 0 0 16,3 0-1200-16,1-1-336 0,3 1-64 0,6-4 0 15,5-1 112-15,3-1 16 0,6 0 16 0,6-1 0 16,8-3-1024-16,5 1-208 0,0-1-32 0,-2 0-16 0</inkml:trace>
  <inkml:trace contextRef="#ctx0" brushRef="#br0" timeOffset="73796.86">1335 14803 11967 0,'-3'-4'1072'0,"-1"-2"-864"0,3 4-208 0,1-2 0 16,0 4-704-16,-1-5-176 0,-1-2-32 0,1-6-16 15,0-3-352-15,1-2-80 0,0-5-16 0,0 7 0 16,0 0 688-16,0 4 144 0,-1 2 32 0,-2 4 0 0,1 0 2320 0,-2 2 480 16,0 3 80-16,1-1 32 0,-1 2 880 0,-1 0 176 15,1 2 48-15,0 0 0 0,1 1-1008 0,0 0-192 16,2 0-32-16,0 1-16 0,1-2-304 0,1 4-64 16,2-1-16-16,1 4 0 0,4 1-864 0,1 0-176 15,-3 1-48-15,4 1 0 0,2 4-480 0,3 0-112 16,2 4 0-16,-2 1-16 0,2 1-176 0,-1 1 0 15,0 3 0-15,1 2 0 0,-3-1 0 0,0 5 0 0,0 3 0 16,-3 3 0-16,0 3 0 0,-3 4 0 0,1-1 0 0,-3 7 0 16,1-2 0-16,-1 0 0 0,-1-5 128 15,0-1-128-15,1-1 256 0,-1 2 0 0,1 0 16 0,-1 1 0 16,2 2-80-16,1-2-32 0,-1 1 0 0,-1-1 0 16,0-1-160-16,-1-2 0 0,-1-1 0 0,-3 0 128 15,-1-4-128-15,-1 1 0 0,0 3 0 0,-2-1 0 16,0-1 0-16,-2 0 0 0,1-1 0 0,-2-1 0 15,0-1 128-15,-3-3-128 0,0-4 0 0,2-3 128 16,-3-2 256-16,0-4 32 0,-1 2 16 0,1-3 0 16,0-3-80-16,-1-2-16 0,-1 1 0 0,-1-6 0 15,1 1 80-15,-2 1 16 0,-2-4 0 0,-1 0 0 16,0-1 80-16,-3-3 32 0,-1 0 0 0,-3-3 0 16,0 0-144-16,-1-2-16 0,-1 1-16 0,-2-4 0 0,0 1-96 0,2-3-16 15,3 2 0-15,-1-1 0 0,1-1-64 16,2 1-32-16,2 1 0 0,2 3 0 0,0-2-160 0,-2-2 0 15,1 1 0-15,-3-1 0 0,0 1-144 0,-2-1-64 16,0 1-16-16,1-2 0 16,1 4-784-16,1-3-144 0,4 2-48 0</inkml:trace>
  <inkml:trace contextRef="#ctx0" brushRef="#br0" timeOffset="76482.66">1914 13867 6447 0,'3'-6'576'0,"-2"1"-576"0,1 0 0 15,0 2 0-15,-1 3 1824 0,0-2 256 0,0 1 48 0,2 1 16 31,-1-3-2640-31,1 0-528 0,0 0-96 0,-1 3-32 0,-1 0 1152 0,-2 3 0 0,-1-2 272 0,0 4-48 16,-2-2 1056-16,-1 1 224 0,0 2 32 0,0 1 16 16,0-1 160-16,1 0 16 0,-1 4 16 0,0-2 0 15,0 2-1008-15,1 3-208 0,-1 0-32 0,-1 2-16 16,0 1 176-16,-1 0 48 0,0 3 0 0,-2-1 0 16,1 2 48-16,-2-1 16 0,0 3 0 0,-1 0 0 15,0 3 336-15,-3 1 80 0,3 2 16 0,1 1 0 16,-2 3-640-16,1-1-128 0,1 0-32 0,0 2 0 0,1-2-400 15,2 0 0-15,1-5 0 0,2 2 0 16,1 5 0-16,3 0 0 0,0-3 0 0,3 1 0 0,1-3 336 16,0-2 48-16,3 1 0 0,1-1 0 0,2-1-80 15,3-2-16-15,0 2 0 0,1 0 0 0,1-5-288 0,1 1 128 16,1-4-128-16,3 4 0 0,2-2-192 0,2 0-160 16,0-3-32-16,-1 0 0 15,0-1-768-15,1-2-144 0,-1-1-48 0,-1-5-13568 0</inkml:trace>
  <inkml:trace contextRef="#ctx0" brushRef="#br0" timeOffset="77483.57">2023 14009 18431 0,'-1'-5'1632'0,"-2"2"-1312"0,1 0-320 15,1 2 0-15,1 1 3456 0,0 0 640 0,0 0 112 0,1 0 16 32,-1 0-4032-32,1-3-800 0,2 3-160 0,-3 0-48 0,0 0 592 0,0 0 224 0,0 0-176 0,0 0 176 15,22 7 0-15,-19-1 0 0,2 0 0 0,-1 4 0 16,0-2 448-16,-2 5 16 0,1 0 16 0,-1 2 0 16,1 3 80-16,-2 3 16 0,0-2 0 0,0 6 0 15,2 0 64-15,-2 3 0 0,-1 4 16 0,0-2 0 16,1-1-144-16,2 2-48 0,-1 1 0 0,1-1 0 15,1-1-144-15,-2-1-48 0,3 3 0 0,-1-1 0 0,1-8-272 16,-2 0 0-16,2-1 0 0,-1-3 0 0,1-1 0 16,0-4 0-16,-1-2 0 0,-2-3 0 0,-1-2 224 15,1-2-64-15,-2-4-16 0,0 2 0 0,0-6 112 16,-2 2 32-16,2-3 0 0,-1-2 0 0,-1 0-16 0,-1-5 0 16,2 0 0-16,-2-2 0 0,2 1-272 15,0-3 128-15,1-2-128 0,0 2 0 0,1-1 0 0,0 0 0 16,3-5 0-16,0 1 0 0,1 2 0 0,-2 1 0 15,2 1-240-15,0 0 80 0,2 1 160 0,-1 2-192 16,2 1 192-16,1-1-192 0,2 3 192 0,2 0 0 16,0 2 0-16,2-2 0 0,0 4 0 0,2-1 0 15,2 1 0-15,0 0 0 0,1 2-240 0,0 1-64 16,0 3-16-16,-3 0 0 0,-1 1 160 0,-2 3 32 0,-2 1 0 16,-2 2 0-16,0 5-48 0,-3 1 0 0,0-1 0 15,-2 4 0-15,-1 3-144 0,-1-1-48 0,-1-2 0 16,-2 3 0-16,2 1 144 0,-4-2 32 0,1 1 0 15,-1-3 0-15,-1 0 192 0,0 0 0 0,-2 0 0 16,-2-1 0-16,2-4 0 0,-2 1 0 0,0-2 0 0,-3-1 0 16,1 0 0-16,-2-3 160 0,-1-1-160 0,-3 0 128 15,0 1-128-15,-4-5 128 0,1 2-128 0,-3-3 128 16,0 0 176-16,-2-4 16 0,1 1 16 0,-3-4 0 16,3 1-144-16,0-5-48 0,1 0 0 0,0-2 0 15,1 1-464 1,3-4-112-16,1 1-16 0,0-1-16640 0</inkml:trace>
  <inkml:trace contextRef="#ctx0" brushRef="#br0" timeOffset="78360.05">2349 13709 28559 0,'-1'0'2544'0,"1"1"-2032"0,1 1-512 0,-1-2 0 32,2 2-320-32,-1 0-176 0,0 1-16 0,2 0-16 0,2 4 1040 0,0-1 192 0,2 1 64 0,3-1 0 15,1 0 0-15,1 1 0 0,4 1 0 0,2-1 0 16,3 2-256-16,1 0-32 0,3 2-16 0,3 0 0 16,3 5-112-16,0-3-32 0,0 3 0 0,1 0 0 15,1 0 16-15,2 4 0 0,-3 1 0 0,-2-1 0 16,-3 1-336-16,2 1 128 0,1 6-128 0,1 1 0 15,-2 3 0-15,-6 0 0 0,-2 1 0 0,-3 1-128 16,-5 3 128-16,-4-2 0 0,-5 2 0 0,-6-4 0 16,-3 2 0-16,-2-2 0 0,-2-3 160 0,-2 3-160 0,-4-1 0 15,-2-1 0-15,0-2 0 0,-1-3 0 0,1-4 592 0,-4 0 80 16,0 0 16-16,-2-2 0 0,0-1-96 16,1-4-16-16,0 1 0 0,0-6 0 0,-1-2-416 0,2-2-160 15,1 1 0-15,1-7-18128 16</inkml:trace>
  <inkml:trace contextRef="#ctx0" brushRef="#br0" timeOffset="79264.31">3695 14041 19343 0,'2'-10'1728'0,"-2"2"-1392"16,0 4-336-16,2 0 0 0,-2 2 1184 0,1-1 160 0,0 2 48 0,0-1 0 15,-1-2-1584 1,1-1-320-16,-1 1-64 0,-1 1-16 0,0 3 1296 0,-1 0 272 0,-1 0 48 0,-2 3 16 16,-1 1-352-16,0 5-80 0,0-3-16 0,-3 6 0 0,1 1 240 15,-1 3 32-15,-1 2 16 0,-3 2 0 0,0 5 192 0,-2-2 32 16,-1 6 16-16,0 2 0 0,-2 1-224 0,1 1-64 16,0 3 0-16,-1-1 0 0,1-3-352 0,-3 5-80 15,-2 7-16-15,0 1 0 0,-2 4-96 0,1 2-32 16,-1 1 0-16,0 4 0 0,0 1-128 0,2-1-128 15,3-1 192-15,1 2-192 0,1 0 0 0,3 0 0 16,3 6 0-16,1 1-192 0,2 5 192 16,1 0 0-16,1 1 0 0,1-5 0 0,1 0 160 15,3-2-160-15,1-4 128 0,0-2-128 0,1 1 0 0,3-1 128 16,1-2-128-16,-1-4 0 0,1-6 160 0,1-1-160 16,0 3 192-16,3-6-192 0,-1 1 0 0,5-4 0 15,-1-1 0-15,2-6 0 0,2-3 0 0,1-1-192 16,3-5 48-16,3-2 16 15,3-2-640-15,4 1-112 0,2-1-16 0,4-8-10688 16,2 0-2112-16</inkml:trace>
  <inkml:trace contextRef="#ctx0" brushRef="#br0" timeOffset="80568.89">3979 14769 14735 0,'1'-7'1312'0,"-1"1"-1056"0,0 4-256 0,2 0 0 16,-2 2 560-16,1-3 48 0,0-3 16 0,0-3 0 16,2-3-432-16,-2-1-192 0,-1 6 160 0,-1 1-160 0,-2 2 1472 0,-2 4 208 15,-1 4 48-15,-1 3 0 0,-2 4 160 0,-2 3 32 16,0 2 16-16,-1 2 0 0,-1 1-352 15,2 3-80-15,-1 3-16 0,-1 1 0 0,1 2-352 0,-2 4-80 16,2 6-16-16,-3 4 0 0,-1 11-624 0,-1 4-128 16,-2 12-32-16,-1 4 0 0,1 2-256 0,-2 4 0 15,0 4-208-15,0-1 80 0,1-2 128 0,1-4-128 16,4-7 128-16,2-6-128 0,0-6 128 0,5-6 0 16,0-4 0-16,5-5 128 0,0 1 192 0,4-7 64 15,2-2 0-15,1 0 0 0,2-5-160 0,-1-4-32 16,1-3 0-16,0-7 0 0,3-1-192 0,-1-5 0 15,2-6 0-15,3-2 0 0,2-2 0 0,1-2 0 16,2-4 0-16,2-1 0 0,1-5 0 0,2 0 0 16,2-6 0-16,1-3 0 0,1-3 0 0,-1-1 0 0,2-1 0 15,0-1 0-15,2-5 192 0,-4 4-64 0,-2-2-128 16,2-6 192-16,2-3-192 0,-3-3 176 0,1 0-176 0,-3-2 160 16,-3 1-160-16,-3-3 128 0,-1-2-128 0,-5 1 128 15,-1 1-128-15,-3 0 0 0,0-4 0 0,-3 1 0 16,-1-3 0-16,-3 1 0 0,0-2 0 0,-1-1 0 15,-2-3 192-15,0 2-64 0,-2-2 0 0,0 5 0 16,1 8-128-16,-1 3 192 0,-1 5-192 0,-2 2 192 16,0 3-192-16,-2 5 0 0,0 1 0 0,-2 1 0 15,0 6-480 1,-1-1-32-16,0 7 0 0,-1 2-12160 0,-2 4-2448 0</inkml:trace>
  <inkml:trace contextRef="#ctx0" brushRef="#br0" timeOffset="80975.27">3732 15572 44223 0,'-15'9'1968'0,"5"-5"400"0,3 2-1904 0,3-2-464 0,4 0 0 0,1-2 0 0,2 3-992 15,-1 1-288-15,3 1-64 0,4 6-16 0,3-3 160 16,4 2 48-16,5-6 0 0,2 0 0 0,4-2 784 0,1-2 176 0,4-5 16 0,2-2 16 16,-3 1-1232-16,2-5-240 15,0 2-48-15,0-3-7552 0,-4 1-1520 0</inkml:trace>
  <inkml:trace contextRef="#ctx0" brushRef="#br0" timeOffset="81541.81">4180 14027 30399 0,'-7'2'2704'0,"4"2"-2160"0,0 2-544 0,2-1 0 15,1 0 896-15,1 0 64 0,2-2 0 0,-1 6 16 16,3 7-976-16,2 3-384 0,2 3 0 0,4 0 16 16,0 1 928-16,2-1 176 0,1 1 32 0,0 2 16 15,1 2-144-15,3 2-48 0,4-1 0 0,2 8 0 0,2 1-320 16,4 5-64-16,3 5-16 0,-1 1 0 0,1 2-192 15,1 0 144-15,1 4-144 0,-1-4 128 16,-1 1 176-16,-5-3 16 0,-1-3 16 0,-4 2 0 0,-2 0 16 16,-1 6 0-16,1 11 0 0,-2 2 0 0,-5 4-176 15,-4 0-48-15,-3-1 0 0,-6 4 0 0,-1 0 0 0,-5 3 0 16,-3 5 0-16,-3-7 0 0,2-9-128 0,-3-6-192 16,0-3 32-16,-1-4 16 0,-1-1 144 0,-2-3 0 15,1 1 0-15,-4-4 0 0,-1 0 256 0,-2-4 48 16,3-5 0-16,-4-2 0 0,-1-5-128 0,-2-3-32 15,2-4 0-15,-2-5 0 0,1-3-144 0,-1-6 160 16,2-4-160-16,-1-4 160 0,-1-4-400 0,-2-2-80 16,-1-6 0-16,1-3-12320 15,1-2-2464-15</inkml:trace>
  <inkml:trace contextRef="#ctx0" brushRef="#br0" timeOffset="87599.71">5425 15173 38703 0,'0'0'3440'0,"1"-3"-2752"0,1 1-560 0,3 1-128 0,0 1 0 0,2 0 0 16,5-4 0-16,6-1 0 0,10 1-192 16,6-2 48-16,6 2 0 0,-2 1 0 15,1 0-544-15,-2 3-96 0,0 0-32 0,-1 1 0 16,-2 4-208-16,-2-3-64 0,-1 3 0 0,-2-2 0 16,-2 0 176-16,-2 1 16 0,-1 2 16 0,-4-3-7840 15,-1 1-1584-15</inkml:trace>
  <inkml:trace contextRef="#ctx0" brushRef="#br0" timeOffset="87909.57">5506 15509 39615 0,'-5'3'1760'0,"0"-1"352"0,2 2-1680 0,0-2-432 0,3 0 0 0,2 0 0 16,0-2 256-16,0 3-16 0,6 1-16 0,2 1 0 15,5 2-576-15,4-4-112 0,4 0-32 16,0-2 0-16,3-1 624 0,3 0 128 0,0 3 32 0,2-3 0 0,0 0-480 0,4 0-80 15,1 0-32-15,1 0 0 16,1-3-1488-16,-3 3-288 0,-6 0-64 0,1 3-12848 16</inkml:trace>
  <inkml:trace contextRef="#ctx0" brushRef="#br0" timeOffset="88450.12">7063 13893 33167 0,'-1'0'2944'0,"0"-2"-2352"16,1 2-464-16,0 0-128 0,0 0 576 0,0 2 112 0,0-2 16 0,1 0 0 0,0 2-704 0,0 5 0 16,2 3 0-16,-1-1 0 0,2 4 0 0,1 5 240 15,1 2-64-15,2 6-16 0,-1 3-160 0,0 1 0 16,2 5 0-16,-1 2 0 0,-2 3 0 0,-1 1 0 15,-2 2 128-15,0-1-128 0,-2-1 128 0,-2 2 0 16,0-5 0-16,-2 1 0 0,1-1 336 0,-3 3 64 16,-1 1 16-16,-2 1 0 0,1-2-352 0,-2 0-64 15,2 0 0-15,0-8-128 0,2-2-144 0,2-6-144 16,0-3-32-16,2-4-16704 0</inkml:trace>
  <inkml:trace contextRef="#ctx0" brushRef="#br0" timeOffset="88973.05">6424 15242 43311 0,'-4'-2'3840'0,"0"2"-3072"0,3 0-608 0,1 0-160 0,1 0-272 0,1-3-96 0,0 2-16 0,1-2 0 0,3 0 256 0,4-3 128 16,5-1-160-16,4 1 160 0,6 2 128 0,5-2 128 0,4 1 32 15,2 2 0-15,3 1-64 0,0 0-16 0,6 2 0 0,0 0 0 16,2 0-208-16,-1 0 176 0,0 2-176 0,-2-2 160 15,1 0-160-15,-2 0 0 16,-2 0 0-16,-3 0 0 0,2 0 0 0,-2 0 0 0,3 2 0 16,0-2 0-16,1 0 0 0,1-2 0 0,2 2 0 0,-2-2 0 15,2-2 0-15,-1 2 0 0,-1-2-160 0,-1-1 160 16,-1 1-640 0,-1 1-16-16,-4-1-16 0,-2-1 0 0,-3 4-1120 15,-2-4-240-15,-2 4-32 0,-5 1-14080 0</inkml:trace>
  <inkml:trace contextRef="#ctx0" brushRef="#br0" timeOffset="89483.27">6930 15603 10127 0,'-3'16'896'0,"-1"-3"-704"0,0 3-192 0,0-4 0 0,1 0 6672 0,2-2 1312 0,-1 6 256 16,-2 12 48-16,0 14-6320 0,-1 8-1264 0,2 7-256 0,1 0-64 16,1-2-384-16,1-2 0 0,0-4 128 0,0-3-128 0,0 1 128 15,-1-6-128-15,1-4 192 0,-3 1-64 0,2-2-128 16,-3 1 0-16,1-1 0 0,-3-3 0 0,-1 0 0 16,0-1 0-16,-1-1 0 0,1-5 0 0,-2-2-240 0,2-5-16 15,0-3-16-15,-1-6-11952 16,2-6-2400-16</inkml:trace>
  <inkml:trace contextRef="#ctx0" brushRef="#br0" timeOffset="90068.08">6912 15623 46991 0,'-2'-1'4176'0,"-1"-2"-3344"0,3 1-656 16,2 1-176 0,0 1-448-16,2-3-112 0,2 2-16 0,4-4-16 15,6 1-448-15,5-2-96 0,6 0-16 0,0 2 0 16,3 0 576-16,-2 2 128 0,2 2 0 0,-1 0 16 16,-2 2-464-16,-1-2-80 0,-1 4-32 0,-3 0 0 0,0 2 512 0,-3 0 112 0,-2 3 0 0,-4 1 16 15,0 0 960-15,-6 0 192 0,1 2 48 0,-6 3 0 16,1 1 160-16,-5 0 32 0,0 2 16 0,-3 0 0 15,-2 3-640-15,-1-5-128 0,-2 2-16 0,0-4-16 16,0-2-240-16,-2 3 0 0,-5-1 0 0,-2-2-160 16,-1-2-192-16,1 0-32 0,-2-1-16 0,0-2 0 0,-2 2 192 15,1-3 32-15,0-4 16 0,0 2 0 0,2-1 160 0,3-2 0 16,2 1 128-16,2-2-128 0,3 0 304 16,2 0-16-16,3 1 0 0,2 1 0 0,2-1 0 0,2-1 0 15,-1 2 0-15,2-2 0 0,0 2-288 16,3 0 0-16,5 2-128 0,2 1 128 15,4-1-448-15,3-1 16 0,-1 2 0 0,2-1 0 16,1 2 80-16,0-2 16 0,2 2 0 0,-2 0 0 0,0-2 128 0,-3 2 16 16,1 0 16-16,-2 4 0 0,-1 0 176 0,0 2-128 15,-1 1 128-15,-1 3-128 0,-3 0 128 0,0 1 0 16,-3 0 128-16,0 0-128 0,1 4 464 0,-5-3 32 16,1-2 0-16,-1 4 0 0,-1-1-288 0,-3 0-48 15,0 2-16-15,-2-2 0 0,0 1-144 0,-3-2 0 16,-1 1 0-16,-3-2 0 0,-1 0 128 0,-2-1 0 0,-1 1 0 15,-3-4 0-15,0 2 112 0,-1-1 16 16,-4 0 0-16,0-1 0 0,-4-3-16 0,-1 0 0 0,0 0 0 16,-1 1 0-16,-3-4-112 0,0-1-128 0,-3 0 176 0,0-3-176 15,2-2 128-15,0-2-128 0,1-5 0 0,2-5-12704 16,2-1-2624-16</inkml:trace>
  <inkml:trace contextRef="#ctx0" brushRef="#br0" timeOffset="92864.18">9521 14389 27647 0,'4'-3'2448'0,"0"0"-1952"0,-2 0-496 0,0 2 0 0,0 1 1600 0,1 0 240 16,3-2 32-16,1-2 16 0,3-1-1456 16,-1 1-304-16,-2 2-128 0,-3 0 128 0,0 2-128 0,-6 4 0 15,0-1 144-15,-4 0-144 0,-3 1 528 0,-3 2 48 16,-1 0 0-16,0-2 0 0,-2 2-16 0,-3-1 0 16,-3 1 0-16,-2-2 0 0,-1 2 96 0,-4-2 32 15,-5 2 0-15,-3-2 0 0,-3 5-240 0,-1-3-32 16,-5 4-16-16,1-4 0 0,0 0-96 0,2 0-32 15,8 0 0-15,-3-2 0 0,-4 5 0 0,4-2 0 16,5 2 0-16,-4-2 0 0,-6 6-272 0,-4 1 0 16,1 0 0-16,5-2 0 0,2 4 0 0,4-3 0 0,4 0 0 15,3 2 0-15,5-2 0 0,2-1 0 0,5-2 0 0,3 2 0 16,2-2 0-16,4-2 0 0,3 0 0 0,3 1 0 16,4-3 0-16,2-2 0 0,4 2-128 0,2 0 128 15,4 0 0-15,4 1 0 0,1-4 192 0,3 1-192 16,0 2 128-16,4-3-128 0,-1 0 0 0,1 0 0 15,1-2 128-15,-2 2-128 0,-1-1 0 0,2-2 0 16,4 4 128-16,1-1-128 0,-1 1 0 0,-1 1 0 16,0 1 0-16,-2-2 160 0,1 2-160 0,-2-2 128 15,0 0-128-15,-1 0 0 0,-2-2-160 0,-2 0 160 16,1 1 0-16,-3 0 0 0,-2 0 0 0,0-2 0 16,-1 2 0-16,-2 0 0 0,-1 0 0 0,-1-2 0 0,-2 4 0 15,-1-4 0-15,-1 2 144 0,-1-1-144 0,0 2 128 16,-3-2-128-16,-1 2 0 0,-2-3 144 0,0 4-144 15,-3-1 128-15,-1-2-128 0,-2 5 128 0,0-1-128 0,-5 1-144 16,-2 3 144-16,-3 2-208 0,-1 1 208 0,-6 2 0 16,-2 1 0-16,-3 0 0 0,3-4 0 0,-4 1 0 15,-2 3 0-15,-3-4 0 0,1 2 128 0,-1-1-128 16,-1 2 192-16,-1-1-192 0,4-2 160 0,-1 0-160 16,-2 3 128-16,-1-2-128 0,-1 0 128 0,2 0-128 15,3-1 128-15,0 0-128 0,3-1 0 0,2 2 0 16,1 2 0-16,2-3-176 0,0 4 176 0,1-2 0 15,3 0 0-15,0 3 0 0,1-1 0 0,1 2 0 16,3-2 0-16,-1 3 0 0,3-6 0 0,2 3 0 16,-1 3 0-16,2 2 0 0,2-1 0 0,0 0 0 15,1 3 0-15,0 1-128 0,3 0 128 0,1-1-160 0,2-5 160 16,1-2-160-16,3-3 160 0,2-6 0 0,1-1 0 16,4 0-128-16,2-1 432 0,2-1 80 0,4-4 32 15,2 0 0-15,2 0-112 0,4 0-32 0,2 0 0 16,1-4 0-16,2 4-48 0,5 0-16 0,1-2 0 15,6 2 0-15,4-3-80 0,2 2 0 0,2 1-128 0,2-2 192 16,-2 2-192-16,3 0 0 0,0 2 0 0,-5-2 0 16,-3 1 0-16,3-1 0 0,6-1 0 0,-3-1 0 15,-2-1 0-15,-4 2-208 0,0 1 32 0,-4 0 16 16,-1 0-48-16,-4-3-16 0,-1 0 0 0,-6 0 0 16,0 1-288-16,-4 1-64 15,-2 1-16-15,-5-3 0 0,-3 3-144 0,-4-1-32 0,-3 1 0 16,-4 0-18784-16</inkml:trace>
  <inkml:trace contextRef="#ctx0" brushRef="#br0" timeOffset="93367.81">8667 16137 39615 0,'-5'0'3520'0,"1"-2"-2816"0,3 2-560 0,0 2-144 15,0 1-1680-15,-2-2-368 0,-2 4-80 16,-3 0-16-16,-5 7 640 0,-3 4 128 0,0 5 32 0,-1-1 0 15,-1 5 1344-15,0 0 192 0,1-2 64 0,-2 2 32 0,2 0 1008 16,2-3 208-16,0 0 32 0,3 3 16 0,-1-3 272 0,3 0 48 16,2 3 16-16,2 1 0 0,-1-1-1120 0,4-2-240 15,1 2-32-15,2 0-16 0,2 1-160 0,1-4-16 16,2 0-16-16,1-1 0 0,4 2-464 0,0-6-80 16,4 0-32-16,-1-6 0 15,5-2-480-15,-2-5-80 0,1-2-32 0,2-5 0 16,-1-4-736-16,3-5-160 0,0-4-16 0,2-5-13760 0</inkml:trace>
  <inkml:trace contextRef="#ctx0" brushRef="#br0" timeOffset="93587.42">8692 15849 41471 0,'-6'0'1840'0,"-1"0"368"0,1 0-1760 0,2 0-448 0,3 0 0 16,1 0 0-1,1-2-304-15,-1 2-144 0,0-4-16 0,2-1-16 0,1 1-3248 16,1 1-656-16,2-1-128 0,-1 2-32 0,3 2 3584 0</inkml:trace>
  <inkml:trace contextRef="#ctx0" brushRef="#br0" timeOffset="93905.65">9026 16304 44223 0,'2'0'1968'0,"-1"0"400"0,-1 0-1904 0,3 0-464 0,-1 0 0 15,2 0 0-15,2 0-144 0,5-2-128 16,5 2-32-16,9-4 0 0,5-1-720 15,1 0-128-15,1 0-48 0,-3-1 0 0,0 2-1344 0,-3 1-272 0,-3 0-48 0,-4 0-6912 16,-2 0-1376-16</inkml:trace>
  <inkml:trace contextRef="#ctx0" brushRef="#br0" timeOffset="94184.07">8896 16578 16575 0,'2'2'1472'0,"-1"-2"-1168"0,1 0-304 0,-1 3 0 0,1-3 4016 0,1 0 736 15,1 0 160-15,1 0 16 0,4 0-3312 0,5 0-656 16,5 0-144-16,2-3-32 0,1-1 384 0,3 2 80 15,2-2 16-15,2-2 0 0,4 0-832 0,-1-3-176 16,-1 5-16-16,-2-2-16 16,1 3-544-16,-3-1-96 0,-1 4-32 0,-2-3 0 15,-5 6-1488-15,-1-3-304 0</inkml:trace>
  <inkml:trace contextRef="#ctx0" brushRef="#br0" timeOffset="94530.56">9760 16077 41471 0,'-5'12'3680'0,"0"-2"-2944"0,3 2-592 0,2-5-144 0,0 0 272 16,-2 5 32-16,0 13 0 0,-2 13 0 0,-1 13-512 0,-1 4-112 16,0 1 0-16,0 1-16 0,-2-3 336 0,1-1 0 15,-2-1 0-15,-2 1 0 0,0-5 0 0,-3-2-176 16,0 0 176-16,-1-7-128 0,0-7 128 0,3-3-192 15,0-11 192-15,4-4-192 16,2-4-512-16,2-8-128 0,1-8 0 16,-2-14-16-16</inkml:trace>
  <inkml:trace contextRef="#ctx0" brushRef="#br0" timeOffset="95141.39">8317 13523 15663 0,'-4'0'1392'0,"2"3"-1120"0,-1-3-272 0,2 1 0 0,0 1 800 0,0-2 96 0,1 3 32 16,-2-2 0-16,0 4-928 0,-1 1-224 0,0 4-32 16,-1 0 0-16,2 2 1840 0,-1 2 352 0,3 1 80 0,0 3 16 15,3 2 544-15,-1 0 112 0,3 5 32 0,0 1 0 16,2 5-1440-16,0-3-272 0,0 3-64 0,2 1-16 16,-4-1-720-16,2 1-208 0,-1 3 0 0,-1-1 128 15,-1 1-288-15,0-3-48 0,-3-1-16 0,0 1 0 16,-2-1-800-1,1-5-144-15,-1-1-48 0,-2-3 0 0,3-2-576 0,-1-5-112 16,0-2-16-16,1-4-11024 0</inkml:trace>
  <inkml:trace contextRef="#ctx0" brushRef="#br0" timeOffset="95837.92">8307 13299 21183 0,'-2'-3'1888'0,"-1"0"-1504"16,1 2-384-16,0 1 0 0,2 0 3136 0,0 0 576 16,0 0 96-16,0 0 32 0,2 0-3088 0,-1 0-624 15,3 1-128-15,-4-1 0 0,0 0 144 0,0 0 32 0,22 5 0 16,-13-5 0-16,0 4 224 0,3-2 48 15,0 0 16-15,0 3 0 0,2-2-288 0,1 0-176 0,1 2 192 0,0 0-192 16,1-2 528-16,2 4 0 0,-2-4 0 0,-1 2 0 16,0-1-144-16,-1 0-16 0,0-2-16 0,-1 2 0 15,-1 2-160-15,0 0-48 0,-2-2 0 16,0 2 0-16,0-2-144 0,-1 1 0 0,-2 1 0 16,0 0 0-16,-2 1 0 0,-1 0 0 0,-1 1 0 0,-3 2 0 15,-1 0-160-15,-3 0-16 0,0 2 0 0,-3 1 0 31,-2-3-256-31,-1 2-48 0,-3-2-16 0,-4 0 0 0,-1 1 32 16,-1-1 0-16,1 0 0 0,-1-4 0 0,-2 3 464 0,1-2 288 0,1-1-32 0,-1 0-16 16,3-3 288-16,1 0 64 0,2 1 16 0,1 0 0 15,3-2-336-15,1-2-64 0,2 0-16 0,1 0 0 0,3 0-192 16,0 0 0-16,4 0 0 0,-1 0 0 0,1 0-256 0,3 3-80 16,3-3-32-16,-1 1 0 15,2 4-80-15,-1-4 0 0,1 4-16 16,1-1 0-16,1 0 464 0,3 2 0 0,-2 0 0 0,-1 0 0 0,0 0 0 0,0 1 0 15,1-1 160-15,-3 0-160 0,3 4 0 0,-3-3 128 16,1 2-128-16,1 0 0 0,1 2 0 0,0 0 0 16,2 1 128-16,-2 2-128 0,2-2 0 0,-1 1 0 15,1 0 0-15,-3-1 0 0,0-2 0 0,-2 2 0 16,-1-1 0-16,-1 0 0 0,-1-1-128 0,-3 0 128 16,1 2 0-16,-3-2 0 0,-2 2 0 0,-1-3 0 15,-2 2 192-15,-2 0-64 0,-2-1 192 0,1 0 16 16,1-1 16-16,-3-2 0 0,-3 2-224 0,-3-2-128 0,-4 5 160 15,1-3-160-15,0 1 0 0,1-3 128 16,1 2-128-16,0-3 0 0,1 3 128 0,0-4 0 0,-1 3-128 0,0-1 192 16,0 1-192-16,-2 2 144 0,0 0-144 0,1-1 128 31,0 1-448-31,-1 0-80 0,3-2-32 0,1-3 0 16,1 1-992-16,3-1-208 0,3-5-32 0,2 1-8960 0,1-2-1792 0</inkml:trace>
  <inkml:trace contextRef="#ctx0" brushRef="#br0" timeOffset="96109.28">8908 13731 43311 0,'-2'1'1920'0,"-1"-1"384"0,2 0-1840 0,1 0-464 0,1 0 0 0,0 0 0 0,2-1-1584 0,-1 1-400 16,3 0-96-16,3-2-16 15,-1 2 1104-15,2-4 224 0,-1 1 32 0,2 1 16 0,0 1 720 0,1-2 0 16,0 3 0-16,1-4 160 0,-2 4-160 0,-1-2 0 16,3 1 0-16,-3-2 128 15,0 0-1136-15,-1 0-224 0,0-1-48 0,-2 2-12384 0</inkml:trace>
  <inkml:trace contextRef="#ctx0" brushRef="#br0" timeOffset="96348.18">8818 13959 42383 0,'-4'4'1872'16,"2"-1"400"-16,2-1-1824 0,2 0-448 0,3-2 0 0,0-2 0 15,1 2-1040-15,4-2-304 0,6-2-64 0,6 1-16 0,4-4 656 16,3-1 128-16,-1 2 16 0,-1-2 16 0,2 2-336 0,-3 0-64 0,1 1-16 0,-2 0 0 16,-2 0-432-16,0 1-80 0,-2 0-32 0,-3-2-6800 15,-2 1-1360-15</inkml:trace>
  <inkml:trace contextRef="#ctx0" brushRef="#br0" timeOffset="97014.72">9843 13304 28559 0,'-9'0'1264'0,"2"-2"272"0,-2 2-1232 0,3 0-304 0,2 0 0 16,2 0 0-16,-3 2 0 0,-4-2 160 0,-6 2-160 0,-3 0 128 16,-4 1-128-16,-3 3 0 0,1-3-192 0,0 5 192 31,-1 1-720-31,0-1-32 0,0 3 0 0,2 2 0 0,-1-1 304 0,3 0 48 0,3 1 16 0,1-1 0 15,3 1 1216-15,0-2 256 0,1 3 64 0,2 0 0 16,1 1 496-16,1-3 96 0,3-2 32 0,1 3 0 16,2-4-816-16,2 4-176 0,4-1-16 0,0 1-16 0,4 0-400 15,0-1-80-15,3 1-16 0,1 0 0 16,0 0-256-16,2-1 0 0,0 1-128 0,2-1 128 16,1-2-320-16,0 0 16 0,0 5 16 0,0-6 0 0,2 4 160 15,-1-3 128-15,-1 2-192 0,0 0 192 0,-1 2 0 16,0 1 0-16,-3-4 0 0,-1 1 0 0,-1 3 128 15,-1-1-128-15,-1 2 0 0,-3-1 0 0,0-2 240 0,-1 2-48 16,-1 1-16-16,-1-1 0 0,-1 1-16 0,-2 0 0 16,0 0 0-16,-2 0 0 0,0 3-336 0,-4-1-64 15,0 0-16-15,-2-1 0 0,-1 0-32 0,-2-2-16 16,1 1 0-16,-3-3 0 16,1-3-144-16,-1-1-16 0,1-2-16 0,-1-2 0 0,0-2 240 15,1-3 48-15,0 0 16 0,1-3 0 0,0 0 368 0,-1-6 80 16,1 3 16-16,1-1 0 0,0-2 192 0,0-1 32 15,-1-3 16-15,4-2 0 0,-1 1-80 0,3-4 0 0,0-1-16 16,2 1 0-16,0-2-112 0,2 1-32 0,2 0 0 16,0 0 0-16,2 0-32 0,2 3 0 0,3-2 0 15,5-2 0-15,0 1 32 0,2 1 0 0,4-2 0 0,2-1 0 16,2-1 80-16,3-3 16 0,2-1 0 16,1-2 0-16,-2 2-96 0,2-1-16 0,0 1 0 15,1-5 0-15,-4 1-272 0,0-1 0 0,-1 1 128 16,-3-4-128-16,-1-1-208 0,-3-4-112 0,-1 0 0 0,-4-8-18912 15</inkml:trace>
  <inkml:trace contextRef="#ctx0" brushRef="#br0" timeOffset="100115.06">12764 14352 5519 0,'2'-1'496'0,"-1"-4"-496"0,-1 1 0 0,0 0 0 0,0 2 4352 0,0 2 768 16,-1-4 144-16,0-2 48 0,-2-4-3312 0,-1-2-656 15,-5-3-128-15,-2-3-16 0,-5 1-384 0,-4 0-80 0,-4 2-16 16,-3 1 0-16,-4 2-384 0,-2 1-80 0,-3 3 0 0,-4-1-16 15,0 2 320-15,-7 1 64 0,-5 2 16 0,-5 2 0 16,0-2-176-16,-5 4-16 0,-3 4-16 0,-2 0 0 16,1 2-432-16,-2 3 0 0,-2 0 0 0,-2 4 0 15,-1 0 0-15,1 3 0 0,2 3 0 0,2 0 0 16,4-1 224-16,2 1 16 0,4 0 0 0,-3 4 0 16,-1 5 112-16,4-3 32 0,9-3 0 0,-5 4 0 15,0 3-208-15,-2 3-48 0,3 2 0 0,1 3 0 16,4 1-128-16,4 0 0 0,3 3 0 0,5 1-176 15,5 1-176-15,5-1-32 0,5-5-16 0,4 1 0 0,2-2 400 16,2 5 0-16,5 6 0 0,3 1-128 0,5 2 256 16,6 3 48-16,5 4 16 0,6-5 0 0,6-5 0 15,6-4 0-15,7-7 0 0,5-5 0 0,4-3 64 0,11 1 32 16,9-1 0-16,9-2 0 0,6 3-48 0,6-7-16 16,0 3 0-16,8-6 0 0,8 2-224 15,4-7 0-15,5-2-192 0,4-3 192 0,1-2-272 0,2 0 48 16,1-5 16-16,2-1 0 0,-1 2 208 0,3-6 0 15,5 0-160-15,3-1 160 0,1-5-192 0,2 2 16 16,2-8 16-16,1 1 0 0,-3-2 160 0,-3-2 0 16,-2-5 0-16,-9-1 0 0,-5 4 0 0,-8-5 0 15,-7-2 128-15,-6-1-128 0,-4-1 176 0,-3-4-48 16,-3-2 0-16,-9 1 0 0,-6-1 192 0,-8-3 16 16,-5-3 16-16,-9 2 0 0,-8-4-80 0,-8 2-16 0,-6 1 0 15,-10-3 0-15,-8 3-64 0,-9-2 0 0,-9-2-16 16,-10 2 0-16,-9 1-48 0,-11-3-128 0,-10 3 192 15,-7 3-64-15,-5 4-128 0,-9 5 0 0,-5-2 0 16,-8 2 0-16,-5 3-144 0,-12-1 144 0,-10 4 0 0,-3 2 0 16,4 2-288-16,-5 2 48 0,1-2 16 0,-1 1 0 15,3 2-16-15,3 0 0 0,4 3 0 0,4 1 0 16,11 0 240-16,-4 2 0 0,-2 3 0 0,3-2 0 16,5-4-544-1,5 1-64-15,5-2-16 0,2 6 0 0,4 1-336 16,5-1-80-16,5 3-16 0,7-6-9632 0,9 1-1936 0</inkml:trace>
  <inkml:trace contextRef="#ctx0" brushRef="#br0" timeOffset="101296.87">11234 9476 22111 0,'-7'-11'1968'0,"-1"3"-1584"15,3 2-384-15,2 0 0 0,0 2 1264 0,-3-2 160 0,-8-6 48 16,-7-13 0-16,-8-3-944 0,-6-5-176 0,-3 5-32 0,-3 2-16 16,-2 7 240-16,-4 3 48 0,-4 10 16 0,-4 1 0 15,-5 8-112-15,-4-1-32 0,-3 4 0 0,-1 1 0 16,1 0-144-16,0-1-16 0,0 4-16 0,2 0 0 16,-1 2 64-16,2 1 16 0,0-1 0 0,2 0 0 15,3 1-368-15,-1 3 0 0,2 0 0 0,-2 6 0 16,-2 3 0-16,-1 3 0 0,2 1 0 0,-1-1-128 0,-2 2 128 15,2 1-128-15,3 0 128 0,1 3-128 16,1 1-160-16,1 1-32 0,2 1 0 0,3-2 0 16,2-2-48-16,4-2-16 0,4-3 0 0,8-1 0 0,4-1 384 15,5 0 0-15,1 2 0 0,5-2 0 0,4-2 0 16,2 5 0-16,3-1 0 0,3 1 128 0,1-1-128 16,3 4 0-16,0-2-160 0,4 0 160 0,1-1-320 0,4-2 48 15,0-1 0-15,4-1 0 0,4-5 112 0,3 0 32 16,6-3 0-16,4-1 0 0,6 0 640 15,4-3 128-15,8-1 16 0,3-2 16 0,5 0 352 0,2-4 64 16,5 0 0-16,1 0 16 0,0 0-480 0,12 1-112 16,14 0 0-16,6 2-16 0,0-3-368 0,-5 0-128 15,0 4 0-15,7-4 144 0,10 4-336 0,1-3-64 16,0 5 0-16,-4-5-16 16,-5 3-208-16,-4-4-32 0,-5 3-16 0,-2-7 0 0,1 4 304 0,-6-6 64 15,-4-2 16-15,-8-2 0 0,-3-1 144 0,-3-1 0 0,-3-1 0 16,-2-3 128-16,-2-3 432 0,-2-1 80 0,-1-4 32 15,-1 0 0-15,0-3-352 0,-2-2-64 0,0 0 0 0,-4-2-16 16,-4-3-240-16,-2-1 0 0,-3 1 0 16,-3-4 0-16,-3 1 0 0,-4-4 0 0,-2-6 0 0,-3 3 0 15,-4-3-272-15,-4 3-112 0,-2 3 0 0,-6-3-16 32,-3-7-240-32,-6 0-64 0,-1-1 0 0,-6 1 0 0,-2 0 544 0,-6-1 160 0,-3 1 0 0,-2 5 0 15,-4 2 400-15,-6 0 192 0,-3 6 48 0,-10 1 0 16,-8 3 144-16,-10 5 48 0,-6 7 0 0,-5 0 0 15,-1 4-512-15,-4-3-112 0,-3 5-16 0,-6 1 0 16,-3 6-192-16,1-1 0 0,-3-5 0 0,-1 6 0 16,0 5-688-1,-7 4-80-15,-4 4 0 0,-6 3-16432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7:15:39.4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21180 502 23951 0,'-3'-9'2128'0,"2"2"-1696"0,1 3-432 0,1 2 0 16,0-1 832-16,1-1 96 0,0-5 16 0,2-8 0 15,1-5 656-15,1-5 128 0,3 1 16 0,-1-2 16 16,2 2-640-16,-1 5-128 0,1 1-32 0,-2 4 0 16,1 3-320-16,-2 2-64 0,2 6 0 0,-5 0-16 15,0 4-160-15,-3 1-16 0,-1 4-16 0,-4 2 0 16,0 0-176-16,-1 2-48 0,-3 3 0 0,-3 0 0 0,-3 1-144 16,-2 1 0-16,-3-1 0 0,-2-3 0 0,-1 1 128 15,0-1-128-15,0-2 0 0,-1-1 128 16,0 0 64-16,-1 0 16 0,1-2 0 0,-2 2 0 0,2 0-208 15,-3-2 176-15,0 2-176 0,1 0 160 0,0 0-160 0,2 1 0 16,-2-1 0-16,0-2 128 0,2 2-128 0,1-3 0 16,-1 2 0-16,2-1 0 0,3 0 0 0,-1 0 0 15,2 0 0-15,1 3 0 0,0-4 0 0,1 4 0 16,0-1 0-16,1 0 0 0,2 1 0 0,1 0 0 16,1 1 0-16,0-2 0 0,1 2 0 0,0 0 0 15,0 2 0-15,1 0 0 0,1 0 0 0,1 1 0 16,-2 3 0-16,1 1 0 0,-2 2 128 0,2 2-128 15,0 2 192-15,-1 2-64 0,1 2-128 0,-1 0 0 16,1 0-160-16,1 1 160 0,1 3 0 0,-1-1-144 16,2 3 144-16,-1-2 0 0,0 2 0 0,-1 1 0 0,0 2 0 15,-2 1-128-15,2-7 128 0,-1 8 0 16,-5 5 160-16,1 4-160 0,-1 0 176 0,0 0-176 0,0-4 192 16,0-3-192-16,1-6 144 0,0 0-144 0,0-3 0 15,0-2 144-15,-2 1-144 0,2-2 160 16,-1-3-160-16,1-1 160 0,-2 3-160 15,1-1 0-15,-1 0 0 0,1 1 0 16,2-6 0-16,2-1 0 0,0-2 0 0,2-5 0 16,2 0 128-16,3-1-128 0,1-3 128 0,1 0-128 0,3-1 176 0,2-1-48 0,3-4-128 15,3-1 192-15,4 0-64 0,4-1 0 0,6-2-128 0,1 0 192 16,3-2-192-16,6-3 0 0,8-2 128 0,6-5-128 16,2 2 0-16,5-6 0 0,3 1 0 0,1-1 0 0,-4 2 0 15,1 2 0-15,-1-1 0 0,-4 4 0 16,-4-2-384-16,-1 2-64 0,2-1 0 15,-3 5-16-15,-4 0-64 0,-6 3-16 0,-2 4 0 0,-4-1 0 16,-4-1-1184-16,-5 3-256 0</inkml:trace>
  <inkml:trace contextRef="#ctx0" brushRef="#br0" timeOffset="236.83">20266 1203 37775 0,'-17'-11'1664'0,"7"3"368"0,3 5-1632 0,6-2-400 0,4 4 0 0,0-2 0 0,2-1 288 0,4-1-32 0,3-2 0 0,8-3 0 15,5-2 192-15,7-1 48 0,4 1 0 0,2-2 0 16,3 3-368-16,5 4-128 0,1-2 0 0,3 6 0 15,2 0-1056 1,2 3-304-16</inkml:trace>
  <inkml:trace contextRef="#ctx0" brushRef="#br0" timeOffset="879.83">21447 1282 33167 0,'-3'6'2944'0,"2"1"-2352"15,2 2-464-15,2-2-128 16,0 0-768-16,0 3-160 0,2 7-32 0,1 9-16 0,1 9 752 0,2 9 224 15,0 3 0-15,-2 4 0 0,-1-3 0 0,-1 2 0 0,-1-3 0 0,-1 1 0 16,0-1 0-16,0-3 0 0,-2-5 0 16,-1-2 128-16,0-2 304 0,-3-2 48 0,1 0 16 15,-3 3 0-15,-1 1 64 0,-2-2 16 0,-1-3 0 0,-3-1 0 16,0-3-448-16,0-2-128 0,-2-1 0 0,2-6 0 16,1 0 256-16,-1-6 0 0,4-6 0 0,0-1 0 15,2-3 704-15,1-6 128 0,3-3 16 0,-2-5 16 16,2-4-400-16,0-7-80 0,0-6 0 15,-1-3-16-15,2-2-288 0,0-11-48 0,0-10-16 0,2-8 0 16,1-5-128-16,1-4-16 0,1-2-128 0,1 4 192 16,-1 10-192-16,3-4 144 0,1-1-144 0,1 0 128 15,2 5-128-15,0 2 0 0,2 3 0 0,0 7 0 16,1 8 0-16,1 2 128 0,1 3-128 0,2 2 128 16,1 1-128-16,1 5 0 0,3-3-160 0,2 3 160 0,1 2 0 15,0 1 0-15,2 1-128 0,-1 1 128 0,2 4 0 16,-3 2 0-16,0 0 0 0,-5 5 0 0,-1 3 0 0,-3 2 0 15,-3 4 0-15,-2 2 0 0,-3 4 0 0,-2 1-256 16,-1 6 80-16,-1 6 16 0,-1 0-96 0,0 1 0 16,-1 7-16-16,0 5 0 0,-1 4 112 0,1 9 32 15,0 0 0-15,1 3 0 16,2 1-320-16,2-3-48 0,-1-5-16 0,-1-7 0 16,0-5 352-16,-1-4 160 0,-1-4-160 0,-1-2 160 0,-3-4 0 0,-4 1 0 15,-1-3 0-15,-4 2 0 0,-2-2 224 0,-4-2-16 16,-2 0 0-16,-5-2 0 0,-2 1-16 0,-4-1 0 15,-3-6 0-15,-4-1 0 0,-2-2-192 0,-1-4 0 16,2 0 0-16,0-4-11776 0,3-3-2432 16</inkml:trace>
  <inkml:trace contextRef="#ctx0" brushRef="#br0" timeOffset="1328.96">22609 1067 35007 0,'-33'0'1552'0,"7"0"320"0,2 1-1488 0,6 2-384 0,7-1 0 0,3-1 0 0,-2 2 608 16,-6 1 48-16,-10 2 16 0,-11 2 0 15,-5 4-272-15,-2 2-48 0,0 2-16 0,3 3 0 0,6 3-336 16,2-2 0-16,4 2 0 0,4 3 128 0,5 0-128 16,3 0 0-16,6 1 0 0,2-4 0 0,5 0 0 0,4-2 144 15,3-3-16-15,4-1-128 0,4 0 0 0,4-3-224 16,4-1 16-16,3-1 0 16,5-2-480-16,4-1-80 0,3-1-32 0,2-4 0 0,2-3 480 0,-5-2 80 15,-2 1 32-15,3-6 0 0,3-4 496 0,1 0 96 16,0-4 32-16,-3-1 0 0,-3-2 416 0,-3-2 96 15,-5 1 16-15,-2-3 0 0,-3-3-624 0,-4-1-128 16,-2-2-32-16,-5 1 0 0,-2 3-160 0,-5 2 192 16,-3-3-192-16,-4 3 192 0,-3 0-192 0,-5-3 128 0,-2 3-128 15,-5 0 128-15,0 2-128 0,-2 1 128 0,-1 3-128 16,0 4 128-16,4 2-128 0,-1 1-176 0,1 6 48 16,1 0 0-1,3 1-928-15,3 2-176 0,3 2-48 0,2 1-15424 0</inkml:trace>
  <inkml:trace contextRef="#ctx0" brushRef="#br0" timeOffset="1740.77">23507 977 2751 0,'-1'-13'256'0,"-1"3"-256"0,1 1 0 0,0 0 0 0,0 5 7776 0,-1 3 1504 0,1-4 320 0,-1-1 48 15,-3-2-7184-15,-1-4-1440 0,-4 0-272 0,-3-1-64 0,-2 6-688 0,-2 4 0 16,-1 3-256-16,-3 3 80 15,-2 7-464-15,0 2-80 0,-2 4-32 0,-2 4 0 0,2 2 528 0,-1 3 224 16,1 0-192-16,3-2 192 0,1 1 0 0,0 4 0 16,-2 4 0-16,-2 3 0 0,1 0 0 0,1-1 160 15,2 1-16-15,2-3 0 0,2 0 464 0,1-3 96 16,4-3 0-16,1-3 16 0,3-1-352 0,2-2-80 0,3-1-16 16,2-3 0-16,4-3-112 0,2 2-32 0,3-5 0 15,5-1 0-15,3 1-128 0,5-4 0 0,5 0 0 16,5-2 0-16,3-2-208 0,7-2-32 0,6 0 0 15,1-5 0 1,2 2-1360-16,-1-5-288 0</inkml:trace>
  <inkml:trace contextRef="#ctx0" brushRef="#br0" timeOffset="2265.92">23925 368 35007 0,'-8'-11'1552'0,"3"4"320"0,2 1-1488 0,1 3-384 0,2 2 0 0,0 1 0 0,2 0 640 16,-2 0 48-16,1 0 16 0,-1 4 0 0,1 3-64 0,-1 4 0 15,0 6 0-15,0 7 0 0,-1 2-512 0,0 5-128 16,1-3 0-16,-3 11 0 0,0 6 0 0,-2 11 0 15,0 8 144-15,0 2-144 0,-1-1 0 0,-1-3 0 16,1 1 0-16,-1-3 0 0,1-3 0 0,1-7 0 16,1 1 0-16,1-4 0 0,3-9 0 0,3-3 0 15,1-7 0-15,1-2-128 0,1-5 352 0,0-2 80 16,1-3 16-16,0-4 0 0,1-4 112 0,0-2 16 16,-1-2 16-16,2-2 0 0,-2-2 16 0,2-4 0 0,1-1 0 15,1-4 0-15,1-1-144 0,3-9-16 0,0-3-16 16,1-4 0-16,-1-1-160 0,1-5-16 0,1-4-128 15,-1-1 192-15,0 2-192 0,3-7-160 0,4-5 32 0,2-3 0 16,0 12-64-16,1 6 0 0,0 6 0 0,0 5 0 16,1 5 192-16,-1 6 0 0,0 4 128 0,-1 2-128 15,-1 4 384-15,0 4 16 0,-2 6 0 0,2 2 0 16,-1 4-80-16,-1 4-32 0,1 3 0 0,-1 6 0 16,-2 1-128-16,-2 3-32 0,-2 3 0 0,0 1 0 15,-1 5-128-15,-3 1 0 0,0 2 144 0,-3 0-144 16,-1-1 0-16,-2 3 0 0,-1-6 0 0,0-2 0 0,1-4 0 15,0-7-208-15,-1-3 16 0,0 0 16 16,3-1-64-16,-2-1-16 0,4-1 0 0,2-5 0 16,2-2-704-16,3-3-160 15</inkml:trace>
  <inkml:trace contextRef="#ctx0" brushRef="#br0" timeOffset="3046.94">19559 2164 43311 0,'-28'1'3840'0,"6"2"-3072"0,11-2-608 0,7 1-160 16,4 1-464-16,-3 0-128 0,-9 1-32 0,-7 5 0 0,-4 4 624 0,5 5 160 0,10 4 16 0,16-5 0 16,14 2 0-16,20-1 0 0,21 1 0 0,22-3 0 15,24-4 208-15,25-2 32 0,28-1 16 0,23-4 0 16,17-5-96-16,13-1-16 0,10-6 0 0,21 1 0 15,19 0-320-15,12-4 144 0,10 0-144 0,8-1 0 16,7 0 192-16,2-1-192 0,4-4 192 0,-1 3-192 0,-14 1 304 16,4 0-48-16,3 2-16 0,2 1 0 0,-3-1-80 15,3 0-16-15,2 2 0 0,-11 1 0 16,-10 4-624-16,-10 3-128 0</inkml:trace>
  <inkml:trace contextRef="#ctx0" brushRef="#br0" timeOffset="6066.73">8945 8218 19343 0,'-10'-3'1728'0,"3"0"-1392"0,1 1-336 0,2 0 0 0,4 2 1952 0,0-2 320 0,0-2 64 0,-1-1 16 16,1-2-928-16,-1-3-176 0,2-6-32 0,0-1-16 0,1-1-128 0,1-4-32 0,1 1 0 0,1-4 0 15,0-1-128-15,0-2-16 0,1-1-16 0,1 1 0 16,1-4-496-16,-1-2-80 0,2 1-32 0,-1-4 0 16,1-1-272-16,1-3 0 0,-2-4 0 0,1 2 0 15,-1 1 0-15,-1 1 0 0,-1-2 0 16,-1 1 0-16,0 3 0 0,-1-1 0 0,-1-1 0 0,0 0 0 15,1 3 192-15,-2-1 48 0,1 5 0 0,-2 2 0 16,-1 3-16-16,-1 4 0 0,-1 3 0 0,-1 4 0 16,-1-2-80-16,-2 4-16 0,1 1 0 0,-1 0 0 15,-1 4-128-15,1 2 0 0,-1 1 0 0,1 3 0 16,1-2 0-16,-1 5 0 0,2 0-192 0,0 2 192 0,2 0-224 16,-1 2 80-16,3-2 16 0,-1 0 0 15,2 2 128-15,2 0 0 0,0 0 0 0,1 1 0 0,2 0 0 16,0-1 0-16,2-1 0 0,2 3 0 0,0-3 144 0,2 1 16 15,3-2 0-15,1 3 0 0,1-3 32 0,4 1 16 16,1-1 0-16,3 2 0 0,2-2-48 0,3 3-16 16,2 1 0-16,4-2 0 0,-1 2-144 0,2 2 0 15,4 0 144-15,1 0-144 0,3 4 144 0,5 0-144 16,2-1 192-16,5-3-192 0,6 1 0 0,0 2 0 16,-5-3 0-16,5 0 0 0,7 1 0 0,6 0 0 15,4-1 0-15,-1 3 0 0,-8-2 0 0,2-1 0 16,5 1 0-16,6-1 0 0,5 0 0 0,5-2 0 15,4 2 0-15,5 0 0 0,5-3 0 0,6 3 0 16,6-3 0-16,5 1 0 0,4 2 0 0,4-3 0 0,2 3 0 16,3-5 0-16,5-1 0 0,5-1 0 0,1-1 0 0,2-5 0 15,1 1 0-15,6 0 0 0,4-1 0 0,-1-2 0 16,0 3 144-16,-2-2-144 0,1 0 0 0,2-2 144 16,4 0-144-16,-4 1 160 0,-4-1-160 0,8 0 160 15,6-2-160-15,-1 0 0 0,-11-1 0 0,9-2-176 16,9-2 176-16,4 1 0 0,2 4 0 0,2-4 0 15,-3-2 0-15,0 1 0 0,-1-2 128 0,2 3-128 16,4-2 0-16,2 3 0 0,2 4 0 0,3-4-128 16,3 1 128-16,-2-3 0 0,-2 1 0 0,0 0 0 15,1 2 0-15,1-2 0 0,-2 1 128 0,0-1-128 16,-4 2 0-16,-2 0 0 0,0 2 0 0,0-2-128 0,0 3 128 16,3 0 0-16,1 2 128 0,0 0-128 0,-3 3 0 15,3 1 0-15,2 3 0 0,2-2-128 0,0 4 128 16,2 0 0-16,1 0 0 0,-1 4 0 0,1-3 0 0,-1 2 0 15,-5 3 0-15,-7-4 0 0,-5 4 0 16,2-2 0-16,1 0 0 0,3-2 0 0,0 2 0 0,-1 0 0 16,0 2 0-16,-3 0 0 0,1 3 0 0,-2-6 0 15,0 4 0-15,-1-1-128 0,1-3 128 0,-2 4 0 16,0 1 0-16,-4-4 0 0,-4 2 0 0,-2 0 0 16,2 1 0-16,-1 0 0 0,-6 4-176 0,-1-1 176 15,-4 0-208-15,0 0 80 0,-3 2 128 0,-2 1 0 16,-10-5 0-16,3 3 0 0,0 2-208 0,2-1-16 15,-1-2 0-15,1-1 0 0,-2 0 16 0,-3 0 0 0,-3 1 0 16,-2-3 0-16,0-2 64 0,-2 3 16 16,-1 0 0-16,-2-1 0 0,-9-4 128 0,-1 1-160 15,0 2 160-15,-8-1-160 0,-9-4 160 0,-5 2-192 0,-6 1 192 0,-5-1-192 16,-6 0 64-16,-5-3 0 0,-5-4 0 0,-3 4 0 16,-2 0 128-16,-3 0 0 0,0 1 128 0,-1-2-128 15,-5 1 0-15,1-5 0 0,0 1 0 0,-1 3-192 16,-6-1 192-16,3-1 0 0,-4 3 160 0,-2-1-160 15,-2-4 0-15,-2 1 0 0,1-2 0 0,-2-1-160 16,-1 1 160-16,-1-1 0 0,-3 2 160 0,-2 1-160 16,-1-3 0-16,-2 2 0 0,-3-1 0 0,-6 0 0 15,-3 1 0-15,-4-1 192 0,-4-3-48 0,-5 3-16 16,1 2-128-16,-3-4 192 0,0 1-192 0,-2 0 192 0,0 2-16 16,-1 0 0-16,0-1 0 0,-1 0 0 0,0 1 80 15,-2 1 0-15,2-2 16 0,-2 2 0 0,-1-2-112 0,3 2-32 16,0-2 0-16,2 1 0 0,1 0 0 0,2-1 0 15,-1 1 0-15,3 1 0 0,-1 1-128 0,1-2 0 16,1 1 0-16,-3 0 0 0,0 2 0 0,0 1 0 16,-3-2 0-16,-1 3 0 0,-1 0 0 0,-2 0 0 15,0 0 0-15,-2 0 0 0,-1 3 0 0,-1-3 0 16,1 1 0-16,-2-1 0 0,1 2 0 0,-1 1 0 16,0-3 0-16,1 1 0 0,0 2 0 0,1-3 0 15,-1 0 0-15,0 1 0 0,2-1 0 0,-1 2 0 16,-1-2 0-16,2 0 0 0,-1 3 0 0,-1-3 0 15,2 3 0-15,-1-3 0 0,0 3 0 0,-1-3 0 16,0 4 0-16,0-4 0 0,2 2 128 0,-2 2-128 16,0-2 192-16,1 2-64 0,-1 0-128 0,-1-1 128 0,1 2-128 15,-2-1 128-15,1 2-128 0,-1 0 0 0,-2 4 0 0,1-1 0 16,-2 1 0-16,0 0 0 0,0 2 0 0,-1 1 0 16,2 3 128-16,-1 0-128 0,0 2 192 0,1 4-64 15,1 3-128-15,1 1 192 0,0 9-192 0,2-1 192 16,0 7-192-16,3-1 0 0,0 3 0 0,2 2 0 15,1 2 0-15,1 0 0 0,3 1 0 0,0 5 0 16,1 0 0-16,2 5 0 0,0 2 0 0,-2 3 0 16,0 3 0-16,0-1 0 0,-3 0 0 0,-1-2 0 15,-2 0 0-15,-2-4 0 0,-2 0 0 0,-2-5 0 16,0 0 0-16,-3-1 0 0,-1-3 0 0,-4-3 0 16,1-5-288-16,-4 2-32 0,-3-6-16 0,-7 0-19360 15</inkml:trace>
  <inkml:trace contextRef="#ctx0" brushRef="#br0" timeOffset="7670.96">9091 11980 37775 0,'-13'-5'3360'0,"3"0"-2688"16,6 3-544-16,4-2-128 15,1 1-384-15,0-3-96 0,-3-4-32 0,-2-8 0 16,2-8-384-16,3-9-64 0,8-3-32 0,5-5 0 0,7-4 992 0,3 1 128 0,4 0 64 0,0-2 16 15,1 3 176-15,2-5 16 0,3-1 16 0,-2-2 0 16,-1 0 208-16,-5 1 32 0,-3 5 16 0,-4-4 0 16,-3 6 0-16,-3-2 0 0,-2 0 0 0,-2 3 0 15,-3-3-176-15,-2 5-48 0,-1 1 0 0,-5 3 0 16,0 1-272-16,-3 5-176 0,-3 1 192 0,-1 6-192 16,-1 5 224-16,-3 4-64 0,-2 4-16 0,1 2 0 15,0 5 64-15,-1 1 16 0,-2 4 0 0,1 0 0 16,0 3-224-16,3 0 0 0,2 3-192 0,1 1 192 0,3 3 0 15,1-1 0-15,2 3 0 0,2 0 0 0,3 2 0 16,4-2-128-16,2 2 128 0,5 0 0 0,3-1 0 0,4 0 0 16,4 0 0-16,6-1 0 0,5-2 0 0,7 0 0 15,4-2 0-15,9 0 0 0,10-2 0 0,7-3-128 16,4-7 128-16,6 1 0 0,7 1 0 0,7 1 0 16,5-3 0-16,3 1 0 0,-1-3 0 0,7 3 0 15,6 0 0-15,2-1 0 0,2-5 0 0,6 2 0 16,10 1 0-16,3-2 0 0,3-5 128 0,6 3 0 15,6 2-128-15,1-2 192 0,3 2-32 0,4-3-16 16,5 1 0-16,3 3 0 0,5-2-16 0,2 2 0 16,-3 2 0-16,5 1 0 0,6 2-128 0,3 0-144 0,5 0 144 15,2-1-208-15,4 2 208 0,2-1 128 16,3-1 0-16,1-2-128 0,2-1 0 0,6-5 0 0,2 0-192 16,2-6 48-16,4 0 144 0,4-2 0 0,6-4 0 15,-9 1 0-15,-5 0 0 0,16-3 0 0,14-1 0 0,1-1 0 16,-3 4 0-16,0-1 176 0,2 1-48 0,1 0 0 15,2 1-128-15,-3 0 0 0,0 1 0 0,-3 1-176 16,2 1 176-16,-2 1 0 0,-2 2 0 0,-1 0 0 16,-4 3 0-16,0 0 0 0,1 0 0 0,-2-1 0 15,-6 4 0-15,-1-3 0 0,-3 3-144 0,3-2 144 16,2-2 0-16,-6 2 0 0,-5 0 0 0,15 2 0 16,9-3 0-16,1 4 0 0,-4 0 0 0,-6 3 0 15,-6-1 0-15,-8 1 0 0,-2 3 0 0,0-1 0 0,1 4 0 0,-4-3 0 16,-5 3 0-16,-8-2 0 0,-7 2-128 15,-10 2 128-15,-13 5 0 0,4-1 0 0,2 4 0 16,-2-2 0-16,-2 0 0 0,-5 0 0 0,-2 2 0 0,0 0 0 16,3 0 0-16,-6 1 0 0,-8-1 0 0,3 0 0 15,2 0 0-15,-3 0 0 0,-1-2 0 0,-2 5 0 16,-4-1 0-16,-5-2 0 0,-4 0 0 0,-5 0 0 16,-3 1 0-16,-4-1 0 0,-5 0-160 0,-2-2 160 15,-3 4-208-15,-6-1 80 0,-5-1-32 0,-9-1 0 16,-6 0 0-16,-6-3 0 0,-4 4 160 0,-5-2 0 15,-5 0 0-15,-5-2 0 0,-6-2 0 0,-2-1 0 16,-3 0 0-16,-1 1 0 0,-6 1 0 0,2-1 0 16,2-2 0-16,1 2 0 0,2-4 0 0,2 0 0 15,-1 0 0-15,2 0 0 0,-5 0 0 0,-1 4 0 16,-2-2 0-16,-5-2 0 0,-3 4 0 0,-6-4 0 0,-5-3 0 16,-5 2 0-16,-4-1 0 0,-3-2-160 0,-3-2 160 0,-3 2-160 15,-2-2 160-15,-1 1 0 0,-3-1 0 0,-3 1 0 16,1-1 224-16,-1 1 128 0,-2-2 32 0,1 2 0 15,2 1-208-15,-1-3-48 0,2 1 0 0,0 0 0 16,3 0 0-16,-1 1 0 0,4-1 0 0,0 0 0 16,1 1-128-16,1 0 0 0,-1 2 0 0,0-1 0 15,-1 4 0-15,-2 2 0 0,-2 0 0 0,-3 2 0 16,-2 2 0-16,1 3 0 0,-2 1 0 0,-2 2 0 16,1 2-128-16,-2 2 128 0,2 2 0 0,0 3 0 15,-2 3 0-15,2 0 0 0,0 2 160 0,0 3-160 16,0 4 448-16,4 2-32 0,1 1 0 0,0 5 0 15,4-3-16-15,2 3 0 0,2 1 0 0,1-3 0 16,2 0 0-16,4-1 0 0,1 0 0 0,0 2 0 16,3-1-80-16,0 5-32 0,-1-2 0 0,-2 1 0 0,-1 2-128 0,-5-5-32 15,-3 5 0-15,-3-1 0 16,-6-3-704-16,-3 4-160 0,-5-2-32 0,-7 9-20752 16</inkml:trace>
  <inkml:trace contextRef="#ctx0" brushRef="#br0" timeOffset="9189.58">8697 15932 33167 0,'-18'-4'2944'0,"7"-1"-2352"0,1 4-464 16,5-1-128-16,3 1 1152 0,2 1 192 0,-1 0 64 0,-1-3 0 0,0-3-656 0,-1-3-128 0,6-1-32 0,2-3 0 15,5-6-192-15,5-3-32 0,3-3-16 0,4-3 0 16,7-8-192-16,3-5-32 0,4-2-128 0,2-4 192 16,1 1-192-16,0-3 144 0,1 0-144 0,-1-1 128 15,1-1-128-15,-1 0 0 0,2-4 0 0,-4 0 0 16,-1-2 0-16,-6 7 0 0,-3 1 0 16,0 0 0-16,-1-4 0 0,-1 2 0 0,-3 3 0 0,-3 3 0 15,-4 7 0-15,-3 3 0 0,-5 4 0 0,-2 5 0 16,-2 5 192-16,-3 3-64 0,-1 1 0 0,-3 4 0 15,0 3 208-15,-1 4 48 0,1 1 0 0,0 4 0 16,-3 5-192-16,1-2-16 0,0 6-16 0,-3 4 0 0,2 0-160 16,-2 2 0-16,3 1 144 0,0 1-144 15,2 2 0-15,2-2 0 0,2 1 0 0,2-1 0 0,3 0 0 16,3 1 128-16,3-3-128 0,2-2 128 0,3 0-128 0,4 1 0 16,4-3 0-16,4-1 0 0,4 0 0 0,5-3-160 15,5-1 160-15,4 0-160 0,1-4 160 16,6 2 0-16,4-6 160 0,6 3-160 0,6 0 208 0,7 0-48 15,4 5-16-15,2-5 0 0,-2 0-144 0,11 0 0 16,5-2 0-16,5 2 0 0,5-3 0 0,1 0 0 16,-2-3 0-16,10-1 0 0,8 4 0 0,5-7 0 15,5 0 0-15,3-1 0 0,6 7 0 0,4-6 0 16,1-2 0-16,6 2 0 0,4 0 0 0,8-1 0 16,10-3 0-16,3-2 0 0,-1 0 0 0,6-1 0 15,4 1 0-15,2-3 0 0,4 2 0 0,2-2 0 0,4 1 144 16,-6 2-144-16,-5 0 0 0,3 3 0 0,3-3 0 0,4 4 0 15,3-2 0-15,6 2 0 0,7-1 0 16,1 1 128-16,1 0 16 0,3-4 16 0,5-3 0 16,2-1 0-16,4 2-160 0,6-4 0 0,7 0 0 0,2-1 0 15,4-2 0-15,2 1 0 0,2 0 0 0,0-1 128 16,2-3-128-16,-2-1 0 0,-8 3 0 0,0-2 0 16,0 0 0-16,-2-1 0 0,-1 4 0 0,-4-1 0 15,-11 2 0-15,3 1 0 0,2 1 0 0,-3 0 0 16,-2 3 0-16,-2 3 0 0,-1 1 0 0,-2-1 0 15,-1 0 240-15,3 1 16 0,2 2 0 0,1-3 0 16,2 0-256-16,1 0 0 0,1 1 0 0,1-1-160 0,1 3 160 16,2 0 0-16,4 0 128 0,-2 1-128 15,1 3 0-15,-4-1 0 0,-3 4 0 0,-7 3 0 0,-10-1 0 16,-4 4 0-16,0 1 0 0,-5 3 0 0,-3 1 0 16,-4 1 0-16,-3 6 0 0,-10-1 0 0,-5 4-128 15,-7 1-112-15,-4 0-16 0,-5 3 0 0,-6 0 0 16,-4-3-16-16,-3 0 0 0,-2 2 0 0,-2 4 272 0,-3-3 0 15,1-3 0-15,-6 3 0 0,-10-2 0 0,3 2-208 16,0-1 64-16,-5 1 16 0,-4-2 128 0,-3 0 0 16,-2 3 0-16,-4-4 0 0,-8 0 0 0,-5-1 0 15,-5 1 0-15,-6-2 0 0,-4-2 0 0,-6-1-192 16,-3 0 192-16,-6 0-192 0,-4-1 192 0,-6 0-208 16,-7-1 80-16,-7-4 128 0,-5 0 0 0,-6-2 0 0,-5 1 0 15,-5-1 0-15,-3-1 0 0,-2-2-144 0,-1 0 144 16,-1-2 0-16,-1-1 0 0,1 2 0 0,-1-4 0 15,1 1 0-15,-1 1 208 0,4-4-48 0,-1 4-16 16,0-3 0-16,0 3-144 0,-2-3 128 0,4 2-128 0,-2 0 128 16,1 2 64-16,-1-2 0 0,0 2 0 15,-1-1 0-15,1 2 48 0,-1 1 16 0,-1-2 0 16,1 2 0-16,-1 2-256 0,-2-2 144 0,-1 4-144 0,-1-1 128 16,-2 2-128-16,-1 3 0 0,-4 1 0 0,1 0 0 15,-3 4 128-15,0 0-128 0,-2 6 128 0,0 3-128 16,-2 4 224-16,-1 1-32 0,1 6-16 0,-2 1 0 15,2 3 176-15,1 2 32 0,0 5 16 0,3 7 0 16,2-1 176-16,3 7 48 0,3 3 0 0,2-3 0 16,2-1-32-16,2 1 0 0,4 4 0 0,0 2 0 15,1 4-272-15,1 0-64 0,0 2-16 0,-4-4 0 0,-2-4-240 16,-4 3 0-16,-2 6 0 0,-8 5 0 16,-5 7-1120-16,-7 7-112 0,-8 12-32 0,-12 13-21696 15</inkml:trace>
  <inkml:trace contextRef="#ctx0" brushRef="#br0" timeOffset="18997.04">15133 11380 25791 0,'-12'-1'2304'15,"3"-1"-1856"-15,5-1-448 0,4 2 0 0,1 1 1056 0,-1-3 112 16,-3 0 32-16,-5 0 0 0,1-4-240 0,1 1-64 0,1 1 0 16,2 1 0-16,1 1-512 0,2 2-96 15,1 2-32-15,-1 2 0 0,1 3-256 0,1 0 0 0,-2 0 0 0,0 4 0 16,-3 4 0-16,1 3 192 0,-1 1-48 15,1 3 0-15,0 1 176 0,1 9 48 0,0 7 0 0,2 7 0 16,0 2-240-16,3 3-128 0,2 2 128 0,4 0-128 16,1 0 192-16,4-1-16 0,2 0-16 0,3 2 0 15,0 4 96-15,1-1 32 0,-1 8 0 0,-2 1 0 16,0 2-288-16,-5 0 0 0,-3-3 128 0,-2 10-128 16,-3 9 0-16,-5 8-144 0,-3 5 16 0,-3-9 0 15,0-6-1136-15,0-2-208 0,1-5-64 16,1-12 0-16,4-6 0 0,1-12-16 0,2-3 0 0,0-6 0 0,1-6 2352 15,-2-1 480-15,1 0 80 0,1-6 32 0,-2-2-32 0,-1-4 0 16,2-5 0-16,-3-7 0 0,1-2-704 0,-1 0-144 16,0-4-16-16,0 0-16 0,0-1-32 0,-1 0 0 15,-2-3 0-15,1-4 0 0,-2-3-80 0,0 1-32 16,1-2 0-16,-1 2 0 0,-1 1-208 0,1 3-128 16,1 2 160-16,-2 0-160 0,1 2 128 0,0 1-128 15,2 0 0-15,-1 1 144 0,2 0 0 0,1 2 0 16,-1 2 0-16,1-2 0 0,0 2-16 0,1-2 0 15,-1 0 0-15,0 0 0 0,0 0-128 0,0 0 0 16,24-6 144-16,-11 2-144 0,5 2 0 0,5-4 0 16,7 2 0-16,6-2 0 0,4 2 0 0,6 2 0 0,7 2-144 15,7 0 144-15,5 6 0 0,3-4 0 0,0 2 0 16,9 2 0-16,8 0 144 0,5 0 0 0,7-2 0 0,1-4 0 16,-2 0-144-16,-4-4-144 0,-6 2 144 0,7-2-208 15,6 2 208-15,2-7 0 0,3 2 0 0,1-3 0 16,2 4 0-16,1-4 0 0,4-3 0 0,-1 5 0 15,0-2 0-15,2 4 0 0,-1 2 0 0,2-2 0 16,2 0-176-16,3-1 176 0,2 5-192 16,-2 1 192-16,-3 1-320 0,-5 0 64 0,1 0 0 0,-8 0 0 15,-8 0 48-15,-2 3 16 0,-5 1 0 0,-4 2 0 16,-3-3-464 0,-7 0-96-16,-3-3-16 0,-4 0 0 0,-4 0 1168 0,-2 0 240 0,-2 0 32 0,-2-2 16 15,-1 1-176-15,2-2-48 0,2-3 0 0,-2 2 0 16,-1-2-160-16,-2 0-48 0,-2 0 0 0,-1-2 0 0,-2 3-256 15,-3 2 0-15,-2-3 128 0,-7-1-128 0,-1 4 0 16,-9-1 0-16,-3 1 0 0,-5 0 0 0,-3-2 0 16,-5 4-192-16,-1-2 48 0,0 3 16 0,-1 0 128 15,-1 0-128-15,1 0 128 0,1-2-128 0,1 0 128 0,-1 2 0 16,0-2 128-16,1-2-128 0,-1 1 128 16,0 0-128-16,-1-3 160 0,2 2-160 0,-2 2 0 0,0-4 0 15,-1-1 0-15,1 1 0 0,-1 0 0 0,0 2 0 16,-1 2 0-16,-1 1 0 0,0-2-192 0,-1 2 32 15,2 1 0-15,-2 0 0 0,1 0 160 0,0 0 0 16,0 0-144-16,0 0 144 0,0 1 0 0,-1-1 0 16,-1 0 0-16,0-1 0 0,1-2 0 0,-2 1 0 15,-2-2 0-15,2 0 0 0,-1 2 0 0,0-2 0 16,1-2 128-16,0 0-128 0,0 0 304 0,-1-4-32 16,3 0 0-16,-1-1 0 0,-1-3-32 0,1-1-16 0,-1-1 0 15,1-2 0-15,-2-2-80 0,1-2-16 0,0-3 0 0,0-1 0 16,0-2-128-16,0-5 160 0,1 2-160 15,0-6 160-15,0-3-32 0,1 0-128 0,0 0 192 16,-1-4-64-16,1-7-128 0,1-3 128 0,-2-7-128 0,0 2 128 16,0-4-128-16,-1-3-272 0,-1 2 64 15,0-3 16-15,-2 10 192 0,1-6-144 0,-1-4 144 0,-2-1-128 16,2 7-128-16,-3 4-32 0,1 10 0 0,-1 3 0 16,1 9-16-16,-1 1 0 0,0 6 0 0,-1-1 0 15,0 3 304-15,1 0-160 0,-2 4 160 0,1 4-128 16,-1 3-96-16,2 2-16 0,-2 2 0 0,1 3 0 15,-2 0-336-15,-1 2-64 0,2 0 0 0,-4-3-16 16,3 0 128-16,-3 2 16 0,2-3 16 0,-3 0 0 0,0 2 240 16,-2-1 64-16,1 2 0 0,-3-2 0 0,0 3 192 0,0-2-144 15,-2 2 144-15,-1 2-128 0,-2-2 128 0,-3 6-160 16,-1 0 160-16,-6 0-160 16,-2 4-256-16,-4 0-48 0,-3 2-16 0,-2-4 0 15,-2 2-160-15,-3 0-16 0,-4 1-16 0,-2-2 0 16,-1 0-352-16,-6 1-64 0,-3-1 0 0,-4 0-16 15,-2-2 160-15,-3-1 48 0,-3-1 0 0,-2-2 0 0,-5 3 704 0,-1-3 192 16,-5 3 0-16,-1-4 0 0,-3-2 0 0,-2-1 0 16,-2 1 0-16,-3 1 128 0,-3 0 768 0,-2 0 144 0,0 4 48 15,-8-1 0-15,-4 4-304 0,-6-1-48 0,4 4-16 16,-9 0 0-16,-7 6-400 0,-4-1-64 0,0 0-32 16,-2 0 0-16,-2 5-224 0,11-5-240 0,12-1 48 0,-11 0 16 15,-6 4-160-15,4-3-48 0,11 0 0 0,-1-2 0 16,2 2 384-16,4-2 0 0,10-3 0 0,-1 1 0 15,1 0 0-15,3-1 0 0,5 0 0 0,5-8 0 16,6 0-1280 0,5-4-304-16</inkml:trace>
  <inkml:trace contextRef="#ctx0" brushRef="#br0" timeOffset="20764.62">26612 11401 32255 0,'4'-6'2864'0,"-3"4"-2288"0,0-1-576 0,-1 3 0 0,1 0 192 0,0-1-64 16,4-3 0-16,2-1-128 15,1-2-1216-15,3-2-368 0,2-1-64 0,0 2-16 0,1-2 1664 0,-4 2 240 16,1 0 80-16,-4-2 32 0,1 4-96 0,-3-1 0 16,-2 4-16-16,-4 0 0 0,-1-1 16 0,-7 4 0 15,-6 0 0-15,-7 2 0 0,-9 3-464 0,-11 1-96 16,-10-1-16-16,-11 1 0 15,-10 3-1824-15,-11-6-368 0,-11 0-80 0,-5-7-16 16,-5-1 448-16,-6 1 96 0,-4-2 16 0,-3-1 0 0,-2-6 3392 0,-5 1 672 0,-4 0 144 16,2-1 16-16,7 1 688 0,-2-2 128 0,-1 0 16 15,1 0 16-15,6-1-1376 0,-3 2-288 0,0-4-48 0,2 3-16 16,2 0-816-16,-2-1-160 0,2 2-48 0,0-4 0 16,5 5-272-16,0 0 0 0,0-1 0 0,4 4 0 15,3-1-128-15,13 1 128 0,12 0 0 0,-7-1-144 16,-8 1 144-16,0-1 0 0,5 1 0 0,3-1-128 15,2-2 128-15,2 4 0 0,2 0 0 0,2 1 128 0,3 4-128 16,7-3 128-16,6-3-128 0,7 5 128 16,2-2 192-16,4 4 32 0,2 0 16 0,4 2 0 0,5 0-48 15,2 2 0-15,4 0 0 0,2 0 0 0,3 2-112 16,1-1-16-16,4 0-16 0,0 0 0 0,2 2-176 16,1 1 0-16,1 0 0 0,0 3 128 0,4-2-128 0,-1 2 0 15,2 3-192-15,1 1 192 0,0-1-192 0,1 2 192 16,-1 0-160-16,-1 4 160 0,-1 0 0 0,-1 1 0 15,1 1 0-15,-2 1 0 0,0-2 0 0,-1 2 0 16,-1-1 0-16,-1 0-144 0,1 1 144 0,0-1 0 16,1 1 0-16,0 1 0 0,2-3 0 0,0 0 0 15,1 0 0-15,-1 0 0 0,2 0 0 0,-2 4 144 16,2-1-144-16,-2 0 0 0,1 0 272 0,-1 3-48 16,-1 4-16-16,-3 1 0 0,0 5 32 0,0 3 0 15,-1 3 0-15,-1 5 0 0,2 7-96 0,-2 4-16 0,0 6 0 16,0 3 0-16,3-2-128 0,0 8 0 0,2 4 0 0,3-3 128 15,3-3-128-15,4-7 0 0,4-4 0 16,2-2 0-16,3-3 0 0,4-1 0 0,4 2 0 16,0-4 0-16,4-3 0 0,0-2 0 0,1-4 0 0,-1-4 0 15,2-1 144-15,-2-2 48 0,-1-1 16 0,1 5 0 16,1-4-208-16,-1 3 0 0,-1-1 0 0,1-5-160 16,-1 0 160-16,0-1 0 0,0-8 0 0,1-2 0 15,0-5 0-15,-1-3 0 0,1-3 0 0,0-7 128 16,1 2-128-16,0-5 176 0,2 0-176 0,1-6 192 15,-1 1-64-15,2-2 0 0,2-3 0 0,-1 1 0 16,1-3 16-16,2 0 0 0,-1 0 0 0,0-2 0 16,2 0 16-16,2-3 0 0,1 1 0 0,3 0 0 15,2 2-160-15,2-1 0 0,1 3 0 0,2 2 0 0,0 1 0 16,-3 4 0-16,-1-1 0 0,9 4 0 0,8-5 0 16,6 4 0-16,2-2 0 0,5 0 0 0,8 2 0 0,6-3 0 15,4 0 0-15,8 0 0 0,9-2 0 16,8 2 0-16,3 1 0 0,3 1 0 0,1 2 0 0,2 1 0 15,3-2 0-15,0 3 0 0,0 3 0 0,0 0 0 16,3 6 0-16,-2 4 0 0,-4 0 0 0,3 6 0 16,0 0 0-16,-1 2-176 0,-13-1 176 0,7 0 0 15,8 1 0-15,0-2 0 0,1 0 0 0,0-4 0 16,-2-5 0-16,-2 0 0 0,2-6-192 0,-4 1 0 16,-2 1 0-16,-2-6 0 0,-9 0 192 0,-1-3-128 0,-1-3 128 15,-6 4-128-15,-4 0-48 0,-6 2 0 16,-5-4 0-16,-7 0 0 0,-7-4 176 0,-7 2 0 0,-6 4 0 15,-6-4-128-15,-5-3 128 0,-7 4 0 0,-5 5 0 16,-7-3 0-16,-3-3 0 0,-4 3 128 0,-2-2-128 16,-4 1 176-16,-3 0 96 0,0 1 32 0,0-2 0 15,-2-2 0-15,-2 0-64 0,2 1-16 0,-1-4 0 16,-2 1 0-16,1-1-64 0,-2-2-16 0,2-2 0 0,-3 0 0 16,0-3-144-16,-2-1 0 0,1-2 0 15,-4-2 0-15,0-2 0 0,-2-2 0 0,-2-2 0 0,-2-2 0 16,-1-1 0-16,-2-3 0 0,0-1 0 0,0-6 0 15,0-1 0-15,0-1 192 0,1-2-192 0,0-3 192 16,2 1-48-16,0-2 0 0,2-3 0 0,2-4 0 16,1-2 0-16,2-5 0 0,3-3 0 0,1 3 0 15,1 3-144-15,3-7 0 0,1-6 0 0,0 0 0 0,2-2 0 0,-2 3 0 16,1 4 0-16,-3 5-176 0,-2 10-32 0,-2 6-16 16,-3 6 0-16,-3 5 0 0,-4 5 48 0,-3-1 16 15,-2 4 0-15,-1 0 0 0,-2 2 160 0,-1 0 0 16,-2 4 0-16,1 0 0 0,0 3-128 0,1 1 0 15,3 4 0-15,1-1 0 16,2 2-272-16,2 2-48 0,3 1-16 0,3 0 0 16,1 4-176-16,3 2-16 0,0 1-16 0,2 3-17424 0</inkml:trace>
  <inkml:trace contextRef="#ctx0" brushRef="#br0" timeOffset="22060.02">31739 11357 38703 0,'-7'-13'1712'0,"0"2"352"0,-3 4-1648 0,4 1-416 0,1 2 0 0,1 1 0 0,-1 1-240 16,-5-2-128-16,-4-3-16 0,-10-2-16 15,-4-1-1376-15,-7 0-272 0,-5 2-48 0,-4-2-16 16,-6 4 816-16,-4-4 144 0,-4 1 48 0,-5 3 0 16,-1-1-224-16,-4 0-32 0,-5 1-16 15,-7 1 0-15,-4 2 1024 0,-3-1 208 0,-2 1 144 0,-4 2-192 0,-7 1 432 0,-7 0 80 16,-4-2 0-16,-5 2 16 0,-3 0 448 0,-6-4 96 16,-7 4 16-16,-4-3 0 0,-3 1 304 0,0 1 64 15,-4 1 16-15,0-3 0 0,0 3 48 0,-3 3 16 16,0 0 0-16,1 0 0 0,3-2-864 0,1 4-160 15,0-1-48-15,5-3 0 0,9 2-272 0,5 0 0 0,11 2 0 16,2 1 0-16,4 1 0 0,6-3 0 0,5 3 0 16,9-2 0-16,7 1 0 0,6-3 0 0,9 0 0 15,6-2 0-15,5-1 208 0,5 3-16 0,5-3 0 16,6 0 0-16,6-3 288 0,2 3 48 0,6 3 16 0,5-3 0 16,3 1-320-16,6 1-64 0,1 2-16 0,4-1 0 15,3 0 80-15,1 2 16 0,1 3 0 0,3 0 0 16,3 5-112-16,0 0-128 0,4 6 176 0,0-1-176 15,3 2 192-15,1 2-192 0,1 7 192 0,3 2-192 16,-2 3 176-16,2 2-176 0,0 5 160 0,1 0-160 16,0 3 0-16,-4 1-128 0,-1 4-16 0,-2-3 0 15,-4 0-160-15,-4 2-16 0,-1 3-16 0,-4 2 0 0,-2 4 0 16,-3 6 0-16,-1 4 0 0,-3 6 0 0,-2 0 336 16,-1 0 0-16,-2-4 0 0,2-6 0 0,-1-6 384 0,1 3 64 15,-3 10 0-15,3-10 0 0,4-9-48 0,0-4 0 16,5 0 0-16,-1-4 0 0,3-1-176 0,2-1-32 15,-2-3-16-15,1-1 0 0,1-2-176 0,0-3 0 16,0-3 144-16,1-7-144 0,0-4 0 0,-1-1 0 16,0-5-192-16,-1-2 64 0,2 2 128 0,-1 1 0 15,2 0 0-15,-3-4 0 0,3-3 0 0,0-2 0 16,2-1 0-16,0 1 0 0,4-1 0 0,2-3 0 16,5 0 128-16,3-4-128 0,4-2 192 0,5 0-16 15,7-1-16-15,5-1 0 0,4 0 64 0,5 2 16 16,7 0 0-16,8 0 0 0,9 0-240 0,6 2 176 0,2-2-176 15,7 2 160-15,10 4-160 0,3-3 0 0,2 6 144 16,4-2-144-16,1 2 0 0,2-1 0 16,1-1 0-16,1 2 0 0,-1-6 0 0,0 3 0 0,0 3-192 0,-4-3 64 15,-3 0 128-15,5-3-208 0,6 3 80 16,0 0 128-16,-2 3-160 0,2-1 160 0,2 3 0 0,-1 4-144 16,-4-3 144-16,1 3 0 0,1-2 0 0,-3 6 0 15,-2-1 0-15,-1 0 0 0,1-1 0 0,-2 1 0 16,-3-3 0-16,-6-1 0 0,-4 0 0 0,-4-1 128 15,-3-1-128-15,-2 0 0 0,-4 4 0 0,-6-6 128 16,-8 1-128-16,-6-2 0 0,-3 0 0 0,-6 0 0 16,-2 1 0-16,-7-1-128 0,-2 0 128 0,-3 0 0 0,-3 1 0 15,-4-7 0-15,-3 6 0 0,-1-3 0 0,-5-3 0 16,1 2 256-16,-3-2-48 0,-2 1 0 0,0 1-16 0,-2-3 0 16,-1 1 0-16,-1 0 0 0,-2-2-192 15,-1 1 0-15,-1-2 128 0,0 0-128 0,0 0 0 0,-2-2 176 16,-2-1-176-16,0 1 160 0,-2-2 0 0,-2 0 0 15,0-2 0-15,-1-1 0 0,-1 2 0 0,-1-4 0 16,2-3 0-16,-1-1 0 0,0 2-160 0,0-4 160 16,3-3-160-16,1 1 160 0,-1-1-160 0,1-3 0 15,0 1 144-15,1-5-144 0,1-1 0 0,1 0 0 16,-1-3 0-16,-1-2 0 0,-1 1 0 0,0-2 0 16,0 1 0-16,-1-8 0 0,-2-1 144 0,0-1-144 15,-4-2 192-15,-1-1-192 0,-2-6 240 0,-4-2-64 16,-3-5-16-16,-2 0 0 0,-1 2-32 0,-2-2 0 15,-3-4 0-15,-1-2 0 0,1 6 0 0,-1-3 0 16,0 0 0-16,-1-1 0 0,0 0 0 0,-1 2 0 0,2 0 0 16,-1-3 0-16,1 1 0 0,1 3 0 0,-1-1 0 15,3-2 0-15,-2 4-128 0,-1 2 0 0,-1 4 0 0,-2 4 0 32,-4 5-688-32,-12 1-64 0,-12 2-16 0,-12 1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7:34:37.1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17213 2897 11967 0,'0'-2'1072'0,"1"-1"-864"15,-1 2-208-15,1 1 0 0,-1 0 512 0,2-2 64 16,-2 2 16-16,1-4 0 0,1-1-208 0,-1 1-32 0,1-2-16 16,-1 2 0-16,-1 1-96 0,-1 0-32 0,-1-1 0 0,1 2 0 15,-1-2-208-15,-1 2 0 0,1-2 0 0,-1 0 0 16,0 2 0-16,-2 2 0 0,-2 0 160 0,1 0-32 15,0 2 384-15,-1-2 96 0,-2 4 16 0,0 0 0 16,-1 2-288-16,1-2-48 0,-1 2-16 0,-1 2 0 16,-1-1 112-16,0 3 0 0,1-3 16 0,-3 4 0 15,1 1-16-15,-2 0-16 0,1 2 0 0,-1 0 0 16,3 1 368-16,-1-2 80 0,1 2 16 0,4-1 0 16,2-2-576-16,-1 3-96 0,2 1-32 0,0 0 0 15,3 3-128-15,1 1 192 0,1 1-192 0,0 1 192 0,0 4-192 16,0-1 192-16,0 3-192 0,0 0 192 0,1 1-192 15,0-4 0-15,3-3 0 0,2-5 0 0,0 1 0 16,3-5 128-16,0-1-128 0,1 1 128 0,1-3 896 16,1-2 160-16,2 0 32 0,2-4 16 0,0-2-544 0,1 0-112 15,2-2-32-15,0 0 0 0,2-4-32 0,2 0 0 16,1-5 0-16,1 2 0 0,2-6-224 0,1 0-48 16,-2 0-16-16,1-3 0 0,0 1-224 0,0-4 0 15,-1 0 0-15,-2 1 0 0,-3 2 0 0,-2-3 128 16,0 0-128-16,-3 0 0 0,0-1 0 0,-4 1 0 15,1 1 0-15,-3 2 0 0,0-3 336 0,-3-1 32 16,-1-2 0-16,-1-1 0 0,-1-1 80 0,-3-1 0 16,-2 3 16-16,-3 0 0 0,-2 0-96 0,-1 1-32 15,-3 1 0-15,-1 0 0 0,-3 3-64 0,-1 3-16 0,-1-1 0 16,-1 4 0-16,-2 0-256 0,-1 4 0 0,-1 0 0 0,0 4 0 16,0 0 0-16,-1 3 0 0,1 3 0 0,0 0 0 15,1 4-192-15,0-1-112 0,3 0-16 16,2 4 0-1,0-4-832-15,3 0-160 0,2 0-32 0,0-2-16 16,4 0-1136-16,1-2-240 0,3 1-32 0,0 0-5904 0,2-1-1184 0</inkml:trace>
  <inkml:trace contextRef="#ctx0" brushRef="#br0" timeOffset="1198.81">17911 2845 11967 0,'-3'3'1072'0,"-1"-3"-864"0,2 0-208 0,0 0 0 0,2 2 224 0,0-2 0 16,0 0 0-16,2 4 0 0,-2-2 96 0,0 5 0 0,1-1 16 0,-1 1 0 16,0 2-336-16,1 1 0 0,-2 0 0 0,0 2 0 15,-1 0 544-15,0 1 96 0,-1 3 0 0,0-3 16 16,-1 2 480-16,0 1 80 0,1-3 32 0,-2 5 0 16,-2 2 0-16,-1 2 0 0,-2 3 0 0,0 1 0 15,0-1-432-15,0 1-96 0,2 1-16 0,-1-1 0 16,1-1-432-16,1-3-80 0,1 0-32 0,1-6 0 15,0 0-160-15,1-3 160 0,2-4-160 0,-2 0 160 0,0 1 16 16,-1-4 0-16,0 0 0 0,1 1 0 0,-1-1 208 16,-2-5 32-16,2 3 16 0,0-4 0 0,2 0 160 15,0-2 48-15,1 0 0 0,-1-2 0 0,2 1 128 0,0-6 48 16,2-1 0-16,0-2 0 0,3-2-416 0,0-3-80 16,1-3 0-16,1-1-16 0,0 1-64 0,0-2-16 15,2 0 0-15,-1-1 0 0,3 1-224 0,0 0 0 16,1 0 0-16,0 3 0 0,0 1 0 0,2-1-192 15,1 2 192-15,3-2-160 0,0 1 160 0,0 1 176 16,2 1-48-16,-1 0 0 0,1 1 128 0,1 2 32 16,-1 1 0-16,2-3 0 0,0 5-288 0,-1-3 0 15,0 4 128-15,0-1-128 0,-3 3 0 0,-1 1 0 16,-1 3 0-16,-1 0 0 0,-2 3 144 0,-1 3-144 16,0 0 0-16,-1 3 144 0,0 1 112 0,-1 3 32 15,-1 2 0-15,1 0 0 0,-2 4-288 0,1 0 160 0,-1 0-160 16,1 3 128-16,-1 1-128 0,1 1 128 0,-2 2-128 0,0 2 128 15,-1-4-128-15,-1 3 0 0,0 3 144 16,1 1-144-16,-1-2 0 0,-1 3 0 0,-1 3 0 16,-1-1 0-16,1 0 0 0,-4-3 0 0,2-1 0 0,-1-2 0 15,1-3 0-15,0-3 0 0,-1-1 0 0,1-4 0 32,0-2-432-32,0 1-96 0,0-3-32 0,0-2 0 0,0-2-1088 15,0 1-208-15,0-1-64 0,0-5-8496 0,0 1-1696 0</inkml:trace>
  <inkml:trace contextRef="#ctx0" brushRef="#br0" timeOffset="1824.44">18571 3214 21183 0,'-2'0'1888'16,"2"0"-1504"-16,0 0-384 0,2 1 0 0,-1-1 896 0,1 2 96 0,2-2 32 0,1 3 0 15,2-3-688-15,3 0-128 0,3 1-16 0,-1-2-16 16,3 1 352-16,0-5 80 0,1 1 16 0,1 1 0 16,0-4-464-16,2 4-160 0,-2-4 0 0,0 1 144 15,0 0-400-15,-3 0-64 0,2 2-32 0,-1-2 0 16,-2 0 352-16,-1 0 0 0,-2-3 0 0,0 3 0 15,-3-2 0-15,1 2 192 0,-2-4 0 0,0 2 0 0,-2-2 720 0,-1 0 160 16,0 1 16-16,-2-1 16 0,-1-2-112 0,-1-2-32 16,-3 3 0-16,1-1 0 0,-4 1-624 0,-1 0-128 15,-3 1-16-15,-2 0-16 0,1 0-336 16,-4 1-64-16,-2 2-16 0,-1 1 0 0,-2 0 240 0,0-1-176 16,-2 5 176-16,1 1-160 0,2 2 160 0,-1 1 0 15,0 5 0-15,-1 0 0 0,1 2 0 0,1 3 0 16,3 0 0-16,-2 4 0 0,3 4 0 0,-1 5-160 15,0 3 160-15,2 7 0 0,1-3 0 0,4 3 0 16,4-1 0-16,4-3 0 0,4-1 0 0,3-3 192 16,4-1 0-16,2-4 0 0,1-3 816 0,2 0 144 15,2 0 48-15,1-3 0 0,3 0-720 0,0 1-144 16,2 0-16-16,0-1-16 0,2-2-304 0,-1-2 0 16,2 0 0-16,1-4 0 15,2-2-1152-15,2-4-128 0,2 1-16 0,2-6-15136 0</inkml:trace>
  <inkml:trace contextRef="#ctx0" brushRef="#br0" timeOffset="4010.74">20293 3038 14735 0,'-2'-1'1312'0,"-1"1"-1056"0,2 0-256 0,1 0 0 0,1 0 1232 0,-1 0 192 0,-1 0 48 0,0 0 0 16,-2 0-688-16,1 2-128 0,0 2-16 0,2-4-16 16,0 0-240-16,-7 20-32 0,3-8-16 0,2 3 0 15,-1 1-336-15,0 4 128 0,-1 1-128 0,0 7 0 0,1 5 448 16,0 1 0-16,2 7 16 0,0-1 0 0,1 3 16 16,0-6 0-16,0 1 0 0,1-2 0 0,1-2-352 15,0-2-128-15,0 2 0 0,-1-2 144 16,0-1-144-16,1-1 0 0,-1 1 0 0,0 1 0 0,-2-1 704 15,-2-5 48-15,1 1 16 0,-2-3 0 0,-1-3-192 0,2-4-16 16,-2 0-16-16,-1-1 0 0,-1-2-160 0,1 1-16 16,0-5-16-16,1-2 0 0,3-3-352 0,-2-2 0 15,3-3 0-15,-2 0 0 0,3-6 0 0,-1-2 128 16,0 0-128-16,-1-6 0 0,2-1 0 0,-1-5 0 16,0-1 0-16,0-5 0 0,1-2 144 0,0-9-144 15,1-2 192-15,0-1-192 0,2 4 368 0,2-5-48 16,0-6 0-16,1-1 0 0,0 1-144 0,1 4-48 0,0 3 0 15,0-1 0-15,-1-2-128 0,0 2 0 0,0 0 0 16,1 8 0-16,-2 4 0 0,1 1 0 0,0 0 0 16,3-1 0-16,-1 4 0 0,3 3 0 0,1 0 0 0,1 1 0 15,1 2-128-15,-1 2 128 0,3 1 0 0,2 1 0 16,-1 1 0-16,2 2-144 0,-1 1 144 16,1 1 0-16,0 3 0 0,1 0-128 0,-2 4 128 15,-1 0 0-15,-1 6 0 0,0-2-128 0,-1 5 128 0,-2 0 0 16,1 4-160-16,0 5 160 0,-1 1-128 0,1 3 128 15,-1 0-320-15,1 4 0 0,-2-1 16 0,1 0 0 16,-1-1 304-16,-1 2 0 0,2-1 0 0,-1-2 0 16,-2 1 0-16,0-2 0 0,-3 0 0 0,-1-1 0 15,-1 2 304-15,-3-1 64 0,-2-1 16 0,-4 2 0 16,-1-1-16-16,-4-3 0 0,-2 2 0 0,-1-2 0 0,-3-2-64 16,-1-2-16-16,-1-2 0 0,-1-1 0 0,2-3-288 15,0-3 0-15,-1 0 0 0,1 0 0 0,-2-3 0 16,2 0-144-16,-1-3-16 0,1 0 0 15,0-4-608-15,-1 1-128 0,-1-4-32 16,0 2 0-16,-1-2-1440 0,1-5-304 0,2 1-48 16,-2-2-5504-16,2 1-1104 0</inkml:trace>
  <inkml:trace contextRef="#ctx0" brushRef="#br0" timeOffset="4774.29">21380 2954 22111 0,'-1'-6'1968'0,"1"0"-1584"0,1 6-384 0,-1-3 0 0,1 3 816 0,0-3 80 0,2 0 0 0,-1-4 16 15,1-2-1168-15,1-1-224 16,-2 1-48-16,-2 2-16 0,-1 2 224 0,-3 1 64 0,-1 2 0 0,-1 1 0 15,-4 1-736-15,-2-3-144 0,-2 3-16 16,-1 3-16-16,-1-3 768 0,0 1 144 0,1 1 48 0,-1 2 0 0,1 1 736 0,-2 1 160 16,0 2 16-16,1-2 16 0,-2 2 448 0,-1 0 96 15,0 4 16-15,0-3 0 0,2 2-496 0,1 1-80 16,0 1-32-16,1 2 0 0,3 2-144 0,1 0-16 16,1 1-16-16,1 3 0 0,2 2-176 0,-2 2-48 15,3-3 0-15,0 3 0 0,0-1-272 0,-1 2 0 16,4-1 128-16,0-3-128 0,3-3 0 0,3-3 0 15,0-4 128-15,2 0-128 0,1-4 272 0,1-2 0 16,1 1 0-16,0-4 0 0,-1 0-96 0,2 0-32 0,-1-3 0 0,1 0 0 31,1 0-464-31,0-2-80 0,0 1-32 0,0-3 0 0,1 2 272 0,0-2 160 0,1-2-192 16,-1-3 192 0,2 2-448-16,-2-5 32 0,1 3 0 0,-2-5 0 0,-1-1 416 0,-2 2 0 0,1-2 0 15,-2-1-128-15,-1 0 128 0,0-1 128 0,0 3-128 16,0-2 176-16,0-4 16 0,0 1 0 0,-1 1 0 0,3-2 0 15,-1 1 176-15,0 1 32 0,0-2 16 0,0 5 0 16,-1 3-416-16,0 2 128 0,-1 3-128 0,-2 0 0 16,1 2 0-16,-2 2 0 0,2-1 0 0,-2 1 0 15,0 0 496-15,2 3 16 0,-1 0 0 0,1 1 0 16,0 1-256-16,0 2-32 0,0 2-16 0,1 3 0 16,-1 1 304-16,0 0 48 0,0 2 16 0,-1 1 0 0,1-1-80 15,-1 0-16-15,-1 1 0 0,1 3 0 0,0-3-336 0,1 2-144 16,2 2 128-16,0 2-128 0,1 2 0 0,1-4 0 15,2 4 0-15,1-2 0 0,0-3 0 0,-2 0 0 16,3 0 0-16,-1 0 0 16,1-1-1136-16,-2-1-96 0,1-2-32 0,-3 0-14032 15</inkml:trace>
  <inkml:trace contextRef="#ctx0" brushRef="#br0" timeOffset="5416.21">22212 2750 12895 0,'-6'-1'1152'0,"1"1"-928"15,1 0-224-15,2 0 0 0,1 1 768 0,-2 1 96 0,-3-2 32 0,-5 0 0 0,-4 3-608 0,-2 1-112 0,-2-1-32 0,1 0 0 0,0-2 48 16,0 4 16-16,2-1 0 0,0-1 0 0,1 2 176 0,0-1 48 16,0 2 0-16,1 0 0 0,0 1-272 0,0 0-160 15,0 2 192-15,1 1-192 0,-1-2 208 0,1 2-64 16,0 0-16-16,1 0 0 0,1 0-128 0,1 1 0 16,1-1 0-16,2 0 0 0,2-4 736 0,0 1 112 15,2 0 32-15,2-1 0 0,1 0-160 0,0-1-16 16,1-1-16-16,2-1 0 0,-1 3-160 0,2-2-16 15,1 1-16-15,0-1 0 0,1 2-368 0,2 0-128 16,-1-2 0-16,0 2 0 0,2-3 0 0,-2 0 0 0,1 1-128 16,1 0 128-16,2 2-384 0,2 0 48 0,0 0 0 15,0 3 0-15,-2-3 64 0,-1 2 16 0,0 0 0 16,0 1 0-16,-1 1 256 0,-3 2 0 0,-1-1 0 0,-3 0 0 16,-2 3 0-16,0 1 0 0,-2-2 0 0,-2 0 0 15,0-1 0-15,-2 0 0 0,-1 2 0 0,-2 1 0 16,1-5 416-16,-2 2 144 0,0 1 16 0,-1-4 16 15,1 1-16-15,-1-3 0 0,1 1 0 0,-1 0 0 16,1-2-208-16,-1-3-48 0,1 2-16 0,-1-1 0 16,2-1-304-16,-1-2 128 0,0-1-128 0,0-1 0 15,0-1 0-15,-1-1-272 0,1-1 16 0,-1-2-12976 16</inkml:trace>
  <inkml:trace contextRef="#ctx0" brushRef="#br0" timeOffset="5988.9">22664 2708 23951 0,'-17'1'1056'0,"5"2"224"0,1 0-1024 0,4 0-256 0,2-1 0 0,1 0 0 0,0 0 0 0,-4 2 160 16,-6 2-160-16,-3 0 128 0,-3 3-128 0,-1-2 0 0,1-1-192 0,3 1 192 15,2-4-288-15,2 0 64 0,2 0 16 0,3 2 0 31,0-3-624-31,3 0-112 0,0 2-16 0,2-2-16 16,0 2 320-16,1 0 64 0,0 1 16 0,2-4 0 0,2 4 704 0,-1-1 128 0,3-1 48 0,2 0 0 16,0-2 912-16,1 1 176 0,2 1 32 0,0 1 16 15,1-2-176-15,1 2-48 0,1-2 0 0,-1 3 0 16,2 0-704-16,-1-1-160 0,0 2-32 0,1 0 0 16,0 0-320-16,1 1 128 0,1 3-128 0,0-2 0 15,-1 2 0-15,-1 2 0 0,-1 0 0 0,-2 0 0 0,-1 3 0 16,-3-3 0-16,-1 2 0 0,-1 1-128 0,-2-3 128 15,-2 2 0-15,1-2 0 0,-2-2 0 0,1 2 0 16,-2 2 0-16,-2 1 0 0,0-3 128 0,-2 4 64 16,-1-2 32-16,-2 0 0 0,-1 0 0 0,-1 1 592 0,-1-3 112 15,-2 2 32-15,-1 1 0 0,-1-3-320 0,0 2-64 16,-1-2-16-16,1 0 0 0,-2-2-352 0,1-1-64 16,1 1-16-16,-1-4 0 0,0 0-128 0,1-2 0 15,2-2 0-15,0-2 0 16,2 0-1152-16,0-6-272 0,4-2-48 15,0-1-13104-15</inkml:trace>
  <inkml:trace contextRef="#ctx0" brushRef="#br0" timeOffset="6725.74">23962 2513 21183 0,'0'0'1888'0,"0"2"-1504"0,0-2-384 0,0 0 0 16,0 1 304-16,0 2-16 0,0-1 0 0,0 4 0 0,0-1-288 15,0 4 128-15,1 3-128 0,0 1 0 16,1-1 256-16,-2 5-64 0,1 2-16 0,0 3 0 0,-1 5 224 16,0 2 48-16,0 6 16 0,-1 0 0 0,-2 2 32 0,0 2 0 15,-1-3 0-15,-1 1 0 0,-1 1-288 16,-2-1-48-16,2-2-16 0,0-1 0 0,1-1-144 0,-1-2 0 16,0-2 0-16,1-2 0 0,-1-3 0 0,1-3 0 15,0 1 0-15,-1-6 0 0,1 0 0 0,0-3 0 16,0-3 0-16,0-2-7936 15,1-4-1664-15</inkml:trace>
  <inkml:trace contextRef="#ctx0" brushRef="#br0" timeOffset="6941.29">23677 2876 16575 0,'5'-6'1472'0,"2"2"-1168"0,-2 1-304 0,0 3 0 16,-1 0 1248-16,4-3 192 0,4-1 32 0,9-2 16 16,8-2 304-16,3 0 48 0,4 2 16 0,-2 0 0 15,0 3-480-15,-2 0-96 0,-1 3 0 0,-2 1-16 16,0 1-960-16,-3 1-304 0,-3 0 160 0,-2 1-160 16,-1 1-1152-16,-4-1-320 15</inkml:trace>
  <inkml:trace contextRef="#ctx0" brushRef="#br0" timeOffset="7533.53">24427 2405 20271 0,'2'0'1792'0,"0"0"-1424"16,-1 2-368-16,0 0 0 0,0 0 1728 0,0 1 288 15,2 3 48-15,2 1 16 0,0 3-1488 0,1 6-288 16,-2 5-64-16,-2 2-16 0,-1 1-96 0,-2 5 0 16,-1-1-128-16,-3 4 192 0,-3 3 192 0,-2 1 16 15,-1 3 16-15,-2 1 0 0,-1 1-416 0,1-2 128 16,0-3-128-16,1-1 0 0,1-4 0 0,0-3 128 0,1 1-128 15,2-6 0-15,1-2 0 0,1-1 0 0,1-2 128 0,-1-1-128 16,1-3 320-16,1-3 16 0,0 1 16 16,2-5 0-16,-1-2 352 0,1-1 80 0,1-3 16 0,1 1 0 15,-2-4-176-15,2-2-48 0,0 0 0 0,2-4 0 16,0 0-128-16,0-1-16 0,1-4-16 0,1 1 0 16,1-4-240-16,1-3-48 0,2-3-128 0,2-4 192 15,0 1-592 1,1-2-128-16,3-1-32 0,0-2 0 0,-1 1-976 0,2 1-208 15,-1 1-48-15,-1 5 0 0,1 4 352 16,-2 3 64-16,1 5 16 0,-4 4 0 0,1 4 1520 0,-1 1 304 0,-2 2 64 0,1 1 16 16,-1 4 1168-16,1 1 224 0,0-1 48 0,1 4 16 15,1 2-1232-15,0-2-256 0,1 5-64 0,1-2 0 0,2 4-448 0,-1-1 0 16,1 0 0-16,0 1 0 0,-2 0 0 0,-1 1 0 16,1-1 0-16,-2 4 0 0,-1-1 0 0,-2 1 144 15,0-1-144-15,-4-2 192 0,1 7 368 0,0 1 80 16,-3-1 0-16,-1 0 16 0,0-2-256 0,-1-1-48 15,0 0-16-15,-2 1 0 0,-1-2-208 0,2-2-128 16,1-4 128-16,-1-1-128 0,1-2 0 0,1-4-160 16,-1-2 16-16,0-1 0 15,1-5-1472-15,-2 0-304 0,2 0-48 0,-1-5-13728 0</inkml:trace>
  <inkml:trace contextRef="#ctx0" brushRef="#br0" timeOffset="7942.15">24876 3138 22111 0,'-3'6'480'0,"2"-3"96"0,0 1 32 0,1-3 32 0,1 4-512 0,0-5-128 0,2 0 0 0,-1 4 0 0,2-2 512 0,1 2 96 0,0-1 16 15,0 0 0-15,-2-1-304 0,0 0-48 0,-1 0-16 0,1-2 0 16,-3-2-256-16,1 0 0 0,-1 0 0 0,0-2 0 0,-1-2 256 16,1 0-16-16,0 0 0 0,-1-4 0 0,1 1 752 0,-2-4 160 15,2 0 16-15,-1-3 16 0,2 1-112 0,-1-3-32 16,2-2 0-16,-1-2 0 0,1 1-336 15,2-2-64-15,0 0 0 0,1-2-16 0,1 3-288 0,0-3-48 16,1 3-16-16,1 0 0 0,-1 2-272 0,2-1-176 16,1 1 32-16,0 1 0 15,1 3-560-15,0 0-128 0,1 4 0 0,2-4-16 16,1 4-48-16,1-3-16 0,0 2 0 0,1 2 0 16,2 3-784-16,-2 1-160 0,0 1-16 0,0 4-9808 0</inkml:trace>
  <inkml:trace contextRef="#ctx0" brushRef="#br0" timeOffset="8373.29">25402 2848 14735 0,'-9'2'640'0,"2"-1"160"0,1 2-640 0,1-1-160 0,3 2 0 0,-1-1 0 15,1 0 0-15,-3 3 0 0,-4 7 0 0,-2 0 0 16,-2 6 816-16,-2 3 272 0,1-2 64 0,0 1 16 16,2-1-144-16,1 1-48 0,2-3 0 0,1 0 0 0,3 0-720 15,1-3-256-15,2 1 144 0,0-2-144 0,5 1 320 0,0-3 0 16,2-2-16-16,3 0 0 0,1-4-304 0,0 0 0 16,3 0 0-16,-1-2 0 0,2-2 528 0,2 0 160 15,1 0 16-15,1-2 16 0,3-2 128 0,-1 0 32 16,2 0 0-16,-1-2 0 0,-1 2-448 15,2-6-96-15,2 2-16 0,-2-2 0 0,-2 1-320 16,0-3 144-16,2 1-144 0,-1-4 0 0,-4 3 144 0,1-1-144 16,-2 0 0-16,-1-4 144 0,-2 2-144 0,-2-2 0 15,-4 1 0-15,-1-1 0 0,-2-1 688 0,-3-2 48 16,-2-1 16-16,-3 2 0 0,-1-2 16 0,-2 1 16 16,-1-2 0-16,-2 1 0 0,0 3-368 0,-2 0-80 0,1 4-16 15,1 0 0-15,-2 3-64 0,1 1 0 0,1 2-16 16,-1 1 0-16,0 4-416 0,1 1-80 0,1 0 0 0,-1 1-16 31,3 2-2160-31,-1 1-448 0,3 0-64 0,1-2-10688 0</inkml:trace>
  <inkml:trace contextRef="#ctx0" brushRef="#br0" timeOffset="8971.24">25877 2834 10127 0,'3'-2'896'0,"-2"-1"-704"16,1 2-192-16,0 1 0 0,-2 1 1680 0,0-1 304 0,0 3 64 0,0-1 16 0,0-1-528 0,-3 4-96 0,1 3-32 0,-3-2 0 0,-1 3 464 0,-1 0 96 15,0 1 16-15,0-1 0 0,-1 5-896 0,2-2-192 16,-1 0-16-16,0 2-16 0,2 2-624 0,1 1-240 16,0-1 176-16,1 0-176 0,1-2 0 0,1 1 0 15,1-3 0-15,0 2 0 0,1-2 0 0,0 3 0 16,0-4 0-16,-1 4 0 0,2-3 368 0,-1 1-32 16,0 0 0-16,2-3 0 0,-1 1 112 0,0-1 0 15,2-2 16-15,1-2 0 0,1 0-64 0,1-2-16 16,-1 1 0-16,1-5 0 0,1 0-128 0,-1-3-48 0,3 1 0 15,-2-3 0-15,2 2-80 0,0-3 0 0,0 0-128 16,-1-3 192-16,1 2-192 0,1-3 0 0,0-2 0 16,-1-1 0-16,2-2 0 0,-2 2 0 0,0 1 0 0,0-5 0 15,2-2 384-15,1-4-32 0,-1 2 0 0,2-1 0 16,-3 0-352-16,0 1 0 0,0 1 0 0,-1 4 0 16,0 0 0-16,-4 4 0 0,0 2 0 15,-2 3-128-15,-2 4 128 0,0 0 0 0,-1 1 0 0,-2 2 128 16,1 0 48-16,0 2 16 0,-2-2 0 0,2 3 0 15,0 0-192-15,-1 1 0 0,1 0 144 0,0-4-144 16,0 0 128-16,0 21-128 0,0-9 128 0,0-1-128 16,1 2 0-16,1 2 0 0,-1 3 0 0,0-1 0 15,2 4 0-15,-1-2 0 0,2 1 0 0,-2 2-128 0,3-1 128 16,-1-1 0-16,1 0 0 0,0-3 128 0,1 0-128 0,-1-2 0 16,1-3-176-16,0-2 176 15,2 0-576-15,-1-1-32 0,2-3 0 16,2-2 0-16,1-2-1728 0,2-2-352 0,2-2-64 0,-1-2-11552 15</inkml:trace>
  <inkml:trace contextRef="#ctx0" brushRef="#br0" timeOffset="9653.59">26620 2976 17439 0,'12'-8'384'0,"-6"1"64"0,0 4 32 0,-4-2 32 0,1 4-512 0,-2 1 0 0,0-3 0 0,2 2 0 15,1-4 2448-15,1 1 400 0,1-2 80 0,-1-1 16 0,-2 0-1760 0,1 1-352 16,0 1-64-16,-2 2 0 16,-1-4-1248-16,-1 1-240 0,0 3-48 0,-2-1-16 15,-2 1-432-15,-1 0-64 0,0 3-32 0,-2 1 0 0,-2 1 992 0,-2 2 192 0,0 1 128 0,-1 2-160 16,-1 0 800-16,0 1 144 0,-3 2 48 0,0 3 0 16,0 0 224-16,1-1 48 0,2 3 16 0,1-1 0 15,1 1 0-15,1-2 0 0,1 2 0 16,4-1 0-16,2-2-96 0,0-2 0 0,3 0-16 0,0 1 0 15,3-3-784-15,0 0-224 0,2 0 0 0,1 0 128 16,2-2-608-16,2-2-112 0,0 0-32 16,1-2 0-16,1 1-336 0,-1-2-80 15,2 1-16-15,0-2 0 0,1-2 128 0,-1 2 32 16,2-1 0-16,1-4 0 0,-1 1 736 0,-1 0 160 0,1-1 0 0,-2 1 0 16,1-3 960-16,-2 1 160 0,3 0 32 0,-3-4 0 0,0 1-112 15,-1 1-16-15,0-3 0 0,-1-2 0 0,-2-2-272 0,0-1-64 16,-1 3-16-16,-1-5 0 0,-2 2-304 15,0 0-64-15,-3 0-16 0,0 3 0 0,-2 0-288 0,1 1 0 16,-1 3-208-16,0 2 80 0,-2 2 128 0,1 4 0 16,-2-2 0-16,1 3 0 0,0 3 0 0,-2-2 128 15,0 4-128-15,0-1 176 0,-1-1-176 0,0 3 0 16,-1 3 0-16,1 1 0 0,0-1 0 0,-1 4 0 16,0 0 0-16,2 3 0 0,-1 2 0 0,3-2 0 15,-1 4 0-15,3-1 0 0,-1 2 0 0,4-2 0 0,0 1 128 16,2 2-128-16,1 6 176 0,1-4-48 0,1 5-128 15,1-1 192-15,2 1-192 0,-2-1 0 0,2 2 0 16,0 1 0-16,-3-6 0 0,2 7 0 0,0-3 0 0,-1 5 0 16,0-2 0-16,-2-1 0 0,0 1 0 15,-3 0 0-15,0 0 0 0,-3 2 0 0,0-2 0 0,-2 0 0 16,-1 1 0-16,-1-3 0 0,-3 2 0 0,1-3 0 16,-1-2 0-16,-2-2 0 0,2-3 0 0,-2-2 0 15,-1 2 144-15,-1-4-16 0,0 1 0 0,-3-3 0 16,-1 0 64-16,-2 0 0 0,-1-1 0 0,-2-4 0 15,1 0-192-15,-6 2 128 0,-2 0-128 0,-4-3 128 16,-1 0-128-16,-2-1-256 0,-5-1 64 0,0-6 16 16,-3-4-464-1,0-4-80-15,1-5-32 0,0-6-16784 0</inkml:trace>
  <inkml:trace contextRef="#ctx0" brushRef="#br0" timeOffset="10856.92">27370 2323 18431 0,'0'-1'1632'0,"1"-1"-1312"0,0-1-320 0,2 2 0 0,-2 1 688 0,0 0 64 0,3-2 16 0,1-2 0 16,0 0 256-16,1 2 64 0,1-2 16 0,-2 1 0 0,-2 3-800 15,-2 0-176-15,0 3-128 0,-2 1 192 0,-3 2-192 16,1 4 0-16,-3 2 0 0,-2 2-176 0,1 4 576 0,-2 3 112 16,-1 5 32-16,-1 0 0 0,1 5-96 0,1-2 0 15,1 1-16-15,0 0 0 0,2 2 192 0,1 5 32 16,2-2 16-16,-2 2 0 0,2-4 320 16,1 5 64-16,-1-4 16 0,1 1 0 0,-2-3-368 15,-1-1-80-15,0-3-16 0,-1 1 0 0,-2-1-384 0,0-2-80 16,0-1-16-16,0-3 0 0,-1 0-128 0,-1-2 0 15,2-2 0-15,1-5 0 0,1-1 0 0,2-4 128 16,1-3-128-16,0-1 0 0,1-2 464 0,1-4 16 16,-1 2 0-16,1-4 0 0,1-2-272 0,-1-4-48 15,1 1-16-15,1-4 0 0,0-5-144 0,2 1 0 0,1-2 0 16,0-3 128-16,3-3-128 0,1-3 0 0,3 2 0 0,2-2 0 16,0 3 0-16,2 5 0 0,-1-1 0 0,-1 5 0 15,0 2 0-15,-3 6 0 0,0-2-144 0,-2 5 144 16,1 0 0-16,-3 0 272 0,2 4-48 0,-4 1-16 15,1 0-64-15,-1 0-16 0,1 0 0 0,0 3 0 16,-1 0-128-16,-1 1 128 0,2 2-128 0,0 0 128 16,0 4-128-16,1 2 0 0,2 1 0 0,-1 3 128 15,1-3-128-15,0 6 0 0,2 6 144 0,3 0-144 16,-1 6 144-16,2-1-144 0,0 3 192 0,1-3-192 16,0 1 256-16,0-3-48 0,-1-3-16 0,-2 1 0 15,2-4-192-15,-2-2-128 0,0-1 128 0,-1-3-208 0,2-1-112 16,-2-2 0-16,-1 0-16 0,0-3-12016 15,1-2-2416-15</inkml:trace>
  <inkml:trace contextRef="#ctx0" brushRef="#br0" timeOffset="18811.89">29113 2817 13823 0,'3'-4'1216'0,"-1"3"-960"15,1-2-256-15,-2 3 0 0,0 0 576 0,0-3 64 0,3 0 0 0,1-3 16 16,0 0-80-16,1-4-32 0,0 4 0 0,-2-4 0 16,-1 4-16-16,-3-3 0 0,0 2 0 0,-2 0 0 15,0 1 160-15,-2 0 16 0,-1 0 16 0,-1 0 0 16,0 0 112-16,-3-2 32 0,1 2 0 0,-2 0 0 15,0 1-176-15,-1 1-48 0,0 0 0 0,-3 4 0 16,-1 0-368-16,-2 0-80 0,-2 4 0 0,-1 0-16 0,1 4 112 16,0 1 32-16,-1 1 0 0,2 2 0 0,0 2 256 15,0 1 48-15,1 2 16 0,-1 4 0 0,1 1-288 16,0 3-48-16,1-3-16 0,0 2 0 0,2-2-288 16,0 0 0-16,3-1 0 0,1-1 0 0,3 1 128 0,2-2-128 15,0 1 144-15,4-2-144 0,0 1 272 0,2-3-32 16,2 4-16-16,2-4 0 0,2 0-80 0,1-2-16 15,3 0 0-15,1-3 0 0,1-1-128 0,2-4 0 16,1 0 0-16,0-4 0 0,1-2 0 0,0-2 0 16,0 0 0-16,0-4 0 0,2-4 0 0,-1 0 0 15,2-2 0-15,-1-4 128 0,-1 0 0 0,1-3 0 16,-2 0 0-16,-1-3 0 0,-1 1 192 0,-3-1 16 16,1-2 16-16,-2 0 0 0,-3-2-352 0,-1-2 128 15,-1 0-128-15,-3-2 0 0,0-1 192 0,-2-3-16 0,0-2-16 16,-2-1 0-16,1 5 32 0,-1-3 16 0,-2 0 0 15,0-5 0-15,-1 1-208 0,0-1 0 0,-1-1 0 16,-1 2 0-16,0 5 176 0,1-1-16 0,-1 1 0 0,2 1 0 16,0 5-16-16,1 2 0 0,0 1 0 0,1 7 0 31,1-1-528-31,-1 7-96 0,2 4-32 0,0 2 0 16,0 2-624-16,0 2-128 0,0 2-16 0,0 2-8992 0,2 5-1792 0</inkml:trace>
  <inkml:trace contextRef="#ctx0" brushRef="#br0" timeOffset="19464.68">29630 2680 22111 0,'-3'-7'1968'0,"-1"4"-1584"0,3 0-384 0,1 3 0 0,0 0 0 0,0 0-320 0,-2-2 48 16,-1-2 16-1,-4 2-256-15,0 0-32 0,-2 0-16 0,-1 4 0 0,-1 4 880 0,0 1 192 0,-1 3 16 0,0-1 16 16,-2 5 432-16,-2 1 96 0,1 1 16 0,-1 2 0 16,2 1 32-16,-2 1 16 0,1 1 0 0,2-1 0 15,0-2-368-15,1 2-64 0,3 1 0 0,1-4-16 16,3 4-416-16,2-5-80 0,2 3 0 0,1-3-16 16,3-2 0-16,-1-3 0 0,3 0 0 0,0 0 0 15,1-1-176-15,2-4 128 0,-1 0-128 0,0 0 128 16,2-2-128-16,0-1 0 0,-1-3 0 0,2 0 0 15,0 0 0-15,-1-5 0 0,1 1 0 0,0-2 0 16,-1-4 0-16,3 0 0 0,0-2 0 0,-1-1 0 16,0-2 0-16,-1 2 0 0,1-3 0 0,-1-3 0 0,0 3 0 0,-1-2 0 15,-2-2 0-15,1 1 0 0,-2-3 0 16,-1 0 0-16,1 1 0 0,-2-2 0 0,-2 4 0 16,0 0 160-16,1-1-32 0,-2 6-128 0,-1 0 576 0,0 2 16 15,0 5 0-15,-1 1 0 0,-2 4-208 0,2 2-64 16,0 0 0-16,-1 5 0 0,0 0-320 0,2 3 0 15,-1 5 0-15,0-1 0 0,0 4 0 0,-1 3 0 16,1 0 0-16,1 2-128 0,0 2 128 0,1-1 0 16,2-2 0-16,-1 1 0 0,2-1 0 0,2-2 0 15,-1 1 0-15,1-3 0 0,0 0 0 0,1 0 0 16,0-4 0-16,-1-2 0 0,2 2 0 0,0-5 0 16,0 0 0-16,-1-2-128 0,-1-1-112 0,2-2-16 15,0-1 0-15,0-1 0 16,1-1-1600-16,-1-1-320 0</inkml:trace>
  <inkml:trace contextRef="#ctx0" brushRef="#br0" timeOffset="19871.64">30190 2234 28559 0,'-1'-6'1264'0,"1"2"272"16,0 1-1232-16,0 0-304 0,1 1 0 0,-1 2 0 0,2-1 0 0,-1 1 0 0,0-3 0 0,-1 3 0 0,0 0 256 0,-1 4 64 16,-2 4 0-16,0 2 0 0,-1 5 624 0,-2 7 128 15,0 4 16-15,-1 3 16 0,0 8-480 0,0 1-112 16,-1 3 0-16,1 5-16 0,-1 1-496 0,0 0 128 16,1 1-128-16,0-1 0 0,0-4 144 0,0 2-16 15,1-4 0-15,1-3 0 16,2-3-448-16,-2-7-112 0,2 1-16 0,1-4 0 15,-1-2-880-15,2-2-176 0,0-4-32 0,-2-2-16 16,2-3 368-16,-1-2 80 0,-1-1 16 0,-1-2-10608 0</inkml:trace>
  <inkml:trace contextRef="#ctx0" brushRef="#br0" timeOffset="20095.63">29955 2598 30399 0,'-1'-3'2704'0,"1"2"-2160"0,1 1-544 0,1 0 0 16,1 0 1392-16,1-2 160 0,1-1 48 0,4 0 0 0,3-1-1200 15,3-5-224-15,3 2-48 0,1-3-128 0,0 1 496 16,0 3-16-16,1-1 0 0,0 0 0 0,1 1-160 0,0 1-16 16,0 4-16-16,1-1 0 0,2-1-288 0,-2 2 0 15,1 1 0-15,1-3-11680 16,-2 3-2272-16</inkml:trace>
  <inkml:trace contextRef="#ctx0" brushRef="#br0" timeOffset="20208.62">30636 2614 10127 0,'1'0'448'0,"0"-1"96"15,2 1-544-15,-1 0 0 0,-1-3 0 0,0 3 0 0,1-2 0 0</inkml:trace>
  <inkml:trace contextRef="#ctx0" brushRef="#br0" timeOffset="20566.21">30674 2566 10415 0,'0'0'224'16,"0"-3"48"-16,0 3 16 0,-1 0 16 0,1 0-304 0,-3-2 0 0,-1 1 0 0,-2-3 0 0,-1 1 3568 0,-4 1 656 0,0 4 128 0,-2 2 16 15,0 1-1872-15,-2 5-368 0,0 0-80 0,-1 2 0 16,1 4-1024-16,0 0-192 0,0 3-32 0,3 1-16 16,1 2-624-16,1 0-160 0,3 3 0 0,0-3 0 15,2 3 192-15,2-3 16 0,0 3 0 0,3-3 0 16,1-3-208-16,1-2 176 0,1-2-176 0,1-2 160 15,1-1-304-15,1-2-64 0,2-4-16 0,0 0 0 16,1-2 32-16,1-3 0 0,0-2 0 0,1 1 0 16,0-4 192-16,0-2-176 0,-1 1 176 0,1-3-160 15,0 0 160-15,2-5-208 0,-3 1 80 0,1-2 128 0,-1 1-192 16,-2-5 192-16,1 1-160 0,-2 0 160 16,1-1 0-16,-3 0 0 0,0-1 0 0,-2 3 0 0,0 0 384 15,-2 1 128-15,-1 3 32 0,0 2 0 0,0 4 128 0,-2 2 32 16,-1 2 0-16,1 2 0 0,-2 5-352 0,-1-2-64 15,0 6-16-15,0 1 0 0,0 2-272 0,1-1 0 16,0 4 128-16,0 1-128 0,1-1 0 0,1 1 0 16,1 3 0-16,1-3 0 0,0-2-144 0,1 0-48 15,1 0 0-15,1 1 0 16,1-4-736-16,-1 1-160 0,2 1-16 0,0-1-16 16,0-2-1248-16,-1 0-256 0,-1 1-64 0,1-4-10512 0</inkml:trace>
  <inkml:trace contextRef="#ctx0" brushRef="#br0" timeOffset="21072.02">31207 2391 30399 0,'-3'2'2704'0,"1"0"-2160"0,1 2-544 0,1-4 0 0,0 2 0 0,-2 0 0 0,0 0 0 0,-2 4 0 0,-3 0 0 16,-2 1 0-16,-1 0-160 0,0-1 160 0,-1 3 128 0,1-3 160 16,0 0 32-16,-1 0 0 0,1 1-176 0,-1 0-16 15,-1 2-128-15,0 1 192 0,-1-1 208 0,0 1 48 16,0 1 0-16,1 1 0 0,2-1 208 0,1-4 48 15,2 2 16-15,1-6 0 0,2 4-400 0,2-4-64 16,0 2-32-16,1-3 0 0,1 1-384 0,1-1-80 16,1 1-16-16,-1-2 0 15,3 2-144-15,-1-3-48 0,1 2 0 0,0 0 0 0,1 0 448 0,0 2-128 16,-1 1 128-16,3-2 0 0,0 4 0 0,0-1 0 16,1 1 0-16,1 2-128 0,-2-2 128 0,-1 2 0 15,2 1 0-15,-3 0 0 0,-1 1 0 0,-1-1 0 16,1 2 0-16,-3-2 0 0,0 0 288 0,-1 0-16 15,0 1 0-15,-1-1 0 0,0 0-16 0,-3 2-16 16,0-2 0-16,-1 2 0 0,2-2-32 0,-4 3 0 16,0-1 0-16,0-2 0 0,-2 2 160 0,0 1 16 0,1-3 16 15,-1 2 0-15,2-2-224 0,-2 0-48 0,1 0-128 0,0 1 192 16,-1-4-352-16,0 3-80 0,1 1-16 0,-2-3 0 31,0 0-1536-31,0-2-320 0,0 1-64 0,2-1-12304 0</inkml:trace>
  <inkml:trace contextRef="#ctx0" brushRef="#br0" timeOffset="21575.91">31312 2698 31327 0,'1'0'2784'0,"0"-2"-2224"0,2 2-560 0,-1-3 0 0,1 2 656 15,1 1 32-15,0-3 0 0,3-3 0 0,3 0-560 0,1-1-128 16,0 0 0-16,0-1 0 0,-1-1 0 0,0 2 0 16,0 1 0-16,0-1 0 0,-1-1 0 0,0 0 0 15,0 2 0-15,-1 0 0 0,0-3 144 0,-1 4 112 16,2-1 0-16,-2 0 16 0,1-3 48 0,0 2 16 15,1 1 0-15,-2-3 0 0,1 0-336 0,-1 2 0 16,-1 1 0-16,-1-4 0 0,-1 4 0 0,0-3 0 16,-3 2 0-16,-1-2 0 15,0 3-368-15,-2 0-32 0,-3 2-16 0,-2 0 0 16,3 2-480-16,-6 2-112 0,0 0-16 0,-3 3 0 0,1 2 576 0,-2 3 128 0,1 0 0 0,-1 2 16 16,1 3 1008-16,-2-1 208 0,1 0 48 0,2 5 0 15,-1-1-512-15,1 0-112 0,1 0-16 0,1 2 0 16,0 2-320-16,3 1 0 0,-1 1-192 0,1 3 64 15,2-1 128-15,0 0 0 0,1 1 128 0,3 1-128 16,0-4 800-16,1 3 96 0,1-3 0 0,2-3 16 16,-1 3-416-16,3-6-96 0,1 0-16 0,2-1 0 15,-1-1-192-15,3-4-32 0,2-2-16 0,3 0 0 16,1-2-144-16,3-1 0 0,0-5 0 0,1 0 0 16,4 0-688-16,-1-5-112 0,4 4-32 0,-1-6-10240 15,2 5-2048-15</inkml:trace>
  <inkml:trace contextRef="#ctx0" brushRef="#br0" timeOffset="21996.72">32137 2041 26719 0,'-6'0'1184'0,"1"0"240"0,0 3-1136 16,2-3-288-16,1 1 0 0,0 2 0 0,2-1 496 0,-2 2 32 0,-3 3 16 0,0 4 0 15,-2 5 96-15,-2 3 32 0,0 3 0 0,1 4 0 16,0 3-96-16,1-1-32 0,-1 7 0 0,1-1 0 16,2 2 208-16,-1 1 32 0,0 0 16 0,-2-1 0 15,2 1-160-15,-1-2-16 0,1-5-16 0,-2 3 0 16,-1 5-304-16,0 3-64 0,-1 1-16 0,-1-5 0 16,1-1-80-16,0-1-16 0,1-4 0 0,2-2 0 15,-1-1-128-15,2-6 0 0,1 0 0 0,0-2 0 0,0-2 0 16,0-3-224-16,2-1 80 0,-1-2 16 15,0-3-1360-15,0-2-272 0,0 0-48 16,-1-5-13648-16</inkml:trace>
  <inkml:trace contextRef="#ctx0" brushRef="#br0" timeOffset="22225.63">31635 2471 35935 0,'-2'-5'3200'0,"1"3"-2560"16,1 0-512-16,1-1-128 0,2 3 896 0,1-1 176 16,1 1 16-16,1-2 16 0,6 2-496 0,3-4-96 15,5 0-32-15,3 2 0 0,2-2-32 0,2-1-16 0,3 1 0 0,1 1 0 16,2 0-112-16,4 0-32 0,5-4 0 16,3 4 0-16,2 0-288 0,1-3 160 0,3 2-160 0,-1-2 128 31,2-3-528-31,2 2-112 0,-1-5-32 0,-1-3-12304 0,0-2-2448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6:13:05.34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1979 5136 4607 0,'0'0'400'0,"0"0"-400"15,0 0 0-15,-9-2 0 0,1 1 832 0,8 1 96 16,0 0 16-16</inkml:trace>
  <inkml:trace contextRef="#ctx0" brushRef="#br0" timeOffset="1">1908 5077 2751 0,'0'0'128'0,"0"0"16"0,0 0-144 0,0 0 0 0,0 0 0 0,0 0 0 16,7-4 2208-16,-7 4 416 0,0 0 64 0,0 0 32 16,7-4-1632-16,-7 4-320 0,0 0-64 0,0 0 0 15,0 0-176-15,0 0-16 0,0 0-16 0,0 0 0 16,0 0 48-16,0 0 16 0,2-4 0 0,-2 4 0 15,0-7 112-15,0 7 32 0,0 0 0 0,0 0 0 16,0 0-64-16,0 0-16 0,5-5 0 0,-5 5 0 16,0 0-112-16,4-5-32 0,-4 5 0 0,0 0 0 15,0 0 128-15,6-4 32 0,-6 4 0 0,0 0 0 16,7-4-224-16,-7 4-32 0,0 0-16 0,0 0 0 0,0 0-128 0,0 0-32 16,0 0 0-16,0 0 0 0,0 0-80 0,0 0 0 15,0 0-128-15,0 0 192 0,6 6-32 0,-6-6-16 16,0 0 0-16,6 10 0 0,-4 0 128 0,3-1 32 15,-1-1 0-15,-1 0 0 0,-3-8 48 0,4 10 16 16,-1 2 0-16,0 1 0 0,-1-2-112 0,1 2-32 16,-1-2 0-16,1 2 0 0,0-2-64 0,-1 2-16 15,-2-2 0-15,2 1 0 0,-1 2-144 0,2-1 192 16,-1-1-192-16,-1 0 192 0,0 2-16 0,-2 1 0 16,1 0 0-16,1 1 0 0,1-3-48 0,-1 2 0 15,-1 0 0-15,0 1 0 0,0 0 16 0,0 1 0 16,0-1 0-16,0 1 0 0,-3-3 64 0,2 0 16 15,0 1 0-15,-1-1 0 0,-1 0 16 0,2 0 0 0,-3-2 0 0,2 0 0 16,1-2-32-16,-1 0 0 0,0 0 0 0,1-1 0 16,-1-1 48-16,1 2 0 0,-1-3 0 0,0 2 0 15,2-9-32-15,-3 8 0 0,-1 1 0 0,1-2 0 16,3-7-96-16,-4 8-128 0,1-1 176 0,-1-1-176 16,0-1 144-16,4-5-144 0,-6 5 0 0,1 1 144 15,-2-2-144-15,7-4 0 0,-8 6 0 0,1-1 128 16,0 0-128-16,0 0 0 0,0 0 144 0,0-2-144 15,7-3 176-15,-9 2-48 0,-2 0 0 0,2-2 0 16,1 0-128-16,0 0 192 0,-1-2-192 0,-1 0 192 16,2 2 0-16,0-3 16 0,-1 0 0 0,0 1 0 15,-1-1-80-15,0 1 0 0,2-2-128 0,-3-1 192 0,-2 1-192 16,2 1 128-16,2-1-128 0,0 0 0 0,-3 1 0 0,2-1 0 16,1 1 0-16,1 1 0 0,-2 1 0 0,3-1 0 15,1-1 0-15,6 3 0 0,0 0-304 0,-7-3 48 16,-1 1 16-16,8 2 0 15,0 0-352-15,0 0-80 0,-4-6-16 0,4 6 0 16,0 0-2064-16,0 0-400 0,0 0-96 0</inkml:trace>
  <inkml:trace contextRef="#ctx0" brushRef="#br0" timeOffset="2">2506 4800 16175 0,'0'0'704'0,"0"0"176"0,0 0-704 0,0 0-176 0,0 0 0 0,0 0 0 16,0 0 784-16,0 0 128 0,0 0 32 0,9-4 0 15,-2 0-448-15,-7 4-96 0,0 0-16 0,11-4 0 16,1-1-192-16,-2 2-32 0,-10 3-16 0,9 0 0 0,-1-3-16 0,0 2 0 16,-8 1 0-16,0 0 0 0,0 0 224 0,0 0 32 15,12 0 16-15,-12 0 0 16,0 0 304-16,0 0 48 0,0 0 16 0,0 0 0 0,0 0-64 0,0 0-16 16,4 6 0-16,-4-6 0 0,0 0-112 0,0 0 0 15,0 0-16-15,0 0 0 0,0 0-48 0,1 8 0 16,-1-8 0-16,0 0 0 0,0 0-112 0,-4 8-16 15,0-1-16-15,4-7 0 0,0 0-16 0,-5 5 0 16,1 1 0-16,4-6 0 0,-7 8-80 0,2 1-16 16,2 0 0-16,-2-3 0 0,-2-1-48 0,3 2-16 15,4-7 0-15,-4 11 0 0,-5 2-64 0,3 0-128 16,1-2 176-16,0 2-176 0,-2 0 176 0,2 0-176 0,-2-1 160 16,0 2-160-16,2 2 192 0,-1-1-64 0,-2-1-128 15,1 0 192-15,0 0 0 0,-2 0 0 0,0 3 0 0,0-1 0 16,2 4 64-16,-2-2 0 0,0 1 0 0,0-1 0 15,-1-1-48-15,0 2 0 0,1-1 0 0,0 2 0 16,0 2-80-16,3-1 0 0,2-1-128 0,0 1 192 16,-2 0-32-16,3 2-16 0,2 1 0 0,0 2 0 15,0 1-16-15,1-3-128 0,2 0 192 0,0 0-64 16,0 1-128-16,1-3 160 0,-2 1-160 0,2-2 160 16,1-2-160-16,-1 1 0 0,0-2 144 0,0 0-144 15,1-2 0-15,1 1 0 0,0-2 0 0,1 0 128 16,-2 1-128-16,0-2 0 0,2 0 128 0,0 0-128 15,-1 1 0-15,1-2 0 0,1-2 0 0,0-1 128 16,-1 1-128-16,2-1 0 0,0 0 0 0,1-2 0 16,0 0-336-16,1-3 16 0,0 1 0 0,1-1 0 15,1 0-384-15,0-2-64 0,0 0 0 0,1 0-16 16,4 1-304-16,-5 2-64 0,-5-4-16 0,2 3 0 16,2-2-1936-16,-1 2-384 0,-3 5-80 0,-2-1-16 0</inkml:trace>
  <inkml:trace contextRef="#ctx0" brushRef="#br0" timeOffset="3">2721 5298 7359 0,'0'0'656'0,"0"0"-528"15,0 0-128-15,0 0 0 0,0 0 2176 0,0 0 416 16,0 0 80-16,0 0 16 0,0 0-1344 0,0 0-256 0,0 0-48 0,0 0-16 15,0 0-320-15,0 0-64 0,0 0 0 0,0 0-16 16,0 0-192-16,0 0-48 0,0 0 0 0,0 0 0 16,4-5 64-16,-4 5 0 0,0 0 0 0,0 0 0 15,6-4 16-15,-6 4 16 0,0 0 0 0,0 0 0 16,0 0 96-16,0 0 0 0,0 0 16 0,0 0 0 16,0 0 96-16,0 0 16 0,0 0 0 0,0 0 0 15,0 0-48-15,0 0 0 0,0 0 0 0,0 0 0 16,0 0-224-16,0 0-48 0,0 0-16 0,0 0 0 15,0 0-160-15,0 0-16 0,0 0-16 0,6 5 0 16,-6-5-176-16,4 7 192 0,-4-7-192 0,3 9 192 16,-1 3 0-16,-1-2 0 0,-2-1 0 0,1 3 0 15,0 1 112-15,2 1 16 0,1-4 16 0,-3 3 0 16,1 3-16-16,2-2-16 0,0 0 0 0,-2-1 0 0,2 2-48 16,3-2-16-16,0 2 0 0,-1-3 0 0,-2 1-16 0,1-2 0 15,0-1 0-15,1 0 0 0,-2 0-32 0,1 3 0 16,0-3 0-16,-1-1 0 0,1 0-48 0,2-3-16 15,-3 1 0-15,1-1 0 0,1-1-128 0,-5-5 192 16,6 5-192-16,-6-5 192 0,6 5-192 0,-6-5 160 16,7 2-160-16,-7-2 160 0,9 0-32 0,-9 0 0 15,7-5 0-15,-1 0 0 0,-1-2 0 0,1 0-128 16,0 0 192-16,-3-3-64 0,-1-1-128 0,1-1 160 16,0-2-160-16,1 0 160 0,0 2-160 0,-1-1 0 15,-1 0 0-15,2 1 128 0,2 0-128 0,-2 4 0 16,0-1 0-16,2 1 0 0,-2 3 0 0,-4 5 0 15,0 0 0-15,8 0 0 0,1 3-208 0,0 1 80 16,-9-4 128-16,6 7-208 0,-2 2 80 0,2 1 128 0,2 4-208 0,-1-4 80 16,-5 2 128-16,3 1 0 0,5-3-144 15,-4 0 144-15,-5 1 0 0,3-2 0 0,1 0 0 0,1 1 0 16,-1-3 0-16,1-1 0 0,-6-6 0 0,7 7 0 16,-1-1 0-16,-1-3 192 0,-5-3-192 0,5 3 192 15,-5-3-192-15,7 4 0 0,-7-4 0 0,7 1 0 16,-7-1 128-16,7-1 0 0,-7 1 0 0,0 0 0 15,7-5 192-15,-7 5 16 0,6-7 16 0,-1 0 0 16,-5 7-16-16,5-8 0 0,-1 1 0 0,-1-2 0 16,-2-1-112-16,0 2-32 0,0-2 0 0,1-2 0 15,1 0-64-15,0-1-128 0,0-2 176 0,0 2-176 16,1 1 160-16,0-3-160 0,-2 1 128 0,-1-1-128 16,2 1 0-16,-2-1 0 0,0-4 128 0,-1 2-128 0,0 1 0 15,0 2 0-15,2 0 0 0,-2-1 0 0,-1 2-256 0,1 1 32 16,0 0 0-16,0 2 0 15,-1 3-512-15,1-1-96 0,0 8-32 0,1-8 0 16,-1 0-608-16,0 8-128 0,0 0-32 0,6-7 0 16,-6 7-1568-16,7-4-304 0,-2 1-64 0</inkml:trace>
  <inkml:trace contextRef="#ctx0" brushRef="#br0" timeOffset="4">3400 5608 22975 0,'0'0'1024'0,"0"0"192"0,0 0-960 16,0 0-256-16,0 0 0 0,0 0 0 0,0 0 848 0,0 0 128 16,0 0 32-16,0 0 0 0,11 7-576 0,-3-3-112 15,0 2-32-15,1-1 0 0,2 1-144 0,0 2-16 16,0 0-128-16,0 3 192 0,0-1-192 0,1-1 0 15,0 0 0-15,0 1 0 0,-1 2 0 0,-2 0 0 16,-2 1 0-16,-3 0 0 0,0 0 0 0,-1-2 0 0,0 2 0 16,-3 1 0-16,-1 1 256 0,-2 0 0 0,-1-4 0 0,-2 2 0 15,-1 2 96-15,-1-1 32 0,0-1 0 0,-2 2 0 16,-3-3-384-16,2-1 144 0,-2 0-144 0,3-1 0 31,2-3-1088-31,-3 0-336 0,-1-3-64 0</inkml:trace>
  <inkml:trace contextRef="#ctx0" brushRef="#br0" timeOffset="5">3891 4900 10127 0,'0'0'896'0,"0"0"-704"15,0 0-192-15,0 0 0 0,0 0 5104 0,-2 8 976 16,5 5 208-16,3 1 48 0,-2 3-5120 0,3 3-1008 15,2 4-208-15,1 2 0 0,-3 5 0 0,1-1 0 16,2 0 0-16,-2 1-128 0,-1 3 128 0,1-2 0 16,-2 0 0-16,-2-2 0 0,0 1 0 0,-2-2 0 0,-2-1 0 0,0-1 0 15,1 0 128-15,-1-1 48 0,-3-2 16 0,3-4 0 16,0-3 368-16,0-1 80 0,0-4 0 0,0-2 16 16,2-1 48-16,0-4 0 0,-2-5 0 0,0 0 0 15,0 0-256-15,0 0-64 0,0 0 0 0,0 0 0 16,0 0-160-16,0 0-32 0,0 0-16 0,6-5 0 15,-3-2-48-15,0-3 0 0,0-1 0 0,1 0 0 16,0-3-128-16,2-1 0 0,0-4 144 0,2 1-144 16,-1 3 0-16,0-2 0 0,0 3 0 0,1 1 0 15,0 1 0-15,-1 0-128 0,-1 1 128 0,2 1 0 16,1 4 0-16,0 1-128 0,0 0 128 0,-1 1 0 16,0 0 0-16,1 0 0 0,1 2 0 0,-1 1-128 15,-9 1 128-15,11 0 0 0,0 2-144 0,0 1 144 16,-2 2 0-16,-1 0-176 0,1 2 176 0,-2 1-128 0,2 1 128 0,-2 0-160 15,-2 2 160-15,1-1-160 0,0 2 160 0,-2-2 0 16,-3 0 0-16,1-1 0 0,-1 1 0 0,-1-3 0 16,-3 1 160-16,0 2-160 0,1-1 256 0,-2 0-64 15,1-2 0-15,-2 0 0 0,-2 2 32 0,0-3 0 16,3-1 0-16,-3 1 0 0,-3 2-16 0,2-3 0 16,0 0 0-16,-2 1 0 0,-1-2-48 0,-1-1-16 15,0 1 0-15,-1-1 0 0,0-1-16 0,0 1-128 16,0-1 192-16,0-1-64 0,0-1-128 0,-2 1 0 15,1 0 0-15,0-1 0 0,1 0 0 0,2-1 0 16,0 0 0-16,0 1-176 16,1-1-272-16,2 0-48 0,1 0-16 0,7 1 0 15,-7-3-512-15,7 3-96 0,0 0-32 0,-5-7 0 16,3 1-1920-16,2-3-400 0,2 1-80 0,5 1-16 0</inkml:trace>
  <inkml:trace contextRef="#ctx0" brushRef="#br0" timeOffset="6">4170 4597 6447 0,'0'0'576'0,"0"0"-576"0,0 0 0 0,0 0 0 16,0 0 4400-16,0 0 768 0,0 0 144 0,0 0 48 15,0 0-3968-15,0 0-800 0,3 10-144 0,-3-10-48 16,0 0-128-16,8 8-16 0,-3-1-16 0,3-1 0 16,-1 0 96-16,2 0 32 0,1 1 0 0,0 1 0 15,1 1-16-15,1 2 0 0,2 0 0 0,2 2 0 16,-2 2 704-16,2 2 144 0,0-2 16 0,1 2 16 15,3 3-1456-15,-1 1-288 0,0-1-64 0,2 2-16 0,-1 0 864 0,1 1 176 16,-2 3 48-16,0 2 0 0,-1 3-32 0,-1 0 0 16,-3-2 0-16,0 1 0 0,1 1 112 0,-2-1 32 15,1-1 0-15,-4 0 0 0,-1 0-80 0,0-1-16 16,-1 1 0-16,0 3 0 0,-1 2-176 0,0 3-32 16,-1-1-16-16,-1 1 0 0,-5-3-160 0,0-1-128 15,0-2 144-15,-3 0-144 0,-4-1 192 0,3 3-64 16,-2-3-128-16,1 0 192 0,-5-2-192 0,0 4 128 15,-1-3-128-15,-1 2 0 0,-1 1 0 0,0 0 128 16,-2 3-128-16,-2-4 0 16,1 0-1664-16,-1-1-368 0,-3 0-80 0</inkml:trace>
  <inkml:trace contextRef="#ctx0" brushRef="#br0" timeOffset="7">5002 5160 11679 0,'0'0'512'0,"0"0"128"0,-7 1-512 0,7-1-128 0,-8 0 0 0,8 0 0 16,0 0 1104-16,0 0 208 0,-7 2 32 0,7-2 16 15,0 0-416-15,0 0-96 0,0 0-16 0,0 0 0 16,0 0 80-16,0 0 16 0,0 0 0 0,0 0 0 16,0 0 96-16,0 0 0 0,0 0 16 0,0 0 0 15,0 0-336-15,10 5-80 0,-10-5-16 0,11 1 0 16,1 3-304-16,0-2-64 0,1-2-16 0,1 0 0 16,2-1 16-16,1 0 0 0,-1-3 0 0,2 3 0 15,-2-3 80-15,3 1 32 0,3-1 0 0,-1 0 0 16,0 1-96-16,-1-1 0 0,0 2-16 0,-1-1 0 15,-4 1-240-15,2 0 128 0,-1 1-128 0,-2 1 0 16,-2 0 0-16,-1 0 0 0,0 0 0 0,-1 1 0 16,-1 1 0-16,-1-1 0 0,-8-1-144 0,9 3 144 15,-9-3-704-15,8 3-64 0,-8-3 0 0,10 4 0 16,-2-3-688-16,-8-1-144 0,0 0-16 0,0 0-9968 16</inkml:trace>
  <inkml:trace contextRef="#ctx0" brushRef="#br0" timeOffset="8">5094 5326 11055 0,'0'0'976'0,"0"0"-784"0,0 0-192 0,0 0 0 15,0 0 2928-15,0 0 528 0,0 0 128 0,-3-4 0 16,3 4-2592-16,0 0-528 0,0 0-96 0,0 0-32 15,0 0-96-15,0 0-32 0,0 0 0 0,0 0 0 16,0 0-208-16,0 0 0 0,0 0 0 0,9 0 0 16,3 0 0-16,-2 0 0 0,-2 0 0 0,0-3 0 0,1 3 192 0,0-1-48 15,2-2-16-15,-1 3 0 0,0-2 320 0,0 1 48 16,0 0 16-16,2 0 0 0,-1-1 64 0,2 2 0 16,-1 0 16-16,0 0 0 0,0 0-304 0,1 0-64 15,1-3-16-15,1 2 0 0,0 0-80 0,-1 1 0 16,1 0-128-16,-1 1 192 0,0-1-192 0,2-1 0 15,-1 1 0-15,-1 0-160 0,-2 0 160 0,1 0-192 16,0 3 192-16,1-1-192 16,0-1-1984-16,1-1-416 0</inkml:trace>
  <inkml:trace contextRef="#ctx0" brushRef="#br0" timeOffset="9">6075 4704 19583 0,'0'0'864'0,"0"0"176"0,0 0-832 0,0 0-208 16,0 0 0-16,0 0 0 0,0 0 768 0,0 0 96 16,0 0 32-16,0 0 0 0,0 0-160 0,0 0-32 15,0 0 0-15,0 0 0 0,0 0-64 0,0 0-32 16,-1 10 0-16,1-10 0 0,1 9-336 0,-1 0-64 15,0-9-16-15,2 9 0 0,-1-1 80 0,2 0 16 16,0 0 0-16,1 2 0 0,-1-2 160 0,2 5 48 16,-1 0 0-16,1 2 0 0,1-2 16 0,0 0 16 0,-1 4 0 15,0 0 0-15,-1 0-128 0,0 1-16 0,0 1-16 0,-2 3 0 16,-2 0-224-16,0 2-144 0,0-1 192 0,-1 1-192 16,0 0 128-16,-1-1-128 0,0-2 0 0,-1-2 0 15,1 1 0-15,0-4-144 0,-1-1-16 0,2 1 0 31,-2-4-640-31,3 0-128 0,-1-2-32 0,1-10-8576 0,1 7-1728 0</inkml:trace>
  <inkml:trace contextRef="#ctx0" brushRef="#br0" timeOffset="10">5706 5352 27647 0,'0'0'2448'0,"0"0"-1952"16,0 0-496-16,0 0 0 0,0 0 1984 0,0 0 320 0,9-2 48 0,2 0 16 15,2 0-2112-15,1 0-400 0,1 0-96 0,3 1-16 16,1-1 256-16,1 0 0 0,2-2 0 16,2 1 0-16,3 1 160 0,1 0-32 0,2-2 0 0,1 1 0 15,2-1 32-15,0-1 0 0,-2 3 0 0,2-3 0 16,-2 2-160-16,2-2 128 0,-2-1-128 0,2 1 128 15,-2 0-128-15,2 1 0 0,1-4 0 0,-2 2 0 16,0 0 0-16,-1 0 0 0,-3 2 0 0,1 1 0 16,-2-1-256-1,-3 1-128-15,-4-1-16 0,0 4-16 0,-4-3-1888 0,-2 3-368 0,-2 3-80 16,-2-3-10112-16</inkml:trace>
  <inkml:trace contextRef="#ctx0" brushRef="#br0" timeOffset="11">5932 5821 3679 0,'0'0'320'0,"0"0"-320"0,-6-3 0 0,6 3 0 15,0 0 5088-15,0 0 944 0,0 0 192 0,0 0 48 16,0 0-4976-16,0 0-976 0,0 0-320 0,0 0 160 16,0 0 160-16,0 0 48 0,6-4 0 0,-1-3 0 15,0 0 0-15,1 2 0 0,2 0 0 0,-1-3 0 16,0-1 144-16,1 0 16 0,3-1 16 0,-1 0 0 16,-2 1 112-16,3-1 32 0,0-1 0 0,0-2 0 15,-1 0-48-15,-1 1-16 0,-1-1 0 0,2-3 0 0,4 3-176 0,-3-2-16 16,-2-1-16-16,1 1 0 0,0-1-224 0,-1 0-32 15,-1 2-16-15,-2 3 0 0,1 1-144 0,0 3 128 16,-1 2-128-16,-1-1 128 0,-5 6 0 0,6-5 0 16,-6 5 0-16,8 0 0 0,-8 0-128 0,0 0 0 15,8 4 144-15,-8-4-144 0,8 8 0 0,-2 1 0 16,-1-2 0-16,-1 2 0 0,-1 1 0 0,0 0 0 16,-1 1 0-16,0 2 0 0,0 0 0 0,1 1 0 15,0 0 0-15,0 1 128 0,-2-1-128 0,2 0 0 16,1 0 0-16,1 0 0 0,0-1 0 0,1-1 0 15,0-2 0-15,1 1 0 0,-2-3 0 0,2 3 144 16,2-3-144-16,-2-1 0 0,-7-7 144 0,9 9-144 16,0-4 0-16,0 2 144 0,-3-1-144 0,0 0 160 15,2-1-160-15,-8-5 160 0,0 0 48 0,10 2 16 0,-2-2 0 16,-8 0 0-16,11 0 160 0,-2-1 16 0,0 0 16 0,-1-1 0 16,-8 2 64-16,9-5 16 0,-1-2 0 0,-1 3 0 15,-1-2-96-15,1 2-16 0,0-3 0 0,1 1 0 16,-3-1-112-16,2 0-16 0,-1-2-16 0,1 1 0 15,0-3-96-15,0 1-16 0,1-2 0 0,-2-1 0 16,-2 1-128-16,1 0 192 0,0-3-192 0,0 0 192 16,-1 0-192-16,-2-2 0 0,-1 1 144 0,2-1-144 15,0 1 0-15,-2-1 0 0,1 2 0 0,-1 0 0 16,2-2 0-16,-1 5-128 0,-1 0 0 0,1 2 0 16,0 5-368-16,1-1-64 15,0-1-16-15,1 0 0 0,-1 2-1440 0,-3 5-288 0,8-3-64 0,-8 3-9312 16,10-1-1856-16</inkml:trace>
  <inkml:trace contextRef="#ctx0" brushRef="#br0" timeOffset="12">7617 4765 7359 0,'0'0'320'0,"0"0"80"0,0 0-400 0,0 0 0 16,0 0 0-16,0 0 0 0,-3-7 3712 0,3 7 672 15,0 0 128-15,-5-4 32 0,5 4-3584 0,0 0-704 16,-7-1-128-16,0 1-128 0,-2 1 192 0,2 1-64 15,0 1 0-15,0 0 0 0,-1 0 64 0,-1-3 16 16,1 1 0-16,-1 0 0 0,-1 1 256 0,-1-1 48 16,0 1 16-16,-2 1 0 0,-2-2 240 0,0 0 64 15,0 2 0-15,-2 0 0 0,1 0-112 0,-2 0-16 16,-2 0 0-16,1 0 0 0,0 1-224 0,-1 2-48 0,-4 2-16 0,1-1 0 16,1-3-48-16,0 4-16 0,-3-1 0 0,2 2 0 15,1 0-176-15,0 2-48 0,1 0 0 0,-1 0 0 16,2-1-128-16,0-2 0 0,3 1 144 0,2-1-144 15,0 1 256-15,3-6-32 0,2 1 0 0,3 0 0 16,7-4 48-16,0 0 16 0,0 0 0 0,1 9 0 16,-1-9-32-16,6 8 0 0,2-3 0 0,2 0 0 15,3 1-80-15,-1-2-32 0,1 2 0 0,2-2 0 16,-1 0-144-16,2 3 192 0,1 0-192 0,0-1 192 16,0-2-192-16,1 1 0 0,-1-2 0 0,2 0 0 15,0-1 144-15,2 1-144 0,-1 0 160 0,1-1-160 16,-2-1 272-16,-1 0-32 0,1-1-16 0,-1 0 0 0,0 2 96 15,1 1 32-15,-2-2 0 0,-1 1 0 0,0 0-96 16,-1 0 0-16,-2-1-16 0,-1 1 0 0,1 0-112 16,-2 0-128-16,-1 2 176 0,0-1-176 0,0 1 128 0,-1-2-128 15,-1 0 0-15,-8-2 0 0,8 3 128 0,-1 1-128 16,-7-4 0-16,0 0 0 0,5 4 0 0,-5-4 0 16,0 0 128-16,0 0-128 0,2 8 0 0,-2-1 128 15,-3 0-128-15,0 0 0 0,-3-1 208 0,-1 0-64 16,0-1-16-16,-1 0 0 0,-1 2-128 0,-2-2 0 15,0 1 0-15,0 1 128 0,0 0-128 0,-3 0 0 16,0-2 0-16,-2 2 128 0,1-3-128 0,-1 2 0 16,-1 1 0-16,-1 0 0 0,0 1 0 0,1 1 0 15,1-2 0-15,-2 2 0 0,0-2 0 0,0 0 0 16,2 1 0-16,0-1 0 0,-1 3 0 0,2-2 0 16,1-3 0-16,0 2 0 0,1 2 0 0,0-2 0 0,1-1 0 15,1-1 0-15,0 1 0 0,0 0 0 0,-1-1 0 0,2 2 0 16,-1 2 0-16,3 0 0 0,-2 0 0 0,2 1 0 15,1-1 0-15,1 1 0 0,-2-4 0 0,4 0 0 16,-2 1 0-16,2 1 0 0,-1-1 0 0,1 3 0 16,1-4 0-16,0 2 0 0,0-1 0 0,1 0 0 15,2-7 0-15,-1 7 0 0,1-7 0 0,0 0 0 16,1 9 0-16,-1-9 0 0,3 9 144 0,2-3-144 16,1-2 128-16,1 0-128 0,-7-4 128 0,10 2-128 15,0 3 224-15,0 2-32 0,2 3 0 0,-1-4 0 16,-1-5-48-16,1 1-16 0,1 2 0 0,1-2 0 15,1 1-128-15,1 0 0 0,2 0 0 0,-1 1 0 16,1-2 160-16,1-1-160 0,1 2 192 0,3-2-192 0,2 0 224 0,0 0-64 16,1 0-16-16,-1 2 0 0,1-1-144 0,-1 0 160 15,-2-1-160-15,0 0 160 0,-1 1-160 0,-1-1 0 16,0-1 0-16,-3 2 128 0,-1-2-128 0,-1 0 0 16,0 0 0-16,-3 1 0 0,1-1 0 0,-1 0-256 15,-1-1 64-15,0 1 16 16,-1-2-400-16,0 2-96 0,0 0-16 0,-1 0 0 15,1 2-1488-15,0-2-320 0,-1 0-48 0,2 0-9024 16,0 0-1808-16</inkml:trace>
  <inkml:trace contextRef="#ctx0" brushRef="#br0" timeOffset="13">7073 5968 9215 0,'0'0'816'0,"0"0"-656"16,0 0-160-16,0 0 0 0,0 0 2832 0,0 0 544 16,0 0 96-16,0 0 32 0,0 0-2464 0,0 0-480 15,0 0-112-15,0 0 0 0,0 0 48 0,0 0 16 16,0 0 0-16,0 0 0 0,0 0-192 0,-4 7-16 16,4-7-16-16,-3 8 0 0,0 0-288 0,-1 1 160 15,1 0-160-15,1 0 128 0,-3-1-128 0,1 1 0 16,-2 1 0-16,0 1 128 0,-1 0 32 0,0 0 0 15,0 0 0-15,-1 1 0 0,1 1 16 0,-2 2 0 16,1-1 0-16,1-2 0 0,1 1-176 0,1-3 0 0,3-1 0 0,0 1 128 16,4-1-128-16,0 0 0 0,-2-9 0 0,6 7 0 15,3-1 0-15,0 0 0 0,0-3-160 0,1-1 160 32,2-2-496-32,-1 0 0 0,0 0 0 0,1 0 0 15,0 0-1680-15,-1-4-352 0</inkml:trace>
  <inkml:trace contextRef="#ctx0" brushRef="#br0" timeOffset="14">7180 5764 4607 0,'0'0'192'0,"0"0"64"15,0-8-256-15,0 8 0 0,0 0 0 0,0 0 0 0,-3-8 6000 0,3 8 1152 16,0 0 224-16,0 0 48 0,0 0-6000 0,0 0-1200 16,0 0-224-16,0 0 0 0,0 0-384 0,0 0 0 15,9 3 0-15,-9-3-8608 16,0 0-1712-16</inkml:trace>
  <inkml:trace contextRef="#ctx0" brushRef="#br0" timeOffset="15">7278 6014 33231 0,'-10'-3'1472'0,"10"3"304"0,0 0-1424 0,0 0-352 0,0 0 0 0,0 0 0 16,3-5 176-16,4 3-48 0,3-1 0 0,3 1 0 16,-2 0-128-16,4-2 0 0,1 4-160 0,1 0 160 15,-1 0-160-15,1 1 160 0,-1-1-160 0,1 0 160 16,-2 3-912-16,-2-1-96 0,0-4-16 0,-1 2-8176 16,-3 2-1632-16</inkml:trace>
  <inkml:trace contextRef="#ctx0" brushRef="#br0" timeOffset="16">7237 6153 24879 0,'0'0'2208'0,"-7"2"-1760"16,0 1-448-16,7-3 0 0,-7 0 1664 0,7 0 256 15,0 0 64-15,0 0 0 0,0 0-1584 0,0 0-400 16,0 0 0-16,10 1 128 0,0-1-128 0,2 2 144 16,4-1-144-16,-3 0 160 0,-1 2-160 0,0-1 0 15,-1-2 0-15,4 1 0 0,0-1-256 0,-1 0-96 0,-1-1-16 0,0 1 0 32,-2-2-2608-32,0-1-528 0</inkml:trace>
  <inkml:trace contextRef="#ctx0" brushRef="#br0" timeOffset="17">7582 5949 23039 0,'0'0'2048'0,"0"0"-1648"15,-1-7-400-15,1 7 0 0,0 0 2016 0,0 0 320 16,0 0 64-16,0 0 16 0,0 0-1984 0,0 0-432 16,5 7 0-16,0 4 0 0,-1 0 0 0,-3 1 0 15,-1 2-144-15,0 3 144 0,0-1 0 0,0-1-128 16,-1 3 128-16,1 0 0 0,-1 1-128 0,-1 0 128 16,1 2 0-16,1-3 0 0,-2-3-192 0,2 3 192 15,0-3-192-15,2 0 192 16,-2-1-880-16,1-3-64 0,1-1-16 0,-2-10-7568 15,0 0-1520-15</inkml:trace>
  <inkml:trace contextRef="#ctx0" brushRef="#br0" timeOffset="18">7238 4593 6447 0,'0'0'272'0,"0"0"80"0,0 0-352 0,-6 4 0 0,6-4 0 0,0 0 0 15,0 0 3776-15,-6 3 704 0,6-3 128 0,0 0 16 16,0 0-3504-16,0 0-704 0,0 0-144 0,0 0-16 16,0 0 128-16,0 0 16 0,0 0 16 0,9-5 0 15,-1-1 0-15,-1 0 0 0,-2-1 0 0,1 1 0 16,1 0 192-16,0 2 32 0,0-3 16 0,-1 0 0 16,0-2 16-16,1 2 0 0,0-1 0 0,1-1 0 15,-1-1-96-15,1 0 0 0,-1-1-16 0,0 1 0 0,0 0-192 0,0-2-48 16,0 1 0-16,0 0 0 0,0-1-320 0,-1 2 128 15,0-1-128-15,-2 1 0 0,0 1 0 0,-1 1 128 16,0 0-128-16,1-1 0 0,-1 1 0 0,0 2 0 16,-3 6 0-16,3-9 128 0,-3 9-128 0,3-7 0 15,-3 7 0-15,0 0 0 0,2-7 0 0,-2 7 0 16,0 0 0-16,0 0 0 0,0 0 0 0,0 0 0 16,0 0 0-16,6 7 0 0,0 4 0 0,-2 0 0 15,-1 3 0-15,-1 0 0 0,-1 0 0 0,1 2 0 16,0-2 0-16,0 2 0 0,0-2 0 0,0 1 0 15,-1 0 0-15,1 0 0 0,2-2 0 0,-3 0 0 16,2-2 0-16,0-1 0 0,1 0 0 0,-1-1 0 16,-3-9 0-16,3 10 0 0,-3-10 128 0,0 0 16 15,0 0 0-15,0 0 0 0,0 0-144 0,0 0 128 16,8 0-128-16,-8 0 128 0,7-6 96 0,-1-1 16 0,0-3 0 0,0 2 0 16,-3 0 192-16,-1 0 32 0,1 1 16 0,1 1 0 15,-2-4-176-15,1 0-48 0,0 1 0 0,0 1 0 16,0 1-256-16,0-2 160 0,-1-1-160 0,2 2 128 15,2-3-128-15,-2 1 0 0,0 1 0 0,2-2 128 16,0 1-128-16,0 0 0 0,0 1 0 0,3-1 0 16,-2-1-160-16,3 1 160 0,-1 1-208 0,1 2 80 15,-3-1-272 1,1 1-48-16,0-1-16 0,1 1 0 0,0 0-976 16,1 3-192-16,1 1-32 0,0 0-8496 0,-1 2-1680 0</inkml:trace>
  <inkml:trace contextRef="#ctx0" brushRef="#br0" timeOffset="19">8565 4587 4607 0,'0'0'192'0,"0"0"64"0,0 0-256 0,0 0 0 16,-8-4 0-16,8 4 0 0,0 0 4224 0,0 0 784 0,0 0 176 0,0 0 16 15,0 0-3744-15,0 0-752 0,0 0-160 0,0 0-32 16,0 0-80-16,0 0-32 15,0 0 0-15,0 0 0 0,0 0-240 0,-4 7-160 0,4-7 192 0,-1 7-192 16,1-7 256-16,-6 6-64 0,6-6-16 0,-7 4 0 16,0 2 368-16,1-1 80 0,2 0 16 0,-2-1 0 15,6-4 16-15,-8 4 16 0,-3 2 0 0,0 1 0 16,3 0-96-16,-2 4-32 16,1 0 0-16,-1 1 0 0,2 1-96 0,-2-1-32 0,0 0 0 0,-1 2 0 15,-1 3-224-15,2 0-32 0,1 4-16 0,0-2 0 16,-3 1-144-16,2 0 0 0,0 3 0 0,0-1 0 15,-1 1 0-15,0 1 0 0,0 3 0 0,1 0 0 16,0 2 0-16,1-1 0 0,-1-1 0 0,3-1 0 0,1-1 0 16,-1-2 0-16,1-1 0 0,2 0 0 0,3 3 128 0,-2-1 0 15,-1-2 0-15,4 2 0 0,0-5 32 0,2 2 0 16,0 1 0-16,4 2 0 0,1 0-16 0,1-2 0 16,0 0 0-16,3-3 0 0,0 0-144 0,1-1 160 15,2-2-160-15,0 3 160 0,0-4-160 0,0 0 0 16,2-1 0-16,-2-2 0 0,0 0-144 0,1 0-112 15,-1-1-32-15,1-1 0 16,1-3-736-16,0 1-160 0,-1-2-32 0,1 1 0 16,0-4-2432-16,-2 0-480 0</inkml:trace>
  <inkml:trace contextRef="#ctx0" brushRef="#br0" timeOffset="20">8751 5056 25103 0,'0'0'1104'0,"0"0"240"0,0 0-1072 0,0 0-272 0,0 0 0 0,0 0 0 15,0 0 480-15,4 10 32 0,0-3 16 0,0 0 0 16,-1 0-400-16,2 2-128 0,-1 1 0 0,0 1 0 16,2-4 288-16,0 4-48 0,0-2-16 0,2 1 0 15,-1 2 208-15,1 0 32 0,2 0 16 0,-2 1 0 16,-2-1 144-16,2 0 16 0,2 2 16 0,-2 0 0 15,0 2-192-15,-1-1-32 0,-1 0-16 0,0-1 0 16,1 1-208-16,-2-2-32 0,0 0-16 0,0 0 0 16,1-1-160-16,2 1 0 0,-1-1 144 0,0 0-144 15,-3-5 0-15,3 0 144 0,0-2-144 0,0 1 0 16,-7-6-256-16,9 5-176 0,-9-5-16 0,7 3-16 16,-7-3-2016-16,9 2-400 0,-9-2-64 0,0 0-32 0</inkml:trace>
  <inkml:trace contextRef="#ctx0" brushRef="#br0" timeOffset="21">9128 5091 15663 0,'0'0'1392'0,"0"0"-1120"0,0 0-272 0,0 0 0 16,0 0 2240-16,0 0 400 0,0 0 80 0,0 0 16 16,0 0-2080-16,1 8-400 0,-1-8-96 0,0 12-16 15,-1 0 16-15,-1-1 0 0,0 1 0 0,-2-1 0 16,0 2-32-16,0 0-128 0,-2-2 192 0,-1 4-64 16,-1 1-128-16,-2 1 160 0,-3 3-160 0,-1 0 160 15,2 1 304-15,1 1 64 0,1 2 16 0,-1 1 0 16,0 0 192-16,0 0 32 0,-2 2 16 0,2 2 0 15,0 0-304-15,1 0-64 0,0-2-16 0,0 3 0 16,1-3-272-16,2 0-128 0,0 0 0 0,3 0 128 16,-1-2-128-16,2 2 0 0,0 0 0 0,0 0 128 15,0-2-128-15,2-4 0 0,2-1 0 0,0-2-176 16,0-2-480-16,0-1-112 0,0-3 0 0,1-2-13376 16</inkml:trace>
  <inkml:trace contextRef="#ctx0" brushRef="#br0" timeOffset="22">9556 4571 9215 0,'0'0'816'0,"0"0"-656"0,-4-4-160 0,4 4 0 0,0 0 1376 0,0 0 240 16,-5-4 48-16,5 4 16 0,0 0-1312 0,0 0-368 15,-6 4 128-15,6-4-128 0,0 0 416 0,-7 4 32 16,0 1 16-16,0-1 0 0,1 0 240 0,0 2 64 15,-1 2 0-15,0 1 0 0,0-1-16 0,-3-1 0 16,-1 0 0-16,1 2 0 0,0 3-144 0,-2 0-32 16,0 2 0-16,0-1 0 0,-2 1-192 0,3 1-64 15,2-1 0-15,1 1 0 0,-2-3 144 0,4 1 32 16,5-2 0-16,-2 1 0 0,-2-2-128 0,1 1-32 16,1 0 0-16,2-1 0 0,2-1-128 0,2-1-16 15,1 1-16-15,0-1 0 0,-1 0-176 0,2 0 0 16,2 2 144-16,-3-2-144 0,-4-8 0 0,7 8 128 15,-1-2-128-15,2 0 0 0,1 0 0 0,1 0 0 16,-1-1 0-16,-1 1 0 16,-8-6-384-16,10 6-128 0,0 0-48 0,-1-2 0 15,0-1-720-15,0-3-128 0,0 0-48 0,0-2-9376 0</inkml:trace>
  <inkml:trace contextRef="#ctx0" brushRef="#br0" timeOffset="23">9674 4827 23039 0,'0'0'2048'0,"0"0"-1648"15,0 0-400-15,0 0 0 0,0 0 1776 0,0 0 272 16,0 0 48-16,-1 10 16 0,-1 0-1760 0,2 0-352 16,0-1 0-16,1 1 0 0,0-1-192 0,0 3 192 15,-1-1-160-15,0 1 160 16,0-12-448-16,0 14 0 0,0-4 0 0,0-2 0 16,0-8-320-16,0 0-64 0,3 10-16 0,-3-10 0 15,0 0-112-15,0 0-32 0,1 8 0 0,-1-8-5936 16,0 0-1200-16</inkml:trace>
  <inkml:trace contextRef="#ctx0" brushRef="#br0" timeOffset="24">9714 4671 28559 0,'0'0'2544'0,"0"0"-2032"0,0 0-512 0,4-6 0 16,-4 6 928-16,9-3 96 0,0 1 0 0,-2-3 16 16,2 1-2480-1,-1 1-496-15,-8 3-112 0</inkml:trace>
  <inkml:trace contextRef="#ctx0" brushRef="#br0" timeOffset="25">9791 4527 17503 0,'0'0'1552'0,"0"0"-1232"0,2-7-320 0,-2 7 0 16,0 0 2816-16,0 0 496 0,0 0 96 0,8 3 32 15,-8-3-2784-15,10 3-656 16,-1 1 0-16,2 1 0 0,-1 1 0 0,1 0 0 0,1 0 0 16,-1-1 0-16,-1 3 0 0,1-3 0 0,1 2 0 0,-1 2 0 15,2-1 0-15,0 2-144 0,-3 2 144 0,1-1-128 16,1 0 128-16,-1 1 0 0,0-1 0 0,-2 1 0 15,-1 2 0-15,1 1 0 0,-4-1 128 0,1 0-128 16,-2-2 160-16,-1 3-32 0,-3-1-128 0,0 2 192 16,0-3-192-16,-1-1 176 0,-1 1-176 0,0-1 160 15,-3 0-160-15,1 1 192 0,0-2-192 0,-1 0 192 16,0 1-192-16,-1 1 0 0,0 0 0 0,-1-2 0 16,0 0-384-16,1-1-96 0,-1-1-32 0,1-1 0 15,0-2-1968-15,0 1-400 0,-4 0-64 0,10-7-32 0</inkml:trace>
  <inkml:trace contextRef="#ctx0" brushRef="#br0" timeOffset="26">10065 5323 14735 0,'0'0'1312'0,"0"0"-1056"0,0 0-256 0,0 0 0 16,0 0 3840-16,0 0 720 0,0 0 144 0,0 0 32 16,5-4-3648-16,2 0-704 0,0 0-160 0,2 2-32 15,2 2 48-15,2-1 0 0,0 1 0 0,2-2 0 16,2 1-48-16,4 0-16 0,1 0 0 0,0-1 0 16,1 1-176-16,-1 0 160 0,0 0-160 0,1-1 160 15,0-1-160-15,0-1 0 0,-1 3 0 0,-2-1 0 0,0 1-240 0,-3-2-80 16,0-1 0-16,-1 1-16 15,-1 0-784-15,1 0-160 0,-2-1-16 16,1 0-7712-16,-1 2-1536 0</inkml:trace>
  <inkml:trace contextRef="#ctx0" brushRef="#br0" timeOffset="27">10852 5087 23951 0,'0'0'2128'15,"0"0"-1696"-15,0 0-432 0,-2 10 0 0,2-1 2192 0,1 1 368 16,2-2 64-16,1 4 0 0,0 2-2144 0,1-3-480 16,1 2 0-16,1 0 0 0,-1 1 0 0,2 3 0 15,1 0 0-15,1-1 0 0,-2-1 0 0,-1 1 0 16,2 0 0-16,0-2 0 0,0 0 0 0,1 2 0 16,-2-2 0-16,1 0 0 0,0 0 0 0,1-2 0 15,-2-2 0-15,1 0 0 0,-1-1 0 0,1-1 0 16,0-1-128-16,-1 0 128 15,-1-4-416-15,1-2-32 0,1 1 0 0,-9-2-9088 16,9 0-1840-16</inkml:trace>
  <inkml:trace contextRef="#ctx0" brushRef="#br0" timeOffset="28">11210 5179 35071 0,'-18'-4'1552'0,"7"3"320"0,0 3-1488 0,-2 2-384 0,0 3 0 0,2 4 0 16,2 0 0-16,1 1 0 0,0 2-160 0,0 3 160 16,0 0-288-16,-1 3 48 0,1 0 16 0,-1 4 0 15,1 3 224-15,1 0-144 0,1 0 144 0,-3 6-128 16,-2-2 128-16,0 1 0 0,-1-1 0 0,1-3 0 15,-2 1 0-15,0-4-192 0,-1 1 192 0,1-2-192 16,-1-1-32-16,1-2-16 0,1-1 0 0,2-1 0 0,1-2-80 0,-1-2-32 16,3-4 0-16,2-1 0 0,2-3 32 0,3-7 16 15,0 0 0-15,0 0-13264 16</inkml:trace>
  <inkml:trace contextRef="#ctx0" brushRef="#br0" timeOffset="29">10886 4908 13823 0,'0'0'1216'0,"0"0"-960"0,0 0-256 0,0 0 0 16,0 0 3520-16,0 0 640 0,0 0 144 0,0 0 32 15,0 0-3536-15,10-3-800 0,-2-1 0 0,1 0 0 16,-1-1 0-16,2 0 0 0,-1-1 0 0,1 0 0 15,3 0 0-15,-1-2 0 0,1 0 160 0,0 1-160 16,-2-4 0-16,1 2 0 0,-2-1-176 0,1 0 176 16,-2-1 0-16,0 1 0 0,0 0 0 0,-3 0 0 0,-4-1 304 0,1 0-32 15,2-3 0-15,-3 4 0 0,1 3-80 0,-3-1-32 16,0-1 0-16,0 3 0 0,0 6-160 0,0 0 0 16,0 0 0-16,0 0 128 0,0 0-128 0,0 0 0 15,0 0 0-15,0 0 128 0,7 6-128 0,-7-6 0 16,5 7 0-16,0 1-176 0,0 1 176 0,-1 1 0 15,-1 2 0-15,1-2 0 0,-1-2 0 0,1 2 176 16,0 1-48-16,-1 0 0 0,-1-1 144 0,1-1 32 16,1 0 0-16,0-1 0 0,0 0 16 0,2 0 16 15,-2-1 0-15,3 0 0 0,0 2-192 0,0-4-144 0,0 0 192 16,1 0-192-16,0 0 128 0,1-1-128 0,-9-4 0 0,9 4 0 16,-1-1 0-16,-8-3 0 0,8 0 0 15,-8 0 0 1,9-2-1536-16,-9 2-304 0,8-1-64 0</inkml:trace>
  <inkml:trace contextRef="#ctx0" brushRef="#br0" timeOffset="30">11679 4508 10127 0,'0'0'896'0,"0"0"-704"15,-7 0-192-15,0 1 0 0,-2 2 2992 0,2 1 560 16,7-4 112-16,-8 4 32 0,0 0-2864 0,1 2-560 16,0 1-112-16,1-1-32 0,0-1-128 0,-2 3 192 15,0-1-192-15,1 3 192 0,0-1 32 0,1 2 16 16,-1-1 0-16,2 0 0 0,0-1-32 0,1 1 0 16,1 0 0-16,0 3 0 0,0-2-16 0,2 1-16 15,1 2 0-15,1 1 0 0,-1-1 32 0,0 1 16 16,-1-2 0-16,2 0 0 0,2 1-64 0,0-1-16 0,-2-1 0 0,3 0 0 15,2-1-144-15,0-1 0 0,0-1 0 0,1-1 128 16,1-1-384-16,1 1-96 0,-2-3-16 0,1-2-7696 16,0 0-1536-1</inkml:trace>
  <inkml:trace contextRef="#ctx0" brushRef="#br0" timeOffset="31">11750 4704 26719 0,'0'0'2368'0,"0"0"-1888"16,0 0-480-16,0 0 0 0,0 0 1856 0,0 0 256 15,0 0 64-15,7 8 16 0,-7-8-1744 0,4 7-448 16,1 2 0-16,-1-1 0 0,-1-1 0 0,-1 1 0 16,0-1 0-16,-2-7 0 15,0 0-592-15,2 8-48 0,0-2-16 0,-2-6 0 16,1 8-656-16,-1-8-128 0,0 0-32 0,0 0 0 16,0 0 240-16,0 0 32 0,0 0 16 0,0 0 0 15,0 0-608-15,0 0-128 0</inkml:trace>
  <inkml:trace contextRef="#ctx0" brushRef="#br0" timeOffset="32">11804 4644 33855 0,'0'0'1504'0,"0"0"304"0,-7-3-1440 0,7 3-368 0,0 0 0 0,0 0 0 15,0 0 0-15,0 0 0 0,0 0 0 0,0 0-192 16,0 0-2672-16,0 0-528 0,0 0-128 16,0 0 0-16</inkml:trace>
  <inkml:trace contextRef="#ctx0" brushRef="#br0" timeOffset="33">11837 4502 29247 0,'0'0'1296'0,"0"0"272"0,0 0-1248 0,0 0-320 0,0 0 0 0,0 0 0 16,10-1 160-16,-2 1-32 0,-8 0 0 0,8 1 0 15,0 3 0-15,0-1-128 0,-1 4 192 0,1-1-64 16,-2-1-128-16,1 4 128 0,1 1-128 0,-1 2 128 16,0-1-128-16,0 2 0 0,1-2 0 0,-1 1 128 15,0 1-128-15,1-1 0 0,-2 2 0 0,1-1 0 16,-1 1 0-16,1 1 0 0,0 3 0 0,0-2 0 15,0 0 0-15,1 1 0 0,-2 0 0 0,1 0 0 16,0-1 0-16,0-2 0 0,-1 1 0 0,-2-1 0 16,2-2 0-16,-2 3 0 0,-2-2 0 0,0 1 0 0,-1-4 0 15,-2 1 0-15,-1 2 0 0,-2-5 0 16,-1 2-288-16,-2 0 16 0,0 0 0 0,-1-1-8560 16,-2-1-1728-16</inkml:trace>
  <inkml:trace contextRef="#ctx0" brushRef="#br0" timeOffset="34">11918 4304 26895 0,'0'0'1184'0,"0"0"256"0,0 0-1152 0,0 0-288 16,0 0 0-16,0 0 0 0,4 7 432 0,0 0 16 15,3 1 16-15,2-2 0 0,0 0-304 0,0 0-160 16,0 1 160-16,2 0-160 0,2 2 320 0,0 0-48 16,-2 0 0-16,4 1 0 0,1 1 0 0,-1-1 0 15,-1 2 0-15,0-1 0 0,0 4-64 0,0 0-16 16,1 2 0-16,-1 3 0 0,0 0-16 0,2 3-16 15,0 4 0-15,0 1 0 0,0 1 304 0,0 0 64 16,-1 1 16-16,0 1 0 0,-2-1 112 0,-1-1 32 0,-2-1 0 0,-1 2 0 16,-1-2-64-16,-2 4-16 0,-2 2 0 0,-1-4 0 15,0 0-352-15,-3 1-80 0,0-3-16 0,-2 3 0 16,-1 2-160-16,-1-3 160 0,-1-2-160 0,-1 1 160 16,-2-1-160-16,-1 1 0 0,-1-2 0 0,0 0 128 15,-3 1-128-15,-1-1 192 0,0-1-192 0,0 1 192 16,-2 0-192-16,2 0 128 0,0 1-128 0,1-1 128 15,-1-1-304-15,1-2-64 0,0-9-16 0,3 0 0 16,2-4-128 0,0 0-16-16,0-6-16 0,1 0 0 0,0-3-688 0,-1-2-144 0,-1 0-32 0,0-2 0 15,3-2-1872-15,-1-2-384 0</inkml:trace>
  <inkml:trace contextRef="#ctx0" brushRef="#br0" timeOffset="35">12358 4145 27647 0,'0'0'2448'0,"-4"-6"-1952"0,3-2-496 0,1 8 0 15,0 0 1360-15,5-5 176 0,3 0 48 0,0-2 0 16,2-2-1328-16,1 2-256 0,2 1 0 0,1-2 0 15,-1 2 0-15,1 0 0 0,-1 1 0 0,-2-1 0 16,1 2 160-16,-2-2-160 0,0 2 128 0,-3 1-128 16,-7 3 192-16,11-3-32 0,-2 0-16 0,-1 2 0 15,-8 1 208-15,9 1 32 0,-2 2 16 0,-7-3 0 16,9 2-128-16,-9-2-16 0,8 7-16 0,-1 1 0 16,-2 2-240-16,0 0 144 0,-1 1-144 0,1 2 128 15,-1 2-128-15,0 2 0 0,-1 4 144 0,-2-3-144 0,2 2 0 0,-2 1 0 16,-1 1 0-16,0-2 128 0,-2 0-128 0,0 0 0 15,0 0 128-15,-1-2-128 0,-3 2 0 0,0-3 128 16,1-1-128-16,-3-1 0 0,0 0 0 0,-2-1 144 16,0-2-144-16,0-1 0 0,-1-1 160 0,-2-2-160 15,0-1 128-15,0-1-128 0,-1-2 160 0,-1 0-160 16,1 0 192-16,1 0-192 0,0-4 128 0,1-2-128 16,0 0 0-16,3 1 0 0,-1-2 128 0,2 0-128 15,0-1 0-15,1-2 0 0,0-2 0 0,2-1 0 16,-1 0 128-16,1 0-128 0,-1-1 0 0,3 1 0 15,2 1 0-15,1 2 0 0,0 6 0 0,2-7 0 16,-2 7 0-16,0 0 0 0,0 0 0 0,9-6 0 0,2 5 0 16,0 2 0-16,0 2 128 0,4 2 112 0,-1 2 16 0,3 3 16 15,2 1 80-15,0-1 16 0,-1 1 0 16,1 0 0-16,1 1-144 0,1-2-32 0,0 0 0 0,-1-1 0 16,-1 0-192-16,1 1 176 0,2-2-176 0,-4 0 160 15,1-1-160-15,-2 1 0 0,0 1 144 0,0-2-144 16,-3 1 160-16,-1-3-32 0,0 1-128 0,-2-2 192 31,2 2-512-31,-3-1-128 0,-2 2 0 0,1-1-16 0,-3 0-2128 0,1-1-416 16,-7-5-96-16,17 6-16 0</inkml:trace>
  <inkml:trace contextRef="#ctx0" brushRef="#br0" timeOffset="36">4907 7184 13407 0,'0'0'592'0,"0"0"128"0,0 0-576 0,0 0-144 0,0 0 0 0,0 0 0 16,-7 1 1472-16,7-1 272 0,0 0 48 0,0 0 16 16,0 0-80-16,0 0-32 0,0 0 0 0,0 0 0 15,0 0-176-15,0 0-48 0,7 5 0 0,0-1 0 16,-7-4-352-16,9 6-80 0,0 1-16 0,0 0 0 16,1 1-400-16,2 3-96 0,0-4-16 0,0 4 0 15,2 0-304-15,1 1-64 0,0 2-16 0,1-1 0 16,-2-1-128-16,0 0 128 0,1-1-128 0,-2 3 128 15,0-1-128-15,0 0 0 0,-2 1 0 0,-1-1 128 16,-1 0-128-16,-1-2 0 0,1 1-192 0,0-2 192 16,0 1-624-16,0-4 0 0,-1 1 0 0,0 0 0 15,0-3-1296-15,0 1-256 0,1 2-48 0,2-3-6816 16,-1-5-1376-16</inkml:trace>
  <inkml:trace contextRef="#ctx0" brushRef="#br0" timeOffset="37">5578 7099 23039 0,'-9'-3'2048'0,"3"0"-1648"15,6 3-400-15,-6 0 0 0,6 0 2576 0,-6 4 432 0,6-4 96 0,-6 8 16 16,-2 1-2560-16,2 3-560 0,0 2 0 0,2 2 0 15,1 2 0-15,-1 1 0 0,-2 2 0 0,1 3 0 16,0 0 0-16,0 2 0 0,-4-1 0 0,2 4 176 16,-1-1 96-16,-1 3 32 0,1 2 0 0,-4 4 0 15,0 0 192-15,0-1 32 0,1-1 16 0,-2 0 0 16,0-2-304-16,0-4-64 0,2-3-16 0,0 2 0 16,1-4-160-16,0 0 0 0,0-1 144 0,0-3-144 15,1-3 0-15,1 0 0 0,2-2 0 0,2-3 0 16,2-1-432-1,0-2-144-15,2-9-48 0,0 0-10272 0,0 0-2064 0</inkml:trace>
  <inkml:trace contextRef="#ctx0" brushRef="#br0" timeOffset="38">5125 6950 25743 0,'0'0'1136'0,"-7"1"240"0,-3 0-1104 0,4-1-272 0,6 0 0 0,0 0 0 16,-8 2 496-16,8-2 32 0,0 0 16 0,0 0 0 16,0 0 96-16,0 0 0 0,0 0 16 0,0 0 0 15,0 0-80-15,9-3 0 0,0 0-16 0,-1 2 0 16,2 0-176-16,-10 1-16 0,0 0-16 0,10-3 0 16,2 0 96-16,-1-1 32 0,0-1 0 0,0 1 0 15,0-2 96-15,0 2 0 0,1-2 16 0,-1-1 0 16,-1 0-112-16,1-2-32 0,1 1 0 0,-1-1 0 15,-1 1-160-15,0 0-32 0,-1-3-16 0,0 1 0 16,0 0-112-16,-2-1 0 0,1 0-128 0,1-2 192 16,-1 3-192-16,-1 0 0 0,1 0 128 0,-4 0-128 15,2 1 0-15,-2 2 0 0,-1 2 0 0,-3 5 0 0,3-9 0 16,-3 9 128-16,0 0-128 0,0 0 0 0,0 0 0 0,0 0 176 16,0 0-176-16,0 0 160 0,0 0-160 0,0 0 0 15,7 7 0-15,-7-7 0 0,7 8 0 0,0 1 0 16,-3 1 0-16,-1 0 0 0,1 0 128 0,2 0-128 15,-2 0 0-15,1 0 128 0,-1-2-128 0,1 0 0 16,0-1 0-16,2 1 0 0,1 1 0 0,-3-2 0 16,-5-7 0-16,5 8 0 0,1-1 0 0,0-1 128 15,-6-6-128-15,7 9 0 0,-2-1 0 0,1-1 0 16,-1 0 128-16,-5-7-128 0,6 5 0 0,1 0 0 16,1-2 0-16,-8-3 0 0,7 5-224 0,1-1-80 15,2-1-16-15,-1-2 0 16,-9-1-1920-16,8 0-384 0,2-3-64 0,0 2-12336 0</inkml:trace>
  <inkml:trace contextRef="#ctx0" brushRef="#br0" timeOffset="39">5984 6534 20271 0,'0'0'1792'0,"0"0"-1424"15,0 0-368-15,0 0 0 0,0 0 1664 0,0 0 256 16,0 0 48-16,0 0 16 0,0 0-1616 0,0 0-368 15,0 0 0-15,1 9 0 0,-1-9 0 0,0 0 0 0,-3 13 0 0,1-3 0 16,-1-2 0-16,0 4 0 0,-1-1 0 0,-1 1 0 16,-4-1 0-16,1 3 128 0,0 0-128 0,-1 2 0 15,-1-2 304-15,0 0-48 0,0 0 0 0,-1 2 0 16,2 0 16-16,0-1 0 0,1 0 0 0,-1-1 0 16,3-3 80-16,1 2 16 0,-1-2 0 0,3 1 0 15,0-1 16-15,2 1 16 0,1 0 0 0,3-1 0 16,-2 1-240-16,2 1-160 0,1-1 192 0,1 1-192 15,1 0 0-15,0 1 0 0,-1 1 0 0,0-3 0 16,0-2 0-16,0 0 0 0,2-1 0 0,-1-1 0 16,-1-2-624-16,1-1-176 0,2 0-32 15,0-1-16-15,-1-1-944 0,2-2-176 0,-9-1-32 0,10-3-5504 16,0-1-1104-16</inkml:trace>
  <inkml:trace contextRef="#ctx0" brushRef="#br0" timeOffset="40">6169 6855 25855 0,'0'0'1152'0,"0"0"224"0,0 0-1104 0,0 0-272 15,0 0 0-15,0 0 0 0,0 0 608 0,0 0 64 16,6 9 16-16,-3 0 0 0,-3-9-256 0,1 11-48 0,1-2-16 0,0 1 0 15,1 1-144-15,0-1-32 0,-3-10 0 0,3 12 0 16,-1-4-192-16,0 0-192 0,-2-8 48 0,0 0 0 31,2 9-944-31,-2-9-176 0,0 0-32 0,0 0-6768 0,0 0-1344 0</inkml:trace>
  <inkml:trace contextRef="#ctx0" brushRef="#br0" timeOffset="41">6183 6628 31151 0,'0'0'1376'16,"0"0"288"-16,0 0-1328 0,0 0-336 0,0 0 0 0,0 0 0 15,0 0 336-15,0 0 0 0,0 0 0 0,0 0 0 16,0 0-1248-16,0 0-256 0,0 0-48 0,0 0-11952 15</inkml:trace>
  <inkml:trace contextRef="#ctx0" brushRef="#br0" timeOffset="42">6267 6556 22623 0,'0'0'1008'0,"0"0"208"0,-7-2-976 0,7 2-240 0,0 0 0 0,0 0 0 15,-7 0 256-15,7 0 16 0,0 0 0 0,0 0 0 16,0 0 288-16,0 0 48 0,0 0 16 0,0 0 0 16,0 0-96-16,5-5-16 0,2-1 0 0,1 3 0 15,1 2-128-15,2-1-16 0,-2 2-16 0,0 0 0 16,1 2-112-16,2-1-32 0,-2 0 0 0,0 2 0 15,0 3 16-15,0 0 0 0,0 0 0 0,-2 2 0 16,-2 0-96-16,1 1 0 0,1 1-128 0,-2 1 192 16,-3 1-48-16,0 3-16 0,1-2 0 0,0 1 0 15,0 1 16-15,-1-3 0 0,-2 0 0 0,2-1 0 16,1 4-144-16,0-2 0 0,-1-1 0 0,1-1 128 0,2 0 48 16,-1-1 0-16,0 1 0 0,-1 0 0 15,-2-1-16-15,0 0 0 0,-2 0 0 0,0 0 0 0,-1-2-160 0,1 1 128 16,1 1-128-16,-3 1 128 0,-3-2-128 0,-1 0 128 15,-1 0-128-15,-1 2 128 0,-1 1-128 0,0-1 0 16,-2-1 0-16,0 0 128 16,0 0-432-16,0-1-80 0,0 0-32 0,3-1 0 15,-1-3-1728-15,2 1-352 0,0-2-64 0</inkml:trace>
  <inkml:trace contextRef="#ctx0" brushRef="#br0" timeOffset="43">6918 7038 31327 0,'0'0'2784'0,"3"-7"-2224"0,-3 7-560 0,6-4 0 16,-6 4 1728-16,9-4 256 0,1 3 32 0,1-1 16 15,2 0-1696-15,0 2-336 0,1 1 0 0,1-1 0 16,1-1 0-16,-1 1 0 0,1 2 0 0,0 0 0 16,1-2-272-16,2 0 64 0,-1 0 16 0,2 0 0 15,0-3-192-15,0 2-16 16,1 2-16-16,2-2 0 0,-1-2-240 0,1 0-48 0,-2-1-16 0,0 1 0 15,-3 0-352-15,-1 0-64 0,-4 0-16 0,-2 1 0 16,-2 1-1648-16,-9 1-336 0,0 0-64 0,0 0 0 0</inkml:trace>
  <inkml:trace contextRef="#ctx0" brushRef="#br0" timeOffset="44">6926 7285 41631 0,'0'0'1856'0,"0"0"368"0,0 0-1776 0,9-1-448 0,0-2 0 0,1 3 0 16,3 1 0-16,0 1 0 0,0-1 0 0,2 0 0 16,2 1-176-16,1-2-16 0,2 0 0 0,0 0 0 31,2 0-608-31,-1 0-128 0,0-2-32 0,1 0 0 15,-1 0-528-15,-1 0-112 0,-3 0-32 0,2 1 0 16,0 1-400-16,1 0-80 0,-4 0 0 0,0 2-16 16,-2-2-720-16,-2 0-144 0</inkml:trace>
  <inkml:trace contextRef="#ctx0" brushRef="#br0" timeOffset="45">7899 7022 27935 0,'0'0'1232'0,"0"0"256"0,0 0-1184 0,0 0-304 0,0 0 0 0,0 0 0 16,7-3 352-16,-7 3 16 0,0 0 0 0,8 3 0 15,-8-3 272-15,8 5 48 0,-2 0 16 0,-1 1 0 16,-5-6-64-16,6 8 0 0,-2 2 0 0,0-1 0 16,3 5-48-16,-3-3-16 0,-1-2 0 0,1 0 0 15,1 1 0-15,0-2 0 0,-3 0 0 0,3 1 0 16,-1 0-48-16,0 2-16 0,0-4 0 0,-1 1 0 16,-1 1-112-16,0 0-16 0,0 0-16 0,0-2 0 15,2 1-160-15,-1-3-16 0,-3-5-16 0,4 8 0 16,2-2-176-16,-1-1 128 0,2-2-128 0,-1 1 128 15,-6-4-128-15,10 0 128 0,0-2-128 0,0 1 128 0,-2 0-128 16,0-2 128-16,0-1-128 0,2-1 128 0,1 0-128 0,-1 0 0 16,-1 2 0-16,-4-1 128 0,-5 4-128 0,8-6 0 15,-1 1 144-15,-7 5-144 0,6-5 0 0,0 0 0 16,-1 0 0-16,-5 5 0 0,10-2 0 0,-2 2 0 16,1 1 0-16,-9-1 0 0,8 3 0 0,-1 2 0 15,-1 0 0-15,1 2 0 0,2 0 0 0,0 2-128 16,-2 0 128-16,1 0 0 0,2-2 0 0,-2 0 0 15,1 1 0-15,-1-3 0 0,0 2 0 0,0-2 0 16,-1-1 0-16,0-1 0 0,0-2 0 0,-7-1 0 16,9-1 0-16,-1 1 0 0,1-2 0 0,0 1 256 15,-1-1-64-15,0 0-16 0,-8 2 80 0,10-4 32 0,-1 1 0 16,1-2 0-16,-1 1 0 0,2 0 0 0,-1-1 0 16,-2 1 0-16,1 0-112 0,-1 1-32 0,-1 1 0 15,1 0 0-15,-3-4-144 0,3 1 192 0,0-1-192 0,0 1 192 16,1-3-192-16,0 1 160 0,0-1-160 0,-1 0 160 15,-1-2-16-15,-2 0 0 0,3-1 0 0,-3 1 0 16,1 0 48-16,0-1 0 0,1-2 0 0,0-1 0 16,-4 2-192-16,1-3 0 0,0 2 0 0,-1 0 0 15,1-3-272-15,-1 2 64 0,-1 0 16 0,-1 2 0 32,-3 1-512-32,0 3-80 0,0-1-32 0,2 9 0 15,0 0-464-15,-4-6-112 0,4 6-16 0,0 0 0 0,-7 0-1664 0,-2 0-352 0,2 2-64 16,7-2-10336-16</inkml:trace>
  <inkml:trace contextRef="#ctx0" brushRef="#br0" timeOffset="46">9380 6881 12671 0,'0'0'560'0,"0"0"112"0,0 0-544 0,0 0-128 0,0 0 0 0,0 0 0 15,3-6 1472-15,-3 6 256 0,0 0 48 0,0 0 16 16,0 0-512-16,0 0-80 0,0 0-32 0,0 0 0 16,0 0-400-16,0 0-64 0,0 0-32 0,0 0 0 15,-10 3-32-15,2 2 0 0,-2-1 0 0,1 2 0 16,0 3 384-16,0-1 80 0,-1 3 16 0,0 1 0 16,-1-2 160-16,-1 3 16 0,-2 2 16 0,1 0 0 15,-1 1-352-15,0 0-80 0,0 1-16 0,1 5 0 16,0 1-480-16,-2 0-80 0,0-3-32 0,2-2 0 15,1 0-272-15,0 0 128 0,-1-3-128 0,5 0 0 16,-3-1 0-16,2-2 0 0,-1-1 0 0,1-3 0 16,2-1-320-16,1-1-192 0,-1-3-16 0,7-3-16 15,-7 1-1648-15,-1 2-336 0,1-3-64 0,7 0-16 16,0 0-944-16,-5-10-192 0</inkml:trace>
  <inkml:trace contextRef="#ctx0" brushRef="#br0" timeOffset="47">8937 6911 11967 0,'0'0'528'0,"0"0"112"0,0 0-512 0,0 0-128 16,0 0 0-16,0 0 0 0,0 0 5984 0,3 7 1168 15,-3-7 224-15,8 13 48 0,1-2-5968 0,0 2-1200 16,-1 0-256-16,2-1 0 0,4 1 0 0,0-1 192 0,-1 2-32 0,1-1-16 15,1 1-144-15,0 2 0 0,1-1 0 0,1 0 0 16,-3-2 0-16,2 0 128 0,-1-2-128 0,1-1 0 16,-2 0 0-16,0-1 0 0,-1-2 0 0,1-1-176 15,-1 0 48-15,1-2 0 0,-3 1 0 0,2-2 0 32,3 0-256-32,-1 0-32 0,-1 1-16 0,1-3 0 15,2 1-640-15,-1 0-128 0,-3-2-16 0,0 0-16 0,-1 0-2464 0,0-2-480 16</inkml:trace>
  <inkml:trace contextRef="#ctx0" brushRef="#br0" timeOffset="48">9843 6382 12895 0,'0'0'1152'0,"0"0"-928"0,0 0-224 0,0 0 0 16,0 0 2816-16,0 0 512 0,0 0 96 0,0 0 32 15,-8 4-2576-15,3 2-512 0,-3 1-112 0,1 2 0 16,-1-5-256-16,1 5 0 0,2 1 0 0,-3 0-160 16,-1 1 160-16,0 0 0 0,1-1 0 0,0 1 0 15,-2 0 0-15,3 0 0 0,0 0 160 0,-1 1-160 16,2-1 464-16,1 2 0 0,0 0 0 0,0 1 0 15,2 1 80-15,2-1 16 0,-2 1 0 0,2 2 0 16,-1 0-240-16,2 0-32 0,2-1-16 0,1-2 0 16,-2 0-272-16,2-1 0 0,1 0 0 0,0-3 0 15,2-2-2048-15,0 1-320 0,0-4-64 0,-6-5-8800 16</inkml:trace>
  <inkml:trace contextRef="#ctx0" brushRef="#br0" timeOffset="49">9978 6587 27647 0,'0'0'2448'0,"0"0"-1952"16,0 0-496-16,-3 9 0 0,2-1 1776 0,1 1 256 15,0 2 48-15,0-1 16 0,1 0-1648 0,1 3-320 0,1-2-128 0,0 2 0 16,0-3-208-16,0 0-160 0,1-2-16 0,0 2-16 31,-1-2-1712-31,2-1-320 0,-1 0-80 0,-4-7-6016 0,0 0-1200 0</inkml:trace>
  <inkml:trace contextRef="#ctx0" brushRef="#br0" timeOffset="50">10041 6488 19343 0,'0'0'1728'0,"0"0"-1392"0,-4-5-336 0,0 0 0 0,4 5 3984 0,-3-5 736 16,3 5 144-16,0 0 16 0,0 0-4032 0,0 0-848 15,0 0 0-15,0 0-208 16,0 0-1808-16,7-3-352 0,-7 3-80 0</inkml:trace>
  <inkml:trace contextRef="#ctx0" brushRef="#br0" timeOffset="51">10057 6364 11055 0,'0'0'480'0,"0"0"112"16,0 0-464-16,0 0-128 0,0 0 0 0,0 0 0 0,0 0 4736 0,0 0 944 0,0 0 176 0,9 4 32 15,0-1-4416-15,0 1-896 0,-1 2-192 0,1-2-16 16,0 1 0-16,1 0 0 0,0 2 0 0,-1-1 0 16,1 1-160-16,0 0-16 0,3 2-16 0,-1-1 0 0,-1 1-176 0,0-1 0 15,1 1 0-15,-1-2 0 0,2 2 0 0,-2 0 0 16,-1 0 0-16,0 1 0 0,1-1 0 0,1 2 0 15,-3 0 0-15,-1 0 0 0,0 0 0 0,-2 1 0 16,0 0 0-16,-2 2 128 0,0-2 32 0,0 3 0 16,-1-1 0-16,-1 0 0 0,-2 0 0 0,0 0 0 15,0-2 0-15,-1 1 0 0,-1-2-160 0,0 1 0 16,-3 0 144-16,1-2-144 0,-2-1 0 0,2 1 0 16,-4-2 0-16,1 1-192 15,0-2-256-15,-1 0-64 0,-2-1-16 0,0 1 0 16,-1-2-496-16,-1 0-112 0,1-2-16 0,0-1-13152 0</inkml:trace>
  <inkml:trace contextRef="#ctx0" brushRef="#br0" timeOffset="52">10748 6824 8287 0,'0'0'736'0,"0"0"-592"0,0 0-144 0,0 0 0 15,0 0 5520-15,0 0 1072 0,1 10 224 0,2 0 32 16,1 0-5296-16,-1 0-1056 0,0 1-224 0,0 2-32 16,0 1 144-16,-1 1 48 0,-1 1 0 0,0 0 0 15,0 0-240-15,-1 1-32 0,0-3-16 0,-1 3 0 16,-2 3-144-16,0-1 0 0,0-3 0 0,-1 0 0 16,0-6 0-16,-2 4-256 0,2-4 64 0,0-1 16 15,-1 0-592-15,1-4-112 0,4-5-16 0,-5 7-16 16,5-7-2336-16,-7 2-464 0,7-2-80 0,0 0-32 0</inkml:trace>
  <inkml:trace contextRef="#ctx0" brushRef="#br0" timeOffset="53">10558 7046 11967 0,'0'0'1072'0,"0"0"-864"15,2-7-208-15,-2 7 0 0,0 0 6464 0,9-3 1264 16,2 3 240-16,-1-1 48 0,1-1-6288 0,1 1-1280 15,1 1-240-15,1 1-48 0,1 1 16 0,1 0 0 16,0 0 0-16,1-1 0 16,2-2-688-16,-1 1-128 0,0 3-16 0,-1-3-16 15,-1 0-2336-15,2 0-480 0,1 0-96 0,-3-3-10432 0</inkml:trace>
  <inkml:trace contextRef="#ctx0" brushRef="#br0" timeOffset="54">11294 6537 17503 0,'0'0'1552'0,"0"0"-1232"0,0 0-320 0,0 0 0 0,0 0 5024 16,0 0 944-16,0 0 192 0,0 0 48 0,0 0-4832 0,4 6-960 15,0 2-192-15,-1 3-32 0,-1 4-192 0,-2 3 0 16,-1 1 0-16,0 5 0 0,-2 2 0 0,2 3 0 16,-2 1 0-16,0 0 0 0,0 1 0 0,0-1 0 15,-1-1 0-15,3-2 0 0,-2-2 176 0,2 1 48 16,-1-3 16-16,2 2 0 0,0-1 16 0,0-1 16 16,0-3 0-16,0-4 0 0,0-5 0 0,1 1 0 15,1 0 0-15,1 0 0 0,-3-3-48 0,0-9-16 16,0 0 0-16,4 8 0 0,-4-8-48 0,0 0-16 15,0 0 0-15,0 0 0 0,0 0-16 0,0 0-128 16,7-3 192-16,-1-4-64 0,-2-2 0 0,-1 2-128 0,-2-4 192 16,3 0-64-16,-1-1-128 0,1-2 0 0,0 0 144 15,1-1-144-15,1 3 0 0,0-1 0 0,-1 0 0 0,1-1 0 16,2-1-224-16,0 2-16 0,-1 0 0 0,1 3 0 16,-1 2 80-16,2 3 16 0,-1-2 0 0,1 3 0 15,-1 1 144-15,1 1 0 0,-9 2 0 0,9-1 0 16,-1 2 0-16,2 2 176 0,1 0-48 0,1 2 0 15,-2 1-128-15,1 1 0 0,-2 0-160 0,1 2 160 16,1-2-128-16,0 5 128 0,-1 2 0 0,2 0-144 16,-1-2 144-16,-1 1 0 0,0-1 0 0,-2 2 0 15,-1-1 0-15,-2 1 0 0,-2-2 0 0,-1-2 0 16,-2-10 0-16,2 11 0 0,-4 0 0 0,0-4 128 16,-2 0 64-16,-3-1 32 0,-2-1 0 0,-1 0 0 15,-2-1 96-15,0-1 32 0,-3 0 0 0,0 1 0 0,-4-1-176 0,1 1-48 16,-2 0 0-16,0 0 0 0,-2-1-128 15,0 0 0-15,-1 0 144 0,2-2-144 0,-1-2 0 0,0-1 0 16,0 0 0-16,0 0-128 16,0-1-256-16,0-1-64 0,-2-4 0 0,0 1 0 15,2 0-1296-15,1-1-272 0,2-1-48 16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7:18:47.6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18473 16816 22111 0,'-16'-8'1968'0,"2"1"-1584"0,1 4-384 0,3 0 0 16,3 1 2320-16,3 1 384 0,-3 1 80 0,-5-4 16 15,-8 1-2176-15,-7-3-432 0,-1 0-192 0,-2 2 160 16,1-2-672-16,1-3-144 0,1 2-32 0,1-3 0 16,0 2-512-16,0-2-96 0,-1 0-32 0,-2 4 0 15,1 3 80-15,-3 1 16 0,-1 4 0 0,-4 1 0 0,-1 0 1232 16,-4 3 320-16,-4 4 16 0,0 3 16 0,-5 0 672 0,0 0 144 15,0-5 32-15,1 0 0 0,0 0-496 0,-1-1-80 16,-1 2-32-16,-1-2 0 0,-1 1-112 0,-2-4-32 16,0 2 0-16,-1-5 0 0,6 2 384 0,-1-3 64 15,1-4 0-15,1-1 16 0,-1 4-16 0,1-3-16 16,-1 4 0-16,-1-2 0 0,-3-1-544 0,2 2-96 16,3-1-32-16,0 2 0 0,3-3-208 0,0 3 0 0,2 3-192 15,-1 0 192 1,2 4-560-16,-1 1 0 0,1 2 0 0,1-1 0 15,1-6 48-15,2 1 16 0,3-4 0 0,5 0 0 0,3 0 352 0,4-2 144 16,3 0-128-16,5-1 128 0,1-2 336 0,3 1 160 0,1-2 16 0,1 0 16 16,1-2 0-16,2 0 0 0,2-2 0 15,1 4 0-15,2-3-304 0,0 2-64 0,4-2-16 0,1 1 0 16,3 0 16-16,2-2 0 0,3 0 0 0,0 1 0 16,3-1-160-16,-1 1-224 0,2-4 48 0,1 1 16 31,2-1-224-31,1 4-64 0,2-1 0 0,0-3 0 0,2-2 256 0,0 2 32 15,2-3 16-15,2 1 0 0,0 3 144 0,0-2 192 0,4-1-32 0,0 2-16 16,1-4 112-16,2 0 0 0,2-3 16 0,-2-2 0 16,0 2-128-16,0-1-16 0,-2-1-128 0,-1 0 192 0,-1 0-192 15,-2 0 0-15,0 3 128 0,-5-1-128 0,-2 1 0 0,-4-3 0 16,0 4 0-16,-6-2 0 0,-3 1 160 0,-1 1-16 16,-4 2 0-16,-2 1 0 0,1 4 368 0,-5-2 80 15,0 5 16-15,-4 0 0 0,-1 6-272 0,-3-2-48 16,-4 4-16-16,-1 1 0 0,0 2-272 0,-5 3 0 15,0 1 0-15,-3 4 0 0,-1-1-224 0,1 3 48 16,-1-1 16-16,1 2 0 0,1-2 160 0,-2 4 0 16,0-1 0-16,-1 5-128 0,-1-2 128 0,1 2 0 15,2 1 0-15,0-1 0 0,2-2 0 0,2 2 0 16,3 1 0-16,3-5 0 0,2 0 0 0,2-3 0 16,4-1 0-16,-1-2 0 0,5 2 0 0,0 1 0 15,3-2-128-15,1 4 128 0,2-3-320 0,2 2 0 16,2 4 16-16,0-2 0 0,2 3 80 0,0-1 16 0,1 1 0 15,0 1 0-15,-1 0 48 0,1 1 16 16,0-2 0-16,2 2 0 0,-1 2 144 0,0-4 0 0,3 2 0 16,1-1 0-16,4-4 0 0,1 3 128 0,4-3-128 15,1-1 128-15,2-2-128 0,6 2 0 0,4 1 0 16,4 2 0 0,5 0-1360-16,3 3-304 0,-2-1-48 0,1 2-13328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0:20.27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631 11767 6447 0,'-16'27'576'0,"6"-7"-576"0,-3 2 0 0,2-1 0 15,0-1 6192-15,0-1 1120 0,2-5 240 0,3-2 32 16,-1-4-5920-16,7-8-1200 0,0 0-224 0,0 0-48 16,0 0 80-16,0 0 32 0,0-15 0 0,4 0 0 15,1-2-176-15,3-7-128 0,1-2 144 0,3-4-144 16,1-2 432-16,-3 12-16 0,6-5 0 0,2-5 0 16,2-5 96-16,5-4 32 0,2-5 0 0,4-3 0 15,-1-4-32-15,28-52-16 0,-8 6 0 0,-6 3 0 16,-5 2-48-16,-3-1-16 0,1-2 0 0,2-3 0 15,4-6-128-15,4-4-32 0,1-3 0 0,5-5 0 16,2-4-112-16,-1-5-32 0,-2-5 0 0,-1-7 0 16,1-7 64-16,2 0 0 0,5-2 0 0,4-4 0 15,3-6-192-15,2-1 0 0,-1-4 0 0,-1-2 128 16,-3-1 0-16,6-8 0 0,5-1 0 0,2-1 0 0,-2 2-128 0,2-1 192 16,2-2-192-16,-5-2 192 0,-4-3-192 0,3 0 128 15,2 0-128-15,1 1 128 0,4 5-128 0,-4-2 0 16,-3-4 0-16,0 4 0 0,-1 0 0 0,2 5 0 15,0 3 0-15,0-4 0 16,-1-3-400-16,-4 3-112 0,-7 6-32 0,3 0 0 16,1-7-2848-16,-2 1-576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5:58.52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3912 4510 1839 0,'0'-3'160'0,"-1"3"-160"0,1-2 0 15,0 1 0-15,0 1 640 0,0-3 80 0,-1 1 32 0,1-3 0 16,-1-2-112-16,0 1-32 0,1 0 0 0,-2 0 0 16,2 0 16-16,0 2 0 0,0-1 0 0,0 4 0 15,0-4 272-15,0 4 48 0,0-2 16 0,-1-1 0 16,1 4 416-16,0-3 96 0,-1 0 0 0,1 3 16 15,0-2 224-15,-1 1 32 0,1-2 16 0,0 1 0 16,0 0-496-16,0 0-112 0,0-1 0 0,0 2-16 16,1 1-320-16,-1-2-64 0,1 2-16 0,0 0 0 0,-1 0-192 0,0 0-32 15,0 0-16-15,0 0 0 0,0 0 160 0,0 0 48 16,-6 22 0-16,4-13 0 0,-2 3 0 0,1-2 0 16,1 6 0-16,1-2 0 0,-1 0-176 0,1 6-16 15,-1 5-16-15,2 1 0 0,-1 2-176 0,2 3-48 16,0 0 0-16,0 1 0 0,2 3-272 0,-1-4 128 15,1 5-128-15,-1-5 0 0,2-3 160 0,0-2-160 0,1-1 128 16,-2-3-128-16,2 0 0 0,-1 1 0 0,1-5 0 0,1 1 0 16,0-3 0-16,0 0 0 0,3-3 0 0,-2 2 0 15,2-5 0-15,1 0 0 0,-1 0 0 0,1-4 128 16,-1 0-128-16,1-1 0 0,1-5 0 0,1 0 0 16,-3-2 0-16,1-2 0 0,1 2 0 0,-1-2 0 15,0-5 0-15,0 2 0 0,-1-2 0 0,-2-3 0 16,2-1 128-16,-3 1 0 0,-1 1 0 0,0-1 0 15,0-3-128-15,-1-1 0 0,-1 0 0 0,1-4 0 16,-3 1 0-16,1 1 0 0,-1-2 0 0,-1-1 0 16,0-1 128-16,-3-4 0 0,1-3 0 0,-2 1 0 0,0-3-128 15,1 0 0-15,-3 1 0 0,1-2 0 0,-2 1 0 0,2 3 0 16,2 5 0-16,-1-1 0 0,0-2-128 0,1 1 128 16,-1-1 0-16,-1 1 0 0,0 6 0 0,1 1 0 15,-1 5 0-15,-1 3 128 0,1 1-128 0,-1 2-176 16,1 2 48-16,-1 1 0 15,1 4-320-15,0 0-48 0,-1 0-16 0,0 2 0 16,-2 5-256-16,2-4-48 0,-1 4-16 0,0-1 0 16,1-3-1376-16,-1 4-288 0,-1-1-48 0,1 0-11152 0</inkml:trace>
  <inkml:trace contextRef="#ctx0" brushRef="#br0" timeOffset="347.78">3929 4745 8287 0,'0'2'736'0,"0"-2"-592"0,1 0-144 0,-1 0 0 15,1 0 928-15,0 0 160 0,2 1 16 0,0 2 16 16,2-1 1888-16,0-2 368 0,0 2 80 0,0 0 0 0,-1 2-816 0,1 1-160 16,-1-2-48-16,-1 4 0 0,0 0-704 0,0 2-160 15,1-3-32-15,0 0 0 0,0 0-784 0,-2-2-176 16,3 2-16-16,0-2-16 0,1 1-272 0,0-5-48 16,2 1-16-16,-1-2 0 15,3 1-48-15,-1-3-16 0,-1 0 0 0,1 0 0 0,0-3-144 0,-1 0-272 0,1 0 64 0,-2-2 16 31,2 2-448-31,-2-3-64 0,2 2-32 0,-1 1-17040 0</inkml:trace>
  <inkml:trace contextRef="#ctx0" brushRef="#br0" timeOffset="975.3">4192 4147 8287 0,'0'0'736'0,"0"0"-592"0,0 0-144 0,0-1 0 16,0 1 384-16,0-2 32 0,0 2 16 0,0-3 0 15,1-1 256-15,0 1 48 0,2-2 16 0,-2 1 0 0,2 3 144 0,-3-2 16 16,1 1 16-16,-1 1 0 0,1 2 208 0,-1 1 32 15,0 1 16-15,0 1 0 0,0 2 352 0,-1 1 80 16,1 2 16-16,0 3 0 0,0 1-544 0,0-1-96 16,0 2-32-16,1-2 0 0,0 0-368 0,1 1-80 15,0 0 0-15,0 3-16 0,2 3-32 0,-1-3 0 16,0 0 0-16,1 0 0 0,1 1-208 0,1-3-64 16,-1-2 0-16,-1-2 0 0,-2-4-192 0,3 3 0 0,-1-3 0 15,2 2 0-15,0-2 0 0,2-2 0 0,0 1-144 16,1-2 144-1,-2 0-752-15,-2-3-48 0,2 1-16 0,-1 1 0 16,1-2-992-16,-1 0-208 0,2 0-32 0,-2 0-9408 0</inkml:trace>
  <inkml:trace contextRef="#ctx0" brushRef="#br0" timeOffset="1533.04">4414 4181 11967 0,'-3'-3'528'0,"0"3"112"0,2 0-512 0,0 0-128 0,0 0 0 0,-1 3 0 0,1-3 1408 0,0 3 256 0,-2 1 64 16,0 2 0-16,0 3 80 0,1 1 32 0,-1 0 0 0,2-2 0 15,0 2-1088-15,1 0-224 0,0-1-32 0,1 1-16 16,0 0-176-16,1 0-48 0,-1 2 0 0,0 0 0 15,1-2 48-15,-2-1 0 0,2 1 0 0,-1-4 0 16,0 0 80-16,0 4 32 0,1-4 0 0,0 3 0 16,1-5-224-16,-1 2-64 0,1-3 0 0,1 0 0 15,0-3-128-15,1 0-272 0,1 0 64 0,1-3 16 32,-1 0-736-32,0-2-144 0,0 0-16 0,0-4-16 15,0 3-176-15,1-3-16 0,-1 2-16 0,-3-3 0 0,2 1 544 0,-2 2 128 0,-1-4 0 0,1 3 16 0,-2-1 624 0,-1 2 0 16,0-1 0-16,-1 0 0 15,0 3 272-15,-2-1 176 0,1 2 48 0,-1-2 0 16,1 3-96-16,-2-4-16 0,0 4 0 0,1-4 0 16,-2 3-384-16,-2-3 0 0,4 4 0 0,-3-1 0 15,-1-2-576 1,1 2-208-16,0-2-48 0,-1 3 0 0,0 0-320 0,1 3-64 0</inkml:trace>
  <inkml:trace contextRef="#ctx0" brushRef="#br0" timeOffset="2150.85">4534 4501 6447 0,'0'0'576'0,"0"0"-576"15,2 0 0-15,-2 0 0 0,0 0 912 0,1 0 80 0,0 0 16 0,0 0 0 16,1-2 320-16,0 0 64 0,1 2 16 0,-3 0 0 15,0 0 48-15,0 0 16 0,0 0 0 0,14-16 0 0,-10 10 208 16,-1 0 48-16,0-3 16 0,1 2 0 16,0-4-288-16,-1 0-64 0,2-1-16 0,-2 1 0 0,1-1-480 0,-1-3-112 15,1 1-16-15,-2 0 0 0,1 0-128 0,-2-2-48 16,0 1 0-16,-1-1 0 0,0 1-144 0,0 4-16 16,-1-1-16-16,0 1 0 0,0 1 0 15,-1 2 0-15,1 2 0 0,0-3 0 0,-2 3-128 0,2-1-32 16,0 1 0-16,0-1 0 0,1 4-256 0,-1-3 160 15,-1-1-160-15,2 1 128 0,-1-2-128 0,1 1 0 16,-1 0 0-16,0 1-176 0,-1 1 176 0,0 0 0 0,-2-1 0 16,-2 0 0-16,1-1 0 0,-4 1 0 15,1 0 0-15,-5 0 0 16,0 0-1344-16,-2-2-224 0,5 6-48 0,-2-4-14752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0:39.207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18431 15520 36223 0,'0'0'1600'0,"0"0"336"0,-8-1-1552 0,8 1-384 15,0 0 0-15,0 0 0 0,0 0 1024 0,0 0 112 16,0 0 16-16,0 0 16 0,0 0-80 0,6-7-32 16,-6 7 0-16,11-8 0 0,-1 3-320 0,1 1-64 15,-2-1-16-15,1 4 0 0,1-2-256 0,-1 2-48 16,-10 1-16-16,12 1 0 0,-2 3-16 0,-1 3-16 15,-1 0 0-15,-1 5 0 0,-2 1-64 0,-2 3-16 16,-2 2 0-16,0 3 0 0,0 0-64 0,-1 2-16 16,-2-1 0-16,1 3 0 0,-1 0 80 0,1 1 16 15,-2 0 0-15,2 0 0 0,-2 0 16 0,3-4 16 16,2-2 0-16,2-2 0 0,0-1-96 0,1 0-32 0,-1 1 0 0,2-3 0 16,3 0 0-16,0-2 0 0,-2-1 0 0,1 0 0 15,0-4-144-15,1-2 0 0,-1-1 144 0,-8-5-144 16,10 6 128-16,0-5-128 0,-10-1 128 0,11-3-128 15,-3-1 144-15,-1-2-144 0,0-5 192 0,-1 1-192 16,1-3 0-16,0 0 0 0,-1-1 0 0,1-1 0 16,0 1 128-16,1 1-128 0,0 1 0 0,1 0 0 15,0 1 0-15,0 2 0 0,-9 9 0 0,12-6 0 16,0 1 0-16,-2 4 0 0,3 1 0 0,-1 2-144 16,-1 2 144-16,-1 0 0 0,2 0 0 0,-2 1-128 15,-1 1 128-15,0-1 0 0,-9-5 0 0,12 6 0 16,-1 1 0-16,-2-2 0 0,0 3 160 0,0 2-160 0,-1 1 0 0,2 0 0 15,1 3 0-15,0-4-160 0,-3 0 160 16,1 0 0-16,2-1 0 0,0 0 0 0,2 0 0 0,0-3 0 16,-2-2 0-16,1 0 0 0,1-1 0 0,-2-2 0 15,1 0 128-15,-1-1-128 0,0 0 144 0,1-1-144 16,-2 0 192-16,1-2-192 0,-2-1 336 0,1 0-32 16,2-2-16-16,-1-1 0 0,-1 1-80 0,3-2-16 15,-1-4 0-15,0 2 0 0,-1-6 48 0,1-1 0 16,0 0 0-16,-2-6 0 0,1-2-80 0,-2 0-16 15,0-3 0-15,0-2 0 0,-1-2-144 0,0 1 160 16,-1 0-160-16,1-4 160 0,-2 1-160 0,-1-3 0 16,-1-1 144-16,1 1-144 0,0-3 192 0,-1 4-48 15,-1 1 0-15,-2 3 0 0,0 2-144 0,0 4-256 16,-1 2 64-16,0 3 16 16,0 5-480-16,0 4-112 0,0 3 0 0,0 9-16 15,0 0-1632-15,0 0-320 0,0 0-64 0</inkml:trace>
  <inkml:trace contextRef="#ctx0" brushRef="#br0" timeOffset="1450.76">3559 8254 30399 0,'-13'-9'1344'0,"7"5"288"15,6 4-1312-15,-8-6-320 0,3-1 0 0,5 7 0 16,0 0 2432-16,0 0 400 0,0 0 96 0,0 0 16 0,0 0-2032 0,0 0-400 16,0 0-64-16,0 0-32 0,6 12-256 0,-1 2-160 15,1 5 192-15,1 2-192 0,2 3 144 0,1 5-144 16,-4 4 0-16,3-1 144 0,0 6-144 0,0 2 128 16,-1 2-128-16,0 1 128 0,0-4 112 0,-2 2 16 15,1 2 0-15,-2 0 0 0,0 0 128 0,-1 2 16 16,-1 0 16-16,0 3 0 0,-2 3-32 0,0-2 0 15,0 0 0-15,2-4 0 0,-2-3 0 0,2-2 0 16,0-6 0-16,-1-3 0 0,1-3-96 0,-2-3-32 16,0-3 0-16,1-3 0 0,0-3-64 0,1-2 0 15,0-1-16-15,-3-13 0 0,0 0-32 0,0 0 0 16,0 0 0-16,0 0 0 0,-3-9 64 0,0-4 16 16,1-1 0-16,-1-6 0 0,0-1-32 0,1-3-16 15,-1-5 0-15,2 0 0 0,0-5-176 0,2-1 0 0,0-3 144 16,3 1-144-16,1-1 0 0,2 5 0 0,1 3 0 0,0 2 0 15,-2-2 0-15,3 3 0 0,2 7 0 0,-1 1 0 16,0 4 0-16,2-1 0 0,0 3 0 0,2 1 0 16,1 3 0-16,-1 0 0 0,0 1 0 0,2 2 0 15,2 1 0-15,0 1 0 0,-1 1 0 0,0 3 0 16,0 0 0-16,0 3-160 0,-1 2 160 0,1 1 0 16,0 3-128-16,0 3 128 0,-2-3 0 0,1 6 0 15,-2 4 0-15,2-2-128 0,-2 3 128 0,-1 1 0 16,-2 1 0-16,1 1 0 0,-1 3 0 0,0 2 0 15,-2-1 0-15,-3 0 0 0,0 1 0 0,-1-3 0 16,-1-1 0-16,0 0 0 0,-3-3 0 0,-1-2 0 16,-1-1 0-16,-1-1 144 0,-2 0-144 0,-1-4 192 0,0 0-192 0,-3-1 0 15,-1-3 0-15,-1 0 0 0,-1-1 192 16,-1 1-64-16,-1-1 0 0,-2 0 0 0,-3 0 16 0,-1 0 0 16,0 1 0-16,-3-3 0 0,-5 0 64 0,4-1 16 15,3-1 0-15,0 0 0 0,-5-2-16 0,0 3 0 16,0-2 0-16,0 1 0 0,1 0-208 0,-1-2 176 15,0 1-176-15,2 0 160 0,-1-1-160 0,1 0 0 16,-2-2 0-16,2 0 128 16,-1 1-592-16,1 0-128 0,0 2-32 0,1 1 0 15,-1 1-2480-15,3 1-496 0,3 4-112 0</inkml:trace>
  <inkml:trace contextRef="#ctx0" brushRef="#br0" timeOffset="5536.22">23196 5772 20671 0,'0'0'912'0,"0"0"192"0,0 0-880 0,0 0-224 16,-5-6 0-16,5 6 0 0,-4-8 1168 0,4 8 192 16,0 0 48-16,-4-7 0 0,0-1-224 0,4 8-32 15,0 0-16-15,0 0 0 0,-7-6-80 0,7 6-16 16,-8-7 0-16,8 7 0 0,0 0-64 0,-7-1-16 15,7 1 0-15,-11-1 0 0,2 1-320 0,9 0-80 16,-9 2-16-16,1 2 0 0,-1 0-208 0,9-4-32 16,-8 5-16-16,8-5 0 0,-6 11-48 0,2-1-16 15,4-10 0-15,-3 12 0 0,2 1 0 0,2 0 0 0,2 0 0 0,-1-1 0 16,2 0-80-16,1-2-16 0,2 0 0 0,0 0 0 16,-2 1-128-16,-5-11 160 0,8 7-160 0,-1-2 160 15,1 2-160-15,-8-7 192 0,11 1-192 0,-2-1 192 16,-9 0-32-16,10-3 0 0,1-2 0 0,-5 0 0 15,-1-4 144-15,1 0 16 0,-1-1 16 0,0 0 0 16,-1-6-64-16,0 2-16 0,-2 0 0 0,0 1 0 16,-2 0 0-16,-2 0-16 0,0-2 0 0,-1 0 0 15,1 2-48-15,-2 2 0 0,0 2 0 0,4 9 0 16,-7-8-192-16,1 4 0 0,6 4 128 0,-11 2-128 16,1 3 0-16,1 1 0 0,1 2 0 0,0 3 0 15,-1 0 0-15,0 2 0 0,1 2 0 0,0 2 0 16,2 1 0-16,-1 0 0 0,2-2 0 0,1-1 0 15,0 1 0-15,3 0 0 0,1-2 0 0,2-2 0 0,4-3 0 0,0 1 0 16,-6-10 0-16,12 6 0 0,-2-1 0 0,1-3 0 16,-1-3 0-16,2-2 0 0,-2 0 128 0,1-3-128 15,-1-4 176-15,1 1-176 0,-1-2 160 0,1 0-160 16,-2-4 128-16,-2 2-128 0,0-1 208 0,-1 2-32 16,1 3-16-16,-7 9 0 0,1-12-32 0,-2 2-128 15,-2-1 192-15,1 2-64 0,-2 4-128 0,4 5 128 16,-8-5-128-16,0 4 128 0,8 1-128 0,-10 4 0 15,1-2 0-15,0 2 0 0,-2 1 0 0,2-2 0 16,9-3 0-16,-9 4 0 0,2 2 0 0,7-6 0 16,0 0 0-16,0 0 0 0,0 0 0 0,0 0 0 15,0 0 0-15,0 0 0 0,0 0 0 0,0 0 0 16,11 2 0-16,-11-2 128 0,12 0-128 0,-1-2 0 0,2-6 0 0,-2 2 128 16,-3-1-128-16,1 0 0 0,0-1 0 0,-1-1 128 15,-2-2-128-15,-1 3 0 0,-5 8 0 0,6-9 128 16,-4-1-128-16,-2 10 0 0,0-9 0 0,0 9 0 15,0 0 0-15,0 0 128 0,0 0-128 0,0 0 0 16,0 0 0-16,-9 5 0 0,1 3 0 0,2 0 0 16,0-1 0-16,3 1 0 0,3-8 128 0,-6 15-128 15,1 0 0-15,1-2 0 0,2-2 0 0,2-11 128 16,-4 10-128-16,4-10 0 0,0 0 0 0,0 0 0 16,-3 12 0-16,3-12 0 0,0 0 128 0,0 0-128 15,0 0 0-15,0 0 0 0,0 0 0 0,0 0 0 16,0 0-480-16,0 0-128 0,12-5-32 0,-2 1 0 15,-10 4-1968-15,13-4-400 0,0-3-64 0</inkml:trace>
  <inkml:trace contextRef="#ctx0" brushRef="#br0" timeOffset="9695.15">23181 5815 14735 0,'-10'4'1312'0,"0"0"-1056"16,0 0-256-16,1 0 0 0,1-4 1840 0,8 0 304 0,0 0 64 0,-7 0 16 16,7 0-1200-16,0 0-224 0,0 0-48 0,0 0-16 15,0 0-112-15,0 0-32 0,0 0 0 0,0 0 0 16,0 0 320-16,0 0 64 0,0-12 16 0,0 12 0 16,0 0 160-16,0 0 48 0,0 0 0 0,0 0 0 15,9-4-256-15,-9 4-48 0,0 0-16 0,0 0 0 16,10 1-240-16,-10-1-64 0,0 0 0 0,11 0 0 15,-11 0-192-15,0 0-32 0,11 0-16 0,-11 0 0 16,0 0-96-16,11-1-32 0,-2 1 0 0,-9 0 0 16,10-2 112-16,-10 2 0 0,0 0 16 0,9-4 0 15,-9 4-32-15,7-7-16 0,-7 7 0 0,0 0 0 16,1-10-32-16,1 1-16 0,-2 9 0 0,0 0 0 16,-4-8 48-16,4 8 16 0,-3-9 0 0,3 9 0 15,0 0-128-15,0 0-32 0,0 0 0 0,0 0 0 0,-8-4-144 0,8 4 0 16,0 0 0-16,0 0 0 0,-8 6 0 0,2 3 0 15,1 2 0-15,1-2 0 0,4-9 0 0,-4 12 0 16,0 1 0-16,1-3 0 0,3-10 0 0,0 12 0 16,0-12 0-16,0 12 0 0,0-1 0 0,0-11 0 15,0 0 0-15,0 0 0 0,7 7 176 0,-7-7-48 16,0 0-128-16,12 2 192 0,-2 2-48 0,0-6-16 16,1-2 0-16,1-3 0 0,-2 3-128 0,3-1 0 15,1 0 0-15,-1-2 128 0,-1 1-128 0,1-2 0 16,-1-1 0-16,0 0 128 0,-2 4-128 0,-1-1 0 15,-2 0 0-15,-1-1 128 0,0 0 16 0,-3-1 0 16,-3 8 0-16,2-11 0 0,-5 2-144 0,1 0 0 16,-1-1 0-16,-1 2 0 0,-3 1 0 0,0 2 128 15,-4 0-128-15,2 2 192 0,0 2-64 0,0 2 0 0,-3 1 0 0,2-1 0 16,-1-1 0-16,2 1 0 0,9-1 0 0,-10 4 0 16,1 1 0-16,1 2-128 0,8-7 192 0,-7 6-64 15,2 2-128-15,5-8 128 0,-5 11-128 0,5-11 128 16,0 0-128-16,-3 9 0 0,3-9 0 0,-1 9 0 15,1-9 0-15,0 0 0 0,0 0 0 0,0 0 0 16,0 0 0-16,0 0-304 0,0 0 48 0,0 0 16 16,0 0-1632-1,0 0-336-15,3 10-64 0,-3-10-11216 0,3 13-2240 0</inkml:trace>
  <inkml:trace contextRef="#ctx0" brushRef="#br0" timeOffset="12012.78">23114 5891 3679 0,'0'0'320'0,"0"0"-320"16,0 0 0-16,0 0 0 0,0 0 1568 0,0 0 240 15,0 0 48-15,0 0 16 0,0 0-96 0,0 0-32 16,0 0 0-16,10-2 0 0,-10 2-544 0,0 0-112 16,8-6-32-16,-8 6 0 0,0 0-176 0,8-5-48 15,-8 5 0-15,0 0 0 0,0 0-96 0,0 0-32 0,0 0 0 0,0 0 0 16,6-7-224-16,-6 7-48 0,5-8-16 0,-5 8 0 15,0 0-96-15,0 0-32 0,0 0 0 0,0 0 0 16,0 0 16-16,0 0 0 0,8-5 0 0,-8 5 0 16,0 0 224-16,0 0 48 0,7-6 16 0,-7 6 0 15,0 0 112-15,0 0 32 0,0 0 0 0,0 0 0 16,4-8-96-16,-4 8-32 0,0 0 0 0,0 0 0 16,0 0-176-16,0 0-48 0,0 0 0 0,0 0 0 15,0 0-80-15,0 0-32 0,0 0 0 0,0 0 0 16,0 0-48-16,0 0-16 0,0 0 0 0,0 0 0 15,-7 10 48-15,7-10 0 0,0 0 0 0,-6 9 0 16,6-9 64-16,-6 11 32 0,6-11 0 0,0 0 0 0,-6 8 0 0,6-8 0 16,0 0 0-16,-7 7 0 0,7-7-32 0,-7 8-16 15,7-8 0-15,-10 8 0 0,10-8-48 0,-9 8-16 16,9-8 0-16,-8 10 0 0,2-3-80 0,-1-1-16 16,1 1 0-16,6-7 0 0,-8 10-16 0,0 1-128 15,-1-3 192-15,1 1-64 0,1 0 96 0,-1 0 16 16,0-1 0-16,0 0 0 0,-1-1-48 0,1 0 0 15,-1-1 0-15,0 1 0 0,-2 1 16 0,1 0 0 16,0-2 0-16,-1 2 0 0,-1-1 16 0,2-1 0 16,0-1 0-16,-2 2 0 0,-1-1-48 0,2 3-16 15,2-2 0-15,1 1 0 0,2-3-160 0,-3 0 192 16,-2 0-192-16,2 2 192 0,3-1-192 0,-5 1 0 16,-1-1 0-16,2 1 128 0,1 0-128 0,0-1 0 0,0 1 0 15,2 0 0-15,1 1 0 0,-2 0 0 0,-1-1 0 0,2-1 0 16,2 2 0-16,0 0 0 0,5-8 128 0,-7 9-128 15,1-3 0-15,6-6 0 0,0 0 0 0,-7 9 0 16,1 1 0-16,0-3 0 0,1 1 0 0,5-8 0 16,0 0 0-16,-5 8 0 0,5-8 0 0,-4 10 0 15,4-10 0-15,0 0 0 0,-6 7 128 0,6-7-128 16,-6 9 0-16,1-1 0 0,5-8 0 0,-5 8 0 16,5-8 0-16,0 0 0 0,0 0 0 0,0 0 0 15,-5 8 0-15,5-8 0 0,0 0 128 0,-5 7-128 16,5-7 0-16,0 0 0 0,0 0 0 0,-7 7 0 15,7-7 0-15,0 0 0 0,-7 6 0 0,7-6 0 16,0 0 0-16,0 0 0 0,-3 8 0 0,3-8 0 0,0 0 0 0,0 0 0 16,0 0 0-16,-4 9 0 0,4-9 0 0,0 0 0 15,-4 8 0-15,4-8 0 0,0 0 0 0,0 0 0 16,-4 9 0-16,4-9 0 0,0 0 0 0,-4 9 0 16,4-9 0-16,0 0 0 0,0 0 0 0,0 0 0 15,-5 8 0-15,5-8 0 0,-4 12 0 0,4-12 0 16,0 0 0-16,-3 9 0 0,3-9 0 0,-5 8 0 15,5-8 0-15,0 0 0 0,-5 8 0 0,5-8 0 16,-7 8 0-16,7-8 0 0,0 0 0 0,0 0 0 16,0 0 0-16,-6 7 0 0,6-7 0 0,0 0 0 15,-5 8 0-15,5-8 0 0,0 0 0 0,0 0 0 16,0 0 0-16,0 0 0 0,-3 9 0 0,3-9 0 16,0 0 0-16,0 0 0 0,0 0 0 0,-1 10 0 15,1-10 0-15,0 0 0 0,0 0 0 0,0 0 0 0,0 0 0 0,-3 9 0 16,3-9 0-16,0 0 0 0,0 0 0 0,0 0 0 15,-4 9 0-15,4-9 0 0,-4 9 0 0,4-9 0 16,0 0 0-16,0 0 0 0,0 0 0 0,0 0 0 16,0 0 0-16,-1 10 0 0,1-10 0 0,0 0 0 15,0 0 0-15,0 0 0 0,0 0 0 0,0 0 0 16,0 0 0-16,0 0 0 0,0 9 0 0,0-9 0 16,0 0 0-16,0 0 0 0,0 0 0 0,0 0 0 15,0 0-560 1,0 0 16-16,0 0 0 0,0 0 0 0,0 0-2464 0,0 0-512 0,0 0-80 15</inkml:trace>
  <inkml:trace contextRef="#ctx0" brushRef="#br0" timeOffset="13288.87">22992 6026 11567 0,'0'0'512'0,"0"0"112"0,0 0-496 0,3-10-128 0,0 1 0 0,-3 9 0 15,3-9 208-15,0 1 32 0,0-3 0 0,-3 11 0 16,2-9-240-16,1 1 0 0,1 1 0 0,-4 7 0 16,5-8 0-16,-5 8 0 0,7-9 0 0,-1 2 0 15,-1 1 0-15,2 0 0 0,-7 6 0 0,9-6 0 16,-9 6 0-16,9-5 128 0,-1 0-128 0,-8 5 0 16,9-6 0-16,-9 6 128 0,9-5-128 0,-9 5 0 15,0 0 592-15,8-3 80 0,-8 3 16 0,0 0 0 16,0 0 720-16,0 0 160 0,0 0 32 0,0 0 0 15,0 0-320-15,0 0-64 0,8-6-16 0,-8 6 0 16,0 0-384-16,0 0-80 0,0 0-16 0,0 0 0 16,0 0-224-16,0 0-48 0,0 0-16 0,0 0 0 0,0 0-64 0,0 0-16 15,0 0 0-15,0 0 0 0,0 0 0 0,0 0 0 16,0 0 0-16,0 0 0 0,0 0-16 0,0 0 0 16,0 0 0-16,0 0 0 0,0 0 240 0,0 0 64 15,0 0 0-15,0 0 0 0,0 0 64 0,0 0 32 16,1 10 0-16,-1-10 0 0,0 0-32 0,-1 12 0 15,1-12 0-15,-3 12 0 0,3-12-64 0,-5 9-32 16,-2 0 0-16,2 3 0 0,-1-3-176 0,-2 1-48 16,-1 0 0-16,0 0 0 0,0 0-128 0,-1 2-16 15,0 0-16-15,-2 1 0 0,-1 1 48 0,0 2 16 16,-1 1 0-16,-2-2 0 0,-1 2 16 0,0-2 0 16,0 0 0-16,0 1 0 0,0 2-96 0,2 1-16 15,-1 0 0-15,-1-1 0 0,-1-3-16 0,-2 3-16 16,0 0 0-16,0 0 0 0,0 1-160 0,2-1 128 0,0-1-128 0,1 0 128 15,1 0 48-15,3-2 0 0,-1 1 0 0,2-2 0 16,2-1-32-16,2 1 0 0,-1-1 0 0,2 0 0 16,1-3-144-16,1 0 160 0,-1 1-160 0,2-1 160 15,4-10-160-15,-2 9 0 0,2-9 0 0,0 11 128 16,0-11-128-16,-1 10 0 0,1-10 0 0,0 9 0 16,0-9 0-16,0 0 0 0,0 0 0 0,0 0 0 15,0 0 0-15,0 0 0 0,0 0 128 0,0 0-128 16,0 0 0-16,0 0 0 0,9-7 144 0,-2 0-144 15,1-2 0-15,-1 0 128 0,-2-2-128 0,2 1 0 16,-1 0 0-16,2-4 0 0,0 1 0 0,2 0 0 16,1-2 0-16,-1-2 0 0,0-3 0 0,3 2 0 0,3 1 0 15,2-1 0-15,1 3 0 0,-1-4 0 0,4-2 0 0,-1-1 0 16,-3-2 0-16,3 1 0 0,4 1 0 0,-2 1 0 16,-2-4 0-16,3 3 0 0,0 1 0 0,1 0 0 15,-4 0 0-15,-1 2-128 0,-2-1 128 0,-1 3 0 16,-4-1 0-16,-2 4 0 0,0 3 0 0,-2 1 0 15,-2-1 0-15,-1 2 0 0,-1 0 0 0,-5 9 0 16,7-9 0-16,-7 9 0 0,5-8 0 0,-5 8 0 16,5-8 0-16,-5 8 0 0,0 0 0 0,0 0 0 15,0 0 0-15,0 0 0 0,0 0 0 0,3-6 0 16,-3 6 0-16,0 0 0 0,0 0 0 0,0 0 0 16,0 0 0-16,0 0 0 0,0 0 0 0,0 0 0 15,0 0 0-15,0 0 0 0,0 0 0 0,0 0 0 16,0 0 0-16,0 0 0 0,0 0 0 0,0 0 0 15,0 0 0-15,0 0 0 0,0 0 0 0,-7 10 0 0,1-1 0 16,-1 3 0-16,-1 1 0 0,1 0 0 0,-2 0 0 0,-1 2 0 16,1-2 0-16,0 2 0 0,-3-2 0 0,2 0 0 15,-2 2 0-15,-1 0 0 0,-1 1 0 0,0 0 128 16,-2-2-128-16,0 2 0 0,-1 2 0 0,0-1 128 16,0 2-128-16,-2 2 0 0,1 0 0 0,-2-1 128 15,-2 2-128-15,-2-1 0 0,1-2 128 0,-2 3-128 16,0 2 0-16,3-1 144 0,3 1-144 0,-1-2 0 15,1-4 192-15,2 1-192 0,2-3 192 0,2 0-192 16,2-2 160-16,0 0-160 0,1-8 128 0,2 2-128 16,1-2 0-16,7-6 128 0,0 0-128 0,0 0 0 15,-6 6 0-15,6-6 0 0,0 0 128 0,0 0-128 0,0 0 0 0,0 0 0 16,0 0 0-16,0 0 0 0,0 0 0 0,0 0 0 16,-8-6-160-16,8 6 160 0,0 0-384 0,0 0 0 15,0 0 16-15,0 0 0 16,-8-5-272-16,8 5-48 0,0 0-16 0,0 0 0 15,-8-2-960-15,8 2-192 0,0 0-32 0,0 0-16 16,0 0-1616-16,0 0-336 0</inkml:trace>
  <inkml:trace contextRef="#ctx0" brushRef="#br0" timeOffset="15660.42">22733 6328 5519 0,'0'0'496'0,"0"0"-496"0,0 0 0 0,0 0 0 16,0 0 2656-16,0 0 432 0,0 0 96 0,0 0 16 0,-3-10-1904 0,3 10-368 15,0 0-80-15,0 0-16 0,0 0-48 0,0 0-16 16,0 0 0-16,0 0 0 0,0 0 96 0,0 0 16 15,0 0 0-15,0 0 0 0,0 0 128 0,-9 7 16 16,9-7 16-16,0 0 0 0,-5 9-80 0,0 1 0 16,5-10-16-16,-5 10 0 0,1-1-288 0,4-9-48 15,-7 10-16-15,5 2 0 0,-2 0-288 0,-2 1-64 16,0 1-16-16,-1-4 0 0,1 3-80 0,2-2-16 16,-1-1 0-16,-1 1 0 0,-1 0 96 0,-1 3 16 15,3-5 0-15,-2 2 0 0,-1-1 240 0,0-4 48 16,2 2 16-16,-2 1 0 0,-1 1-48 0,1 0-16 15,2-1 0-15,-1-3 0 0,7-6-160 0,-9 8-48 16,2-1 0-16,7-7 0 0,-6 6-32 0,6-6-16 0,-7 9 0 0,7-9 0 16,0 0-48-16,0 0-16 0,0 0 0 0,0 0 0 15,0 0-160-15,0 0 0 0,-5 7 144 0,5-7-144 16,0 0 160-16,0 0-32 0,0 0-128 0,0 0 192 16,0 0-32-16,0 0-16 0,0 0 0 0,0 0 0 15,0 0-144-15,0 0 192 0,0 0-192 0,0 0 192 16,0 0-192-16,0 0 192 0,0 0-192 0,0 0 192 15,0 0-64-15,0 0 0 0,0 0 0 0,0 0 0 16,0 0 64-16,0 0 0 0,0 0 0 0,0 0 0 16,0 0 0-16,0 0 0 0,0 0 0 0,0 0 0 15,0 0-48-15,0 0 0 0,0 0 0 0,0 0 0 16,0 0 16-16,0 0 0 0,0 0 0 0,7-7 0 16,-7 7-16-16,0 0 0 0,0 0 0 0,4-9 0 0,-4 9-16 0,4-12-128 15,-4 12 192-15,1-10-64 0,0-2-128 0,0 2 160 16,-1 1-160-16,0-1 160 0,2 1-32 0,-2 2-128 15,0-4 192-15,0 1-64 0,-2-2 0 0,1-1 0 16,-1-1 0-16,0 1 0 0,1-1 16 0,-2 0 0 16,1 0 0-16,-1 1 0 0,-1 1-16 0,0 2 0 15,0-2 0-15,1 3 0 0,0 0-128 0,-1 2 160 16,0 2-160-16,4 5 160 0,-4-4-160 0,4 4 0 16,0 0 144-16,-4-7-144 0,4 7 0 0,-4-6 0 15,4 6 0-15,0 0 128 0,-1-8-128 0,1 8 0 16,0 0 0-16,0 0 0 0,0 0 0 0,0 0 0 15,0 0 0-15,0 0 0 0,0 0 0 0,0 0 0 16,0 0 0-16,0 0 0 0,0 0 0 0,0 0 0 0,0 0 0 16,-5 11 128-16,1-1-128 0,1 3 0 0,2-1 0 0,0 1 128 15,1 0-128-15,0 1 0 0,1 2 0 0,0 2 128 16,2 3-128-16,0 0 0 0,-2-2 0 0,1 1 0 16,1-2 0-16,1-1 144 0,-1-1-144 0,-1-1 0 15,1 1 144-15,-1-2-144 0,1-2 0 0,0-1 144 16,-3-11-144-16,4 10 0 0,-4-10 144 0,2 10-144 15,-2-10 160-15,3 12-32 0,-3-12-128 0,0 0 192 16,0 0-48-16,0 0-16 0,0 0 0 0,0 0 0 16,0 0 0-16,0 0-128 0,0 0 192 0,0 0-64 15,0 0-128-15,0 0 192 0,0 0-192 0,0 0 192 16,0 0-192-16,0 0 0 0,0 0 144 0,-9 3-144 16,9-3 0-16,0 0 0 0,0 0 0 0,0 0 128 15,0 0-128-15,-10-3 0 0,10 3 128 0,0 0-128 0,0 0 0 0,0 0 0 16,-7-4 0-16,7 4 0 0,0 0 0 0,0 0 0 15,0 0 0-15,0 0 0 0,0 0 0 0,0 0 0 16,0 0 0-16,0 0 0 0,0 0 0 0,0 0 0 16,0 0 0-16,0 0 0 0,0 0 0 0,11-2 0 15,-1-1 0-15,-1 2 0 0,-9 1 0 0,13-2 0 16,-2 1 0-16,0 1 0 0,-1 1 0 0,1 2 0 16,-1-3 0-16,2 0 0 0,0 0 0 0,-1-1 0 15,2-1 0-15,0 2 0 0,0 2 0 0,0-1 0 16,1-1 0-16,0-1 0 0,-1-2 0 0,0 3 0 15,-1 0 0-15,2 0 0 0,3-4 0 0,-3 2 0 16,-14 2 0-16,15-2 0 0,-1 1 0 0,-4 0 0 16,-10 1 0-16,0 0 0 0,13-3 0 0,-13 3 0 0,0 0 0 0,12-3 0 15,-12 3 0-15,12-2 0 0,-12 2 0 0,0 0 0 16,12 0 0-16,-12 0 0 0,0 0 0 0,0 0 0 16,0 0 0-16,0 0 0 0,0 0 0 0,10 0 0 15,-10 0 0-15,0 0 0 0,0 0 0 0,0 0 128 16,0 0-128-16,0 0 0 0,0 0 0 0,0 0 128 15,-9 1-128-15,0 2 0 0,0-1 0 0,1 0 0 16,8-2 0-16,-12 0 0 0,-2 0 0 0,1 2 128 16,0 1-128-16,0-1 0 0,-2 1 0 0,1-2 0 15,-3-1 0-15,0 0 0 0,0 3 0 0,0 0 128 16,0-2-128-16,2 0 0 0,0 3 0 0,0-3 0 16,-2 1 0-16,0 0 0 0,1 2 0 0,0-2 0 0,1-2 0 0,0 1 0 15,2-1 0-15,2 2 0 0,2 1 0 16,-1 0 0-16,0-2 0 0,10-1 0 0,-9 0 0 0,9 0 0 15,0 0 0-15,0 0 0 0,0 0 0 0,0 0 0 16,0 0 0-16,0 0 0 0,0 0 0 0,0 0 0 16,-1-8 0-16,1 8 0 0,0 0 0 0,7-8 0 15,1 3 0-15,4-1 0 0,-2 0 0 0,1 5 0 16,-1-3 0-16,2 2-128 0,0-2 128 0,-2 0 0 16,1 1 0-16,-1 1 0 0,0-1 0 0,-10 3 0 15,11-1 0-15,-2-3 0 0,-9 4 0 0,9-3 0 16,-9 3 0-16,9-6 0 0,-9 6 0 0,0 0 0 15,8-6 0-15,-8 6 0 0,7-5 0 0,-7 5 0 16,6-8 0-16,-6 8 0 0,0 0 0 0,0 0 0 16,5-8 0-16,-5 8 0 0,3-7 0 0,-3 7 0 0,0 0 0 0,0 0 0 15,0-9 0-15,0 9 0 0,0-10 0 0,0 10 0 16,0 0 0-16,-1-9 0 0,1 9 0 0,-3-10 0 16,2 2 0-16,-2-1 0 0,-2 1 0 0,1 2 0 15,0-1 0-15,0 1 0 0,-1-1 0 0,0-1 0 16,-1 0 0-16,1 1 0 0,-1-3 0 0,-1 4 128 15,2 1-128-15,0-1 0 0,0-1 0 0,-1 0 0 16,2 1 0-16,1-1 0 0,0 1 0 0,3 6 0 16,0 0 0-16,-3-7 0 0,1 1 0 0,2 6 0 15,-2-7 0-15,2-2 0 0,-2 1 0 0,2 8 0 16,0 0 0-16,0 0 0 0,0 0 0 0,0 0 0 16,2-8 0-16,-2 8 0 0,0 0 0 0,0 0 0 15,0 0 0-15,0 0 0 0,0 0 0 0,0 0 0 16,7 12 0-16,-1-2-128 0,0 2 128 0,0 2 0 0,-1 0 0 0,2-1 0 15,-2 1 0-15,0 2-128 0,1-3 128 0,0 1 0 16,-1 0 0-16,1 1-128 0,-1-1 128 0,-1-1 0 16,0 0 0-16,-2 0 0 0,1-4 0 0,-1 2 0 15,-2-1 0-15,0 0 0 0,0 0 0 0,-1-1 0 16,0 1 0-16,1-10 0 0,-5 11 0 0,5-11 0 16,-8 9 0-16,8-9 0 0,-7 8-192 0,7-8-16 15,0 0 0-15,0 0 0 16,0 0-1168-16,0 0-224 0,0 0-64 0,0 0 0 15,3-10-1968-15,2-1-400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8:01:53.9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23339 5769 3679 0,'-4'-4'320'0,"1"1"-320"0,1 0 0 0,1 3 0 0,0-3 944 0,-1 2 112 16,1 1 32-16,-1-1 0 0,-2-1-64 0,0 0 0 0,-1 1 0 0,0-2 0 15,3 1-288-15,-2 1-64 0,0 1-16 0,3 0 0 16,-1 0-400-16,2 0-96 0,-2 0-16 0,2 0 0 16,0-3 176-16,0 3 16 0,2 0 16 0,-1 0 0 15,-1 0-32-15,0 0 0 0,0 0 0 0,0 0 0 16,0 0 160-16,0 0 32 0,0 0 0 0,0 0 0 15,0 0-320-15,0 0-64 0,0 0-128 0,0 0 192 16,0 0 320-16,0 0 48 0,0 0 16 0,0 0 0 0,0 0 0 0,0 0 0 16,0 0 0-16,0 0 0 0,0 0-32 0,0 0 0 15,0 0 0-15,10-18 0 0,-8 16 480 16,2-4 112-16,0 1 16 0,1 1 0 0,1-3-352 16,0 1-64-16,0 0-16 0,0 0 0 0,1-3-496 0,0 1-96 15,0 0-128-15,2-1 176 0,0 2-176 0,-2-3 0 16,2 1 0-16,-1-1 0 15,2 0 0-15,-1 2 0 0,1-2 0 0,1-3 0 0,1 0 0 0,2-2 0 16,2-4 0-16,0 1 0 0,3 1 368 0,-1-4 32 16,3 1 16-16,2-2 0 0,0-1-272 0,2 1-144 15,2-5 160-15,0 3-160 0,3-3 0 0,-2 1 0 16,-1 1 0-16,-1 3 0 0,-1 2 0 0,0-2 0 16,0 0 0-16,-2 3 0 0,-4 4 0 0,-1 2 0 15,1-3 0-15,-1 1 0 0,1 3 0 0,-3-1 0 16,0 2 0-16,-4 2 0 0,1 3 0 0,-2-1 0 0,-2 1 0 15,-1 1 0-15,0 1 0 0,-1-2-128 0,0 2 128 16,0-2 0-16,0 0 0 0,-1 0 0 0,0-3 0 0,1 1 0 16,0-1 0-16,-1 0 0 0,0-1 0 0,1 0 0 15,-1 1 0-15,0 1 0 0,0 0 0 0,-1 2 0 16,0-2 0-16,-1 3 0 0,1-2 0 0,-3 1 0 16,2 4 0-16,-2-2 0 0,0-1 0 0,-1 4 0 15,0-2 608-15,0 2 80 0,-1-1 16 0,0-1 0 16,1 2-560-16,1-1-144 0,-2 2 0 0,1-3 0 15,0 2 0-15,2 1 0 0,-1-5 0 0,1 4 0 16,-1-4 0-16,2 1 0 0,-2 3 0 0,0-4 0 16,1 1 0-16,0 2 0 0,-1 0 0 0,1 0 0 0,-2-2 0 15,0 4 0-15,-1-2 0 0,0 2 0 0,0 0 0 16,-1 0 0-16,-2 0 0 0,2 0 0 0,1 0 0 0,0 0 0 16,0 0 0-16,0 0 0 0,0 0 0 0,0 0 0 15,0 0 0-15,0 0 0 0,0 0 0 0,-20 2 0 16,19-2 0-16,0 0 0 0,0-2 0 0,1 2 0 15,0-4 0-15,0 4 0 0,0 0 0 0,0-2 0 16,0 2 0-16,0-2 0 0,-2 2 0 0,2 0 0 16,0 0 0-16,0 0 0 0,0 0 0 0,0 0 0 15,0 0 0-15,0 0 0 0,0 0 0 0,-19-2 0 16,14 2 0-16,0 0 0 0,0 2 0 0,0-2 0 16,0 2 0-16,0 0 0 0,-1-1 128 0,1-1 16 15,-1 0 0-15,-1 0 0 0,3 3 240 0,-3-3 64 16,2-3 0-16,-1 2 0 0,1 1-448 0,0-2 128 0,0 0-128 15,0 0 0-15,-1-2 160 0,0 2-160 0,0-1 192 16,-2 2-192-16,0-2 320 0,-1 1-64 0,1-2 0 0,-1 4 0 16,-1 0-80-16,0 0-32 0,0 0 0 0,0 3 0 15,2-3-144-15,-4 3 0 0,0 1 0 0,-1 1 0 16,-1-1 0-16,0 0 0 0,1-1 0 0,0 0 0 16,2-1 128-16,1-1-128 0,0 2 128 0,3-3-128 15,1 0 0-15,0 0 0 0,2 0 0 0,0 0 0 16,2-3 0-16,1 3 0 0,-1-1 0 0,2-1 0 15,2 2 0-15,0-3 0 0,2 2 0 0,1-3 0 16,0 2 0-16,2-1 0 0,2 2 0 0,-1-4 0 16,2 1 0-16,1 1 0 0,0-2 0 0,3 0 0 15,-2 2 0-15,1-3 0 0,-1 2 0 0,1 0-176 0,0 0 176 16,0 0 0-16,0 0 0 0,1 2 0 16,-2-2 0-16,0 2 0 0,0-1 0 0,-1 2 0 0,-1 1 0 0,-2 0 0 15,1 0 0-15,-2 0 0 0,1 0 0 0,-2 0 0 16,1 1 0-16,0-1-128 0,0 3 128 0,-1-3 0 15,0 2 0-15,-1-1 0 0,1 2 0 0,-1-1 0 16,0 2 0-16,2-3 0 0,-3 2 0 0,1 1 0 16,0 0 0-16,0 0 0 0,1 2 0 0,-1 1 0 15,2-1 0-15,-2-3 0 0,0 4 0 0,-1-4 0 16,1 2 0-16,-1 0 0 0,1 1 144 0,-1-1 16 16,-2 3 0-16,2-2 0 0,0 3-32 0,-2-3 0 15,2 0 0-15,-3 1 0 0,2 2 16 0,-2 1 0 16,0-1 0-16,0-2 0 0,1 3-144 0,-1 0 192 15,1 1-192-15,1-1 192 0,-1-1-192 0,1 0 128 16,0 1-128-16,1 0 128 0,0 0-128 0,1 1 0 0,-2-1 0 16,1 0 0-16,0-1 0 0,0-2 0 0,0 2 0 15,0 1 0-15,0-2 0 0,0 2 0 0,-1 3 0 16,1-4 0-16,0 4 0 0,-2-3 0 0,-1 2 0 0,2-2 0 16,-2 0 0-16,-1-2 0 0,0 2 0 0,0-3 0 15,0 2 0-15,-1-2 0 0,0-1 0 0,1 0 0 16,0-2 160-16,-2-2 0 0,2 2 0 0,-1-2 0 15,1-2-160-15,0 0 128 0,0 0-128 0,0 0 128 16,1 0-128-16,-1 0 0 0,0 0 0 0,0 0 0 16,0 0 0-16,0 0 0 0,0 0 0 0,0 0 0 15,0 0 0-15,0 0 0 0,0 0 0 0,9-21 0 0,-9 18 0 16,0-4 0-16,0 1 0 0,-1 0 0 0,1 0 0 16,-1 0 0-16,-2-2 0 0,1-2 0 0,-1-1 160 0,0-1-160 15,0 1 192-15,-1-2-192 0,1-1 128 0,-2-2-128 16,-2-1 0-16,1-2 0 0,0 0 0 0,-1 1 0 15,-1-1 0-15,1 3 0 0,-1 0 0 16,1 0 0-16,1 0 0 0,-2 1 0 0,2 2 0 0,0 1 0 16,0 1 0-16,1-1 0 0,1 2 0 0,-1-3 0 15,3 5 0-15,-2-2 0 0,2 0 0 0,-2 1 0 16,1-1 0-16,1 4 0 0,-1 0 0 0,2 0 0 16,-1 0 0-16,-2 2 0 0,2-2 0 0,-1 2 0 15,1 2 0-15,-1-2 0 0,1 1 0 0,-1 0 0 16,1 0 0-16,1 2 0 0,-2-2 0 0,1 3 0 15,-1 0 0-15,1 0 0 0,-1 3-128 0,2-3 128 16,0 4 0-16,-1-1-144 0,1 0-112 0,0-2 0 0,1 2-16 16,0-1 0-16,0-2 272 0,0 4 0 0,0-2 0 0,0 2 0 15,1-2 0-15,0 2 0 0,1-3 0 0,-2 4 0 16,1-1 0-16,-1-2-128 0,0 2 128 0,-1-1 0 16,1-2 0-16,-2 1 0 0,1 1 0 0,-1-2 0 15,1 2 0-15,-3-3 0 0,1 0 0 0,0 1 0 16,-1 1 0-16,-1-2 0 0,-1 0 0 0,0 3 0 15,-2-2 0-15,0 1 0 0,-1 1 0 0,-2 1 0 16,1-1 0-16,-3 2 0 0,1 0 0 0,0 0 0 16,-1-1 0-16,0 0 0 0,-1 1 0 0,1-2 0 15,-1 0 0-15,2 0 0 0,-2 1 0 0,0-1 0 16,2-2 0-16,1 1 0 0,-1 1 0 0,0-2 0 0,1 4 0 16,0-1 0-16,0-1 0 0,0 1 0 15,2 2 0-15,-1-1 0 0,0 1 0 0,1-2 0 0,0 2 0 0,0-2 0 16,3-1 0-16,0-2 0 0,1 1 0 0,1 1 0 15,3-3 0-15,0 0 0 0,1 0 0 0,1 0 0 16,1-3 0-16,2 1 0 0,0 1 0 0,2-4 0 16,-6 5 0-16,17-10 0 0,-5 3 0 0,-1 0 0 15,3 1 0-15,1-4 0 0,0 1 0 0,2 3 0 16,2-4 0-16,0 2 0 0,0 1 0 0,0 0 0 16,-2 1 0-16,2 0 0 0,-1 2 0 0,2-5 0 15,0 3 0-15,0-1 0 0,-1-2 0 0,0 3 0 16,0-2 0-16,-2 2 0 0,-1 1 0 0,0 2 0 15,0-4 0-15,-1 4 0 0,0-1 0 0,-2-1 0 16,0 4 0-16,-2-2 0 0,0 1 0 0,-2 1 0 0,-1-2 0 16,0 3 0-16,-2 0 0 0,-1 0 0 0,-1 0 0 15,-1 0 0-15,0 3 0 0,-1-3 0 0,1 1 0 0,-2 1 0 16,1 1 0-16,0 0 0 0,-1 0 0 16,0 1 0-16,0-1 0 0,2 4 0 0,-2-4 0 0,0 2 0 15,1 1 0-15,-1-2 0 0,-1 2 0 0,1 0 0 16,-1 4 0-16,1 0 0 0,-1-1 0 0,0 1 0 15,0 2 0-15,0-2 0 0,0 2 0 0,0 1 0 16,0-1 0-16,0 2 0 0,-1 1 0 0,1-2 0 16,-1 0 0-16,1 3 0 0,0-3 0 0,0 5 0 15,0-5 0-15,0 3 0 0,1-1 0 0,-1 1 0 16,1-6 0-16,0 2 0 0,2 1 0 0,-2-1 0 0,2-2 0 16,-1-1 0-16,1 2 0 0,0 0 0 15,0-4-640-15,2 3-80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2:13.56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169 11917 4607 0,'0'0'192'0,"0"0"64"0,-2 0-256 0,2 0 0 0,-5-3 0 0,5 3 0 16,-4-1 1952-16,0 1 352 0,0-3 64 0,-1 2 0 15,5 1-1696-15,-4 0-352 0,4 0-64 0,-5 0 0 16,-1-2-256-16,6 2 0 0,0 0 0 0,0 0 0 15,0 0-144-15,0 0-80 0,0 0-16 0,0 0 0 16,0 0 240-16,0 0 0 0,0 0 0 0,0 0-144 0,0 0 384 0,0 0 80 16,0 0 0-16,0 0 16 0,0 0 656 0,0 0 128 15,0 0 32-15,0 0 0 0,0 0-272 0,0 0-48 16,0 0-16-16,0 0 0 0,0 0-304 0,0 0-64 16,0 0-16-16,0 0 0 0,0 0-128 0,0 0-32 15,0 0 0-15,0 0 0 0,7-10-272 0,-7 10 0 16,0 0 0-16,10-10 0 0,-10 10 0 0,11-10 192 15,-11 10-16-15,0 0 0 0,10-7 256 0,-10 7 48 16,0 0 16-16,0 0 0 0,11-7-64 0,-11 7-16 16,0 0 0-16,0 0 0 0,11-5-240 0,-11 5-48 15,11-3-128-15,-11 3 192 0,0 0-192 0,12-2 0 16,-2-1 0-16,-10 3 0 16,12-3-656-16,-2 0-80 0,-2-1-16 0</inkml:trace>
  <inkml:trace contextRef="#ctx0" brushRef="#br0" timeOffset="93541.75">4469 4398 5519 0,'0'0'240'0,"0"0"64"0,-6-8-304 0,0 2 0 16,2-1 0-16,1 1 0 0,-3-2 4416 0,4 0 816 15,3-1 160-15,-2 0 48 0,-3 1-4080 0,3 0-800 16,1-1-176-16,0 9-16 0,-8-5 272 0,8 5 64 15,0 0 16-15,-9-2 0 0,9 2-176 0,-11 4-32 16,2-1-16-16,0 5 0 0,0 2-256 0,0 3-48 16,-2 3-16-16,1 0 0 0,-1 2-176 0,2 0 192 15,-1 0-192-15,-1 3 192 0,2 1-192 0,0 4 0 16,0-2 0-16,0 2 0 0,1-5 256 0,4 5-48 0,-1 0 0 16,1 1 0-16,-1 1 256 0,4-1 48 0,-1 0 16 0,1 2 0 15,0 1-32-15,1 1-16 0,4 2 0 0,-2-3 0 16,1-1-272-16,1-2-48 0,1-1-16 0,4-1 0 15,1-3-144-15,2-1 0 0,0-3 144 0,1-2-144 16,1-4 128-16,1-3-128 0,0-3 160 0,3-1-160 16,5-1 176-16,-2-2-176 0,-2-2 192 0,2-3-192 15,0-1 224-15,0-5-64 0,1 1-16 0,-1-1 0 16,-2 0 16-16,1 1 0 0,-1-4 0 0,0 2 0 16,-2-2 32-16,-3 0 16 0,-1-2 0 0,0 1 0 15,-4 0 128-15,-1-3 32 0,0-2 0 0,-3 1 0 16,-1 2 80-16,-2-4 0 0,-2 2 16 0,0-1 0 15,0 0-128-15,-1-2-16 0,-4-1-16 0,1 2 0 16,-1-1-176-16,-2-1-128 0,-1-5 144 0,-1 3-144 0,0-3 128 0,0 0-128 16,0 0 0-16,-1 1 0 0,-3 1 0 0,-1 5 0 15,1-5 0-15,-1 4 0 0,-3 0 0 0,3 2 0 16,1 0 0-16,-2 2 0 0,-2-2 0 0,4 6 0 16,0-1-176-16,2 2 176 15,0 2-656-15,2 0-16 0,0 1 0 0,4 2 0 16,0 1-2080-16,5 5-400 0,0 0-96 0,2-7-11712 0</inkml:trace>
  <inkml:trace contextRef="#ctx0" brushRef="#br0" timeOffset="93908.66">4298 4793 26607 0,'0'0'1168'0,"0"0"256"0,-7 5-1136 0,7-5-288 0,0 0 0 0,-7 8 0 15,7-8 1200-15,-7 7 176 0,7-7 32 0,0 0 16 16,0 0-560-16,0 0-112 0,0 0-32 0,-3 10 0 16,3-10-224-16,-2 12-48 0,2-2-16 0,0-10 0 15,0 0-272-15,7 9-160 0,-7-9 192 0,10 7-192 16,-10-7 144-16,15 5-144 0,-1-2 0 0,-1-2 144 15,-1-4 16-15,2 2 0 0,2-2 0 0,-2 1 0 16,-1-2-160-16,3 1 192 0,3 2-192 0,2-4 192 16,-3-4-192-16,2 1 0 0,-1 0 144 0,4 2-144 0,0-4 0 0,1 4 0 15,-1-1 0-15,1 0 0 0,0 0-288 0,-2 0-32 16,-2-3 0-16,0 0 0 16,0 1-400-16,-1-3-96 0,-4 0-16 0,0 2 0 15,-1-3-448-15,-1 1-80 0,-3 1-32 0,-2 1-11984 16</inkml:trace>
  <inkml:trace contextRef="#ctx0" brushRef="#br0" timeOffset="94293.42">4955 4204 20271 0,'0'0'896'0,"0"0"192"0,-9-3-880 0,0 2-208 0,9 1 0 0,-9 1 0 16,-1-1 2416-16,10 0 432 0,0 0 96 0,-10 5 0 15,1 1-2224-15,0-1-448 0,1 1-80 0,8-6-32 16,0 0-32-16,0 0-128 0,0 0 192 0,-6 8-64 16,1 1-128-16,1 2 0 0,1-1 0 0,2 2 0 15,1-12 0-15,1 12 0 0,0 2 0 0,3 0 0 16,-1 1-176-16,0-1 176 0,1 0-128 0,-1-1 128 16,0 0 0-16,4-5 0 0,3-1 0 0,0-1 0 15,-10-6 0-15,13 7 0 0,2-5 0 0,-2 0 0 16,-1-4 0-16,-1 0 0 0,2-3 0 0,0-1 0 15,0 2 0-15,-2-2 0 0,1-1 0 0,-1-3 0 16,1-2 192-16,-2 0 0 0,-3-1 16 0,1 0 0 16,2 0 176-16,-2-4 16 0,-3 2 16 0,2 0 0 0,-3 1 0 0,-2 0 0 15,1-1 0-15,-2 1 0 0,-2 2-112 16,0-2-32-16,-1 1 0 0,-2 4 0 0,-2-3-96 0,-1 3-32 16,1 0 0-16,-3 2 0 0,-2 3-144 0,0 2 0 15,-1-1 0-15,1 3 0 16,2 3-320-16,-4 1-112 0,-4 0-16 0,0 3-10192 15,3 4-2048-15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3:55:51.199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4853 12656 3967 0,'3'0'352'0,"-3"0"-352"16,0 0 0 0,0 0 0-16,0 2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3:56:00.32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631 11767 6447 0,'-16'27'576'0,"6"-7"-576"0,-3 2 0 0,2-1 0 15,0-1 6192-15,0-1 1120 0,2-5 240 0,3-2 32 16,-1-4-5920-16,7-8-1200 0,0 0-224 0,0 0-48 16,0 0 80-16,0 0 32 0,0-15 0 0,4 0 0 15,1-2-176-15,3-7-128 0,1-2 144 0,3-4-144 16,1-2 432-16,-3 12-16 0,6-5 0 0,2-5 0 16,2-5 96-16,5-4 32 0,2-5 0 0,4-3 0 15,-1-4-32-15,28-52-16 0,-8 6 0 0,-6 3 0 16,-5 2-48-16,-3-1-16 0,1-2 0 0,2-3 0 15,4-6-128-15,4-4-32 0,1-3 0 0,5-5 0 16,2-4-112-16,-1-5-32 0,-2-5 0 0,-1-7 0 16,1-7 64-16,2 0 0 0,5-2 0 0,4-4 0 15,3-6-192-15,2-1 0 0,-1-4 0 0,-1-2 128 16,-3-1 0-16,6-8 0 0,5-1 0 0,2-1 0 0,-2 2-128 0,2-1 192 16,2-2-192-16,-5-2 192 0,-4-3-192 0,3 0 128 15,2 0-128-15,1 1 128 0,4 5-128 0,-4-2 0 16,-3-4 0-16,0 4 0 0,-1 0 0 0,2 5 0 15,0 3 0-15,0-4 0 16,-1-3-400-16,-4 3-112 0,-7 6-32 0,3 0 0 16,1-7-2848-16,-2 1-576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5:46.36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4777 4097 2303 0,'0'-2'0'0,"1"2"0"0,-1-2 144 0,0 2-144 0,0 0 0 0,0 0 0 0,1 0 0 0,-1-3 0 15,0 2 1056-15,0 1 128 0,-1 0 32 0,1 0 0 16,0 0 368-16,0 0 80 0,0 0 0 0,0 0 16 0,0 0 272 16,0 0 48-16,-15 16 16 0,13-12 0 0,0-1-544 0,0 0-96 15,1 3-32-15,0-2 0 16,-1 2-320-16,1 0-80 0,-1 1-16 0,0-1 0 0,1 0-160 0,-1 0-16 15,0 0-16-15,1 2 0 0,0 2 16 0,-2 1 0 16,2 1 0-16,0-1 0 0,0 4-304 0,0 1-48 16,-1-1-16-16,1 1 0 15,1 0-384-15,1 0 128 0,1 0-128 0,-1 0 0 0,0 3 0 0,1-4 0 16,0 1 0-16,0 0 0 0,1 0 0 0,0 0 0 16,2-3 0-16,-1-1 0 0,1-2 0 0,0 0-144 0,1 0 144 0,2-2 0 31,0-2-1280-31,1-2-128 0,2 0-48 0,-1-3-12496 0</inkml:trace>
  <inkml:trace contextRef="#ctx0" brushRef="#br0" timeOffset="828.68">5322 4396 6447 0,'0'0'576'0,"0"0"-576"0,0 0 0 0,1 0 0 16,-1 0 688-16,2 0 16 0,-1 0 16 0,0 0 0 16,3-3 624-16,-2 3 128 0,2-3 32 0,-4 3 0 0,0 0-432 0,0 0-96 15,0 0-16-15,0 0 0 0,10-19-48 0,-9 17-16 16,-1-2 0-16,0 0 0 0,1 2 112 0,-1-2 16 16,0-2 0-16,2 2 0 0,-2-2 0 0,1 0 0 15,1 0 0-15,1-4 0 0,-1 4-384 0,2-6-80 16,0 3-16-16,-2-1 0 0,2 0-32 0,-2 0-16 15,2-1 0-15,-2 0 0 0,0 2 16 0,-1-5 0 0,0 2 0 16,-1 0 0-16,-1-1 128 0,0 3 48 0,-3-2 0 16,0-3 0-16,1 3-272 0,-1-2-48 0,-1-2-16 0,0 0 0 15,0 0-352-15,-1-1 144 16,1-1-144-16,-1 2 0 16,1 1-320-16,-1-1-192 0,1 0-16 0,0 4-15824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8T19:52:30.204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3427 8029 22047 0,'0'0'976'0,"-3"-7"208"15,3 7-944-15,0 0-240 0,-10-9 0 0,7 1 0 0,3-1 816 0,1 1 112 16,0 1 32-16,-1 7 0 0,4-9-320 0,0 2-64 16,-3 0-16-16,-1 7 0 0,0 0-32 0,7-6 0 15,-7 6 0-15,0 0 0 0,0 0 256 0,0 0 48 16,0 0 16-16,0 0 0 0,0 0-64 0,0 0-16 16,0 0 0-16,0 0 0 0,0 10-432 0,2 2-80 15,2 0-32-15,0 3 0 0,0-1-80 0,0 0-16 16,1-1 0-16,0 0 0 0,1 0 176 0,0 0 16 15,-1 1 16-15,3 2 0 0,3-3 80 0,-1 4 16 16,-3-3 0-16,0 6 0 0,1-2-112 0,7 7-32 16,4 5 0-16,-7-4 0 0,-13-8-48 0,1 3-16 15,2 5 0-15,1 2 0 0,-2 0-16 0,2 2 0 16,-1-1 0-16,1 1 0 0,-2 1-208 0,1 0 176 16,-1-2-176-16,1 0 160 0,0-2-160 0,-4-3 192 0,0-3-192 0,1 1 192 15,1-1-64-15,-2 1 0 0,0-5 0 0,2-2 0 16,-2-2 128-16,1-1 0 0,-2-2 16 0,3-10 0 15,-1 12 64-15,1-12 16 0,0 0 0 0,0 0 0 16,0 0 0-16,0 0 0 0,0 0 0 0,0 0 0 16,0 0-16-16,0 0 0 0,-5-9 0 0,1-1 0 15,1 1-96-15,1-2-32 0,0 1 0 0,1-2 0 16,0 2-208-16,1-1 176 0,0 2-176 0,1-1 160 16,2-2-160-16,-2 0 0 0,0 0 144 0,2-1-144 15,2 0 0-15,0 0 0 0,-1 1 0 0,3 2 0 16,1 0 0-16,-1 1 0 0,1-2 0 0,0 1-128 15,0-1 128-15,1 2 0 0,-1 0 0 0,1 2-128 0,0 1 128 0,2 1 0 16,-2 0 0-16,-9 5 0 0,9-4 0 0,1 0-128 16,1-3 128-16,-1 3 0 15,-10 4 0-15,13-2 0 0,0-1 0 0,0 3-128 0,0 0 128 0,0 0 0 16,0 0-144-16,2 3 144 0,0-3 0 0,0 2 0 16,-2 1 0-16,2-1 0 0,5 1-128 0,-2 0 128 15,-4 1 0-15,1 2 0 0,-1-2 0 0,-1 3 0 16,-1-1 0-16,1 2 0 0,1 2-144 0,-1 1 144 15,0-1 0-15,-2 1 0 0,-3 2 0 0,-1 0-128 16,0 0 128-16,0 0 0 0,-2-2 0 0,-3 3 0 16,0-3 0-16,-1 2 0 0,0-1 0 0,-1 1 0 15,-1 0 0-15,0-1 0 0,-2-2 0 0,0 2 0 16,-2 0 0-16,1-1 144 0,2 1-144 0,-1-1 0 16,3-11 0-16,-6 13 0 0,-1-2 0 0,-1 0 0 0,-1-5 0 0,-1 1 0 15,-2-2 0-15,0 0 160 0,0-1-160 0,-2 0 160 16,-3-1-32-16,0-1-128 0,0-2 192 0,-2 2-64 15,-5 0 32-15,2-2 0 0,0-4 0 0,0 2 0 16,-3-3-32-16,2-1 0 0,-1 1 0 0,3 1 0 16,0 2-128-16,0 0 0 0,2-2 144 0,-1 2-144 15,2-1 0-15,1 1 0 0,0 0 0 0,3 0 0 16,1 0 0-16,2 2-192 0,2 0 32 0,9 0 0 16,-9 2-1328-1,9-2-272-15,0 0-48 0,0 0-16 0,0 0-1776 0,0 0-368 16</inkml:trace>
  <inkml:trace contextRef="#ctx0" brushRef="#br0" timeOffset="1430.57">18630 15671 24879 0,'0'0'2208'0,"0"0"-1760"16,-8 3-448-16,8-3 0 0,0 0 3264 0,0 0 560 15,0 0 112-15,0 0 32 0,0 0-2528 0,0 0-496 16,0 0-112-16,0 0 0 0,12 6-256 0,0 1-64 16,-2-2 0-16,1 2 0 0,-11-7-160 0,11 9-32 15,1 0-16-15,0 3 0 0,-2 1-32 0,-1 2 0 16,-2-3 0-16,-1 6 0 0,0 2 48 0,-1-1 0 0,-1 2 0 0,0 1 0 15,-2 1 0-15,1-3 16 0,-1-1 0 0,1-1 0 16,-2 0 64-16,2-2 16 0,-2-3 0 0,2-1 0 16,0-3-128-16,-3-9-32 0,0 0 0 0,3 9 0 15,-3-9-64-15,0 0 0 0,11-3-16 0,-11 3 0 16,10-8 48-16,1-2 16 0,-1-3 0 0,-1-1 0 16,-1-2-240-16,1 0 0 0,0-5 0 0,-1 7 0 15,-1 1 0-15,-1 3 128 0,1 2-128 0,-1-1 0 16,-2 2 0-16,-4 7 0 0,0 0 0 0,0 0 0 15,0 0 0-15,13 5-128 0,-2 2 128 0,-1 3-160 16,2 2 160-16,0 1-128 0,1 1 128 0,0 2-128 16,0 0 128-16,1 1 0 0,2 0 0 0,-3 1 0 0,-2-4 0 0,4 2 0 15,2-6 0-15,-2 3 0 0,-2-3 0 0,2-1 0 16,0-2 0-16,-2 4 0 0,-2-5 0 0,-1 1 0 16,1-1 0-16,-1-2 128 0,-1 0 16 0,0 1 16 15,-1-2 0-15,-8-3 0 0,9 3 96 0,-9-3 32 16,11 2 0-16,-1 1 0 0,-10-3-48 0,12 0-16 15,-3-3 0-15,0 3 0 0,0-4-32 0,2 0-16 16,-1-1 0-16,1-1 0 0,-1-2-16 0,0-3 0 16,1 1 0-16,-1-2 0 0,-2-1 32 0,1-2 0 15,0-4 0-15,0 0 0 0,-1-2-192 0,-2-2 0 16,0-4 0-16,-1 3 0 0,-1-1 320 0,-1-1 0 16,-1-2-16-16,0 4 0 0,-1 0-304 0,2 2 128 15,-1 4-128-15,1-3 0 0,-1 3 0 0,1 1 0 16,0 1 0-16,1 2 0 0,-1-1 0 0,0 2-176 15,0 0 32-15,1 0 0 16,2 2-896-16,3 3-176 0,2-4-48 0,0 3 0 16,2 0-2128-16,7 0-416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9-21T20:15:01.69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10269 7101 25391 0,'-5'-13'1120'16,"5"13"240"-16,-2-8-1088 0,2 8-272 0,0-11 0 0,2 2 0 16,2 0 624-16,-4 9 64 0,7-6 16 0,-7 6 0 0,11-7-384 0,-2 4-80 15,-9 3-16-15,0 0 0 0,12 3 0 0,-1 1 0 16,-11-4 0-16,0 0 0 0,7 12 80 0,-1-4 16 15,-6-8 0-15,5 14 0 0,-3 0 144 0,-2 1 48 16,-2 0 0-16,-2 1 0 0,0-1 208 0,1 4 48 16,0-1 16-16,-1 4 0 0,-2 3-256 0,0 2-48 15,-1 1-16-15,0 4 0 0,-1 0-16 0,3 3-16 16,1 3 0-16,-3-1 0 0,-1 2-176 0,0 1-48 16,1-5 0-16,1-1 0 0,2-4-208 0,2-2 176 15,-1-4-176-15,2 2 160 0,0-5-160 0,1-2 0 16,0 2-192-16,1-5 192 15,-1-2-960-15,1-3-64 0,-1-11 0 0,3 10-9984 0,-1 0-2000 16</inkml:trace>
  <inkml:trace contextRef="#ctx0" brushRef="#br0" timeOffset="285.51">10653 7554 19343 0,'0'0'1728'16,"0"-7"-1392"-16,0 7-336 0,0-10 0 15,1 1 3232-15,-1 9 576 0,0 0 112 0,0 0 32 16,0 0-2992-16,0 0-608 0,12 4-112 0,-12-4-32 16,6 11-208-16,-1 2 144 0,2 0-144 0,-3 4 128 0,-2 2-128 0,1 1 0 15,0-2 0-15,1 2-176 0,0 0 176 0,-1-1 0 16,0-1 0-16,0 0 0 0,-1 0 0 0,1-3 0 15,-3-2 0-15,2 0 0 0,2-1 0 0,-4-12-128 16,2 13 128-16,0-2-128 16,-2-11-1344-16,0 0-256 0,0 0-48 0,0 0-11584 15</inkml:trace>
  <inkml:trace contextRef="#ctx0" brushRef="#br0" timeOffset="457.84">10795 7322 24879 0,'-5'-11'2208'0,"-1"0"-1760"15,2 3-448-15,2 2 0 0,2 6 3488 0,0 0 608 0,0 0 128 0,0 0 32 16,0 0-3728-16,0 0-736 0,10 10-160 0,-1 2-16 31,1-2-1616-31,-3 1-320 0,-7-11-64 0</inkml:trace>
  <inkml:trace contextRef="#ctx0" brushRef="#br0" timeOffset="858.28">10984 7578 10127 0,'0'0'896'0,"-11"6"-704"0,1 0-192 0,1 1 0 16,2 1 5232-16,1 3 1008 0,-1-1 208 0,3 2 32 15,4-2-4912-15,-1 1-992 0,-3 0-192 0,4-2-32 0,4 3-352 16,0 0 144-16,-3 0-144 0,2-1 0 0,1 0 208 0,1-1-64 15,-1 1-16-15,1 0 0 0,-5-11-128 0,8 12 160 16,-3 0-160-16,-5-12 160 0,11 6-160 0,-11-6 192 16,10 7-192-16,-10-7 192 0,12 0-32 0,-2-4 0 15,-1-1 0-15,-2-2 0 0,-3-1 96 0,0-2 32 16,0-2 0-16,1-1 0 0,0-1-16 0,2-2 0 16,0-1 0-16,2 0 0 0,2-2 32 0,-1 2 0 15,1-1 0-15,0-1 0 0,3-1-176 0,-1 1-128 16,1 2 192-16,0 2-192 0,-1 4 0 0,2 2 0 15,-1 0 0-15,2 4 0 0,-2 1 0 0,0 0 0 16,2 1 0-16,0 3 0 0,-1 0 128 0,0 2-128 16,-2 2 0-16,0-1 0 0,1 3 0 0,-1 0 0 0,-1 3 0 0,1 0 0 15,1 3 0-15,-2 1 0 0,-4 3 0 0,1 0 0 16,-1 4 0-16,1 0 0 0,-1-1 0 0,-2 2-144 16,-1 2-80-16,1 0-16 0,-1-1 0 0,0 0 0 31,-2 0-2656-31,2 2-544 0,3-5-96 0,-1 0-10224 0</inkml:trace>
  <inkml:trace contextRef="#ctx0" brushRef="#br0" timeOffset="1261.32">11664 7776 4607 0,'0'0'192'0,"0"0"64"0,0 0-256 0,11-4 0 0,-11 4 0 0,12-6 0 0,-1-1 5440 0,2 2 1024 16,0 1 224-16,2-3 32 0,0 1-5040 0,2-1-1008 15,0 1-208-15,3 2-32 0,1-3-112 0,-1 1-32 16,3-2 0-16,-1 0 0 0,0 0 48 0,1-1 16 16,1-1 0-16,-1 1 0 0,0 1-128 0,-4-3-32 15,-3 2 0-15,-1 0 0 0,0 1 160 0,-2-2 32 16,-4 0 0-16,-1-1 0 0,-2 1 80 0,-2-1 32 16,-3 0 0-16,1-1 0 0,-2 1-208 0,-3 1-32 15,-1-2-16-15,-2 0 0 0,-2 1-112 0,1-1-128 16,1 2 176-16,-5 0-176 0,-2 4 208 0,-1-1-64 15,-3 3-16-15,0 2 0 0,-2 2-128 0,-1 4 0 16,-2 4 144-16,1 3-144 0,0 0 128 0,0 2-128 16,0 1 128-16,-1 4-128 0,0 3 128 0,1 3-128 15,2 0 128-15,-1 1-128 0,1 1 272 0,2 0-16 0,2 4 0 0,5-4 0 16,1-1 128-16,4 1 32 0,2 0 0 0,6 0 0 16,2 4 0-16,5-2 0 0,5 2 0 0,4-3 0 15,5-2-112-15,2-4-32 0,2-3 0 0,7-2 0 16,6-3-96-16,2-2-32 0,1-4 0 0,3-2 0 31,4 0-1440-31,-1-2-304 0,-3-2-48 0,-2-1-10448 0,-2-2-2112 0</inkml:trace>
  <inkml:trace contextRef="#ctx0" brushRef="#br0" timeOffset="8829.92">20515 276 6447 0,'0'0'576'0,"0"0"-576"16,0 0 0-16,0 0 0 0,0 0 3424 0,0 0 576 16,0 0 112-16,0 0 32 0,0 0-2224 0,0 0-432 15,0 0-80-15,0 0-32 0,0 0-416 0,11 6-64 16,-5 6-32-16,-1 1 0 0,-2-1-336 0,0 1-64 16,-1 1-16-16,0 2 0 0,-2 2-256 0,2-2-48 15,1-2-16-15,-2 4 0 0,-2 4 0 0,-1 1-128 16,2-3 192-16,-1 1-64 0,0 0-128 0,-2 1 0 15,1-2 144-15,-1 3-144 0,0 2 0 0,1-3 0 16,-2-1 0-16,1-1 0 0,2-1 0 0,0 1 0 16,1-1 0-16,0-4 0 0,2-4 0 0,1 1-240 15,0 0 48-15,-1 0 0 16,-2-12-704-16,4 11-144 0,0-3-32 0</inkml:trace>
  <inkml:trace contextRef="#ctx0" brushRef="#br0" timeOffset="9083.6">20794 456 15663 0,'0'0'688'0,"0"0"144"16,0 0-656-16,0 0-176 0,0 0 0 0,0 0 0 0,6 13 2928 0,0-4 544 15,-6-9 112-15,10 9 32 0,0 0-2912 0,0-1-576 16,2-3-128-16,-1 2 0 0,1 0-240 0,0 0-48 16,1-4-16-16,1-3-8000 15,-1 0-1600-15</inkml:trace>
  <inkml:trace contextRef="#ctx0" brushRef="#br0" timeOffset="9399.79">21387 286 35071 0,'0'0'1552'0,"-9"4"320"0,2 3-1488 0,3 4-384 0,2 2 0 0,5 3 0 16,1 2 192-16,0 0-16 0,1 3-16 0,1 3 0 15,0-1-160-15,-1 5 0 0,1 0 0 0,0 2 0 16,-1 0 0-16,0-2 0 0,0 0 0 0,-1 0 0 15,-1-1-128-15,-1-5-64 0,1-2-16 0,-2-2 0 16,1 0-2032-16,-2-3-416 0,0-5-80 0,0-1-5952 16,0 0-1184-16</inkml:trace>
  <inkml:trace contextRef="#ctx0" brushRef="#br0" timeOffset="9916.04">21320 131 23951 0,'0'0'2128'0,"0"0"-1696"16,-4-8-432-16,4 8 0 0,0 0 1824 0,0 0 288 0,0 0 48 0,0 0 16 15,0 0-1664-15,13 3-320 0,-1-1-64 0,1 2 0 16,1 0-128-16,0 1 0 0,1 1 128 0,-1-2-128 16,2 2 0-16,-1 2 144 0,1-2-144 0,0 3 0 15,-1 1 160-15,1-4-160 0,1 3 128 0,0 0-128 16,0 3 0-16,1-4 0 0,0-2 0 0,-1 2 0 16,-1 1 0-16,-1-1 0 0,1 0 0 0,-2 1 0 15,1 0 0-15,-2 2 0 0,0-1 0 0,0 1 0 16,0-2 144-16,-1 1-144 0,-2-1 160 0,0 2-160 15,0 2 320-15,-6 4-16 0,-1-2-16 0,1 2 0 16,-1-2-112-16,-3 4-32 0,-3 1 0 0,1-1 0 16,-1 2-144-16,1 0 0 0,-2-1 0 0,-3-1 0 0,-2-1 0 15,0-2 128-15,0-2-128 0,1 1 128 16,-3 2-128-16,1-4 0 0,-2-4 144 0,-1 1-144 0,-1 1 0 16,0 0 144-16,1-3-144 0,-2-1 0 0,-2-3 336 0,2 0-32 15,-2 1-16-15,1 1 0 0,0-2 96 0,-1 4 0 16,0 0 16-16,2-2 0 0,0-2-272 0,1 3-128 15,-2-3 0-15,3 0 128 0,2-2-128 0,0 1 0 16,0-1 0-16,0 1 0 16,2 0-912-16,9-3-64 0,-8 0-16 0,8 0 0 15,-10 0-2640-15,2-3-528 0</inkml:trace>
  <inkml:trace contextRef="#ctx0" brushRef="#br0" timeOffset="11254.82">23434 410 15663 0,'0'0'1392'0,"0"0"-1120"16,-2-8-272-16,2 8 0 0,-3-10 2496 0,2 3 448 15,1 7 96-15,0 0 16 0,0 0-1744 0,0-10-352 16,0 10-64-16,0 0 0 0,0 0-304 0,0 0-48 15,9-7-16-15,-9 7 0 0,12 0-112 0,-1 5-32 0,-11-5 0 0,12 12 0 16,-3 3-64-16,0 4-32 0,-1 6 0 0,0 0 0 16,-1-2-160-16,0 3-128 0,1 3 144 15,0 0-144-15,-1-2 128 0,-1 0-128 0,1-3 0 0,-2-2 0 16,0 0 0-16,2-1 128 0,-4 0-128 0,1-6 0 16,0 1 0-16,0-3-240 0,1-2 48 0,1 0 16 31,-3-2-1664-31,3-1-336 0,-6-8-64 0</inkml:trace>
  <inkml:trace contextRef="#ctx0" brushRef="#br0" timeOffset="11515.87">23841 456 28735 0,'0'0'1280'0,"-12"9"256"0,1-1-1232 0,0 5-304 16,2 2 0-16,0 5 0 0,0 3 0 0,1 1 160 15,-2 2-160-15,-1 1 128 0,1 3 64 0,-2 1 16 16,-1-1 0-16,0 4 0 0,0-2 0 0,-1 0 0 16,-2 1 0-16,0 2 0 0,1 1-208 0,0 5 176 15,1 2-176-15,1-1 160 0,-1-6-160 0,-1-1 0 16,0-1 0-16,3-2 0 15,1-4-560-15,4-3-32 0,-1-2-16 0,1-2-8096 16,-2-5-1632-16</inkml:trace>
  <inkml:trace contextRef="#ctx0" brushRef="#br0" timeOffset="12280.61">24712 415 17279 0,'0'0'768'0,"0"0"144"0,0 0-720 0,0 0-192 16,0 0 0-16,0 0 0 0,0 0 624 0,0 0 80 15,0 0 32-15,0 0 0 0,0 0 512 0,-1-8 96 16,1 8 32-16,0 0 0 0,0 0 0 0,0 0 0 15,0 0 0-15,0 0 0 0,0 0-608 0,10 0-112 16,-10 0-16-16,11 3-16 0,-11-3-176 0,7 8-48 0,-7-8 0 0,7 17 0 16,-2 0 112-16,-1 2 0 0,-1 1 16 0,-3-2 0 15,-2 2-96-15,1-2-32 0,0 0 0 16,-1-1 0-16,1-3-144 0,1 1-16 0,0-1-16 0,0-1 0 16,0-1-64-16,1-2-16 0,-1-10 0 0,3 9 0 15,0 2 0-15,2-5 0 0,-5-6 0 0,9 4 0 16,-9-4-16-16,10-1-128 0,2-2 192 0,0 1-64 15,-2-2-128-15,1 1 128 0,0-1-128 0,0-2 128 16,-2-5-128-16,0 5 0 0,-1-1 0 0,0 1 128 16,0 1-128-16,-8 5 0 0,10-4 0 0,0 2 0 15,-10 2 128-15,12-2-128 0,1 2 0 0,-13 0 128 16,11 4 128-16,-1 0 0 0,0-2 16 0,1 1 0 16,-1 1-272-16,2-2 128 0,0-2-128 0,0 2 0 15,-2 2 128-15,2-2-128 0,1 1 0 0,1-2 0 16,0 0 0-16,-2 1 0 0,-12-2 128 0,12 2-128 0,-2-2 0 15,1 3 0-15,-11-3 0 0,13 4 0 0,-3-4 0 0,-10 0 0 16,0 0 0-16,12 2 0 0,-12-2 304 0,0 0-48 16,10 4-16-16,-10-4 0 0,11 4 48 0,-11-4 16 15,12 0 0-15,-2 2 0 0,-10-2 16 0,12 0 0 16,-2-2 0-16,-10 2 0 0,12-2-176 0,-2-4-16 16,-2 0-128-16,1-1 192 0,2 1-192 0,-2-2 128 15,-1-2-128-15,-1-3 0 0,1-4 0 0,-1-2 128 16,-1 2-128-16,1-3 0 0,-1-7 0 0,0 4-160 15,-1 2 32-15,0 2 0 16,0-2-352-16,-1 0-64 0,0 1-16 0,0 3 0 16,0 2-1936-16,0 2-384 0,0 2-64 0,-2 1-12896 0</inkml:trace>
  <inkml:trace contextRef="#ctx0" brushRef="#br0" timeOffset="12693.58">24112 493 3679 0,'0'0'160'0,"0"0"32"0,7-10-192 0,-1 1 0 15,1 2 0-15,1 2 0 0,1 1 5632 0,1 0 1088 16,1 0 224-16,-1 0 32 0,2-1-5376 0,-2 1-1088 15,1-1-224-15,-1 3-32 0,2 0 80 0,-2-2 32 16,1 2 0-16,-1-2 0 0,1 0-368 0,-1 3 0 16,0 1 0-16,-10 0 128 0,12 0-320 0,0 0-64 15,-2 1-16-15,1-1 0 16,-11 0-736-16,11 1-144 0,-11-1-16 0,12 0-16 16,-12 0-2080-16,11-1-432 0</inkml:trace>
  <inkml:trace contextRef="#ctx0" brushRef="#br0" timeOffset="12911.08">24051 650 26143 0,'0'0'1152'0,"0"0"256"15,0 0-1136-15,12-3-272 0,-2 2 0 0,3 0 0 16,2 1 928-16,0 0 128 0,1 0 32 0,1-2 0 15,-2 0-560-15,2 0-96 0,2 2-32 0,-1-1 0 0,0-2-400 0,3 1 0 16,1-1 0-16,3 1 0 16,1-2-640-16,1-1-224 0,1 3-32 0,2-2-12208 15</inkml:trace>
  <inkml:trace contextRef="#ctx0" brushRef="#br0" timeOffset="13312.25">26017 381 38463 0,'-12'-8'1712'0,"12"8"336"0,0 0-1632 0,-9 2-416 0,9-2 0 0,-9 1 0 15,9-1 224-15,-9 5-32 0,0 2-16 0,2-1 0 16,7-6-176-16,-10 9 0 0,-1 3 0 0,0 1 0 15,-2 0-240-15,0 7-80 0,-3 6 0 0,0 1-16 16,-2 1-144-16,0-2-32 0,0-3 0 0,-2-1 0 0,0 0 304 0,2 1 48 16,0-5 16-16,1-1 0 15,1 0 144-15,2-3-128 0,2-1 128 0,2 0-128 16,-1-5-1888-16,1-1-368 0,1-2-80 0</inkml:trace>
  <inkml:trace contextRef="#ctx0" brushRef="#br0" timeOffset="13515.14">25683 488 11967 0,'0'0'528'0,"9"-5"112"0,-9 5-512 0,0 0-128 16,11 4 0-16,1 1 0 0,-2 2 6416 0,3 2 1264 0,1 1 240 0,2 3 48 15,0 4-6352-15,2 0-1264 0,0 0-352 0,0 0 128 16,1 1-272-16,-1-1-48 0,0 0-16 0,2-1 0 31,-1-3-2096-31,-1 0-400 0,1-3-96 0,0-2-12192 0</inkml:trace>
  <inkml:trace contextRef="#ctx0" brushRef="#br0" timeOffset="13767.64">26969 349 40607 0,'0'0'1792'0,"0"0"384"0,0 0-1744 0,0 0-432 16,0 0 0-16,2 13 0 0,1 1 240 0,0 2-48 15,-1-3 0-15,-1 4 0 0,-1 0-192 0,2 2 0 16,-1 5 0-16,0-1 0 0,1-1 0 0,-1 2-160 15,-1-2 32-15,0-1 0 16,0-3-2208-16,0-2-432 0,-1-1-96 0,1 2-7504 16,-2-4-1488-16</inkml:trace>
  <inkml:trace contextRef="#ctx0" brushRef="#br0" timeOffset="13962.07">26804 624 3679 0,'0'0'320'0,"0"0"-320"0,0 0 0 0,0 0 0 16,0 0 7584-16,0 0 1440 0,0 0 304 0,12 6 48 15,-3 1-7232-15,2-1-1440 0,-1-2-304 0,2 0-48 16,1 0-160-16,1 1-16 0,2-2-16 0,2-2 0 16,2-2-1504-16,1 0-320 0,1 1-48 0,3-4-14016 15</inkml:trace>
  <inkml:trace contextRef="#ctx0" brushRef="#br0" timeOffset="14459.28">27505 187 24879 0,'0'0'1088'0,"0"0"256"0,-8 13-1088 0,1 0-256 15,1 1 0-15,0 5 0 0,3 2 2880 0,0 1 512 16,2-1 96-16,-2 2 32 0,0-1-2816 0,1 0-576 16,-1 1-128-16,2 0 0 0,0 2 0 0,-1 1 0 15,0-1 0-15,0-3 0 0,2-3 0 0,0 1 0 16,-1 1 0-16,1-7 128 0,0-1-128 0,0-2 0 16,-1-2 0-16,1-9 0 0,0 0 144 0,0 0-144 15,-2 9 160-15,2-9-160 0,0 0 208 0,0 0-48 16,0 0-16-16,0 0 0 0,0 0 288 0,0 0 48 0,7-9 16 0,-2 0 0 15,0-2-128-15,1-1-32 0,0-2 0 0,2-2 0 16,1 1-192-16,0-6-144 0,2-4 192 0,2 2-192 16,0-1 0-16,1 3-176 0,-1 3 0 0,1 2 0 15,1 2-32-15,-1 1-16 0,-1 3 0 0,2 1 0 16,0 1 224-16,2 1 0 0,-1 3 0 0,3 0-144 16,3 2 144-16,-3 2 0 0,-5 0 160 0,0 4-160 15,1 3 144-15,-1 1-144 0,0 0 128 0,1 3-128 16,-4-1 0-16,1 2 0 0,-3-2 0 0,-1 2 0 15,-3 0 0-15,-1 2 0 0,-2 2 0 0,-2 1 0 16,-2-1-160-16,-2 3 160 0,-2-2 0 0,-3 2-144 16,-2-4 144-16,-2 0 0 0,-2 1 0 0,-1-2 0 0,-2-1 0 15,-3 0 176-15,-4-2-176 0,-2 2 192 0,-3 0-192 0,1-1 0 16,2-2 0-16,-1 0 0 16,-2 1-960-16,0-3-288 0,-2-1-48 0,-5-3-15568 15</inkml:trace>
  <inkml:trace contextRef="#ctx0" brushRef="#br0" timeOffset="15434.2">20137 1681 4607 0,'0'0'400'0,"7"-6"-400"0,-1-5 0 0,1 3 0 16,-1 3 5376-16,1-1 1008 0,1-1 192 0,1-2 32 16,-1 1-4688-16,2-2-960 0,2 1-176 0,1-1-32 15,-3 0-224-15,3 1-32 0,-1 4-16 0,1-4 0 16,1-5-320-16,2 4-160 0,1 0 160 0,0 1-160 16,0-5 160-16,1 4-160 0,0-3 160 0,1 4-160 15,-2 4 368-15,1-1-32 0,1-3 0 0,0 4 0 16,-4 4 80-16,2-1 16 0,0 2 0 0,-1 2 0 15,-3 0-48-15,0 2 0 0,-1 2 0 0,-1 1 0 16,1 4-144-16,-4 1-48 0,-3-5 0 0,0 5 0 16,2 2-192-16,-3 5 128 0,-4-1-128 0,1 1 0 15,-1 2 128-15,0 1-128 0,-3 2 0 0,0 1 0 16,-3 0 0-16,1-2 128 0,0-1-128 0,1-1 0 0,-1 0 0 16,0 1 128-16,1-4-128 0,-2 1 0 0,-1-3 0 0,-1 1 128 15,1 2-128-15,-2-5 0 0,-4 2 0 0,1-3 128 16,1 0-128-16,-1 0 0 0,-2-3 128 0,1 1-128 15,-1-2 0-15,3-1 144 0,-4 1-144 0,2-3 0 16,0 1 144-16,2-3-144 0,-1-2 0 0,0-3 128 16,2 1-128-16,1-1 0 0,1-1 0 0,8 2 144 15,-8-4-144-15,8 4 0 0,-7-10 128 0,5 2-128 16,2 8 0-16,0 0 0 0,0 0 0 0,0 0 0 16,6-6 0-16,-6 6 0 0,11-4 0 15,-11 4 0-15,13 0 0 0,-1 4 0 0,-1-2 0 16,1 2 160-16,2 0-160 0,1 0 128 0,0-1-128 0,1-1 128 15,2 2-128-15,2 3 0 0,1-1 128 0,1 1-128 0,0-6 0 16,0 0 0-16,0-1 0 0,2 0 0 16,-5 2 0-1,-4 0-256-15,-1 2-128 0,0 1-16 0,3-2-16 16,2-3-480-16,-1-3-80 0,-3-1-32 0,0 1-9856 0,-2-1-1968 0</inkml:trace>
  <inkml:trace contextRef="#ctx0" brushRef="#br0" timeOffset="15688.63">21043 1813 26719 0,'-8'-8'1184'0,"8"8"240"0,0 0-1136 0,0 0-288 16,0 0 0-16,0 0 0 0,0 0 2848 0,10-8 512 15,0 3 96-15,2 1 32 0,1 0-2816 0,2 0-672 16,1 2 0-16,1 0 0 0,1 2 0 0,2 0 0 16,-1-2 0-16,1 2 0 15,-3 0-528-15,1 0-112 0,3 0-32 0,-1 1 0 16,-2 3-1888-16,-1-2-384 0,0-3-80 0,-2 1-10240 0</inkml:trace>
  <inkml:trace contextRef="#ctx0" brushRef="#br0" timeOffset="16020.39">21850 1479 35007 0,'0'0'1552'0,"0"0"320"0,-8-7-1488 0,8 7-384 0,0 0 0 0,-5 10 0 15,5-10 1600-15,-1 15 240 0,2 4 48 0,3-3 16 16,1 4-1600-16,2 1-304 0,-2 4 0 0,2 2-176 0,-1 4 176 16,2 2 0-16,0-1 0 0,-2 4 0 0,0-2 0 0,1-1-160 15,0 1 160-15,-1-2 0 16,-2-2-480-16,2 0 16 0,0-4 0 0,-1 1 0 15,-2-1-368-15,1-2-80 0,1 2-16 0,-1-5 0 16,-1-2-576-16,-1-1-112 0,1-2-32 0,1-3-8112 16,-2-1-1632-16</inkml:trace>
  <inkml:trace contextRef="#ctx0" brushRef="#br0" timeOffset="16487.71">21953 1407 34095 0,'-17'-8'3024'0,"7"5"-2416"0,-2-1-480 0,3 0-128 16,9 4 1216-16,0 0 208 15,0 0 48-15,0 0 16 0,0 0-1216 0,0 0-272 0,0 0 0 0,13 4 0 16,0-2 0-16,-1 1 0 0,-2 1 0 0,1 1 0 15,-1 2 0-15,2 2 0 0,0 1-144 0,1 0 144 16,-3-6 0-16,2 6 0 0,1-3 0 0,-1 4 0 16,-1 1 0-16,1-3 0 0,1 1 0 0,-1 1 0 15,-2 3 0-15,2 0 0 0,1 1 0 0,1 0 0 16,-1 2 0-16,3 0 0 0,0 0 176 0,2 3-176 16,2 0 0-16,0 3 0 0,3 1 0 0,-3-1 0 0,1-3 224 0,0 0-64 15,-1 2-16-15,-1-4 0 0,1 2-144 0,-2-1 0 16,-6 0 144-16,-3-1-144 0,-3-4 0 0,-2 1 0 15,-1-1 0-15,-3 2 0 0,-3-1 0 0,-1 1 128 16,-1-2-128-16,-3 1 0 0,-2-1 0 0,0 0 144 16,-2-1-144-16,-1 2 0 0,-3-2 160 0,2-2-160 15,2 0 128-15,-4-1-128 0,-6 1 160 0,0-1-160 16,0 3 192-16,1-4-192 0,0 0 144 0,0-2-144 16,2-1 0-16,0 0 144 0,1 0-144 0,1-3 0 15,2 1 0-15,0-3 0 16,1-2-1616-16,1 1-208 0,1-4-32 0,2 1-14528 0</inkml:trace>
  <inkml:trace contextRef="#ctx0" brushRef="#br0" timeOffset="16922.41">23511 1741 33119 0,'0'0'1472'0,"0"0"288"0,0 0-1408 0,0 0-352 16,0 0 0-16,0 0 0 0,11 10 320 0,-1 0 0 16,1-3 0-16,0 4 0 0,0 1-320 0,0-2 0 15,1 2 0-15,0 2 0 0,0 2 0 0,-1 1 144 16,0 0-144-16,1-2 0 0,-2 1 176 0,0 0-176 15,1-2 160-15,-1 2-160 0,1 1 0 0,0-2 128 16,0-1-128-16,-1 0 0 0,1-3-240 0,-1 1-80 16,1 0-32-16,-1-3 0 15,0-4-1664-15,1-2-336 0,-11-3-64 0,12 1-10048 0</inkml:trace>
  <inkml:trace contextRef="#ctx0" brushRef="#br0" timeOffset="17200.49">23956 1720 18431 0,'0'0'1632'16,"-12"5"-1312"-16,-2 2-320 0,1 6 0 0,4 5 5232 0,-2 3 976 15,1 0 192-15,2 1 32 0,1 0-5200 16,1 2-1040-16,-3 0-192 0,1 3 0 0,0 0 0 0,0 3 0 15,0 1 0-15,1 3 0 0,-3 3 0 0,1-1 0 16,2-2-128-16,-1 1 128 0,-1-2-336 0,1-1-16 16,1 0 0-16,-1-2 0 15,1-3-544-15,0-2-96 0,2-2-32 0,2-3 0 16,2-1-2160-16,0-3-432 0,-1-4-96 0,2-12-8704 16</inkml:trace>
  <inkml:trace contextRef="#ctx0" brushRef="#br0" timeOffset="17522">24260 1718 32255 0,'0'0'2864'0,"0"0"-2288"0,0 0-576 0,0 0 0 16,0 0 2112-16,0 0 304 0,0 0 64 0,15 3 16 15,0 0-2032-15,2 0-464 0,1 1 0 0,1-4 0 16,2 0 0-16,3 0 0 0,0 0 0 0,2 1 128 16,3 0-128-16,-1 2-256 0,-4-1 64 0,1 1 0 15,0-2-256-15,-3 2-48 0,-1 0-16 0,-2 0 0 16,-2 0-320-16,-2 0-80 0,-2-3-16 0,-2 4 0 15,0-2-352-15,-11-2-80 0,0 0-16 0,10 2 0 16,-10-2-208-16,11 2-32 0,-11-2-16 0,0 0-6416 16,0 0-1280-16</inkml:trace>
  <inkml:trace contextRef="#ctx0" brushRef="#br0" timeOffset="17800.66">24233 1960 29487 0,'0'0'2624'0,"0"0"-2112"15,0 0-512-15,0 0 0 0,0 0 2912 0,14 0 480 0,0 3 80 0,2-3 32 16,0 1-2816-16,4 0-560 0,1 2-128 0,1-2 0 15,3-1 0-15,4 0 0 0,2 0 0 0,3 0 0 16,1 0-272-16,0 2-48 0,0-4-16 0,0 0 0 31,1-2-880-31,-4 1-160 0,0 0-32 0,-1 2-16 16,-2-3-1840-16,-1 2-384 0,0-4-64 0</inkml:trace>
  <inkml:trace contextRef="#ctx0" brushRef="#br0" timeOffset="18893.36">25094 1573 9215 0,'0'0'816'0,"0"0"-656"16,0 0-160-16,0 0 0 0,0 0 3648 0,0 0 704 16,6-7 144-16,-6 7 32 0,8-7-2736 0,-8 7-528 15,0 0-112-15,0 0-32 0,0 0-48 0,9-7-16 0,-9 7 0 16,0 0 0-16,0 0-384 0,0 0-80 0,10 4-16 0,-10-4 0 16,7 9-32-16,0 1-16 0,-3 0 0 0,0 3 0 15,2 1 112-15,-1 0 32 0,-1-1 0 0,0 3 0 16,0 4-32-16,0-1 0 0,-1-2 0 0,1 3 0 15,1-1-128-15,0 2-48 0,-1-1 0 0,0-1 0 16,0-5-160-16,-2 3-48 0,1-2 0 0,0-1 0 16,-1-1-96-16,1 1-32 0,-1-3 0 0,1 1 0 15,1-6-128-15,-4-6 0 0,3 8 0 0,-3-8 0 16,0 0 0-16,0 0 0 0,0 0 0 0,0 0 128 16,0 0-128-16,0 0 192 0,10 3-192 0,-10-3 192 15,0 0-64-15,9-8 0 0,-2-1 0 0,-7 9 0 16,6-11-128-16,-1 2 0 0,-5 9-192 0,6-10 192 0,-1-2 0 15,-5 12 0-15,4-8 0 0,-4 8 0 0,5-8 0 0,-5 8 0 16,0 0 0-16,0 0 0 0,0 0-128 0,0 0 128 16,0 0 0-16,10 6 0 0,-10-6 0 0,8 10 0 15,-1-1-144-15,-7-9 144 0,5 12 0 0,0-3 0 16,-5-9 0-16,7 12 0 0,-1-6 0 0,-6-6 0 16,9 8 0-16,-1-1 0 0,-8-7 0 0,11 3 0 15,-1 3 0-15,0-6 0 0,1 0 160 0,-1-3-160 16,1 0 160-16,0 1-160 0,0-1 256 0,1-1-64 15,1 0 0-15,0-1 0 0,-3-1 64 0,0-1 16 16,1-1 0-16,-3 2 0 0,-8 6-16 0,6-9-16 16,2 0 0-16,-3-2 0 0,-1 1-16 0,1-3 0 15,3 0 0-15,-1-3 0 0,-1 2-48 0,1-3-16 16,-2-3 0-16,2-1 0 0,0-1-160 0,2-3 192 0,-1 1-192 16,1-3 192-16,1 1-192 0,-1 0 0 0,-1-2 0 0,1 0 0 15,0 4 0-15,0-3 0 0,0 7 0 0,-2 0 0 16,-2 0-208-16,0 5-80 15,0 2-16-15,-2 2 0 16,-3 11-1104-16,2-10-240 0,-2 10-32 0,0 0-16 16,0 0-1824-16,0 0-352 0</inkml:trace>
  <inkml:trace contextRef="#ctx0" brushRef="#br0" timeOffset="19406.12">25883 1909 42159 0,'0'0'1856'0,"0"0"400"0,-7 12-1808 0,2 1-448 0,2 0 0 0,2 3 0 15,2-1 304-15,2 2-48 0,1-1 0 0,1 2 0 16,0 2-256-16,1 1 0 0,-1-1 0 0,1 1 0 15,2-2-288-15,-1-2-64 0,-2-1-16 0,1 1 0 16,0-1-992-16,-1-2-208 0,-1 1-32 0,0-6-16 16,-1 0-2080-16,-3-9-400 0</inkml:trace>
  <inkml:trace contextRef="#ctx0" brushRef="#br0" timeOffset="19975.32">26597 1510 5519 0,'0'0'496'0,"0"0"-496"16,0 0 0-16,0 0 0 0,0 0 5696 0,0 0 1024 16,0 0 224-16,0 0 32 0,0 0-5504 0,0 0-1088 15,0 0-240-15,0 0-144 0,-10 7 160 0,1 1-160 16,-1 2 128-16,0 3-128 15,-2 4 368-15,1-1-16 0,-1 2 0 0,-1 1 0 0,0 1 320 0,-3 2 64 16,0-1 16-16,1 1 0 0,-1 0 464 0,1 1 80 16,-2-3 32-16,0 3 0 0,1-4-608 0,0 5-112 15,1-5-32-15,0-1 0 0,1 1-416 0,1-4-160 16,0 0 0-16,1-1 144 16,2 2-512-16,1-3-96 0,0-2-32 0,2-1 0 15,0-5-816-15,7-5-160 0,0 0-48 0,0 0 0 16,-10 4-1936-16,10-4-384 0</inkml:trace>
  <inkml:trace contextRef="#ctx0" brushRef="#br0" timeOffset="20242.92">26227 1543 31039 0,'0'-12'1376'0,"0"12"288"0,0 0-1344 0,0 0-320 0,0 0 0 0,0 0 0 16,0 0 1216-16,0 0 192 0,6 9 16 0,1 3 16 15,-1 1-336-15,2 0-64 0,3 1-16 0,-1 2 0 16,2 1-192-16,1 3-32 0,3 2-16 0,-1-1 0 16,1-2-512-16,1 2-96 0,1-1-32 0,0-1 0 15,1 1-144-15,-3-1 0 0,1-1 0 0,0-1 0 0,2-1 0 0,-1 1 0 16,1-1 0-16,-2-1 0 0,-1 4 0 0,-3-1-272 16,-3-3 32-16,1 0 16 15,-1-1-400-15,-2-3-80 0,-4-2 0 0,4 2-16 16,6 1-1760-16,-3-5-336 0,-11-7-80 0</inkml:trace>
  <inkml:trace contextRef="#ctx0" brushRef="#br0" timeOffset="21113.44">27409 1605 12895 0,'0'0'1152'0,"0"0"-928"16,0 0-224-16,0 0 0 0,0 0 4672 0,-2 12 880 16,0 1 176-16,5 2 32 0,1-1-4544 0,0 5-896 15,1 1-192-15,0 2-128 0,1 0 384 0,-1 4 0 16,1-1 0-16,1 1 0 0,-1 2-192 0,1-2-32 16,-2-2-16-16,0 1 0 0,-1 0-144 0,1-3 0 15,-1 2 0-15,0-3 0 16,-1-2-688-16,-3 2-160 0,-2-2-48 0,1 0-9200 15,0-5-1840-15</inkml:trace>
  <inkml:trace contextRef="#ctx0" brushRef="#br0" timeOffset="21367.57">27259 1838 19343 0,'0'0'1728'0,"0"0"-1392"0,-5-10-336 0,5 10 0 16,0 0 5568-16,0 0 1024 0,0 0 224 0,8-4 32 15,5 2-5696-15,3-1-1152 0,-1 1-240 0,5 0-32 16,1 1-80-16,1 0-16 0,1-2 0 0,2 1 0 16,1-1-144-16,2 2-48 0,2-2 0 0,2 0 0 15,1 2-144-15,1-3-16 0,1 3-16 0,1 0 0 16,1-3-400-16,-2 2-80 0,-4 1 0 0,-2 1-9024 15,-3-3-1792-15</inkml:trace>
  <inkml:trace contextRef="#ctx0" brushRef="#br0" timeOffset="22062.2">26906 1892 5519 0,'0'0'496'0,"0"0"-496"0,0 0 0 0,0 0 0 16,0 0 5840-16,0 0 1072 0,0 0 224 0,0 0 32 16,0 0-5696-16,0 0-1152 0,0 0-320 0,-2 11 0 15,2-1 0-15,0 3 0 0,1-2 0 0,1 3 0 16,2 2 144-16,0 3 32 0,-1 1 0 0,1-2 0 15,0 2 0-15,0 3 0 0,-2 4 0 0,2 1 0 16,-1-7-176-16,1-1 0 0,-2 0 144 0,1 0-144 16,-2-2 0-16,-1-1 0 0,-1-2 0 0,0 0-192 15,-1-2-704-15,1 0-160 0,-2-3-32 0</inkml:trace>
  <inkml:trace contextRef="#ctx0" brushRef="#br0" timeOffset="23688.77">28318 1595 19343 0,'0'0'1728'0,"0"0"-1392"15,0 0-336-15,0 0 0 0,0 0 2400 0,0 0 416 16,0 0 64-16,0 0 32 0,8-6-1808 0,-8 6-352 15,0 0-80-15,0 0-16 0,9-7-128 0,-9 7-16 16,0 0-16-16,10-1 0 0,-10 1 48 0,0 0 16 16,11 4 0-16,-11-4 0 0,9 6 128 0,-3 5 16 15,-2-1 16-15,2 3 0 0,-1 3-80 0,-1 1 0 16,0 1-16-16,0 1 0 0,-1 4-64 0,1-5-16 16,0 0 0-16,2 0 0 0,-4 2-272 0,2-2-48 15,0-5-16-15,0 2 0 0,1-1-208 0,0-1 144 16,2-1-144-16,-2-3 128 0,2 1-128 0,-2 1 0 15,0-4 144-15,-5-7-144 0,9 6 128 0,-9-6-128 16,9 4 128-16,-9-4-128 0,11 2 0 0,-11-2 128 16,0 0-128-16,10 0 0 0,-10 0 0 0,11-6 0 15,-2 0 0-15,0 0 0 0,-1-3 0 0,1 0 0 0,-3-2-128 0,1 2 128 16,-1-4 0-16,2 0-160 0,0 0 160 0,0 0 0 16,-2 1 0-16,-1 3 0 0,1-1 0 0,-6 10 0 15,8-8-160-15,-8 8 160 0,0 0-128 0,0 0 128 16,0 0 0-16,0 0-160 0,0 0 160 0,10 6 0 15,-4 2 0-15,1 0 0 0,-1 1 0 0,1 2 0 16,0-4 0-16,-1 3 0 0,-2-1 0 0,-4-9 0 16,8 6 0-16,1 1 0 0,0-3 0 0,1 2 0 15,1-3 0-15,1 1 0 0,-12-4 0 0,13 4 0 16,-2-2 0-16,0-2 0 0,-1 0 128 0,2 0-128 16,2-2 256-16,-1-1-32 0,-2 2-16 0,1-3 0 15,1 2 48-15,-2 1 0 0,0-3 0 0,0 0 0 0,1-2 16 16,0-1 16-16,-3 1 0 0,1-1 0 0,0-2-160 0,-1 0-128 15,-1-1 192-15,-1-1-192 0,1-3 144 0,0 1-144 16,0-2 0-16,-2 1 144 0,0-2-336 16,-1-1-64-16,-1-2 0 0,0-2-16 15,-2 4-1408-15,0 0-288 0,0 0-48 0,-1 2-16 16,-1-5-1360-16,-1 7-288 0</inkml:trace>
  <inkml:trace contextRef="#ctx0" brushRef="#br0" timeOffset="24171.51">29145 1916 19343 0,'0'0'1728'0,"0"0"-1392"0,0 0-336 0,9-5 0 16,2-2 1520-16,0 0 224 0,1 1 48 0,-1-1 16 16,1 1-1008-16,1-1-208 0,0 1-32 0,0-1-16 15,-1 1 80-15,0 1 16 0,-1-2 0 0,2 2 0 16,2 4 64-16,-3-2 32 0,-12 3 0 0,10-1 0 15,-10 1-112-15,10-2-32 0,-10 2 0 0,0 0 0 0,0 0-176 0,0 0-32 16,7 10-16-16,-7-10 0 0,0 0-176 0,1 11-16 16,-3 1-16-16,-2 0 0 0,-2-2-160 0,-1 2 128 15,-4 0-128-15,1-2 128 0,-2-1-128 0,0 2 0 16,-1-1 0-16,0 0 128 0,0 1-128 0,0 1 0 16,0 2 0-16,0 2 0 0,0 1 0 0,1-2 0 15,3-2 0-15,0 4 0 0,-1 3 0 0,2-1 0 16,3-2 0-16,2-2 0 0,2-2 0 0,1-2 0 15,0 1 0-15,2-1 0 0,2 0 0 0,1-2 0 16,-1 2 0-16,3-3 0 0,2-3 0 0,1-1-272 16,-10-4 32-16,15 1 16 15,-1 0-416-15,2-1-96 0,-2 0-16 0,0-2-9584 16,1-2-1920-16</inkml:trace>
  <inkml:trace contextRef="#ctx0" brushRef="#br0" timeOffset="24923.66">29811 1523 11967 0,'0'0'1072'0,"0"0"-864"16,0 0-208-16,0 0 0 0,0 0 3152 0,0 0 592 16,-3-7 112-16,3 7 32 0,0 0-2016 0,0 0-400 15,0 0-64-15,0 0-32 0,0 0-480 0,0 0-112 16,0 0-16-16,0 0 0 0,9 10-272 0,-2 0-64 0,-2-1-16 0,0-1 0 16,-5-8 0-16,8 13 0 0,-1 4 0 0,-1-1 0 15,1-3 0-15,-2 1 0 0,-1 2 0 16,0-2 0-16,-2 1 0 0,4-2 0 0,1 0 0 0,-1 0 0 15,-3-2-64-15,1 1-16 0,3 1 0 0,-1-1 0 16,0-2-32-16,-1-2-16 0,-5-8 0 0,8 7 0 16,1 1-96-16,-3-2-32 0,-6-6 0 0,8 4 0 15,3 0-160-15,-11-4 160 0,0 0-160 0,0 0 160 16,0 0-32-16,0 0-128 0,7 6 192 0,-7-6-64 16,0 0-128-16,0 0 0 0,7 8 0 0,-7-8 0 15,4 9 0-15,0-1 128 0,0 0 0 0,0 0 0 16,-4-8 0-16,6 8 0 0,-6-8 0 0,8 8 0 15,-8-8-128-15,8 9 160 0,-8-9-160 0,9 6 160 16,-9-6-160-16,0 0 0 0,0 0 144 0,0 0-144 0,8 7 0 0,-8-7 128 16,0 0-128-16,0 0 0 0,0 0 176 0,0 0-48 15,0 0 0-15,0 0 0 0,0 0 0 0,0 0-128 16,0 0 192-16,5 6-64 0,-5-6-128 0,0 0 0 16,0 0 0-16,8 5 0 0,-8-5 0 0,0 0 0 15,0 0 0-15,0 0 0 0,0 0 0 0,0 0 128 16,10 0-128-16,-10 0 0 0,0 0 0 15,0 0 0-15,0 0 0 0,0 0 0 0,0 0 0 0,0 0-192 16,0 0 64-16,0 0 128 0,0 0-352 0,0 0 48 16,0 0 16-16,0 0 0 15,0 0-1072-15,0 0-224 0,0 0-32 0,0 0-10464 16,0 0-2080-16</inkml:trace>
  <inkml:trace contextRef="#ctx0" brushRef="#br0" timeOffset="25282.14">30224 1493 21183 0,'0'0'1888'0,"0"0"-1504"0,0 0-384 0,0 0 0 16,0 0 1888-16,0 0 304 0,0 0 64 0,0 0 16 15,1-10-1248-15,-1 10-256 0,0 0-64 0,0 0 0 16,-4-7-64-16,4 7 0 0,0 0-16 0,-10 3 0 16,1 0 64-16,0 2 16 0,-2 0 0 0,0 5 0 0,-1 6-112 0,-1 1-16 15,-1 0 0-15,-2 3 0 0,-1 0 64 0,-1 3 0 16,-2-4 0-16,1 5 0 0,-1 0-80 0,-1 1-16 16,-2 1 0-16,3-2 0 0,4-3-320 0,-2-1-64 15,-1 0-16-15,2 0 0 0,1 0-144 0,2-1 0 16,2-2 0-16,0 0 0 0,2-4-128 0,1 0-128 15,1-3 0-15,1 0-16 16,2 1-640-16,1-2-128 0,4-9-32 0,0 0 0 16,0 0-2032-16,0 0-416 0,0 0-64 0,0 0-32 0</inkml:trace>
  <inkml:trace contextRef="#ctx0" brushRef="#br0" timeOffset="25729.56">30347 1836 13823 0,'0'0'1216'0,"0"0"-960"0,0 0-256 0,10-2 0 16,2-1 4096-16,0 0 768 0,-1 1 144 0,0-1 48 15,-11 3-3408-15,13-2-688 0,0-1-128 0,-3 2-16 16,-10 1-448-16,12-3-96 0,1 0-16 0,-3 3 0 15,-10 0-256-15,11 4 0 0,1-1 0 0,-12-3 0 16,0 0 128-16,10 9-128 0,-1 2 0 0,-2-1 0 16,-7-10 192-16,2 12-64 0,1-2 0 0,-2 1-128 0,-1-2 208 0,-2 0-64 15,-5-1-16-15,1 1 0 0,-1-1 48 0,-1-1 0 16,-1 3 0-16,-1-1 0 0,-3-2-176 0,1 3 0 16,0 0 144-16,-4 2-144 0,-4-1 0 0,-1 4 0 15,0-1 0-15,1 2 128 0,1 2-128 0,2 0 0 16,1-2 0-16,4 0 0 0,3-2 0 0,3-1 0 15,1 0 0-15,2 0 0 0,3 0 0 0,1-1 0 16,1-2 0-16,-2-10 128 0,9 9-128 0,0-2 0 16,0-2 128-16,1 0-128 0,2 1 0 0,0-4 0 15,0 1 0-15,1-3 0 0,0 0-160 0,2 0 160 16,2-3-192-16,-2 2 192 0,-5 0-400 0,3 1 16 16,3 0 16-16,-3-2 0 15,-4 0-1360-15,4-1-256 0,3 2-64 0,-3-2-11968 0</inkml:trace>
  <inkml:trace contextRef="#ctx0" brushRef="#br0" timeOffset="26475.1">31650 1482 28047 0,'0'0'1232'0,"0"0"272"0,0 0-1200 0,0 0-304 15,0 0 0-15,0 0 0 0,-6 10 1024 0,6-10 160 16,0 0 32-16,0 13 0 0,0 4-576 0,2-3-96 15,1-1-32-15,1 3 0 0,0 4-368 0,0 0-144 16,-2 0 0-16,4 0 144 0,-2-1-144 0,-3-1 0 16,-2 2 0-16,1-4 128 0,0-2-128 0,-2-1 0 15,-2 0 0-15,2 0 0 0,0 1 0 0,0-2-224 16,-2-1 48-16,1-2 16 16,-1 0-576-16,4-9-112 0,0 0-32 0,-1 8 0 15,1-8-1424-15,0 0-304 0,0 0-48 0,0 0-8368 0</inkml:trace>
  <inkml:trace contextRef="#ctx0" brushRef="#br0" timeOffset="26679.36">31468 1685 23951 0,'0'0'2128'0,"0"0"-1696"0,0 0-432 0,0 0 0 16,0 0 2720-16,0 0 464 0,9-4 80 0,1 0 32 15,3 2-2064-15,-2 3-400 0,-11-1-96 0,14 5-16 16,4-4-528-16,1 5-192 0,-4-6 0 0,4 2 144 16,1 2-432-16,1-3-96 0,0 2 0 0,-1-2-16 15,-3 1-2032-15,1-4-384 0,0-2-96 0,-2 3-10672 16</inkml:trace>
  <inkml:trace contextRef="#ctx0" brushRef="#br0" timeOffset="27317.77">32240 1223 18431 0,'0'0'816'0,"0"0"160"0,0 0-784 0,0 0-192 16,0 0 0-16,0 0 0 0,0 0 3968 0,0 0 736 15,-4 12 160-15,1 0 16 0,-1-3-3616 0,2 3-736 16,0 3-144-16,1 4-16 0,0 3-224 0,-1 0-144 16,2 1 192-16,0 2-192 0,0 4 336 0,0-3-32 0,0 0-16 0,3 3 0 15,0 2 128-15,-1 0 32 0,-1-2 0 0,2-2 0 16,0-2-16-16,-1-1 0 0,2-3 0 0,0-2 0 16,-1-2-144-16,1-1-32 0,-2-2 0 0,2-1 0 15,-1-3 0-15,1 1 0 0,0-2 0 0,-4-9 0 16,0 0 48-16,0 0 0 0,7 5 0 0,-7-5 0 15,0 0-112-15,11 2 0 0,-11-2-16 0,10-4 0 16,-1-3-32-16,-1-3 0 0,0-2 0 0,-1 2 0 16,-1-1-144-16,1-2 0 0,-2-4 144 0,1 0-144 15,1 0 0-15,-2 2 128 0,-1-6-128 0,1 2 0 0,0 1 0 16,1 3 0-16,-4 3 0 0,2 0 0 0,0-1 0 16,1 0 0-16,2 3 0 0,1 0 0 0,1 1 0 15,2 3 0-15,1-1 0 0,1 2-128 0,-1 0 128 0,2 0 0 16,2-2 0-16,0 5-128 0,-1-2 128 0,0 2 0 15,-4 1-144-15,2 1 144 0,2 0 0 0,-2 3 0 16,-2 1-144-16,1 2 144 0,0-2 0 0,-2 6 0 16,-4 3-128-16,-1 3 128 0,0-4 0 0,-1 1 0 15,-1-1 128-15,-2 3-128 0,-2 2 128 0,-1 1-128 16,1 2 0-16,0-2 0 0,-1-2 144 0,1 0-144 16,-2-2 128-16,0 0-128 0,-4 1 0 0,0-2 128 15,1 0-128-15,-1-3 0 0,-2-1 160 0,-1-1-160 16,-1-1 192-16,1 2-192 0,0-5 240 0,-5 1-64 15,-3-1-16-15,-2 0 0 0,1-1 16 0,-5 0 0 16,-2 1 0-16,0-1 0 0,2-1-176 0,-1 2 160 0,0-3-160 0,0 2 160 16,0-3-160-16,2 3 0 0,-1-3 144 0,1-3-144 15,1 0 0-15,1 2-240 0,0 1 48 0,2-2 0 32,-1-2-2048-32,4-2-384 0,5 0-96 0</inkml:trace>
  <inkml:trace contextRef="#ctx0" brushRef="#br0" timeOffset="30980.6">14731 7402 11967 0,'0'0'1072'0,"0"0"-864"0,0 0-208 0,0 0 0 15,0 0 2528-15,0 0 464 0,0 0 80 0,0 0 32 16,0 0-1488-16,0 0-288 0,0 0-64 0,0 0-16 16,0 0-96-16,0 0 0 0,0 0-16 0,0 0 0 15,0 0-112-15,0 0 0 0,0 0-16 0,4 15 0 16,0 2-336-16,-1 2-64 0,3-2-16 0,-1 3 0 16,0 5-272-16,0 4-48 0,1 3-16 0,-1 2 0 15,0-1-128-15,-2 3-128 0,-5 2 144 0,1 3-144 16,-2 2 144-16,-1 0-144 0,-1-2 128 0,-1 0-128 15,-2 1 160-15,0-1-160 0,0-3 192 0,2-3-192 16,-2-2 144-16,3-3-144 0,1-4 0 0,-1 0 144 16,-2-5-144-16,2-2 0 0,1 0 0 0,-1-5 0 0,-2-1 0 0,1-2 0 15,0-4 0-15,6-7 0 16,-9 7-400-16,0-2-112 0,-1-5-32 0,-1 0 0 16,0-6-704-16,0-1-144 0,1-3-16 0,-2-2-16 15,0-2-1648-15,1-5-336 0,-1-3-64 0</inkml:trace>
  <inkml:trace contextRef="#ctx0" brushRef="#br0" timeOffset="31352.89">14478 7532 22399 0,'4'-19'992'0,"0"7"208"0,0-1-960 0,-1 0-240 16,1-2 0-16,2 2 0 0,0-1 1456 0,2 0 240 16,0-1 48-16,2 2 16 0,3 0-608 0,2 0-112 15,-1-4-16-15,3 2-16 0,1 0-352 0,4 2-64 0,3 0-16 0,1 2 0 16,1-1-288-16,2 1-64 15,1 2-16-15,1-1 0 0,2 1-208 0,0 1 0 0,-2 1 0 0,-1 5 0 16,-3-1 0-16,-1 6 0 0,-1-3 0 0,-3 2 0 16,-1 4 0-16,-3 1 144 0,-3 3-144 0,-2 1 128 15,-2 0-128-15,0 0 0 0,-3 1 0 0,0 4 128 16,1 5 128-16,-2 0 0 0,-1-3 16 0,0 0 0 16,-1 0-112-16,2-2-32 0,-2 1 0 0,-1 0 0 15,-3-2-128-15,-1 6 0 0,-1-4 144 0,-2 3-144 16,-2-1 0-16,-3 2 144 0,-1 0-144 0,-2-1 0 15,-1-2 144-15,-4 0-144 0,-1-1 0 0,-1 1 144 16,-2 2-144-16,0-3 0 0,-4-1 144 0,1-2-144 16,-1-1 0-16,1 0 144 0,-2-4-144 0,0 0 0 15,2-2 0-15,-1-2 0 0,-1-1 0 0,2 0 0 0,2-2 0 0,-1-2 0 16,0-1 0-16,1-2-144 0,1 0-112 0,2 0-32 16,1-4 0-16,3 1 0 15,1-3-560-15,5-2-112 0,3 2-32 0,1-3-14240 16</inkml:trace>
  <inkml:trace contextRef="#ctx0" brushRef="#br0" timeOffset="31715.01">15328 6904 36223 0,'-8'-16'1600'0,"4"7"336"0,4 9-1552 0,0 0-384 0,-3-8 0 0,3 8 0 16,0 0 496-16,0 0 16 0,0 0 0 0,0 0 0 16,14 5-512-16,-3 3-128 0,0 3-16 0,-4 2 0 15,1 5 144-15,-1 1 0 0,1 4-144 0,1 1 144 16,1 2 0-16,1 3-176 0,-2-1 176 0,1 0-128 15,1 4 128-15,-1-1 0 0,-1 3 0 0,-2-2 0 16,-1 2 0-16,-2 3 0 0,-1 3 0 0,-2 2 0 16,-1 0 0-16,-1-2 128 0,-2 2-128 0,-1-4 176 0,0-5-176 0,-1 1 0 15,1-1 144-15,2-3-144 16,-1-4 0-16,3-1-160 0,0-2 16 0,3-3 0 16,2-5-656-16,0-2-128 0,2-2-32 0,0-2-9472 15,1-3-1888-15</inkml:trace>
  <inkml:trace contextRef="#ctx0" brushRef="#br0" timeOffset="32244.74">15960 7299 20271 0,'-6'-7'1792'0,"-2"-2"-1424"0,-1 3-368 0,1 2 0 16,8 4 3536-16,-9 1 640 0,9-1 128 0,-9 1 32 16,9-1-3568-16,-11 4-768 0,1-2 0 0,-1 3-160 15,1 1 160-15,-1 3-192 0,1 4 192 0,0 2-192 16,-3-1 192-16,-2 3-192 0,-2 1 192 0,2 2-192 16,0-1 192-16,1 4 0 0,-2 0 0 0,3 2-128 15,3 0 128-15,-1-2 0 0,1-1 0 0,1-1 128 16,1 0 80-16,3 0 32 0,1-2 0 0,0 1 0 15,1-3-64-15,2-1-16 0,1-3 0 0,1 1 0 16,2-2-160-16,1-1 0 0,-4-11 0 0,6 11 128 16,0-2-128-16,-6-9-176 0,9 4 48 0,-9-4 0 15,13 0-160-15,-4-1-32 0,0-5 0 0,3 2 0 0,2-2 96 16,-1-5 16-16,-1 0 0 0,0-1 0 0,-1-2 208 0,2-1 0 16,0 1 0-16,-1 0 0 0,-4-1 0 0,0 2 0 15,0-1 0-15,-1-2 0 0,0-1 208 0,1 0-16 16,0 0 0-16,-1 3 0 0,1 0 16 0,0 3 0 15,2 2 0-15,0 1 0 0,-1-1-208 0,-1 3 128 16,-8 6-128-16,7-4 0 0,-7 4 176 0,0 0-176 16,11-4 192-16,-11 4-192 0,0 0 256 0,10 6-64 15,-10-6-16-15,7 12 0 0,-3 1 16 0,0 3 0 16,-2-3 0-16,1 3 0 0,-2 0-192 0,2 1 0 16,-1 0 144-16,1 0-144 0,0 3 0 0,0-5 144 15,1 1-144-15,-1-2 0 16,0 1-400-16,-1-1-192 0,2-1-48 0,0-1 0 15,-4-12-2080-15,4 12-416 0</inkml:trace>
  <inkml:trace contextRef="#ctx0" brushRef="#br0" timeOffset="32693.75">16191 7575 10127 0,'0'0'896'0,"0"0"-704"0,0 0-192 0,0 0 0 16,-1 13 4992-16,1-1 976 0,1-2 192 0,1 1 48 15,-2-11-4768-15,6 13-944 0,0-4-192 0,-1 1-48 16,1 1 0-16,-1-1-16 0,1-1 0 0,1-2 0 0,-7-7-16 0,8 8 0 16,-8-8 0-16,10 8 0 0,-1-3-48 0,-9-5-16 15,0 0 0-15,13 2 0 0,-1-2 0 0,-12 0 0 16,0 0 0-16,10-5 0 0,0-1 0 0,-3-2 0 15,-7 8 0-15,8-13 0 0,-1 0-16 0,-1 1 0 16,1-2 0-16,-2-1 0 0,-4 1 128 0,3-2 32 16,1-2 0-16,-1 1 0 0,-1-1 48 0,2 0 16 15,3-1 0-15,-3 2 0 0,-1 2-368 0,1-1 144 16,1 2-144-16,1 2 0 0,4 3 0 0,1 4 0 16,-1 2 0-16,2 2 0 0,3 1 192 0,0 0-192 15,-1 2 192-15,2 4-192 0,0 1 192 0,0 3-192 16,-1 1 192-16,1-2-192 0,0 2 256 0,-2 1-64 15,1 2-16-15,-2-1 0 0,1-1-176 0,-1-1 128 16,-1 1-128-16,-1 0 128 0,1-2-128 0,-2 1 0 0,0-1 0 0,-1 1 0 16,-2 0 0-16,-1-1-320 0,-1-1 48 0,1 0 16 31,-2 0-1760-31,-5-9-352 0,5 8-64 0,-5-8-13168 0</inkml:trace>
  <inkml:trace contextRef="#ctx0" brushRef="#br0" timeOffset="33179.49">16929 7592 33343 0,'0'0'1472'0,"-3"-9"320"0,-1 1-1440 0,4 8-352 15,0 0 0-15,0 0 0 0,0 0 928 0,5-10 112 16,-1 1 32-16,-4 9 0 0,8-7-800 0,4 3-144 15,0 0-128-15,2-1 144 0,0 0-144 0,1-2 128 16,-2-2-128-16,1 3 128 0,2 0-128 0,-2 1 0 16,-2-3-192-16,-2 1 192 0,-1 0 0 0,-1 1 0 15,-1-2 0-15,-2-1 0 0,0 1 0 0,-1-1 0 16,-1-2 0-16,-2 3 128 0,0 1 96 0,1-1 16 16,-2 1 0-16,0-3 0 0,-2-3-64 0,1 2-16 15,0 2 0-15,-2 1 0 0,-1 3-160 0,4 5 0 16,-6-6 0-16,-1-1 0 0,-1-1 0 0,-1 6 0 15,0 3 0-15,-1 2 0 0,-2-1 0 0,0 0 0 16,-2 3 0-16,-1 1 0 0,-2 1 0 0,-1 2 0 0,-3 0 0 0,3 0 0 16,4-1 0-16,-2 0 192 0,-1 0-192 15,2 1 192-15,1 4 16 0,4-1 16 0,1 1 0 0,2 4 0 16,0 3 48-16,3 3 16 0,2-1 0 0,2 1 0 16,0 2 0-16,4 0 0 0,2-3 0 0,0 1 0 15,-1 0-96-15,4 1 0 0,2-2-16 0,-1-1 0 16,1-1-176-16,2-4 160 0,1-1-160 0,2 1 160 15,-1-1-32-15,4 0 0 0,-2-5 0 0,1-3 0 16,1-3-128-16,3-3 0 0,1-2 0 0,1-2-176 16,4 0-176-16,0-3-32 0,1-3-16 0,1 0 0 15,-1-2-2368-15,2-2-480 0</inkml:trace>
  <inkml:trace contextRef="#ctx0" brushRef="#br0" timeOffset="53388.9">19783 6905 3679 0,'0'0'320'0,"0"0"-320"16,0 0 0-16,0 0 0 0,0 0 1872 0,-6-6 304 16,1-1 64-16,5 7 16 0,0 0-880 0,0 0-176 0,0 0-48 0,0 0 0 15,0 0 32-15,0 0 0 0,0 0 0 0,0 0 0 16,0 0-240-16,0 0-48 0,0 0-16 0,0 0 0 15,0 0-112-15,11 9-32 0,-1-1 0 0,-2 4 0 16,-2-2-16-16,1 1 0 0,-1-1 0 0,1 3 0 16,-3 3-32-16,0 2-16 0,-2 1 0 0,1 2 0 15,-2 3-112-15,1 1-32 0,-2 1 0 0,-2 2 0 16,1 2-192-16,0 2-32 0,1-1-16 0,-2 2 0 16,1-1-64-16,1 3-16 0,0-2 0 0,0 1 0 15,1-6 48-15,-1 0 0 0,2-1 0 0,-1-2 0 16,0 0-48-16,1-3 0 0,-1 0 0 0,0-2 0 15,0-3-80-15,1-2 0 0,-1 2-128 0,-1-2 192 16,-3-1-192-16,2-4 144 0,0 1-144 0,0-2 128 16,1-9-128-16,0 0 160 0,-3 9-160 0,3-9 160 0,0 0-160 15,0 0 128-15,0 0-128 0,0 0 128 0,0 0 16 0,-4-9 0 16,3-2 0-16,1-2 0 0,1-4-144 0,3-1 192 16,1-3-192-16,2-2 192 0,-1-3-192 0,2 0 0 15,1-6 0-15,2 4 128 0,0 0-128 0,1 2 0 16,0 3 0-16,0-1 0 0,1 5 0 0,-2 2 0 15,1 4 0-15,0 2 0 0,-2 2-160 0,-1 3 160 16,2-1 0-16,0 2-144 0,4 0 144 0,-1 0 0 16,-2 1 0-16,-2 2-128 0,-10 2 128 0,12 0 0 15,-1 4 0-15,-1 0 0 0,0 5-144 0,-1 3 144 16,-1 1-160-16,1 1 160 0,2 2-144 0,-1 1 144 16,1-1-128-16,-1 3 128 0,1 5 0 0,0-2 0 0,2-1 0 15,-2 1 0-15,-2-1 0 0,0-2 0 0,-1 1 0 16,1-3 0-16,-1-2 0 0,0 0 0 0,-2-1 0 0,-1-1 0 31,-1-1-592-31,0-2-96 0,-1-1-16 0,-3-9-9984 0,0 0-2016 0</inkml:trace>
  <inkml:trace contextRef="#ctx0" brushRef="#br0" timeOffset="53644.21">20385 7470 35535 0,'0'0'1568'0,"0"0"336"0,0 0-1520 0,0 0-384 15,0 0 0-15,10 9 0 0,1-3 288 0,1 1-16 16,-1-1 0-16,2 2 0 0,-1 0-272 0,1 2 128 16,0 2-128-16,0 0 0 0,-1 1 0 0,-2-3-320 15,-1 2 32-15,1 2 16 16,-3-1-208-16,4-1-32 0,-3 0-16 0,-2-2 0 15,-1 1-416-15,1-3-80 0,-6-8 0 0,5 7-16 16,-5-7-304-16,0 0-48 0,5 11-16 0,-5-11-6656 16,0 0-1328-16</inkml:trace>
  <inkml:trace contextRef="#ctx0" brushRef="#br0" timeOffset="53891.81">20738 7318 25791 0,'0'0'1152'0,"0"0"224"0,-10 4-1104 0,1 0-272 0,0 1 0 0,1 5 0 16,3 1 2144-16,-1 4 368 0,4 0 80 0,0 5 16 15,1-2-2112-15,-3 7-496 0,-4 1 0 0,1 4 0 16,-1 2 0-16,-1 2 0 0,-3 4 0 0,1 1 0 16,1 2 0-16,0 3 0 0,-1 2 0 0,-1 3 0 15,-2-1 0-15,1 2-160 0,0 0 160 0,1-4-160 16,1 0-176-16,0-6-48 0,3-2 0 0,0-5 0 15,1-3-256-15,1-1-48 16,1-5-16-16,1 0 0 0,-1-3-1920 0,1-3-400 0</inkml:trace>
  <inkml:trace contextRef="#ctx0" brushRef="#br0" timeOffset="54545.39">20886 7356 35935 0,'0'0'3200'0,"-8"9"-2560"15,1-2-512-15,3 6-128 0,3 4 560 0,1 4 80 16,3 3 32-16,2 5 0 0,3 0-672 0,-1 1 0 0,0 2-176 15,2-2 48-15,2 2 128 0,-2-2-128 0,-3-2 128 0,3 1-128 16,0 2-128-16,-1-1-32 0,-1-1 0 0,-1-2 0 16,1 3 144-16,-2-2 144 0,-1-4-208 0,-3 3 80 15,-1-3 128-15,0-2 144 0,0-2-16 0,-4 0-128 16,-1-6 144-16,-1 0-144 0,-1-1 0 0,1-1 144 16,-2-5 192-16,1-1 48 0,1-1 0 0,6-5 0 15,-9 3-192-15,9-3-16 0,-11-3-16 0,11 3 0 16,-9-9-160-16,2 0 128 0,1-4-128 0,2-1 128 15,3-2-128-15,-1-6 0 0,1-4 144 0,1-4-144 16,0-4 0-16,1 0 0 0,1-1-192 0,-1-3 64 16,-1-2-112-16,3-2-16 0,1 0 0 0,-1 0 0 15,1-1 256-15,2 0 0 0,0-6-160 0,1 1 160 16,-2 1 0-16,3 4 0 0,0 1 0 0,1 4 0 0,1 2 0 16,1 3 0-16,0 2 160 0,2 7-160 0,2 3 0 0,-1 3 0 15,-1 1 0-15,3 4 0 0,3 3 0 0,2-1 0 16,0 5-144-16,1 2 144 0,0 3-192 0,0 2 64 15,-1 1 0-15,1 4 0 0,2 0 128 0,-2 3 0 16,-1 3-144-16,-2 1 144 0,-2 3 0 0,0-3-176 16,-4 1 176-16,-1 3-128 0,-3 1 128 0,-2 3 0 15,-2 1 0-15,-2 1-128 0,-3-3 128 0,-2 0 0 16,0-3 0-16,-2 2 0 0,-1 4 0 0,-2-3 0 16,-1 1 0-16,0-2 0 0,-1 0 0 0,-1-2 144 15,-4 1-144-15,-2-3 0 0,-1-1 128 0,-1 0-128 16,-3-1 0-16,-1-1 0 0,-1 0 0 0,3-4 0 15,0-1 128-15,-1 0-128 0,-2-6 0 0,2-1 0 16,0-1-128-16,1-2 128 16,2-1-592-16,1-1-32 0,0-3 0 0,2-1 0 15,-1-1-512-15,3-2-96 0,3-1-32 0,2 1-8224 0,1 1-1648 0</inkml:trace>
  <inkml:trace contextRef="#ctx0" brushRef="#br0" timeOffset="55009.05">21484 7404 18431 0,'0'0'1632'0,"0"0"-1312"0,0 0-320 0,0 0 0 0,0 0 3072 0,0 0 528 15,8-6 112-15,0-2 32 0,1-1-2912 0,1-3-576 16,2 2-112-16,0-2-16 0,-1 3-128 0,4 0 0 16,-1 0 128-16,3 0-128 0,0-3 0 0,0 0 0 15,0-1 0-15,-2 1-192 0,2 1-32 0,0 0-16 16,0 2 0-16,-2 0 0 0,-5 0 80 0,-1 2 16 16,-1-2 0-16,0 4 0 0,-8 5 144 0,0 0 0 15,4-9 0-15,-4 9 0 0,0 0 0 0,-4-11 0 16,-1 2 0-16,5 9 0 0,-13-5 0 0,-2 2 0 15,0 3 0-15,-2 0 0 0,0 2 0 0,-2 2 0 0,0 1 0 0,1 3 0 16,-1 2 0-16,1 2 0 0,-1 2 128 0,0 2-128 16,2 1 240-16,4 0-32 0,2 2 0 15,0 2 0-15,2 1 64 0,3 2 16 0,0-2 0 0,4 3 0 16,-1 1-16-16,3 0 0 0,3-4 0 0,1 1 0 16,0-2-112-16,1 0-32 0,1-1 0 0,1-2 0 15,2-1-128-15,0 0 160 0,2-4-160 0,0 0 160 16,1-3-160-16,1-1 0 0,0-3-160 0,3-1 160 31,2-1-2160-31,-1-2-336 0,-1-3-64 0</inkml:trace>
  <inkml:trace contextRef="#ctx0" brushRef="#br0" timeOffset="55394.93">21955 7554 26719 0,'0'0'2368'0,"0"0"-1888"16,-8 8-480-16,1 0 0 0,3 0 1600 0,4-8 240 16,0 0 32-16,0 0 16 0,0 0-1536 0,0 0-352 15,0 0 0-15,0 0 0 0,0 0-144 0,0 0-32 16,0 0 0-16,0 0 0 0,0 0 176 0,8-7 0 15,-3-2 0-15,-2 1-128 0,-2-2 128 0,2-2 0 16,-2-2 160-16,-1-2-160 0,-1 2 384 0,0-6 0 0,-1-2-16 0,1-1 0 16,-2-3 128-16,2 1 16 0,-2-4 16 0,5 6 0 15,-1 2-160-15,2 1-48 0,-2-3 0 0,2 2 0 16,1 1-160-16,-1 5-32 0,0-4-128 16,1 8 192-16,1-1-192 0,0 3 0 0,1 0 0 0,-1 2 0 15,0 1-256-15,-5 6-64 0,8-8 0 0,-8 8 0 31,0 0-704-31,13 0-128 0,-1 2-48 0,-2 4 0 16,-10-6-1600-16,13 8-320 0,-1-3-64 0</inkml:trace>
  <inkml:trace contextRef="#ctx0" brushRef="#br0" timeOffset="55978.4">22247 7240 6447 0,'0'0'272'0,"-3"12"80"0,0 1-352 0,0 3 0 15,-4 2 0-15,2 3 0 0,2 1 5632 0,1 1 1072 16,0-1 208-16,1 3 32 0,0 1-5584 0,1 2-1104 16,1 0-256-16,-1 0 0 0,-3-1 0 0,3-1 0 15,2 3 0-15,-2-4 0 0,-3-1 0 0,2 4 0 16,1-3 0-16,1-1 0 0,-4-2 0 0,2 1 0 15,0-2 144-15,0 2-144 0,-2 0 256 0,0 1-48 16,-1-5 0-16,2 0 0 0,0-5 304 0,1-1 48 16,-1 1 16-16,0-4 0 0,2-10-80 0,0 0-16 0,-4 10 0 0,4-10 0 15,0 0-240-15,0 0-48 0,0 0-16 0,0 0 0 16,-6-5-176-16,1-3 192 0,1-2-192 0,1-4 192 16,0-1-192-16,2-5 192 0,0-3-192 0,0-3 192 15,-1-3-192-15,2-4 128 0,3-2-128 0,1-1 128 16,0-3-128-16,1-6 0 0,0-3 144 0,0-3-144 15,2-5 0-15,-1 4 0 0,2 1 0 0,0 4 0 16,1 4 0-16,-1 2 0 0,-1 4 0 0,0 6 0 16,1 1 0-16,3 4 0 0,0 2 0 0,2 2 0 15,2 2 0-15,0 5 0 0,2 2 0 0,0 5-128 16,1 4 128-16,2 3-192 0,0 2 192 0,0 3-192 16,3 1 192-16,-1 3-192 15,-3 1 192-15,1 4-192 0,-3 2 192 0,0 1-160 0,-3 3 160 0,-1-4-160 0,-1 2-64 0,-4 0-16 16,-2 0 0-16,-1 1 0 0,-2 2 240 15,-2 0 0-15,-2 2 0 0,0-4-144 0,-1 2 144 0,-1-2 0 16,-4-1 0-16,1 2 0 0,-2 2 160 0,1 1-32 16,-1 2-128-16,-1-6 192 0,0 0-192 0,0-5 0 15,-3 0 0-15,-1 0-160 0,0 0 160 0,-2-1 0 16,-4-3 128-16,0-1-128 0,-2-3 0 0,0-3-192 16,1-2 32-16,1 1 0 15,-1 0-336-15,1-2-64 0,-1-2-16 0,5-3 0 16,4-2-640-16,-1-1-144 0,-1-3-32 0</inkml:trace>
  <inkml:trace contextRef="#ctx0" brushRef="#br0" timeOffset="56307.97">22743 6686 25791 0,'-6'-6'2304'0,"-1"0"-1856"0,1 4-448 0,6 2 0 16,-9 6 2560-16,3 6 400 0,5 4 96 0,2 1 16 15,3 2-2560-15,0 2-512 0,1 5 0 0,2 4-208 0,0 4 208 0,2 2 0 16,0 4-160-16,0-1 160 0,0-2 0 0,0 0-176 15,0-2 176-15,0 0-128 0,1 1-144 0,-4-1-32 16,-1-1 0-16,0 0 0 0,1 1 16 0,-4-4 0 16,-2 0 0-16,-1 1 0 15,-2 0-224-15,-1 1-64 0,-2-3 0 0,1-3 0 16,2-1-1856-16,1-2-368 0,-2-2-80 0</inkml:trace>
  <inkml:trace contextRef="#ctx0" brushRef="#br0" timeOffset="56818.9">23170 7194 15663 0,'0'0'688'0,"0"0"144"0,0 0-656 0,1-9-176 0,-1 9 0 0,0 0 0 16,-5-7 3088-16,5 7 592 0,0 0 112 0,-9-2 32 15,0 0-2992-15,-1 4-608 0,-1 0-224 0,-1 3 176 16,0 3-176-16,-1 2 128 0,-1 3-128 0,-1 1 128 16,1 1-128-16,-2 2 0 0,0 2 144 0,0 3-144 15,2 3 272-15,1 1-16 0,1 0 0 0,1 0 0 16,2 0 96-16,1-1 16 0,2 1 0 0,2-4 0 16,0 1-176-16,0-2-16 0,-1-1-16 0,2-4 0 15,1-4-160-15,2-1 0 0,0-1 144 0,2-4-144 16,4 1 0-16,-6-7 0 0,9 2 0 0,1-3 0 0,4-3 0 15,-1-4 0-15,-1 0 0 0,1-3 0 0,2 0 0 0,-1-2 0 16,-1-1 0-16,-1 0 0 0,-1-2 0 0,0 0 0 16,-2 1 0-16,-1-2 0 0,-2 0 128 0,0 0-128 15,-1-2 128-15,0 4-128 0,-1-5 0 0,0 7 144 16,0 3-144-16,-2 3 0 0,1 1 128 0,-3 6-128 16,0 0 0-16,0 0 0 0,0 0 0 0,0 0 0 15,6 10 0-15,0 1 0 0,-6-11 0 0,4 11 0 16,-4-11 0-16,5 15 0 0,0-1 0 0,0 0 160 15,0-1 0-15,1 2 0 0,-1 2 144 0,0 1 16 16,2 3 16-16,-2-3 0 0,0 0-192 0,0 2-144 16,-1-3 192-16,1 0-192 0,-1-2 128 0,0 2-128 15,-1-1 0-15,-2-2 0 16,2-1-224-16,-2-2-160 0,0-3-16 0,-1 1-16 16,0-9-1840-16,0 0-368 0,0 0-80 0</inkml:trace>
  <inkml:trace contextRef="#ctx0" brushRef="#br0" timeOffset="57246.85">23437 7360 29487 0,'-11'8'1296'0,"2"0"288"0,-2 3-1264 0,2 5-320 15,5 5 0-15,0 0 0 0,-2-4 1360 0,3-2 224 16,0 0 32-16,3-1 16 0,1 0-1328 0,-1-1-304 16,-2-5 0-16,2-8 0 0,1 9-176 0,-1-9-16 15,0 0 0-15,0 0 0 0,0 0 32 0,0 0 0 16,0 0 0-16,0 0 0 0,9-7 160 0,-2-3 128 16,-2 1-128-16,-1 0 176 0,-2-4 192 0,1 0 32 15,0-1 16-15,-2-1 0 0,0 1 0 0,2-3 0 16,1-2 0-16,0-1 0 0,-2-1-160 0,2 0-48 15,1-1 0-15,3 1 0 0,1 2-208 0,2 2 0 16,-1 4 0-16,2-3 0 0,1 3 0 0,0 1 0 16,0 3 0-16,1 3 0 0,1 2 0 0,-1 2 0 15,-1 4 128-15,0 2-128 0,1-2 0 0,1 5 0 0,-2 1 0 0,0 2 0 16,-1-1 0-16,-1 4 0 0,1 0 0 0,0 2 0 16,-1 0 0-16,0-2 0 0,-1 0 0 0,-2 6 0 15,-1 3 0-15,-1-3 0 0,-1 1 0 0,1-1 0 31,-2 2-1648-31,-2-4-208 0,1 3-64 0,-1-6-13056 0</inkml:trace>
  <inkml:trace contextRef="#ctx0" brushRef="#br0" timeOffset="58110.83">24110 7286 23439 0,'0'0'1024'0,"0"0"240"0,0 0-1008 0,0 0-256 0,0 0 0 0,0 0 0 16,0 0 144-16,0 0-16 0,0 0 0 0,0 0 0 15,4 9-128-15,-4-9 0 0,2 9 0 0,-2-9 0 16,0 0 128-16,0 0 0 0,0 0 0 0,0 0 0 15,0 0 512-15,0 0 112 0,0 0 16 0,0 0 0 16,0 0 224-16,11 3 48 0,-11-3 16 0,0 0 0 0,11 0-304 16,0 0-64-16,-11 0-16 0,11-3 0 0,1-2-272 0,-1 1-48 15,0 1-16-15,0 1 0 0,-1-2-16 0,1 0-16 16,0 1 0-16,1-1 0 0,-1 0-128 0,2-1-32 16,1-1 0-16,-1 2 0 0,-1-3-144 0,-1 3 0 15,0-1 144-15,-11 5-144 0,10-8 0 0,-2 2 144 16,0-1-144-16,-8 7 0 0,0 0 256 0,0 0-48 15,0 0-16-15,0 0 0 0,5-11 32 0,-5 11 0 16,0-11 0-16,0 11 0 0,-1-9-96 0,1 9-128 16,-5-9 176-16,5 9-176 0,-6-8 128 0,0 3-128 15,-3 0 0-15,1 1 0 0,-1 0 0 0,2 0 0 16,1 0 0-16,6 4 0 0,-12-1 0 0,2 2 0 16,1-1 0-16,-1 1 0 0,0 2 0 0,1-1 0 0,0 0 0 15,0 2 0-15,-2 2 0 0,1 2 0 0,-2 2 0 0,0 2 0 16,2-1 0-16,-1 0 0 0,1 0 128 0,0 2-128 15,0 4 160-15,1 0-32 0,-1 2 0 0,1-2 0 16,4 4 64-16,-1 1 0 0,0 0 0 0,1 1 0 16,1 0-192-16,1 2 128 0,2-6-128 0,1 1 128 15,2-1-128-15,2 2 160 0,0-4-160 0,1 3 160 16,2-3-32-16,1-2-128 0,0 0 192 0,2-3-64 16,2-2-128-16,1 0 128 0,0-2-128 0,1-1 128 15,3-2-336-15,1-1-80 0,1-3-16 0,1-1 0 16,4 0-2656-16,1 0-544 0</inkml:trace>
  <inkml:trace contextRef="#ctx0" brushRef="#br0" timeOffset="61931.23">26696 6792 13823 0,'0'0'1216'0,"0"0"-960"0,0 0-256 0,0 0 0 16,0 0 3456-16,0 0 640 0,-5 7 128 0,1 4 16 16,1 2-3024-16,1 0-624 0,-1-3-112 0,3 3-32 15,2 3-160-15,-2 4-32 0,-2-1-16 0,2 5 0 16,2 0 192-16,-1 3 32 0,-1 1 16 0,1 2 0 0,2 0 64 0,-1 4 16 15,-3 0 0-15,0 0 0 0,-2-3-192 0,1 2-48 16,-1-3 0-16,-1 1 0 0,0 0-32 0,0-1-16 16,-1-2 0-16,1-4 0 0,0 0 32 0,3-2 0 15,-3-1 0-15,3-3 0 0,1-2 80 0,0-2 0 16,0-3 16-16,0-11 0 0,1 9-128 0,-1-9-16 16,0 0-16-16,0 0 0 0,0 0-48 0,0 0-16 15,0 0 0-15,10-5 0 0,0-5-32 0,-4 1 0 16,-1-1 0-16,2-7 0 0,-1-3-144 0,3 1 0 15,1 2 0-15,-1-7 128 0,-1 1-128 0,1-3 0 16,0-2 0-16,1 2 128 0,1 0-128 0,-1 0 0 16,0 4 0-16,1 2 0 0,-1 5 0 0,-1 3 0 15,-1 3 0-15,0 1 0 0,0 2-128 0,0 2 128 0,-8 4 0 0,10-5 0 16,-10 5 0-16,13 0-144 0,-2 1 144 0,-1 3 0 16,1 0-144-16,-1 1 144 0,-1 1 0 0,-1 3-144 15,0 3 144-15,0-1-128 0,-2 2 128 0,1 2-128 16,-2 2 128-16,0 2 0 0,-1 0 0 0,0 3 0 15,-2 3 0-15,1 0 0 0,1 0 0 0,-1 1 0 16,-1 2 0-16,2-2 0 0,0-1-144 0,1-1 144 31,2-5-512-31,-1-2-48 0,-1-1 0 0,2-1 0 0,3-3-720 16,-2-3-160-16,-1-2-32 0,1-2-9280 0,-8-5-1856 0</inkml:trace>
  <inkml:trace contextRef="#ctx0" brushRef="#br0" timeOffset="62359.59">27233 7201 33455 0,'-7'-8'1472'0,"7"8"320"0,-10-1-1424 0,10 1-368 0,0 0 0 0,0 0 0 31,0 0 560-31,-5 9 32 0,5-9 16 0,0 13 0 0,3 3-416 0,-1 1-64 0,1 0-128 0,2 1 176 16,2 0 80-16,1 4 32 0,-2-2 0 0,2 3 0 16,1-3 288-16,0 1 48 0,0 0 16 0,0-1 0 15,2 0-272-15,-2 1-48 0,0-3-16 0,0 2 0 16,0-3-304-16,2-2 160 0,-3 1-160 0,1-6 128 16,-1 3-128-16,1-6 0 0,-2-1 0 0,1 0 0 15,0 0-784-15,0-2-144 0,-8-4-32 0,10 1 0 16,-10-1-2496-16,12-2-512 0</inkml:trace>
  <inkml:trace contextRef="#ctx0" brushRef="#br0" timeOffset="62621.64">27731 7266 32255 0,'-10'3'2864'0,"1"3"-2288"16,0 6-576-16,0 0 0 0,1 1 1088 0,0 1 128 15,-1 3 0-15,-2 5 16 0,1 0-976 0,1 3-256 16,0 1 0-16,-2 3 0 0,0 2 0 0,-3 2 0 16,0-2 0-16,0 2 0 0,1-1 0 0,-2 2 0 15,0 0 0-15,-2 0 0 0,-3 0 0 0,1 2 128 16,-2 1-128-16,1-1 0 0,1 4 192 0,-2 0-48 0,-1-7-16 16,2-2 0-16,1-4-128 0,0-1 0 0,0-2 0 0,2-2 0 31,1-1-448-31,3-3 0 0,1-5-16 0,5 0 0 15,1-5-2336-15,6-8-464 0</inkml:trace>
  <inkml:trace contextRef="#ctx0" brushRef="#br0" timeOffset="63244.61">28048 7228 22111 0,'0'0'976'0,"-6"7"208"0,-1 5-944 0,1 2-240 16,-1 4 0-16,3 3 0 0,2 1 2816 0,-1 2 528 15,0 2 112-15,2 4 0 0,0 1-2656 0,-2-1-544 16,2-1-96-16,-3-1-32 0,0 0-128 0,-1 0 0 15,0 0 144-15,-1-1-144 0,1 1 256 0,0 0-32 16,-2-2 0-16,2-2 0 0,-1-2 80 0,2-1 16 16,0-2 0-16,1-2 0 0,1 3 32 0,0-6 16 15,2-1 0-15,0-2 0 0,0-11-48 0,0 0 0 16,0 0 0-16,0 0 0 0,0 0 0 0,0 0 0 16,0 0 0-16,0 0 0 0,8-8-128 0,-3-4-16 0,-1 0-16 15,0-1 0-15,0-2-160 0,0-3 160 0,0-3-160 0,0-3 160 16,-2-1-160-16,2-6 0 0,0 0 0 15,0-6 0-15,0-2 0 0,0-4-176 0,1-2 48 0,-1-2 0 16,0-2-48-16,1 4 0 0,0 3 0 0,1 4 0 16,-1 2 176-16,0 1 0 0,0 5-144 0,1 5 144 15,-1 5 0-15,1 2 0 0,0 2-144 0,0 5 144 16,2 3 0-16,0 3 0 0,-8 5 0 0,11-3 0 16,2 6-144-16,0 2 144 0,-1 1 0 0,1 5-144 15,-1-2-32-15,1 5 0 0,0 2 0 0,4 3 0 16,3 2 32-16,-5 3 0 0,-4-3 0 0,-1 1 0 0,2 1 144 15,-3 1 0-15,-4-1 0 0,-1 1-128 0,-1-2 128 0,-1-1 0 16,1-2 0-16,-3-1 0 0,-3 1 0 0,2-4 0 16,0 1 0-16,-2 0 128 0,-1-2-128 0,-1 0 0 15,0-1 0-15,-2 0 0 0,1 2 0 0,-5 0 0 16,-2-2 0-16,1 0 0 0,-1-1 0 0,-1 1 0 16,-4 0 0-16,0-1-128 0,-1-2 128 0,2 0-208 15,0-3 80-15,3 0 128 16,0-1-688-16,1 1-16 0,1-4 0 0,0-2 0 15,1-1-352-15,0-4-80 0,2-1-16 0</inkml:trace>
  <inkml:trace contextRef="#ctx0" brushRef="#br0" timeOffset="63856.86">28433 7421 24879 0,'0'0'1088'0,"0"0"256"16,0 0-1088-16,0 0-256 0,0 0 0 0,0 0 0 0,0 0 1680 0,9-5 288 15,1 4 48-15,1-4 16 0,0 1-1520 0,1-3-320 16,0-2-48-16,1 0-16 0,1 0 32 0,2 0 0 15,0 2 0-15,1-2 0 0,0-1 144 0,-1-2 16 16,0 0 16-16,2 2 0 0,1 1-96 0,-2 1-32 16,-2-1 0-16,0-2 0 0,-2 1-16 0,-2-2-16 15,-2 3 0-15,-1 0 0 0,-1 2-48 0,-2-3-128 16,-5 10 192-16,4-12-64 0,-3 2 0 0,-1 1-128 0,-4 1 192 16,-1-1-64-16,5 9 16 0,-12-6 0 0,-1 1 0 0,-1 3 0 15,-2 0 0-15,1 5 0 0,-2 2 0 0,1 2 0 16,2-1-144-16,-1 3 0 0,1 2 144 0,1 3-144 15,0 4 224-15,3 2-32 0,-1 2 0 0,2 3 0 16,0-2 128-16,1 3 0 0,2 4 16 0,2-2 0 16,1-1-48-16,2-1-16 0,-1-2 0 0,4-4 0 15,0 0-144-15,4-2-128 0,0-2 144 0,1-2-144 16,-1-1 0-16,5-2-208 0,0-3 16 0,2-1 0 31,-1 0-656-31,2-5-128 0,1 0-32 0,3-2 0 0,0 0-2176 0,0-2-432 0</inkml:trace>
  <inkml:trace contextRef="#ctx0" brushRef="#br0" timeOffset="64199.35">29021 7451 20271 0,'0'0'1792'0,"0"0"-1424"15,0 0-368-15,0 9 0 0,1 2 1408 0,-1-11 192 16,1 12 64-16,1-3 0 0,-2-9-928 0,0 0-176 15,0 11-48-15,0-11 0 0,0 11 32 0,0-11 0 16,0 0 0-16,0 0 0 0,0 0 336 0,0 0 64 16,0 0 16-16,0 0 0 0,0 0 160 0,0 0 32 15,0 0 16-15,0 0 0 0,0 0-272 0,0 0-48 16,4-9-16-16,-3 0 0 0,0 1-128 0,0-4-48 16,-1-2 0-16,0-2 0 0,0 2-80 0,0-3 0 15,0-1-16-15,0-2 0 0,2-2-368 0,0-2-192 0,1 1 192 16,0 1-192-16,-1-3 128 0,2 3-128 0,0 0 0 0,0 1 0 15,0 1 0-15,0 2 0 0,1 1 0 0,-1 3 0 16,-1 1 0-16,0 2 0 0,1 0 0 0,0 3 0 16,-4 8-272-16,4-12-16 0,-1 3 0 0,-3 9 0 31,0 0-1296-31,0 0-256 0,0 0-48 0,0 0-16 16,0 0-624-16,8 10-128 0,-2 1-32 0,-1 2-11280 0</inkml:trace>
  <inkml:trace contextRef="#ctx0" brushRef="#br0" timeOffset="64772.84">29502 7339 28559 0,'0'0'1264'0,"0"0"272"0,-8 12-1232 0,1 0-304 16,2 1 0-16,3 0 0 0,0 0 1920 0,1 2 336 15,0 2 64-15,-1 3 16 0,1 2-1872 0,0 2-464 16,-3 0 0-16,0 1 0 0,1 0 0 0,-1 0 128 16,-3-1-128-16,0 4 0 0,2-2 0 0,-3 0 128 15,-2-1-128-15,1 1 0 0,-1-4 560 0,3 1 16 16,-3-4 0-16,1 3 0 0,0 0 80 0,3-1 32 16,-1-5 0-16,1-3 0 0,-1-3-112 0,7-10-32 15,3 10 0-15,-3-10 0 0,0 0-304 0,0 0-64 16,0 0-16-16,0 0 0 0,0 0 32 0,0 0 16 15,6-9 0-15,1-4 0 0,1-4-208 0,-1-1 0 0,0-3-144 0,2-1 144 16,0-3-208-16,-1-2 48 0,-3-3 16 0,0-3 0 16,2-1-160-16,0-2-16 0,-2-5-16 0,0-2 0 15,1-2 16-15,0-5 0 0,1 1 0 0,3-1 0 16,-3 5 144-16,3 4 48 0,-1 7 0 0,-1 4 0 16,-1 3 128-16,2 5 0 0,1 1 0 0,0 5 0 15,0 3 0-15,2 4 0 0,0 1 0 0,0 4-128 16,1 2 128-16,0 2-128 0,-2 0 128 0,2 1-128 15,1 4-128-15,-1 2-32 0,-2-1 0 0,1 2 0 16,0 1 80-16,-2 2 16 0,-3 3 0 0,-1 2 0 16,-1-1 192-16,1 4 0 0,-1-1-160 0,-3 1 160 0,0 0 0 15,-1 0 128-15,-1-1 0 0,-3 5 0 0,0 1 48 16,-3 0 0-16,1-5 0 0,-1 2 0 0,-2 0-16 0,0-1 0 16,-1-2 0-16,0-1 0 0,2-2-160 0,-3 2 160 15,-2-1-160-15,0-2 160 0,-1-2-160 0,0-3 0 16,-1-4 0-16,0 1 0 0,-2-4-192 0,0-2-80 15,-1-2-16-15,-1-2 0 16,0-4-1520-16,1-1-304 0,0-4-64 0,0-2-13456 0</inkml:trace>
  <inkml:trace contextRef="#ctx0" brushRef="#br0" timeOffset="65056.75">30053 6633 31327 0,'0'0'1392'0,"0"0"272"0,0 0-1328 0,-5 11-336 0,-1 4 0 0,2 3 0 16,2 4 2144-16,1 5 352 0,0 1 80 0,1 4 16 16,0 4-2032-16,0 0-416 0,-2 1-144 0,1-3 0 15,0 1 128-15,-2 0-128 0,1-1 0 0,0 0 0 16,0-3 0-16,-2-1 0 0,-1-1 0 0,-1-2 0 15,-1 2 0-15,0-6 128 0,1 1-128 0,-2-1 0 16,-1 2 0-16,1-3 0 0,0-1 0 0,3-4 0 16,1-4 0-16,1-1-224 0,-1-2 16 0,2 2 0 15,2 0-1728-15,-2 1-352 0,1-2-64 0,1-11-13200 16</inkml:trace>
  <inkml:trace contextRef="#ctx0" brushRef="#br0" timeOffset="65586.45">30515 7140 17503 0,'0'0'1552'0,"0"0"-1232"0,0 0-320 15,0 0 0-15,0 0 3728 0,-11 1 688 0,1-1 144 0,0 3 32 16,-1-1-2752-16,-2 2-560 0,-3 0-96 0,2 1-32 16,2 1-592-16,-2 0-128 0,-4 2-32 0,-1 4 0 15,3-1-192-15,-1 4-32 0,0-2-16 0,-2 2 0 16,2 2-160-16,3 0 128 0,2-1-128 0,2-2 128 16,0 1 80-16,2-1 16 0,1 0 0 0,2-1 0 15,1-1-224-15,1-2 144 0,3-10-144 0,-1 11 128 16,1-11-128-16,0 0 128 0,0 0-128 0,0 0 128 15,8 8-128-15,-8-8 0 0,12 0 0 0,-1-2 0 16,0 0 0-16,1-5 0 0,-1-1 0 0,1-1 0 16,-2 0 0-16,2 0 0 0,0 0 0 0,-2-3 0 15,0-2 0-15,0 0 0 0,0-1 0 0,1 1 0 0,-1 1 0 16,1 2 0-16,-1 2 0 0,-2 3 0 0,-3-5 0 0,-5 11 0 16,9-6 0-16,-9 6 0 0,0 0 0 0,0 0 0 15,11-3 0-15,-11 3 0 0,10 4 144 0,-10-4-144 16,0 0 160-16,4 12-160 0,3 0 352 0,-5 1-32 15,-3 2 0-15,1-2 0 0,1 2-64 0,0-2-32 16,-1 2 0-16,0 1 0 0,2 0-32 0,0-1-16 16,2 0 0-16,0-2 0 0,-4-13-176 0,4 13 0 15,1 0-160-15,2-2 160 0,-1 0-400 0,2-1 16 16,3-3 0-16,-2-1 0 16,-9-6-624-16,11 7-112 0,0-5-32 0,1 2 0 15,-2-4-2144-15,-10 0-432 0</inkml:trace>
  <inkml:trace contextRef="#ctx0" brushRef="#br0" timeOffset="66074.66">30726 7202 26895 0,'0'0'1184'0,"0"12"256"0,-1 1-1152 0,1 3-288 0,2-2 0 0,0 0 0 16,-1 1 832-16,2-2 96 0,-1-3 32 0,1 3 0 16,-1 0-64-16,1 0 0 0,-2 0 0 0,2-1 0 15,-3-12 16-15,0 12 0 0,0-12 0 0,0 0 0 0,2 13-192 0,1-3-32 16,-3-10-16-16,0 0 0 16,0 0-96-16,0 0 0 0,0 0-16 0,0 0 0 0,0 0-112 0,7 8 0 15,-7-8-16-15,0 0 0 0,0 0-48 0,7-6 0 16,0-2 0-16,-2-3 0 0,-1 2-208 0,1-1-48 15,0-3-128-15,1-3 192 0,-1 2-192 0,1-4 144 16,2-1-144-16,0-2 128 0,-1 1-128 0,-1 0 128 16,2-3-128-16,0 2 128 0,0 0-128 0,2 3 0 15,-1-1 0-15,-1 5 0 0,0 2 0 0,0 2 0 16,-1 1 0-16,3 3 0 0,0 3 0 0,0 0 0 16,0 3 0-16,-10 0 0 0,0 0 0 0,15 3 0 15,3 0 0-15,-2 4 0 0,-3 2-128 0,0 2 128 16,0-1 0-16,-1 2 0 0,0 1 0 0,-2-2 0 15,1 3 0-15,-2 0 0 0,0 1 0 0,-1 1 0 0,-2 0 0 16,2-2 0-16,0-1 0 0,-3 0 0 0,-1 3 0 16,1 1 0-16,2-3 0 0,-3 2 0 0,-4-2 0 0,2-1 0 31,2-2-640-31,0-1-48 0,-1 2-16 0,-1 1 0 16,-2-13-1712-16,5 10-336 0,1-2-80 0,-6-8-13136 0</inkml:trace>
  <inkml:trace contextRef="#ctx0" brushRef="#br0" timeOffset="66690.42">31700 7150 7359 0,'0'0'656'0,"0"0"-528"16,0 0-128-16,12-1 0 0,-12 1 4416 0,11-5 864 15,1 1 160-15,-12 4 48 0,7-7-3680 0,0 2-720 16,-7 5-160-16,8-7-32 0,-8 7-192 0,0 0-64 16,4-10 0-16,0 2 0 0,-4 8 272 0,1-10 48 15,-3 2 16-15,2 8 0 0,-4-9-16 0,-1 1 0 16,-2 0 0-16,-1 3 0 0,-1 4-400 0,-1-2-96 15,-3 3-16-15,0 0 0 0,-2 0-448 0,1 0 128 16,1 3-128-16,-1-2 0 0,-2 4 0 0,3 0 0 16,4 2 0-16,0-1 0 0,0 1 0 0,2 0 0 0,7-7 128 0,-6 9-128 15,-1 0 256-15,2 0 0 0,1 0 0 0,4-9 0 16,-1 12-64-16,1-12 0 0,-7 9 0 0,3 1 0 16,4 2 0-16,-2-2 0 0,-4 1 0 0,4-2 0 15,2-9-48-15,-2 13-16 0,0-3 0 0,-2 2 0 16,0 1-128-16,0 2 192 0,0 0-192 0,0-2 192 15,0 0-192-15,2 2 0 0,0 0 0 0,2 0 128 16,-1 0-128-16,1 1 128 0,1-2-128 0,1-3 128 16,-2-11-128-16,2 13 128 0,4-3-128 0,1 3 128 15,1-1-128-15,-1-2 160 0,-2-2-160 0,1 1 160 16,-6-9-160-16,10 8 160 0,-10-8-160 0,10 8 160 0,0-4-160 16,0 0 128-16,-10-4-128 0,11 2 128 0,-11-2-128 0,13 0 0 15,-1 0 144-15,1 0-144 0,0 0 0 0,1 0 0 16,2 0 0-16,0 0 128 0,-2-1-128 0,2 0 0 15,-1-1 0-15,1 2 128 0,-2 0-128 0,-1 0 0 16,0-1 0-16,0 1 0 0,1 0 0 0,-3-1 0 16,0-2-176-16,-1 2 176 0,-10 1-384 0,11 0 0 15,-11 0 16-15,0 0 0 16,0 0-1424-16,0 0-304 0,10-3-48 0,-10 3-9776 16,0 0-1968-16</inkml:trace>
  <inkml:trace contextRef="#ctx0" brushRef="#br0" timeOffset="67217.38">31498 7300 18431 0,'0'0'1632'0,"0"0"-1312"0,0 0-320 0,0 0 0 16,0 0 2944-16,0 0 528 0,0 0 112 0,0 0 0 16,5 9-2480-16,3-1-496 0,4-1-96 0,1-5-32 15,1-2 0-15,2-1 0 0,-1 1 0 0,4-1 0 16,-1-1-160-16,-1-2-16 0,-3-1-16 0,2 0 0 0,1 0 64 0,-3 1 16 15,-2-3 0-15,-1 1 0 0,1-1 80 0,0-1 32 16,-2 2 0-16,1-1 0 0,-2 1-96 0,1 1 0 16,-1 1-16-16,1-3 0 0,-10 7-224 0,10-6-144 15,-1-1 192-15,-9 7-192 0,9-6 0 0,-9 6 0 16,9-4 0-16,-9 4 0 0,0 0 0 0,8-7 0 16,-8 7 0-16,5-10 0 0,-5 10 0 0,0 0 0 15,0 0 0-15,0 0 0 0,-1-11 0 0,1 11 0 16,-5-9 0-16,1 3 0 0,4 6 128 0,0 0-128 15,-9-9 0-15,1 3 0 0,-1 2 0 0,9 4 0 16,-11-2 0-16,1 2 0 0,-2 0 0 0,2 0 0 16,-1 0 0-16,2 0 0 0,-1 0 0 0,-1 0 0 0,2 0 0 0,0 1 0 15,-1 0 0-15,-1 1-256 0,-2-2 80 0,3 0 16 16,-1 0-192-16,1 0-32 0,-2 1-16 0,2-1 0 31,10 0-2144-31,-11-1-416 0,-5-3-96 0,4-4-11024 0</inkml:trace>
  <inkml:trace contextRef="#ctx0" brushRef="#br0" timeOffset="99944.47">9960 11090 20671 0,'0'0'912'0,"0"0"192"0,-1-9-880 0,1 9-224 16,0 0 0-16,0 0 0 0,3-11 624 0,-3 11 80 15,0 0 0-15,0 0 16 0,0 0-544 0,0 0-176 16,0 0 0-16,0 0 0 0,10 4 128 0,-10-4-128 0,8 7 0 0,0-1 0 16,-8-6 496-16,8 10-16 0,-3-1 0 0,0 2 0 15,0 4 352-15,-2 0 80 0,-3 5 16 0,1-2 0 16,-1 3-112-16,0 3-32 0,-2 2 0 0,-1 1 0 16,0 4-320-16,1 1-64 0,-3 0-16 0,-1 3 0 15,1 4 48-15,0 2 0 0,0 2 0 0,-3 0 0 16,-3-1-240-16,4-1-64 0,0-2 0 0,2-1 0 15,0-3-128-15,1-5 0 0,1-3 0 0,1-1 128 16,0-4-128-16,1-4 160 0,0-2-160 0,-1-3 160 16,2-4-160-16,0-9 128 0,0 0-128 0,0 0 128 15,0 0 64-15,0 0 0 0,0 0 0 0,0 0 0 16,2-9-32-16,-2-3 0 0,-2-4 0 0,1 1 0 16,0-7-160-16,-1-2 0 0,0-2 144 0,0-4-144 15,1-3 0-15,0-3 0 0,0-5 0 0,-2 1 0 0,-1-3-224 0,1 0 32 16,1 3 16-16,-1 0 0 0,2 3 176 0,1-2 0 15,1 1 0-15,2 0 0 0,-2 1 0 0,0 1 0 16,-1 1 0-16,4 3 0 0,3 0 0 0,-2 4 0 16,2 2 0-16,0 3 128 0,3 1-128 0,0 1 0 15,2 4 0-15,1 3 0 0,1 2 0 0,0 0 0 16,2 3 0-16,2 0-128 0,1 0 128 0,1 1 0 16,0 3 0-16,2 0 0 0,0 2 0 0,0 2-160 15,1-2 160-15,-2 3 0 0,-1 3-144 0,0 1 144 16,-2-1 0-16,-1 3-144 0,-1 0 16 0,-1 5 0 15,0 0 0-15,-4 2 0 0,0 0 128 0,-3 2-160 16,-2 0 160-16,-1-2-160 0,-1 4 160 0,-2 0 0 0,-4 3 0 0,0-1 0 16,-2-4 160-16,-1 3-32 0,-1 3-128 0,-1-2 192 15,-1 0-192-15,0-1 176 0,1-2-176 0,1-2 160 16,-3 2-160-16,1-2 0 0,1-1 144 0,1 0-144 16,-1-1 0-16,1-1 128 0,-3-4-128 0,0-1 0 15,0 2 0-15,-1 0 144 0,0-3-144 0,0 1 0 16,-2-1 160-16,-1 0-160 0,-3-2 128 0,2 1-128 15,-1-3 128-15,0 0-128 0,-1-1 128 0,1 0-128 16,-1-1 0-16,3 0 0 0,1 1-192 0,0-4 192 31,1-2-576-31,1 0 0 0,4-1 0 0,2 0 0 0,0-1-448 0,4 8-64 16,-1-9-32-16,3 1 0 0,2 0-1632 0,-4 8-320 0,7-14-64 16,2 4 0-16</inkml:trace>
  <inkml:trace contextRef="#ctx0" brushRef="#br0" timeOffset="100761.9">10720 10965 8287 0,'0'0'736'0,"0"0"-592"0,0 0-144 0,0 0 0 0,0 0 2688 0,4-11 512 16,-4 11 112-16,4-7 16 0,-4 7-1840 0,3-10-352 16,-3 10-80-16,0-9-16 0,0 9-384 0,0 0-80 15,0 0 0-15,-3-9-16 0,3 9-352 0,0 0-64 16,0 0-16-16,0 0 0 0,-11 0 0 0,1 3-128 16,1 1 192-16,0 2-64 0,-1 1-128 0,1 2 160 15,-1 3-160-15,1-1 160 0,0 2 80 0,0 2 16 16,-1 0 0-16,1 2 0 0,2 0 80 0,1 0 32 15,-1-1 0-15,2 3 0 0,1-2 32 0,0 3 16 16,-1-1 0-16,2 2 0 0,4 2-224 0,1 0-64 16,-2-2 0-16,2-3 0 0,1-1-128 0,1 0 0 15,1-5 0-15,3-1 128 0,1-3-128 0,-1-1 160 0,0-1-160 0,0-3 160 16,1-3-160-16,0-1 0 0,-9 1 144 16,11-6-144-16,0 2 0 0,-1-2 0 0,-1-4 0 0,-1-1 0 15,0-1 0-15,-1 2 0 0,-2-3 0 0,0 0 128 16,0 0 0-16,1 0 16 0,-3 0 0 0,0 0 0 15,-2-2 80-15,2 1 16 0,-3-2 0 0,3 1 0 16,-2-2-32-16,-1-3 0 0,-1 1 0 0,1-1 0 16,-2 2-208-16,2 1 176 0,0 4-176 0,0-3 160 15,0-2-160-15,0 5 0 0,0 1 0 0,-1 2 128 16,0-1-128-16,-2 1 0 0,3 10 0 0,0 0 0 16,-4-8 176-16,4 8-48 0,0 0-128 0,-6-5 192 15,6 5-192-15,0 0 0 0,-11-1 0 0,11 1 0 16,0 0-432-16,-8 6-16 0,1-1-16 0,7-5 0 15,0 0-2160 1,0 0-448-16,0 0-64 0</inkml:trace>
  <inkml:trace contextRef="#ctx0" brushRef="#br0" timeOffset="101004.12">10941 11077 35423 0,'0'0'1568'0,"0"0"320"0,-9 8-1504 0,2 2-384 15,5 1 0-15,0 2 0 0,4 1 384 0,0 0 0 0,2-1 0 0,1 0 0 16,2-1-384-16,1 1 0 0,1 0 0 0,0 2 0 16,-1-1 0-16,1-1 0 0,0-3 0 0,0 3 0 31,0-3-368-31,-1 0-32 0,0-2-16 0,0 0 0 15,-1-3-512-15,0 0-96 0,-7-5-32 0,0 0 0 16,0 0-1504-16,0 0-288 0,0 0-64 0</inkml:trace>
  <inkml:trace contextRef="#ctx0" brushRef="#br0" timeOffset="101185.24">11109 10842 28559 0,'0'0'2544'0,"0"0"-2032"16,-4-8-512-16,4 8 0 0,-5-6 2480 0,5 6 400 16,0 0 64-16,0 0 32 0,0 0-2608 0,0 0-528 15,0 0-96-15,12 4-32 16,-12-4-2320-16,11 4-464 0</inkml:trace>
  <inkml:trace contextRef="#ctx0" brushRef="#br0" timeOffset="101575.07">11217 11163 13823 0,'0'0'1216'0,"0"10"-960"15,-2 1-256-15,0-1 0 0,1-1 4944 0,1 2 944 16,1-1 192-16,2 1 48 0,1 0-4720 0,1 0-960 0,-5-11-176 0,7 10-32 16,-1 1-240-16,-1-3 0 0,-5-8 0 0,9 6 0 31,1-1-448-31,-10-5 32 0,0 0 0 0,10 0 0 15,-10 0 0-15,10-4 0 0,-2-2 0 0,0-2 0 0,1-2 416 0,-1-2-160 0,-2-1 160 0,1-1 0 16,-2-3 0-16,0-2 176 0,1 0 0 0,-1-2 0 16,-1-3 176-16,1 1 32 0,0-3 16 0,2 2 0 15,-1 1-144-15,3 3-48 0,2 5 0 0,-3 3 0 16,-2 3-208-16,2 2 144 0,0 3-144 0,-8 4 128 16,12 0-128-16,1 4 128 0,1-2-128 0,-1 4 128 15,-1 2-128-15,-1 2 0 0,2 1 144 0,-1-2-144 16,-1 3 128-16,-2 1-128 0,-3 0 128 0,3 2-128 15,3 0 288-15,-3 0-16 0,-4 1 0 0,1 1 0 0,-1 1-80 16,-1 2 0-16,0-1-16 0,0 1 0 0,0 0-176 0,-1-2 0 16,3-1 0-16,-2 1 0 15,-2-5-320-15,1 0-112 0,-1-3-16 0,2 0 0 16,-4-10-352-16,8 7-80 0,-8-7-16 0,0 0 0 16,11 3-1568-16,-11-3-320 0,7-7-64 0</inkml:trace>
  <inkml:trace contextRef="#ctx0" brushRef="#br0" timeOffset="101861.49">12025 10739 37487 0,'0'0'1664'0,"0"0"336"0,0 0-1600 0,0 0-400 0,0 0 0 0,0 0 0 15,4 15 624-15,2 2 32 0,1 1 16 0,0 3 0 16,-2 0-672-16,0 3-352 0,-1 4 32 0,2 3 16 31,-1 2-128-31,-3 0-16 0,1 1-16 0,-2-1 0 16,-1 1-208-16,0 1-32 0,0-2-16 0,0-2 0 0,2-4 128 16,-4-1 16-16,0-3 16 0,2-3 0 0,1 0 272 0,-2-2 48 0,-3-2 16 0,0-2 0 15,0-2-608-15,0-6-112 0,4-6-16 0,-8 7-16 16,0-3-1920-16,8-4-384 15</inkml:trace>
  <inkml:trace contextRef="#ctx0" brushRef="#br0" timeOffset="102068.97">11762 10944 41007 0,'0'0'1808'0,"0"0"384"0,0 0-1744 0,13-3-448 15,3 1 0-15,3 0 0 0,4 2 640 0,3-1 32 16,4 0 16-16,2 1 0 0,5 0-240 0,1 0-32 16,-3 0-16-16,3 0 0 0,2-3-272 0,-1 2-128 15,-1 0 0-15,-3-1 128 16,-1-3-1392-16,-3 3-272 0,-2-2-64 0,-2-2-16 16,-2 0-1344-16,-1-1-272 0,-1 1-48 0</inkml:trace>
  <inkml:trace contextRef="#ctx0" brushRef="#br0" timeOffset="126204.17">15201 10393 26783 0,'0'0'1184'0,"0"0"240"0,-6-11-1136 0,3 2-288 0,3 9 0 0,3-9 0 15,5 1 640-15,-1 1 64 0,0 1 0 0,1-1 16 16,1 2-528-16,1 0-192 0,2 2 0 0,-12 3 144 16,0 0-144-16,9-5 0 0,-9 5 0 0,11-4 0 15,-11 4 0-15,0 0 0 0,0 0 0 0,0 0 0 16,0 0 0-16,0 0 0 0,-7 11 0 0,1 2 0 0,-4 4 336 16,1 0 48-16,-1 2 0 0,0 2 0 0,0 3 464 0,0 4 112 15,-2 0 0-15,3 2 16 0,3 0-272 0,-2 1-64 16,0 0-16-16,1 2 0 0,3 1-352 0,2 0-64 15,-1 1-16-15,1 0 0 0,-4-1-192 0,3 2 0 16,0-2 128-16,-1 1-128 0,-2 1 0 0,0 1 0 16,1 4 0-16,0-2 0 15,-2-1-320-15,1-4-96 0,1-6-32 0,-2 0 0 16,1-2-160-16,-2-3-32 0,0-1-16 0,1-2 0 16,1-6-112-16,1-1-32 0,1-2 0 0,4-11-8656 15,-3 8-1728-15</inkml:trace>
  <inkml:trace contextRef="#ctx0" brushRef="#br0" timeOffset="126482.5">15605 10834 11055 0,'0'0'976'0,"0"0"-784"0,0 0-192 0,0 0 0 15,-9 7 5280-15,3 1 1008 0,-1-2 208 0,2 3 32 16,1 2-5040-16,2 1-1008 0,-1-1-208 0,2 4-32 16,1 3-96-16,1 2-16 0,0 0 0 0,2-1 0 15,0 3-128-15,0 3 0 0,0-1 0 0,0 2 0 16,-1-1 0-16,1-3 0 0,-1-1 0 0,1-1 128 16,-2-2-128-16,1-1 0 0,-2-3-160 0,-2-1 160 15,1 0-576-15,1-13-32 0,0 0 0 0,-3 9 0 16,3-9-1984-16,0 0-400 0,0 0-80 0</inkml:trace>
  <inkml:trace contextRef="#ctx0" brushRef="#br0" timeOffset="126656.22">15688 10666 12895 0,'0'0'576'0,"0"0"112"0,0 0-560 0,-6-6-128 15,6 6 0-15,0 0 0 0,0 0 5424 0,0 0 1040 16,0 0 224-16,0 0 32 0,0 0-5696 0,0 0-1024 0,8 6-432 0,1 0-10336 16,0-1-2080-16</inkml:trace>
  <inkml:trace contextRef="#ctx0" brushRef="#br0" timeOffset="127093.9">15757 10982 12895 0,'0'0'1152'0,"0"0"-928"0,0 0-224 0,-7 9 0 16,2 1 5504-16,2-1 1072 0,3 3 208 0,3 0 32 15,0 0-5520-15,-3-12-1104 0,6 11-192 0,-1-3 0 16,-5-8-352-16,6 11 16 0,-6-11 0 0,7 7 0 16,-7-7-320-16,7 8-64 0,-7-8-16 0,9 7 0 15,-9-7 224-15,0 0 64 0,0 0 0 0,0 0 0 0,0 0 448 0,0 0 0 16,0 0 0-16,0 0 0 0,0 0 496 0,0-11 32 15,-3 1 16-15,2-2 0 0,1-1 80 0,-1 0 16 16,2 0 0-16,-1-1 0 0,0-3-256 0,3 0-64 16,2-1 0-16,0 1 0 0,0-2-320 0,4 1 0 15,5 0 0-15,0 0 128 0,0-1-128 0,1 2 0 16,0 2 0-16,1-2 0 0,-2 4 0 0,1 1 0 16,-1 2 0-16,2 1 0 0,-1 2 0 0,-2 3 0 15,-2 3 128-15,-1 1-128 0,0 1 144 0,2 3-144 16,-1 3 192-16,-1-1-192 0,-1 2 144 0,-1 2-144 15,0 2 0-15,-2 1 144 0,0 0-144 0,-1 1 0 16,1 2 0-16,1 0 128 0,-5-2-128 0,1 2 0 16,0 1 0-16,-1-2 0 0,-2 1 0 0,3 0 0 0,1-1 144 0,-2 0-144 15,1-1 0-15,0-1 0 0,1-1 0 0,-1-2 0 32,-3-10-640-32,7 13-80 0,-3 0-32 0,1-2 0 15,-5-11-1600-15,0 0-320 0,8 7-64 0,-8-7-10304 0</inkml:trace>
  <inkml:trace contextRef="#ctx0" brushRef="#br0" timeOffset="127559.37">16444 10935 13823 0,'0'0'1216'0,"0"0"-960"15,0 0-256-15,5-9 0 0,-5 9 3296 0,4-9 608 16,-4 9 128-16,6-8 32 0,-6 8-2976 0,8-7-608 15,-8 7-112-15,0 0-32 0,9-4 144 0,-9 4 32 16,10-6 0-16,0 2 0 0,0 3-160 0,2-1-32 16,0 2 0-16,1-2 0 0,1-1-144 0,2 1-48 15,-2-4 0-15,2 2 0 0,-1-1-128 0,0 0 160 16,-1-2-160-16,-1 1 160 0,0-1-160 0,0 1 160 16,0-1-160-16,-2 1 160 0,-3-6 112 0,-1 3 32 15,0 0 0-15,-2 0 0 0,-1 0 160 0,-1-2 48 16,-3 1 0-16,-2 1 0 0,0 1-32 0,-2 0 0 15,0-1 0-15,-1 2 0 0,-3-2-240 0,-1 1-48 16,-2 3-16-16,0 0 0 0,-1 1-176 0,-1 3 160 0,-2 2-160 16,1 2 160-16,0 1-160 0,-2 2 0 0,2 6 0 0,-1-3 0 15,1 1 0-15,0 3 0 0,-1 3 0 0,1 2 0 16,1 3-144-16,0 1 144 0,3-2 0 0,-1 3 0 16,1 2 0-16,-1 0 0 0,1 0 192 0,-1 2-48 15,2 3 16-15,1 0 0 0,1-3 0 0,3 2 0 16,2-2 32-16,1 0 0 0,0-3 0 0,5-2 0 15,2-1-48-15,1-1 0 0,-1-3 0 0,5-2 0 16,3-4-144-16,3-2 160 0,3-4-160 0,0 0 160 16,3-5-160-16,1-2 0 0,1-3-160 0,3-3 160 15,-1-3-1792 1,6 1-272-16,2-6-48 0,1-2-14096 0</inkml:trace>
  <inkml:trace contextRef="#ctx0" brushRef="#br0" timeOffset="143027.37">20557 10791 2751 0,'0'0'256'0,"0"0"-256"0,0 0 0 0,0 0 0 16,0 0 2336-16,7-6 416 0,-7 6 96 0,7-7 16 15,-7 7-1888-15,0 0-368 0,0 0-80 0,0 0-16 16,8-5-64-16,-8 5 0 0,0 0-16 0,0 0 0 16,0 0 544-16,0 0 112 0,0 0 32 0,5 9 0 15,-5-9 352-15,4 13 80 0,3 2 16 0,-5 0 0 16,-3 1-320-16,1 2-64 0,1 2-16 0,2 1 0 0,-2 2-608 0,2 2-128 16,0 1-32-16,-1 4 0 15,1 4-272-15,-1 0-128 0,0-2 128 0,0 1-128 0,1-3 0 0,-2-1 0 16,-3-1 128-16,2-2-128 0,4 0 0 0,-2-5 0 15,-2 1 0-15,0-3 128 0,0-1-128 0,3-1 160 16,-2-3-160-16,-1-1 160 0,-1 0-160 0,1-1 160 16,0-2-160-16,0-10 160 0,0 0-160 0,0 0 160 15,-4 8-160-15,4-8 160 0,0 0-160 0,0 0 160 16,0 0-160-16,-9-5 160 0,2-3 0 0,2-2 0 16,0-3 0-16,2-2 0 0,3-1-160 0,-2-3 192 15,-2-3-192-15,2-3 192 0,1-1-192 0,0-5 160 16,-1-2-160-16,0 1 160 0,2-3-160 0,-2-2 0 15,1-2 0-15,0-1 0 0,0 2 0 0,1 1 0 16,0 3 0-16,0 2 0 0,0 0 0 0,2 4 128 0,1 0-128 0,2 4 0 16,2 0 0-16,0 5 0 0,1 0 0 0,1 6 0 15,0 0 0-15,3 3 0 0,2-1 0 0,1 4 0 16,-2 1 0-16,3 4 0 0,0-3 0 0,3 3 0 16,-1-3 0-16,2 5 0 0,-1 3 0 0,1-1 0 15,-3 0 0-15,-2 0 0 0,-2 1 0 0,0-1 0 16,0 4 0-16,-1 0 0 0,-2 1 0 0,-2 2 0 15,-8-9 0-15,8 10 0 0,-3 2 0 0,-1 1 0 16,-4 1 0-16,-1-3 0 0,-2-1 0 0,-1 2 0 16,-1 1 0-16,0 0 0 0,0 1 176 0,-2-1-176 15,-1 0 128-15,-1 2-128 0,-1-1 0 0,-1 0 144 16,1-1-144-16,-2 2 0 0,-1-3 144 0,-1 2-144 0,-3 0 0 16,1-1 144-16,1-1-144 0,-1 0 0 15,-1-1 160-15,0 0-160 0,-2-1 128 0,-1-1-128 0,-2-3 128 0,2-1-128 16,2 1 0-16,2-2 128 0,-2-1-128 0,4-3 0 15,1-3 144-15,1-1-144 0,0-3 0 0,3-1 0 16,3 0 0-16,2-4 0 16,0 0-1920-16,3-2-320 0,1-3-48 0</inkml:trace>
  <inkml:trace contextRef="#ctx0" brushRef="#br0" timeOffset="143414.87">21301 9921 9215 0,'0'0'816'0,"0"0"-656"0,0 0-160 0,0 0 0 0,0 0 5136 0,-10 2 1008 0,10-2 192 0,-7 11 32 15,4 0-5024-15,4 2-1024 0,3 2-192 0,2 2-128 16,3 1 0-16,2 1 0 0,-5 2 0 0,2 4 0 16,1-1 0-16,2 3 0 0,-5-1-128 0,-1 1 128 15,1 3 0-15,-4 2 0 0,1 0 0 0,-2 2 0 16,1-3 0-16,-4 3 0 0,1 4 0 0,0 4 0 16,-3 2 0-16,0-1 0 0,0-2 128 0,0-1-128 0,-1 2 256 15,1-6-32-15,0 1-16 0,0-3 0 0,1-2-80 0,-2-2-128 16,-3-1 176-16,2-2-176 0,1-5 128 0,1 1-128 15,2-1 0-15,1-1 0 0,1-3 0 0,0-1 0 16,1-4-192-16,2-3 48 16,1-2-2272-16,-4-8-448 0,0 0-80 0,0 0-32 0</inkml:trace>
  <inkml:trace contextRef="#ctx0" brushRef="#br0" timeOffset="144730.28">21869 10649 8687 0,'0'0'384'0,"0"0"80"0,0 0-464 0,0 0 0 16,0 0 0-16,0 0 0 0,0 0 1088 0,0 0 128 16,0 0 32-16,0 0 0 0,0 0-272 0,0 0-48 15,0 0-16-15,0 0 0 0,0 0-96 0,0 0-32 16,-4-6 0-16,4 6 0 0,-12 0 96 0,3-1 16 16,9 1 0-16,-9-2 0 0,9 2-80 0,-8-1-16 15,8 1 0-15,-9-1 0 0,1-2-96 0,8 3-32 16,0 0 0-16,0 0 0 0,0 0-224 0,0 0-32 15,0 0-16-15,0 0 0 0,-11-4-160 0,1 3-48 16,-2-3 0-16,12 4 0 0,-9-3-64 0,0 3 0 0,-1-2-128 0,-1 0 192 16,1 4-64-16,1 0 0 0,9-2-128 0,-12 7 192 15,-2-2-192-15,1 3 128 16,1-2-128-16,0 5 0 0,0 1 192 0,1-1-64 0,-1 0-128 16,1 0 192-16,2 0-192 0,1 1 128 0,1-1-128 0,0 1 0 15,1 0 192-15,0 1-64 0,1-1-128 0,0 1 192 16,0 0 16-16,2-2 0 0,1 1 0 0,0 0 0 15,1 1 0-15,1-3 0 0,1 3 0 0,2-2 0 16,-1 0-208-16,2 1 176 0,2 0-176 0,-1-2 160 16,-5-10-160-16,8 11 0 0,1-2 0 0,0 1 128 15,-1-3-128-15,1-2 0 0,-9-5 0 0,12 3 0 16,-2-1 0-16,0 0 0 0,2-2 0 0,0-2 0 16,-2-2 0-16,1 2 128 0,-1-1-128 0,2-1 0 15,1-2 144-15,-1-1-144 0,-3-2 160 0,3 0-160 0,2-3 160 0,-1 2-160 16,-3-1 160-16,2 1-160 0,0 1 0 0,-3-3 0 15,-1 3 0-15,-2 0 0 0,1-3 0 0,-1 0 128 16,0 1-128-16,-4 0 0 0,1 2 0 0,-2 0 0 16,0-1 128-16,1 0-128 0,-2 10 0 0,0-9 0 15,0 9 0-15,0 0 0 0,-2-10 0 0,2 10 0 16,-1-9 0-16,1 9 0 0,0 0 0 0,0 0 0 16,0 0 0-16,0 0 0 0,0 0 0 0,0 0 0 15,0 0 0-15,0 0 0 0,0 0 0 0,0 0 0 16,0 0 0-16,7 10 0 0,-2 1 192 0,0 0-48 15,-1-2-16-15,0 3 0 0,0 0-128 0,1 0 0 16,0 1 0-16,0 0 0 0,-1 0 0 0,1-1 0 16,1 2 0-16,-2-4 0 0,-3 2 0 0,2-2 0 15,-3-10 0-15,5 13 0 0,-1-1 0 0,0-1 0 0,-4-11 0 0,5 11 0 16,-5-11 0-16,0 0 0 16,8 9 0-16,-8-9 0 15,0 0-592-15,10 8-160 0,-10-8-16 0,0 0-16 16,0 0-2176-16,12 6-432 0,-12-6-96 0,0 0-16 0</inkml:trace>
  <inkml:trace contextRef="#ctx0" brushRef="#br0" timeOffset="145270.49">22304 10683 14735 0,'0'0'1312'0,"0"0"-1056"16,0 0-256-16,0 0 0 0,-8-2 3680 0,8 2 672 15,0 0 144-15,0 0 32 0,0 0-3680 0,0 0-720 16,0 0-128-16,9 9 0 0,-2 1 0 0,-1 1 0 16,0-1 0-16,-3 2 0 0,-3-2 0 0,0 2 0 15,3 0 0-15,0-1-128 0,-3 1 256 0,-2 0 64 16,-2 1 16-16,3-1 0 0,1-2 400 0,-2-1 80 15,-6 0 16-15,3-2 0 0,5-7-48 0,0 0 0 16,0 0 0-16,0 0 0 0,0 0-16 0,0 0 0 16,0 0 0-16,0 0 0 0,0 0-288 0,0 0-64 15,0 0-16-15,0 0 0 0,0 0-272 0,1-13 128 0,3 2-128 0,0 2 0 16,0-1 0-16,-1-2 0 16,1 0 0-16,-1 1 0 0,-2-2 0 0,1-2 0 0,0 0 0 0,2-1 0 15,3 2 0-15,-3-1-144 0,-2 1 144 0,1 2-128 16,1 2 128-16,-2 3 0 0,1-2 0 0,-3 9-128 15,8-9 128-15,-2 4 0 0,-6 5 0 0,11-7 0 16,0 3 0-16,2 2 0 0,-1-1 0 0,1 2 0 16,0 1 0-16,0 1-160 0,2 2 160 0,-1 1 0 15,0 2-144-15,-1 1 144 0,-1 1 0 0,1 3-144 16,-1-2 144-16,-2 3 0 0,-1 1-144 0,1 0 144 16,0 2 0-16,-2-1 0 0,-2-1 0 0,1 0 0 15,-1-1 0-15,0 1 0 0,-3-2 0 0,1 0 0 16,2-1-144-16,-3-1 144 0,1 1 0 0,0-1 0 0,-4-9-352 0,6 10 32 15,-3-1 16-15,-3-9 0 16,4 9-1616-16,-4-9-320 0,7 10-64 0,-7-10-12032 16</inkml:trace>
  <inkml:trace contextRef="#ctx0" brushRef="#br0" timeOffset="145722.25">22852 10889 26895 0,'0'0'1184'0,"0"0"256"0,0 0-1152 0,13-4-288 16,0-1 0-16,1 0 0 0,2-2 448 0,-1 1 16 0,2-1 16 0,3-2 0 16,1 0-480-16,-1 0 128 0,0 0-128 0,0 0 0 15,-3-2 0-15,-1 2 0 0,0 1 0 0,-2 2-160 16,-2-1 160-16,-1-1 0 0,-2 1 0 0,-1 0-128 15,-2 1 128-15,-6 6 256 0,4-8-64 0,0-1-16 16,0 1 448-16,-4 8 80 0,1-11 32 0,0 2 0 16,1-1-192-16,-2 1-32 0,-3 0-16 0,1-2 0 15,0-1-304-15,-2 2-64 0,-1 1-128 0,0 2 192 16,-2 2-192-16,1 1 0 0,-3-4 0 0,0 5 0 16,-3 3 0-16,-1 1 0 0,0 0 0 0,-2 3 0 15,-1 3 144-15,-3 2-144 0,0 2 128 0,-1 4-128 16,-1 2 128-16,0 2-128 0,-1 2 0 0,1 1 128 15,2 2 224-15,3-1 32 0,3 1 16 0,3 0 0 0,2-1 112 0,0 0 32 16,2 2 0-16,3-4 0 0,6 1-240 0,2-3-48 16,0 2-16-16,4-2 0 0,2-4-240 0,0 2 176 15,2-1-176-15,3-1 160 0,2-2-160 0,3 0 192 16,1-1-192-16,2 0 192 0,-1-2-192 16,2 0 0-16,0-4 144 0,1-1-144 15,1-1 0-15,2-1-256 0,0-1 32 0,2-2-11312 16,1-1-2272-16</inkml:trace>
  <inkml:trace contextRef="#ctx0" brushRef="#br0" timeOffset="148026.37">27108 10132 15663 0,'0'0'1392'0,"0"0"-1120"16,0 0-272-16,0 0 0 0,0 0 1728 0,0 0 272 15,0 0 64-15,11 0 16 0,-1 1-944 0,-10-1-192 16,0 0-48-16,0 0 0 0,0 0-32 0,0 0-16 15,0 0 0-15,0 0 0 0,0 0 272 0,0 0 48 16,5 9 16-16,-5-9 0 0,2 13-64 0,-2 0-16 16,2 2 0-16,-2-1 0 0,0 4-304 0,1 0-64 15,1 2-16-15,2 2 0 0,1-1-256 0,-2 4-48 16,-5 2-16-16,5 3 0 0,3-1-160 0,-2 2-48 16,-5 2 0-16,2-3 0 0,4-2-192 0,-2 1 144 15,-4 0-144-15,2-4 128 0,3 2-128 0,0-4 0 0,-4-2 144 0,1-1-144 16,-1-1 0-16,2 0 144 0,0-4-144 15,-1 1 0-15,-1-3 160 0,0-1-160 0,-1-2 128 0,1-1-128 16,0-9 192-16,1 9-32 0,-1-9-16 0,0 0 0 16,2 9 48-16,-2-9 16 0,0 0 0 0,0 0 0 15,0 0-80-15,0 0-128 0,0 0 176 0,0 0-176 16,11-6 192-16,-1-2-64 0,-4 0 0 0,2-3-128 16,2-2 192-16,-1-2-192 0,-1 0 192 0,1-1-192 15,1-1 0-15,0 1 0 0,-1-3 0 0,2 2 0 16,0 4 0-16,0-3 0 0,-1 2 0 0,1 1 0 15,-2 6 0-15,0-1-144 0,-9 8 144 0,12-5 0 16,-1 1 0-16,0 2-128 0,-1 0 128 0,2 2 0 16,0 3 0-16,1 0-160 0,0-1 160 0,0 2 0 0,0 3-128 15,1 2 128-15,0 1 0 0,1 3 0 16,-1 0 0-16,3 2-128 0,0-2 128 0,0 2 0 0,-1 2 0 0,1-1 0 16,1-2 0-16,0 1 0 0,-1-1 0 0,1 0 0 15,-1 1 0-15,-2-2 0 0,-4-2 0 0,1 1 144 16,0 0-144-16,-2-2 128 15,-2-2-448-15,-1 0-112 0,-1-3-16 0,3 0 0 16,0 2-384-16,-9-7-96 0,0 0-16 0,0 0 0 16,8 6-2224-16,-8-6-448 0</inkml:trace>
  <inkml:trace contextRef="#ctx0" brushRef="#br0" timeOffset="149700.84">27905 10595 25391 0,'0'0'1120'0,"0"0"240"0,0 0-1088 0,0 0-272 15,0 0 0-15,0 0 0 0,0 0 1072 0,4-8 144 16,-4 8 48-16,0 0 0 0,0 0-352 0,0 0-64 16,0 0-16-16,0 0 0 0,0 0-224 0,0 0-48 15,0 0-16-15,7 12 0 0,1 1-112 0,-1 0-32 16,-2 0 0-16,2 2 0 0,-1 4-128 0,1 0-16 15,-2 2-16-15,1 0 0 0,1 2-240 0,-1-1 0 16,4-1 128-16,-3-1-128 0,0-1 0 0,1 0 0 16,-1-1-144-16,1-1 144 15,3-4-544-15,-2-1-16 0,-1-1 0 0,0-2 0 16,-1-1-656-16,1-1-128 0,-1-1-16 0,-7-6-8192 0,9 4-1648 0</inkml:trace>
  <inkml:trace contextRef="#ctx0" brushRef="#br0" timeOffset="149958.75">28312 10566 15663 0,'0'0'1392'16,"-8"1"-1120"-16,8-1-272 0,-7 7 0 16,2 2 3456-16,0 3 624 0,-2-1 128 0,2 4 16 15,2 3-2896-15,1 3-592 0,-3 1-112 0,1 3-32 16,0 3-224-16,-1 2-48 0,-5 2-16 0,1 0 0 0,-2 2-304 0,-1 3 0 15,-1 0 128-15,-2 5-128 0,-1 1 128 0,-1 0-128 16,2-1 144-16,2 0-144 0,-1-2 0 0,2-1 128 16,2-2-128-16,-1-5 0 0,1-2 0 0,1-1 0 15,1-4 0-15,3-3 0 0,-1-1-160 0,1-3-80 16,0-2-16-16,1-2 0 16,1-1-736-16,1-4-160 0,2-9-16 0,0 0-12624 0</inkml:trace>
  <inkml:trace contextRef="#ctx0" brushRef="#br0" timeOffset="150560.51">28600 10533 32767 0,'0'0'1456'0,"0"0"288"0,-4 11-1392 0,1 2-352 0,2 4 0 0,0 1 0 16,-1 7 192-16,2 1-16 0,0 0-16 0,0 3 0 16,2 3-160-16,-4 1 0 0,0 1 0 0,-1 1 0 15,0 1 0-15,-1 2 0 0,-1 0 0 0,1 2 0 16,0 3 0-16,1-1 128 0,-5-3 0 0,1-2 0 16,1-2 112-16,-1-4 16 0,-1-2 0 0,2-3 0 15,-2-3 64-15,1-3 32 0,0-2 0 0,0-2 0 0,-1-2 128 0,2-1 32 16,1-4 0-16,-1-1 0 0,6-8-96 0,0 0-16 15,0 0 0-15,0 0 0 0,0 0-160 0,0 0-48 16,-7-9 0-16,3 0 0 0,1-4-192 0,2-1 0 16,1-6 0-16,0-2 0 0,0-2 0 0,2-6-288 15,1-2 64-15,0-5 16 0,-1-3-32 0,1-3 0 16,-1 0 0-16,2 0 0 0,0-5 240 0,0 3 0 16,1 1 0-16,-1 0 0 0,0-1 0 0,1 2 0 15,2-4 0-15,2 2 0 0,0 2 0 0,2 4 0 16,-2 2 0-16,2 6 0 0,1 2 0 0,0 6 0 15,0 3 0-15,1 3 0 0,0 3 0 0,0 2 0 16,0 3 0-16,1 2 0 0,0 2-128 0,3 3 128 16,2 2 0-16,-2 1-144 0,1 2 144 0,0 0-160 0,0 4 160 15,-1 2-160-15,-1 3 160 0,1 1-128 0,0 1 128 16,-3 2-128-16,-1 5 128 0,0-4 0 0,-1 2 0 0,0 3 0 16,-3 1 0-16,0 0 0 0,-3 2 128 0,0-4-128 15,-2 1 0-15,-2-4 144 0,-2 0-144 0,-1 1 0 16,0-1 128-16,-3-3-128 0,-2 1 0 0,0-2 0 15,-1-1 144-15,-2-1-144 0,-2-1 0 0,-2-1 144 16,0-1-144-16,-2 0 0 0,-2-2 0 0,2-1 0 16,-4-3-336-16,2 0 0 0,0-2 0 0,3-1 0 15,0 0-560 1,2-3-128-16,2-1 0 0,0-2-9280 0,1-3-1840 0</inkml:trace>
  <inkml:trace contextRef="#ctx0" brushRef="#br0" timeOffset="150977.68">29029 10606 2751 0,'0'0'256'0,"0"0"-256"15,0 0 0-15,0 0 0 0,0 0 5504 0,0 0 1040 16,0 0 224-16,11-1 32 0,0 1-4352 0,-11 0-864 16,10 1-176-16,-10-1-48 0,12 0-592 0,-2-1-112 15,1 1-16-15,-1-1-16 0,1-2-320 0,-1-1-64 16,0-1-16-16,1 0 0 0,-1-2-16 0,1 1 0 15,-1-5 0-15,1 3 0 0,-2 3-16 0,0-4-16 16,-1-1 0-16,0 1 0 0,-3 2 80 0,0-1 32 16,0-1 0-16,-1 0 0 0,-1 0-112 0,-1 0-32 15,-2 9 0-15,0-12 0 0,0 2-144 0,-1-1 0 0,-2 1 144 0,1-1-144 16,-2 2 0-16,4 9 0 0,-7-8 0 0,1 3 0 16,6 5 0-16,-11 0 0 0,1 4-160 0,-2 3 160 15,-2 2-224-15,0 4 64 0,1 4 16 0,-2 2 0 16,0 2 144-16,1 4-160 0,4 2 160 0,1 1-160 15,0 0 160-15,2 2 0 0,2-4 0 0,2 0 0 16,2 2 0-16,1-5 0 0,3-1 0 0,1-1 0 16,0-2 0-16,1-1 0 0,0-5 0 0,2 0 128 15,-1-3-128-15,1 1 0 0,0-2 0 0,0-3 128 16,1 1-288-16,1 1-48 0,-1-3-16 0,1-1 0 16,1-2-608-1,2 2-128-15,1-2-32 0,0-2 0 0,-1-2-416 0,3 2-64 0,1 0-32 0,0-5-11712 16</inkml:trace>
  <inkml:trace contextRef="#ctx0" brushRef="#br0" timeOffset="151927.51">29467 10546 11055 0,'0'0'976'0,"0"0"-784"16,0 0-192-16,2 11 0 0,0-2 2592 0,0 1 480 16,-1 2 80-16,1 2 32 0,-1 3-1408 0,0 0-288 15,1 0-48-15,2 2-16 0,-2-1-592 0,1 1-112 16,-2-2-16-16,2-1-16 0,2 1-64 0,-1-3-16 0,-3-2 0 0,2 0 0 16,-1 1 32-16,1-3 0 0,-3-2 0 0,0 1 0 15,0-9 48-15,1 9 16 0,-1-9 0 0,0 9 0 16,0-9 32-16,0 0 16 0,-1 8 0 0,1-8 0 15,0 0-64-15,0 0-16 0,0 0 0 0,0 8 0 16,0-8-288-16,0 0-48 0,0 0-16 0,0 0 0 16,0 0-160-16,0 0-32 0,0 0-128 0,0 0 192 15,0 0 0-15,0 0 0 16,0 0 0-16,0 0 0 0,0-9 64 0,0-2 16 0,-1 1 0 0,1 0 0 16,0-2-80-16,-2-1 0 0,1-2-16 0,-2 0 0 15,1-3-48-15,-1-1 0 0,1 0 0 0,-1-1 0 16,0 1-128-16,1 0 0 0,-1 0 144 0,2 1-144 15,-2-2 0-15,1 3 0 0,2 3 0 0,1-5 0 16,2 1 0-16,0 1 0 0,1 4 0 0,3-2 0 0,-1 0 0 0,2 2 0 16,-1-4 0-16,1 2 0 0,1-1 0 0,0 3 0 15,-1 1 0-15,-1-1 128 0,3 1-128 0,-1 2 0 16,-1 2 0-16,-1-2 128 0,0 1-128 0,1 1 0 16,-8 8 0-16,9-7 0 0,-1 1 0 0,-8 6-128 15,9-3 128-15,-9 3 0 0,10-4-320 0,-1 4 32 16,0 4 0-16,1-1 0 15,-1 2-144-15,0 2-16 0,-1 0-16 0,1 1 0 16,1 1-336-16,1 3-64 0,-1 1-16 0,3-1 0 16,1 0-1232-16,2-1-256 0,-2 2-64 0,1-1 0 15,-2-2-1152-15,0 1-256 0,4-1-32 0,-2-3-16 0</inkml:trace>
  <inkml:trace contextRef="#ctx0" brushRef="#br0" timeOffset="152693.53">30031 10648 11967 0,'0'0'1072'0,"4"-9"-864"16,-4 9-208-16,4-9 0 0,-4 9 2624 0,6-7 496 15,-6 7 80-15,0 0 32 0,0 0-1472 0,0 0-288 16,12 4-64-16,-12-4-16 0,7 11-256 0,-2 2-48 16,0 2-16-16,-2 4 0 0,-2 1-240 0,-1 3-64 15,0 1 0-15,1 1 0 0,-2 4-256 0,0-3-64 16,-2 4-16-16,2 0 0 0,-2-1-176 0,1 3-48 16,-4 1 0-16,3 2 0 0,-1-4 16 0,0 0 0 15,-2-1 0-15,3-1 0 0,0 0-32 0,-1-3-16 0,-1-1 0 16,0-1 0-16,1-4 16 0,-3 0 16 0,1-3 0 0,-1-1 0 15,1-1-32-15,0-3-16 0,4-2 0 0,-2-2 0 16,-1 0 48-16,5-8 16 0,0 0 0 0,-9 4 0 16,9-4 0-16,0 0 0 0,0 0 0 0,-7-11 0 15,-1-1 48-15,2-2 16 0,-3-3 0 0,3-2 0 16,4-5-288-16,-1-2 160 0,-2-7-160 0,4 1 128 16,2-3-128-16,2-5 0 0,-1-5 0 0,2-2 0 15,0-1 0-15,1 1-256 0,2 0 64 0,-2 0 16 16,0 0 176-16,3 1 0 0,1-2-144 0,2 5 144 15,-2 0 0-15,0 3 0 0,1 0-144 0,1 7 144 16,-2 5 0-16,1 2-160 0,1 5 160 0,-1 3-128 16,0 4 128-16,2 1-192 0,0 2 192 0,1 5-192 15,0 2-32-15,0 1-16 0,0 3 0 0,0 3 0 0,1 1-16 0,1 1 0 16,-2 1 0-16,0 4 0 0,0 1 128 0,0 5 128 16,1 4-208-16,-2 0 80 0,-3 1 128 0,0 0 0 15,-2 3 0-15,-3 0 0 0,-4 0 0 0,-2-1 0 16,0 1 0-16,-3-1 0 0,-2-1 0 0,-1 1 0 15,0-4 0-15,1 1 176 0,-3-1-176 0,0-2 192 16,-2-3-192-16,1 1 192 0,0-2-192 0,-1-1 0 16,-1-1 0-16,0 0 128 0,0-3-128 0,-1-1 0 15,0-1 0-15,-1-1 0 16,2-4-1696-16,0-1-224 0,0-1-32 0,1-2-8736 16,1-2-1728-16</inkml:trace>
  <inkml:trace contextRef="#ctx0" brushRef="#br0" timeOffset="152983.68">30562 9921 20271 0,'0'0'1792'0,"0"0"-1424"0,-4-11-368 0,4 11 0 15,0 0 3824-15,0 0 688 0,0 0 144 0,0 0 16 16,0 0-3408-16,0 0-688 0,0 0-144 0,2 16-32 15,1 2-96-15,0 6-32 0,-2 2 0 0,0 4 0 16,-1 1-272-16,0 4 160 0,-2 3-160 0,2 1 128 16,-2 0 96-16,-2 2 16 0,-1-2 0 0,0 0 0 15,1 0-240-15,0 0 144 0,0 3-144 0,0-3 128 0,-1-3-128 0,1-1 0 16,-1-2 144-16,1-2-144 0,-1-3 0 0,4-1 0 16,-1-2 0-16,4-4-128 15,0-2-416-15,1 0-80 0,-1-5-16 0,1-1 0 16,1-1-1664-16,-1-3-352 0,-3-9-64 0</inkml:trace>
  <inkml:trace contextRef="#ctx0" brushRef="#br0" timeOffset="153467.64">31006 10398 24879 0,'0'0'2208'0,"0"0"-1760"0,-9-5-448 0,-3 1 0 16,-1 2 2560-16,4 2 448 0,9 0 64 0,0 0 32 16,-10 4-2352-16,-2-1-480 0,-2 2-80 0,-1 2-32 15,1 2-160-15,0 0 0 0,-2 3 144 0,-1 2-144 16,-1 3 224-16,2 1-32 0,-1 0 0 0,2 3 0 16,-1 1 144-16,3 1 32 0,0-1 0 0,1-1 0 15,3-2-48-15,-1-1-16 0,1 1 0 0,1-2 0 16,1-3-128-16,2 0-32 0,0-2 0 0,1-3 0 15,4-9-144-15,-1 9 160 0,1-9-160 0,0 0 160 16,0 0-160-16,7 8 192 0,-7-8-192 0,13 3 192 16,-1-3-192-16,0-3 0 0,1-1 0 0,0-1 0 15,0 0-192-15,0-4 192 0,-1-2-160 0,1-1 160 0,-1-1-128 0,-2 0 128 16,0 0 0-16,0-5-144 16,-3 0 144-16,1 1 0 0,-1 0 0 0,-1 3 0 0,-1 1 0 0,2 2 0 15,-1 3 0-15,-6 8 0 0,0-9 224 0,0 9 32 16,0 0 0-16,0 0 0 0,0 0-16 0,0 0 0 15,0 0 0-15,0 0 0 0,12 7-240 0,-3 0 144 16,-9-7-144-16,8 12 128 0,0 1-128 0,0 0 192 16,0 0-192-16,-1 2 192 0,1-1-192 0,-3-1 0 15,-2-1 0-15,2 0 128 0,6-1-128 0,-2 0-176 16,-4-2 48-16,0-3 0 16,2 2-400-16,-7-8-80 0,5 9-16 0,-5-9 0 15,0 0-1296-15,0 0-272 0,0 0-48 0,0 0-13408 0</inkml:trace>
  <inkml:trace contextRef="#ctx0" brushRef="#br0" timeOffset="153929.37">31174 10503 7359 0,'0'0'656'0,"0"0"-528"0,0 0-128 0,0 0 0 16,0 0 6512-16,0 0 1264 0,0 0 256 0,6 11 48 15,-1-2-6384-15,-2 3-1280 0,-1-1-256 0,1 4-160 16,1 0 128-16,0 1-128 0,-2 2 0 0,2-3 0 16,-1-1 128-16,1 0-128 0,-2 1 0 0,1-1 0 15,-3 0 208-15,2-3-16 0,1 0 0 0,-2 0 0 16,-1 1 320-16,2-5 64 0,-2-7 16 0,1 8 0 0,-1-8-16 0,0 0 0 16,0 0 0-16,0 0 0 0,0 0-128 15,0 0-16-15,0 0-16 0,9 0 0 0,-9 0-160 0,12-6-16 16,-4-1-16-16,-1-2 0 0,1-3-96 0,-1-1 0 15,-3-2-128-15,1-2 192 0,1-3-192 0,1-1 128 16,-2-2-128-16,0-3 0 0,-1-3 0 0,3 2 0 16,-1 1 0-16,2 1 0 0,-4 3 0 0,0 1 0 15,1 3-144-15,0 3 144 0,-1 4 0 0,0 0 0 16,-4 11 0-16,5-9 0 0,-5 9 0 0,0 0 0 16,0 0 128-16,12-3-128 0,0 3 128 0,-2 4-128 15,-1 1 0-15,1 2 0 0,0 1 0 0,0 1 0 16,2 3 0-16,1-3 0 0,0 1 0 0,-1 2-144 15,-4 1 144-15,2 1-192 16,2 1-208-16,2-1-48 0,-1-1-16 0,-1 0 0 16,-1 0-560-16,0 0-128 0,1-1 0 0,-2 2-16 15,-2 5-1840-15,-1-4-384 0,-1 1-64 0,1-4-5888 0,-1-1-1168 0</inkml:trace>
  <inkml:trace contextRef="#ctx0" brushRef="#br0" timeOffset="154779.49">31843 10575 21183 0,'0'0'1888'15,"0"0"-1504"-15,0 0-384 0,0 0 0 16,0 0 2368-16,0 0 384 0,0 0 96 0,0 0 16 16,0 0-2016-16,0 0-400 0,11-1-64 0,-11 1-32 15,11-5 128-15,0 1 32 0,-3-2 0 0,2 2 0 16,2 1 192-16,-2-3 32 0,1 1 16 0,0 1 0 0,3-4-112 0,0 3-32 15,0-1 0-15,2-1 0 0,1 1-192 0,-2-1-32 16,1-1-16-16,-2 2 0 0,1-1-32 0,0 1 0 16,1-1 0-16,-2-3 0 0,-3 1-192 0,1-2-144 15,-1 1 192-15,0 1-192 0,-2 1 160 0,-1-3-160 16,-2 0 128-16,-1-2-128 0,-1 2 128 0,-2 1-128 16,-2-3 0-16,0 2 128 0,-2 1-128 0,-2 1 0 15,-3 0 0-15,-1 3 0 0,0 3 0 0,-4 1 0 16,-3 1 0-16,-4 4 0 0,2 0 0 0,-4 4 0 15,-2 1-128-15,-2 2 128 0,-2 3 0 0,2 4 0 16,3 0 0-16,0 4 128 0,-2 1-128 0,3 4-144 0,6-2 144 16,0 4-208-16,2 1 352 0,3 0 80 0,3-7 16 0,4 1 0 15,0 0 16-15,3-3 0 0,0 1 0 0,3-4 0 16,0 0-128-16,3-1-128 0,-2-3 176 0,3-1-176 16,3-1 160-16,-1 0-160 0,0-5 128 0,3 1-128 15,2-1 0-15,0-3 0 0,-1 1 128 0,0-2-128 16,0-2-160-16,3 0-64 0,1-1-16 0,-1 0 0 31,-3-4-288-31,1 3-64 0,0-2-16 0,-1 3 0 0,-2-5-1376 16,2 0-288-16,4 1-48 0,-2-3-13904 0</inkml:trace>
  <inkml:trace contextRef="#ctx0" brushRef="#br0" timeOffset="168873.5">9921 14089 2751 0,'-8'-2'256'0,"1"2"-256"16,7 0 0-16,-9 0 0 0,9 0 6128 0,0 0 1168 16,-10 5 256-16,10-5 32 0,0 0-6224 0,-6 10-1232 0,6-10-256 0,-4 11-64 15,4-11 64-15,0 0 0 0,0 0 0 0,0 15 0 16,3 0 128-16,-1 0-208 0,1-4 80 0,-3 2 128 15,-3 0 0-15,3 3 0 0,3 4 0 0,-2 1 0 16,-2 1 320-16,1 2 128 0,0 3 16 0,-2 0 16 16,-1 0 256-16,-1 3 48 0,1 2 16 0,0-1 0 15,0 1-240-15,0 0-48 0,0-2-16 0,2-2 0 16,0 1-176-16,-1 0-16 0,0-2-16 0,-1 2 0 16,2 0-96-16,0-6 0 0,-2-2-16 0,0-3 0 15,1-1-48-15,0-5 0 0,2-1 0 0,0-11 0 16,-2 11 112-16,2-11 16 0,0 0 0 0,0 0 0 15,0 0-48-15,0 0 0 0,0 0 0 0,0 0 0 16,0 0 64-16,0 0 16 0,0-12 0 0,0 0 0 0,1-2-32 0,0 0-16 16,2-3 0-16,1 2 0 0,2-1-240 0,1 0 128 15,1 0-128-15,1 1 0 0,0-1 0 0,2 2 0 16,-1-2 0-16,2 3 0 0,-1 1 0 0,2 3 0 16,0 0 0-16,1 2 0 0,-4 0 0 0,2 1 0 15,-2 1-128-15,2 1 128 0,-2 3 0 0,2-3-128 16,0 3 128-16,-1 1 0 0,3 2-144 0,-3 1 144 15,1 0 0-15,0 0-144 0,-1 3 144 0,0 0-128 16,-1 2 128-16,1 2-128 0,-1-2 128 0,1 4 0 16,-1 2 0-16,0 1 0 0,1-1 0 0,-3 0 0 15,-3-1 160-15,1 2-160 0,2 3 128 0,0-1-128 16,1-1 0-16,-2-1 144 0,-2 0-144 0,0-2 0 0,2-2 0 16,-1 0-176-1,-6-11-352-15,8 12-80 0,1-6-16 0,-9-6 0 16,7 9-720-16,0-1-160 0,3-1-32 0,-1-5 0 15,-9-2-288-15,10 4-64 0,1-3-16 0,-2 1-6576 0,-9-2-1312 0</inkml:trace>
  <inkml:trace contextRef="#ctx0" brushRef="#br0" timeOffset="169410.45">10693 14680 30111 0,'0'0'1344'0,"0"0"256"0,0 0-1280 0,0 0-320 0,0 0 0 0,0 0 0 0,-6-6 448 0,6 6 0 16,0 0 16-16,0 0 0 0,-7-5-464 0,7 5 0 15,0 0 0-15,0 0 0 0,-10-2 0 0,0 2 0 16,3 3 0-16,-2 0 0 0,-2 1 0 0,2 1 0 16,0 0 0-16,2 3 0 0,1 1 0 0,-2 1 0 15,-1 2-128-15,1 2 128 0,-1 2 0 0,1 1 0 16,2-3 128-16,0 3-128 0,2-1 144 0,1 1-144 15,-3-1 128-15,2-1-128 0,2 1 128 0,-1-2-128 16,2-1 0-16,1 2 128 0,1-5-128 0,3 2 0 16,-1-3 0-16,1-1 0 0,-4-8 128 0,7 7 0 15,1-3 0-15,3 2 0 0,-1-6 0 0,2 0 0 16,-2-6 0-16,3 2 0 0,0-2 0 0,2-2-128 16,0-2 192-16,1 1-64 0,1-4-128 0,-1 0 0 15,-3-1-160-15,0 1 160 0,-2-1-128 0,1 1 128 0,-1 0 0 16,-1-3-144-16,-1 2 144 0,-1 0-208 0,0-2 80 0,-2 3 128 15,-2 0 0-15,0 3 0 0,-1-1 0 0,1 3 0 16,-4 8 0-16,4-8 0 0,-4 8 0 0,0 0 0 16,0 0-144-16,0 0 144 0,0 0 0 0,0 0 0 15,0 0 0-15,0 0 256 0,0 0-32 0,9 8 0 16,-9-8 96-16,7 12 32 0,-7-12 0 0,4 16 0 16,-1-1-112-16,0 1-32 0,-1-3 0 0,1 3 0 15,-1-1-208-15,0 4 0 0,-1-4 0 0,0 2 0 16,-1 0 0-16,3-1 0 0,1-1 0 0,0 0 0 15,0-1-480-15,0-5 16 0,-4-9 0 0,7 11 0 16,3-5-544-16,0-1-96 0,0-2-32 0,1 0 0 16,-1-5-624-16,1 0-128 0,-11 2-32 0</inkml:trace>
  <inkml:trace contextRef="#ctx0" brushRef="#br0" timeOffset="169758.06">11281 13958 34095 0,'0'0'3024'0,"0"0"-2416"0,-12 3-480 0,3-1-128 15,1 6 1856-15,3 1 336 0,1 6 80 0,2 2 16 16,0 5-2160-16,1-1-416 0,1 1-96 0,0 5 0 16,0 4 192-16,-1 7 64 0,1 5 0 0,0 2 0 15,1-2 128-15,0 1 0 0,1 2 0 0,-4-3-128 16,1-2 128-16,0 1 0 0,-1 0 0 0,0 1 0 16,-1-3-176-16,1 2 176 0,-2-2-208 0,1-1 80 15,-1-7-224-15,0-1-32 0,0-1-16 0,0-6 0 31,2-1-128-31,1-3-32 0,-1-5 0 0,2-2 0 0,0-2-1168 16,2-1-224-16,-2-10-48 0,0 0-7584 0,0 0-1504 0</inkml:trace>
  <inkml:trace contextRef="#ctx0" brushRef="#br0" timeOffset="170222.75">11894 14108 15663 0,'0'-14'1392'0,"-1"5"-1120"0,-2-2-272 0,0 2 0 15,1-1 4032-15,-1 1 768 0,3 9 128 16,-1-11 48-16,-1-1-3824 0,2 2-752 0,0 0-144 0,0-1-48 16,0-1-208-16,0-1 0 0,-1 0 0 0,0 2-160 15,-2 0-96-15,1 2-32 0,-2-1 0 0,1 3 0 16,3 7 288-16,-6-4-192 0,-4 3 192 0,1 5-160 16,0 0 288-16,-1 5 64 0,-1 4 16 0,0 4 0 15,-2 1 80-15,0 4 16 0,0 3 0 0,-1 2 0 16,3 3 0-16,-1 3 0 0,2 5 0 0,-1 1 0 15,1-1-112-15,2 3 0 0,0 2-16 0,2 0 0 16,-1 0-32-16,1-3 0 0,-2 0 0 0,3-2 0 16,-2-2-144-16,2-1 160 0,0-1-160 0,-1 2 160 15,0-4-160-15,1-2 0 0,1-2 0 0,0-5 0 16,0-1 160-16,0-2-160 0,0-3 192 0,1-3-192 16,2-1-384-16,1-3-176 0,0-10-32 0,0 0-16 15,0 0-1792-15,0 0-352 0,0 0-80 0,0 0-10032 16</inkml:trace>
  <inkml:trace contextRef="#ctx0" brushRef="#br0" timeOffset="170412.26">11527 14545 13823 0,'0'0'1216'0,"0"0"-960"15,0 0-256-15,0 0 0 0,0 0 5312 0,0 0 1008 16,0 0 208-16,12 6 32 0,0 0-4976 0,-2-2-1008 15,-10-4-192-15,15 3-32 0,0 0-352 0,2-2 0 0,0-1 0 0,3-1 0 16,2-2-304-16,0 0-16 0,-1-1-16 0,0-2 0 31,1-1-1856-31,0-3-368 0,0-1-80 0</inkml:trace>
  <inkml:trace contextRef="#ctx0" brushRef="#br0" timeOffset="170709.73">12218 13978 3679 0,'0'0'320'0,"0"0"-320"0,0 0 0 0,-2 10 0 0,-2 2 7248 0,0 2 1392 16,0 6 256-16,1 1 64 0,2 3-6944 0,-1 4-1392 15,-1-2-288-15,2 4-48 0,2 5-288 0,-2 3 0 16,-2 0 0-16,0 1 0 0,2 1 0 0,0 1 0 15,-3-2 0-15,0 1 0 0,1-2 0 0,0-2 0 16,-3 1 144-16,0-1-144 0,-2 1 0 0,0-3 0 16,0-2 0-16,0 0 0 0,-1-4 0 15,2 0 128-15,1-2-128 0,0-3 0 16,-2 0-528-16,3-8-160 0,2-2-16 0,1-2-16 16,-2-1-2432-16,4-10-496 0</inkml:trace>
  <inkml:trace contextRef="#ctx0" brushRef="#br0" timeOffset="170892.77">12401 14683 42559 0,'0'0'1888'0,"-4"12"384"0,1 1-1824 0,1 4-448 0,-1 2 0 0,2 5 0 15,1 1 560-15,1 1 16 0,-1-2 0 0,0 1 0 16,0-4-576-16,2-1-304 0,-1-2 48 0,0-3 0 31,-1 0-1360-31,4-2-272 0,-1-1-48 0,-2-5-16 0,-1-7-1616 16,0 0-320-16</inkml:trace>
  <inkml:trace contextRef="#ctx0" brushRef="#br0" timeOffset="171057.79">12484 14498 28559 0,'0'0'2544'0,"0"0"-2032"16,0 0-512-16,0 0 0 0,0 0 2448 0,0 0 400 16,0 0 80-16,0 0 16 0,13-3-2688 0,-13 3-512 15,11 0-128-15,-11 0 0 16,10 3-2672-16,-10-3-528 0</inkml:trace>
  <inkml:trace contextRef="#ctx0" brushRef="#br0" timeOffset="171441.75">12611 14730 14735 0,'0'0'1312'0,"-1"13"-1056"16,-2 1-256-16,0 2 0 0,1-3 3280 0,-1 0 608 16,-1 0 112-16,3 0 32 0,1 0-2736 0,1-1-528 0,2-2-128 0,-3-10 0 15,6 12-400-15,-6-12-80 0,6 11-16 0,-6-11 0 16,0 0-144-16,5 10 160 0,1-4-160 0,-6-6 160 16,0 0-160-16,0 0 128 0,0 0-128 0,0 0 128 15,0 0 288-15,0 0 48 0,0 0 16 0,7-6 0 16,-2-2 224-16,-1-1 64 0,-1-1 0 0,0-3 0 15,3-3-256-15,-1-1-32 0,-1-1-16 0,2-3 0 16,3-3-240-16,2 4-48 0,-1-1-16 0,2 1 0 16,0 2-160-16,1 3 0 0,-1 0 0 0,-1 3 0 15,1 4 0-15,0 2 0 0,-2 1 0 0,1 2 0 16,-1-1 0-16,0 3 0 0,1-1 128 0,-1 2-128 16,-10 0 128-16,13 3-128 0,-1 1 0 0,-1-3 128 0,-2 4 0 0,-9-5-128 15,9 7 192-15,0 1-64 0,0 1 48 0,-1 1 0 16,0 3 0-16,-2 2 0 0,1-2-16 0,-2 2 0 15,0 5 0-15,0-2 0 0,2 4-160 0,-1-1 128 16,0-1-128-16,0-2 128 0,-1-1-320 0,1-1-64 16,0-3 0-16,-1 1-16 15,-2-4-672-15,-3-10-128 0,6 11-16 0,0-2-16 16,-6-9-432-16,6 9-64 0,-6-9-32 0,0 0-8208 16,0 0-1632-16</inkml:trace>
  <inkml:trace contextRef="#ctx0" brushRef="#br0" timeOffset="171890.41">13233 14843 11055 0,'0'0'976'0,"0"0"-784"0,0 0-192 0,0 0 0 15,13-4 4416-15,-3 2 848 0,-10 2 176 0,13-3 16 16,-1 1-4240-16,0-1-832 0,-1 0-192 0,1 1-16 15,-1 1 176-15,-1-5 32 0,0 0 16 0,0-2 0 16,-1-1-16-16,0 1-16 0,1-5 0 0,-1 3 0 16,-1-1-224-16,1 2-144 0,0-3 192 0,1 2-192 15,-3-2 128-15,0 3-128 0,-2-4 0 0,0 1 0 16,-1 0 160-16,0 1-160 0,-1-1 128 0,-3 0-128 16,-2 1 272-16,0-1-16 0,-2 0-16 0,-1 3 0 0,-2-4 16 15,-2 3 16-15,-4 3 0 0,0 0 0 0,-1 4-16 16,-1 0 0-16,0 3 0 0,-1 0 0 0,-1 0-256 0,3 1 128 15,2 4-128-15,2-1 0 0,-1 3 224 0,1 2-64 16,-2 4-16-16,2 0 0 0,0 3-144 0,1 3 160 16,0 3-160-16,3 5 160 0,2 3 80 0,1 0 16 15,-1 1 0-15,2-3 0 0,-1 0 112 0,2 1 16 16,-1 1 16-16,4-6 0 0,2 2-224 0,0-3-48 16,-1-3-128-16,1 0 192 0,3-2-192 0,-2-2 0 15,2-2 128-15,-2-2-128 0,0-3 0 0,2-2 0 16,0-1-192-16,4-2 192 15,-1-1-624-15,2-3-16 0,1-3 0 0,3 0 0 16,2-1-464-16,1-1-112 0,2-1 0 0,4-3-14784 0</inkml:trace>
  <inkml:trace contextRef="#ctx0" brushRef="#br0" timeOffset="176296.63">15526 14027 29023 0,'0'0'1280'0,"0"0"272"15,0 0-1232-15,-1-9-320 0,-2 1 0 0,3 8 0 16,0 0 512-16,0 0 32 0,0 0 16 0,0 0 0 0,0 0-560 0,0 0 0 16,0 17 0-16,0-1-144 0,-1 2 144 0,1 3 0 15,1 4 0-15,-1 2-128 0,-1 2 128 0,1 5 0 16,0 5 0-16,1 1 128 0,0 1 112 0,-1 0 16 15,-1 0 16-15,1-1 0 0,1-1 304 0,-1 2 64 16,-1-3 16-16,1 1 0 0,0 0-240 0,0 1-48 16,-1 1-16-16,-2-2 0 0,1-3-96 0,-1-3-32 15,2-4 0-15,1-6 0 0,-3 0-32 0,2-2-16 16,-1-2 0-16,2-8 0 0,0 1 0 0,0-12 0 16,3 7 0-16,-3-7 0 0,0 0-48 0,0 0-128 15,0 0 192-15,0 0-64 0,9-7 48 0,-1-5 0 16,-2 1 0-16,0-1 0 0,-1-2-48 0,0-2 0 15,0-1 0-15,1-1 0 0,-1-2-128 0,1 1 0 0,1-4 0 0,-1 4 128 16,2 2-128-16,0 1 0 0,-2 1 0 0,2 2 0 16,3 3 0-16,-1 4 0 0,1 2 0 0,2-1 0 15,-2 3-176-15,2 0 176 0,0 2-128 0,2 2 128 16,-1 2-160-16,3 2 160 0,3-1-192 0,-2 1 192 16,-1 2-144-16,-2 3 144 0,1 2 0 0,-2-2-144 15,1 2 144-15,-2 0 0 0,-3 2 0 0,1 0-128 16,-3 0 128-16,-1 0 0 0,0 2 0 0,-1-1 0 15,1 0-224-15,-2-2 32 0,-1 0 16 0,1-1 0 16,0-1-224 0,1 0-48-16,-1 0-16 0,0-3 0 0,0 0-496 0,2-1-112 0,-1-1-16 0,-6-7 0 15,7 11-1904-15,1-3-384 0</inkml:trace>
  <inkml:trace contextRef="#ctx0" brushRef="#br0" timeOffset="177505.81">16445 14731 9215 0,'0'0'816'16,"0"0"-656"-16,0 0-160 0,0 0 0 15,0 0 2368-15,0 0 448 0,0 0 96 0,7-8 16 0,-7 8-2336 0,2-9-464 16,-2 9-128-16,0 0 0 0,0 0 448 0,0 0 48 15,0-10 0-15,0 10 0 0,0 0 208 0,-4-11 64 16,2 0 0-16,2 11 0 0,-6-11-320 0,6 11-48 16,0 0-16-16,-9-6 0 0,3 2 80 0,6 4 16 15,-9-3 0-15,-2 2 0 0,0-3-304 0,0 4-176 16,11 0 192-16,-13 4-192 0,-3-1 288 0,2 2-48 16,0 1-16-16,2 2 0 0,0 1 64 0,-1 3 16 15,0 2 0-15,0 3 0 0,0 3-80 0,0 2-16 16,0 3 0-16,0 1 0 0,0-1-80 0,3-1-128 15,2 2 176-15,1-2-176 0,2-3 160 0,1-2-160 16,3 0 128-16,1-5-128 0,0 2 0 0,2-6 0 16,2-1 128-16,2-1-128 0,-6-8 0 0,9 6 160 15,0-3-160-15,3-3 160 0,-2 0 32 0,2-5 0 0,1 1 0 0,1-3 0 16,2-2 96-16,-2 0 32 0,-2 0 0 0,2 0 0 16,3-1-160-16,-1-1-32 0,-3 1 0 0,-3-2 0 15,-2-1-128-15,1 1 128 0,2 0-128 0,-2 1 128 16,-3-2-128-16,1 1 0 0,-1-1 0 0,1 0 0 15,-2-2 128-15,0 2-128 0,-1 0 0 0,1 4 128 16,2 1-128-16,-7 8 0 0,4-9 0 0,-4 9 0 16,0 0 128-16,0 0-128 0,0 0 192 0,8 7-64 15,-8-7 96-15,7 13 16 0,-3 3 0 0,2 0 0 16,-1 0-240-16,0 1 176 0,-1 0-176 0,0-1 160 16,0-1-160-16,1 0 0 0,3-1 0 0,-2-1 0 0,-1 0-176 15,2-5-64-15,-7-8-16 0,6 9 0 16,0-2-400-16,-6-7-96 0,0 0-16 0,9 6 0 15,-9-6-256-15,0 0-48 0,0 0-16 0,0 0-7744 16,5-10-1536-16</inkml:trace>
  <inkml:trace contextRef="#ctx0" brushRef="#br0" timeOffset="177843.57">16774 13931 23903 0,'0'0'1056'0,"0"0"224"0,0 0-1024 0,0 0-256 16,-9 0 0-16,9 0 0 0,-7 5 1056 0,7-5 160 0,-4 9 48 0,3 3 0 16,-1 1-496-16,4 3-112 0,0 2-16 0,4 5 0 15,-2 1 208-15,1 3 48 0,3 4 0 0,-2 5 0 16,-2 1-448-16,0 4-64 0,2 2-32 0,1 0 0 15,1 0-176-15,-2-1-48 0,-2-1 0 0,0 0 0 16,-1-2-128-16,-1 0 0 0,-2 3 0 0,0-1 128 16,-4 0-128-16,-1-2 0 0,0-1 0 0,-2-2 0 15,0-2 0-15,-1 0 0 0,1-7 0 0,1 0 0 16,-2-4 0-16,1-1 0 0,2-5 0 0,0-3 0 16,1-2-272-16,0-1-144 0,4-11-32 0,0 0-15040 15</inkml:trace>
  <inkml:trace contextRef="#ctx0" brushRef="#br0" timeOffset="178301.69">17406 14103 10127 0,'1'-9'896'0,"-3"-2"-704"16,-2 0-192-16,1 0 0 0,2 1 5600 0,0-1 1088 0,-1-2 224 0,2 2 32 15,0-1-5520-15,0 0-1104 0,0-2-320 0,0-1 144 16,-1 0-144-16,-2 2 0 0,1-2 0 0,-1 2 0 15,0 0-256-15,0 3 64 0,-1 2 0 0,0 2 16 16,-1 2 176-16,5 4-208 0,-10-4 80 0,1 6 128 16,-1 5-160-16,-1 3 160 0,0 2 0 0,0 6-144 15,0 1 144-15,-3 3 0 0,1 2 160 0,0 3-160 16,0 4 336-16,0 1-16 0,-1 4-16 0,0 5 0 16,-1 4-32-16,2 3 0 0,2-4 0 0,-1 3 0 15,1 1-80-15,2-5 0 0,1 0-16 0,2-2 0 16,2-2-176-16,0-3 0 0,1-2 144 0,1-1-144 0,-1-2 0 15,2 1 128-15,1-5-128 0,0-1 0 0,0-4-160 0,0-2-96 16,-1-3-32-16,1-3 0 16,0-4-464-16,0-10-80 0,-2 11-32 0,2-11 0 15,0 0-1360-15,0 0-272 0,0 0-48 0,0 0-9616 16</inkml:trace>
  <inkml:trace contextRef="#ctx0" brushRef="#br0" timeOffset="178474.2">16985 14640 12895 0,'0'0'1152'0,"0"0"-928"16,0 0-224-16,0 0 0 0,0 0 3712 0,0 0 688 16,0 0 144-16,6-9 16 0,-6 9-2912 0,8-7-592 0,-8 7-112 0,11-4-32 15,-1-2-112-15,3 2-32 16,1 1 0-16,2 1 0 0,-2-1-432 0,2 1-80 0,1-1-32 0,0 0 0 16,-1-1-368-16,2 1-80 0,0-3-16 0,2 2 0 31,-2 1-1936-31,1 0-400 0,1-2-80 0</inkml:trace>
  <inkml:trace contextRef="#ctx0" brushRef="#br0" timeOffset="179048.63">17543 14605 21711 0,'0'0'960'0,"0"0"192"0,0 0-912 0,6 13-240 0,-6-13 0 0,6 13 0 15,0 1 896-15,-2 1 128 0,-4 0 16 0,1 3 16 16,1 2-512-16,0 4-96 0,2-2-32 0,0 5 0 0,-1-2-16 0,-1 5 0 15,1 0 0-15,-1 2 0 16,1 1-208-16,-2 0-32 0,-1-1-16 0,0 1 0 16,2-1-144-16,-2 1 0 0,0-2 0 0,-2 3 0 0,-2-5 320 0,2 2 0 15,-1 2-16-15,1-3 0 0,-4 0 208 0,3-2 64 16,-1 0 0-16,0-4 0 0,1-1-272 0,0-2-48 16,2-6-16-16,1-2 0 0,3-2-80 0,-3-11-16 15,0 0 0-15,0 0 0 0,0 0 16 0,0 0 0 16,0 0 0-16,0 0 0 0,8-12-160 0,-1-2 0 15,0-3-160-15,-2-3 160 0,-4-1-240 0,2-5 48 16,1-3 16-16,0-2 0 0,-2-1 176 0,2-2 0 16,-1 0-144-16,-2-4 144 0,1 0 0 0,0 2 0 15,1-5-144-15,1 2 144 0,-2-4 0 0,2 0 144 16,0-3-16-16,3-1 0 0,1 2 48 0,1 2 0 0,0 4 0 0,1 4 0 16,1 2-176-16,0 4 0 0,1 3 0 0,1 4 0 15,-1 2 0-15,0 4 0 0,1 1 0 0,-2 3 0 16,-2 2-128-16,1 2 128 0,-3 2 0 0,-7 6 0 15,12-4-128-15,-1 1 128 0,-11 3-160 0,11 0 160 16,-11 0-160-16,12 8 160 0,-4 2-160 0,-2 3 160 16,-2 2 0-16,2 0 0 0,-1 2 0 0,-1 3 0 15,-4-2 0-15,1 2 160 0,-1 1 0 0,0-1 0 16,-4-1-160-16,1 2 192 0,1-1-192 0,-2 0 192 16,-1 1-192-16,-1 1 160 0,0-2-160 0,-2-1 160 15,0-2-160-15,-1 0 0 0,0 0 0 0,-1-1 128 16,-2-2-128-16,0 0 0 0,-1-1 0 0,-1-1 0 15,-3-2 0-15,0 0 0 0,0-3 0 0,0 0 0 0,-1-2-192 16,0-1-80-16,1-3-16 0,0-2 0 16,0-2-2016-16,2 0-384 0,-6-10-96 0,6-2-16 0</inkml:trace>
  <inkml:trace contextRef="#ctx0" brushRef="#br0" timeOffset="179353.37">18187 13958 17503 0,'0'0'1552'0,"0"0"-1232"0,0 0-320 0,0 0 0 15,0 0 5216-15,0 0 992 0,0 0 192 0,0 0 32 16,0 15-5296-16,2 0-1136 0,1 3 0 0,1 3-240 15,0-2 0-15,0 3 0 0,0 2 0 0,1 6 0 16,0 4-16-16,-2 7 0 0,-1 4 0 0,0 2 0 16,-2-1 96-16,-2 1 16 0,-2-4 0 0,1 1 0 15,1-2 144-15,0 0 0 0,-2-3-144 0,0-1 144 16,0-3 0-16,1 0 0 0,3 2 0 0,0-4 0 16,-1-3-144-16,1-4 144 0,3-3-192 0,-1-4 192 15,2-1-1600-15,0-2-224 16,0-3-32-16,0-1-12816 0</inkml:trace>
  <inkml:trace contextRef="#ctx0" brushRef="#br0" timeOffset="179945.54">18628 14517 11055 0,'0'0'976'0,"0"0"-784"16,0 0-192-16,0 0 0 0,0 0 2816 0,0 0 512 0,0 0 96 0,0 0 32 15,-8-2-2096-15,8 2-400 0,0 0-96 16,-11 0-16-16,2 0 32 0,0 1 0 0,9-1 0 0,-9 5 0 15,-2 1-544-15,1 1-96 0,0-3-32 0,-1 3 0 16,-1 2-208-16,-1 1 0 0,-1 1 128 0,0-1-128 16,-1 1 192-16,2 2 0 0,0 0 0 0,0 0 0 15,-1 0 80-15,3 0 16 0,2 1 0 0,2-1 0 16,-1 0 96-16,1 2 32 0,2-1 0 0,1 0 0 16,0-1-288-16,3 3-128 0,1-6 0 0,1 2 128 15,-1-12-128-15,4 15 0 0,-4-15 144 0,8 9-144 16,-8-9 0-16,9 7-128 0,-9-7 0 0,10 6 0 15,-10-6-96-15,13 1-16 0,-1-4 0 0,-1 1 0 16,-11 2 240-16,10-5 0 0,-2-6-160 0,-2 1 160 0,0-1 0 0,-1 1 0 16,-1-1 0-16,0 1 0 0,0-2 0 0,-1 2 0 15,1-1 0-15,0 1 0 0,0 0 256 0,0-2-48 16,-3-1 0-16,2 2 0 0,-3 11-48 0,3-8-16 16,-3 8 0-16,0 0 0 0,0 0-144 0,0 0 0 15,0 0 0-15,0 0 0 0,0 0 0 0,0 0 208 16,7 8-16-16,-1 4-16 0,-6 2 80 0,1 1 32 15,2-1 0-15,-2 4 0 0,-2 4-144 0,1-2-16 16,1-4-128-16,2 2 192 0,-2-1-192 0,1 0 128 16,2 0-128-16,3 1 0 0,-1-5 0 0,2-2-256 15,-1-1 16-15,1-1 16 16,-1-2-1712-16,-7-7-352 0,8 6-64 0,1-2-6720 16,2-3-1344-16</inkml:trace>
  <inkml:trace contextRef="#ctx0" brushRef="#br0" timeOffset="180387.57">18708 14701 7359 0,'0'0'656'0,"0"0"-528"0,0 0-128 0,-2 12 0 16,2-12 5360-16,-3 12 1040 0,1 0 192 0,0 1 64 15,1 0-5312-15,0 0-1072 0,-1-2-272 0,2 1 0 16,0 0 0-16,0 0 0 0,2-3 0 0,-2-9 0 15,0 0 128-15,0 0-128 0,4 10 128 0,-4-10-128 16,0 0 272-16,0 0-16 0,0 0-16 0,0 0 0 16,0 0 240-16,11-4 48 0,-2-2 16 0,-2-1 0 0,-7 7-16 0,6-14 0 15,1-3 0-15,-1 3 0 0,-2 0-160 0,2-1-48 16,-1 1 0-16,0-1 0 0,-1 0-16 0,0 1-16 16,1-2 0-16,0 2 0 0,0-2-64 0,1-1-16 15,-1 1 0-15,1-1 0 0,1 1-208 0,-1 3 144 16,1 3-144-16,0 2 128 0,0 2 16 0,-7 6 0 15,11-6 0-15,-1 2 0 0,2 1-144 0,0 0 0 16,-2 4 0-16,2-1 0 0,0 0 0 0,-1 2 128 16,0 1-128-16,-1 0 128 0,1 1-128 0,-2 2 0 15,0 2 0-15,-1 3 0 0,-3 0 0 0,1 5 0 16,1 2 0-16,-1 2 0 0,1 1 0 0,-3 0 0 16,-2 1 0-16,1 0 0 0,0 1-176 0,-1 0-16 15,1-4 0-15,1-1 0 16,1-2-640-16,-1 0-144 0,-1-2-32 0,0-1 0 15,3-3-528-15,-1 0-128 0,-5-10 0 0,5 7-16 16,-5-7-1168-16,0 0-224 0,0 0-64 0,0 0-6976 0</inkml:trace>
  <inkml:trace contextRef="#ctx0" brushRef="#br0" timeOffset="180865.42">19268 14721 22111 0,'0'0'1968'15,"0"0"-1584"-15,0 0-384 0,0 0 0 16,0 0 2816-16,0 0 464 0,0 0 112 0,0 0 0 0,10-8-2720 0,0 2-544 16,1-1-128-16,1 0 0 0,-1 1 0 0,2-3-208 15,2 2 64-15,-1-1 16 0,-1 2-48 0,0-1 0 16,2-2 0-16,-4 2 0 0,-2 0 176 0,2 0 0 15,-1 1 0-15,-2 1-128 0,-1-2 128 0,-2 1 176 16,-5 6-48-16,4-9 0 0,-2-1 448 0,-2 10 64 16,0-10 32-16,0 1 0 0,-1 0-32 0,1 9-16 15,-4-12 0-15,0 0 0 0,-1 3-256 0,-2 0-48 16,1 1-16-16,-1 2 0 0,1-1-304 0,-1 2 0 16,-2 1 128-16,1 1-128 0,1 1 0 0,-3 2 0 15,0 1 0-15,0 3 0 0,-2 1-192 0,0 0 48 16,0 6 16-16,-1-1 0 0,-1 5 128 0,0-1 0 0,-2 2 0 15,-1 2-128-15,0 3 128 0,0 4 0 0,0 1 160 0,0 2-160 16,0 4 256-16,2 2-64 0,0-5 0 0,5 0 0 16,1-4 128-16,2 1 32 0,3-1 0 0,4 0 0 15,4-6-160-15,3 1-48 0,1-1 0 0,3-3 0 16,4-3-144-16,2-3 128 0,1-2-128 0,1-1 128 16,2-2-256-16,2 0-64 0,0-2-16 0,-1-3 0 31,-1-2-560-31,1 1-128 0,2-2 0 0,-2 0-16 0,-1-3-2080 15,0 1-400-15,-2-3-96 0</inkml:trace>
  <inkml:trace contextRef="#ctx0" brushRef="#br0" timeOffset="192077.16">21570 13851 11967 0,'0'0'1072'15,"0"0"-864"-15,0 0-208 0,-5 8 0 0,0-1 3168 0,1 2 592 16,2 1 112-16,0 2 32 0,-3 0-2960 0,1 3-592 16,1 2-112-16,0-2-32 0,0 2-48 0,-1 1-16 15,-2 1 0-15,2 2 0 0,3 3 176 0,-1 3 48 16,-2-1 0-16,0 5 0 0,1 3 304 0,1 3 64 15,-1 2 16-15,2 1 0 0,-1 2-144 0,2-2-32 16,-2 1 0-16,-1-2 0 0,-1-1-224 0,0 0-48 16,0-1-16-16,-1-1 0 0,0-2-96 0,0-3 0 15,-1-1-16-15,3 0 0 0,-3-2 112 0,2-1 32 16,1-5 0-16,0-1 0 0,2-7 192 0,-2 2 32 16,0-5 16-16,2 1 0 0,1-12-112 0,0 0-32 15,0 0 0-15,0 0 0 0,0 0-160 0,0 0-48 16,0 0 0-16,0 0 0 0,0 0-80 0,7-13-128 0,-1-3 176 0,-1-2-176 15,-1-1 128-15,1-5-128 0,1-3 0 16,0-1 0-16,-1 0 0 0,3-1 0 0,1-1 0 0,1 1 0 16,-1 1 0-16,1 0 0 0,2 3 0 0,1 2 0 15,-1 3 0-15,1 1 0 0,1 2 0 0,3 3-144 16,1 2 144-16,0 1 0 0,-1 2-144 0,3 4 144 16,1 2-128-16,-2 3 128 0,0 2-160 0,-1 2 160 15,0 1-128-15,0 3 128 0,1 0 0 0,0 3-144 16,-2 5 144-16,-1-3-208 0,-2 0 80 0,-2 4 128 15,-3-3-192-15,0 3 192 0,-1-1-160 0,0 1 160 16,0 0 0-16,-2-2 0 0,-1 2 0 0,0-1 0 16,-2-4 0-16,1 1 0 0,0 0 0 0,0 0 0 15,0-1 0-15,-2-2 0 0,-2-10-192 0,4 10 192 16,-4-10-544-16,5 12-16 0,-5-12 0 0,6 15 0 16,-1-6-896-16,-5-9-176 0,0 0-32 0</inkml:trace>
  <inkml:trace contextRef="#ctx0" brushRef="#br0" timeOffset="193541.62">22449 14549 13871 0,'0'0'608'0,"0"0"144"0,0 0-608 0,0 0-144 0,0-8 0 0,0 8 0 16,2-12 1088-16,-2 12 192 0,-1-10 48 0,1 2 0 15,0-2-16-15,0 10 0 0,-1-10 0 0,1 10 0 0,-3-7-128 0,3 7-32 16,-3-10 0-16,3 10 0 16,-6-5-368-16,6 5-80 0,0 0 0 0,0 0-16 0,-7-5-480 0,7 5-80 15,0 0-128-15,0 0 176 0,-10 0-176 0,10 0 0 16,-9 0 0-16,9 0 0 0,-9 4 0 0,9-4 192 15,-11 0-192-15,4 1 192 0,7-1-64 0,-8 3 0 16,8-3 0-16,0 0 0 0,0 0 208 0,0 0 48 16,0 0 0-16,-9 1 0 0,9-1-64 0,0 0 0 15,0 0 0-15,0 0 0 0,0 0-320 0,0 0 144 16,0 0-144-16,0 0 0 0,0 0 0 0,0 0 0 16,0 0 0-16,0 0 0 0,0 0 0 0,0 0 0 15,-7 7 0-15,7-7 0 0,0 0 0 0,0 0 0 16,0 0 0-16,0 0 0 15,0 0-656-15,0 0-240 0,0 0-64 0,0 0 0 0,0 0 1808 0,0 0 368 0,0 0 64 0,0 0 0 16,0 0-960-16,0 0-192 0,0 0-128 0,0 0 160 16,0 0-160-16,0 0 0 0,0 0 0 0,0 0 0 15,0 0 0-15,0 0 0 0,-6 7 0 0,6-7 0 16,0 0 0-16,-7 11 0 0,-1-5 0 0,8-6 0 16,0 0 0-16,-9 7 0 0,-1-2 0 0,10-5 0 15,0 0 144-15,0 0 0 0,-9 4 0 0,9-4 0 16,0 0-16-16,0 0 0 0,0 0 0 0,0 0 0 15,-10 4-128-15,10-4 0 0,0 0 0 0,0 0 0 16,0 0 0-16,0 0 0 0,0 0 0 0,0 0 0 16,0 0 0-16,0 0 0 0,-6 8 0 0,6-8 0 15,0 0 0-15,-7 9 0 0,-2-3 0 0,9-6 0 16,0 0 0-16,-6 8 0 0,-2-2 128 0,8-6-128 16,-8 6 0-16,8-6 0 0,-9 4 0 0,1 0 0 0,8-4 0 0,-8 5 128 15,8-5-128-15,0 0 0 0,0 0 0 0,-8 5 0 16,8-5 128-16,-6 8-128 0,6-8 0 0,-7 7 0 15,7-7 0-15,-5 7 0 0,5-7 0 0,-5 8 0 16,0 0 0-16,5-8 128 0,-5 9-128 0,5-9 0 16,-7 9 0-16,7-9 0 0,0 0 0 0,0 0 0 15,-4 9 0-15,4-9 0 0,0 0 0 0,0 0 128 16,0 0-128-16,0 0 0 0,0 0 0 0,0 0 0 16,0 13 128-16,0-13-128 0,0 0 0 0,3 11 0 15,-3-11 0-15,1 13 128 0,-1 0-128 0,0-13 0 16,4 13 0-16,-3 0 0 0,-2-1 0 0,1 0 0 15,3-2 0-15,-3-10 0 0,-2 10 0 0,2-10 0 16,3 11 0-16,-3-11 0 0,0 0 0 0,5 10 0 0,-5-10 0 16,0 0 0-16,0 0 0 0,0 0 0 0,0 0 0 0,0 0 0 15,0 0 0-15,8 11 0 0,-8-11 0 0,8 10 0 16,-8-10 0-16,8 11 0 0,-2-1 0 0,-6-10 0 16,4 10 0-16,3 0 0 0,3-4 0 0,-10-6 0 15,0 0 0-15,10 10 0 0,1-2 0 0,1-1 0 16,-2-2 0-16,-1-1 0 0,-9-4 0 0,11 3 0 15,-1-1 0-15,-10-2 0 0,0 0 0 0,10 1 0 16,3-1 0-16,-2-1 0 0,-11 1 144 0,0 0-144 16,0 0 0-16,0 0 0 0,10-5 0 0,-10 5 0 15,8-4 0-15,-1-2 0 0,-2-4 0 0,-5 10 0 16,5-9 0-16,0 1 0 0,0-2 0 0,2 0 0 16,1 0 0-16,-2 3 0 0,0-2 0 0,0-1 0 0,2 3 0 15,-3 0 0-15,-5 7-144 0,7-12 144 0,-1 2 0 0,-1 1 0 16,-5 9 0-16,6-9 0 0,-1 0 0 0,-1-1 0 15,-2 3 0-15,-2 7 0 0,0 0 0 0,4-10 0 16,-4 10 0-16,4-10 0 0,-1 1 0 0,-3 9 0 16,1-11 0-16,0 1 0 0,-1-2 0 0,2 2 0 15,-1-1 0-15,-1 1 0 0,0 0 0 0,0 0 0 16,0-1 0-16,3 0 0 0,-1 3 0 0,-1-2 0 16,1 1 0-16,-2 9 0 0,4-9 0 0,-4 9 0 15,0 0 0-15,0 0 0 0,0 0 0 0,0 0 192 16,0 0-192-16,0 0 192 0,0 0-192 0,0 0 0 15,0 0 0-15,0 0 0 0,0 0 0 0,0 0 0 16,0 0 0-16,0 0 0 0,0 0 0 0,0 0 0 0,2 12 0 16,-2-12 0-16,2 11 0 0,-1 1 0 0,2 0 0 0,-1-1 0 15,1 2 0-15,-1 1 192 0,0 0-192 0,0 1 192 16,1 1-192-16,-1 0 0 0,1 2 144 0,1 2-144 16,1-1 0-16,0 2 0 0,-1-5 0 0,2 1 0 15,0 0 0-15,-1-4 0 0,0 0 0 0,1 0 128 16,-2-2-128-16,0 0 0 0,-4-11 0 0,5 12 0 15,-1-2-192-15,-4-10 0 0,5 10 0 0,0 0 0 32,-5-10-384-32,0 0-64 0,0 0-32 0,0 0 0 0,0 0-1808 0,7 7-352 0,-7-7-80 15,0 0-9680-15</inkml:trace>
  <inkml:trace contextRef="#ctx0" brushRef="#br0" timeOffset="194027.07">22760 14008 9215 0,'0'0'816'0,"0"0"-656"16,-2-11-160-16,-2 1 0 0,4 10 1424 0,-4-8 256 0,0 0 48 0,4 8 16 15,0 0-1216-15,0 0-240 0,0 0-48 0,-4-9-16 16,0 1 880-16,2 2 176 0,2 6 48 0,0-11 0 16,0 2 576-16,0 9 112 0,-2-8 32 0,2 8 0 15,0-9-560-15,0 9-96 0,3-9-32 0,-3 9 0 16,0-8-800-16,0 8-176 0,0 0-16 0,0 0-16 15,0 0-352-15,0 0 0 0,0 0 0 0,0 17 0 16,2 0 0-16,-2 3 0 0,-1-3 128 0,1 5-128 16,3 3 224-16,-2 3-32 0,-1 2 0 0,1 4 0 15,1 1 64-15,0 6 0 0,1-2 0 0,2 4 0 16,0 1-16-16,2 2 0 0,-2-3 0 0,0 1 0 16,-1-2-112-16,1-2 0 0,3-4-128 0,-1-1 192 15,-3 1-192-15,-2-1 0 0,1-1 128 0,-3-1-128 0,0-6 0 0,-1 2 0 16,-3-3 0-16,0-1 0 0,1-3 0 0,0-1 0 15,1-2 0-15,1-3 0 16,-1-3-320-16,2-2-128 0,3-4 0 0,-3-7-16 16,0 0-1872-16,0 0-368 0,0 0-80 0</inkml:trace>
  <inkml:trace contextRef="#ctx0" brushRef="#br0" timeOffset="194642.6">23451 14072 16575 0,'0'0'1472'0,"0"0"-1168"0,0 0-304 0,2-8 0 0,-2 8 2976 0,1-12 544 16,-1 3 96-16,0 9 32 0,2-9-2880 0,1-2-560 15,0 1-208-15,-2 0 144 0,0-2-144 0,-1 0 0 16,0-1 0-16,0 1 0 0,-2-1 0 0,-2-2 0 16,-1-2 0-16,-2 2 0 0,1 4 0 0,-4-2 160 15,1 1-160-15,-2 3 160 0,-4 2 240 0,1 3 48 16,-2 4 16-16,-1 3 0 0,-1 1 48 0,0 2 16 15,0 6 0-15,-1 2 0 0,1 3-256 0,1 2-48 16,1 0-16-16,3 5 0 0,2 2-208 0,0 2 128 16,3 2-128-16,2 3 0 0,1 2 272 0,1 7-32 15,-1 2-16-15,2 3 0 0,0 0-224 0,1-1 128 0,-1-1-128 16,2 1 0-16,0-3 0 0,-1-3 0 0,1-1 0 0,0-5 0 16,-1 0 0-16,1-1 0 0,0-2 0 0,1 0 0 15,-2-1 0-15,1-2-240 0,0-3 48 0,-1-2 16 31,1-6-272-31,0-1-64 0,-2-2-16 0,2-2 0 16,1-12-496-16,-3 10-112 0,3-10-16 0,0 0 0 16,0 0-2288-16,0 0-464 0</inkml:trace>
  <inkml:trace contextRef="#ctx0" brushRef="#br0" timeOffset="194863.49">23039 14579 15663 0,'0'0'1392'0,"-6"-11"-1120"0,1 1-272 0,-1 2 0 16,6 8 2896-16,-7-6 528 0,7 6 96 0,0 0 32 0,-10-3-2032 0,10 3-416 15,0 0-80-15,0 0 0 16,0 0-160-16,0 0-32 0,0 0 0 0,0 0 0 0,0 0-48 0,0 0-16 16,0 0 0-16,11 0 0 0,1 1-320 0,1-1-80 15,1-1-16-15,3 1 0 0,1-3-208 0,0 2-144 16,1 0 192-16,0 1-192 0,1 0 0 0,2 1 0 16,0 0-192-16,2 2 48 15,-1-3-496-15,0 3-112 0,2 0-16 0,1-1 0 16,2-1-896-16,-2 2-192 0,0-1-48 0,-3 4-7696 15,-3-3-1536-15</inkml:trace>
  <inkml:trace contextRef="#ctx0" brushRef="#br0" timeOffset="195357.08">23881 14489 27647 0,'0'0'2448'0,"-9"-5"-1952"0,0-2-496 0,3 3 0 16,6 4 1824-16,0 0 272 0,-9-4 48 0,9 4 16 16,-10-1-2656-16,10 1-528 0,-10-3-96 0,1 2-32 15,1 1 64-15,-1 1 16 0,0 2 0 0,0-2 0 16,-2 3 688-16,0 1 144 0,-2 1 32 0,-1 1 0 0,0 3 720 0,0 0 128 15,-2-4 48-15,2 4 0 0,1-1 16 0,0 0 16 16,0-1 0-16,2 2 0 16,3-2-368-16,2-2-80 0,6-6-16 0,0 0 0 0,0 0-256 0,0 0 0 15,0 0 0-15,6 8 0 0,-6-8-192 0,15 3-112 16,-1-2-16-16,2-1 0 0,-2-1 112 0,2 0 16 16,1-1 0-16,-2 5 0 0,1-1 192 0,0 2 0 15,-2-1-160-15,0 1 160 0,-1 0 0 0,2 1 0 16,-1 0-144-16,0 2 144 0,-2-1 0 0,-1 2 0 15,-11-8 0-15,6 12 0 0,1 0 0 0,-4-1 224 16,-1 0-32-16,-4 0-16 0,0 3 320 0,-1-4 64 16,1 3 16-16,-1 0 0 0,-1-1-176 0,-1 1-16 15,-2-1-16-15,1-1 0 0,1 0-176 0,-2-2-48 0,-1-1 0 16,1-1 0-16,-3 0-144 0,1-2-192 0,0 0 32 0,0 1 16 31,0-2-560-31,9-4-128 0,-9 2 0 0,1-2-16 16,-1 0-1744-16,9 0-352 0,-7-6-64 0</inkml:trace>
  <inkml:trace contextRef="#ctx0" brushRef="#br0" timeOffset="195990.87">24140 14515 35295 0,'0'0'1568'0,"0"0"320"0,0 0-1504 0,0 0-384 16,0 0 0-16,-4 12 0 16,1-1-496-16,2 1-160 0,1 0-48 0,0 1 0 0,0 2 544 0,1 2 160 15,0 0 0-15,2 3 0 0,-2-1 0 0,2 5 0 16,-2-2 0-16,1 6 0 0,-1 1 0 0,-1 1 0 16,-3 3 0-16,1 1 0 0,-1 2 0 0,0 0 256 15,0-1-32-15,-1 0 0 0,0-5 0 0,0 3 0 16,-1-3 0-16,-1-4 0 0,0 0 288 0,1 1 64 15,-1-2 16-15,4 0 0 0,0-4 112 0,1-3 0 16,1-3 16-16,1-2 0 0,1-2-720 0,-2-11 0 16,2 12 0-16,-2-12-208 0,0 0 32 0,0 0 16 15,0 0 0-15,0 0 0 0,4-11-48 0,-1 1-16 16,0-3 0-16,-2-3 0 0,-1-1 224 0,-1-5 0 0,-1-1-160 16,2-1 160-16,0-5 0 0,2-1 0 0,-2-3 0 0,1-4 0 15,1-2 0-15,1-3 0 0,0-3 0 0,1-5 0 16,2-1 0-16,2 2 0 0,1 0-160 0,0 6 160 15,2 2-144-15,-2 7 144 0,2 4-128 0,2 5 128 16,-1 5-128-16,0 2 128 0,1 3-128 0,0 1 128 16,-1 4 0-16,1 2 0 0,1 0 0 0,-1 3 0 15,0 1-128-15,0 3 128 0,0 1-128 0,0 1 128 16,-1 2-256-16,0 1 48 0,-2 1 0 0,1 3 0 16,0 0 208-16,0 3 0 0,-3 0 0 0,-2 2 0 15,-1 1 0-15,-1 2 192 0,-1 1-16 0,-2 0 0 16,-1 0 16-16,-1 1 0 0,-3-1 0 0,0 2 0 15,0-2-48-15,-1 3 0 0,-2 0 0 0,0-4 0 16,-4 1-16-16,2-1 0 0,0 1 0 0,-2-1 0 16,0 1-128-16,-1-3 128 0,0-2-128 0,2-1 128 0,-2 1 0 0,0-1 0 15,-1-2 0-15,0-1 0 0,0-2-128 0,0-2 128 16,-1 0-128-16,0-2 128 0,-1-2-320 0,0-1-80 16,0-1-16-16,1-1 0 15,0 0-480-15,1-1-80 0,-1 1-32 0,3-1 0 16,0-2-640-16,3 2-128 0,8 4-16 0,-7-3-7520 15,0-3-1504-15</inkml:trace>
  <inkml:trace contextRef="#ctx0" brushRef="#br0" timeOffset="196576.45">24888 14538 11967 0,'0'0'1072'0,"0"0"-864"0,0 0-208 0,0 0 0 16,0 0 3392-16,0 0 624 0,0 0 128 0,0 0 16 16,0 0-3488-16,-5-4-672 0,5 4-192 0,0 0-16 15,-11-5 48-15,2 3 16 0,9 2 0 0,-13-2 0 16,-1 5 320-16,-1 0 64 0,2 0 16 0,-1 4 0 15,-2-1 512-15,1 0 128 0,-2 0 0 0,1 1 16 16,1-1 80-16,-1 2 16 0,0 1 0 0,2 2 0 16,1-1-208-16,0 2-32 0,0 0-16 0,2 1 0 0,1 3-528 0,-2-1-96 15,1 0-128-15,-1-1 176 0,1 2-176 0,5 1 0 16,-1-1 0-16,2 1 0 0,0 0 0 0,2-1 0 16,1-3 0-16,0 0 0 0,1 1 0 0,1-14 128 15,0 0-128-15,3 8 0 0,-3-8 0 0,6 8 0 16,-6-8 0-16,9 4 0 0,-9-4 0 0,13-2 0 15,0 1 0-15,0-3 0 0,0-2-160 0,2-5 160 16,-1 1-208-16,0-2 80 0,0-2 128 0,0-1 0 16,-1 1-144-16,0 0 144 0,0-1-144 0,-1 1 144 15,-2 1-192-15,1 0 192 0,-4-2-208 0,3 2 64 16,-3 2 16-16,1 0 0 0,-3 3 128 0,1 1 0 16,-6 7 0-16,9-7 0 0,-9 7 0 0,8-5 0 15,-8 5 0-15,0 0 0 0,0 0 256 0,0 0-32 16,11 3 0-16,-11-3 0 0,0 0 0 0,7 13 0 0,-1 0 0 0,0 1 0 15,-4 0-96-15,1 1-128 0,-2-1 176 0,0 2-176 16,-1-1 0-16,0 0 0 0,0 2 0 0,0-1 0 16,2 0-144-16,0 0-48 0,1-2 0 0,-1-1 0 31,1-1-432-31,0-2-80 0,1 2-32 0,-4-12 0 16,3 9-352-16,3 0-64 0,-6-9 0 0,6 8-8192 0,-6-8-1616 0</inkml:trace>
  <inkml:trace contextRef="#ctx0" brushRef="#br0" timeOffset="196980.31">25050 14553 8287 0,'0'0'736'0,"0"0"-592"16,-10-2-144-16,1 2 0 0,9 0 6800 0,-7 6 1328 16,7-6 272-16,0 0 48 15,-3 11-7296-15,2 0-1456 0,1-11-288 0,4 11-64 16,3 0-496-16,1-3-112 0,-8-8-16 0,8 8 0 16,-8-8-448-16,8 6-80 0,-8-6-32 0,0 0 0 15,0 0 944-15,0 0 192 0,0 0 48 0,0 0 0 0,0 0 1488 0,0 0 320 0,0 0 48 0,0 0 16 16,0 0 576-16,0 0 128 0,0 0 32 0,0 0 0 15,9 7-816-15,-9-7-176 0,0 0-16 0,0 0-16 16,10 4-688-16,-10-4-240 0,11 2 144 0,-11-2-144 31,0 0-480-31,0 0-176 0,0 0-48 0,0 0 0 16,0 0 64-16,0 0 0 0,0 0 0 0,0 0 0 0,0 0 432 0,0 0 208 0,0 0-192 0,0 0 192 16,1-8 0-16,-1 8 192 0,0 0 0 0,0 0 0 15,0 0-192-15,0 0 0 0,0 0 0 0,0 0-9760 16,4-8-2064-16</inkml:trace>
  <inkml:trace contextRef="#ctx0" brushRef="#br0" timeOffset="197195.25">25301 14609 13823 0,'0'0'1216'0,"0"0"-960"16,-1-7-256-16,1 7 0 0,1-9 240 0,2 1 0 16</inkml:trace>
  <inkml:trace contextRef="#ctx0" brushRef="#br0" timeOffset="197482.47">25300 14519 30463 0,'0'0'1344'0,"-7"-5"288"0,7 5-1312 0,-9-6-320 0,0 2 0 0,1-2 0 16,8 6 1904-16,-9-7 304 0,9 7 64 0,-8-6 16 16,1-1-1536-16,0 2-304 0,7 5-64 0,-6-5-16 15,0-2-368-15,6 7 0 0,-6-6 0 0,6 6-192 16,0 0 16-16,-8-3 0 0,-1 2 0 0,9 1 0 16,-9 4 176-16,-2 2-192 0,0 1 192 0,-1 2-192 15,-1 3 192-15,-2 1 0 0,-1 1 128 0,-3 4-128 16,1-1 320-16,1 3-16 0,1-2 0 0,3 4 0 15,0 1 48-15,2-3 16 0,1 0 0 0,4 1 0 16,1 0-128-16,3 1-32 0,2-1 0 0,3 0 0 16,1-6-32-16,4 1-16 0,5-1 0 0,0 0 0 0,-3-3-160 15,5-1-176-15,3 0 48 0,1-2 0 16,2-1-256-16,-1-2-32 0,-5-1-16 0,4-1 0 16,0-1-320-16,1-2-64 0,-4-1-16 0,0 0 0 15,0-1-1600-15,0-2-320 0,-3-1-64 0,0 0-11120 16</inkml:trace>
  <inkml:trace contextRef="#ctx0" brushRef="#br0" timeOffset="197943.72">25445 14744 20271 0,'0'0'1792'0,"0"0"-1424"0,0 0-368 0,0 0 0 16,0 0 3616-16,0 0 656 0,9-1 128 0,1-2 16 31,3 2-3920-31,-1 0-800 0,-2 0-144 0,3-3-48 16,3 1-80-16,0-2 0 0,-3 1-16 0,0-1 0 0,1-1 240 0,0 3 48 0,1-7 16 0,-1 4 0 16,-1-2 416-16,0 2 96 0,0-1 16 0,-1 0 0 15,-2 1 592-15,0-3 112 0,-1 1 16 0,0 0 16 16,-1 0-336-16,-1-1-80 0,0 1-16 0,0-1 0 15,0 1-544-15,0-1 0 0,-2-1 0 0,-1-2 0 16,0 3 0-16,-4 9-224 0,0-9 64 0,0 9 16 16,-5-10 16-16,-4 4 0 0,-3 2 0 0,-1 3 0 15,-2 2 128-15,-2 2 0 0,-2 1 0 0,-2 2 0 0,0 4 192 16,0 0-16-16,0 2-16 0,-1 2 0 0,-1 3 288 0,3 0 48 16,6 1 16-16,2 2 0 0,2-1 48 0,2 3 16 15,3-2 0-15,1 1 0 0,1 1-192 0,3 2-48 16,0-5 0-16,3 1 0 0,-1-2-176 0,1 0-32 15,0-1-128-15,-1-3 192 0,2-2-192 0,1-1-160 16,1-1 32-16,1-2 0 0,3-2-128 0,0 0-32 16,-10-6 0-16,16 1 0 15,1-1-208-15,1-1-32 0,1-6-16 0,4 2 0 16,3-2-432-16,5-3-96 0,2-4-16 0,3-2-9888 16,3-1-1984-16</inkml:trace>
  <inkml:trace contextRef="#ctx0" brushRef="#br0" timeOffset="200896.72">27950 14051 1839 0,'0'0'0'16,"0"0"160"-16,0 0-160 0,0 0 0 0,0 0 0 0,0 0 0 15,0 0 4000-15,0 0 768 0,0 0 160 0,3-9 16 16,-3 9-3024-16,0 0-592 0,0 0-128 0,5-8-32 0,-5 8-320 0,0 0-64 15,7-9-16-15,-7 9 0 0,0 0 208 0,0 0 48 16,6-8 0-16,-6 8 0 0,0 0-112 0,0 0-16 16,0 0 0-16,0 0 0 0,0 0-128 0,0 0-48 15,4 13 0-15,-3 1 0 0,-1 2-240 0,0 2-48 16,-1 2-16-16,0 6 0 0,0 1-96 0,-1 6 0 16,1 2-16-16,0 5 0 0,-1-2-48 0,1 1 0 15,1 0 0-15,0-2 0 0,0 1-112 0,0-2-16 16,0-1-128-16,0 2 192 0,-3-3-192 0,2-2 128 15,0 1-128-15,0-3 0 0,-1 0 128 0,1-1-128 16,1-2 0-16,-1-2 144 0,-2 1-144 0,0-4 0 16,1-4 144-16,-1-2-144 0,1-3 128 0,-1-3-128 15,3-10 160-15,0 0-160 0,0 0 192 0,0 0-64 0,0 0-128 0,0 0 192 16,0 0-64-16,0 0 0 0,-4-11-128 0,3-4 192 16,1-2-192-16,1-2 0 0,2-3 0 0,1-2 0 15,1-2 0-15,1 0 0 0,1 1 0 0,2 0 0 16,0 2 0-16,2 3-128 0,-1 1 128 0,0 2-208 15,2 3 208-15,0 2-144 0,0 1 144 0,-1 5-128 16,0-1 128-16,0 4 0 0,0 0-144 0,-1 2 144 16,1 1 0-16,-1 1-144 0,1 0 144 0,0 2 0 15,0-1 0-15,-1 2-128 0,-1 2 128 0,3 1 0 16,1 0 0-16,-1 1 0 0,0 1 0 0,-2 1 0 16,0 2 0-16,1-2 0 0,-1 3 0 0,1 0 0 15,-2 2 0-15,0 0 0 0,-1-1 0 0,1-1 0 16,0 4-128-16,0-4 128 0,-1-2 0 0,0 1 0 15,-2-2-640-15,1 1-32 16,-7-11 0-16,8 13 0 0,-3 0-2352 0,-5-13-480 0,0 0-80 0,0 0-32 0</inkml:trace>
  <inkml:trace contextRef="#ctx0" brushRef="#br0" timeOffset="201420.81">28731 14581 23903 0,'0'0'1056'0,"0"0"224"0,-9-4-1024 0,1 2-256 16,8 2 0-16,-9-1 0 0,0-1 512 0,-1 1 64 0,2 2 16 15,-1 2 0-15,0-1 336 0,-2 2 64 0,1 2 16 0,-1 0 0 16,1 1-176-16,-2 2-16 0,0 0-16 0,1 1 0 15,-1 2-32-15,0 1-16 0,1 0 0 0,-1 0 0 16,1 1-176-16,0 0-48 0,-1 1 0 0,1 3 0 16,2 1-224-16,0-2-48 0,1-2-16 0,2 1 0 15,1-3-240-15,2-1 0 0,2-2 0 0,1-10 0 16,1 12 0-16,-1-12 0 0,0 0 0 0,8 9 0 16,-8-9-128-16,12 5 128 0,-1-4-192 0,1-1 192 15,-2-2-192-15,2-2 192 0,0-3-192 0,0 0 192 16,1-4-192-16,-2 1 192 0,1-1-192 0,0-2 192 15,1-2-224-15,-1 0 64 0,-1 2 16 0,0 0 0 16,-2-1 144-16,0 0 0 0,2 1-144 0,-2-1 144 0,-2 1 0 16,1 3 0-16,0 1 0 0,-1 2 0 0,-7 7 0 0,0 0 0 15,0 0 0-15,0 0 0 0,0 0 0 0,0 0 0 16,0 0 0-16,0 0 128 0,0 0 48 0,5 9 0 16,0 2 0-16,-2 2 0 0,-2 0 128 0,2-1 16 15,-1-1 16-15,2 3 0 0,0 0-192 0,1-1-144 16,2-3 192-16,1 2-192 0,1-3 128 0,1 2-128 15,1-1 0-15,-1-1 0 0,2 0 0 0,-1-1-176 16,0-3 0-16,-1 1 0 16,-10-6-528-16,12 6-96 0,-2-3-32 0,-10-3 0 15,0 0-1728-15,0 0-368 0,11 0-64 0,-11 0-16 0</inkml:trace>
  <inkml:trace contextRef="#ctx0" brushRef="#br0" timeOffset="201727.81">29047 13920 36335 0,'0'0'1600'0,"-7"6"352"0,1 1-1568 0,-2 5-384 0,1 5 0 0,4 1 0 16,1 3 256-16,4 3-16 0,0 2-16 0,1 1 0 15,-2 3-224-15,2 3 144 0,1 2-144 0,-2 5 128 16,1 3 128-16,1 0 32 0,0 0 0 0,0 0 0 0,-2-3 96 0,1 0 0 16,-2 0 16-16,2-1 0 0,-1-2-144 15,0-3-16-15,-1 2-16 0,0-2 0 0,0-1-224 0,-1-2 144 16,0-1-144-16,2-2 128 0,0-5-128 0,1-2-272 16,1-3 64-16,0 0 16 15,-2-3-784-15,0-2-160 0,-1-3-16 0,0 1-10064 16,-1-11-2016-16</inkml:trace>
  <inkml:trace contextRef="#ctx0" brushRef="#br0" timeOffset="202194.97">29871 14227 33983 0,'6'-17'1504'0,"-3"6"304"0,-4-2-1440 0,1 0-368 0,2-1 0 0,3-2 0 16,3 1 272-16,-3 0-16 0,-3-3 0 0,-1 2 0 15,2 1-64-15,-6-3 0 0,-3 1-16 0,-2 1 0 16,-1 2 224-16,1 1 48 0,1 0 16 0,-3 3 0 16,-5 8 192-16,1-3 48 0,0 1 0 0,-2 4 0 0,-2 4-128 0,0 2-32 15,2 1 0-15,-1 2 0 0,-1 4-192 0,1 0-32 16,0 1-16-16,1 6 0 0,2 2-304 0,1 4 0 16,1 3 0-16,2 3 0 0,2 7 0 0,0 0 128 15,2 2-128-15,0-1 0 0,2 1 272 0,1-2-48 16,-1 1-16-16,1-1 0 0,2 0-208 0,-1-2 0 15,0-1 0-15,0-3 0 0,2 1 0 0,0-1 0 16,-1-2 0-16,1 0 0 0,1-1 0 0,1-3 0 16,-1-3-128-16,-1-3 128 0,-1-2-352 0,2-2-16 15,2-1 0-15,-2-4 0 16,-1-12-416-16,1 10-96 0,-1-10-16 0,0 0 0 16,0 0-2512-16,0 0-512 0</inkml:trace>
  <inkml:trace contextRef="#ctx0" brushRef="#br0" timeOffset="202420.02">29344 14550 39743 0,'0'0'1760'0,"-8"-3"352"0,-2-2-1680 0,2 4-432 0,8 1 0 0,0 0 0 16,0 0 640-16,0 0 64 0,0 0 0 0,10-4 0 15,3 3-560-15,-1 1-144 0,-1 0 0 0,3 0 0 16,4 0 0-16,2 0 0 0,-1 0 0 0,3 0 0 15,2 0 0-15,-1 0 0 0,4-2 0 0,-3 2 0 16,0-2 0-16,1 1 0 0,1-3 0 0,0 0 128 16,0 1-320-16,1-1-48 0,0-1-16 0,1-2 0 15,-2 2-2032-15,0 0-400 0,-1 0-96 0</inkml:trace>
  <inkml:trace contextRef="#ctx0" brushRef="#br0" timeOffset="206143.47">30328 14511 1839 0,'0'0'160'0,"0"0"-160"0,0 0 0 0,3-7 0 16,-3 7 3600-16,4-10 688 0,-4 10 144 0,5-8 32 16,-5 8-3232-16,0 0-640 0,0 0-128 0,0 0-16 15,0 0 256-15,0 0 64 0,0 0 16 0,0 0 0 0,-12 1 432 0,2 3 64 16,0 3 32-16,-4-1 0 0,-2 1-48 0,0 2-16 15,0 2 0-15,-1 0 0 0,-1 1-304 0,1 0-64 16,-1-1-16-16,2 0 0 0,2-1-368 0,1 1-80 16,0-2-16-16,1 0 0 0,2-2-160 0,2 0-48 15,0 2 0-15,8-9 0 0,-7 7-192 0,7-7 0 16,0 0 0-16,0 0 0 0,0 0 0 0,0 0 0 16,0 0 0-16,0 0-160 0,10 8 160 0,1-3-192 15,2-2 192-15,-1-2-192 0,1 0 64 0,1-1 0 16,1 0 0-16,0 0 0 0,4 0 128 0,-2 2 0 15,0-1-144-15,1 1 144 0,1 2 0 0,1 2 0 16,1-1-144-16,-3 1 144 0,-2 0 0 0,-3 0 0 16,0 3 0-16,0 0 0 0,-3-1 0 0,-5 1 0 15,-5-9 0-15,-1 13 0 0,-1-1 0 0,-2 1 0 0,-4 0 0 16,-3 0 144-16,-3-1-144 0,1 1 128 0,-3 3-128 16,-1-2 128-16,-1 2-128 0,0 0 0 0,0 0 144 0,-1 2-144 15,1-2 0-15,0-2 128 0,1-1-128 0,3-1 0 16,-1-1 0-16,2-2 0 0,2-2 0 0,0 3 0 31,5-4-464-31,6-6-64 0,-7 7-16 0,7-7 0 16,0 0-2656-16,0 0-544 0</inkml:trace>
  <inkml:trace contextRef="#ctx0" brushRef="#br0" timeOffset="206796.69">30605 14631 14735 0,'0'0'1312'16,"0"0"-1056"-16,0 0-256 0,0 0 0 0,-8 8 2736 0,1 0 480 15,2-1 112-15,1 5 0 0,3 2-1712 0,-2 2-336 16,-1 2-80-16,2 5-16 0,-1 1-464 0,1 2-80 15,-1 0-32-15,0 3 0 0,1 2 128 0,-1 2 32 16,-1 0 0-16,0-3 0 0,0 1-240 0,1-2-32 16,-1-2-16-16,-2 2 0 0,0-3-32 0,-2 1 0 15,0 0 0-15,0 0 0 0,3-5-128 0,-1-1-48 16,-3-2 0-16,2 1 0 0,3-6-48 0,0 0-16 0,0-2 0 16,4-12 0-16,-1 9 16 0,1-9 0 0,0 0 0 0,0 0 0 15,0 0-16-15,0 0 0 0,0 0 0 0,0 0 0 16,4-14 48-16,1-2 0 0,0-1 0 0,-1-1 0 15,-1-5-256-15,2-4 0 0,4 0 0 0,-1-4 0 16,-3-1 0-16,2-1 0 0,2-3 0 0,0 0 0 16,-1-2-192-16,1-2 0 0,1-3 16 0,2-2 0 15,1 2 32-15,0 3 0 0,0 1 0 0,2 1 0 16,-1 1-32-16,2 1 0 0,-2 6 0 0,2 1 0 16,-1 3 32-16,1 1 0 0,2 3 0 0,0 3 0 15,-1 0 144-15,2 4-128 0,-1 4 128 0,0 0-128 16,0 4 128-16,1 5-208 0,-1 2 80 0,-1 5 128 0,-2 4-256 15,4 0 64-15,0 3 0 0,0 3 16 0,-4 2 32 16,-1 3 0-16,-2-1 0 0,-1 0 0 0,-5 0 144 0,-3 2-128 16,-6 0 128-16,-1 0-128 0,2 1 128 0,-6-1 0 15,-7 4 0-15,2-3 0 0,3-3 128 0,-4 1 0 16,-6-1 0-16,1 1 0 0,-1-6 112 0,0 1 16 16,1-1 16-16,-1-2 0 0,-1 1-112 0,3-1-32 15,1-3 0-15,0-2 0 0,-1 1-128 0,2 0 0 16,2-1 144-16,1-1-144 0,0-1 0 0,0-1 0 15,1-1 0-15,2-2 0 0,-1-1 0 0,1 0-288 16,1-1 48-16,9 1 16 16,-9-3-416-16,2-1-96 0,2-1-16 0,5 5 0 15,-1-9-1600-15,3-1-320 0,2-1-64 0,1 2-11280 0</inkml:trace>
  <inkml:trace contextRef="#ctx0" brushRef="#br0" timeOffset="207456.75">31293 14581 9215 0,'0'0'400'0,"3"-9"96"0,-1-2-496 0,0 0 0 16,-1 2 0-16,3-3 0 0,1 2 4256 0,-1 2 752 15,-1-2 160-15,-1 2 16 0,-2 8-3696 0,2-9-736 16,-2 9-160-16,0 0-16 0,0 0-96 0,0 0-16 16,-8-2 0-16,-3 6 0 0,-2 1 192 0,0 3 48 15,0 4 0-15,-1-2 0 0,-2 3 144 0,-2 3 48 16,0 1 0-16,-1 1 0 0,0 2-128 0,1 2 0 16,-2-1-16-16,2 1 0 0,1-1-368 0,0 1-80 15,0 2-16-15,7-6 0 0,3-4-144 0,0 3-16 0,1-5-128 0,2 0 192 16,1-2-192-16,3-10 128 0,4 10-128 0,-4-10 0 15,11 8 0-15,2-3 0 0,1-2 0 0,0-3 0 16,0-5 0-16,0 0 0 0,3-3 0 0,0-1 0 16,-3-3 0-16,2-1 0 0,-2-1-128 0,0-3 128 15,-1 1-192-15,-1 2 32 0,-3 1 0 0,0 0 0 16,1-1 160-16,-3 3 0 0,-1 0-144 0,-1 3 144 16,-5 8 0-16,0 0 0 0,0 0 0 0,0 0 0 15,0 0 0-15,0 0 160 0,0 0-32 0,0 0-128 16,0 0 240-16,0 0-64 0,0 0-16 0,-1 15 0 15,-1 0-160-15,2-1 128 0,2-4-128 0,-1 3 128 16,0 0-128-16,0 0 0 0,2-1 144 0,1 0-144 0,0-1 0 16,0 0 0-16,0-2 0 0,1 0 0 0,-5-9 0 15,6 10 0-15,-2-1 0 0,-4-9 0 16,8 8-368-16,-8-8-80 0,7 8-32 0,-7-8 0 16,8 7-1616-16,-8-7-320 0,10 4-64 0,-10-4-12944 15</inkml:trace>
  <inkml:trace contextRef="#ctx0" brushRef="#br0" timeOffset="207814.84">31718 14580 19343 0,'0'0'848'0,"0"0"192"0,-1-9-832 0,1-1-208 0,0 10 0 0,4-11 0 0,1 2 3232 0,1-3 608 0,2 2 112 0,0-1 16 15,0 1-3024-15,-2-1-624 0,-2 1-112 0,0 1-16 16,0-1 64-16,-4 10 32 0,3-12 0 0,-2 4 0 16,-1 8 400-16,0 0 80 0,0 0 0 0,0 0 16 15,0 0-64-15,-10 3-16 0,-1 3 0 0,0 5 0 16,-3 0-256-16,1 6-64 0,0 1-16 0,-2 3 0 16,-2 1-96-16,0 3-16 0,0 0 0 0,1 1 0 15,1 1 160-15,-1 0 32 0,0 0 0 0,5-1 0 16,3-3-128-16,0-2 0 0,-2-2-16 0,3-1 0 15,4 0-64-15,2-1-16 0,-2-3 0 0,5 1 0 16,3-1-224-16,0-5-160 0,-5-9 32 0,11 11 0 16,2-2-336-16,1-1-64 0,0-7-16 0,2 1 0 15,1 1-1440-15,1-6-272 0,0 1-64 0,2-2-16 16,0 0-688-16,0-2-144 0,1-5-32 0</inkml:trace>
  <inkml:trace contextRef="#ctx0" brushRef="#br0" timeOffset="208215.39">31968 14763 25215 0,'0'0'1120'0,"0"0"224"0,0 0-1072 0,0 0-272 16,7-8 0-16,-7 8 0 0,0 0 1568 0,6-11 256 16,1 1 48-16,0 2 16 0,-7 8-1168 0,6-9-224 15,1 0-48-15,-1 1-16 0,-1-2-96 0,-5 10-16 16,6-10 0-16,0 3 0 0,3-1 304 0,0 3 48 16,-1-2 16-16,3 1 0 0,2-2 112 0,0 1 32 15,0 2 0-15,1-2 0 0,2 1-352 0,-1-1-64 0,-2 4-16 0,0-4 0 16,0 0-208-16,-1 1-64 0,-3 1 0 0,-1 0 0 15,-1-2 0-15,-1 1-128 0,-1-2 192 16,-5 8-64-16,4-8 32 0,-2 0 0 0,-2-1 0 0,0 9 0 16,-4-11-32-16,-2 5 0 0,-1-1 0 0,-3 2 0 15,-1 4-128-15,-2-3 160 0,-3 3-160 0,0 1 160 16,-1 1-160-16,-2 3 0 0,-3 2 0 0,-2 1 0 16,-1 3 0-16,1 3 0 0,-1 2 0 0,1 2 0 15,2 2 0-15,3 3 0 0,2-2 160 0,1 3-160 16,3 2 448-16,3-3 0 0,2 2-16 0,1-1 0 15,2-1 0-15,4-1 0 0,2-2 0 0,2-1 0 16,-2-1-48-16,2-2-16 0,2 0 0 0,1-2 0 16,2 1-192-16,4-2-48 0,1-4 0 0,4 0 0 0,3-2-128 15,-1-3 0-15,1 1 0 0,6-3 128 0,5 0-128 16,0 0-176-16,-2-1 48 0,1 0 0 16,1-1-336-16,-1-1-64 0,-2-2-16 0,0-2 0 15,0-1-1680-15,2-5-336 0,2-2-64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7:57:58.96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22261 6171 12895 0,'0'0'1152'0,"0"0"-928"0,-9 4-224 0,9-4 0 16,0 0 1920-16,0 0 352 0,0 0 64 0,0 0 16 15,0 0-1520-15,0 0-288 0,0 0-64 0,0 0-16 16,0 0 176-16,0 0 48 0,0 0 0 0,5-9 0 0,-5 9-160 0,5-9-16 15,3 4-16-15,-8 5 0 0,5-8 128 0,-5 8 16 16,0 0 16-16,0 0 0 0,0 0-64 0,0 0-16 16,0 0 0-16,0 0 0 0,0 0 0 0,-9-2 0 15,-3 2 0-15,2 0 0 0,10 0 32 0,-10 3 0 16,0 1 0-16,1-3 0 0,-1 4-32 0,-1-2-16 16,1 1 0-16,0 0 0 0,-1 0-240 0,11-4-64 15,-8 5 0-15,-1 0 0 0,0 0-64 0,3 2-32 16,6-7 0-16,-10 6 0 0,1 1-32 0,2-1-128 15,7-6 192-15,0 0-64 0,-8 11-128 0,8-11 0 16,0 0 0-16,0 0 128 0,-6 13-128 0,6-13 0 16,-3 10 0-16,3-10 0 0,-2 11 0 0,2-11 0 15,-2 12 0-15,2-12 0 0,1 11 0 0,-1-11 0 0,0 0 0 0,0 0 0 16,9 8 160-16,2-5-160 0,0-6 192 0,4-1-192 16,-1-1 176-16,3-2-176 0,2-3 160 0,1 0-160 15,0-3 128-15,-1 1-128 0,3-1 0 0,-2 1 144 16,-5 3-144-16,1-1 0 0,1 2 0 0,-4-1 128 15,-5-1-128-15,0 1 0 0,0 3 0 0,-8 6 0 16,0 0 256-16,0 0-16 0,0 0-16 0,-3-11 0 16,3 11-16-16,-7-6 0 0,7 6 0 0,-9-4 0 15,0-1-16-15,0 3 0 0,0 2 0 0,9 0 0 16,0 0-64-16,0 0 0 0,-8-5-128 0,8 5 192 16,-10-1-192-16,10 1 0 0,0 0 0 0,0 0 0 15,0 0 0-15,0 0 0 0,0 0 0 0,0 0 0 16,0 0 0-16,-11 3 0 0,0 4 0 0,0 1 0 15,1 0 0-15,-2 2 0 0,-1 0 128 0,2 1-128 0,5 1 0 0,-1 0 0 16,2-1 0-16,3-1 0 0,2-10 0 0,1 11 0 16,-1-11 0-16,0 0 0 0,0 0 0 0,10 7 0 15,2-3 0-15,0-3 0 0,-12-1 0 0,13-1 0 16,1-1 0-16,-2-1 0 0,-4-4 0 0,0 0 128 16,1 1-128-16,0 1 144 0,0-2-144 0,-1 1 0 15,0-1 0-15,-2 1-176 0,-6 6 176 0,7-8 0 16,-3 0 0-16,-4 8 0 0,5-9 0 0,-5 9 0 15,1-9 0-15,-1 9 128 0,3-11-128 0,-3 11 0 16,0-10 0-16,0 10 0 0,5-9 0 0,-5 9 0 16,1-11 0-16,-1 11-128 0,5-9 128 0,2 3 0 15,-7 6 0-15,0 0 0 0,0 0 0 0,0 0 0 16,0 0 0-16,0 0 0 0,0 0 0 0,0 0 0 0,-7 5-160 0,-2 1 160 16,0 2 0-16,-3 1-128 0,-1 1 128 0,3 1 0 15,3 1 0-15,0 1 0 0,-3 0 0 0,0-2 0 16,0-1 0-16,-1-2 0 0,1 1 0 0,1 0 0 15,1-1 0-15,8-8 0 0,0 0 0 0,0 0 0 16,0 0 0-16,0 0-128 0,0 0 128 0,0 0 0 16,0 0 0-16,0 0 0 0,0 0 0 0,0 0 0 15,10-1 0-15,-10 1 0 0,11-3-144 0,-11 3 144 16,0 0 0-16,0 0 0 0,7-7 0 0,-7 7 0 16,8-6 0-16,-8 6 0 0,7-8 0 0,-7 8 0 15,8-8 0-15,-2 2 0 0,-6 6 0 0,4-8 0 16,-4 8 0-16,5-8 0 0,-5 8 0 0,4-9 0 15,-4 9 0-15,0 0 0 0,-2-9 0 0,2 9 0 0,0 0 0 16,-8-4 0-16,8 4 0 0,-11-4 160 0,1 3-160 0,-1 1 0 16,0 1 0-16,0 3 0 0,2-3-256 0,1 4 0 15,-1-2 16-15,9-3 0 16,-9 7-576-16,3-1-112 0,6-6-32 0,-6 11 0 16,6-11-2576-16,-2 14-528 0,-2 5-96 15,4-2-9024-15</inkml:trace>
  <inkml:trace contextRef="#ctx0" brushRef="#br0" timeOffset="1">22217 6381 20271 0,'-12'8'896'0,"5"-2"192"0,-2 1-880 0,3-1-208 16,6-6 0-16,-7 9 0 0,2 1 2512 0,1 0 464 15,4-10 96-15,-3 9 0 0,3-9-2016 0,-2 11-416 16,2-11-64-16,-3 7-32 0,3-7-352 0,0 0-192 15,0 0 192-15,0 0-192 0,8 7 0 0,0-2-224 16,-8-5 16-16,10 4 0 16,-10-4-2064-16,12 3-416 0,0-1-64 0</inkml:trace>
  <inkml:trace contextRef="#ctx0" brushRef="#br0" timeOffset="2">22376 6666 8287 0,'0'0'736'0,"-9"7"-592"0,-3 0-144 0,0-1 0 16,0 1 4848-16,3-4 928 0,3 4 192 0,6-7 48 16,-7 12-4640-16,1-3-928 0,-3-1-176 0,9-8-32 31,0 0-752-31,0 0-160 0,0 0-32 0,0 0 0 0</inkml:trace>
  <inkml:trace contextRef="#ctx0" brushRef="#br0" timeOffset="3">22252 6849 31327 0,'0'0'1392'0,"0"0"272"0,0 0-1328 0,0 0-336 15,0 0 0-15,0 0 0 0,0 0 416 0,10 4 16 16,2 1 0-16,0-4 0 0,-2 2-432 0,-10-3 0 15,11 4-224-15,0-1 80 16,1-3-2368-16,-12 0-480 0,13 1-80 0,-13-1-32 0</inkml:trace>
  <inkml:trace contextRef="#ctx0" brushRef="#br0" timeOffset="4">22368 7017 10127 0,'0'0'448'0,"-4"7"96"0,-1 1-544 0,0-1 0 0,-2 2 0 0,2-1 0 16,1 1 5056-16,1 1 896 0,1-1 176 0,-1 0 32 15,2 1-4576-15,1-3-928 0,1 2-176 0,2 0-32 32,-1 3-1520-32,1-3-288 0,-1 0-64 0</inkml:trace>
  <inkml:trace contextRef="#ctx0" brushRef="#br0" timeOffset="5">22305 7365 24879 0,'0'0'2208'0,"0"0"-1760"0,0 0-448 0,0 0 0 0,0 0 1920 0,0 0 288 16,0 0 64-16,0 0 16 15,0 0-2736-15,0 0-560 0,-4 12-96 0,4-12-12480 16</inkml:trace>
  <inkml:trace contextRef="#ctx0" brushRef="#br0" timeOffset="6">22322 7794 21359 0,'0'0'944'0,"0"0"208"0,0 0-928 0,0 0-224 0,-6-4 0 0,6 4 0 16,0 0 1200-16,0 0 192 0,0 0 32 0,0 0 16 15,-9 0-1184-15,9 0-256 0,0 0 0 0,0 0 0 16,0 0-128-16,0 0 128 0,0 0-160 0,0 0 160 15,0 0-176-15,5-8 176 0,-5 8-192 0,5-9 192 16,-2 2 0-16,-3 7 128 0,0-8 0 0,0 8 16 16,0 0 96-16,0-8 16 0,-3-3 0 0,3 11 0 0,0 0 16 0,0 0 16 15,-6-5 0-15,6 5 0 0,0 0-144 0,0 0-16 16,-10 0-128-16,1 3 192 0,-2-1-192 0,11-2 144 16,0 0-144-16,-10 4 128 0,1 0 240 0,9-4 32 15,0 0 16-15,-9 3 0 0,0-1 176 0,9-2 48 16,0 0 0-16,0 0 0 0,0 0-192 0,-9 2-48 15,1 0 0-15,8-2 0 0,0 0-240 0,0 0-160 16,0 0 192-16,0 0-192 0,0 0 0 0,0 0 0 16,0 0 0-16,0 0 0 0,11 4-176 0,-11-4 16 15,0 0 0-15,0 0 0 0,0 0 160 0,10 3 0 16,-10-3 0-16,0 0-128 0,0 0 128 0,0 0 0 16,10-4 0-16,-10 4 0 0,0 0 0 0,0 0 176 15,9-5-48-15,-9 5 0 0,0 0-128 0,0 0 192 16,11-3-192-16,-11 3 192 0,10-4-192 0,-10 4 0 0,0 0 144 0,9-4-144 15,-9 4 0-15,0 0 0 0,0 0 0 0,0 0 0 16,12-4-128-16,-12 4-64 0,0 0 0 0,0 0 0 16,0 0 192-16,0 0 0 0,0 0 0 0,0 0-128 15,0 0 128-15,0 0 0 0,0 0 0 0,0 0 0 16,0 0 0-16,0 0 0 0,0 0 0 0,-6-5 0 16,6 5 192-16,0 0-48 0,0 0 0 0,-9-2 0 15,9 2 32-15,-11-3 0 0,-1 2 0 0,12 1 0 16,0 0-176-16,-10 4 0 0,0 0 0 0,0-1 0 15,10-3 0-15,-11 4 0 0,0 0 0 0,1 0 0 16,1-1 0-16,9-3 0 0,-9 2 0 0,9-2 0 16,-10 3 0-16,10-3 128 0,-7 4-128 0,7-4 128 15,-10 1 160-15,10-1 32 0,0 0 0 0,-9 5 0 0,0 1 128 0,9-6 16 16,-8 5 16-16,8-5 0 0,-7 5-176 0,7-5-48 16,-8 8 0-16,8-8 0 0,0 0-256 0,0 0 0 15,0 0 128-15,0 0-128 0,0 0 0 0,0 0 0 16,0 0 0-16,0 0 0 0,0 0 0 0,0 0 0 15,0 0 0-15,0 0 0 0,9 0 0 0,-9 0 0 16,10 0 0-16,-1 0 0 0,-9 0 144 0,13-4-16 16,-1 1-128-16,-3 2 192 0,-9 1-64 0,11-1 0 15,-1 1-128-15,-10 0 192 0,11-2-192 0,-1 4 128 16,1 0-128-16,0 0 0 0,1-2 0 0,-12 0 0 16,0 0 0-16,10-4 0 0,3 1 0 0,-3 1 0 15,-10 2 0-15,0 0 0 0,7-7 128 0,-7 7-128 16,0 0 0-16,6-6 144 0,-6 6-144 0,0 0 192 15,0 0-192-15,0 0 192 0,2-8 64 0,-2 8 32 16,0 0 0-16,0 0 0 0,0 0-64 0,0 0-16 0,0 0 0 0,0 0 0 16,0-8-32-16,0 8-16 0,0 0 0 0,0 0 0 15,0 0-160-15,0 0 192 0,0 0-192 0,0 0 192 16,-2-11-192-16,2 11 0 0,0 0 0 0,-8-3 128 16,8 3-128-16,0 0 0 0,-13-2 0 0,1 4 0 15,2 1 0-15,0 3 0 0,3 0 0 0,-1 1 0 16,-1 1 0-16,2-1 0 0,2 2 0 0,1 2 0 15,-2-2 0-15,2 1 0 0,0 1 0 0,1 2 0 16,0-3 0-16,3-10 128 0,0 12-128 0,0-12 128 16,2 11-128-16,-2-11 0 0,4 10 0 0,-4-10-176 15,0 0 176-15,0 0 0 0,0 0 0 0,0 0 0 0,9 6 0 0,-9-6 144 16,0 0-144-16,0 0 0 0,0 0 208 0,10-2-64 16,-10 2-16-16,0 0 0 0,0 0-128 0,7-7 0 15,1 1 0-15,-8 6 0 0,4-8 0 0,-4 8 0 16,7-9 0-16,-1 1 0 0,-4 0 0 0,1 0 0 15,-1-3 0-15,2 2 0 0,-1-1 0 0,-3 10 0 16,-1-10 0-16,1 10 0 0,0-12 144 0,0 12-144 16,-4-6 160-16,4 6-160 0,0 0 0 0,0 0 0 15,-12 1 0-15,3 3-160 0,0 0 160 0,2 2 0 16,1 1 0-16,-1 3 0 0,-1 2 0 0,3 2 0 16,2-1 0-16,1-1-128 0,-3 3 128 0,1-2 0 15,1 0 0-15,2-2 0 0,1-11 0 0,0 0 0 16,0 0-128-16,0 0 128 0,0 0 0 0,8 11 0 15,-8-11 0-15,0 0 0 0,10 5 0 0,1-5 0 0,-1-3 0 0,0-1 0 16,2-1 0-16,0-1 0 0,-2-3 0 0,1-1 0 16,-3-3 0-16,-1 2 0 0,0 0 0 0,-2 1 0 15,0-1 0-15,-1-2 0 0,-1 3 0 0,-3 0 0 16,-1-2 0-16,1 1 0 0,-2 1 0 0,-2 3 0 16,-4-2 0-16,-1 4 0 0,-1 1 0 0,-1 2 0 15,1-1 0-15,-2 3 0 0,-3 3-144 0,0 0 144 16,2 3 0-16,2 1 0 0,-1 1-144 0,1 1 144 15,1-1 0-15,1 1-128 0,1 2 128 0,2-1 0 16,0 1 0-16,2 0-128 0,2 0 128 0,-1-1 0 16,3-10 0-16,0 13-128 0,0-1 128 0,0-12 0 15,0 0 0-15,7 10 0 0,-7-10 0 0,0 0 0 16,10 7 0-16,1-3-128 0,0-4 128 0,1-3 0 16,-3-2 0-16,0-1 0 0,0-1 0 0,2-1 0 0,-2-1 0 15,3 0 0-15,-2 0 0 0,-1 0 0 0,-1 0 0 0,0 1 144 16,0 0-144-16,0 1 192 0,-1-3-192 0,-7 10 0 15,3-9 0-15,-3 9 0 0,4-11 0 0,-4 11 0 16,0 0 0-16,0 0 0 0,-7-9 0 0,7 9 0 16,0 0 0-16,-10-2 0 0,-1 2 0 0,2 2 0 15,9-2 0-15,-10 7 0 0,0-1 0 0,2 2 0 16,1 0 0-16,3 2 0 0,-2 0 0 0,2 1 0 16,1 0-192-16,3-11 192 0,0 11 0 0,0-11 0 15,3 12 0-15,-3-12 0 0,4 12-128 0,-4-12 128 16,0 0 0-16,0 0 0 0,10 3 0 0,-10-3 0 15,12 0 0-15,-12 0 0 0,10-3 0 0,-1-4 0 16,1 5 0-16,-10 2 0 0,6-7 0 0,1 1 0 0,2-1 128 0,-9 7-128 16,5-8 0-16,-5 8 0 0,5-9 0 0,-5 9 0 15,5-9 0-15,-5 9 0 0,2-12 0 0,-1 2 0 16,-1 10 0-16,0-12 0 0,-3 2 0 0,1 1 0 16,2 9 0-16,-7-8 0 0,-2 1 0 0,3 2 0 15,6 5-224-15,-10-4 80 0,1 2 16 0,9 2 0 16,-10 0 0-16,10 0 0 0,-8 6 0 0,8-6 0 15,0 0 128-15,-6 9-160 0,0 0 160 0,2 1-160 16,2 0 160-16,2 2 0 0,2-1-144 0,1 1 144 16,-3-12 0-16,5 13-144 0,1-1 144 0,0-3 0 15,2-1 0-15,-8-8 0 0,9 6 0 0,-9-6 0 16,10 4 0-16,-10-4 0 0,12 6 0 0,-1-5 0 16,-11-1 0-16,9-3 0 0,-1-1 0 0,-8 4 0 0,0 0 0 0,7-8 0 15,0 2 0-15,-7 6 0 0,5-9 128 0,0 2-128 16,-5 7 176-16,0 0-176 0,-1-10 0 0,1 10 0 15,1-9 0-15,-1 9 0 0,-6-8 0 0,-1 1 0 16,7 7 0-16,-8-6 0 0,-1-2 128 0,0 2-128 16,-1-1 0-16,-1 2 0 0,1 1 0 0,1 1 0 15,0 2 0-15,9 1 0 0,-9-1 0 0,9 1 0 16,-10 1 0-16,10-1 0 0,-9 7 0 0,3 0 0 16,1 2-128-16,1 2 128 0,-2-1 0 0,4 2 0 15,2-12 0-15,0 16 0 0,1-1-128 0,2 1 128 16,2 1 0-16,0-5-144 0,-5-12 144 0,7 13 0 15,-1-4 0-15,2 0-128 0,-8-9 128 0,9 5 0 16,-9-5 0-16,0 0 0 0,12-1 0 0,-12 1 0 0,10-4 0 0,-2-3 0 16,-8 7 0-16,7-6 0 0,-7 6 0 0,9-8 0 15,-3 0-208-15,-6 8-112 0,5-10-32 0,-1 2 0 32,-1-1-1696-32,1 1-320 0,0-1-80 0,-4 9-8112 0,2-9-1600 0</inkml:trace>
  <inkml:trace contextRef="#ctx0" brushRef="#br0" timeOffset="7">22952 5208 18431 0,'0'0'816'0,"-7"-9"160"0,7 9-784 0,-5-6-192 0,-1 0 0 0,6 6 0 16,0 0 3712-16,0 0 688 0,0 0 144 0,0 0 16 15,0 0-3424-15,0 0-688 0,0 0-144 0,-6 8-32 16,1 2-144-16,0 3-128 0,-1 1 192 0,-1 2-192 16,0 0 128-16,-2 2-128 0,-2 0 0 0,0 2 0 15,3 2 208-15,-1 4-64 0,0 3-16 0,-1 2 0 16,-3 0 0-16,2 2-128 0,-1 1 192 0,3 0-64 16,4-6-128-16,1 0 192 0,3-2-192 0,5 0 192 15,5-1 0-15,4-2 0 0,4-2 0 0,3-4 0 16,-2-5 32-16,4-3 16 0,4-3 0 0,4-1 0 15,3-2-48-15,-1-6-16 0,-1-4 0 0,-1-2 0 0,-2-1-32 0,-3-1 0 16,-2-2 0-16,-2-2 0 0,-3-3-16 0,-1 0-128 16,-3 0 192-16,0 1-64 0,-3-3 0 0,0 2-128 15,-2-2 192-15,1-2-64 0,-1-3-128 0,-2 1 192 16,-3-1-192-16,-2-4 192 0,0-2-192 0,-4 1 128 16,0-1-128-16,-3 3 128 0,-3 5-128 0,0-1 128 15,-1-1-128-15,-2 7 128 0,0-1-128 0,-4 7 0 16,1 3 0-16,0 2 0 0,-2 2 0 0,0 2-320 15,1 3 48-15,0 3 16 16,1 0-2176-16,1 3-416 0,0 2-96 0,0 1-12320 0</inkml:trace>
  <inkml:trace contextRef="#ctx0" brushRef="#br0" timeOffset="8">22977 5375 5519 0,'0'0'496'0,"0"0"-496"0,-9 2 0 0,9-2 0 16,-7 8 5552-16,3 4 1008 0,3-2 208 0,1 3 32 15,0 1-4784-15,2 1-960 0,2-2-192 0,2 1-32 16,0-1-320-16,3 0-64 0,3-1-16 0,1 0 0 16,0-3-304-16,1 0-128 0,2-1 0 0,0-3 128 15,-1 0-128-15,2-3 0 0,-1-2 144 0,0 0-144 16,-1-2-256-16,1 0-128 0,-1-2-32 0,2 0-9680 15,0-3-1936-15</inkml:trace>
  <inkml:trace contextRef="#ctx0" brushRef="#br0" timeOffset="9">23760 4738 19343 0,'0'0'1728'0,"-9"-1"-1392"16,0 2-336-16,9-1 0 0,-9 2 3456 0,9-2 640 16,-9 5 112-16,2 1 16 0,7-6-3008 0,-6 11-624 0,-1 0-112 0,2 0-32 15,0 1-96-15,0 2-32 0,-1-1 0 0,1 1 0 16,0 2-320-16,0 0 128 0,-2 1-128 0,2 0 0 15,0 0 0-15,1-1 0 0,0-1 0 0,1-1 0 16,2-2 0-16,1 1 0 0,4-3 0 0,0-1 0 16,-4-9 0-16,6 11 0 0,1-3 0 0,-7-8 0 15,12 5 0-15,-1-2 0 0,1-1 0 0,1-2 0 16,1-1 144-16,2 0-144 0,0-2 192 0,1-1-192 16,0-2 192-16,0-1-192 0,0-1 192 0,-2 0-192 15,1-1 160-15,1 0-160 0,0-1 128 0,-3-2-128 16,-4 0 128-16,-2 0-128 0,-2 2 0 0,-1-2 128 15,-1-3 0-15,-2 2-128 0,-2 1 192 0,-2 0-64 16,-5 0-128-16,-1 1 192 0,0-1-192 0,-1 2 192 0,-1 0-192 0,-1 0 160 16,0 0-160-16,-4 0 160 0,0 4-160 0,-2 1 0 15,0-1 0-15,0 3 0 0,0-3 0 0,1 2 0 16,1 1 128-16,0-4-128 0,2 2 0 0,0 3-256 16,2 0 64-16,1 1 16 15,5-5-752-15,5 6-160 0,0 0-16 0,0 0-9808 16,0 0-1952-16</inkml:trace>
  <inkml:trace contextRef="#ctx0" brushRef="#br0" timeOffset="10">22799 7287 10127 0,'0'0'896'15,"0"0"-704"-15,0 0-192 0,0 0 0 16,5-12 2656-16,0 2 496 0,0 1 112 0,-5 9 0 16,5-9-1664-16,-5 9-352 0,3-11-64 0,-3 11-16 0,4-9-144 0,-4 9-48 15,0 0 0-15,0 0 0 0,0 0-48 0,0 0-16 16,0 0 0-16,-8 5 0 0,-1 2-416 0,0 3-96 16,2-1-16-16,-1 6 0 0,-1 2-192 0,0 1-64 15,0 3 0-15,0-2 0 0,0 5 0 0,1-1 0 16,0 1 0-16,0 2 0 0,2-3 320 0,1 3 64 15,-1-2 16-15,1-2 0 0,1 1-16 0,2 1-16 16,-1-1 0-16,2 1 0 0,-1-6-352 0,1 0-144 16,0 2 128-16,2-3-128 0,2-1 0 0,1-2 128 15,0-1-128-15,2-4 0 0,1-1 0 0,0-2 0 16,-7-6 0-16,12 4 0 0,0-1 0 0,0-3 0 16,-1-1 0-16,2-3 0 0,0 0 0 0,1-1 0 15,-1-2 0-15,0 0 0 0,0-2 0 0,1-1 0 0,2-2 0 16,-1 0 128-16,2-1-128 0,1 0 0 0,1-2 0 0,0-2 128 15,1 0-128-15,-3-3 0 0,-3-1 144 0,-1 2-144 16,-1-1 0-16,-3 1 0 0,-4 2 0 0,-2-3 128 16,-3 3-128-16,-3-4 128 0,-2 6-128 0,-2-3 128 15,-2-1-128-15,-2 2 0 0,-5-1 128 0,-2 1-128 16,-2-1 0-16,-1 2 0 0,-1-1 0 0,1 4 0 16,0-2 0-16,2 3 128 0,-1 3-128 0,2 2 0 15,0 1 0-15,3-1 0 0,2 5 0 0,0 2 0 16,0 1-1120-16,2 3-144 0,0 0-16 0,3 0-9808 15,1 0-1968-15</inkml:trace>
  <inkml:trace contextRef="#ctx0" brushRef="#br0" timeOffset="11">22765 7507 14735 0,'0'0'1312'0,"0"0"-1056"16,0 0-256-16,0 0 0 0,0 0 2880 0,0 0 512 15,0 0 96-15,-6 11 32 0,6-11-2768 0,-2 9-560 16,2-9-192-16,-4 10 144 0,4-10 64 0,0 0 16 16,0 0 0-16,1 11 0 0,-1-11 672 0,3 9 144 15,1-1 32-15,1-2 0 0,-5-6-368 0,8 5-64 0,0 1 0 0,2 0-16 16,0-2-176-16,5-1-16 0,-2-1-16 0,2-2 0 15,1 0-224-15,4 0-64 0,1-4 0 0,-1 2 0 16,1 1-128-16,1-2 0 0,3 0 0 0,-3 1 0 31,-3-4-1232-31,-1 4-288 0,-1-5-48 0,-2 2-13088 0</inkml:trace>
  <inkml:trace contextRef="#ctx0" brushRef="#br0" timeOffset="12">23534 6849 6447 0,'0'0'272'0,"0"0"80"0,0 0-352 0,0 0 0 16,0 0 0-16,0 0 0 0,0 0 3968 0,0 0 736 0,0 0 144 0,0 0 16 15,-11 0-2624-15,11 0-512 0,0 0-128 0,0 0 0 16,0 0-640-16,0 0-112 0,-4 9-16 0,4-9-16 16,0 0-368-16,0 0-80 0,-3 12-16 0,0 1 0 15,2 1-96-15,-2 3-32 0,-2 1 0 0,0 3 0 16,-1 1-32-16,1 1-16 0,-1-1 0 0,0 0 0 16,1 0 80-16,0-1 32 0,2-1 0 0,0-1 0 15,0-3-128-15,2-5-32 0,1 1 0 0,0-3 0 16,0 2-128-16,0-11 0 0,2 11 0 0,-2-11 0 15,0 0-544 1,0 0-144-16,0 0-16 0,0 0-9792 0,0 0-1936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7:57:58.979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23435 6609 5519 0,'-6'4'496'0,"2"-1"-496"0,2-3 0 15,-1 2 0-15,2-2 1072 0,0 1 112 0,0 2 32 0,-3-2 0 0,1 2 624 0,-2 0 128 16,0 2 16-16,1-1 16 0,0-2-272 0,0 0-64 31,2 0-16-31,-1-2 0 0,2 3-400 0,0-3-80 16,-1 0-16-16,1 1 0 0,0 1 96 0,0 4 16 0,-2-2 0 0,0 5 0 16,-1-2-112-16,-1 3 0 15,-3 7-16-15,1 3 0 0,-3 2-208 0,-1 4-32 0,-1 5-16 16,-2 1 0-16,0 3-288 0,1 0-48 15,1-1-16-15,0 1 0 0,2-3-224 0,3 5-48 16,1 2-16-16,2-2 0 0,3-5-112 0,3 0-128 16,2-1 176-16,4-6-176 0,1 1 128 0,3-7-128 0,0 0 0 15,3-3 0-15,2-1-256 0,2-5-128 0,3-2 0 0,0-4-11872 16,3-3-2368-16</inkml:trace>
  <inkml:trace contextRef="#ctx0" brushRef="#br0" timeOffset="1">23896 6666 26719 0,'-1'0'2368'0,"0"3"-1888"0,1 1-480 0,1-2 0 16,0-1 1040-16,1 3 112 0,0 5 32 0,1 3 0 15,0 8 512-15,2 4 96 0,0 5 32 0,-1 2 0 0,0 1-800 16,-1 0-176-16,1 3-16 0,-2-1-16 0,2 1-480 0,-1 0-80 16,0-1-32-16,1 1 0 15,0-1-224-15,-2-1 144 0,2-5-144 0,-3 1 128 16,-1-3-128-16,-1-2-144 0,0-2 144 0,-2-3-208 15,2-3-592-15,-3-2-112 0,2 1-32 0,-2-6-16400 0</inkml:trace>
  <inkml:trace contextRef="#ctx0" brushRef="#br0" timeOffset="2">23425 4501 19343 0,'-1'3'1728'0,"-3"0"-1392"0,3 0-336 0,0-2 0 16,0 1 1376-16,-3 2 208 0,-1 5 32 0,-4 3 16 15,-3 8 608-15,-2 2 112 0,2 3 16 0,0 0 16 16,2-2-896-16,2 2-176 0,2 0-32 0,1-2-16 16,3 2-496-16,2 1-112 0,-2 2-16 0,2 3 0 15,3-2-320-15,-1 2-80 0,1-3-16 0,-1 4 0 0,2-1-224 0,0 1 144 16,2-1-144-16,0 1 128 0,0-2-128 0,3-3-176 15,2 2 48-15,0-7 0 16,3 0-1360-16,1-6-272 0,1-3-48 0,1-5-14704 16</inkml:trace>
  <inkml:trace contextRef="#ctx0" brushRef="#br0" timeOffset="3">23974 4479 5519 0,'-1'0'496'0,"0"2"-496"15,1-2 0-15,0 0 0 0,0 1 1040 0,-1 2 112 0,-1-3 32 0,0 4 0 0,-2-1 1248 0,0 2 256 0,2 2 64 0,-1-1 0 0,2-3-432 0,1 4-80 16,1-5 0-16,2 2-16 0,-1-3-304 0,3 1-48 15,0 1-16-15,4-3 0 0,0 4-576 0,2-2-128 16,0 4-32-16,-1-1 0 0,0 0-432 0,0 5-96 16,3 4-16-16,3 3 0 0,2 5-240 0,-2 4-48 15,1 3-16-15,0-1 0 0,2 3 48 0,-2 4 0 16,2-1 0-16,-2 2 0 0,-2 5-96 0,-2-3-16 0,-3 3 0 16,-2-4 0-16,-3-1-80 0,-2-1-128 0,-1-1 176 0,-2-2-176 15,-2-1-160-15,0-2-144 16,-1-7-16-16,0-2-16 0,-1-3 464 0,2-1 112 0,-2 0 16 0,0 0-19408 15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8:01:40.6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22195 6104 5519 0,'0'0'496'15,"0"-3"-496"-15,1 3 0 0,-1 0 0 0,0 0 192 0,0 0-48 16,1-1-16-16,-1 1 0 0,2 0 176 0,-1 0 16 15,0 1 16-15,-1-1 0 0,0 0-64 0,0 0-16 16,0 0 0-16,0 0 0 0,0 0 208 0,0 0 48 16,0 0 0-16,0 0 0 0,0 0 128 0,0 0 48 15,0 0 0-15,-4 21 0 0,3-21 320 0,0 0 64 16,0 0 16-16,-2 0 0 0,2 0-96 0,0 0-16 0,-1 0 0 16,2-3 0-16,-1 1 96 0,0 1 16 0,1-3 0 0,0 4 0 15,0 0-448-15,0 0-64 0,0 0-32 0,1-21 0 16,-1 18-64-16,1-4-16 0,1 1 0 0,-2 0 0 15,1 0-304-15,0-2-160 0,0 2 160 0,1 0-160 16,-1 0 176-16,-1-3-176 0,1 2 192 0,-1 1-192 16,0-4 208-16,1 4-64 0,-1-3-16 0,0-1 0 15,0 1 240-15,2 2 32 0,-2-2 16 0,1 2 0 16,0-2-128-16,0-1-32 0,1 4 0 0,-1-3 0 16,0 2-128-16,0-2-128 0,0 2 144 0,1-2-144 15,-2 3 128-15,1-4-128 0,0 0 0 0,0-1 144 0,-1 0-16 16,2-1-128-16,-2-1 192 0,0 1-64 15,0 0 176-15,0-1 16 0,0 1 16 0,-2 1 0 0,1-2-160 16,0 1-48-16,0 0 0 0,-2-2 0 0,1-1-128 16,1 2 0-16,-2-2 0 0,1 1 128 0,-1 2-128 15,1-3 0-15,0 1 0 0,1 2 0 0,0 0 0 0,0 2 0 16,1-3 0-16,-3 3 0 0,2-1 0 0,0 1 0 16,-1 1 0-16,1-1 0 0,0 0 0 0,0-3 0 15,0 4 0-15,-2 0 0 0,2-3 192 0,-2 2-64 16,2-3 0-16,-1 3 0 0,2-2 192 0,-3-2 16 15,2 2 16-15,0 0 0 0,-1-1-352 0,2-2 0 16,0 2 0-16,0 0 128 0,2 0-128 0,-1-2 0 16,0 5 0-16,2-2 0 0,-1 2 0 0,1-2 0 15,-2 2 0-15,1 0 0 0,1 1 0 0,-1-1 0 16,1 2 0-16,-2 0 0 0,0 2 0 0,0-3 0 0,-1 3 0 16,0 0 0-16,0 2 0 0,-1-2 0 0,0 2 0 15,-2-1 0-15,2 2 0 0,-1-1 0 0,1-2 0 16,-1 0 0-16,1-4 0 0,0 4 0 0,1-4 0 15,0 0 0-15,0 1 0 0,1 0 0 0,0 0 0 16,1-1 0-16,0 1 0 0,0-1 0 0,1 3 0 0,-1-2 0 16,2-1 0-16,-1 4 0 0,-1-4 0 0,1 4 0 15,-1 0 0-15,1-1 0 0,-1 4 0 0,-1-3 0 16,0 3 0-16,-1-1 0 0,2-1 0 0,-4 2 0 16,2 0 0-16,-1 2 0 0,1-1 0 0,-2 0 0 15,1 0 0-15,-2-2 0 0,2-1 0 0,-2 1 0 0,1 1 0 16,-1-2 0-16,1 0 0 0,-1-1 0 15,2 0 0-15,-1-1 0 0,0 1 0 0,1-3 0 0,0 3 0 16,1 0 0-16,0 1 0 0,0-1 0 0,0 0 0 16,0 1 0-16,0 1 0 0,1 0 0 0,-1 2 0 0,0 1 0 15,0-2 0-15,0 1 0 0,-1 1 0 16,1-2 0-16,0 1 0 0,0-2 0 0,0 0 0 16,1 2 0-16,-1-2 0 0,0-2 0 0,0 2 0 0,0-2 0 15,-1-3 0-15,1 2 0 0,-1-2 0 0,1 1 0 16,0 0 0-16,0-1 0 0,-1 2 0 0,1-2 0 15,-2 2 0-15,2 1 0 0,0-3 0 0,0 0 0 16,-1 2 0-16,0 1 0 0,1 0 0 0,-1 0 0 16,-1 2 0-16,1-2 0 0,1 2 0 0,-1 1 0 15,0 0 0-15,1 0 0 0,-2 0 0 0,2-2 0 16,0 3 0-16,0-1 0 0,2 0 0 0,-2-1 0 16,1 2 0-16,0 0 0 0,0 0 0 0,1 0 0 0,-1-2 0 15,-1 2 0-15,1 0 0 0,-1 0 0 0,1 2 0 16,-2-4 0-16,1 4 0 0,0-2 0 0,0-1 0 15,0 2 0-15,1-1 0 0,-1-1 0 0,2-1 0 0,-2 2 0 16,0 1 0-16,0 1 0 0,0-3 0 0,0 3-128 16,-2-1 128-16,1 1 0 0,0 1 0 0,1-1 0 15,0 0 0-15,0 0 0 0,0 0 0 0,0 0 0 16,0 0 0-16,0 0 0 0,0 0 0 0,0 0 0 16,0 0 0-16,0 0 0 0,0 0 0 0,0 0 128 15,0 0-128-15,0 0 0 0,0 0 0 0,0 0 0 16,0 0 0-16,-6-18 0 0,8 14 0 0,-1 0 0 15,1-1 0-15,-2 2 0 0,2 1 0 0,-2-3 0 16,1 4 0-16,1-1 0 0,-2 2 0 0,1-3 0 0,-1 2 0 16,0 1 0-16,0-3 0 0,0 3 0 0,-1-2 0 15,1 2 0-15,0 0 0 0,0 0 0 0,0 0 0 0,0 0 0 16,0 0 0-16,0 0 0 0,0 0 0 16,0 0 0-16,0 0 0 0,0 0 0 0,0 0 352 0,0 0 0 15,0 0 0-15,0 0 0 0,-20 11 64 0,16-10 16 16,2 4 0-16,-2-1 0 0,1-1-176 0,0 0-16 15,0 1-16-15,0 0 0 0,-1 1-96 0,1-2-128 16,1 1 176-16,-1 0-176 0,1 1 128 0,-2-2-128 16,3 1 0-16,-3 1 0 0,1-1 0 0,-2 3 0 15,0-1 0-15,-2 3 0 0,1-3 128 0,1 2-128 16,-1 0 0-16,-1-2 0 0,-1 3 256 0,2-1-16 16,-1 0 0-16,1-2 0 0,-1 1-240 0,2 0 144 15,-1-3-144-15,1 1 128 0,2 1-128 0,-1-3 0 0,0 1 144 16,0 0-144-16,1 1 0 0,-1-1 0 0,2-2 0 15,-2 2 128-15,1-1-128 0,0 2 0 0,0-1 0 16,-1 0 0-16,1 0 0 0,-1 0 0 0,0 3 0 16,-1-1 0-16,0-1 0 0,2 1 0 0,-1 3 0 0,0-3 0 15,-1 1 0-15,2-1 0 0,-1 1 0 0,0-2 0 16,2-2 0-16,1 0 0 0,-1 0 0 0,1-3 0 16,2 0 0-16,-1 0 0 0,0-2 0 0,2 1 0 15,0-2 0-15,-1 0 0 0,2 0 0 0,-3 3 0 16,0 0 0-16,0 0 0 0,10-25 0 0,-8 18 0 15,-1 1 0-15,2-3 0 0,0-1 0 0,2 0 0 16,2-2 0-16,-2-3 0 0,2 1 0 0,-1 0 0 0,2 0 0 16,-1-1 0-16,2 2 0 0,-1-3-128 0,1 1 128 15,1 1 0-15,0 2 0 0,0-3 0 0,0 4 0 16,-2-2 0-16,2 1 0 0,0 2 0 0,-1 1 0 0,-1 0 0 16,2-1 0-16,-2 1 0 0,0 2 0 15,0 0 0-15,-1 2 0 0,-1 2 0 0,0-1 0 0,-1 2 0 16,0-2 0-16,0 4 0 0,-1 0 0 0,-2 0 0 15,-2 0 0-15,3 0 0 0,-2 0 0 0,-1 1 0 16,1 2 0-16,-1-1 0 0,2-1 0 0,-2 2 0 16,0-1 0-16,1-1 0 0,-1 2 0 0,1-1 0 15,0 2 0-15,1-1 0 0,-1 0 0 0,1-1 0 16,1 0 0-16,-1 2 0 0,3 1 0 0,0 1 0 16,-1-2 0-16,1 2 0 0,0 0 0 0,0 0 0 15,-2-2 0-15,2 2 0 0,0 0 0 0,2 2 0 16,-3-2 0-16,1 2 0 0,0 2 0 0,2-1 0 0,-1 1 0 15,1 0 0-15,1 2 0 0,-2 1 0 0,1-1 0 16,-1-1 128-16,1 1-128 0,0 3 0 0,0-1 0 16,1 2 0-16,-2 1 0 0,0-1 0 0,0 0 0 0,1-3 0 15,-3 0 0-15,0 0 0 0,1 2 0 0,-1-4 0 16,0 0 0-16,-2-1 256 0,0 0-48 0,2-2 0 16,-1 0-64-16,-1 0-16 0,1-1 0 0,-1-1 0 15,1 0-128-15,0 0 0 0,0 1 0 0,0-4 0 16,0 3 0-16,1-5 0 0,-1 2 0 0,0-1 0 15,-1 0 0-15,1-2 0 0,-1 2 0 0,1-2 0 16,-2-2 0-16,0 0 0 0,-1 0 0 0,0 2 0 16,0-4 0-16,0 4 0 0,0 0 0 0,0 0 0 15,0 0 0-15,-12-18 0 0,8 11 0 0,-1 4 0 0,0-3 0 16,-1 1 0-16,1 0 0 0,0-2 0 0,0-1 0 16,1 2 0-16,0-2 0 0,0-3 0 0,0 1 0 0,2 0 0 15,-1-2 0-15,1 2 0 0,-1-2 0 0,1 2 0 16,-1 0 0-16,0-3 0 0,-1 5 0 15,0-5 0-15,-2 4 0 0,1-1 0 0,-1-3 0 0,-2 1 0 16,1 0 0-16,0-2 0 0,-2 2 0 0,0-1 0 16,1 0 0-16,-1-2 0 0,2 1 0 0,-2 2 0 15,1-1 0-15,1 1 0 0,0-1 0 0,-1 0 0 16,3 2 0-16,0 0 0 0,0 2 0 0,0-1 0 16,2 0 0-16,-2 4 0 0,1 0 0 0,0 1 0 15,2 1 0-15,-2 1 0 0,0 3 0 0,1-4 0 0,0 4 0 16,1-2 0-16,-2 2 0 0,2 0 0 0,-2 0 0 15,0 0 0-15,2 2 0 0,-1-2 0 0,1 0 0 16,-1 0 0-16,2 0-128 0,0 0 128 0,0 0 0 16,-2 0 0-16,3 0 0 0,0 0 0 0,0 0 0 0,0 0 0 15,1 0 0-15,-1 0 0 0,0 0 0 0,0 0 0 16,0 0 0-16,0 0 0 0,0 0 0 0,0 0 0 16,0 0 0-16,0 0 0 0,0 0 0 0,2 22 0 15,-4-21 0-15,1 2 0 0,0-1 0 0,0 0 0 16,-1 0 0-16,0-1 0 0,-1 2 0 0,0-1 0 15,0 2 0-15,0 0 0 0,-1 1 0 0,-1-2 0 16,1 1 0-16,0 1 0 0,0 2 0 0,-1 0 0 16,0-1 0-16,0 0 0 0,-1 0 0 0,1 2 0 0,-2 0 0 15,1 0 0-15,0 0 0 0,-1 2 0 16,0-1 0-16,-1 1 0 0,2-2 0 0,-3 2 0 0,-1 3 0 0,0-3 0 16,0 2 0-16,-2 0 0 0,1 2 0 15,-2-4 0-15,2 2 0 0,-1 1 0 0,1-4 0 16,1 0 0-16,0-1 0 0,3-2 0 0,0 0 0 15,2-1 0-15,2-1 0 0,0-3 0 0,1 4 0 0,2-5 0 16,0 3-144-16,0-3 144 0,2 3-272 0,1-2 0 16,2 2 0-16,0-1-11920 15,1-1-2384-15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T" name="resolution" value="1" units="1/dev"/>
        </inkml:channelProperties>
      </inkml:inkSource>
      <inkml:timestamp xml:id="ts0" timeString="2024-02-06T14:03:43.69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23588 7865 0,'0'0'0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4:46.001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23624 13308 5519 0,'-19'-6'496'0,"2"2"-496"0,8 4 0 0,4-2 0 16,1 2 0-16,-5-3 0 0,-8 0 0 0,-9-5 0 15,-5-3 0-15,-1 0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6:37.39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4469 4398 5519 0,'0'0'240'0,"0"0"64"0,-6-8-304 0,0 2 0 16,2-1 0-16,1 1 0 0,-3-2 4416 0,4 0 816 15,3-1 160-15,-2 0 48 0,-3 1-4080 0,3 0-800 16,1-1-176-16,0 9-16 0,-8-5 272 0,8 5 64 15,0 0 16-15,-9-2 0 0,9 2-176 0,-11 4-32 16,2-1-16-16,0 5 0 0,0 2-256 0,0 3-48 16,-2 3-16-16,1 0 0 0,-1 2-176 0,2 0 192 15,-1 0-192-15,-1 3 192 0,2 1-192 0,0 4 0 16,0-2 0-16,0 2 0 0,1-5 256 0,4 5-48 0,-1 0 0 16,1 1 0-16,-1 1 256 0,4-1 48 0,-1 0 16 0,1 2 0 15,0 1-32-15,1 1-16 0,4 2 0 0,-2-3 0 16,1-1-272-16,1-2-48 0,1-1-16 0,4-1 0 15,1-3-144-15,2-1 0 0,0-3 144 0,1-2-144 16,1-4 128-16,1-3-128 0,0-3 160 0,3-1-160 16,5-1 176-16,-2-2-176 0,-2-2 192 0,2-3-192 15,0-1 224-15,0-5-64 0,1 1-16 0,-1-1 0 16,-2 0 16-16,1 1 0 0,-1-4 0 0,0 2 0 16,-2-2 32-16,-3 0 16 0,-1-2 0 0,0 1 0 15,-4 0 128-15,-1-3 32 0,0-2 0 0,-3 1 0 16,-1 2 80-16,-2-4 0 0,-2 2 16 0,0-1 0 15,0 0-128-15,-1-2-16 0,-4-1-16 0,1 2 0 16,-1-1-176-16,-2-1-128 0,-1-5 144 0,-1 3-144 0,0-3 128 0,0 0-128 16,0 0 0-16,-1 1 0 0,-3 1 0 0,-1 5 0 15,1-5 0-15,-1 4 0 0,-3 0 0 0,3 2 0 16,1 0 0-16,-2 2 0 0,-2-2 0 0,4 6 0 16,0-1-176-16,2 2 176 15,0 2-656-15,2 0-16 0,0 1 0 0,4 2 0 16,0 1-2080-16,5 5-400 0,0 0-96 0,2-7-11712 0</inkml:trace>
  <inkml:trace contextRef="#ctx0" brushRef="#br0" timeOffset="1">4298 4793 26607 0,'0'0'1168'0,"0"0"256"0,-7 5-1136 0,7-5-288 0,0 0 0 0,-7 8 0 15,7-8 1200-15,-7 7 176 0,7-7 32 0,0 0 16 16,0 0-560-16,0 0-112 0,0 0-32 0,-3 10 0 16,3-10-224-16,-2 12-48 0,2-2-16 0,0-10 0 15,0 0-272-15,7 9-160 0,-7-9 192 0,10 7-192 16,-10-7 144-16,15 5-144 0,-1-2 0 0,-1-2 144 15,-1-4 16-15,2 2 0 0,2-2 0 0,-2 1 0 16,-1-2-160-16,3 1 192 0,3 2-192 0,2-4 192 16,-3-4-192-16,2 1 0 0,-1 0 144 0,4 2-144 0,0-4 0 0,1 4 0 15,-1-1 0-15,1 0 0 0,0 0-288 0,-2 0-32 16,-2-3 0-16,0 0 0 16,0 1-400-16,-1-3-96 0,-4 0-16 0,0 2 0 15,-1-3-448-15,-1 1-80 0,-3 1-32 0,-2 1-11984 16</inkml:trace>
  <inkml:trace contextRef="#ctx0" brushRef="#br0" timeOffset="2">4955 4204 20271 0,'0'0'896'0,"0"0"192"0,-9-3-880 0,0 2-208 0,9 1 0 0,-9 1 0 16,-1-1 2416-16,10 0 432 0,0 0 96 0,-10 5 0 15,1 1-2224-15,0-1-448 0,1 1-80 0,8-6-32 16,0 0-32-16,0 0-128 0,0 0 192 0,-6 8-64 16,1 1-128-16,1 2 0 0,1-1 0 0,2 2 0 15,1-12 0-15,1 12 0 0,0 2 0 0,3 0 0 16,-1 1-176-16,0-1 176 0,1 0-128 0,-1-1 128 16,0 0 0-16,4-5 0 0,3-1 0 0,0-1 0 15,-10-6 0-15,13 7 0 0,2-5 0 0,-2 0 0 16,-1-4 0-16,-1 0 0 0,2-3 0 0,0-1 0 15,0 2 0-15,-2-2 0 0,1-1 0 0,-1-3 0 16,1-2 192-16,-2 0 0 0,-3-1 16 0,1 0 0 16,2 0 176-16,-2-4 16 0,-3 2 16 0,2 0 0 0,-3 1 0 0,-2 0 0 15,1-1 0-15,-2 1 0 0,-2 2-112 16,0-2-32-16,-1 1 0 0,-2 4 0 0,-2-3-96 0,-1 3-32 16,1 0 0-16,-3 2 0 0,-2 3-144 0,0 2 0 15,-1-1 0-15,1 3 0 16,2 3-320-16,-4 1-112 0,-4 0-16 0,0 3-10192 15,3 4-2048-15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6:37.401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631 11767 6447 0,'-16'27'576'0,"6"-7"-576"0,-3 2 0 0,2-1 0 15,0-1 6192-15,0-1 1120 0,2-5 240 0,3-2 32 16,-1-4-5920-16,7-8-1200 0,0 0-224 0,0 0-48 16,0 0 80-16,0 0 32 0,0-15 0 0,4 0 0 15,1-2-176-15,3-7-128 0,1-2 144 0,3-4-144 16,1-2 432-16,-3 12-16 0,6-5 0 0,2-5 0 16,2-5 96-16,5-4 32 0,2-5 0 0,4-3 0 15,-1-4-32-15,28-52-16 0,-8 6 0 0,-6 3 0 16,-5 2-48-16,-3-1-16 0,1-2 0 0,2-3 0 15,4-6-128-15,4-4-32 0,1-3 0 0,5-5 0 16,2-4-112-16,-1-5-32 0,-2-5 0 0,-1-7 0 16,1-7 64-16,2 0 0 0,5-2 0 0,4-4 0 15,3-6-192-15,2-1 0 0,-1-4 0 0,-1-2 128 16,-3-1 0-16,6-8 0 0,5-1 0 0,2-1 0 0,-2 2-128 0,2-1 192 16,2-2-192-16,-5-2 192 0,-4-3-192 0,3 0 128 15,2 0-128-15,1 1 128 0,4 5-128 0,-4-2 0 16,-3-4 0-16,0 4 0 0,-1 0 0 0,2 5 0 15,0 3 0-15,0-4 0 16,-1-3-400-16,-4 3-112 0,-7 6-32 0,3 0 0 16,1-7-2848-16,-2 1-576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6:37.40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4777 4097 2303 0,'0'-2'0'0,"1"2"0"0,-1-2 144 0,0 2-144 0,0 0 0 0,0 0 0 0,1 0 0 0,-1-3 0 15,0 2 1056-15,0 1 128 0,-1 0 32 0,1 0 0 16,0 0 368-16,0 0 80 0,0 0 0 0,0 0 16 0,0 0 272 16,0 0 48-16,-15 16 16 0,13-12 0 0,0-1-544 0,0 0-96 15,1 3-32-15,0-2 0 16,-1 2-320-16,1 0-80 0,-1 1-16 0,0-1 0 0,1 0-160 0,-1 0-16 15,0 0-16-15,1 2 0 0,0 2 16 0,-2 1 0 16,2 1 0-16,0-1 0 0,0 4-304 0,0 1-48 16,-1-1-16-16,1 1 0 15,1 0-384-15,1 0 128 0,1 0-128 0,-1 0 0 0,0 3 0 0,1-4 0 16,0 1 0-16,0 0 0 0,1 0 0 0,0 0 0 16,2-3 0-16,-1-1 0 0,1-2 0 0,0 0-144 0,1 0 144 0,2-2 0 31,0-2-1280-31,1-2-128 0,2 0-48 0,-1-3-12496 0</inkml:trace>
  <inkml:trace contextRef="#ctx0" brushRef="#br0" timeOffset="1">5322 4396 6447 0,'0'0'576'0,"0"0"-576"0,0 0 0 0,1 0 0 16,-1 0 688-16,2 0 16 0,-1 0 16 0,0 0 0 16,3-3 624-16,-2 3 128 0,2-3 32 0,-4 3 0 0,0 0-432 0,0 0-96 15,0 0-16-15,0 0 0 0,10-19-48 0,-9 17-16 16,-1-2 0-16,0 0 0 0,1 2 112 0,-1-2 16 16,0-2 0-16,2 2 0 0,-2-2 0 0,1 0 0 15,1 0 0-15,1-4 0 0,-1 4-384 0,2-6-80 16,0 3-16-16,-2-1 0 0,2 0-32 0,-2 0-16 15,2-1 0-15,-2 0 0 0,0 2 16 0,-1-5 0 0,0 2 0 16,-1 0 0-16,-1-1 128 0,0 3 48 0,-3-2 0 16,0-3 0-16,1 3-272 0,-1-2-48 0,-1-2-16 0,0 0 0 15,0 0-352-15,-1-1 144 16,1-1-144-16,-1 2 0 16,1 1-320-16,-1-1-192 0,1 0-16 0,0 4-15824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8:43.30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5686 5114 10303 0,'0'-3'224'0,"-2"0"48"0,2 2 16 0,0 1 0 0,0-2-288 15,0-2 0-15,0-2 0 0,-1-4 0 16,1 1 1488-16,-1-3 240 0,1 2 64 0,0-3 0 0,-1 5-208 0,1 0-48 16,0 0 0-16,-2 2 0 0,2 2-304 0,0 0-64 15,0 0-16-15,0 2 0 0,0-1-80 0,0 2-32 0,0 1 0 0,2 0 0 0,-4 1-224 0,2-1-48 16,0 3-16-16,-1-2 0 16,1 4 16-16,-1 1 16 0,-1 4 0 0,0 4 0 15,0 3-176-15,-2 3-32 0,3 2-16 0,-2 0 0 16,0 4-256-16,-1 2-48 0,2 0-16 0,-1 2 0 15,1 3-240-15,-1-1 0 0,2-1 128 0,0 4-128 16,1 1 0-16,0 1 0 0,0 1 0 0,1 3 0 16,0 6 272-16,0-1-32 0,3 1-16 0,1-4 0 15,0-1-224-15,1-1-256 0,3 1 48 0,-2-8 16 16,1-5 656-16,0-4 144 0,1-3 32 0,1-6 0 16,1 0-832-16,-1-5-176 0,0-1-16 0,0-4-16 15,0-2 400-15,-1-4 0 0,3-4 144 0,-3-2-144 16,0-3 160-16,1-1-160 0,0-3 128 0,-1-2-128 0,2-1 192 0,-1 0-64 15,-2-3 0-15,1-3 0 0,1 0-128 0,-2-3 160 16,1-5-160-16,-2-1 160 0,1 3-160 0,-2-4 128 16,-1 3-128-16,-1-4 128 0,-2-3-128 0,-2-1 0 15,0 2 144-15,-2 3-144 0,-2 4 144 0,-1-4-144 16,-2-2 192-16,-2 1-192 0,-1 0 144 0,-1 0-144 16,1 1 0-16,-4 1 144 0,2 5-144 0,0-2 0 15,-1-1 0-15,0 2 128 0,0-1-128 0,2 2 0 0,3 4 0 16,0-1 0-16,0 1-128 0,0-3 128 0,-1 3-160 0,2 0 160 15,1 0-192-15,0 3 48 0,1 3 16 0,1 4 0 16,0 2 128-16,3 6 0 0,0 4 128 0,0 4-128 31,1 2-1920-31,1 4-464 0</inkml:trace>
  <inkml:trace contextRef="#ctx0" brushRef="#br0" timeOffset="332.29">5688 5543 13823 0,'-1'0'1216'0,"1"0"-960"0,0 0-256 0,0-2 0 0,1 2 576 16,0 0 80-16,1 0 16 0,0-4 0 0,2 4 1440 0,1-2 272 15,1 2 64-15,0 0 16 0,0 0-560 0,2 2-112 16,0 4-32-16,1-2 0 0,1 2-608 0,-1 1-128 16,0-1-32-16,0 1 0 0,-1-2-48 0,-1 1-16 0,2-2 0 0,-2 0 0 15,0-1-352-15,1 0-80 0,-1-3-16 0,1 0 0 16,-1 0-272-16,-1-4-48 0,2 2-16 0,-2-2 0 31,0-2-464-31,0 0-112 0,0-3-16 0,1 2-17152 0</inkml:trace>
  <inkml:trace contextRef="#ctx0" brushRef="#br0" timeOffset="1100.41">6079 4576 8287 0,'0'0'736'0,"0"-2"-592"0,0 1-144 0,1 1 0 16,-1 0 624-16,1-3 80 0,1 0 32 0,-2 0 0 0,1-3 384 0,0 2 80 15,0 1 16-15,-2 1 0 0,0 1-48 0,0 1 0 16,-2 1 0-16,-1 2 0 0,1 0 208 0,-2 2 32 15,0 2 16-15,1 0 0 0,-1 2 144 0,0 1 32 16,3-2 0-16,-2 6 0 0,2-2-384 0,-1 1-64 16,1 3 0-16,0-3-16 0,1 5-432 0,1 1-96 15,0 6-16-15,-1-1 0 0,1 4-304 0,0-1-64 16,1-1-16-16,0 3 0 0,2 2 32 0,-2 1 0 0,3 0 0 16,-1-1 0-16,1-7-112 0,1 2-128 0,0-3 176 0,3 1-176 15,0-4 0-15,2-1 0 0,0-7 0 0,1 0 0 16,1-4 0-16,1-3 0 0,0-4-192 0,1-1 48 31,0-1-672-31,0-5-128 0,4-1-16 0,-2-1-16 16,0-2-880-16,-2 1-192 0,0 2-16 0,-1-2-11248 0</inkml:trace>
  <inkml:trace contextRef="#ctx0" brushRef="#br0" timeOffset="1637.12">6345 4652 3679 0,'-3'-3'320'0,"1"3"-320"0,1-2 0 0,-1 1 0 0,1 1 1616 0,1 0 256 16,0 0 48-16,-1 0 16 0,1 0 256 0,-1 0 48 31,-1 3 16-31,2-3 0 0,0 0-192 0,0 19-32 15,3-7-16-15,-1 2 0 0,2 1-560 0,0 2-112 16,-1 2-32-16,1 2 0 0,0-2-320 0,0 0-64 0,-2 0-16 0,2 0 0 16,-2-3-320-16,1-1-64 0,-1-2-16 0,-1 0 0 15,3-3-384-15,-1 2-128 0,-1-2 0 0,1 2 0 32,-1-3-1088-32,0 1-336 0,2-1-64 0,0 1-13008 0</inkml:trace>
  <inkml:trace contextRef="#ctx0" brushRef="#br0" timeOffset="2160.65">6431 4422 11055 0,'0'0'976'0,"0"0"-784"0,2 0-192 0,-1 0 0 16,0 0 992-16,0 0 160 0,0 2 16 0,2-2 16 0,2 2 1056 16,0 0 192-16,1 2 64 0,1-2 0 15,0 4-368-15,-1-2-64 0,1 2-16 0,1 1 0 16,-2-1-640-16,1 0-144 0,2 6-32 0,0-1 0 0,-2 1-496 0,3 0-96 15,2 5-32-15,2 4 0 0,-1 4-288 0,1 1-64 16,0 2-16-16,-3 1 0 0,-1-4-48 0,-2 0-16 16,-1-2 0-16,-1 1 0 0,-1 0 112 0,-2 1 32 15,1-4 0-15,0-1 0 16,-3-4-320-16,1-4 0 0,0 2 0 16,0 0 0-16,1 0 0 0,-2 1 0 0,-1 1 0 0,-1-4 0 15,1 1-368-15,-3-1-80 0,1 2 0 0,-3 0-11392 16,0 3-2288-16</inkml:trace>
  <inkml:trace contextRef="#ctx0" brushRef="#br0" timeOffset="16976.21">1002 14974 6447 0,'0'0'576'0,"0"-3"-576"0,0 3 0 0,-2-1 0 16,2 1-208-16,0 0-160 0,0 0-16 0,-1-5-16 15,1 1 1280-15,-1 1 256 16,1-3 48-16,0 1 16 0,0 0-192 0,1 2-48 0,2-1 0 16,-1-2 0-16,1 4-320 0,0-4-64 0,1 2 0 15,0-2-16-15,1 0 32 0,0-1 16 0,0-3 0 0,-2 2 0 16,1 0 48-16,0 0 16 0,1-2 0 0,1-3 0 16,-1 4-48-16,1-4-16 0,-1 3 0 0,0-2 0 15,1 0-80-15,-1-2-16 0,1 2 0 0,0-3 0 16,-1 1 0-16,1-1 0 0,2 2 0 0,-3 0 0 15,1-1 112-15,-1 1 16 0,2 2 0 0,-2-1 0 16,1 2-176-16,-1-1-16 0,2 1-16 0,-1 0 0 16,1-3-96-16,-1 4-16 0,1-4 0 0,0 3 0 0,-1 0-128 15,0-2-48-15,2 0 0 0,-2-1 0 0,1 0-144 16,0-2 160-16,-1-1-160 0,0 0 160 0,1 0-32 16,0 1 0-16,-1-1 0 0,0 1 0 15,0 1 240-15,0-2 32 0,0 0 16 0,1-2 0 0,-1 2-112 0,0-1-32 16,0 3 0-16,-1 0 0 0,1-1 32 0,0 2 0 15,2-3 0-15,-1 1 0 0,1 0-304 0,0 1 0 16,1-2 0-16,1-2 0 0,-1 2 0 0,-1-1 0 16,2-1 0-16,-1-1 0 0,-2 1 0 0,1 0 0 15,-1 0 0-15,0-1 0 0,0 1 0 0,-1 1 0 16,0-2 0-16,0-2 0 0,0 4 0 0,-1-2 0 16,2 3 0-16,-3-3 0 0,1 5 416 0,-1 0-32 0,1-2 0 0,0 1 0 15,1 3-256-15,0-2-128 0,-1 2 128 0,0 2-128 16,1-2 0-16,1-1 128 0,-1 3-128 0,-1 0 0 15,1 2 0-15,-1-2 128 0,0 1-128 0,1-1 0 16,-1 0 0-16,0 0 0 0,-1-1 0 0,1 0 0 16,0 0 0-16,-1 0 0 0,0-1 0 0,1-1 0 15,0-2 208-15,0 2-32 0,0 0-16 0,1-1 0 16,0 0-32-16,-1 0-128 0,1 2 192 0,-1-3-64 16,2 2-128-16,0 0 0 0,-1-2 0 0,0 2 0 15,2 0 0-15,-1 1 0 0,1-2 0 0,-2 2 0 0,1 0 0 16,1-1 0-16,-1 0 0 0,-1 0 0 0,3 2 0 0,-2 0 0 15,1-1 0-15,-2-1 0 0,-1 5 0 0,1-2 0 16,0-3 0-16,0 4 0 0,1-5 0 16,0 2 0-16,-1-1 0 0,0 1 0 0,1-4 160 0,-1 0-160 15,0 3 192-15,-1-3-192 16,1 4 256-16,0-4-64 0,0 1-16 0,-1 1 0 16,2 2-176-16,-1-3 0 0,1 2 144 0,-1 0-144 0,1-3 0 0,-1 1 0 15,0 2 0-15,0-2 128 0,0 4-128 0,0-4 144 16,2 3-144-16,-2 2 160 0,1 0-160 0,0 0 128 0,-1 1-128 0,0-1 128 15,0 0-128-15,0-1 128 16,-1 1-128-16,0-2 128 0,0 2-128 0,-1 0 0 0,1 0 0 0,0-2 0 16,0 0 128-16,0-1 0 15,0 1 0-15,0 0 0 0,1 4-128 0,-1-2 0 0,1-2 0 0,0 1 0 16,-1 1 0-16,1 0 0 0,-1-4 0 16,1 2 0-16,-1 1 0 0,0 0 0 0,0 2 0 0,0-1 0 15,1 0 0-15,-2 2 0 0,1 0 0 0,-1 0 0 16,1 1 0-16,0-3 0 15,1 1 0-15,-1 0 0 0,0 0 0 0,0 2 0 0,0-2 0 0,-2-1 0 16,2 3 0-16,-1-4 0 0,1 3 0 0,-1-2 0 0,1 2 0 0,-2-2 0 16,2 0 128-16,-1-1-128 15,1 3 128-15,0-1 0 0,1 0 0 0,-1-1 0 16,0 0-128-16,0-1 192 0,0-1-192 0,0 0 192 16,1 1-192-16,0 0 0 0,-1 0 0 0,1 0 0 0,0 0 0 0,1 1 0 15,0-2 0-15,-3 4 0 16,-1-1 0-16,2 2 0 0,-1-2 0 0,2 3-176 0,-1-4 176 0,0 2 0 0,-1 0 0 0,1 0 0 15,-2-2 0-15,1 1 0 0,0 2 0 0,0-3 0 16,1-1 0-16,-2 1 0 16,2-3 128-16,-1 1-128 0,1 1 0 0,0-2 0 0,0-1 0 0,0 1 0 15,1 3 0-15,-1-2 0 0,1 2 0 0,-1 0-128 16,1 0 128-16,-1 2 0 0,0-2 0 0,1 0 0 16,-1 1 0-16,1-1 0 0,-1 2 0 0,0 0 0 15,1-3 0-15,-1 4 0 0,2-3 0 0,-2-3 0 16,1 4 0-16,-1 0 0 0,0-3 128 0,0 2-128 15,-1-3 0-15,1 1 0 0,0 2 0 0,-1-4 0 16,0 0 0-16,-1 0 0 16,1-1 0-16,0-1 0 0,0 4 0 0,1-2 0 0,-2 2 0 0,2-1 0 0,-1 3 0 0,1 2 0 15,1-2 0-15,0 0 0 0,2-1 176 0,-2 1-48 16,0 0 0-16,0 0 0 0,0 0-128 0,1-1 0 31,-1 1 0-31,0 0-176 0,0-2 176 0,-2 0 0 16,1 2 0-16,-2-4 0 0,2 2 0 0,0-1 0 15,0-3 0-15,-1 4 0 0,1-3 0 0,-1 2 0 16,-1 0 0-16,1 0 0 0,0 0 0 0,0 1 0 16,0 2 0-16,1-2 0 0,2-1 0 0,-2 3 0 0,-1-1 0 0,3 0 0 15,-1-1 0-15,0-1 0 0,1 1 0 0,0-2 0 16,0 2 0-16,0-3 0 0,1 3 0 0,-1-1 0 16,0 2 0-16,0 0 0 0,0 0 0 0,-2 2 0 15,0 0 0-15,-1 0 0 0,2-1 0 0,-1 0 0 16,1-2 0-16,0-1 0 0,-1 0 128 0,2-2-128 15,-2 3 0-15,1-1 0 0,0 0 0 0,1-2 0 16,-1 1 0-16,1-2 0 0,0 1 0 0,-1 2-128 16,2-2 128-16,-1 1 0 0,1-1 0 0,-2 2 0 15,1 0 0-15,1 1 0 0,-1 0 0 0,-1 2 0 16,2-3 0-16,-2 1 0 0,0 0 128 0,1 1-128 0,1-4 0 16,-2 1 0-16,1-1 0 0,0-1 0 0,-1 0 0 15,0 1 0-15,0 2 0 0,0 0-128 0,-1 1 128 0,0 2 0 16,1-2 0-16,-1-1 0 0,1 3 0 0,-1-2 0 15,2 0 128-15,-1-2-128 0,1 2 0 0,-1-3 0 16,1 1 0-16,-2 2 0 0,2-4 0 0,-2 3 0 16,0 0 0-16,0 0-128 0,1-1 128 0,-1 0 0 15,1-2 0-15,-1 1 0 0,0-1 0 0,0 1 0 0,0 4 0 16,0-4 0-16,0 2 0 0,0 0 0 0,1 1 0 0,-1 0 0 16,1-3 0-16,-1 1 0 0,0 0 128 0,1 0-128 15,-1-1 0-15,1 1 0 0,-1-2 0 0,0 4 0 16,-1-2 0-16,1 2 0 0,0-1 0 0,0 1-128 15,0 0 128-15,0-4 0 0,-2 1 0 0,2 1 0 16,-1-2 0-16,1 0 0 0,1-3 0 0,-1 1 0 16,0 4 0-16,0-4 0 0,1 2 0 0,0 0 0 15,-1 3 0-15,1-3 144 0,1 1-144 0,-1 2 160 16,-1-2-160-16,1 3 0 0,0-1 0 0,-1 1 0 16,0 2 144-16,-1 0-144 0,1-2 160 0,1 2-160 15,-1-3 0-15,0 1 0 0,0 0 0 0,1 1 0 16,1-4 0-16,-1 1 0 0,2-1 0 0,-2 2 0 0,0 0 0 0,2-2 0 15,-2 3 0-15,0 1 0 0,0-4 0 16,0 3 0-16,-1-2 0 0,2 2 0 0,-1-4 0 0,0 1 0 16,0 1 0-16,0-2 0 0,0 4 0 0,1-4 0 15,-1 3 0-15,0-1 0 0,-1 0 0 0,1 2 0 16,-1-1 0-16,1-2 0 0,0 2 0 0,1 0 0 16,0 1 0-16,-1-2 0 0,0 5 0 0,-1-6 0 0,2 1 0 15,-3-1 0-15,3 3 0 0,-2-2 0 0,0-1 0 0,1-1 0 16,-1 0 0-16,0 0 0 0,1 4 0 0,-1-3 0 15,0 1 0-15,0 5 0 0,0-4 0 0,0 3 0 16,1-1 0-16,-1 0 0 0,-2-1 0 0,2 2 0 16,-1-3 0-16,1 2 0 0,0 0 0 0,0-1 0 15,0-1 0-15,0 1 0 16,0-2 0-16,-2 2 0 0,2 1 0 0,0 0 0 16,0-2 0-16,1 1 0 0,1-3 0 0,-1 2-128 0,1-2 128 0,-1 1 0 15,1 2 0-15,-1-2 0 0,0-3 0 0,-1 3 0 16,1 2 0-16,0-2 0 15,0 2 0-15,-1 0 0 0,2-3 0 0,-2 4 0 0,-2 0 0 0,0 1 0 0,2 0 0 16,-2 0 0-16,4-1 0 0,-3 0 0 16,1 2 0-16,2-3 0 15,-1-1 0-15,0 2 0 0,0 0 0 0,0-1 0 0,1 0 0 0,-1 0 0 0,0 0 0 0,0-3 0 16,1 1 0-16,1 2 0 0,-1-3 0 0,0 1 0 16,-1 0 0-16,0 0 0 0,-2 5 0 0,1-1 0 15,-1 1 0-15,1-5 0 0,0 3 0 0,2-2 0 16,-3 2 0-16,3 0 0 0,-1 0 0 0,0-1 0 0,0-1 0 15,0 1 0-15,1 0 0 0,0-2 0 0,-1 2 0 0,0-1 0 16,1 1 0-16,-1-2 0 0,0 2 128 0,0 0-128 16,2-1 0-16,-2 0 0 15,0 0 0-15,0 1 0 0,1-3 0 0,-2 5 0 0,0 0 0 0,2 0 0 16,-2-2 0-16,1-3 0 0,0 3 0 0,-1-2 0 16,1 2 0-16,-1-1 0 0,0 1 0 0,1-2 0 15,-1 2 0-15,-1 2 0 16,-1 2 0-16,2-2-160 0,0 0 160 0,0-5 0 0,1 1 0 0,2 0 0 15,-2 1 0-15,0 0 0 0,0 0 0 0,1 3 0 16,0-2 0-16,0-2 0 0,0 2 0 0,0 0 0 0,0-1 0 31,2-2 0-31,-3 4 0 0,0-1 0 0,1-3 0 0,-2 5 0 16,0-2 0-16,-2 2 0 0,2 0 0 0,-1-2 0 16,1 3 160-16,-1-1-160 0,2 0 0 0,-3-2 0 15,2 3 0-15,-1-2 0 0,1-1 0 0,1-1 0 16,0-3 0-16,1 1 0 0,-1 2 0 0,-1-2 0 15,1 3 0-15,0-2-160 0,0 2 160 0,0-4 0 16,1-1 0-16,-1 3 0 0,1 0 0 0,-2 2 0 16,1-1 128-16,-1 1-128 0,2-2 0 0,-1-1 0 15,0 2 0-15,0 1-128 0,0-1 128 0,0 0 0 0,1-2 0 0,-2 2 0 16,0 1 0-16,-2 1 0 0,3-2 0 0,-1 1 0 16,0 2 0-16,0-2 0 0,0-1 0 0,1-1 0 15,1 0 0-15,-1-1 0 0,1 2 0 0,1-3 0 16,-2 3 0-16,0-2 0 0,0 4 0 0,2-4 0 15,-2 3 0-15,1-2 0 0,-1 2 160 0,1-3-160 16,-1 5 0-16,-3-3 0 0,2 2 0 0,-1-1 0 16,1 1 0-16,-1 1 0 0,-2 3 0 0,2-4 0 15,0-2 0-15,1 0 0 0,1-2 0 0,0-1 0 16,0 2 0-16,0-2-128 0,0 1 128 0,1 2 0 16,-1-3 0-16,0 1 0 0,0 1 0 0,-1-1 0 0,1 2 0 0,-1-2 0 15,0 1 0-15,0 0 0 0,0 0 0 0,1 2 0 16,-1-3 0-16,-1 1 0 0,1 4 0 0,0-2 0 15,-1 3 0-15,1-1 0 16,-1 0 0-16,1-1 0 0,0 0 0 0,0-1 0 0,0 2 0 0,-1-2 0 16,1 2 0-16,0-1 0 0,0 1 0 0,1-4 0 15,-1 2 0-15,0 1 0 0,-1 1 0 0,-1 0 0 16,2-4 0-16,0 2 0 0,1-4 0 0,-1 3 0 16,1-3 0-16,-1 1 0 0,0-1 0 15,2 4 0-15,-2-4 0 0,1 1 0 0,-1 2 0 0,1-2 0 16,-1 1 0-16,1-1 0 0,-1 4 0 0,1-4 0 15,0 3 0-15,-1-2 0 0,1 2 0 0,-1 0 0 0,2-2 0 0,-3 2 0 16,0-1 0-16,1 1 0 0,-1 2 0 0,0-2 0 16,2-1 0-16,-3 1 0 0,2 2 0 0,-1-2 0 15,0 2 0-15,0 0 0 0,-1-3 0 0,1 1 0 16,1 0 0-16,0-1 0 0,1 0 0 0,0 0 0 16,-1 1 0-16,1 2 0 0,1-5 0 0,-1 4 0 15,-1-4 0-15,1 3 0 0,-1 0 0 0,0-1 0 0,1 2 0 16,0-1 0-16,-1 2 0 0,1-3 0 0,-1 1 0 0,0 2 0 15,1-1 0-15,-1 0 0 0,1-1 0 0,-1-1 0 16,0 3 0-16,0-1 0 0,0 1 0 0,-1 0 0 16,1-2 0-16,1 2 0 0,-2 0 0 0,1-2 0 15,0 0 0-15,-2 2 0 16,1 0 0-16,0 1 0 0,1-1 0 0,-2 0 0 0,2-1 0 0,-1 1 0 16,0 0 0-16,-1 1 0 0,1-1 0 0,0-3 0 15,1 2 0-15,0 0 0 0,0-1 0 0,0-3 0 0,0 5 0 16,0-4 0-16,1 2 0 0,-1-3 0 0,0 5 0 15,-2-2 0-15,4 2 0 0,-4-2 0 16,1 2 0-16,0 0 0 16,1 1 0-16,-2-1 0 0,1 0 0 0,0-1 0 15,-1 4 0-15,1-3 0 0,0 4 0 0,0-3 0 16,-1 2 0-16,1 0 0 0,0-1 0 0,1-1 144 0,-2 2-144 0,1 1 0 0,0-3 0 0,0 1-176 16,-1 2 176-16,1 0 0 0,-2 0 0 0,2-1 0 15,0 0 0-15,0-1 0 0,-1 1 0 0,1 0 0 16,0 1 0-16,-2-3 0 0,2 3 0 0,-2-1 0 15,2 0 0 1,-1-1 0-16,0 2 0 0,0-2 0 0,-1 3 0 0,1-1 0 0,-1 0 0 0,-1 0 0 16,2 1 0-16,-2 0 0 0,2 1 0 0,-2 0 0 0,0 2 0 15,0-2 0-15,2-1 0 0,-2 2 0 0,0 1 0 0,0 0 0 16,2-4 0-16,-2 3 0 0,0 2 0 16,1-2 0-16,-1 0 0 0,0 0 0 0,2 0 0 0,-2-1 0 15,1-1 0-15,-1 4 0 16,2-4 0-16,-2 3 0 0,0-2 0 0,1 0 0 0,-1 0 0 0,1 0 0 15,0 2 0-15,0-2 0 0,-1-1-192 0,2 2 32 16,-2-4 16-16,2 1 0 31,-2 3-608-31,1-1-112 0,1-1-32 0,-1 1-10848 0,-1 0-2176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7:58:48.14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21341 8664 11967 0,'0'0'1072'0,"0"0"-864"0,0 0-208 0,0 0 0 16,0 0 2176-16,0 0 400 0,0 0 80 0,0 0 16 0,-7 5-1968 0,7-5-384 16,0 0-64-16,0 0-32 0,0 0-224 0,-6 4 144 15,6-4-144-15,0 0 128 0,0 0-128 0,0 0 160 16,0 0-160-16,0 0 160 0,0 0 528 0,0 0 96 16,0 0 32-16,0 0 0 0,-3-9 48 0,3 9 16 15,0 0 0-15,0 0 0 0,0 0-288 0,0 0-48 16,0 0-16-16,0 0 0 0,-4-7-112 0,4 7-32 15,0 0 0-15,0 0 0 0,-12-2 0 0,3-1 0 16,9 3 0-16,0 0 0 0,-9 3 112 0,9-3 16 16,-9 1 0-16,9-1 0 0,-11 3 0 0,4-1 0 15,-1-4 0-15,8 2 0 0,0 0-144 0,0 0-32 16,-11-2 0-16,11 2 0 0,0 0-96 0,0 0-32 16,-9-2 0-16,9 2 0 0,0 0 0 0,0 0 0 0,-8-3 0 0,8 3 0 15,0 0-80-15,0 0 0 0,0 0-128 0,0 0 192 16,-7-1 64-16,7 1 0 0,-11 1 0 0,11-1 0 15,0 0-64-15,0 0-16 0,-10 4 0 0,10-4 0 16,-11 5-48-16,11-5 0 0,0 0 0 0,-8 7 0 16,8-7-128-16,-7 8 192 0,-2-3-192 0,9-5 192 15,0 0-16-15,0 0 0 0,0 0 0 0,0 0 0 16,0 0-176-16,0 0 0 0,0 0 0 0,0 0 128 16,0 0-128-16,0 0 0 0,7 10 0 0,-7-10 0 15,0 0 0-15,0 0 0 0,0 0 0 0,0 0 0 16,0 0 0-16,6 11 0 0,-6-11 0 0,0 0 0 15,0 0 0-15,0 0 128 0,0 0-128 0,0 0 128 16,0 0 80-16,0 0 16 0,0 0 0 0,0 0 0 0,0 0-16 0,0 0 0 16,0 0 0-16,0 0 0 0,9 2-208 0,-3-2 128 15,-6 0-128-15,5-2 0 0,-1-2 128 0,2-2-128 16,-4 1 0-16,1 0 144 0,-3 5-144 0,2-6 0 16,4 2 0-16,-6 4 0 0,4-7 0 0,-2 3 0 15,1-2 0-15,-3 6 0 0,0 0 0 0,0-7 0 16,0 7 0-16,0 0 0 0,-3-5 192 0,3 5-64 15,0 0 0-15,0 0 0 0,0 0-128 0,0 0 0 16,-6-4 144-16,6 4-144 0,-8-5 128 0,8 5-128 16,0 0 160-16,0 0-160 0,0 0 0 0,-3-5 128 15,3 5-128-15,-2-4 0 0,2 4 0 0,-3-7 128 16,0 1-128-16,3 6 0 0,0 0 0 0,0 0 128 16,0 0-128-16,0 0 0 0,0 0 0 0,0 0 0 15,0 0 128-15,0 0-128 0,0 0 0 0,-10 6 144 0,-3-2-144 16,13-4 128-16,0 0-128 0,-9 12 0 0,0-4 0 0,9-8 0 15,-11 7 0-15,11-7 0 0,0 0 0 0,-10 12 0 16,10-12 128-16,0 0-128 0,0 0 128 0,0 0-128 16,-9 9 192-16,9-9-64 0,0 0 0 0,0 0 0 15,0 0-128-15,0 0 160 0,0 0-160 0,0 0 160 16,0 0-160-16,0 0 0 0,7 4 144 0,1-2-144 16,-8-2 0-16,8-2 0 0,0 1 0 0,-2 0 128 15,2-2-128-15,-8 3 0 0,0 0 0 0,0 0 128 16,7-4-128-16,-2 0 0 0,-5 4 0 0,5-5 128 15,-1 0-128-15,-4 5 0 0,4-8 128 0,-1 1-128 16,-3 7 192-16,0-5-48 0,-2-5 0 0,4 3 0 16,-4 1-16-16,2-1-128 0,0-2 192 0,0 9-64 0,-6-4-128 0,6 4 0 15,0 0 144-15,-9-2-144 0,0-1 0 16,9 3 128-16,-15 3-128 0,5-1 0 0,10-2 0 0,-13 9 0 16,0 0 0-16,1 3 128 0,2-1-128 0,0 2 0 15,0 1 0-15,1-1 0 0,2-1 0 0,1-2 0 16,1 1 0-16,5-11 0 0,-4 10 0 0,4-10 0 15,0 0 0-15,-2 10 0 0,2-10 0 0,0 0 0 16,0 0 0-16,0 0 0 0,0 0 0 0,0 0 0 16,12-1 0-16,-3-1 0 0,-1-1 0 0,0-2 128 15,0-2-128-15,0 1 128 0,-1-3-128 0,-1-1 0 16,-2 1 0-16,-1 0 128 0,1 3-128 0,-1-3 0 16,-2-1 0-16,-1 10 0 0,0 0 0 0,-1-10 0 15,-2 2 0-15,3 8 128 0,0 0-128 0,0 0 0 0,-7-6 0 16,7 6 0-16,0 0 0 0,-11 2 0 0,11-2 0 0,-9 7 0 15,0 1 0-15,9-8 0 0,-8 9 0 0,2 0 0 16,0 0 0-16,6-9 0 0,-6 12 0 0,6-12 0 16,-5 9 0-16,5-9 0 0,-6 10 0 0,6-10 0 15,0 0 0-15,0 0 0 0,0 0 0 0,0 0 0 16,6 11 0-16,-6-11 0 0,0 0 0 0,10 2 0 16,-1 2 0-16,0-4 0 0,0 0 0 0,0 0 0 15,2-5 0-15,1 1 0 0,1 0 0 0,-3-2 0 16,-1-1 0-16,3 2 0 0,0 0 0 0,-2-1 128 15,-2 0-128-15,0 1 0 0,1 0 0 0,-9 5 0 16,6-6 0-16,-6 6 0 0,0 0 0 0,6-6 0 16,-6 6 0-16,0 0 0 0,-3-8 0 0,3 8 0 15,-6-5 0-15,-4 0 128 0,-3 2-128 0,0 2 0 0,0 1 0 0,0 0 0 16,0 0 0-16,0 2 0 0,-1 2 0 0,1-1 0 16,1 2 0-16,3 0 0 0,-1 0 0 0,10-5 0 15,-10 8 0-15,4 0 0 0,1 1 0 0,1-1 0 16,1 1 0-16,3-9-128 0,3 11 128 0,-1-1 0 15,-2-10 0-15,7 12-128 0,-1-2 128 0,1-2 0 16,-7-8 0-16,8 6-128 0,1 0 128 0,1-2 0 16,-10-4 0-16,12 2 0 0,-2-2 0 0,-10 0 0 15,12-2 0-15,-3-2 0 0,-9 4 0 0,11-7 0 16,0 1 128-16,-1-1-128 0,-5-2 0 0,1 1 144 16,2 2-144-16,0-5 0 0,0 2 128 0,-2 0-128 15,0 1 0-15,-4-1 0 0,1 0 128 0,-2 1-128 16,-1 0 0-16,0 8 0 0,0-9 128 0,0 9-128 0,-4-6 0 0,4 6 0 15,0 0 0-15,-8-7 0 0,-2 6 0 0,-1 1 0 16,1 1 0-16,0 3 0 0,0 0 0 0,1 1-144 16,-1 2 144-16,2-1 0 0,8-6-144 0,-8 11 144 15,2-1 0-15,1-1 0 0,5-9-144 0,-6 9 144 16,2 0 0-16,4-9 0 0,4 12 0 0,-4-12 0 16,0 11 0-16,0-11 0 0,8 9 0 0,-1-4 0 15,-7-5 0-15,0 0 0 0,0 0 0 0,10 4 0 16,1-4 0-16,-11 0 0 0,0 0 0 0,11-4 0 15,0 0 0-15,-5-1 0 0,-6 5 0 0,5-8 0 16,-1 0 128-16,2-1-128 0,-1 1 0 0,0 2 0 16,-5 6 128-16,4-9-128 0,-3-1 0 0,-1 10 0 15,3-9 0-15,-1 1 0 0,-2 8 0 0,0 0 0 0,0 0 0 0,0 0 0 16,0 0 0-16,0 0 0 0,0 0 0 0,0 0 0 16,0 0 0-16,0 0 0 0,0 0 0 0,0 0 0 15,0 0-128-15,0 0 128 0,0 0 0 0,0 0 0 16,0 0 0-16,0 0 0 0,0 0 0 0,0 0 0 15,0 0 0-15,0 0 0 0,0 0 0 0,11-1 0 16,-11 1 0-16,0 0 0 0,10 1 0 0,-10-1 0 16,0 0 0-16,11 2 0 0,-11-2 0 0,10 1 0 15,-10-1 0-15,11 0 0 0,-11 0 0 0,0 0 0 16,10-4 0-16,-10 4 0 0,0 0 0 0,0 0 0 16,6-6 0-16,-6 6 0 0,0 0 0 0,3-11 0 15,-3 11 0-15,0 0 0 0,0 0 0 0,0 0 0 16,-4-5 0-16,4 5 0 0,-6-4 0 0,6 4 0 15,-9-1 0-15,1 1 0 0,8 0 0 0,0 0 0 0,-9 2 0 0,9-2 0 16,-10 2 0-16,10-2 128 0,0 0-128 16,0 0 0-16,-10 0 0 0,10 0 0 0,0 0 0 0,0 0 0 15,0 0 0-15,-9 1 0 0,0 2 0 0,9-3 0 16,0 0 0-16,0 0 0 0,-9 6 0 0,9-6 0 16,0 0 0-16,-7 8 0 0,7-8 0 0,-8 6 0 15,2 1 0-15,6-7 0 0,-7 8 0 0,1 0 0 16,-2-4 0-16,8-4 0 0,-7 6 0 0,7-6 0 15,0 0 0-15,0 0 0 0,0 0 0 0,0 0 0 16,0 0 0-16,0 0 0 0,0 0 0 0,0 0 0 16,0 0 0-16,0 0 0 0,0 0 0 0,12 5 0 15,0 1 0-15,-12-6 0 0,0 0 0 0,0 0 0 0,12 2 0 0,-3-2 0 16,-9 0 0-16,0 0 0 0,0 0 0 16,0 0 0-16,0 0 0 0,0 0 0 0,10-2 0 0,-10 2 0 15,0 0 0-15,0 0 0 0,0 0 0 0,0 0 0 16,0 0 0-16,0 0 0 0,5-8 0 0,-5 8 0 15,0 0 0-15,0 0 0 0,0 0 0 0,0 0 0 16,0 0 0-16,0 0 0 0,0 0 0 0,-5-7 0 16,-4 1 0-16,9 6 0 0,0 0 0 0,0 0 0 15,0 0 0-15,-6-6 0 0,6 6 0 0,0 0 0 16,-8-5 0-16,8 5 0 0,-7-4 0 0,7 4 128 16,0 0-128-16,0 0 0 0,-10-4 0 0,10 4 0 15,0 0 0-15,0 0 0 0,0 0 0 0,0 0 0 16,0 0 0-16,0 0 0 0,0 0 0 0,0 0 0 0,-7 7 0 0,7-7 0 15,0 0 0-15,-4 12 0 0,4-12 0 16,-5 7 0-16,5-7 0 0,0 0 0 0,0 0 0 0,0 0 0 31,0 0-896-31,0 0-192 0,12-3-16 0,3-7-13376 0,6-4-2672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31T16:13:05.34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1979 5136 4607 0,'0'0'400'0,"0"0"-400"15,0 0 0-15,-9-2 0 0,1 1 832 0,8 1 96 16,0 0 16-16</inkml:trace>
  <inkml:trace contextRef="#ctx0" brushRef="#br0" timeOffset="1">1908 5077 2751 0,'0'0'128'0,"0"0"16"0,0 0-144 0,0 0 0 0,0 0 0 0,0 0 0 16,7-4 2208-16,-7 4 416 0,0 0 64 0,0 0 32 16,7-4-1632-16,-7 4-320 0,0 0-64 0,0 0 0 15,0 0-176-15,0 0-16 0,0 0-16 0,0 0 0 16,0 0 48-16,0 0 16 0,2-4 0 0,-2 4 0 15,0-7 112-15,0 7 32 0,0 0 0 0,0 0 0 16,0 0-64-16,0 0-16 0,5-5 0 0,-5 5 0 16,0 0-112-16,4-5-32 0,-4 5 0 0,0 0 0 15,0 0 128-15,6-4 32 0,-6 4 0 0,0 0 0 16,7-4-224-16,-7 4-32 0,0 0-16 0,0 0 0 0,0 0-128 0,0 0-32 16,0 0 0-16,0 0 0 0,0 0-80 0,0 0 0 15,0 0-128-15,0 0 192 0,6 6-32 0,-6-6-16 16,0 0 0-16,6 10 0 0,-4 0 128 0,3-1 32 15,-1-1 0-15,-1 0 0 0,-3-8 48 0,4 10 16 16,-1 2 0-16,0 1 0 0,-1-2-112 0,1 2-32 16,-1-2 0-16,1 2 0 0,0-2-64 0,-1 2-16 15,-2-2 0-15,2 1 0 0,-1 2-144 0,2-1 192 16,-1-1-192-16,-1 0 192 0,0 2-16 0,-2 1 0 16,1 0 0-16,1 1 0 0,1-3-48 0,-1 2 0 15,-1 0 0-15,0 1 0 0,0 0 16 0,0 1 0 16,0-1 0-16,0 1 0 0,-3-3 64 0,2 0 16 15,0 1 0-15,-1-1 0 0,-1 0 16 0,2 0 0 0,-3-2 0 0,2 0 0 16,1-2-32-16,-1 0 0 0,0 0 0 0,1-1 0 16,-1-1 48-16,1 2 0 0,-1-3 0 0,0 2 0 15,2-9-32-15,-3 8 0 0,-1 1 0 0,1-2 0 16,3-7-96-16,-4 8-128 0,1-1 176 0,-1-1-176 16,0-1 144-16,4-5-144 0,-6 5 0 0,1 1 144 15,-2-2-144-15,7-4 0 0,-8 6 0 0,1-1 128 16,0 0-128-16,0 0 0 0,0 0 144 0,0-2-144 15,7-3 176-15,-9 2-48 0,-2 0 0 0,2-2 0 16,1 0-128-16,0 0 192 0,-1-2-192 0,-1 0 192 16,2 2 0-16,0-3 16 0,-1 0 0 0,0 1 0 15,-1-1-80-15,0 1 0 0,2-2-128 0,-3-1 192 0,-2 1-192 16,2 1 128-16,2-1-128 0,0 0 0 0,-3 1 0 0,2-1 0 16,1 1 0-16,1 1 0 0,-2 1 0 0,3-1 0 15,1-1 0-15,6 3 0 0,0 0-304 0,-7-3 48 16,-1 1 16-16,8 2 0 15,0 0-352-15,0 0-80 0,-4-6-16 0,4 6 0 16,0 0-2064-16,0 0-400 0,0 0-96 0</inkml:trace>
  <inkml:trace contextRef="#ctx0" brushRef="#br0" timeOffset="2">2506 4800 16175 0,'0'0'704'0,"0"0"176"0,0 0-704 0,0 0-176 0,0 0 0 0,0 0 0 16,0 0 784-16,0 0 128 0,0 0 32 0,9-4 0 15,-2 0-448-15,-7 4-96 0,0 0-16 0,11-4 0 16,1-1-192-16,-2 2-32 0,-10 3-16 0,9 0 0 0,-1-3-16 0,0 2 0 16,-8 1 0-16,0 0 0 0,0 0 224 0,0 0 32 15,12 0 16-15,-12 0 0 16,0 0 304-16,0 0 48 0,0 0 16 0,0 0 0 0,0 0-64 0,0 0-16 16,4 6 0-16,-4-6 0 0,0 0-112 0,0 0 0 15,0 0-16-15,0 0 0 0,0 0-48 0,1 8 0 16,-1-8 0-16,0 0 0 0,0 0-112 0,-4 8-16 15,0-1-16-15,4-7 0 0,0 0-16 0,-5 5 0 16,1 1 0-16,4-6 0 0,-7 8-80 0,2 1-16 16,2 0 0-16,-2-3 0 0,-2-1-48 0,3 2-16 15,4-7 0-15,-4 11 0 0,-5 2-64 0,3 0-128 16,1-2 176-16,0 2-176 0,-2 0 176 0,2 0-176 0,-2-1 160 16,0 2-160-16,2 2 192 0,-1-1-64 0,-2-1-128 15,1 0 192-15,0 0 0 0,-2 0 0 0,0 3 0 0,0-1 0 16,2 4 64-16,-2-2 0 0,0 1 0 0,0-1 0 15,-1-1-48-15,0 2 0 0,1-1 0 0,0 2 0 16,0 2-80-16,3-1 0 0,2-1-128 0,0 1 192 16,-2 0-32-16,3 2-16 0,2 1 0 0,0 2 0 15,0 1-16-15,1-3-128 0,2 0 192 0,0 0-64 16,0 1-128-16,1-3 160 0,-2 1-160 0,2-2 160 16,1-2-160-16,-1 1 0 0,0-2 144 0,0 0-144 15,1-2 0-15,1 1 0 0,0-2 0 0,1 0 128 16,-2 1-128-16,0-2 0 0,2 0 128 0,0 0-128 15,-1 1 0-15,1-2 0 0,1-2 0 0,0-1 128 16,-1 1-128-16,2-1 0 0,0 0 0 0,1-2 0 16,0 0-336-16,1-3 16 0,0 1 0 0,1-1 0 15,1 0-384-15,0-2-64 0,0 0 0 0,1 0-16 16,4 1-304-16,-5 2-64 0,-5-4-16 0,2 3 0 16,2-2-1936-16,-1 2-384 0,-3 5-80 0,-2-1-16 0</inkml:trace>
  <inkml:trace contextRef="#ctx0" brushRef="#br0" timeOffset="3">2721 5298 7359 0,'0'0'656'0,"0"0"-528"15,0 0-128-15,0 0 0 0,0 0 2176 0,0 0 416 16,0 0 80-16,0 0 16 0,0 0-1344 0,0 0-256 0,0 0-48 0,0 0-16 15,0 0-320-15,0 0-64 0,0 0 0 0,0 0-16 16,0 0-192-16,0 0-48 0,0 0 0 0,0 0 0 16,4-5 64-16,-4 5 0 0,0 0 0 0,0 0 0 15,6-4 16-15,-6 4 16 0,0 0 0 0,0 0 0 16,0 0 96-16,0 0 0 0,0 0 16 0,0 0 0 16,0 0 96-16,0 0 16 0,0 0 0 0,0 0 0 15,0 0-48-15,0 0 0 0,0 0 0 0,0 0 0 16,0 0-224-16,0 0-48 0,0 0-16 0,0 0 0 15,0 0-160-15,0 0-16 0,0 0-16 0,6 5 0 16,-6-5-176-16,4 7 192 0,-4-7-192 0,3 9 192 16,-1 3 0-16,-1-2 0 0,-2-1 0 0,1 3 0 15,0 1 112-15,2 1 16 0,1-4 16 0,-3 3 0 16,1 3-16-16,2-2-16 0,0 0 0 0,-2-1 0 0,2 2-48 16,3-2-16-16,0 2 0 0,-1-3 0 0,-2 1-16 0,1-2 0 15,0-1 0-15,1 0 0 0,-2 0-32 0,1 3 0 16,0-3 0-16,-1-1 0 0,1 0-48 0,2-3-16 15,-3 1 0-15,1-1 0 0,1-1-128 0,-5-5 192 16,6 5-192-16,-6-5 192 0,6 5-192 0,-6-5 160 16,7 2-160-16,-7-2 160 0,9 0-32 0,-9 0 0 15,7-5 0-15,-1 0 0 0,-1-2 0 0,1 0-128 16,0 0 192-16,-3-3-64 0,-1-1-128 0,1-1 160 16,0-2-160-16,1 0 160 0,0 2-160 0,-1-1 0 15,-1 0 0-15,2 1 128 0,2 0-128 0,-2 4 0 16,0-1 0-16,2 1 0 0,-2 3 0 0,-4 5 0 15,0 0 0-15,8 0 0 0,1 3-208 0,0 1 80 16,-9-4 128-16,6 7-208 0,-2 2 80 0,2 1 128 0,2 4-208 0,-1-4 80 16,-5 2 128-16,3 1 0 0,5-3-144 15,-4 0 144-15,-5 1 0 0,3-2 0 0,1 0 0 0,1 1 0 16,-1-3 0-16,1-1 0 0,-6-6 0 0,7 7 0 16,-1-1 0-16,-1-3 192 0,-5-3-192 0,5 3 192 15,-5-3-192-15,7 4 0 0,-7-4 0 0,7 1 0 16,-7-1 128-16,7-1 0 0,-7 1 0 0,0 0 0 15,7-5 192-15,-7 5 16 0,6-7 16 0,-1 0 0 16,-5 7-16-16,5-8 0 0,-1 1 0 0,-1-2 0 16,-2-1-112-16,0 2-32 0,0-2 0 0,1-2 0 15,1 0-64-15,0-1-128 0,0-2 176 0,0 2-176 16,1 1 160-16,0-3-160 0,-2 1 128 0,-1-1-128 16,2 1 0-16,-2-1 0 0,0-4 128 0,-1 2-128 0,0 1 0 15,0 2 0-15,2 0 0 0,-2-1 0 0,-1 2-256 0,1 1 32 16,0 0 0-16,0 2 0 15,-1 3-512-15,1-1-96 0,0 8-32 0,1-8 0 16,-1 0-608-16,0 8-128 0,0 0-32 0,6-7 0 16,-6 7-1568-16,7-4-304 0,-2 1-64 0</inkml:trace>
  <inkml:trace contextRef="#ctx0" brushRef="#br0" timeOffset="4">3400 5608 22975 0,'0'0'1024'0,"0"0"192"0,0 0-960 16,0 0-256-16,0 0 0 0,0 0 0 0,0 0 848 0,0 0 128 16,0 0 32-16,0 0 0 0,11 7-576 0,-3-3-112 15,0 2-32-15,1-1 0 0,2 1-144 0,0 2-16 16,0 0-128-16,0 3 192 0,0-1-192 0,1-1 0 15,0 0 0-15,0 1 0 0,-1 2 0 0,-2 0 0 16,-2 1 0-16,-3 0 0 0,0 0 0 0,-1-2 0 0,0 2 0 16,-3 1 0-16,-1 1 256 0,-2 0 0 0,-1-4 0 0,-2 2 0 15,-1 2 96-15,-1-1 32 0,0-1 0 0,-2 2 0 16,-3-3-384-16,2-1 144 0,-2 0-144 0,3-1 0 31,2-3-1088-31,-3 0-336 0,-1-3-64 0</inkml:trace>
  <inkml:trace contextRef="#ctx0" brushRef="#br0" timeOffset="5">3891 4900 10127 0,'0'0'896'0,"0"0"-704"15,0 0-192-15,0 0 0 0,0 0 5104 0,-2 8 976 16,5 5 208-16,3 1 48 0,-2 3-5120 0,3 3-1008 15,2 4-208-15,1 2 0 0,-3 5 0 0,1-1 0 16,2 0 0-16,-2 1-128 0,-1 3 128 0,1-2 0 16,-2 0 0-16,-2-2 0 0,0 1 0 0,-2-2 0 0,-2-1 0 0,0-1 0 15,1 0 128-15,-1-1 48 0,-3-2 16 0,3-4 0 16,0-3 368-16,0-1 80 0,0-4 0 0,0-2 16 16,2-1 48-16,0-4 0 0,-2-5 0 0,0 0 0 15,0 0-256-15,0 0-64 0,0 0 0 0,0 0 0 16,0 0-160-16,0 0-32 0,0 0-16 0,6-5 0 15,-3-2-48-15,0-3 0 0,0-1 0 0,1 0 0 16,0-3-128-16,2-1 0 0,0-4 144 0,2 1-144 16,-1 3 0-16,0-2 0 0,0 3 0 0,1 1 0 15,0 1 0-15,-1 0-128 0,-1 1 128 0,2 1 0 16,1 4 0-16,0 1-128 0,0 0 128 0,-1 1 0 16,0 0 0-16,1 0 0 0,1 2 0 0,-1 1-128 15,-9 1 128-15,11 0 0 0,0 2-144 0,0 1 144 16,-2 2 0-16,-1 0-176 0,1 2 176 0,-2 1-128 0,2 1 128 0,-2 0-160 15,-2 2 160-15,1-1-160 0,0 2 160 0,-2-2 0 16,-3 0 0-16,1-1 0 0,-1 1 0 0,-1-3 0 16,-3 1 160-16,0 2-160 0,1-1 256 0,-2 0-64 15,1-2 0-15,-2 0 0 0,-2 2 32 0,0-3 0 16,3-1 0-16,-3 1 0 0,-3 2-16 0,2-3 0 16,0 0 0-16,-2 1 0 0,-1-2-48 0,-1-1-16 15,0 1 0-15,-1-1 0 0,0-1-16 0,0 1-128 16,0-1 192-16,0-1-64 0,0-1-128 0,-2 1 0 15,1 0 0-15,0-1 0 0,1 0 0 0,2-1 0 16,0 0 0-16,0 1-176 16,1-1-272-16,2 0-48 0,1 0-16 0,7 1 0 15,-7-3-512-15,7 3-96 0,0 0-32 0,-5-7 0 16,3 1-1920-16,2-3-400 0,2 1-80 0,5 1-16 0</inkml:trace>
  <inkml:trace contextRef="#ctx0" brushRef="#br0" timeOffset="6">4170 4597 6447 0,'0'0'576'0,"0"0"-576"0,0 0 0 0,0 0 0 16,0 0 4400-16,0 0 768 0,0 0 144 0,0 0 48 15,0 0-3968-15,0 0-800 0,3 10-144 0,-3-10-48 16,0 0-128-16,8 8-16 0,-3-1-16 0,3-1 0 16,-1 0 96-16,2 0 32 0,1 1 0 0,0 1 0 15,1 1-16-15,1 2 0 0,2 0 0 0,2 2 0 16,-2 2 704-16,2 2 144 0,0-2 16 0,1 2 16 15,3 3-1456-15,-1 1-288 0,0-1-64 0,2 2-16 0,-1 0 864 0,1 1 176 16,-2 3 48-16,0 2 0 0,-1 3-32 0,-1 0 0 16,-3-2 0-16,0 1 0 0,1 1 112 0,-2-1 32 15,1-1 0-15,-4 0 0 0,-1 0-80 0,0-1-16 16,-1 1 0-16,0 3 0 0,-1 2-176 0,0 3-32 16,-1-1-16-16,-1 1 0 0,-5-3-160 0,0-1-128 15,0-2 144-15,-3 0-144 0,-4-1 192 0,3 3-64 16,-2-3-128-16,1 0 192 0,-5-2-192 0,0 4 128 15,-1-3-128-15,-1 2 0 0,-1 1 0 0,0 0 128 16,-2 3-128-16,-2-4 0 16,1 0-1664-16,-1-1-368 0,-3 0-80 0</inkml:trace>
  <inkml:trace contextRef="#ctx0" brushRef="#br0" timeOffset="7">5002 5160 11679 0,'0'0'512'0,"0"0"128"0,-7 1-512 0,7-1-128 0,-8 0 0 0,8 0 0 16,0 0 1104-16,0 0 208 0,-7 2 32 0,7-2 16 15,0 0-416-15,0 0-96 0,0 0-16 0,0 0 0 16,0 0 80-16,0 0 16 0,0 0 0 0,0 0 0 16,0 0 96-16,0 0 0 0,0 0 16 0,0 0 0 15,0 0-336-15,10 5-80 0,-10-5-16 0,11 1 0 16,1 3-304-16,0-2-64 0,1-2-16 0,1 0 0 16,2-1 16-16,1 0 0 0,-1-3 0 0,2 3 0 15,-2-3 80-15,3 1 32 0,3-1 0 0,-1 0 0 16,0 1-96-16,-1-1 0 0,0 2-16 0,-1-1 0 15,-4 1-240-15,2 0 128 0,-1 1-128 0,-2 1 0 16,-2 0 0-16,-1 0 0 0,0 0 0 0,-1 1 0 16,-1 1 0-16,-1-1 0 0,-8-1-144 0,9 3 144 15,-9-3-704-15,8 3-64 0,-8-3 0 0,10 4 0 16,-2-3-688-16,-8-1-144 0,0 0-16 0,0 0-9968 16</inkml:trace>
  <inkml:trace contextRef="#ctx0" brushRef="#br0" timeOffset="8">5094 5326 11055 0,'0'0'976'0,"0"0"-784"0,0 0-192 0,0 0 0 15,0 0 2928-15,0 0 528 0,0 0 128 0,-3-4 0 16,3 4-2592-16,0 0-528 0,0 0-96 0,0 0-32 15,0 0-96-15,0 0-32 0,0 0 0 0,0 0 0 16,0 0-208-16,0 0 0 0,0 0 0 0,9 0 0 16,3 0 0-16,-2 0 0 0,-2 0 0 0,0-3 0 0,1 3 192 0,0-1-48 15,2-2-16-15,-1 3 0 0,0-2 320 0,0 1 48 16,0 0 16-16,2 0 0 0,-1-1 64 0,2 2 0 16,-1 0 16-16,0 0 0 0,0 0-304 0,1 0-64 15,1-3-16-15,1 2 0 0,0 0-80 0,-1 1 0 16,1 0-128-16,-1 1 192 0,0-1-192 0,2-1 0 15,-1 1 0-15,-1 0-160 0,-2 0 160 0,1 0-192 16,0 3 192-16,1-1-192 16,0-1-1984-16,1-1-416 0</inkml:trace>
  <inkml:trace contextRef="#ctx0" brushRef="#br0" timeOffset="9">6075 4704 19583 0,'0'0'864'0,"0"0"176"0,0 0-832 0,0 0-208 16,0 0 0-16,0 0 0 0,0 0 768 0,0 0 96 16,0 0 32-16,0 0 0 0,0 0-160 0,0 0-32 15,0 0 0-15,0 0 0 0,0 0-64 0,0 0-32 16,-1 10 0-16,1-10 0 0,1 9-336 0,-1 0-64 15,0-9-16-15,2 9 0 0,-1-1 80 0,2 0 16 16,0 0 0-16,1 2 0 0,-1-2 160 0,2 5 48 16,-1 0 0-16,1 2 0 0,1-2 16 0,0 0 16 0,-1 4 0 15,0 0 0-15,-1 0-128 0,0 1-16 0,0 1-16 0,-2 3 0 16,-2 0-224-16,0 2-144 0,0-1 192 0,-1 1-192 16,0 0 128-16,-1-1-128 0,0-2 0 0,-1-2 0 15,1 1 0-15,0-4-144 0,-1-1-16 0,2 1 0 31,-2-4-640-31,3 0-128 0,-1-2-32 0,1-10-8576 0,1 7-1728 0</inkml:trace>
  <inkml:trace contextRef="#ctx0" brushRef="#br0" timeOffset="10">5706 5352 27647 0,'0'0'2448'0,"0"0"-1952"16,0 0-496-16,0 0 0 0,0 0 1984 0,0 0 320 0,9-2 48 0,2 0 16 15,2 0-2112-15,1 0-400 0,1 0-96 0,3 1-16 16,1-1 256-16,1 0 0 0,2-2 0 16,2 1 0-16,3 1 160 0,1 0-32 0,2-2 0 0,1 1 0 15,2-1 32-15,0-1 0 0,-2 3 0 0,2-3 0 16,-2 2-160-16,2-2 128 0,-2-1-128 0,2 1 128 15,-2 0-128-15,2 1 0 0,1-4 0 0,-2 2 0 16,0 0 0-16,-1 0 0 0,-3 2 0 0,1 1 0 16,-2-1-256-1,-3 1-128-15,-4-1-16 0,0 4-16 0,-4-3-1888 0,-2 3-368 0,-2 3-80 16,-2-3-10112-16</inkml:trace>
  <inkml:trace contextRef="#ctx0" brushRef="#br0" timeOffset="11">5932 5821 3679 0,'0'0'320'0,"0"0"-320"0,-6-3 0 0,6 3 0 15,0 0 5088-15,0 0 944 0,0 0 192 0,0 0 48 16,0 0-4976-16,0 0-976 0,0 0-320 0,0 0 160 16,0 0 160-16,0 0 48 0,6-4 0 0,-1-3 0 15,0 0 0-15,1 2 0 0,2 0 0 0,-1-3 0 16,0-1 144-16,1 0 16 0,3-1 16 0,-1 0 0 16,-2 1 112-16,3-1 32 0,0-1 0 0,0-2 0 15,-1 0-48-15,-1 1-16 0,-1-1 0 0,2-3 0 0,4 3-176 0,-3-2-16 16,-2-1-16-16,1 1 0 0,0-1-224 0,-1 0-32 15,-1 2-16-15,-2 3 0 0,1 1-144 0,0 3 128 16,-1 2-128-16,-1-1 128 0,-5 6 0 0,6-5 0 16,-6 5 0-16,8 0 0 0,-8 0-128 0,0 0 0 15,8 4 144-15,-8-4-144 0,8 8 0 0,-2 1 0 16,-1-2 0-16,-1 2 0 0,-1 1 0 0,0 0 0 16,-1 1 0-16,0 2 0 0,0 0 0 0,1 1 0 15,0 0 0-15,0 1 128 0,-2-1-128 0,2 0 0 16,1 0 0-16,1 0 0 0,0-1 0 0,1-1 0 15,0-2 0-15,1 1 0 0,-2-3 0 0,2 3 144 16,2-3-144-16,-2-1 0 0,-7-7 144 0,9 9-144 16,0-4 0-16,0 2 144 0,-3-1-144 0,0 0 160 15,2-1-160-15,-8-5 160 0,0 0 48 0,10 2 16 0,-2-2 0 16,-8 0 0-16,11 0 160 0,-2-1 16 0,0 0 16 0,-1-1 0 16,-8 2 64-16,9-5 16 0,-1-2 0 0,-1 3 0 15,-1-2-96-15,1 2-16 0,0-3 0 0,1 1 0 16,-3-1-112-16,2 0-16 0,-1-2-16 0,1 1 0 15,0-3-96-15,0 1-16 0,1-2 0 0,-2-1 0 16,-2 1-128-16,1 0 192 0,0-3-192 0,0 0 192 16,-1 0-192-16,-2-2 0 0,-1 1 144 0,2-1-144 15,0 1 0-15,-2-1 0 0,1 2 0 0,-1 0 0 16,2-2 0-16,-1 5-128 0,-1 0 0 0,1 2 0 16,0 5-368-16,1-1-64 15,0-1-16-15,1 0 0 0,-1 2-1440 0,-3 5-288 0,8-3-64 0,-8 3-9312 16,10-1-1856-16</inkml:trace>
  <inkml:trace contextRef="#ctx0" brushRef="#br0" timeOffset="12">7617 4765 7359 0,'0'0'320'0,"0"0"80"0,0 0-400 0,0 0 0 16,0 0 0-16,0 0 0 0,-3-7 3712 0,3 7 672 15,0 0 128-15,-5-4 32 0,5 4-3584 0,0 0-704 16,-7-1-128-16,0 1-128 0,-2 1 192 0,2 1-64 15,0 1 0-15,0 0 0 0,-1 0 64 0,-1-3 16 16,1 1 0-16,-1 0 0 0,-1 1 256 0,-1-1 48 16,0 1 16-16,-2 1 0 0,-2-2 240 0,0 0 64 15,0 2 0-15,-2 0 0 0,1 0-112 0,-2 0-16 16,-2 0 0-16,1 0 0 0,0 1-224 0,-1 2-48 0,-4 2-16 0,1-1 0 16,1-3-48-16,0 4-16 0,-3-1 0 0,2 2 0 15,1 0-176-15,0 2-48 0,1 0 0 0,-1 0 0 16,2-1-128-16,0-2 0 0,3 1 144 0,2-1-144 15,0 1 256-15,3-6-32 0,2 1 0 0,3 0 0 16,7-4 48-16,0 0 16 0,0 0 0 0,1 9 0 16,-1-9-32-16,6 8 0 0,2-3 0 0,2 0 0 15,3 1-80-15,-1-2-32 0,1 2 0 0,2-2 0 16,-1 0-144-16,2 3 192 0,1 0-192 0,0-1 192 16,0-2-192-16,1 1 0 0,-1-2 0 0,2 0 0 15,0-1 144-15,2 1-144 0,-1 0 160 0,1-1-160 16,-2-1 272-16,-1 0-32 0,1-1-16 0,-1 0 0 0,0 2 96 15,1 1 32-15,-2-2 0 0,-1 1 0 0,0 0-96 16,-1 0 0-16,-2-1-16 0,-1 1 0 0,1 0-112 16,-2 0-128-16,-1 2 176 0,0-1-176 0,0 1 128 0,-1-2-128 15,-1 0 0-15,-8-2 0 0,8 3 128 0,-1 1-128 16,-7-4 0-16,0 0 0 0,5 4 0 0,-5-4 0 16,0 0 128-16,0 0-128 0,2 8 0 0,-2-1 128 15,-3 0-128-15,0 0 0 0,-3-1 208 0,-1 0-64 16,0-1-16-16,-1 0 0 0,-1 2-128 0,-2-2 0 15,0 1 0-15,0 1 128 0,0 0-128 0,-3 0 0 16,0-2 0-16,-2 2 128 0,1-3-128 0,-1 2 0 16,-1 1 0-16,-1 0 0 0,0 1 0 0,1 1 0 15,1-2 0-15,-2 2 0 0,0-2 0 0,0 0 0 16,2 1 0-16,0-1 0 0,-1 3 0 0,2-2 0 16,1-3 0-16,0 2 0 0,1 2 0 0,0-2 0 0,1-1 0 15,1-1 0-15,0 1 0 0,0 0 0 0,-1-1 0 0,2 2 0 16,-1 2 0-16,3 0 0 0,-2 0 0 0,2 1 0 15,1-1 0-15,1 1 0 0,-2-4 0 0,4 0 0 16,-2 1 0-16,2 1 0 0,-1-1 0 0,1 3 0 16,1-4 0-16,0 2 0 0,0-1 0 0,1 0 0 15,2-7 0-15,-1 7 0 0,1-7 0 0,0 0 0 16,1 9 0-16,-1-9 0 0,3 9 144 0,2-3-144 16,1-2 128-16,1 0-128 0,-7-4 128 0,10 2-128 15,0 3 224-15,0 2-32 0,2 3 0 0,-1-4 0 16,-1-5-48-16,1 1-16 0,1 2 0 0,1-2 0 15,1 1-128-15,1 0 0 0,2 0 0 0,-1 1 0 16,1-2 160-16,1-1-160 0,1 2 192 0,3-2-192 0,2 0 224 0,0 0-64 16,1 0-16-16,-1 2 0 0,1-1-144 0,-1 0 160 15,-2-1-160-15,0 0 160 0,-1 1-160 0,-1-1 0 16,0-1 0-16,-3 2 128 0,-1-2-128 0,-1 0 0 16,0 0 0-16,-3 1 0 0,1-1 0 0,-1 0-256 15,-1-1 64-15,0 1 16 16,-1-2-400-16,0 2-96 0,0 0-16 0,-1 0 0 15,1 2-1488-15,0-2-320 0,-1 0-48 0,2 0-9024 16,0 0-1808-16</inkml:trace>
  <inkml:trace contextRef="#ctx0" brushRef="#br0" timeOffset="13">7073 5968 9215 0,'0'0'816'0,"0"0"-656"16,0 0-160-16,0 0 0 0,0 0 2832 0,0 0 544 16,0 0 96-16,0 0 32 0,0 0-2464 0,0 0-480 15,0 0-112-15,0 0 0 0,0 0 48 0,0 0 16 16,0 0 0-16,0 0 0 0,0 0-192 0,-4 7-16 16,4-7-16-16,-3 8 0 0,0 0-288 0,-1 1 160 15,1 0-160-15,1 0 128 0,-3-1-128 0,1 1 0 16,-2 1 0-16,0 1 128 0,-1 0 32 0,0 0 0 15,0 0 0-15,-1 1 0 0,1 1 16 0,-2 2 0 16,1-1 0-16,1-2 0 0,1 1-176 0,1-3 0 0,3-1 0 0,0 1 128 16,4-1-128-16,0 0 0 0,-2-9 0 0,6 7 0 15,3-1 0-15,0 0 0 0,0-3-160 0,1-1 160 32,2-2-496-32,-1 0 0 0,0 0 0 0,1 0 0 15,0 0-1680-15,-1-4-352 0</inkml:trace>
  <inkml:trace contextRef="#ctx0" brushRef="#br0" timeOffset="14">7180 5764 4607 0,'0'0'192'0,"0"0"64"15,0-8-256-15,0 8 0 0,0 0 0 0,0 0 0 0,-3-8 6000 0,3 8 1152 16,0 0 224-16,0 0 48 0,0 0-6000 0,0 0-1200 16,0 0-224-16,0 0 0 0,0 0-384 0,0 0 0 15,9 3 0-15,-9-3-8608 16,0 0-1712-16</inkml:trace>
  <inkml:trace contextRef="#ctx0" brushRef="#br0" timeOffset="15">7278 6014 33231 0,'-10'-3'1472'0,"10"3"304"0,0 0-1424 0,0 0-352 0,0 0 0 0,0 0 0 16,3-5 176-16,4 3-48 0,3-1 0 0,3 1 0 16,-2 0-128-16,4-2 0 0,1 4-160 0,1 0 160 15,-1 0-160-15,1 1 160 0,-1-1-160 0,1 0 160 16,-2 3-912-16,-2-1-96 0,0-4-16 0,-1 2-8176 16,-3 2-1632-16</inkml:trace>
  <inkml:trace contextRef="#ctx0" brushRef="#br0" timeOffset="16">7237 6153 24879 0,'0'0'2208'0,"-7"2"-1760"16,0 1-448-16,7-3 0 0,-7 0 1664 0,7 0 256 15,0 0 64-15,0 0 0 0,0 0-1584 0,0 0-400 16,0 0 0-16,10 1 128 0,0-1-128 0,2 2 144 16,4-1-144-16,-3 0 160 0,-1 2-160 0,0-1 0 15,-1-2 0-15,4 1 0 0,0-1-256 0,-1 0-96 0,-1-1-16 0,0 1 0 32,-2-2-2608-32,0-1-528 0</inkml:trace>
  <inkml:trace contextRef="#ctx0" brushRef="#br0" timeOffset="17">7582 5949 23039 0,'0'0'2048'0,"0"0"-1648"15,-1-7-400-15,1 7 0 0,0 0 2016 0,0 0 320 16,0 0 64-16,0 0 16 0,0 0-1984 0,0 0-432 16,5 7 0-16,0 4 0 0,-1 0 0 0,-3 1 0 15,-1 2-144-15,0 3 144 0,0-1 0 0,0-1-128 16,-1 3 128-16,1 0 0 0,-1 1-128 0,-1 0 128 16,1 2 0-16,1-3 0 0,-2-3-192 0,2 3 192 15,0-3-192-15,2 0 192 16,-2-1-880-16,1-3-64 0,1-1-16 0,-2-10-7568 15,0 0-1520-15</inkml:trace>
  <inkml:trace contextRef="#ctx0" brushRef="#br0" timeOffset="18">7238 4593 6447 0,'0'0'272'0,"0"0"80"0,0 0-352 0,-6 4 0 0,6-4 0 0,0 0 0 15,0 0 3776-15,-6 3 704 0,6-3 128 0,0 0 16 16,0 0-3504-16,0 0-704 0,0 0-144 0,0 0-16 16,0 0 128-16,0 0 16 0,0 0 16 0,9-5 0 15,-1-1 0-15,-1 0 0 0,-2-1 0 0,1 1 0 16,1 0 192-16,0 2 32 0,0-3 16 0,-1 0 0 16,0-2 16-16,1 2 0 0,0-1 0 0,1-1 0 15,-1-1-96-15,1 0 0 0,-1-1-16 0,0 1 0 0,0 0-192 0,0-2-48 16,0 1 0-16,0 0 0 0,0-1-320 0,-1 2 128 15,0-1-128-15,-2 1 0 0,0 1 0 0,-1 1 128 16,0 0-128-16,1-1 0 0,-1 1 0 0,0 2 0 16,-3 6 0-16,3-9 128 0,-3 9-128 0,3-7 0 15,-3 7 0-15,0 0 0 0,2-7 0 0,-2 7 0 16,0 0 0-16,0 0 0 0,0 0 0 0,0 0 0 16,0 0 0-16,6 7 0 0,0 4 0 0,-2 0 0 15,-1 3 0-15,-1 0 0 0,-1 0 0 0,1 2 0 16,0-2 0-16,0 2 0 0,0-2 0 0,0 1 0 15,-1 0 0-15,1 0 0 0,2-2 0 0,-3 0 0 16,2-2 0-16,0-1 0 0,1 0 0 0,-1-1 0 16,-3-9 0-16,3 10 0 0,-3-10 128 0,0 0 16 15,0 0 0-15,0 0 0 0,0 0-144 0,0 0 128 16,8 0-128-16,-8 0 128 0,7-6 96 0,-1-1 16 0,0-3 0 0,0 2 0 16,-3 0 192-16,-1 0 32 0,1 1 16 0,1 1 0 15,-2-4-176-15,1 0-48 0,0 1 0 0,0 1 0 16,0 1-256-16,0-2 160 0,-1-1-160 0,2 2 128 15,2-3-128-15,-2 1 0 0,0 1 0 0,2-2 128 16,0 1-128-16,0 0 0 0,0 1 0 0,3-1 0 16,-2-1-160-16,3 1 160 0,-1 1-208 0,1 2 80 15,-3-1-272 1,1 1-48-16,0-1-16 0,1 1 0 0,0 0-976 16,1 3-192-16,1 1-32 0,0 0-8496 0,-1 2-1680 0</inkml:trace>
  <inkml:trace contextRef="#ctx0" brushRef="#br0" timeOffset="19">8565 4587 4607 0,'0'0'192'0,"0"0"64"0,0 0-256 0,0 0 0 16,-8-4 0-16,8 4 0 0,0 0 4224 0,0 0 784 0,0 0 176 0,0 0 16 15,0 0-3744-15,0 0-752 0,0 0-160 0,0 0-32 16,0 0-80-16,0 0-32 15,0 0 0-15,0 0 0 0,0 0-240 0,-4 7-160 0,4-7 192 0,-1 7-192 16,1-7 256-16,-6 6-64 0,6-6-16 0,-7 4 0 16,0 2 368-16,1-1 80 0,2 0 16 0,-2-1 0 15,6-4 16-15,-8 4 16 0,-3 2 0 0,0 1 0 16,3 0-96-16,-2 4-32 16,1 0 0-16,-1 1 0 0,2 1-96 0,-2-1-32 0,0 0 0 0,-1 2 0 15,-1 3-224-15,2 0-32 0,1 4-16 0,0-2 0 16,-3 1-144-16,2 0 0 0,0 3 0 0,0-1 0 15,-1 1 0-15,0 1 0 0,0 3 0 0,1 0 0 16,0 2 0-16,1-1 0 0,-1-1 0 0,3-1 0 0,1-1 0 16,-1-2 0-16,1-1 0 0,2 0 0 0,3 3 128 0,-2-1 0 15,-1-2 0-15,4 2 0 0,0-5 32 0,2 2 0 16,0 1 0-16,4 2 0 0,1 0-16 0,1-2 0 16,0 0 0-16,3-3 0 0,0 0-144 0,1-1 160 15,2-2-160-15,0 3 160 0,0-4-160 0,0 0 0 16,2-1 0-16,-2-2 0 0,0 0-144 0,1 0-112 15,-1-1-32-15,1-1 0 16,1-3-736-16,0 1-160 0,-1-2-32 0,1 1 0 16,0-4-2432-16,-2 0-480 0</inkml:trace>
  <inkml:trace contextRef="#ctx0" brushRef="#br0" timeOffset="20">8751 5056 25103 0,'0'0'1104'0,"0"0"240"0,0 0-1072 0,0 0-272 0,0 0 0 0,0 0 0 15,0 0 480-15,4 10 32 0,0-3 16 0,0 0 0 16,-1 0-400-16,2 2-128 0,-1 1 0 0,0 1 0 16,2-4 288-16,0 4-48 0,0-2-16 0,2 1 0 15,-1 2 208-15,1 0 32 0,2 0 16 0,-2 1 0 16,-2-1 144-16,2 0 16 0,2 2 16 0,-2 0 0 15,0 2-192-15,-1-1-32 0,-1 0-16 0,0-1 0 16,1 1-208-16,-2-2-32 0,0 0-16 0,0 0 0 16,1-1-160-16,2 1 0 0,-1-1 144 0,0 0-144 15,-3-5 0-15,3 0 144 0,0-2-144 0,0 1 0 16,-7-6-256-16,9 5-176 0,-9-5-16 0,7 3-16 16,-7-3-2016-16,9 2-400 0,-9-2-64 0,0 0-32 0</inkml:trace>
  <inkml:trace contextRef="#ctx0" brushRef="#br0" timeOffset="21">9128 5091 15663 0,'0'0'1392'0,"0"0"-1120"0,0 0-272 0,0 0 0 16,0 0 2240-16,0 0 400 0,0 0 80 0,0 0 16 16,0 0-2080-16,1 8-400 0,-1-8-96 0,0 12-16 15,-1 0 16-15,-1-1 0 0,0 1 0 0,-2-1 0 16,0 2-32-16,0 0-128 0,-2-2 192 0,-1 4-64 16,-1 1-128-16,-2 1 160 0,-3 3-160 0,-1 0 160 15,2 1 304-15,1 1 64 0,1 2 16 0,-1 1 0 16,0 0 192-16,0 0 32 0,-2 2 16 0,2 2 0 15,0 0-304-15,1 0-64 0,0-2-16 0,0 3 0 16,1-3-272-16,2 0-128 0,0 0 0 0,3 0 128 16,-1-2-128-16,2 2 0 0,0 0 0 0,0 0 128 15,0-2-128-15,2-4 0 0,2-1 0 0,0-2-176 16,0-2-480-16,0-1-112 0,0-3 0 0,1-2-13376 16</inkml:trace>
  <inkml:trace contextRef="#ctx0" brushRef="#br0" timeOffset="22">9556 4571 9215 0,'0'0'816'0,"0"0"-656"0,-4-4-160 0,4 4 0 0,0 0 1376 0,0 0 240 16,-5-4 48-16,5 4 16 0,0 0-1312 0,0 0-368 15,-6 4 128-15,6-4-128 0,0 0 416 0,-7 4 32 16,0 1 16-16,0-1 0 0,1 0 240 0,0 2 64 15,-1 2 0-15,0 1 0 0,0-1-16 0,-3-1 0 16,-1 0 0-16,1 2 0 0,0 3-144 0,-2 0-32 16,0 2 0-16,0-1 0 0,-2 1-192 0,3 1-64 15,2-1 0-15,1 1 0 0,-2-3 144 0,4 1 32 16,5-2 0-16,-2 1 0 0,-2-2-128 0,1 1-32 16,1 0 0-16,2-1 0 0,2-1-128 0,2-1-16 15,1 1-16-15,0-1 0 0,-1 0-176 0,2 0 0 16,2 2 144-16,-3-2-144 0,-4-8 0 0,7 8 128 15,-1-2-128-15,2 0 0 0,1 0 0 0,1 0 0 16,-1-1 0-16,-1 1 0 16,-8-6-384-16,10 6-128 0,0 0-48 0,-1-2 0 15,0-1-720-15,0-3-128 0,0 0-48 0,0-2-9376 0</inkml:trace>
  <inkml:trace contextRef="#ctx0" brushRef="#br0" timeOffset="23">9674 4827 23039 0,'0'0'2048'0,"0"0"-1648"15,0 0-400-15,0 0 0 0,0 0 1776 0,0 0 272 16,0 0 48-16,-1 10 16 0,-1 0-1760 0,2 0-352 16,0-1 0-16,1 1 0 0,0-1-192 0,0 3 192 15,-1-1-160-15,0 1 160 16,0-12-448-16,0 14 0 0,0-4 0 0,0-2 0 16,0-8-320-16,0 0-64 0,3 10-16 0,-3-10 0 15,0 0-112-15,0 0-32 0,1 8 0 0,-1-8-5936 16,0 0-1200-16</inkml:trace>
  <inkml:trace contextRef="#ctx0" brushRef="#br0" timeOffset="24">9714 4671 28559 0,'0'0'2544'0,"0"0"-2032"0,0 0-512 0,4-6 0 16,-4 6 928-16,9-3 96 0,0 1 0 0,-2-3 16 16,2 1-2480-1,-1 1-496-15,-8 3-112 0</inkml:trace>
  <inkml:trace contextRef="#ctx0" brushRef="#br0" timeOffset="25">9791 4527 17503 0,'0'0'1552'0,"0"0"-1232"0,2-7-320 0,-2 7 0 16,0 0 2816-16,0 0 496 0,0 0 96 0,8 3 32 15,-8-3-2784-15,10 3-656 16,-1 1 0-16,2 1 0 0,-1 1 0 0,1 0 0 0,1 0 0 16,-1-1 0-16,-1 3 0 0,1-3 0 0,1 2 0 0,-1 2 0 15,2-1 0-15,0 2-144 0,-3 2 144 0,1-1-128 16,1 0 128-16,-1 1 0 0,0-1 0 0,-2 1 0 15,-1 2 0-15,1 1 0 0,-4-1 128 0,1 0-128 16,-2-2 160-16,-1 3-32 0,-3-1-128 0,0 2 192 16,0-3-192-16,-1-1 176 0,-1 1-176 0,0-1 160 15,-3 0-160-15,1 1 192 0,0-2-192 0,-1 0 192 16,0 1-192-16,-1 1 0 0,0 0 0 0,-1-2 0 16,0 0-384-16,1-1-96 0,-1-1-32 0,1-1 0 15,0-2-1968-15,0 1-400 0,-4 0-64 0,10-7-32 0</inkml:trace>
  <inkml:trace contextRef="#ctx0" brushRef="#br0" timeOffset="26">10065 5323 14735 0,'0'0'1312'0,"0"0"-1056"0,0 0-256 0,0 0 0 16,0 0 3840-16,0 0 720 0,0 0 144 0,0 0 32 16,5-4-3648-16,2 0-704 0,0 0-160 0,2 2-32 15,2 2 48-15,2-1 0 0,0 1 0 0,2-2 0 16,2 1-48-16,4 0-16 0,1 0 0 0,0-1 0 16,1 1-176-16,-1 0 160 0,0 0-160 0,1-1 160 15,0-1-160-15,0-1 0 0,-1 3 0 0,-2-1 0 0,0 1-240 0,-3-2-80 16,0-1 0-16,-1 1-16 15,-1 0-784-15,1 0-160 0,-2-1-16 16,1 0-7712-16,-1 2-1536 0</inkml:trace>
  <inkml:trace contextRef="#ctx0" brushRef="#br0" timeOffset="27">10852 5087 23951 0,'0'0'2128'15,"0"0"-1696"-15,0 0-432 0,-2 10 0 0,2-1 2192 0,1 1 368 16,2-2 64-16,1 4 0 0,0 2-2144 0,1-3-480 16,1 2 0-16,1 0 0 0,-1 1 0 0,2 3 0 15,1 0 0-15,1-1 0 0,-2-1 0 0,-1 1 0 16,2 0 0-16,0-2 0 0,0 0 0 0,1 2 0 16,-2-2 0-16,1 0 0 0,0 0 0 0,1-2 0 15,-2-2 0-15,1 0 0 0,-1-1 0 0,1-1 0 16,0-1-128-16,-1 0 128 15,-1-4-416-15,1-2-32 0,1 1 0 0,-9-2-9088 16,9 0-1840-16</inkml:trace>
  <inkml:trace contextRef="#ctx0" brushRef="#br0" timeOffset="28">11210 5179 35071 0,'-18'-4'1552'0,"7"3"320"0,0 3-1488 0,-2 2-384 0,0 3 0 0,2 4 0 16,2 0 0-16,1 1 0 0,0 2-160 0,0 3 160 16,0 0-288-16,-1 3 48 0,1 0 16 0,-1 4 0 15,1 3 224-15,1 0-144 0,1 0 144 0,-3 6-128 16,-2-2 128-16,0 1 0 0,-1-1 0 0,1-3 0 15,-2 1 0-15,0-4-192 0,-1 1 192 0,1-2-192 16,-1-1-32-16,1-2-16 0,1-1 0 0,2-1 0 0,1-2-80 0,-1-2-32 16,3-4 0-16,2-1 0 0,2-3 32 0,3-7 16 15,0 0 0-15,0 0-13264 16</inkml:trace>
  <inkml:trace contextRef="#ctx0" brushRef="#br0" timeOffset="29">10886 4908 13823 0,'0'0'1216'0,"0"0"-960"0,0 0-256 0,0 0 0 16,0 0 3520-16,0 0 640 0,0 0 144 0,0 0 32 15,0 0-3536-15,10-3-800 0,-2-1 0 0,1 0 0 16,-1-1 0-16,2 0 0 0,-1-1 0 0,1 0 0 15,3 0 0-15,-1-2 0 0,1 0 160 0,0 1-160 16,-2-4 0-16,1 2 0 0,-2-1-176 0,1 0 176 16,-2-1 0-16,0 1 0 0,0 0 0 0,-3 0 0 0,-4-1 304 0,1 0-32 15,2-3 0-15,-3 4 0 0,1 3-80 0,-3-1-32 16,0-1 0-16,0 3 0 0,0 6-160 0,0 0 0 16,0 0 0-16,0 0 128 0,0 0-128 0,0 0 0 15,0 0 0-15,0 0 128 0,7 6-128 0,-7-6 0 16,5 7 0-16,0 1-176 0,0 1 176 0,-1 1 0 15,-1 2 0-15,1-2 0 0,-1-2 0 0,1 2 176 16,0 1-48-16,-1 0 0 0,-1-1 144 0,1-1 32 16,1 0 0-16,0-1 0 0,0 0 16 0,2 0 16 15,-2-1 0-15,3 0 0 0,0 2-192 0,0-4-144 0,0 0 192 16,1 0-192-16,0 0 128 0,1-1-128 0,-9-4 0 0,9 4 0 16,-1-1 0-16,-8-3 0 0,8 0 0 15,-8 0 0 1,9-2-1536-16,-9 2-304 0,8-1-64 0</inkml:trace>
  <inkml:trace contextRef="#ctx0" brushRef="#br0" timeOffset="30">11679 4508 10127 0,'0'0'896'0,"0"0"-704"15,-7 0-192-15,0 1 0 0,-2 2 2992 0,2 1 560 16,7-4 112-16,-8 4 32 0,0 0-2864 0,1 2-560 16,0 1-112-16,1-1-32 0,0-1-128 0,-2 3 192 15,0-1-192-15,1 3 192 0,0-1 32 0,1 2 16 16,-1-1 0-16,2 0 0 0,0-1-32 0,1 1 0 16,1 0 0-16,0 3 0 0,0-2-16 0,2 1-16 15,1 2 0-15,1 1 0 0,-1-1 32 0,0 1 16 16,-1-2 0-16,2 0 0 0,2 1-64 0,0-1-16 0,-2-1 0 0,3 0 0 15,2-1-144-15,0-1 0 0,0-1 0 0,1-1 128 16,1-1-384-16,1 1-96 0,-2-3-16 0,1-2-7696 16,0 0-1536-1</inkml:trace>
  <inkml:trace contextRef="#ctx0" brushRef="#br0" timeOffset="31">11750 4704 26719 0,'0'0'2368'0,"0"0"-1888"16,0 0-480-16,0 0 0 0,0 0 1856 0,0 0 256 15,0 0 64-15,7 8 16 0,-7-8-1744 0,4 7-448 16,1 2 0-16,-1-1 0 0,-1-1 0 0,-1 1 0 16,0-1 0-16,-2-7 0 15,0 0-592-15,2 8-48 0,0-2-16 0,-2-6 0 16,1 8-656-16,-1-8-128 0,0 0-32 0,0 0 0 16,0 0 240-16,0 0 32 0,0 0 16 0,0 0 0 15,0 0-608-15,0 0-128 0</inkml:trace>
  <inkml:trace contextRef="#ctx0" brushRef="#br0" timeOffset="32">11804 4644 33855 0,'0'0'1504'0,"0"0"304"0,-7-3-1440 0,7 3-368 0,0 0 0 0,0 0 0 15,0 0 0-15,0 0 0 0,0 0 0 0,0 0-192 16,0 0-2672-16,0 0-528 0,0 0-128 16,0 0 0-16</inkml:trace>
  <inkml:trace contextRef="#ctx0" brushRef="#br0" timeOffset="33">11837 4502 29247 0,'0'0'1296'0,"0"0"272"0,0 0-1248 0,0 0-320 0,0 0 0 0,0 0 0 16,10-1 160-16,-2 1-32 0,-8 0 0 0,8 1 0 15,0 3 0-15,0-1-128 0,-1 4 192 0,1-1-64 16,-2-1-128-16,1 4 128 0,1 1-128 0,-1 2 128 16,0-1-128-16,0 2 0 0,1-2 0 0,-1 1 128 15,0 1-128-15,1-1 0 0,-2 2 0 0,1-1 0 16,-1 1 0-16,1 1 0 0,0 3 0 0,0-2 0 15,0 0 0-15,1 1 0 0,-2 0 0 0,1 0 0 16,0-1 0-16,0-2 0 0,-1 1 0 0,-2-1 0 16,2-2 0-16,-2 3 0 0,-2-2 0 0,0 1 0 0,-1-4 0 15,-2 1 0-15,-1 2 0 0,-2-5 0 16,-1 2-288-16,-2 0 16 0,0 0 0 0,-1-1-8560 16,-2-1-1728-16</inkml:trace>
  <inkml:trace contextRef="#ctx0" brushRef="#br0" timeOffset="34">11918 4304 26895 0,'0'0'1184'0,"0"0"256"0,0 0-1152 0,0 0-288 16,0 0 0-16,0 0 0 0,4 7 432 0,0 0 16 15,3 1 16-15,2-2 0 0,0 0-304 0,0 0-160 16,0 1 160-16,2 0-160 0,2 2 320 0,0 0-48 16,-2 0 0-16,4 1 0 0,1 1 0 0,-1-1 0 15,-1 2 0-15,0-1 0 0,0 4-64 0,0 0-16 16,1 2 0-16,-1 3 0 0,0 0-16 0,2 3-16 15,0 4 0-15,0 1 0 0,0 1 304 0,0 0 64 16,-1 1 16-16,0 1 0 0,-2-1 112 0,-1-1 32 0,-2-1 0 0,-1 2 0 16,-1-2-64-16,-2 4-16 0,-2 2 0 0,-1-4 0 15,0 0-352-15,-3 1-80 0,0-3-16 0,-2 3 0 16,-1 2-160-16,-1-3 160 0,-1-2-160 0,-1 1 160 16,-2-1-160-16,-1 1 0 0,-1-2 0 0,0 0 128 15,-3 1-128-15,-1-1 192 0,0-1-192 0,0 1 192 16,-2 0-192-16,2 0 128 0,0 1-128 0,1-1 128 15,-1-1-304-15,1-2-64 0,0-9-16 0,3 0 0 16,2-4-128 0,0 0-16-16,0-6-16 0,1 0 0 0,0-3-688 0,-1-2-144 0,-1 0-32 0,0-2 0 15,3-2-1872-15,-1-2-384 0</inkml:trace>
  <inkml:trace contextRef="#ctx0" brushRef="#br0" timeOffset="35">12358 4145 27647 0,'0'0'2448'0,"-4"-6"-1952"0,3-2-496 0,1 8 0 15,0 0 1360-15,5-5 176 0,3 0 48 0,0-2 0 16,2-2-1328-16,1 2-256 0,2 1 0 0,1-2 0 15,-1 2 0-15,1 0 0 0,-1 1 0 0,-2-1 0 16,1 2 160-16,-2-2-160 0,0 2 128 0,-3 1-128 16,-7 3 192-16,11-3-32 0,-2 0-16 0,-1 2 0 15,-8 1 208-15,9 1 32 0,-2 2 16 0,-7-3 0 16,9 2-128-16,-9-2-16 0,8 7-16 0,-1 1 0 16,-2 2-240-16,0 0 144 0,-1 1-144 0,1 2 128 15,-1 2-128-15,0 2 0 0,-1 4 144 0,-2-3-144 0,2 2 0 0,-2 1 0 16,-1 1 0-16,0-2 128 0,-2 0-128 0,0 0 0 15,0 0 128-15,-1-2-128 0,-3 2 0 0,0-3 128 16,1-1-128-16,-3-1 0 0,0 0 0 0,-2-1 144 16,0-2-144-16,0-1 0 0,-1-1 160 0,-2-2-160 15,0-1 128-15,0-1-128 0,-1-2 160 0,-1 0-160 16,1 0 192-16,1 0-192 0,0-4 128 0,1-2-128 16,0 0 0-16,3 1 0 0,-1-2 128 0,2 0-128 15,0-1 0-15,1-2 0 0,0-2 0 0,2-1 0 16,-1 0 128-16,1 0-128 0,-1-1 0 0,3 1 0 15,2 1 0-15,1 2 0 0,0 6 0 0,2-7 0 16,-2 7 0-16,0 0 0 0,0 0 0 0,9-6 0 0,2 5 0 16,0 2 0-16,0 2 128 0,4 2 112 0,-1 2 16 0,3 3 16 15,2 1 80-15,0-1 16 0,-1 1 0 16,1 0 0-16,1 1-144 0,1-2-32 0,0 0 0 0,-1-1 0 16,-1 0-192-16,1 1 176 0,2-2-176 0,-4 0 160 15,1-1-160-15,-2 1 0 0,0 1 144 0,0-2-144 16,-3 1 160-16,-1-3-32 0,0 1-128 0,-2-2 192 31,2 2-512-31,-3-1-128 0,-2 2 0 0,1-1-16 0,-3 0-2128 0,1-1-416 16,-7-5-96-16,17 6-16 0</inkml:trace>
  <inkml:trace contextRef="#ctx0" brushRef="#br0" timeOffset="36">4907 7184 13407 0,'0'0'592'0,"0"0"128"0,0 0-576 0,0 0-144 0,0 0 0 0,0 0 0 16,-7 1 1472-16,7-1 272 0,0 0 48 0,0 0 16 16,0 0-80-16,0 0-32 0,0 0 0 0,0 0 0 15,0 0-176-15,0 0-48 0,7 5 0 0,0-1 0 16,-7-4-352-16,9 6-80 0,0 1-16 0,0 0 0 16,1 1-400-16,2 3-96 0,0-4-16 0,0 4 0 15,2 0-304-15,1 1-64 0,0 2-16 0,1-1 0 16,-2-1-128-16,0 0 128 0,1-1-128 0,-2 3 128 15,0-1-128-15,0 0 0 0,-2 1 0 0,-1-1 128 16,-1 0-128-16,-1-2 0 0,1 1-192 0,0-2 192 16,0 1-624-16,0-4 0 0,-1 1 0 0,0 0 0 15,0-3-1296-15,0 1-256 0,1 2-48 0,2-3-6816 16,-1-5-1376-16</inkml:trace>
  <inkml:trace contextRef="#ctx0" brushRef="#br0" timeOffset="37">5578 7099 23039 0,'-9'-3'2048'0,"3"0"-1648"15,6 3-400-15,-6 0 0 0,6 0 2576 0,-6 4 432 0,6-4 96 0,-6 8 16 16,-2 1-2560-16,2 3-560 0,0 2 0 0,2 2 0 15,1 2 0-15,-1 1 0 0,-2 2 0 0,1 3 0 16,0 0 0-16,0 2 0 0,-4-1 0 0,2 4 176 16,-1-1 96-16,-1 3 32 0,1 2 0 0,-4 4 0 15,0 0 192-15,0-1 32 0,1-1 16 0,-2 0 0 16,0-2-304-16,0-4-64 0,2-3-16 0,0 2 0 16,1-4-160-16,0 0 0 0,0-1 144 0,0-3-144 15,1-3 0-15,1 0 0 0,2-2 0 0,2-3 0 16,2-1-432-1,0-2-144-15,2-9-48 0,0 0-10272 0,0 0-2064 0</inkml:trace>
  <inkml:trace contextRef="#ctx0" brushRef="#br0" timeOffset="38">5125 6950 25743 0,'0'0'1136'0,"-7"1"240"0,-3 0-1104 0,4-1-272 0,6 0 0 0,0 0 0 16,-8 2 496-16,8-2 32 0,0 0 16 0,0 0 0 16,0 0 96-16,0 0 0 0,0 0 16 0,0 0 0 15,0 0-80-15,9-3 0 0,0 0-16 0,-1 2 0 16,2 0-176-16,-10 1-16 0,0 0-16 0,10-3 0 16,2 0 96-16,-1-1 32 0,0-1 0 0,0 1 0 15,0-2 96-15,0 2 0 0,1-2 16 0,-1-1 0 16,-1 0-112-16,1-2-32 0,1 1 0 0,-1-1 0 15,-1 1-160-15,0 0-32 0,-1-3-16 0,0 1 0 16,0 0-112-16,-2-1 0 0,1 0-128 0,1-2 192 16,-1 3-192-16,-1 0 0 0,1 0 128 0,-4 0-128 15,2 1 0-15,-2 2 0 0,-1 2 0 0,-3 5 0 0,3-9 0 16,-3 9 128-16,0 0-128 0,0 0 0 0,0 0 0 0,0 0 176 16,0 0-176-16,0 0 160 0,0 0-160 0,0 0 0 15,7 7 0-15,-7-7 0 0,7 8 0 0,0 1 0 16,-3 1 0-16,-1 0 0 0,1 0 128 0,2 0-128 15,-2 0 0-15,1 0 128 0,-1-2-128 0,1 0 0 16,0-1 0-16,2 1 0 0,1 1 0 0,-3-2 0 16,-5-7 0-16,5 8 0 0,1-1 0 0,0-1 128 15,-6-6-128-15,7 9 0 0,-2-1 0 0,1-1 0 16,-1 0 128-16,-5-7-128 0,6 5 0 0,1 0 0 16,1-2 0-16,-8-3 0 0,7 5-224 0,1-1-80 15,2-1-16-15,-1-2 0 16,-9-1-1920-16,8 0-384 0,2-3-64 0,0 2-12336 0</inkml:trace>
  <inkml:trace contextRef="#ctx0" brushRef="#br0" timeOffset="39">5984 6534 20271 0,'0'0'1792'0,"0"0"-1424"15,0 0-368-15,0 0 0 0,0 0 1664 0,0 0 256 16,0 0 48-16,0 0 16 0,0 0-1616 0,0 0-368 15,0 0 0-15,1 9 0 0,-1-9 0 0,0 0 0 0,-3 13 0 0,1-3 0 16,-1-2 0-16,0 4 0 0,-1-1 0 0,-1 1 0 16,-4-1 0-16,1 3 128 0,0 0-128 0,-1 2 0 15,-1-2 304-15,0 0-48 0,0 0 0 0,-1 2 0 16,2 0 16-16,0-1 0 0,1 0 0 0,-1-1 0 16,3-3 80-16,1 2 16 0,-1-2 0 0,3 1 0 15,0-1 16-15,2 1 16 0,1 0 0 0,3-1 0 16,-2 1-240-16,2 1-160 0,1-1 192 0,1 1-192 15,1 0 0-15,0 1 0 0,-1 1 0 0,0-3 0 16,0-2 0-16,0 0 0 0,2-1 0 0,-1-1 0 16,-1-2-624-16,1-1-176 0,2 0-32 15,0-1-16-15,-1-1-944 0,2-2-176 0,-9-1-32 0,10-3-5504 16,0-1-1104-16</inkml:trace>
  <inkml:trace contextRef="#ctx0" brushRef="#br0" timeOffset="40">6169 6855 25855 0,'0'0'1152'0,"0"0"224"0,0 0-1104 0,0 0-272 15,0 0 0-15,0 0 0 0,0 0 608 0,0 0 64 16,6 9 16-16,-3 0 0 0,-3-9-256 0,1 11-48 0,1-2-16 0,0 1 0 15,1 1-144-15,0-1-32 0,-3-10 0 0,3 12 0 16,-1-4-192-16,0 0-192 0,-2-8 48 0,0 0 0 31,2 9-944-31,-2-9-176 0,0 0-32 0,0 0-6768 0,0 0-1344 0</inkml:trace>
  <inkml:trace contextRef="#ctx0" brushRef="#br0" timeOffset="41">6183 6628 31151 0,'0'0'1376'16,"0"0"288"-16,0 0-1328 0,0 0-336 0,0 0 0 0,0 0 0 15,0 0 336-15,0 0 0 0,0 0 0 0,0 0 0 16,0 0-1248-16,0 0-256 0,0 0-48 0,0 0-11952 15</inkml:trace>
  <inkml:trace contextRef="#ctx0" brushRef="#br0" timeOffset="42">6267 6556 22623 0,'0'0'1008'0,"0"0"208"0,-7-2-976 0,7 2-240 0,0 0 0 0,0 0 0 15,-7 0 256-15,7 0 16 0,0 0 0 0,0 0 0 16,0 0 288-16,0 0 48 0,0 0 16 0,0 0 0 16,0 0-96-16,5-5-16 0,2-1 0 0,1 3 0 15,1 2-128-15,2-1-16 0,-2 2-16 0,0 0 0 16,1 2-112-16,2-1-32 0,-2 0 0 0,0 2 0 15,0 3 16-15,0 0 0 0,0 0 0 0,-2 2 0 16,-2 0-96-16,1 1 0 0,1 1-128 0,-2 1 192 16,-3 1-48-16,0 3-16 0,1-2 0 0,0 1 0 15,0 1 16-15,-1-3 0 0,-2 0 0 0,2-1 0 16,1 4-144-16,0-2 0 0,-1-1 0 0,1-1 128 0,2 0 48 16,-1-1 0-16,0 1 0 0,-1 0 0 15,-2-1-16-15,0 0 0 0,-2 0 0 0,0 0 0 0,-1-2-160 0,1 1 128 16,1 1-128-16,-3 1 128 0,-3-2-128 0,-1 0 128 15,-1 0-128-15,-1 2 128 0,-1 1-128 0,0-1 0 16,-2-1 0-16,0 0 128 16,0 0-432-16,0-1-80 0,0 0-32 0,3-1 0 15,-1-3-1728-15,2 1-352 0,0-2-64 0</inkml:trace>
  <inkml:trace contextRef="#ctx0" brushRef="#br0" timeOffset="43">6918 7038 31327 0,'0'0'2784'0,"3"-7"-2224"0,-3 7-560 0,6-4 0 16,-6 4 1728-16,9-4 256 0,1 3 32 0,1-1 16 15,2 0-1696-15,0 2-336 0,1 1 0 0,1-1 0 16,1-1 0-16,-1 1 0 0,1 2 0 0,0 0 0 16,1-2-272-16,2 0 64 0,-1 0 16 0,2 0 0 15,0-3-192-15,0 2-16 16,1 2-16-16,2-2 0 0,-1-2-240 0,1 0-48 0,-2-1-16 0,0 1 0 15,-3 0-352-15,-1 0-64 0,-4 0-16 0,-2 1 0 16,-2 1-1648-16,-9 1-336 0,0 0-64 0,0 0 0 0</inkml:trace>
  <inkml:trace contextRef="#ctx0" brushRef="#br0" timeOffset="44">6926 7285 41631 0,'0'0'1856'0,"0"0"368"0,0 0-1776 0,9-1-448 0,0-2 0 0,1 3 0 16,3 1 0-16,0 1 0 0,0-1 0 0,2 0 0 16,2 1-176-16,1-2-16 0,2 0 0 0,0 0 0 31,2 0-608-31,-1 0-128 0,0-2-32 0,1 0 0 15,-1 0-528-15,-1 0-112 0,-3 0-32 0,2 1 0 16,0 1-400-16,1 0-80 0,-4 0 0 0,0 2-16 16,-2-2-720-16,-2 0-144 0</inkml:trace>
  <inkml:trace contextRef="#ctx0" brushRef="#br0" timeOffset="45">7899 7022 27935 0,'0'0'1232'0,"0"0"256"0,0 0-1184 0,0 0-304 0,0 0 0 0,0 0 0 16,7-3 352-16,-7 3 16 0,0 0 0 0,8 3 0 15,-8-3 272-15,8 5 48 0,-2 0 16 0,-1 1 0 16,-5-6-64-16,6 8 0 0,-2 2 0 0,0-1 0 16,3 5-48-16,-3-3-16 0,-1-2 0 0,1 0 0 15,1 1 0-15,0-2 0 0,-3 0 0 0,3 1 0 16,-1 0-48-16,0 2-16 0,0-4 0 0,-1 1 0 16,-1 1-112-16,0 0-16 0,0 0-16 0,0-2 0 15,2 1-160-15,-1-3-16 0,-3-5-16 0,4 8 0 16,2-2-176-16,-1-1 128 0,2-2-128 0,-1 1 128 15,-6-4-128-15,10 0 128 0,0-2-128 0,0 1 128 0,-2 0-128 16,0-2 128-16,0-1-128 0,2-1 128 0,1 0-128 0,-1 0 0 16,-1 2 0-16,-4-1 128 0,-5 4-128 0,8-6 0 15,-1 1 144-15,-7 5-144 0,6-5 0 0,0 0 0 16,-1 0 0-16,-5 5 0 0,10-2 0 0,-2 2 0 16,1 1 0-16,-9-1 0 0,8 3 0 0,-1 2 0 15,-1 0 0-15,1 2 0 0,2 0 0 0,0 2-128 16,-2 0 128-16,1 0 0 0,2-2 0 0,-2 0 0 15,1 1 0-15,-1-3 0 0,0 2 0 0,0-2 0 16,-1-1 0-16,0-1 0 0,0-2 0 0,-7-1 0 16,9-1 0-16,-1 1 0 0,1-2 0 0,0 1 256 15,-1-1-64-15,0 0-16 0,-8 2 80 0,10-4 32 0,-1 1 0 16,1-2 0-16,-1 1 0 0,2 0 0 0,-1-1 0 16,-2 1 0-16,1 0-112 0,-1 1-32 0,-1 1 0 15,1 0 0-15,-3-4-144 0,3 1 192 0,0-1-192 0,0 1 192 16,1-3-192-16,0 1 160 0,0-1-160 0,-1 0 160 15,-1-2-16-15,-2 0 0 0,3-1 0 0,-3 1 0 16,1 0 48-16,0-1 0 0,1-2 0 0,0-1 0 16,-4 2-192-16,1-3 0 0,0 2 0 0,-1 0 0 15,1-3-272-15,-1 2 64 0,-1 0 16 0,-1 2 0 32,-3 1-512-32,0 3-80 0,0-1-32 0,2 9 0 15,0 0-464-15,-4-6-112 0,4 6-16 0,0 0 0 0,-7 0-1664 0,-2 0-352 0,2 2-64 16,7-2-10336-16</inkml:trace>
  <inkml:trace contextRef="#ctx0" brushRef="#br0" timeOffset="46">9380 6881 12671 0,'0'0'560'0,"0"0"112"0,0 0-544 0,0 0-128 0,0 0 0 0,0 0 0 15,3-6 1472-15,-3 6 256 0,0 0 48 0,0 0 16 16,0 0-512-16,0 0-80 0,0 0-32 0,0 0 0 16,0 0-400-16,0 0-64 0,0 0-32 0,0 0 0 15,-10 3-32-15,2 2 0 0,-2-1 0 0,1 2 0 16,0 3 384-16,0-1 80 0,-1 3 16 0,0 1 0 16,-1-2 160-16,-1 3 16 0,-2 2 16 0,1 0 0 15,-1 1-352-15,0 0-80 0,0 1-16 0,1 5 0 16,0 1-480-16,-2 0-80 0,0-3-32 0,2-2 0 15,1 0-272-15,0 0 128 0,-1-3-128 0,5 0 0 16,-3-1 0-16,2-2 0 0,-1-1 0 0,1-3 0 16,2-1-320-16,1-1-192 0,-1-3-16 0,7-3-16 15,-7 1-1648-15,-1 2-336 0,1-3-64 0,7 0-16 16,0 0-944-16,-5-10-192 0</inkml:trace>
  <inkml:trace contextRef="#ctx0" brushRef="#br0" timeOffset="47">8937 6911 11967 0,'0'0'528'0,"0"0"112"0,0 0-512 0,0 0-128 16,0 0 0-16,0 0 0 0,0 0 5984 0,3 7 1168 15,-3-7 224-15,8 13 48 0,1-2-5968 0,0 2-1200 16,-1 0-256-16,2-1 0 0,4 1 0 0,0-1 192 0,-1 2-32 0,1-1-16 15,1 1-144-15,0 2 0 0,1-1 0 0,1 0 0 16,-3-2 0-16,2 0 128 0,-1-2-128 0,1-1 0 16,-2 0 0-16,0-1 0 0,-1-2 0 0,1-1-176 15,-1 0 48-15,1-2 0 0,-3 1 0 0,2-2 0 32,3 0-256-32,-1 0-32 0,-1 1-16 0,1-3 0 15,2 1-640-15,-1 0-128 0,-3-2-16 0,0 0-16 0,-1 0-2464 0,0-2-480 16</inkml:trace>
  <inkml:trace contextRef="#ctx0" brushRef="#br0" timeOffset="48">9843 6382 12895 0,'0'0'1152'0,"0"0"-928"0,0 0-224 0,0 0 0 16,0 0 2816-16,0 0 512 0,0 0 96 0,0 0 32 15,-8 4-2576-15,3 2-512 0,-3 1-112 0,1 2 0 16,-1-5-256-16,1 5 0 0,2 1 0 0,-3 0-160 16,-1 1 160-16,0 0 0 0,1-1 0 0,0 1 0 15,-2 0 0-15,3 0 0 0,0 0 160 0,-1 1-160 16,2-1 464-16,1 2 0 0,0 0 0 0,0 1 0 15,2 1 80-15,2-1 16 0,-2 1 0 0,2 2 0 16,-1 0-240-16,2 0-32 0,2-1-16 0,1-2 0 16,-2 0-272-16,2-1 0 0,1 0 0 0,0-3 0 15,2-2-2048-15,0 1-320 0,0-4-64 0,-6-5-8800 16</inkml:trace>
  <inkml:trace contextRef="#ctx0" brushRef="#br0" timeOffset="49">9978 6587 27647 0,'0'0'2448'0,"0"0"-1952"16,0 0-496-16,-3 9 0 0,2-1 1776 0,1 1 256 15,0 2 48-15,0-1 16 0,1 0-1648 0,1 3-320 0,1-2-128 0,0 2 0 16,0-3-208-16,0 0-160 0,1-2-16 0,0 2-16 31,-1-2-1712-31,2-1-320 0,-1 0-80 0,-4-7-6016 0,0 0-1200 0</inkml:trace>
  <inkml:trace contextRef="#ctx0" brushRef="#br0" timeOffset="50">10041 6488 19343 0,'0'0'1728'0,"0"0"-1392"0,-4-5-336 0,0 0 0 0,4 5 3984 0,-3-5 736 16,3 5 144-16,0 0 16 0,0 0-4032 0,0 0-848 15,0 0 0-15,0 0-208 16,0 0-1808-16,7-3-352 0,-7 3-80 0</inkml:trace>
  <inkml:trace contextRef="#ctx0" brushRef="#br0" timeOffset="51">10057 6364 11055 0,'0'0'480'0,"0"0"112"16,0 0-464-16,0 0-128 0,0 0 0 0,0 0 0 0,0 0 4736 0,0 0 944 0,0 0 176 0,9 4 32 15,0-1-4416-15,0 1-896 0,-1 2-192 0,1-2-16 16,0 1 0-16,1 0 0 0,0 2 0 0,-1-1 0 16,1 1-160-16,0 0-16 0,3 2-16 0,-1-1 0 0,-1 1-176 0,0-1 0 15,1 1 0-15,-1-2 0 0,2 2 0 0,-2 0 0 16,-1 0 0-16,0 1 0 0,1-1 0 0,1 2 0 15,-3 0 0-15,-1 0 0 0,0 0 0 0,-2 1 0 16,0 0 0-16,-2 2 128 0,0-2 32 0,0 3 0 16,-1-1 0-16,-1 0 0 0,-2 0 0 0,0 0 0 15,0-2 0-15,-1 1 0 0,-1-2-160 0,0 1 0 16,-3 0 144-16,1-2-144 0,-2-1 0 0,2 1 0 16,-4-2 0-16,1 1-192 15,0-2-256-15,-1 0-64 0,-2-1-16 0,0 1 0 16,-1-2-496-16,-1 0-112 0,1-2-16 0,0-1-13152 0</inkml:trace>
  <inkml:trace contextRef="#ctx0" brushRef="#br0" timeOffset="52">10748 6824 8287 0,'0'0'736'0,"0"0"-592"0,0 0-144 0,0 0 0 15,0 0 5520-15,0 0 1072 0,1 10 224 0,2 0 32 16,1 0-5296-16,-1 0-1056 0,0 1-224 0,0 2-32 16,0 1 144-16,-1 1 48 0,-1 1 0 0,0 0 0 15,0 0-240-15,-1 1-32 0,0-3-16 0,-1 3 0 16,-2 3-144-16,0-1 0 0,0-3 0 0,-1 0 0 16,0-6 0-16,-2 4-256 0,2-4 64 0,0-1 16 15,-1 0-592-15,1-4-112 0,4-5-16 0,-5 7-16 16,5-7-2336-16,-7 2-464 0,7-2-80 0,0 0-32 0</inkml:trace>
  <inkml:trace contextRef="#ctx0" brushRef="#br0" timeOffset="53">10558 7046 11967 0,'0'0'1072'0,"0"0"-864"15,2-7-208-15,-2 7 0 0,0 0 6464 0,9-3 1264 16,2 3 240-16,-1-1 48 0,1-1-6288 0,1 1-1280 15,1 1-240-15,1 1-48 0,1 1 16 0,1 0 0 16,0 0 0-16,1-1 0 16,2-2-688-16,-1 1-128 0,0 3-16 0,-1-3-16 15,-1 0-2336-15,2 0-480 0,1 0-96 0,-3-3-10432 0</inkml:trace>
  <inkml:trace contextRef="#ctx0" brushRef="#br0" timeOffset="54">11294 6537 17503 0,'0'0'1552'0,"0"0"-1232"0,0 0-320 0,0 0 0 0,0 0 5024 16,0 0 944-16,0 0 192 0,0 0 48 0,0 0-4832 0,4 6-960 15,0 2-192-15,-1 3-32 0,-1 4-192 0,-2 3 0 16,-1 1 0-16,0 5 0 0,-2 2 0 0,2 3 0 16,-2 1 0-16,0 0 0 0,0 1 0 0,0-1 0 15,-1-1 0-15,3-2 0 0,-2-2 176 0,2 1 48 16,-1-3 16-16,2 2 0 0,0-1 16 0,0-1 16 16,0-3 0-16,0-4 0 0,0-5 0 0,1 1 0 15,1 0 0-15,1 0 0 0,-3-3-48 0,0-9-16 16,0 0 0-16,4 8 0 0,-4-8-48 0,0 0-16 15,0 0 0-15,0 0 0 0,0 0-16 0,0 0-128 16,7-3 192-16,-1-4-64 0,-2-2 0 0,-1 2-128 0,-2-4 192 16,3 0-64-16,-1-1-128 0,1-2 0 0,0 0 144 15,1-1-144-15,1 3 0 0,0-1 0 0,-1 0 0 0,1-1 0 16,2-1-224-16,0 2-16 0,-1 0 0 0,1 3 0 16,-1 2 80-16,2 3 16 0,-1-2 0 0,1 3 0 15,-1 1 144-15,1 1 0 0,-9 2 0 0,9-1 0 16,-1 2 0-16,2 2 176 0,1 0-48 0,1 2 0 15,-2 1-128-15,1 1 0 0,-2 0-160 0,1 2 160 16,1-2-128-16,0 5 128 0,-1 2 0 0,2 0-144 16,-1-2 144-16,-1 1 0 0,0-1 0 0,-2 2 0 15,-1-1 0-15,-2 1 0 0,-2-2 0 0,-1-2 0 16,-2-10 0-16,2 11 0 0,-4 0 0 0,0-4 128 16,-2 0 64-16,-3-1 32 0,-2-1 0 0,-1 0 0 15,-2-1 96-15,0-1 32 0,-3 0 0 0,0 1 0 0,-4-1-176 0,1 1-48 16,-2 0 0-16,0 0 0 0,-2-1-128 15,0 0 0-15,-1 0 144 0,2-2-144 0,-1-2 0 0,0-1 0 16,0 0 0-16,0 0-128 16,0-1-256-16,0-1-64 0,-2-4 0 0,0 1 0 15,2 0-1296-15,1-1-272 0,2-1-48 16</inkml:trace>
  <inkml:trace contextRef="#ctx0" brushRef="#br0" timeOffset="55">2242 8729 12895 0,'0'0'1152'0,"0"0"-928"0,0 0-224 0,0 0 0 16,0 0 3200-16,0 0 608 0,0 0 112 0,0 0 32 16,0 0-2752-16,0 0-560 0,0 0-96 0,7 7-32 15,-7-7 320-15,7 7 48 0,-7-7 16 0,7 6 0 16,0 1-320-16,0 0-48 0,-2 3-16 0,2-1 0 16,1-2-240-16,-1 3-48 0,0 1-16 0,0 2 0 15,0 4 160-15,1 0 16 0,0 2 16 0,1 0 0 16,-2 3 48-16,1 2 0 0,0-1 0 0,0 2 0 15,-1 1 0-15,-1 1 0 0,0 3 0 0,0 1 0 16,-2 6-80-16,0-4-16 0,0-2 0 0,0 0 0 16,1-2-160-16,-2 0-48 0,-1-2 0 0,3-1 0 0,-1-1-144 0,0-2 160 15,-3-1-160-15,0 0 160 0,1 2-32 16,-1-2-128-16,-2-2 192 0,0 1-64 0,1 2 48 0,0-3 0 16,-1-1 0-16,-1-1 0 0,-1-3-32 15,-1 1 0-15,0 1 0 0,0-2 0 0,-2-1 0 0,-1 1 0 16,-1-5 0-16,0 2 0 0,1-1 32 0,-2 0 0 15,1-4 0-15,-2 1 0 0,0-2 48 0,2-1 16 16,-2 0 0-16,0-2 0 0,1 0-112 0,-1-3-128 16,-3 0 176-16,1-3-176 0,0 0 240 0,-2-2-64 15,0 0-16-15,3-1 0 0,2-2-160 0,-3 1 0 16,-2-1 0-16,0 0 128 0,-2-2-128 0,3-1 0 16,1 0 0-16,-1 1 0 0,0 0 0 0,2-1-176 15,2 2 48-15,-1 0 0 16,2 1-336-16,0 1-64 0,2 0-16 0,1 1 0 15,0 3-224-15,0 0-64 0,1-2 0 0,4 5 0 16,0 0-1840-16,0 0-368 0,-3-8-80 0,2 1-7056 0,1-1-1424 0</inkml:trace>
  <inkml:trace contextRef="#ctx0" brushRef="#br0" timeOffset="56">2876 8697 11055 0,'0'0'976'0,"0"0"-784"15,3-8-192-15,-3 8 0 0,4-4 3648 0,-4 4 704 16,0 0 128-16,0 0 16 0,0 0-3472 0,0 0-704 15,0 0-144-15,0 0-32 0,0 0 400 0,0 0 80 0,0 0 16 0,0 0 0 16,0 0 16-16,0 0 16 0,0 0 0 0,-4 6 0 16,-1 1-48-16,1 0-16 0,1 0 0 0,0 3 0 15,-1 4-64-15,0-1-16 0,0 0 0 0,-2 0 0 16,2 0-80-16,-3 2 0 0,1-1-16 0,0 3 0 16,0 2-96-16,0-1-16 0,-3 1 0 0,0 4 0 15,2 1 0-15,-2 1-16 0,-3 1 0 0,1 2 0 16,-1 4-32-16,2 3 0 0,-1 3 0 0,0 2 0 15,1-1-144-15,0 0-128 0,1-2 192 0,1 0-192 16,-2-3 304-16,4 0-48 0,1-2-16 0,1-1 0 16,0-3-240-16,4 1 128 0,0-2-128 0,2-2 0 15,0 0 144-15,1-3-144 0,-1 2 128 0,3-2-128 0,0 0 128 16,0-3-128-16,1 2 0 0,-2-3 128 0,3-1-128 0,1 0 0 16,0-2 0-16,1-1 0 0,-1-2-128 0,1-1-128 15,0 1 0-15,1-3-16 16,0-1-560-16,2-1-128 0,-1-2 0 0,1 0-16 15,-1-2-608-15,3-2-112 0,1 2-32 0,-1-3 0 16,-3-2 224-16,2 1 32 0,1-3 16 0,0-1-7312 16,1 0-1456-16</inkml:trace>
  <inkml:trace contextRef="#ctx0" brushRef="#br0" timeOffset="57">3103 9132 4607 0,'0'0'400'0,"0"0"-400"0,0 0 0 0,0 0 0 0,0 0 4880 0,0 0 896 15,0 0 176-15,0 0 48 0,0 0-4144 0,0 0-832 16,3 8-176-16,-1-2-16 0,-2-6 192 0,3 7 64 15,-3-7 0-15,3 9 0 0,1 0-144 0,0 1-32 16,-1 2 0-16,-1 2 0 0,0 3-208 0,1 1-64 16,1 4 0-16,-1-2 0 0,-2 1-272 0,5 1-64 15,-2 0-16-15,0 1 0 0,0-4-96 0,0 1-32 16,0-1 0-16,1-1 0 0,0-2-32 0,0-2-128 16,1 0 192-16,0 0-64 0,-2-3 0 0,1 0 0 15,-1-3 0-15,1-1 0 0,-5-7 160 0,5 6 32 16,-5-6 0-16,0 0 0 0,7 5-48 0,-7-5 0 15,0 0 0-15,0 0 0 0,0 0-112 0,0 0-32 0,5-4 0 0,2-1 0 16,-1-5-128-16,1 2 0 0,0 0 0 0,0 0 128 16,-1 0-128-16,3 3 0 0,0 1 0 15,0 1-176-15,0 0 176 0,-1 0 0 0,2 0-144 0,-1 2 144 16,1 2 0-16,-2 1 0 0,1-1 0 0,0 1 0 16,2 2 0-16,0-3 0 0,-1 1 0 0,1-1 0 15,1 3 0-15,-1-1 0 0,-11-3 128 0,10 1-128 16,2 1 0-16,-1 0 0 0,0-2 128 0,-1 2-128 15,-1-1 0-15,1 1 128 0,1 0-128 0,-4-1 128 16,-7-1 16-16,10 6 0 0,-1-2 0 0,-2 0 0 16,-7-4 96-16,8 6 16 0,1-2 0 0,-2 1 0 15,-7-5-64-15,0 0-16 0,9 1 0 0,-1-1 0 16,0 0-16-16,-8 0 0 0,10-4 0 0,-2 0 0 16,0-1 80-16,0-2 16 0,-2-2 0 0,1 2 0 15,0-3-32-15,0-1 0 0,-2 1 0 0,0-1 0 0,0-2-96 0,-2-1-128 16,1-3 176-16,0 1-176 0,-4-2 176 0,3 0-176 15,0-1 160-15,-2-3-160 0,-1-2 0 0,0 0 0 16,2-2 0-16,-1-2 0 0,-1 2-176 0,2-1-80 16,0 2 0-16,-2 5-16 15,0 6-272-15,-1-1-48 0,0 4-16 0,1 1 0 16,0 3-128-16,0 7-32 0,0 0 0 0,0 0 0 16,0 0-1968-16,0 0-400 0,0 0-64 0,0 0-12688 0</inkml:trace>
  <inkml:trace contextRef="#ctx0" brushRef="#br0" timeOffset="58">3870 9583 38927 0,'0'0'1728'0,"0"0"352"0,0 0-1664 0,0 0-416 15,-8 0 0-15,8 0 0 0,0 0 0 0,0 0-224 16,0 0 32-16,0 0 0 16,0 0-416-16,0 0-80 0,0 0-16 0,0 0 0 0,0 0 416 0,9 6 80 15,-2 1 16-15,-1-1 0 0,-6-6 192 0,7 10 0 16,-3 0 0-16,-1 2 0 0,0-2 672 0,-2 2 32 16,-1-2 0-16,0 2 0 0,0 0-64 0,3 1 0 15,-1 1 0-15,0-1 0 0,-2-2-448 0,0 0-192 16,-1 1 176-16,1-2-176 0,1 0 0 0,1-2 0 15,-2 3 0-15,0-3 0 0,0-8-208 0,4 7-96 16,-4-7-16-16,3 7 0 16,-3-7-496-16,4 7-96 0,-4-7-32 0,0 0 0 15,0 0-1760-15,0 0-368 0,0 0-64 0</inkml:trace>
  <inkml:trace contextRef="#ctx0" brushRef="#br0" timeOffset="59">4555 9082 28735 0,'0'0'1280'0,"0"0"256"0,0 0-1232 0,0 0-304 0,0 0 0 0,0 0 0 16,0 0 320-16,0 0 0 0,0 0 0 0,0 0 0 15,0 0-160-15,0 0-32 0,0 8 0 0,1 2 0 16,-1 3 288-16,2 2 48 0,0 3 16 0,0 1 0 16,0 0 160-16,0 1 48 0,-1 0 0 0,1-2 0 15,1 1 80-15,-2-1 0 0,3 1 16 0,-2-4 0 16,-1 4-352-16,-1-6-80 0,0-1-16 0,3 0 0 15,-1-3-32-15,0 0-16 0,0 0 0 0,0-4 0 16,-2-5 48-16,0 0 16 0,0 0 0 0,6 6 0 0,-6-6-112 0,9 2-32 16,-2-1 0-16,-7-1 0 0,9-3-80 0,-1-1 0 15,0-3-128-15,-1 1 192 0,-1 0-192 0,0 0 0 16,-6 6 128-16,6-7-128 0,-1-1 0 0,1 2 128 16,-6 6-128-16,0 0 0 0,6-4 0 0,-6 4 0 15,0 0 0-15,0 0 0 0,8 6 0 0,1 1 0 16,-4 2 0-16,2 2-160 0,-2 3 160 0,2-1 224 15,3 2-48-15,-2 1-16 0,2-2 0 0,0-1 0 16,0 0 0-16,0-2 0 0,0-1-160 0,1-1 0 16,-1-2 0-16,2-3 128 0,-1-1-128 0,0-3 160 15,-1-1-160-15,0-1 160 0,2-4 16 0,-2 1 0 0,0-2 0 16,-2-1 0-16,2 0 144 0,0-2 16 16,-2 0 16-16,0 1 0 0,-1-2 256 0,0 0 48 0,0 1 16 0,-1-1 0 15,-2-1-256-15,1-1-48 0,-1 1-16 0,1-1 0 16,0 0-128-16,-1-2-32 0,0 2 0 0,0-2 0 15,-1 1-192-15,1-1 128 0,0 0-128 0,0-1 0 16,1 1 0-16,1-2 0 0,-3 0 0 0,3 0 0 16,-1-2 0-16,1 2 0 0,0 1 0 0,0 2 0 15,0-3 0-15,0 5-208 0,1-1 32 0,-1 3 16 16,0 0-480-16,0 1-80 16,-1 1-32-16,0-1 0 0,0 2-1168 0,-1 1-256 0,3 1-32 0,-7 5-16 15,6-7-336-15,0 2-80 0,-1 0-16 16,-5 5-7216-16,9-4-1456 0</inkml:trace>
  <inkml:trace contextRef="#ctx0" brushRef="#br0" timeOffset="60">5193 9558 30399 0,'0'0'2704'0,"0"0"-2160"0,0 0-544 16,-6-4 0-16,6 4 2400 0,0 0 368 0,0 0 80 0,0 0 16 31,3-10-2864-31,3 2-768 0,-1 0-48 0,5 5-16 0,0-3 576 0,2 1 128 0,-2 0 128 0,3 2-208 16,-1 0-80-16,1 1-16 0,0-1 0 0,-1 0 0 15,-1 3 176-15,0 0 128 0,-3 2-192 0,1 1 192 16,-2 1 0-16,-1 1 128 0,1 0 0 0,-7-5 16 16,4 7 16-16,-1 1 0 0,0 1 0 0,-3 1 0 15,0-10-16-15,-3 13 0 0,2 1 0 0,-2-1 0 16,0-2 0-16,-1 0 0 0,1-1 0 0,-2 0 0 16,0 0-144-16,1-1 0 0,1 1 0 0,-2 0 0 15,1 1 0-15,-2 0 0 0,1 2 0 0,1-2 0 16,1 0 0-16,-2 0 0 0,0 0 0 0,1 0 0 15,1-1 224-15,1-1-32 0,2 1-16 0,-1 0 0 16,-1 0 144-16,1 0 48 0,2-1 0 0,1-1 0 0,1 2-368 0,1-2 144 16,1 1-144-16,0-2 0 0,-1 1-176 0,2-1-144 15,1-1-16-15,1-1-16 16,0-1-1840-16,1-1-368 0,0-2-80 0,1 1-7296 16,0-1-1456-16</inkml:trace>
  <inkml:trace contextRef="#ctx0" brushRef="#br0" timeOffset="61">6073 8749 9215 0,'0'0'816'0,"0"0"-656"16,0 0-160-16,4-5 0 0,-1-1 4864 0,-3 6 928 16,0 0 192-16,0 0 32 0,0 0-4768 0,8 3-960 15,0 4-288-15,-2 1 128 0,0 2 96 0,0 1 16 16,0 3 0-16,-2 4 0 0,2 0-64 0,-1 5-16 15,-1 3 0-15,-1-1 0 0,0 3-16 0,-1 1 0 16,-1-1 0-16,-1 2 0 0,0 2 368 0,0 2 80 16,0 0 16-16,0-3 0 0,-1-2-176 0,1-1-48 15,1-1 0-15,0-2 0 0,0-2-96 0,0-4-32 16,-1-1 0-16,1-2 0 0,1-4 48 0,-2 0 0 16,2-2 0-16,-1-4 0 0,-1-6-32 0,0 0 0 15,0 0 0-15,0 0 0 0,0 0-112 0,0 0-32 0,0 0 0 0,0 0 0 16,5-12-128-16,0 2 0 0,-3-3 144 0,1-1-144 15,1-1 128-15,-1 0-128 0,-1-3 128 0,0-1-128 16,0 1 0-16,0 1 0 0,0 3 0 0,1-2 0 16,-1-1 0-16,0 5 0 0,0 4 0 0,1 1 0 15,1 0 0-15,3 3 0 0,1 1 0 0,0 1 0 16,-2 0 0-16,2 1 0 0,2 1 0 0,-2 2-128 16,-8-2 128-16,9 5 0 0,0 1-144 0,-1 4 144 15,-2 0 0-15,-1-2-144 0,-2 1 144 0,2-3 0 16,-5-6 0-16,5 11-128 0,-1-1 128 0,-1 0 0 15,-1 0 0-15,-1 0 0 0,-1 2 0 0,0-1 0 16,0 0 0-16,0-1 0 0,-2 1 0 0,0-1 0 0,0-1 0 16,0 1 0-16,-1 0 0 0,-1-2 0 0,-1-1 0 15,2-1 0-15,-2 0 0 0,-1 1 144 0,2-1-144 0,-2-1 0 16,6-5 144-16,-8 5-144 0,0-1 0 0,1-1 0 16,-1 0 0-16,0-2 0 0,0 0 0 0,0 1 0 15,-1-4-160-15,-1 2 160 16,1 0-576-16,0-1 0 0,0 0 0 0,-1-1 0 15,0 1-1792-15,1 0-384 0,0-2-64 0,0 1-11168 16</inkml:trace>
  <inkml:trace contextRef="#ctx0" brushRef="#br0" timeOffset="62">6326 8451 12895 0,'0'0'1152'0,"0"0"-928"16,0 0-224-16,0 0 0 0,0 0 4672 0,0 0 880 16,0 0 176-16,0 0 32 0,0 0-4608 0,0 0-912 15,0 0-240-15,0 0 0 0,8 2 192 0,-8-2-16 16,9 5 0-16,-2 0 0 0,0-1 16 0,1 1 16 16,1-1 0-16,-2 0 0 0,0 3 272 0,1 2 48 15,-1-2 16-15,2 3 0 0,3 1 0 0,1 3 0 16,1 1 0-16,0 2 0 0,4 3-240 0,0 2-48 15,-2 1-16-15,2 5 0 0,2 3 160 0,0 1 48 0,1 4 0 16,-1-1 0-16,1 0-64 0,-1 0-16 0,0-1 0 0,0-1 0 16,1 0-176-16,-1 1-48 0,1-2 0 0,0 0 0 15,0-1-144-15,-4 0 0 0,-2-2 144 0,-2-1-144 16,-5 2 128-16,-3-2-128 0,-2-1 160 0,-1-2-160 16,-2 0 144-16,-2-1-144 0,-2-1 128 0,-2 0-128 15,-4-2 144-15,0 2-144 0,-1-2 160 0,1-1-160 16,0 0 208-16,-2 0-48 0,1 0-16 0,-1-1 0 15,1 0-144-15,-2-1 160 0,1-2-160 0,2-2 160 16,-1 0-160-16,2-2 0 0,-1-1 0 0,0 0 0 16,-2-5-480-16,4 1-128 0,-3 1-32 15,1-4 0-15,-2 0-3200 0,1-1-656 0</inkml:trace>
  <inkml:trace contextRef="#ctx0" brushRef="#br0" timeOffset="63">7445 9079 36047 0,'0'0'1600'0,"-6"-4"320"0,-3-1-1536 0,2 2-384 16,7 3 0-16,0 0 0 0,0 0 0 0,0 0 0 16,0 0 0-16,10-1 0 15,0-2-256-15,2 3-144 0,0 0-32 0,4 2 0 0,1-1 128 0,3 0 32 16,0 1 0-16,2-1 0 0,0 1 0 0,1 0 0 16,1-1 0-16,2-1 0 0,0 0 32 0,-1 0 16 15,1 0 0-15,-2-1 0 16,-1-3-272-16,-1 3-48 0,-2-2-16 0,-1 0 0 15,-2-1-1424-15,-1 0-272 0,0-1-64 0,-3 0-8560 0</inkml:trace>
  <inkml:trace contextRef="#ctx0" brushRef="#br0" timeOffset="64">7455 9198 17503 0,'0'0'1552'0,"0"0"-1232"0,0 0-320 0,0 0 0 16,0 0 3280-16,0 0 608 0,0 0 112 0,0 0 32 15,0 0-3328-15,11 4-704 0,0 1 0 0,1-2 0 16,3 1 0-16,1-1 0 0,-1 0 144 0,1-1-16 0,2 0-128 15,1-2 144-15,2-3-144 0,5 2 160 0,0 0-32 0,1 0 0 16,-2 0 0-16,3 1 0 0,1 0-128 0,-2 0-144 16,-1-3 144-16,-1 1-208 15,-3-1-736-15,0-1-144 0,-2 1-16 0,0-4-12160 16</inkml:trace>
  <inkml:trace contextRef="#ctx0" brushRef="#br0" timeOffset="65">8635 8548 21183 0,'0'0'1888'16,"0"0"-1504"-16,-7 0-384 0,7 0 0 15,0 0 2928-15,0 0 512 0,0 0 96 0,0 11 32 0,2-1-2976 0,1 2-592 16,2 1 0-16,0 1-224 0,-1 2 224 0,3 2 0 16,0 3 0-16,-1 2 0 0,-2 3 0 0,0-2 0 15,-1 0 0-15,0 2 0 0,3-2 0 0,-3 0 208 16,-2-2-64-16,2-1-16 0,-2 2-128 0,1-6 0 16,-4 0 0-16,2-2 0 0,-1 0 0 0,-2 0 0 15,0-2 0-15,2-2 0 16,-1-1-768-16,1-1-64 0,-3 1-32 0,1-3-8672 15,3-7-1728-15</inkml:trace>
  <inkml:trace contextRef="#ctx0" brushRef="#br0" timeOffset="66">8343 9153 24879 0,'0'0'1088'0,"-5"-6"256"0,-2 3-1088 0,7 3-256 0,-7 0 0 0,7 0 0 16,0 0 3520-16,0 0 640 0,2 9 128 0,3-4 16 16,3 0-3856-16,3-1-768 0,0 0-144 15,6-1-48-15,3-2 304 0,3 0 48 0,4 1 16 0,3-2 0 16,0-3-48-16,1 1-16 0,3 2 0 0,0-3 0 15,2-1 208-15,-1 0 0 0,-1 0-160 0,-2 0 160 16,-4 1 0-16,1 2 0 0,0-5 0 0,-2 3 0 0,0 2 0 16,-2-2 0-16,-1 1 0 0,-3 1 0 0,-1 2 0 0,0 0 0 15,-2 0-176-15,-2 2 176 16,0-2-752-16,-2 2-64 0,-3 0-16 0,-1 1-9616 16,-1 1-1936-16</inkml:trace>
  <inkml:trace contextRef="#ctx0" brushRef="#br0" timeOffset="67">8365 9772 5519 0,'0'0'496'0,"0"0"-496"0,0 0 0 0,0 0 0 15,0 0 4288-15,0 0 752 0,0 0 144 0,3-7 48 0,-1 1-3648 0,-2 6-736 16,0 0-144-16,4-8-16 0,0 0 272 0,0 0 48 16,1 0 16-16,-1 0 0 0,0-1-128 0,2 0-32 15,-2-2 0-15,2 1 0 0,0-1-256 0,1-2-48 16,1-1-16-16,2-3 0 0,0 0-32 0,0-2 0 16,0-1 0-16,2-1 0 0,1 0-16 0,-1 3-16 15,-2 0 0-15,3 0 0 0,0 4-480 0,1 2 128 16,-3 2-128-16,0 2 0 0,-1 3 0 0,-1 2 0 15,-2 1 0-15,2 1 0 0,-9 1 0 0,10 5 0 16,-1 0 0-16,0 2 0 0,-2 1 0 0,0 0 0 16,0 4 0-16,-1 0 0 0,-1 4 0 0,-1-2 176 15,0 2-176-15,3 2 160 0,0 2-160 0,1 0 160 16,-1-3-160-16,1 0 160 0,0 0-160 0,1-1 0 16,-1-2 144-16,0 0-144 0,-1-1 144 0,0-1-144 15,-2-2 192-15,1-1-192 0,1-1 288 0,0 0-48 0,-1-4-16 0,-6-4 0 16,7 6 64-16,-7-6 16 0,7 4 0 0,-7-4 0 15,9 2-64-15,-9-2-16 0,8 2 0 0,1-1 0 16,-9-1-224-16,8 0 176 0,-8 0-176 0,0 0 160 16,9 2-160-16,-1-2 0 0,-8 0 144 0,9-2-144 15,-9 2 256-15,8-2-32 0,-8 2 0 0,8-5 0 16,-1 0 32-16,0-2 16 0,-3 0 0 0,2 0 0 16,0-1-64-16,0 0-16 0,-1 1 0 0,0-3 0 15,0 1-64-15,-1-1-128 0,0-1 176 0,-1-2-176 16,0-1 208-16,1 0-64 0,1 0-16 0,0-1 0 15,-1 0-128-15,1-3 0 0,-2 3 0 0,-1 1 128 16,0 0-128-16,2 2 0 0,0 1 0 0,-2 1 0 16,-2 2 0-16,0 0 0 0,0-1 0 0,0 9 0 15,0-7 0-15,0 7-176 0,-2-9 176 0,2 9-128 0,0 0 128 0,5-8-128 16,-5 8 128-16,3-6-128 0,-3 6-160 0,0 0-32 16,0 0 0-16,0 0 0 15,4-9-1296-15,-4 9-272 0,4-7-48 0,-4 7-10256 16,6-4-2048-16</inkml:trace>
  <inkml:trace contextRef="#ctx0" brushRef="#br0" timeOffset="68">9953 8704 23039 0,'0'0'2048'15,"0"-7"-1648"-15,-1-1-400 0,1 8 0 16,0 0 1856-16,0 0 304 0,0 0 48 0,0 0 16 16,3-8-2000-16,-3 8-400 0,0 0-80 0,0 0 0 0,0 0-48 0,0 0 0 15,0 0 0-15,0 0 0 0,0 0 48 0,0 0 0 16,0 0 0-16,0 0 0 0,0 0 464 0,-2 8 112 16,-1 0 0-16,-2 2 16 0,-2 1 432 0,-2-4 96 15,-1 3 16-15,-4-1 0 0,-1 2 16 0,-1-3 16 16,-3 1 0-16,1-1 0 0,-2 1-320 0,0 1-64 15,-3 0-16-15,3-2 0 0,0 3-256 0,1-1-48 16,0 0-16-16,1 0 0 0,3-2-48 0,0-1-16 16,1 0 0-16,1 0 0 0,0-1-128 0,0 1 0 15,2-2 0-15,1 0 128 0,0 0-128 0,-1 0 0 16,2 0 0-16,-1 1 128 0,0 0-128 0,1-2 0 16,1-1 0-16,2 1 0 0,6-4 192 0,0 0-64 15,0 0 0-15,0 0 0 0,0 0 128 0,0 0 32 16,0 0 0-16,0 0 0 0,0 0-32 0,5 5 0 0,-5-5 0 15,11 5 0-15,0-1 96 0,3 1 16 0,0-1 0 16,1 0 0-16,1-1-176 0,1 0-48 0,1 2 0 16,2-2 0-16,0 0-144 0,1 1 0 0,2 1 0 0,0-2 0 15,-2 1 0-15,2-1 0 0,0 1 0 0,1-1 0 16,-1-1 0-16,-2 3 0 0,-1-4 0 0,-1 3 0 16,1-1 0-16,-1 0 0 0,-1-1 0 0,-2 0 0 15,0-1 0-15,-2 1 128 0,-2-1-128 0,0 1 0 16,-2 0 0-16,0 0 0 0,0 0 128 0,-2 1-128 15,-8-3 0-15,9 4 0 0,-9-4 0 0,8 7 0 16,-8-7 0-16,5 8 0 0,-5-8 0 0,0 0 0 16,0 10 0-16,-2-1 0 0,-1 1 0 0,-2-1 0 15,-4-2-128-15,1 0 128 0,-4-1 0 0,0 5 0 0,-3 0 0 16,0 1 0-16,-4-3 0 0,0 0 0 0,-3 1 0 0,1-1 0 16,-2 1 0-16,0 1 0 0,0-1 0 0,1 2 0 15,-1 0-144-15,0 2 144 0,1 0 0 0,0 3 0 16,2-2 0-16,0 1 0 0,-1-1 0 0,1-1 0 15,2 3 0-15,1-1 0 0,0-1 0 0,1 0 0 16,2 0 0-16,1 1 0 0,2-2 0 0,1 0 0 16,1-1 0-16,2 1 0 0,1 1 0 0,2-1 0 15,0 1 0-15,0 1 0 0,0-6 0 0,1 2 144 16,-1 2-144-16,2-2 128 0,0 4-128 0,2-3 0 16,0-2 0-16,2 0 0 0,1 0 192 0,1 0 0 15,0 0 0-15,3-1 0 0,3-1 80 0,0-2 32 16,1 0 0-16,1 2 0 0,2-1-96 0,1-1-16 0,1-1 0 15,3-1 0-15,1 1-64 0,2-2 0 0,1 2-128 0,3-3 192 16,-1 0-192-16,2-1 0 0,0 0 0 16,0 1 0-16,0-1 0 0,-1 1 0 0,-3-1-176 0,1 1 176 31,0-3-560-31,-3 0 16 0,-1 0 0 0,1 1 0 16,-2-2-1488-16,2 1-288 0,-2-4-64 0,2 0-9232 0,0-1-1840 0</inkml:trace>
  <inkml:trace contextRef="#ctx0" brushRef="#br0" timeOffset="69">11188 8520 18431 0,'0'0'1632'16,"0"0"-1312"-16,-9 0-320 0,1 2 0 0,8-2 1552 0,-7 2 240 16,0 1 64-16,1 0 0 0,6-3-1520 0,-7 5-336 15,-1 0 0-15,1 1 0 0,0-3 0 0,0 2 0 16,-1 1-160-16,-1 0 160 0,-1-1 0 0,-2 3 0 15,1 0 0-15,-1 0-128 0,-3 2 704 0,1 1 128 16,-1 0 48-16,0 3 0 0,-2 0 432 0,1 2 96 16,-1 2 0-16,1 2 16 0,-2 4-80 0,2 2-32 15,-1 2 0-15,2 2 0 0,0-1-480 0,0 1-112 16,-1 1-16-16,2 0 0 0,1 2-384 0,2 0-64 16,1 2-128-16,1-1 176 0,2 3-176 0,0-1 128 15,0-2-128-15,1 1 128 0,0 0-128 0,1 0 0 16,-1-1 0-16,2 0 0 0,-3-2 0 0,2 1 0 15,3-3 0-15,2 0 0 0,-2 1 0 0,1-1 0 16,1-3 192-16,3 1-64 0,2 0 112 0,2-1 16 16,4-2 0-16,2-2 0 0,2-1-64 0,1 0-16 0,0-4 0 0,4 0 0 15,2-3-384-15,0-1-80 0,0-2-16 0,2-2 0 32,-1-1-336-32,0-2-64 0,1-1 0 0,0-1-16 15,0 1-1328-15,-1-4-256 0,0 1-48 0,-2-3-7232 0,-3-1-1440 0</inkml:trace>
  <inkml:trace contextRef="#ctx0" brushRef="#br0" timeOffset="70">11221 9323 19343 0,'0'0'1728'0,"0"0"-1392"16,0 0-336-16,0 0 0 0,0 0 3280 0,0 0 592 16,0 0 112-16,0 0 32 0,-1 9-3264 0,1-1-752 15,1 1 0-15,4-1 0 0,1 2 0 0,2 1-160 16,-1 0 160-16,0 1-192 0,3 1 192 0,0 1 128 15,0-2-128-15,0 2 176 0,-2 0 64 0,2 0 16 16,-2 1 0-16,0-1 0 0,0 0 0 0,1 0 0 16,-2 0 0-16,0 1 0 0,-1-1-256 0,1-2 144 0,-3-1-144 0,3 0 128 15,0-3-128-15,0-1 0 16,-1-1 0-16,1-1-176 16,2-1-272-16,-1-1-48 0,1-2-16 0,-1-1 0 15,-8 0-1792-15,10-1-384 0,-1-4-64 0,-1 0-9408 0</inkml:trace>
  <inkml:trace contextRef="#ctx0" brushRef="#br0" timeOffset="71">11673 9219 8287 0,'0'0'736'0,"0"0"-592"0,0 0-144 0,0 0 0 0,0 0 4752 0,0 0 928 15,0 0 176-15,-1 9 32 0,1 2-4496 0,-2-1-912 16,1 2-176-16,-3 2-48 0,-1 1-256 0,0 1 128 15,-1 1-128-15,0 4 0 0,-1 1 416 0,-1-2-32 16,-2 1 0-16,-1 5 0 0,-1 0-32 0,-1 2-16 16,0 0 0-16,-1 3 0 0,-4 1 64 0,2 0 16 15,0 2 0-15,1 0 0 0,-1 0-192 0,2-3-32 16,-1-3-16-16,2 0 0 0,1-2-176 0,2-3 0 16,-1-2 0-16,2 1 0 0,4-3 0 0,0-1 0 15,1-3 0-15,3-1 0 16,2-4-1872-16,-1-10-304 0,0 0-64 0,0 0-11184 0</inkml:trace>
  <inkml:trace contextRef="#ctx0" brushRef="#br0" timeOffset="72">12036 8760 21183 0,'0'0'1888'0,"-5"6"-1504"0,-2-2-384 0,0 1 0 0,0 0 1280 0,-1 1 192 16,0 1 48-16,1 1 0 0,2 1-1216 0,0 2-304 15,-3 0 0-15,1 0 0 0,0 2 0 0,0 2 0 16,0-1 0-16,1 2 0 0,0 0 0 0,0-2 0 16,1 0 0-16,0-1 0 0,0 0 0 0,2 2 0 15,1-5 0-15,0 2 0 0,-1-1 0 0,1 0 192 16,0-3-64-16,2 2-128 0,0-2 256 0,0 2-48 15,0-10-16-15,2 11 0 0,3 0-32 0,0-2-16 16,-5-9 0-16,7 10 0 0,2-1-144 0,-2-2 0 16,2-1 0-16,0 0 128 0,1 0-128 0,0 0-144 0,0-2 144 15,0-1-208-15,-2 0 80 0,0-2 128 0,2 1-208 0,-10-2 80 32,8-2-560-32,-1 1-96 0,-7 1-32 0</inkml:trace>
  <inkml:trace contextRef="#ctx0" brushRef="#br0" timeOffset="73">12154 8942 30399 0,'0'0'2704'0,"0"0"-2160"16,0 0-544-16,0 0 0 0,0 0 2480 15,0 12 384-15,1 1 80 0,1-1 0 16,-1 0-3328-16,1 0-656 0,0 0-144 0,-1 1-32 16,0-1-1472-16,0 1-320 0,-1-3-48 0</inkml:trace>
  <inkml:trace contextRef="#ctx0" brushRef="#br0" timeOffset="74">12164 8813 27647 0,'0'0'2448'0,"0"0"-1952"0,-4-7-496 0,1 0 0 15,0 0 2848-15,3 7 480 0,-1-7 80 0,1 7 32 31,0 0-4528-31,0 0-896 0,0 0-176 0,0 0-8368 0,5-5-1680 0</inkml:trace>
  <inkml:trace contextRef="#ctx0" brushRef="#br0" timeOffset="75">12219 8792 20271 0,'0'0'896'0,"0"0"192"0,0 0-880 0,0 0-208 16,0 0 0-16,0 0 0 0,0 0 2960 0,7 1 560 15,-7-1 96-15,12 3 32 0,-2 0-2992 0,1 1-656 16,-1 2 0-16,1-1 0 0,0 3-224 0,1 0 16 16,1 2 0-16,-1 0 0 0,0 1 80 0,-1 0 128 15,-1 0-208-15,0 3 80 0,0 1 128 0,0 1 0 16,-3-2-144-16,0 1 144 0,-1 0 0 0,-1 1 0 16,-1-2 0-16,-2 3 0 0,-2-3 0 0,0 1 0 0,2-3 0 0,-2 3 128 15,1-2-128-15,2-2 0 0,-3 0 0 0,0 2 0 16,0-1 0-16,-1 0-256 0,-1-1 48 0,1 0 0 31,-4-2-704-31,-1 0-144 0,-2 1-32 0,0-2-11744 0</inkml:trace>
  <inkml:trace contextRef="#ctx0" brushRef="#br0" timeOffset="76">12446 9485 24879 0,'0'0'2208'0,"0"0"-1760"16,0 0-448-16,9-4 0 0,1 1 3376 0,1 0 592 0,3 0 112 0,1 1 16 31,3 0-3792-31,0 1-768 0,1 0-160 0,1 1-16 0,-1-1 304 0,0 0 64 0,1 0 16 0,1 1 0 16,0-1-64-16,1 1 0 0,3-2 0 0,-2 1 0 15,-1 0 48-15,2 0 0 0,0-1 0 0,-2 0 0 16,-1 0 272-16,-2-1-192 0,0 2 192 0,-1 0-160 16,-2 1 160-16,0-2 0 0,-3 2 0 0,0-1-128 31,-1-1-320-31,0 2-48 0,1 0-16 0,-2 0 0 0,-1-1-1984 16,0 1-416-16,4-2-80 0,0 1-16 0</inkml:trace>
  <inkml:trace contextRef="#ctx0" brushRef="#br0" timeOffset="77">13249 9400 27647 0,'0'0'2448'0,"0"0"-1952"16,0 0-496-16,-7 0 0 0,7 0 2240 0,-7 4 368 16,7-4 64-16,-2 9 16 0,2-1-2304 0,1 1-384 0,3 1-192 0,2-2 0 15,2 3 16-15,0 0 0 0,-1 1 0 0,1 3 0 16,1-1 32-16,-1 2 0 0,-2-2 0 0,1 3 0 15,-1-2 144-15,1 2 0 0,-3-2-144 0,0-1 144 16,3 1-272-16,-1-2 16 0,-1 2 0 0,0-2 0 31,1-2-640-31,-2 0-128 0,2-1-32 0,-1-4 0 16,-5-6-576-16,8 6-112 0,0-2-32 0,-8-4-10064 0</inkml:trace>
  <inkml:trace contextRef="#ctx0" brushRef="#br0" timeOffset="78">13513 9428 33167 0,'-9'9'2944'0,"-4"2"-2352"0,-2 3-464 0,-1 5-128 0,-1 5 2112 0,0 5 384 15,1 2 96-15,-1 1 16 16,0-1-2480-16,0 1-480 0,-2-1-96 0,1 1-32 15,1-3-240-15,0 0-48 0,0-2-16 0,4-1 0 16,2-2-528-16,2-1-96 0,1-2-32 0,-1-2 0 16,2-1-368-16,2-3-80 0,1-4-16 0,0 0 0 15,0-7 336-15,4-4 64 0,0 0 16 0</inkml:trace>
  <inkml:trace contextRef="#ctx0" brushRef="#br0" timeOffset="79">13213 9079 13823 0,'0'0'608'0,"0"0"128"0,0 0-592 0,0 0-144 0,0 0 0 0,0 0 0 0,0 0 4896 16,0 0 944-16,8 5 192 0,2 0 48 16,-1-1-5760-16,1-1-1136 0,0 0-224 0,1-3-48 15,0-3 16-15,0 0 16 0,-2-1 0 0,0-1 0 16,1-2 0-16,-1 0 0 0,0 0 0 0,0-1 0 0,-2 1 1056 0,-1-3 176 16,-1 0 48-16,2 1 16 0,-2-2 784 0,0 2 144 15,-1 1 48-15,-1-1 0 0,0-2-352 0,1 2-64 16,1 0-16-16,-2 1 0 0,-3 8-528 0,0 0-96 15,4-6-32-15,-4 6 0 0,0 0-128 0,0 0 0 16,0 0-160-16,0 0 160 0,8 2-176 0,-8-2 176 16,7 4-192-16,0 2 192 0,-1 0 0 0,-6-6 0 15,6 7 0-15,0 1 0 0,-2 1 0 0,-1 1 176 16,-2-2 0-16,1 1 0 0,-1 1 80 0,1-2 32 16,-1 3 0-16,1 0 0 0,0 0 32 0,1 0 16 15,0 1 0-15,0-1 0 0,1 0-192 0,2 1-144 0,-1-4 192 0,1 1-192 16,0-1 0-16,2 1-224 0,1-5 16 15,-1 3 0 1,-1-1-672-16,2-3-128 0,-1-4-16 0,1-1-13280 0</inkml:trace>
  <inkml:trace contextRef="#ctx0" brushRef="#br0" timeOffset="80">13901 8674 20031 0,'0'0'896'0,"0"0"176"0,0 0-864 0,0 0-208 16,0 0 0-16,0 0 0 0,4 10 272 0,-4-10 16 0,0 0 0 0,8 7 0 15,-3 0-288-15,-5-7 0 0,0 0 128 0,4 7-128 16,-4-7 320-16,2 13 16 0,-3-2 0 0,-1 1 0 16,-3-2 784-16,1 1 160 0,-2 2 16 0,1 0 16 15,-3 3-96-15,0 1-32 0,-1 1 0 0,-2 3 0 16,0-1-704-16,-2 5-144 0,0-3-16 0,0-1-16 16,1 0-304-16,2 1 0 0,0-3 0 0,4 1 0 15,2-2 0-15,1 0 0 0,3-2-240 0,1 1 80 31,1-2-288-31,2-2-64 0,3-3-16 0,0-3 0 0,1-1-640 0,0-2-128 0,0 4-32 0,1-5-10736 16</inkml:trace>
  <inkml:trace contextRef="#ctx0" brushRef="#br0" timeOffset="81">14055 8918 17503 0,'0'0'768'0,"0"0"176"0,0 0-752 0,0 0-192 0,0 0 0 15,-2 10 0-15,-1 0 4016 0,1 3 768 0,0-1 144 0,1 1 48 32,1 2-4448-32,2-2-880 0,0 2-176 0,0-1-48 15,1 3-128-15,-1-1-48 0,-3 0 0 0,0-2 0 16,-1 2 96-16,1-2 16 0,1-2 0 0,-1 0 0 0,-1-4 448 0,2-8 192 0,0 11-128 0,0-11 128 16,-4 9 0-16,4-9 0 0,0 0 0 0,0 0 0 15,0 0-192-15,0 0-48 0,0 0-16 0,0 0-7936 16,0 0-1600-16</inkml:trace>
  <inkml:trace contextRef="#ctx0" brushRef="#br0" timeOffset="82">14051 8884 20271 0,'0'0'896'0,"0"0"192"0,0 0-880 0,0 0-208 16,0 0 0-16,0 0 0 0,0 0 2848 0,0 0 528 15,7-4 96-15,0 1 32 16,-7 3-3376-16,8-1-656 0,-8 1-144 0,0 0-32 16,0 0-288-16,0 0-64 0,8-5-16 0,-8 5-7280 0,0 0-1456 15</inkml:trace>
  <inkml:trace contextRef="#ctx0" brushRef="#br0" timeOffset="83">14115 8736 2751 0,'0'0'256'0,"0"0"-256"0,0 0 0 0,0 0 0 0,0 0 5360 0,3 8 1024 15,-3-8 208-15,7 7 32 0,-2 0-4864 0,1 0-976 16,0-3-192-16,1 4-32 0,-1 0-368 0,0-1-192 16,0 0 192-16,1 0-192 0,1 0 0 0,1 0 0 15,-2 1 0-15,0 1 0 0,0 2 0 0,1-1-144 16,0 1 144-16,0 1 0 0,-1 5 0 0,0-2 0 16,0 0 0-16,0 2 0 0,-1 0 240 0,0-1 16 15,-3 2 16-15,0-2 0 0,-1 2 32 0,1-3 0 16,-1 0 0-16,0 1 0 0,0-2-304 0,0 0 160 15,-1-1-160-15,0-1 128 0,-2-1-128 0,1 2-224 0,0 0 48 0,-1-1 16 32,-2-3-416-32,-2-1-64 0,1 0-32 0,-3-2 0 15,-3-1-1296-15,-1-1-256 0,-1-1-48 0,-3 0-16 0</inkml:trace>
  <inkml:trace contextRef="#ctx0" brushRef="#br0" timeOffset="84">14195 8548 19343 0,'0'0'1728'0,"0"0"-1392"16,-7-4-336-16,7 4 0 0,0 0 1344 0,0 0 208 15,0 0 48-15,0 0 0 0,-5 5-1600 0,5-5-176 16,0 0-96-16,0 12-32 0,0 0 304 0,3-1 0 15,3 0 0-15,0 2 0 0,1 0 576 0,2 3 64 16,2 2 0-16,1 1 16 0,3 1 368 0,0 1 64 16,1 6 0-16,1 0 16 0,3 1-304 0,0 1-64 0,1 1-16 0,2-1 0 15,1 1-400-15,2 0-96 0,-1 3-16 16,1-1 0-16,-2 1-208 0,-3 3 0 0,-1-2 0 0,-4 0 0 16,-2 3 128-16,-1-4-128 0,-4 0 176 0,-1-1-176 15,-4-2 304-15,-1-1-48 0,-2-1-16 0,-2-1 0 16,0 0-112-16,-4-2-128 0,0 0 176 0,-3 0-176 15,-1-1 0-15,-1-1 0 0,-3 0 0 0,-4 0 0 16,-3 2 0-16,0-2 0 0,-1-2-192 0,-1 0 48 16,1-5-48-16,-2-2-16 0,-1-2 0 0,1-2 0 15,1-5-1152-15,0-2-240 16,1-3-32-16,0-4-11904 0</inkml:trace>
  <inkml:trace contextRef="#ctx0" brushRef="#br0" timeOffset="85">14508 8401 29951 0,'3'-10'1328'0,"1"5"272"0,1-2-1280 0,2 2-320 0,1 0 0 0,1 2 0 16,1-1 0-16,0 1-256 0,-1-1 64 0,1-3 0 16,-1 1-112-16,0 1-16 0,1 0 0 0,0 1 0 15,-2 2 80-15,0 0 16 0,0-2 0 0,0 2 0 16,-8 2 32-16,8 0 0 0,2 0 0 0,-1 2 0 15,0-2 512-15,0 4 96 0,0 4 32 0,0 0 0 16,0 0 208-16,0 2 48 0,-1-4 16 0,1 3 0 16,-1 0-336-16,0 1-64 0,-2 3 0 0,0-2-16 15,0 2-304-15,-2 1 128 0,0-1-128 0,0 0 0 16,-2-2 128-16,-1 1-128 0,-1 0 0 0,-1 0 0 16,-1-1 176-16,-2-1-176 0,-1-1 160 0,-3 2-160 15,0-2 0-15,0 0 0 0,-1 0 0 0,-1 0 0 0,-1-2-240 16,1-2 16-16,-2 1 0 0,2-1 0 0,0 0-48 0,1-3-16 15,0 1 0-15,2-3 0 0,7 0 112 0,0 0 32 16,0 0 0-16,0 0 0 0,0 0 304 0,0 0 64 16,0-10 16-16,4 2 0 0,1 0 160 0,2 1 48 15,2-3 0-15,0 2 0 0,2 2-288 0,0 1-160 16,0 0 192-16,0 0-192 0,2 2 0 0,-1 1 0 16,0 1 0-16,-1 2 0 0,2 1 336 0,0 3-32 15,-2 0-16-15,2 4 0 0,1 1 352 0,0 3 64 16,1-2 0-16,0 2 16 0,2 2-272 0,-2 3-64 15,0 1-16-15,2 1 0 0,2-3-224 0,-1 2-144 16,0-2 192-16,1 1-192 0,0 2-176 0,-1-1-144 0,-1-1-16 16,-1-2-10736-1,0-1-2128-15</inkml:trace>
  <inkml:trace contextRef="#ctx0" brushRef="#br0" timeOffset="86">6471 11058 13823 0,'0'0'608'0,"0"0"128"0,-5 1-592 0,3 1-144 16,-4-2 0-16,3 1 0 0,3-1 0 0,-4 2 0 15,-1 0 0-15,5-2 0 0,0 0 0 0,0 0 0 16,0 0 0-16,0 0 0 0,0 0 128 0,0 0 0 15,0 0 0-15,0 0 0 0,0 0 1504 0,0 0 288 16,0 0 64-16,0 0 16 0,0 0 352 0,0 0 64 16,0 0 16-16,0 0 0 0,12 2-848 0,-12-2-176 15,0 0-16-15,10 2-16 0,1 0-544 0,-11-2-128 16,0 0 0-16,12 4-16 0,-2 2-272 0,0-1-48 0,0 1-16 0,0 1 0 16,-1 1-352-16,3 2 144 0,0-1-144 0,1 1 0 15,2 0 0-15,-1 1 0 0,1 2 0 16,0-1 0-16,0 0 0 0,1 3 0 0,1-3 0 0,-2 2 0 15,1-1 0-15,-1-1 0 0,-1-4 0 0,1 0 0 16,-2 3 0-16,-1-3 0 0,-1-1 0 0,0 1 0 16,1-4 0-16,-1 0 0 0,-1-1-160 0,1 0 160 31,-2-3-544-31,1-2 16 0,-2-1 0 0,2-1 0 0,0-1-1328 16,0 0-256-16,0-3-48 0,0-2-12016 0</inkml:trace>
  <inkml:trace contextRef="#ctx0" brushRef="#br0" timeOffset="87">7038 10858 36687 0,'-9'5'1616'0,"3"0"352"0,-2 3-1584 0,0 2-384 16,-1 4 0-16,1 4 0 0,2 2 272 0,0 1-16 15,-1 2-16-15,3 1 0 0,-2 2-240 0,2 1 0 16,-3 4 0-16,0 0-160 0,0 2 160 0,-2 3 0 15,2 2 0-15,-4 1 0 0,0 0 0 0,-1-2 0 16,-1 0 0-16,1 0 128 0,-2 0-128 0,-3 0 192 16,-1-1-64-16,-1 1 0 0,1 0-128 0,1-1 0 15,-1-7 0-15,2-2 0 0,0-3 0 0,2-1 0 0,1-3-128 16,2-3 128-16,1-3-336 0,1-4 16 0,4-3 0 16,0-2 0-1,5-5-1632-15,0 0-320 0,0 0-64 0,0 0-7072 0,-1-11-1408 0</inkml:trace>
  <inkml:trace contextRef="#ctx0" brushRef="#br0" timeOffset="88">6634 10746 16575 0,'0'0'1472'0,"-6"-6"-1168"16,-1 1-304-16,2-1 0 0,5 6 3824 0,0 0 704 16,-4-6 144-16,4 6 16 15,-4-7-4176-15,2 2-832 0,2 5-160 0,0 0-32 0,0-8 384 0,0 8 128 16,3-7 0-16,-3 7 0 0,4-8 0 0,-4 8 0 15,4-7 0-15,-4 7 0 0,6-9 192 0,1 2 64 16,-1 0 0-16,-1 1 0 0,1-3 176 0,0 1 32 16,1 1 16-16,0 0 0 0,0 0-128 0,0-2-32 15,0 0 0-15,0 0 0 0,0 0-48 0,-2-1-16 16,2 0 0-16,0 0 0 0,0-1-256 0,0 0 0 16,-1-1 0-16,1 2 0 0,-1-4 160 0,-1 4-160 0,0-2 128 15,-1 2-128-15,0 1 192 0,0 1-32 0,0 1-16 0,-4 7 0 16,0 0-144-16,0 0 0 0,0 0 144 0,0 0-144 15,0 0 192-15,0 0-48 0,8 7 0 0,-1 1 0 16,-1 1 96-16,-1 1 16 0,1 2 0 0,0 0 0 16,0 1 32-16,0 0 16 0,1-1 0 0,1 1 0 15,-1 0-160-15,0-1-16 0,-1 1-128 0,0-3 192 16,0 0-192-16,0-1 128 0,-2 1-128 0,-1-3 0 16,1 0 0-16,-4-7 128 0,5 6-128 0,-5-6 0 15,0 0 0-15,5 5 0 0,-5-5 0 0,6 3 0 16,-6-3-608-16,0 0-16 0,10 0 0 15,-3-1 0-15,1 0-2352 0,0-2-480 0</inkml:trace>
  <inkml:trace contextRef="#ctx0" brushRef="#br0" timeOffset="89">7576 10273 11967 0,'0'0'1072'0,"0"0"-864"16,0 0-208-16,0 0 0 0,0 0 3632 0,0 0 672 16,0 0 144-16,-7 5 32 0,0 1-3696 0,-1 0-784 15,1-1 0-15,0 1-144 0,0 0 144 0,2 0-128 16,0-1 128-16,-1 1-128 0,-1 1 128 0,1 2-128 16,-2-1 128-16,2 1-128 0,1 1 128 0,-1 2 0 15,0 2 0-15,-1 2 0 0,-2 1 352 0,1 0 0 0,-2 2 0 0,0 1 0 16,0 2 320-16,1 0 64 0,-1-1 16 15,-1 0 0-15,1 2-304 0,3-3-48 0,1 1-16 0,4-1 0 16,-1-1-256-16,3-2-128 0,2-2 0 0,0 2 128 16,-1-2-128-16,2-1-256 0,3-3 64 0,1-1 16 31,1-3-320-31,2-1-64 0,-1-2-16 0,1-1 0 16,1 0-832-16,0-6-192 0,0 0-16 0</inkml:trace>
  <inkml:trace contextRef="#ctx0" brushRef="#br0" timeOffset="90">7729 10509 14735 0,'0'0'1312'0,"0"0"-1056"16,0 0-256-16,0 0 0 0,0 0 4192 0,0 0 784 15,0 0 144-15,-2 8 48 0,-2-1-4368 0,4-7-800 0,0 9-304 16,0-9 16-16,3 10 112 0,-2-3 32 0,-1 0 0 0,0-7 0 16,2 9-208-16,-1-2-32 0,-1-7-16 0,3 8 0 31,-3 1-528-31,0-1-96 0,0-8-32 0,1 7 0 16,-1-7-224-16,0 7-64 0,0-7 0 0,-1 8 0 15,1-8-320-15,-3 8-80 0,-1-1-16 0</inkml:trace>
  <inkml:trace contextRef="#ctx0" brushRef="#br0" timeOffset="91">7793 10277 30399 0,'0'0'2704'0,"-7"-3"-2160"16,7 3-544-16,0 0 0 15,0 0-1312-15,0 0-368 0,0 0-80 0,0 0-9984 0</inkml:trace>
  <inkml:trace contextRef="#ctx0" brushRef="#br0" timeOffset="92">7948 10249 4607 0,'0'0'400'0,"0"0"-400"16,0 0 0-16,-7 3 0 0,7-3 4368 0,-8 4 800 15,8-4 144-15,0 0 48 0,0 0-3568 0,0 0-720 16,-4 8-144-16,4-8-32 0,2 7 64 0,0 2 16 16,-2-9 0-16,6 11 0 0,-2-1-288 0,3 0-64 15,1 0-16-15,-1 0 0 0,0 2-336 0,1 2-64 16,1 0-16-16,0 3 0 0,0 3-192 0,1-2 128 16,0-2-128-16,-1 2 0 0,-1-1 0 0,-1 2 0 15,0-2 0-15,1 3 0 0,-3-4 0 0,2 2 0 16,-1-1 0-16,-2 0 0 0,-1-1 160 0,0-2-160 0,0 1 160 15,-3 0-160-15,-3-2 304 0,1 0-48 16,0-1 0-16,2 2 0 0,-2-2-256 0,0-2 128 0,-1 1-128 0,-1-1 0 16,-1 0-176-16,0-1-144 0,-1-1-16 0,-1 1-16 31,-1-1-512-31,0 0-96 0,1 0-32 0,-2-1 0 16,-2 0-2144-16,0-3-416 0</inkml:trace>
  <inkml:trace contextRef="#ctx0" brushRef="#br0" timeOffset="93">8284 10944 17503 0,'0'0'768'0,"0"0"176"0,0 0-752 0,0 0-192 16,-1-7 0-16,1 7 0 0,0 0 3584 0,0 0 704 15,7-3 128-15,2 1 16 0,-2 2-3440 0,3 0-688 16,1 1-144-16,1 0-32 0,3 1 48 0,1-2 0 15,1 1 0-15,3-1 0 0,0-1-176 0,2-1 0 0,2-1 144 0,0 0-144 16,-1 0 0-16,2 0 0 0,0-1 0 0,-2 1 0 16,0 2 0-16,-2-2-208 0,-1 0 16 0,-3 2 16 31,-1-1-416-31,-2 2-96 0,-2 0-16 0,-2 0 0 16,-1-1-576-16,-9 1-112 0,9 3-16 0,-9-3-7104 0,0 0-1424 0</inkml:trace>
  <inkml:trace contextRef="#ctx0" brushRef="#br0" timeOffset="94">8361 11120 8287 0,'0'0'736'0,"0"0"-592"0,0 0-144 0,0 0 0 0,0 0 4608 0,0 0 880 16,0 0 176-16,0 0 32 0,7 4-3968 0,1 1-784 15,0-1-176-15,0-1-16 0,-8-3 48 0,11 2 16 16,-1-1 0-16,0 0 0 0,1 1-304 0,0-2-64 16,3 1-16-16,0-1 0 0,2-1-256 0,-2 1-48 15,1-2-128-15,0 1 192 0,4-1-192 0,2-1-208 16,0 0 32-16,1 1 16 16,-1 0-576-16,0-2-112 0,1 1-32 0,-1 1 0 15,-1-2-2304-15,0 0-464 0</inkml:trace>
  <inkml:trace contextRef="#ctx0" brushRef="#br0" timeOffset="118">2883 12614 35247 0,'0'0'1552'0,"-3"-7"336"0,-2 3-1504 0,5 4-384 0,0 0 0 0,0 0 0 16,0 0 0-16,0 0 128 0,0 0-128 0,0 0 0 16,0 0 0-16,0 0-288 0,-5 6 48 0,5-6 16 0,0 0 224 0,-1 7 0 15,1-7 0-15,0 0 0 0,2 11 272 0,0-4 48 16,-2-7 16-16,2 10 0 0,2 1 144 0,-2-3 32 15,-2-8 0-15,3 9 0 0,-1 1 80 0,1-1 32 16,0 1 0-16,-1 1 0 0,1-1-48 0,0 1-16 16,0 2 0-16,0 0 0 0,-1 3-256 0,1 0-48 15,2 2-16-15,-2-1 0 0,1 0-240 0,1 4 176 16,1 0-176-16,1 2 160 0,1 0-160 0,0-1 0 16,-2 1 144-16,4 0-144 0,1-2 0 0,-1 2 0 15,-2-1 0-15,1-2 0 0,-2 1 0 0,1 0 0 16,-1 0 0-16,-1-1 128 0,-1 0-128 0,-1 1 0 0,-1-2 0 15,-3 4 128-15,0 2 0 0,-3-1 16 16,0-4 0-16,-3 2 0 0,-3-4 32 0,1 1 0 0,1-1 0 0,1-3 0 16,-2-1 176-16,-1 0 32 0,0-2 16 0,0-2 0 15,2-2-80-15,-3 0-32 0,0-2 0 0,0-1 0 16,1-2-64-16,-1 1-16 0,-1-3 0 0,-2 1 0 16,0-1-16-16,1-1 0 0,-1-2 0 0,-1 0 0 15,-1-3-32-15,0-1-16 0,-2-2 0 0,1-2 0 16,-1 0-144-16,-2 0 0 0,1-3 144 0,0 2-144 15,-1-3 0-15,2 2 0 0,0-1 0 0,0 3 128 16,-1 2-304-16,3-1-48 0,0 1-16 0,3 2 0 16,2 5-224-16,1-3-48 0,-3-1-16 15,6 1 0-15,6 4-1264 0,0 0-240 0,-4-3-48 0,4 3-16 16,0 0-928-16,0 0-192 0,0 0-48 0</inkml:trace>
  <inkml:trace contextRef="#ctx0" brushRef="#br0" timeOffset="119">3648 12303 23039 0,'5'-8'2048'0,"-5"8"-1648"0,0 0-400 0,0 0 0 15,0 0 1920-15,0 0 320 0,0 0 48 0,0 0 16 16,0 0-1904-16,0 0-400 0,0 0 0 0,0 0 0 16,0 0 0-16,3 11 240 0,-3-2-48 0,-1 0 0 15,-2 0-16-15,0 2-16 0,-1-1 0 0,-2 0 0 16,-2 2 240-16,0 1 48 0,-1 1 16 0,0 1 0 16,-2 0 144-16,-1 3 32 0,-2 0 0 0,0 2 0 0,2 0 96 15,-2 1 32-15,1 3 0 0,1 1 0 16,1 1-144-16,-4 3-32 0,-3 2 0 0,1 0 0 0,1 2-192 0,1 1-32 15,0 5-16-15,0 2 0 0,1 3-208 0,2 3-144 16,0-5 192-16,3 1-192 0,0-3 144 0,3-5-144 16,2 0 0-16,1-1 144 0,2-2-144 0,2 0 0 15,2-1 144-15,1 0-144 0,1-2 128 0,2-3-128 16,-1-1 128-16,2-3-128 0,3 0 0 0,-1-1 0 16,-1 0 0-16,2-2 128 0,3 0-128 0,0-1 0 15,-2-2 0-15,2 0 0 0,2-1-240 0,1-1-64 16,-2 1-16-16,1-5 0 15,1 1-448-15,3-1-112 0,1-2-16 0,2-1 0 16,-1-3-384-16,0 1-64 0,2-1-32 0,0 0 0 16,1-2-2000-16,0 0-400 0,9 0-64 0,-6 1-32 0</inkml:trace>
  <inkml:trace contextRef="#ctx0" brushRef="#br0" timeOffset="120">3703 13049 16575 0,'0'0'736'0,"-3"-6"160"0,-2 0-720 0,2 0-176 0,0 0 0 0,3 6 0 16,0-7 3120-16,0 1 592 0,1-1 112 0,4-1 16 16,0 2-3200-16,0-1-640 0,0-1-160 0,1 3-16 15,0 2 176-15,1-3 0 0,-7 6 128 0,5-4-128 0,-5 4 320 16,0 0 0-16,0 0 0 0,0 0 0 0,9 4 368 15,-4 5 64-15,-2 1 16 0,-1 2 0 0,-2 3 128 0,0 4 16 16,-1 1 16-16,0 2 0 0,0 2-176 0,0-4-48 16,0 1 0-16,1 0 0 0,1-1-320 0,2 0-80 15,1-1-16-15,1-1 0 0,0-3-288 0,2-1 160 16,-1 1-160-16,3-4 128 0,-1-2 0 0,0-2-128 16,-8-7 192-16,11 2-64 0,2-2 64 0,-3-2 16 15,-1-2 0-15,-1-2 0 0,4-1-48 0,-2-3-16 16,-1-1 0-16,-1 0 0 0,-4 0-144 0,2 0 160 15,-1 0-160-15,3 2 160 0,-1-1-160 0,-1 3 0 16,2 2 0-16,-8 5 128 0,8-3-128 0,-1 1 0 16,3 2 0-16,-1 3 0 0,-2 2-192 0,0 2 192 15,0 0-160-15,0-2 160 0,0 2-128 0,2 1 128 0,-3-1 0 16,1 0-144-16,0-2 144 0,-7-5 0 0,8 5 0 16,-1-2 0-16,-7-3 0 0,9 4 0 0,-9-4 0 0,8 0 0 15,-8 0 0-15,9 0 128 0,-9 0-128 0,8 0 128 16,-8 0-128-16,8 0 176 0,-8 0-176 0,0 0 192 15,7 4 16-15,0 2 16 0,1-2 0 0,-1 2 0 16,-7-6-64-16,8 6-16 0,0 0 0 0,2-1 0 16,-1-4-144-16,0 1 0 0,0-1 0 0,1-1 0 15,0-1 0-15,1-1 0 0,-3-1 0 0,1-2 0 16,0-2 208-16,1 1 16 0,-2-3 0 0,0 1 0 16,1-1-80-16,0 1-16 0,-3-5 0 0,-1 2 0 15,-2 1 16-15,1-2 0 0,1-2 0 0,-2-2 0 16,-3 1 32-16,3-2 0 0,2-2 0 0,1-1 0 0,0 1-176 15,-2-1 0-15,-1-3 0 0,0 1 0 0,1 1 0 16,-1 1 0-16,-1 1 0 0,1 3 0 0,0 2 0 0,0 4-176 16,0-2 48-16,-3 4 0 15,-2-1-400-15,2 9-80 16,2-7-16-16,-2 7 0 0,0 0-1552 0,0 0-320 0,0 0-64 0,0 0-9008 16,0 0-1792-16</inkml:trace>
  <inkml:trace contextRef="#ctx0" brushRef="#br0" timeOffset="121">4526 13181 20271 0,'0'0'896'0,"0"0"192"0,0 0-880 0,-8 7-208 0,0-1 0 0,3 0 0 16,5-6 5696-16,-3 10 1104 0,2 1 224 0,1-3 32 15,0-8-5856-15,3 13-1200 0,0-2-192 0,0-1-64 0,-3-10 64 16,4 12 32-16,0-3 0 0,0 2 0 0,-1 3-16 0,-2-4 0 16,2-1 0-16,-3-9 0 15,-1 10-208-15,1-1-64 0,0-9 0 0,0 0 0 16,-2 10-64-16,2-10 0 0,0 0-16 0,0 0 0 16,0 0-1280-16,-1 9-256 0,-1-2-48 0,2-7-8480 15,0 0-1696-15</inkml:trace>
  <inkml:trace contextRef="#ctx0" brushRef="#br0" timeOffset="122">4904 13411 35711 0,'0'0'1584'0,"0"0"320"0,0 0-1520 0,-1 9-384 15,-2 1 0-15,2 0 0 0,1-2 832 0,0 2 112 16,0-1 16-16,0-1 0 0,2 1-736 0,0-2-224 16,-1 1 128-16,-1-8-128 0,3 7 0 0,-3-7-272 15,6 6 48-15,-6-6 16 16,0 0-624-16,8 3-128 0,-8-3-32 0,8-1 0 15,-8 1-1984-15,9-7-400 0</inkml:trace>
  <inkml:trace contextRef="#ctx0" brushRef="#br0" timeOffset="123">5207 13441 50559 0,'3'16'2240'0,"-4"-8"464"0,-4-1-2160 0,-2-1-544 0,-2-4 0 0,9-2 0 31,0 0-320-31,1 8-192 0,1 0-16 0,-2-8-16 16,5 5-1680-16,2 1-336 0,1-2-64 0,1-3-10176 0,-9-1-2048 0</inkml:trace>
  <inkml:trace contextRef="#ctx0" brushRef="#br0" timeOffset="124">5541 13481 47343 0,'2'-11'2096'0,"-2"11"432"0,0 0-2016 0,0 0-512 15,0 0 0-15,0 0 0 0,0 0 0 0,8 5-320 16,-8-5 64-16,9 5 0 16,-1-3-1616-16,1 1-320 0,-1-3-64 0,2 0-16112 0</inkml:trace>
  <inkml:trace contextRef="#ctx0" brushRef="#br0" timeOffset="125">6053 12944 5519 0,'4'-9'496'0,"-4"9"-496"15,0 0 0-15,1-7 0 0,-1-1 3552 0,0 8 608 16,0 0 128-16,0 0 32 0,2-7-1600 0,0 2-320 16,-2 5-64-16,0 0-16 0,0 0-576 0,0 0-112 0,0 0-32 0,0 0 0 15,0 0-448-15,0 0-80 0,0 0-32 0,7 9 0 16,-1 3-320-16,2 3-64 0,-1 2-16 0,-2 0 0 15,-2-3-64-15,0 2 0 0,0 1-16 0,1-2 0 16,0 1-304-16,1 0-48 0,-2 1-16 0,-1-2 0 16,0-3 48-16,2 0 0 0,-2 0 0 0,0-1 0 15,0 1-64-15,-1-3-16 0,1 0 0 0,0-2 0 16,-2-7 32-16,0 0 16 0,3 6 0 0,-3-6 0 16,0 0-16-16,0 0 0 0,8 1 0 0,-8-1 0 15,8 0-64-15,-8 0 0 0,10-7-128 0,-3 3 192 16,-1-3-192-16,0 0 176 0,-1-3-176 0,1 1 160 15,-2 2-160-15,2 0 0 0,-2-2 0 0,0 2 128 16,1 0-128-16,-5 7 0 0,4-8 0 0,0 2 0 0,-4 6 0 16,7-6 0-16,-7 6 0 0,9-1 0 0,-9 1-128 15,10 3 128-15,-2 0-160 0,-1 1 160 0,0 0-144 16,-1 2 144-16,0 0-128 0,-1 1 128 0,1 0 0 0,-1 0-160 16,-1 1 160-16,0-1 0 0,0 0 0 0,1 1 0 15,0-3 0-15,-5-5 0 0,6 9 0 0,1-5 0 16,-7-4 0-16,8 7 0 0,-1-3 0 0,1-1 0 15,-8-3 0-15,10 5 0 0,-2-3 0 0,2 1 0 16,-2-3 128-16,0 0-128 0,-8 0 144 0,11-3-16 16,-1 1 0-16,1-1 0 0,1 0 112 0,-1-1 16 15,0 0 0-15,-1 1 0 0,-1 1-64 0,0-1-16 16,-1 2 0-16,0-3 0 0,0-1-16 0,-1 1 0 16,0 0 0-16,0 0 0 0,-1 1 0 0,0-2 0 15,-1-3 0-15,1-1 0 0,0 0 0 0,2-1 0 0,-1 0 0 16,-1-2 0-16,-1 2-16 0,1-4 0 0,1 0 0 15,0-3 0-15,-1 0-144 0,1-6 160 0,-2 2-160 0,0-3 160 16,0 1-160-16,0-4 0 0,-1 2 0 16,-1 4-176-16,-1 0-176 0,0 4-32 0,0 3-16 0,-1 2 0 31,-2 5-368-31,1-2-64 0,-2 4 0 0,2 5-16 16,0 0-1824-16,0 0-352 0,0 0-80 0,-5 7-16 15,5-7-560-15,-5 11-112 0</inkml:trace>
  <inkml:trace contextRef="#ctx0" brushRef="#br0" timeOffset="126">6641 13562 1839 0,'0'0'0'0,"0"0"160"0,0 0-160 16,0 0 0-16,5-7 0 0,-5 7 0 0,3-7 3712 0,-3 7 720 15,3-9 144-15,-2 2 32 0,-2 0-2320 0,1 7-464 16,-1-9-96-16,1 1 0 0,1 0-256 0,0 1-64 15,-1-1 0-15,1 3 0 0,1-3-272 0,0 3-64 16,-2 5-16-16,2-8 0 0,1 1 48 0,1 1 16 16,-4 6 0-16,4-8 0 0,-1 1-48 0,3 0-16 15,-2 0 0-15,0 0 0 0,0 0-336 0,1-2-64 16,2 1-16-16,-2 0 0 0,1-2-176 0,1 1-32 16,2-3-16-16,-2 0 0 0,-1-3 128 0,1 1 32 15,-2 0 0-15,1 0 0 0,-2-2 0 0,1 2 0 16,0 2 0-16,0-3 0 0,-1 2-368 0,0 2-64 0,0 1-16 15,2 1 0-15,-6 9-128 0,0 0 0 0,4-6 0 0,-4 6 0 16,0 0 0-16,0 0 0 0,8 0 0 0,-1 5-176 16,-1-1 176-16,0 3-128 0,-1 3 128 0,-1 0-128 15,-1 1 128-15,1 2 0 0,0-1-144 0,0 2 144 16,-4 0 0-16,2 1 0 0,1 0 0 0,0-4 0 16,0 1 0-16,-1-3 0 0,0 0 0 0,-1 1 0 15,1-1 0-15,-2-9 0 0,0 0 0 0,2 9 0 16,-2-9 144-16,0 0-144 0,0 0 160 0,0 0-160 15,0 0 176-15,0 0-176 0,0 0 192 0,9 3-192 16,-9-3 192-16,8-2-64 0,-2-3 0 0,-1 0-128 16,0-2 192-16,1-1-192 0,-2-1 192 0,2-1-192 15,-2 0 160-15,2-3-160 0,-2-1 128 0,1-1-128 16,0 1 0-16,0 1 128 0,0 0-128 0,2 2 0 0,-1 0 0 16,-1 0 0-16,-1 2 0 0,0 0 0 0,0 2 0 0,-4 7 0 15,4-8 0-15,-4 8 0 0,6-7 0 0,-2 1 0 16,-4 6 0-16,6-6 0 0,-6 6-128 0,5-4 128 15,0-3 0-15,-5 7 0 0,6-3 0 0,-6 3 0 16,6-6-144-16,0 3 144 0,-6 3 0 0,7-2 0 16,-7 2 0-16,9 0 0 0,-9 0-144 0,7 5 144 15,-2 1 0-15,0 4-144 0,0 1 144 0,0 3 0 16,-3 2-144-16,3 0 144 0,-1 1 0 0,-1 0 0 16,-2 3 0-16,2 0 0 0,1 1 0 0,-1-1 0 15,2-4 0-15,-1-1 0 0,-1 1-128 0,0-4 128 16,1 0 0-16,0 1 0 0,-1-2-144 0,1-1 144 15,2 0-192-15,-2-3 192 16,-1 0-496-16,-3-7 16 0,5 6 0 0,-5-6 0 16,5 6-1104-16,-1-1-208 0,-4-5-64 0,0 0-11248 0,0 0-2256 0</inkml:trace>
  <inkml:trace contextRef="#ctx0" brushRef="#br0" timeOffset="127">7353 13320 10127 0,'0'0'896'16,"0"0"-704"-16,9 7-192 0,-1-2 0 15,0 0 5008-15,2 0 976 0,-1 3 192 0,1 1 32 16,0-1-5008-16,2 1-1008 0,-1 1-192 0,0-2 0 16,-1 2 0-16,0 2-176 0,0 0 176 0,-1 1-128 0,-2 3-160 0,-1-3-32 15,-2-1 0-15,-1 2 0 0,-3 1 48 0,0-1 0 16,0-1 0-16,-3 0 0 0,0-2 272 0,-1 1-192 15,-1-1 192-15,0-1-160 0,0 1 160 0,-1-4 0 16,-2 2 0-16,1-1-128 0,0-1-192 0,-1 0-48 16,-1-1 0-16,-1-2-8160 15,2-1-1648-15</inkml:trace>
  <inkml:trace contextRef="#ctx0" brushRef="#br0" timeOffset="128">7757 12647 32255 0,'0'0'1424'0,"0"0"304"0,0 0-1392 0,0 10-336 0,0 0 0 0,3 2 0 16,1 3 1552-16,3-1 240 0,3 1 64 0,0 3 0 16,0 0-1856-16,0 1-272 0,1 2-112 0,-2 3 0 15,0 3 224-15,1 1 160 0,-3 1-192 0,-2 1 192 16,1 1 0-16,-2-5 0 0,-1-1 0 0,-1 0 0 16,-1-2 0-16,-2-3 128 0,-2 0 0 0,1-1 16 15,0-5 336-15,0 1 64 0,-1-2 16 0,0 0 0 0,2-4-96 0,1-9-16 16,0 0 0-16,0 7 0 0,0-7-112 0,0 0-16 15,0 0-16-15,0 0 0 0,0 0-64 0,9-4-16 16,-1-4 0-16,-1 1 0 0,0 0-224 0,-3-2 144 16,2-2-144-16,-1 0 128 0,-1-2-128 0,1-1 0 15,0-2 0-15,2 1 128 0,-2 0-128 0,1 1 0 16,0-1-192-16,0 4 192 0,1 3-208 0,0 1 80 16,-2 3 128-16,1-1-208 0,1 3 208 0,-7 2 0 15,9 0 0-15,-9 0 0 0,10 4 0 0,1 0-176 16,-2 2 176-16,0-1-160 0,1 2 160 0,-1 1 0 15,1-1 0-15,0 1-128 0,-3 1 128 0,0-2 0 16,0 1 0-16,-1 1 0 0,-3 1 0 0,1-2 0 16,0 1 0-16,-4 0-128 0,-3 0 128 0,1 0 0 0,-1 0 0 15,-2 0-128-15,-2-2 128 0,-1 1 0 0,-1 2 128 16,-1-3-128-16,0-1 192 0,-1 1-16 0,-2 0-16 0,2 0 0 16,0-3-160-16,0 0 128 0,0-1-128 0,0 1 128 15,-1-1-128-15,2-3-144 0,2 0 144 0,-1 0-208 31,2-1-304-31,0-2-48 0,2 0-16 0,0-1 0 16,-1 0-1152-16,1-1-256 0,5 5-32 0,-4-9-16 16,1 1-1744-16,0 3-368 0,0-7-64 0,4 2-16 0</inkml:trace>
  <inkml:trace contextRef="#ctx0" brushRef="#br0" timeOffset="129">8117 12293 19343 0,'0'0'1728'0,"-5"-5"-1392"0,1 2-336 0,-1-1 0 16,-1 1 2816-16,6 3 512 0,0 0 80 0,0 0 32 15,0 0-2608-15,0 0-528 0,0 0-112 0,0 0 0 16,0 0 192-16,0 0 64 0,0 0 0 0,8 3 0 15,2 1-128-15,0 1-32 0,2 0 0 0,3 4 0 16,0 1-48-16,2 1-16 0,-1 2 0 0,2 4 0 16,3 2 160-16,-1 4 16 0,1 1 16 0,-1 2 0 15,1 5-32-15,-1 1 0 0,0-2 0 0,1 2 0 16,1 1-256-16,1-1-128 0,-1-3 128 0,1 2-128 16,-1 0 192-16,0-2-32 0,0 5-16 0,-1-3 0 15,-3 0 112-15,1-3 0 0,-2 2 16 0,-2-1 0 16,0-1-144-16,-4 0-128 0,-1-2 144 0,-2-2-144 0,0-1 256 0,-4 1-32 15,-3-4-16-15,1 1 0 0,-2 1-208 0,-3 0 176 16,-4 0-176-16,-1-1 160 0,-1 1-160 0,-4 1 0 16,-2 0 144-16,-3 0-144 0,-2-3 0 0,2 0 0 15,-2-3 0-15,-1 0-192 0,-4-2-96 0,3-1-32 16,0-3 0-16,3 0 0 16,0-3-368-16,3-1-80 0,1-4 0 0,0 0-16 15,2-4-1312-15,2-1-256 0,3-3-48 0,1-2-11936 0</inkml:trace>
  <inkml:trace contextRef="#ctx0" brushRef="#br0" timeOffset="130">9110 12984 13823 0,'0'0'608'0,"0"0"128"0,2-5-592 0,-2 5-144 16,0-4 0-16,0 4 0 0,3-4 3856 0,-3 4 752 15,0 0 128-15,0 0 48 0,8-3-3520 0,0-1-704 16,0 2-144-16,2-2-32 0,0 3 288 0,1-1 48 15,0 0 16-15,1-1 0 0,2-1-288 0,1 2-64 16,1 0-16-16,2-1 0 0,0-5-128 0,4 2-32 16,1 1 0-16,2 0 0 0,0 0-208 0,-3 0 0 15,-1 0 0-15,0-2 0 0,2-2 0 0,-3 2 0 0,-2-1 0 16,0 2 0 0,-3 0-336-16,0 0-112 0,-4 1-32 0,0-1 0 15,-3 2-832-15,1-1-160 0,-1 0-48 0,-2 2-8064 0,-6 3-1616 0</inkml:trace>
  <inkml:trace contextRef="#ctx0" brushRef="#br0" timeOffset="131">9032 13144 16575 0,'0'0'736'0,"0"0"160"0,0 0-720 0,0 0-176 0,0 0 0 0,0 0 0 16,0 0 3280-16,10 3 624 0,-1 0 128 0,3-3 32 15,3 1-2448-15,-1-1-480 0,0 0-112 0,3 0 0 16,0 0 160-16,2-1 32 0,1-2 16 0,2 0 0 16,-1 0-288-16,4 0-64 0,2-2-16 0,0 0 0 15,0 1-432-15,0 1-96 0,0-2-16 0,0 1 0 16,-1-1-320-16,-1 2 144 0,-5-1-144 0,-1 1 0 16,-3 0-288-1,-1 2-160-15,-4-3-48 0,-2 2 0 0,-1-1-624 0,-1 1-128 16,-7 2-32-16,0 0 0 0,9 0-2240 0,-9 0-448 15,0 0-80-15</inkml:trace>
  <inkml:trace contextRef="#ctx0" brushRef="#br0" timeOffset="132">7532 14598 2751 0,'0'0'256'0,"0"0"-256"16,0 0 0-16,0 0 0 0,0 0 7168 0,0 0 1376 16,0 0 288-16,0 0 48 0,0 0-7344 0,0 0-1536 15,0 0-192-15,0 0-80 0,0 0 80 0,6 7 32 16,0-1 0-16,1 1 0 0,0 4 160 0,2-3 0 16,-1 1 160-16,1 3-160 0,-2-1 432 0,4 6-16 15,0-1 0-15,-1 2 0 0,-1-3 240 0,1 2 48 16,3 1 16-16,0-1 0 0,-2 1-256 0,0 0-48 15,3 4-16-15,-1-3 0 0,0-2-272 0,0 2-128 16,-3-4 128-16,0 1-128 0,3-1 128 0,-3-2-128 16,-3 1 0-16,1-2 128 0,1-1-384 0,-1-2-96 0,0-3-16 15,-1-2 0 1,-7-4-2320-16,8 2-448 0,-8-2-112 0</inkml:trace>
  <inkml:trace contextRef="#ctx0" brushRef="#br0" timeOffset="133">7951 14567 35935 0,'0'0'3200'0,"-8"1"-2560"0,0 4-512 0,-1 0-128 15,2 4 1296-15,1 2 240 0,1 3 64 0,1 3 0 16,-1 3-1600-16,1 0-432 0,0-1-16 0,-2 4-16 0,0 1 272 0,1 2 192 15,-1 0-208-15,0 3 80 0,-1 3 128 0,0 4 0 16,0-1 0-16,3 1 0 0,-4-2 0 0,1 2 144 16,0-4-16-16,-1-2-128 0,1-3 208 0,-2-1-64 15,0-2-16-15,0-2 0 0,-1 0-128 0,1-3 0 16,1-1 0-16,2-2 128 0,-1-2-352 0,0-1-80 16,-2-3-16-16,2 0 0 15,0-3-1728-15,7-7-336 0,0 0-80 0,0 0-16 16,0 0-976-16,0 0-208 0,-6-13-48 0,4 0 0 0</inkml:trace>
  <inkml:trace contextRef="#ctx0" brushRef="#br0" timeOffset="134">7507 14394 25103 0,'0'0'1104'0,"0"0"240"0,-8 0-1072 0,8 0-272 16,0 0 0-16,-7 2 0 0,7-2 176 0,0 0-32 16,0 0 0-16,0 0 0 0,0 0 0 0,0 0 0 15,0 0 0-15,0 0 0 0,0 0 288 0,9 2 48 16,0-2 16-16,-1-2 0 0,-1 1 80 0,1-1 32 16,-1-4 0-16,1 1 0 0,-1 2 144 0,2-4 16 15,0 0 16-15,0-1 0 0,0-2-16 0,-1 1-16 16,1-1 0-16,-1 2 0 0,-1-2-304 0,1-2-48 15,-1 2-16-15,1-4 0 0,3 1-256 0,-2-1-128 16,0 0 0-16,-1 0 128 0,1 0-128 0,0 1 0 16,0-2 0-16,0 1 128 0,-1 0-128 0,-1 1 192 0,-1 3-192 15,2 0 192-15,1 2-192 0,-2 2 192 16,-1 1-192-16,-6 5 192 0,7-4-192 0,0 2 128 0,-7 2-128 0,9 0 128 16,-9 0-128-16,11 4 0 0,-2 2 0 0,-2-1 0 15,-7-5 0-15,5 10 0 0,0 4 0 0,0 1 0 16,0-4 0-16,0 3 160 0,0-1-32 0,-1 0-128 15,0 2 368-15,0 0-48 0,0-1 0 0,0 0 0 16,1-1-128-16,-1 0-16 0,1-2-16 0,-1 0 0 16,3-1-160-16,-3 1 0 0,0-3 144 0,-4-8-144 15,6 8 0-15,-1 0 128 0,0-4-128 0,1 0 0 16,-6-4-288-16,7 3-128 16,2 0-32-16,-1-6 0 0,1 0-1776 0,0 0-352 0,0-1-80 0,1-1-12000 15</inkml:trace>
  <inkml:trace contextRef="#ctx0" brushRef="#br0" timeOffset="135">8429 13967 6447 0,'0'0'272'0,"0"0"80"0,0 0-352 0,0 0 0 0,0 0 0 0,0 0 0 16,0 0 3584-16,0 0 656 0,0 0 128 16,0 0 32-16,-2-5-3520 0,2 5-704 0,0 0-176 0,0 0 0 15,0 0 0-15,0 0 0 0,0 0 0 0,0 0 0 16,0 0 256-16,0 0 0 0,0 0 16 0,0 0 0 15,0 0 592-15,0 0 112 0,0 0 32 0,0 0 0 16,0 0 80-16,0 0 32 0,0 0 0 0,0 0 0 0,0 0-320 0,0 0-64 16,0 0-16-16,-7 3 0 0,7-3-304 0,-5 6-64 15,0 0-16-15,5-6 0 0,-6 10-192 0,0-1-144 16,2-1 192-16,0 3-192 0,1 2 128 0,-1 0-128 16,1 0 0-16,0 3 0 0,0-1 0 0,0 5 0 15,-1 2 0-15,1 0 0 0,0-3 0 0,3 0 0 16,-1 1 0-16,-1-1 0 0,2-1 0 0,0-2 0 15,-1-2 0-15,1 0 0 0,1 1 0 0,2-1 0 16,-3-3 0-16,3 1 0 0,0-1 0 0,1-1-192 16,0-2 48-16,2-1 16 15,1-1-640-15,3-1-128 0,0-1-32 0,1-2 0 16,1 0-416-16,2 1-96 0,1-3-16 0,0 0-6928 16,-1 0-1408-16</inkml:trace>
  <inkml:trace contextRef="#ctx0" brushRef="#br0" timeOffset="136">8658 14196 28559 0,'0'0'1264'0,"0"0"272"0,-7-3-1232 0,7 3-304 16,-7 3 0-16,7-3 0 0,-6 6 1536 0,6-6 256 15,-3 6 64-15,3-6 0 16,0 0-1856-16,0 10-608 0,0 1 0 0,0-3 0 0,0 2 352 0,0-1 64 16,0-1 0-16,-1 1 16 0,-1-1-16 0,0 4 0 15,0-4 0-15,0 1 0 0,0 1 192 0,0-2 0 16,0 2 0-16,0-3 0 0,2-7-240 0,0 0-16 15,-1 6 0-15,1-6 0 16,0 0-1088-16,0 0-208 0,0 0-48 0,0 0-10496 0</inkml:trace>
  <inkml:trace contextRef="#ctx0" brushRef="#br0" timeOffset="137">8626 13999 27647 0,'0'0'1216'0,"0"0"256"0,-4-6-1168 0,4 6-304 0,0 0 0 0,0 0 0 16,0 0 480-16,0 0 32 0,0 0 16 0,0 0-9040 16,0 0-1792-16</inkml:trace>
  <inkml:trace contextRef="#ctx0" brushRef="#br0" timeOffset="138">8711 13895 29423 0,'0'0'1296'0,"0"0"288"0,0 0-1264 0,0 0-320 16,0 0 0-16,0 0 0 16,0 0 368-16,0 0 16 15,0 0 0-15,0 0 0 0,0 0-384 0,0 0 0 0,9 2 0 0,-1 1 0 0,-8-3 0 0,9 6 0 16,-9-6 0-16,9 8 0 0,0 1 0 0,-1 0 0 0,0-1 0 0,-1 1 0 15,-1 1 0-15,0 0 0 0,-1 1 0 0,0 0 0 16,0 0 144-16,0 1 16 0,0 1 0 0,-1 0 0 16,2 0 64-16,-1 2 16 0,3-1 0 0,-1 1 0 15,0 4-64-15,1-3-16 0,1-2 0 0,-2 0 0 16,0 0 112-16,0 1 32 0,0-2 0 0,2 0 0 16,0 2-96-16,-2 2-16 0,-3-3 0 0,0 2 0 15,1 0-192-15,-2-2 0 0,-3 0 0 0,-1 2 0 16,-3-1 0-16,-2 0 0 0,-1-2 0 0,0 1 0 15,-2 1-192-15,-2 0 0 0,0-3 16 0,0 0 0 16,-1-1-208 0,2 0-64-16,1-1 0 0,1-3 0 0,-1-1-2800 0,2 0-560 0</inkml:trace>
  <inkml:trace contextRef="#ctx0" brushRef="#br0" timeOffset="139">9326 14509 23039 0,'0'0'2048'0,"0"0"-1648"0,0 0-400 0,0 0 0 16,0 0 4480-16,0 0 832 0,0 0 144 0,9-4 48 31,0 3-4768-31,3-3-944 0,1 1-192 0,5-1-48 0,5 1 320 0,0 0 128 0,1 2-128 0,-1 0 128 15,0-4 0-15,-2 5-160 0,0-3 160 0,1 1 0 16,-1 0-160-16,-3 1 160 0,0 2-128 0,-1 1 128 16,1-2-288-16,-3 0 32 0,-1 0 0 0,1 0 0 15,-1 1-480-15,-1-1-96 16,-2 0 0-16,1 1-16 0,-1 1-1328 0,-1-1-256 16,0-1-48-16,-1 3-6864 0,-9-3-1392 0</inkml:trace>
  <inkml:trace contextRef="#ctx0" brushRef="#br0" timeOffset="140">9258 14783 43647 0,'-11'-6'1936'0,"5"2"400"0,0 3-1872 0,6 1-464 15,0 0 0-15,0 0 0 16,0 0-816-16,8-7-256 0,0 2-48 0,2 1-16 16,3 0 496-16,1 1 80 0,1-3 32 0,3 2 0 0,2 3 528 0,2-2 0 0,4-2 160 0,0 1-32 15,-2 1 16-15,-1 1 16 0,-2 1 0 0,-3 1 0 16,1-3 80-16,-1 2 16 0,1 1 0 0,-1 0 0 16,-2-1-256-16,1 1 0 0,-3 1 0 0,3 0 0 15,-1-2 0-15,0 1-192 0,1 0 48 0,1 1 0 31,0-1-2288-31,1-1-464 0,1 0-96 0,0-2-11344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7:58:48.14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22039 8104 11055 0,'0'0'976'0,"0"-2"-784"15,0 2-192-15,0 0 0 16,0-1 768-16,0 1 96 0,0-3 32 0,0 1 0 0,0 1 1056 16,0-2 224-16,0-1 32 0,0 4 16 0,0 0-384 0,0 0-80 15,0 0-16-15,0 0 0 0,0 0-256 0,0 0-48 16,0 0-16-16,0 0 0 0,0 0-336 0,0 0-80 0,0 0-16 0,0 0 0 15,0 0-224-15,0 0-64 16,0 0 0-16,-14 23 0 0,12-13-288 0,-2 3-64 0,-1 6-16 0,-1 5 0 0,-1 1-112 16,-1 4-32-16,0 3 0 0,-2-1 0 15,1 1-16-15,-1 2-16 0,0-1 0 16,0-2 0-16,3-2-160 0,-2 0 160 16,3-2-160-16,0 1 160 0,2-2-160 0,1-3 128 15,1-1-128-15,2-1 128 0,2-4-128 0,-1 0 0 0,1-3 0 16,2 1-176-16,1-2 176 0,-1-3 0 0,1 0 0 15,0-1 128-15,-1-3-128 0,3 0 0 0,1 0 0 0,-2-2 0 0,1-1 0 0,0 0 0 16,1 0 0-16,-1-2 0 0,2 2 0 0,-2-3 0 16,0 0 0-16,2 0 0 0,-1-4 0 0,0 1 0 0,0 0 0 0,0-2 0 31,0 0 0-31,0-4 0 0,0-1 0 0,0 0 0 16,0-2 0-16,-1 0 144 0,2-4-144 0,-2-3 160 15,1 3-32-15,0-3-128 0,1 0 192 0,-2-6-64 16,1 3-128-16,-1-3 160 0,1-1-160 0,-2-3 160 15,-2 1-160-15,1 0 128 0,-3-1-128 0,-1 1 128 16,0-1-128-16,-1 1 0 0,-1 3 144 0,-2-1-144 16,-1 4 0-16,-2 1 0 0,1 5 0 0,-4 0 0 15,2 0 0-15,-1 3 0 0,1 1 0 0,-2 2 0 0,2-2 0 16,-1 3 0-16,2 4 0 0,0-1 0 0,1 1 0 0,-1 1-128 16,1 0 0-16,0 2 0 0,2-2-192 0,0 2-16 15,-1 1-16-15,2-2 0 0,-1 1-32 0,1 0 0 16,0 2 0-16,1-2 0 15,0 2-528-15,0 0-112 0,1 2-32 0,-2 0-10464 16,1 3-2080-16</inkml:trace>
  <inkml:trace contextRef="#ctx0" brushRef="#br0" timeOffset="1">21929 8506 13823 0,'-7'3'608'0,"3"-3"128"0,3 1-592 0,-1 2-144 0,1-3 0 0,1 0 0 0,0 0 1600 0,0 2 272 16,1-2 64-16,2 1 16 15,2-1 912-15,-5 0 176 0,0 0 32 0,23 0 16 0,-12-1-1088 0,1 1-208 16,1 0-64-16,1-2 0 0,-1 2-896 16,2 0-176-16,-1 0-32 0,-2 0-16 0,-1 2-384 0,-2-2-80 15,0 0-16-15,-2 0 0 0,0 1-128 16,-2 2 0-16,0-3 0 0,0 0 0 16,1 0-1296-16,-1 0-240 0</inkml:trace>
  <inkml:trace contextRef="#ctx0" brushRef="#br0" timeOffset="2">22415 7991 6447 0,'-1'-4'576'0,"1"4"-576"0,0-2 0 0,0 2 0 16,0-3 896-16,0 2 64 0,1-2 0 0,0 1 16 16,2-2 1392-16,0-3 288 0,2-2 48 0,0-1 16 15,0 0 144-15,1 2 16 0,-1 1 16 0,2-2 0 16,-3 0-944-16,3 1-192 0,-1 0-32 0,0 0-16 16,-1 0-592-16,1 2-112 0,0-3-32 0,-1 4 0 15,1-1-560-15,1 1-112 0,-1 1-32 0,-1 0 0 16,0 2-272-16,0 1 0 0,-2 1 0 0,0 1 0 15,1 1 144-15,-1 2-144 0,2 2 0 0,-1 1 144 16,0-1-16-16,1 1 0 0,-2 4 0 0,1-1 0 0,0 2-128 0,-3 1 0 16,0 0 0-16,-1 2 0 0,-1 1 0 0,-2 0 0 15,-1 3 0-15,0-5 0 0,1-2 0 0,0 0 0 16,-4 4 0-16,0 3 0 0,-2 3 0 16,-1 0 0-16,1 3-144 0,0-5 144 0,0-1-192 0,1-1 32 15,0-4 0-15,1 1 0 0,-1-4-32 0,2 0-16 16,0-1 0-16,1-4 0 0,1 1 64 0,-1 2 16 15,2-3 0-15,-1-2 0 0,2 2-16 0,-1 0 0 16,3 0 0-16,-1-2 0 0,2 1 144 0,0 0-160 0,3 0 160 0,0-1-160 16,1-2 480-16,0 2 80 0,1-2 32 0,1 2 0 15,2-4-48-15,1 1 0 0,0 2 0 16,1-3 0-16,1 2-80 0,0-2-32 0,3 0 0 0,-1-2 0 16,2 2-144-16,0 0-128 0,-1-3 192 0,1 2-192 15,1 1 0-15,-1-4 0 0,0 2 0 0,1-1 0 16,-1 0 0-16,-3-1-272 0,1-1 16 0,-2 0-18608 15</inkml:trace>
  <inkml:trace contextRef="#ctx0" brushRef="#br0" timeOffset="3">22356 7725 13007 0,'-4'4'272'0,"1"-2"64"0,1 2 16 0,1-2 32 0,-1-2-384 0,1 4 0 0,-1-2 0 0,-2 6 0 0,-1 4 2320 15,-1 4 384-15,-3 3 80 0,2 3 16 0,1-3-1200 0,-1 3-224 0,1-2-48 16,0 1-16-16,1 1-272 0,0 4-48 0,3-1-16 16,1 3 0-16,-1-2-144 0,2 0-16 0,0 1-16 0,0 2 0 15,3-3 80-15,-1 1 16 16,-1-1 0-16,2-1 0 16,-1-2-416-16,1-1-80 0,-1 1-16 0,2-2 0 15,1-2-128-15,0 0-48 0,1-4 0 0,2-2 0 31,1 0-528-31,1-3-96 0,3-2-32 0,2 0 0 0,-1-2-2096 16,4 0-416-16</inkml:trace>
  <inkml:trace contextRef="#ctx0" brushRef="#br0" timeOffset="4">22704 7617 17503 0,'0'0'1552'16,"0"-2"-1232"-16,2 2-320 0,-1-3 0 0,0 2 880 0,0 1 112 0,4-2 32 15,0-5 0-15,1 1 1376 0,2 0 288 16,0 0 48-16,2 2 16 0,-1 0-704 0,0 4-128 0,-1 2-16 0,1 3-16 15,1 1-848-15,0 1-160 0,0 6-48 0,1 1 0 16,0 6-384-16,-1 2-96 16,-2 7-16-16,2-1 0 0,-2 1 16 0,0-1 0 15,-1 3 0-15,0-2 0 0,-1-6-96 0,-1 4-32 16,0-3 0-16,-1-1 0 0,-1 0-224 0,0-4 0 0,-1 0 0 0,-2-1 0 16,0 2-320-16,0 0-96 15,-1-1-32-15,-1-1-12368 0,-1 1-2480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7:58:48.150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22322 7794 21359 0,'0'0'944'0,"0"0"208"0,0 0-928 0,0 0-224 0,-6-4 0 0,6 4 0 16,0 0 1200-16,0 0 192 0,0 0 32 0,0 0 16 15,-9 0-1184-15,9 0-256 0,0 0 0 0,0 0 0 16,0 0-128-16,0 0 128 0,0 0-160 0,0 0 160 15,0 0-176-15,5-8 176 0,-5 8-192 0,5-9 192 16,-2 2 0-16,-3 7 128 0,0-8 0 0,0 8 16 16,0 0 96-16,0-8 16 0,-3-3 0 0,3 11 0 0,0 0 16 0,0 0 16 15,-6-5 0-15,6 5 0 0,0 0-144 0,0 0-16 16,-10 0-128-16,1 3 192 0,-2-1-192 0,11-2 144 16,0 0-144-16,-10 4 128 0,1 0 240 0,9-4 32 15,0 0 16-15,-9 3 0 0,0-1 176 0,9-2 48 16,0 0 0-16,0 0 0 0,0 0-192 0,-9 2-48 15,1 0 0-15,8-2 0 0,0 0-240 0,0 0-160 16,0 0 192-16,0 0-192 0,0 0 0 0,0 0 0 16,0 0 0-16,0 0 0 0,11 4-176 0,-11-4 16 15,0 0 0-15,0 0 0 0,0 0 160 0,10 3 0 16,-10-3 0-16,0 0-128 0,0 0 128 0,0 0 0 16,10-4 0-16,-10 4 0 0,0 0 0 0,0 0 176 15,9-5-48-15,-9 5 0 0,0 0-128 0,0 0 192 16,11-3-192-16,-11 3 192 0,10-4-192 0,-10 4 0 0,0 0 144 0,9-4-144 15,-9 4 0-15,0 0 0 0,0 0 0 0,0 0 0 16,12-4-128-16,-12 4-64 0,0 0 0 0,0 0 0 16,0 0 192-16,0 0 0 0,0 0 0 0,0 0-128 15,0 0 128-15,0 0 0 0,0 0 0 0,0 0 0 16,0 0 0-16,0 0 0 0,0 0 0 0,-6-5 0 16,6 5 192-16,0 0-48 0,0 0 0 0,-9-2 0 15,9 2 32-15,-11-3 0 0,-1 2 0 0,12 1 0 16,0 0-176-16,-10 4 0 0,0 0 0 0,0-1 0 15,10-3 0-15,-11 4 0 0,0 0 0 0,1 0 0 16,1-1 0-16,9-3 0 0,-9 2 0 0,9-2 0 16,-10 3 0-16,10-3 128 0,-7 4-128 0,7-4 128 15,-10 1 160-15,10-1 32 0,0 0 0 0,-9 5 0 0,0 1 128 0,9-6 16 16,-8 5 16-16,8-5 0 0,-7 5-176 0,7-5-48 16,-8 8 0-16,8-8 0 0,0 0-256 0,0 0 0 15,0 0 128-15,0 0-128 0,0 0 0 0,0 0 0 16,0 0 0-16,0 0 0 0,0 0 0 0,0 0 0 15,0 0 0-15,0 0 0 0,9 0 0 0,-9 0 0 16,10 0 0-16,-1 0 0 0,-9 0 144 0,13-4-16 16,-1 1-128-16,-3 2 192 0,-9 1-64 0,11-1 0 15,-1 1-128-15,-10 0 192 0,11-2-192 0,-1 4 128 16,1 0-128-16,0 0 0 0,1-2 0 0,-12 0 0 16,0 0 0-16,10-4 0 0,3 1 0 0,-3 1 0 15,-10 2 0-15,0 0 0 0,7-7 128 0,-7 7-128 16,0 0 0-16,6-6 144 0,-6 6-144 0,0 0 192 15,0 0-192-15,0 0 192 0,2-8 64 0,-2 8 32 16,0 0 0-16,0 0 0 0,0 0-64 0,0 0-16 0,0 0 0 0,0 0 0 16,0-8-32-16,0 8-16 0,0 0 0 0,0 0 0 15,0 0-160-15,0 0 192 0,0 0-192 0,0 0 192 16,-2-11-192-16,2 11 0 0,0 0 0 0,-8-3 128 16,8 3-128-16,0 0 0 0,-13-2 0 0,1 4 0 15,2 1 0-15,0 3 0 0,3 0 0 0,-1 1 0 16,-1 1 0-16,2-1 0 0,2 2 0 0,1 2 0 15,-2-2 0-15,2 1 0 0,0 1 0 0,1 2 0 16,0-3 0-16,3-10 128 0,0 12-128 0,0-12 128 16,2 11-128-16,-2-11 0 0,4 10 0 0,-4-10-176 15,0 0 176-15,0 0 0 0,0 0 0 0,0 0 0 0,9 6 0 0,-9-6 144 16,0 0-144-16,0 0 0 0,0 0 208 0,10-2-64 16,-10 2-16-16,0 0 0 0,0 0-128 0,7-7 0 15,1 1 0-15,-8 6 0 0,4-8 0 0,-4 8 0 16,7-9 0-16,-1 1 0 0,-4 0 0 0,1 0 0 15,-1-3 0-15,2 2 0 0,-1-1 0 0,-3 10 0 16,-1-10 0-16,1 10 0 0,0-12 144 0,0 12-144 16,-4-6 160-16,4 6-160 0,0 0 0 0,0 0 0 15,-12 1 0-15,3 3-160 0,0 0 160 0,2 2 0 16,1 1 0-16,-1 3 0 0,-1 2 0 0,3 2 0 16,2-1 0-16,1-1-128 0,-3 3 128 0,1-2 0 15,1 0 0-15,2-2 0 0,1-11 0 0,0 0 0 16,0 0-128-16,0 0 128 0,0 0 0 0,8 11 0 15,-8-11 0-15,0 0 0 0,10 5 0 0,1-5 0 0,-1-3 0 0,0-1 0 16,2-1 0-16,0-1 0 0,-2-3 0 0,1-1 0 16,-3-3 0-16,-1 2 0 0,0 0 0 0,-2 1 0 15,0-1 0-15,-1-2 0 0,-1 3 0 0,-3 0 0 16,-1-2 0-16,1 1 0 0,-2 1 0 0,-2 3 0 16,-4-2 0-16,-1 4 0 0,-1 1 0 0,-1 2 0 15,1-1 0-15,-2 3 0 0,-3 3-144 0,0 0 144 16,2 3 0-16,2 1 0 0,-1 1-144 0,1 1 144 15,1-1 0-15,1 1-128 0,1 2 128 0,2-1 0 16,0 1 0-16,2 0-128 0,2 0 128 0,-1-1 0 16,3-10 0-16,0 13-128 0,0-1 128 0,0-12 0 15,0 0 0-15,7 10 0 0,-7-10 0 0,0 0 0 16,10 7 0-16,1-3-128 0,0-4 128 0,1-3 0 16,-3-2 0-16,0-1 0 0,0-1 0 0,2-1 0 0,-2-1 0 15,3 0 0-15,-2 0 0 0,-1 0 0 0,-1 0 0 0,0 1 144 16,0 0-144-16,0 1 192 0,-1-3-192 0,-7 10 0 15,3-9 0-15,-3 9 0 0,4-11 0 0,-4 11 0 16,0 0 0-16,0 0 0 0,-7-9 0 0,7 9 0 16,0 0 0-16,-10-2 0 0,-1 2 0 0,2 2 0 15,9-2 0-15,-10 7 0 0,0-1 0 0,2 2 0 16,1 0 0-16,3 2 0 0,-2 0 0 0,2 1 0 16,1 0-192-16,3-11 192 0,0 11 0 0,0-11 0 15,3 12 0-15,-3-12 0 0,4 12-128 0,-4-12 128 16,0 0 0-16,0 0 0 0,10 3 0 0,-10-3 0 15,12 0 0-15,-12 0 0 0,10-3 0 0,-1-4 0 16,1 5 0-16,-10 2 0 0,6-7 0 0,1 1 0 0,2-1 128 0,-9 7-128 16,5-8 0-16,-5 8 0 0,5-9 0 0,-5 9 0 15,5-9 0-15,-5 9 0 0,2-12 0 0,-1 2 0 16,-1 10 0-16,0-12 0 0,-3 2 0 0,1 1 0 16,2 9 0-16,-7-8 0 0,-2 1 0 0,3 2 0 15,6 5-224-15,-10-4 80 0,1 2 16 0,9 2 0 16,-10 0 0-16,10 0 0 0,-8 6 0 0,8-6 0 15,0 0 128-15,-6 9-160 0,0 0 160 0,2 1-160 16,2 0 160-16,2 2 0 0,2-1-144 0,1 1 144 16,-3-12 0-16,5 13-144 0,1-1 144 0,0-3 0 15,2-1 0-15,-8-8 0 0,9 6 0 0,-9-6 0 16,10 4 0-16,-10-4 0 0,12 6 0 0,-1-5 0 16,-11-1 0-16,9-3 0 0,-1-1 0 0,-8 4 0 0,0 0 0 0,7-8 0 15,0 2 0-15,-7 6 0 0,5-9 128 0,0 2-128 16,-5 7 176-16,0 0-176 0,-1-10 0 0,1 10 0 15,1-9 0-15,-1 9 0 0,-6-8 0 0,-1 1 0 16,7 7 0-16,-8-6 0 0,-1-2 128 0,0 2-128 16,-1-1 0-16,-1 2 0 0,1 1 0 0,1 1 0 15,0 2 0-15,9 1 0 0,-9-1 0 0,9 1 0 16,-10 1 0-16,10-1 0 0,-9 7 0 0,3 0 0 16,1 2-128-16,1 2 128 0,-2-1 0 0,4 2 0 15,2-12 0-15,0 16 0 0,1-1-128 0,2 1 128 16,2 1 0-16,0-5-144 0,-5-12 144 0,7 13 0 15,-1-4 0-15,2 0-128 0,-8-9 128 0,9 5 0 16,-9-5 0-16,0 0 0 0,12-1 0 0,-12 1 0 0,10-4 0 0,-2-3 0 16,-8 7 0-16,7-6 0 0,-7 6 0 0,9-8 0 15,-3 0-208-15,-6 8-112 0,5-10-32 0,-1 2 0 32,-1-1-1696-32,1 1-320 0,0-1-80 0,-4 9-8112 0,2-9-1600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7:58:48.15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22191 7877 15663 0,'-1'2'1392'0,"0"-2"-1120"16,-1 0-272-16,2 0 0 0,-1 0 976 0,0 2 144 0,-2 0 32 15,0-2 0-15,-1 3-304 0,-2 0-48 0,0 1-16 16,0 0 0-16,-1 1-32 0,2-2-16 0,-1 1 0 0,0 0 0 16,0 1 320-16,0-2 64 0,-2 1 16 15,1 1 0-15,-1-1-96 0,0 0-16 0,-1 2 0 0,0-4 0 16,2 4-384-16,-2-2-96 0,2 2-16 0,-2-2 0 16,1 2-400-16,-1-2-128 0,2 1 0 0,-1 1 0 15,2-2 0-15,0-1 0 0,0 4 0 0,-2-4 0 16,2 0-624-1,0 1-16-15,0 0-16 0,1-2 0 0,0 3-384 0,0-2-80 0,-1 1-16 0,1-1 0 16,0 0-96-16,0 0-32 16,1 0 0-16,2 0 0 0,-1 1-128 0,1-2-16 0,0 2-16 15,1-1-7760-15</inkml:trace>
  <inkml:trace contextRef="#ctx0" brushRef="#br0" timeOffset="1">21826 8186 11055 0,'-3'0'976'0,"0"1"-784"0,2-1-192 0,0 0 0 0,-1 3 1312 0,1-3 224 16,-1 0 32-16,-3 2 16 0,0 2-48 0,-1-3 0 16,0 2 0-16,1-1 0 0,1-2-320 0,1 0-64 15,0 0 0-15,0 0-16 0,1 1-48 0,-1-1 0 0,2 3 0 16,-3-3 0-16,2 0-496 0,-2 2-96 0,0 0-32 0,1 0 0 15,0 1-304-15,-2 0-160 0,2 0 160 0,-2 0-160 16,1 4 128-16,-1-4-128 0,-1 4 0 0,-2-1 0 16,1 1 0-16,-2-1 0 0,2 0 0 0,-1-1 0 31,2 2-560-31,0 0-48 0,0-3-16 0,0 1 0 16,1 1-1456-16,0-2-288 0,2-2-64 0,0 2-4976 0,-1-3-976 0</inkml:trace>
  <inkml:trace contextRef="#ctx0" brushRef="#br0" timeOffset="2">21565 8440 1839 0,'-2'-3'160'0,"1"2"-160"0,0 1 0 0,-1 0 0 15,2 0 1136-15,0 0 192 0,0 0 32 0,0-3 16 0,0 3 240 0,-1 0 48 0,0 0 16 0,1 0 0 0,0 0-16 0,0 0 0 0,0 0 0 0,0 0 0 16,0 0-240-16,0 0-48 0,0 0-16 15,0 0 0-15,-20 9-256 0,16-5-48 0,-2-1-16 0,1 4 0 16,-1-4 304-16,-3 4 64 0,1-1 16 0,-5 2 0 16,1 0-144-16,0 0-48 0,-1 2 0 0,0-1 0 15,-1 1-432-15,-1-3-96 0,0 2 0 0,0 0-16 16,-2 1-496-16,2-3-192 0,1 2 176 0,1-3-176 16,2 0 0-16,1 0 0 0,1 0 0 0,2 1 0 31,1-4-1376-31,1 3-160 0,1-2-48 0,2 2-9184 0,2-3-1840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7:59:05.88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22799 7287 10127 0,'0'0'896'15,"0"0"-704"-15,0 0-192 0,0 0 0 16,5-12 2656-16,0 2 496 0,0 1 112 0,-5 9 0 16,5-9-1664-16,-5 9-352 0,3-11-64 0,-3 11-16 0,4-9-144 0,-4 9-48 15,0 0 0-15,0 0 0 0,0 0-48 0,0 0-16 16,0 0 0-16,-8 5 0 0,-1 2-416 0,0 3-96 16,2-1-16-16,-1 6 0 0,-1 2-192 0,0 1-64 15,0 3 0-15,0-2 0 0,0 5 0 0,1-1 0 16,0 1 0-16,0 2 0 0,2-3 320 0,1 3 64 15,-1-2 16-15,1-2 0 0,1 1-16 0,2 1-16 16,-1-1 0-16,2 1 0 0,-1-6-352 0,1 0-144 16,0 2 128-16,2-3-128 0,2-1 0 0,1-2 128 15,0-1-128-15,2-4 0 0,1-1 0 0,0-2 0 16,-7-6 0-16,12 4 0 0,0-1 0 0,0-3 0 16,-1-1 0-16,2-3 0 0,0 0 0 0,1-1 0 15,-1-2 0-15,0 0 0 0,0-2 0 0,1-1 0 0,2-2 0 16,-1 0 128-16,2-1-128 0,1 0 0 0,1-2 0 0,0-2 128 15,1 0-128-15,-3-3 0 0,-3-1 144 0,-1 2-144 16,-1-1 0-16,-3 1 0 0,-4 2 0 0,-2-3 128 16,-3 3-128-16,-3-4 128 0,-2 6-128 0,-2-3 128 15,-2-1-128-15,-2 2 0 0,-5-1 128 0,-2 1-128 16,-2-1 0-16,-1 2 0 0,-1-1 0 0,1 4 0 16,0-2 0-16,2 3 128 0,-1 3-128 0,2 2 0 15,0 1 0-15,3-1 0 0,2 5 0 0,0 2 0 16,0 1-1120-16,2 3-144 0,0 0-16 0,3 0-9808 15,1 0-1968-15</inkml:trace>
  <inkml:trace contextRef="#ctx0" brushRef="#br0" timeOffset="1">22765 7507 14735 0,'0'0'1312'0,"0"0"-1056"16,0 0-256-16,0 0 0 0,0 0 2880 0,0 0 512 15,0 0 96-15,-6 11 32 0,6-11-2768 0,-2 9-560 16,2-9-192-16,-4 10 144 0,4-10 64 0,0 0 16 16,0 0 0-16,1 11 0 0,-1-11 672 0,3 9 144 15,1-1 32-15,1-2 0 0,-5-6-368 0,8 5-64 0,0 1 0 0,2 0-16 16,0-2-176-16,5-1-16 0,-2-1-16 0,2-2 0 15,1 0-224-15,4 0-64 0,1-4 0 0,-1 2 0 16,1 1-128-16,1-2 0 0,3 0 0 0,-3 1 0 31,-3-4-1232-31,-1 4-288 0,-1-5-48 0,-2 2-13088 0</inkml:trace>
  <inkml:trace contextRef="#ctx0" brushRef="#br0" timeOffset="2">23534 6849 6447 0,'0'0'272'0,"0"0"80"0,0 0-352 0,0 0 0 16,0 0 0-16,0 0 0 0,0 0 3968 0,0 0 736 0,0 0 144 0,0 0 16 15,-11 0-2624-15,11 0-512 0,0 0-128 0,0 0 0 16,0 0-640-16,0 0-112 0,-4 9-16 0,4-9-16 16,0 0-368-16,0 0-80 0,-3 12-16 0,0 1 0 15,2 1-96-15,-2 3-32 0,-2 1 0 0,0 3 0 16,-1 1-32-16,1 1-16 0,-1-1 0 0,0 0 0 16,1 0 80-16,0-1 32 0,2-1 0 0,0-1 0 15,0-3-128-15,2-5-32 0,1 1 0 0,0-3 0 16,0 2-128-16,0-11 0 0,2 11 0 0,-2-11 0 15,0 0-544 1,0 0-144-16,0 0-16 0,0 0-9792 0,0 0-1936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7:59:05.88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23435 6609 5519 0,'-6'4'496'0,"2"-1"-496"0,2-3 0 15,-1 2 0-15,2-2 1072 0,0 1 112 0,0 2 32 0,-3-2 0 0,1 2 624 0,-2 0 128 16,0 2 16-16,1-1 16 0,0-2-272 0,0 0-64 31,2 0-16-31,-1-2 0 0,2 3-400 0,0-3-80 16,-1 0-16-16,1 1 0 0,0 1 96 0,0 4 16 0,-2-2 0 0,0 5 0 16,-1-2-112-16,-1 3 0 15,-3 7-16-15,1 3 0 0,-3 2-208 0,-1 4-32 0,-1 5-16 16,-2 1 0-16,0 3-288 0,1 0-48 15,1-1-16-15,0 1 0 0,2-3-224 0,3 5-48 16,1 2-16-16,2-2 0 0,3-5-112 0,3 0-128 16,2-1 176-16,4-6-176 0,1 1 128 0,3-7-128 0,0 0 0 15,3-3 0-15,2-1-256 0,2-5-128 0,3-2 0 0,0-4-11872 16,3-3-2368-16</inkml:trace>
  <inkml:trace contextRef="#ctx0" brushRef="#br0" timeOffset="1">23896 6666 26719 0,'-1'0'2368'0,"0"3"-1888"0,1 1-480 0,1-2 0 16,0-1 1040-16,1 3 112 0,0 5 32 0,1 3 0 15,0 8 512-15,2 4 96 0,0 5 32 0,-1 2 0 0,0 1-800 16,-1 0-176-16,1 3-16 0,-2-1-16 0,2 1-480 0,-1 0-80 16,0-1-32-16,1 1 0 15,0-1-224-15,-2-1 144 0,2-5-144 0,-3 1 128 16,-1-3-128-16,-1-2-144 0,0-2 144 0,-2-3-208 15,2-3-592-15,-3-2-112 0,2 1-32 0,-2-6-16400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03T18:00:30.2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22220 7779 3679 0,'-2'-2'320'0,"1"1"-320"15,0 1 0-15,1-3 0 0,0 6 768 0,0-3 96 0,1 0 16 0,-1 0 0 0,1-4 96 0,2 1 32 0,-1 0 0 0,-2 3 0 16,0 0-464-16,0 0-96 0,0 0 0 0,16-18-16 0,-12 15-208 0,1-1-32 0,-1 0-16 0,-1-2 0 0,1 4 208 0,0-2 64 0,0 1 0 0,-1 0 0 16,1-1 0-16,0-2 16 0,-1 3 0 0,2-3 0 15,2 0-464-15,-1 0 0 0,0 0 0 0,0-1 0 0,2 0 416 16,-1 1 32-16,2-3 16 0,-1 2 0 0,2-2 432 16,0 2 96-16,0-2 16 0,0-1 0 0,1 1-224 15,1 2-32-15,2-4-16 0,-2 0 0 0,2 2-272 0,-1-1-48 16,2-2-16-16,0-1 0 0,1 1-400 0,-2 0 0 15,1-1 0-15,1 2 0 0,0-1 144 0,0-3 0 16,1 3 0-16,-2 1 0 0,0-2 480 0,-2 2 80 16,2 1 32-16,-1 0 0 0,0 0 112 0,-1 0 32 15,1-1 0-15,-2 1 0 0,2 1-368 0,-1-1-64 16,0 0 0-16,-1-1-16 0,2 1-432 0,-2 0 0 16,0-3 0-16,2 4 0 0,0-1 0 0,-2-1 0 15,2 3 0-15,-2-2 0 0,0 4 0 0,-1-3 0 16,1 2 0-16,-3 1 0 0,1 0 192 0,-1-1 176 15,-2 1 16-15,2 0 16 0,1-3 288 0,-1 2 48 16,2-3 16-16,-3 4 0 0,1-3-544 0,0 2-208 0,-2-2 176 16,1 1-176-16,-2 1 0 0,-1 2 0 0,1-1 0 15,-1-2 0-15,0 1 0 0,0 1 0 0,0 3 0 16,-2-4 0-16,1 4 0 0,0 0 0 0,1-3 0 16,-2 0 0-16,2 2 0 0,0 0 0 0,1-1 0 0,-1 2 0 15,2-1 0-15,-2 0 0 0,0 2 128 0,-1-2-128 16,1 2 0-16,-1-1 0 0,0 2 0 0,0-2 0 15,-1 3 0-15,0-2 0 0,0 1 0 0,0 1 0 16,1-3 0-16,-2 1 0 0,2 1 0 0,-2-2 0 16,2 1 0-16,-2 0 0 0,2 0 0 0,-1 1 0 15,0-2 0-15,1-1 0 0,-1 2 0 0,0-2 0 16,0 4 144-16,-1-2-144 0,2-1 128 0,-2 2-128 0,1-1 384 16,-1-1 0-16,1 3 0 0,-2-1 0 0,0 1-384 15,0-3 0-15,1 2 0 0,-2 1 0 0,0 0 0 16,0-2 0-16,-2 2 0 0,1 0 0 0,1 0 0 0,0 0 0 15,0 0 0-15,0 0 0 0,0 0 0 16,0 0 128-16,0 0-128 0,0 0 0 0,0 0 304 0,0 0-32 16,0 0 0-16,0 0 0 0,0 0-272 0,0 0 0 15,0 0 0-15,0 0 0 0,0 0 0 0,0 0 0 16,0 0 0-16,0 0 0 0,0 0 0 0,-17-10 0 16,16 10 0-16,-2-3 0 0,1 1 0 0,-1 1 0 15,1 1 0-15,-1 0 0 0,1-3 0 0,-1 1 0 16,0 0 0-16,0 0 0 0,1 1 0 0,0-2 0 15,0 1 0-15,0 1 0 0,-1-2 176 0,2-1-32 0,-2 4 0 16,1-2 0-16,-1 2-144 0,1 0 192 0,-1-3-192 16,1 3 192-16,-2 0-192 0,1-1 0 0,-2 1 0 0,0 0 0 15,-1 1 0-15,-1-1 0 0,0 0 0 16,-3 0 0-16,1 0 0 0,-2 0 192 0,-1 0-192 0,-2-1 192 16,2 1-48-16,-2 0 0 0,1 0 0 0,0 0 0 15,2 0-16-15,0 0 0 0,1 0 0 0,0 1 0 16,3 2-128-16,-2-3 0 0,3 0 0 0,0 2 0 15,2-2 0-15,0 0 0 0,2 2 0 0,1 0 0 16,1-2 0-16,0 0 0 0,1 0-160 0,1 0 160 16,1 0 0-16,1 0 0 0,-4 0 0 0,0 0 0 15,0 0 0-15,26-6 0 0,-18 3-192 0,1 2 192 16,1-1 0-16,0 1 0 0,2-2 0 0,-1-1 0 0,2 2 0 16,-1-1 0-16,1 2-128 0,1-4 128 0,0 4 0 15,-1-4 0-15,2 4 0 0,-1-3 0 16,-2 4 0-16,0-2 0 0,0 2 0 0,-1-3 0 0,-1 3 0 0,-2 0 0 15,2 0 0-15,-2 3 0 0,-1-1 0 0,-2-1 0 16,0 3 0-16,-1 1 0 0,-1-1 0 0,1-2 0 16,-3 2 0-16,-1 0 0 0,0 1 0 0,-1-2 0 15,0 1 0-15,0-2 0 0,-2 2 0 0,1-1 0 16,-2 0 0-16,1 0 0 0,0 0 0 0,0-1 0 16,0 0 0-16,-1 1 0 0,1 0 0 0,0 0 0 15,0 1 0-15,1-1 0 0,-1 2 0 0,1-1 0 16,1 0 0-16,-2 2 0 0,1-2 0 0,0 0 0 0,1 0 0 15,1 2 0-15,0-3 0 0,0 2 0 0,0 0 0 16,1 1 0-16,1 0 0 0,-1-1 0 0,-1 0 0 16,1 1 0-16,0 0 0 0,1 2 0 0,0 2 0 15,-1 2 0-15,2 0 368 0,-2 1-48 0,0-1 0 0,0-2 0 16,1-1-144-16,-2 1-48 0,-2-1 0 16,2 0 0-16,0 1-128 0,0-3 0 0,-1 0 0 15,1 1 0-15,0-2 0 0,0-2 0 0,-1 2 0 0,0-3 0 16,-1 3 0-16,0-5 0 0,1 2 0 0,0-1-12976 15,-1-2-2496-15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4:46.001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23624 13308 5519 0,'-19'-6'496'0,"2"2"-496"0,8 4 0 0,4-2 0 16,1 2 0-16,-5-3 0 0,-8 0 0 0,-9-5 0 15,-5-3 0-15,-1 0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6:37.39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4469 4398 5519 0,'0'0'240'0,"0"0"64"0,-6-8-304 0,0 2 0 16,2-1 0-16,1 1 0 0,-3-2 4416 0,4 0 816 15,3-1 160-15,-2 0 48 0,-3 1-4080 0,3 0-800 16,1-1-176-16,0 9-16 0,-8-5 272 0,8 5 64 15,0 0 16-15,-9-2 0 0,9 2-176 0,-11 4-32 16,2-1-16-16,0 5 0 0,0 2-256 0,0 3-48 16,-2 3-16-16,1 0 0 0,-1 2-176 0,2 0 192 15,-1 0-192-15,-1 3 192 0,2 1-192 0,0 4 0 16,0-2 0-16,0 2 0 0,1-5 256 0,4 5-48 0,-1 0 0 16,1 1 0-16,-1 1 256 0,4-1 48 0,-1 0 16 0,1 2 0 15,0 1-32-15,1 1-16 0,4 2 0 0,-2-3 0 16,1-1-272-16,1-2-48 0,1-1-16 0,4-1 0 15,1-3-144-15,2-1 0 0,0-3 144 0,1-2-144 16,1-4 128-16,1-3-128 0,0-3 160 0,3-1-160 16,5-1 176-16,-2-2-176 0,-2-2 192 0,2-3-192 15,0-1 224-15,0-5-64 0,1 1-16 0,-1-1 0 16,-2 0 16-16,1 1 0 0,-1-4 0 0,0 2 0 16,-2-2 32-16,-3 0 16 0,-1-2 0 0,0 1 0 15,-4 0 128-15,-1-3 32 0,0-2 0 0,-3 1 0 16,-1 2 80-16,-2-4 0 0,-2 2 16 0,0-1 0 15,0 0-128-15,-1-2-16 0,-4-1-16 0,1 2 0 16,-1-1-176-16,-2-1-128 0,-1-5 144 0,-1 3-144 0,0-3 128 0,0 0-128 16,0 0 0-16,-1 1 0 0,-3 1 0 0,-1 5 0 15,1-5 0-15,-1 4 0 0,-3 0 0 0,3 2 0 16,1 0 0-16,-2 2 0 0,-2-2 0 0,4 6 0 16,0-1-176-16,2 2 176 15,0 2-656-15,2 0-16 0,0 1 0 0,4 2 0 16,0 1-2080-16,5 5-400 0,0 0-96 0,2-7-11712 0</inkml:trace>
  <inkml:trace contextRef="#ctx0" brushRef="#br0" timeOffset="1">4298 4793 26607 0,'0'0'1168'0,"0"0"256"0,-7 5-1136 0,7-5-288 0,0 0 0 0,-7 8 0 15,7-8 1200-15,-7 7 176 0,7-7 32 0,0 0 16 16,0 0-560-16,0 0-112 0,0 0-32 0,-3 10 0 16,3-10-224-16,-2 12-48 0,2-2-16 0,0-10 0 15,0 0-272-15,7 9-160 0,-7-9 192 0,10 7-192 16,-10-7 144-16,15 5-144 0,-1-2 0 0,-1-2 144 15,-1-4 16-15,2 2 0 0,2-2 0 0,-2 1 0 16,-1-2-160-16,3 1 192 0,3 2-192 0,2-4 192 16,-3-4-192-16,2 1 0 0,-1 0 144 0,4 2-144 0,0-4 0 0,1 4 0 15,-1-1 0-15,1 0 0 0,0 0-288 0,-2 0-32 16,-2-3 0-16,0 0 0 16,0 1-400-16,-1-3-96 0,-4 0-16 0,0 2 0 15,-1-3-448-15,-1 1-80 0,-3 1-32 0,-2 1-11984 16</inkml:trace>
  <inkml:trace contextRef="#ctx0" brushRef="#br0" timeOffset="2">4955 4204 20271 0,'0'0'896'0,"0"0"192"0,-9-3-880 0,0 2-208 0,9 1 0 0,-9 1 0 16,-1-1 2416-16,10 0 432 0,0 0 96 0,-10 5 0 15,1 1-2224-15,0-1-448 0,1 1-80 0,8-6-32 16,0 0-32-16,0 0-128 0,0 0 192 0,-6 8-64 16,1 1-128-16,1 2 0 0,1-1 0 0,2 2 0 15,1-12 0-15,1 12 0 0,0 2 0 0,3 0 0 16,-1 1-176-16,0-1 176 0,1 0-128 0,-1-1 128 16,0 0 0-16,4-5 0 0,3-1 0 0,0-1 0 15,-10-6 0-15,13 7 0 0,2-5 0 0,-2 0 0 16,-1-4 0-16,-1 0 0 0,2-3 0 0,0-1 0 15,0 2 0-15,-2-2 0 0,1-1 0 0,-1-3 0 16,1-2 192-16,-2 0 0 0,-3-1 16 0,1 0 0 16,2 0 176-16,-2-4 16 0,-3 2 16 0,2 0 0 0,-3 1 0 0,-2 0 0 15,1-1 0-15,-2 1 0 0,-2 2-112 16,0-2-32-16,-1 1 0 0,-2 4 0 0,-2-3-96 0,-1 3-32 16,1 0 0-16,-3 2 0 0,-2 3-144 0,0 2 0 15,-1-1 0-15,1 3 0 16,2 3-320-16,-4 1-112 0,-4 0-16 0,0 3-10192 15,3 4-2048-15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6:37.401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631 11767 6447 0,'-16'27'576'0,"6"-7"-576"0,-3 2 0 0,2-1 0 15,0-1 6192-15,0-1 1120 0,2-5 240 0,3-2 32 16,-1-4-5920-16,7-8-1200 0,0 0-224 0,0 0-48 16,0 0 80-16,0 0 32 0,0-15 0 0,4 0 0 15,1-2-176-15,3-7-128 0,1-2 144 0,3-4-144 16,1-2 432-16,-3 12-16 0,6-5 0 0,2-5 0 16,2-5 96-16,5-4 32 0,2-5 0 0,4-3 0 15,-1-4-32-15,28-52-16 0,-8 6 0 0,-6 3 0 16,-5 2-48-16,-3-1-16 0,1-2 0 0,2-3 0 15,4-6-128-15,4-4-32 0,1-3 0 0,5-5 0 16,2-4-112-16,-1-5-32 0,-2-5 0 0,-1-7 0 16,1-7 64-16,2 0 0 0,5-2 0 0,4-4 0 15,3-6-192-15,2-1 0 0,-1-4 0 0,-1-2 128 16,-3-1 0-16,6-8 0 0,5-1 0 0,2-1 0 0,-2 2-128 0,2-1 192 16,2-2-192-16,-5-2 192 0,-4-3-192 0,3 0 128 15,2 0-128-15,1 1 128 0,4 5-128 0,-4-2 0 16,-3-4 0-16,0 4 0 0,-1 0 0 0,2 5 0 15,0 3 0-15,0-4 0 16,-1-3-400-16,-4 3-112 0,-7 6-32 0,3 0 0 16,1-7-2848-16,-2 1-576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06T14:06:37.402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4777 4097 2303 0,'0'-2'0'0,"1"2"0"0,-1-2 144 0,0 2-144 0,0 0 0 0,0 0 0 0,1 0 0 0,-1-3 0 15,0 2 1056-15,0 1 128 0,-1 0 32 0,1 0 0 16,0 0 368-16,0 0 80 0,0 0 0 0,0 0 16 0,0 0 272 16,0 0 48-16,-15 16 16 0,13-12 0 0,0-1-544 0,0 0-96 15,1 3-32-15,0-2 0 16,-1 2-320-16,1 0-80 0,-1 1-16 0,0-1 0 0,1 0-160 0,-1 0-16 15,0 0-16-15,1 2 0 0,0 2 16 0,-2 1 0 16,2 1 0-16,0-1 0 0,0 4-304 0,0 1-48 16,-1-1-16-16,1 1 0 15,1 0-384-15,1 0 128 0,1 0-128 0,-1 0 0 0,0 3 0 0,1-4 0 16,0 1 0-16,0 0 0 0,1 0 0 0,0 0 0 16,2-3 0-16,-1-1 0 0,1-2 0 0,0 0-144 0,1 0 144 0,2-2 0 31,0-2-1280-31,1-2-128 0,2 0-48 0,-1-3-12496 0</inkml:trace>
  <inkml:trace contextRef="#ctx0" brushRef="#br0" timeOffset="1">5322 4396 6447 0,'0'0'576'0,"0"0"-576"0,0 0 0 0,1 0 0 16,-1 0 688-16,2 0 16 0,-1 0 16 0,0 0 0 16,3-3 624-16,-2 3 128 0,2-3 32 0,-4 3 0 0,0 0-432 0,0 0-96 15,0 0-16-15,0 0 0 0,10-19-48 0,-9 17-16 16,-1-2 0-16,0 0 0 0,1 2 112 0,-1-2 16 16,0-2 0-16,2 2 0 0,-2-2 0 0,1 0 0 15,1 0 0-15,1-4 0 0,-1 4-384 0,2-6-80 16,0 3-16-16,-2-1 0 0,2 0-32 0,-2 0-16 15,2-1 0-15,-2 0 0 0,0 2 16 0,-1-5 0 0,0 2 0 16,-1 0 0-16,-1-1 128 0,0 3 48 0,-3-2 0 16,0-3 0-16,1 3-272 0,-1-2-48 0,-1-2-16 0,0 0 0 15,0 0-352-15,-1-1 144 16,1-1-144-16,-1 2 0 16,1 1-320-16,-1-1-192 0,1 0-16 0,0 4-15824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2/3/2025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03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435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14886C-FF10-4391-B2E8-8AE0A55E1D0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5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5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901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25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43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151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32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11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411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CD3B44FC-3DD7-4F46-9E87-ED25DEAC5B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5769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2/3/2025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customXml" Target="../ink/ink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9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10.png"/><Relationship Id="rId7" Type="http://schemas.openxmlformats.org/officeDocument/2006/relationships/customXml" Target="../ink/ink8.xml"/><Relationship Id="rId2" Type="http://schemas.openxmlformats.org/officeDocument/2006/relationships/image" Target="../media/image13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301.png"/><Relationship Id="rId4" Type="http://schemas.openxmlformats.org/officeDocument/2006/relationships/image" Target="../media/image2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3" Type="http://schemas.openxmlformats.org/officeDocument/2006/relationships/image" Target="../media/image6.png"/><Relationship Id="rId7" Type="http://schemas.openxmlformats.org/officeDocument/2006/relationships/image" Target="../media/image19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.xml"/><Relationship Id="rId11" Type="http://schemas.openxmlformats.org/officeDocument/2006/relationships/image" Target="../media/image211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customXml" Target="../ink/ink13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1.png"/><Relationship Id="rId10" Type="http://schemas.openxmlformats.org/officeDocument/2006/relationships/image" Target="../media/image21.png"/><Relationship Id="rId9" Type="http://schemas.openxmlformats.org/officeDocument/2006/relationships/customXml" Target="../ink/ink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customXml" Target="../ink/ink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customXml" Target="../ink/ink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customXml" Target="../ink/ink20.xml"/><Relationship Id="rId7" Type="http://schemas.openxmlformats.org/officeDocument/2006/relationships/customXml" Target="../ink/ink2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customXml" Target="../ink/ink21.xml"/><Relationship Id="rId4" Type="http://schemas.openxmlformats.org/officeDocument/2006/relationships/image" Target="../media/image1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4.xml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customXml" Target="../ink/ink25.xml"/><Relationship Id="rId4" Type="http://schemas.openxmlformats.org/officeDocument/2006/relationships/image" Target="../media/image3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customXml" Target="../ink/ink27.xml"/><Relationship Id="rId3" Type="http://schemas.openxmlformats.org/officeDocument/2006/relationships/image" Target="../media/image93.png"/><Relationship Id="rId7" Type="http://schemas.openxmlformats.org/officeDocument/2006/relationships/image" Target="../media/image132.png"/><Relationship Id="rId12" Type="http://schemas.openxmlformats.org/officeDocument/2006/relationships/image" Target="../media/image290.png"/><Relationship Id="rId2" Type="http://schemas.openxmlformats.org/officeDocument/2006/relationships/image" Target="../media/image8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customXml" Target="../ink/ink26.xml"/><Relationship Id="rId5" Type="http://schemas.openxmlformats.org/officeDocument/2006/relationships/image" Target="../media/image113.png"/><Relationship Id="rId10" Type="http://schemas.openxmlformats.org/officeDocument/2006/relationships/image" Target="../media/image161.png"/><Relationship Id="rId4" Type="http://schemas.openxmlformats.org/officeDocument/2006/relationships/image" Target="../media/image102.png"/><Relationship Id="rId9" Type="http://schemas.openxmlformats.org/officeDocument/2006/relationships/image" Target="../media/image1500.png"/><Relationship Id="rId1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8.xml"/><Relationship Id="rId2" Type="http://schemas.openxmlformats.org/officeDocument/2006/relationships/image" Target="../media/image6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9.xml"/><Relationship Id="rId2" Type="http://schemas.openxmlformats.org/officeDocument/2006/relationships/image" Target="../media/image6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0.xml"/><Relationship Id="rId2" Type="http://schemas.openxmlformats.org/officeDocument/2006/relationships/image" Target="../media/image6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customXml" Target="../ink/ink31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2.xml"/><Relationship Id="rId2" Type="http://schemas.openxmlformats.org/officeDocument/2006/relationships/image" Target="../media/image6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3.xml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customXml" Target="../ink/ink34.xml"/><Relationship Id="rId4" Type="http://schemas.openxmlformats.org/officeDocument/2006/relationships/image" Target="../media/image3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1.png"/><Relationship Id="rId2" Type="http://schemas.openxmlformats.org/officeDocument/2006/relationships/image" Target="../media/image6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0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ustomXml" Target="../ink/ink35.xml"/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6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0.png"/><Relationship Id="rId4" Type="http://schemas.openxmlformats.org/officeDocument/2006/relationships/image" Target="../media/image10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7.xml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customXml" Target="../ink/ink38.xml"/><Relationship Id="rId4" Type="http://schemas.openxmlformats.org/officeDocument/2006/relationships/image" Target="../media/image7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0.png"/><Relationship Id="rId5" Type="http://schemas.openxmlformats.org/officeDocument/2006/relationships/customXml" Target="../ink/ink39.xml"/><Relationship Id="rId4" Type="http://schemas.openxmlformats.org/officeDocument/2006/relationships/image" Target="../media/image75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customXml" Target="../ink/ink40.xml"/><Relationship Id="rId4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customXml" Target="../ink/ink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customXml" Target="../ink/ink4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ustomXml" Target="../ink/ink43.xml"/><Relationship Id="rId2" Type="http://schemas.openxmlformats.org/officeDocument/2006/relationships/image" Target="../media/image29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customXml" Target="../ink/ink44.xml"/><Relationship Id="rId4" Type="http://schemas.openxmlformats.org/officeDocument/2006/relationships/image" Target="../media/image290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5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customXml" Target="../ink/ink46.xml"/><Relationship Id="rId4" Type="http://schemas.openxmlformats.org/officeDocument/2006/relationships/image" Target="../media/image12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ustomXml" Target="../ink/ink47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customXml" Target="../ink/ink48.xml"/><Relationship Id="rId4" Type="http://schemas.openxmlformats.org/officeDocument/2006/relationships/image" Target="../media/image14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image" Target="../media/image48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0.xml"/><Relationship Id="rId5" Type="http://schemas.openxmlformats.org/officeDocument/2006/relationships/image" Target="../media/image500.png"/><Relationship Id="rId4" Type="http://schemas.openxmlformats.org/officeDocument/2006/relationships/customXml" Target="../ink/ink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0.png"/><Relationship Id="rId4" Type="http://schemas.openxmlformats.org/officeDocument/2006/relationships/customXml" Target="../ink/ink5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3.xml"/><Relationship Id="rId5" Type="http://schemas.openxmlformats.org/officeDocument/2006/relationships/image" Target="../media/image331.png"/><Relationship Id="rId4" Type="http://schemas.openxmlformats.org/officeDocument/2006/relationships/customXml" Target="../ink/ink5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0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5.xml"/><Relationship Id="rId5" Type="http://schemas.openxmlformats.org/officeDocument/2006/relationships/image" Target="../media/image291.png"/><Relationship Id="rId4" Type="http://schemas.openxmlformats.org/officeDocument/2006/relationships/customXml" Target="../ink/ink54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png"/><Relationship Id="rId13" Type="http://schemas.openxmlformats.org/officeDocument/2006/relationships/customXml" Target="../ink/ink59.xml"/><Relationship Id="rId3" Type="http://schemas.openxmlformats.org/officeDocument/2006/relationships/image" Target="../media/image311.png"/><Relationship Id="rId7" Type="http://schemas.openxmlformats.org/officeDocument/2006/relationships/customXml" Target="../ink/ink56.xml"/><Relationship Id="rId12" Type="http://schemas.openxmlformats.org/officeDocument/2006/relationships/image" Target="../media/image30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customXml" Target="../ink/ink58.xml"/><Relationship Id="rId5" Type="http://schemas.openxmlformats.org/officeDocument/2006/relationships/image" Target="../media/image51.png"/><Relationship Id="rId10" Type="http://schemas.openxmlformats.org/officeDocument/2006/relationships/image" Target="../media/image330.png"/><Relationship Id="rId4" Type="http://schemas.openxmlformats.org/officeDocument/2006/relationships/image" Target="../media/image39.png"/><Relationship Id="rId9" Type="http://schemas.openxmlformats.org/officeDocument/2006/relationships/customXml" Target="../ink/ink57.xml"/><Relationship Id="rId14" Type="http://schemas.openxmlformats.org/officeDocument/2006/relationships/image" Target="../media/image53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hyperlink" Target="https://drive.google.com/file/d/1UH6S_-ZdVwzCM2KL3KWOtWPb6yT7c6Pf/view?usp=sharing" TargetMode="External"/><Relationship Id="rId4" Type="http://schemas.openxmlformats.org/officeDocument/2006/relationships/hyperlink" Target="https://drive.google.com/file/d/1UGGPDKIVFUr9fx_AjevMoUtvYGRnFgqH/view?usp=share_link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ustomXml" Target="../ink/ink6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7" Type="http://schemas.openxmlformats.org/officeDocument/2006/relationships/image" Target="../media/image5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1.xml"/><Relationship Id="rId5" Type="http://schemas.openxmlformats.org/officeDocument/2006/relationships/image" Target="../media/image1100.png"/><Relationship Id="rId4" Type="http://schemas.openxmlformats.org/officeDocument/2006/relationships/image" Target="../media/image10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customXml" Target="../ink/ink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openxmlformats.org/officeDocument/2006/relationships/image" Target="../media/image410.png"/><Relationship Id="rId4" Type="http://schemas.openxmlformats.org/officeDocument/2006/relationships/customXml" Target="../ink/ink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customXml" Target="../ink/ink6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7" Type="http://schemas.openxmlformats.org/officeDocument/2006/relationships/image" Target="../media/image6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4.xml"/><Relationship Id="rId5" Type="http://schemas.openxmlformats.org/officeDocument/2006/relationships/image" Target="../media/image1100.png"/><Relationship Id="rId4" Type="http://schemas.openxmlformats.org/officeDocument/2006/relationships/image" Target="../media/image10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ustomXml" Target="../ink/ink6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customXml" Target="../ink/ink66.xml"/><Relationship Id="rId4" Type="http://schemas.openxmlformats.org/officeDocument/2006/relationships/image" Target="../media/image6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ustomXml" Target="../ink/ink6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14.png"/><Relationship Id="rId7" Type="http://schemas.openxmlformats.org/officeDocument/2006/relationships/customXml" Target="../ink/ink69.xm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customXml" Target="../ink/ink68.xml"/><Relationship Id="rId4" Type="http://schemas.openxmlformats.org/officeDocument/2006/relationships/image" Target="../media/image11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png"/><Relationship Id="rId4" Type="http://schemas.openxmlformats.org/officeDocument/2006/relationships/customXml" Target="../ink/ink7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74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78.tiff"/><Relationship Id="rId4" Type="http://schemas.openxmlformats.org/officeDocument/2006/relationships/image" Target="../media/image73.tif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80.tiff"/><Relationship Id="rId4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customXml" Target="../ink/ink72.xml"/><Relationship Id="rId3" Type="http://schemas.openxmlformats.org/officeDocument/2006/relationships/image" Target="../media/image570.png"/><Relationship Id="rId7" Type="http://schemas.openxmlformats.org/officeDocument/2006/relationships/image" Target="../media/image107.png"/><Relationship Id="rId2" Type="http://schemas.openxmlformats.org/officeDocument/2006/relationships/customXml" Target="../ink/ink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09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81.png"/><Relationship Id="rId7" Type="http://schemas.openxmlformats.org/officeDocument/2006/relationships/customXml" Target="../ink/ink7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590.png"/><Relationship Id="rId4" Type="http://schemas.openxmlformats.org/officeDocument/2006/relationships/customXml" Target="../ink/ink73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610.png"/><Relationship Id="rId7" Type="http://schemas.openxmlformats.org/officeDocument/2006/relationships/customXml" Target="../ink/ink76.xml"/><Relationship Id="rId12" Type="http://schemas.openxmlformats.org/officeDocument/2006/relationships/image" Target="../media/image124.png"/><Relationship Id="rId2" Type="http://schemas.openxmlformats.org/officeDocument/2006/relationships/customXml" Target="../ink/ink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customXml" Target="../ink/ink78.xml"/><Relationship Id="rId5" Type="http://schemas.openxmlformats.org/officeDocument/2006/relationships/image" Target="../media/image117.png"/><Relationship Id="rId10" Type="http://schemas.openxmlformats.org/officeDocument/2006/relationships/image" Target="../media/image123.png"/><Relationship Id="rId4" Type="http://schemas.openxmlformats.org/officeDocument/2006/relationships/image" Target="../media/image105.png"/><Relationship Id="rId9" Type="http://schemas.openxmlformats.org/officeDocument/2006/relationships/customXml" Target="../ink/ink77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customXml" Target="../ink/ink80.xml"/><Relationship Id="rId13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126.png"/><Relationship Id="rId12" Type="http://schemas.openxmlformats.org/officeDocument/2006/relationships/customXml" Target="../ink/ink8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0.png"/><Relationship Id="rId11" Type="http://schemas.openxmlformats.org/officeDocument/2006/relationships/image" Target="../media/image85.png"/><Relationship Id="rId5" Type="http://schemas.openxmlformats.org/officeDocument/2006/relationships/customXml" Target="../ink/ink79.xml"/><Relationship Id="rId10" Type="http://schemas.openxmlformats.org/officeDocument/2006/relationships/customXml" Target="../ink/ink81.xml"/><Relationship Id="rId4" Type="http://schemas.openxmlformats.org/officeDocument/2006/relationships/image" Target="../media/image83.png"/><Relationship Id="rId9" Type="http://schemas.openxmlformats.org/officeDocument/2006/relationships/image" Target="../media/image84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customXml" Target="../ink/ink87.xml"/><Relationship Id="rId3" Type="http://schemas.openxmlformats.org/officeDocument/2006/relationships/image" Target="../media/image129.png"/><Relationship Id="rId7" Type="http://schemas.openxmlformats.org/officeDocument/2006/relationships/customXml" Target="../ink/ink84.xml"/><Relationship Id="rId12" Type="http://schemas.openxmlformats.org/officeDocument/2006/relationships/image" Target="../media/image123.png"/><Relationship Id="rId2" Type="http://schemas.openxmlformats.org/officeDocument/2006/relationships/customXml" Target="../ink/ink83.xml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customXml" Target="../ink/ink86.xml"/><Relationship Id="rId5" Type="http://schemas.openxmlformats.org/officeDocument/2006/relationships/image" Target="../media/image117.png"/><Relationship Id="rId15" Type="http://schemas.openxmlformats.org/officeDocument/2006/relationships/customXml" Target="../ink/ink88.xml"/><Relationship Id="rId10" Type="http://schemas.openxmlformats.org/officeDocument/2006/relationships/image" Target="../media/image134.png"/><Relationship Id="rId4" Type="http://schemas.openxmlformats.org/officeDocument/2006/relationships/image" Target="../media/image131.png"/><Relationship Id="rId9" Type="http://schemas.openxmlformats.org/officeDocument/2006/relationships/customXml" Target="../ink/ink85.xml"/><Relationship Id="rId14" Type="http://schemas.openxmlformats.org/officeDocument/2006/relationships/image" Target="../media/image124.png"/></Relationships>
</file>

<file path=ppt/slides/_rels/slide8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9.png"/><Relationship Id="rId18" Type="http://schemas.openxmlformats.org/officeDocument/2006/relationships/customXml" Target="../ink/ink93.xml"/><Relationship Id="rId3" Type="http://schemas.openxmlformats.org/officeDocument/2006/relationships/image" Target="../media/image81.png"/><Relationship Id="rId21" Type="http://schemas.openxmlformats.org/officeDocument/2006/relationships/image" Target="../media/image95.png"/><Relationship Id="rId12" Type="http://schemas.openxmlformats.org/officeDocument/2006/relationships/customXml" Target="../ink/ink90.xml"/><Relationship Id="rId17" Type="http://schemas.openxmlformats.org/officeDocument/2006/relationships/image" Target="../media/image92.png"/><Relationship Id="rId2" Type="http://schemas.openxmlformats.org/officeDocument/2006/relationships/notesSlide" Target="../notesSlides/notesSlide7.xml"/><Relationship Id="rId16" Type="http://schemas.openxmlformats.org/officeDocument/2006/relationships/customXml" Target="../ink/ink92.xml"/><Relationship Id="rId20" Type="http://schemas.openxmlformats.org/officeDocument/2006/relationships/customXml" Target="../ink/ink94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88.png"/><Relationship Id="rId15" Type="http://schemas.openxmlformats.org/officeDocument/2006/relationships/image" Target="../media/image91.png"/><Relationship Id="rId23" Type="http://schemas.openxmlformats.org/officeDocument/2006/relationships/image" Target="../media/image96.png"/><Relationship Id="rId10" Type="http://schemas.openxmlformats.org/officeDocument/2006/relationships/customXml" Target="../ink/ink89.xml"/><Relationship Id="rId19" Type="http://schemas.openxmlformats.org/officeDocument/2006/relationships/image" Target="../media/image94.png"/><Relationship Id="rId4" Type="http://schemas.openxmlformats.org/officeDocument/2006/relationships/image" Target="../media/image87.png"/><Relationship Id="rId9" Type="http://schemas.openxmlformats.org/officeDocument/2006/relationships/image" Target="../media/image142.png"/><Relationship Id="rId14" Type="http://schemas.openxmlformats.org/officeDocument/2006/relationships/customXml" Target="../ink/ink91.xml"/><Relationship Id="rId22" Type="http://schemas.openxmlformats.org/officeDocument/2006/relationships/customXml" Target="../ink/ink95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customXml" Target="../ink/ink99.xml"/><Relationship Id="rId18" Type="http://schemas.openxmlformats.org/officeDocument/2006/relationships/image" Target="../media/image145.png"/><Relationship Id="rId7" Type="http://schemas.openxmlformats.org/officeDocument/2006/relationships/customXml" Target="../ink/ink96.xml"/><Relationship Id="rId12" Type="http://schemas.openxmlformats.org/officeDocument/2006/relationships/image" Target="../media/image123.png"/><Relationship Id="rId17" Type="http://schemas.openxmlformats.org/officeDocument/2006/relationships/customXml" Target="../ink/ink101.xml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customXml" Target="../ink/ink98.xml"/><Relationship Id="rId5" Type="http://schemas.openxmlformats.org/officeDocument/2006/relationships/image" Target="../media/image117.png"/><Relationship Id="rId15" Type="http://schemas.openxmlformats.org/officeDocument/2006/relationships/customXml" Target="../ink/ink100.xml"/><Relationship Id="rId10" Type="http://schemas.openxmlformats.org/officeDocument/2006/relationships/image" Target="../media/image134.png"/><Relationship Id="rId4" Type="http://schemas.openxmlformats.org/officeDocument/2006/relationships/image" Target="../media/image105.png"/><Relationship Id="rId9" Type="http://schemas.openxmlformats.org/officeDocument/2006/relationships/customXml" Target="../ink/ink97.xml"/><Relationship Id="rId14" Type="http://schemas.openxmlformats.org/officeDocument/2006/relationships/image" Target="../media/image124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1.png"/><Relationship Id="rId7" Type="http://schemas.openxmlformats.org/officeDocument/2006/relationships/customXml" Target="../ink/ink10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0.png"/><Relationship Id="rId11" Type="http://schemas.openxmlformats.org/officeDocument/2006/relationships/image" Target="../media/image97.png"/><Relationship Id="rId5" Type="http://schemas.openxmlformats.org/officeDocument/2006/relationships/customXml" Target="../ink/ink102.xml"/><Relationship Id="rId10" Type="http://schemas.openxmlformats.org/officeDocument/2006/relationships/customXml" Target="../ink/ink104.xml"/><Relationship Id="rId4" Type="http://schemas.openxmlformats.org/officeDocument/2006/relationships/image" Target="../media/image83.png"/><Relationship Id="rId9" Type="http://schemas.openxmlformats.org/officeDocument/2006/relationships/image" Target="../media/image1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customXml" Target="../ink/ink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2310075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Optimization and Linear Regression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8FAAEC7-56B6-C6D0-D50D-0231F469E455}"/>
                  </a:ext>
                </a:extLst>
              </p14:cNvPr>
              <p14:cNvContentPartPr/>
              <p14:nvPr/>
            </p14:nvContentPartPr>
            <p14:xfrm>
              <a:off x="10806120" y="292320"/>
              <a:ext cx="1014480" cy="14796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8FAAEC7-56B6-C6D0-D50D-0231F469E45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96760" y="282960"/>
                <a:ext cx="1033200" cy="149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Pre-reading: Risk in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Squared error 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−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limLow>
                      <m:limLow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li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lim>
                    </m:limLow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𝑋𝑌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US" b="0" dirty="0"/>
                  <a:t> </a:t>
                </a: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     </a:t>
                </a: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29187FF-2AAF-2567-9237-03907AA0B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165" y="2791861"/>
            <a:ext cx="9240746" cy="36990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CD57EE9-9C96-92BD-B946-988ADB4786F5}"/>
                  </a:ext>
                </a:extLst>
              </p14:cNvPr>
              <p14:cNvContentPartPr/>
              <p14:nvPr/>
            </p14:nvContentPartPr>
            <p14:xfrm>
              <a:off x="5231880" y="1220760"/>
              <a:ext cx="6496200" cy="5346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CD57EE9-9C96-92BD-B946-988ADB4786F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22520" y="1211400"/>
                <a:ext cx="6514920" cy="536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1277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7F74B0-2BFA-47F9-01F2-0946EDFFB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3923" y="2498662"/>
            <a:ext cx="2769753" cy="6278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9DC683-C8BA-004E-CE80-F4FE68EA9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9" y="3126473"/>
            <a:ext cx="2954403" cy="9355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</a:t>
            </a:r>
            <a:r>
              <a:rPr lang="en-US" dirty="0" err="1"/>
              <a:t>Optimzation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7BFBC-E88F-4EB0-BEF4-7DE6F3F2B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100" y="1113178"/>
            <a:ext cx="6658598" cy="118443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Finding the parameter values that minimize the mean squared error objective function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      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EF67F6-E7D3-C219-AC84-856821E73741}"/>
              </a:ext>
            </a:extLst>
          </p:cNvPr>
          <p:cNvGrpSpPr/>
          <p:nvPr/>
        </p:nvGrpSpPr>
        <p:grpSpPr>
          <a:xfrm>
            <a:off x="7771707" y="4062035"/>
            <a:ext cx="4288049" cy="2783124"/>
            <a:chOff x="7377082" y="3773681"/>
            <a:chExt cx="4288049" cy="27831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9187FF-2AAF-2567-9237-03907AA0B7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39031" b="1145"/>
            <a:stretch/>
          </p:blipFill>
          <p:spPr>
            <a:xfrm>
              <a:off x="7377082" y="3773681"/>
              <a:ext cx="4288049" cy="278312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E45A30B-F0C3-E129-F6D8-F237F8BC4DF5}"/>
                </a:ext>
              </a:extLst>
            </p:cNvPr>
            <p:cNvSpPr/>
            <p:nvPr/>
          </p:nvSpPr>
          <p:spPr>
            <a:xfrm>
              <a:off x="11312434" y="4950823"/>
              <a:ext cx="352697" cy="3396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1" descr="Price (회 &#10;8 ">
            <a:extLst>
              <a:ext uri="{FF2B5EF4-FFF2-40B4-BE49-F238E27FC236}">
                <a16:creationId xmlns:a16="http://schemas.microsoft.com/office/drawing/2014/main" id="{0CCAF947-D00A-AFA0-518D-60D8A30197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b="10783"/>
          <a:stretch/>
        </p:blipFill>
        <p:spPr bwMode="auto">
          <a:xfrm>
            <a:off x="7518236" y="149344"/>
            <a:ext cx="4541520" cy="225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558C1F8-6D03-B5C2-5DC6-84D9B17F58C5}"/>
                  </a:ext>
                </a:extLst>
              </p14:cNvPr>
              <p14:cNvContentPartPr/>
              <p14:nvPr/>
            </p14:nvContentPartPr>
            <p14:xfrm>
              <a:off x="802935" y="2302532"/>
              <a:ext cx="4035240" cy="1391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558C1F8-6D03-B5C2-5DC6-84D9B17F58C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3575" y="2293172"/>
                <a:ext cx="4875840" cy="407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0184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4DA86-AC7D-4480-BD08-DFC8FB6F5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in Higher Dimensions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8EE02-504C-471D-A0E8-25990C1E9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these linear shapes called for 1-D, 2-D, 3-D, M-D input?</a:t>
            </a:r>
            <a:endParaRPr lang="en-US" sz="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FA42B8-20A4-4D43-8FBE-C80B00F1F2FD}"/>
                  </a:ext>
                </a:extLst>
              </p:cNvPr>
              <p:cNvSpPr txBox="1"/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𝑦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𝒘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   	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FA42B8-20A4-4D43-8FBE-C80B00F1F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13" y="2523740"/>
                <a:ext cx="3316275" cy="39703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1E50D6-BB15-4B65-BA46-60FC0B9BC11C}"/>
                  </a:ext>
                </a:extLst>
              </p:cNvPr>
              <p:cNvSpPr txBox="1"/>
              <p:nvPr/>
            </p:nvSpPr>
            <p:spPr>
              <a:xfrm>
                <a:off x="3242885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ℝ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1E50D6-BB15-4B65-BA46-60FC0B9BC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885" y="1720125"/>
                <a:ext cx="134097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CD4E7-5D72-4CC9-AFEA-8C4B554013A3}"/>
                  </a:ext>
                </a:extLst>
              </p:cNvPr>
              <p:cNvSpPr txBox="1"/>
              <p:nvPr/>
            </p:nvSpPr>
            <p:spPr>
              <a:xfrm>
                <a:off x="5139412" y="1710756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CD4E7-5D72-4CC9-AFEA-8C4B55401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412" y="1710756"/>
                <a:ext cx="134097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2A8C95-F926-44E8-B4BD-ABB5AC1B1011}"/>
                  </a:ext>
                </a:extLst>
              </p:cNvPr>
              <p:cNvSpPr txBox="1"/>
              <p:nvPr/>
            </p:nvSpPr>
            <p:spPr>
              <a:xfrm>
                <a:off x="7035939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2A8C95-F926-44E8-B4BD-ABB5AC1B1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939" y="1720125"/>
                <a:ext cx="134097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F73D82-611B-42E2-9B85-C78AAEC1AEE0}"/>
                  </a:ext>
                </a:extLst>
              </p:cNvPr>
              <p:cNvSpPr txBox="1"/>
              <p:nvPr/>
            </p:nvSpPr>
            <p:spPr>
              <a:xfrm>
                <a:off x="9051819" y="1720125"/>
                <a:ext cx="1340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𝒙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∈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ℝ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F73D82-611B-42E2-9B85-C78AAEC1A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1819" y="1720125"/>
                <a:ext cx="134097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58E914A-A24C-4414-805C-AD4666FD215E}"/>
                  </a:ext>
                </a:extLst>
              </p14:cNvPr>
              <p14:cNvContentPartPr/>
              <p14:nvPr/>
            </p14:nvContentPartPr>
            <p14:xfrm>
              <a:off x="3541680" y="50811"/>
              <a:ext cx="8219880" cy="5528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58E914A-A24C-4414-805C-AD4666FD215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32320" y="41451"/>
                <a:ext cx="8238600" cy="554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276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7F74B0-2BFA-47F9-01F2-0946EDFFB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3923" y="2498662"/>
            <a:ext cx="2769753" cy="6278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9DC683-C8BA-004E-CE80-F4FE68EA9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39" y="3126473"/>
            <a:ext cx="2954403" cy="9355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</a:t>
            </a:r>
            <a:r>
              <a:rPr lang="en-US" dirty="0" err="1"/>
              <a:t>Optimzation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7BFBC-E88F-4EB0-BEF4-7DE6F3F2B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100" y="1113178"/>
            <a:ext cx="6658598" cy="118443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Finding the parameter values that minimize the mean squared error objective function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      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EF67F6-E7D3-C219-AC84-856821E73741}"/>
              </a:ext>
            </a:extLst>
          </p:cNvPr>
          <p:cNvGrpSpPr/>
          <p:nvPr/>
        </p:nvGrpSpPr>
        <p:grpSpPr>
          <a:xfrm>
            <a:off x="7771707" y="4062035"/>
            <a:ext cx="4288049" cy="2783124"/>
            <a:chOff x="7377082" y="3773681"/>
            <a:chExt cx="4288049" cy="27831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9187FF-2AAF-2567-9237-03907AA0B7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39031" b="1145"/>
            <a:stretch/>
          </p:blipFill>
          <p:spPr>
            <a:xfrm>
              <a:off x="7377082" y="3773681"/>
              <a:ext cx="4288049" cy="278312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E45A30B-F0C3-E129-F6D8-F237F8BC4DF5}"/>
                </a:ext>
              </a:extLst>
            </p:cNvPr>
            <p:cNvSpPr/>
            <p:nvPr/>
          </p:nvSpPr>
          <p:spPr>
            <a:xfrm>
              <a:off x="11312434" y="4950823"/>
              <a:ext cx="352697" cy="3396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1" descr="Price (회 &#10;8 ">
            <a:extLst>
              <a:ext uri="{FF2B5EF4-FFF2-40B4-BE49-F238E27FC236}">
                <a16:creationId xmlns:a16="http://schemas.microsoft.com/office/drawing/2014/main" id="{0CCAF947-D00A-AFA0-518D-60D8A30197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b="10783"/>
          <a:stretch/>
        </p:blipFill>
        <p:spPr bwMode="auto">
          <a:xfrm>
            <a:off x="7518236" y="149344"/>
            <a:ext cx="4541520" cy="225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558C1F8-6D03-B5C2-5DC6-84D9B17F58C5}"/>
                  </a:ext>
                </a:extLst>
              </p14:cNvPr>
              <p14:cNvContentPartPr/>
              <p14:nvPr/>
            </p14:nvContentPartPr>
            <p14:xfrm>
              <a:off x="802935" y="2302532"/>
              <a:ext cx="4857120" cy="4060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558C1F8-6D03-B5C2-5DC6-84D9B17F58C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3575" y="2293172"/>
                <a:ext cx="4875840" cy="407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5748FC5-94AC-6A8D-0869-683967006000}"/>
                  </a:ext>
                </a:extLst>
              </p14:cNvPr>
              <p14:cNvContentPartPr/>
              <p14:nvPr/>
            </p14:nvContentPartPr>
            <p14:xfrm>
              <a:off x="1727280" y="4241520"/>
              <a:ext cx="582480" cy="1242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5748FC5-94AC-6A8D-0869-68396700600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17920" y="4232160"/>
                <a:ext cx="601200" cy="142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8451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7A2AD-C64F-51F5-0E01-9EDF96888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Contructing</a:t>
            </a:r>
            <a:r>
              <a:rPr lang="en-US" dirty="0"/>
              <a:t> the Design Matrix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63BD7-3F07-1E81-24A6-60EAAEDE68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37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5545372"/>
              </a:xfrm>
            </p:spPr>
            <p:txBody>
              <a:bodyPr/>
              <a:lstStyle/>
              <a:p>
                <a:r>
                  <a:rPr lang="en-US" dirty="0"/>
                  <a:t>Constructing the design matrix</a:t>
                </a:r>
              </a:p>
              <a:p>
                <a:endParaRPr lang="en-US" dirty="0"/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Goal: Replace summations with linear algebra</a:t>
                </a:r>
              </a:p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nary>
                                        <m:naryPr>
                                          <m:chr m:val="∑"/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sup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sSubSup>
                                            <m:sSubSup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</m:sup>
                                          </m:sSubSup>
                                        </m:e>
                                      </m:nary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𝜽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⊤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1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𝐱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sSubSup>
                        <m:sSub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                  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5545372"/>
              </a:xfrm>
              <a:blipFill>
                <a:blip r:embed="rId2"/>
                <a:stretch>
                  <a:fillRect l="-1217" t="-1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1" descr="Price (회 &#10;8 ">
            <a:extLst>
              <a:ext uri="{FF2B5EF4-FFF2-40B4-BE49-F238E27FC236}">
                <a16:creationId xmlns:a16="http://schemas.microsoft.com/office/drawing/2014/main" id="{DE52B912-E8AE-AACE-9880-D687BF3BCE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b="10783"/>
          <a:stretch/>
        </p:blipFill>
        <p:spPr bwMode="auto">
          <a:xfrm>
            <a:off x="7518236" y="149344"/>
            <a:ext cx="4541520" cy="225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D31BF6-906E-1F26-766F-C5D118522FF9}"/>
              </a:ext>
            </a:extLst>
          </p:cNvPr>
          <p:cNvSpPr txBox="1"/>
          <p:nvPr/>
        </p:nvSpPr>
        <p:spPr>
          <a:xfrm>
            <a:off x="7775469" y="4663759"/>
            <a:ext cx="41554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sym typeface="Wingdings" panose="05000000000000000000" pitchFamily="2" charset="2"/>
              </a:rPr>
              <a:t> </a:t>
            </a:r>
            <a:r>
              <a:rPr lang="en-US" sz="2800" dirty="0">
                <a:solidFill>
                  <a:srgbClr val="7030A0"/>
                </a:solidFill>
              </a:rPr>
              <a:t>From pre-reading</a:t>
            </a:r>
          </a:p>
        </p:txBody>
      </p:sp>
    </p:spTree>
    <p:extLst>
      <p:ext uri="{BB962C8B-B14F-4D97-AF65-F5344CB8AC3E}">
        <p14:creationId xmlns:p14="http://schemas.microsoft.com/office/powerpoint/2010/main" val="258212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1BA3F-B9BF-DC12-7470-62886DE4F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F07C211-ED9D-626F-0C15-EA2DC7C57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Reminder (</a:t>
            </a:r>
            <a:r>
              <a:rPr lang="en-US" dirty="0" err="1"/>
              <a:t>Lec</a:t>
            </a:r>
            <a:r>
              <a:rPr lang="en-US" dirty="0"/>
              <a:t> 2): Dataset 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BF50BA6D-A9E5-767B-4A26-6EC3053637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63566"/>
                <a:ext cx="8555806" cy="559273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Dataset notation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b="0" dirty="0">
                    <a:solidFill>
                      <a:schemeClr val="tx1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Linear algebra can represent all data</a:t>
                </a:r>
              </a:p>
              <a:p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0,1,2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×4</m:t>
                        </m:r>
                      </m:sup>
                    </m:sSup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   (</a:t>
                </a:r>
                <a:r>
                  <a:rPr lang="en-US" b="0" dirty="0">
                    <a:solidFill>
                      <a:srgbClr val="0070C0"/>
                    </a:solidFill>
                  </a:rPr>
                  <a:t>design matrix</a:t>
                </a:r>
                <a:r>
                  <a:rPr lang="en-US" b="0" dirty="0">
                    <a:solidFill>
                      <a:schemeClr val="tx1"/>
                    </a:solidFill>
                  </a:rPr>
                  <a:t>)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BF50BA6D-A9E5-767B-4A26-6EC3053637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63566"/>
                <a:ext cx="8555806" cy="5592733"/>
              </a:xfrm>
              <a:blipFill>
                <a:blip r:embed="rId2"/>
                <a:stretch>
                  <a:fillRect l="-1497" t="-1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3E52963-D2D4-DF79-AF51-36B1797DB00B}"/>
              </a:ext>
            </a:extLst>
          </p:cNvPr>
          <p:cNvGraphicFramePr>
            <a:graphicFrameLocks noGrp="1"/>
          </p:cNvGraphicFramePr>
          <p:nvPr/>
        </p:nvGraphicFramePr>
        <p:xfrm>
          <a:off x="6335906" y="2633386"/>
          <a:ext cx="5635885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CA880D7E-B872-BEC5-7AD7-99D26683D943}"/>
              </a:ext>
            </a:extLst>
          </p:cNvPr>
          <p:cNvSpPr/>
          <p:nvPr/>
        </p:nvSpPr>
        <p:spPr>
          <a:xfrm>
            <a:off x="552099" y="3925767"/>
            <a:ext cx="362301" cy="45314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E4B22-25EB-A88C-069C-72026AAF39C2}"/>
              </a:ext>
            </a:extLst>
          </p:cNvPr>
          <p:cNvSpPr/>
          <p:nvPr/>
        </p:nvSpPr>
        <p:spPr>
          <a:xfrm>
            <a:off x="6545179" y="3306035"/>
            <a:ext cx="721895" cy="254748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F1C679-3500-336A-C6B7-FC394082D4E5}"/>
              </a:ext>
            </a:extLst>
          </p:cNvPr>
          <p:cNvSpPr/>
          <p:nvPr/>
        </p:nvSpPr>
        <p:spPr>
          <a:xfrm>
            <a:off x="552099" y="4447184"/>
            <a:ext cx="362301" cy="453141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E393E6-8E59-B93C-FE31-BCBE28FC6094}"/>
              </a:ext>
            </a:extLst>
          </p:cNvPr>
          <p:cNvSpPr/>
          <p:nvPr/>
        </p:nvSpPr>
        <p:spPr>
          <a:xfrm>
            <a:off x="7652085" y="3306035"/>
            <a:ext cx="4114800" cy="254748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AEDD90E-80B7-878A-0643-3E653E90CED8}"/>
                  </a:ext>
                </a:extLst>
              </p14:cNvPr>
              <p14:cNvContentPartPr/>
              <p14:nvPr/>
            </p14:nvContentPartPr>
            <p14:xfrm>
              <a:off x="2198520" y="2247480"/>
              <a:ext cx="604440" cy="71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AEDD90E-80B7-878A-0643-3E653E90CED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89160" y="2238120"/>
                <a:ext cx="623160" cy="90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3256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Constructing the design matrix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93B1FE0-A078-9C11-C63B-001377FFFC47}"/>
              </a:ext>
            </a:extLst>
          </p:cNvPr>
          <p:cNvGraphicFramePr>
            <a:graphicFrameLocks noGrp="1"/>
          </p:cNvGraphicFramePr>
          <p:nvPr/>
        </p:nvGraphicFramePr>
        <p:xfrm>
          <a:off x="358553" y="2271308"/>
          <a:ext cx="5635885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808FC64-6A80-5E1A-F8A4-92D34E5BF2E9}"/>
              </a:ext>
            </a:extLst>
          </p:cNvPr>
          <p:cNvSpPr/>
          <p:nvPr/>
        </p:nvSpPr>
        <p:spPr>
          <a:xfrm>
            <a:off x="567826" y="2943957"/>
            <a:ext cx="721895" cy="254748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761868-B2B8-727B-ACE3-4884AE6302DF}"/>
              </a:ext>
            </a:extLst>
          </p:cNvPr>
          <p:cNvSpPr/>
          <p:nvPr/>
        </p:nvSpPr>
        <p:spPr>
          <a:xfrm>
            <a:off x="1674732" y="2943957"/>
            <a:ext cx="4114800" cy="254748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BD500F3-B88D-4BD9-9C9F-E363DE48143D}"/>
                  </a:ext>
                </a:extLst>
              </p14:cNvPr>
              <p14:cNvContentPartPr/>
              <p14:nvPr/>
            </p14:nvContentPartPr>
            <p14:xfrm>
              <a:off x="845640" y="5676480"/>
              <a:ext cx="264960" cy="680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BD500F3-B88D-4BD9-9C9F-E363DE48143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6280" y="5667120"/>
                <a:ext cx="283680" cy="69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5415A64-33CD-2A58-42A5-1BBBDD6824DD}"/>
                  </a:ext>
                </a:extLst>
              </p:cNvPr>
              <p:cNvSpPr txBox="1"/>
              <p:nvPr/>
            </p:nvSpPr>
            <p:spPr>
              <a:xfrm>
                <a:off x="7489606" y="183024"/>
                <a:ext cx="4217801" cy="11726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5415A64-33CD-2A58-42A5-1BBBDD6824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9606" y="183024"/>
                <a:ext cx="4217801" cy="11726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421A70C-CCCA-5D14-9611-FC294BCEC6C0}"/>
                  </a:ext>
                </a:extLst>
              </p14:cNvPr>
              <p14:cNvContentPartPr/>
              <p14:nvPr/>
            </p14:nvContentPartPr>
            <p14:xfrm>
              <a:off x="720" y="997560"/>
              <a:ext cx="8514720" cy="4546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421A70C-CCCA-5D14-9611-FC294BCEC6C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8640" y="988200"/>
                <a:ext cx="8533440" cy="456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33462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D1B58A7-5D18-5908-AC62-724BA4C193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906148"/>
              </p:ext>
            </p:extLst>
          </p:nvPr>
        </p:nvGraphicFramePr>
        <p:xfrm>
          <a:off x="2864725" y="2271308"/>
          <a:ext cx="4508708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FD43D6C-F02D-6565-7ED8-FA9CC85713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060773"/>
              </p:ext>
            </p:extLst>
          </p:nvPr>
        </p:nvGraphicFramePr>
        <p:xfrm>
          <a:off x="369808" y="2271308"/>
          <a:ext cx="1127177" cy="3216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Constructing the design matrix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08FC64-6A80-5E1A-F8A4-92D34E5BF2E9}"/>
              </a:ext>
            </a:extLst>
          </p:cNvPr>
          <p:cNvSpPr/>
          <p:nvPr/>
        </p:nvSpPr>
        <p:spPr>
          <a:xfrm>
            <a:off x="567826" y="2943957"/>
            <a:ext cx="721895" cy="254748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761868-B2B8-727B-ACE3-4884AE6302DF}"/>
              </a:ext>
            </a:extLst>
          </p:cNvPr>
          <p:cNvSpPr/>
          <p:nvPr/>
        </p:nvSpPr>
        <p:spPr>
          <a:xfrm>
            <a:off x="3061679" y="2943957"/>
            <a:ext cx="4114800" cy="254748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9B5F357-7B9B-56AC-53A7-000CBA2C9820}"/>
                  </a:ext>
                </a:extLst>
              </p14:cNvPr>
              <p14:cNvContentPartPr/>
              <p14:nvPr/>
            </p14:nvContentPartPr>
            <p14:xfrm>
              <a:off x="845640" y="5676480"/>
              <a:ext cx="264960" cy="680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9B5F357-7B9B-56AC-53A7-000CBA2C98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6280" y="5667120"/>
                <a:ext cx="283680" cy="69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35813D5-E056-6E32-F580-38D1F9645186}"/>
                  </a:ext>
                </a:extLst>
              </p:cNvPr>
              <p:cNvSpPr txBox="1"/>
              <p:nvPr/>
            </p:nvSpPr>
            <p:spPr>
              <a:xfrm>
                <a:off x="7489606" y="183024"/>
                <a:ext cx="4217801" cy="11726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35813D5-E056-6E32-F580-38D1F9645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9606" y="183024"/>
                <a:ext cx="4217801" cy="11726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1986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FD43D6C-F02D-6565-7ED8-FA9CC857133E}"/>
              </a:ext>
            </a:extLst>
          </p:cNvPr>
          <p:cNvGraphicFramePr>
            <a:graphicFrameLocks noGrp="1"/>
          </p:cNvGraphicFramePr>
          <p:nvPr/>
        </p:nvGraphicFramePr>
        <p:xfrm>
          <a:off x="369808" y="2271308"/>
          <a:ext cx="1127177" cy="3216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Constructing the design matrix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93B1FE0-A078-9C11-C63B-001377FFFC47}"/>
              </a:ext>
            </a:extLst>
          </p:cNvPr>
          <p:cNvGraphicFramePr>
            <a:graphicFrameLocks noGrp="1"/>
          </p:cNvGraphicFramePr>
          <p:nvPr/>
        </p:nvGraphicFramePr>
        <p:xfrm>
          <a:off x="1745500" y="2271308"/>
          <a:ext cx="5635885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(account for bias)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808FC64-6A80-5E1A-F8A4-92D34E5BF2E9}"/>
              </a:ext>
            </a:extLst>
          </p:cNvPr>
          <p:cNvSpPr/>
          <p:nvPr/>
        </p:nvSpPr>
        <p:spPr>
          <a:xfrm>
            <a:off x="567826" y="2943957"/>
            <a:ext cx="721895" cy="254748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761868-B2B8-727B-ACE3-4884AE6302DF}"/>
              </a:ext>
            </a:extLst>
          </p:cNvPr>
          <p:cNvSpPr/>
          <p:nvPr/>
        </p:nvSpPr>
        <p:spPr>
          <a:xfrm>
            <a:off x="3061679" y="2943957"/>
            <a:ext cx="4114800" cy="254748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E68C247-A8C1-015D-B3FA-F6A47DF86AF6}"/>
                  </a:ext>
                </a:extLst>
              </p14:cNvPr>
              <p14:cNvContentPartPr/>
              <p14:nvPr/>
            </p14:nvContentPartPr>
            <p14:xfrm>
              <a:off x="845640" y="5676480"/>
              <a:ext cx="264960" cy="6804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E68C247-A8C1-015D-B3FA-F6A47DF86AF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6280" y="5571360"/>
                <a:ext cx="4782960" cy="79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05840DF-DD9C-00AE-582E-BFDEE854B172}"/>
                  </a:ext>
                </a:extLst>
              </p:cNvPr>
              <p:cNvSpPr txBox="1"/>
              <p:nvPr/>
            </p:nvSpPr>
            <p:spPr>
              <a:xfrm>
                <a:off x="7489606" y="183024"/>
                <a:ext cx="4217801" cy="11726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05840DF-DD9C-00AE-582E-BFDEE854B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9606" y="183024"/>
                <a:ext cx="4217801" cy="11726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3507A99-4A1B-5AC0-2750-35959E75DA11}"/>
                  </a:ext>
                </a:extLst>
              </p:cNvPr>
              <p:cNvSpPr txBox="1"/>
              <p:nvPr/>
            </p:nvSpPr>
            <p:spPr>
              <a:xfrm>
                <a:off x="7032189" y="1355653"/>
                <a:ext cx="4217801" cy="476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3507A99-4A1B-5AC0-2750-35959E75DA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2189" y="1355653"/>
                <a:ext cx="4217801" cy="476990"/>
              </a:xfrm>
              <a:prstGeom prst="rect">
                <a:avLst/>
              </a:prstGeom>
              <a:blipFill>
                <a:blip r:embed="rId8"/>
                <a:stretch>
                  <a:fillRect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7B37BCA-1E84-168E-E957-C37D1D8311FA}"/>
                  </a:ext>
                </a:extLst>
              </p14:cNvPr>
              <p14:cNvContentPartPr/>
              <p14:nvPr/>
            </p14:nvContentPartPr>
            <p14:xfrm>
              <a:off x="1847520" y="795600"/>
              <a:ext cx="9462240" cy="59598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7B37BCA-1E84-168E-E957-C37D1D8311F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38160" y="786240"/>
                <a:ext cx="9480960" cy="597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65477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Pre-reading: Optimization Formulation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5744822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Find the best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/>
                  <a:t> by searching in the space of hypothesis functions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/>
                  <a:t>.</a:t>
                </a:r>
              </a:p>
              <a:p>
                <a:pPr>
                  <a:lnSpc>
                    <a:spcPct val="100000"/>
                  </a:lnSpc>
                </a:pPr>
                <a:endParaRPr lang="en-US" sz="8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Loss: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ℓ(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the loss or cost of predicting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when the true value is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Risk:</a:t>
                </a:r>
                <a:r>
                  <a:rPr lang="en-US" dirty="0">
                    <a:solidFill>
                      <a:schemeClr val="tx1"/>
                    </a:solidFill>
                  </a:rPr>
                  <a:t> Risk for a hypothesis function is the expected loss over the data distribution:</a:t>
                </a:r>
              </a:p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𝑋𝑌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Minimizing Risk 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Specifically: find a prediction function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𝒳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that minimizes the expected loss for randomly drawn test data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sz="8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limLow>
                        <m:limLow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li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lim>
                      </m:limLow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𝑋𝑌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5744822"/>
              </a:xfrm>
              <a:blipFill>
                <a:blip r:embed="rId2"/>
                <a:stretch>
                  <a:fillRect l="-1217" t="-1062" r="-1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401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7A2AD-C64F-51F5-0E01-9EDF96888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63BD7-3F07-1E81-24A6-60EAAEDE68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System of Equations</a:t>
            </a:r>
          </a:p>
        </p:txBody>
      </p:sp>
    </p:spTree>
    <p:extLst>
      <p:ext uri="{BB962C8B-B14F-4D97-AF65-F5344CB8AC3E}">
        <p14:creationId xmlns:p14="http://schemas.microsoft.com/office/powerpoint/2010/main" val="731473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100" y="1113178"/>
                <a:ext cx="6470606" cy="2039539"/>
              </a:xfrm>
            </p:spPr>
            <p:txBody>
              <a:bodyPr/>
              <a:lstStyle/>
              <a:p>
                <a:r>
                  <a:rPr lang="en-US" dirty="0"/>
                  <a:t>Now that we have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dirty="0"/>
                  <a:t>, we can solve this system of equations to get the best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dirty="0"/>
                  <a:t>?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>
                    <a:solidFill>
                      <a:schemeClr val="tx1"/>
                    </a:solidFill>
                  </a:rPr>
                  <a:t>Yes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>
                    <a:solidFill>
                      <a:schemeClr val="tx1"/>
                    </a:solidFill>
                  </a:rPr>
                  <a:t>No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>
                    <a:solidFill>
                      <a:schemeClr val="tx1"/>
                    </a:solidFill>
                  </a:rPr>
                  <a:t>I have no idea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100" y="1113178"/>
                <a:ext cx="6470606" cy="2039539"/>
              </a:xfrm>
              <a:blipFill>
                <a:blip r:embed="rId2"/>
                <a:stretch>
                  <a:fillRect l="-1979" t="-5090" b="-51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1" descr="Price (회 &#10;8 ">
            <a:extLst>
              <a:ext uri="{FF2B5EF4-FFF2-40B4-BE49-F238E27FC236}">
                <a16:creationId xmlns:a16="http://schemas.microsoft.com/office/drawing/2014/main" id="{2A72E03A-13A0-41F5-8659-ED9024BDE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705" y="367131"/>
            <a:ext cx="4883891" cy="253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D86C47E-29B2-64AA-7133-613B567F9446}"/>
                  </a:ext>
                </a:extLst>
              </p14:cNvPr>
              <p14:cNvContentPartPr/>
              <p14:nvPr/>
            </p14:nvContentPartPr>
            <p14:xfrm>
              <a:off x="110520" y="123840"/>
              <a:ext cx="7721640" cy="4908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D86C47E-29B2-64AA-7133-613B567F944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160" y="114480"/>
                <a:ext cx="7740360" cy="4927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19332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Number of solutions? Objective function value,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4E1EF27-AF0E-0D6C-F0E1-5A3C92B2A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01" y="1723255"/>
            <a:ext cx="3845501" cy="25798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6C14F8-7DC1-CFD2-8B80-5D31D1C6FAFE}"/>
              </a:ext>
            </a:extLst>
          </p:cNvPr>
          <p:cNvSpPr txBox="1"/>
          <p:nvPr/>
        </p:nvSpPr>
        <p:spPr>
          <a:xfrm>
            <a:off x="1804194" y="4353053"/>
            <a:ext cx="1561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39E0AF-7D51-EFE4-8988-9475AFF35D65}"/>
              </a:ext>
            </a:extLst>
          </p:cNvPr>
          <p:cNvSpPr txBox="1"/>
          <p:nvPr/>
        </p:nvSpPr>
        <p:spPr>
          <a:xfrm rot="16200000">
            <a:off x="-468858" y="2645022"/>
            <a:ext cx="1681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684996B-54C1-C4C5-483A-46D434BB6F63}"/>
                  </a:ext>
                </a:extLst>
              </p14:cNvPr>
              <p14:cNvContentPartPr/>
              <p14:nvPr/>
            </p14:nvContentPartPr>
            <p14:xfrm>
              <a:off x="155880" y="34560"/>
              <a:ext cx="12040200" cy="6301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684996B-54C1-C4C5-483A-46D434BB6F6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6520" y="25200"/>
                <a:ext cx="12058920" cy="631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758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Linear algebra formulation</a:t>
            </a:r>
          </a:p>
        </p:txBody>
      </p:sp>
      <p:pic>
        <p:nvPicPr>
          <p:cNvPr id="1025" name="Picture 1" descr="Price (회 &#10;8 ">
            <a:extLst>
              <a:ext uri="{FF2B5EF4-FFF2-40B4-BE49-F238E27FC236}">
                <a16:creationId xmlns:a16="http://schemas.microsoft.com/office/drawing/2014/main" id="{864A79F3-82AB-445B-A6BE-2BB491A11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027" y="163219"/>
            <a:ext cx="5863652" cy="304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C8FE56D-CE11-4311-9C13-802B0F76A69C}"/>
                  </a:ext>
                </a:extLst>
              </p14:cNvPr>
              <p14:cNvContentPartPr/>
              <p14:nvPr/>
            </p14:nvContentPartPr>
            <p14:xfrm>
              <a:off x="26640" y="708480"/>
              <a:ext cx="11712600" cy="5629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C8FE56D-CE11-4311-9C13-802B0F76A69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280" y="699120"/>
                <a:ext cx="11731320" cy="564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72874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36934-4054-CE87-B9C1-EC0F5AA23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0CF2F-0241-9D2F-BC93-EB60C677B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Closed-form Solution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AE839B-66F0-AFBB-437F-B2AE1C3416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92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EE199-5AF4-C077-6BF1-B3452CED9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C8938-E63A-6FB5-0F75-F1AD9B4E0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3E95FE-7AD6-42A0-E9E9-B2C67C90A7C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</p:spPr>
            <p:txBody>
              <a:bodyPr/>
              <a:lstStyle/>
              <a:p>
                <a:r>
                  <a:rPr lang="en-US" dirty="0"/>
                  <a:t>Expanding objective before computing gradient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3E95FE-7AD6-42A0-E9E9-B2C67C90A7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  <a:blipFill>
                <a:blip r:embed="rId2"/>
                <a:stretch>
                  <a:fillRect l="-1217" t="-2450" b="-26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4A7C99E-1D6B-1F93-0534-5AF2F8A0B442}"/>
                  </a:ext>
                </a:extLst>
              </p14:cNvPr>
              <p14:cNvContentPartPr/>
              <p14:nvPr/>
            </p14:nvContentPartPr>
            <p14:xfrm>
              <a:off x="5817960" y="49320"/>
              <a:ext cx="4994640" cy="739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B089167-441B-9932-A9B4-F2D6BE427E9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08600" y="39960"/>
                <a:ext cx="5013360" cy="75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9ADA8FA-9F0D-9585-3918-B763656F0D01}"/>
                  </a:ext>
                </a:extLst>
              </p14:cNvPr>
              <p14:cNvContentPartPr/>
              <p14:nvPr/>
            </p14:nvContentPartPr>
            <p14:xfrm>
              <a:off x="1413360" y="299160"/>
              <a:ext cx="10659600" cy="62024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9ADA8FA-9F0D-9585-3918-B763656F0D0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04000" y="289800"/>
                <a:ext cx="10678320" cy="622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7C36112-92FC-8A41-78EA-84ED65CEDAB2}"/>
                  </a:ext>
                </a:extLst>
              </p14:cNvPr>
              <p14:cNvContentPartPr/>
              <p14:nvPr/>
            </p14:nvContentPartPr>
            <p14:xfrm>
              <a:off x="297000" y="1454400"/>
              <a:ext cx="9404640" cy="50540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7C36112-92FC-8A41-78EA-84ED65CEDAB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7640" y="1445040"/>
                <a:ext cx="9423360" cy="507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8750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</p:spPr>
            <p:txBody>
              <a:bodyPr/>
              <a:lstStyle/>
              <a:p>
                <a:r>
                  <a:rPr lang="en-US" dirty="0"/>
                  <a:t>Expanding objective before computing gradient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  <a:blipFill>
                <a:blip r:embed="rId2"/>
                <a:stretch>
                  <a:fillRect l="-1217" t="-2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B089167-441B-9932-A9B4-F2D6BE427E98}"/>
                  </a:ext>
                </a:extLst>
              </p14:cNvPr>
              <p14:cNvContentPartPr/>
              <p14:nvPr/>
            </p14:nvContentPartPr>
            <p14:xfrm>
              <a:off x="5817960" y="49320"/>
              <a:ext cx="4994640" cy="739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B089167-441B-9932-A9B4-F2D6BE427E9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08600" y="39960"/>
                <a:ext cx="5013360" cy="75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202486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66346-0179-4564-B040-8998A77AC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Time-out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2F4E3-FBF4-42FE-86C3-1CCDCE70E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Partial derivatives</a:t>
            </a:r>
          </a:p>
        </p:txBody>
      </p:sp>
    </p:spTree>
    <p:extLst>
      <p:ext uri="{BB962C8B-B14F-4D97-AF65-F5344CB8AC3E}">
        <p14:creationId xmlns:p14="http://schemas.microsoft.com/office/powerpoint/2010/main" val="39721920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Vector in, scalar out</a:t>
                </a:r>
              </a:p>
              <a:p>
                <a:r>
                  <a:rPr lang="en-US" dirty="0"/>
                  <a:t>Gradient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49C172D-2E6F-405B-820F-B82E3B10314F}"/>
                  </a:ext>
                </a:extLst>
              </p14:cNvPr>
              <p14:cNvContentPartPr/>
              <p14:nvPr/>
            </p14:nvContentPartPr>
            <p14:xfrm>
              <a:off x="1107360" y="2941200"/>
              <a:ext cx="2776680" cy="3550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49C172D-2E6F-405B-820F-B82E3B10314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98000" y="2931840"/>
                <a:ext cx="2795400" cy="356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92BE0DE-1D08-205D-4230-0A8DEE3AC165}"/>
                  </a:ext>
                </a:extLst>
              </p14:cNvPr>
              <p14:cNvContentPartPr/>
              <p14:nvPr/>
            </p14:nvContentPartPr>
            <p14:xfrm>
              <a:off x="585000" y="1047960"/>
              <a:ext cx="11455560" cy="5598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92BE0DE-1D08-205D-4230-0A8DEE3AC16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5640" y="1038600"/>
                <a:ext cx="11474280" cy="561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449802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5987C-1A14-4419-8996-CDF690483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Functions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ED9434-BF81-4035-BCBE-6D7BD6682EAC}"/>
                  </a:ext>
                </a:extLst>
              </p:cNvPr>
              <p:cNvSpPr txBox="1"/>
              <p:nvPr/>
            </p:nvSpPr>
            <p:spPr>
              <a:xfrm>
                <a:off x="4809214" y="3263960"/>
                <a:ext cx="2295315" cy="13565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4ED9434-BF81-4035-BCBE-6D7BD6682E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9214" y="3263960"/>
                <a:ext cx="2295315" cy="13565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9D1BF7-AF74-4473-AE66-3B6642D078E5}"/>
                  </a:ext>
                </a:extLst>
              </p:cNvPr>
              <p:cNvSpPr txBox="1"/>
              <p:nvPr/>
            </p:nvSpPr>
            <p:spPr>
              <a:xfrm>
                <a:off x="4961019" y="1891759"/>
                <a:ext cx="2295315" cy="9053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9D1BF7-AF74-4473-AE66-3B6642D07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019" y="1891759"/>
                <a:ext cx="2295315" cy="9053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302549-DC4C-46BF-9FA6-13E30A3CBC68}"/>
                  </a:ext>
                </a:extLst>
              </p:cNvPr>
              <p:cNvSpPr txBox="1"/>
              <p:nvPr/>
            </p:nvSpPr>
            <p:spPr>
              <a:xfrm>
                <a:off x="1707776" y="2187063"/>
                <a:ext cx="155555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302549-DC4C-46BF-9FA6-13E30A3CB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776" y="2187063"/>
                <a:ext cx="1555551" cy="400110"/>
              </a:xfrm>
              <a:prstGeom prst="rect">
                <a:avLst/>
              </a:prstGeom>
              <a:blipFill>
                <a:blip r:embed="rId4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63A40F-CF60-4B2C-BEF1-629FB3737417}"/>
                  </a:ext>
                </a:extLst>
              </p:cNvPr>
              <p:cNvSpPr txBox="1"/>
              <p:nvPr/>
            </p:nvSpPr>
            <p:spPr>
              <a:xfrm>
                <a:off x="1164642" y="3265797"/>
                <a:ext cx="2295315" cy="13565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63A40F-CF60-4B2C-BEF1-629FB37374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642" y="3265797"/>
                <a:ext cx="2295315" cy="13565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C0764C-DD45-4CA9-BCA6-583F9EEE0425}"/>
                  </a:ext>
                </a:extLst>
              </p:cNvPr>
              <p:cNvSpPr txBox="1"/>
              <p:nvPr/>
            </p:nvSpPr>
            <p:spPr>
              <a:xfrm>
                <a:off x="7342094" y="5104134"/>
                <a:ext cx="4849906" cy="10831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1,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C0764C-DD45-4CA9-BCA6-583F9EEE04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2094" y="5104134"/>
                <a:ext cx="4849906" cy="10831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5934105-A3E4-4F2D-8DCA-B1274150FC8A}"/>
                  </a:ext>
                </a:extLst>
              </p:cNvPr>
              <p:cNvSpPr txBox="1"/>
              <p:nvPr/>
            </p:nvSpPr>
            <p:spPr>
              <a:xfrm>
                <a:off x="8592670" y="3326054"/>
                <a:ext cx="3572435" cy="13565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1,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5934105-A3E4-4F2D-8DCA-B1274150FC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2670" y="3326054"/>
                <a:ext cx="3572435" cy="13565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7A2C08-7A35-4364-BC23-3EF64297B8BC}"/>
                  </a:ext>
                </a:extLst>
              </p:cNvPr>
              <p:cNvSpPr txBox="1"/>
              <p:nvPr/>
            </p:nvSpPr>
            <p:spPr>
              <a:xfrm>
                <a:off x="8969188" y="1777206"/>
                <a:ext cx="3195918" cy="10831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1,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7A2C08-7A35-4364-BC23-3EF64297B8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9188" y="1777206"/>
                <a:ext cx="3195918" cy="10831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E4F89DD-A320-41A0-AC07-D840D155E235}"/>
                  </a:ext>
                </a:extLst>
              </p:cNvPr>
              <p:cNvSpPr txBox="1"/>
              <p:nvPr/>
            </p:nvSpPr>
            <p:spPr>
              <a:xfrm>
                <a:off x="3263327" y="5110450"/>
                <a:ext cx="3993007" cy="10705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0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E4F89DD-A320-41A0-AC07-D840D155E2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3327" y="5110450"/>
                <a:ext cx="3993007" cy="107054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97F98F6-2041-41CE-8C30-0FF150C7CF54}"/>
                  </a:ext>
                </a:extLst>
              </p:cNvPr>
              <p:cNvSpPr txBox="1"/>
              <p:nvPr/>
            </p:nvSpPr>
            <p:spPr>
              <a:xfrm>
                <a:off x="0" y="5103631"/>
                <a:ext cx="3263327" cy="10705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97F98F6-2041-41CE-8C30-0FF150C7C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03631"/>
                <a:ext cx="3263327" cy="107054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AFDEA0B-2095-DD80-9684-2FB6595428DB}"/>
                  </a:ext>
                </a:extLst>
              </p14:cNvPr>
              <p14:cNvContentPartPr/>
              <p14:nvPr/>
            </p14:nvContentPartPr>
            <p14:xfrm>
              <a:off x="4657320" y="212760"/>
              <a:ext cx="4734000" cy="2912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AFDEA0B-2095-DD80-9684-2FB6595428D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47960" y="203400"/>
                <a:ext cx="4752720" cy="29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5BC6EA8-03F5-808A-7B56-D424F361BDDD}"/>
                  </a:ext>
                </a:extLst>
              </p14:cNvPr>
              <p14:cNvContentPartPr/>
              <p14:nvPr/>
            </p14:nvContentPartPr>
            <p14:xfrm>
              <a:off x="8788320" y="1490400"/>
              <a:ext cx="3407760" cy="19407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5BC6EA8-03F5-808A-7B56-D424F361BDD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778960" y="1481040"/>
                <a:ext cx="3426480" cy="195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8855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25F16-C577-9193-D388-5A4BCD03D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Pre-reading: Empirical Risk Minimization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5C110-9579-6DDD-4740-45F7473F6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Risk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Empirical Risk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Empirical Risk Minimization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223708-D901-696B-8828-CBD18EF66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578" y="1593808"/>
            <a:ext cx="4148473" cy="726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55C7C9-4A62-DADC-0F70-F8EEF48A2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301" y="3140140"/>
            <a:ext cx="4677805" cy="12802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23C1F1-953C-A3FA-D1F4-958EAB63F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387" y="3322454"/>
            <a:ext cx="2769753" cy="6278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521593-E6C5-CB3C-017F-E609B5206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664" y="5253000"/>
            <a:ext cx="2954403" cy="93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93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One way to think of it: bag of partial derivatives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eqArr>
                                <m:eqArr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eqArr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eqAr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f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68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95A20ED-7C21-9520-1DF6-D57ED1131A37}"/>
                  </a:ext>
                </a:extLst>
              </p14:cNvPr>
              <p14:cNvContentPartPr/>
              <p14:nvPr/>
            </p14:nvContentPartPr>
            <p14:xfrm>
              <a:off x="470520" y="1347480"/>
              <a:ext cx="10517400" cy="5193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95A20ED-7C21-9520-1DF6-D57ED1131A3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1160" y="1338120"/>
                <a:ext cx="10536120" cy="521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10155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One way to think of it: bag of partial derivatives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1,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⋱</m:t>
                              </m:r>
                            </m:e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f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⋯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1,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⋱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⋯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A1D8D4B-F436-4844-7BE0-590A6CD66877}"/>
                  </a:ext>
                </a:extLst>
              </p14:cNvPr>
              <p14:cNvContentPartPr/>
              <p14:nvPr/>
            </p14:nvContentPartPr>
            <p14:xfrm>
              <a:off x="1270440" y="93960"/>
              <a:ext cx="10620000" cy="66913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A1D8D4B-F436-4844-7BE0-590A6CD6687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61080" y="84600"/>
                <a:ext cx="10638720" cy="671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566568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C8B8B-D92F-4487-895B-361BB885D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Numerator Layout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0" smtClean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bg1"/>
                              </a:solidFill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oMath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Output by input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Transpose of input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𝐲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Output by input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Output by input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𝑌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×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Size of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813" r="-543462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813" r="-211233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813" r="-96516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813" r="-857" b="-5365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56364" r="-54346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56364" r="-21123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56364" r="-9651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56364" r="-857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157078" r="-543462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157078" r="-211233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157078" r="-96516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157078" r="-857" b="-100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257078" r="-543462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257078" r="-211233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257078" r="-96516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257078" r="-857" b="-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E631EC7-4D4A-201C-4154-B083E5D7B6F1}"/>
                  </a:ext>
                </a:extLst>
              </p14:cNvPr>
              <p14:cNvContentPartPr/>
              <p14:nvPr/>
            </p14:nvContentPartPr>
            <p14:xfrm>
              <a:off x="5282640" y="3296520"/>
              <a:ext cx="2719080" cy="1347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E631EC7-4D4A-201C-4154-B083E5D7B6F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73280" y="3287160"/>
                <a:ext cx="2737800" cy="136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894D472-899F-D8AA-C8C4-9FBC53586247}"/>
                  </a:ext>
                </a:extLst>
              </p14:cNvPr>
              <p14:cNvContentPartPr/>
              <p14:nvPr/>
            </p14:nvContentPartPr>
            <p14:xfrm>
              <a:off x="182520" y="1964880"/>
              <a:ext cx="11623320" cy="13968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894D472-899F-D8AA-C8C4-9FBC5358624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3160" y="1955520"/>
                <a:ext cx="11642040" cy="141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514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C8B8B-D92F-4487-895B-361BB885D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Denominator Layout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0" smtClean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bg1"/>
                              </a:solidFill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oMath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Input by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Size of input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𝐲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Input by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Input by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𝑌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×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Transpose of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813" r="-543462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813" r="-211233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813" r="-96516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813" r="-857" b="-5365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56364" r="-54346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56364" r="-21123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56364" r="-9651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56364" r="-857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157078" r="-543462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157078" r="-211233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157078" r="-96516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157078" r="-857" b="-100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257078" r="-543462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257078" r="-211233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257078" r="-96516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257078" r="-857" b="-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499D3E1-CAEF-644F-5DD1-B2C2B09D461E}"/>
                  </a:ext>
                </a:extLst>
              </p14:cNvPr>
              <p14:cNvContentPartPr/>
              <p14:nvPr/>
            </p14:nvContentPartPr>
            <p14:xfrm>
              <a:off x="480600" y="956520"/>
              <a:ext cx="11087280" cy="26910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499D3E1-CAEF-644F-5DD1-B2C2B09D461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1240" y="947160"/>
                <a:ext cx="11106000" cy="270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161685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Jacobian: Vector in, vector out</a:t>
                </a:r>
              </a:p>
              <a:p>
                <a:r>
                  <a:rPr lang="en-US" dirty="0"/>
                  <a:t>Numerator-layout</a:t>
                </a:r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BA77D8D-CB17-C793-AA31-FB3C6F0087B0}"/>
                  </a:ext>
                </a:extLst>
              </p14:cNvPr>
              <p14:cNvContentPartPr/>
              <p14:nvPr/>
            </p14:nvContentPartPr>
            <p14:xfrm>
              <a:off x="432360" y="1547280"/>
              <a:ext cx="1592640" cy="77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BA77D8D-CB17-C793-AA31-FB3C6F0087B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3000" y="1537920"/>
                <a:ext cx="1611360" cy="9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EC346AC-A45C-0434-5375-1739E65B5936}"/>
                  </a:ext>
                </a:extLst>
              </p14:cNvPr>
              <p14:cNvContentPartPr/>
              <p14:nvPr/>
            </p14:nvContentPartPr>
            <p14:xfrm>
              <a:off x="519480" y="2035800"/>
              <a:ext cx="6206760" cy="41983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EC346AC-A45C-0434-5375-1739E65B593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0120" y="2026440"/>
                <a:ext cx="6225480" cy="4217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867565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019049"/>
                <a:ext cx="11220801" cy="2039539"/>
              </a:xfrm>
            </p:spPr>
            <p:txBody>
              <a:bodyPr/>
              <a:lstStyle/>
              <a:p>
                <a:r>
                  <a:rPr lang="en-US" dirty="0"/>
                  <a:t>Numerator-layout vs denominator-layout</a:t>
                </a:r>
              </a:p>
              <a:p>
                <a:r>
                  <a:rPr lang="en-US" dirty="0"/>
                  <a:t>Vector in, vector out</a:t>
                </a:r>
              </a:p>
              <a:p>
                <a14:m>
                  <m:oMath xmlns:m="http://schemas.openxmlformats.org/officeDocument/2006/math">
                    <m:r>
                      <a:rPr lang="en-US" b="1" i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1" i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dirty="0"/>
                  <a:t>  (assume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 for illustrative purposes)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019049"/>
                <a:ext cx="11220801" cy="2039539"/>
              </a:xfrm>
              <a:blipFill>
                <a:blip r:embed="rId2"/>
                <a:stretch>
                  <a:fillRect l="-1141" t="-4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4">
                <a:extLst>
                  <a:ext uri="{FF2B5EF4-FFF2-40B4-BE49-F238E27FC236}">
                    <a16:creationId xmlns:a16="http://schemas.microsoft.com/office/drawing/2014/main" id="{A6FBDD6F-51C1-4ECF-9BF9-78DB8C82F2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4282665"/>
                  </p:ext>
                </p:extLst>
              </p:nvPr>
            </p:nvGraphicFramePr>
            <p:xfrm>
              <a:off x="1036554" y="2605850"/>
              <a:ext cx="10118892" cy="412706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59446">
                      <a:extLst>
                        <a:ext uri="{9D8B030D-6E8A-4147-A177-3AD203B41FA5}">
                          <a16:colId xmlns:a16="http://schemas.microsoft.com/office/drawing/2014/main" val="3618308265"/>
                        </a:ext>
                      </a:extLst>
                    </a:gridCol>
                    <a:gridCol w="5059446">
                      <a:extLst>
                        <a:ext uri="{9D8B030D-6E8A-4147-A177-3AD203B41FA5}">
                          <a16:colId xmlns:a16="http://schemas.microsoft.com/office/drawing/2014/main" val="1173831573"/>
                        </a:ext>
                      </a:extLst>
                    </a:gridCol>
                  </a:tblGrid>
                  <a:tr h="70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Numerator layout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Denominator layout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1647720"/>
                      </a:ext>
                    </a:extLst>
                  </a:tr>
                  <a:tr h="5810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Number of outputs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2400" dirty="0"/>
                            <a:t> number of inputs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dirty="0"/>
                            <a:t>Number of inputs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2400" dirty="0"/>
                            <a:t> number of outputs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1615995"/>
                      </a:ext>
                    </a:extLst>
                  </a:tr>
                  <a:tr h="89444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1" i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1" i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1" i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1" i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75954086"/>
                      </a:ext>
                    </a:extLst>
                  </a:tr>
                  <a:tr h="1951552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838442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4">
                <a:extLst>
                  <a:ext uri="{FF2B5EF4-FFF2-40B4-BE49-F238E27FC236}">
                    <a16:creationId xmlns:a16="http://schemas.microsoft.com/office/drawing/2014/main" id="{A6FBDD6F-51C1-4ECF-9BF9-78DB8C82F2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4282665"/>
                  </p:ext>
                </p:extLst>
              </p:nvPr>
            </p:nvGraphicFramePr>
            <p:xfrm>
              <a:off x="1036554" y="2605850"/>
              <a:ext cx="10118892" cy="412706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59446">
                      <a:extLst>
                        <a:ext uri="{9D8B030D-6E8A-4147-A177-3AD203B41FA5}">
                          <a16:colId xmlns:a16="http://schemas.microsoft.com/office/drawing/2014/main" val="3618308265"/>
                        </a:ext>
                      </a:extLst>
                    </a:gridCol>
                    <a:gridCol w="5059446">
                      <a:extLst>
                        <a:ext uri="{9D8B030D-6E8A-4147-A177-3AD203B41FA5}">
                          <a16:colId xmlns:a16="http://schemas.microsoft.com/office/drawing/2014/main" val="1173831573"/>
                        </a:ext>
                      </a:extLst>
                    </a:gridCol>
                  </a:tblGrid>
                  <a:tr h="70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Numerator layout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Denominator layout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1647720"/>
                      </a:ext>
                    </a:extLst>
                  </a:tr>
                  <a:tr h="58102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1" t="-122105" r="-100602" b="-494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241" t="-122105" r="-602" b="-4947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615995"/>
                      </a:ext>
                    </a:extLst>
                  </a:tr>
                  <a:tr h="89444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1" t="-143537" r="-100602" b="-2197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241" t="-143537" r="-602" b="-2197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75954086"/>
                      </a:ext>
                    </a:extLst>
                  </a:tr>
                  <a:tr h="1951552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8384426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888FA27-7D4D-41F9-AE58-6820C3708898}"/>
                  </a:ext>
                </a:extLst>
              </p:cNvPr>
              <p:cNvSpPr txBox="1"/>
              <p:nvPr/>
            </p:nvSpPr>
            <p:spPr>
              <a:xfrm>
                <a:off x="9533614" y="181179"/>
                <a:ext cx="2295315" cy="16094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888FA27-7D4D-41F9-AE58-6820C3708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3614" y="181179"/>
                <a:ext cx="2295315" cy="16094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32827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Vector in, scalar out</a:t>
                </a:r>
              </a:p>
              <a:p>
                <a:r>
                  <a:rPr lang="en-US" dirty="0"/>
                  <a:t>Numerator-layout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C722F9D-00F5-4540-A6A6-4DD7E14AB9BD}"/>
                  </a:ext>
                </a:extLst>
              </p:cNvPr>
              <p:cNvSpPr txBox="1"/>
              <p:nvPr/>
            </p:nvSpPr>
            <p:spPr>
              <a:xfrm>
                <a:off x="9787019" y="460918"/>
                <a:ext cx="2295315" cy="10680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C722F9D-00F5-4540-A6A6-4DD7E14AB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7019" y="460918"/>
                <a:ext cx="2295315" cy="10680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25970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019049"/>
                <a:ext cx="11220801" cy="2039539"/>
              </a:xfrm>
            </p:spPr>
            <p:txBody>
              <a:bodyPr/>
              <a:lstStyle/>
              <a:p>
                <a:r>
                  <a:rPr lang="en-US" dirty="0"/>
                  <a:t>Numerator-layout vs denominator-layout</a:t>
                </a:r>
              </a:p>
              <a:p>
                <a:r>
                  <a:rPr lang="en-US" dirty="0"/>
                  <a:t>Vector in, scalar out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019049"/>
                <a:ext cx="11220801" cy="2039539"/>
              </a:xfrm>
              <a:blipFill>
                <a:blip r:embed="rId2"/>
                <a:stretch>
                  <a:fillRect l="-1141" t="-4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4">
                <a:extLst>
                  <a:ext uri="{FF2B5EF4-FFF2-40B4-BE49-F238E27FC236}">
                    <a16:creationId xmlns:a16="http://schemas.microsoft.com/office/drawing/2014/main" id="{A6FBDD6F-51C1-4ECF-9BF9-78DB8C82F2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47380084"/>
                  </p:ext>
                </p:extLst>
              </p:nvPr>
            </p:nvGraphicFramePr>
            <p:xfrm>
              <a:off x="1036554" y="2605850"/>
              <a:ext cx="10118892" cy="412706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59446">
                      <a:extLst>
                        <a:ext uri="{9D8B030D-6E8A-4147-A177-3AD203B41FA5}">
                          <a16:colId xmlns:a16="http://schemas.microsoft.com/office/drawing/2014/main" val="3618308265"/>
                        </a:ext>
                      </a:extLst>
                    </a:gridCol>
                    <a:gridCol w="5059446">
                      <a:extLst>
                        <a:ext uri="{9D8B030D-6E8A-4147-A177-3AD203B41FA5}">
                          <a16:colId xmlns:a16="http://schemas.microsoft.com/office/drawing/2014/main" val="1173831573"/>
                        </a:ext>
                      </a:extLst>
                    </a:gridCol>
                  </a:tblGrid>
                  <a:tr h="70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Numerator layout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Denominator layout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1647720"/>
                      </a:ext>
                    </a:extLst>
                  </a:tr>
                  <a:tr h="5810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Number of outputs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2400" dirty="0"/>
                            <a:t> number of inputs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dirty="0"/>
                            <a:t>Number of inputs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2400" dirty="0"/>
                            <a:t> number of outputs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1615995"/>
                      </a:ext>
                    </a:extLst>
                  </a:tr>
                  <a:tr h="89444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1×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4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×1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75954086"/>
                      </a:ext>
                    </a:extLst>
                  </a:tr>
                  <a:tr h="1951552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838442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4">
                <a:extLst>
                  <a:ext uri="{FF2B5EF4-FFF2-40B4-BE49-F238E27FC236}">
                    <a16:creationId xmlns:a16="http://schemas.microsoft.com/office/drawing/2014/main" id="{A6FBDD6F-51C1-4ECF-9BF9-78DB8C82F2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47380084"/>
                  </p:ext>
                </p:extLst>
              </p:nvPr>
            </p:nvGraphicFramePr>
            <p:xfrm>
              <a:off x="1036554" y="2605850"/>
              <a:ext cx="10118892" cy="412706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59446">
                      <a:extLst>
                        <a:ext uri="{9D8B030D-6E8A-4147-A177-3AD203B41FA5}">
                          <a16:colId xmlns:a16="http://schemas.microsoft.com/office/drawing/2014/main" val="3618308265"/>
                        </a:ext>
                      </a:extLst>
                    </a:gridCol>
                    <a:gridCol w="5059446">
                      <a:extLst>
                        <a:ext uri="{9D8B030D-6E8A-4147-A177-3AD203B41FA5}">
                          <a16:colId xmlns:a16="http://schemas.microsoft.com/office/drawing/2014/main" val="1173831573"/>
                        </a:ext>
                      </a:extLst>
                    </a:gridCol>
                  </a:tblGrid>
                  <a:tr h="70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Numerator layout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Denominator layout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21647720"/>
                      </a:ext>
                    </a:extLst>
                  </a:tr>
                  <a:tr h="58102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1" t="-122105" r="-100602" b="-494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241" t="-122105" r="-602" b="-4947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615995"/>
                      </a:ext>
                    </a:extLst>
                  </a:tr>
                  <a:tr h="89444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41" t="-143537" r="-100602" b="-2197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241" t="-143537" r="-602" b="-2197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75954086"/>
                      </a:ext>
                    </a:extLst>
                  </a:tr>
                  <a:tr h="1951552"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8384426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40E6562-D8E6-48C0-934A-953D911BF678}"/>
                  </a:ext>
                </a:extLst>
              </p:cNvPr>
              <p:cNvSpPr txBox="1"/>
              <p:nvPr/>
            </p:nvSpPr>
            <p:spPr>
              <a:xfrm>
                <a:off x="9787019" y="460918"/>
                <a:ext cx="2295315" cy="10680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40E6562-D8E6-48C0-934A-953D911BF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7019" y="460918"/>
                <a:ext cx="2295315" cy="10680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89471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Scalar in, vector out</a:t>
                </a:r>
              </a:p>
              <a:p>
                <a:r>
                  <a:rPr lang="en-US" dirty="0"/>
                  <a:t>Numerator-layout</a:t>
                </a:r>
              </a:p>
              <a:p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𝐲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×1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D8FB782-00EB-456D-8D9F-556468AF5932}"/>
                  </a:ext>
                </a:extLst>
              </p:cNvPr>
              <p:cNvSpPr txBox="1"/>
              <p:nvPr/>
            </p:nvSpPr>
            <p:spPr>
              <a:xfrm>
                <a:off x="9279701" y="190234"/>
                <a:ext cx="2295315" cy="16094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eqArr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D8FB782-00EB-456D-8D9F-556468AF59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9701" y="190234"/>
                <a:ext cx="2295315" cy="16094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57954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Gradient: Vector in, scalar out</a:t>
                </a:r>
              </a:p>
              <a:p>
                <a:r>
                  <a:rPr lang="en-US" dirty="0"/>
                  <a:t>Transpose of numerator-layout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619F98C-4CFD-4056-AE1E-A20F1FF2BDFC}"/>
                  </a:ext>
                </a:extLst>
              </p:cNvPr>
              <p:cNvSpPr txBox="1"/>
              <p:nvPr/>
            </p:nvSpPr>
            <p:spPr>
              <a:xfrm>
                <a:off x="9787019" y="460918"/>
                <a:ext cx="2295315" cy="10680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619F98C-4CFD-4056-AE1E-A20F1FF2B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7019" y="460918"/>
                <a:ext cx="2295315" cy="10680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2538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Pre-reading: Loss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5441005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limLow>
                        <m:limLow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li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lim>
                      </m:limLow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𝑋𝑌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Loss function: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𝒴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Classification:</a:t>
                </a:r>
              </a:p>
              <a:p>
                <a:pPr marL="457200" indent="-457200">
                  <a:lnSpc>
                    <a:spcPct val="10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Two-class, 0,1 loss</a:t>
                </a:r>
              </a:p>
              <a:p>
                <a:pPr marL="457200" indent="-457200">
                  <a:lnSpc>
                    <a:spcPct val="100000"/>
                  </a:lnSpc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lnSpc>
                    <a:spcPct val="10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Two-class, arbitrary loss</a:t>
                </a: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False positives and false negatives: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7BFBC-E88F-4EB0-BEF4-7DE6F3F2B4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5441005"/>
              </a:xfrm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157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2625104"/>
              </a:xfrm>
            </p:spPr>
            <p:txBody>
              <a:bodyPr/>
              <a:lstStyle/>
              <a:p>
                <a:r>
                  <a:rPr lang="en-US" dirty="0"/>
                  <a:t>Matrix in, scalar out</a:t>
                </a:r>
              </a:p>
              <a:p>
                <a:r>
                  <a:rPr lang="en-US" dirty="0"/>
                  <a:t>Numerator layout: Transpose of matrix dimensions</a:t>
                </a:r>
              </a:p>
              <a:p>
                <a:r>
                  <a:rPr lang="en-US" dirty="0"/>
                  <a:t>Denominator layout: Keep same dimensions as matrix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b="0" dirty="0"/>
                  <a:t> (denominator layout)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2625104"/>
              </a:xfrm>
              <a:blipFill>
                <a:blip r:embed="rId2"/>
                <a:stretch>
                  <a:fillRect l="-1217" t="-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2515FB1-FBEA-4C77-8E34-AE1C940D692E}"/>
                  </a:ext>
                </a:extLst>
              </p:cNvPr>
              <p:cNvSpPr txBox="1"/>
              <p:nvPr/>
            </p:nvSpPr>
            <p:spPr>
              <a:xfrm>
                <a:off x="8297333" y="354254"/>
                <a:ext cx="3639173" cy="12813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f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1,</m:t>
                                        </m:r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𝑀</m:t>
                                        </m:r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,</m:t>
                                        </m:r>
                                        <m:r>
                                          <a:rPr kumimoji="0" lang="en-US" sz="24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7030A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𝐿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2515FB1-FBEA-4C77-8E34-AE1C940D6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333" y="354254"/>
                <a:ext cx="3639173" cy="12813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02395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Exercise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3570910"/>
              </a:xfrm>
            </p:spPr>
            <p:txBody>
              <a:bodyPr/>
              <a:lstStyle/>
              <a:p>
                <a:pPr marL="0" indent="0" defTabSz="91440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/>
                  <a:t>Suppose we have a function that takes in a vector and squares each element individually, returning another vector,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eqArr>
                      </m:e>
                    </m:d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		 Example: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eqArr>
                          </m:e>
                        </m:d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49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eqAr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 defTabSz="91440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What 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? (use numerator layout)</a:t>
                </a:r>
                <a:endParaRPr lang="en-US" sz="2600" dirty="0">
                  <a:solidFill>
                    <a:schemeClr val="tx1"/>
                  </a:solidFill>
                </a:endParaRPr>
              </a:p>
              <a:p>
                <a:pPr defTabSz="914400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3570910"/>
              </a:xfrm>
              <a:blipFill>
                <a:blip r:embed="rId2"/>
                <a:stretch>
                  <a:fillRect l="-1217" t="-1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3211957-4B4E-CC48-BCA7-CC8EE7C8ADA4}"/>
                  </a:ext>
                </a:extLst>
              </p14:cNvPr>
              <p14:cNvContentPartPr/>
              <p14:nvPr/>
            </p14:nvContentPartPr>
            <p14:xfrm>
              <a:off x="336600" y="3931560"/>
              <a:ext cx="10665720" cy="25873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3211957-4B4E-CC48-BCA7-CC8EE7C8ADA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7240" y="3922200"/>
                <a:ext cx="10684440" cy="260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291056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C8B8B-D92F-4487-895B-361BB885D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Derivatives of Functions with Respect to Vectors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36C15-54DA-4EE7-A999-74898EA73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173" y="1038090"/>
            <a:ext cx="8513654" cy="576064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31809CC-2AB0-96C8-72C0-3E44BE841907}"/>
                  </a:ext>
                </a:extLst>
              </p14:cNvPr>
              <p14:cNvContentPartPr/>
              <p14:nvPr/>
            </p14:nvContentPartPr>
            <p14:xfrm>
              <a:off x="1594440" y="5661360"/>
              <a:ext cx="3952440" cy="7218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31809CC-2AB0-96C8-72C0-3E44BE84190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85080" y="5652000"/>
                <a:ext cx="3971160" cy="74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79823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C8B8B-D92F-4487-895B-361BB885D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Numerator Layout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41519209"/>
                  </p:ext>
                </p:extLst>
              </p:nvPr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0" smtClean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bg1"/>
                              </a:solidFill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oMath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Output by input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Transpose of input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𝐲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Output by input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Output by input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𝑌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×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Size of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41519209"/>
                  </p:ext>
                </p:extLst>
              </p:nvPr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813" r="-543462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813" r="-211233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813" r="-96516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813" r="-857" b="-5365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56364" r="-54346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56364" r="-21123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56364" r="-9651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56364" r="-857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157078" r="-543462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157078" r="-211233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157078" r="-96516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157078" r="-857" b="-100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257078" r="-543462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257078" r="-211233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257078" r="-96516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257078" r="-857" b="-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7638448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C8B8B-D92F-4487-895B-361BB885D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Denominator Layout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75129197"/>
                  </p:ext>
                </p:extLst>
              </p:nvPr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0" smtClean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dirty="0">
                              <a:solidFill>
                                <a:schemeClr val="bg1"/>
                              </a:solidFill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oMath>
                          </a14:m>
                          <a:endParaRPr lang="en-US" sz="20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ℝ</m:t>
                                </m:r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Input by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Size of input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1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𝐲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Input by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Input by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𝐲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000" b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𝑌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×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𝐾</m:t>
                                  </m:r>
                                </m:sup>
                              </m:sSup>
                            </m:oMath>
                          </a14:m>
                          <a:endPara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Transpose of output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1" i="0" smtClean="0">
                                        <a:latin typeface="Cambria Math" panose="02040503050406030204" pitchFamily="18" charset="0"/>
                                      </a:rPr>
                                      <m:t>𝐱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∈ 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ℝ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?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b="0" dirty="0"/>
                        </a:p>
                        <a:p>
                          <a:pPr algn="ctr"/>
                          <a:endParaRPr lang="en-US" sz="900" b="0" dirty="0"/>
                        </a:p>
                        <a:p>
                          <a:pPr algn="ctr"/>
                          <a:r>
                            <a:rPr lang="en-US" sz="2000" b="0" dirty="0"/>
                            <a:t>?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E2F73BB1-36B5-05B9-C0D6-EB11C7BBA2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75129197"/>
                  </p:ext>
                </p:extLst>
              </p:nvPr>
            </p:nvGraphicFramePr>
            <p:xfrm>
              <a:off x="761999" y="1266825"/>
              <a:ext cx="10163175" cy="47529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3732">
                      <a:extLst>
                        <a:ext uri="{9D8B030D-6E8A-4147-A177-3AD203B41FA5}">
                          <a16:colId xmlns:a16="http://schemas.microsoft.com/office/drawing/2014/main" val="1292771424"/>
                        </a:ext>
                      </a:extLst>
                    </a:gridCol>
                    <a:gridCol w="2763144">
                      <a:extLst>
                        <a:ext uri="{9D8B030D-6E8A-4147-A177-3AD203B41FA5}">
                          <a16:colId xmlns:a16="http://schemas.microsoft.com/office/drawing/2014/main" val="693410645"/>
                        </a:ext>
                      </a:extLst>
                    </a:gridCol>
                    <a:gridCol w="2970887">
                      <a:extLst>
                        <a:ext uri="{9D8B030D-6E8A-4147-A177-3AD203B41FA5}">
                          <a16:colId xmlns:a16="http://schemas.microsoft.com/office/drawing/2014/main" val="1930041944"/>
                        </a:ext>
                      </a:extLst>
                    </a:gridCol>
                    <a:gridCol w="2845412">
                      <a:extLst>
                        <a:ext uri="{9D8B030D-6E8A-4147-A177-3AD203B41FA5}">
                          <a16:colId xmlns:a16="http://schemas.microsoft.com/office/drawing/2014/main" val="2867596224"/>
                        </a:ext>
                      </a:extLst>
                    </a:gridCol>
                  </a:tblGrid>
                  <a:tr h="7505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813" r="-543462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813" r="-211233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813" r="-96516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813" r="-857" b="-5365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5708199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56364" r="-54346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56364" r="-21123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56364" r="-9651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56364" r="-857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262267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157078" r="-543462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157078" r="-211233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157078" r="-96516" b="-100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157078" r="-857" b="-100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9704891"/>
                      </a:ext>
                    </a:extLst>
                  </a:tr>
                  <a:tr h="13341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85" t="-257078" r="-543462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7489" t="-257078" r="-211233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6516" t="-257078" r="-96516" b="-9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57602" t="-257078" r="-857" b="-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207996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9765578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7A2AD-C64F-51F5-0E01-9EDF96888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63BD7-3F07-1E81-24A6-60EAAEDE68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Closed-form Solution</a:t>
            </a:r>
          </a:p>
        </p:txBody>
      </p:sp>
    </p:spTree>
    <p:extLst>
      <p:ext uri="{BB962C8B-B14F-4D97-AF65-F5344CB8AC3E}">
        <p14:creationId xmlns:p14="http://schemas.microsoft.com/office/powerpoint/2010/main" val="20204192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Methods for optimizing the objective</a:t>
            </a:r>
          </a:p>
          <a:p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Closed-form 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3134" r="23628" b="10636"/>
          <a:stretch/>
        </p:blipFill>
        <p:spPr bwMode="auto">
          <a:xfrm>
            <a:off x="6096000" y="1868621"/>
            <a:ext cx="5462803" cy="404105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/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/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/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𝐽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50530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</p:spPr>
            <p:txBody>
              <a:bodyPr/>
              <a:lstStyle/>
              <a:p>
                <a:r>
                  <a:rPr lang="en-US" dirty="0"/>
                  <a:t>Expanding objective before computing gradient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02610"/>
                <a:ext cx="10515600" cy="4231390"/>
              </a:xfrm>
              <a:blipFill>
                <a:blip r:embed="rId2"/>
                <a:stretch>
                  <a:fillRect l="-1217" t="-2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4F9034A-582D-4666-F91C-6C985C139B3B}"/>
                  </a:ext>
                </a:extLst>
              </p14:cNvPr>
              <p14:cNvContentPartPr/>
              <p14:nvPr/>
            </p14:nvContentPartPr>
            <p14:xfrm>
              <a:off x="555120" y="4948200"/>
              <a:ext cx="4121640" cy="11858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4F9034A-582D-4666-F91C-6C985C139B3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5760" y="4938840"/>
                <a:ext cx="4140360" cy="120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044746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Gradient of objective with respect to parameters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           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4" b="-30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/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b="1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dirty="0">
                    <a:solidFill>
                      <a:srgbClr val="00B050"/>
                    </a:solidFill>
                  </a:rPr>
                  <a:t>  </a:t>
                </a:r>
              </a:p>
              <a:p>
                <a:r>
                  <a:rPr lang="en-US" sz="800" dirty="0">
                    <a:solidFill>
                      <a:srgbClr val="00B050"/>
                    </a:solidFill>
                  </a:rPr>
                  <a:t>    </a:t>
                </a:r>
              </a:p>
              <a:p>
                <a:r>
                  <a:rPr lang="en-US" sz="2400" dirty="0">
                    <a:solidFill>
                      <a:srgbClr val="00B050"/>
                    </a:solidFill>
                  </a:rPr>
                  <a:t>     -- or --</a:t>
                </a:r>
                <a:endParaRPr lang="en-US" b="1" dirty="0">
                  <a:solidFill>
                    <a:srgbClr val="00B050"/>
                  </a:solidFill>
                </a:endParaRPr>
              </a:p>
              <a:p>
                <a:endParaRPr lang="en-US" sz="800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B05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4B43296-B079-7AFC-4B9C-E6BFE678FEB5}"/>
                  </a:ext>
                </a:extLst>
              </p:cNvPr>
              <p:cNvSpPr txBox="1"/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>
                    <a:solidFill>
                      <a:srgbClr val="7030A0"/>
                    </a:solidFill>
                  </a:rPr>
                  <a:t>    </a:t>
                </a:r>
              </a:p>
              <a:p>
                <a:endParaRPr lang="en-US" sz="800" dirty="0">
                  <a:solidFill>
                    <a:srgbClr val="7030A0"/>
                  </a:solidFill>
                </a:endParaRPr>
              </a:p>
              <a:p>
                <a:r>
                  <a:rPr lang="en-US" sz="2400" dirty="0">
                    <a:solidFill>
                      <a:srgbClr val="7030A0"/>
                    </a:solidFill>
                  </a:rPr>
                  <a:t>    -- or --</a:t>
                </a:r>
                <a:endParaRPr lang="en-US" b="1" dirty="0">
                  <a:solidFill>
                    <a:srgbClr val="7030A0"/>
                  </a:solidFill>
                </a:endParaRPr>
              </a:p>
              <a:p>
                <a:endParaRPr lang="en-US" sz="8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 </a:t>
                </a:r>
              </a:p>
              <a:p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4B43296-B079-7AFC-4B9C-E6BFE678FE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67FC423-5EC6-7083-A871-BE03F3D43ECD}"/>
                  </a:ext>
                </a:extLst>
              </p14:cNvPr>
              <p14:cNvContentPartPr/>
              <p14:nvPr/>
            </p14:nvContentPartPr>
            <p14:xfrm>
              <a:off x="453600" y="51120"/>
              <a:ext cx="11517120" cy="59194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67FC423-5EC6-7083-A871-BE03F3D43EC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4240" y="41760"/>
                <a:ext cx="11535840" cy="593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90003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Gradient of objective with respect to parameters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           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4" b="-30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/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b="1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dirty="0">
                    <a:solidFill>
                      <a:srgbClr val="00B050"/>
                    </a:solidFill>
                  </a:rPr>
                  <a:t>  </a:t>
                </a:r>
              </a:p>
              <a:p>
                <a:r>
                  <a:rPr lang="en-US" sz="800" dirty="0">
                    <a:solidFill>
                      <a:srgbClr val="00B050"/>
                    </a:solidFill>
                  </a:rPr>
                  <a:t>    </a:t>
                </a:r>
              </a:p>
              <a:p>
                <a:r>
                  <a:rPr lang="en-US" sz="2400" dirty="0">
                    <a:solidFill>
                      <a:srgbClr val="00B050"/>
                    </a:solidFill>
                  </a:rPr>
                  <a:t>     -- or --</a:t>
                </a:r>
                <a:endParaRPr lang="en-US" b="1" dirty="0">
                  <a:solidFill>
                    <a:srgbClr val="00B050"/>
                  </a:solidFill>
                </a:endParaRPr>
              </a:p>
              <a:p>
                <a:endParaRPr lang="en-US" sz="800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B05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D59B9C-FD60-5EE6-D544-EAADEBEDB1D7}"/>
                  </a:ext>
                </a:extLst>
              </p:cNvPr>
              <p:cNvSpPr txBox="1"/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>
                    <a:solidFill>
                      <a:srgbClr val="7030A0"/>
                    </a:solidFill>
                  </a:rPr>
                  <a:t>    </a:t>
                </a:r>
              </a:p>
              <a:p>
                <a:endParaRPr lang="en-US" sz="800" dirty="0">
                  <a:solidFill>
                    <a:srgbClr val="7030A0"/>
                  </a:solidFill>
                </a:endParaRPr>
              </a:p>
              <a:p>
                <a:r>
                  <a:rPr lang="en-US" sz="2400" dirty="0">
                    <a:solidFill>
                      <a:srgbClr val="7030A0"/>
                    </a:solidFill>
                  </a:rPr>
                  <a:t>    -- or --</a:t>
                </a:r>
                <a:endParaRPr lang="en-US" b="1" dirty="0">
                  <a:solidFill>
                    <a:srgbClr val="7030A0"/>
                  </a:solidFill>
                </a:endParaRPr>
              </a:p>
              <a:p>
                <a:endParaRPr lang="en-US" sz="8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 </a:t>
                </a:r>
              </a:p>
              <a:p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D59B9C-FD60-5EE6-D544-EAADEBEDB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7EA0C0F-5910-1A0B-825E-C0ACF06181C2}"/>
                  </a:ext>
                </a:extLst>
              </p14:cNvPr>
              <p14:cNvContentPartPr/>
              <p14:nvPr/>
            </p14:nvContentPartPr>
            <p14:xfrm>
              <a:off x="7669440" y="2100240"/>
              <a:ext cx="84240" cy="5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7EA0C0F-5910-1A0B-825E-C0ACF06181C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60080" y="2090880"/>
                <a:ext cx="102960" cy="2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2917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842B1-B5CD-F39C-AA93-0C54689C9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(unused)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85A26-F4F0-21D9-28D9-F7A2E614D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 healthcare classification problem where:</a:t>
            </a:r>
          </a:p>
          <a:p>
            <a:r>
              <a:rPr lang="en-US" dirty="0"/>
              <a:t>	Y=0 represents a negative test for cancer (healthy)</a:t>
            </a:r>
          </a:p>
          <a:p>
            <a:r>
              <a:rPr lang="en-US" dirty="0"/>
              <a:t>	Y=1 represents a positive test for cancer (sick)</a:t>
            </a:r>
          </a:p>
          <a:p>
            <a:r>
              <a:rPr lang="en-US" dirty="0"/>
              <a:t>Which two-class loss value should be highest?</a:t>
            </a:r>
          </a:p>
          <a:p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True negative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False negative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False positive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True positive</a:t>
            </a:r>
          </a:p>
        </p:txBody>
      </p:sp>
    </p:spTree>
    <p:extLst>
      <p:ext uri="{BB962C8B-B14F-4D97-AF65-F5344CB8AC3E}">
        <p14:creationId xmlns:p14="http://schemas.microsoft.com/office/powerpoint/2010/main" val="38608711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Gradient of objective with respect to parameters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4" b="-66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2D2719-FA8E-451E-B74C-F6C36F11F49D}"/>
              </a:ext>
            </a:extLst>
          </p:cNvPr>
          <p:cNvCxnSpPr>
            <a:cxnSpLocks/>
          </p:cNvCxnSpPr>
          <p:nvPr/>
        </p:nvCxnSpPr>
        <p:spPr>
          <a:xfrm flipV="1">
            <a:off x="4294730" y="3280041"/>
            <a:ext cx="1380449" cy="4252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/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b="1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dirty="0">
                    <a:solidFill>
                      <a:srgbClr val="00B050"/>
                    </a:solidFill>
                  </a:rPr>
                  <a:t>  </a:t>
                </a:r>
              </a:p>
              <a:p>
                <a:r>
                  <a:rPr lang="en-US" sz="800" dirty="0">
                    <a:solidFill>
                      <a:srgbClr val="00B050"/>
                    </a:solidFill>
                  </a:rPr>
                  <a:t>    </a:t>
                </a:r>
              </a:p>
              <a:p>
                <a:r>
                  <a:rPr lang="en-US" sz="2400" dirty="0">
                    <a:solidFill>
                      <a:srgbClr val="00B050"/>
                    </a:solidFill>
                  </a:rPr>
                  <a:t>     -- or --</a:t>
                </a:r>
                <a:endParaRPr lang="en-US" b="1" dirty="0">
                  <a:solidFill>
                    <a:srgbClr val="00B050"/>
                  </a:solidFill>
                </a:endParaRPr>
              </a:p>
              <a:p>
                <a:endParaRPr lang="en-US" sz="800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B05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67B873-CFE5-24CA-D67D-ACBC0F5F0034}"/>
                  </a:ext>
                </a:extLst>
              </p:cNvPr>
              <p:cNvSpPr txBox="1"/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>
                    <a:solidFill>
                      <a:srgbClr val="7030A0"/>
                    </a:solidFill>
                  </a:rPr>
                  <a:t>    </a:t>
                </a:r>
              </a:p>
              <a:p>
                <a:endParaRPr lang="en-US" sz="800" dirty="0">
                  <a:solidFill>
                    <a:srgbClr val="7030A0"/>
                  </a:solidFill>
                </a:endParaRPr>
              </a:p>
              <a:p>
                <a:r>
                  <a:rPr lang="en-US" sz="2400" dirty="0">
                    <a:solidFill>
                      <a:srgbClr val="7030A0"/>
                    </a:solidFill>
                  </a:rPr>
                  <a:t>    -- or --</a:t>
                </a:r>
                <a:endParaRPr lang="en-US" b="1" dirty="0">
                  <a:solidFill>
                    <a:srgbClr val="7030A0"/>
                  </a:solidFill>
                </a:endParaRPr>
              </a:p>
              <a:p>
                <a:endParaRPr lang="en-US" sz="8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 </a:t>
                </a:r>
              </a:p>
              <a:p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67B873-CFE5-24CA-D67D-ACBC0F5F0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29895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7955911" cy="4697072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Gradient of objective with respect to parameters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b="0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7955911" cy="4697072"/>
              </a:xfrm>
              <a:blipFill>
                <a:blip r:embed="rId2"/>
                <a:stretch>
                  <a:fillRect l="-1609" t="-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2D2719-FA8E-451E-B74C-F6C36F11F49D}"/>
              </a:ext>
            </a:extLst>
          </p:cNvPr>
          <p:cNvCxnSpPr>
            <a:cxnSpLocks/>
          </p:cNvCxnSpPr>
          <p:nvPr/>
        </p:nvCxnSpPr>
        <p:spPr>
          <a:xfrm flipV="1">
            <a:off x="4294730" y="3280041"/>
            <a:ext cx="1380449" cy="4252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/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b="1" dirty="0">
                    <a:solidFill>
                      <a:srgbClr val="00B050"/>
                    </a:solidFill>
                  </a:rPr>
                  <a:t> </a:t>
                </a:r>
                <a:r>
                  <a:rPr lang="en-US" sz="2400" dirty="0">
                    <a:solidFill>
                      <a:srgbClr val="00B050"/>
                    </a:solidFill>
                  </a:rPr>
                  <a:t>  </a:t>
                </a:r>
              </a:p>
              <a:p>
                <a:r>
                  <a:rPr lang="en-US" sz="800" dirty="0">
                    <a:solidFill>
                      <a:srgbClr val="00B050"/>
                    </a:solidFill>
                  </a:rPr>
                  <a:t>    </a:t>
                </a:r>
              </a:p>
              <a:p>
                <a:r>
                  <a:rPr lang="en-US" sz="2400" dirty="0">
                    <a:solidFill>
                      <a:srgbClr val="00B050"/>
                    </a:solidFill>
                  </a:rPr>
                  <a:t>     -- or --</a:t>
                </a:r>
                <a:endParaRPr lang="en-US" b="1" dirty="0">
                  <a:solidFill>
                    <a:srgbClr val="00B050"/>
                  </a:solidFill>
                </a:endParaRPr>
              </a:p>
              <a:p>
                <a:endParaRPr lang="en-US" sz="800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B05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0BD3A5-E252-48BB-88DD-7C0442C38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2416" y="485118"/>
                <a:ext cx="1618072" cy="18829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1E26837-4AE7-4C82-81D7-042202D3B109}"/>
                  </a:ext>
                </a:extLst>
              </p:cNvPr>
              <p:cNvSpPr txBox="1"/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>
                    <a:solidFill>
                      <a:srgbClr val="7030A0"/>
                    </a:solidFill>
                  </a:rPr>
                  <a:t>    </a:t>
                </a:r>
              </a:p>
              <a:p>
                <a:endParaRPr lang="en-US" sz="800" dirty="0">
                  <a:solidFill>
                    <a:srgbClr val="7030A0"/>
                  </a:solidFill>
                </a:endParaRPr>
              </a:p>
              <a:p>
                <a:r>
                  <a:rPr lang="en-US" sz="2400" dirty="0">
                    <a:solidFill>
                      <a:srgbClr val="7030A0"/>
                    </a:solidFill>
                  </a:rPr>
                  <a:t>    -- or --</a:t>
                </a:r>
                <a:endParaRPr lang="en-US" b="1" dirty="0">
                  <a:solidFill>
                    <a:srgbClr val="7030A0"/>
                  </a:solidFill>
                </a:endParaRPr>
              </a:p>
              <a:p>
                <a:endParaRPr lang="en-US" sz="8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 </a:t>
                </a:r>
              </a:p>
              <a:p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1E26837-4AE7-4C82-81D7-042202D3B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5221" y="2961864"/>
                <a:ext cx="2975879" cy="2252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60436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Closed-form solution</a:t>
                </a: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>
            <a:extLst>
              <a:ext uri="{FF2B5EF4-FFF2-40B4-BE49-F238E27FC236}">
                <a16:creationId xmlns:a16="http://schemas.microsoft.com/office/drawing/2014/main" id="{1EED7A69-46C0-4165-BCA2-A0B6B8466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781" y="188585"/>
            <a:ext cx="6788712" cy="343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A764BD8-C1A8-15EC-C795-A6300F165C25}"/>
                  </a:ext>
                </a:extLst>
              </p14:cNvPr>
              <p14:cNvContentPartPr/>
              <p14:nvPr/>
            </p14:nvContentPartPr>
            <p14:xfrm>
              <a:off x="41040" y="55440"/>
              <a:ext cx="11030040" cy="64504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A764BD8-C1A8-15EC-C795-A6300F165C2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680" y="46080"/>
                <a:ext cx="11048760" cy="646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649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C0344-3CE3-4588-A5B1-8771E7D9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DD4EE-A47C-4734-B194-763F31CC3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Number of solutions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note on matrix rank: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92FB525-B50E-41E1-9383-C0312259D432}"/>
                  </a:ext>
                </a:extLst>
              </p14:cNvPr>
              <p14:cNvContentPartPr/>
              <p14:nvPr/>
            </p14:nvContentPartPr>
            <p14:xfrm>
              <a:off x="397080" y="1130400"/>
              <a:ext cx="11270520" cy="3970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92FB525-B50E-41E1-9383-C0312259D43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7720" y="1121040"/>
                <a:ext cx="11289240" cy="398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BCCD63C-E27B-778B-CB02-77BA84D695B2}"/>
                  </a:ext>
                </a:extLst>
              </p14:cNvPr>
              <p14:cNvContentPartPr/>
              <p14:nvPr/>
            </p14:nvContentPartPr>
            <p14:xfrm>
              <a:off x="652680" y="60120"/>
              <a:ext cx="11543400" cy="64620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BCCD63C-E27B-778B-CB02-77BA84D695B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3320" y="50760"/>
                <a:ext cx="11562120" cy="648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95497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04B9D-7732-DC88-D81F-28DD6620B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A19BD-4EF8-B54B-9CB4-1E8BC2A3B0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Grid Search, Gradient Descent, Stochastic Gradient Descent</a:t>
            </a:r>
          </a:p>
        </p:txBody>
      </p:sp>
    </p:spTree>
    <p:extLst>
      <p:ext uri="{BB962C8B-B14F-4D97-AF65-F5344CB8AC3E}">
        <p14:creationId xmlns:p14="http://schemas.microsoft.com/office/powerpoint/2010/main" val="26177332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 w="25400"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 w="25400"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FE833D-E63F-55B6-76C8-68D2962537B4}"/>
                  </a:ext>
                </a:extLst>
              </p:cNvPr>
              <p:cNvSpPr txBox="1"/>
              <p:nvPr/>
            </p:nvSpPr>
            <p:spPr>
              <a:xfrm>
                <a:off x="4709888" y="257433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3FE833D-E63F-55B6-76C8-68D296253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888" y="257433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4E07B26-2770-1833-6008-28C3DF1D2424}"/>
              </a:ext>
            </a:extLst>
          </p:cNvPr>
          <p:cNvCxnSpPr>
            <a:cxnSpLocks/>
          </p:cNvCxnSpPr>
          <p:nvPr/>
        </p:nvCxnSpPr>
        <p:spPr>
          <a:xfrm flipV="1">
            <a:off x="8918060" y="1742416"/>
            <a:ext cx="0" cy="4267650"/>
          </a:xfrm>
          <a:prstGeom prst="line">
            <a:avLst/>
          </a:prstGeom>
          <a:ln w="25400">
            <a:headEnd type="triangle" w="lg" len="lg"/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C92A4A-65F2-539D-15D5-6D648A6E6E26}"/>
              </a:ext>
            </a:extLst>
          </p:cNvPr>
          <p:cNvCxnSpPr>
            <a:cxnSpLocks/>
          </p:cNvCxnSpPr>
          <p:nvPr/>
        </p:nvCxnSpPr>
        <p:spPr>
          <a:xfrm flipH="1">
            <a:off x="6604517" y="3844886"/>
            <a:ext cx="4627085" cy="0"/>
          </a:xfrm>
          <a:prstGeom prst="line">
            <a:avLst/>
          </a:prstGeom>
          <a:ln w="25400">
            <a:headEnd type="triangle" w="lg" len="lg"/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CA49212-98C6-1851-F79A-BEDC04CD98EB}"/>
              </a:ext>
            </a:extLst>
          </p:cNvPr>
          <p:cNvSpPr txBox="1"/>
          <p:nvPr/>
        </p:nvSpPr>
        <p:spPr>
          <a:xfrm>
            <a:off x="11159465" y="3570566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DF7F1A-6616-B45C-896E-D312B11EA46A}"/>
              </a:ext>
            </a:extLst>
          </p:cNvPr>
          <p:cNvSpPr txBox="1"/>
          <p:nvPr/>
        </p:nvSpPr>
        <p:spPr>
          <a:xfrm>
            <a:off x="8987007" y="1254572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41AC387-038A-262D-96A6-093376A4E3E0}"/>
                  </a:ext>
                </a:extLst>
              </p14:cNvPr>
              <p14:cNvContentPartPr/>
              <p14:nvPr/>
            </p14:nvContentPartPr>
            <p14:xfrm>
              <a:off x="73800" y="136080"/>
              <a:ext cx="12079440" cy="65534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41AC387-038A-262D-96A6-093376A4E3E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440" y="126720"/>
                <a:ext cx="12098160" cy="657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32739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6544817" cy="2039539"/>
          </a:xfrm>
        </p:spPr>
        <p:txBody>
          <a:bodyPr/>
          <a:lstStyle/>
          <a:p>
            <a:r>
              <a:rPr lang="en-US" dirty="0"/>
              <a:t>For fixed data and fixed slope, w, what shape do we get by plotting MSE objective vs intercept, b?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Line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Plane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Half-plane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Convex parabola (U-shape)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Concave parabola (up-side-down U)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None of the above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FEBF72-FB86-4933-3C1E-C99819C64671}"/>
              </a:ext>
            </a:extLst>
          </p:cNvPr>
          <p:cNvGrpSpPr/>
          <p:nvPr/>
        </p:nvGrpSpPr>
        <p:grpSpPr>
          <a:xfrm>
            <a:off x="7596940" y="994943"/>
            <a:ext cx="4032909" cy="3148918"/>
            <a:chOff x="7259010" y="106308"/>
            <a:chExt cx="4741162" cy="345165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93D058E-3E89-4A8F-9263-AF4C38C502A8}"/>
                </a:ext>
              </a:extLst>
            </p:cNvPr>
            <p:cNvGrpSpPr/>
            <p:nvPr/>
          </p:nvGrpSpPr>
          <p:grpSpPr>
            <a:xfrm>
              <a:off x="7537902" y="808212"/>
              <a:ext cx="3904487" cy="2475434"/>
              <a:chOff x="1284286" y="707085"/>
              <a:chExt cx="2092626" cy="1900188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FE273D45-063B-47DC-86A5-93C2970B3967}"/>
                  </a:ext>
                </a:extLst>
              </p:cNvPr>
              <p:cNvCxnSpPr/>
              <p:nvPr/>
            </p:nvCxnSpPr>
            <p:spPr>
              <a:xfrm>
                <a:off x="1284286" y="2607272"/>
                <a:ext cx="2092626" cy="1"/>
              </a:xfrm>
              <a:prstGeom prst="line">
                <a:avLst/>
              </a:prstGeom>
              <a:ln w="28575"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6DCCEF3A-59AB-49DD-82DA-14FF654604A6}"/>
                  </a:ext>
                </a:extLst>
              </p:cNvPr>
              <p:cNvCxnSpPr/>
              <p:nvPr/>
            </p:nvCxnSpPr>
            <p:spPr>
              <a:xfrm flipV="1">
                <a:off x="1284286" y="707085"/>
                <a:ext cx="0" cy="1900188"/>
              </a:xfrm>
              <a:prstGeom prst="line">
                <a:avLst/>
              </a:prstGeom>
              <a:ln w="28575"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8F6E7F7-FDE6-4B7D-B8BD-307E98FE5344}"/>
                </a:ext>
              </a:extLst>
            </p:cNvPr>
            <p:cNvSpPr/>
            <p:nvPr/>
          </p:nvSpPr>
          <p:spPr>
            <a:xfrm>
              <a:off x="8425172" y="1997140"/>
              <a:ext cx="190965" cy="18646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E5274CD-D441-4CCF-87A5-1F56E2535859}"/>
                    </a:ext>
                  </a:extLst>
                </p:cNvPr>
                <p:cNvSpPr txBox="1"/>
                <p:nvPr/>
              </p:nvSpPr>
              <p:spPr>
                <a:xfrm>
                  <a:off x="11442389" y="3009325"/>
                  <a:ext cx="557783" cy="54864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oMath>
                    </m:oMathPara>
                  </a14:m>
                  <a:endPara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E5274CD-D441-4CCF-87A5-1F56E25358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42389" y="3009325"/>
                  <a:ext cx="557783" cy="54864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BB731D7-5B02-418D-A022-A09959A6DF87}"/>
                    </a:ext>
                  </a:extLst>
                </p:cNvPr>
                <p:cNvSpPr txBox="1"/>
                <p:nvPr/>
              </p:nvSpPr>
              <p:spPr>
                <a:xfrm>
                  <a:off x="7259010" y="106308"/>
                  <a:ext cx="557783" cy="54864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oMath>
                    </m:oMathPara>
                  </a14:m>
                  <a:endPara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BB731D7-5B02-418D-A022-A09959A6DF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9010" y="106308"/>
                  <a:ext cx="557783" cy="54864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76CDB2-0177-4168-A6B4-4C96FBD06CB7}"/>
                </a:ext>
              </a:extLst>
            </p:cNvPr>
            <p:cNvSpPr/>
            <p:nvPr/>
          </p:nvSpPr>
          <p:spPr>
            <a:xfrm>
              <a:off x="9394662" y="2700425"/>
              <a:ext cx="190965" cy="18646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C202E9-EBB4-D945-9B56-B8EB122DEF22}"/>
                  </a:ext>
                </a:extLst>
              </p:cNvPr>
              <p:cNvSpPr txBox="1"/>
              <p:nvPr/>
            </p:nvSpPr>
            <p:spPr>
              <a:xfrm>
                <a:off x="4709888" y="257433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C202E9-EBB4-D945-9B56-B8EB122DE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888" y="257433"/>
                <a:ext cx="7482112" cy="7375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7D47C9F-CEB5-C3E2-9F42-1805F502380D}"/>
                  </a:ext>
                </a:extLst>
              </p14:cNvPr>
              <p14:cNvContentPartPr/>
              <p14:nvPr/>
            </p14:nvContentPartPr>
            <p14:xfrm>
              <a:off x="381600" y="764640"/>
              <a:ext cx="11410200" cy="59234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7D47C9F-CEB5-C3E2-9F42-1805F502380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2240" y="755280"/>
                <a:ext cx="11428920" cy="594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0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/>
              <p:nvPr/>
            </p:nvSpPr>
            <p:spPr>
              <a:xfrm>
                <a:off x="4658130" y="994943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130" y="994943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E5C7615-B7FD-4231-8577-50F4D03EDA61}"/>
                  </a:ext>
                </a:extLst>
              </p14:cNvPr>
              <p14:cNvContentPartPr/>
              <p14:nvPr/>
            </p14:nvContentPartPr>
            <p14:xfrm>
              <a:off x="5709600" y="1843920"/>
              <a:ext cx="6334560" cy="4182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E5C7615-B7FD-4231-8577-50F4D03EDA6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5480" y="603000"/>
                <a:ext cx="11768040" cy="585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892A11A-34F5-98BF-4DAC-8FBE4AECBC5D}"/>
                  </a:ext>
                </a:extLst>
              </p14:cNvPr>
              <p14:cNvContentPartPr/>
              <p14:nvPr/>
            </p14:nvContentPartPr>
            <p14:xfrm>
              <a:off x="302400" y="1537560"/>
              <a:ext cx="11221200" cy="52952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892A11A-34F5-98BF-4DAC-8FBE4AECBC5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3040" y="1528200"/>
                <a:ext cx="11239920" cy="531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14429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/>
              <p:nvPr/>
            </p:nvSpPr>
            <p:spPr>
              <a:xfrm>
                <a:off x="4658130" y="994943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130" y="994943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45D818B-9D8A-4A4D-B2C0-DB9254339280}"/>
                  </a:ext>
                </a:extLst>
              </p14:cNvPr>
              <p14:cNvContentPartPr/>
              <p14:nvPr/>
            </p14:nvContentPartPr>
            <p14:xfrm>
              <a:off x="0" y="1756800"/>
              <a:ext cx="11889000" cy="4708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45D818B-9D8A-4A4D-B2C0-DB925433928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9360" y="236880"/>
                <a:ext cx="12059640" cy="623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A728EC0-E264-5B63-BB0A-459111C4D199}"/>
                  </a:ext>
                </a:extLst>
              </p14:cNvPr>
              <p14:cNvContentPartPr/>
              <p14:nvPr/>
            </p14:nvContentPartPr>
            <p14:xfrm>
              <a:off x="7363800" y="1535760"/>
              <a:ext cx="4552200" cy="45223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A728EC0-E264-5B63-BB0A-459111C4D1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54440" y="1526400"/>
                <a:ext cx="4570920" cy="454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96052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shape is the </a:t>
            </a:r>
            <a:r>
              <a:rPr lang="en-US" dirty="0" err="1"/>
              <a:t>obejective</a:t>
            </a:r>
            <a:r>
              <a:rPr lang="en-US" dirty="0"/>
              <a:t> function when we consider both parameters w and b?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441708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903031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402831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6189536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893068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/>
              <p:nvPr/>
            </p:nvSpPr>
            <p:spPr>
              <a:xfrm>
                <a:off x="4658130" y="143834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130" y="143834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30DD14E-6542-13C5-1575-61846CFD91E7}"/>
              </a:ext>
            </a:extLst>
          </p:cNvPr>
          <p:cNvCxnSpPr>
            <a:cxnSpLocks/>
          </p:cNvCxnSpPr>
          <p:nvPr/>
        </p:nvCxnSpPr>
        <p:spPr>
          <a:xfrm>
            <a:off x="6351705" y="4013541"/>
            <a:ext cx="3860118" cy="2117235"/>
          </a:xfrm>
          <a:prstGeom prst="line">
            <a:avLst/>
          </a:prstGeom>
          <a:ln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F12A09A-A9B2-21C7-1093-68FC19B250FF}"/>
              </a:ext>
            </a:extLst>
          </p:cNvPr>
          <p:cNvCxnSpPr>
            <a:cxnSpLocks/>
          </p:cNvCxnSpPr>
          <p:nvPr/>
        </p:nvCxnSpPr>
        <p:spPr>
          <a:xfrm flipV="1">
            <a:off x="6351705" y="3614642"/>
            <a:ext cx="4547452" cy="1577186"/>
          </a:xfrm>
          <a:prstGeom prst="line">
            <a:avLst/>
          </a:prstGeom>
          <a:ln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987E580-AA99-E9B9-FBB5-E8F283BD3AB7}"/>
              </a:ext>
            </a:extLst>
          </p:cNvPr>
          <p:cNvCxnSpPr>
            <a:cxnSpLocks/>
          </p:cNvCxnSpPr>
          <p:nvPr/>
        </p:nvCxnSpPr>
        <p:spPr>
          <a:xfrm flipH="1" flipV="1">
            <a:off x="7615909" y="1893068"/>
            <a:ext cx="61369" cy="2844629"/>
          </a:xfrm>
          <a:prstGeom prst="line">
            <a:avLst/>
          </a:prstGeom>
          <a:ln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A4EC9C3-E815-7040-45E2-AE056D96E21B}"/>
              </a:ext>
            </a:extLst>
          </p:cNvPr>
          <p:cNvSpPr txBox="1"/>
          <p:nvPr/>
        </p:nvSpPr>
        <p:spPr>
          <a:xfrm>
            <a:off x="9375873" y="5789614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w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6899E9-EA40-0312-EE86-5521CB905814}"/>
              </a:ext>
            </a:extLst>
          </p:cNvPr>
          <p:cNvSpPr txBox="1"/>
          <p:nvPr/>
        </p:nvSpPr>
        <p:spPr>
          <a:xfrm>
            <a:off x="10711460" y="307355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b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D623502-9CAD-40B8-E05E-BE943E7E6650}"/>
                  </a:ext>
                </a:extLst>
              </p:cNvPr>
              <p:cNvSpPr txBox="1"/>
              <p:nvPr/>
            </p:nvSpPr>
            <p:spPr>
              <a:xfrm>
                <a:off x="7677278" y="1456868"/>
                <a:ext cx="107574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D623502-9CAD-40B8-E05E-BE943E7E6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7278" y="1456868"/>
                <a:ext cx="1075744" cy="430887"/>
              </a:xfrm>
              <a:prstGeom prst="rect">
                <a:avLst/>
              </a:prstGeom>
              <a:blipFill>
                <a:blip r:embed="rId3"/>
                <a:stretch>
                  <a:fillRect b="-9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9B4107E-7749-6B7C-CA2F-069124DB5884}"/>
                  </a:ext>
                </a:extLst>
              </p14:cNvPr>
              <p14:cNvContentPartPr/>
              <p14:nvPr/>
            </p14:nvContentPartPr>
            <p14:xfrm>
              <a:off x="682560" y="1428120"/>
              <a:ext cx="10291320" cy="39859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9B4107E-7749-6B7C-CA2F-069124DB58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7080" y="738000"/>
                <a:ext cx="11379240" cy="626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CC73C81-8788-CA5A-41F0-45E7F4A38D45}"/>
                  </a:ext>
                </a:extLst>
              </p14:cNvPr>
              <p14:cNvContentPartPr/>
              <p14:nvPr/>
            </p14:nvContentPartPr>
            <p14:xfrm>
              <a:off x="491040" y="592920"/>
              <a:ext cx="11460960" cy="62272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CC73C81-8788-CA5A-41F0-45E7F4A38D4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1680" y="583560"/>
                <a:ext cx="11479680" cy="624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5293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842B1-B5CD-F39C-AA93-0C54689C9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(unused)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85A26-F4F0-21D9-28D9-F7A2E614D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5926522" cy="2039539"/>
          </a:xfrm>
        </p:spPr>
        <p:txBody>
          <a:bodyPr/>
          <a:lstStyle/>
          <a:p>
            <a:r>
              <a:rPr lang="en-US" dirty="0"/>
              <a:t>Does our decision tree algorithm (recursively finding the best attribute to split on a each node) find a hypothesis that minimizes empirical risk for zero-one loss?</a:t>
            </a:r>
          </a:p>
          <a:p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Yes, always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Yes, but only when splitting with error rate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Yes, but only when splitting with mutual information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No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F56C38-ADAD-AF52-E612-BCF29BC4E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096" y="1308981"/>
            <a:ext cx="4677805" cy="12802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4059C2-9CFA-2AFC-35CC-BDBE9DBDB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972" y="548730"/>
            <a:ext cx="2769753" cy="6278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16BE3C-9E0C-C0B9-64B3-4D316F267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082" y="2493439"/>
            <a:ext cx="2954403" cy="93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054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shape is the </a:t>
            </a:r>
            <a:r>
              <a:rPr lang="en-US" dirty="0" err="1"/>
              <a:t>obejective</a:t>
            </a:r>
            <a:r>
              <a:rPr lang="en-US" dirty="0"/>
              <a:t> function when we consider both parameters w and b?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441708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903031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402831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6189536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893068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/>
              <p:nvPr/>
            </p:nvSpPr>
            <p:spPr>
              <a:xfrm>
                <a:off x="4658130" y="143834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603F630-BECD-4A63-B839-36B193C42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130" y="143834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30DD14E-6542-13C5-1575-61846CFD91E7}"/>
              </a:ext>
            </a:extLst>
          </p:cNvPr>
          <p:cNvCxnSpPr>
            <a:cxnSpLocks/>
          </p:cNvCxnSpPr>
          <p:nvPr/>
        </p:nvCxnSpPr>
        <p:spPr>
          <a:xfrm>
            <a:off x="6351705" y="4013541"/>
            <a:ext cx="3860118" cy="2117235"/>
          </a:xfrm>
          <a:prstGeom prst="line">
            <a:avLst/>
          </a:prstGeom>
          <a:ln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F12A09A-A9B2-21C7-1093-68FC19B250FF}"/>
              </a:ext>
            </a:extLst>
          </p:cNvPr>
          <p:cNvCxnSpPr>
            <a:cxnSpLocks/>
          </p:cNvCxnSpPr>
          <p:nvPr/>
        </p:nvCxnSpPr>
        <p:spPr>
          <a:xfrm flipV="1">
            <a:off x="6351705" y="3614642"/>
            <a:ext cx="4547452" cy="1577186"/>
          </a:xfrm>
          <a:prstGeom prst="line">
            <a:avLst/>
          </a:prstGeom>
          <a:ln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987E580-AA99-E9B9-FBB5-E8F283BD3AB7}"/>
              </a:ext>
            </a:extLst>
          </p:cNvPr>
          <p:cNvCxnSpPr>
            <a:cxnSpLocks/>
          </p:cNvCxnSpPr>
          <p:nvPr/>
        </p:nvCxnSpPr>
        <p:spPr>
          <a:xfrm flipH="1" flipV="1">
            <a:off x="7615909" y="1893068"/>
            <a:ext cx="61369" cy="2844629"/>
          </a:xfrm>
          <a:prstGeom prst="line">
            <a:avLst/>
          </a:prstGeom>
          <a:ln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A4EC9C3-E815-7040-45E2-AE056D96E21B}"/>
              </a:ext>
            </a:extLst>
          </p:cNvPr>
          <p:cNvSpPr txBox="1"/>
          <p:nvPr/>
        </p:nvSpPr>
        <p:spPr>
          <a:xfrm>
            <a:off x="9375873" y="5789614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w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6899E9-EA40-0312-EE86-5521CB905814}"/>
              </a:ext>
            </a:extLst>
          </p:cNvPr>
          <p:cNvSpPr txBox="1"/>
          <p:nvPr/>
        </p:nvSpPr>
        <p:spPr>
          <a:xfrm>
            <a:off x="10711460" y="307355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b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D623502-9CAD-40B8-E05E-BE943E7E6650}"/>
                  </a:ext>
                </a:extLst>
              </p:cNvPr>
              <p:cNvSpPr txBox="1"/>
              <p:nvPr/>
            </p:nvSpPr>
            <p:spPr>
              <a:xfrm>
                <a:off x="7677278" y="1456868"/>
                <a:ext cx="107574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D623502-9CAD-40B8-E05E-BE943E7E6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7278" y="1456868"/>
                <a:ext cx="1075744" cy="430887"/>
              </a:xfrm>
              <a:prstGeom prst="rect">
                <a:avLst/>
              </a:prstGeom>
              <a:blipFill>
                <a:blip r:embed="rId3"/>
                <a:stretch>
                  <a:fillRect b="-9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9B4107E-7749-6B7C-CA2F-069124DB5884}"/>
                  </a:ext>
                </a:extLst>
              </p14:cNvPr>
              <p14:cNvContentPartPr/>
              <p14:nvPr/>
            </p14:nvContentPartPr>
            <p14:xfrm>
              <a:off x="226440" y="1428120"/>
              <a:ext cx="10747440" cy="5301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9B4107E-7749-6B7C-CA2F-069124DB58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7080" y="738000"/>
                <a:ext cx="11379240" cy="626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141076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3" y="2071319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1D34F5D-7AC5-45AE-B81F-A78D92A41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152" y="100381"/>
            <a:ext cx="5576681" cy="366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2F442AD-889E-478A-8605-4642581F7359}"/>
                  </a:ext>
                </a:extLst>
              </p14:cNvPr>
              <p14:cNvContentPartPr/>
              <p14:nvPr/>
            </p14:nvContentPartPr>
            <p14:xfrm>
              <a:off x="176040" y="88560"/>
              <a:ext cx="11160720" cy="6627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2F442AD-889E-478A-8605-4642581F735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6680" y="79200"/>
                <a:ext cx="11179440" cy="66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9F0B3A9-9C83-6869-EE85-ECF7666B8D3A}"/>
                  </a:ext>
                </a:extLst>
              </p14:cNvPr>
              <p14:cNvContentPartPr/>
              <p14:nvPr/>
            </p14:nvContentPartPr>
            <p14:xfrm>
              <a:off x="5483160" y="2588760"/>
              <a:ext cx="4014720" cy="17848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9F0B3A9-9C83-6869-EE85-ECF7666B8D3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73800" y="2579400"/>
                <a:ext cx="4033440" cy="180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704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25ABD7B-CE9B-4F30-B9E4-8CA26AED4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2" y="2071319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623610C-AE26-43FA-8297-418BDDFF6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378" y="100381"/>
            <a:ext cx="4738053" cy="311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A28C67B-C5EE-F0FE-D5DB-6A77D52817E9}"/>
                  </a:ext>
                </a:extLst>
              </p14:cNvPr>
              <p14:cNvContentPartPr/>
              <p14:nvPr/>
            </p14:nvContentPartPr>
            <p14:xfrm>
              <a:off x="176040" y="88560"/>
              <a:ext cx="11131200" cy="6627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A28C67B-C5EE-F0FE-D5DB-6A77D52817E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6680" y="79200"/>
                <a:ext cx="11149920" cy="66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A7A3F90-1942-1A76-1509-501FF9DB64C7}"/>
                  </a:ext>
                </a:extLst>
              </p14:cNvPr>
              <p14:cNvContentPartPr/>
              <p14:nvPr/>
            </p14:nvContentPartPr>
            <p14:xfrm>
              <a:off x="8698851" y="2863582"/>
              <a:ext cx="315360" cy="2282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A7A3F90-1942-1A76-1509-501FF9DB64C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89491" y="2854222"/>
                <a:ext cx="334080" cy="24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7400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Linear regression has a closed-form solution!!</a:t>
                </a:r>
              </a:p>
              <a:p>
                <a:r>
                  <a:rPr lang="en-US" dirty="0"/>
                  <a:t>Solve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3" y="2071319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6FB97F0-BF47-E07A-8E09-B82CDE2F0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2" y="2071319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623610C-AE26-43FA-8297-418BDDFF6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378" y="100381"/>
            <a:ext cx="4738053" cy="311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3F21AEE-1BD7-FDF7-E401-9DFB82B037A3}"/>
                  </a:ext>
                </a:extLst>
              </p14:cNvPr>
              <p14:cNvContentPartPr/>
              <p14:nvPr/>
            </p14:nvContentPartPr>
            <p14:xfrm>
              <a:off x="176040" y="88560"/>
              <a:ext cx="10666800" cy="6627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3F21AEE-1BD7-FDF7-E401-9DFB82B037A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6680" y="79200"/>
                <a:ext cx="10685520" cy="66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8273971-2834-DB6E-73B3-229EF6BFE4C0}"/>
                  </a:ext>
                </a:extLst>
              </p14:cNvPr>
              <p14:cNvContentPartPr/>
              <p14:nvPr/>
            </p14:nvContentPartPr>
            <p14:xfrm>
              <a:off x="11117520" y="2764800"/>
              <a:ext cx="189360" cy="3268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8273971-2834-DB6E-73B3-229EF6BFE4C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108160" y="2755440"/>
                <a:ext cx="20808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0D053AC-0096-1D2D-41D8-C7DDA7C1F940}"/>
                  </a:ext>
                </a:extLst>
              </p14:cNvPr>
              <p14:cNvContentPartPr/>
              <p14:nvPr/>
            </p14:nvContentPartPr>
            <p14:xfrm>
              <a:off x="8698851" y="2863582"/>
              <a:ext cx="315360" cy="2282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0D053AC-0096-1D2D-41D8-C7DDA7C1F94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689491" y="2854222"/>
                <a:ext cx="33408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E0A5666-F131-424D-9DBB-400372A121F3}"/>
                  </a:ext>
                </a:extLst>
              </p14:cNvPr>
              <p14:cNvContentPartPr/>
              <p14:nvPr/>
            </p14:nvContentPartPr>
            <p14:xfrm>
              <a:off x="5482080" y="3741480"/>
              <a:ext cx="6505200" cy="16063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E0A5666-F131-424D-9DBB-400372A121F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72720" y="3732120"/>
                <a:ext cx="6523920" cy="1625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690137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EB62D31-7CAF-2A84-0D1A-BA7BC1F11597}"/>
                  </a:ext>
                </a:extLst>
              </p:cNvPr>
              <p:cNvSpPr txBox="1"/>
              <p:nvPr/>
            </p:nvSpPr>
            <p:spPr>
              <a:xfrm>
                <a:off x="4658130" y="143834"/>
                <a:ext cx="7482112" cy="737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2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EB62D31-7CAF-2A84-0D1A-BA7BC1F11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130" y="143834"/>
                <a:ext cx="7482112" cy="7375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29068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7A2AD-C64F-51F5-0E01-9EDF96888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63BD7-3F07-1E81-24A6-60EAAEDE68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Gradient Descent</a:t>
            </a:r>
          </a:p>
        </p:txBody>
      </p:sp>
    </p:spTree>
    <p:extLst>
      <p:ext uri="{BB962C8B-B14F-4D97-AF65-F5344CB8AC3E}">
        <p14:creationId xmlns:p14="http://schemas.microsoft.com/office/powerpoint/2010/main" val="9814785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Demos to optimize the objective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58F393-22AD-3497-00D4-4728F0509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437" y="3703399"/>
            <a:ext cx="5533958" cy="2815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5369E4-CA1E-6F52-F6DB-2B8553BA8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453" y="2815555"/>
            <a:ext cx="3222495" cy="9038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35FD02-601C-D46F-D25A-0A9E45954D36}"/>
              </a:ext>
            </a:extLst>
          </p:cNvPr>
          <p:cNvSpPr txBox="1"/>
          <p:nvPr/>
        </p:nvSpPr>
        <p:spPr>
          <a:xfrm>
            <a:off x="470989" y="1754734"/>
            <a:ext cx="46854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Linear model optimization</a:t>
            </a:r>
          </a:p>
          <a:p>
            <a:r>
              <a:rPr lang="en-US" sz="2800" dirty="0" err="1">
                <a:hlinkClick r:id="rId4"/>
              </a:rPr>
              <a:t>regression_interactive.ipynb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34298D-998F-F903-18B2-1F6D421C0552}"/>
              </a:ext>
            </a:extLst>
          </p:cNvPr>
          <p:cNvSpPr txBox="1"/>
          <p:nvPr/>
        </p:nvSpPr>
        <p:spPr>
          <a:xfrm>
            <a:off x="6292384" y="1754734"/>
            <a:ext cx="56250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Blind version</a:t>
            </a:r>
          </a:p>
          <a:p>
            <a:r>
              <a:rPr lang="en-US" sz="2800" dirty="0" err="1">
                <a:hlinkClick r:id="rId5"/>
              </a:rPr>
              <a:t>regression_blind_interactive.ipynb</a:t>
            </a:r>
            <a:endParaRPr lang="en-US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D1ECF3-3C0E-C4DC-C231-7702AE999ED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62" b="8834"/>
          <a:stretch/>
        </p:blipFill>
        <p:spPr>
          <a:xfrm>
            <a:off x="0" y="3633784"/>
            <a:ext cx="6187053" cy="31168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DF9690-0E84-6BA6-8E6C-7C65CB302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434" y="2815555"/>
            <a:ext cx="3408449" cy="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412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3F310-12BB-B415-283A-4DE8FE5ED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78E0C-2DE9-2B3B-D8C0-37C84AFC5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blind optimization on course website</a:t>
            </a:r>
          </a:p>
          <a:p>
            <a:r>
              <a:rPr lang="en-US" dirty="0"/>
              <a:t>Mess with sliders to find best model</a:t>
            </a:r>
          </a:p>
          <a:p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What's the best RMSE that you got?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What's are the corresponding best parameters?</a:t>
            </a:r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1732A4C-2C83-760E-A682-761B02A68887}"/>
                  </a:ext>
                </a:extLst>
              </p14:cNvPr>
              <p14:cNvContentPartPr/>
              <p14:nvPr/>
            </p14:nvContentPartPr>
            <p14:xfrm>
              <a:off x="1768320" y="226440"/>
              <a:ext cx="838440" cy="619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1732A4C-2C83-760E-A682-761B02A6888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58960" y="217080"/>
                <a:ext cx="857160" cy="63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78333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Methods for optimizing the objective</a:t>
            </a:r>
          </a:p>
          <a:p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Closed-form solution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Grid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Random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Gradient descent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Stochastic gradient descent (SGD)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Minibatch SGD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3134" r="23628" b="10636"/>
          <a:stretch/>
        </p:blipFill>
        <p:spPr bwMode="auto">
          <a:xfrm>
            <a:off x="6096000" y="1868621"/>
            <a:ext cx="5462803" cy="404105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/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/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/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𝐽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378B39E-8E97-E8A7-A830-30407FA4546B}"/>
                  </a:ext>
                </a:extLst>
              </p14:cNvPr>
              <p14:cNvContentPartPr/>
              <p14:nvPr/>
            </p14:nvContentPartPr>
            <p14:xfrm>
              <a:off x="109440" y="1866960"/>
              <a:ext cx="11795040" cy="4716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378B39E-8E97-E8A7-A830-30407FA454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080" y="1857600"/>
                <a:ext cx="11813760" cy="473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375840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25ABD7B-CE9B-4F30-B9E4-8CA26AED4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2" y="2071319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623610C-AE26-43FA-8297-418BDDFF6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378" y="100381"/>
            <a:ext cx="4738053" cy="311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9BA9A45-EC44-D897-5963-B212009FF952}"/>
                  </a:ext>
                </a:extLst>
              </p14:cNvPr>
              <p14:cNvContentPartPr/>
              <p14:nvPr/>
            </p14:nvContentPartPr>
            <p14:xfrm>
              <a:off x="730440" y="30240"/>
              <a:ext cx="6732000" cy="60069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9BA9A45-EC44-D897-5963-B212009FF9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1080" y="20880"/>
                <a:ext cx="6750720" cy="602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3798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842B1-B5CD-F39C-AA93-0C54689C9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F85A26-F4F0-21D9-28D9-F7A2E614DA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Which is a correct depiction of linear regression error lines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𝑤𝑥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F85A26-F4F0-21D9-28D9-F7A2E614DA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8A85341-0F9F-3612-9FCA-0FC9EA7FC46A}"/>
              </a:ext>
            </a:extLst>
          </p:cNvPr>
          <p:cNvSpPr txBox="1"/>
          <p:nvPr/>
        </p:nvSpPr>
        <p:spPr>
          <a:xfrm>
            <a:off x="632101" y="2295205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B8CA61-E8C5-7B2D-B0D7-DBC831F4CE65}"/>
              </a:ext>
            </a:extLst>
          </p:cNvPr>
          <p:cNvSpPr txBox="1"/>
          <p:nvPr/>
        </p:nvSpPr>
        <p:spPr>
          <a:xfrm>
            <a:off x="5976329" y="2317567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19E119-3B68-6BD5-8C42-19D6ABB21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712" y="2879980"/>
            <a:ext cx="4706058" cy="315723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1288B0-B536-B69D-19B7-D331D42FFD8D}"/>
              </a:ext>
            </a:extLst>
          </p:cNvPr>
          <p:cNvCxnSpPr>
            <a:cxnSpLocks/>
          </p:cNvCxnSpPr>
          <p:nvPr/>
        </p:nvCxnSpPr>
        <p:spPr>
          <a:xfrm>
            <a:off x="1356258" y="3105278"/>
            <a:ext cx="4154690" cy="276161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2E1FA3AE-C090-9DA5-37FF-EC84663BF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52" y="2879980"/>
            <a:ext cx="4706058" cy="315723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8B0213-306C-ED43-837E-159B4E7CD32B}"/>
              </a:ext>
            </a:extLst>
          </p:cNvPr>
          <p:cNvCxnSpPr>
            <a:cxnSpLocks/>
          </p:cNvCxnSpPr>
          <p:nvPr/>
        </p:nvCxnSpPr>
        <p:spPr>
          <a:xfrm>
            <a:off x="6797598" y="3105278"/>
            <a:ext cx="4154690" cy="276161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36F7C43-A7E1-6D74-8CA2-D9D4804D0F04}"/>
                  </a:ext>
                </a:extLst>
              </p14:cNvPr>
              <p14:cNvContentPartPr/>
              <p14:nvPr/>
            </p14:nvContentPartPr>
            <p14:xfrm>
              <a:off x="628200" y="1975320"/>
              <a:ext cx="10251720" cy="43322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36F7C43-A7E1-6D74-8CA2-D9D4804D0F0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3480" y="1597320"/>
                <a:ext cx="10405800" cy="47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60E2A3D-944D-00B7-B413-FE752A13E846}"/>
                  </a:ext>
                </a:extLst>
              </p14:cNvPr>
              <p14:cNvContentPartPr/>
              <p14:nvPr/>
            </p14:nvContentPartPr>
            <p14:xfrm>
              <a:off x="476640" y="1661400"/>
              <a:ext cx="5335560" cy="1302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60E2A3D-944D-00B7-B413-FE752A13E84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7280" y="1652040"/>
                <a:ext cx="5354280" cy="132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88927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E4C6F3E-6624-434B-AC91-5FF189A41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781" y="188585"/>
            <a:ext cx="6788712" cy="343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Gradient descent</a:t>
                </a:r>
              </a:p>
              <a:p>
                <a:r>
                  <a:rPr lang="en-US" dirty="0"/>
                  <a:t>Hyperparameter: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learning rate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(or sometimes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)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While not converged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Compute gradient: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num>
                              <m:den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den>
                            </m:f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f>
                              <m:f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num>
                              <m:den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Update parameters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←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362A91-4145-4DB0-9627-26337A2008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5090" b="-1757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3167D20-AC5C-FDB1-845D-0646ABEE92AB}"/>
                  </a:ext>
                </a:extLst>
              </p14:cNvPr>
              <p14:cNvContentPartPr/>
              <p14:nvPr/>
            </p14:nvContentPartPr>
            <p14:xfrm>
              <a:off x="1362600" y="-283680"/>
              <a:ext cx="10619640" cy="7495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3167D20-AC5C-FDB1-845D-0646ABEE92A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53240" y="-293040"/>
                <a:ext cx="10638360" cy="751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80378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Methods for optimizing the objective</a:t>
            </a:r>
          </a:p>
          <a:p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Closed-form solution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Grid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Random 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Gradient descent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Stochastic gradient descent (SGD)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Minibatch SGD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0B10A7D-317D-44E3-AABB-FB92038BF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 t="3134" r="23628" b="10636"/>
          <a:stretch/>
        </p:blipFill>
        <p:spPr bwMode="auto">
          <a:xfrm>
            <a:off x="6096000" y="1868621"/>
            <a:ext cx="5462803" cy="404105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/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3C239E-D558-4268-BE55-FB8C55673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905" y="5909679"/>
                <a:ext cx="557783" cy="5486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/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96B01B-CADC-42C6-A8BD-14032EB16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60" y="3429000"/>
                <a:ext cx="557783" cy="5486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/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𝐽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𝑏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63E085-8ABC-4193-9453-FA71E4B6D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061" y="1201746"/>
                <a:ext cx="1352680" cy="5486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EC5B5F0-78FF-A0DC-5176-B1DC14393A94}"/>
                  </a:ext>
                </a:extLst>
              </p14:cNvPr>
              <p14:cNvContentPartPr/>
              <p14:nvPr/>
            </p14:nvContentPartPr>
            <p14:xfrm>
              <a:off x="1101600" y="3454200"/>
              <a:ext cx="4023000" cy="17524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EC5B5F0-78FF-A0DC-5176-B1DC14393A9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92240" y="3444840"/>
                <a:ext cx="4041720" cy="177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838003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Gradient Descent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4417465" cy="5671080"/>
          </a:xfrm>
        </p:spPr>
        <p:txBody>
          <a:bodyPr/>
          <a:lstStyle/>
          <a:p>
            <a:r>
              <a:rPr lang="en-US" dirty="0"/>
              <a:t>What happens in gradient descent when we have N=1,000,000 training points?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B48569-7B7B-4A2B-A477-0E8174632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708" y="1696029"/>
            <a:ext cx="6468096" cy="43393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F7FB69-B31F-4D55-A40F-8CC4CF5ABF5C}"/>
              </a:ext>
            </a:extLst>
          </p:cNvPr>
          <p:cNvSpPr txBox="1"/>
          <p:nvPr/>
        </p:nvSpPr>
        <p:spPr>
          <a:xfrm>
            <a:off x="8050059" y="6092906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F4D5A-735D-44BD-8D96-9D18C88479B9}"/>
              </a:ext>
            </a:extLst>
          </p:cNvPr>
          <p:cNvSpPr txBox="1"/>
          <p:nvPr/>
        </p:nvSpPr>
        <p:spPr>
          <a:xfrm rot="16200000">
            <a:off x="4311827" y="3604096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F0E1969-3DEB-2473-3029-BA13116B5ECE}"/>
                  </a:ext>
                </a:extLst>
              </p14:cNvPr>
              <p14:cNvContentPartPr/>
              <p14:nvPr/>
            </p14:nvContentPartPr>
            <p14:xfrm>
              <a:off x="534600" y="1919520"/>
              <a:ext cx="11661480" cy="50680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F0E1969-3DEB-2473-3029-BA13116B5EC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5240" y="1910160"/>
                <a:ext cx="11680200" cy="508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4FB743B-3048-0E0E-2BC8-1556B8CAA6A2}"/>
                  </a:ext>
                </a:extLst>
              </p14:cNvPr>
              <p14:cNvContentPartPr/>
              <p14:nvPr/>
            </p14:nvContentPartPr>
            <p14:xfrm>
              <a:off x="5249160" y="675720"/>
              <a:ext cx="6946920" cy="49204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4FB743B-3048-0E0E-2BC8-1556B8CAA6A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39800" y="666360"/>
                <a:ext cx="6965640" cy="493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04747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E087F-3119-69FA-0AA5-A6054316B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B2A5-CFED-0CE9-A0DE-6E765EC82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8BCC3-9F47-EC96-9078-CF5FB0A72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4417465" cy="5671080"/>
          </a:xfrm>
        </p:spPr>
        <p:txBody>
          <a:bodyPr/>
          <a:lstStyle/>
          <a:p>
            <a:r>
              <a:rPr lang="en-US" dirty="0"/>
              <a:t>What happens in gradient descent when we have N=1,000,000 training points?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0E336D-BC38-CCBA-1E94-DDAAE9D93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708" y="1696029"/>
            <a:ext cx="6468096" cy="43393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372E9C-677D-1929-EF0E-3C7D3F93877B}"/>
              </a:ext>
            </a:extLst>
          </p:cNvPr>
          <p:cNvSpPr txBox="1"/>
          <p:nvPr/>
        </p:nvSpPr>
        <p:spPr>
          <a:xfrm>
            <a:off x="8050059" y="6092906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1FEAE2-3079-0FB4-3246-A456D021A409}"/>
              </a:ext>
            </a:extLst>
          </p:cNvPr>
          <p:cNvSpPr txBox="1"/>
          <p:nvPr/>
        </p:nvSpPr>
        <p:spPr>
          <a:xfrm rot="16200000">
            <a:off x="4311827" y="3604096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10C3D70-DB43-D10C-EB91-0A66EEF45D0F}"/>
                  </a:ext>
                </a:extLst>
              </p14:cNvPr>
              <p14:cNvContentPartPr/>
              <p14:nvPr/>
            </p14:nvContentPartPr>
            <p14:xfrm>
              <a:off x="300600" y="48600"/>
              <a:ext cx="11895480" cy="60411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10C3D70-DB43-D10C-EB91-0A66EEF45D0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1240" y="39240"/>
                <a:ext cx="11914200" cy="605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84356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3DAB3-80E4-AA36-0324-EACA8AD88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4FAB0-B37E-E97C-46CC-252E1B77D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E8B74-5260-A808-7712-A924CB3A5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10515600" cy="1329576"/>
          </a:xfrm>
        </p:spPr>
        <p:txBody>
          <a:bodyPr/>
          <a:lstStyle/>
          <a:p>
            <a:r>
              <a:rPr lang="en-US" dirty="0"/>
              <a:t>Batch -&gt; Mini-batch -&gt; Stochastic</a:t>
            </a:r>
          </a:p>
          <a:p>
            <a:r>
              <a:rPr lang="en-US" dirty="0">
                <a:solidFill>
                  <a:schemeClr val="tx1"/>
                </a:solidFill>
              </a:rPr>
              <a:t>Basically, just a difference in how many training points are each time we compute a gradient (and then take a step with that gradient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0DF5DE5-7F90-F914-E70A-6C051D230570}"/>
                  </a:ext>
                </a:extLst>
              </p:cNvPr>
              <p:cNvSpPr txBox="1"/>
              <p:nvPr/>
            </p:nvSpPr>
            <p:spPr>
              <a:xfrm>
                <a:off x="605845" y="2730876"/>
                <a:ext cx="3973719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(Batch) GD</a:t>
                </a:r>
              </a:p>
              <a:p>
                <a:endParaRPr lang="en-US" sz="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</a:rPr>
                  <a:t>Effective batch size =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1CA5EE-974F-30EA-8A36-3F8A6314D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45" y="2730876"/>
                <a:ext cx="3973719" cy="1077218"/>
              </a:xfrm>
              <a:prstGeom prst="rect">
                <a:avLst/>
              </a:prstGeom>
              <a:blipFill>
                <a:blip r:embed="rId2"/>
                <a:stretch>
                  <a:fillRect l="-3067" t="-5650" b="-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C8FCB22-47A4-0626-4D85-7D8642E9296A}"/>
                  </a:ext>
                </a:extLst>
              </p:cNvPr>
              <p:cNvSpPr txBox="1"/>
              <p:nvPr/>
            </p:nvSpPr>
            <p:spPr>
              <a:xfrm>
                <a:off x="605846" y="4151856"/>
                <a:ext cx="5092990" cy="15081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Mini-batch SGD</a:t>
                </a:r>
              </a:p>
              <a:p>
                <a:endParaRPr lang="en-US" sz="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800" dirty="0"/>
                  <a:t>Batch </a:t>
                </a:r>
                <a:r>
                  <a:rPr lang="en-US" sz="2800" dirty="0">
                    <a:solidFill>
                      <a:schemeClr val="tx1"/>
                    </a:solidFill>
                  </a:rPr>
                  <a:t>size =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, e.g.,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algn="r"/>
                <a:endParaRPr lang="en-US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2373D7-A07B-732A-DF01-6BAD48E19F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46" y="4151856"/>
                <a:ext cx="5092990" cy="1508105"/>
              </a:xfrm>
              <a:prstGeom prst="rect">
                <a:avLst/>
              </a:prstGeom>
              <a:blipFill>
                <a:blip r:embed="rId3"/>
                <a:stretch>
                  <a:fillRect l="-2392" t="-3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EFD0C4-81A5-F177-F241-22B670B36FCC}"/>
                  </a:ext>
                </a:extLst>
              </p:cNvPr>
              <p:cNvSpPr txBox="1"/>
              <p:nvPr/>
            </p:nvSpPr>
            <p:spPr>
              <a:xfrm>
                <a:off x="605845" y="5614929"/>
                <a:ext cx="4123173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SGD</a:t>
                </a:r>
              </a:p>
              <a:p>
                <a:endParaRPr lang="en-US" sz="8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</a:rPr>
                  <a:t>Effective batch size =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05CD3C1-7131-438F-BA3B-F7C591E61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45" y="5614929"/>
                <a:ext cx="4123173" cy="1077218"/>
              </a:xfrm>
              <a:prstGeom prst="rect">
                <a:avLst/>
              </a:prstGeom>
              <a:blipFill>
                <a:blip r:embed="rId4"/>
                <a:stretch>
                  <a:fillRect l="-2954" t="-5085" b="-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33C0DE8E-F8E9-9FD7-4B32-C9F8207C4FA7}"/>
              </a:ext>
            </a:extLst>
          </p:cNvPr>
          <p:cNvGraphicFramePr>
            <a:graphicFrameLocks noGrp="1"/>
          </p:cNvGraphicFramePr>
          <p:nvPr/>
        </p:nvGraphicFramePr>
        <p:xfrm>
          <a:off x="3382719" y="2698223"/>
          <a:ext cx="8122920" cy="499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982044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245886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1697352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544322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37526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465713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1362392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548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00104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054242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201895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480944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49869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384026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4895038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26669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262346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0869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922863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6265722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5372329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002430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7787016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0948625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09868317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885485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91398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1234665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9347156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031447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090688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5783117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8081016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273012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541260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63817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696406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800220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42860030"/>
                    </a:ext>
                  </a:extLst>
                </a:gridCol>
              </a:tblGrid>
              <a:tr h="4999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5831852"/>
                  </a:ext>
                </a:extLst>
              </a:tr>
            </a:tbl>
          </a:graphicData>
        </a:graphic>
      </p:graphicFrame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987C5BBB-686A-BA50-4A21-17CA340E133B}"/>
              </a:ext>
            </a:extLst>
          </p:cNvPr>
          <p:cNvGraphicFramePr>
            <a:graphicFrameLocks noGrp="1"/>
          </p:cNvGraphicFramePr>
          <p:nvPr/>
        </p:nvGraphicFramePr>
        <p:xfrm>
          <a:off x="3382719" y="5614929"/>
          <a:ext cx="8122920" cy="499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982044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245886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1697352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544322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37526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465713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1362392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548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00104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054242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201895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480944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49869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384026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4895038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26669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262346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0869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922863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6265722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5372329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002430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7787016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0948625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09868317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885485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91398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1234665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9347156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031447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090688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5783117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8081016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273012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541260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63817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696406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800220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42860030"/>
                    </a:ext>
                  </a:extLst>
                </a:gridCol>
              </a:tblGrid>
              <a:tr h="4999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831852"/>
                  </a:ext>
                </a:extLst>
              </a:tr>
            </a:tbl>
          </a:graphicData>
        </a:graphic>
      </p:graphicFrame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5FFE4D1F-35B9-1EDF-ED93-6BA5799D2A18}"/>
              </a:ext>
            </a:extLst>
          </p:cNvPr>
          <p:cNvGraphicFramePr>
            <a:graphicFrameLocks noGrp="1"/>
          </p:cNvGraphicFramePr>
          <p:nvPr/>
        </p:nvGraphicFramePr>
        <p:xfrm>
          <a:off x="3382719" y="4151856"/>
          <a:ext cx="8122920" cy="499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7982044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245886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1697352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544322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37526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465713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1362392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548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00104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054242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201895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480944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49869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384026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4895038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266699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262346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0869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922863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6265722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5372329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30024305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7787016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0948625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09868317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885485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91398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41234665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29347156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0314476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0906884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15783117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8081016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65273012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7541260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63817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696406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8002202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42860030"/>
                    </a:ext>
                  </a:extLst>
                </a:gridCol>
              </a:tblGrid>
              <a:tr h="4999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831852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749E957-231C-68DF-3D57-474EF329DCDE}"/>
                  </a:ext>
                </a:extLst>
              </p14:cNvPr>
              <p14:cNvContentPartPr/>
              <p14:nvPr/>
            </p14:nvContentPartPr>
            <p14:xfrm>
              <a:off x="3111480" y="81360"/>
              <a:ext cx="8645040" cy="5654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749E957-231C-68DF-3D57-474EF329DCD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02120" y="72000"/>
                <a:ext cx="8663760" cy="567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82850A2-C053-7508-9625-752AD160925B}"/>
                  </a:ext>
                </a:extLst>
              </p14:cNvPr>
              <p14:cNvContentPartPr/>
              <p14:nvPr/>
            </p14:nvContentPartPr>
            <p14:xfrm>
              <a:off x="6098760" y="734760"/>
              <a:ext cx="5583600" cy="7610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82850A2-C053-7508-9625-752AD160925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89400" y="725400"/>
                <a:ext cx="5602320" cy="77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68930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 Curves</a:t>
            </a:r>
          </a:p>
        </p:txBody>
      </p:sp>
      <p:sp>
        <p:nvSpPr>
          <p:cNvPr id="614407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6636774" y="4308336"/>
            <a:ext cx="5356614" cy="2150376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28600" indent="-228600"/>
            <a:r>
              <a:rPr lang="en-US" sz="2400" dirty="0"/>
              <a:t>SGD reduces MSE much more rapidly than GD</a:t>
            </a:r>
          </a:p>
          <a:p>
            <a:pPr marL="228600" indent="-228600"/>
            <a:r>
              <a:rPr lang="en-US" sz="2400" dirty="0"/>
              <a:t>For GD / SGD, training MSE is initially large due to uninformed initialization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4656" y="1488817"/>
            <a:ext cx="5562600" cy="4762500"/>
            <a:chOff x="609600" y="1432891"/>
            <a:chExt cx="5562600" cy="4762500"/>
          </a:xfrm>
        </p:grpSpPr>
        <p:pic>
          <p:nvPicPr>
            <p:cNvPr id="614403" name="Picture 3" descr="convergence_plo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9600" y="1432891"/>
              <a:ext cx="5562600" cy="4762500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3581400" y="1986929"/>
              <a:ext cx="1905000" cy="2482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Gradient Descent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81400" y="2272405"/>
              <a:ext cx="1905000" cy="2482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SGD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19500" y="2587148"/>
              <a:ext cx="1905000" cy="5243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Closed-form (normal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eq.s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)</a:t>
              </a:r>
            </a:p>
          </p:txBody>
        </p:sp>
      </p:grpSp>
      <p:sp>
        <p:nvSpPr>
          <p:cNvPr id="14" name="Rectangle 7"/>
          <p:cNvSpPr txBox="1">
            <a:spLocks noChangeArrowheads="1"/>
          </p:cNvSpPr>
          <p:nvPr/>
        </p:nvSpPr>
        <p:spPr>
          <a:xfrm>
            <a:off x="6636774" y="1499428"/>
            <a:ext cx="5356614" cy="274540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Def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: an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epoch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is a single pass through the training data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GD, only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one update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per epoch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SGD,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updates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per epoch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N = (# train examples)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EE71CD-07EB-4685-BABE-AD31DC617BCC}"/>
              </a:ext>
            </a:extLst>
          </p:cNvPr>
          <p:cNvSpPr txBox="1"/>
          <p:nvPr/>
        </p:nvSpPr>
        <p:spPr>
          <a:xfrm>
            <a:off x="406400" y="6444734"/>
            <a:ext cx="5245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 and Eric P. Xing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4FC283B-43CB-A39A-6205-28D07CCD3360}"/>
                  </a:ext>
                </a:extLst>
              </p14:cNvPr>
              <p14:cNvContentPartPr/>
              <p14:nvPr/>
            </p14:nvContentPartPr>
            <p14:xfrm>
              <a:off x="5717520" y="5789880"/>
              <a:ext cx="933120" cy="3261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4FC283B-43CB-A39A-6205-28D07CCD336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08160" y="5780520"/>
                <a:ext cx="951840" cy="34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495521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408C3-050F-CE23-2158-79366001F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CF8DBC-6F3D-0058-2D7E-5F98424DBA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(Batch) Gradient Descent and SGD</a:t>
            </a:r>
          </a:p>
        </p:txBody>
      </p:sp>
    </p:spTree>
    <p:extLst>
      <p:ext uri="{BB962C8B-B14F-4D97-AF65-F5344CB8AC3E}">
        <p14:creationId xmlns:p14="http://schemas.microsoft.com/office/powerpoint/2010/main" val="10600016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(Batch) Gradient Descent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2205" y="1755640"/>
            <a:ext cx="2743956" cy="205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63613" y="2921678"/>
            <a:ext cx="368710" cy="4277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—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1B6F63-BA11-CC4B-A3E4-0D438B918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2160" y="3038310"/>
            <a:ext cx="194840" cy="2338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DAAD16-9B70-467B-B01A-AD55EC516814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F92C39-1489-F2A0-D178-DA03DAF9BC8A}"/>
              </a:ext>
            </a:extLst>
          </p:cNvPr>
          <p:cNvGrpSpPr/>
          <p:nvPr/>
        </p:nvGrpSpPr>
        <p:grpSpPr>
          <a:xfrm>
            <a:off x="2310740" y="997098"/>
            <a:ext cx="8359307" cy="2953349"/>
            <a:chOff x="2310740" y="997098"/>
            <a:chExt cx="8359307" cy="2953349"/>
          </a:xfrm>
        </p:grpSpPr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0740" y="997098"/>
              <a:ext cx="8359307" cy="2953349"/>
            </a:xfrm>
            <a:prstGeom prst="rect">
              <a:avLst/>
            </a:prstGeom>
            <a:solidFill>
              <a:srgbClr val="FAAE76"/>
            </a:solidFill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7530B2E-1EC1-3DE3-312B-07B8215CA044}"/>
                    </a:ext>
                  </a:extLst>
                </p:cNvPr>
                <p:cNvSpPr txBox="1"/>
                <p:nvPr/>
              </p:nvSpPr>
              <p:spPr>
                <a:xfrm>
                  <a:off x="5063612" y="2878212"/>
                  <a:ext cx="670313" cy="477054"/>
                </a:xfrm>
                <a:prstGeom prst="rect">
                  <a:avLst/>
                </a:prstGeom>
                <a:solidFill>
                  <a:srgbClr val="FAAE76"/>
                </a:solidFill>
              </p:spPr>
              <p:txBody>
                <a:bodyPr wrap="squar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500" b="0" i="1" dirty="0" smtClean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lang="en-US" sz="2500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sz="2500" dirty="0"/>
                </a:p>
              </p:txBody>
            </p:sp>
          </mc:Choice>
          <mc:Fallback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7530B2E-1EC1-3DE3-312B-07B8215CA0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63612" y="2878212"/>
                  <a:ext cx="670313" cy="47705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0738091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Stochastic Gradient Descent (SGD)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664" y="1515612"/>
            <a:ext cx="2484437" cy="19785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Content Placeholder 7"/>
          <p:cNvSpPr txBox="1">
            <a:spLocks/>
          </p:cNvSpPr>
          <p:nvPr/>
        </p:nvSpPr>
        <p:spPr>
          <a:xfrm>
            <a:off x="2289990" y="4885144"/>
            <a:ext cx="6980961" cy="6079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We need a per-example objective: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86"/>
          <a:stretch/>
        </p:blipFill>
        <p:spPr>
          <a:xfrm>
            <a:off x="3032168" y="5493143"/>
            <a:ext cx="5305108" cy="489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BE509F-347D-884B-9A6B-110DF22A2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890" y="2997001"/>
            <a:ext cx="162029" cy="1944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02A981-F1F9-4688-9C39-76779DF86F5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CBE1B2-BEA4-CEA3-D413-7F9D4B389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417" y="3022812"/>
            <a:ext cx="194840" cy="2338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E64AAC9-E759-2817-3D0F-8A5A78EF0A46}"/>
              </a:ext>
            </a:extLst>
          </p:cNvPr>
          <p:cNvGrpSpPr/>
          <p:nvPr/>
        </p:nvGrpSpPr>
        <p:grpSpPr>
          <a:xfrm>
            <a:off x="2289989" y="1099981"/>
            <a:ext cx="6238208" cy="2611343"/>
            <a:chOff x="2289989" y="1099981"/>
            <a:chExt cx="6238208" cy="261134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3E0C44F-9EEB-C34E-8A3B-E96E42F34FC6}"/>
                </a:ext>
              </a:extLst>
            </p:cNvPr>
            <p:cNvGrpSpPr/>
            <p:nvPr/>
          </p:nvGrpSpPr>
          <p:grpSpPr>
            <a:xfrm>
              <a:off x="2289989" y="1099981"/>
              <a:ext cx="6238208" cy="2611343"/>
              <a:chOff x="765989" y="1099980"/>
              <a:chExt cx="6238208" cy="2611343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5F5B54F-CB36-AA49-868E-21AE678268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5989" y="1099980"/>
                <a:ext cx="6238208" cy="2611343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F3A32E9-5D25-4D43-9B99-2C63F558F77E}"/>
                  </a:ext>
                </a:extLst>
              </p:cNvPr>
              <p:cNvSpPr txBox="1"/>
              <p:nvPr/>
            </p:nvSpPr>
            <p:spPr>
              <a:xfrm>
                <a:off x="2017486" y="2573057"/>
                <a:ext cx="449943" cy="398943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4E1FCC6-F7D4-694B-8688-D104E3BA6744}"/>
                  </a:ext>
                </a:extLst>
              </p:cNvPr>
              <p:cNvSpPr txBox="1"/>
              <p:nvPr/>
            </p:nvSpPr>
            <p:spPr>
              <a:xfrm>
                <a:off x="5638801" y="2573056"/>
                <a:ext cx="449943" cy="398943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ED3122C-F15B-9670-1DAB-BD90F22C21C4}"/>
                    </a:ext>
                  </a:extLst>
                </p:cNvPr>
                <p:cNvSpPr txBox="1"/>
                <p:nvPr/>
              </p:nvSpPr>
              <p:spPr>
                <a:xfrm>
                  <a:off x="4753718" y="2890472"/>
                  <a:ext cx="489208" cy="400110"/>
                </a:xfrm>
                <a:prstGeom prst="rect">
                  <a:avLst/>
                </a:prstGeom>
                <a:solidFill>
                  <a:srgbClr val="BDD7EE"/>
                </a:solidFill>
              </p:spPr>
              <p:txBody>
                <a:bodyPr wrap="squar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ED3122C-F15B-9670-1DAB-BD90F22C21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3718" y="2890472"/>
                  <a:ext cx="489208" cy="400110"/>
                </a:xfrm>
                <a:prstGeom prst="rect">
                  <a:avLst/>
                </a:prstGeom>
                <a:blipFill>
                  <a:blip r:embed="rId6"/>
                  <a:stretch>
                    <a:fillRect r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5061903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Stochastic Gradient Descent (SGD)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3" name="Content Placeholder 7"/>
          <p:cNvSpPr txBox="1">
            <a:spLocks/>
          </p:cNvSpPr>
          <p:nvPr/>
        </p:nvSpPr>
        <p:spPr>
          <a:xfrm>
            <a:off x="2289990" y="4885144"/>
            <a:ext cx="6980961" cy="6079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We need a per-example objective: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86"/>
          <a:stretch/>
        </p:blipFill>
        <p:spPr>
          <a:xfrm>
            <a:off x="3032168" y="5493143"/>
            <a:ext cx="5305108" cy="48920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B3DEB0F-93F0-4E45-B17E-E80112E818B6}"/>
              </a:ext>
            </a:extLst>
          </p:cNvPr>
          <p:cNvGrpSpPr/>
          <p:nvPr/>
        </p:nvGrpSpPr>
        <p:grpSpPr>
          <a:xfrm>
            <a:off x="6880921" y="3000784"/>
            <a:ext cx="3625241" cy="3662200"/>
            <a:chOff x="559784" y="4217636"/>
            <a:chExt cx="3625241" cy="3662200"/>
          </a:xfrm>
        </p:grpSpPr>
        <p:sp>
          <p:nvSpPr>
            <p:cNvPr id="16" name="Content Placeholder 5">
              <a:extLst>
                <a:ext uri="{FF2B5EF4-FFF2-40B4-BE49-F238E27FC236}">
                  <a16:creationId xmlns:a16="http://schemas.microsoft.com/office/drawing/2014/main" id="{CBFB2D79-AA0C-AD44-8A1B-F787A3CDA83B}"/>
                </a:ext>
              </a:extLst>
            </p:cNvPr>
            <p:cNvSpPr txBox="1">
              <a:spLocks/>
            </p:cNvSpPr>
            <p:nvPr/>
          </p:nvSpPr>
          <p:spPr>
            <a:xfrm>
              <a:off x="979550" y="5092569"/>
              <a:ext cx="3205475" cy="2787267"/>
            </a:xfrm>
            <a:prstGeom prst="rect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In practice, it is common to implement SGD using sampling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without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replacement (i.e. shuffle({1,2,…N}), even though most of the theory is for sampling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with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replacement (i.e. Uniform({1,2,…N}).</a:t>
              </a:r>
            </a:p>
          </p:txBody>
        </p:sp>
        <p:sp>
          <p:nvSpPr>
            <p:cNvPr id="17" name="Left Arrow 16">
              <a:extLst>
                <a:ext uri="{FF2B5EF4-FFF2-40B4-BE49-F238E27FC236}">
                  <a16:creationId xmlns:a16="http://schemas.microsoft.com/office/drawing/2014/main" id="{7C026002-EEB2-D64E-AF6D-FB385106A101}"/>
                </a:ext>
              </a:extLst>
            </p:cNvPr>
            <p:cNvSpPr/>
            <p:nvPr/>
          </p:nvSpPr>
          <p:spPr>
            <a:xfrm rot="3325148">
              <a:off x="453266" y="4324154"/>
              <a:ext cx="695614" cy="482578"/>
            </a:xfrm>
            <a:prstGeom prst="leftArrow">
              <a:avLst/>
            </a:prstGeom>
            <a:solidFill>
              <a:schemeClr val="accent2"/>
            </a:solidFill>
            <a:ln w="38100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5ABEABD-986E-EA41-8FC2-2B21AB0FF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890" y="2997001"/>
            <a:ext cx="162029" cy="1944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F70F4C-55D5-40F4-9D07-65ACF6D9D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1664" y="1515612"/>
            <a:ext cx="2484437" cy="19785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0BAD8E-B859-4E61-9C01-8BED8785C1D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F6463E5-391F-1411-1A94-F3E0E7D15AE8}"/>
              </a:ext>
            </a:extLst>
          </p:cNvPr>
          <p:cNvGrpSpPr/>
          <p:nvPr/>
        </p:nvGrpSpPr>
        <p:grpSpPr>
          <a:xfrm>
            <a:off x="2289989" y="1086265"/>
            <a:ext cx="6270972" cy="2625058"/>
            <a:chOff x="2289989" y="1086265"/>
            <a:chExt cx="6270972" cy="262505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D40C032-A1BA-6045-9981-178AF0E94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9989" y="1086265"/>
              <a:ext cx="6270972" cy="262505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851E3C3-1D47-4B66-5590-0904F79E5E58}"/>
                    </a:ext>
                  </a:extLst>
                </p:cNvPr>
                <p:cNvSpPr txBox="1"/>
                <p:nvPr/>
              </p:nvSpPr>
              <p:spPr>
                <a:xfrm>
                  <a:off x="4753718" y="2890472"/>
                  <a:ext cx="489208" cy="400110"/>
                </a:xfrm>
                <a:prstGeom prst="rect">
                  <a:avLst/>
                </a:prstGeom>
                <a:solidFill>
                  <a:srgbClr val="BDD7EE"/>
                </a:solidFill>
              </p:spPr>
              <p:txBody>
                <a:bodyPr wrap="squar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851E3C3-1D47-4B66-5590-0904F79E5E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3718" y="2890472"/>
                  <a:ext cx="489208" cy="400110"/>
                </a:xfrm>
                <a:prstGeom prst="rect">
                  <a:avLst/>
                </a:prstGeom>
                <a:blipFill>
                  <a:blip r:embed="rId6"/>
                  <a:stretch>
                    <a:fillRect r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2102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842B1-B5CD-F39C-AA93-0C54689C9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F85A26-F4F0-21D9-28D9-F7A2E614DA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, what goes in the top entry for a linear regression vector with two features,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?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F85A26-F4F0-21D9-28D9-F7A2E614DA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" b="-23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A453E03-6A72-9B4B-E3E2-B3A93A8CC4C6}"/>
                  </a:ext>
                </a:extLst>
              </p14:cNvPr>
              <p14:cNvContentPartPr/>
              <p14:nvPr/>
            </p14:nvContentPartPr>
            <p14:xfrm>
              <a:off x="1067040" y="-2880"/>
              <a:ext cx="10796400" cy="5629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A453E03-6A72-9B4B-E3E2-B3A93A8CC4C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57680" y="-12240"/>
                <a:ext cx="10815120" cy="564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0892062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(Batch)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 using all points (just two in this example)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9503682-2FC6-410F-914C-29DB092BE735}"/>
                  </a:ext>
                </a:extLst>
              </p14:cNvPr>
              <p14:cNvContentPartPr/>
              <p14:nvPr/>
            </p14:nvContentPartPr>
            <p14:xfrm>
              <a:off x="193320" y="1483200"/>
              <a:ext cx="1182240" cy="2811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9503682-2FC6-410F-914C-29DB092BE73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3960" y="1473840"/>
                <a:ext cx="1958400" cy="517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C542625-D9A0-1E24-A619-85F544A1F68A}"/>
                  </a:ext>
                </a:extLst>
              </p:cNvPr>
              <p:cNvSpPr txBox="1"/>
              <p:nvPr/>
            </p:nvSpPr>
            <p:spPr>
              <a:xfrm>
                <a:off x="4096600" y="1569928"/>
                <a:ext cx="8150756" cy="7961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(1)</m:t>
                                          </m:r>
                                        </m:sup>
                                      </m:sSup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C542625-D9A0-1E24-A619-85F544A1F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600" y="1569928"/>
                <a:ext cx="8150756" cy="7961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031367D-93F3-4A77-C666-54F84F161B1E}"/>
                  </a:ext>
                </a:extLst>
              </p:cNvPr>
              <p:cNvSpPr txBox="1"/>
              <p:nvPr/>
            </p:nvSpPr>
            <p:spPr>
              <a:xfrm>
                <a:off x="6147768" y="3194887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031367D-93F3-4A77-C666-54F84F161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768" y="3194887"/>
                <a:ext cx="4771756" cy="7180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93F9F17-6E1A-37F1-C0EC-1BA6A58EAFFD}"/>
                  </a:ext>
                </a:extLst>
              </p:cNvPr>
              <p:cNvSpPr txBox="1"/>
              <p:nvPr/>
            </p:nvSpPr>
            <p:spPr>
              <a:xfrm>
                <a:off x="4096600" y="2366056"/>
                <a:ext cx="5565178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   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93F9F17-6E1A-37F1-C0EC-1BA6A58EAF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600" y="2366056"/>
                <a:ext cx="5565178" cy="7838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6723FA3-E22F-E0AC-DEAB-EB17BBC144D0}"/>
                  </a:ext>
                </a:extLst>
              </p:cNvPr>
              <p:cNvSpPr txBox="1"/>
              <p:nvPr/>
            </p:nvSpPr>
            <p:spPr>
              <a:xfrm>
                <a:off x="6147768" y="3966492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6723FA3-E22F-E0AC-DEAB-EB17BBC144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768" y="3966492"/>
                <a:ext cx="4771756" cy="7180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0C9C606-4780-3A48-C334-EE7B35932CA7}"/>
                  </a:ext>
                </a:extLst>
              </p14:cNvPr>
              <p14:cNvContentPartPr/>
              <p14:nvPr/>
            </p14:nvContentPartPr>
            <p14:xfrm>
              <a:off x="1397520" y="1463400"/>
              <a:ext cx="261360" cy="3834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0C9C606-4780-3A48-C334-EE7B35932CA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88160" y="1454040"/>
                <a:ext cx="280080" cy="40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91754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(Batch) Gradient Descent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5A2914-BD92-4EAC-A191-38E41DE74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03D33CA-18A0-4B53-94F1-B778202AFF11}"/>
                  </a:ext>
                </a:extLst>
              </p14:cNvPr>
              <p14:cNvContentPartPr/>
              <p14:nvPr/>
            </p14:nvContentPartPr>
            <p14:xfrm>
              <a:off x="1252080" y="2048760"/>
              <a:ext cx="7162200" cy="3717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03D33CA-18A0-4B53-94F1-B778202AFF1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2720" y="2039400"/>
                <a:ext cx="7180920" cy="37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B55D07-3392-8D6A-A5F8-584F7C698FE9}"/>
                  </a:ext>
                </a:extLst>
              </p:cNvPr>
              <p:cNvSpPr txBox="1"/>
              <p:nvPr/>
            </p:nvSpPr>
            <p:spPr>
              <a:xfrm>
                <a:off x="1908058" y="5944866"/>
                <a:ext cx="5565178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   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B55D07-3392-8D6A-A5F8-584F7C698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8058" y="5944866"/>
                <a:ext cx="5565178" cy="7838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4BA4578-06F8-440F-49C9-E5AB8B769FAA}"/>
                  </a:ext>
                </a:extLst>
              </p14:cNvPr>
              <p14:cNvContentPartPr/>
              <p14:nvPr/>
            </p14:nvContentPartPr>
            <p14:xfrm>
              <a:off x="8384400" y="1692000"/>
              <a:ext cx="388800" cy="3852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4BA4578-06F8-440F-49C9-E5AB8B769FA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75040" y="1682640"/>
                <a:ext cx="407520" cy="40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319887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 for one point at a time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F2C8D97-2B28-4838-9211-2F7AFC52FB5E}"/>
                  </a:ext>
                </a:extLst>
              </p14:cNvPr>
              <p14:cNvContentPartPr/>
              <p14:nvPr/>
            </p14:nvContentPartPr>
            <p14:xfrm>
              <a:off x="46800" y="1479960"/>
              <a:ext cx="1798920" cy="2810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F2C8D97-2B28-4838-9211-2F7AFC52FB5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440" y="1470600"/>
                <a:ext cx="1881000" cy="502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583CA4-31BB-8381-E8BF-C9CDE893EA4D}"/>
                  </a:ext>
                </a:extLst>
              </p:cNvPr>
              <p:cNvSpPr txBox="1"/>
              <p:nvPr/>
            </p:nvSpPr>
            <p:spPr>
              <a:xfrm>
                <a:off x="6147768" y="3194887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583CA4-31BB-8381-E8BF-C9CDE893EA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768" y="3194887"/>
                <a:ext cx="4771756" cy="7180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11FC15F-B43F-13A9-B68E-60A2DD99974A}"/>
                  </a:ext>
                </a:extLst>
              </p:cNvPr>
              <p:cNvSpPr txBox="1"/>
              <p:nvPr/>
            </p:nvSpPr>
            <p:spPr>
              <a:xfrm>
                <a:off x="4692905" y="2154199"/>
                <a:ext cx="5565178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+   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11FC15F-B43F-13A9-B68E-60A2DD999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905" y="2154199"/>
                <a:ext cx="5565178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E0E71DA-2E53-5F6A-9DAC-90D426967330}"/>
                  </a:ext>
                </a:extLst>
              </p:cNvPr>
              <p:cNvSpPr txBox="1"/>
              <p:nvPr/>
            </p:nvSpPr>
            <p:spPr>
              <a:xfrm>
                <a:off x="6147768" y="3966492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E0E71DA-2E53-5F6A-9DAC-90D426967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768" y="3966492"/>
                <a:ext cx="4771756" cy="7180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1C9928C-B6D0-921A-0079-E87A4E9AD361}"/>
                  </a:ext>
                </a:extLst>
              </p14:cNvPr>
              <p14:cNvContentPartPr/>
              <p14:nvPr/>
            </p14:nvContentPartPr>
            <p14:xfrm>
              <a:off x="1747080" y="4556160"/>
              <a:ext cx="1440" cy="10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1C9928C-B6D0-921A-0079-E87A4E9AD36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8000" y="2982240"/>
                <a:ext cx="9606960" cy="312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5EC34B2-EACB-B6EA-8A9E-FEBC0B1BB811}"/>
                  </a:ext>
                </a:extLst>
              </p14:cNvPr>
              <p14:cNvContentPartPr/>
              <p14:nvPr/>
            </p14:nvContentPartPr>
            <p14:xfrm>
              <a:off x="193320" y="1483200"/>
              <a:ext cx="1182240" cy="2811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5EC34B2-EACB-B6EA-8A9E-FEBC0B1BB81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3960" y="1473840"/>
                <a:ext cx="1200960" cy="28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74CEC9D-96FB-763F-E561-EBEC77AC3220}"/>
                  </a:ext>
                </a:extLst>
              </p14:cNvPr>
              <p14:cNvContentPartPr/>
              <p14:nvPr/>
            </p14:nvContentPartPr>
            <p14:xfrm>
              <a:off x="1703160" y="1424520"/>
              <a:ext cx="235800" cy="2037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74CEC9D-96FB-763F-E561-EBEC77AC322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693800" y="1415160"/>
                <a:ext cx="254520" cy="22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9427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5A2914-BD92-4EAC-A191-38E41DE74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5CEBD02-ED48-4072-971E-C3CC2C359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7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6FF4217-CE02-4807-A9B6-418060856294}"/>
                  </a:ext>
                </a:extLst>
              </p14:cNvPr>
              <p14:cNvContentPartPr/>
              <p14:nvPr/>
            </p14:nvContentPartPr>
            <p14:xfrm>
              <a:off x="1227960" y="2862720"/>
              <a:ext cx="5803560" cy="2948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6FF4217-CE02-4807-A9B6-41806085629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18600" y="62640"/>
                <a:ext cx="9404280" cy="57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5DD11A7-0BAB-49BD-7A19-E66136DE570E}"/>
                  </a:ext>
                </a:extLst>
              </p:cNvPr>
              <p:cNvSpPr txBox="1"/>
              <p:nvPr/>
            </p:nvSpPr>
            <p:spPr>
              <a:xfrm>
                <a:off x="1908058" y="5977759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5DD11A7-0BAB-49BD-7A19-E66136DE57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8058" y="5977759"/>
                <a:ext cx="4771756" cy="7180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863D28D-3B79-30C3-7490-768315E3D3F0}"/>
                  </a:ext>
                </a:extLst>
              </p14:cNvPr>
              <p14:cNvContentPartPr/>
              <p14:nvPr/>
            </p14:nvContentPartPr>
            <p14:xfrm>
              <a:off x="7950240" y="1699560"/>
              <a:ext cx="667080" cy="11545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863D28D-3B79-30C3-7490-768315E3D3F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940880" y="1690200"/>
                <a:ext cx="685800" cy="117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B8F3A8C-D34E-A72B-F8EF-2FD37102A6F0}"/>
                  </a:ext>
                </a:extLst>
              </p14:cNvPr>
              <p14:cNvContentPartPr/>
              <p14:nvPr/>
            </p14:nvContentPartPr>
            <p14:xfrm>
              <a:off x="8358840" y="1612440"/>
              <a:ext cx="376200" cy="10360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B8F3A8C-D34E-A72B-F8EF-2FD37102A6F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349480" y="1603080"/>
                <a:ext cx="394920" cy="10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FC83C3C-1FF1-4BC9-7BCA-0FADA06AA990}"/>
                  </a:ext>
                </a:extLst>
              </p14:cNvPr>
              <p14:cNvContentPartPr/>
              <p14:nvPr/>
            </p14:nvContentPartPr>
            <p14:xfrm>
              <a:off x="7877160" y="1604520"/>
              <a:ext cx="202320" cy="599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FC83C3C-1FF1-4BC9-7BCA-0FADA06AA99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867800" y="1595160"/>
                <a:ext cx="221040" cy="61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450451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62A91-4145-4DB0-9627-26337A200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 for one point at a time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3D058E-3E89-4A8F-9263-AF4C38C502A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E273D45-063B-47DC-86A5-93C2970B3967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CCEF3A-59AB-49DD-82DA-14FF654604A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8F6E7F7-FDE6-4B7D-B8BD-307E98FE5344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CAB11-FC0D-48B7-A35D-69AC979DA528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274CD-D441-4CCF-87A5-1F56E2535859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731D7-5B02-418D-A022-A09959A6DF87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C3CA477-48D4-9462-10E9-481E1EA540AF}"/>
                  </a:ext>
                </a:extLst>
              </p14:cNvPr>
              <p14:cNvContentPartPr/>
              <p14:nvPr/>
            </p14:nvContentPartPr>
            <p14:xfrm>
              <a:off x="8491680" y="2831400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C3CA477-48D4-9462-10E9-481E1EA540A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82320" y="2822040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56EFEDB-A5C1-52BF-8CA5-358C3407B299}"/>
                  </a:ext>
                </a:extLst>
              </p:cNvPr>
              <p:cNvSpPr txBox="1"/>
              <p:nvPr/>
            </p:nvSpPr>
            <p:spPr>
              <a:xfrm>
                <a:off x="6147768" y="3194887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56EFEDB-A5C1-52BF-8CA5-358C3407B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768" y="3194887"/>
                <a:ext cx="4771756" cy="7180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1DDB778-CE6C-DF8B-56C3-F99DC515A8CD}"/>
                  </a:ext>
                </a:extLst>
              </p:cNvPr>
              <p:cNvSpPr txBox="1"/>
              <p:nvPr/>
            </p:nvSpPr>
            <p:spPr>
              <a:xfrm>
                <a:off x="4692905" y="2154199"/>
                <a:ext cx="5565178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+   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1DDB778-CE6C-DF8B-56C3-F99DC515A8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905" y="2154199"/>
                <a:ext cx="5565178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2ADD314-8676-1494-0EAE-0B13A10B3468}"/>
                  </a:ext>
                </a:extLst>
              </p:cNvPr>
              <p:cNvSpPr txBox="1"/>
              <p:nvPr/>
            </p:nvSpPr>
            <p:spPr>
              <a:xfrm>
                <a:off x="6147768" y="3966492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2ADD314-8676-1494-0EAE-0B13A10B34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768" y="3966492"/>
                <a:ext cx="4771756" cy="7180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1CA74F8-A0BA-1109-AB15-976D40291523}"/>
                  </a:ext>
                </a:extLst>
              </p14:cNvPr>
              <p14:cNvContentPartPr/>
              <p14:nvPr/>
            </p14:nvContentPartPr>
            <p14:xfrm>
              <a:off x="8443800" y="4773600"/>
              <a:ext cx="61200" cy="176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1CA74F8-A0BA-1109-AB15-976D4029152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82080" y="3018600"/>
                <a:ext cx="8561160" cy="231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DE0B3E3-41F2-9B5A-A705-5DCED8B3A1A6}"/>
                  </a:ext>
                </a:extLst>
              </p14:cNvPr>
              <p14:cNvContentPartPr/>
              <p14:nvPr/>
            </p14:nvContentPartPr>
            <p14:xfrm>
              <a:off x="1441922" y="1479960"/>
              <a:ext cx="317880" cy="3582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DE0B3E3-41F2-9B5A-A705-5DCED8B3A1A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32562" y="1470600"/>
                <a:ext cx="336600" cy="37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93DCFC5-C776-CB61-5B73-CC608C5832FC}"/>
                  </a:ext>
                </a:extLst>
              </p14:cNvPr>
              <p14:cNvContentPartPr/>
              <p14:nvPr/>
            </p14:nvContentPartPr>
            <p14:xfrm>
              <a:off x="193320" y="1483200"/>
              <a:ext cx="1182240" cy="28119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93DCFC5-C776-CB61-5B73-CC608C5832F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3960" y="1473840"/>
                <a:ext cx="1200960" cy="28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B1C795C-171B-D615-F091-6DDC8008E5AA}"/>
                  </a:ext>
                </a:extLst>
              </p14:cNvPr>
              <p14:cNvContentPartPr/>
              <p14:nvPr/>
            </p14:nvContentPartPr>
            <p14:xfrm>
              <a:off x="1617242" y="1424520"/>
              <a:ext cx="235800" cy="2037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B1C795C-171B-D615-F091-6DDC8008E5A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07882" y="1415160"/>
                <a:ext cx="25452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4D53C74-45E1-FC4C-39D2-60DC0BD4E16F}"/>
                  </a:ext>
                </a:extLst>
              </p14:cNvPr>
              <p14:cNvContentPartPr/>
              <p14:nvPr/>
            </p14:nvContentPartPr>
            <p14:xfrm>
              <a:off x="359280" y="1591920"/>
              <a:ext cx="2044080" cy="37990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4D53C74-45E1-FC4C-39D2-60DC0BD4E16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9920" y="1582560"/>
                <a:ext cx="2062800" cy="381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3474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5A2914-BD92-4EAC-A191-38E41DE74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CBCA6F6-74BA-4244-B902-613A49D1B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7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038C09-D350-91B9-A495-F8F1C7DD2247}"/>
                  </a:ext>
                </a:extLst>
              </p:cNvPr>
              <p:cNvSpPr txBox="1"/>
              <p:nvPr/>
            </p:nvSpPr>
            <p:spPr>
              <a:xfrm>
                <a:off x="1908058" y="5977759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038C09-D350-91B9-A495-F8F1C7DD2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8058" y="5977759"/>
                <a:ext cx="4771756" cy="7180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B1CFB98-458B-6B1F-D619-99F3F4D33B25}"/>
                  </a:ext>
                </a:extLst>
              </p14:cNvPr>
              <p14:cNvContentPartPr/>
              <p14:nvPr/>
            </p14:nvContentPartPr>
            <p14:xfrm>
              <a:off x="7578360" y="3089880"/>
              <a:ext cx="104760" cy="594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B1CFB98-458B-6B1F-D619-99F3F4D33B2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569000" y="3080520"/>
                <a:ext cx="12348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BD1485D-BD8D-9295-F178-364F15184C99}"/>
                  </a:ext>
                </a:extLst>
              </p14:cNvPr>
              <p14:cNvContentPartPr/>
              <p14:nvPr/>
            </p14:nvContentPartPr>
            <p14:xfrm>
              <a:off x="7736353" y="3040342"/>
              <a:ext cx="369360" cy="4298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BD1485D-BD8D-9295-F178-364F15184C9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726993" y="3030982"/>
                <a:ext cx="388080" cy="44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CABD484-A77A-1E04-2ED7-966DD4AD8920}"/>
                  </a:ext>
                </a:extLst>
              </p14:cNvPr>
              <p14:cNvContentPartPr/>
              <p14:nvPr/>
            </p14:nvContentPartPr>
            <p14:xfrm>
              <a:off x="7963200" y="2782080"/>
              <a:ext cx="77760" cy="720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CABD484-A77A-1E04-2ED7-966DD4AD892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953840" y="2772720"/>
                <a:ext cx="96480" cy="9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78F8477-2DBE-C94C-DBAA-645FFAE1B123}"/>
                  </a:ext>
                </a:extLst>
              </p14:cNvPr>
              <p14:cNvContentPartPr/>
              <p14:nvPr/>
            </p14:nvContentPartPr>
            <p14:xfrm>
              <a:off x="7655040" y="2835720"/>
              <a:ext cx="334080" cy="2710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78F8477-2DBE-C94C-DBAA-645FFAE1B12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645680" y="2826360"/>
                <a:ext cx="352800" cy="28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ED00964-4197-3DA5-A92C-FAAADE284FFA}"/>
                  </a:ext>
                </a:extLst>
              </p14:cNvPr>
              <p14:cNvContentPartPr/>
              <p14:nvPr/>
            </p14:nvContentPartPr>
            <p14:xfrm>
              <a:off x="8164440" y="2465640"/>
              <a:ext cx="307800" cy="3355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ED00964-4197-3DA5-A92C-FAAADE284FF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155080" y="2456280"/>
                <a:ext cx="326520" cy="35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3AC645B-3EB2-9662-BEBB-464A03A2058B}"/>
                  </a:ext>
                </a:extLst>
              </p14:cNvPr>
              <p14:cNvContentPartPr/>
              <p14:nvPr/>
            </p14:nvContentPartPr>
            <p14:xfrm>
              <a:off x="8358840" y="2379240"/>
              <a:ext cx="266040" cy="2692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3AC645B-3EB2-9662-BEBB-464A03A2058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349480" y="2369880"/>
                <a:ext cx="28476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604B37C-1D95-5F62-3208-EE107D6F335F}"/>
                  </a:ext>
                </a:extLst>
              </p14:cNvPr>
              <p14:cNvContentPartPr/>
              <p14:nvPr/>
            </p14:nvContentPartPr>
            <p14:xfrm>
              <a:off x="7997760" y="2472840"/>
              <a:ext cx="367920" cy="3279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604B37C-1D95-5F62-3208-EE107D6F335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988400" y="2463480"/>
                <a:ext cx="386640" cy="34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13887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E7ED5-271D-12A2-FBDA-506A9BC61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E037E-640D-FB76-9161-BE66F6DEE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77E4C-5E97-45D7-C61B-47D91D873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Optimizing the objective for one point at a time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62F1023-64CF-2818-C585-06F6AC426AB8}"/>
              </a:ext>
            </a:extLst>
          </p:cNvPr>
          <p:cNvGrpSpPr/>
          <p:nvPr/>
        </p:nvGrpSpPr>
        <p:grpSpPr>
          <a:xfrm>
            <a:off x="753643" y="2048943"/>
            <a:ext cx="3904487" cy="4054355"/>
            <a:chOff x="1284286" y="707085"/>
            <a:chExt cx="2092626" cy="19001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06F21B7-8956-6E60-E620-3D5632E5D03F}"/>
                </a:ext>
              </a:extLst>
            </p:cNvPr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480AC4C-CDDA-0409-6216-5D12019605E6}"/>
                </a:ext>
              </a:extLst>
            </p:cNvPr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8051421F-3366-48F8-E0E4-17C36D124FEE}"/>
              </a:ext>
            </a:extLst>
          </p:cNvPr>
          <p:cNvSpPr/>
          <p:nvPr/>
        </p:nvSpPr>
        <p:spPr>
          <a:xfrm>
            <a:off x="1640913" y="4510266"/>
            <a:ext cx="190965" cy="18646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61D395-1063-88E4-3E8D-BD8B752B9352}"/>
              </a:ext>
            </a:extLst>
          </p:cNvPr>
          <p:cNvSpPr/>
          <p:nvPr/>
        </p:nvSpPr>
        <p:spPr>
          <a:xfrm>
            <a:off x="666561" y="6010066"/>
            <a:ext cx="190965" cy="1864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329BFA-9ABC-A101-8D4E-9D57C5055C6D}"/>
              </a:ext>
            </a:extLst>
          </p:cNvPr>
          <p:cNvSpPr txBox="1"/>
          <p:nvPr/>
        </p:nvSpPr>
        <p:spPr>
          <a:xfrm>
            <a:off x="4577155" y="5796771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E75CD6-5938-6517-9038-ADA90005684F}"/>
              </a:ext>
            </a:extLst>
          </p:cNvPr>
          <p:cNvSpPr txBox="1"/>
          <p:nvPr/>
        </p:nvSpPr>
        <p:spPr>
          <a:xfrm>
            <a:off x="483153" y="1500303"/>
            <a:ext cx="557783" cy="548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C851714-B1C7-9F49-2388-73BEEFD038F9}"/>
                  </a:ext>
                </a:extLst>
              </p:cNvPr>
              <p:cNvSpPr txBox="1"/>
              <p:nvPr/>
            </p:nvSpPr>
            <p:spPr>
              <a:xfrm>
                <a:off x="6147768" y="3194887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C851714-B1C7-9F49-2388-73BEEFD03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768" y="3194887"/>
                <a:ext cx="4771756" cy="7180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A71A482-5512-56D2-337E-D72B37742030}"/>
                  </a:ext>
                </a:extLst>
              </p:cNvPr>
              <p:cNvSpPr txBox="1"/>
              <p:nvPr/>
            </p:nvSpPr>
            <p:spPr>
              <a:xfrm>
                <a:off x="4692905" y="2154199"/>
                <a:ext cx="5565178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+   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A71A482-5512-56D2-337E-D72B377420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905" y="2154199"/>
                <a:ext cx="5565178" cy="78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5BCAAB2-7382-FE90-98A6-6C1B250A42A5}"/>
                  </a:ext>
                </a:extLst>
              </p:cNvPr>
              <p:cNvSpPr txBox="1"/>
              <p:nvPr/>
            </p:nvSpPr>
            <p:spPr>
              <a:xfrm>
                <a:off x="6147768" y="3966492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0" i="1" smtClean="0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chemeClr val="bg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2400" i="1">
                                          <a:solidFill>
                                            <a:schemeClr val="bg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solidFill>
                                        <a:schemeClr val="bg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5BCAAB2-7382-FE90-98A6-6C1B250A4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768" y="3966492"/>
                <a:ext cx="4771756" cy="7180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3887774-B6C3-A413-7A0C-1B348E609B0F}"/>
                  </a:ext>
                </a:extLst>
              </p14:cNvPr>
              <p14:cNvContentPartPr/>
              <p14:nvPr/>
            </p14:nvContentPartPr>
            <p14:xfrm>
              <a:off x="8443800" y="4773600"/>
              <a:ext cx="61200" cy="176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3887774-B6C3-A413-7A0C-1B348E609B0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34440" y="4764240"/>
                <a:ext cx="7992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226F8DC-CDC1-60B3-9AD6-F946BCBA45D5}"/>
                  </a:ext>
                </a:extLst>
              </p14:cNvPr>
              <p14:cNvContentPartPr/>
              <p14:nvPr/>
            </p14:nvContentPartPr>
            <p14:xfrm>
              <a:off x="1441922" y="1479960"/>
              <a:ext cx="317880" cy="3582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226F8DC-CDC1-60B3-9AD6-F946BCBA45D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32562" y="1470600"/>
                <a:ext cx="336600" cy="37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0FF8035-6886-ACA2-7B67-280D2261EBB6}"/>
                  </a:ext>
                </a:extLst>
              </p14:cNvPr>
              <p14:cNvContentPartPr/>
              <p14:nvPr/>
            </p14:nvContentPartPr>
            <p14:xfrm>
              <a:off x="193320" y="1483200"/>
              <a:ext cx="1182240" cy="28119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0FF8035-6886-ACA2-7B67-280D2261EBB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3960" y="1473840"/>
                <a:ext cx="1200960" cy="28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06AB2FC-D158-2B89-C11F-DFBC9015E084}"/>
                  </a:ext>
                </a:extLst>
              </p14:cNvPr>
              <p14:cNvContentPartPr/>
              <p14:nvPr/>
            </p14:nvContentPartPr>
            <p14:xfrm>
              <a:off x="1617242" y="1424520"/>
              <a:ext cx="235800" cy="2037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06AB2FC-D158-2B89-C11F-DFBC9015E08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07882" y="1415160"/>
                <a:ext cx="25452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4834AB33-9649-6D4E-B655-9B78FDAB0615}"/>
                  </a:ext>
                </a:extLst>
              </p14:cNvPr>
              <p14:cNvContentPartPr/>
              <p14:nvPr/>
            </p14:nvContentPartPr>
            <p14:xfrm>
              <a:off x="359280" y="1591920"/>
              <a:ext cx="2044080" cy="37990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4834AB33-9649-6D4E-B655-9B78FDAB061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9920" y="1582560"/>
                <a:ext cx="2062800" cy="381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396C1B2-62A2-FFB6-7AD7-F3F6463CA162}"/>
                  </a:ext>
                </a:extLst>
              </p14:cNvPr>
              <p14:cNvContentPartPr/>
              <p14:nvPr/>
            </p14:nvContentPartPr>
            <p14:xfrm>
              <a:off x="223200" y="2683080"/>
              <a:ext cx="9338400" cy="4091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396C1B2-62A2-FFB6-7AD7-F3F6463CA16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3840" y="2673720"/>
                <a:ext cx="9357120" cy="410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213335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C67E-5A37-4E10-87B6-9E3F5335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5A2914-BD92-4EAC-A191-38E41DE74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5CEBD02-ED48-4072-971E-C3CC2C359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7" y="1085850"/>
            <a:ext cx="92678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88C98EE-EF68-4F53-B8E5-68B03181D5FF}"/>
                  </a:ext>
                </a:extLst>
              </p14:cNvPr>
              <p14:cNvContentPartPr/>
              <p14:nvPr/>
            </p14:nvContentPartPr>
            <p14:xfrm>
              <a:off x="7578360" y="3089880"/>
              <a:ext cx="104760" cy="59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88C98EE-EF68-4F53-B8E5-68B03181D5F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34800" y="3080520"/>
                <a:ext cx="17172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FA292C8-7A91-5C38-E75A-3E21C14B405C}"/>
                  </a:ext>
                </a:extLst>
              </p14:cNvPr>
              <p14:cNvContentPartPr/>
              <p14:nvPr/>
            </p14:nvContentPartPr>
            <p14:xfrm>
              <a:off x="7736353" y="2788725"/>
              <a:ext cx="369360" cy="4298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FA292C8-7A91-5C38-E75A-3E21C14B405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26993" y="2779365"/>
                <a:ext cx="388080" cy="44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820815-22AC-3F91-1BF9-22635523BB61}"/>
                  </a:ext>
                </a:extLst>
              </p:cNvPr>
              <p:cNvSpPr txBox="1"/>
              <p:nvPr/>
            </p:nvSpPr>
            <p:spPr>
              <a:xfrm>
                <a:off x="1908058" y="5977759"/>
                <a:ext cx="4771756" cy="718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(1)</m:t>
                                  </m:r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(1)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820815-22AC-3F91-1BF9-22635523B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8058" y="5977759"/>
                <a:ext cx="4771756" cy="7180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E3EA44B-968C-7CC9-EEBE-F6FA553748E2}"/>
                  </a:ext>
                </a:extLst>
              </p14:cNvPr>
              <p14:cNvContentPartPr/>
              <p14:nvPr/>
            </p14:nvContentPartPr>
            <p14:xfrm>
              <a:off x="7224480" y="2844720"/>
              <a:ext cx="470520" cy="9781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E3EA44B-968C-7CC9-EEBE-F6FA553748E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15120" y="2835360"/>
                <a:ext cx="489240" cy="99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466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842B1-B5CD-F39C-AA93-0C54689C9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3: Two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85A26-F4F0-21D9-28D9-F7A2E614D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8745248" cy="627812"/>
          </a:xfrm>
        </p:spPr>
        <p:txBody>
          <a:bodyPr/>
          <a:lstStyle/>
          <a:p>
            <a:r>
              <a:rPr lang="en-US" dirty="0"/>
              <a:t>Fill in the blanks: Linear </a:t>
            </a:r>
            <a:r>
              <a:rPr lang="en-US" dirty="0" err="1"/>
              <a:t>regession</a:t>
            </a:r>
            <a:r>
              <a:rPr lang="en-US" dirty="0"/>
              <a:t> optimization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B111B5-6ACF-AE81-94DE-D373D0D6922A}"/>
              </a:ext>
            </a:extLst>
          </p:cNvPr>
          <p:cNvSpPr txBox="1">
            <a:spLocks/>
          </p:cNvSpPr>
          <p:nvPr/>
        </p:nvSpPr>
        <p:spPr>
          <a:xfrm>
            <a:off x="552099" y="3267802"/>
            <a:ext cx="5106135" cy="6278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1) What type of optimization?</a:t>
            </a:r>
          </a:p>
          <a:p>
            <a:pPr marL="744538" lvl="1" indent="-514350">
              <a:buFont typeface="+mj-lt"/>
              <a:buAutoNum type="alphaUcPeriod"/>
            </a:pPr>
            <a:r>
              <a:rPr lang="en-US" sz="2800" dirty="0"/>
              <a:t>min</a:t>
            </a:r>
          </a:p>
          <a:p>
            <a:pPr marL="744538" lvl="1" indent="-514350">
              <a:buFont typeface="+mj-lt"/>
              <a:buAutoNum type="alphaUcPeriod"/>
            </a:pPr>
            <a:r>
              <a:rPr lang="en-US" sz="2800" dirty="0"/>
              <a:t>max</a:t>
            </a:r>
          </a:p>
          <a:p>
            <a:pPr marL="744538" lvl="1" indent="-514350">
              <a:buFont typeface="+mj-lt"/>
              <a:buAutoNum type="alphaUcPeriod"/>
            </a:pPr>
            <a:r>
              <a:rPr lang="en-US" sz="2800" dirty="0" err="1"/>
              <a:t>argmin</a:t>
            </a:r>
            <a:endParaRPr lang="en-US" sz="2800" dirty="0"/>
          </a:p>
          <a:p>
            <a:pPr marL="744538" lvl="1" indent="-514350">
              <a:buFont typeface="+mj-lt"/>
              <a:buAutoNum type="alphaUcPeriod"/>
            </a:pPr>
            <a:r>
              <a:rPr lang="en-US" sz="2800" dirty="0"/>
              <a:t>argmax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EB813BB-7525-6C94-8BD0-F4F6325DED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61564" y="3267802"/>
                <a:ext cx="5106135" cy="627812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2) What are we optimizing over?</a:t>
                </a:r>
              </a:p>
              <a:p>
                <a:pPr marL="744538" lvl="1" indent="-514350">
                  <a:buFont typeface="+mj-lt"/>
                  <a:buAutoNum type="alphaUcPeriod"/>
                </a:pPr>
                <a:r>
                  <a:rPr lang="en-US" sz="2800" dirty="0"/>
                  <a:t> x</a:t>
                </a:r>
              </a:p>
              <a:p>
                <a:pPr marL="744538" lvl="1" indent="-514350">
                  <a:buFont typeface="+mj-lt"/>
                  <a:buAutoNum type="alphaUcPeriod"/>
                </a:pPr>
                <a:r>
                  <a:rPr lang="en-US" sz="2800" dirty="0"/>
                  <a:t> y</a:t>
                </a:r>
              </a:p>
              <a:p>
                <a:pPr marL="744538" lvl="1" indent="-514350">
                  <a:buFont typeface="+mj-lt"/>
                  <a:buAutoNum type="alphaUcPeriod"/>
                </a:pPr>
                <a:r>
                  <a:rPr lang="en-US" sz="2800" b="0" dirty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b="0" dirty="0"/>
              </a:p>
              <a:p>
                <a:pPr marL="744538" lvl="1" indent="-514350">
                  <a:buFont typeface="+mj-lt"/>
                  <a:buAutoNum type="alphaUcPeriod"/>
                </a:pPr>
                <a:r>
                  <a:rPr lang="en-US" sz="2800" b="0" dirty="0"/>
                  <a:t> x,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b="0" dirty="0"/>
              </a:p>
              <a:p>
                <a:pPr marL="744538" lvl="1" indent="-514350">
                  <a:buFont typeface="+mj-lt"/>
                  <a:buAutoNum type="alphaUcPeriod"/>
                </a:pPr>
                <a:r>
                  <a:rPr lang="en-US" sz="2800" dirty="0"/>
                  <a:t> x, y</a:t>
                </a:r>
              </a:p>
              <a:p>
                <a:pPr marL="744538" lvl="1" indent="-514350">
                  <a:buFont typeface="+mj-lt"/>
                  <a:buAutoNum type="alphaUcPeriod"/>
                </a:pPr>
                <a:r>
                  <a:rPr lang="en-US" sz="2800" b="0" dirty="0"/>
                  <a:t>x, y,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b="0" dirty="0"/>
              </a:p>
              <a:p>
                <a:pPr marL="744538" lvl="1" indent="-514350">
                  <a:buFont typeface="+mj-lt"/>
                  <a:buAutoNum type="alphaUcPeriod"/>
                </a:pPr>
                <a:endParaRPr lang="en-US" sz="280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EB813BB-7525-6C94-8BD0-F4F6325DE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564" y="3267802"/>
                <a:ext cx="5106135" cy="627812"/>
              </a:xfrm>
              <a:prstGeom prst="rect">
                <a:avLst/>
              </a:prstGeom>
              <a:blipFill>
                <a:blip r:embed="rId2"/>
                <a:stretch>
                  <a:fillRect l="-2506" t="-15534" b="-432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8419AF1-0331-BE9D-09FF-916E5851FE44}"/>
              </a:ext>
            </a:extLst>
          </p:cNvPr>
          <p:cNvSpPr txBox="1">
            <a:spLocks/>
          </p:cNvSpPr>
          <p:nvPr/>
        </p:nvSpPr>
        <p:spPr>
          <a:xfrm>
            <a:off x="4860435" y="1859227"/>
            <a:ext cx="3413370" cy="6278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_</a:t>
            </a:r>
            <a:r>
              <a:rPr lang="en-US" u="sng" dirty="0">
                <a:solidFill>
                  <a:schemeClr val="tx1"/>
                </a:solidFill>
              </a:rPr>
              <a:t>1) ____?</a:t>
            </a:r>
            <a:r>
              <a:rPr lang="en-US" dirty="0">
                <a:solidFill>
                  <a:schemeClr val="tx1"/>
                </a:solidFill>
              </a:rPr>
              <a:t>_____</a:t>
            </a:r>
          </a:p>
          <a:p>
            <a:r>
              <a:rPr lang="en-US" dirty="0">
                <a:solidFill>
                  <a:schemeClr val="tx1"/>
                </a:solidFill>
              </a:rPr>
              <a:t>        _</a:t>
            </a:r>
            <a:r>
              <a:rPr lang="en-US" u="sng" dirty="0">
                <a:solidFill>
                  <a:schemeClr val="tx1"/>
                </a:solidFill>
              </a:rPr>
              <a:t>2)  ?</a:t>
            </a:r>
            <a:r>
              <a:rPr lang="en-US" dirty="0">
                <a:solidFill>
                  <a:schemeClr val="tx1"/>
                </a:solidFill>
              </a:rPr>
              <a:t>__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8CB374A8-21EA-748D-C158-E03F97A7F2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02977" y="1671497"/>
                <a:ext cx="4393454" cy="124385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8CB374A8-21EA-748D-C158-E03F97A7F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2977" y="1671497"/>
                <a:ext cx="4393454" cy="12438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6A1E310-04CD-74D6-0846-5C05F73661C3}"/>
                  </a:ext>
                </a:extLst>
              </p14:cNvPr>
              <p14:cNvContentPartPr/>
              <p14:nvPr/>
            </p14:nvContentPartPr>
            <p14:xfrm>
              <a:off x="588960" y="1121040"/>
              <a:ext cx="10847880" cy="40658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6A1E310-04CD-74D6-0846-5C05F73661C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9600" y="1111680"/>
                <a:ext cx="10866600" cy="408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2494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5516</TotalTime>
  <Words>2741</Words>
  <Application>Microsoft Office PowerPoint</Application>
  <PresentationFormat>Widescreen</PresentationFormat>
  <Paragraphs>835</Paragraphs>
  <Slides>87</Slides>
  <Notes>8</Notes>
  <HiddenSlides>3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5" baseType="lpstr">
      <vt:lpstr>Arial</vt:lpstr>
      <vt:lpstr>Calibri</vt:lpstr>
      <vt:lpstr>Calibri Light</vt:lpstr>
      <vt:lpstr>Cambria Math</vt:lpstr>
      <vt:lpstr>Candara</vt:lpstr>
      <vt:lpstr>Times New Roman</vt:lpstr>
      <vt:lpstr>Wingdings</vt:lpstr>
      <vt:lpstr>Office Theme</vt:lpstr>
      <vt:lpstr>  10-315 Introduction to ML  Optimization and Linear Regression</vt:lpstr>
      <vt:lpstr>Pre-reading: Optimization Formulation</vt:lpstr>
      <vt:lpstr>Pre-reading: Empirical Risk Minimization</vt:lpstr>
      <vt:lpstr>Pre-reading: Loss Functions</vt:lpstr>
      <vt:lpstr>Poll (unused)</vt:lpstr>
      <vt:lpstr>Poll (unused)</vt:lpstr>
      <vt:lpstr>Poll 1</vt:lpstr>
      <vt:lpstr>Poll 2</vt:lpstr>
      <vt:lpstr>Poll 3: Two questions</vt:lpstr>
      <vt:lpstr>Pre-reading: Risk in Regression</vt:lpstr>
      <vt:lpstr>Linear Regression Optimzation</vt:lpstr>
      <vt:lpstr>Linear in Higher Dimensions</vt:lpstr>
      <vt:lpstr>Linear Regression Optimzation</vt:lpstr>
      <vt:lpstr>Contructing the Design Matrix</vt:lpstr>
      <vt:lpstr>Linear Algebra Formulation</vt:lpstr>
      <vt:lpstr>Reminder (Lec 2): Dataset notation</vt:lpstr>
      <vt:lpstr>Linear Algebra Formulation</vt:lpstr>
      <vt:lpstr>Linear Algebra Formulation</vt:lpstr>
      <vt:lpstr>Linear Algebra Formulation</vt:lpstr>
      <vt:lpstr>Linear Regression</vt:lpstr>
      <vt:lpstr>Poll 4</vt:lpstr>
      <vt:lpstr>Linear Regression</vt:lpstr>
      <vt:lpstr>Linear Regression</vt:lpstr>
      <vt:lpstr>Closed-form Solution</vt:lpstr>
      <vt:lpstr>Linear Regression</vt:lpstr>
      <vt:lpstr>Linear Regression</vt:lpstr>
      <vt:lpstr>Calculus Time-out</vt:lpstr>
      <vt:lpstr>Calculus with Linear Algebra</vt:lpstr>
      <vt:lpstr>Calculus with Linear Algebra</vt:lpstr>
      <vt:lpstr>Calculus with Linear Algebra</vt:lpstr>
      <vt:lpstr>Calculus with Linear Algebra</vt:lpstr>
      <vt:lpstr>Numerator Layout</vt:lpstr>
      <vt:lpstr>Denominator Layout</vt:lpstr>
      <vt:lpstr>Calculus with Linear Algebra</vt:lpstr>
      <vt:lpstr>Calculus with Linear Algebra</vt:lpstr>
      <vt:lpstr>Calculus with Linear Algebra</vt:lpstr>
      <vt:lpstr>Calculus with Linear Algebra</vt:lpstr>
      <vt:lpstr>Calculus with Linear Algebra</vt:lpstr>
      <vt:lpstr>Calculus with Linear Algebra</vt:lpstr>
      <vt:lpstr>Calculus with Linear Algebra</vt:lpstr>
      <vt:lpstr>Exercise</vt:lpstr>
      <vt:lpstr>Derivatives of Functions with Respect to Vectors</vt:lpstr>
      <vt:lpstr>Numerator Layout</vt:lpstr>
      <vt:lpstr>Denominator Layout</vt:lpstr>
      <vt:lpstr>Linear Regression</vt:lpstr>
      <vt:lpstr>Linear Regression</vt:lpstr>
      <vt:lpstr>Linear Regression</vt:lpstr>
      <vt:lpstr>Linear Regression</vt:lpstr>
      <vt:lpstr>Linear Regression</vt:lpstr>
      <vt:lpstr>Linear Regression</vt:lpstr>
      <vt:lpstr>Linear Regression</vt:lpstr>
      <vt:lpstr>Linear Regression</vt:lpstr>
      <vt:lpstr>Linear Regression</vt:lpstr>
      <vt:lpstr>Optimization</vt:lpstr>
      <vt:lpstr>Linear Regression</vt:lpstr>
      <vt:lpstr>Poll 5</vt:lpstr>
      <vt:lpstr>Linear Regression</vt:lpstr>
      <vt:lpstr>Linear Regression</vt:lpstr>
      <vt:lpstr>Linear Regression</vt:lpstr>
      <vt:lpstr>Linear Regression</vt:lpstr>
      <vt:lpstr>Linear Regression</vt:lpstr>
      <vt:lpstr>Optimization</vt:lpstr>
      <vt:lpstr>Optimization</vt:lpstr>
      <vt:lpstr>Optimization</vt:lpstr>
      <vt:lpstr>Linear Regression</vt:lpstr>
      <vt:lpstr>Linear Regression</vt:lpstr>
      <vt:lpstr>Poll 6</vt:lpstr>
      <vt:lpstr>Linear Regression</vt:lpstr>
      <vt:lpstr>Optimization</vt:lpstr>
      <vt:lpstr>Optimization</vt:lpstr>
      <vt:lpstr>Linear Regression</vt:lpstr>
      <vt:lpstr>Linear Regression Gradient Descent</vt:lpstr>
      <vt:lpstr>Linear Regression Gradient Descent</vt:lpstr>
      <vt:lpstr>Gradient Descent</vt:lpstr>
      <vt:lpstr>Convergence Curves</vt:lpstr>
      <vt:lpstr>Additional Slides</vt:lpstr>
      <vt:lpstr>(Batch) Gradient Descent</vt:lpstr>
      <vt:lpstr>Stochastic Gradient Descent (SGD)</vt:lpstr>
      <vt:lpstr>Stochastic Gradient Descent (SGD)</vt:lpstr>
      <vt:lpstr>(Batch) Gradient Descent</vt:lpstr>
      <vt:lpstr>(Batch) Gradient Descent</vt:lpstr>
      <vt:lpstr>Stochastic Gradient Descent</vt:lpstr>
      <vt:lpstr>Stochastic Gradient Descent</vt:lpstr>
      <vt:lpstr>Stochastic Gradient Descent</vt:lpstr>
      <vt:lpstr>Stochastic Gradient Descent</vt:lpstr>
      <vt:lpstr>Stochastic Gradient Descent</vt:lpstr>
      <vt:lpstr>Stochastic Gradient Descent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186</cp:revision>
  <dcterms:created xsi:type="dcterms:W3CDTF">2020-05-18T13:01:09Z</dcterms:created>
  <dcterms:modified xsi:type="dcterms:W3CDTF">2025-02-03T18:07:58Z</dcterms:modified>
</cp:coreProperties>
</file>