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31"/>
  </p:notesMasterIdLst>
  <p:sldIdLst>
    <p:sldId id="2327" r:id="rId4"/>
    <p:sldId id="2459" r:id="rId5"/>
    <p:sldId id="1264" r:id="rId6"/>
    <p:sldId id="2456" r:id="rId7"/>
    <p:sldId id="2466" r:id="rId8"/>
    <p:sldId id="2475" r:id="rId9"/>
    <p:sldId id="2457" r:id="rId10"/>
    <p:sldId id="2465" r:id="rId11"/>
    <p:sldId id="2467" r:id="rId12"/>
    <p:sldId id="287" r:id="rId13"/>
    <p:sldId id="2468" r:id="rId14"/>
    <p:sldId id="754" r:id="rId15"/>
    <p:sldId id="755" r:id="rId16"/>
    <p:sldId id="756" r:id="rId17"/>
    <p:sldId id="757" r:id="rId18"/>
    <p:sldId id="759" r:id="rId19"/>
    <p:sldId id="760" r:id="rId20"/>
    <p:sldId id="810" r:id="rId21"/>
    <p:sldId id="2474" r:id="rId22"/>
    <p:sldId id="808" r:id="rId23"/>
    <p:sldId id="809" r:id="rId24"/>
    <p:sldId id="1028" r:id="rId25"/>
    <p:sldId id="446" r:id="rId26"/>
    <p:sldId id="447" r:id="rId27"/>
    <p:sldId id="448" r:id="rId28"/>
    <p:sldId id="1029" r:id="rId29"/>
    <p:sldId id="806" r:id="rId3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83" autoAdjust="0"/>
    <p:restoredTop sz="79796" autoAdjust="0"/>
  </p:normalViewPr>
  <p:slideViewPr>
    <p:cSldViewPr snapToGrid="0">
      <p:cViewPr>
        <p:scale>
          <a:sx n="74" d="100"/>
          <a:sy n="74" d="100"/>
        </p:scale>
        <p:origin x="17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9T14:24:47.92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23188 4623 42383 0,'-10'-2'3776'0,"1"2"-3024"0,3 2-608 0,4 2-144 0,2-1 208 0,-2-2 16 0,-4 3 0 0,-4 2 0 16,-5 5-672-16,-1 1-144 0,-2 6-32 0,-1 0 0 0,1 2 400 0,0-2 80 0,2 3 16 0,3-1 0 15,0 3 128-15,2-1 0 0,1 3 0 0,2-1 0 16,-1 5 272-16,0-1 96 0,3-2 16 0,-1 0 0 0,-2 9 96 0,-1 4 32 16,-1 6 0-16,-1 1 0 0,-1-1-160 15,1 1-32-15,2 1 0 0,-1-4 0 0,1-4-96 0,0-1-32 31,0-6 0-31,2-1 0 0,-2-2-48 0,1-5-16 0,2-4 0 0,1-8 0 0,1-2 208 0,1-4 48 16,1-3 0-16,3-6 0 0,0 1 0 0,3-4 0 16,-1-2 0-16,3-2 0 15,1-4-384-15,2 0 0 0,-1-2 0 0,2-3 0 0,2 3 0 0,0 0 0 16,2 1 0-16,0 2 0 0,0 4 0 0,-1 1 0 16,0 1 0-16,-2 6-128 0,-1-1 128 0,2 4 0 15,3 2 128-15,2 0-128 0,3 2 128 0,7 2-128 16,3-1 128-16,5 0-128 0,7-1 0 0,6-1 144 0,4 0-144 15,5-2 0-15,2-1 144 0,7 2-144 0,6-2 0 0,7 4 144 16,3 4-144-16,3 3 192 0,3-3-192 0,-1 2 192 16,-1 0-192-16,7 2 0 0,7 2 0 15,1 0-176-15,-2-1 176 0,2-2-208 0,4 2 80 0,2-2 128 16,0 0-368-16,2 2 48 0,4-1 16 0,0-2 0 16,1-3 176-16,-1-3 128 0,1 1-192 0,-2-1 192 15,0-3 0-15,-1 1 0 0,-6-2 0 0,1-1 0 16,2 2 0-16,-5-1 0 15,-3 0 0-15,-6 0 0 0,-8 2 0 0,-1-1 0 0,-1 0-128 0,-6 1 128 16,-7 1-192-16,-8 1 192 0,-5 0-192 0,-5-1 192 16,-4 0-160-16,-4-1 160 0,-7-2-128 0,-2 2 128 0,-2-2 0 15,-2-2-160-15,-3 0 160 16,-1 0 0-16,-1 0 0 0,-1-2 256 0,-2 2-32 0,0-4 0 0,-4 4 64 0,2 0 16 16,-1-2 0-16,0 2 0 15,-1-3-304-15,-3 3 128 0,-2 0-128 0,-1 0 0 0,-2 0 0 0,-4 0 0 16,0 3 0-16,-5-3 0 0,-1 0 0 0,-1 0 0 15,-1 0 0-15,-1 0 0 0,-2 0 256 0,-1 0 0 16,0 0 0-16,0-3 0 0,0 2 0 0,0-5 0 16,0 1 0-16,1-3 0 0,2 0 112 0,1-2 16 15,2-4 0-15,1-2 0 0,2-1-176 0,1-3-16 16,1-6-16-16,3-2 0 16,2-3-16-16,0-6 0 0,3 1 0 0,1-5 0 0,2-1-160 0,2-4 128 15,-1 0-128-15,1-1 128 0,-1 0-128 0,0-6 0 16,-1-1 0-16,-1-3 0 0,0 0 0 0,-2-2 0 0,0 2 0 15,0 2 0-15,-2-2-208 0,2 4 16 0,0 1 16 0,-2 5 0 16,2 3-48-16,-2 6-16 0,-1 3 0 0,-1 6 0 16,-1 2 240-16,-2 4-176 15,0 4 176-15,0 1-160 0,-2 3 160 0,0 1 0 0,-3 6 0 0,-1 0 0 16,0 4-144 0,-2 4 0-16,-1-2 0 0,-2 4 0 0,-2 2-80 0,0 0-16 0,-3 0 0 0,0 2 0 15,1 0 96-15,-2 0 16 0,0 3 0 0,0-3 0 16,0 0 128-16,0 0 0 0,-1-1 0 0,1-2 0 15,-1 3 0-15,-1-4 0 0,-1 5 0 0,-1-4 0 16,-3 0 128-16,0 0-128 0,-3-1 128 0,-2 0-128 0,-1 1 0 0,-3-2 128 16,-3 1-128-16,-4-2 0 0,-3 3 0 0,-5-6 0 15,-2 6 0-15,-5-3 0 0,-1-3 0 0,-1 1 0 16,-1-2 0-16,-3 0 0 0,-5-2 0 0,-4 0 0 16,-5 0 0-16,-5 0 0 0,-2-2 160 0,-5 0-32 15,-4-2-128-15,-5-3 192 0,-5 5-192 0,-2 0 0 16,0 2 0-16,-2 0 0 15,-1-3 0-15,-1 6 224 0,-1 0-32 0,1 2-16 0,6 1 64 0,-4-3 16 16,-2 6 0-16,1-2 0 0,5 2-256 0,2-1 144 31,5-2-144-31,1 0 128 0,1 0-128 0,1 1 0 0,2 2 0 0,1-3 0 16,1 0 0-16,3 0 0 0,-3 0 0 0,2 2 0 0,3 2 0 0,1-4 0 0,5 0 0 0,-1-3 0 16,4 2 0-16,0 1 0 15,2 1 128-15,3 2-128 16,4-1 0-16,3 2 0 0,2-4 0 0,1 1-176 15,5 2 176-15,-1-1 0 0,2 2-144 0,3 2 144 16,2-2-160-16,4 5 160 0,3-3-208 0,3 0 80 16,4 0 128-16,2-2 0 0,2-2 0 0,3 2 0 15,3-3 0-15,1 2 0 0,1-1 0 0,3-2 0 16,0 0 0-16,2-2 0 0,2 2 0 0,1-3 0 16,1 2 0-16,2-1 0 0,1 0 0 0,2 0 0 0,0-2 0 15,1 2 0-15,3-1 0 0,-2 2 0 0,2-2 0 0,2 3 0 16,0-2 0-16,0 2 0 0,1 2 0 0,0 1 0 15,0 3 0-15,0 0 0 0,-2 2 0 0,0 4 0 16,-1 0 0-16,-1 1 0 0,-1 3-144 0,0-3 144 16,-2 4-160-16,-3 0 160 0,2 3 0 0,-4-1 0 15,1 2 0-15,-2 2 160 0,-1-3-160 0,-1 1 0 16,0-2 0-16,-2 2 0 0,1-1 0 0,-1-1 0 16,2-3 0-16,-1-3 0 0,1 0 0 0,1-2 0 15,1-4 0-15,1-3 0 16,2 1-688-16,1-5-208 0</inkml:trace>
  <inkml:trace contextRef="#ctx0" brushRef="#br0" timeOffset="1">24324 4873 19343 0,'-1'0'1728'0,"1"0"-1392"0,0 0-336 0,-1 0 0 0,1 0 608 0,0 0 48 0,0 0 16 0,-3 0 0 0,1 0-256 0,-1 0-48 16,0 0-16-16,3 0 0 0,0 0 928 0,0 0 176 15,0 0 32-15,0 0 16 0,0 0 96 0,0 0 0 16,-20-6 16-16,16 7 0 0,0 4-160 0,-2-1-48 16,0 5 0-16,-3 1 0 15,-1 2-720-15,-3-1-160 0,-1 4-16 0,-3 3-16 0,-4 2-272 0,-4 5-48 16,-3 0-16-16,-1 1 0 0,-2 2-160 0,-3 1 0 16,-3-1 0-16,1 0 0 0,0-3 0 0,4-3 0 15,2-2 0-15,5-1 0 0,1-3 0 0,1-4 0 0,4 1 0 0,0-7 0 31,1 0-400-31,0-6-176 0,3-5-16 0,1-2-17360 0</inkml:trace>
  <inkml:trace contextRef="#ctx0" brushRef="#br0" timeOffset="2">23747 4836 40543 0,'-2'-4'1792'0,"1"2"384"0,1 1-1744 0,0 1-432 0,3 1 0 0,-1-1 0 0,3 2 0 0,0 2 0 0,4-1 128 0,3 4-128 0,2 4 0 0,1-1 0 16,1 2 0-16,-2 5 128 0,1-1-128 0,0 2 128 15,0 4-128-15,0 2 128 0,-3-1-128 0,2 5 0 16,1 3-160-16,-4-1 160 0,1 5-128 0,-3-3 128 16,1-1 0-16,-3-2-144 15,2-1-1136-15,-1-5-240 0,1 2-32 0,1-6-16 16,0-3-576-16,0-4-112 0,1-2-32 0,1-1-10912 0</inkml:trace>
  <inkml:trace contextRef="#ctx0" brushRef="#br0" timeOffset="3">24522 5273 43311 0,'-9'8'1920'0,"1"-1"384"0,0 0-1840 0,3-1-464 0,3-1 0 0,1-1 0 0,1-1-976 0,-3 4-304 0,-1 3-48 0,0 2-16 16,-1 3 1040-16,0 1 304 0,2-4-128 0,1-1 128 15,2 0-512-15,0 1-16 0,2-1-16 0,1 1 0 16,0-2-1120-16,1 0-240 0</inkml:trace>
  <inkml:trace contextRef="#ctx0" brushRef="#br0" timeOffset="4">24792 4830 39615 0,'-4'-4'3520'0,"0"1"-2816"0,3 0-560 0,2 1-144 0,2 0 400 0,-1 0 48 0,2-2 16 0,1-6 0 16,2 2-464-16,4-5 0 0,4 3 0 0,1 2 0 15,0 2 0-15,3 2 0 0,-1 4-160 0,2 4 160 16,0 2-192-16,1 5 64 0,-1-1 0 0,0 2 0 16,-1 2 128-16,0 1 0 0,-1-2 0 0,0 0 0 15,0 0 160-15,-2-2 64 0,2 2 16 0,-1-3 0 16,0-3 64-16,-1 2 16 0,2 0 0 0,-1 0 0 0,2-1-144 16,-2-2-32-16,1 2 0 0,0-1 0 0,-2-4-144 0,-1 3 0 15,1-3 0-15,-3 2 0 0,0-3 0 0,-2 2 0 16,-2 1 0-16,-2-1 0 0,-1-2 0 0,-2-1 0 15,-3 2 0-15,0-1 0 0,-2 2 0 0,-1-4 208 16,-1 4-48-16,-2-4-16 0,0 2 144 0,-1 0 32 16,-1 0 0-16,-1 0 0 15,2 2-160-15,-3-1-32 0,-2 0 0 0,-4 4 0 0,-2-1-128 0,-1 4 0 16,-1-4 0-16,-1 4 0 0,-1-2 0 0,0 2 0 16,0 0 0-16,0 0 0 0,-1 2 0 0,0-2 0 15,1 1 0-15,-2-1 0 0,2 0 0 0,2-1 0 16,1-2 0-16,1-3 0 0,2 1 0 0,1-1 0 15,2-4 0-15,2 0 0 16,3-3-368-16,-1-1-48 0,5 1-16 0,-1-2 0 16,3 0-320-16,1-4-64 0,1 3-16 0,1 0-17664 0</inkml:trace>
  <inkml:trace contextRef="#ctx0" brushRef="#br0" timeOffset="5">24957 5339 28559 0,'0'-1'2544'0,"2"-2"-2032"0,-1 3-512 0,0 0 0 0,0-2 384 0,2 2-32 0,-1-1 0 0,3-1 0 0,1 0 1392 0,2 0 288 15,-1-2 48-15,2 2 16 0,1 2-1088 0,0-3-224 16,0 2-32-16,2-2-16 0,1 0-352 0,2 0-80 16,4 0-16-16,1-1 0 0,2-2-112 0,1-3-32 15,3 2 0-15,2-2 0 0,0-1-144 0,0 0 0 16,1 2 0-16,-1-1 128 0,0 1-320 0,-1 2-64 16,1-2 0-16,-2 4-18016 0</inkml:trace>
  <inkml:trace contextRef="#ctx0" brushRef="#br0" timeOffset="6">26306 4678 34095 0,'-2'2'3024'0,"1"2"-2416"0,1-1-480 0,0-2-128 0,0 2 576 0,-2 0 112 0,1 3 16 0,-3 3 0 0,1 4-32 0,-3 2 0 0,-4 5 0 0,0-4 0 15,-3 3-224-15,1-6-32 0,-2 2-16 0,0-3 0 0,-2 1-32 0,0-1-16 16,-1-2 0-16,1 0 0 16,2-1-80-16,0-2-16 0,3 2 0 0,2-3 0 15,3-2-128-15,2-1-128 0,3 0 144 0,2-2-144 0,3 1 0 0,2-2 0 16,2 0 0-16,1 3 0 15,3-3 0-15,0 0 0 0,2 4-128 0,2-2 128 16,0 2-160-16,1-2 160 0,2 5-128 0,0 0 128 16,1-1 0-16,-1 3 0 0,0-3 0 0,0 4-128 15,-2-3 128-15,-1 2 0 0,0 1 0 0,-1 0 0 16,-2-2 0-16,-2 2 0 0,0-1 0 0,-2 1 0 16,-2-3 0-16,-1 4 0 0,-1-1 0 0,-1 3 0 0,-2-1 0 0,-2 2 0 15,-1 2 0-15,-3 2 0 0,-1-2 0 0,-3 3 0 16,-2 3 0-16,-3 0 128 0,-1 4-128 0,-2 2 0 15,-3-3 0-15,2 0 0 0,-4 1 0 16,0-1 0-16,-2-3 0 0,1 0-128 0,1-3 128 0,0 0 0 16,0-3 0-16,0 0-128 0,0-4-256 15,1 2-32-15,2-6-16 0,-1 0 0 0,2-3-1552 0,0-8-304 0</inkml:trace>
  <inkml:trace contextRef="#ctx0" brushRef="#br0" timeOffset="7">26358 4700 40543 0,'-6'-4'1792'0,"1"4"384"0,1 0-1744 0,2 2-432 0,2 0 0 0,0-2 0 0,0 3 144 0,0 0-144 0,0 1 160 0,0 2-160 15,0 3 384-15,2-3-32 0,2 0 0 0,2 0 0 0,4-1 160 0,3 2 16 0,3-3 16 0,2 0 0 16,3 2-48-16,3 1-16 16,2-4 0-16,0 1 0 15,3 5-224-15,1-6-64 0,2 2 0 0,-1 0 0 16,1 0-352-16,2 1-80 0,-1 2-16 0,-1 0-13360 16,2 0-2672-16</inkml:trace>
  <inkml:trace contextRef="#ctx0" brushRef="#br0" timeOffset="8">26196 5872 16575 0,'-7'-6'1472'0,"1"4"-1168"0,0 1-304 0,1-2 0 0,2 3 2304 0,2 0 384 0,0 0 96 0,-2 0 16 15,-1 3-864-15,0-3-160 0,-1 0-48 0,2 1 0 16,2 1-192-16,1-1-32 0,4 4-16 0,1-3 0 31,2 3-576-31,2 1-112 0,2 0-32 0,1 1 0 0,3 3-256 0,2 5-64 16,2-1-16-16,2 4 0 0,1 1-224 0,0 1-32 0,-1 1-16 0,4 1 0 0,5 6-160 0,2 2 128 31,5 3-128-31,0 2 128 0,3-3 80 0,2 4 16 16,5 4 0-16,1 0 0 0,3 5 16 0,2-1 0 0,-1-2 0 0,1 5 0 0,4 0 96 0,6 7 32 15,6 4 0-15,2 1 0 0,2-2-96 0,0-4-16 31,-4-5 0-31,1-1 0 0,2-1-64 0,-3 0-32 16,-1 2 0-16,-6-5 0 0,-8 2-160 0,-5-3 0 16,-7-1 0-16,-4 0 0 0,-5-6 0 0,-3 3 0 15,-4-4 0-15,-2-2 0 0,-5-3 0 0,1-1 0 0,0 1 0 16,-2-1 0-16,-1 3 0 0,0-5 128 0,-2 2-128 0,1 0 128 16,0-2 0-16,-1-2 0 15,1 2 0-15,1-3 0 0,-1-1-128 0,0 0 0 16,2 0 0-16,-4-1 0 0,4-3 0 0,-5-1 0 0,0-1 0 0,-2-4 0 15,-1 2 0-15,-2-5 0 0,0 2 144 0,-2 0-144 16,0-4 144-16,-1 2-144 0,-1-2 192 0,-1 0-192 16,1-1 128-16,-3-1-128 0,2 2 0 0,-2-3 0 15,0 1 0-15,1 1 0 0,-2-2 0 0,1 2 0 16,0-2 128-16,2-1-128 0,-2 2 0 0,3-3 0 0,-2 0 0 0,3 0 160 16,0-2-160-16,0 0 128 0,0 0 64 0,1-2 0 15,0-2 0-15,-1-1 0 0,1-1 48 0,-1 1 16 16,0-3 0-16,-1-2 0 0,0 0-112 0,-1-3-16 15,0 1 0-15,-2-4 0 0,0 0 0 0,-2-3-128 16,0-2 192-16,0 2-64 0,-2-4-128 0,-1 1-144 16,1 0 144-16,-2-3-208 0,1 3-144 0,-1-4-32 15,1 1 0-15,1 0 0 0,-1 3 160 0,1 0 32 16,2 0 0-16,-1-1 0 0,2 5 192 0,-2-1 0 0,4 2 0 0,-2 2-144 16,0 3 144-16,0 2 0 0,1 0 0 0,0 0 0 15,0 4 0-15,1 0-128 0,0-1 128 0,-1 2-128 16,3 2-176-16,-1 2-16 0,-1 1-16 0,2 0 0 15,-1 0 128-15,1 3 16 0,0 3 16 0,0 1 0 16,-1 3 176-16,2 2-192 0,-1 4 192 0,1 0-192 16,-1-1 32-16,1 1 0 15,1 0 0-15,0 3 0 0,1-3 32 0,2-3 0 0,1 3 0 0,1-1 0 16,0 1-16-16,3-1 0 0,-1-1 0 0,3-4 0 16,-1 2 144-16,3-2-208 0,-2 1 80 0,0-1 128 15,0 0-160-15,-1 2 160 0,-2-2 0 0,0-1-144 16,-4 2 144-16,-1 0 0 0,-2-1 0 0,-2 2 0 0,-2-2 0 15,-2-1 0-15,0 1 0 0,-2-3 128 0,-2 2 32 16,-2-2 16-16,0 2 0 0,-4-3 0 0,0 1 48 0,-1 0 16 16,-2-1 0-16,0 0 0 0,-1 0 80 0,-2 0 0 15,0-2 16-15,0 1 0 0,0 1 288 0,0-2 48 16,1 0 16-16,-1-1 0 0,0 2-96 0,-3-1-16 16,2 2 0-16,-3 0 0 0,-1 0-96 0,-1 1-32 15,-2-1 0-15,-2 1 0 0,1 2 32 0,-4-3 0 0,-1 4 0 0,-1-4 0 16,2 2-160-16,-3 0-48 0,-2-2 0 0,1 1 0 15,2-1-272-15,3 0-144 0,2-2 16 0,1-4 0 32,1 2-624-32,3-4-112 0,3-1-32 0,2-3 0 0,2-1-464 0,3-3-112 15,1-6 0-15,1-2-20544 16</inkml:trace>
  <inkml:trace contextRef="#ctx0" brushRef="#br0" timeOffset="9">28307 6101 24879 0,'-2'0'2208'0,"0"0"-1760"0,2 0-448 0,2 0 0 0,-1 0 1392 0,1-1 192 0,0 1 32 0,1-3 16 0,2 1 352 0,1-2 64 16,3 1 0-16,1-4 16 0,1 4-960 0,0-3-192 16,3 1-32-16,-2 0-16 0,2 5-304 0,-2-3-64 15,-1 6-16-15,-2 0 0 0,1 4-96 0,-3 2 0 16,2 7-16-16,-4 3 0 0,-3 1-160 0,1 5-16 16,-3 1-16-16,0 2 0 0,-1 0-176 0,-1 1 0 15,2 2 0-15,-1-5 0 0,2 1 0 0,1-5 0 16,1 0 0-16,2-2 0 0,3-1 0 0,0-7 0 15,2 1 0-15,1-4 128 0,0-2-128 0,2-1 0 16,0-5 0-16,1-1 0 0,2-1 0 0,1-5 0 16,1-1 0-16,2-2 0 0,-1-1 128 0,4-5 0 15,0-1 0-15,2-7 0 0,0 1-128 0,0-6 0 0,1-3 0 0,-2-1-176 16,-4 0 176-16,0-3-192 0,-2 0 192 0,-2 1-192 31,0-1-448-31,-5 3-80 0,-2 3-32 0,-3 2 0 16,-2 7-208-16,-2 4-32 0,0 4-16 0,-4 3-10912 0,1 6-2192 0</inkml:trace>
  <inkml:trace contextRef="#ctx0" brushRef="#br0" timeOffset="10">28490 6483 32079 0,'-4'-1'704'0,"-1"1"128"0,2-2 48 0,0 2 32 0,2 2-720 0,0-2-192 0,1 1 0 0,-3 2 0 0,1 0 1792 0,-2 4 320 0,0 1 64 0,0 2 0 0,-1 4-1440 0,0 2-288 16,1 2-64-16,-1 3-16 0,1-1-368 0,1 3 0 15,0-1 0-15,1 3 0 0,-3-3 0 0,1 2 0 16,-2-1 0-16,0-1 0 0,-2 0 0 0,0 3 0 0,-4-3 0 0,1 1 0 31,-1-1-512-31,0 0-160 0,-2 0-32 0,2-3-16944 0</inkml:trace>
  <inkml:trace contextRef="#ctx0" brushRef="#br0" timeOffset="11">28893 6717 39615 0,'-11'-6'1760'0,"4"3"352"0,-1 2-1680 0,6 1-432 0,1 0 0 0,2 0 0 0,1 0-192 0,1 0-128 0,-1 0-32 0,3 1 0 16,3 2-32-16,0-1-16 0,3 2 0 0,2-4 0 31,-1 2-240-31,0 0-32 0,2 0-16 0,0-2 0 0,-1-2 688 0,0 0 144 0,0 0 32 0,-2-4 0 15,1 2 848-15,-1-6 192 0,1-1 16 0,0-2 16 16,2-2-704-16,-2 1-144 0,-1-2-16 0,1-3-16 16,-1 3-368-16,-3-2 0 0,0-1-192 0,-3 1 64 31,-3 0-1024-31,-2 2-208 0,-2 4-48 0,-4 0 0 0,-2 5-192 0,-3 4-32 16,-3 3-16-16,-4 6 0 0,-2 1 1104 0,-2 6 224 0,-4 2 32 0,-1 4 16 15,-2 4 864-15,1 1 176 0,1 2 48 0,-1 0 0 16,6 1 720-16,0-2 160 0,3 2 32 0,3 1 0 15,3-4-672-15,1-1-128 0,5-4-32 0,3-3 0 0,3-1-624 0,1-1-128 16,3-4-16-16,0 1-128 0,5-4 0 0,-1 2 0 16,2-3-160-16,1 2 160 15,0 0-1120-15,1 2-96 0,-1-1-32 0,0-2-15680 16</inkml:trace>
  <inkml:trace contextRef="#ctx0" brushRef="#br0" timeOffset="12">29813 6425 38703 0,'-11'-2'1712'0,"1"2"352"0,2 2-1648 0,1-2-416 0,4 4 0 0,-1-4 0 0,0 4 384 0,-2-2 0 0,-5 4 0 0,-6 2 0 0,-3 2-128 0,-31 13 208 0,25-9-240 16,-2-1-224-16,-1 2-128 0,2-3 128 0,0 2-208 16,0 1 64-16,-1-3 16 0,5-2 0 0,1-1 0 15,3-2-16-15,4-1 0 16,3-2 0-16,3-1 0 0,3-1 144 0,2-2 0 0,3 0 0 0,2 0-128 31,3-2-320-31,1 2-64 0,3-4-16 0,3 1 0 0,1 0-16 0,3 0 0 16,2 0 0-16,2-2 0 0,2 3 544 0,1 0 256 0,3 2-32 0,-1 0 0 0,0 2 160 15,1 0 48-15,1 3 0 0,0-2 0 0,-4 1-432 0,-4 1 128 16,0 2-128-16,-6 0 0 0,-3 1 0 0,-3 2 0 16,-4 0-192-16,-3 2 192 0,-1-2 0 0,-4 3 320 15,-4 3-48-15,-3-2 0 0,0 0 304 0,-5 1 64 16,0-1 16-16,-3 0 0 0,1-1-288 0,-1-2-64 16,-1 0-16-16,-2 3 0 0,1-2-448 0,-3-3-96 15</inkml:trace>
  <inkml:trace contextRef="#ctx0" brushRef="#br0" timeOffset="13">24908 5791 5519 0,'0'-4'496'0,"1"2"-496"0,0-1 0 0,1 2 0 0,-1 1 1520 0,0-4 208 0,2-1 32 0,0-2 16 0,2-2 1136 0,1 2 224 0,-1-4 64 0,0 3 0 15,-2 2 160-15,-1 2 32 0,-2 2 16 0,0 2 0 16,-4 0-1552-16,-2 2-304 0,-1 5-64 0,-7 2-16 15,-2 5-992-15,-6 5-208 16,-5 5-32-16,-5 2-16 0,-6 5-224 0,-4 4 0 0,0 1 0 0,-2 4 0 16,-4 1 0-16,-6 6 0 0,-2 5 0 0,-3 4 0 15,1 1 128-15,1 0-128 0,4 1 176 0,1-1-176 16,4-4 304-16,0 0-48 0,0-1-16 0,-2 4 0 0,1-3 64 16,-1 1 16-16,3-1 0 0,3-4 0 0,2-5-160 15,2-3-32-15,3-4 0 0,0 1 0 16,4-6-128-16,-2 6 0 0,-5 1 0 0,-2 4 0 0,-1 2-144 0,-1-2 144 15,0 2 0-15,2-4 0 0,3-3-256 0,0-4 64 16,4-1 16-16,2-5 0 0,7-6 176 0,3-3 0 16,3-3 0-16,3-2 0 0,2-2 0 0,0 0 0 15,2-2 0-15,1-1 128 0,2-2-128 0,1 2 0 16,1-3 0-16,0 3 0 0,1-4 0 0,0 3 0 16,0 1 0-16,-2-2 0 0,1 2 0 0,1 1 144 15,0-1-144-15,-2 1 160 0,0-1-160 0,-1 4-176 0,0-3 48 16,1-2 0-16,0 2 128 0,0-2 0 0,-1-2 0 15,1 0 0-15,0-1 0 0,0-4 0 0,1 2 0 0,-2-3 0 16,0-3 144-16,0-1 64 0,-1 1 16 0,0-6 0 16,1-3-80-16,-1-1-16 0,2 0 0 0,-2-3 0 15,2-5-128-15,2-3 192 16,1-1-192-16,1-3 192 0,1 0-192 0,1-5 0 0,2 3 0 0,1-1 128 16,1 1-128-16,1 1 0 0,0 7 0 0,-1 0 0 15,2 3 0-15,-3 1 0 0,1 2 0 0,-1 3 0 16,1 1 0-16,-1 5-272 0,0-2 64 0,2 5 16 15,-2-1 192-15,2 4 0 0,0 1 0 0,1 0 0 16,-1 4 0-16,3 2 0 0,-1 3 0 0,1 1 0 16,1 3 0-16,-1 3 0 0,0 3-128 0,1 2 128 0,-1-1 0 15,1 2 0-15,1 3 0 0,-2-1 0 0,-2 3 0 0,1 2 0 16,-2 4 0-16,1 2 0 0,-2 0 0 0,-1 3 0 16,-1 0 160-16,-2 3-160 0,0 0 0 0,-2-3 0 15,0-1 0-15,2-5 0 0,0-3 0 0,1-7 0 16,4-3 0-16,-1-3 0 0,4-3 176 0,1 0-48 15,0-5-128 1,3-1 192-16,3-4 0 0,2 0 0 0,3-6 0 0,3 1 0 0,6 1-48 0,2-6-16 16,4-1 0-16,4 0 0 0,1 0-128 0,3-5 0 15,1 3 0-15,1-2-176 32,0 0-208-32,-3-2-64 0,0-2 0 0,-5 4-19648 0</inkml:trace>
  <inkml:trace contextRef="#ctx0" brushRef="#br0" timeOffset="14">21739 6666 30399 0,'-3'-6'2704'0,"2"2"-2160"0,0 1-544 0,1 0 0 0,2 3 1408 0,-1-2 160 0,2 1 32 0,1-2 16 16,2-1-624-16,2-1-128 0,2 2-32 0,1-5 0 0,-1 2-512 0,0-5-96 15,0 1-32-15,0 0 0 0,-1-2-192 0,-1-4 0 16,2 0 0-16,-1-3 0 0,1-1 192 0,0-2 32 15,-2-1 16-15,1-3 0 0,1 0 32 0,-3-5 16 16,2-1 0-16,-2-3 0 0,-1 3-48 0,1-5-16 16,0 0 0-16,-1 1 0 0,-1 1-96 0,0 0-128 15,1 1 176-15,-1 4-176 0,-1 2 0 0,-2 7 0 16,1 5 0-16,-2 6 0 0,-2 4 0 0,1 2 0 16,0 4 0-16,-1 0 0 0,2 7 0 0,-1 3-192 15,1 5 48-15,2 1 16 0,-1-2 128 0,2 7-160 16,1 1 160-16,1 6-160 0,0 1 160 0,2 2 0 15,0-2 0-15,1 4 0 0,0-2 0 0,0-1 0 16,4 3 160-16,-3-3-160 0,0 3 0 0,1-1 0 0,-1-1 0 16,-1 0-160-16,0-5 160 0,1 2 0 0,0 0 0 15,0 1 0-15,0-4 0 0,0 1 0 0,-2-4 128 16,1-4-128-16,1-1 192 0,1-5-48 0,0-2 0 0,0-4 0 16,2-2 48-16,-1-6 16 0,0-3 0 0,1-2 0 15,1-3 64-15,0-2 16 0,-3-1 0 0,2-8 0 16,0-5 0-16,1-4 0 0,1-6 0 0,-2-3 0 15,0 0-144-15,-2-3-16 0,0-3-128 0,-2-6 192 16,-1 1-192-16,0-1 0 0,-2-1 0 0,-1-2 0 16,1-4 0-16,-1 1-240 0,0 7 80 0,0 3 16 15,-2 6-112-15,0 6 0 0,-2 6-16 0,0 4 0 16,-1 6-112-16,0 3 0 0,-1 3-16 0,0 5 0 16,1 4-448-16,0 1-96 15,1 3-16-15,2 3-17200 0</inkml:trace>
  <inkml:trace contextRef="#ctx0" brushRef="#br0" timeOffset="15">22992 6388 28559 0,'-9'-6'2544'0,"-1"0"-2032"0,3 3-512 0,5 3 0 0,1 0 960 0,-4 0 112 0,-5-1 16 0,-6-3 0 0,-6 2-16 0,-3-1 0 0,-2 6 0 0,2 3 0 16,-1 4-752-16,2 5-128 0,0 1-48 0,0 4 0 15,2 1-144-15,-2 1 0 0,2 4 0 0,2-1 0 16,4-2 0-16,2 2 0 0,1 0 0 0,5-3 0 15,1 3 496-15,5-3 160 0,4 0 48 0,5-2 0 16,2-2-224-16,4-2-32 0,4-1-16 0,5-5 0 16,4-4-304-16,4-2-128 0,1-4 0 0,1-4 128 15,1 2-128-15,3-8 0 0,1-2 0 0,0-3 128 16,-1 1-128-16,-4-6 160 0,-2 2-160 0,-5-4 160 0,-4 1-160 0,-4-3-144 16,-4-1 144-16,-7-3-208 0,-3 2 48 0,-5 1 16 15,-3 3 0-15,-5-3 0 0,-3 0 144 0,-5 2 0 16,-2 1 0-16,-3 1 0 0,-3-2 0 0,-2 4 144 15,-3-2-16-15,0 1-12192 16,0-1-2432-16</inkml:trace>
  <inkml:trace contextRef="#ctx0" brushRef="#br0" timeOffset="16">7553 7266 8287 0,'-1'1'736'0,"-1"2"-592"0,1-3-144 0,0 1 0 0,1 1 128 0,-3-2-128 0,1 3 192 0,-3 1-64 16,0-1-128-16,0 0 0 0,1-6 0 0,2 0 0 15,1-4 0-15,2 0-128 16,-1 1 128-16,1-3-128 0,-1-1 128 0,0 2-128 0,0 0 128 0,-1 2 0 0,0 4 0 0,1-2 256 15,-2 1 0-15,1 2-16 0,0 1 1776 0,0 0 352 16,1 1 80-16,-1-1 16 0,-1 3-336 0,2 1-64 16,0-1-16-16,0-3 0 0,0 0-1168 0,-1 21-240 15,0-11-64-15,1 3 0 0,0-1 16 0,0-2 0 16,0 2 0-16,1 2 0 16,0 1 336-16,2-3 64 0,-2 4 16 0,0-2 0 0,2 2-352 0,-1 1-64 15,1-1-16-15,-2 1 0 0,1 1-96 0,0-1-32 16,-1 0 0-16,-1 1 0 0,1 3-208 0,0-3-48 15,1 5-16-15,-1-1 0 0,0 1 80 0,0 5 0 16,2-3 16-16,-2 1 0 16,-1 2 48-16,1-2 0 0,2 5 0 0,-1-3 0 0,1 0-160 0,0-2-32 0,0 0 0 0,-1 2 0 15,2-4-128-15,-2 2 0 0,2-3 0 0,0-4 0 16,0 2 128-16,-1-2 0 0,1 1 0 0,1 2 0 16,1-4-128-16,-1 2 0 0,1 1 0 0,0-1-176 15,1 1 176-15,-2-4 0 0,2 4 128 0,-1-2-128 16,0-3 0-16,-1 4 0 0,3 1 0 0,-3 1 0 15,0-2 0-15,0 5 0 0,0-3 0 0,-2 3 0 16,1-3 0-16,0 1 0 16,-1 5 0-16,1 0 0 0,0 0 128 0,-1 5-128 0,1-5 128 15,0 3-128-15,0-3 0 0,-2-2 144 0,2-1-144 0,-1-1 0 0,1 0 128 0,-1 1-128 16,0-1 0-16,1-1 0 0,-1-1 128 0,-1-2-128 16,1 0 0-16,-3 1 0 0,1-3 0 0,-1 2 128 15,0-4-128-15,0 3 0 0,0-1 192 16,0 5-64-16,1-4 0 0,-1 4-128 15,0 1 160-15,1-1-160 16,0-2 128-16,1-1-128 0,0-4 0 0,1 0 0 16,-1-1 128-16,1-2-128 0,-2-1 0 0,1 3 0 15,1-1 0-15,-1 1 0 0,-1 1 0 0,1-3 0 16,-1 4 0-16,0-1 0 0,0 1 0 0,1-1 0 16,0 3 0-16,-1-3 0 0,1 0 0 0,-1 2 0 15,1 2 0-15,0-1 0 0,0 0 0 0,-1-3 0 0,1-1 176 16,-1 1-176-16,1 0 0 0,-1 3 0 0,1 0 0 0,0-1-160 15,-1-2 160-15,1 0 0 0,-1 3 0 0,0-2 0 16,-1 2 0-16,0-1 0 0,1 1 128 0,-1-1-128 16,0 2 128-16,2-1-128 0,-2-2 128 0,1 0-128 15,-1-4 176-15,1 0-48 0,2 0 0 0,-2-4 0 16,0 4-128-16,0-1 0 0,0 4 0 0,-1-2 0 16,2 3 0-16,-1-1 0 0,0 2 0 0,0-1 0 15,-1-1 0-15,2 0 0 0,-1 3 0 0,0 0 0 16,-1-3 0-16,1 3-144 0,2 1 144 0,-3 1-208 15,1 1 208-15,-1 0 128 0,1-2 0 0,-1-1-128 16,0-1 0-16,2 1 0 0,-2 1 0 0,0-2 0 16,0-6 0-16,1 2 0 0,-1 1 0 0,1 1 0 15,0-2 0-15,-1 3 0 0,1-1 0 0,1 3 0 0,-2 0 0 16,1 0 0-16,0-1 0 0,2 2 0 0,-2-1 0 0,1-1 0 16,1 5 0-16,-1-1 0 0,1-2 0 0,1-1 0 15,-2 0 0-15,-1-1-192 0,2-1 192 0,-2-3 0 16,0 2 192-16,0-3-192 0,1 0 0 0,-1 2 0 15,0 1 0-15,-1 0 0 0,0 1 0 0,0-3 0 16,0 0 0-16,0 1 0 0,1-2 0 0,-1 3 0 16,0 1 0-16,0 0 0 0,2 3 0 0,-2 2 0 15,1 0 0-15,0-2 0 0,0-2 0 0,1 4 0 16,-1 0 0-16,0 0 0 0,0-3-128 0,0-2 128 0,1 4 0 16,-1-3-144-16,0 2 144 0,0-1 144 0,-1-1-16 15,2 2-128-15,-2-1 0 0,1 0 0 0,-1 2 0 0,1-1 0 16,-1-1 0-16,0-1 0 0,0-2 0 15,0 3 0-15,0-3 0 0,0 1 0 0,0 4 0 0,1-1 0 16,-1 2 0-16,2 1 0 0,-2-2 0 0,1 1 0 16,1 0 0-16,1 1-144 0,-1-2 144 0,0-2 0 15,0 1 0-15,-1 1 0 0,2-2 144 0,-1 0-144 16,-1 0 0-16,1 0 0 0,-2-2 0 0,0 1 0 16,1 1 208-16,-1 0-64 0,-1-1-16 0,1 2 0 15,-2-4-128-15,2 2 0 0,-1 1 0 0,1-3 0 16,-1 3 128-16,1 0 0 0,-1 0 0 0,1 0 0 15,0-3-128-15,0 0 0 0,-2 0 0 0,2 0-176 16,0 0 176-16,0-1 0 0,2-3 0 0,-2 2 0 16,1-2 0-16,-1 2 0 0,1 1 0 0,0-2 0 15,2 4 0-15,-2-3 0 0,0 5 128 0,1-3-128 0,-1 2 0 0,0-2 0 16,-1 3 0-16,0-2 0 0,0 0 0 0,-1 0 0 16,0 1 0-16,-1-2 0 0,2 0 0 0,0 0 0 15,-1 0 0-15,1 3 0 0,0-1 0 0,0 0 0 16,0 3 0-16,1-5 0 0,-1-1 0 0,2 1 0 15,0 0 0-15,-1 0 0 0,1-4 0 0,-1-2 0 16,0 4 0-16,0-2 0 0,0 3 176 0,1-1-48 16,-2 0 0-16,1-1 0 0,-1 4-128 0,0 0 0 0,0 0 0 15,0-1 0-15,0 0 0 0,-1 2 0 0,-1-2 0 16,1 0 0-16,1 3 0 0,0-3 0 0,-1 3 0 0,1-1 0 16,0 2 0-16,0-2 0 0,1 1 0 0,0-2 0 15,1 1 0-15,-1-2 0 0,1 0 0 0,0 0-176 16,0 0 176-16,1-1 0 0,-1 1 0 0,1 0 0 15,-1 0 0-15,2 3 0 0,-2-1 0 0,1 2-128 16,0-2 128-16,0 1 128 0,-2-3-128 0,2 4 176 16,-2-2-176-16,0-2 0 0,-1 4 0 0,0-1 0 15,1-1 0-15,-1-2 0 0,2 5 0 0,-2-1 0 16,0-1 0-16,0-1 0 0,-2 2 0 0,2-1 0 16,0-1 0-16,0 0 0 0,0 0 0 0,2 1 0 15,-2-1 0-15,1-2 208 0,-1 0-48 0,1 0-16 16,0 3-144-16,2-3 0 0,-2 3 0 0,1-3 0 15,1-3 0-15,-1 2 0 0,0 1 0 0,0-1 0 0,-1-1-128 0,1 0 128 16,-1 3 0-16,-1-4 0 0,0 3 0 0,0 0 0 16,-1 3 0-16,-1-1 0 0,2 2 0 15,-1 1 0-15,0 1 0 0,0 1 0 0,-1 1 0 0,2-1 0 16,-1-4 0-16,1 2 0 0,-1 2 160 0,1-1 0 16,-1 0 0-16,1-3 0 0,0 3-16 0,0-3 0 15,0 0 0-15,0 0 0 0,0 0-144 0,1-2 128 16,-1 1-128-16,0 1 128 0,0-1-128 0,1 2 0 15,-1-1 0-15,1-1 0 0,-1 2 0 0,2 0 0 16,-2 1 0-16,1-3 0 0,-1 5 0 0,1-1 0 0,-1 3 0 16,0-2 0-16,0 2 0 0,0 0 0 0,0 3 0 0,0-2 0 15,0-1 0-15,0 1 0 0,0 0 0 0,0-1 0 16,0-1 128-16,0 1-128 0,0-2 128 0,0 2-128 16,-1-3 128-16,0 1-128 0,1-1 128 0,-2 3-128 15,1-3 0-15,0 3 0 0,0-2 128 0,-1 2-128 16,1 0 0-16,0-1 0 0,0 2 0 0,1 0 0 15,-2 2 0-15,1-2 0 0,0 2 0 0,1-3 0 16,-1 1 0-16,0-2 128 0,1 2-128 0,0-3 128 16,-2 3-128-16,1-2 192 0,0 2-192 0,1-1 192 15,0 0-192-15,-1-1 128 0,1-1-128 0,-2-3 128 16,1 4-128-16,1-4 0 0,-1 1 0 0,1-1 0 0,-1-2 0 0,1 2 0 16,-2 1 0-16,1-2 0 15,0-2 0-15,0 2 0 0,-1 2 0 0,1-2 0 0,0 0 0 0,0 0 0 16,1 0 0-16,-2 0 0 0,1 1 0 0,1 1 0 15,-1-4 0-15,1 4 0 0,0 1 0 0,0 3 0 16,0-2 0-16,0 2 0 0,0-3 0 0,1 3 0 16,-1-3 128-16,1 1-128 0,2-1 0 0,-2 0 0 15,2 3 0-15,-1-3 0 0,-1-2 0 0,1 1 0 16,0 1 0-16,-1 1 0 0,1-4 0 0,-1 2 0 16,1 2 0-16,0-5 0 0,-2 2 0 0,1 2 0 15,0-2 0-15,-1 1 0 0,1-1 0 0,-1 1 0 16,0 1 0-16,0 0 0 0,0-3 0 0,0 3 0 15,0 0 0-15,-1-2 0 0,1 2 0 0,-1 1 0 0,0-2 0 0,-1-1 0 16,1-2 0-16,0 1 0 0,1 0 0 0,0 2 0 16,0-3 0-16,0 3 0 0,0-5 0 0,0 2 0 15,1 0 0-15,-1-1 0 0,1 0 0 0,1 1 0 16,-2-5 0-16,0 2 0 0,0 1 0 0,0 0 0 16,0-2 0-16,-2 2 0 0,1-1 0 0,1-2 0 15,0 5 0-15,0-5 0 0,-1 2 0 0,0 1 0 16,1 0 0-16,-2 0 0 0,2-1 0 0,-1 2 0 15,1 2 0-15,0-4 0 0,-1 1 0 0,0 0 0 16,-1 0 0-16,2 0 0 0,-1-1 128 0,1 1-128 16,-1-2 0-16,1 1 0 0,-1-3 0 0,1 1 0 15,0 4 0-15,-2-1 0 0,2 1 128 0,0 3-128 0,-1-4 0 16,1 2 0-16,0 2 0 0,0 1 0 0,0-1 0 16,0 1 0-16,0-1 0 0,0-2 0 0,0 1 0 0,0-2 128 15,0 2-128-15,0-4 0 0,0 1 0 0,1-3 0 16,-1 2 128-16,2 1-128 0,-1-3 0 0,1 3 0 15,0-4 0-15,-1 2 0 0,0 0 0 0,2 2 0 16,-2-2 0-16,0 2 0 0,2 1 0 0,-2 0 0 16,0 1 0-16,0-1 0 0,0 2 0 0,1 2 0 15,-1-1 0-15,-1-2 0 16,0 1 0-16,1 1 0 0,-1-1 0 0,0 0 0 0,0 2 0 0,0-5 0 0,0 3 0 0,-1-3 0 16,1 1 0-16,0-2 0 0,-1 1 128 0,1-1-128 15,0-2 0-15,0 0 0 0,-2 0 0 16,2 2 0-16,-1-2 0 0,0-1 0 0,0 0 128 15,0 2-128-15,1-2 0 0,-2 1 0 0,2-1 0 0,0-1 0 16,0 4 0-16,0-3 0 0,2 1 128 0,-2 0-128 16,0 2 0-16,1-1 0 0,-1 1 0 0,0-4 128 15,0 4-128-15,0-3 0 0,0 4 0 0,-1-2 0 16,1 3 128-16,0-4-128 0,0 2 0 0,1-1 128 16,-1 1-128-16,0-2 0 0,0 2 0 0,0-4 128 15,0 4-128-15,1 1 0 0,-1-1 0 0,0-1 128 16,0 2-128-16,1 0 0 0,-1-1 0 0,0 1 0 15,0 0 0-15,0-1 0 0,0-2 0 0,1 0 0 16,-1-1 0-16,0 0 128 0,0 1-128 0,0-2 0 0,0 0 0 16,0 3 128-16,-1-2-128 0,1 0 0 15,0 2 128-15,-1 1-128 0,0-3 128 0,-2 2-128 0,2 1 160 0,-1-3-160 16,0 2 192-16,0-2-192 0,1-2 192 0,-2-2-192 16,1 2 192-16,0-3-192 0,1-1 128 0,0-3-128 15,0 4 0-15,1-5 0 16,-2 2 0-16,2-3 0 0,2 0 0 0,-1-2 0 15,1 0-752-15,2-3-144 0,1-5-48 0,-1-3-20304 0</inkml:trace>
  <inkml:trace contextRef="#ctx0" brushRef="#br0" timeOffset="17">7557 6430 2751 0,'-2'-1'256'0,"1"-2"-256"0,0 2 0 0,1-1 0 0,-1-1 864 0,1 2 128 15,-2-5 32-15,0 1 0 0,-1-1 384 0,0-2 96 0,1 2 16 0,1 0 0 0,0 0-64 0,0 2-16 16,2 0 0-16,-1 2 0 0,0 2-208 0,1 0-32 16,0 2-16-16,-1 0 0 0,3 4-288 0,-2 0-64 15,0 0-16-15,-1 4 0 16,2 2-112-16,-1 1 0 0,1 3-16 0,1-1 0 0,-1 4-192 0,0 1-48 15,1 2 0-15,0 3 0 0,-1 6-64 0,2 1 0 16,0 3-16-16,-1 2 0 0,2-1-112 0,0 1 0 16,-1 1-16-16,0 1 0 0,1-1-16 0,0-1 0 15,-1 1 0-15,0-1 0 0,0 4-48 0,0 1-16 16,-1 0 0-16,0 2 0 0,-1-2 0 0,-2 5 0 0,0 2 0 16,-2-4 0-16,-1 2-32 0,-2-5-128 0,0 1 192 15,0-5-64-15,-1-2 64 0,0-1 0 0,0-2 0 16,-1-3 0-16,2-2 64 0,-2-3 0 0,4 0 16 0,-2-8 0 15,2-2-272-15,0-3 0 0,0 1 0 0,2-7 0 32,2-1-720-32,2-3-160 0</inkml:trace>
  <inkml:trace contextRef="#ctx0" brushRef="#br0" timeOffset="18">28458 9325 2751 0,'-7'0'256'0,"0"-2"-256"0,2 0 0 0,2 0 0 0,0 2 6080 0,3-3 1152 0,0 2 256 0,-1-1 32 0,1-2-5104 0,0-2-1024 0,1 0-208 0,3-4-32 16,2 0-272-16,0 1-48 0,3 3-16 0,0 2 0 15,-1 1-80-15,2 3-16 0,0 0 0 0,-1 1 0 16,1 2-144-16,0 2-16 0,-2 5-16 0,0-1 0 15,0 2-256-15,-2 4-48 0,2 1-16 0,-3 3 0 16,0-1-224-16,-2 4 0 0,0-2 0 0,-2 1 0 16,0 1 0-16,-1 1-320 0,0-4 64 0,0 1 0 0,2 1 256 15,-2-5-192-15,2-1 192 0,2-1-160 0,0-2 160 0,0-2 0 16,3-4 0-16,-1 0 0 16,1-2-432-16,1-1-144 0,0-3-48 15,0-3-17088-15</inkml:trace>
  <inkml:trace contextRef="#ctx0" brushRef="#br0" timeOffset="19">28928 9209 37775 0,'-3'2'1664'0,"1"1"368"0,-1 0-1632 0,3 4-400 0,0-5 0 0,2 2 0 15,0 2-832-15,-1 0-240 0,2 7-48 0,-2 3-16 16,0 3 448-16,-4 6 96 0,-5 4 16 0,-3-1 0 16,-5 4-992-16,-5 3-192 0,-5 3-32 0,-4 5-16 0,-2-1 1504 0,-4 5 304 0,0 0 0 0,-2 2 128 15,-1 0 704-15,0-3 128 0,0 0 16 0,0-2 16 32,3-4-1184-32,2 1-224 0,2-2-48 0,1 1-11936 0</inkml:trace>
  <inkml:trace contextRef="#ctx0" brushRef="#br0" timeOffset="20">28611 8834 24879 0,'0'0'2208'0,"2"0"-1760"0,-2 0-448 0,1 0 0 0,0 0 1744 0,2 0 272 0,0 0 48 0,3-2 16 0,4-2-112 0,3 1-32 16,3-5 0-16,1-2 0 0,2 0-1216 15,2-5-240-15,0-1-48 0,0-1-16 0,-2-2-416 0,1 1 128 16,-1-2-128-16,-2 1 0 0,-1 1 0 0,-1-2 0 15,0 1 128-15,-3 1-128 0,1-1 0 0,-4 3 0 16,1 0 0-16,-1 0 0 0,0 6 0 0,-3 2 0 16,-1-1 0-16,-3 5 0 0,1 3-192 0,-2 2 192 15,-1 3-192-15,0 2 192 0,0 3 0 0,0-1 0 16,0 6 0-16,0-2 0 0,1 4-224 0,0-1 80 16,1 3 16-16,1-2 0 0,1 1 128 0,0-1 176 15,1-2-48-15,0 1 0 0,1-3 64 0,1-2 0 16,1-3 0-16,-1-1 0 0,2 3-64 0,-2-5 0 15,1 2 0-15,-1 0 0 0,-1 0-128 0,-1 0-272 16,-1 1 64-16,-2 3 16 16,1-1-1264-16,-3 4-240 0,-1 2-48 0,-2 2-14704 0</inkml:trace>
  <inkml:trace contextRef="#ctx0" brushRef="#br0" timeOffset="21">29398 9366 43311 0,'-8'-4'3840'0,"5"2"-3072"0,3-1-608 0,2 2-160 0,3-2 192 0,0 0 0 0,2-2 0 0,2-3 0 0,7-6-352 0,5-3-64 15,6-1-16-15,4 1 0 0,3 2-80 0,0 1-32 16,3-1 0-16,3 3 0 16,-2 2-224-16,2-2-32 0,-2 4-16 0,-2 0 0 15,-3 0-592-15,-2 2-112 0,-1 4-16 0,-5-5-14912 16</inkml:trace>
  <inkml:trace contextRef="#ctx0" brushRef="#br0" timeOffset="22">29335 9543 11967 0,'-9'3'1072'0,"3"-3"-864"0,2 0-208 0,3 0 0 0,2-2 4384 0,3 1 832 0,1 1 160 0,2-5 48 0,6 0-4592 0,5-1-832 0,7-7-320 0,7 1 16 15,3 2 592-15,3-1 112 0,3 1 32 0,0 0 0 16,1 1-432-16,1 2-144 0,-1 1 0 0,-1 0-13936 16</inkml:trace>
  <inkml:trace contextRef="#ctx0" brushRef="#br0" timeOffset="23">30330 9214 35935 0,'-2'1'1600'0,"0"4"320"0,2-1-1536 0,0-1-384 0,3 0 0 0,-2 0 0 0,2 1-1296 0,-1 5-336 0,4 4-64 0,-1 8-16 16,0 4 48-16,-2 7 16 0,-1 3 0 0,-4 3 0 0,-2 3 1264 0,-4 4 240 16,0 2 144-16,-5 1-160 0,-1 5 2016 0,-4 4 384 15,1-3 96-15,0 2 16 0,-1-8-880 0,1-1-192 16,1 0-16-16,0-2-16 0,1-4-976 0,0-2-272 16,0 2 0-16,1 0 128 15,1-7-1072-15,1-3-208 0,2-2-64 0,3-6 0 0,-1-2 1072 0,2-7 144 0,2-2 144 0,2-3-16 16,1-5 832-16,-1-4 192 0,2-7 16 0,2 0 16 15,-1-5-672-15,0-7-128 0,0-6-16 0,0-4-16 32,1-8-784-32,-1-4-144 0,1-6-48 0,1-4 0 0,-1-6 752 0,3-3 160 0,1-4 32 0,2-1 0 15,2 3 496-15,3-3 96 0,2-2 32 0,4 0 0 16,-1 1-368-16,3 6-64 16,4 1 0-16,0 2-16 0,2 2-224 0,-1 2-32 0,1 9-16 0,0-1 0 15,2 4-224-15,1 3 128 0,2 0-128 0,0 0 0 0,1 6 0 0,-1 8 0 16,-2 1 0-16,1 4 0 0,1 1 0 0,-1 7-256 15,1 0 16-15,-1 4 16 0,0 0 224 0,-3 4-176 16,1-2 176-16,-3 3-160 0,-3 6 160 0,-2-1 0 16,-1 0 0-16,-3 4 0 15,0-1-144-15,-4 6 144 0,-1-1-160 0,-2 4 160 0,-3 1-288 0,-1 4 32 16,-3 3 16-16,-1 3 0 0,-2 0-32 0,-5 5-16 16,-4 1 0-16,-5 3 0 15,0 0-128-15,-6-1-32 0,-1-5 0 0,-3-1 0 0,0-3 448 0,-4-2 0 16,1 2 144-16,-1-6-144 0,1-3 768 0,-1-3 64 15,0 0 0-15,-1-2 0 0,1-1-416 0,0-4-80 16,0-2-16-16,1-2 0 0,2 2-320 0,3-7 0 0,2 2 0 16,4-4-192-1,4-1-576-15,2 0-128 0</inkml:trace>
  <inkml:trace contextRef="#ctx0" brushRef="#br0" timeOffset="24">31266 9049 38703 0,'-1'0'1712'0,"-2"0"352"0,1 0-1648 0,1 0-416 0,1 0 0 0,1 1 0 0,-1-1 336 0,0 3-16 0,0-1 0 0,0 2 0 0,0 0-32 0,-1 5-16 16,1 3 0-16,-1-1 0 0,-2 4-272 0,1 1 160 15,-1 2-160-15,-1 2 128 0,1 5 80 0,-1-3 16 16,0 3 0-16,1 1 0 0,0-5-32 0,2 2-16 16,0-4 0-16,1 0 0 0,1-3-176 0,1-4 160 15,3 0-160-15,1-2 160 0,3-2-160 0,1-3-192 16,4-2 32-16,0-6 16 16,4 0 144-16,2-6-128 0,1 2 128 0,2-8-128 0,1-1-48 0,0-4 0 15,1-1 0-15,-3-1 0 0,-1-1-64 0,-1-5-16 0,-1 0 0 16,-2-2 0-16,-1-1 112 0,-1 5 16 0,-2 5 0 0,-3 5 0 15,-1 6 128-15,-4 4 192 0,-1 3-32 0,-2 3-16 16,-2 3 192-16,-1 3 48 0,-2 3 0 0,1 5 0 16,-1-2-240-16,0 4-144 15,0 0 192-15,1 3-192 16,1-1 128-16,-1-2-128 0,2 3 0 0,0-3 0 16,2 4 160-16,0-4-32 0,1-1 0 0,0-2 0 15,2 0-128-15,0-1 160 0,0 0-160 0,1-2 160 16,0-1-160-16,2-2-144 0,-1 2 144 0,-1 1-208 31,1-4-368-31,-2 0-80 0,0 0-16 0,-2 1-17632 0</inkml:trace>
  <inkml:trace contextRef="#ctx0" brushRef="#br0" timeOffset="25">31982 9101 1839 0,'-10'5'0'0,"3"-1"160"0,2 2-160 0,0-5 0 0,1 4 0 0,2-4 0 0,-1 2 1216 0,-3 3 224 16,-3 3 32-16,-3 4 16 0,-3 2 1536 0,2 5 304 0,-1-1 64 0,3 3 16 15,2 0-208-15,3 0-64 0,2 1 0 0,3-1 0 16,1-2-1184-16,1 1-240 0,3-2-48 0,0 2-16 15,0-2-1040-15,-1 1-208 0,1-2-32 16,-2-2-16-16,1 0 96 0,-1-1 0 0,0 1 16 0,-1-3 0 16,0 0 16-16,-1-4 0 0,0 1 0 0,0-4 0 15,0 0-64-15,0-2-16 0,-1-2 0 0,1-4 0 16,0 2-96-16,0-6-32 0,-1 0 0 0,-1-7 0 16,1 1-112-16,-1-2-32 0,-1-6 0 0,1-1 0 15,-1-3-128-15,0-5 0 0,0-3 0 0,1-2 0 16,-1-2 0-16,2-4 0 0,0 2 0 0,-1-1 0 15,1 1 0-15,0 3 128 0,1 5-128 0,0 0 0 0,1 5 0 16,-1 3 0-16,4 1 128 0,0 4-128 16,-1 2 0-16,3 1 0 0,1 2 0 0,1 1 0 0,2 1 0 0,1 2 0 15,2 2-128-15,2-3 128 0,-1 6 0 0,2-3 0 16,2 2 0-16,-2 1 0 0,1 1 0 0,-1 2 0 16,0 0 0-16,-1 0 0 0,-1 2-432 0,-2 1 48 15,-2-2 0-15,-3 4-12480 16,0 1-2496-16</inkml:trace>
  <inkml:trace contextRef="#ctx0" brushRef="#br0" timeOffset="26">32237 9122 38639 0,'-10'13'848'0,"1"-6"176"0,1 5 48 0,2-5 16 0,2-1-880 0,3 0-208 0,-1 1 0 0,-1 4 0 0,-2 9 512 0,-3 5 48 0,1 7 16 0,1-1 0 16,-1 4-416-16,3-3-160 0,0 0 128 0,0 3-128 0,0-4 0 0,1 3 0 15,-2 4-224-15,-1 1 80 0,1 2 144 0,-3-1 176 16,2 2-48-16,-1-1 0 15,-1-2-128-15,1-5 0 0,-1 0 144 0,1-5-144 0,-1 0 128 0,2-5-128 16,0 1 160-16,0-5-160 0,1 0 0 0,-1-3 0 16,1-3 0-16,0-2 0 0,1-2 0 0,0-4 0 15,2-2 0-15,0-4 0 0,-1-1 128 0,2-6-128 16,1-2 0-16,-1-6 0 0,2-1 192 0,-1-7-48 16,2-4-16-16,0-3 0 0,1-4-128 0,0-7 128 15,0-3-128-15,2-7 128 0,0-6 128 0,3 0 32 16,-1-6 0-16,3 0 0 0,2 2 80 0,3 4 16 15,0 10 0-15,2 3 0 0,3 3-384 0,0 6 0 16,1 5 0-16,0 4 0 0,-1 3 0 0,1 5 0 0,0 2 0 16,-1 2 0-16,2 2 0 0,-1-1-128 0,0 5 128 0,0 0-192 15,-1 2 192-15,-2 2-208 0,1-2 80 0,-2 1 128 16,-1 4 0-16,-1 1 0 0,-3 1 0 0,0 2 192 16,-4 0-192-16,-3 4 0 0,0 1 144 0,-5 2-144 15,-1 4 144-15,-3 1-144 0,-3 3 192 0,-2 1-192 16,-3 4 128-16,-2 2-128 0,-2 3 0 0,-1 3 0 15,-1-1 0-15,2-2 0 0,-1 1 0 0,2-2-192 16,0-1-16-16,1-4 0 0,-1 1 0 0,0-2 0 16,0-4 16-16,0-1 0 0,-1-1 0 0,-1-3 0 15,-1-2-384-15,1-1-64 0,-1-6 0 16,2 1-17840-16</inkml:trace>
  <inkml:trace contextRef="#ctx0" brushRef="#br0" timeOffset="27">32936 8260 37775 0,'2'-10'1664'0,"-1"3"368"0,2 1-1632 0,-2 3-400 0,1 1 0 0,0 2 0 0,0 2 800 0,2-2 80 0,1 3 16 0,1 1 0 0,0 3-528 0,0 5-112 0,1 6 0 0,-4 4-16 15,-2 6-240-15,-2 4 0 0,-1 4 0 0,-4 8 0 16,-2 4 0-16,-2 5 0 0,-1 0 0 0,-2 4 0 16,-2 0 0-16,0 0 0 0,0 0 0 0,0-3 0 15,3 3 0-15,-1-4 0 0,2 4-192 0,-1-3 192 32,2 3-464-32,1-3 16 0,1-4 0 0,-1-3 0 15,2-2-944-15,-3-9-176 0,1-3-32 0</inkml:trace>
  <inkml:trace contextRef="#ctx0" brushRef="#br0" timeOffset="28">32940 9388 43311 0,'2'-4'1920'0,"0"4"384"0,3-2-1840 0,1-1-464 0,1 2 0 0,-7 1 0 0,4-2-1008 0,8-2-288 0,7-1-64 0,7-2-16 0,5-3 992 0,-1-1 192 15,-2-1 32-15,-3-2 16 0,-3 0 144 0,-3-1 0 16,-2-1 128-16,-3-4-128 0,-2 2 784 0,-1-3 96 16,-2 1 16-16,-2-6 0 0,1 1-400 0,-1-3-80 15,-1-1-16-15,2 3 0 0,-2 2-400 0,-1 1 0 16,0 2 0-16,-4 5-176 0,-1 6-80 0,-4 4-32 0,-3 3 0 15,-3 3 0-15,-1 6 64 0,-5 1 16 0,-1 8 0 0,-3 4 0 32,-2 4-208-32,1 5-32 0,-3 6-16 0,1-1 0 0,-3 7 464 0,2 1 0 0,3 1 0 0,1-4 0 15,3-1 448-15,1-2 144 0,2-1 32 0,1-4 0 16,3-3 16-16,0-1 0 0,4 0 0 0,1-1 0 16,5-3 16-16,3-1 16 0,6-3 0 0,4-4 0 15,4-1-176-15,3-3-48 16,6-4 0-16,2-3 0 0,3-3-256 0,4-2-48 0,3-3-16 0,4-1 0 31,5-5-704-31,2 0-160 0,5-2-32 0</inkml:trace>
  <inkml:trace contextRef="#ctx0" brushRef="#br1" timeOffset="29">20817 8975 26719 0,'3'-1'2368'0,"-2"1"-1888"0,0-3-480 0,1 2 0 0,-1 1 464 0,0-2 0 0,3-1 0 0,-1-1 0 0,2 1-1040 0,2-3-192 0,-3-1-64 0,0 1 0 16,-1 0-128-16,-2 2-48 0,0-1 0 0,-1 4 0 15,-1-3 512-15,-2 4 112 0,1 0 0 0,-1 0 16 0,-1 0 1712 0,-1 4 320 16,-2 0 80-16,0 2 16 0,0 3-96 0,0 1-32 16,-1-1 0-16,-1 1 0 0,-1 5-480 0,0-1-80 15,-1 2-32-15,1-1 0 0,-1 3-416 0,-1-2-96 16,-1 0-16-16,0 3 0 0,-3 1-288 0,-3 1-64 15,1 2-16-15,-5 2 0 0,0-3-144 0,-3 0 0 16,-1 1 0-16,1-2 0 0,0-4 0 0,0 0-224 16,1-3 48-16,2-2 16 0,2 1 160 0,2-6 0 15,2 2-144-15,-1-3 144 16,4 0-704-16,-1-2-64 0,2-2 0 0,1 2-10032 16,1-4-2000-16</inkml:trace>
  <inkml:trace contextRef="#ctx0" brushRef="#br1" timeOffset="30">20376 8841 31327 0,'-3'0'2784'0,"1"0"-2224"0,1 0-560 0,1 3 0 0,1-3 944 0,-1 1 80 0,1 2 0 0,0 0 16 16,3 4-1920-16,1 1-384 0,2 2-80 0,3-1 0 0,3-2 1024 0,0 2 320 15,3 3-128-15,3-2 128 0,1 2 160 0,2 1 96 16,3 3 32-16,1 4 0 0,-2-4 720 0,4 5 144 16,3 5 16-16,1 0 16 0,1 5-368 0,-1 0-80 15,0 3-16-15,-1-2 0 0,0 3-720 0,-1-3 0 16,-2-1 0-16,-2-5 0 15,-2 0-688-15,-2-1-16 0,-1-1-16 0,-2-1 0 16,-3-1-576-16,-1-3-112 0,-1 3-32 0,-1-4-12688 0</inkml:trace>
  <inkml:trace contextRef="#ctx0" brushRef="#br1" timeOffset="31">21157 9337 23039 0,'5'-3'2048'0,"0"-2"-1648"0,-1 3-400 0,-2 0 0 0,1 0 1552 0,2 0 2064 0,0-3-1776 0,3 0-1584 0,4-1-256 0,1 0-192 0,2-3 48 16,-1 2 912-16,-2-2 176 0,0 1 32 0,0 4 16 15,-1-2-416-15,-1 2-96 0,-1 4-16 0,0 0 0 16,0 3-48-16,-3 0-16 15,0 5 0-15,-2 3 0 0,0-1-256 0,-3 2-144 0,-1 4 160 0,-1-2-160 32,-3 1-496-32,-1-2-192 0,-1 6-32 0,-2-4-16 0,0 1 288 0,-2 1 48 0,0 0 16 0,-3 1 0 15,0 3 384-15,-1-5 0 0,2 2 0 0,-2-2 0 16,2 0-160-16,1-1 0 0,0-1 0 0,1-2 0 16,2 1 160-16,0-4 0 0,0 0 128 0,2-2-128 15,2 2 512-15,1-3 16 0,1-2 16 0,2 2 0 0,2 0-320 0,0 1-64 16,3-1-16-16,1-3 0 0,2 4-144 0,-1-1 0 15,2 0 144-15,1 0-144 16,1 0-320-16,0-1-128 0,0 2-16 0,0-1-16 16,-1 2-32-16,0 2 0 0,1 0 0 0,-2 0 0 15,1 1-80-15,-2-3-32 0,2 0 0 0,-2 2 0 16,0-1-400-16,0-3-64 0,-2-1-32 0,0 0 0 16,0-1-560-16,-1-2-112 0,1-2-32 0,-1 0-7280 0</inkml:trace>
  <inkml:trace contextRef="#ctx0" brushRef="#br1" timeOffset="32">22016 8750 22111 0,'-2'-1'1968'0,"1"-2"-1584"0,0 3-384 0,1 0 0 0,0 0 2448 0,1-2 416 0,-1 1 80 0,1-2 0 0,1-1-2048 0,0 2-400 15,3-2-96-15,-1 2-16 0,1 2 0 0,0-3-16 16,1 3 0-16,1 0 0 0,-1 3-176 0,2-3-48 16,-1 2 0-16,1 2 0 0,0-2-144 0,1 5 0 15,0-1 0-15,0 1 128 0,1 2 0 0,2-2 0 16,-1 6 0-16,0-3 0 0,2 1 0 0,0-1 0 15,2-1 0-15,-1 0 0 0,2-2 176 0,1 0 16 0,-1-4 16 16,-2 2 0-16,4-3-48 0,-3 0-16 0,1-2 0 0,0 3 0 16,-3-3-80-16,1 0 0 0,0 1-16 0,-3-1 0 15,-1 2-176-15,-3-2 0 0,-1 0 144 0,-1 1-144 16,-2 2 0-16,-3-3-240 0,-2 2 48 0,0-2 0 16,-3 4-64-16,-1-1 0 0,-2-2 0 0,-2 1 0 15,1 2 256-15,-4 1 0 0,1 0 144 0,-2 0-144 16,-1 1 192-16,-1 0-48 0,1 0-16 0,1-1 0 15,-1 2 96-15,0-1 16 0,0 2 0 0,0-1 0 16,-1 0-16-16,0 2 0 0,1-2 0 0,-1 2 0 0,-2-1-224 16,0 0 128-16,2 0-128 0,-2 2 0 0,-3 3 0 15,0-1 0-15,0 0 0 0,-2 2 0 0,2 1 0 16,0-2-160-16,2 2 32 0,1-1 0 16,2-2-464-16,1 1-96 0,3-1-16 0,0-2-10864 15,2 0-2176-15</inkml:trace>
  <inkml:trace contextRef="#ctx0" brushRef="#br1" timeOffset="33">21833 9384 35007 0,'1'-2'3120'0,"0"-1"-2496"0,0 2-496 0,0-1-128 0,3 2 1472 0,1-3 256 0,1 2 64 0,4-4 16 15,6 0-1808-15,7-4-320 0,6-3-96 0,3 2-16 0,-1-2 160 0,3-1 16 16,0 0 16-16,2-2 0 16,-1-1-896-16,-1 0-176 0,0 0-32 0,-3 1-16 0,-3 1 960 0,1 2 192 15,-2 0 32-15,-1 2 16 0,-1-3 352 0,-3 3 80 0,0 2 16 0,-1 0 0 32,-2 2-1344-32,-2 0-272 0</inkml:trace>
  <inkml:trace contextRef="#ctx0" brushRef="#br1" timeOffset="34">23294 8578 35935 0,'-4'1'1600'0,"1"2"320"0,0-3-1536 0,1 1-384 0,1-1 0 0,1 0 0 0,0 1 0 0,-2 1-240 0,1 0 48 0,-1 2 0 16,-2-1-1168-16,-1 4-240 0,-1 1-32 0,-2 5-16 0,2-1 1168 0,-4 4 224 0,0 0 64 0,-2 3 0 15,0 0 672-15,-2 4 144 0,-1-2 16 0,2 1 16 16,-1 0 672-16,2-2 128 0,2 1 16 0,1-4 16 16,3-1-576-16,2-1-112 0,2-2-32 0,0-1 0 15,4-2-336-15,1-4-80 0,2 0-16 0,3 0 0 16,0-2-192-16,4-1-144 0,-1 0 192 0,2-3-192 15,2 3 160-15,2-4-160 0,2-1 128 0,1-1-128 16,1-2 160-16,0 1-160 0,1-2 192 0,2 2-192 16,-1-2 0-16,1 0 0 0,-1 2 0 0,2-1 0 0,1 1-144 15,1 1-96-15,-1-1-16 0,1 1 0 16,-2 0-224-16,0-2-48 16,-1 1-16-16,-1 0 0 0,0-1 96 15,-2 1 32-15,-2-3 0 0,-3 1 0 0,-1 1-32 0,-4 1 0 0,-1-2 0 16,-3 3-10176-16,-1-1-2048 0</inkml:trace>
  <inkml:trace contextRef="#ctx0" brushRef="#br1" timeOffset="35">23785 8474 30399 0,'-2'0'2704'0,"-1"0"-2160"0,2 1-544 0,0-1 0 0,1 3 1664 0,-2-3 240 0,0 2 32 0,-1 5 16 0,-1-1-1040 0,-1 4-208 0,0 0-32 0,1 2-16 15,0 4-272-15,2 3-48 0,-2 5-16 0,0 5 0 16,2 7-320-16,-3 4 0 0,0 7 0 0,-1 5-192 15,-2 4 192-15,-2 5 0 0,1-5 160 0,-5 8-160 16,-1 5 256-16,-3 0-32 0,0 1-16 0,0-6 0 16,0-5-208-16,2-5 144 0,1-3-144 0,3-4 128 15,1-5-368-15,0-1-80 0,3-4 0 0,2-2-17984 16</inkml:trace>
  <inkml:trace contextRef="#ctx0" brushRef="#br2" timeOffset="36">24485 8208 35935 0,'1'-2'3200'0,"2"-2"-2560"0,-1 4-512 0,2-2-128 0,0 2-912 0,-1-3-208 0,3-2-32 0,4 0-16 0,3-2 1168 0,-1-2 272 16,-1-1 48-16,-3 0 0 0,-5 4 64 0,-3-4 0 15,-6 4 16-15,-4 0 0 0,-3 0 304 0,-7 0 48 16,-5 2 16-16,-6 1 0 0,-3 0 128 0,-3 0 48 16,-3 0 0-16,2 3 0 0,-1-3-560 0,2 3-96 15,3-2-32-15,0 0 0 0,3 0-256 0,0-2 128 16,-2 1-128-16,-4 0 0 0,-1-1 0 0,-5 2 0 16,4-2 0-16,-6 4 0 0,-4-2 176 0,-3 2-176 15,1 2 160-15,-4-2-160 0,-7 4 320 0,-7 0-16 0,-4 1-16 16,-3 2 0-16,2 2-32 0,2-3 0 0,4 1 0 0,3-1 0 15,4 1 48-15,-2-4 0 0,-1 2 0 0,2-4 0 16,5 2-176-16,1-3-128 0,2 0 144 0,-3 0-144 16,3-3 160-16,-3 2-160 0,-3-1 160 0,-1-1-160 15,-2 0 0-15,-2-1 0 0,-1 1 0 0,-6 3 0 16,7-2 0-16,-10 4 256 0,-11-2-64 0,-4 4 0 16,4 1-192-16,-8 5 0 0,-6 0 0 0,-4 0 0 15,0 1 0-15,6 2 224 0,6 0-64 0,5-3-16 16,3-2-16-16,7-1 0 0,6-4 0 0,8 0 0 15,4-2 0-15,6-1-128 0,3-1 192 0,0-2-64 16,4 1-128-16,-3-2 0 0,-1-2 0 0,0-3 0 0,0 2 0 0,1-2 0 16,1 2 0-16,1 1 0 0,-2-1 0 0,0 4 208 15,1-2-16-15,-2 3-16 0,-2 2 16 0,0 0 0 16,2 0 0-16,0 4 0 0,1 2-192 0,3 1 0 16,4 0 0-16,2 2 0 0,3-2-176 0,1 2 176 15,1-1-128-15,2-1 128 0,4-1 0 0,3 1 0 16,2-3 0-16,4 1-128 0,4-1 128 0,4-2 0 15,1 2 0-15,2-1 0 0,2 4 0 0,1-5 0 16,1 4 192-16,0 0-64 0,0 1 0 0,2 0 16 16,1 3 0-16,-1 0 0 0,3 2 80 0,-1 3 16 15,1 1 0-15,1 0 0 0,1 5-32 0,1 1 0 16,1 7 0-16,1 7 0 0,0 2-208 0,2 9 128 0,1 7-128 16,0 8 0-16,1 5 0 0,1-6 0 0,0-8 0 0,1 7 0 15,5 7-144-15,3 7 144 0,2-1-208 16,0-3 80-16,1-4 128 0,-4-5 0 0,0-7 0 0,-3 2 0 15,-2 1 0-15,-2 4 256 0,-2 2-48 0,-4-3 0 16,0-3 240-16,-5-4 32 0,-1-2 16 0,-4-3 0 16,-3 5-96-16,-3 1-16 15,-2 2 0-15,-2-4 0 0,-3-1-240 0,1-4-144 0,0 0 160 0,-1-9-160 16,4-1 0-16,0-2 0 0,0-5 0 0,1-2 0 16,0-1 0-16,2-1-240 0,1-3 32 0,1-2 0 15,0-5-16-15,1 0 0 0,0-3 0 0,-2 2 0 0,2-5 224 16,0 0-144-16,-1-1 144 0,1-3-128 0,-1-2 288 15,0-1 64-15,2 0 16 0,2-1 0 0,0-2 48 0,2-2 16 16,2 2 0-16,1 0 0 0,3-4-128 0,3 2-32 16,2-2 0-16,4-1 0 0,1 1-144 0,3 1 0 15,5 0 0-15,3 2 0 0,4-2 0 0,3 0 0 16,4 3 0-16,3-3 0 0,7 3 0 0,4-2 0 16,3 0 0-16,4 0 128 0,1-2-128 0,2 1 0 15,0-2 0-15,6 1 128 0,8-2-128 0,4-2 0 16,4 2 0-16,0 0 128 0,-1 1-128 0,5 1 0 15,8 1 0-15,1 3 0 0,-2 1 0 0,0 4 0 16,2-2 0-16,2 4 0 0,6-1 0 0,-3 1 0 16,-2 2 0-16,0-3 0 0,2 0 0 0,6 0-224 0,5 1 80 15,0-1 16-15,-4-2 128 0,7-1 0 0,7 0 0 16,-3-1-128-16,-4 2 128 0,2-3 0 0,5 2 0 0,-8-3 0 16,-7 0 0-16,4-4 0 15,6 1 0-15,-5 1 0 0,-6-2-144 0,-5 1 144 0,-4-1-160 0,-5 1 160 16,-2 1-192-16,-5 1 48 0,-8-2 16 0,-4 3 0 15,-8-2 128-15,0 0 0 0,0 0 128 0,-2 1-128 16,-3-2 240-16,-5 0-32 0,-4 0 0 0,-2-1 0 16,-2 2-208-16,-3-4 128 0,3 2-128 0,-2-2 0 15,-4 0 144-15,1 2-144 0,-2-2 128 0,-1 0-128 16,-1-1 0-16,-4 4 0 0,-3-4 0 0,-4 1 0 0,-2 0-128 0,-4 0 128 16,-3 2-160-16,-3 2 160 0,-3-1 0 0,-1 2 0 15,-4-1-128-15,-1 2 128 16,-2 0 0-16,-1 0 0 0,0 0 0 0,1 0 160 0,-1 0-160 0,-1 0 160 15,2-3-160-15,0 3 160 16,0-1 0-16,1-2 0 0,-1 1 0 0,3 1 0 16,-1-3 80-16,-1 1 16 0,1-3 0 0,1 0 0 15,1 0 272-15,-1-4 64 0,3 1 16 0,-1 0 0 16,-1-5-480-16,3 2-96 0,0-5-32 0,-1-1 0 16,1-3 0-16,-2-1 0 0,1-4 0 0,-2-3 0 15,-1-2 0-15,-3-3 0 0,0-5 0 0,-2-5 0 16,-3-4 0-16,-1-9 0 0,2 0 0 0,-4-6 0 0,2 1 0 0,-1-2 0 15,1-3 0-15,1 1 0 0,1 2 0 0,1-5 0 16,2 0 0-16,3 2 0 0,0 4 0 0,1 2 0 16,0 5 0-16,-2 3 0 0,2 1 0 0,-1 2 0 15,0 5 0-15,-2-1 0 0,-1 7 0 0,-1 2 0 16,-2 2 0-16,-2 3 0 0,-1 0 0 0,-1-2 0 0,-1 2 0 0,-2 0 0 16,0-3-608-1,2 2-112-15,1 1-32 0,2 0 0 0,3-3 576 0,3 3 176 16,2-3 0-16,5 3 0 0,2 4-256 0,1-1 48 15,4 5 16-15,2 1 0 0,-1 2 0 0,1 5 0 0,1 0 0 0,-2 6 0 16,-1 0 48-16,-2 2 16 0,-3 4 0 0,-1 2 0 0,-3 0 128 0,-2 4 0 16,-1 1 0-16,-4 3 0 15,-1 3-192-15,-3 1-16 0,-1 2 0 0,-1-2 0 0,-1 0-32 0,-2 1 0 16,-2-1 0-16,-2-2 0 0,0-2 240 0,-1-1 0 16,3-2 0-16,-1-3 0 15,-1-2 480-15,1-2 32 0,0 1 16 0,-2-4 0 16,-1 1 0-16,0 0 0 0,-2-4 0 0,0 0 0 15,-2 2 96-15,-1-2 16 0,-1 3 0 0,-2-2 0 16,-1 2-512-16,-3-1-128 0,0 2 0 0,-1 2 0 16,-2 0 0-16,-4-2 0 0,-3 3 0 0,-1 0 0 31,1 0-512-31,-3 1-128 0,0 1-32 0,-2-2 0 0,1 2-96 0,0 0-32 0,1 1 0 16,0 0 0-16,-4 1-400 0,-3 3-80 15,-6-1 0-15,-11 0-21264 0</inkml:trace>
  <inkml:trace contextRef="#ctx0" brushRef="#br2" timeOffset="37">3784 13403 6911 0,'-8'4'624'0</inkml:trace>
  <inkml:trace contextRef="#ctx0" brushRef="#br2" timeOffset="38">3513 13413 5487 0,'-1'-4'240'0,"1"1"64"0,0-1-304 0,0 2 0 0,1-2 0 0,-1 1 0 15,1 1 496-15,1-4 32 0,1-2 16 0,1-4 32 16,0-3 128-16,-2 2 16 0,-1 3 16 0,-2-3 16 16,0 3-176-16,-4 2-16 0,0 2-16 15,-1 2 32-15,-2 0-576 0,0 2 0 0,-2-2 0 0,0 4 0 16,1 0 0-16,2-3-176 0,2 3 176 0,-1-2-128 16,2 1 128-16,0 1-160 0,1 0 160 0,0 0 0 15,1 0-192-15,-1 0 192 0,1 0-192 0,0 0 192 16,1 0 0-16,0 1 0 0,1-1 0 0,-1 0 0 15,1 0-192-15,-1 0 16 0,1-1 16 0,0 1 16 0,0 0-32 0,0 0 0 16,0 0 0-16,0 0 16 0,0 0-16 0,17-10 0 16,-11 14 0-16,1-4 16 0,1 0-16 0,-1 0 0 15,1 0 0-15,-2 1 32 0,0 1 0 0,0-2 0 16,3 3 0-16,-3 0 144 0,2-3 0 0,-2 3 208 16,0-3 0-16,-2 0 48 15,-2 0-640-15,-1-3-128 0,-1 3-32 0,-1-2 32 0,0 1 512 0,-2 1 0 16,1-3 128-16,-2 0 16 0,2 0 560 0,2 3 128 15,0 0 0-15,0 0 48 0,0 0-688 0,0 0-192 16,0 0 0-16,0 0 160 0,17-16-160 0,-11 16 0 16,2 0 0-16,-2 0 0 0,-1 0 0 0,0 0 0 15,-2 4 0-15,2-2 0 0,0 2 0 0,-1-2-160 0,1 2 160 16,0-1 0-16,0-3-160 0,0 0 160 16,-2 3-160-16,2 0 160 0,0-2-224 0,3 1 32 0,2 2 16 0,0-4 48 15,2-1-32-15,-1-4 0 0</inkml:trace>
  <inkml:trace contextRef="#ctx0" brushRef="#br2" timeOffset="39">8026 13277 35935 0,'-6'3'3200'0,"1"-3"-2560"0,3 0-512 0,1 0-128 0,2 0 0 0,-2 0 192 16,-1 0-64-16,-1 0 0 0,-1 0-128 0,1-3-160 0,3-1 160 0,-1 1-208 31,2 0-784-31,-1-3-160 0,2 5-16 0,-2-4-16 15,-2 4-416-15,0-2-64 0,-2 1-32 0,1 2 0 0,-2 0 2464 0,-2 2 512 0,0 1 80 0,0 0 32 16,-2 1 464-16,2 2 112 0,-1-2 16 0,2 1 0 16,0 1-960-16,1-2-192 0,0-2-48 0,1 0 0 15,2 0-528-15,-1-2-128 0,2 0 0 0,0 0-128 16,1 0 0-16,1 0 0 0,0-2 0 0,0-2 0 16,1 1 208-16,-1 2-64 0,-1 1-16 0,0 0 0 0,0 0-128 0,0 0 0 15,0 0 0-15,0 0 0 0,0 0 0 0,0 0 0 16,0 0 144-16,0 0-144 15,0 0 272-15,0 0-16 0,0 0 0 0,-17-12 0 0,13 13-32 0,-1 1-16 16,1-2 0-16,-1 3 0 0,2-3-208 0,-1 0 144 16,0 0-144-16,0 0 128 0,2-3-128 0,0 0 128 15,-1 0-128-15,1 0 128 0,0 0-128 0,-1-1 0 16,0 2 0-16,1-2 0 0,-1 2 128 0,1-2 0 16,-1 2 0-16,1 0 0 0,-1 0-128 0,1-2 160 15,-2 4-160-15,0-2 160 0,1 0-160 0,-2 2 128 16,1 0-128-16,-1 0 128 0,0 0-128 0,-1 2 0 15,1-2 0-15,-2 2 0 0,-1-2 0 0,-2 0 0 0,2 4 128 16,-2-4-128-16,0 0 0 0,-3 2 160 16,2-2-160-16,-1 4 160 0,0-4-160 0,-1 2 160 0,1 0-160 0,1 0 160 15,1 2-160-15,0-2 0 0,1 1 0 0,2-3 128 16,1 4-128-16,0-4 160 0,-1 3-160 0,1-3 160 16,1 3-160-16,0-3 128 0,0 1-128 0,-1 1 128 15,0 1-128-15,-1-3 0 0,-1 1 0 0,-2 2 0 16,0-1 144-16,-1-2-144 0,-1 4 160 0,-2-4-160 15,1 2 0-15,-1-2 0 0,0 0 0 0,2 0 0 16,0 0 128-16,1 0-128 0,1 0 0 0,0-2 0 16,1 2 176-16,2-4-176 0,-2 4 192 0,-1 0-192 15,2 0 0-15,-4 0 0 0,1 0 0 0,-2 0-192 0,-1 1 192 0,-1 2 0 16,0-1 0-16,-2 0 0 0,-1 1-144 0,-2 0 16 16,0 0 0-16,1 0 0 0,0 1 128 0,-1 1 0 15,1-4 0-15,1 4 0 0,0-4 0 0,1 1 0 16,0 0 0-16,1 0 0 0,1-2 0 0,1 0 0 15,-1 3 0-15,1-3 0 0,-1-3 0 0,0 3 0 16,1 0 0-16,0-2-128 0,-1 0 0 0,-3 2 0 16,1 0 0-16,-2 0 0 0,2 0 128 0,-1 0-192 15,2 0 192-15,-2 0-192 0,0 0 192 0,0 2 0 16,2 0 0-16,-1 1 0 0,1-2 0 0,0 1 0 16,1 2 0-16,0-1 0 0,0 0-208 0,0 0 32 15,2 0 16-15,-1 1 0 0,1 1 32 0,-1-4 0 0,0 4 0 16,1-4 0-16,1 2 128 15,-1-1 0-15,0 2 0 0,0-4 0 0,0 1 0 0,0-1 0 0,-2-1 0 0,2 1 128 16,-1 0 96-16,-1 0 32 0,2 0 0 0,-2 0 0 16,0 0-256-16,0 0-160 0,0 1 32 0,1-1 0 15,0 2 128-15,-1-1 0 0,0-1 0 0,-1 2 0 16,1-2 0-16,-2 2 0 0,1 0 0 0,0-2 0 16,0 3 0-16,1 0 192 0,0-3 0 0,2 3-16 15,-1-2-176-15,2-1 192 0,0 0-192 0,0-1 192 16,2-2-192-16,0 1 0 0,2 1 0 0,-2-6 0 15,2 4 0-15,0-2 0 0,-1 1 0 0,0-2 0 16,1 2 0-16,-2 2 0 0,1-2 0 0,-2 0 0 16,1 2 0-16,-1-2 0 0,0 2 0 0,-2 2 0 0,1 0 128 0,-1 0 0 15,-1 0 0-15,2 0 0 0,-3 2-128 0,1-2 0 16,1 0 0-16,-1 0 0 0,-1 0 0 0,-1 1 0 16,0-1 0-16,1 3-176 0,-1-3 176 0,0 0 0 15,1 0 128-15,2 2-128 0,-1-2 0 0,0 0 128 16,1 1-128-16,0-1 0 0,1 0 0 0,0-1 128 15,0 1-128-15,0-2 0 0,1 2 0 0,-3 0 0 16,2-3 0-16,-3 3 0 0,2 0 0 0,-2 0 0 16,0 3 0-16,-1-3 0 0,0 2 128 15,-3-1-128-15,1 3 128 0,0-1-128 0,1 0 0 0,0 2 0 0,1-4 0 16,1 2 0-16,2-1 0 0,2 0 0 0,0 0 0 16,1-2 0-16,2 0 0 0,-1 1 0 0,2-1 0 15,-1 0 0-15,1 2 176 0,-1-1-48 0,0 1 0 0,-1-2 0 16,-1 2-128-16,0 0 0 0,-1 1 0 0,-1-2 0 15,-2 1 0-15,0 1 0 0,1 0 0 0,-1 0 0 16,2-2 0-16,1 2 0 0,-2-2 0 0,4 0 0 16,-1-1 0-16,0 0 0 0,2 0 0 0,1-1 0 15,1 0 0-15,-2 1 0 0,2 0 128 0,0-3-128 16,0 3 0-16,0 0 0 0,-1-1 0 0,0 1 0 16,1 0 0-16,-2 0 0 0,1 0 0 0,0 0 0 15,-2 1 0-15,0-2 0 0,-2 5 0 0,1-4 128 16,2 1-128-16,-1 1 128 15,-1 1-128-15,0-3 128 0,1 1-128 0,2 1 0 0,0-2 0 0,-1 0 0 0,2 0 0 0,0 0-176 16,0-2 48-16,-1 1 0 0,3 1 128 0,-3-4 0 16,1 3 0-16,0 0 0 0,0-2 0 0,-2 2 176 15,0-2-48-15,-1 0 0 0,2 0 0 0,-2 3 0 16,-2-3 0-16,1 0 0 0,0 1-128 0,-1 0 0 16,1 2 0-16,1-2 0 0,2 1 0 0,0-1 0 15,0 1 0-15,2-1 0 0,0 0-192 0,1 0 192 16,0-1-160-16,-1 2 160 0,1-1 0 0,-1-1 0 15,-1 2 0-15,1 1 0 0,-2-2 0 0,-1 2 0 16,1-3 128-16,-2 2-128 0,1 1 224 0,-2 0-64 0,0 0-16 0,-1 0 0 16,1-3-144-16,-1 3 0 0,-1-1 0 0,0 1 0 15,2-2 0-15,-1 2 0 0,1-3 0 0,-1 2 0 16,1-1 0-16,-1-1 0 0,1 2 0 0,0-2 0 16,0 1 0-16,-1 1 0 0,0-2 0 0,-1 1 0 15,-1 0 0-15,0 2 0 0,-1-2 0 0,1 1 0 16,-2-2 192-16,0 3-64 0,-1-3 0 0,0 3 0 15,2-3-128-15,1 1 0 0,-2 0-160 0,1 2 160 16,-1-2 0-16,3 2 0 0,0-3 0 0,0 2 0 16,1 1 0-16,1-2 0 15,-1 2 0-15,1-4 0 0,2 2 0 0,-1 0 0 0,2-3 0 0,-1 2 0 16,1-1 0-16,1-2 0 0,-1 1 128 0,0 0-128 0,0 0 0 16,-1 1 128-16,1 0-128 0,-1-2 0 0,0 4 128 0,-2-4-128 15,0 2 0-15,0 0 0 0,-1 2 0 0,-2-2 0 16,1 2 0-16,-1-2 0 0,0 4 0 0,-2-3 0 15,-2 1 0-15,0 1 0 0,-1-2 0 0,1 2 0 32,1 1 0-32,1-3 0 0,0 3 208 0,2-2-16 0,-1 1 0 0,2-2 0 0,1 3-48 0,-1-2-16 15,3 1 0-15,-3 1 0 0,3 0-128 0,-1 0 0 16,-1 0 0-16,-1 0 0 0,1 0 0 0,0 0 0 16,0 1 0-16,-1-2 0 0,-1 1 0 0,3 0 0 15,-1 0 0-15,1 0 0 0,2 0 0 0,-3-3 0 16,1 3 0-16,-1-2 0 15,1 4 0-15,-1-4 0 16,1 2 0-16,-1 0 0 0,-1-2 0 0,0 2 0 0,0 2 0 0,-1-2 0 16,1 2 0-16,0-2 128 0,-1 0-128 0,1 0 192 15,-1-2-192-15,1 0 0 0,0 2 144 0,-2-2-144 16,2-1 176-16,-2 2-48 0,1 1 0 0,-2-2 0 16,0 1-128-16,0 1 0 0,-1-3 0 0,0 3 0 15,-1-2 128-15,1 0-128 0,-2 0 192 0,1-1-64 16,1 2-128-16,0-1 0 0,-2 2 0 0,2-4 0 15,0 4 0-15,1-2 0 0,-1 2 128 0,2-3-128 16,-1 3 0-16,-1-1 0 0,1 1 0 0,-1 0 0 16,1-3 0-16,-1 2 0 0,0 1 0 0,-2 0 0 0,1 0 0 0,0 0 192 15,-2 1-192-15,1 2 192 0,-1-2-192 16,-1 2-144-16,-1-1 144 0,2 2-208 0,-2-2 208 0,1 2 0 16,-3-2 0-16,2 0 0 0,-1 0 0 0,1-2 0 15,0 3 0-15,1-3 0 0,1-3 0 0,-1 3 0 16,0 0 0-16,0 0 0 0,2 0 0 0,-2 0 0 15,0 0 128-15,-1 0-128 0,3 3 0 0,-2-2 0 16,-4 1 0-16,2-1 0 0,0 2 0 0,-2-1 0 16,0 0 0-16,-2 0 0 0,2 1 0 0,-2-2 0 15,0 1 0-15,0-2 0 0,0 0 0 0,0 0 0 16,3 3 0-16,-2-3 0 0,3 0 0 0,-1 0 0 16,2 0 0-16,0 0 0 0,0 1 0 0,0 1 0 15,2-2 0-15,-2 3 0 0,2-3 0 0,-1 1 160 0,2 2-160 16,-1-2 128-16,1 1-128 0,-2 1 0 0,0-2 0 15,0 2 0-15,-2 0 0 0,1 2 0 0,-1-4 0 0,-1 4 0 16,2-3-128-16,0 0-64 0,-1 2-16 0,2 0 0 16,3-2 208-16,-1 0 0 0,0-2 0 0,2 2 0 15,-1 0 0-15,0 1 0 0,-1-2 0 0,0 1 0 16,0 1 0-16,0-2 0 0,-2 3 0 0,1 1 0 16,1-4 0-16,-2 4 0 0,-1-1-144 0,0-2 144 15,0 2 0-15,-1-2 0 0,0 3 0 0,1 0 0 16,-2-1 0-16,2-2-128 0,0 2 128 0,1 2 0 15,2-3 0-15,-1 0 0 0,3 1 0 0,0-1 0 0,1-3 0 0,2 1 0 16,-2 1 0-16,1-2 0 0,-1 0 0 0,-1 0 0 16,2-2 0-16,-3 2 0 0,1 0 0 0,0 2 0 15,0-2 0-15,-4 3 0 0,1-2 0 0,-4 2 0 16,1-1 0-16,0 2 0 0,1-2-192 16,1 2-48-16,2 0-16 0,0-1 0 0,2 2 256 0,3-4 0 15,0 2-160-15,2-1 160 0,0 2 0 0,2-4 0 16,1 1 0-16,1 1 0 0,3-1 0 0,-1-1 0 15,0 2 0-15,1-2 0 0,1 0-160 0,0 0 160 16,-1 0-208-16,2 0 80 16,-1 0 0-16,1-2 0 0,-1 2 0 0,1 0 0 0,-1-1-32 0,1 1 0 15,-1-2 0-15,1 2 0 0,-1 0-96 0,2 0-32 0,0 0 0 16,0 0 0 0,1-1-224-16,-2 1-64 0,2 0 0 0</inkml:trace>
  <inkml:trace contextRef="#ctx0" brushRef="#br2" timeOffset="40">20892 10715 23039 0,'0'-3'2048'0,"0"1"-1648"0,-2 1-400 0,2 1 0 0,0 0 480 0,-1 0 16 0,1 0 0 0,-1-3 0 15,-2 0-752-15,0 3-128 0,-2-3-48 0,1 3 0 0,0 0 816 0,1 0 144 16,0 0 48-16,1 3 0 0,-1-2 544 0,1 1 112 15,-1 2 32-15,-2 1 0 0,2 0-48 0,-2 1-16 16,-3 5 0-16,1-1 0 0,-3 2-560 0,0 5-96 16,-2-1-32-16,-1 0 0 0,-2 2-64 0,-1 2-32 15,-1 1 0-15,-3 1 0 0,0 1 48 0,-1 1 16 16,-1 0 0-16,-3 1 0 0,-1 3 32 0,-2 0 0 16,1 3 0-16,-2 1 0 0,-2 7-176 0,1-2-16 15,-1 1-16-15,0 1 0 0,0-1-304 0,1 0 0 16,0 2 0-16,2-2 0 0,0 0-208 0,-2 1-48 15,3-2-16-15,-2-1 0 0,1 5 272 0,-3-1-160 16,-1 4 160-16,0-2-128 0,-2 1 128 0,1-3 0 16,-2-1 0-16,1-3 0 0,-1 2 0 0,-1-1 192 0,1 1-32 15,2-3-16-15,2 2 112 0,3-4 0 0,1-2 16 0,-1-3 0 16,5-2-80-16,-1-1 0 0,3-3-16 0,3-2 0 16,3-2-320-16,1-4-64 0,6-2-16 0,0-2 0 31,3-1-272-31,0-3-48 0,3 0-16 0,1-2-17680 0</inkml:trace>
  <inkml:trace contextRef="#ctx0" brushRef="#br2" timeOffset="41">18165 11640 39615 0,'-3'-5'3520'0,"3"-1"-2816"0,2 1-560 0,0 1-144 0,1 0-656 0,0-2-176 0,1-6-16 0,2-4-16 16,4-9-224-16,0-5-32 0,0 1-16 0,-3 1 0 0,1 4 1136 0,-2-1 0 0,-2 0 160 0,-1 3 0 15,0 2 1120-15,-2-2 208 0,2 0 48 0,-1-3 16 16,0 3-640-16,2-4-128 16,1 1-16-16,0-1-16 0,1 1-400 0,-1 3-80 0,3-3-16 0,-1 3 0 15,0-3-256-15,1 6 128 0,1-2-128 0,-2 4 0 16,0 4 0-16,0 3 0 16,-2 1-160-16,-2 3 160 0,1 2-192 0,-2 4 192 0,0 0-160 0,0 4 160 15,-1 0 0-15,1 5 0 0,-1-3-128 0,1 6 128 16,1 2 0-16,-1 4 0 0,2 4 0 0,0 1-144 0,2 1 144 15,0 2 0-15,0 2 0 0,2-2 0 0,0 2 0 0,1-3 0 16,1 1 0-16,0-2-128 0,0 2 128 0,-2-1 0 16,2-1 160-16,-1 0-160 15,-2-3 0-15,1 3 0 0,-1 1 0 0,-1-3 0 0,0-4 144 0,-1 1 48 16,0-5 0-16,-1-2 0 0,1-3 80 0,0-4 32 16,0 0 0-16,1-8 0 0,2 1 80 0,-2-3 0 15,2-4 16-15,1-5 0 0,1 0-16 0,-1-6-16 16,2-4 0-16,-3-2 0 0,2 0-128 0,-1-2-32 15,-3-1 0-15,0 1 0 0,-2-4-208 0,-2 1 144 0,1-4-144 16,-3 1 128-16,1 2-128 0,-1 1 0 0,1-4 0 0,-1 3 0 16,0 0 0-16,0 3-256 0,2 1 64 0,-1 3 16 31,1 5-240-31,2 2-48 0,0 2-16 0,2 1 0 16,0 2-128-16,2 6-32 0,0-2 0 0,3 2 0 15,0 1-752-15,2 1-144 0,2 1-48 0,-2 2-15696 0</inkml:trace>
  <inkml:trace contextRef="#ctx0" brushRef="#br2" timeOffset="42">18961 11348 30399 0,'-3'0'1344'0,"-1"-2"288"0,1 2-1312 0,1 0-320 0,2 0 0 0,0 0 0 0,0 0-608 0,0-2-192 0,-1 2-32 0,1 0-16 0,-2 0-992 0,2 0-192 0,0 0-32 0,0 0-16 0,-11 26 2320 0,5-13 464 15,-3 3 80-15,0 2 32 0,-1 2 592 0,-1 5 128 16,-1-3 32-16,3 4 0 0,-1 1 256 0,1 2 48 15,2-3 16-15,3-2 0 0,3-1-528 0,2-4-96 0,3 0-32 16,3-4 0-16,4-2-736 0,3-3-160 0,3-1-16 16,4-5-16-16,3-1-304 0,0-3 0 15,2-1-128-15,1-5 128 16,2-3-592-16,-1 2-32 0,0-5 0 0,-5-1 0 0,-1 1 288 0,-1-2 48 0,-2-1 16 0,-3-1 0 16,-1 4 528-16,-4-4 96 0,-1-3 32 0,-4 3 0 15,-2-2 176-15,-3 2 32 0,-1 0 16 0,-4-4 0 16,-2 1-224-16,-3 1-32 0,-1 2-16 0,-3-3 0 15,-1 3-16-15,-3 0 0 0,-2 0 0 0,-2 3 0 32,-2 1-128-32,-2 2-48 0,0 0 0 0,-2 4 0 0,1 4-144 15,-2-1-176-15,1 6 48 0,-2-1 0 16,3 2-320-16,-1 2-48 16,0 4-16-16,2-4-11984 0,3 4-2416 0</inkml:trace>
  <inkml:trace contextRef="#ctx0" brushRef="#br2" timeOffset="43">22879 10845 11967 0,'-13'-13'1072'0,"6"4"-864"0,1 0-208 0,2 0 0 0,3 6 1920 0,0-1 352 0,1 0 64 0,-2-2 16 0,0-5 720 0,-2-3 128 16,0-1 48-16,2 2 0 0,-2 3-768 0,2 0-160 16,-1 4-16-16,1 3-16 0,1 0-1104 0,-2 3-224 15,2 0-32-15,1 0-16 0,-1 1 0 0,1 1 0 16,1 1 0-16,0 0 0 0,2 1-224 0,0 0-48 16,1 1-16-16,2-1 0 0,0-1-224 0,1 3-32 15,1 1-16-15,1-1 0 0,-1 2-176 0,2 0-48 0,2 1 0 16,-1 0 0-16,1 4-128 0,-1 0 0 0,0 2 0 15,-1 1 128-15,0 0 224 0,-1 3 32 0,-1-1 16 16,1 2 0-16,-2 1 64 0,2 2 16 0,1-1 0 0,0 1 0 16,-1 2-144-16,3 0-16 0,3 4-16 0,2 2 0 15,2-2-176-15,2 2-128 0,2-3 144 0,4 4-144 16,3 0 176-16,2 3-176 0,2 0 192 0,-1 3-192 16,0-1 160-16,2 1-160 0,1 1 128 0,-2 0-128 15,1 1 160-15,0 1-160 0,-1 0 192 0,-2-3-192 16,-1-3 0-16,-1-1 0 0,-2-2 0 0,2 2-192 15,-1 0 192-15,-2-2 128 0,-2-1 0 0,-2 2-128 0,1-5 128 0,0 2-128 16,1 1 0-16,1-3 0 0,-1 0 0 0,-1 1 0 16,1-4 0-16,-1 1 0 0,-3-2 0 0,1-4 0 15,-1 1 0-15,-3-1 0 0,2-5 0 0,-2-2 0 16,0 2 0-16,-1-4 0 0,2 4 0 0,-2-5 0 16,-2 5 0-16,0-5 0 0,-1 0 0 0,-3-2-176 15,-1 2 176-15,-2-4-208 0,0 2 80 0,-3 0 128 16,0-1-208-16,0-4 80 0,-2 4 0 0,0-5 0 15,-2 4 0-15,0-5 0 0,0 2 128 0,1-1 0 16,-1 2 0-16,0-4 0 0,0 0 0 0,1 0 0 16,-1 1 0-16,0-2 0 0,0 2 0 0,1-2 0 15,-2 1 0-15,0 0 0 0,0 0 0 0,0 0 0 16,0 0 0-16,13-18 0 0,-12 14 0 0,1-2 0 0,-1-1 0 16,0 1 128-16,-1 0-128 0,0-3 0 0,-1 2 128 0,-2-3-128 15,2-2 0-15,-3-1 128 0,1-3-128 0,-2-2 0 16,1-2 0-16,-2-2 128 0,0-5-128 0,-2-2 0 15,2 1 0-15,-1-2 0 0,0-1 0 0,3-1 128 16,0 3-128-16,0 1-256 0,3 0 64 0,1 3 0 16,0 0-144-16,2 3-48 0,0 3 0 0,0 2 0 15,2 1 96-15,-1 4 16 16,1-1 0-16,-1 5 0 0,0 1 96 0,1 4 32 0,-1-1 0 0,0 4 0 16,0 0-128-16,-1 4-32 0,1-1 0 0,0 4 0 15,0 1-64-15,1 0-16 0,1 3 0 0,-2-4 0 16,2 6 32-16,-1-5 0 0,2 6 0 0,-1-2 0 15,2 1 32-15,0 0 16 0,1 2 0 0,1 1 0 0,1-2 0 0,0 0 0 16,1 5 0-16,-1-3 0 0,0 3 144 0,-2-3 32 16,1 0 0-16,-3 2 0 0,0-2 128 0,-2 1 0 15,-2 1 0-15,0-2-128 0,-2 0 128 0,-2 0 224 16,0 3-48-16,-2-6-16 0,-1 5-32 0,-1-5 0 16,0 2 0-16,-3-4 0 0,-1 2 64 0,1-1 0 15,-1-2 0-15,-3-1 0 0,1-2 16 0,-2 2 16 16,1-3 0-16,-3 0 0 0,-2 0-16 0,-1 0 0 15,-4 1 0-15,-1-1 0 0,-4 0 48 0,0 1 0 0,-1 0 0 0,-3 1 0 16,-1 0 144-16,-3 2 48 0,0 1 0 0,2-1 0 16,-1-1 0-16,2 0 0 0,-1 1 0 0,3 0 0 15,3-1-192-15,1-2-48 0,1 2 0 0,2-2 0 16,2 2-208-16,2-6 0 0,3 4 0 0,3-7 0 31,2 2-480-31,4-4-96 0,3 2 0 0,3-7-16 16,3 1-624-16,5-4-112 0,6-3-16 0,5-6-13216 0,8 1-2640 0</inkml:trace>
  <inkml:trace contextRef="#ctx0" brushRef="#br2" timeOffset="44">24525 10908 35935 0,'-3'-3'3200'0,"2"0"-2560"0,1 0-512 0,0 3-128 0,1 0 256 0,-1 0 48 0,0-4 0 0,0 0 0 0,1-3 688 0,2 2 144 15,0-1 16-15,1 4 16 0,1-1-592 0,0 2-112 16,1 5-16-16,0-2-16 0,1 2-112 0,1 3-32 16,1 2 0-16,1 1 0 0,1 5 48 0,1 1 16 15,2 2 0-15,-2 5 0 16,1-4-160-16,-1 4-48 0,0 1 0 0,2 1 0 0,-3-1-144 0,1-2 0 15,0 0 0-15,-3-1 0 0,1-2 0 0,-1-3 0 16,0 0 0-16,-2-4 0 0,-1-2 0 0,0-1 0 16,3-2 128-16,-1-3-128 0,-2-2 320 0,1-2 16 15,1-2 16-15,0-2 0 0,2-3-32 0,0-2 0 16,1-4 0-16,2-2 0 0,0-5-176 0,2-2-144 16,0-6 192-16,-2 0-192 0,2-2 160 0,-2-4-160 0,0-1 128 15,0 0-128-15,-4 1-240 0,1-1-128 0,-2 3-16 0,-2 1-16 31,-1 3-176-31,0 2-48 0,0 3 0 0,-1 5 0 16,-1 2-256-16,0 1-48 0,-1 5-16 0,-1 1-18128 0</inkml:trace>
  <inkml:trace contextRef="#ctx0" brushRef="#br2" timeOffset="45">24884 11216 26719 0,'-5'-1'2368'0,"2"-4"-1888"0,0 1-480 0,2 1 0 0,2 2 2304 0,0 1 352 0,2-2 80 0,1-2 16 0,1-2-1968 0,0 0-384 15,2-3-80-15,-1 3 0 0,0 2 32 0,-2 4 16 16,-1 3 0-16,-3 0 0 0,0 6 160 0,-2 2 48 15,-1 4 0-15,-1 3 0 0,0 5-128 0,-1-4 0 16,1 4-16-16,-2 1 0 0,1-1-80 0,-1 1-16 16,-1-1 0-16,1 1 0 0,-2-1-336 0,1-1 144 15,1 0-144-15,-2-2 0 0,3-1 0 0,-1-5-272 16,1 2 16-16,0 1 16 0,0-1 16 0,1-4 0 0,2 0 0 0,-2-2 0 31,3 0-432-31,0-1-96 0,2-3-16 0,0-2-17296 16</inkml:trace>
  <inkml:trace contextRef="#ctx0" brushRef="#br2" timeOffset="46">25271 11440 35007 0,'-9'6'3120'0,"1"-3"-2496"0,2 0-496 0,2-2-128 0,4-1 1536 0,1 0 272 0,1 0 64 0,0-1 16 0,3-2-1392 0,4 0-288 0,3-3-48 0,4-3-16 16,3-1-320-16,1-4-64 0,3 2-16 0,1 0 0 16,0-1 112-16,0-2 16 0,0 4 0 0,0-1 0 15,-2 0 128-15,0-1 176 0,-1 3-48 0,-1-2 0 16,-2 2-128-16,-2 0 0 0,-1-2 0 0,-2-1 0 15,-2 1 0-15,-2 2 0 0,-2-2 144 0,-2 2-144 16,-2 4 0-16,-2-4-160 0,-2 4 16 0,-3 1 0 16,-1 1 144-16,-2 0-128 0,-1 4 128 0,-3 2-128 15,-1 3 128-15,-2 1 144 0,-1 1-16 0,-2 6-128 0,0 1 208 0,-3 4-64 16,-1 4-16-16,-3 3 0 0,2-1-128 16,0 5 0-16,-2-1 144 0,2-2-144 0,2 3 0 0,2-2 0 15,3 1 0 1,1-2-128-16,3-1 128 0,3 1 0 0,0-1 128 0,3-3-128 0,3-3 144 0,0-2-144 15,2-2 192-15,3-3-192 0,2 0 128 0,1-4-128 16,1-4 0-16,3 0 0 0,3-4-176 0,0 0-80 16,3-2-32-16,3-4 0 15,4-2-1248-15,2-3-256 16</inkml:trace>
  <inkml:trace contextRef="#ctx0" brushRef="#br2" timeOffset="47">26094 11066 35935 0,'-8'0'1600'0,"2"0"320"0,0 0-1536 0,2 0-384 0,2 0 0 0,-1 1 0 0,1 2 1088 0,-3-3 128 0,-4 2 48 0,-3 3 0 0,-3 1-496 0,-1 3-112 0,-1 0-16 0,-1 1 0 15,2 2-144-15,0-2-48 0,-1 2 0 0,1 1 0 16,0-3-176-16,0 2-32 0,1-2-16 0,0 2 0 16,1 1-224-16,1-4 0 15,2 1 128-15,1-1-128 0,2-2-128 0,2 0-80 16,2-1-16-16,3-4 0 0,2 2-80 0,2-2-16 16,1 0 0-16,2-4 0 0,2 2 64 0,2-2 16 15,3-2 0-15,2-1 0 0,2 2 240 0,4-4 0 16,2 0 0-16,5 1 0 0,-1 0 0 0,2 1 0 15,4 1-128-15,-1 0 128 0,-3 4-176 0,1 0 16 16,-3 4 0-16,-2 2 0 0,-3 0 160 0,-3 4-208 16,-2 3 80-16,-3-1 128 0,-1 2-160 0,-3 0 160 15,0-1 0-15,-2 0-144 0,-1 2 144 0,-2-1 0 16,0 1 0-16,-5-3 0 0,0 2 0 0,-4-2 0 16,-2 2 160-16,-1 0-160 0,-2-1 272 0,-1 0-32 0,-2 2-16 15,-2-2 0-15,-1 0 80 0,-3 2 16 0,-3 2 0 16,-5 1 0-16,-3 1-64 0,-3 1-16 0,-5 2 0 0,-4 2 0 15,-3 2-240-15,-3-1-128 0,-4 1 128 0,-1 2-208 32,-1 3-272-32,0-3-48 0,1 1-16 0,1-3-12144 0,4-4-2432 0</inkml:trace>
  <inkml:trace contextRef="#ctx0" brushRef="#br2" timeOffset="48">19385 12386 22111 0,'-3'0'1968'0,"-1"0"-1584"0,3 0-384 0,0 0 0 0,-1 0 2656 0,0 0 448 0,-2 0 96 0,-2-2 0 0,-2 0-1072 0,1-2-208 15,1-1-64-15,1 2 0 0,1-5-1040 0,1 2-224 16,-1-5-32-16,0 1-16 0,-1 0-128 0,1-4-32 0,0 2 0 0,-1-4 0 16,0 1 0-16,0-1 0 0,-3-6 0 0,2-3 0 15,-1 3-80-15,-1-4-32 0,-2 1 0 0,2-1 0 16,-2 4-144-16,-1-3-128 0,1 3 144 0,0 0-144 16,0 3 128-16,3 1-128 0,-1 1 0 0,3 5 0 15,1 2 176-15,2 4-176 0,1 2 192 0,0 8-192 16,1 0 144-16,0 4-144 0,-2 6 0 0,4 1 144 15,-1 3-320-15,1 2-64 0,2 0-16 0,1 3 0 16,2 0-32-16,2-1-16 0,1 4 0 0,1-4 0 16,1 3 304-16,1-2 0 0,-1 5 0 0,-1-2 0 15,0 1 0-15,-2 1 0 0,-2-2 0 0,1 3 0 0,-3-5 0 16,-1 5 128-16,-1-3-128 0,0-2 192 0,-1-1 48 0,2-3 0 16,1-4 0-16,0-2 0 0,1-1 64 0,0-6 16 15,2-2 0-15,-1-1 0 0,3-7 224 0,0 0 48 16,1-6 16-16,4-3 0 0,-2 1-64 0,5-8-16 15,4-3 0-15,3-3 0 0,2-3-80 0,3 2-32 16,3-3 0-16,3 4 0 0,2 1-192 0,0 1-32 16,2 4-16-16,2 0 0 0,1 3-176 0,4 0 0 15,6 1 0-15,-1 2 0 16,2 1-512-16,0 1-16 0,0 3-16 0,1-2 0 16,-1 4-864-16,-2-4-192 0,0 0-16 0,-1-3-19664 0</inkml:trace>
  <inkml:trace contextRef="#ctx0" brushRef="#br2" timeOffset="49">23424 13492 41471 0,'2'5'3680'0,"1"-1"-2944"0,1 0-592 0,-2-2-144 0,2 1 160 0,0-3 0 0,3 5 0 0,3 3 0 0,5 1-160 0,2 2 128 16,3 1-128-16,0 1 128 0,-1 2 144 0,2 1 32 16,2 0 0-16,-2 2 0 0,0 2 256 0,-2 5 48 15,2 3 16-15,-3 1 0 0,-2 2-624 0,0 1 0 16,-2 2 0-16,-2 1 0 15,0 0-752-15,-1-3-160 0,-1 0-48 0,0-4 0 16,-1-2-624-16,1-2-128 0,-2-2-16 0,1-5-16 16,0-2 32-16,-2-5 16 0</inkml:trace>
  <inkml:trace contextRef="#ctx0" brushRef="#br2" timeOffset="50">24208 13318 30399 0,'-9'9'2704'0,"2"-3"-2160"0,-1 0-544 0,2-2 0 0,3 2 2176 0,0-2 320 0,-1 2 64 0,-2 6 0 16,-6 4-2560-16,-4 6-736 0,-5 9-32 16,-2 2-16-16,-1 1 480 0,-3 3 112 0,-1 3 0 0,-1 3 16 15,-1 4 880-15,-1 1 160 0,1-1 32 0,1-2 16 16,3-1-112-16,0 0-32 0,2-2 0 0,1-5 0 15,2-1-448-15,1-2-112 0,1-2-16 0,1-3 0 16,1-2-896 0,1-5-176-16,1 1-32 0,1-7-17264 0</inkml:trace>
  <inkml:trace contextRef="#ctx0" brushRef="#br2" timeOffset="51">23609 13245 40543 0,'15'-16'1792'0,"-5"4"384"0,-2 2-1744 0,-2 3-432 0,-2 1 0 0,-1 4 0 0,3-2 128 0,3-6-128 0,5-2 0 0,4-4 128 0,3-6-128 0,0 1-176 0,-1 3 48 0,-1 0 0 15,-5 3-80-15,0 1-16 0,-2-1 0 0,0 2 0 16,-1-2 624-16,1 1 128 0,0-1 32 0,2 2 0 16,0-3-80-16,-1-3-16 0,2 3 0 0,1-2 0 15,0-1-240-15,0 3-48 0,-2 2-16 0,-2 2 0 16,-2 3-160-16,-2 2 0 0,-2 4 0 0,-3 3 0 0,1 3 0 15,-3 1-176-15,1 2 48 0,-2 4 0 0,-2-2 0 0,1 2 0 16,0 3 0-16,1-2 0 0,0 1 128 0,-1 1 0 16,1 1 0-16,0 2 0 0,-2-2 0 0,2 1 176 31,2 3-48-31,-1-1 0 0,0-5 112 0,0 1 16 0,2 0 0 0,1-3 0 0,-1 0-256 0,0 1 0 16,0-1 128-16,0-4-128 0,1 4 208 0,-3-4 0 15,1 0 0-15,0 0 0 0,-2-2-208 0,0-4-160 16,-2 2 32-16,1-2 0 15,-1 0-640-15,-1-2-112 0,1-2-16 0,-1-1-18016 0</inkml:trace>
  <inkml:trace contextRef="#ctx0" brushRef="#br2" timeOffset="52">23961 13656 13823 0,'0'0'1216'0,"0"0"-960"0,0 0-256 0,0 0 0 0,0 0 2688 0,0-3 512 0,0 3 80 0,1-1 32 15,0-2-464-15,2 3-96 0,-2-2 0 0,-1 2-16 16,0 0-1200-16,0 0-256 0,0 0-32 0,0 0-16 15,0 0-880-15,0 0-176 0,-16 18-48 0,10-11 0 16,-1 1-128-16,1 3 0 0,0 2 0 0,-1-1-176 16,-1 3 384-16,0 1 80 0,-2 3 16 0,0-2 0 15,0 1-96-15,-1 2-16 0,0 4 0 0,-3-2 0 16,0 4 96-16,-2 2 16 0,1 1 0 0,-1 2 0 0,0 1 0 0,-1 3 0 16,0 5 0-16,-1 1 0 0,1 1 48 0,0 5 16 15,-2 0 0-15,2-2 0 0,0 0-112 0,-1 1-32 16,1 0 0-16,1 0 0 0,4-8 160 0,-2 0 16 15,2 1 16-15,0-2 0 0,3-7-224 0,0-6-64 16,3-1 0-16,1-5 0 0,1-4-304 0,0-6-64 16,3-1-16-16,-3-5 0 15,2-4-768-15,-2-2-144 0,1-5-48 0,1-1-18624 0</inkml:trace>
  <inkml:trace contextRef="#ctx0" brushRef="#br2" timeOffset="53">24342 13584 36863 0,'0'2'3264'16,"0"1"-2608"-16,0-3-528 0,0 0-128 0,1 0 1280 0,1-3 208 0,2 3 48 0,2-3 16 0,5-2-1104 0,5-2-240 15,7 0-32-15,1-3-16 0,2 2-416 0,1-2-64 16,2 3-32-16,-1-2 0 0,1 2 224 0,-1 1 128 0,-1 0-160 0,-1 0 160 16,-1 2 0-16,-3 2 0 15,-1-1 208-15,-2 2-64 0,-3-3-144 0,-1 2-192 0,-2-2 32 0,1-1 16 16,-2 1-1648-16,1 1-320 0</inkml:trace>
  <inkml:trace contextRef="#ctx0" brushRef="#br2" timeOffset="54">24442 13782 28559 0,'-2'0'2544'0,"1"0"-2032"0,1 0-512 0,0 0 0 0,1 0 2496 0,1-3 384 0,0 3 96 0,2 0 16 0,2 0-2240 0,3-2-448 15,2 1-96-15,0 1-16 0,4 0 160 0,0-3 32 0,1 3 0 0,2-2 0 16,2 0 0-16,2 0 0 15,3-2 0-15,2 0 0 0,2-2-256 0,-1 0-128 0,4 0 128 0,-1-4-128 16,-1 4-720-16,1-3-224 0</inkml:trace>
  <inkml:trace contextRef="#ctx0" brushRef="#br2" timeOffset="55">25407 13429 33167 0,'-1'0'2944'0,"0"-1"-2352"0,1 1-464 0,0 0-128 0,0 0 1296 0,1 0 240 0,-1 0 64 0,0 0 0 0,1 0-736 0,-1 1-144 16,2 2-16-16,-2-3-16 0,0 0-496 0,0 0-192 16,2 28 176-16,-3-13-176 0,-2 2 128 0,1 6-128 15,-2 4 0-15,-1 2 144 0,0 6-144 0,0 2 0 16,2 0 0-16,-2-1 0 0,1-1 0 0,0-4 0 16,1 3 0-16,0-2 0 0,1-3 0 0,-1 3 160 15,1-1 16-15,-2-1 0 16,3-2-32-16,-2 1 0 0,1-2 0 0,-1-1 0 15,1-2-144-15,-2 1 0 0,0-3 144 0,1-2-144 16,-1-1 0-16,0-3 128 0,1 0-128 0,-2-1 0 16,1-5 256-16,0 0 0 0,1-2-16 0,-2-2 0 0,1-1-48 15,0 0-16-15,0 1 0 0,1-2 0 0,-1-1-176 16,0 0 0-16,1-1 0 0,0-1 0 16,2-1-160-16,-2 1 160 0,2-1-208 0,0-1 80 15,1 0 128-15,-1-1 128 0,1 2-128 0,0-3 176 0,0 3-176 0,0 0 192 0,0 0-192 0,0-25 192 16,0 16 0-1,1-1 0-15,0-3 0 0,2-2 0 0,-1-1 64 0,2-5 32 16,0-1 0-16,1-4 0 0,-1-3-80 0,4-7-16 16,-1-1 0-16,2-6 0 0,0-3-192 0,1-3 144 15,1 0-144-15,0-5 128 0,1 1-128 0,-1 0 0 16,0-2 0-16,1 2 0 0,1 2 0 0,-2 1 0 16,0 0-128-16,2 2 128 0,0 4-160 0,5-1 160 15,3 2-208-15,-2 7 80 0,-1 5-144 0,-2 5-32 16,-4 4 0-16,1-1 0 0,0 6 304 0,1 1 0 0,1 2-128 15,-2 2 128-15,3-3 0 0,0 5-192 0,0 3 192 0,1 4-160 16,-1 0-160-16,-2 4-48 16,1 4 0-16,-1 1 0 0,-1 4 64 0,-1 2 16 0,-4 4 0 0,1 4 0 15,-3 3 32-15,-2 1 0 0,-2 1 0 16,0 3 0-16,-4 1 256 0,1 1-128 0,-1 3 128 0,-1-5 0 16,-1 1 0-16,2-1 0 0,-2 1 128 0,1-3-128 15,-1-4 176-15,0-1-176 0,-1 1 192 0,-1-2-192 16,0 0 160-16,-3-2-160 0,0 1 128 0,0-1-128 15,-3-2 0-15,-1 1 0 0,-1 1 0 0,-2-4 0 16,-1 1 0-16,-3-3 0 0,-1-2 0 0,-1 0 0 16,0-4 128-16,-3 0-128 0,0-2 128 0,-1-2-128 0,0 1 240 15,1-3-48-15,-1-3 0 0,4-3 0 0,-1 2-192 0,2-2 0 16,1-2 0-16,3 1 0 0,0 1-208 0,4 0-96 16,2 2-16-16,1 1 0 15,1-4-384-15,3 4-96 0,2-2-16 0,4-1-17296 16</inkml:trace>
  <inkml:trace contextRef="#ctx0" brushRef="#br2" timeOffset="56">26006 13264 38703 0,'-5'1'1712'0,"0"-1"352"0,-1 2-1648 0,2-2-416 0,2 0 0 0,0 3 0 0,1-3 192 0,-1 3-32 0,-3 0-16 0,-3 3 0 0,1 4-144 0,0 0 128 0,0 2-128 0,1 2 128 16,1 1 192-16,0 3 16 0,2 0 16 0,-1-1 0 15,1 3 112-15,2-1 32 0,0 2 0 0,1-2 0 0,1 1-80 16,0-2-16-16,2 1 0 0,-1-2 0 0,1 1-272 0,-1-1-128 15,2 1 128-15,-2 1-128 0,2-3 0 0,-1 0 0 16,0-1 0-16,1-3 0 16,1-2 0-16,0-2 0 0,1-2 0 0,3-1 0 0,-1-2 0 0,1-3 0 15,1 0 0-15,1-3 0 0,1-2 0 0,2-3 0 16,0 2 0-16,-1-4 0 0,1-2 0 0,-1-3 0 16,0 1-224-16,-2-2 80 0,0-1 144 0,0-3 0 15,-1 1 0-15,-1-5 0 0,-1 2 0 0,-1-2 0 16,-1 3 0-16,-2-2 0 0,-1 2 0 0,0 1-160 15,-2-1 160-15,-1 2-160 0,0 2 160 0,0 1-192 16,0 1 192-16,0 3-192 0,0 2 192 0,-1 4 0 16,1 2 160-16,0 4-160 0,0 0 208 0,1 4-48 15,-1-1-16-15,2 6 0 0,0 0-144 0,1 4 0 0,1 3 0 16,1 3 0-16,1 1 0 0,2 2 0 0,-2 0 0 16,1 2 0-16,-1-4 144 0,2 2-144 0,-2-1 160 0,-1 2-160 15,0 0 176-15,-1-1-176 0,-1-1 192 0,-1-1-192 16,-1 1 0-16,-2-5-320 0,-1 2 32 0,0-4 16 31,-1-2-320-31,0-2-64 0,0-1-16 0,-2-5-11840 0,-1-1-2368 0</inkml:trace>
  <inkml:trace contextRef="#ctx0" brushRef="#br2" timeOffset="57">26332 13656 1839 0,'4'9'160'0,"-3"-5"-160"0,1 1 0 0,-1-1 0 0,1 2 2496 0,-1-6 480 0,1 4 96 0,0-1 0 16,1 4-3520-16,0 1-720 0,2 2-144 0,-2-1-32 0,-1 1 4096 0,0-3 800 16,-2 2 160-16,0-3 48 0,0-2 784 0,0 1 144 15,0-5 48-15,-2 0 0 0,4 0-2848 0,-1-3-560 16,0-1-112-16,0-4-32 0,0-2-480 0,2 0-80 15,-2-2-32-15,2-3 0 0,-2 1-192 0,0-4-32 16,0-2-16-16,-1-1 0 0,0-1-160 0,-1-4-16 16,1-2-16-16,0-1 0 0,0 0 48 0,0-2 16 0,3-3 0 15,-1 2 0-15,1 1-96 0,0 1-128 0,2 3 176 0,0 3-176 16,1 6 0-16,-1-1 0 0,3 3 0 0,-2 0 0 16,3 0 0-16,-2 4 0 0,2 0 0 0,-1 3 0 15,0-1 0-15,3 4 0 0,0-2 0 0,0 3 0 16,1 1 0-16,1 2 0 0,-1 1-128 0,2 1 128 15,-1 3-496 1,1 0 0-16,0 1 0 0,2-1 0 16,-2 4-128-16,1-1-16 0,0-3-16 0,0 4 0 0,-1 1-320 15,-2 0-64-15,-1 3-16 0,-1 0-17264 0</inkml:trace>
  <inkml:trace contextRef="#ctx0" brushRef="#br2" timeOffset="58">26881 13381 4607 0,'7'-4'400'0,"-5"2"-400"0,1 1 0 0,-2 1 0 0,0 0 5184 0,-1 1 960 0,1 1 192 0,-1 2 48 0,1 2-3072 0,-1 4-624 16,-1 5-112-16,-2 5-16 0,-1 1-1232 0,-2 7-240 15,-2 1-64-15,0 3 0 0,-1 2-624 0,-1 2-128 16,0 1-16-16,1 2-16 0,1-1-240 0,-1 2 144 15,0-2-144-15,2-3 128 0,0 0 48 0,0-1 0 16,3-2 0-16,-1-2 0 0,1 1-48 0,0-3 0 16,0 0 0-16,1-3 0 0,-1 1 0 0,0-1-128 15,1-3 192-15,-2-2-64 0,1-2 64 0,-1-1 0 16,1-1 0-16,1-4 0 0,0 0 16 0,3-5 16 0,-1-1 0 0,0-6 0 16,2 0-32-16,0-4 0 0,2-5 0 15,-1-1 0 1,1-6-16-16,0-2-16 0,1-4 0 0,0-4 0 0,1-8-32 0,-2-4 0 0,2-4 0 0,-1-5 0 15,2-3-128-15,0-2 0 0,1-4 0 0,1-1 0 16,0-3-192-16,-1 3 16 0,2-3 16 0,2 4 0 16,0 8 32-16,0 0 0 0,3 4 0 0,0 6 0 15,1 6 128-15,1 4-128 0,0 0 128 0,2 5-128 16,-1 2 128-16,0 2 0 0,3 3 0 0,-1 3 0 16,1 0-240-16,-1 3-16 0,1 2 0 0,0-1 0 0,0 4-64 0,-1 0 0 15,0 4-16-15,0 1 0 0,-2 1 80 0,-1 4 32 16,-1-1 0-16,-2 3 0 0,1 4 48 0,-4 3 16 15,1 1 0-15,-2 5 0 0,-2 2 160 0,-1 3-208 16,-1 1 80-16,-1 1 128 0,-2-1 0 0,0 2 0 16,-1 1 0-16,-2-3 0 0,-2 1 0 0,-1-4 0 15,0 2 0-15,-3 0 192 0,1-3 16 0,-3-2 16 16,2 1 0-16,-3-5 0 0,0 0-32 0,-1-4-16 16,0 1 0-16,-1-3 0 0,-2-1-48 0,-2 0-128 15,-1-3 192-15,-2-2-64 0,-1-3-128 0,1-2 0 16,-2-3 0-16,0-2 0 0,-2-3-176 0,1 0-64 15,0-8-16-15,-1 1 0 16,2-2-1008-16,0-3-208 0</inkml:trace>
  <inkml:trace contextRef="#ctx0" brushRef="#br2" timeOffset="59">27728 12606 35007 0,'2'10'1552'0,"-4"-4"320"0,1 0-1488 0,0-2-384 0,0-2 0 0,1 2 0 0,0-2 784 0,0 3 96 15,-2 4 16-15,2 3 0 0,0 4-192 0,-1 3-48 16,1-1 0-16,-1 6 0 0,0 3-64 0,-2 2-16 16,0 3 0-16,-1 2 0 0,-1 5-144 0,-1-1-48 15,-2 5 0-15,0 2 0 0,-2 2-208 0,0 0-48 16,0-1-128-16,0-3 192 16,-1 1-192-16,1-3 0 0,0-2 0 0,0-4 0 0,2 0 0 0,0-2 128 15,1-3-128-15,1-1 0 0,-1-2 0 0,2-5-128 0,1-2 128 16,-1-4-208-1,2-1-368-15,1-5-80 0,-1-4-16 0,2 0-12016 0,0-4-2416 16</inkml:trace>
  <inkml:trace contextRef="#ctx0" brushRef="#br2" timeOffset="60">27787 13501 21183 0,'2'0'1888'0,"0"0"-1504"0,0 0-384 0,-1 0 0 0,0 0 2400 0,2 0 416 0,2-2 64 0,2 0 32 0,3 2-1760 0,1 0-336 16,3-2-80-16,-2-2-16 0,0 4 416 0,1-4 80 15,-2 2 0-15,0-1 16 0,-1 2-240 0,1-1-48 16,-1-2-16-16,1-2 0 0,0 1-272 0,0-3-48 15,2 2-16-15,-1-4 0 0,3-1-368 0,-2 0-80 16,2 0-16-16,-1 0 0 0,0-1-128 0,-1-1 0 16,-2 1 0-16,-1-2 0 0,-1 2 0 0,-2-1-192 15,-1-1 64-15,-1 0 128 0,-2-1-320 0,-3 2 48 16,-1-4 16-16,-3 3 0 0,0 0-128 0,-2 2 0 16,-1-1-16-16,-2 5 0 0,-1 0 48 0,-2 6 16 0,-3 2 0 15,-1 3 0-15,-3 6 16 0,-1 1 16 0,-1 5 0 0,0 1 0 16,-1 4-48-16,-1 1-16 0,-2 2 0 0,-1 4 0 15,0-1 112-15,1 3 0 0,0 2 16 0,2-3 0 16,3 1 592-16,0-5 112 0,2 4 32 0,2-4 0 16,2 1 272-16,2-3 48 0,1 1 16 0,3-1 0 15,5-4-128-15,3-2 0 0,5 1-16 0,3-5 0 16,6 0-304-16,4-2-48 0,7-1-16 0,5-3 0 16,6-2-192-16,6-4-128 0,7-3 128 0,8 0-128 15,6-4-320-15,6-5-128 0,4-2-16 0,9-4-19488 16</inkml:trace>
  <inkml:trace contextRef="#ctx0" brushRef="#br2" timeOffset="61">16963 13479 43311 0,'-5'0'3840'0,"1"2"-3072"0,2-2-608 0,2 1-160 0,1 2-320 0,0-3-112 0,-1 4-16 0,0-1 0 0,3 4 448 0,2 1 0 15,2 0 0-15,2 0 0 0,2 2 0 0,1 3 0 16,2 1-176-16,0 2 176 0,0 3-128 0,1 1 128 15,1 4 0-15,0 2-144 0,2-1 144 0,-1 4 0 16,3-1 0-16,-2 1 0 0,1-1 176 0,-2 0-48 16,-1 1 0-16,-1-7 0 0,-3 0-128 0,0 1 128 15,-3-1-128-15,1 0 128 0,-1-2-128 0,0-2 0 0,-2-1 0 16,2-3 0-16,-2-1-384 0,2-3 64 0,-2-2 0 16,-1 0 0 15,1-2-1280-31,-1-4-240 0</inkml:trace>
  <inkml:trace contextRef="#ctx0" brushRef="#br2" timeOffset="62">17564 13592 26719 0,'-4'0'2368'0,"1"-2"-1888"16,-1 1-480-16,1 1 0 0,1 0 2032 0,-1 0 304 0,-2 1 64 0,-2 1 16 0,-2-2-2832 0,-2 4-560 0,1 2-112 0,2 3-32 0,0 3 736 0,2 2 160 15,0 5 32-15,0 3 0 0,0 4 1600 0,-1 5 336 16,0 3 64-16,-2 2 16 0,1 5-640 0,-2 0-128 16,0 2-32-16,-2 5 0 0,-5 9-640 0,-2 6-128 15,-4 2-16-15,-3 0-16 0,-1-2-224 0,-2-3 0 16,-1-4 0-16,-4-4-160 0,2 2-32 0,-2-6-16 16,-1-2 0-16,3-4 0 0,1-8 208 0,4-3 0 15,5-5 0-15,5-10 0 16,5-3-576-16,5-11 0 0,4-4-16 0,6-11-16928 15</inkml:trace>
  <inkml:trace contextRef="#ctx0" brushRef="#br2" timeOffset="63">17125 13308 40543 0,'-9'4'3600'0,"3"-2"-2880"16,1 1-576-16,4-2-144 0,1-1 640 0,0 2 80 0,-1-2 32 0,-2 4 0 0,5-1-1024 0,2-3-208 0,6-3-32 0,3-3-16 16,3-1-48-16,0-2-16 0,1-1 0 0,-1-2 0 0,2-1 752 0,-4-3 160 15,1 1 16-15,-1-2 16 0,1 1 176 0,-2-3 48 16,1 3 0-16,-2-2 0 16,1-1-288-16,-2-1-48 0,0 2-16 0,-2-1 0 0,-2 0-96 0,0-2-128 15,1 1 176-15,-2-2-176 0,0 3 208 0,-1-1-64 16,1 3-16-16,-1 1 0 0,1 2-128 0,1 4 0 15,-1 2 0-15,0-1 0 0,-1 5 0 0,-3 1 0 0,2 3 0 0,-1 3 0 16,-2 0 0-16,0 3-176 0,2 4 48 16,-2 0 0-16,-1 2 128 0,1 0-128 0,1 5 128 0,1-1-128 15,-1 0 256-15,2 2 48 0,1 2 16 0,1 2 0 16,3-1-64-16,0 2-128 0,0-1 192 0,1-2-64 16,1 1 0-16,1-3 0 0,0-2 0 0,-2 3 0 15,1-2-128-15,-1 0 128 0,-1 1-128 0,-3-2 128 16,1 2-128-16,-3-2 0 0,-2 2 0 0,0-1-176 15,-4 2-368-15,1-5-80 16,-1 4-16-16,-2-3 0 16,-1 1-560-16,0-3-112 0</inkml:trace>
  <inkml:trace contextRef="#ctx0" brushRef="#br2" timeOffset="64">17921 13586 6447 0,'5'-3'576'0,"-2"0"-576"0,-1 1 0 0,1 0 0 0,-2 0 3952 0,0 2 672 0,2-3 144 0,0 2 32 15,4-2 128-15,2-4 16 0,8 1 16 0,2-2 0 16,6 0-3232-16,2-1-656 0,5 1-128 0,3 0-32 16,5 0-912-16,2 0 0 0,0 3 0 0,1 0-176 31,-1 3-480-31,-4-2-112 0,-1 4 0 0,-4 0-16 0,-3 0-448 16,-4 4-96-16,-5-2-16 0,-3 3 0 0,-6 2-1120 15,-3-1-224-15,-4 2-64 0,-3 2-10848 0</inkml:trace>
  <inkml:trace contextRef="#ctx0" brushRef="#br2" timeOffset="65">17968 13836 41471 0,'-13'4'3680'0,"2"1"-2944"0,4-4-592 0,6-1-144 16,2 0 0-16,-2 0-224 0,-3 2 48 0,-2 0 16 15,1 3-624-15,4-5-128 0,6 1-32 0,5-1 0 16,4 2 288-16,2-2 48 0,2 3 16 0,2-2 0 0,3 2 1808 0,3 0 384 16,2 2 64-16,1-1 0 0,1 0-640 0,1 2-144 15,0-4-32-15,0-2 0 0,1 0-224 0,-1-2-48 0,0-1-16 0,0 0 0 16,-2-1-240-16,0 0-64 0,-2-1 0 16,-1 2 0-1,0-4-624-15,-4 4-128 0,-1-2-16 0,-1 0-16 16,-3 2-512-16,-1 0-112 0,-2 0 0 0,-4 3-17920 0</inkml:trace>
  <inkml:trace contextRef="#ctx0" brushRef="#br2" timeOffset="66">19273 13568 17503 0,'2'-4'1552'0,"-2"0"-1232"0,-1 2-320 0,0-2 0 0,0 4 1856 0,-2 0 304 0,1 0 64 0,-4-2 16 16,-3-1-1904-16,-2 2-336 0,-4 1-128 0,-1-2 0 15,0 4 1824-15,0-2 368 0,1 0 80 0,1 4 16 16,2-2-224-16,1 2-32 0,0 2-16 0,1 0 0 0,1 0-1184 0,0 4-224 16,2 0-48-16,0 3-16 0,0-1-416 0,0 4 0 15,-2-1 0-15,1 1 0 16,0 1-544-16,-3 2-96 0,0 3 0 0,-4 3-16 15,0 0-352-15,-2-2-64 0,1 1-16 0,0-2 0 16,1 0 464-16,1 2 96 0,1 0 16 0,2 1 0 16,2-5 832-16,3 1 192 0,5-5 16 0,3 0 16 0,4-4 288 0,4-2 64 15,4-4 16-15,3 1 0 16,3-7-1104-16,3 0-208 0,5-4-48 0,1-2-16 16,2-5-1552-16,1-1-304 0,0 0-64 0,-1-3-16 15,0 3 544-15,-2-2 96 0,-2-1 32 0,-2 2 0 0,-1-2 2032 0,-3 1 400 16,-1-2 96-16,-3 0 16 0,0-1 1664 0,-5 1 336 15,-1 0 64-15,-2 0 0 0,-2 0-1088 0,-3 0-208 16,0-3-48-16,-3 0-16 0,-1 1-1024 0,-1-2-208 0,-2 0-32 0,-1 2-16 16,1-1-80-16,-4-1-16 0,0 2 0 0,-4-3 0 15,-1 1-144-15,-2 4 0 0,-1 0 0 0,-1 4 0 16,1-1 0-16,-1 7-176 0,0 0 48 0,0 2 0 16,1 4 128-16,0-2-192 0,3 4 192 0,-2-1-192 15,1 4-144-15,0-1-48 0,3 2 0 0,2-3 0 16,2 0-1248-16,2 1-256 15,1 0-48-15,3-2-13744 0</inkml:trace>
  <inkml:trace contextRef="#ctx0" brushRef="#br2" timeOffset="67">19481 13710 25791 0,'-4'2'1152'0,"1"0"224"0,2 0-1104 0,0-2-272 0,1 3 0 0,0-3 0 0,1 3 912 0,0 0 128 0,2 1 32 0,1 4 0 0,1 0-464 0,-2 4-96 0,2 0 0 0,-1 1-16 15,-3 3 336-15,0 0 64 0,-1 2 0 0,-1 2 16 16,-1 2-16-16,-2 1-16 0,-1 1 0 0,0 1 0 15,-1-1-240-15,0 0-32 0,1-1-16 0,0-2 0 16,2-2-256-16,2-4-48 0,2-4-16 0,2 1 0 16,2-6 128-16,-1-3 32 0,0-3 0 0,1 0 0 15,0-3-192-15,-1-3-48 0,0-1 0 0,-2-1 0 16,1-2-48-16,-2-3-16 0,-1 0 0 0,1-4 0 16,-1-1 192-16,-1-3 16 0,1 1 16 0,-1-2 0 15,1 0 48-15,-2-3 16 0,2 0 0 0,0 1 0 16,0-2-224-16,2 0-64 0,0 1 0 0,1 0 0 0,0 2-128 0,1 1-176 15,2 1 48-15,0 1 0 16,2 1-16-16,-1 1 0 0,1-2 0 0,-1 4 0 0,2-2 0 0,-2 5 0 16,2-2 0-16,-2 1 0 0,1 0 144 0,0 2 0 15,1 0 0-15,1 0 0 0,1 2 0 0,3-3 0 16,0 7 0-16,3-4 0 0,1 4 128 0,1 0-128 16,2 0 160-16,-2 0-160 15,2-1-256-15,0 4-160 0,2-1-32 16,-3 2 0-16,-1 2-272 0,-1 1-64 0,-2 4-16 0,-3 1 0 15,-2 0-976-15,-2 4-192 0,-3 4-32 0,-2 2-14368 0</inkml:trace>
  <inkml:trace contextRef="#ctx0" brushRef="#br2" timeOffset="68">20305 13680 9215 0,'3'0'816'0,"-3"-2"-656"0,1 2-160 0,-1-3 0 0,0 2 5728 0,1 1 1120 0,-1-2 208 0,2-2 48 0,-1-2-5184 0,1-4-1056 15,0 1-208-15,-1-3-32 16,0-2-1216-16,-1 2-240 0,-2-1-64 0,-1-1 0 0,-1 0 1312 0,-1 2 256 0,-1-2 48 0,0 2 16 16,0 2 32-16,0 1 0 0,-1 3 0 0,1 2 0 15,-1 4-544-15,-1 0-96 0,-1 6-128 0,-1-2 176 16,-1 5-176-16,-2 1 0 0,-3 2 144 0,-2 4-144 16,-2 1 144-16,-5 4-144 0,-1 4 192 0,-4 1-192 15,1-1 208-15,-2 1-64 0,1 2-16 0,3-3 0 16,2-5 96-16,5 1 16 0,4-5 0 0,4 0 0 15,5 0 208-15,2-4 64 0,2-2 0 0,3-1 0 16,4 1-512-16,2 0 0 0,3 0 0 0,-1-2 0 16,2 2-576-16,3-1 0 15,1 2 0-15,3 0 0 0,-1-1 208 0,0 0 48 0,0-1 0 0,1-3 0 0,-2 0 512 0,1-2 128 16,4-3 0-16,-2 1 16 0,2-2 16 0,-1-3 0 31,-1-1 0-31,-2-2 0 0,0 0-144 0,-1-3-16 0,-1-1-16 0,-1-2 0 0,0-1-176 0,-1 1 0 16,-1 0 0-16,0-2 0 0,-2 0 0 0,0 2 0 15,-2-3-144-15,-1 2 144 0,0 0 0 0,-1-2 0 16,-1 3 0-16,0 1 0 0,-2-1 0 0,1 2 128 16,-2 1-128-16,0-1 0 0,-1 4 0 0,-1 0 176 15,1 2-176-15,-1-2 160 0,1 3-16 16,-3 0 0-16,2 0 0 0,-1-1 0 0,-1 2 16 0,1 1 0 16,0-2 0-16,0 3 0 0,1-2-160 0,-2 1 0 0,2 1 0 15,0-3 0-15,-2 1 0 0,1 0 0 0,1 0 0 16,-1-2 0-16,1 2 0 0,0-2 128 0,0 0-128 15,1 2 128-15,-2-1 128 0,1 2 0 0,2-1 16 0,-1 2 0 16,0 0-144-16,2 0-128 0,-2-3 192 0,0 3-192 16,1 3 256-16,-1-3-64 0,0 2-16 0,0-2 0 15,0 0-176-15,0 0 0 0,0 0 0 0,0 0 0 16,0 0 0-16,0 0 0 0,0 0 0 0,0 0 0 16,0 0 128-16,0 0 0 0,0 0 0 0,0 0 0 15,0 0-128-15,0 0 0 0,0 0 0 0,0 0 0 16,0 0 0-16,0 0 0 0,0 0 0 0,13 16 0 15,-11-16-128-15,-1 0 128 16,0 4-160-16,-1-4 160 0,0 2 0 0,0 0 0 0,-1 0 208 0,1-2-64 0,-1 3 192 0,-1-3 48 16,2 0 0-16,0 0 0 0,0 0-16 15,0 0 0-15,0 0 0 0,0 0 0 0,0 0-192 0,0 0-48 16,0 0 0-16,0 0 0 0,0 0-128 0,4 23-176 16,-1-17 48-16,0 0 0 0,2 1 0 0,0 1 0 15,3-2 0-15,-1 2 0 0,3 1 128 0,-1-2 0 16,1 3 0-16,1 1 0 0,-1 1 144 0,-1 2-144 15,3 1 192-15,-3 2-192 0,1 4 0 0,-2 1 0 16,-1 3 0-16,-1-1 0 0,1 3 0 0,-2-1 0 16,-1 0 0-16,0-4 0 0,0-3-128 0,0-3-144 15,-1-2-32-15,0-4 0 0,-1-3 304 0,1-1-128 16,0-6 128-16,0 0 0 31,1-6-960-31,1-1-96 0,-1-5-16 0,1-2-19392 0</inkml:trace>
  <inkml:trace contextRef="#ctx0" brushRef="#br2" timeOffset="69">20707 13731 43311 0,'-2'10'3840'0,"1"-4"-3072"0,1 0-608 0,0-2-160 0,2-2-1888 0,-1 2-416 0,3 6-64 0,0 6-32 16,3 5-2832-16,1 1-560 0,-2 1-112 0,-1-4-32 0,-3 0 5936 0,-2-3 1072 15,0-1 272-15,0-4 48 0,0 0 1696 0,0-3 352 16,0-2 64-16,1-3 16 0,2 0-1424 0,-1-3-288 16,1 0-48-16,1 0-16 0,-1-4-896 0,2-2-176 15,-1 0-32-15,1-4-16 0,-3 0-304 0,2-2-48 16,-2-1-16-16,2-3 0 0,-1 0-112 0,-1-2-16 16,-1-1-128-16,1-3 192 0,-2 0-192 0,0-3 0 15,0-1 128-15,-2-3-128 0,0 1 0 0,1-3 0 0,-1 1 0 0,1-1 0 16,1 3 0-16,0 2-128 0,1 1 128 0,2 3 0 15,1 4 0-15,-1 1 0 0,2 5 0 0,0 0 144 16,0 4 48-16,3 2 0 0,0 0 0 0,2 6 0 16,1 0-16-16,0 1 0 0,2 2 0 0,-1 3 0 15,3 3-176-15,-1 4 0 0,-1-1 0 0,1 7 0 16,-2-2 0-16,2 6 0 0,-2 1 0 0,0 5 0 16,0 2 0-16,-3-3 0 0,-1 4 160 0,-2-1-160 15,-3 1 448-15,-1-3 0 0,0-1-16 0,-2 1 0 16,0-5-240-16,0-1-64 0,0-5 0 0,0 0 0 31,0-2-496-31,0-4-96 0,3-1-32 0,-1-3 0 0,1-2-448 0,1 0-80 0,-1-6-32 0,2 0 0 16</inkml:trace>
  <inkml:trace contextRef="#ctx0" brushRef="#br2" timeOffset="70">21501 13499 35935 0,'1'-4'3200'0,"-2"0"-2560"0,-1-1-512 0,-1 0-128 0,1 3 1536 0,0-1 304 0,-1 0 48 0,-1-4 16 16,0-3-2368-16,-2-2-480 0,-1-4-80 0,-2 1-32 16,-1 5-1376-16,-2 4-288 0,-2 6-48 0,-3 4-16 0,-3 4 2000 0,-3 7 400 0,-5 3 64 0,-1 6 32 15,0 1 1808-15,1 1 352 0,-1 5 80 0,5-1 16 16,1 1-464-16,2-5-96 0,4 1 0 0,1-1-16 15,1-5-640-15,4 1-128 0,1-6-32 0,4 0 0 16,4-6-352-16,0-1-80 0,5-2-16 0,2-3 0 16,1-2-288-16,1 1-64 0,4-6-16 0,1 1 0 15,0-2-16-15,0-3 0 0,2-2 0 0,1-1 0 16,-2-2 240-16,1-2 0 0,1-1 0 0,-3-1-144 16,1 0 144-16,-2 0 256 0,1-2-64 0,0-1-16 15,0-1 16-15,0 2 0 0,-1-1 0 0,0 3 0 0,-1 0-192 16,-1 4 128-16,-1-1-128 0,0 7 128 0,-2 2-128 0,-4 2 0 15,1 2 0-15,-3 2 0 0,0 2 0 0,-3 2 0 16,1-2 0-16,-1 5 0 0,0-3 128 0,-2 4 0 16,0-2 0-16,-1 3 0 0,0 1 80 0,-1 1 16 15,2 0 0-15,0 1 0 0,2 2-224 0,-1 1 176 16,3 1-176-16,0-2 160 0,2 3 144 0,0 1 16 16,3-1 16-16,-1 2 0 0,2-1 16 0,2 2 0 15,-2 6 0-15,1-2 0 0,-1 0-352 0,-3 4 0 16,1 3 0-16,-3 1 0 0,-2 3 0 0,-1-1-160 15,-2 5 16-15,-1 0 0 0,-3 1 144 0,-2-1 0 16,0-2 0-16,-2 0 0 0,1-5 0 0,1-2 0 16,2-7-144-16,-2 3 144 0,-3 5 0 0,2-2 0 15,-2-3 160-15,2 0-160 0,0-2 304 0,-3-1-48 16,2 1-16-16,0-4 0 0,-1 3-240 0,-1-3 0 0,-1-2 128 0,-1-1-128 16,-2-3 0-16,-2-1-240 0,-1-3 48 0,1-5 16 31,0 0-368-31,-1-5-80 0,-2-4-16 0,1-7 0 15,-1-2-176-15,0-8-32 0</inkml:trace>
  <inkml:trace contextRef="#ctx0" brushRef="#br2" timeOffset="71">21726 13826 46991 0,'-1'0'4176'0,"-2"-2"-3344"0,2 1-656 0,2-2-176 0,1-1 0 0,1-1-192 0,5-2 32 0,4-4 16 0,7-5 144 0,4-2 0 15,4 0 0-15,-1 2 144 16,-2 1-9760-16,-6 5-1968 0,-4 0-384 0,-3 4-48 0,-3 2 15904 0,-1-1 3168 16,-2 2 640-16,1-4 128 0,2 4-3760 0,0-3-752 15,2-1-160-15,0-1-16 0,1 0-2128 0,2 2-432 16,-1-3-64-16,0 0-32 0,1 0-112 0,-1-2-32 0,0 2 0 0,-1-4 0 15,1 1-336-15,-2 0-240 0,-2 1 48 0,-2-1 0 32,-1 2-256-32,-1-3-32 0,-2 1-16 0,-3 0 0 0,-1-1 176 0,-4 1 48 0,-3-1 0 0,-2 2 0 15,-3-1 272-15,-2 2 0 0,-1 1 0 0,-2 6 0 16,1 0 0-16,-2 3 176 0,-1 3-32 0,1 3 0 16,0 4 96-16,1 2 16 0,-1 2 0 0,1 4 0 15,2 2-256-15,0 2 128 0,2 6-128 0,0-2 0 16,3 4 192-16,-1 3-48 0,3 1-16 0,0 3 0 15,1 2 128-15,-1-1 32 0,1-1 0 0,2-4 0 16,2-2 0-16,1-5 0 0,3-3 0 0,3-2 0 16,4-2 288-16,5-3 48 0,6-1 16 0,2-6 0 15,7-2-368-15,5-3-64 0,9-4-16 0,4-4 0 16,6-3-592 0,4-2-128-16,3-3-32 0,1-2-20848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7T18:40:58.08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7892 17440 3679 0,'-2'0'320'0,"2"0"-320"0,0 0 0 0,0 0 0 0,-1 0 256 0,1 0 0 0,0 0-16 0,0 0 0 0,1 0-240 0,-1 0 0 0,2 0 0 15,-2 0 0-15,0 0 0 0,0 0 0 0,0 0 0 0,0 0 0 16,0 0 768-16,0 0 128 15,0 0 0-15,0 0 16 0,0 0-16 0,0 0-16 0,0 0 0 16,2-19 0-16,-1 15 208 0,1-1 64 0,-1-1 0 16,0 2 0-16,0 1-848 0,2-1-176 0,-2-1-128 0,2 4 192 15,-2-4-192-15,0 1 0 0,-1 3-160 0,1-4 160 16,-1 1 0-16,0 1 0 0,1-4 0 0,1 1 0 16,-2 3 240-16,1-2 32 0,-1 1 16 0,0 0 0 15,0-1 416-15,0-1 96 0,0-1 16 0,0 0 0 16,0 1-368-16,0 0-64 0,-1-1 0 0,1-2-16 15,0-3-176-15,0 2-48 0,-2 4 0 0,2-4 0 16,0 0-144-16,0 1 0 0,-1-1 0 0,0 0 0 16,0 2 0-16,1-1 0 0,-1 2 0 0,1 0 0 15,-2-1 240-15,1 0 16 0,0 2 0 0,1-4 0 0,-1 2 192 16,-1-1 64-16,2 2 0 0,0-3 0 0,0 1-208 16,-1-1-48-16,1 0 0 0,0-1 0 0,0 0-256 15,0 0 0-15,-1 1 0 0,0-2 0 0,1-1 240 0,0 3-16 16,-2 3 0-16,2-3 0 0,0-1 192 0,0 1 32 15,0 0 16-15,0-2 0 0,0-2-464 0,0-1 0 16,0-1 0-16,0 0 0 0,0 1 0 0,2 2 0 16,-2 0 0-16,0-2 0 0,1 4 0 0,-1 0 0 15,1-1 0-15,0-2 0 0,1-1 0 0,-1-1 0 16,1-1 0-16,-2-2 0 0,2-3 0 0,-1 4 0 16,-1 3 0-16,1 1 0 0,0 2 0 0,-1-2 0 15,0 3 0-15,0 0 0 0,0-1-128 0,0-1 128 0,0-2 0 16,0 2 0-16,-1-2 0 0,1-1 0 0,-1 2 0 15,0 2 0-15,1 2 0 0,-2 1 0 0,2-4 0 0,-1-2 0 16,0-1 0-16,0-3 0 0,-2 3 0 0,2 0 0 16,0-2 0-16,-1 2 0 0,1-1 0 0,0 1 0 15,0-1 0-15,-1 0 0 0,2 1 0 0,-1-3 0 16,0 3 0-16,1-1 0 0,0 3 0 0,-1 4 0 16,1 10 0-16,0-8-128 0,0-12 128 0,0 1 0 15,0-1 0-15,0 3 0 0,-2 0 0 0,2 1 0 16,-1 1 0-16,1-1 0 0,0 1 0 0,0 1 0 15,0 4 0-15,0-2 0 0,0-3 0 0,0-1 0 16,0 0 0-16,0-2 0 0,0-1 0 0,0 2 0 16,0 1 0-16,0 1 0 0,-1-1 0 0,1 3 0 15,-1 0 0-15,0 0 0 0,1-5 0 0,-3-1 0 16,2 3 0-16,-2 3 0 0,2-2 0 0,-1 1 0 16,0-1 0-16,0 2 0 0,1-2 0 0,-2 1 0 0,1 2 0 15,1 0 0-15,-2-1 0 0,2-2 0 0,-2 2 0 0,1-2 0 16,-1 1 0-16,1-2 0 0,1 0 0 0,-1 4 0 15,1 6 0-15,0-4 0 0,0 1 0 0,1-1 0 16,-2-2 0-16,2-2 0 0,-1-1 0 0,1 2 128 16,0 0-128-16,1-3 0 0,1 4 0 0,-2-3 0 15,1 2 0-15,0-4 0 0,-1 3 0 0,1 10-128 16,-1 0 128-16,0 2 0 0,0-4 0 0,0-7 0 16,2-3 0-16,-2-4 0 0,0-3 0 0,0 3 0 15,0-2 128-15,0 2-128 0,-2 5 0 0,2 2 0 0,-1 0 0 16,0-3 0-16,-2 1 144 0,2-1-16 0,1 1 0 0,-1-1 0 15,0 0 384-15,0 4 64 0,1 2 0 16,0 0 16-16,0-2-432 0,0-2-160 0,0 2 0 0,-2-3 144 16,2 1-144-16,0-2 0 0,0-1 0 0,0 0 0 15,0 2 0-15,0-1 0 0,-1 0 0 0,1-1 0 16,0 3 0-16,-1-2 0 0,1 0 0 0,-1-1 0 16,-1 3 0-16,2 0 0 0,-1 2 0 0,0-3 0 15,1 1 0-15,-1 2 0 0,1-2 0 0,0 2 0 16,0 1 0-16,0 1 0 0,-2 2 128 0,2 0-128 15,-1-2 0-15,0 0 0 0,2 1 0 0,0 3 0 16,-1-1 0-16,0 1 0 0,0-4 0 0,0-3 0 16,2 1 0-16,-2-4 0 0,0 0 0 0,0 1 0 15,1-1 0-15,-1 0 0 0,0 3 0 0,0 1 0 16,1-2 0-16,-1 2 192 0,1 3-192 0,-1 0 192 0,0-1 0 16,2-3 0-16,0-3 0 0,2-2 0 15,-2-2-192-15,-1 1 0 0,2-3 0 0,-2 1 0 16,0 2 0-16,-1 3 0 0,2 0 0 0,-2 3 0 15,0 0 0-15,-2-2 0 0,2 2 0 0,0-2 128 0,2 1 304 0,-4 2 48 16,2 0 16-16,-1-2 0 0,1-1-288 0,0-1-48 16,0 6-16-16,0-2 0 0,0 0-144 0,0-5 0 15,0 1 0-15,0-2 0 0,1-1 0 0,-1 3 0 16,0-2 0-16,2 0 0 0,-2 4 0 0,0-1 0 16,0 4 0-16,0-2 0 0,-2-2 0 0,2 2 0 15,0-3 0-15,0 0 0 0,-2 1 0 0,2 2 0 16,-1 7 0-16,1-1 0 0,-2 1 0 0,1-4 0 0,1-1 0 15,-1-3 128-15,0-2-128 0,0 0 0 0,1-3 0 16,-2 1 0-16,2 2-128 0,-1-3 128 0,0-1 0 0,1 3 0 16,0 6 0-16,0-1 0 0,0-5 0 0,1 0 0 15,-1 0 0-15,1 1 0 0,1-2 0 0,-1 1 0 16,1 1 0-16,-1 1 0 0,2-1 0 0,-1 0 128 16,1 0-128-16,-1-1 0 0,1 1 0 0,-2 6 0 15,0 4 192-15,1-2 0 0,-1-1 0 0,-1-4 0 16,1-4-416-16,0-1-80 0,-1-4-16 0,2 3 0 15,-2 1 320-15,0-1 0 0,1 1 0 0,-1-2 0 16,0 1 0-16,0 1 0 0,0 1 0 0,0 1 0 16,0 3 0-16,0-2 0 0,0-1 0 0,0 0 0 15,-1-2 0-15,1 2 0 0,0-3 0 0,0 3 0 16,0 0 0-16,0-3 0 0,0 3 0 0,0 0 144 16,0 4-144-16,0-1 0 0,0 0 0 0,1-2 0 0,-1 1 0 15,0 2 0-15,1-4 0 0,-1 4 0 0,0-1-128 16,0 1 128-16,0-2 0 0,0-3 0 0,0 3 0 0,0 2 0 15,-1-4 0-15,1 3 0 0,-1-3 0 0,1 2 0 16,-2-4 0-16,2 2 0 0,0 1 0 0,-1 2 0 16,1 4 0-16,-1-3 0 0,1 2 0 0,-1-5 0 15,2 4 0-15,0-2 0 16,-1 1-384-16,0-4-64 0,0 0-16 0,0 1 0 16,0 2 752-16,0-5 160 0,0 5 16 0,1-6 16 0,1 3-480 0,-2 0 0 15,1 0 0-15,0 0 0 0,0 1 0 0,0-4 0 16,2 1 0-16,-1 1 0 0,0 0 0 0,0 0 0 0,-1 4 0 15,1-4 0-15,-2 5 0 0,1 0 0 16,-1-4 0-16,0 0 0 0,0-1 0 0,0 6 0 0,-1 0 0 16,-1 3 0-16,1-5 0 0,0 0 0 0,1-2 0 0,-1-1 0 15,-1-3 0-15,2 3 0 0,-1-4 0 0,0 2 0 16,1 2 0-16,-1-3 0 0,-1-1 0 0,0 2 0 16,1 2 0-16,0-3 0 0,-2 1 0 0,2-1 0 15,0 3 0-15,-1 0 0 0,1 0 0 0,0-3 0 16,0-1 0-16,-1 2 0 15,2-1 0-15,0 3 0 0,0 1 0 0,0-1 0 0,0-1 0 0,-1-6 0 16,0-1 0-16,0 2 0 0,1 0 0 0,0-1 0 16,0 2 0-16,0 2 0 0,2 0 0 0,-1-2 144 15,1 4-144-15,-2 2 0 0,1 5 0 0,-1 4 0 16,0-4 0-16,1 0 0 0,0-2-128 0,1-7 128 16,-2-6 0-16,1-1 0 0,0 0 0 0,-1-1 0 15,0 1 0-15,0-2 0 0,0 2 0 0,0 1 0 0,0-2 0 16,1 1 0-16,-2 10 0 0,1-3 0 0,0 3 0 0,0-4 0 15,0-1 0-15,-1 3 0 0,2-2 0 16,-1 0 0-16,1-7 0 0,2-1 0 0,-2-1 0 0,-1 3 0 16,1 0 0-16,-1 3 0 0,-1 0 0 0,1 1 0 15,0 2 0-15,-1-2 0 0,1 1 0 0,0 4 0 16,-1-2 0-16,1 3 0 0,1-5 0 0,-2 1 0 16,1-4 0-16,0 1 0 0,-2 4 0 0,2-2 0 15,0 5 0-15,2-3 0 0,-2 3 0 0,0 8 0 16,0 0 0-16,0-2 0 0,1 4 0 0,0 0 0 0,0-7 0 15,-1-3 0-15,1-4 0 0,1-3 0 0,-2-1 0 16,1-3 0-16,0 1 0 0,-1 1 0 0,3-1 0 0,-2 0 0 16,1-4 0-16,1-3 0 0,-2 5 0 15,2 0 0-15,-1 0 0 0,-1 5 0 0,0 4 0 0,1-1 0 16,-1 3 0-16,0 0 0 0,0 2 0 0,-1-4 0 16,2 2 0-16,-2-1 0 0,1-3 0 0,-1 1 0 15,0-1 0-15,-1 1 0 0,1-2 0 0,-2 2 0 16,2 3 0-16,-1-1 0 0,0 0 0 0,1-4 0 15,-1-7 0-15,-2 1 0 0,2-3 0 0,0 2 0 16,1 3 0-16,-1 4 0 0,-1-3 0 0,1 3 0 16,0 2 0-16,0 2 0 0,1-1 0 0,-3 1 0 15,3-2 528-15,-1-2 32 0,1-1 0 0,-1 1 0 16,-1 4-64-16,1-1-16 0,0-3 0 0,-2-1 0 16,2 2-480-16,0-2 0 0,0-12 0 0,0-3 0 15,-1 1 0-15,2 2 128 0,2 3-128 0,-1 4 0 16,-1 5 0-16,0 1 144 0,-1-5-144 0,2-3 128 0,-1 2-128 15,1-1 0-15,0 2-160 0,0-5 160 0,1-12 0 0,0-10 0 16,2 4-128-16,0 1 128 0,-1 6 0 0,0 2 0 16,-1 5 0-16,-1 4 0 0,2-5 0 0,-1 5 0 15,0 4 0-15,-1-1 0 0,0-8 0 0,2-5 0 16,-2-7 0-16,1-6 0 0,1 2 0 0,-1 6 0 16,1 5 0-16,-2 1 0 0,0 5 0 0,0 2 0 15,2-1 0-15,-2 0 0 0,0 1 0 0,1-9 0 16,0-12 0-16,1-6 0 0,-1 0 0 0,1 4 0 15,-1 6-128-15,-1 12 128 0,2 4 0 0,-3 4 0 0,1-1 0 16,0-5 0-16,0-10 0 0,-1-8 0 16,2 1 0-16,-1 1 0 0,0 5 0 0,0-2 0 0,-1 6 0 15,0 5 0-15,0 11 0 0,0-1 0 0,0-4 0 0,0 0 0 16,0-14 0-16,-1-7 0 0,0 4 0 0,1-1 0 16,-3 8 0-16,2-6 0 0,-1-7 0 0,0 20 0 15,1 17 0-15,0 3 0 0,0 1-128 0,0 2 128 16,-2-2 0-16,2 1 0 0,-2-1-160 0,0 2 160 15,1-5 0-15,-3 1-144 0,1-8 144 0,-4-1-10848 16,1-2-2096-16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5-24T18:53:03.5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3112 5583 172 0,'0'0'8'0,"0"0"1"0,0-9-9 0,-8 3 0 16,5-1 0-16,-8 1 0 0,11 6 465 0,-3 0 91 16,-4-3 19-16,7 3 3 0,-4 0-473 0,4 0-94 15,0 0-19-15,0 0-4 0,-7 9 20 0,4-2 4 16,3-7 0-16,3 15 1 0,-3-12-13 0,7 10-10 0,-7-4 2 0,11 10 0 16,-8-6 8-16,1 9 11 15,3 0-3-15,4-4 0 0,-8 11-8 0,8-4 0 16,-1 6 0-16,-6 0 0 0,6 10 8 0,1 0 8 0,-8-7 3 15,8 10 0-15,0-3-4 0,-8 9-1 0,8-3 0 16,-1 10 0-16,1-1-6 0,-8 7-8 16,8 0 11-16,-7-1-11 0,3-5 11 0,3 12-11 0,-6-3 10 0,6 0-10 15,-6 6 8-15,3 3-8 0,-4-3 0 16,4 0 0-16,0 0 0 0,1 4 0 0,-5 2 0 0,4 7 0 16,-3-4 0-16,6 4 0 0,-6-10 0 0,3 10 0 15,-7-1 11-15,3 10-11 0,-3-9 12 0,0 6-12 16,0-3 0-16,0 6 0 0,0 0 0 0,-3 0 0 15,3 3 0-15,0 0 0 0,0-2 0 0,0 5 0 16,0-3 9-16,0 0-9 0,0-3 0 0,3 4 9 16,-3 5-9-16,7-9 0 0,-7-6 0 0,0 6 0 15,4 0 0-15,-1 0 0 0,5 3 0 0,-8 4 0 0,-8-1 0 0,8 4 0 16,0-7 0-16,-3 6 0 0,-1 4 0 0,4-4 0 16,-7 4 0-16,4 0 0 0,-4 2 11 0,3 1 0 15,1-3 0-15,-8-1 0 0,4 4-11 0,4 0 0 16,-8-4 0-16,7 1-11 0,-6-3 11 15,3 2 11-15,3-2-3 0,4 2 0 0,-10-2-8 0,6-7 0 16,4 3 0-16,-7-9 0 0,4 13 12 0,3-7-2 16,0-3-1-16,0 0 0 0,-7-3-9 0,7-3 8 15,0 6-8-15,0 0 8 0,0-6-8 0,0-4 0 16,0 1 0-16,0-3 8 0,0 2-8 0,0-2 0 0,0-4 0 16,-4-2 0-16,4 2 0 0,-4-3 0 15,4 0 0-15,-10 1 0 0,3-4 8 0,3 0-8 16,1 0 0-16,-4-6 8 0,3-10-8 0,-3 7 12 15,4-10-12-15,3 7 12 0,-7-7-4 0,3-3-8 0,4-3 12 0,0-3-4 16,-4-3 4-16,4 0 0 0,0 0 0 16,0-7 0-16,0-2 0 0,0-4 0 0,0-3 0 0,0 6 0 15,0-9-4-15,0 0 0 0,-7 3 0 0,4-3 0 16,3 0 0-16,0 0 0 0,-7-3 0 16,7-3 0-16,-4 2 0 0,4-5 0 0,0 6 0 0,0-10 0 15,0-9-32 1,0 0-6-16,0-9-2 0,0-10-775 0,0-3-155 0</inkml:trace>
  <inkml:trace contextRef="#ctx0" brushRef="#br0" timeOffset="1355.62">1901 5135 1630 0,'0'0'72'0,"0"0"16"0,0 0-71 0,0 0-17 15,-3 9 0-15,3-9 0 0,0 0 24 0,0 0 2 0,0 0 0 0,0 0 0 16,7 0-26-16,4 7 0 15,-1-4 0-15,1-6 0 0,-1-4 0 0,4 7 0 16,-3-3 0-16,3-3 0 0,-3 6 0 0,3 0 0 0,7-3 0 16,-7 3 0-16,0-3 21 0,4-4-1 0,-4 4 0 0,4-6 0 15,3 2-20-15,0-5 0 0,-3 9 0 0,-1-7-12 16,8-2 40-16,-7 2 8 16,-1 1 2-16,-3 0 0 0,7-4 9 15,-6 7 1-15,-5-10 1 0,-3 7 0 0,0-4-2 0,-3 4-1 0,3-1 0 0,3 1 0 16,-10-4-32-16,4 4-6 0,-4-4-8 0,0-2 11 15,0 9-3-15,-11-4-8 0,8 4 12 0,3-7-4 16,-7 4-8-16,3 6 0 0,-10-4 9 0,4 4-9 16,-1-6 0-16,0 9 0 0,-3 0 0 0,0 6 0 15,-7 0 0-15,7 1 0 0,-7 5 0 0,7-2 0 16,-8 2 0-16,5 1 0 0,-4-4-8 0,7 10 8 0,-8-6 0 0,8 5 0 16,4 1 0-16,-4 3-8 0,3-6 8 15,0-7 0-15,1 13 0 0,6-3 0 16,-3 0 0-16,4-4 0 0,3 4 0 0,-7 3 0 0,7 0 0 0,0-3 0 15,7 3 0-15,-7 6 0 0,0-12 0 0,10 12 0 16,-6-9-12-16,6-3 4 0,-6 6 8 0,14-4 0 16,-11-5 0-16,10-4 0 0,-3 7 0 0,8-10 0 15,-8 4 0-15,10-1 0 0,-10-9 0 0,11 0-20 16,0 0 4-16,0-9 1 16,6 6-109-16,-6-4-21 0,-4 1-5 0</inkml:trace>
  <inkml:trace contextRef="#ctx0" brushRef="#br0" timeOffset="1842.13">2621 4950 806 0,'0'0'72'0,"0"0"-58"0,-7 9-14 0,4-3 0 15,-1 10 268-15,4-3 50 0,-7-1 10 0,7 7 3 16,0-6-259-16,0 5-51 0,0-5-10 0,7 0-3 16,-7 2-8-16,0-2 0 0,0-1 0 0,0-2 0 15,4 2 0-15,-4 4 0 0,3-10-10 0,-3 10 10 16,7-4 0-16,-7-8 0 0,0 5 0 0,0-9 0 15,0 0 0-15,0 0 0 0,4 12 0 0,-4-12 10 0,0 0 18 0,0 0 4 16,0 0 1-16,0 0 0 0,0 0 27 0,0 0 4 16,0 0 2-16,0-12 0 15,0 3-14-15,-4-4-2 0,4 4-1 0,0-1 0 0,0 4-29 0,-7-10-7 16,7 7-1-16,0-4 0 0,-3-6 4 0,-1 7 1 16,4-10 0-16,0 3 0 0,0 7-8 0,0-7-1 15,0-6-8-15,-7 6 12 0,7-3-12 0,7 3 8 16,-7-3-8-16,4 0 0 0,-4 0 0 0,10 3 0 15,-6 4 0-15,3-1 0 0,-4-6 8 0,8 13-8 16,-8-13 11-16,8 6-11 0,-4 7 0 0,0-10-12 0,0 9 0 0,4 1 0 16,-1 6 2-16,-6 0 1 15,-4 3 0-15,10 0 0 16,1 3-36-16,-4 0-7 0,4 6-2 0,-4 1 0 16,-4 9-138-16,8-10-28 0,-1 4-6 0</inkml:trace>
  <inkml:trace contextRef="#ctx0" brushRef="#br0" timeOffset="2371.04">3009 5050 172 0,'0'0'8'0,"0"0"1"0,0 10-9 0,7-1 0 16,-7-9 0-16,0 3 0 0,0-3 312 0,0 10 60 16,4-1 12-16,-4 3 2 0,0-12-248 0,7 16-50 15,-4-13-9-15,-3 10-3 0,0-4-25 0,0 1-6 16,4-1-1-16,-4-9 0 0,0 0-25 0,0 0-6 16,7 3-1-16,-7-3 0 0,0 0 8 15,0 0 0-15,0 0 1 0,0 0 0 0,0 10-2 0,0-10-1 16,0 0 0-16,0 0 0 0,0 0 12 0,0 0 2 15,0 0 1-15,0 0 0 0,0 0-1 0,0 0 0 16,0 0 0-16,0 0 0 0,3-4-3 0,5-2-1 16,-16-6 0-16,8 9 0 0,-3-13-12 0,3 13-4 15,0-7 0-15,-7 1 0 0,3-1 0 0,1-2-1 16,-4-1 0-16,3 4 0 0,4-10 1 0,0 7 0 16,-7 2 0-16,7-5 0 0,0-1 7 0,0 0 1 15,0 0 1-15,0-5 0 0,7-1-21 0,-7 3 0 16,4 3 0-16,3-12 0 0,-4 12 0 0,1 1 14 0,3-1-3 0,4-3-1 15,-11 0-10-15,7 7 0 0,0-1 0 0,3 4 0 16,-6-10 0-16,3 9-12 0,-4 1 2 0,1 3 1 16,3 0 9-16,-4 2 0 0,5-2 0 0,-5-3 0 15,1 9-31-15,3 0-7 0,3-13-2 16,-6 13 0-16,6 0 13 0,4 0 3 0,-3 0 0 0,3 0 0 16,4 0-53-16,-4 0-11 0,4 0-1 0,-1 0-1 15,1 0-97-15,-1 6-19 0,22 1-4 0,-14-7-1 16</inkml:trace>
  <inkml:trace contextRef="#ctx0" brushRef="#br0" timeOffset="2920.81">3560 4828 1324 0,'0'0'118'0,"-4"0"-94"0,-3 0-24 0,3 0 0 16,-6 0 90-16,6 0 14 0,-3 0 2 0,4 0 1 15,-8 6-67-15,11-3-12 0,-10-3-4 0,6 0 0 16,-3 9-24-16,3-6 0 0,-10-3 0 0,7 7 0 15,-7-4 0-15,4 6 0 0,6-9-14 0,-7 10 5 16,11-1 9-16,-10-6 0 0,6 10 0 0,-3-13 0 16,4 9 0-16,-4 1 9 0,3-4-1 0,4 0-8 15,-3 10 13-15,-4-4-4 0,3 1-1 0,4-1 0 16,-7 4-8-16,7 0 0 0,-3 3 0 0,3-7 0 16,0 7 0-16,3-6 0 0,4-4 0 0,4 3 0 15,-8 4 0-15,8-13 0 0,-1 7 0 0,8-7 0 16,-4-3 15-16,4 6-3 0,-1-12 0 0,5 6 0 0,-8-3 8 0,3-7 2 15,1 7 0-15,-7-6 0 16,3 2 12-16,3-5 2 0,-10 3 1 0,4-1 0 16,-4-2 10-16,0 2 1 0,4-2 1 0,-4 2 0 15,-4-5-20-15,4-1-4 0,0 0-1 0,0-3 0 16,-7 1-3-16,4 5-1 0,-4-6 0 0,0-3 0 0,0 10-9 0,0-7-3 16,-4 9 0-16,4-5 0 0,-7-1-8 0,0 4 0 15,7 2 0-15,-10 1 0 0,-1 2 12 16,1-2 0-16,-5 3 0 0,5 3 0 0,-4-7-23 0,-4 10-4 15,4-3-1-15,0-3 0 0,0 6 16 0,3-3-9 16,-3 3 9-16,3 0-8 16,4 0-64-16,0 0-13 0,7 0-3 0,0 0-897 0</inkml:trace>
  <inkml:trace contextRef="#ctx0" brushRef="#br0" timeOffset="3353.19">3895 5097 2066 0,'0'0'92'0,"0"0"18"0,0 0-88 0,0 0-22 0,0 0 0 0,0 0 0 15,3 6 30-15,-3-6 2 0,7 0 0 0,4 7 0 0,-8 2-32 16,1-9 0-16,-4 0 0 0,7 3 0 15,-7 10 0-15,0-7 0 0,3-3 0 0,-3-3 0 16,0 0 0-16,0 0 0 0,8 10 0 0,-8-10 0 0,0 0 0 0,0 0 0 16,0 0 9-16,0 0-9 0,0 0 41 0,0 0 3 15,0 0 1-15,0 0 0 0,0-10 23 0,0 1 5 16,0-4 1-16,0 10 0 0,0-13-19 0,0 4-4 16,0-1-1-16,0-5 0 0,0 5-22 0,0-6-5 15,3 4-1-15,8-4 0 0,-11-3-14 0,10 0-8 16,-6 0 10-16,3-3-10 0,7 3 17 0,-3 0-2 15,3 0-1-15,-4 0 0 0,4 0-14 0,0 0 0 16,8 3 0-16,-8 0 0 16,7 4-20-16,4-1-9 0,-4 0-3 0,-4 1 0 0,8 2 32 0,0 10 0 15,7-13 0-15,-4 10 0 0,7 0 0 0,7-4 0 16,-6 4 0-16,6 0 0 16,0 3-38-16,8-4-14 0,-8 7-4 0,0 0-754 0,-3 0-151 0</inkml:trace>
  <inkml:trace contextRef="#ctx0" brushRef="#br0" timeOffset="10176.04">1792 14755 864 0,'0'0'38'0,"-10"-3"8"0,-5-3-37 0,5 0-9 16,-1 0 0-16,8-4 0 0,-8 1 320 0,4-4 63 0,7 4 12 0,7-1 2 16,-7 4-318-16,11-10-64 0,-8 10-15 0,11 0 0 15,8-4-9-15,-8 1-3 0,7 9-1 0,-7-6 0 16,7-1 13-16,4 4 0 0,-1-3 0 0,5 6 0 16,2 0 0-16,-6 0 0 0,7 0-8 0,-4 0 8 15,7 6 0-15,1-3 8 0,-1-3 1 0,11 0 0 16,-4 7 11-16,15-4 3 0,-8-3 0 0,11 0 0 15,0 3 7-15,0-3 2 0,10-3 0 0,1 3 0 16,3-3-5-16,11-4-1 0,-1 4 0 0,1-3 0 16,7 3-11-16,0-3-3 0,10 3 0 0,-3-1 0 0,-8-2 13 15,8 6 3-15,7-3 0 0,-7-3 0 0,7 6-13 0,-11 0-3 16,4-3 0-16,6 6 0 0,-2-3-12 16,3 0 0-16,-1 6-9 0,1-3 9 0,4 3 0 0,2-2 0 15,5-4 0-15,-11 3 0 0,3-3 0 0,-3 0 0 16,10 0 0-16,4 0 0 0,-7 0 0 0,7 0 0 15,0 0 0-15,0-3 10 0,0 3-10 0,0 0 0 16,-7-4 0-16,7-2 0 0,-4 6 10 0,4 0 0 16,-14 0 0-16,10 0 0 0,-3 0-1 0,0 0 0 15,4 0 0-15,-12 0 0 0,8 10-9 0,0-7 0 16,0-3 9-16,-4 6-9 0,-3-3 8 0,7 3-8 0,0-3 8 0,-4-3-8 16,1 7 0-16,-1-4 0 15,8-3 0-15,-5 0 0 0,1 3 0 0,0-3 0 16,7 0 8-16,-11 0-8 0,8 0 0 0,-8 0 0 0,1 0 0 0,-5 0-8 15,8 6 8-15,-3-6 0 0,-8 0 0 0,4 0 0 16,-7 0 8-16,6 0 3 0,8 3 1 0,-10-3 0 16,-15 0 6-16,7 7 2 0,4-4 0 0,0-3 0 15,-1 6-29-15,-6-3-6 0,0-3-1 0,3 3 0 16,4-3 25-16,3 0 5 0,-3 7 1 0,-4-4 0 16,0-3-15-16,-3 6 0 0,7-3 0 0,-4-3 0 15,-3 0 0-15,-4 0 0 0,-3 3 0 0,3 4 0 16,0-7 15-16,0 0 0 0,-3 0 0 0,-7 0 0 15,-1 0 1-15,1 0 0 0,7 0 0 0,-8 0 0 16,1-7-16-16,-8 4 0 0,-3 3 8 0,0 0-8 16,-7 0 0-16,4 0 8 0,3 0-8 0,3 0 0 0,-6-3 0 0,7 3 0 15,-1-6 0-15,-6 6 0 0,-1 0 0 0,1 0 0 16,3-3 0-16,0 3 0 0,-4 0 0 0,1-7 0 16,-1 7 0-16,-6 0 0 0,-5 0 0 15,-2-3 0-15,-4 3 0 0,-7 0 0 0,-1 0 0 16,-2 0 0-16,-5 0 0 0,-2 0-10 15,-5 0-17-15,1 0-3 16,-4-3-1-16,-7-3 0 0,-3 3-180 0,-4-4-36 0,11-24-7 0,-11 19-2 0</inkml:trace>
  <inkml:trace contextRef="#ctx0" brushRef="#br0" timeOffset="10702.5">15300 14207 748 0,'-11'-13'67'0,"8"10"-54"16,-1 3-13-16,-6-6 0 0,-4-4 160 0,0 10 30 0,3 0 6 0,-3-3 0 31,0 3-184-31,0 0-38 0,-29-9-7 0,15-1-2 0</inkml:trace>
  <inkml:trace contextRef="#ctx0" brushRef="#br0" timeOffset="10998.22">15046 14172 1285 0,'0'0'56'0,"0"0"13"0,0 0-55 0,0 0-14 0,0 0 0 0,0 0 0 16,0 0 122-16,7-6 22 0,-7 6 4 0,7 0 0 16,4 0-50-16,-1 0-10 0,-3 0-3 0,0 0 0 0,4 0-17 15,-4 6-4-15,0-6-1 0,0 3 0 0,4-3-15 0,-8 7-4 16,-3-7 0-16,7 3 0 0,0 6-31 0,0 1-13 16,-3 2 11-16,-1-9-11 0,-3-3 0 0,8 16 0 15,-5-4 0-15,-3 1 0 0,4 6 0 0,-4 0 0 16,0 3 0-16,3 0 0 0,-3 3 0 0,0 6 11 15,0-3-3-15,-3 4-8 0,3 2 11 0,-4-3-11 16,1 10 10-16,-1-6-10 0,-3 5 8 0,3 1-8 16,-3 3 0-16,0-3 0 0,0 0 10 0,0-7-10 15,0 7 10-15,0-10-10 0,0 4 8 0,0-4-8 16,3-6 0-16,1-3 9 0,-1-6 3 0,1 6 0 16,3-7 0-16,-4-2 0 0,4 0-26 0,0-4-5 15,0 0-1-15,0-9 0 16,0 0-121-16,0 0-25 0,0 0-5 0,0 0-801 0</inkml:trace>
  <inkml:trace contextRef="#ctx0" brushRef="#br0" timeOffset="11408.38">15423 14693 2152 0,'0'0'96'0,"0"0"19"0,0 0-92 0,-3-3-23 0,-1-7 0 0,4 10 0 15,0 0 49-15,-3-3 6 0,-1-3 1 0,4 6 0 16,-3-3-44-16,-1-4-12 0,-3 7 0 0,0-3 8 16,0 3 4-16,4 0 2 0,-8-3 0 0,4 3 0 15,-4 0-14-15,1 3 8 0,3 0-8 0,-7-3 0 16,-4 10 0-16,0-1 0 0,1 1 0 0,-4-1 0 0,3 4 0 0,0-4 0 16,1 0 0-16,-1 4 0 0,4-4 16 0,0 4 3 15,0-4 1-15,3-6 0 16,4 7-20-16,-4-1 10 0,1-6-10 0,3 7 8 0,0-4 4 0,0-3 1 15,3 7 0-15,-3-7 0 0,4 6-5 0,-1 1 0 16,4-1-8-16,0 0 12 0,-3 4 1 0,6-4 0 16,4 4 0-16,0-4 0 0,4 4 13 0,-1-4 2 15,4 4 1-15,1-4 0 0,2 7-6 0,4-4-2 16,1 1 0-16,-1-1 0 0,3 4-13 0,-2-3-8 16,-8-1 10-16,3 1-10 0,1 2 0 0,3 1 0 15,-3-6 0-15,-1 8 0 0,1-5-20 0,3 9-3 16,-3-3-1-16,-1-7 0 15,1 7-37-15,-4-6-8 0,7 5-2 0,-7-5 0 16,4 6-109-16,0-7-21 0,3 1-5 0,-7-7-1 0</inkml:trace>
  <inkml:trace contextRef="#ctx0" brushRef="#br0" timeOffset="14590.51">4244 13997 403 0,'0'0'36'0,"0"0"-36"0,0 0 0 0,0 0 0 16,0 0 9-16,0 0-9 0,0 0 0 0,0 0 9 15,11-4-9-15,-11 4 0 0,0 0 0 0,0 0 0 16,0 0 76-16,0 0 24 0,0 0 4 0,0 0 0 15,0 0 56-15,0 0 12 0,0 0 1 0,0 0 1 16,0 0-70-16,0 0-13 0,0 0-3 0,-11-3-1 0,7-3-51 0,4 6-9 16,0 0-3-16,-7 0 0 0,4 0-16 0,3 0-8 15,0 0 0-15,0 0 8 0,0 0-8 0,-7-9 8 16,0 9-8-16,7 0 8 0,0 0 20 0,0 0 3 16,0 0 1-16,0 0 0 0,0 0 42 0,0 0 9 15,0 0 1-15,0 0 1 0,0 0-28 0,0-10-5 16,0 7-2-16,0 3 0 0,0 0 5 0,0 0 1 15,0 0 0-15,0 0 0 0,0 0-24 0,0 0-4 16,0 0 0-16,0 0-1 0,0 0-17 0,0 0-10 16,0 0 12-16,0 0-12 0,7 10 15 0,0-1-4 15,-7 0-1-15,0-2 0 0,0 8-10 0,0-8 0 16,0 2 0-16,0 7 0 0,0-4 0 0,0 1 16 16,3 9 0-16,-3 0-1 0,7 0 20 0,-7 6 4 0,0 3 1 15,4 4 0-15,-4 5-21 0,0 1-4 0,3-6-1 0,-3 5 0 16,0 4-5-16,0-6-1 0,0-4 0 0,-3 7 0 15,3-6-8-15,0-4 12 0,-4 0-12 0,4 1 12 16,0-1-12-16,0-9 0 0,-7 0 0 0,7 3 0 16,-3-9-16-16,-4 6 2 0,3-7 0 0,1 1 0 31,-4 3-83-31,3-7-17 0,-6-2-3 0,2 2-1 0,1-2-83 16,0-1-17-16</inkml:trace>
  <inkml:trace contextRef="#ctx0" brushRef="#br0" timeOffset="17862.87">4247 15367 2145 0,'0'0'95'0,"0"0"20"0,0 0-92 16,0 0-23-16,0 0 0 0,0 0 0 0,0 0 58 0,0 0 7 15,0 0 2-15,0 0 0 0,8 12-29 0,-8-2-6 16,0 6 0-16,0-4-1 0,0 1-12 0,-8 5-3 15,8-5 0-15,0 9 0 16,0-9 1-16,-3 5 0 0,3 1 0 0,0 3 0 0,0-3 8 0,3-3 2 16,-3 6 0-16,8 3 0 0,-8-3-27 0,3 3 0 15,-3-3 8-15,7 0-8 0,-7 6 0 0,4 0 0 16,3-3 0-16,-7-3 0 16,3 9-120-16,1-9-25 0,3 0-6 0,-4-3-905 15</inkml:trace>
  <inkml:trace contextRef="#ctx0" brushRef="#br0" timeOffset="19143.43">5479 14088 230 0,'0'0'20'16,"0"0"-20"-16,0 0 0 0,0 0 0 0,0-7 328 0,3 1 60 15,4 0 13-15,-3-4 3 0,-4 10-262 0,3 0-52 16,8-9-10-16,-4 9-3 0,-7 0-38 0,11 6-8 15,-11-6-2-15,0 10 0 0,7-1-9 0,0-3-3 16,-7 13 0-16,3-6 0 0,4 9-5 0,-3 3-2 16,-1 0 0-16,-3-3 0 0,4 15 4 0,-4-2 1 0,0-1 0 0,3 4 0 15,-6-4 1-15,3 7 1 0,0-6 0 0,0 5 0 16,-4-8-17-16,1 9 0 0,3-7 8 0,0 7-8 31,-4-7-21-31,-3 7-8 0,4-10-2 0,3 10 0 16,0-6-130-16,-7-4-27 0,3 0-4 0,4-9-580 0</inkml:trace>
  <inkml:trace contextRef="#ctx0" brushRef="#br0" timeOffset="19764.47">5525 15737 1324 0,'0'0'118'0,"-8"-9"-94"16,8 5-24-16,0-5 0 0,-3 0 199 0,6 5 35 16,5-5 7-16,-5 0 2 0,-3-1-199 0,4 4-44 0,3-3 0 0,-4-1 0 15,-3 1 0-15,0-1 0 0,7 1 0 0,-7 0 0 16,0 2 8-16,4-2-8 0,-4-1 12 0,7 1-12 16,7 0 27-16,-4 6-2 0,-2-4 0 0,2-5 0 15,1 9 1-15,3-7 0 0,3 4 0 0,-2 0 0 16,-1-1-1-16,7-2 0 0,-7 6 0 0,7 3 0 15,-7-6-16-15,4 6-9 0,0 0 10 0,-1 6-10 16,1-3 0-16,-8 6 0 0,4 4 0 0,-3-4 0 16,-7 7 0-16,3-3-10 0,-7-1 10 0,3 7-8 15,-6-3 8-15,3 2 0 0,-4-5 0 0,-3 6 8 16,0-7-8-16,-4 7 0 0,1 3 0 0,3-9 0 16,-11 5-18-16,11 4-5 0,-11-3-1 0,4 0 0 15,-7-3 8-15,4 2 2 0,-1-5 0 0,0 6 0 16,-3-7 14-16,3 10-9 0,-3-3 9 0,7-6-8 15,-3 9-8-15,-1-7 0 0,4 1-1 0,3 0 0 16,1-4 5-16,-4-2 2 0,6 2 0 0,5-2 0 16,3-1 10-16,-7 4 0 0,7-10 0 0,0 6 0 0,0 0 9 0,7 4-9 15,-4-4 12-15,5 1-12 0,6-4 20 0,-4 0-4 16,1 4 0-16,6-4 0 0,5-3 21 0,-5 7 4 16,1-7 1-16,7-3 0 0,-4 9-34 0,3-9-8 15,5 0 0-15,-5 0 0 16,8 0-24-16,-7-3-8 15,-1-3 0-15,5 6-682 0,2-10-136 0</inkml:trace>
  <inkml:trace contextRef="#ctx0" brushRef="#br0" timeOffset="21668.55">6900 14141 1321 0,'0'0'28'0,"0"0"7"0,-3-6 1 0,-1-1 2 0,1-2-30 0,-1 3-8 0,4 2 0 0,0-5 0 16,-3 6 39-16,3-3 6 0,0 3 2 0,0 3 0 15,0 0 21-15,0 0 4 0,0 0 0 0,0 0 1 16,0 0-23-16,0 0-5 0,7 3-1 0,0 9 0 0,3 4 15 16,1 0 2-16,0 12 1 0,-4-6 0 0,3 9-13 0,-6 4-2 15,3-4-1-15,0 10 0 16,-4-4-31-16,1-2-7 0,-4-1 0 0,7-2-8 16,-14 5 8-16,7-2-8 0,-4-4 0 0,4 4 0 0,-3-4 0 15,-4 0-14-15,0 1 1 0,0-1 0 16,7 10-132-16,-11-10-27 15,8 4-4-15,-1 2-2 0</inkml:trace>
  <inkml:trace contextRef="#ctx0" brushRef="#br0" timeOffset="22714.51">13409 14141 288 0,'0'0'12'0,"0"0"4"0,0-6-16 0,4-1 0 16,-4 1 0-16,0-3 0 0,3 5 303 0,1-5 57 15,-4 0 12-15,3-1 3 0,-3 7-267 0,4-6-54 16,-1-1-10-16,1 1-3 0,-4 6-3 0,3-7-1 15,-3 7 0-15,0-3 0 0,0 6 0 0,0 0 0 0,0 0 0 0,0 0 0 16,0-3-9-16,0 3-3 0,0 0 0 0,0 0 0 16,0 0 12-16,0 0 3 0,0 0 0 0,0 0 0 15,0 0-13-15,7 12-3 0,-3 1 0 0,-1 6 0 16,4 9 13-16,-3-3 3 16,3 6 0-16,-3 1 0 0,3 9 12 15,-4-7 4-15,8 13 0 0,-4-9 0 0,0 2-36 16,0 1-6-16,-4 0-2 0,5 0 0 0,-1-4-1 15,-4 1-1-15,1-4 0 0,-1 7 0 0,1-6-10 0,-4-4 12 0,0 0-12 16,0-2 12-16,0-4-12 0,3-3 8 0,-6 3-8 16,3-10 8-16,0 4-25 0,0 0-6 0,0-6-1 0,0-4 0 15,-4 0-141-15,4-2-29 0,0 2-6 16,-3-3-820-16</inkml:trace>
  <inkml:trace contextRef="#ctx0" brushRef="#br0" timeOffset="24531.64">13070 16336 1591 0,'0'0'35'0,"0"0"7"0,0 0 2 0,0 0 0 0,0 0-35 0,0 0-9 0,0 0 0 0,0 0 0 16,0 0 46-16,0 0 7 0,0 0 2 0,0 0 0 16,7-3-7-16,-3-7-2 0,0 4 0 0,-1-3 0 15,4-4 30-15,-3 4 5 0,-1-1 2 0,1-2 0 16,-4 2-15-16,3-2-2 0,1-7-1 0,-1 6 0 15,-6 1-1-15,6-1-1 0,1-2 0 0,-4-7 0 16,0 6-37-16,3-9-7 0,4 9-2 0,0-2 0 16,-3-4-7-16,3 3-2 0,-7-3 0 0,4 0 0 15,-4 3-8-15,3-3 0 0,4 3 9 16,0 7-9-16,-3-1 0 0,6 1 0 0,-6 5-12 0,3-2 4 16,3 3 8-16,-6-1 0 0,3-2 0 0,0 9 0 15,-7 0 0-15,0 0 0 0,7 0 0 0,-7 0 0 16,0 0-9-16,7 9 0 0,0 1 0 0,4 2 0 15,-4-2 9-15,0 12 0 0,0-3 0 0,-3-1 0 0,3 4 0 0,0 0 0 16,3 3 0-16,-3-3 0 0,4 3 0 0,-4 0 0 16,4 4 0-16,-1-4 0 0,1 3 0 15,-1-3 0-15,1 3 0 0,-1-3 0 0,1-3 8 16,0-3 0-16,3 3 0 0,-4-3 0 0,1-7-8 0,3 7 8 16,-3-6-8-16,-1-1 8 0,4-2 0 15,-3-4 0-15,-1-3 0 0,1 3 0 0,0-6 24 0,3 0 6 16,-4-6 1-16,1 6 0 0,3-9-19 0,-3 9-3 15,3-10-1-15,0 4 0 0,-7-10 18 0,0 4 3 0,0-7 1 16,4 7 0-16,6-10-24 0,-6 3-5 16,3-3-1-16,-4 0 0 0,1 0 5 0,0-6 1 0,-1 6 0 15,1 0 0-15,-4 0-14 0,3-3 11 0,-2 0-11 0,-1 0 10 16,0-4 8-16,-4-2 2 0,4 6 0 16,-3-3 0-16,-4-4-20 0,3 10-16 0,1-9 4 0,-1 9 0 15,-3-3 12-15,4 3 13 0,-1-3-2 16,1 12-1-16,-1-5-26 0,-3 5-4 0,4 0-2 15,-1 4 0 1,-3 0-86-16,4-1-16 0,-4 10-4 0,0 0-1188 0</inkml:trace>
  <inkml:trace contextRef="#ctx0" brushRef="#br0" timeOffset="32237.84">17992 3341 230 0,'7'-6'20'0,"-7"0"-20"0,0 2 0 0,0-5 0 16,3 3 205-16,4 6 37 0,-10-13 7 0,3 10 2 16,-4-6-172-16,4-1-35 0,4 7-6 0,-8-3-2 15,1 3 4-15,3-7 1 0,3 1 0 0,-3 9 0 16,0-9-1-16,0 5 0 0,0 4 0 0,0 0 0 0,0 0-4 0,7-6 0 16,-7-6-1-16,0 12 0 0,0 0 33 0,0 0 6 15,0 0 2-15,0 0 0 0,0 0-31 0,-7 0-5 16,0 9-2-16,-3 0 0 0,6-5-22 0,-3 11-5 15,-7 1-1-15,0 3 0 0,-4 0-2 0,4 2 0 16,-4 1 0-16,1 4 0 0,3-8 1 0,0 4 0 16,-1 0 0-16,1 6 0 0,4-15 7 0,-1 6 0 15,4-4 1-15,-3 4 0 0,2-6-5 0,1 3-2 16,0-1 0-16,0-5 0 0,4 8-10 0,-1-5 0 16,1-4 9-16,-4 10-9 0,7-16 0 0,0 10 0 15,0-4 0-15,0 1-8 0,0-10 8 0,3 6 0 0,-3-6 0 16,0 0-8-16,7 6 8 0,4 0 0 15,-1-6 0-15,1 0 8 0,0-6 1 0,3 3 1 0,0-6 0 16,3 6 0-16,1-4 0 0,7-2 0 0,-4 9 0 0,4-13 0 16,-1 10-10-16,-2-6 0 0,6-1 0 0,0 7 0 15,0-3-15-15,0 3 2 0,1-7 0 0,-5 7 0 32,1-3-18-32,-4 3-3 0,0-3-1 0,-3 2 0 15,-4 4-21-15,0-6-5 0,-3 3-1 0,-1 0-546 0,1-3-110 0</inkml:trace>
  <inkml:trace contextRef="#ctx0" brushRef="#br0" timeOffset="32636.29">18390 3119 1962 0,'0'0'87'0,"-7"0"17"0,-3 0-83 0,-1 0-21 15,4 9 0-15,0 3 0 0,-4-5 37 0,1 2 3 0,-1 4 1 0,4-1 0 16,0 1-33-16,-3 2-8 0,-1-5 0 0,0 6 0 15,1 2 0-15,-1 1 0 0,-3 3 0 0,4 0 0 16,-5 0 0-16,5 0 0 0,-4 6 0 0,0-3 0 16,-4 7 0-16,0-1 0 0,-3 10 12 0,0-7-4 15,-4 7 16-15,4 3 2 0,0-3 1 0,3 9 0 16,4-3-6-16,4-6-1 0,-4 3 0 16,6-13 0-16,-2 10-20 0,6-10 0 0,4 7 0 15,0-13 0 1,-3 6-34-16,3-9-8 0,3 6-2 0,1-15 0 0,6-1-152 15,-2 4-30-15,-5-3-6 0,-3-13-2 0</inkml:trace>
  <inkml:trace contextRef="#ctx0" brushRef="#br0" timeOffset="33337.61">18711 3435 2026 0,'0'0'90'0,"0"0"18"0,0 0-86 0,0 0-22 0,-3 0 0 0,3 0 0 16,0 0 15-16,-11 0-2 0,8 0 0 0,-4 6 0 16,7-6-13-16,-11 4 0 0,0 5 0 0,1 0 0 15,-1-5-10-15,1 5-2 0,-4 10 0 0,-4-10 0 0,-3 13 12 0,0-6 0 16,3 3 0-16,0 3-8 16,-3 9-5-16,7-3-1 0,-7-3 0 0,3 7 0 0,4-1 14 0,0 0 0 15,3-2 9-15,4-4-9 0,4 3 25 0,-1-3-1 16,4-3 0-16,7-3 0 15,-3 3-12-15,7-4-2 0,3-5-1 0,0 0 0 0,0 2-9 0,0-2 0 16,4-10 0-16,3 6 0 0,0-2 0 0,0-4-11 16,4-3 11-16,-4 0-8 0,0-3 8 15,4-4 0-15,-4-2 0 0,-3-4 0 0,-1 10 0 0,1-12 0 16,0 2 0-16,-4-6 0 0,-4 4 13 0,4-4 5 16,-7 0 1-16,0-3 0 0,1 0 25 0,-5-3 6 0,-3-3 1 0,0 9 0 15,0-16-9-15,-3 13-2 16,-5-6 0-16,5-3 0 0,-4 9-20 0,0-3-5 0,0-3-1 15,0 6 0-15,-4 3-5 0,1 3-1 0,-1-6 0 0,0 3 0 16,-3 7-19-16,-3 2-4 0,3-2-1 0,-1 6 0 31,1 6-17-31,-7-4-4 0,0 8-1 0,3-4 0 16,4 9-96-16,0 0-19 0,-4-5-4 0,1 5-736 0</inkml:trace>
  <inkml:trace contextRef="#ctx0" brushRef="#br0" timeOffset="34427.87">20062 3623 806 0,'0'0'72'0,"0"0"-58"16,0-9-14-16,0 9 0 0,0-3 324 0,0 3 63 15,0 0 12-15,0 0 2 0,0 0-326 0,0 0-66 16,0 0-9-16,4 3-9 0,3 10-12 0,0 5-3 16,0-5 0-16,0 6 0 15,0-1-1-15,0 4-1 0,0-3 0 0,0 3 0 16,-3 3-6-16,3-3-2 0,-3-3 0 0,6 3 0 0,1 6 14 0,3-12 4 15,-7-7 0-15,0 7 0 0,7-3 16 0,-3-1-12 0,-1-3 12 0,-3 1-10 32,0-7-33-32,4 3-6 0,3 1-2 0,0-7-721 0</inkml:trace>
  <inkml:trace contextRef="#ctx0" brushRef="#br0" timeOffset="34723.24">20443 3526 2286 0,'0'0'50'0,"0"0"10"0,-7 3 3 0,0 10 1 0,0-4-51 0,4 1-13 0,-4 8 0 0,3 1 0 16,1 6 0-16,-1-3-10 0,1 10 2 0,-1-1 0 0,1 0 8 0,-1 4-12 15,-3 3 12-15,3-4-12 0,-3 4 12 0,-3-1 0 16,-1 1-9-16,1 6 9 0,-4-3-8 0,-4 6 8 16,0-7-10-16,-3 1 10 0,-4 9-19 0,1-15 3 15,3 9 0-15,-4-7 0 0,-3-2 16 0,3-4 0 16,4-3 0-16,0-3 0 0,6-6-25 0,1 0 1 16,0-6 1-16,7-4-599 15,0-6-120-15</inkml:trace>
  <inkml:trace contextRef="#ctx0" brushRef="#br0" timeOffset="35036.89">20846 3752 2325 0,'0'0'103'0,"0"-9"21"0,0 5-99 0,0 4-25 0,0 0 0 0,7-9 0 16,-4 6 57-16,8-3 7 0,-1-7 0 0,5 4 1 16,-5 5-52-16,4-14-13 0,4 8 0 0,-4 1 0 0,4-4 0 0,3 4-8 15,-4 0 8-15,8 5-13 16,0-5-21-16,-1 6-4 0,5-7-1 0,-1 1 0 15,0 6-34-15,0-3-7 0,-3 6-2 0,0 0 0 16,-1-4-96-16,-6 4-19 0,0 0-4 0,-4 0-1 0</inkml:trace>
  <inkml:trace contextRef="#ctx0" brushRef="#br0" timeOffset="35264.28">20807 3899 1670 0,'0'0'148'0,"0"0"-118"0,0 0-30 0,0 0 0 16,7-3 173-16,3-3 29 16,5 6 6-16,2 0 0 0,-3 0-177 0,8-6-31 0,-5-1-16 0,8 7 1 15,-4 0 4-15,4-3 1 0,-1-3 0 0,8 3 0 31,0-3-52-31,0-1-10 0,3 1-3 0,-3 3-572 0,-1-3-114 0</inkml:trace>
  <inkml:trace contextRef="#ctx0" brushRef="#br0" timeOffset="36411.01">19209 3278 806 0,'-18'0'36'0,"15"7"7"0,-4-4-35 0,-4 3-8 15,-3-6 0-15,0 0 0 0,0 3 160 0,0-3 31 16,-1 7 5-16,5-1 2 0,-4-6-145 0,3 6-29 16,-3-6-5-16,3 9-2 15,1-9-17-15,3 4 10 0,-4 5-10 0,4 0 8 0,0-5-8 0,0 5 0 16,0 4 0-16,3-4 8 0,1 3-8 0,-1 4 0 15,1 0-12-15,3-7 12 0,0 1 0 0,0 2 0 16,0-2 0-16,0 5 12 0,0-2-12 0,0-1 0 16,0-2 0-16,3-1 0 0,-3-6 0 0,7 10 0 0,-3-7-12 0,3-3 12 15,-7-3-10-15,11 0 10 0,-1 0 0 0,4 0-9 16,0-3 9-16,-3-3 16 16,3 0-4-16,0-1-1 0,7-5 4 0,-6 2 1 0,-1-2 0 0,0 2 0 15,0-8-16-15,-4 8 8 0,1-2-8 0,0-7 0 16,-8 6 32-16,4 1 1 0,-3-7 0 0,-1 10 0 15,-3-4-33-15,-3 0 0 0,-1 1 0 0,-3 2 0 16,0-5 11-16,0 9-2 0,-4-1 0 0,4 4 0 16,-3 3-9-16,-4 0 0 0,0-6 0 0,-1 12 0 15,1-6 0-15,0 3 0 0,0-3-10 0,0 13 10 16,3-13 0-16,1 0 0 0,-1 6 0 0,4-3 0 16,7-3 0-16,0 0 0 0,0 0 0 0,0 0 0 15,0 0 14-15,0 0 2 0,7-3 1 0,4-3 0 16,-8 6 13-16,8 0 2 0,0-6 1 0,3-1 0 15,3 4-9-15,1-3-3 0,3-4 0 0,0 7 0 0,0-6-21 16,4 6 0-16,0 3 0 0,0-10 0 16,-4 1 0-16,3 6 0 0,-2-7 0 0,-1 1 0 0,-4 0 0 15,5 5 0-15,-1-5 0 0,-4 3 0 0,4-7 0 16,1 10 9-16,-1-13-9 0,0 10 0 0,4 0 17 0,-8 3-3 16,-6-10-1-16,-1 7 0 0,5 3 18 0,-1-3 3 15,-14 6 1-15,7 0 0 0,0 0-27 0,-7 0-8 16,0 0 0-16,0 0 0 0,3 9 0 0,-3 0 0 15,-3 1 0-15,3-1 0 0,-4-3 0 0,-3 10 0 16,0 0 0-16,0-1 0 0,-7 7 0 0,3-3 0 16,1 6-9-16,-4 4 9 0,-4-4 0 0,0 6 0 0,4 0 0 15,-7 4 0-15,0 2 0 0,3-5-10 0,-6 9 10 0,3 2 0 16,-1-8 0-16,-2 3 0 0,-1-4 12 0,0 7-3 16,1-7-21-16,-1-2-5 0,0-1-1 0,4 4 0 15,-4-10 18-15,4 0 0 0,4-3 0 16,2 6 0-16,-2-12-12 0,6 2 0 0,8-5 1 15,-1 6 0 1,-3-7-148-16,4-2-29 0,3-1-7 0,0-9-1 16</inkml:trace>
  <inkml:trace contextRef="#ctx0" brushRef="#br0" timeOffset="36821.86">19413 3830 1094 0,'0'0'97'0,"0"0"-77"15,-7 3-20-15,7-3 0 0,-7 10 208 0,0-10 37 16,4 3 8-16,-4 10 2 0,3-7-198 0,1 6-39 16,-4 1-8-16,3-7-2 0,0 7-8 0,1-1 0 15,-1-2-12-15,1 8 12 16,-1-5-33-16,4 0 1 0,0 2 0 0,-3-2 0 15,3-1-3-15,0 4 0 0,0-3 0 0,0-4 0 0,3-3 19 0,-3 4 4 16,7-4 1-16,-7-6 0 0,7 3 11 0,1-3 0 16,2 6 0-16,1-6 0 0,3-6 22 0,0 3 0 15,0-3 0-15,4-4 0 0,-4 4-3 0,7-3-1 16,-3 2 0-16,3-5 0 0,0 2-10 0,-3 1-8 0,-8-4 12 0,4 10-12 16,4-6 15-16,-11 3-4 0,0-7-1 0,-3 0 0 15,-8 4 10-15,0 0 3 0,1-1 0 0,-4-2 0 16,-4 9-3-16,1-4-1 0,-11-2 0 0,-1 9 0 15,1 0 1-15,0-6 0 0,-4 6 0 16,1-7 0-16,-1 7-4 0,4 0-1 0,3 0 0 0,1 7 0 16,-5-7-28-16,8 6-6 0,0-6-1 0,0 6-627 15,3-3-125-15</inkml:trace>
  <inkml:trace contextRef="#ctx0" brushRef="#br0" timeOffset="37496.01">22094 3347 172 0,'-14'0'16'0,"4"4"-16"0,6-4 0 0,-6 9 0 15,-4 4 414-15,-4-4 80 0,4 10 16 0,0-7 3 16,0 7-410-16,-4-6-83 0,-3 9-20 0,3-4 0 15,1 4 0-15,-1 0 0 0,-10 7 0 0,3-4 8 0,7 3-8 0,1-3-13 16,-1-3 3-16,0-3 1 0,-3 3 9 0,4 6 11 16,2-3-3-16,5-3 0 0,-4 3-8 0,3-3 0 15,4 0-10-15,4-6 10 0,-1 2 0 16,4-5 0-16,-3 6 0 0,10-10 0 0,3 1 0 0,4-1 0 16,-7-6 0-16,15-3 0 15,2 3 40-15,1-6 15 0,0 3 2 0,-1-9 1 16,-3 6-108-16,8-10-22 0,-1 4-4 0,-3-7 0 0,-4 3 63 0,3 1 13 15,5-7 0-15,-1-3 0 0,-7 3 21 0,0-3 0 16,0 0 0-16,-3 0 0 0,0 4 7 0,-8-4 0 16,1 0 1-16,-1 3 0 0,1-6 19 0,-4 3 3 15,-10 0 1-15,-1 0 0 0,4 3-11 0,-7-3-1 16,0 0-1-16,-4 0 0 0,-3 3-7 0,0-9-2 16,-4 13 0-16,-3-4 0 0,-3-3-16 0,2 3-3 15,8 6-1-15,-7-5 0 16,-4 5-100-16,4 7-20 0,7-10-4 0,4 10-1 0</inkml:trace>
  <inkml:trace contextRef="#ctx0" brushRef="#br0" timeOffset="38704.3">24578 3040 1519 0,'0'0'33'0,"0"0"7"0,0 0 2 0,0 0 1 0,0 0-35 0,0 0-8 0,0 0 0 0,0 0 0 16,0 0 0-16,0 0 0 0,0 0 0 0,0 0 0 15,0 0 12-15,0 0 0 0,0 0 0 0,0 0 0 16,-7 3-12-16,0 10 0 0,-4-4 0 0,1 4 0 16,-8 6 25-16,0-1 3 0,1 1 1 0,-4 3 0 15,-4 3 25-15,0 7 5 0,1-1 1 0,-5 3 0 16,5 4-7-16,-1-3-1 0,0 5 0 0,4 1 0 16,3-6-2-16,-3 5-1 0,7-5 0 0,0 6 0 15,4-4-37-15,2 1-12 0,5-1 0 0,-1-5 0 0,4 2 0 16,4-2 0-16,-1-10 0 0,5 6 0 15,2-6-11-15,-3 3-9 0,4-16-1 0,-1 10-1 0,4-9 6 0,1 2 2 16,2-3 0-16,1 1 0 0,3-10 14 0,0 3 0 16,-3-3 0-16,3 0-9 0,0 0 9 0,-3-3 0 15,3 3 0-15,0-10 0 0,-7 4 0 0,4 3 9 16,-4-6-9-16,0 6 0 0,-7-7 16 0,0 1-4 16,-3-1-1-16,-4 1 0 0,3 3 17 15,1-4 4-15,-4-5 1 0,-7 2 0 0,3 0-9 0,-3-5-1 0,-7 5-1 0,3-6 0 16,1 10 10-16,-8-7 3 0,-3 1 0 0,0 2 0 15,0 10-18-15,-4-10-3 16,0 4-1-16,1-1 0 0,2 4-4 0,-2 0-1 0,3 0 0 0,3 6 0 16,0 0-8-16,4-3-17 0,0 3 4 0,0 3 1 31,3-3-96-31,1 0-20 0,3 6-3 0,0-6-861 0</inkml:trace>
  <inkml:trace contextRef="#ctx0" brushRef="#br0" timeOffset="39166.65">25047 3150 1324 0,'-10'9'59'0,"-1"-9"12"0,-7 0-57 0,1 3-14 15,-4 4 0-15,-1 2 0 0,5 0 275 0,-1 4 52 16,1 0 10-16,-1 9 3 0,7-1-280 0,-3 1-60 16,0 10 0-16,4-7-9 0,-1 0 1 0,-3 9 0 15,3 4 0-15,-3-3 0 16,0 5-30-16,0 1-6 0,0 3 0 0,0 6-1 0,0-9 20 0,3 3 4 16,0-10 1-16,1 4 0 0,3-7 20 0,3-2 0 15,1 2 0-15,3-12 0 0,0 3 0 0,3-4 8 0,-3-5 0 16,4 6 0-16,3-7-8 0,0-2 8 0,0-1-8 0,4-6 8 15,3 7-8 1,3-10 0-16,1-3 0 0,0-4 0 0,3-2 0 0,3 3 0 16,8-4 0-16,0-5 0 0,3-1 0 0,0-3-9 0,-3-3 0 0,3-6 0 15,-3 12 9-15,4-15 0 0,-12 3 0 0,4-4 0 16,-3 7 0-16,-4-12 0 0,-3 2 0 0,0 7 0 16,-4-7 0-16,-4 4 11 0,-3 9-1 0,-3-6 0 15,-1 6 7-15,1 0 2 0,-4 0 0 0,-4 3 0 16,-3-3-19-16,0 13 10 0,-3-13-10 0,-1 6 8 15,1 1-8-15,-1-7-16 0,-3 12 4 0,-4-6 1 16,1 1-33-16,-1-1-6 16,-3 7-2-16,3-1-611 0,0 1-122 0</inkml:trace>
  <inkml:trace contextRef="#ctx0" brushRef="#br0" timeOffset="39908.91">25665 2999 2487 0,'0'0'55'0,"-7"0"11"0,-4-6 2 0,0 6 2 0,1 0-56 0,-1 0-14 0,-3 6 0 15,0-6 0 1,-4 0-20-16,1 0-8 0,-1 3 0 0,0-3-1 16,-3 0 1-16,4 10 1 0,-1-4 0 0,0 0 0 0,1 1 27 0,3-4 0 0,-1 6 0 0,1 10 0 15,0-16 0-15,0 10-8 0,0 2 8 0,3-11 0 16,1 8 0-16,3-2 0 0,0-1 0 0,0 3 0 16,0-2 0-16,3-4 0 0,1 0 0 0,3-6 0 15,0 0 0-15,0 0 0 0,0 0 0 0,7 7 0 16,-7-7 0-16,14 0 0 0,-4 0 0 0,8-7 0 15,-4 4 0-15,4-6 0 0,-4 6 0 0,3-7 0 16,5 1 0-16,-5 0-13 0,-3-1 5 0,1-2 8 16,-5 2-8-16,1 1 8 0,3-4 0 0,-4 10 0 15,-3-6 0-15,-3-1 0 0,-1 10 0 0,-3 0 0 16,-3-9 0-16,3 9 0 0,0 0 10 0,0 0-10 16,-7-3 18-16,3-4-3 0,4 7-1 0,0 0 0 0,0 0-4 0,-3-3-1 15,-4-6 0-15,7 9 0 16,0 0-9-16,0 0 0 0,0 0 0 0,7 0 0 15,0-3-10-15,3-4 10 0,-2 7-13 0,2 0 5 0,4 0 8 16,4 0-8-16,-4 0 8 0,0 0-8 0,0 0 8 0,4 0 0 16,-1 7 0-16,1-4 0 0,0-3 0 0,-4 6 0 15,4-3 0-15,-1 7 8 0,1-10-8 0,-4 0-8 16,0 3 8-16,0-3-12 0,0 0 12 0,-3 6 0 16,-1-3 0-16,1-3 0 0,-4 3 0 0,0 4 0 15,-7-7 0-15,7 3 0 0,-7-3 0 0,4 9 0 16,3-3 0-16,-7 1 0 0,0-7 0 0,0 15 11 15,0-11-3-15,0 8 0 0,-4-2 4 0,1-1 0 16,-1 10 0-16,-3-4 0 0,4 4-12 0,-8 0 0 16,0 3 0-16,1 0 0 0,-4 6 12 0,0-3 0 0,-1 7 0 0,-2-1 0 15,3 0-12-15,-7 4-17 0,3 2 4 0,-7-2 1 16,4 9 12-16,-4-7 15 0,4-2-3 0,0-4-1 16,0 10-11-16,0-6 0 15,3 2 0-15,0-12 0 0,4 7 12 0,-3-4-4 0,6-3 0 0,4-3 0 16,-4-3-8-16,8 0-11 0,-4-7 3 0,3 7 0 31,4-10-126-31,4-2-25 0,-1-1-5 0,-3-6 0 0</inkml:trace>
  <inkml:trace contextRef="#ctx0" brushRef="#br0" timeOffset="40293.58">25792 3730 864 0,'3'-9'76'0,"-3"9"-60"16,4-4-16-16,-4 4 0 0,0 0 173 0,0 0 32 16,0 0 7-16,0 0 0 0,-7 0-102 0,3 10-21 15,-3-7-4-15,0 3-1 0,0 1-37 0,-4 8-8 16,4-12-2-16,0 10 0 0,-3-4-24 0,3 7-5 16,0-3 0-16,-4-1-8 0,4 7 0 0,0-3 0 15,3-1-10-15,1 1 10 0,-1-7 0 0,4 10 0 16,0-6 0-16,0-1 0 0,4 4 0 0,-4-13 0 15,3 10 14-15,4-4-4 0,-3 0-10 0,6-2 0 0,-10-7 0 0,11 6 0 16,0 0 0-16,-1-6 0 0,1 0 0 0,-1 0 0 16,1 0 0-16,0 0 0 0,-1-6 0 0,-3 6 0 15,4-3 0-15,-1 0 0 0,1-7 0 16,0 1 0-16,-4 3 10 0,0-7 6 0,0 4 2 16,0-4 0-16,-4 4 7 0,1-4 2 0,-4 4 0 0,0-10 0 15,-4 6-12-15,4 4-3 0,-3-7 0 0,-4 7 0 16,0-10-4-16,-4 10 0 0,0 6-8 15,1-10 12-15,3 7-12 0,-4 3 0 0,1-4 8 0,-1 7-8 32,0 0-106-32,1 0-24 0,-1 0-5 0,1 7-1 0</inkml:trace>
  <inkml:trace contextRef="#ctx0" brushRef="#br0" timeOffset="40642.74">26430 3498 2491 0,'0'0'110'0,"0"0"23"0,0 0-106 0,0 0-27 0,0 0 0 0,0 9 0 16,0 1 16-16,4-1-3 0,3-6 0 0,0 10 0 16,0-7-13-16,7 7-12 0,-3-1 3 0,3 4 0 31,0 0-18-31,0 2-3 0,3 4-1 0,1-3 0 15,-4 3-94-15,0-3-19 0,0-3-4 0,4 2-472 0,0 1-95 0</inkml:trace>
  <inkml:trace contextRef="#ctx0" brushRef="#br0" timeOffset="40921.44">26864 3495 2761 0,'-11'3'122'0,"8"6"26"0,-4 1-119 0,0-1-29 15,-4 7 0-15,4 0 0 0,0 5 22 0,0 1-2 16,4 4 0-16,-1 5 0 0,-3 0-20 0,3 1-15 16,-3 5 3-16,0-2 0 0,4 2-7 0,-4 1-1 15,-7 0 0-15,3-1 0 16,-3 10-60-16,0-12-13 0,-4 6-3 0,1-1 0 15,-1 1 17-15,0-3 3 0,1-1 1 0,-1-12 0 0,0 7 40 0,4-4 8 0,4-12 2 16,-1 2 0 0,0-5-131-16,1-4-25 0,6-2-6 0,4-7-1 0</inkml:trace>
  <inkml:trace contextRef="#ctx0" brushRef="#br0" timeOffset="41204.61">27111 3551 403 0,'0'0'17'0,"0"0"5"16,0 0-22-16,0 0 0 0,0 0 0 0,0 0 0 15,7 0 560-15,4 0 107 0,-4-3 21 0,7 3 5 16,3-6-569-16,8 6-115 0,3 0-22 0,1-13-5 0,6 10-2 0,-3-3 0 16,-1-4 0-16,5 4 0 15,-5-3-132-15,1-1-28 0,0 1-4 0,3 0-523 16,-3-1-104-16</inkml:trace>
  <inkml:trace contextRef="#ctx0" brushRef="#br0" timeOffset="41454.36">27051 3761 172 0,'0'0'8'0,"0"0"1"0,0 0-9 0,0 0 0 0,11 0 0 0,-1 0 0 15,8 0 567-15,3-3 111 0,-3 3 22 0,3 0 5 32,3 0-589-32,1 0-116 0,7 0-26 0,-4 0-4 15,0-6-2-15,1 3 0 0,-5-7 0 0,1 7 0 16,0-6-153-16,-4 9-31 0,0-6-7 0,-3-1-1 0</inkml:trace>
  <inkml:trace contextRef="#ctx0" brushRef="#br0" timeOffset="42042.75">27905 2861 2808 0,'0'0'124'0,"0"0"26"15,0 0-120-15,3 4-30 0,-3 14 0 0,7 1 0 0,-3 3 15 0,-1 3-3 16,4 7-1-16,4 5 0 0,-4 7-11 0,4 3 0 16,-4 3 0-16,3 4 0 0,1-1 0 0,-4 6 0 15,0-2 0-15,0 2-11 0,0-2 11 0,-3 6 0 16,3-10 0-16,3 0 0 0,-3-3-12 0,7-6 0 15,4 0 0-15,0-6-820 16,3-22-164-16</inkml:trace>
  <inkml:trace contextRef="#ctx0" brushRef="#br1" timeOffset="59421.95">18665 5458 1681 0,'0'0'36'0,"0"0"8"0,0 0 2 0,0 0 2 0,4-6-38 0,0-7-10 0,-4 4 0 0,7 5 0 16,-7 4 37-16,3-6 6 0,1 3 1 0,-4 3 0 15,0 0-20-15,0 0-3 0,0 0-1 0,0 0 0 16,0 0 10-16,0 0 2 0,0 0 0 0,0 0 0 16,0 0-10-16,0 0-2 0,0 0 0 0,0 0 0 15,0 0 16-15,0 0 4 0,-7 0 0 0,7 0 0 16,0 0-3-16,0 0 0 0,0 0 0 0,0 0 0 15,0 0 2-15,0 0 0 0,0 0 0 0,0 0 0 16,0 0-12-16,0 0-3 0,0 0 0 0,0 13 0 16,0-4 2-16,-4 4 0 0,1-7 0 0,3 3 0 15,-4 1-10-15,4-4-1 0,0 10-1 0,-4-4 0 16,1-2-2-16,-1 2 0 0,1 1 0 0,-1 9 0 16,4-7-12-16,-3-2 0 0,3 6 0 0,0-4-10 15,3 4 10-15,-3 0 0 0,4-3 0 0,3 2 0 0,-4 4 9 0,5-3-9 16,-1-6 12-16,3 6-12 0,-3-7 13 15,4 7-4-15,-4-7-1 0,0 1 0 0,0 6 20 0,0 3 3 16,0-3 1-16,-3-1 0 0,3-2-32 0,-7 6 0 16,3-3 0-16,-3 3 0 0,4-3 0 0,-4 6-13 15,0-7 1-15,3 1 0 0,-3 0 12 0,4-3 16 16,-4 6-3-16,3 0-1 0,1-3-12 0,-1-1 9 16,-3-2-9-16,4 9 8 0,3-9 7 0,-4 6 1 15,5-3 0-15,-5 2 0 0,1 1-4 0,3-3 0 0,-4 0 0 0,1-3 0 16,-1 3-12-16,1 3-16 15,-1-1 3-15,1-2 1 0,-1 3 12 0,-3 0 0 0,0 0 0 16,0-3 0-16,-7 3 0 0,7 0 10 16,-3 0-10-16,-1 3 12 0,4 0-12 0,-7-3 10 0,4 0-10 0,3 0 10 15,-4 9-10-15,4-3 0 0,0-6 0 0,-3 0 0 16,3 7-9-16,0-4 9 0,0-3-12 0,0 0 12 16,0 6 0-16,0-6 0 0,-4 0 0 0,4 0 0 15,-3 0 0-15,3-4 0 0,0 4 0 0,-4 0 0 16,0 0 0-16,4 3 0 0,-3-3 0 0,-1 0 9 15,1 3-9-15,3-3 0 0,-4 6 0 0,4-6 8 16,-3 7-8-16,3-4 0 0,0-3 0 0,0 0 0 16,-4 6 0-16,4-6 0 0,0 0 0 0,0 6 0 0,0-6 8 15,0 3-8-15,0-6 8 0,-3 3-8 16,-1 0 0-16,4-3 0 0,0-7 0 0,0 10-11 16,0-3 11-16,0 0 0 0,0-4 10 0,0 4-10 15,0 3 0-15,0 0 0 0,0-3-8 0,0 3 8 0,0 0 0 16,0 0 8-16,0-3 0 0,0 2 1 0,-3 1-9 0,3 0-11 15,0-3 3-15,0 3 0 0,0-3 32 0,0-7 8 16,0 10 0-16,3-3 1 0,-3-6-33 16,4 9 0-16,-4-7 0 0,3 1 0 0,1 3 0 0,-4-7-12 15,3 4 1-15,-3 0 1 0,0-7 10 0,4 10 0 16,-4-6 0-16,0 5 0 0,0-5 0 0,0-1 0 16,0 4 0-16,0-3 0 0,0-1 0 0,0 7 8 0,3-6-8 15,-3 5 0-15,0-2 0 0,0 3 8 0,0 0-8 0,0-7 0 16,0 10 9-16,0-9-9 0,0 6 12 0,0 3-12 15,0-4 11-15,0 4-11 0,0-3 10 16,0 3-10-16,-3-9 9 0,3 9-9 0,0 0 8 0,0-4-8 16,0 4 0-16,-4-3 0 0,4 0 8 0,0-3-8 15,0 6 0-15,0-4 0 0,0-5 0 0,0 9 8 16,0-3-8-16,0 3 0 0,0-4 0 16,0 4 0-16,0 0 0 0,0 0 8 0,0 0-8 0,-3-3 0 15,3 3 8-15,-4 0-8 0,1 6 8 0,-1-3-8 16,1-6 0-16,-1 9 0 0,1-6 0 0,-1 3 0 15,1-3 0-15,3-3 0 0,-4 3 0 0,4 0 0 16,-3-3 0-16,3 0 0 0,0 3 0 0,0-4 0 16,0-2 0-16,0 6 10 0,-4-3-10 0,4 3 10 15,0-3-2-15,0 3 0 0,0 0 0 0,0-4 0 16,0 4-8-16,0 0-9 0,0-3 9 0,0 3-13 0,-3 0 13 0,3 0 0 16,0 0-10-16,-4 0 10 0,4 0 0 0,-4-3 0 15,1 3 10-15,-1-1-10 0,-3 1 0 0,4-3 0 16,-1 3 0-16,4-3 0 0,-3 3 0 0,-1 0 0 15,4 0 0-15,-3 0 0 0,3-3 0 0,0 3 0 16,0 6 0-16,0-6 0 0,0 0 0 0,0 0 0 16,0 0 0-16,0 0 0 0,3-4 0 0,1 4 0 15,-4-3 0-15,3 3 0 0,-3-3 0 0,4-3 0 16,-4 6 0-16,3-4 0 0,-3 1 0 0,4-3 0 16,-4 3 0-16,3 3 0 0,-3 0 0 0,0-4 0 15,0 4 0-15,4 0 0 0,-4 0 0 0,0 3 0 16,0 0 0-16,0-3 0 0,3 0 0 0,-3 0 0 0,0-3 0 0,0 3 0 15,0 0 0-15,0 0 0 16,0 3 0-16,0-9 0 0,0 6 0 0,0-4 0 16,0 4 0-16,0-3 0 0,0-6 0 0,0 9 0 0,4-4 13 0,-4-5-4 15,0 9-9-15,4-3 0 0,-4 0 0 16,0-4 0-16,0 10 0 0,3-3 0 0,-3-6-9 0,4 12 9 16,-1-3 0-16,-3 0-10 0,0-3 10 0,0 3-8 15,0-3 8-15,0 7 0 16,0-4 8-16,0 3-8 0,-3-6 0 0,3 0 0 0,0 6 0 0,0-3-8 15,-4-3 8-15,1 9 0 0,-1-9 0 0,0 7 0 16,1-4 0-16,-1 6 11 0,1-6-3 0,-1 0 0 16,4 7-8-16,-3-1 0 0,-1-9 0 0,4 9 0 15,-3 1 0-15,3-4 0 0,0-3 10 0,0 6-10 0,3-2 0 16,-3-4 0-16,4-3 0 0,-1-1-9 16,-3 8 9-16,4-7 0 0,3 0 10 0,-7 0-10 0,3-4 0 0,-3 4 0 15,4 0 0-15,-4 0 0 16,0 0-8-16,-4 3 8 0,4-3 0 0,-3 3 0 0,-1-3 0 0,4 6 0 15,-3-6 0-15,-1 0 0 0,1 0 0 0,-1 7 0 16,1-7 0-16,-1-1 9 0,1-2-9 0,3-3 0 16,0 6 0-16,0-6 0 0,0-1 0 0,0 4 0 15,0-6-12-15,0 5 12 0,3-5-8 0,-3-4 8 16,4 10 0-16,-4-6 0 0,0-1 0 0,0-2 0 16,0 5 0-16,0-2 0 0,3-1 0 0,-3 1 8 15,0-4 0-15,-3 10 0 0,-1-6-8 0,4-1 0 16,0-2 0-16,-3 5-11 0,3-8 11 0,0 8 0 15,0-2 0-15,0-4 0 0,0 1 0 0,0-4-13 16,0 3 3-16,0 7 1 0,0-10 9 0,0 4 0 16,0-1 0-16,0 4 0 0,0-4 0 0,0 1 0 0,0 2 8 0,0-3-8 15,3 1 0-15,-3-1 0 0,-3 1 0 16,3-1 0-16,0-3 0 0,0 4 0 0,0-1 0 0,-4 1-8 16,1-7 8-16,3 6 0 0,-4 1 0 0,4-1 0 15,-3-6 0-15,-1 6 0 0,1-2 0 0,3-1 0 16,0-6 0-16,0 9 0 0,0-9 0 0,-4 7 0 15,4 2 0-15,0-3 0 0,0-6 0 0,-4 7 0 16,4-7 0-16,0 3 0 0,-3 6 0 0,3-9 0 16,3 10 0-16,-3-10 0 0,0 3 0 0,0-3-8 15,0 0 8-15,4 9 0 0,-4-9 0 0,0 0 0 16,0 0 8-16,0 0-8 0,-4 10 8 0,4-10-8 16,0 3 0-16,0-3 0 0,0 0 0 0,0 0-8 0,-3 9 8 15,3-9 11-15,0 0-3 0,-4 6 0 0,4-6-8 0,0 0-11 16,0 0 3-16,0 0 0 15,0 0 8-15,0 4 0 0,0-4 0 0,0 0 0 0,4 9 0 0,-1-6 0 16,-3-3 0-16,0 0 0 0,8 6 0 0,-1-3 0 16,-4 4 0-16,-3-7 0 0,7 3 0 0,0-3 0 15,4 0 0-15,-4 0 0 0,0 0 0 0,4 0 11 16,-4 0-3-16,0 0 0 0,3-3-8 0,-3-4 0 16,4 7 0-16,-4 0 0 0,3 0 0 0,1-3 0 15,0 3 0-15,-1-6 0 0,4 6 0 0,0 0 0 16,-3 0 0-16,7 0 0 0,-4-3 0 0,0 3 0 15,4 0 0-15,3 0 0 16,0-3 0-16,-3 3 0 0,3-6 0 0,0 6 0 0,4 0 0 16,-4 0 0-16,3 0 0 0,-2 0 0 0,2 0-12 0,-3 0 12 15,4 0-10-15,-4 0 10 0,0 0 0 0,-3 0 0 16,0 0 0-16,-1 0 0 0,1-4 0 0,0 4 0 0,-4 0 0 16,3 0 0-16,-2-6 0 0,2 6 0 0,-3 0 0 15,4 0 0-15,0 0 0 0,3 0 0 0,-4 0 0 0,8 0 0 16,-7 0 0-16,3 0-9 0,0 0 9 15,4 0 0-15,-8 0-8 0,5 0 8 0,2 0-8 0,1 0 8 16,-4 0-10-16,0 0 10 0,0 0-12 0,-3 0 12 16,-4 0-12-16,4 0 4 0,-4 0 8 0,0 0-13 15,-3 6 13-15,3-6 0 0,-4 4 0 0,1-4 0 16,-4 0 0-16,0 6 0 0,4-3 0 0,-1-3 0 16,-3 0 0-16,4 0 0 0,3 0 0 0,-4 0 0 0,1 0 0 0,0-3 0 15,3 3 0-15,3-6 0 0,-2 6 0 0,-1 0 0 16,0 0 0-16,0-4 0 0,0-2 0 0,4 6 0 15,-8 0 0-15,4 0 0 0,-3 0 0 0,-1 0 0 16,1 0 0-16,-4 0 0 0,0 0 0 0,0 0 0 16,0 0 0-16,-7 0 0 0,0 0 0 0,0 0 0 15,11 0 0-15,-4 0 0 0,0 6 8 0,-7-6-8 16,7 0 0-16,0-6 0 0,0 6 0 0,-7 0 8 16,0 0-8-16,11 0 0 0,-4-3 8 0,-7 3-8 15,0 0 0-15,0 0 0 0,10-6 0 0,-10 6 0 16,11 0 0-16,-11 0 0 0,0 0 0 0,0 0 0 0,11-3 0 0,-11 3 0 15,0 0 8-15,0 0-8 0,10 3 9 0,-10-3-9 16,0 0 0-16,0 0 0 0,11 0 0 0,-11 0 0 16,10 6 0-16,-10-6 0 0,0 0 9 0,11 0-9 15,-11 0 0-15,0 0 0 16,0 0 0-16,10 3 0 0,-10-3 0 0,0 0 8 0,0 0-8 0,0 0 12 16,0 0-12-16,7-3 0 0,-7 3 0 15,0 0 0-15,0 0 0 0,0 0 0 0,0 0 0 0,0 0 0 16,0 0 0-16,0 0 12 0,0 0-2 0,0 0 0 15,0 0-10-15,4-6 0 0,-4 6 0 0,4-3 0 16,-4-7 0-16,0 1 0 0,0 6 0 16,0-4 0-16,-4 4 0 0,4-6 0 0,0 6 0 0,0-4 0 15,0 1 0-15,4 0 0 0,-4-4 0 0,3 1 0 16,-3-4 0-16,4 1 0 0,-4-1 0 0,3-2 0 16,1 2 0-16,-4-6 0 0,3 7 0 0,1-7 0 15,-1 3 0-15,1-6 0 0,-4 4 0 0,3-4 0 16,-3 0 0-16,0 0 0 0,0-3 0 0,0 3 0 15,4 0 8-15,-4 6 0 0,0-3 0 0,0-3 0 16,0 3-8-16,0 1-14 0,0-4 3 0,-4 6 1 0,4-3 10 16,0 0 0-16,-3-3 0 0,3 4 0 0,-4 2 0 15,4-3 0-15,-3-3 0 0,3 0 0 0,0 0 14 16,-4-6-2-16,4 6 0 0,-3-6 0 0,3 3 7 0,0-3 1 16,0 2 0-16,0-2 0 0,-4 3-20 0,4-3 0 15,0 3 0-15,0-3 0 0,0 6 0 0,4-10 0 16,-4 10 0-16,0-6 0 0,0 6 0 0,0-3 0 15,0-3 0-15,0 6 0 0,0-3 0 0,0 0 0 16,3 3 0-16,-6 0 0 0,3 0 0 0,3 0-16 0,-3 0 4 0,0 0 0 16,4 0 12-16,-4 0 0 0,3-3 0 0,1 3 0 15,-4 6 0-15,0-2 0 0,3-4 0 0,-3 3 0 16,4 0 0-16,-1-3 0 0,-3 0 0 0,4 10 0 16,-4-10 0-16,3 3 0 0,1 0 0 15,-4-3 0-15,3 0 0 0,-3 6 0 0,0-9 0 0,0 3 0 16,4 7-8-16,-4-4 8 0,0-3-13 0,0 3 5 15,0 0 8-15,0-3 8 0,0 7-8 0,0-4 11 16,0 0-11-16,0-3-9 0,0 10 9 0,0-7-13 16,0 0 13-16,0 6 0 0,0 1 0 0,0-7 0 15,0 7 0-15,0-7 0 0,0 9 0 0,0-5 0 16,4-1-12-16,-4 3 0 0,3 1 0 0,-3-7 0 16,0 6 12-16,0 1 0 0,0-4 0 0,0 4 0 15,0-7 0-15,0 6 15 0,0-5-3 0,0 5-1 16,0-9-11-16,-3 10-16 0,3-7 4 0,0 9 1 15,0-5 19-15,0-1 3 0,0 0 1 0,0 1 0 0,0-7-12 0,0 9 0 16,0-6 0-16,3 7 0 0,-3-7 0 16,0 6-17-16,4-5 4 0,-4 5 1 0,3 0 12 0,1-5 0 15,-4 5 0-15,0 1 0 0,3 2 0 16,-3-2 16-16,0-4-3 0,0 3-1 0,0 4 7 0,0-4 1 16,0 1 0-16,0-4 0 0,0 4-20 0,0 2 0 15,0-2 0-15,4-7 0 0,-4 6 0 0,0-5 0 16,0 5 0-16,0-6 0 0,3-3-14 0,-3 7 0 15,4-11 0-15,-1 5 0 0,1-1 14 0,-1 0 0 16,-3 3 0-16,4-3 0 0,-1 0 0 0,1 3 0 16,-1-3 0-16,1 6 0 0,-1-2 0 0,1-1 0 0,-4 6-8 15,0-6 8-15,0 7 11 0,0-1 5 0,0-2 0 0,0 2 1 16,0 4-17-16,0-4 0 0,0 1 0 0,0-1 0 16,0-3 0-16,0 4-16 0,0-1 2 0,0-5 0 15,0 8 14-15,0-2 0 0,0-7 0 0,0 6 0 16,0 1 0-16,0-4 0 0,0 0 0 0,4-2 0 15,-4-1 0-15,3 6 0 0,-3 1 0 0,4-7 0 16,-4 6 0-16,3-6 0 0,-3 7 0 0,0-7 0 16,0 7 0-16,4-1 0 0,-4-3 0 0,3 4 0 15,-3 2 0-15,0-2 0 0,0 2 8 0,0-2-8 16,0 2 0-16,4 1 0 0,-4-3 8 0,0 2-8 16,0 1 10-16,0-1-2 0,-4-2 0 0,4 2 0 15,0 7-8-15,0-6 0 0,-3-1-10 0,3 1 10 16,0-4 0-16,-4 4 0 0,4 0 0 0,0 6 0 0,-3-10 0 0,3 4 0 15,0-1 0-15,-4-2 0 16,4 2 0-16,0-2 10 0,0 5-2 0,-3-2 0 0,6-4-8 0,-3 4 0 16,0-4 0-16,0 1-11 0,0 3 11 0,0-4 0 15,0-3 0-15,4 7 0 0,-4 3 0 0,0-4 8 16,3 1-8-16,-3-4 0 0,4-2 0 0,-4 2 0 16,3 1 0-16,1-1 0 0,-1-3 0 0,1 4 0 15,-4 2 0-15,3-2 0 0,1-1 0 0,-4-2 0 16,0 2 0-16,3 4 0 0,1-4 0 0,-4 1 0 15,0-4 0-15,3 3 8 0,-3 1-8 0,4-1 11 16,-4-2-11-16,3 2 12 0,-3 4-12 0,4-4 0 16,0-6 0-16,-4 7-11 0,3-7 11 0,1 6 0 0,-1-5 0 0,1 5 0 15,-1-6 0-15,1 7 0 0,-4-10 0 0,3 9 0 16,4-6 0-16,-3 10 0 0,-4-7 0 16,3 1 0-16,1-1 0 0,-4 0 0 0,0 4 0 0,0-1 0 15,0-6 0-15,0 10 0 0,0-7 0 16,0 1 0-16,0 2 0 0,0-6 0 0,0 7 0 0,0 2 8 15,-7-2-8-15,7-1 0 0,0-3 0 0,0 4 0 16,0-1 0-16,0 1 0 0,3-4 0 0,1 4 0 16,-4-1 0-16,3 1 0 0,-3-4 0 0,0 6 0 15,4-2 0-15,-4-1 0 0,0-5 0 0,0 5 0 16,3-6 0-16,-3 3 0 0,4-9 0 0,-8 3 0 16,4 10 0-16,0-7 0 0,4-3 0 0,-4 0 0 15,0 3 0-15,0-3 0 0,0 0 0 0,0 1 0 16,0 2 0-16,3-3 0 0,1 0 0 0,-4 0 0 15,0 3 0-15,4-3 0 0,-4 6 0 0,3 1 0 0,-3-7 0 0,0 9 0 16,4-6 0-16,-4 10-8 0,3-7 8 0,-3 1 0 16,0 2 0-16,0-6 0 0,0 4 0 0,4-4 0 15,-4 6 0-15,3-6 0 0,-6 1 0 0,3 5 0 16,3-6 0-16,-3 4 0 0,0-4 0 0,0 6 0 16,-3-6 0-16,3 1 0 0,0 2 0 0,0 0 0 15,0-6-11-15,0 7 11 0,0-4 0 16,0 0 0-16,0 6 0 0,0-5 0 0,-4 2-8 0,4 0 8 15,0 1 0-15,0-1-9 0,-3 0 9 0,3 1 0 16,3 2 0-16,-3 0 0 0,-3-5 0 0,3 8 0 16,0-2 0-16,3-7-8 0,-6 6 8 0,3 4 0 0,0-4 10 0,0 1-10 15,0 2 0-15,0-2 0 16,-4 2-13-16,4 1 4 0,0-3 9 0,-3-4 0 16,3 3 0-16,-8 4 0 0,8-4 0 0,-3 1 0 0,3-7 0 0,-4 6 0 15,1-5 0-15,3-1 0 0,0 6 0 16,0-6 0-16,-4 7 0 0,4-7-15 15,4 3 4-15,-4-2 1 0,3 8 10 0,-3-2 0 16,0-7 0-16,4 9-8 0,-4-2 8 0,0-1 0 0,0 4 0 0,0-4 0 16,0 4 0-16,0 0 0 0,0-1 0 15,-4 1 0-15,4-4 0 0,-3 4 0 0,-1-1 0 0,1 4-8 16,-1-3 8-16,1-1 0 0,-1-2 0 0,-3 2 0 16,4 1-12-16,-4-4-3 0,7 4-1 0,-4 0 0 15,1-4 16-15,3-3 12 0,-4 4-3 0,4 2 0 16,-3-2-9-16,3 3 0 0,0-4 0 0,0 0 0 0,0 4-9 15,0 0 9-15,0-4-12 0,0 4 12 0,3-4 0 0,-3-3 0 16,4 4 0-16,-4 2 0 16,0 1 0-16,0 3 0 0,3-4 0 0,-3 1 0 0,0 3 0 0,0-1 0 15,0 1 0-15,0-3 0 0,4-1 0 0,-4 10 0 16,0-3 0-16,0-6 0 0,0-1 0 0,0 1 0 16,0 9 0-16,0-3 0 0,0-7 0 0,0 1 0 15,0 9 0-15,0-3 0 0,3-6 0 0,-3-1 0 16,0 10 0-16,0-3 0 0,0-3 0 0,0-1 0 15,0 1 0-15,4-3 0 0,-4 6 0 0,0-4 0 16,-4-5 0-16,4 9 0 0,0-7 0 0,0 1 0 16,-3 6 0-16,3-7-10 0,3 4 10 0,1-7 0 15,-4 4 0-15,-4 6 0 0,8-3-10 0,-4-7 10 16,0 4-12-16,0 6 12 0,-7-10 0 0,7 4 0 0,0 2 0 16,-4-5 0-16,1 2 0 0,3 7 0 15,-4-6 0-15,4-1 0 0,0 1-10 0,-3 0 10 0,3 9-8 0,0-13 8 16,-4 4 0-16,4 6 0 0,-4-7 0 0,4 1 0 15,0 9 0-15,-3-10-8 0,-1 7 8 0,4-6 0 16,0-1 0-16,0 1 0 0,0 6 0 16,0-7 0-16,-3 1 0 0,3 6 0 0,0-10 0 0,0 4 0 15,0 3 0-15,3-7 0 0,-3 10 0 0,0-6 0 16,0-1 0-16,0 1 0 0,4 6 0 0,-4-4 0 16,0-2 0-16,0 9 0 0,0-3 0 0,0 3 0 15,7-10 0-15,-7 10 0 0,-4-3 0 0,4 3 0 16,0-6 0-16,0 6 0 0,-3-9 0 0,3 9 0 15,0 0 0-15,-4 0 0 0,4-13 0 0,-3 10 0 16,-1-3 0-16,1 3 0 0,-1-7 0 0,4 7 0 16,-7-3 0-16,7-4 0 0,-3 7 0 0,3-6 0 0,0 6 0 0,-4-4 0 15,4-2 0-15,-3 6 0 0,3-7 0 0,0 10 0 16,-4-3 0-16,1-6 0 0,3 9 0 0,0-6 0 16,-4 6 0-16,4 0 0 0,-3-13 0 0,-1 13 0 15,0-3 0-15,1-3 0 0,3 6 0 0,0 0 0 16,-4-4 0-16,1-2 0 0,-1 3 0 0,4 3-10 15,0 0 10-15,-3 0-13 0,3 0 13 0,0-9 0 16,0 6 9-16,0-4-9 0,0 7 0 0,0-6 0 16,0 0-8-16,3-4 8 0,-3 1 0 0,4 6 0 15,-4-7 0-15,0 10 0 0,3-3 0 0,-3-6 0 16,0 3 0-16,0-7 0 0,0 4 0 0,0 9 0 16,0-10 0-16,0 7 0 0,0 3 0 0,0-9-8 0,0 9 8 0,0 0 0 15,0 0 0-15,0 0 0 16,0-10 0-16,0 10 0 0,4-3 0 0,-4 3 0 0,0 0 0 0,0-3 0 15,0-3 0-15,0-4 0 0,3 7 0 0,-3 3 0 16,0 0 0-16,4-6 0 0,-4 6 0 0,0-3 0 16,0 3 0-16,4-10 0 0,-1 7 0 0,-3 3 0 15,0 0 0-15,0 0 0 0,0 0 0 0,0 0 0 16,0 0 0-16,4-6 0 0,-4 6 0 0,0 0 0 16,0 0 0-16,0 0 0 0,0 0 0 0,0 0 0 15,0 0 0-15,0 0 0 0,0 0 0 0,0 0 0 16,0 0 0-16,0 0 0 0,0 0-10 0,-7 6 10 15,-1-6 0-15,1 3-8 0,0 4 8 0,0-4 0 16,-3 0 0-16,3-3 0 0,0 6 9 0,-4-3-9 16,-3-3 0-16,0 7 0 0,-4-7 0 0,1 3 0 0,-5-3 0 15,1 0 0-15,-3 0 0 0,-1 0 0 0,4 0 0 16,-4 6 0-16,0-3 0 0,4-3 0 0,-4 0 0 16,1 3 0-16,-5-3 0 0,5 7 0 0,-1-4 0 0,-3 3 0 15,3-3 0-15,4 6 0 0,-4-5 0 0,4 5 0 16,-4-9 0-16,-3 13 0 0,0-7 0 0,-4 3 0 15,1-6 0-15,-1 4 0 0,-4-1 0 0,1 0 0 16,3-3 0-16,1 7 0 0,2-1 0 0,-2-6 0 16,-1 4 0-16,4-4 0 0,3 3 10 0,0-3-10 15,1 0 8-15,-1 3-8 0,0-2 8 0,1-4-8 16,-1 0 8-16,-3 0-8 0,-1 6 0 0,-6-6 0 16,3 0 0-16,1 0 0 0,2 3 0 0,1-3 0 0,0 0 0 0,0 0 0 15,3 0 0-15,0 0 0 0,1 0 0 0,3 6 0 16,-1-6 0-16,5 7 0 0,-4-7 0 0,3 0 0 15,0 0 0-15,1 0 0 0,3 0-9 0,3 0 9 32,-3 0-95-32,3 6-12 0,1-6-2 0,-1 3-782 0,1 3-156 0</inkml:trace>
  <inkml:trace contextRef="#ctx0" brushRef="#br1" timeOffset="61393.17">16817 5135 518 0,'0'0'23'0,"0"0"5"0,0 0-28 0,0 0 0 16,0 0 0-16,0 0 0 0,3-3 308 0,1-7 56 15,-4 10 11-15,7-3 2 0,-7 3-256 0,0 0-51 0,7-6-10 0,-7 6-3 16,4-10-13-16,-4 10-2 15,0 0-1-15,7 0 0 0,-7 0-31 0,7 16-10 0,7-13 0 16,-4 16 0-16,1 3 17 0,0 0-3 0,-4 0-1 16,3 9 0-16,4 1-13 0,-3-1 8 0,-4 4-8 0,4-4 0 15,-4 10 16 1,3-10-2-16,-3 0-1 0,0 1 0 0,4 2-13 0,-4-2 9 0,-4-1-9 0,1 0 8 16,7-2-8-16,-4-4-9 0,-4 0 9 0,4-3-13 31,0 0-48-31,0-7-10 0,-3 1-1 0,3 0-1 15,-4-16-131-15,-3 0-25 0,0 0-6 0,15-13-1 0</inkml:trace>
  <inkml:trace contextRef="#ctx0" brushRef="#br1" timeOffset="61912.55">17039 5198 2055 0,'0'0'45'0,"0"0"10"0,0 0 1 0,0 0 2 0,0 0-46 0,0 0-12 15,4-4 0-15,3-5 0 0,3 0 0 0,1 5 10 16,-4-2-10-16,4-6 10 0,-1 2-10 0,1 1 0 0,-1 3 9 0,4-4-9 15,-3-6 0-15,3 10 0 0,-3-9 0 0,-1 5 0 16,1 4 0-16,3-4 0 0,-3 1 0 0,-4 0 0 16,0-1 0-16,3 1 0 0,-3 9 0 0,0 0 0 15,4 0 0-15,0-6 8 0,-8 6-8 0,8 0 8 16,-4 0-8-16,0 0 0 0,0 6 0 0,0-6 0 16,0 0 14-16,-4 9-2 0,5 1 0 0,-5-1 0 15,1 4-1-15,-1-4-1 0,-3 4 0 0,0 8 0 16,0-5-10-16,-3 0-14 0,-1 9 3 0,-3 0 1 15,0-3 10-15,-4 9 0 0,-3-9-9 0,4 16 9 16,-4 0 8-16,-1-10 5 0,-2 6 2 0,3-2 0 16,-4-4-15-16,4-3 0 0,3 0-12 0,1-9 12 15,3 2 0-15,-4-5 17 0,8 0-1 0,-1 2-1 16,1-12 17-16,3 7 3 0,0-1 1 0,0-9 0 16,7 3-28-16,-7-3-8 0,10 7 0 0,-3-4 0 15,4-3 0-15,-1 0 0 0,1-3 0 0,3 3 0 16,-3 0 0-16,6-7-19 0,1 7 3 0,0-9 0 15,-1 6-36-15,8-7-6 0,0 7-2 0,-4-12 0 16,0 8-40-16,0-8-9 0,0 5-2 0,0-2-703 16</inkml:trace>
  <inkml:trace contextRef="#ctx0" brushRef="#br1" timeOffset="62345.71">17660 5025 172 0,'0'0'8'0,"-7"3"1"0,0 3-9 0,0-2 0 0,3 5 0 0,-3-6 0 16,-3 7 295-16,3-1 57 0,-4 4 11 0,4-4 2 16,-4 3-233-16,4 4-48 0,-3 0-8 0,-1 0-3 15,4-1-33-15,0 4-6 0,4 3-2 0,-1 6 0 16,4-12-6-16,0 3-2 0,7 3 0 0,-3 0 0 15,3 6 4-15,3-6 0 0,1-3 0 0,-1-4 0 16,1 4-20-16,7 0-8 0,-4-3 8 0,3-10-8 16,1 6 0-16,0-12 0 0,3 7 0 0,0-14 0 15,-3 7 0-15,3-3 0 0,0-6 8 0,4-4-8 16,-1-2 0-16,1 2 0 0,-4-6 0 0,-3-3 0 16,3 10 0-16,-7-7 0 0,0-3 9 0,-3 3-9 15,3-3 9-15,-3 0-9 0,-8 0 12 0,4-3-12 16,-3-3 40-16,-1 6 2 0,-6-6 0 0,-4 12 0 15,-4-15-27-15,4 3-6 0,0 6-1 0,-4 3 0 0,-3-3-8 0,-3 0 0 16,-1 9 0-16,0 1 0 0,1-4 0 0,-4 13-9 16,-1-6 9-16,5 9-10 0,-4 0 10 0,-1 9 0 15,5-6-9-15,-4 7 9 16,3-1-45-16,0 3-5 0,4-2-1 0,0 2 0 16,0 4-106-16,7-6-22 0,0-4-4 15,3 3-1-15</inkml:trace>
  <inkml:trace contextRef="#ctx0" brushRef="#br1" timeOffset="62791.01">18207 4944 864 0,'0'0'76'0,"0"0"-60"0,0-4-16 0,0 4 0 16,3-6 216-16,1 0 41 0,-4 6 8 0,3-6 2 15,-3-4-203-15,4 7-41 0,-4 3-8 0,0 0-2 16,-4-6 24-16,4 6 5 0,-3 0 1 0,3 0 0 16,-7 0-28-16,0 0-6 0,0 9-1 0,-4-3 0 15,1 4-8-15,-5-4 0 0,5 13 0 0,-4-7 8 16,3 10 37-16,-3-3 7 0,0 3 2 0,0 0 0 16,3 6-37-16,1-3-7 0,-1 4-2 0,4-1 0 15,4-3-8-15,-1-3 0 0,4 6 0 0,4-12 0 0,3 3 0 16,3-7 0-16,1 4 0 0,3-4 0 15,0 1 0-15,4 0 0 0,-1-13 0 0,1 6 0 16,7-3 0-16,-4-3 0 0,0-3 12 0,4-3-4 16,-1-1 0-16,1 1-8 0,0-3 12 0,-1-4-4 15,1-6-8-15,0 4 0 0,-4-7 0 0,4 3 0 0,-11-3 0 0,3 0 0 16,-2 3 0-16,-5-3 8 0,1 3 5 0,-4 0 1 16,0-6 0-16,-4 3 0 0,-3 0 15 0,-3 1 3 15,-4-5 1-15,0 1 0 0,0 3 5 0,-4 0 1 16,4 1 0-16,-7 2 0 0,0 0-9 0,-4 3-2 15,0 1 0-15,1 5 0 16,3 7-96-16,-4-6-19 0,4 9-4 0,0-10-1 0</inkml:trace>
  <inkml:trace contextRef="#ctx0" brushRef="#br1" timeOffset="65086.18">19766 5586 1324 0,'0'0'118'0,"-3"7"-94"0,-4-4-24 0,3 0 0 0,1 3 165 0,-5-3 29 15,1 4 6-15,0 2 0 0,0 4-159 0,-7-1-32 16,0 10-9-16,0 0 0 0,0 0 0 0,-4 9 0 16,-6 1-13-16,-5 8 5 15,-6 4-20-15,0 3-4 0,-4 0-1 0,-3 7 0 0,-1-1 33 0,-3 7 0 16,-3 5 0-16,-4-2 0 0,-7 9 0 0,0-9 0 15,4 0 0-15,3-7 0 16,3-3 0-16,8-2 0 0,10-7 0 0,4-4-569 16,10-8-112-16</inkml:trace>
  <inkml:trace contextRef="#ctx0" brushRef="#br1" timeOffset="65400.43">20267 5659 1904 0,'0'0'42'0,"-7"3"9"0,4 6 1 0,-5 4 1 0,1-7-42 0,-3 3-11 0,-1 7 0 0,1 0 0 16,3-1 0-16,0 1 0 0,-8-3 0 0,5-1 8 15,3 7-8-15,0 0 8 0,0-4-8 0,-4 14 8 16,4-7-8-16,-4 3 0 0,1 6 0 0,-4-3 0 16,-4 4-12-16,0 2 1 0,-3-3 1 0,-3 13 0 15,-1-3 10-15,-7 9 0 0,4 4 8 0,-11-1-8 0,-3 10 10 16,-4-1-2-16,-10 1-8 0,-8 3 12 16,1 15 30-16,-1-2 6 0,1 2 0 0,-1-5 1 0,-3 5 3 15,0-6 0-15,0 1 0 0,3-1 0 16,1-3-42-16,6 0-10 0,12-6 0 0,2-6 0 15,12-7-32-15,2-9-8 0,8-3-1 0,4-10-933 0</inkml:trace>
  <inkml:trace contextRef="#ctx0" brushRef="#br1" timeOffset="65789.67">20207 6812 2253 0,'-10'7'100'0,"10"-4"20"0,0-3-96 0,0 0-24 0,-4 0 0 0,-3 9 0 15,3 1 35-15,1-1 1 0,-1 4 1 0,1-1 0 16,-4-2-37-16,0 12 0 0,-4 0 0 0,1 6 0 16,-8 3 0-16,-3 4 0 0,0-4 0 0,-4 10 0 15,-3 3-10-15,-4 6 10 0,0 3-12 0,0 0 12 0,-6 13-15 0,-1-3 4 16,-11 6 1-16,1-3 0 16,-7 6 10-16,-4 3 0 0,-4 7-9 0,1-4 9 0,3 7 0 15,-7-1 13-15,3-2-1 0,-6 3-1 16,-1 2 2-16,0 8 1 0,8-11 0 0,7 1 0 0,3-13-14 0,7 3 0 15,3-6 0-15,8-6 0 16,7-7-37-16,3-2-4 0,8-10-1 0,6-4-640 16,0-8-128-16</inkml:trace>
  <inkml:trace contextRef="#ctx0" brushRef="#br1" timeOffset="66164.47">20387 7970 403 0,'0'0'36'0,"0"0"-36"0,0 0 0 0,0 0 0 15,4-10 444-15,-4 10 83 0,0 0 16 0,0 0 3 16,0 0-437-16,0 13-87 0,0 2-22 0,0 1 0 15,-4 3 0-15,-3 3-8 0,-4 0 0 0,-3 9 0 16,-3 1 8-16,-5 8-8 0,-6-5 8 0,-7 15-8 16,-4 3-12-16,-3 7-1 0,-4 6-1 0,-3 0 0 0,-1 3 10 15,1 0 3-15,-8 0 0 0,1 9 0 0,-11 3 30 0,-4 4 7 16,4 0 0-16,0-1 1 0,0 1 65 0,4 0 13 16,-1 6 2-16,1-3 1 0,-1-4-63 0,1 1-13 15,3 0-2-15,3-1-1 16,4 1-31-16,8 0 0 0,6-10 0 0,7-3 0 15,4-9-47-15,7-10-5 0,3 0-2 16,4-12 0-16,7 0-126 0,0-10-24 16,7-9-6-16</inkml:trace>
  <inkml:trace contextRef="#ctx0" brushRef="#br1" timeOffset="66554.1">20398 9606 2829 0,'-11'7'62'0,"4"-1"13"0,-4 3 2 0,1 1 3 0,-1 2-64 0,1-2-16 0,-1 9 0 0,0-7 0 15,1 7 0-15,-1 0-14 0,-3-4 2 0,0 7 1 16,-4 10-7-16,1-1-2 0,-8 7 0 0,-7 6 0 16,-3 9-71-16,-4 7-14 0,-3 5-3 0,0 1-1 15,-4 6 43-15,-4 4 9 0,-3 8 1 0,-3 1 1 16,-7 9 69-16,-8-3 14 0,0-3 2 0,1 6 1 16,3 3 30-16,-4-3 7 0,1-9 0 0,3-1 1 0,-4-2-59 0,8-7-10 15,-4-9 0-15,10-3-10 0,8 0 18 0,6-10 4 16,8-9 1-16,3-3 0 0,11-10-13 0,0-9-10 15,7 0 2-15,3-13 0 16,4 1-199-16,7-10-39 0,0 0-8 16,11-13-2-16</inkml:trace>
  <inkml:trace contextRef="#ctx0" brushRef="#br1" timeOffset="66910.2">20316 11306 2426 0,'-21'19'53'0,"11"-10"11"0,-8-6 3 0,4 13 1 0,-7-10-54 0,0 10-14 0,-4-3 0 16,-7-1 0-16,0 1-11 0,4 6-5 0,-4-1 0 0,4 1-1 16,-3-3 17-16,-1 12 11 0,4-3-2 0,-8 13 0 15,1-4-9-15,-4 10-17 0,4-3 4 0,-7 3 1 16,-8 9-2-16,4-3 0 0,-7 13 0 0,4 0 0 16,0 9 14-16,3 3 0 0,-4 0-10 0,8-2 10 0,0-1 0 0,-1-3 15 15,1 3-3-15,-4 0 0 0,7-6 18 0,-3-4 3 16,7 1 1-16,3-10 0 15,4 1-63-15,0-10-13 0,6-4-2 0,5 1-1 16,3-6-33-16,3-7-6 0,4-6-2 0,7-3-849 16</inkml:trace>
  <inkml:trace contextRef="#ctx0" brushRef="#br1" timeOffset="67421.39">20108 12542 2505 0,'0'0'55'0,"0"0"11"0,0 0 2 0,0 0 4 0,0 0-58 0,0 0-14 15,0 0 0-15,0 0 0 16,0 0-65-16,0 0-16 0,0 0-3 0,0 0-1 16,0 0 45-16,-7 6 10 0,-3-6 2 0,3 3 0 15,0 6-7-15,-4 4-1 0,-3 3 0 0,0-1 0 0,-4 10 56 0,4 0 12 16,-7 10 1-16,3 6 1 0,-3-4 1 0,3 1 0 0,-10 3 0 0,4 3 0 15,-5-4-16-15,1 1-3 0,-4 3-1 0,4 3 0 32,0-9-44-32,3-1-9 0,4-12-2 0,10-6 0 0</inkml:trace>
  <inkml:trace contextRef="#ctx0" brushRef="#br1" timeOffset="-198200">19392 4671 1670 0,'0'0'148'0,"0"0"-118"0,0 0-30 0,-7 0 0 0,0-13 172 0,0 13 28 16,4-3 5-16,3 3 2 0,-8 0-150 0,8 0-29 16,-7-6-7-16,7 6-1 0,0 0-20 0,0 0 0 15,-7 6 0-15,4-3 0 0,-4 3 0 0,7 1 0 16,-4 2 0-16,4 1 0 0,0 2 0 0,0 7 0 16,0 0 0-16,0 3 0 0,0 3 0 0,4 0 0 15,-4 0 0-15,0 6 0 0,0 4 8 0,0 2-8 16,0-5 8-16,-4 2-8 0,1-2 0 0,-4 2 0 15,0 7-10-15,0-3 10 16,-4-1-32-16,0 1 1 0,1-4 0 0,-4-6 0 16,0 4-128-16,3-7-25 0,0-3-6 0,1-6-1 0</inkml:trace>
  <inkml:trace contextRef="#ctx0" brushRef="#br1" timeOffset="-197970.84">18987 5019 2131 0,'0'0'94'0,"3"0"20"0,1-13-91 0,3 10-23 0,0-6 0 0,3 2 0 16,4-5 186-16,4 2 33 0,3 7 6 0,4-6 2 16,3 0-198-16,0-1-39 0,4 7-8 0,-4 0-2 15,-3-3-4-15,3 6 0 0,-3-4-1 0,-4 4 0 16,0 0-5-16,0 0-1 0,1 0 0 0,-5 4 0 15,4-4-97-15,-3 6-19 0,0-3-4 0,-4 0-885 0</inkml:trace>
  <inkml:trace contextRef="#ctx0" brushRef="#br1" timeOffset="-197587.86">19604 4944 1562 0,'7'9'69'0,"-7"-3"15"0,0-6-68 0,-4 6-16 16,4 4 0-16,4 2 0 0,-4 4 74 0,0 0 11 15,0-7 3-15,0 1 0 0,0 2-32 0,-4 7-5 0,1-6-2 0,-1 8 0 16,4-11-7-16,0-1-2 0,-3 4 0 0,3 6 0 16,0-7-14-16,3-2-3 0,1 2-1 0,-1-2 0 15,-3-1-13-15,0-9-9 0,4 12 12 0,3-5-12 16,0 2 13-16,-7-9-4 0,7 0-1 0,4 3 0 15,-11-3-8-15,0 0 12 0,0 0-12 0,0 0 12 16,3-3-2-16,-3 3 0 0,4-6 0 0,-1-4 0 16,1-2 21-16,-4 3 4 0,-4-4 1 0,4 4 0 15,0-4-13-15,-3 1-3 0,-4-4 0 0,0 3 0 16,3-6-6-16,-3-2-2 0,4 5 0 0,3-3 0 0,0 0-4 0,-4 4-8 16,4-4 11-16,0 0-11 15,0 3 0-15,0 1 0 0,0 5 0 0,4-2 0 16,-4 2 0-16,3 1 0 0,-3 9 0 0,7 0-9 15,4-13-7-15,-1 13-2 0,-3-3 0 0,7 3 0 16,1 0-128-16,-1 0-26 0,3 0-4 16,-3 0-788-16</inkml:trace>
  <inkml:trace contextRef="#ctx0" brushRef="#br1" timeOffset="-197147.34">19950 4965 1890 0,'0'0'41'0,"0"0"9"0,0 0 2 0,0 0 1 0,0 0-42 0,0 0-11 15,0 0 0-15,0 0 0 0,0 0 16 0,0 0 2 16,0 0 0-16,0 0 0 0,0 0-18 0,0 0 0 16,0 0 0-16,0 0 0 0,0 0 0 0,0 0 0 15,-4 10 0-15,1 2 0 0,-5-2 0 0,1-1 0 0,-3 4 0 0,-1 2 0 16,1 1 18-16,-1 0 6 0,1 0 2 0,2-7 0 16,-2 10 17-16,3-7 3 0,0 7 1 0,3-6 0 15,-3-1-18-15,4 4-3 0,-1-4-1 0,4-2 0 16,0-1-15-16,4-3-10 0,-4-6 12 0,0 0-12 15,7 7-8-15,-7-7-9 0,7 0-2 0,3 0 0 16,-3-7-6-16,4 7-2 0,3-6 0 0,-3 0 0 16,-1 6 15-16,1 0 4 0,-1-9 0 0,1 9 0 15,-7-10 8-15,3 7 0 0,3-6 0 0,4 5 0 16,-3-2 0-16,-4 3 0 0,0-6 10 0,0 6-10 16,0-7 20-16,0 1-1 0,-3-1-1 0,-1 1 0 0,-3-1-2 15,4-2 0-15,-4 3 0 0,3-4 0 0,1 0 0 16,-1 1-1-16,-3-4 0 0,4 7 0 0,-4-4 0 0,3 10 0 15,-3-6 0-15,0 9 0 0,0-7-15 0,0 7 8 16,0 0-8-16,0 10 0 0,4-1 14 0,-1 4-3 16,-3 6-1-16,0-1 0 0,0-2-10 0,0 9 8 15,-3-3-8-15,6 0 8 0,1-3-8 0,-1 3 0 16,1-6 0-16,3 5 8 16,0-2-33-16,0-6-7 0,0-4-2 0,0 1-670 15,0 2-133-15</inkml:trace>
  <inkml:trace contextRef="#ctx0" brushRef="#br1" timeOffset="-196948.46">20271 5003 2559 0,'0'0'113'0,"0"0"24"0,-4 3-109 0,-3 10-28 0,4-7 0 0,-1 3 0 16,4 1 40-16,0-4 4 0,4 4 0 0,-1-1 0 31,4 4-60-31,0-4-12 0,0 3-3 0,0-5 0 0,0 2-13 0,0-6-2 0,4 7-1 0,-4-7-697 16,0 6-139-16</inkml:trace>
  <inkml:trace contextRef="#ctx0" brushRef="#br1" timeOffset="-196750.67">20415 4624 1497 0,'0'0'133'0,"-3"-7"-106"15,-8 7-27-15,1-3 0 0,3 3 197 0,-4 0 35 16,4 0 6-16,0 0 2 0,3 0-194 0,4 0-38 16,0 0-8-16,0 0 0 15,0 0-111-15,0 0-20 0,0 0-4 0,0 0-775 0</inkml:trace>
  <inkml:trace contextRef="#ctx0" brushRef="#br1" timeOffset="-196394.02">20472 5050 2113 0,'0'0'46'0,"0"6"10"0,-4-2 1 0,4-4 3 0,-3 9-48 0,3 0-12 0,0-9 0 0,0 0 0 15,0 0 32-15,0 0 3 0,7 4 1 0,-4 5 0 16,-3-9-13-16,11 0-3 0,-4 0 0 0,0 0 0 15,0-3-5-15,4-3-2 0,-4 2 0 0,3-5 0 16,-3 0 0-16,4-1 0 0,-4 4 0 0,3-10 0 16,-2 7 0-16,-1-4 0 0,0-6 0 0,-4 7 0 15,1-10 14-15,-1 3 2 0,1 7 1 0,3-7 0 16,0 3-2-16,0-3 0 0,4 7 0 0,-4-1 0 16,0-2-7-16,0 11-1 0,3-2-1 0,-3 0 0 15,4 0 1-15,-4 6 0 0,0-4 0 0,4 4 0 16,-1 4-10-16,4-4-2 0,0 6 0 0,1 0 0 0,-1 4-8 0,0 5 0 15,-4 1 0-15,1-4 0 0,-1 7 0 0,-2 3 0 16,2 0 0-16,-6 3-11 0,3 3 11 0,0-2-8 16,-4-1 8-16,1 6-8 0,-1 3-4 0,4-2 0 15,-3-1 0-15,-1 10 0 16,1-10-147-16,3 1-29 0,4 8-7 0,-1-14-1 16</inkml:trace>
  <inkml:trace contextRef="#ctx0" brushRef="#br0" timeOffset="-189080.12">20599 5364 1522 0,'0'0'68'0,"-4"-3"13"0,1-4-65 0,-1 7-16 15,4 0 0-15,0 0 0 0,0 0 88 0,0 0 13 16,0 0 3-16,0 0 1 0,0 0-50 0,0 0-11 15,0 0-1-15,0 0-1 0,0 0-34 0,7 7-8 16,-7-7 0-16,7 6 0 0,-7-6 0 0,0 0 0 16,7 6 0-16,0-3 0 0,-7-3 0 0,0 0 0 15,0 0 0-15,0 0 0 0,0 0 20 0,0 0 0 16,0 0-1-16,0-3 0 0,0-3 32 0,0 0 6 16,-3-4 2-16,-1 4 0 0,1-3-1 0,-1 9 0 15,-3-13 0-15,0 4 0 0,0 5-21 0,4-2-4 16,3 6-1-16,-11-3 0 0,0 3-12 0,1 0-4 15,-1 3 0-15,4 7 0 0,-3-10-6 0,-5 9-2 0,5 4 0 16,-4-7 0-16,0 3-8 0,0-6 8 16,3 7-8-16,-3-7 8 0,0 3 0 0,0-3 0 0,0-3 0 15,-1 0 0-15,-2 0 4 0,-1 0 0 16,0 0 0-16,-3-3 0 0,0-3 3 0,-4 3 1 0,1-7 0 0,-4 10 0 16,3-3 0-16,-3 3 0 0,3-6 0 0,-3 6 0 15,-1 6-4-15,5-6-1 0,-4 3 0 16,-1 4 0-16,5-4-11 0,-5 0 0 0,5 6 0 0,-4 1 0 15,-1-10 0-15,-2 9 0 0,-5-6 0 0,5-3 0 16,-1 7 8-16,-4-4-8 0,8-3 8 0,-7 0-8 16,3 0 11-16,0-3-3 0,1-4-8 0,6 7 12 15,-3 0-2-15,3-3-1 0,4-6 0 0,0-1 0 16,0 7-9-16,3-3 0 0,0-7 0 0,4 10 8 16,-3-6-8-16,-1 3 0 0,0 6 0 0,1-7 8 0,-1 1-8 15,-3 3 0-15,0 3 0 0,0 0 0 16,-1 0 0-16,-2 0 0 0,6 3 0 0,-3-3-11 0,0 13 11 0,0-13 0 15,-1 0 0-15,5 0 0 0,-4 6 0 0,3-3 0 16,0-3 0-16,4 0 0 0,-3 0 0 0,6 6 0 16,-3-6 0-16,3 0 11 0,1 0-11 0,-1 0 0 15,1-6 0-15,2 6-11 0,-6 0 11 0,7 0 0 16,0 6 0-16,-3-6 0 0,3 0 0 0,-4 3 0 16,0 4 0-16,4-4 0 0,-7 0 0 0,4 6 0 15,-1 1 0-15,1-4 0 0,-1 0-12 0,0 1 4 16,4-4 0-16,-3 6 0 0,-1-9 8 0,4 9 0 15,0-9 0-15,-4 4 8 0,4 2-8 0,0-3 0 0,0-3 0 16,-3 0 0-16,3 0 0 0,0 6 0 0,0-6 0 0,-1 0 8 16,1 7-8-16,0-7 0 15,0 0 0-15,0 0 0 0,0 0 0 0,4 6 0 0,-8-6 0 16,4 3 0-16,0 3 0 0,0-6-8 0,3 3 8 0,-3-3-8 16,7 0 8-16,-7 10 0 0,0-7 0 0,4-3 0 15,3 0 0-15,0 9 0 0,-7 1 0 0,7-4 8 16,0 0-8-16,-4 4 0 0,4-1 0 0,-3 0 0 15,-1 1 0-15,4 6 0 0,0-10 8 0,0 6-8 16,-3 1 9-16,3 6-9 0,0-7 12 0,0 7-12 16,-4-6 0-16,4 9 0 0,4-4 0 0,-4 4 0 15,3-3 0-15,1 3 10 0,-1-3-2 0,1 3 0 16,-4 3 4-16,0 0 0 0,0 0 0 0,7 3 0 16,-4-3-12-16,1 7 0 0,-4-10 0 0,0 9 0 0,7-3 0 15,-4-3 12-15,-3 7-2 0,4-1 0 0,-1 1-10 0,1-1 0 16,-1 3 0-16,1-2 0 0,-1-1 0 0,1 7 12 15,0-4-2-15,-1-2 0 0,1-1-10 0,-1 3 8 16,1-2-8-16,-1 5 8 0,1-5-8 0,-4-1 0 16,0 0 0-16,0 4-11 0,3 6 11 0,-3-7 0 15,0 7 0-15,0-7 0 0,0-2 0 0,0 5 12 16,0-5-4-16,4 2 0 0,-1-2-8 16,1-1 0-16,-1 0 0 0,1 1 0 0,-4 2 0 0,3-2 11 15,1-4-1-15,-1 3 0 0,-3 4-10 0,0 2 0 16,-3 1 0-16,3 3 0 0,-4-4 0 0,4 1 0 15,-3-7 0-15,3 10 0 0,0-10 0 0,0 4 0 0,0 3 0 16,0-7 0-16,0 0 0 16,0 1 0-16,3 2 0 0,1 7 0 0,-1-7 0 0,1 7 8 15,3-3-8-15,-3-4 8 0,-1-2-8 0,4 2 0 0,-3-3 9 16,-4 7-9-16,3-3 0 0,1-4 0 16,-4 3 0-16,3-2 0 0,-3 5 0 0,0-2 0 0,0 6 0 0,4-1 0 15,-4-2 0-15,3 3 0 0,1-3 0 0,-1-1 0 16,1 1 0-16,-1 3 0 0,4-4 0 0,1 1 0 15,-1-4 0-15,-4 7 8 0,1-6 0 0,3 5 0 16,0 1-8-16,0-6 0 0,-4 5 0 0,-3 4 0 16,4-3 0-16,-1 0 11 0,-3 0-11 0,0-1 12 15,0-2-12-15,-3 3 0 0,3-4 0 0,-4-2 0 16,-3 9 9-16,4-7-9 0,-1 1 10 0,1 3-10 16,-4-10 0-16,7 7-13 0,-4-4 1 0,1 1 0 0,3 2 12 15,0-2 0-15,-4-4 0 0,4 1 0 16,0 2 0-16,0-3 16 0,0 7-3 0,4-3-1 15,-4 5-4-15,3-5 0 0,-3-4-8 0,4 10 12 0,-4 0-2 0,3-1-1 16,1-5 0-16,-1 6 0 0,-6-7-9 0,3 7 8 16,0-3-8-16,0-1 8 15,-4-5-8-15,1 8 0 0,-1 1 9 0,1-6-9 0,-1 12 12 16,-3-10-3-16,0-5 0 0,0-1 0 0,0 7-9 0,0-4 0 16,0 1 0-16,-4-4 0 0,4 0 0 0,0 1 13 15,0-1-3-15,3 0-1 0,1 1-9 0,-1-1 0 16,1 0 0-16,-1 4 0 0,4-4 0 0,0 10 0 15,-3-10 0-15,3 1 0 0,0-1 0 0,0 1 0 16,-4 2 0-16,4-3 0 0,0 1 0 0,-3-1 0 0,-4 0 0 0,3 1 0 16,1-1 0-16,-4 1 0 0,3-1 0 0,-3 0 0 15,0 10 0-15,0-7 0 0,0-2 0 0,0-1 0 16,3 1 0-16,-3-1 0 0,4-3 0 0,-4 4 0 16,7-7 0-16,0 6 0 0,-4-3 0 0,4-3 0 15,-7 7 0-15,7-10 0 0,0 9 0 0,0-3 0 16,0 4 0-16,0-1 0 0,4-6 0 15,-1 6 0-15,-3 1 0 0,4-4 0 0,-4-3 0 0,3 6 8 16,1-9-8-16,-1 10 0 0,-3-10 0 0,-3 9 0 16,3-9 0-16,0 9 0 0,0-6 0 0,0 0 8 15,0 4-8-15,-4-4 8 0,1 3-8 0,3-3 8 16,-4-3-8-16,4 6 0 0,0-3 0 0,0 4 0 16,0-8 0-16,-3 1 0 0,6-3 0 0,1 3 0 15,-1-3 0-15,1-3 0 0,-4 6 0 0,3-4 0 16,1 4 0-16,3-3 0 0,-7 0 0 0,3-3 8 0,1 3-8 0,-4-7 0 15,3 10 0-15,-3-3 0 0,0-7 9 0,0 7-9 16,0 0 10-16,-3-3-10 0,3 3 0 0,0-7 0 16,0 7 0-16,3-7 0 0,-3 4 0 15,0-3 0-15,0-4 0 0,0 0 0 0,0 4 0 0,0-10 0 16,0-3 0-16,0 0 0 16,4 10 0-16,-4-10-8 0,0 0 8 0,0 0 0 0,0 0 12 0,0 0 7 15,0 0 1-15,0 0 0 0,0 0-12 0,0 0-8 16,0 0 9-16,0 0-9 0,0 0 9 0,0 0-9 15,0 0 8-15,0 0-8 0,0 0 0 0,0 0 0 16,0 0 0-16,0 0 0 0,10 6 0 0,-10-6 0 16,8 3 0-16,2 0 0 0,-10-3 0 0,11 6 0 0,-1-3 0 15,1-3 0-15,-1 0 0 0,1 0 0 0,-11 0 0 0,11 0 0 16,-1 0 0-16,1 0 0 0,-1 0 0 16,1 0 0-16,3 0 0 0,0 0 0 0,0-3 0 0,0 3 0 15,1 0 0-15,-1 0 0 0,0 0 0 0,0 0 0 16,0 0 0-16,0 0 0 0,4 0 0 0,-1 0 0 15,1 0 0-15,0 0 0 0,3 0 0 0,0 3 0 16,4-3 0-16,-4 0 0 0,4 7 0 0,-4-4 0 16,3-3 0-16,-2 6 0 0,-1-3 0 0,3 0 0 15,1 7 0-15,0-10 0 0,-1 9 0 0,1-9 0 16,0 3 0-16,-4 4 0 0,4-7 0 0,-4 0 0 16,0 3 0-16,0-6 0 0,4-4 0 0,-4 4 0 15,7 3 0-15,4 0 0 0,-4-3 0 0,4-3 0 16,-4 6 0-16,4 0 0 0,0 0 0 0,-4 0 0 0,0 6 0 0,4-3 0 15,-4-3 0-15,-3 3 0 0,0 4 0 0,-4-4 0 16,0 6 0-16,0-3 0 0,0-2 0 0,-3 5 0 16,-4-6 0-16,4 7 0 0,-1-10 0 0,1 6 0 15,0-3 0-15,-1 0 0 0,11-3 0 0,-6 0 0 16,2 0 0-16,1 0 0 0,3-3 0 0,-3 3 0 16,0-3 0-16,-4 3 0 0,3-6 0 0,1 6 0 15,-4 0 0-15,-3 0 0 0,3-4 0 0,-3 4 0 16,-8 4 0-16,8-4 0 0,-4 0 0 0,-3 0 0 15,-11 0 0-15,7 0 0 0,3 0 0 0,1 0 0 16,-1 0 0-16,-2-4 0 0,-8 4 0 0,7-6 0 16,0 6 0-16,0-3 0 0,-7 3 0 0,10-6 8 0,-3 3-8 0,4-7 0 15,-4 10 0-15,0-9 0 0,-3 6 8 16,3-7-8-16,-4 1 0 0,-3 9 0 16,4 0 0-16,3-10 8 0,-7 10-8 0,3-3 0 0,4-6 0 0,-7 9 8 15,4-3-8-15,3-4 0 0,-4-2 9 0,-3 9-9 16,4-3 0-16,-4 3 0 0,0 0 0 0,7-9 0 15,-3-1 0-15,3 7 0 0,-7 3 0 0,0-6 8 16,7-1-8-16,-4 1 0 0,1-3 0 0,-4 9 0 16,0 0 0-16,3-10 0 0,-3-2 0 0,7 2 8 15,-7 7-8-15,4-6 8 0,-1-4-8 0,1 4 8 16,-4 0-6-16,0-4-2 0,3 0 0 0,1-2 0 16,-1 5 0-16,1-2 0 0,-4 2 0 0,3-2 0 15,5 2 0-15,-8-2 0 0,3-1 0 0,-3 4 0 16,0-10 0-16,4 10 0 0,-4-7 0 0,3 0 0 0,-3 4 0 0,0-7 0 15,0 6 0-15,0-5 0 0,-3 2 0 0,3-3 0 16,-4 0 0-16,4-3 0 0,0 0 0 0,-3 0 0 16,-1 1 0-16,0-8 0 0,4 7 0 0,0-3 0 15,0-3 0-15,-3 3 0 0,3-3 0 0,0 6 0 16,0-6 0-16,-4 2 0 0,4-2 0 0,0 3 0 16,0-3 0-16,0-3 0 0,0 9 0 0,0-10 0 15,0 1 0-15,0 0 0 0,0 5 0 0,0-2 0 16,0-3 0-16,0 6 0 0,0-3 0 0,0 3 0 15,-3-4 0-15,3 7 0 0,0 0 0 0,0-6 0 16,-4 3 0-16,1-3 0 0,3 6 0 0,0-3 0 0,-4-3 0 16,1 6 0-16,-1-3 0 0,4-4 0 15,0 1 0-15,-3 3 0 0,3-3 0 0,0 3 0 16,3-4 0-16,-3 4 0 0,0 3 0 0,0-6 0 16,0 9 0-16,0-3 0 0,4 1 0 0,-4 2 0 0,-4 3 0 0,4-3 0 15,0 0 0-15,0-3 0 0,-3 10 0 0,-1-7 0 16,1 3 0-16,3-2 0 0,-4-1 0 0,1 3 0 15,3-3 0-15,-4 0 0 0,1 1 0 16,-1 2 0-16,1-3 0 0,3 0 0 0,0-3 0 0,0 0 0 16,0 4 0-16,-4 2 0 0,4-3 0 0,4-3 0 15,-4 3 0-15,3-3 0 0,-3 4 0 0,4 2 0 16,-1-3 0-16,1 0 0 0,-4-3 0 16,3 10 0-16,1-7 0 0,-1-3 0 0,-3 9 0 0,4-5 0 15,-1-4 0-15,-3 3 0 0,0 3 0 0,0-3 0 16,0 1 0-16,-3-4 0 0,3 6 0 0,0-3 0 15,0 0 0-15,0-3 0 0,-4 4 0 0,4-4 0 16,0 6 0-16,0-9 0 0,0 3 0 0,0 0 0 16,0 0 0-16,0 0 0 0,0 3 0 0,0-3 0 15,0 0 0-15,0 4 0 0,-3-4 0 0,3 0 0 0,0 0 0 16,0 3 0-16,0-3 0 0,0-3 0 0,0-3 0 0,0 6 0 16,0 0 0-16,0-7 0 0,3 8 0 15,-3-1 0-15,4-4 0 0,-1 5 0 0,-3-5 0 0,4 5 0 16,-1-1 0-16,1 0 0 0,-1 0 0 0,1-7 0 15,-1 7 0-15,4 1 0 0,-3-5 0 0,3 4 0 16,4-6 0-16,-4 0 0 0,0-3 0 0,0 6 0 16,3-4 0-16,1 4 0 0,-4-3 0 0,0 6 0 15,4-3 0-15,-4-3 0 0,0-4 0 0,-4 11 0 0,1-11 0 0,3 10 0 16,-4 0 0-16,-3-6 0 0,0 6 0 0,0 0 0 16,4-3 0-16,-4 0 0 0,-4 3 0 15,1 0 0-15,-1-3 0 0,1-3 0 16,3 6 0-16,0-10 0 0,-4 10 0 0,4-6 0 0,0 6 0 0,0-9 0 15,0 6 0-15,0-3 0 0,4-4 0 0,-1 1 0 16,1 0 0-16,-1 5 0 0,4-2 0 16,-3-3 0-16,0 6 0 0,-1-3 0 0,-3 3 0 0,0-4 0 15,4 7 0-15,-4-3 0 0,0-3 0 0,-4 6 0 16,4-6 0-16,4 6 0 0,-1-3 0 0,-3-3 0 16,-3 6 0-16,3-3 0 0,0-4 0 0,0 7 0 15,0-6 0-15,-4 6 0 0,4-3 0 0,-3-3 0 16,3 6 0-16,0-3 0 0,3 0 0 0,1-7 0 15,-4 10 0-15,3-9 0 0,1 0 0 0,-1 6 0 16,1-4 0-16,-1-2 0 0,-3 0 0 0,0-4 0 16,4 1 0-16,-4-4 0 0,0 7 0 0,0-1 0 15,0 10 0-15,0-3 0 0,0-3 0 0,-4 6 0 0,1-6 0 16,3 3 0-16,-4-3 0 0,4 3 0 0,-7-7 0 16,7 4 0-16,-3-3 0 0,3 6 0 0,0-7 0 15,0-9 0-15,-4 7 0 0,4-4 0 0,0 4 0 0,-3-1 0 16,3 4 0-16,-4-7 0 0,4 13 0 0,-4-6 0 15,4 0 0-15,-3-7 0 0,-1 7 0 0,1-4 0 16,3 4 0-16,-4-1 0 0,1 1 0 0,-1 0 0 16,1-1 0-16,-4 1 0 0,3 0 0 0,-3-1 0 15,0 7 0-15,0-3 0 0,4 3 0 0,-5-3 0 0,1 6 0 0,0-10 0 16,4 10 0-16,-4-9 0 0,3 0 0 16,4-1 0-16,0 7 0 0,0-6 0 0,0 3 0 0,-3-4 0 15,-1 1 0-15,4-4 0 0,0 4 0 0,-3 3 0 16,-1-4 0-16,1 10 0 0,3-9 0 0,-4 9 0 15,4-3 0-15,0-3 0 0,-3 6 0 0,-1-6 0 16,0 6 0-16,1 0 0 0,-1-3 0 0,1 6 0 16,-1-3 0-16,1 3-8 0,-1-3 8 0,1 3-10 15,3 4 10-15,-4-4 0 0,1 0 10 0,-1 10-2 16,4-13-8-16,-3 6 0 0,6-3 0 0,-3 0 0 16,-3 10 0-16,3-7 0 0,0 1 0 0,0-7 0 15,0 9 0-15,0 4 0 0,0-4 0 0,0 1 0 16,0-4 0-16,0 3-8 0,0 10 8 0,0-12-10 15,0 2 10-15,0 4 0 0,-4-4 10 0,1 4-2 0,-1-4-8 16,1 4 0-16,3-4 0 0,0 1 0 0,-4 2 0 16,1-5 0-16,3 2 0 0,0 4 0 0,-4-4 0 15,4 1 0-15,4-1 0 0,-4-3 0 0,0 7 0 0,0-4-8 16,3 4 8-16,1 0-10 0,-4-4 2 16,3 4 0-16,-3-4 0 0,4 4 0 0,-1-1 8 0,1-2 0 15,-4 9 0-15,3-4 0 0,-3-2 8 0,0 3 3 16,0 6 1-16,0 0 0 15,0 0-64-15,0 0-13 0,0 0-3 0,0 0 0 16,0 0-195-16,0 6-39 0,0 19-8 0,0-25-2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46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90349-E6A2-7516-BCDC-B8A7E6902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4B527E-BA5E-47D3-0190-42D0F3F03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5EF234-12B4-5E7E-5F8B-9F4DE2913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872EC-9ECF-A346-0A07-6A6E32C921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29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9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58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8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37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3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99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17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24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5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754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124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514151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44315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148613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1EB4-032B-4370-87DB-BCF3BDBCE4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1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7EEA-D4D7-4F09-A006-A9D69AFE265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92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9DB-65A7-4732-A09C-21D69EF147A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254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1CB7-08C8-4B6F-8AB0-6D331F0293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249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16A8-35B7-4499-9DDC-803A77ECFC5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215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235A-848E-49EC-A29A-DD3E8AE4245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318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CF02-0AB8-40A5-A7A6-5FE58FD5CF2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765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EA6-5750-4218-AFCE-CAD2A29378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492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286E-D27A-4326-AFFC-D4EB7A11A92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091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977D-1312-4C35-AE10-D737A1EC8D9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76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71C3-8983-492B-9FD4-02DE13C8333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98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7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fld id="{3B7BA735-A1B3-4D4F-9421-DD10E19D94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9"/>
              <a:t>1/27/2025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1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defTabSz="9142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9142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9142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9142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4836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Model Selection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131155"/>
            <a:ext cx="10515600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09" y="834549"/>
            <a:ext cx="8968665" cy="5892296"/>
          </a:xfrm>
        </p:spPr>
        <p:txBody>
          <a:bodyPr/>
          <a:lstStyle/>
          <a:p>
            <a:r>
              <a:rPr lang="en-US" dirty="0"/>
              <a:t>k-Nearest Neighbor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1-NN, k-NN (mostly notation)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Practical details </a:t>
            </a:r>
          </a:p>
          <a:p>
            <a:endParaRPr lang="en-US" sz="400" dirty="0"/>
          </a:p>
          <a:p>
            <a:r>
              <a:rPr lang="en-US" dirty="0"/>
              <a:t>Underfitting and Overfitting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Decision Tree stopping criteria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Classification and regression examples</a:t>
            </a:r>
          </a:p>
          <a:p>
            <a:pPr eaLnBrk="1" hangingPunct="1"/>
            <a:endParaRPr lang="en-US" sz="400" dirty="0"/>
          </a:p>
          <a:p>
            <a:pPr eaLnBrk="1" hangingPunct="1"/>
            <a:endParaRPr lang="en-US" sz="400" dirty="0"/>
          </a:p>
          <a:p>
            <a:pPr eaLnBrk="1" hangingPunct="1"/>
            <a:r>
              <a:rPr lang="en-US" dirty="0"/>
              <a:t>Model Selection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Define terms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Stress importance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Cross-validation techniques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E4BE07-974C-6E4A-495C-D8D7F964D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1"/>
          <a:stretch/>
        </p:blipFill>
        <p:spPr bwMode="auto">
          <a:xfrm>
            <a:off x="9085005" y="183946"/>
            <a:ext cx="2855505" cy="27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E55B-47CA-C555-5FCB-C1192AB2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40384-E1BA-B354-8E94-C633D770F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3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b="1" dirty="0"/>
              <a:t>WARNING</a:t>
            </a:r>
            <a:r>
              <a:rPr lang="en-US" dirty="0"/>
              <a:t>: 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dirty="0"/>
              <a:t>In some sense, our discussion of model selection is premature. 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dirty="0"/>
              <a:t>The models we have considered thus far are fairly simple.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dirty="0"/>
              <a:t>The models and the many decisions available to the data scientist wielding them will grow to be much more complex than what we’ve seen so far.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BB94F-0BD3-42C2-A8DD-FB241C4E8B4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23634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a </a:t>
            </a:r>
            <a:r>
              <a:rPr lang="en-US" b="1" dirty="0"/>
              <a:t>model</a:t>
            </a:r>
            <a:r>
              <a:rPr lang="en-US" dirty="0"/>
              <a:t> defines the data generation process (i.e. a set or family of parametric probability distributions)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values that give rise to a particular probability distribution in the model family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learning</a:t>
            </a:r>
            <a:r>
              <a:rPr lang="en-US" dirty="0"/>
              <a:t> (aka. estimation) is the process of finding the parameters that best fit the data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parameters of a prior distribution over parameters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(loosely) a </a:t>
            </a:r>
            <a:r>
              <a:rPr lang="en-US" b="1" dirty="0"/>
              <a:t>model</a:t>
            </a:r>
            <a:r>
              <a:rPr lang="en-US" dirty="0"/>
              <a:t> defines the hypothesis space over which learning performs its search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numeric values or structure selected by the learning algorithm that give rise to a hypothesis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the </a:t>
            </a:r>
            <a:r>
              <a:rPr lang="en-US" b="1" dirty="0"/>
              <a:t>learning algorithm </a:t>
            </a:r>
            <a:r>
              <a:rPr lang="en-US" dirty="0"/>
              <a:t>defines the data-driven search over the hypothesis space (i.e. search for good parameters)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tunable aspects of the model, that the learning algorithm does </a:t>
            </a:r>
            <a:r>
              <a:rPr lang="en-US" i="1" dirty="0"/>
              <a:t>not</a:t>
            </a:r>
            <a:r>
              <a:rPr lang="en-US" dirty="0"/>
              <a:t> select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3391D-15C9-4573-86A9-6999378B3774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5382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(loosely) a </a:t>
            </a:r>
            <a:r>
              <a:rPr lang="en-US" b="1" dirty="0"/>
              <a:t>model</a:t>
            </a:r>
            <a:r>
              <a:rPr lang="en-US" dirty="0"/>
              <a:t> defines the hypothesis space over which learning performs its search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numeric values or structure selected by the learning algorithm that give rise to a hypothesis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the </a:t>
            </a:r>
            <a:r>
              <a:rPr lang="en-US" b="1" dirty="0"/>
              <a:t>learning algorithm </a:t>
            </a:r>
            <a:r>
              <a:rPr lang="en-US" dirty="0"/>
              <a:t>defines the data-driven search over the hypothesis space (i.e. search for good parameters)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tunable aspects of the model, that the learning algorithm does </a:t>
            </a:r>
            <a:r>
              <a:rPr lang="en-US" i="1" dirty="0"/>
              <a:t>not</a:t>
            </a:r>
            <a:r>
              <a:rPr lang="en-US" dirty="0"/>
              <a:t> select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model = set of all possible trees, possibly restricted by some </a:t>
            </a:r>
            <a:r>
              <a:rPr lang="en-US" dirty="0" err="1"/>
              <a:t>hyperparameters</a:t>
            </a:r>
            <a:r>
              <a:rPr lang="en-US" dirty="0"/>
              <a:t> (e.g. max depth)</a:t>
            </a:r>
          </a:p>
          <a:p>
            <a:endParaRPr lang="en-US" dirty="0"/>
          </a:p>
          <a:p>
            <a:r>
              <a:rPr lang="en-US" dirty="0"/>
              <a:t>parameters = structure of a specific decision tree</a:t>
            </a:r>
          </a:p>
          <a:p>
            <a:endParaRPr lang="en-US" dirty="0"/>
          </a:p>
          <a:p>
            <a:r>
              <a:rPr lang="en-US" dirty="0"/>
              <a:t>learning algorithm = ID3, CART, etc.</a:t>
            </a:r>
          </a:p>
          <a:p>
            <a:endParaRPr lang="en-US" dirty="0"/>
          </a:p>
          <a:p>
            <a:r>
              <a:rPr lang="en-US" dirty="0" err="1"/>
              <a:t>hyperparameters</a:t>
            </a:r>
            <a:r>
              <a:rPr lang="en-US" dirty="0"/>
              <a:t> = max-depth, threshold for splitting criterion, etc.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Decision Tree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DBBDD-058D-4A1A-8043-1A8A9BEAC3D9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62357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(loosely) a </a:t>
            </a:r>
            <a:r>
              <a:rPr lang="en-US" b="1" dirty="0"/>
              <a:t>model</a:t>
            </a:r>
            <a:r>
              <a:rPr lang="en-US" dirty="0"/>
              <a:t> defines the hypothesis space over which learning performs its search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numeric values or structure selected by the learning algorithm that give rise to a hypothesis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the </a:t>
            </a:r>
            <a:r>
              <a:rPr lang="en-US" b="1" dirty="0"/>
              <a:t>learning algorithm </a:t>
            </a:r>
            <a:r>
              <a:rPr lang="en-US" dirty="0"/>
              <a:t>defines the data-driven search over the hypothesis space (i.e. search for good parameters)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tunable aspects of the model, that the learning algorithm does </a:t>
            </a:r>
            <a:r>
              <a:rPr lang="en-US" i="1" dirty="0"/>
              <a:t>not</a:t>
            </a:r>
            <a:r>
              <a:rPr lang="en-US" dirty="0"/>
              <a:t> select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model = set of all possible nearest neighbors classifiers</a:t>
            </a:r>
          </a:p>
          <a:p>
            <a:endParaRPr lang="en-US" dirty="0"/>
          </a:p>
          <a:p>
            <a:r>
              <a:rPr lang="en-US" dirty="0"/>
              <a:t>parameters = none </a:t>
            </a:r>
            <a:br>
              <a:rPr lang="en-US" dirty="0"/>
            </a:br>
            <a:r>
              <a:rPr lang="en-US" dirty="0"/>
              <a:t>(KNN is an instance-based or non-parametric method)</a:t>
            </a:r>
          </a:p>
          <a:p>
            <a:endParaRPr lang="en-US" dirty="0"/>
          </a:p>
          <a:p>
            <a:r>
              <a:rPr lang="en-US" dirty="0"/>
              <a:t>learning algorithm = for naïve setting, just storing the data</a:t>
            </a:r>
          </a:p>
          <a:p>
            <a:endParaRPr lang="en-US" dirty="0"/>
          </a:p>
          <a:p>
            <a:r>
              <a:rPr lang="en-US" dirty="0" err="1"/>
              <a:t>hyperparameters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dirty="0"/>
              <a:t>, the number of neighbors to consider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k-Nearest Neighbors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8DE92A-3034-44BD-8874-057431F2EA2C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181312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a </a:t>
            </a:r>
            <a:r>
              <a:rPr lang="en-US" b="1" dirty="0"/>
              <a:t>model</a:t>
            </a:r>
            <a:r>
              <a:rPr lang="en-US" dirty="0"/>
              <a:t> defines the data generation process (i.e. a set or family of parametric probability distributions)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values that give rise to a particular probability distribution in the model family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learning</a:t>
            </a:r>
            <a:r>
              <a:rPr lang="en-US" dirty="0"/>
              <a:t> (aka. estimation) is the process of finding the parameters that best fit the data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parameters of a prior distribution over parameters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(loosely) a </a:t>
            </a:r>
            <a:r>
              <a:rPr lang="en-US" b="1" dirty="0"/>
              <a:t>model</a:t>
            </a:r>
            <a:r>
              <a:rPr lang="en-US" dirty="0"/>
              <a:t> defines the hypothesis space over which learning performs its search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parameters </a:t>
            </a:r>
            <a:r>
              <a:rPr lang="en-US" dirty="0"/>
              <a:t>are the numeric values or structure selected by the learning algorithm that give rise to a hypothesis</a:t>
            </a:r>
          </a:p>
          <a:p>
            <a:pPr defTabSz="914400">
              <a:spcBef>
                <a:spcPts val="0"/>
              </a:spcBef>
              <a:defRPr/>
            </a:pPr>
            <a:endParaRPr lang="en-US" i="1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the </a:t>
            </a:r>
            <a:r>
              <a:rPr lang="en-US" b="1" dirty="0"/>
              <a:t>learning algorithm </a:t>
            </a:r>
            <a:r>
              <a:rPr lang="en-US" dirty="0"/>
              <a:t>defines the data-driven search over the hypothesis space (i.e. search for good parameters)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pPr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hyperparameters</a:t>
            </a:r>
            <a:r>
              <a:rPr lang="en-US" dirty="0"/>
              <a:t> are the tunable aspects of the model, that the learning algorithm does </a:t>
            </a:r>
            <a:r>
              <a:rPr lang="en-US" i="1" dirty="0"/>
              <a:t>not</a:t>
            </a:r>
            <a:r>
              <a:rPr lang="en-US" dirty="0"/>
              <a:t> select</a:t>
            </a:r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40654" y="2197100"/>
            <a:ext cx="5144183" cy="3013914"/>
            <a:chOff x="1816653" y="2197100"/>
            <a:chExt cx="5144183" cy="3013914"/>
          </a:xfrm>
        </p:grpSpPr>
        <p:grpSp>
          <p:nvGrpSpPr>
            <p:cNvPr id="8" name="Group 7"/>
            <p:cNvGrpSpPr/>
            <p:nvPr/>
          </p:nvGrpSpPr>
          <p:grpSpPr>
            <a:xfrm>
              <a:off x="1816653" y="2197100"/>
              <a:ext cx="4491117" cy="3013914"/>
              <a:chOff x="-587970" y="3521691"/>
              <a:chExt cx="4491117" cy="3013914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9" name="Content Placeholder 5"/>
              <p:cNvSpPr txBox="1">
                <a:spLocks/>
              </p:cNvSpPr>
              <p:nvPr/>
            </p:nvSpPr>
            <p:spPr>
              <a:xfrm>
                <a:off x="36348" y="3521691"/>
                <a:ext cx="3866799" cy="2041567"/>
              </a:xfrm>
              <a:prstGeom prst="rect">
                <a:avLst/>
              </a:prstGeom>
              <a:grpFill/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If “learning” is all about picking the best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parameters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 how do we pick the best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hyperparameters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?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  <p:sp>
            <p:nvSpPr>
              <p:cNvPr id="10" name="Left Arrow 9"/>
              <p:cNvSpPr/>
              <p:nvPr/>
            </p:nvSpPr>
            <p:spPr>
              <a:xfrm rot="18853919">
                <a:off x="-815090" y="5825908"/>
                <a:ext cx="936817" cy="482578"/>
              </a:xfrm>
              <a:prstGeom prst="leftArrow">
                <a:avLst/>
              </a:prstGeom>
              <a:grpFill/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p:grpSp>
        <p:sp>
          <p:nvSpPr>
            <p:cNvPr id="11" name="Left Arrow 10"/>
            <p:cNvSpPr/>
            <p:nvPr/>
          </p:nvSpPr>
          <p:spPr>
            <a:xfrm rot="14034821">
              <a:off x="6251138" y="4490107"/>
              <a:ext cx="936817" cy="482578"/>
            </a:xfrm>
            <a:prstGeom prst="lef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37FBB22-D1E8-41DA-A5D2-468D84608736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415447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Selection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US" dirty="0"/>
              <a:t>Two </a:t>
            </a:r>
            <a:r>
              <a:rPr lang="en-US" i="1" dirty="0"/>
              <a:t>very</a:t>
            </a:r>
            <a:r>
              <a:rPr lang="en-US" dirty="0"/>
              <a:t> similar definitions:</a:t>
            </a:r>
          </a:p>
          <a:p>
            <a:pPr lvl="1"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/>
              <a:t>model selection </a:t>
            </a:r>
            <a:r>
              <a:rPr lang="en-US" dirty="0"/>
              <a:t>is the process by which we choose the “best” model from among a set of candidates</a:t>
            </a:r>
          </a:p>
          <a:p>
            <a:pPr lvl="1" defTabSz="914400">
              <a:spcBef>
                <a:spcPts val="0"/>
              </a:spcBef>
              <a:defRPr/>
            </a:pPr>
            <a:r>
              <a:rPr lang="en-US" i="1" dirty="0"/>
              <a:t>Def</a:t>
            </a:r>
            <a:r>
              <a:rPr lang="en-US" dirty="0"/>
              <a:t>: </a:t>
            </a:r>
            <a:r>
              <a:rPr lang="en-US" b="1" dirty="0" err="1"/>
              <a:t>hyperparameter</a:t>
            </a:r>
            <a:r>
              <a:rPr lang="en-US" b="1" dirty="0"/>
              <a:t> optimization </a:t>
            </a:r>
            <a:r>
              <a:rPr lang="en-US" dirty="0"/>
              <a:t>is the process by which we choose the “best” </a:t>
            </a:r>
            <a:r>
              <a:rPr lang="en-US" dirty="0" err="1"/>
              <a:t>hyperparameters</a:t>
            </a:r>
            <a:r>
              <a:rPr lang="en-US" dirty="0"/>
              <a:t> from among a set of candidates </a:t>
            </a:r>
            <a:r>
              <a:rPr lang="en-US" b="1" dirty="0"/>
              <a:t>(could be called a special case of model selection) </a:t>
            </a:r>
            <a:endParaRPr lang="en-US" dirty="0"/>
          </a:p>
          <a:p>
            <a:pPr defTabSz="914400">
              <a:spcBef>
                <a:spcPts val="0"/>
              </a:spcBef>
              <a:defRPr/>
            </a:pPr>
            <a:endParaRPr lang="en-US" b="1" dirty="0"/>
          </a:p>
          <a:p>
            <a:pPr defTabSz="914400">
              <a:spcBef>
                <a:spcPts val="0"/>
              </a:spcBef>
              <a:defRPr/>
            </a:pPr>
            <a:r>
              <a:rPr lang="en-US" b="1" dirty="0"/>
              <a:t>Both</a:t>
            </a:r>
            <a:r>
              <a:rPr lang="en-US" dirty="0"/>
              <a:t> assume access to a function capable of measuring the quality of a model</a:t>
            </a:r>
          </a:p>
          <a:p>
            <a:pPr defTabSz="914400">
              <a:spcBef>
                <a:spcPts val="0"/>
              </a:spcBef>
              <a:defRPr/>
            </a:pPr>
            <a:endParaRPr lang="en-US" b="1" dirty="0"/>
          </a:p>
          <a:p>
            <a:pPr defTabSz="914400">
              <a:spcBef>
                <a:spcPts val="0"/>
              </a:spcBef>
              <a:defRPr/>
            </a:pPr>
            <a:r>
              <a:rPr lang="en-US" b="1" dirty="0"/>
              <a:t>Both</a:t>
            </a:r>
            <a:r>
              <a:rPr lang="en-US" dirty="0"/>
              <a:t> are typically done “outside” the main training algorithm --- typically training is treated as a black box</a:t>
            </a:r>
            <a:endParaRPr lang="en-US" b="1" dirty="0"/>
          </a:p>
          <a:p>
            <a:pPr defTabSz="914400"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C4F32-059B-4576-A22B-AA9840838F4D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682493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F519-2B0F-456D-AF1A-7BB5751B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Cases of k-NN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BD2E7-1540-4A30-AD1F-30DCCF62C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k=1: Nearest Neighbor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B7A356-E009-4909-8440-6E3695F0A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k=N: Majority Vote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B936E3-8FE6-4404-8142-98E60EB4FB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D3135-3DE5-4050-A6AF-956803C0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D50B05A8-0CD7-44E7-A808-E1336CF3E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61" y="1781605"/>
            <a:ext cx="5922950" cy="4442213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B99CC9E0-DB8F-41AE-9BBC-6ACC2CFD6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4" y="1781605"/>
            <a:ext cx="5922950" cy="4442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A26280-6BD2-4894-A0EC-F4685D20FD48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71814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C5AA-DECB-49CC-B56A-4AEE36B1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Hyperparameter Optimization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2243E6-87B4-46EA-B3F5-B44066A75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k for k-NN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C5997-50B5-44AC-A384-63F83A996102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D2F313-DD0C-FA84-DFFB-1EE825D1C22E}"/>
                  </a:ext>
                </a:extLst>
              </p14:cNvPr>
              <p14:cNvContentPartPr/>
              <p14:nvPr/>
            </p14:nvContentPartPr>
            <p14:xfrm>
              <a:off x="621000" y="1029960"/>
              <a:ext cx="9500040" cy="4880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D2F313-DD0C-FA84-DFFB-1EE825D1C2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20" y="1020600"/>
                <a:ext cx="11491200" cy="54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686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Decision Tree Worksheet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43AF3-B621-485D-9AEE-C2B6B9B0A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311504" cy="550440"/>
              </a:xfrm>
            </p:spPr>
            <p:txBody>
              <a:bodyPr/>
              <a:lstStyle/>
              <a:p>
                <a:r>
                  <a:rPr lang="en-US" dirty="0"/>
                  <a:t>Consider input features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Draw a reasonable decision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43AF3-B621-485D-9AEE-C2B6B9B0A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311504" cy="550440"/>
              </a:xfrm>
              <a:blipFill>
                <a:blip r:embed="rId2"/>
                <a:stretch>
                  <a:fillRect l="-1132" t="-18889" b="-1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0D8E03E-584C-AB9F-9AFD-D371A9F80131}"/>
              </a:ext>
            </a:extLst>
          </p:cNvPr>
          <p:cNvGrpSpPr/>
          <p:nvPr/>
        </p:nvGrpSpPr>
        <p:grpSpPr>
          <a:xfrm>
            <a:off x="469683" y="2470912"/>
            <a:ext cx="4597207" cy="4192274"/>
            <a:chOff x="520483" y="1835910"/>
            <a:chExt cx="4597207" cy="419227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43F6BD5-E861-48AD-A92D-B2A55F5DD074}"/>
                </a:ext>
              </a:extLst>
            </p:cNvPr>
            <p:cNvCxnSpPr/>
            <p:nvPr/>
          </p:nvCxnSpPr>
          <p:spPr>
            <a:xfrm>
              <a:off x="1221166" y="2064774"/>
              <a:ext cx="0" cy="370479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5351DEE-2696-46D3-A2B4-4F6D11AF71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991" y="5486892"/>
              <a:ext cx="4208699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6EE2979-CB9E-4A6F-9BA8-146E03491975}"/>
                </a:ext>
              </a:extLst>
            </p:cNvPr>
            <p:cNvSpPr/>
            <p:nvPr/>
          </p:nvSpPr>
          <p:spPr>
            <a:xfrm>
              <a:off x="2347760" y="254875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556B38-1747-46AA-90A1-03AB6FD08ADA}"/>
                </a:ext>
              </a:extLst>
            </p:cNvPr>
            <p:cNvSpPr/>
            <p:nvPr/>
          </p:nvSpPr>
          <p:spPr>
            <a:xfrm>
              <a:off x="1883489" y="4679483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2FE730-C3AB-4866-8869-4E0D21B84677}"/>
                </a:ext>
              </a:extLst>
            </p:cNvPr>
            <p:cNvSpPr/>
            <p:nvPr/>
          </p:nvSpPr>
          <p:spPr>
            <a:xfrm>
              <a:off x="1597787" y="4883861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8EE449-0EF8-4DBF-A426-8E9BF4F8FA02}"/>
                </a:ext>
              </a:extLst>
            </p:cNvPr>
            <p:cNvSpPr/>
            <p:nvPr/>
          </p:nvSpPr>
          <p:spPr>
            <a:xfrm>
              <a:off x="2120184" y="4258196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9E6050-9A22-41EF-AE21-803527AAA32E}"/>
                </a:ext>
              </a:extLst>
            </p:cNvPr>
            <p:cNvSpPr/>
            <p:nvPr/>
          </p:nvSpPr>
          <p:spPr>
            <a:xfrm>
              <a:off x="2437763" y="4573951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172BFE-7FFF-4B38-8EA1-5B689270F477}"/>
                </a:ext>
              </a:extLst>
            </p:cNvPr>
            <p:cNvSpPr/>
            <p:nvPr/>
          </p:nvSpPr>
          <p:spPr>
            <a:xfrm>
              <a:off x="2279180" y="512050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FFA682A-5994-4C6D-9F00-72C54FFFF832}"/>
                </a:ext>
              </a:extLst>
            </p:cNvPr>
            <p:cNvSpPr/>
            <p:nvPr/>
          </p:nvSpPr>
          <p:spPr>
            <a:xfrm>
              <a:off x="2638374" y="4952441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F5E557B-44A3-4785-85E1-F5F8E868E80B}"/>
                </a:ext>
              </a:extLst>
            </p:cNvPr>
            <p:cNvSpPr/>
            <p:nvPr/>
          </p:nvSpPr>
          <p:spPr>
            <a:xfrm>
              <a:off x="3345818" y="337999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9617745-5D48-4E48-B3A2-D495D9AAC7CA}"/>
                </a:ext>
              </a:extLst>
            </p:cNvPr>
            <p:cNvSpPr/>
            <p:nvPr/>
          </p:nvSpPr>
          <p:spPr>
            <a:xfrm>
              <a:off x="1697010" y="426106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5F3B62-CB88-4985-A33D-4048EDF70F1E}"/>
                </a:ext>
              </a:extLst>
            </p:cNvPr>
            <p:cNvSpPr/>
            <p:nvPr/>
          </p:nvSpPr>
          <p:spPr>
            <a:xfrm>
              <a:off x="1788386" y="336144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F6F3A9-66B9-4730-9886-84419C9D162C}"/>
                </a:ext>
              </a:extLst>
            </p:cNvPr>
            <p:cNvSpPr/>
            <p:nvPr/>
          </p:nvSpPr>
          <p:spPr>
            <a:xfrm>
              <a:off x="2224851" y="363079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8DEA0A-5BB8-44A0-9FC4-A05DB92598E7}"/>
                </a:ext>
              </a:extLst>
            </p:cNvPr>
            <p:cNvSpPr/>
            <p:nvPr/>
          </p:nvSpPr>
          <p:spPr>
            <a:xfrm>
              <a:off x="2902680" y="457395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DD1B55-1D22-4EF0-B841-99735C1FB7A9}"/>
                </a:ext>
              </a:extLst>
            </p:cNvPr>
            <p:cNvSpPr/>
            <p:nvPr/>
          </p:nvSpPr>
          <p:spPr>
            <a:xfrm>
              <a:off x="2624945" y="322428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A17450C-88FD-41F2-A76B-A38EFC0D3CBF}"/>
                </a:ext>
              </a:extLst>
            </p:cNvPr>
            <p:cNvSpPr/>
            <p:nvPr/>
          </p:nvSpPr>
          <p:spPr>
            <a:xfrm>
              <a:off x="3444315" y="4177610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48C8E87-564A-4BAB-AB7B-297E6D17AD54}"/>
                </a:ext>
              </a:extLst>
            </p:cNvPr>
            <p:cNvSpPr/>
            <p:nvPr/>
          </p:nvSpPr>
          <p:spPr>
            <a:xfrm>
              <a:off x="3504519" y="363079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B7D6CF7-D49E-48E1-918B-1A1446FCE2A7}"/>
                </a:ext>
              </a:extLst>
            </p:cNvPr>
            <p:cNvSpPr/>
            <p:nvPr/>
          </p:nvSpPr>
          <p:spPr>
            <a:xfrm>
              <a:off x="3833808" y="4105397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FD3A86D-E993-41C4-9D04-0C707D25BCAB}"/>
                </a:ext>
              </a:extLst>
            </p:cNvPr>
            <p:cNvSpPr/>
            <p:nvPr/>
          </p:nvSpPr>
          <p:spPr>
            <a:xfrm>
              <a:off x="3019008" y="389905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DC78E04-D70B-4FA0-9656-D6AA2074E674}"/>
                </a:ext>
              </a:extLst>
            </p:cNvPr>
            <p:cNvSpPr/>
            <p:nvPr/>
          </p:nvSpPr>
          <p:spPr>
            <a:xfrm>
              <a:off x="3505393" y="5051920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6D6D1BC-6415-445E-A02D-409155550FBF}"/>
                </a:ext>
              </a:extLst>
            </p:cNvPr>
            <p:cNvSpPr/>
            <p:nvPr/>
          </p:nvSpPr>
          <p:spPr>
            <a:xfrm>
              <a:off x="3642553" y="476359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0BC4CCC-9694-4074-A844-98A2D5DFA11B}"/>
                </a:ext>
              </a:extLst>
            </p:cNvPr>
            <p:cNvSpPr/>
            <p:nvPr/>
          </p:nvSpPr>
          <p:spPr>
            <a:xfrm>
              <a:off x="4048473" y="369265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AE1602A-EE73-4950-A2C0-71522B902182}"/>
                </a:ext>
              </a:extLst>
            </p:cNvPr>
            <p:cNvSpPr/>
            <p:nvPr/>
          </p:nvSpPr>
          <p:spPr>
            <a:xfrm>
              <a:off x="4008920" y="456446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DA529D3-7864-418D-8A26-147E0D350B71}"/>
                </a:ext>
              </a:extLst>
            </p:cNvPr>
            <p:cNvSpPr/>
            <p:nvPr/>
          </p:nvSpPr>
          <p:spPr>
            <a:xfrm>
              <a:off x="4264324" y="503354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2E4CFE-7E82-43AD-A755-BD3BB4C372F1}"/>
                </a:ext>
              </a:extLst>
            </p:cNvPr>
            <p:cNvSpPr/>
            <p:nvPr/>
          </p:nvSpPr>
          <p:spPr>
            <a:xfrm>
              <a:off x="3009396" y="261145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4600F09-0CAE-4BE1-B05F-0CF2F1C5C5E7}"/>
                </a:ext>
              </a:extLst>
            </p:cNvPr>
            <p:cNvSpPr/>
            <p:nvPr/>
          </p:nvSpPr>
          <p:spPr>
            <a:xfrm>
              <a:off x="3551720" y="2707850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636A32-44A4-4676-8A9B-0910B4437DFB}"/>
                </a:ext>
              </a:extLst>
            </p:cNvPr>
            <p:cNvSpPr/>
            <p:nvPr/>
          </p:nvSpPr>
          <p:spPr>
            <a:xfrm>
              <a:off x="3871760" y="307828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726AB35-E46A-4FA8-A63F-16823C6134A0}"/>
                </a:ext>
              </a:extLst>
            </p:cNvPr>
            <p:cNvSpPr/>
            <p:nvPr/>
          </p:nvSpPr>
          <p:spPr>
            <a:xfrm>
              <a:off x="1561212" y="441346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B8C791E-F9C6-44BF-83E5-4DFC1F6CB5A6}"/>
                </a:ext>
              </a:extLst>
            </p:cNvPr>
            <p:cNvSpPr/>
            <p:nvPr/>
          </p:nvSpPr>
          <p:spPr>
            <a:xfrm>
              <a:off x="2142020" y="4550626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1805DFC-DB14-48D7-B990-48BEB211873E}"/>
                </a:ext>
              </a:extLst>
            </p:cNvPr>
            <p:cNvSpPr/>
            <p:nvPr/>
          </p:nvSpPr>
          <p:spPr>
            <a:xfrm>
              <a:off x="2193152" y="4816643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ABE87B8-F8F6-421B-8BBA-393DAFAFDA02}"/>
                </a:ext>
              </a:extLst>
            </p:cNvPr>
            <p:cNvSpPr/>
            <p:nvPr/>
          </p:nvSpPr>
          <p:spPr>
            <a:xfrm>
              <a:off x="1765590" y="495709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736B5B6-C9EC-40A9-902A-51BE39A5DFA6}"/>
                </a:ext>
              </a:extLst>
            </p:cNvPr>
            <p:cNvSpPr/>
            <p:nvPr/>
          </p:nvSpPr>
          <p:spPr>
            <a:xfrm>
              <a:off x="2356718" y="4910137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4CA193B-55CF-4761-B466-8D46488A5B12}"/>
                </a:ext>
              </a:extLst>
            </p:cNvPr>
            <p:cNvSpPr/>
            <p:nvPr/>
          </p:nvSpPr>
          <p:spPr>
            <a:xfrm>
              <a:off x="2071016" y="5114515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BA0204-0CBB-4568-9018-F6EFFF7FFF83}"/>
                </a:ext>
              </a:extLst>
            </p:cNvPr>
            <p:cNvSpPr/>
            <p:nvPr/>
          </p:nvSpPr>
          <p:spPr>
            <a:xfrm>
              <a:off x="2546962" y="519164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860EED0-7735-4814-AA0B-30859B156BED}"/>
                </a:ext>
              </a:extLst>
            </p:cNvPr>
            <p:cNvSpPr/>
            <p:nvPr/>
          </p:nvSpPr>
          <p:spPr>
            <a:xfrm>
              <a:off x="2534980" y="345594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5199880-2FB8-4095-9748-859F8309D37E}"/>
                </a:ext>
              </a:extLst>
            </p:cNvPr>
            <p:cNvSpPr/>
            <p:nvPr/>
          </p:nvSpPr>
          <p:spPr>
            <a:xfrm>
              <a:off x="2595184" y="290913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096B58-01CE-4F3F-AC96-51556B19DDB3}"/>
                </a:ext>
              </a:extLst>
            </p:cNvPr>
            <p:cNvSpPr/>
            <p:nvPr/>
          </p:nvSpPr>
          <p:spPr>
            <a:xfrm>
              <a:off x="2924473" y="338373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2DEE5A5-26AE-4733-90D2-467C099CEF3E}"/>
                </a:ext>
              </a:extLst>
            </p:cNvPr>
            <p:cNvSpPr/>
            <p:nvPr/>
          </p:nvSpPr>
          <p:spPr>
            <a:xfrm>
              <a:off x="2109673" y="317738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6E1C425-E875-4913-81E9-E4608546CE58}"/>
                </a:ext>
              </a:extLst>
            </p:cNvPr>
            <p:cNvSpPr/>
            <p:nvPr/>
          </p:nvSpPr>
          <p:spPr>
            <a:xfrm>
              <a:off x="3139138" y="297098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2859219-3685-4380-96CE-A43A685439AC}"/>
                </a:ext>
              </a:extLst>
            </p:cNvPr>
            <p:cNvSpPr/>
            <p:nvPr/>
          </p:nvSpPr>
          <p:spPr>
            <a:xfrm>
              <a:off x="3899353" y="336920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78949D5-9FE5-412E-A9F3-616709D03692}"/>
                </a:ext>
              </a:extLst>
            </p:cNvPr>
            <p:cNvSpPr/>
            <p:nvPr/>
          </p:nvSpPr>
          <p:spPr>
            <a:xfrm>
              <a:off x="3959557" y="282239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CD5C973-CBD0-4D82-AC77-BF8569B9F469}"/>
                </a:ext>
              </a:extLst>
            </p:cNvPr>
            <p:cNvSpPr/>
            <p:nvPr/>
          </p:nvSpPr>
          <p:spPr>
            <a:xfrm>
              <a:off x="4288846" y="329699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E0CD3A-C4AB-4012-94DB-DBD42CE1CE1D}"/>
                </a:ext>
              </a:extLst>
            </p:cNvPr>
            <p:cNvSpPr/>
            <p:nvPr/>
          </p:nvSpPr>
          <p:spPr>
            <a:xfrm>
              <a:off x="3474046" y="3090649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B555DC8-BFAB-47B8-86C8-AC72EAF1ADAD}"/>
                </a:ext>
              </a:extLst>
            </p:cNvPr>
            <p:cNvSpPr/>
            <p:nvPr/>
          </p:nvSpPr>
          <p:spPr>
            <a:xfrm>
              <a:off x="4503511" y="2884247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57319D-27E1-4884-8959-F1F152E8C21E}"/>
                </a:ext>
              </a:extLst>
            </p:cNvPr>
            <p:cNvSpPr/>
            <p:nvPr/>
          </p:nvSpPr>
          <p:spPr>
            <a:xfrm>
              <a:off x="1755465" y="386214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A5199B-862B-46CF-A6BB-E6E71BB6E114}"/>
                </a:ext>
              </a:extLst>
            </p:cNvPr>
            <p:cNvSpPr/>
            <p:nvPr/>
          </p:nvSpPr>
          <p:spPr>
            <a:xfrm>
              <a:off x="1451512" y="3780011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CAA7D5E-ED0C-46E0-8480-0E752CB28FD7}"/>
                </a:ext>
              </a:extLst>
            </p:cNvPr>
            <p:cNvSpPr/>
            <p:nvPr/>
          </p:nvSpPr>
          <p:spPr>
            <a:xfrm>
              <a:off x="2113504" y="394213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C99986F-1B56-45F2-8589-064010AFD842}"/>
                </a:ext>
              </a:extLst>
            </p:cNvPr>
            <p:cNvSpPr/>
            <p:nvPr/>
          </p:nvSpPr>
          <p:spPr>
            <a:xfrm>
              <a:off x="3336886" y="447542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E990287-2103-4380-A4C6-3548912EAA7F}"/>
                </a:ext>
              </a:extLst>
            </p:cNvPr>
            <p:cNvSpPr/>
            <p:nvPr/>
          </p:nvSpPr>
          <p:spPr>
            <a:xfrm>
              <a:off x="3276298" y="4727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7B03B4A-1F74-4D71-BA7A-4FDB0CF107F5}"/>
                </a:ext>
              </a:extLst>
            </p:cNvPr>
            <p:cNvSpPr/>
            <p:nvPr/>
          </p:nvSpPr>
          <p:spPr>
            <a:xfrm>
              <a:off x="3143115" y="499051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CC4DC82-7A4C-44B4-9E25-F5CAB1D10E89}"/>
                </a:ext>
              </a:extLst>
            </p:cNvPr>
            <p:cNvSpPr/>
            <p:nvPr/>
          </p:nvSpPr>
          <p:spPr>
            <a:xfrm>
              <a:off x="3344878" y="286988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D86B077-FCC3-4931-B4B1-1A86073BE6D6}"/>
                </a:ext>
              </a:extLst>
            </p:cNvPr>
            <p:cNvSpPr/>
            <p:nvPr/>
          </p:nvSpPr>
          <p:spPr>
            <a:xfrm>
              <a:off x="3062939" y="415665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323DE92-D137-46D4-90DB-7F981877F3A5}"/>
                </a:ext>
              </a:extLst>
            </p:cNvPr>
            <p:cNvSpPr/>
            <p:nvPr/>
          </p:nvSpPr>
          <p:spPr>
            <a:xfrm>
              <a:off x="3123143" y="360984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F00C189-9C3F-4FF4-AF4E-65A72794E95E}"/>
                </a:ext>
              </a:extLst>
            </p:cNvPr>
            <p:cNvSpPr/>
            <p:nvPr/>
          </p:nvSpPr>
          <p:spPr>
            <a:xfrm>
              <a:off x="2637632" y="387809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96E2517-075F-4361-98E9-AD6785046632}"/>
                </a:ext>
              </a:extLst>
            </p:cNvPr>
            <p:cNvSpPr/>
            <p:nvPr/>
          </p:nvSpPr>
          <p:spPr>
            <a:xfrm>
              <a:off x="1789557" y="287247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BC300FA-45F6-42E3-80BE-E2128D260152}"/>
                </a:ext>
              </a:extLst>
            </p:cNvPr>
            <p:cNvSpPr/>
            <p:nvPr/>
          </p:nvSpPr>
          <p:spPr>
            <a:xfrm>
              <a:off x="2641114" y="2619702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BDA73F9-3A03-435C-AE18-8019CAE8DE34}"/>
                </a:ext>
              </a:extLst>
            </p:cNvPr>
            <p:cNvSpPr/>
            <p:nvPr/>
          </p:nvSpPr>
          <p:spPr>
            <a:xfrm>
              <a:off x="2155603" y="2887956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267FDC4-2D15-496A-BF3A-3C52FC7AD747}"/>
                </a:ext>
              </a:extLst>
            </p:cNvPr>
            <p:cNvSpPr/>
            <p:nvPr/>
          </p:nvSpPr>
          <p:spPr>
            <a:xfrm>
              <a:off x="1988930" y="4828010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56B7A93-D1AF-45A3-A1BC-65FD2D63C108}"/>
                </a:ext>
              </a:extLst>
            </p:cNvPr>
            <p:cNvSpPr/>
            <p:nvPr/>
          </p:nvSpPr>
          <p:spPr>
            <a:xfrm>
              <a:off x="2462159" y="5058664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44BB251-7228-4E82-BE46-401E5CBD8026}"/>
                </a:ext>
              </a:extLst>
            </p:cNvPr>
            <p:cNvSpPr/>
            <p:nvPr/>
          </p:nvSpPr>
          <p:spPr>
            <a:xfrm>
              <a:off x="2176457" y="5263042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0C86E61-E87A-4465-B13F-D554636E285E}"/>
                </a:ext>
              </a:extLst>
            </p:cNvPr>
            <p:cNvSpPr/>
            <p:nvPr/>
          </p:nvSpPr>
          <p:spPr>
            <a:xfrm>
              <a:off x="1382932" y="422523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C866727-6360-46CA-A56E-91F0B6506B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5466" y="3747002"/>
              <a:ext cx="20611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237891C-956F-446E-A4C6-E521699CB434}"/>
                </a:ext>
              </a:extLst>
            </p:cNvPr>
            <p:cNvCxnSpPr>
              <a:cxnSpLocks/>
            </p:cNvCxnSpPr>
            <p:nvPr/>
          </p:nvCxnSpPr>
          <p:spPr>
            <a:xfrm>
              <a:off x="1120382" y="2070602"/>
              <a:ext cx="206116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3F0A265-46D2-4700-A563-FF3F02C4299E}"/>
                </a:ext>
              </a:extLst>
            </p:cNvPr>
            <p:cNvCxnSpPr>
              <a:cxnSpLocks/>
            </p:cNvCxnSpPr>
            <p:nvPr/>
          </p:nvCxnSpPr>
          <p:spPr>
            <a:xfrm>
              <a:off x="2888841" y="5375845"/>
              <a:ext cx="0" cy="22171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70A6D6D-40B9-46AC-BFA4-3AB593BD6C3A}"/>
                </a:ext>
              </a:extLst>
            </p:cNvPr>
            <p:cNvCxnSpPr>
              <a:cxnSpLocks/>
            </p:cNvCxnSpPr>
            <p:nvPr/>
          </p:nvCxnSpPr>
          <p:spPr>
            <a:xfrm>
              <a:off x="4503511" y="5375845"/>
              <a:ext cx="0" cy="22171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14CFA24-C27F-41BE-B2C8-D57AB62A375A}"/>
                </a:ext>
              </a:extLst>
            </p:cNvPr>
            <p:cNvSpPr txBox="1"/>
            <p:nvPr/>
          </p:nvSpPr>
          <p:spPr>
            <a:xfrm>
              <a:off x="2651097" y="5564115"/>
              <a:ext cx="472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A29A88-8CCD-424D-BBE6-58FC1057A087}"/>
                </a:ext>
              </a:extLst>
            </p:cNvPr>
            <p:cNvSpPr txBox="1"/>
            <p:nvPr/>
          </p:nvSpPr>
          <p:spPr>
            <a:xfrm>
              <a:off x="4154661" y="5566519"/>
              <a:ext cx="687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0A1D1B-CB40-494C-A18A-78E1208E5F01}"/>
                </a:ext>
              </a:extLst>
            </p:cNvPr>
            <p:cNvSpPr txBox="1"/>
            <p:nvPr/>
          </p:nvSpPr>
          <p:spPr>
            <a:xfrm>
              <a:off x="703468" y="3506366"/>
              <a:ext cx="472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87CA95-3AE4-400D-AF38-47F234B1E997}"/>
                </a:ext>
              </a:extLst>
            </p:cNvPr>
            <p:cNvSpPr txBox="1"/>
            <p:nvPr/>
          </p:nvSpPr>
          <p:spPr>
            <a:xfrm>
              <a:off x="520483" y="1835910"/>
              <a:ext cx="687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41E5554-5C21-1E81-D509-EC6582A25BB6}"/>
                  </a:ext>
                </a:extLst>
              </p:cNvPr>
              <p:cNvSpPr txBox="1"/>
              <p:nvPr/>
            </p:nvSpPr>
            <p:spPr>
              <a:xfrm>
                <a:off x="5030031" y="5943604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41E5554-5C21-1E81-D509-EC6582A25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031" y="5943604"/>
                <a:ext cx="68789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277DA56-50A8-5E00-2FBC-78BF39871837}"/>
                  </a:ext>
                </a:extLst>
              </p:cNvPr>
              <p:cNvSpPr txBox="1"/>
              <p:nvPr/>
            </p:nvSpPr>
            <p:spPr>
              <a:xfrm>
                <a:off x="888691" y="2098405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6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277DA56-50A8-5E00-2FBC-78BF39871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91" y="2098405"/>
                <a:ext cx="687897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C6EA64-FCE0-A6B3-77EC-4D9AFA4157DC}"/>
                  </a:ext>
                </a:extLst>
              </p14:cNvPr>
              <p14:cNvContentPartPr/>
              <p14:nvPr/>
            </p14:nvContentPartPr>
            <p14:xfrm>
              <a:off x="203760" y="1558800"/>
              <a:ext cx="11802240" cy="5293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C6EA64-FCE0-A6B3-77EC-4D9AFA4157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400" y="1549440"/>
                <a:ext cx="11820960" cy="53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16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87DA4B-601F-A048-AFC5-73FCF27AA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75" y="-29860"/>
            <a:ext cx="2907694" cy="218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B7171-F189-D149-BB8A-870632DD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19" y="-11857"/>
            <a:ext cx="2975428" cy="223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6C9946-F448-E446-9C05-BDEEC945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k-NN:  Choosing k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EF1592F-FCEF-4A49-80CD-EC82E73E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1" y="5818623"/>
            <a:ext cx="7924800" cy="10393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Fisher Iris Data: varying the value of 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CF051-F81D-CC41-AF85-1EB6FF83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6F5C8-A8D4-064D-9896-5E32D05D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761" y="1210760"/>
            <a:ext cx="58547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4EB27C-F6D6-42D8-BB13-792C3261D50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968458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87DA4B-601F-A048-AFC5-73FCF27AA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76" y="-29860"/>
            <a:ext cx="2907695" cy="218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B7171-F189-D149-BB8A-870632DD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19" y="-11857"/>
            <a:ext cx="2975428" cy="2231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6C9946-F448-E446-9C05-BDEEC945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k-NN:  Choosing k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EF1592F-FCEF-4A49-80CD-EC82E73E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1" y="5818623"/>
            <a:ext cx="7924800" cy="10393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Gaussian Data: varying the value of 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CF051-F81D-CC41-AF85-1EB6FF83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6F5C8-A8D4-064D-9896-5E32D05D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761" y="1210760"/>
            <a:ext cx="5854700" cy="439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6F2AB1-7913-48A1-95E5-6D6A8B6BBCE0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180835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C5AA-DECB-49CC-B56A-4AEE36B1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90E7-8ECA-4BE3-92BD-4B639E8D2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Why do we need cross-validation?</a:t>
            </a:r>
          </a:p>
          <a:p>
            <a:pPr lvl="1" fontAlgn="ctr"/>
            <a:r>
              <a:rPr lang="en-US" sz="2800" dirty="0"/>
              <a:t>Choose hyperparameters</a:t>
            </a:r>
          </a:p>
          <a:p>
            <a:pPr lvl="1" fontAlgn="ctr"/>
            <a:r>
              <a:rPr lang="en-US" sz="2800" dirty="0"/>
              <a:t>Choose technique</a:t>
            </a:r>
          </a:p>
          <a:p>
            <a:pPr lvl="1" fontAlgn="ctr"/>
            <a:r>
              <a:rPr lang="en-US" sz="2800" dirty="0"/>
              <a:t>Help make any choices beyond our parameters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But now, we have another choice to make!</a:t>
            </a:r>
          </a:p>
          <a:p>
            <a:pPr lvl="1" fontAlgn="ctr"/>
            <a:r>
              <a:rPr lang="en-US" sz="2800" dirty="0"/>
              <a:t>How do we split training and validation?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Trade-offs</a:t>
            </a:r>
          </a:p>
          <a:p>
            <a:pPr lvl="1" fontAlgn="ctr"/>
            <a:r>
              <a:rPr lang="en-US" sz="2800" dirty="0"/>
              <a:t>More held-out data, better meaning behind validation numbers</a:t>
            </a:r>
          </a:p>
          <a:p>
            <a:pPr lvl="1" fontAlgn="ctr"/>
            <a:r>
              <a:rPr lang="en-US" sz="2800" dirty="0"/>
              <a:t>More held-out data, less data to train 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TexPoint fonts used in EMF.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TexPoint manual before you delete this box.: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10ORIG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EX10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143001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K-fold cross-validation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Create K-fold partition of the dataset.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Do K runs: train using K-1 partitions and calculate validation error on remaining partition (rotating validation partition on each run).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Report average validation error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54920" y="3810000"/>
            <a:ext cx="7660681" cy="2971800"/>
            <a:chOff x="1330919" y="3657600"/>
            <a:chExt cx="7660681" cy="2971800"/>
          </a:xfrm>
        </p:grpSpPr>
        <p:sp>
          <p:nvSpPr>
            <p:cNvPr id="19" name="TextBox 18"/>
            <p:cNvSpPr txBox="1"/>
            <p:nvPr/>
          </p:nvSpPr>
          <p:spPr>
            <a:xfrm>
              <a:off x="7885913" y="3657600"/>
              <a:ext cx="1105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validation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330919" y="3657600"/>
              <a:ext cx="6593881" cy="2971800"/>
              <a:chOff x="1330919" y="3657600"/>
              <a:chExt cx="6593881" cy="2971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479806" y="4454104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06460" y="4428226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34125" y="4343400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Run 1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34125" y="4953000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Run 2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330919" y="6183868"/>
                <a:ext cx="72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Run K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477000" y="3657600"/>
                <a:ext cx="152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772400" y="3657600"/>
                <a:ext cx="152400" cy="457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29400" y="3657600"/>
                <a:ext cx="906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training</a:t>
                </a: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33600" y="3657600"/>
                <a:ext cx="4124325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239774" y="6019800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9E83023-01F6-417C-989C-E1EC025C922E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21090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TexPoint fonts used in EMF.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TexPoint manual before you delete this box.: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10ORIG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EX10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970" y="1447801"/>
            <a:ext cx="83352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Leave-one-out (LOO) cross-validation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Special case of K-fold with K=N partitions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Equivalently, train on N-1 samples and validate on only one sample per run for N runs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364" y="3581400"/>
            <a:ext cx="48672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338870" y="5832896"/>
            <a:ext cx="2743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8126" y="4191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8126" y="47244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4920" y="61838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01000" y="3276600"/>
            <a:ext cx="15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96400" y="3276600"/>
            <a:ext cx="152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3400" y="3276600"/>
            <a:ext cx="90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09914" y="3276600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9D773-6BA9-4EF8-AC5B-752FF619A0ED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4140545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TexPoint fonts used in EMF.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TexPoint manual before you delete this box.: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MI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Y10ORIG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7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EX10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5186" y="1339097"/>
            <a:ext cx="86304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Random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subsampling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Randomly subsample a fixed fraction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(0&lt;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&lt;1)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dataset for validation.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Compute validation error with remaining data as training data.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Repeat K times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Report average validation error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5980" y="3933826"/>
            <a:ext cx="50577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003806" y="4682704"/>
            <a:ext cx="2743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30460" y="4656826"/>
            <a:ext cx="2743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8755" y="47244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8755" y="54218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8755" y="62600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01000" y="3505200"/>
            <a:ext cx="15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96400" y="3505200"/>
            <a:ext cx="152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3400" y="3505200"/>
            <a:ext cx="90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9914" y="3505200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DD564-B780-4CD2-9790-1D5D43963577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846510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644876" cy="2039539"/>
          </a:xfrm>
        </p:spPr>
        <p:txBody>
          <a:bodyPr/>
          <a:lstStyle/>
          <a:p>
            <a:pPr fontAlgn="ctr"/>
            <a:r>
              <a:rPr lang="en-US" dirty="0"/>
              <a:t>Say you are choosing amongst 7 discrete values of a decision tree </a:t>
            </a:r>
            <a:r>
              <a:rPr lang="en-US" i="1" dirty="0"/>
              <a:t>mutual information threshold</a:t>
            </a:r>
            <a:r>
              <a:rPr lang="en-US" dirty="0"/>
              <a:t>, and you want to do K=5-fold cross-validation.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How many times do I have to train my model?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5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7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12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35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5</a:t>
            </a:r>
            <a:r>
              <a:rPr lang="en-US" sz="2800" baseline="30000" dirty="0"/>
              <a:t>7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69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9A5B5-A69B-F5A6-1265-4D35168CB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6380-6ABA-4D5E-1F2F-245B1C55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A9A92-66F5-55AA-9EEF-AF48C09D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E1E59A-1BFC-A62E-FC04-9A57E50676F8}"/>
              </a:ext>
            </a:extLst>
          </p:cNvPr>
          <p:cNvGraphicFramePr>
            <a:graphicFrameLocks noGrp="1"/>
          </p:cNvGraphicFramePr>
          <p:nvPr/>
        </p:nvGraphicFramePr>
        <p:xfrm>
          <a:off x="831809" y="1127725"/>
          <a:ext cx="10542147" cy="4862612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2068803">
                  <a:extLst>
                    <a:ext uri="{9D8B030D-6E8A-4147-A177-3AD203B41FA5}">
                      <a16:colId xmlns:a16="http://schemas.microsoft.com/office/drawing/2014/main" val="619151497"/>
                    </a:ext>
                  </a:extLst>
                </a:gridCol>
                <a:gridCol w="2734746">
                  <a:extLst>
                    <a:ext uri="{9D8B030D-6E8A-4147-A177-3AD203B41FA5}">
                      <a16:colId xmlns:a16="http://schemas.microsoft.com/office/drawing/2014/main" val="198239806"/>
                    </a:ext>
                  </a:extLst>
                </a:gridCol>
                <a:gridCol w="3123869">
                  <a:extLst>
                    <a:ext uri="{9D8B030D-6E8A-4147-A177-3AD203B41FA5}">
                      <a16:colId xmlns:a16="http://schemas.microsoft.com/office/drawing/2014/main" val="4260553970"/>
                    </a:ext>
                  </a:extLst>
                </a:gridCol>
                <a:gridCol w="2614729">
                  <a:extLst>
                    <a:ext uri="{9D8B030D-6E8A-4147-A177-3AD203B41FA5}">
                      <a16:colId xmlns:a16="http://schemas.microsoft.com/office/drawing/2014/main" val="2248865588"/>
                    </a:ext>
                  </a:extLst>
                </a:gridCol>
              </a:tblGrid>
              <a:tr h="49596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081344"/>
                  </a:ext>
                </a:extLst>
              </a:tr>
              <a:tr h="1115925">
                <a:tc>
                  <a:txBody>
                    <a:bodyPr/>
                    <a:lstStyle/>
                    <a:p>
                      <a:r>
                        <a:rPr lang="en-US" sz="2000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training dataset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hyperparameters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best model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 pick the best model parameters by learning on the training dataset for a fixed set of hyperparameters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360095"/>
                  </a:ext>
                </a:extLst>
              </a:tr>
              <a:tr h="1363909">
                <a:tc>
                  <a:txBody>
                    <a:bodyPr/>
                    <a:lstStyle/>
                    <a:p>
                      <a:r>
                        <a:rPr lang="en-US" sz="2000" dirty="0"/>
                        <a:t>Hyperparameter 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training dataset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validation 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best hyperparameters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 pick the best hyperparameters by learning on the training data and evaluating error on the validation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59135"/>
                  </a:ext>
                </a:extLst>
              </a:tr>
              <a:tr h="52290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299681"/>
                  </a:ext>
                </a:extLst>
              </a:tr>
              <a:tr h="1363909">
                <a:tc>
                  <a:txBody>
                    <a:bodyPr/>
                    <a:lstStyle/>
                    <a:p>
                      <a:r>
                        <a:rPr lang="en-US" sz="2000" dirty="0"/>
                        <a:t>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test dataset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hypothesis (i.e. fixed model parameters)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test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 evaluate a hypothesis corresponding to a decision rule with fixed model parameters on a test dataset to obtain test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4980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2674AB-507D-16BA-DEA1-5F15117B3D0F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09222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4FC1-D4B0-4D3A-9541-EC0A582C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0C6F-D577-427E-865D-A9126793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 generalization</a:t>
            </a:r>
          </a:p>
          <a:p>
            <a:r>
              <a:rPr lang="en-US" dirty="0"/>
              <a:t>Which of the following generalize best to unseen examples?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Small tree with low training accuracy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Large tree with low training accuracy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Small tree with high training accuracy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Large tree with high training accuracy</a:t>
            </a:r>
          </a:p>
        </p:txBody>
      </p:sp>
    </p:spTree>
    <p:extLst>
      <p:ext uri="{BB962C8B-B14F-4D97-AF65-F5344CB8AC3E}">
        <p14:creationId xmlns:p14="http://schemas.microsoft.com/office/powerpoint/2010/main" val="162560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712D-F5DD-1273-0A37-64E48E7D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487AA-633F-0FF9-FDE0-0034659CB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101" y="1113178"/>
            <a:ext cx="5543901" cy="515965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3200" dirty="0"/>
              <a:t>Overfitting occurs when model: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is too complex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fits noise or “outliers” in the training dataset as opposed to the actual pattern of interest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doesn’t have enough inductive bias pushing it to generalize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BF3C7-5EEF-9E38-CEAD-6DB49EBBD141}"/>
              </a:ext>
            </a:extLst>
          </p:cNvPr>
          <p:cNvSpPr txBox="1"/>
          <p:nvPr/>
        </p:nvSpPr>
        <p:spPr>
          <a:xfrm>
            <a:off x="406400" y="6444734"/>
            <a:ext cx="346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Slide credit: CMU MLD Henry Chai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5617A4-9AB0-9F9D-3C76-8C4C29AB9B56}"/>
              </a:ext>
            </a:extLst>
          </p:cNvPr>
          <p:cNvSpPr txBox="1">
            <a:spLocks/>
          </p:cNvSpPr>
          <p:nvPr/>
        </p:nvSpPr>
        <p:spPr>
          <a:xfrm>
            <a:off x="265998" y="1113178"/>
            <a:ext cx="5736956" cy="51596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200" dirty="0"/>
              <a:t>Underfitting occurs when model: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is too simple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can’t capture the actual pattern of interest in the training dataset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has too much inductive bias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254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C97B8-1A36-7202-7768-5B8BE3F51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6CBD-EB04-6397-910C-8729DA1C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Overfitting: Classification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CD797D-612B-EF67-7ADE-87BB80C9738A}"/>
              </a:ext>
            </a:extLst>
          </p:cNvPr>
          <p:cNvSpPr txBox="1">
            <a:spLocks/>
          </p:cNvSpPr>
          <p:nvPr/>
        </p:nvSpPr>
        <p:spPr>
          <a:xfrm>
            <a:off x="552099" y="1348308"/>
            <a:ext cx="4168757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Underfitting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700CE-86D9-E19A-B4AE-3F184B842825}"/>
              </a:ext>
            </a:extLst>
          </p:cNvPr>
          <p:cNvSpPr txBox="1">
            <a:spLocks/>
          </p:cNvSpPr>
          <p:nvPr/>
        </p:nvSpPr>
        <p:spPr>
          <a:xfrm>
            <a:off x="6831849" y="1348309"/>
            <a:ext cx="4168757" cy="514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Overfitting</a:t>
            </a:r>
          </a:p>
          <a:p>
            <a:endParaRPr lang="en-US" dirty="0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D48D93A-408C-3129-1793-5AFB9C348771}"/>
              </a:ext>
            </a:extLst>
          </p:cNvPr>
          <p:cNvGrpSpPr/>
          <p:nvPr/>
        </p:nvGrpSpPr>
        <p:grpSpPr>
          <a:xfrm>
            <a:off x="469683" y="2098405"/>
            <a:ext cx="5248245" cy="4564781"/>
            <a:chOff x="469683" y="2098405"/>
            <a:chExt cx="5248245" cy="456478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8CD3753-397F-1F81-4B79-A77656985DC7}"/>
                </a:ext>
              </a:extLst>
            </p:cNvPr>
            <p:cNvGrpSpPr/>
            <p:nvPr/>
          </p:nvGrpSpPr>
          <p:grpSpPr>
            <a:xfrm>
              <a:off x="469683" y="2470912"/>
              <a:ext cx="4597207" cy="4192274"/>
              <a:chOff x="520483" y="1835910"/>
              <a:chExt cx="4597207" cy="4192274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9EDC401-84D5-0BDA-1257-346EFE6CF5BC}"/>
                  </a:ext>
                </a:extLst>
              </p:cNvPr>
              <p:cNvCxnSpPr/>
              <p:nvPr/>
            </p:nvCxnSpPr>
            <p:spPr>
              <a:xfrm>
                <a:off x="1221166" y="2064774"/>
                <a:ext cx="0" cy="3704795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09B6CEE-3DA6-8D42-2B5B-6F704A2949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8991" y="5486892"/>
                <a:ext cx="4208699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87AB03A-F3FA-C159-7FFB-E4B0F05A423A}"/>
                  </a:ext>
                </a:extLst>
              </p:cNvPr>
              <p:cNvSpPr/>
              <p:nvPr/>
            </p:nvSpPr>
            <p:spPr>
              <a:xfrm>
                <a:off x="2347760" y="254875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1BEAC00-82FC-0415-17A7-D50E6BA5CA7F}"/>
                  </a:ext>
                </a:extLst>
              </p:cNvPr>
              <p:cNvSpPr/>
              <p:nvPr/>
            </p:nvSpPr>
            <p:spPr>
              <a:xfrm>
                <a:off x="1883489" y="4679483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77F239C-0764-669B-95F1-224D59767929}"/>
                  </a:ext>
                </a:extLst>
              </p:cNvPr>
              <p:cNvSpPr/>
              <p:nvPr/>
            </p:nvSpPr>
            <p:spPr>
              <a:xfrm>
                <a:off x="1597787" y="488386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B422037-93F5-334C-87E7-C4EE1331B2B7}"/>
                  </a:ext>
                </a:extLst>
              </p:cNvPr>
              <p:cNvSpPr/>
              <p:nvPr/>
            </p:nvSpPr>
            <p:spPr>
              <a:xfrm>
                <a:off x="2120184" y="4258196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14201A2-8E90-E233-6CCD-E8D9B24AC2F0}"/>
                  </a:ext>
                </a:extLst>
              </p:cNvPr>
              <p:cNvSpPr/>
              <p:nvPr/>
            </p:nvSpPr>
            <p:spPr>
              <a:xfrm>
                <a:off x="2437763" y="457395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1492FEE-7E67-294A-7151-D7E7F837A6B5}"/>
                  </a:ext>
                </a:extLst>
              </p:cNvPr>
              <p:cNvSpPr/>
              <p:nvPr/>
            </p:nvSpPr>
            <p:spPr>
              <a:xfrm>
                <a:off x="2279180" y="512050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F0C1CF0-9F1F-C74F-0FB6-5C0B94160567}"/>
                  </a:ext>
                </a:extLst>
              </p:cNvPr>
              <p:cNvSpPr/>
              <p:nvPr/>
            </p:nvSpPr>
            <p:spPr>
              <a:xfrm>
                <a:off x="2638374" y="495244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1AC19E94-43A8-A755-DDE8-964207BB6304}"/>
                  </a:ext>
                </a:extLst>
              </p:cNvPr>
              <p:cNvSpPr/>
              <p:nvPr/>
            </p:nvSpPr>
            <p:spPr>
              <a:xfrm>
                <a:off x="3345818" y="337999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F570A2C-1909-14E0-AEC5-67B914689C45}"/>
                  </a:ext>
                </a:extLst>
              </p:cNvPr>
              <p:cNvSpPr/>
              <p:nvPr/>
            </p:nvSpPr>
            <p:spPr>
              <a:xfrm>
                <a:off x="1697010" y="426106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9C32C8A-05EF-905F-4695-E8B8A45FFD45}"/>
                  </a:ext>
                </a:extLst>
              </p:cNvPr>
              <p:cNvSpPr/>
              <p:nvPr/>
            </p:nvSpPr>
            <p:spPr>
              <a:xfrm>
                <a:off x="1788386" y="336144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CF65E2F-B50C-BC76-5B0C-1639EE1B247C}"/>
                  </a:ext>
                </a:extLst>
              </p:cNvPr>
              <p:cNvSpPr/>
              <p:nvPr/>
            </p:nvSpPr>
            <p:spPr>
              <a:xfrm>
                <a:off x="2224851" y="363079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58BDE10-2A5A-40A3-9D18-E4CEBCA693C1}"/>
                  </a:ext>
                </a:extLst>
              </p:cNvPr>
              <p:cNvSpPr/>
              <p:nvPr/>
            </p:nvSpPr>
            <p:spPr>
              <a:xfrm>
                <a:off x="2902680" y="45739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7AF59889-5435-79A7-FF50-4F9D401107C0}"/>
                  </a:ext>
                </a:extLst>
              </p:cNvPr>
              <p:cNvSpPr/>
              <p:nvPr/>
            </p:nvSpPr>
            <p:spPr>
              <a:xfrm>
                <a:off x="2624945" y="322428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1CC2C3F-4B49-BDC7-C957-3B399BF004F8}"/>
                  </a:ext>
                </a:extLst>
              </p:cNvPr>
              <p:cNvSpPr/>
              <p:nvPr/>
            </p:nvSpPr>
            <p:spPr>
              <a:xfrm>
                <a:off x="3444315" y="417761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576B747-8387-7FE7-27AD-12830FEC7DA6}"/>
                  </a:ext>
                </a:extLst>
              </p:cNvPr>
              <p:cNvSpPr/>
              <p:nvPr/>
            </p:nvSpPr>
            <p:spPr>
              <a:xfrm>
                <a:off x="3504519" y="363079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B0D89A2-2098-6986-3BB6-8CBA0B09D46F}"/>
                  </a:ext>
                </a:extLst>
              </p:cNvPr>
              <p:cNvSpPr/>
              <p:nvPr/>
            </p:nvSpPr>
            <p:spPr>
              <a:xfrm>
                <a:off x="3833808" y="4105397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EDA0C99-67F0-9E87-AD83-4FFDA81C6C96}"/>
                  </a:ext>
                </a:extLst>
              </p:cNvPr>
              <p:cNvSpPr/>
              <p:nvPr/>
            </p:nvSpPr>
            <p:spPr>
              <a:xfrm>
                <a:off x="3019008" y="389905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DBF9AFD5-BF2F-7612-031D-1F296659690D}"/>
                  </a:ext>
                </a:extLst>
              </p:cNvPr>
              <p:cNvSpPr/>
              <p:nvPr/>
            </p:nvSpPr>
            <p:spPr>
              <a:xfrm>
                <a:off x="3505393" y="505192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95D7D1EF-8BCD-FB14-1423-F22E992BD9C5}"/>
                  </a:ext>
                </a:extLst>
              </p:cNvPr>
              <p:cNvSpPr/>
              <p:nvPr/>
            </p:nvSpPr>
            <p:spPr>
              <a:xfrm>
                <a:off x="3642553" y="476359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E158F36E-1BFB-6100-BDD4-1BC50F206826}"/>
                  </a:ext>
                </a:extLst>
              </p:cNvPr>
              <p:cNvSpPr/>
              <p:nvPr/>
            </p:nvSpPr>
            <p:spPr>
              <a:xfrm>
                <a:off x="4048473" y="36926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BE040B1-C484-8132-EE87-208208444C6F}"/>
                  </a:ext>
                </a:extLst>
              </p:cNvPr>
              <p:cNvSpPr/>
              <p:nvPr/>
            </p:nvSpPr>
            <p:spPr>
              <a:xfrm>
                <a:off x="4008920" y="456446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1B7DA848-B16D-5EFC-D8D2-1A5FD03D97FB}"/>
                  </a:ext>
                </a:extLst>
              </p:cNvPr>
              <p:cNvSpPr/>
              <p:nvPr/>
            </p:nvSpPr>
            <p:spPr>
              <a:xfrm>
                <a:off x="4264324" y="503354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8BBDC1A-5E95-0041-D5F4-FDA0571B9060}"/>
                  </a:ext>
                </a:extLst>
              </p:cNvPr>
              <p:cNvSpPr/>
              <p:nvPr/>
            </p:nvSpPr>
            <p:spPr>
              <a:xfrm>
                <a:off x="3009396" y="26114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F12C23DC-086C-C4B5-1008-926ACEBD879F}"/>
                  </a:ext>
                </a:extLst>
              </p:cNvPr>
              <p:cNvSpPr/>
              <p:nvPr/>
            </p:nvSpPr>
            <p:spPr>
              <a:xfrm>
                <a:off x="3551720" y="270785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3E0B166-5A99-68A0-1BCD-BC7D5B026575}"/>
                  </a:ext>
                </a:extLst>
              </p:cNvPr>
              <p:cNvSpPr/>
              <p:nvPr/>
            </p:nvSpPr>
            <p:spPr>
              <a:xfrm>
                <a:off x="3871760" y="307828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6843B6E-5105-9B23-F562-3671CB4B3B0C}"/>
                  </a:ext>
                </a:extLst>
              </p:cNvPr>
              <p:cNvSpPr/>
              <p:nvPr/>
            </p:nvSpPr>
            <p:spPr>
              <a:xfrm>
                <a:off x="1561212" y="441346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5111558-2BAB-B546-AF60-A9B70B4915E5}"/>
                  </a:ext>
                </a:extLst>
              </p:cNvPr>
              <p:cNvSpPr/>
              <p:nvPr/>
            </p:nvSpPr>
            <p:spPr>
              <a:xfrm>
                <a:off x="2142020" y="4550626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D858C58-87C8-D883-1CCB-E3C0DC4CEC98}"/>
                  </a:ext>
                </a:extLst>
              </p:cNvPr>
              <p:cNvSpPr/>
              <p:nvPr/>
            </p:nvSpPr>
            <p:spPr>
              <a:xfrm>
                <a:off x="2193152" y="4816643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DB82395-FE8C-8110-0EE6-24D510308091}"/>
                  </a:ext>
                </a:extLst>
              </p:cNvPr>
              <p:cNvSpPr/>
              <p:nvPr/>
            </p:nvSpPr>
            <p:spPr>
              <a:xfrm>
                <a:off x="1765590" y="4957097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3F6B27EE-3126-5713-FEB4-4E5FC645C3F2}"/>
                  </a:ext>
                </a:extLst>
              </p:cNvPr>
              <p:cNvSpPr/>
              <p:nvPr/>
            </p:nvSpPr>
            <p:spPr>
              <a:xfrm>
                <a:off x="2356718" y="4910137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842E9690-F4B7-8B92-0AA0-00111FEB5265}"/>
                  </a:ext>
                </a:extLst>
              </p:cNvPr>
              <p:cNvSpPr/>
              <p:nvPr/>
            </p:nvSpPr>
            <p:spPr>
              <a:xfrm>
                <a:off x="2071016" y="5114515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62ECD45-5BE7-4422-A307-FA566C50DA44}"/>
                  </a:ext>
                </a:extLst>
              </p:cNvPr>
              <p:cNvSpPr/>
              <p:nvPr/>
            </p:nvSpPr>
            <p:spPr>
              <a:xfrm>
                <a:off x="2546962" y="519164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385AC26C-6964-7127-3AF4-970F0712F638}"/>
                  </a:ext>
                </a:extLst>
              </p:cNvPr>
              <p:cNvSpPr/>
              <p:nvPr/>
            </p:nvSpPr>
            <p:spPr>
              <a:xfrm>
                <a:off x="2534980" y="345594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84BE0B7-3036-09E8-F374-39864921C946}"/>
                  </a:ext>
                </a:extLst>
              </p:cNvPr>
              <p:cNvSpPr/>
              <p:nvPr/>
            </p:nvSpPr>
            <p:spPr>
              <a:xfrm>
                <a:off x="2595184" y="2909134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0AA5355E-A539-ADD8-3FBB-03CB09414762}"/>
                  </a:ext>
                </a:extLst>
              </p:cNvPr>
              <p:cNvSpPr/>
              <p:nvPr/>
            </p:nvSpPr>
            <p:spPr>
              <a:xfrm>
                <a:off x="2924473" y="338373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D0A7C2DA-58DC-482A-DAC1-2E89A7610972}"/>
                  </a:ext>
                </a:extLst>
              </p:cNvPr>
              <p:cNvSpPr/>
              <p:nvPr/>
            </p:nvSpPr>
            <p:spPr>
              <a:xfrm>
                <a:off x="2109673" y="317738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BB886555-9931-CF75-E537-7554FF2928B6}"/>
                  </a:ext>
                </a:extLst>
              </p:cNvPr>
              <p:cNvSpPr/>
              <p:nvPr/>
            </p:nvSpPr>
            <p:spPr>
              <a:xfrm>
                <a:off x="3139138" y="297098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B9A7607-5A90-3B21-7FBC-DBD29F2BBB15}"/>
                  </a:ext>
                </a:extLst>
              </p:cNvPr>
              <p:cNvSpPr/>
              <p:nvPr/>
            </p:nvSpPr>
            <p:spPr>
              <a:xfrm>
                <a:off x="3899353" y="336920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718EABE-5B70-B6E2-FFD9-AEF48A9DEEAD}"/>
                  </a:ext>
                </a:extLst>
              </p:cNvPr>
              <p:cNvSpPr/>
              <p:nvPr/>
            </p:nvSpPr>
            <p:spPr>
              <a:xfrm>
                <a:off x="3959557" y="282239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A8CCA75-AA9B-9085-599F-F7CFAAFE18DA}"/>
                  </a:ext>
                </a:extLst>
              </p:cNvPr>
              <p:cNvSpPr/>
              <p:nvPr/>
            </p:nvSpPr>
            <p:spPr>
              <a:xfrm>
                <a:off x="4288846" y="329699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57CED754-6D35-2E04-C90D-38C1AB0E5916}"/>
                  </a:ext>
                </a:extLst>
              </p:cNvPr>
              <p:cNvSpPr/>
              <p:nvPr/>
            </p:nvSpPr>
            <p:spPr>
              <a:xfrm>
                <a:off x="3474046" y="309064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79EA524-6253-B286-5AFC-E3D47786D0FF}"/>
                  </a:ext>
                </a:extLst>
              </p:cNvPr>
              <p:cNvSpPr/>
              <p:nvPr/>
            </p:nvSpPr>
            <p:spPr>
              <a:xfrm>
                <a:off x="4503511" y="2884247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E979A48-2418-B8AD-1EC2-6A4A3B6D0655}"/>
                  </a:ext>
                </a:extLst>
              </p:cNvPr>
              <p:cNvSpPr/>
              <p:nvPr/>
            </p:nvSpPr>
            <p:spPr>
              <a:xfrm>
                <a:off x="1755465" y="386214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F455F6E-AA2B-EACF-C442-F5FC688DBCDE}"/>
                  </a:ext>
                </a:extLst>
              </p:cNvPr>
              <p:cNvSpPr/>
              <p:nvPr/>
            </p:nvSpPr>
            <p:spPr>
              <a:xfrm>
                <a:off x="1451512" y="378001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ECAA7B2F-20AA-12B9-77A3-90CB66CB5840}"/>
                  </a:ext>
                </a:extLst>
              </p:cNvPr>
              <p:cNvSpPr/>
              <p:nvPr/>
            </p:nvSpPr>
            <p:spPr>
              <a:xfrm>
                <a:off x="2113504" y="394213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E5D3BF8B-A4E0-A6B0-EA35-5EF4022B1105}"/>
                  </a:ext>
                </a:extLst>
              </p:cNvPr>
              <p:cNvSpPr/>
              <p:nvPr/>
            </p:nvSpPr>
            <p:spPr>
              <a:xfrm>
                <a:off x="3336886" y="447542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E161C70B-39B8-9666-D755-75E8B625F03E}"/>
                  </a:ext>
                </a:extLst>
              </p:cNvPr>
              <p:cNvSpPr/>
              <p:nvPr/>
            </p:nvSpPr>
            <p:spPr>
              <a:xfrm>
                <a:off x="3276298" y="4727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1BD1E76A-3D27-B9DB-4925-2CCDC0EEF373}"/>
                  </a:ext>
                </a:extLst>
              </p:cNvPr>
              <p:cNvSpPr/>
              <p:nvPr/>
            </p:nvSpPr>
            <p:spPr>
              <a:xfrm>
                <a:off x="3143115" y="499051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5B56D534-F614-F5F2-103D-F2D2FC3ED1C5}"/>
                  </a:ext>
                </a:extLst>
              </p:cNvPr>
              <p:cNvSpPr/>
              <p:nvPr/>
            </p:nvSpPr>
            <p:spPr>
              <a:xfrm>
                <a:off x="3344878" y="286988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091C8A01-386A-A3EB-4248-2DD03D759859}"/>
                  </a:ext>
                </a:extLst>
              </p:cNvPr>
              <p:cNvSpPr/>
              <p:nvPr/>
            </p:nvSpPr>
            <p:spPr>
              <a:xfrm>
                <a:off x="3062939" y="415665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33F5FCED-4604-2F96-32B8-E1BFC7D7F1CF}"/>
                  </a:ext>
                </a:extLst>
              </p:cNvPr>
              <p:cNvSpPr/>
              <p:nvPr/>
            </p:nvSpPr>
            <p:spPr>
              <a:xfrm>
                <a:off x="3123143" y="360984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8CD5AED9-84B1-3B07-0C0A-5286250EC987}"/>
                  </a:ext>
                </a:extLst>
              </p:cNvPr>
              <p:cNvSpPr/>
              <p:nvPr/>
            </p:nvSpPr>
            <p:spPr>
              <a:xfrm>
                <a:off x="2637632" y="387809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0E6F0DBA-94A7-D294-11A2-361EA7569C59}"/>
                  </a:ext>
                </a:extLst>
              </p:cNvPr>
              <p:cNvSpPr/>
              <p:nvPr/>
            </p:nvSpPr>
            <p:spPr>
              <a:xfrm>
                <a:off x="1789557" y="287247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EE8F130E-A6E4-FB76-6A0D-5D2C5915A416}"/>
                  </a:ext>
                </a:extLst>
              </p:cNvPr>
              <p:cNvSpPr/>
              <p:nvPr/>
            </p:nvSpPr>
            <p:spPr>
              <a:xfrm>
                <a:off x="2641114" y="261970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F380853-B850-4CE7-AB76-9ED7F4753ED1}"/>
                  </a:ext>
                </a:extLst>
              </p:cNvPr>
              <p:cNvSpPr/>
              <p:nvPr/>
            </p:nvSpPr>
            <p:spPr>
              <a:xfrm>
                <a:off x="2155603" y="288795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53F9E83C-2D56-42F1-5877-11045AEB9E9B}"/>
                  </a:ext>
                </a:extLst>
              </p:cNvPr>
              <p:cNvSpPr/>
              <p:nvPr/>
            </p:nvSpPr>
            <p:spPr>
              <a:xfrm>
                <a:off x="1988930" y="482801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B37525EA-5CDF-C69C-6416-78EFE892AD88}"/>
                  </a:ext>
                </a:extLst>
              </p:cNvPr>
              <p:cNvSpPr/>
              <p:nvPr/>
            </p:nvSpPr>
            <p:spPr>
              <a:xfrm>
                <a:off x="2462159" y="5058664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404ACB3D-9E1F-C882-A1D2-D686878FF9B7}"/>
                  </a:ext>
                </a:extLst>
              </p:cNvPr>
              <p:cNvSpPr/>
              <p:nvPr/>
            </p:nvSpPr>
            <p:spPr>
              <a:xfrm>
                <a:off x="2176457" y="5263042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BC5AF4D8-C7FD-82F7-505B-4B18EBE224BD}"/>
                  </a:ext>
                </a:extLst>
              </p:cNvPr>
              <p:cNvSpPr/>
              <p:nvPr/>
            </p:nvSpPr>
            <p:spPr>
              <a:xfrm>
                <a:off x="1382932" y="422523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4CBE4FD-67AA-CA30-CC17-E9466AB51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466" y="3747002"/>
                <a:ext cx="20611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A9310363-D183-C458-00AC-74E5142C1B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382" y="2070602"/>
                <a:ext cx="20611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4BCBFD0-412C-43BC-F24F-6B69543D80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8841" y="5375845"/>
                <a:ext cx="0" cy="22171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9D80DD0-751F-42EF-B841-1A951F723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511" y="5375845"/>
                <a:ext cx="0" cy="22171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F5FA1C5-E10C-B8A5-DA15-2CE906369FC9}"/>
                  </a:ext>
                </a:extLst>
              </p:cNvPr>
              <p:cNvSpPr txBox="1"/>
              <p:nvPr/>
            </p:nvSpPr>
            <p:spPr>
              <a:xfrm>
                <a:off x="2651097" y="5564115"/>
                <a:ext cx="4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61BE09A-7EB6-1056-C10D-F50DF3431B65}"/>
                  </a:ext>
                </a:extLst>
              </p:cNvPr>
              <p:cNvSpPr txBox="1"/>
              <p:nvPr/>
            </p:nvSpPr>
            <p:spPr>
              <a:xfrm>
                <a:off x="4154661" y="5566519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4719CB8-B9D9-7D1E-8A19-9D9517977E05}"/>
                  </a:ext>
                </a:extLst>
              </p:cNvPr>
              <p:cNvSpPr txBox="1"/>
              <p:nvPr/>
            </p:nvSpPr>
            <p:spPr>
              <a:xfrm>
                <a:off x="703468" y="3506366"/>
                <a:ext cx="4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AC00844-289F-EFDF-9635-39EC7B0880F5}"/>
                  </a:ext>
                </a:extLst>
              </p:cNvPr>
              <p:cNvSpPr txBox="1"/>
              <p:nvPr/>
            </p:nvSpPr>
            <p:spPr>
              <a:xfrm>
                <a:off x="520483" y="1835910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A4FD5C8D-1DDF-79CE-48F7-03B247FC5E45}"/>
                    </a:ext>
                  </a:extLst>
                </p:cNvPr>
                <p:cNvSpPr txBox="1"/>
                <p:nvPr/>
              </p:nvSpPr>
              <p:spPr>
                <a:xfrm>
                  <a:off x="5030031" y="5943604"/>
                  <a:ext cx="6878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A4FD5C8D-1DDF-79CE-48F7-03B247FC5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031" y="5943604"/>
                  <a:ext cx="687897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3EAD4154-89E4-68CD-BB6B-AA2CB6FB462F}"/>
                    </a:ext>
                  </a:extLst>
                </p:cNvPr>
                <p:cNvSpPr txBox="1"/>
                <p:nvPr/>
              </p:nvSpPr>
              <p:spPr>
                <a:xfrm>
                  <a:off x="888691" y="2098405"/>
                  <a:ext cx="6878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3EAD4154-89E4-68CD-BB6B-AA2CB6FB46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691" y="2098405"/>
                  <a:ext cx="68789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F3A4442-79B8-FA69-C5A8-079BEF1631EC}"/>
              </a:ext>
            </a:extLst>
          </p:cNvPr>
          <p:cNvGrpSpPr/>
          <p:nvPr/>
        </p:nvGrpSpPr>
        <p:grpSpPr>
          <a:xfrm>
            <a:off x="6228689" y="2099613"/>
            <a:ext cx="5248245" cy="4564781"/>
            <a:chOff x="469683" y="2098405"/>
            <a:chExt cx="5248245" cy="4564781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02194F4C-D033-AC64-D07F-79FAFF31C989}"/>
                </a:ext>
              </a:extLst>
            </p:cNvPr>
            <p:cNvGrpSpPr/>
            <p:nvPr/>
          </p:nvGrpSpPr>
          <p:grpSpPr>
            <a:xfrm>
              <a:off x="469683" y="2470912"/>
              <a:ext cx="4597207" cy="4192274"/>
              <a:chOff x="520483" y="1835910"/>
              <a:chExt cx="4597207" cy="4192274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F5E18332-A90C-0BC1-9B05-34E80C7132DD}"/>
                  </a:ext>
                </a:extLst>
              </p:cNvPr>
              <p:cNvCxnSpPr/>
              <p:nvPr/>
            </p:nvCxnSpPr>
            <p:spPr>
              <a:xfrm>
                <a:off x="1221166" y="2064774"/>
                <a:ext cx="0" cy="3704795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E97E0A6-092E-F0D3-D6CB-0A09604528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8991" y="5486892"/>
                <a:ext cx="4208699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5E77CF96-70AE-54D6-D667-D5434F99D193}"/>
                  </a:ext>
                </a:extLst>
              </p:cNvPr>
              <p:cNvSpPr/>
              <p:nvPr/>
            </p:nvSpPr>
            <p:spPr>
              <a:xfrm>
                <a:off x="2347760" y="254875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D327C4AC-3A8B-378F-502A-2EEB987BEC70}"/>
                  </a:ext>
                </a:extLst>
              </p:cNvPr>
              <p:cNvSpPr/>
              <p:nvPr/>
            </p:nvSpPr>
            <p:spPr>
              <a:xfrm>
                <a:off x="1883489" y="4679483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B7A20E1E-939F-12EA-D7F3-A5F945D86286}"/>
                  </a:ext>
                </a:extLst>
              </p:cNvPr>
              <p:cNvSpPr/>
              <p:nvPr/>
            </p:nvSpPr>
            <p:spPr>
              <a:xfrm>
                <a:off x="1597787" y="488386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C344819-DACB-059E-B108-BE2BB32437DD}"/>
                  </a:ext>
                </a:extLst>
              </p:cNvPr>
              <p:cNvSpPr/>
              <p:nvPr/>
            </p:nvSpPr>
            <p:spPr>
              <a:xfrm>
                <a:off x="2120184" y="4258196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E0358E5C-07B2-7590-42BB-EBC6596BEDFF}"/>
                  </a:ext>
                </a:extLst>
              </p:cNvPr>
              <p:cNvSpPr/>
              <p:nvPr/>
            </p:nvSpPr>
            <p:spPr>
              <a:xfrm>
                <a:off x="2437763" y="457395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10E3EF28-1133-DD8B-6179-75907673891D}"/>
                  </a:ext>
                </a:extLst>
              </p:cNvPr>
              <p:cNvSpPr/>
              <p:nvPr/>
            </p:nvSpPr>
            <p:spPr>
              <a:xfrm>
                <a:off x="2279180" y="512050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1E046A97-8D00-65EE-9477-554E9988FF07}"/>
                  </a:ext>
                </a:extLst>
              </p:cNvPr>
              <p:cNvSpPr/>
              <p:nvPr/>
            </p:nvSpPr>
            <p:spPr>
              <a:xfrm>
                <a:off x="2638374" y="4952441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51C8CB3A-78DC-02BC-0FC7-87631A868401}"/>
                  </a:ext>
                </a:extLst>
              </p:cNvPr>
              <p:cNvSpPr/>
              <p:nvPr/>
            </p:nvSpPr>
            <p:spPr>
              <a:xfrm>
                <a:off x="3345818" y="337999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8B446DEA-CE99-0766-A0D1-8EC2C8B729BC}"/>
                  </a:ext>
                </a:extLst>
              </p:cNvPr>
              <p:cNvSpPr/>
              <p:nvPr/>
            </p:nvSpPr>
            <p:spPr>
              <a:xfrm>
                <a:off x="1697010" y="426106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D8517A7B-6649-D45A-9BBE-1488A3B9EC50}"/>
                  </a:ext>
                </a:extLst>
              </p:cNvPr>
              <p:cNvSpPr/>
              <p:nvPr/>
            </p:nvSpPr>
            <p:spPr>
              <a:xfrm>
                <a:off x="1788386" y="336144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66399FE5-E394-BD3B-72D1-689760EAD035}"/>
                  </a:ext>
                </a:extLst>
              </p:cNvPr>
              <p:cNvSpPr/>
              <p:nvPr/>
            </p:nvSpPr>
            <p:spPr>
              <a:xfrm>
                <a:off x="2224851" y="363079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B61C6B2C-BB1E-B92F-A797-CECF660C8F4F}"/>
                  </a:ext>
                </a:extLst>
              </p:cNvPr>
              <p:cNvSpPr/>
              <p:nvPr/>
            </p:nvSpPr>
            <p:spPr>
              <a:xfrm>
                <a:off x="2902680" y="45739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D206EB6F-25BB-54A6-ABF0-DC7C96A59BAB}"/>
                  </a:ext>
                </a:extLst>
              </p:cNvPr>
              <p:cNvSpPr/>
              <p:nvPr/>
            </p:nvSpPr>
            <p:spPr>
              <a:xfrm>
                <a:off x="2624945" y="322428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5B61FE29-E125-DDE9-255B-49E41ADB5DB7}"/>
                  </a:ext>
                </a:extLst>
              </p:cNvPr>
              <p:cNvSpPr/>
              <p:nvPr/>
            </p:nvSpPr>
            <p:spPr>
              <a:xfrm>
                <a:off x="3444315" y="417761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11A2766F-9A28-BB8A-FA8F-EA8A18C7A996}"/>
                  </a:ext>
                </a:extLst>
              </p:cNvPr>
              <p:cNvSpPr/>
              <p:nvPr/>
            </p:nvSpPr>
            <p:spPr>
              <a:xfrm>
                <a:off x="3504519" y="363079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1665492-43CA-E028-94E2-1C936EB9E9DD}"/>
                  </a:ext>
                </a:extLst>
              </p:cNvPr>
              <p:cNvSpPr/>
              <p:nvPr/>
            </p:nvSpPr>
            <p:spPr>
              <a:xfrm>
                <a:off x="3833808" y="4105397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A2AAB43B-41ED-7BCF-F6E9-1C0FAEDCA24D}"/>
                  </a:ext>
                </a:extLst>
              </p:cNvPr>
              <p:cNvSpPr/>
              <p:nvPr/>
            </p:nvSpPr>
            <p:spPr>
              <a:xfrm>
                <a:off x="3019008" y="389905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5A3CE70F-DF79-1661-1DF3-8480E872BFE9}"/>
                  </a:ext>
                </a:extLst>
              </p:cNvPr>
              <p:cNvSpPr/>
              <p:nvPr/>
            </p:nvSpPr>
            <p:spPr>
              <a:xfrm>
                <a:off x="3505393" y="505192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3D6F43D-4BED-E50E-DE6E-F0F5BCEFA1E2}"/>
                  </a:ext>
                </a:extLst>
              </p:cNvPr>
              <p:cNvSpPr/>
              <p:nvPr/>
            </p:nvSpPr>
            <p:spPr>
              <a:xfrm>
                <a:off x="3642553" y="476359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81426407-D002-A165-36BF-F6D413B2AA06}"/>
                  </a:ext>
                </a:extLst>
              </p:cNvPr>
              <p:cNvSpPr/>
              <p:nvPr/>
            </p:nvSpPr>
            <p:spPr>
              <a:xfrm>
                <a:off x="4048473" y="36926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77A841ED-A69D-EB90-44A0-BA1DB2AA03A1}"/>
                  </a:ext>
                </a:extLst>
              </p:cNvPr>
              <p:cNvSpPr/>
              <p:nvPr/>
            </p:nvSpPr>
            <p:spPr>
              <a:xfrm>
                <a:off x="4008920" y="456446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8C109DAC-3D82-911F-6296-605A1BEFA410}"/>
                  </a:ext>
                </a:extLst>
              </p:cNvPr>
              <p:cNvSpPr/>
              <p:nvPr/>
            </p:nvSpPr>
            <p:spPr>
              <a:xfrm>
                <a:off x="4264324" y="503354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B8937CF0-387A-B9A2-A817-6D4CBF992449}"/>
                  </a:ext>
                </a:extLst>
              </p:cNvPr>
              <p:cNvSpPr/>
              <p:nvPr/>
            </p:nvSpPr>
            <p:spPr>
              <a:xfrm>
                <a:off x="3009396" y="261145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7D9BFE1D-7D9E-78CA-0E40-8EA2E3C8DDC6}"/>
                  </a:ext>
                </a:extLst>
              </p:cNvPr>
              <p:cNvSpPr/>
              <p:nvPr/>
            </p:nvSpPr>
            <p:spPr>
              <a:xfrm>
                <a:off x="3551720" y="2707850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241E8334-48BC-A76A-592A-1A7961112E54}"/>
                  </a:ext>
                </a:extLst>
              </p:cNvPr>
              <p:cNvSpPr/>
              <p:nvPr/>
            </p:nvSpPr>
            <p:spPr>
              <a:xfrm>
                <a:off x="3871760" y="307828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365CF9F7-9521-783C-77B0-9000ECC6A1CC}"/>
                  </a:ext>
                </a:extLst>
              </p:cNvPr>
              <p:cNvSpPr/>
              <p:nvPr/>
            </p:nvSpPr>
            <p:spPr>
              <a:xfrm>
                <a:off x="1561212" y="441346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35C9175-E74D-67E3-E839-4DB9260EA45F}"/>
                  </a:ext>
                </a:extLst>
              </p:cNvPr>
              <p:cNvSpPr/>
              <p:nvPr/>
            </p:nvSpPr>
            <p:spPr>
              <a:xfrm>
                <a:off x="2142020" y="4550626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30AA2E8-A106-4DF0-ADAF-E48418CA3124}"/>
                  </a:ext>
                </a:extLst>
              </p:cNvPr>
              <p:cNvSpPr/>
              <p:nvPr/>
            </p:nvSpPr>
            <p:spPr>
              <a:xfrm>
                <a:off x="2193152" y="4816643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1A7D45C6-E926-D151-A51B-5A37F97429A6}"/>
                  </a:ext>
                </a:extLst>
              </p:cNvPr>
              <p:cNvSpPr/>
              <p:nvPr/>
            </p:nvSpPr>
            <p:spPr>
              <a:xfrm>
                <a:off x="1765590" y="4957097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7DE31FCC-ED0F-9775-A8B8-65733649FAAA}"/>
                  </a:ext>
                </a:extLst>
              </p:cNvPr>
              <p:cNvSpPr/>
              <p:nvPr/>
            </p:nvSpPr>
            <p:spPr>
              <a:xfrm>
                <a:off x="2356718" y="4910137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CC5B1BB3-533A-7F74-6DF8-89874EB35B74}"/>
                  </a:ext>
                </a:extLst>
              </p:cNvPr>
              <p:cNvSpPr/>
              <p:nvPr/>
            </p:nvSpPr>
            <p:spPr>
              <a:xfrm>
                <a:off x="2071016" y="5114515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367FABD4-CE9E-5012-FE1A-BA0AB8A0B67C}"/>
                  </a:ext>
                </a:extLst>
              </p:cNvPr>
              <p:cNvSpPr/>
              <p:nvPr/>
            </p:nvSpPr>
            <p:spPr>
              <a:xfrm>
                <a:off x="2546962" y="519164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C37902A4-561D-FB05-CD4C-84F42C32E033}"/>
                  </a:ext>
                </a:extLst>
              </p:cNvPr>
              <p:cNvSpPr/>
              <p:nvPr/>
            </p:nvSpPr>
            <p:spPr>
              <a:xfrm>
                <a:off x="2534980" y="345594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0E5CDCBD-7CEA-93B8-FC8D-9B63B4593484}"/>
                  </a:ext>
                </a:extLst>
              </p:cNvPr>
              <p:cNvSpPr/>
              <p:nvPr/>
            </p:nvSpPr>
            <p:spPr>
              <a:xfrm>
                <a:off x="2595184" y="2909134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6101A9D3-BB36-FDD4-9FBF-ADEEF0574C85}"/>
                  </a:ext>
                </a:extLst>
              </p:cNvPr>
              <p:cNvSpPr/>
              <p:nvPr/>
            </p:nvSpPr>
            <p:spPr>
              <a:xfrm>
                <a:off x="2924473" y="338373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A816FEA9-8C4D-2DBF-1AD4-45C16080468C}"/>
                  </a:ext>
                </a:extLst>
              </p:cNvPr>
              <p:cNvSpPr/>
              <p:nvPr/>
            </p:nvSpPr>
            <p:spPr>
              <a:xfrm>
                <a:off x="2109673" y="317738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D8F56E5E-8D89-B213-22C7-09F820D5A240}"/>
                  </a:ext>
                </a:extLst>
              </p:cNvPr>
              <p:cNvSpPr/>
              <p:nvPr/>
            </p:nvSpPr>
            <p:spPr>
              <a:xfrm>
                <a:off x="3139138" y="297098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56727ADB-6E84-811E-246A-D47615E77EAD}"/>
                  </a:ext>
                </a:extLst>
              </p:cNvPr>
              <p:cNvSpPr/>
              <p:nvPr/>
            </p:nvSpPr>
            <p:spPr>
              <a:xfrm>
                <a:off x="3899353" y="336920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8326C910-A33A-F0A6-B29A-AAFC95F0A6B6}"/>
                  </a:ext>
                </a:extLst>
              </p:cNvPr>
              <p:cNvSpPr/>
              <p:nvPr/>
            </p:nvSpPr>
            <p:spPr>
              <a:xfrm>
                <a:off x="3959557" y="282239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41177DA-0357-6620-094B-87E0E4E14F32}"/>
                  </a:ext>
                </a:extLst>
              </p:cNvPr>
              <p:cNvSpPr/>
              <p:nvPr/>
            </p:nvSpPr>
            <p:spPr>
              <a:xfrm>
                <a:off x="4288846" y="329699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9EFEBEE8-756F-960B-95CC-170D30C541B3}"/>
                  </a:ext>
                </a:extLst>
              </p:cNvPr>
              <p:cNvSpPr/>
              <p:nvPr/>
            </p:nvSpPr>
            <p:spPr>
              <a:xfrm>
                <a:off x="3474046" y="3090649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A8881FE6-0B75-87EE-BD29-5C194748651C}"/>
                  </a:ext>
                </a:extLst>
              </p:cNvPr>
              <p:cNvSpPr/>
              <p:nvPr/>
            </p:nvSpPr>
            <p:spPr>
              <a:xfrm>
                <a:off x="4503511" y="2884247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8F2C0D8E-0AD5-3BBE-A36A-20E4FD929E00}"/>
                  </a:ext>
                </a:extLst>
              </p:cNvPr>
              <p:cNvSpPr/>
              <p:nvPr/>
            </p:nvSpPr>
            <p:spPr>
              <a:xfrm>
                <a:off x="1755465" y="386214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AA47C90F-3C6F-F45F-301B-28CEA65645BF}"/>
                  </a:ext>
                </a:extLst>
              </p:cNvPr>
              <p:cNvSpPr/>
              <p:nvPr/>
            </p:nvSpPr>
            <p:spPr>
              <a:xfrm>
                <a:off x="1451512" y="3780011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F08F0AFE-950A-C357-1E9D-3F59CC741D22}"/>
                  </a:ext>
                </a:extLst>
              </p:cNvPr>
              <p:cNvSpPr/>
              <p:nvPr/>
            </p:nvSpPr>
            <p:spPr>
              <a:xfrm>
                <a:off x="2113504" y="394213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8E8071C3-524C-BBD4-BF4F-1FD5824E7306}"/>
                  </a:ext>
                </a:extLst>
              </p:cNvPr>
              <p:cNvSpPr/>
              <p:nvPr/>
            </p:nvSpPr>
            <p:spPr>
              <a:xfrm>
                <a:off x="3336886" y="447542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1672DC3-3924-EC0B-E6E2-65FFEA6DA70B}"/>
                  </a:ext>
                </a:extLst>
              </p:cNvPr>
              <p:cNvSpPr/>
              <p:nvPr/>
            </p:nvSpPr>
            <p:spPr>
              <a:xfrm>
                <a:off x="3276298" y="4727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60DB03E7-AE93-F81B-25F3-C17E69C4F6CF}"/>
                  </a:ext>
                </a:extLst>
              </p:cNvPr>
              <p:cNvSpPr/>
              <p:nvPr/>
            </p:nvSpPr>
            <p:spPr>
              <a:xfrm>
                <a:off x="3143115" y="499051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24EDD695-F767-7C7A-E4BE-268B31862D23}"/>
                  </a:ext>
                </a:extLst>
              </p:cNvPr>
              <p:cNvSpPr/>
              <p:nvPr/>
            </p:nvSpPr>
            <p:spPr>
              <a:xfrm>
                <a:off x="3344878" y="286988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3FDD93DB-6712-AEE4-582B-04B6B01CD902}"/>
                  </a:ext>
                </a:extLst>
              </p:cNvPr>
              <p:cNvSpPr/>
              <p:nvPr/>
            </p:nvSpPr>
            <p:spPr>
              <a:xfrm>
                <a:off x="3062939" y="415665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7484BC25-0464-D890-2E8C-CEFE63890669}"/>
                  </a:ext>
                </a:extLst>
              </p:cNvPr>
              <p:cNvSpPr/>
              <p:nvPr/>
            </p:nvSpPr>
            <p:spPr>
              <a:xfrm>
                <a:off x="3123143" y="360984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80CC7A6A-1451-9E7A-7870-4E4BB4E36189}"/>
                  </a:ext>
                </a:extLst>
              </p:cNvPr>
              <p:cNvSpPr/>
              <p:nvPr/>
            </p:nvSpPr>
            <p:spPr>
              <a:xfrm>
                <a:off x="2637632" y="387809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CD43ECAB-A3A7-545D-2F36-FFEC21F3BB75}"/>
                  </a:ext>
                </a:extLst>
              </p:cNvPr>
              <p:cNvSpPr/>
              <p:nvPr/>
            </p:nvSpPr>
            <p:spPr>
              <a:xfrm>
                <a:off x="1789557" y="287247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DD5227D-1689-6D81-1B29-E9577AACAFAE}"/>
                  </a:ext>
                </a:extLst>
              </p:cNvPr>
              <p:cNvSpPr/>
              <p:nvPr/>
            </p:nvSpPr>
            <p:spPr>
              <a:xfrm>
                <a:off x="2641114" y="2619702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DE59157-9A64-7567-BD4D-A09988AD5DA2}"/>
                  </a:ext>
                </a:extLst>
              </p:cNvPr>
              <p:cNvSpPr/>
              <p:nvPr/>
            </p:nvSpPr>
            <p:spPr>
              <a:xfrm>
                <a:off x="2155603" y="2887956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322E7C69-CDDE-36CB-4A7B-92FB58C8E386}"/>
                  </a:ext>
                </a:extLst>
              </p:cNvPr>
              <p:cNvSpPr/>
              <p:nvPr/>
            </p:nvSpPr>
            <p:spPr>
              <a:xfrm>
                <a:off x="1988930" y="4828010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A61E6052-B1C2-B09A-EE15-F2D297C4515E}"/>
                  </a:ext>
                </a:extLst>
              </p:cNvPr>
              <p:cNvSpPr/>
              <p:nvPr/>
            </p:nvSpPr>
            <p:spPr>
              <a:xfrm>
                <a:off x="2462159" y="5058664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99BCDF2E-4945-39D0-C830-4248A773320A}"/>
                  </a:ext>
                </a:extLst>
              </p:cNvPr>
              <p:cNvSpPr/>
              <p:nvPr/>
            </p:nvSpPr>
            <p:spPr>
              <a:xfrm>
                <a:off x="2176457" y="5263042"/>
                <a:ext cx="137160" cy="1371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474766FC-A93A-1F69-3331-683EDE5A41AE}"/>
                  </a:ext>
                </a:extLst>
              </p:cNvPr>
              <p:cNvSpPr/>
              <p:nvPr/>
            </p:nvSpPr>
            <p:spPr>
              <a:xfrm>
                <a:off x="1382932" y="4225233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94B607D9-FB66-63B0-77D8-C20717695E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466" y="3747002"/>
                <a:ext cx="20611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E5E580E2-8B2E-76C7-858E-5811525D16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382" y="2070602"/>
                <a:ext cx="206116" cy="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FEE271A3-11BE-2E25-9107-5B1FF4F4C1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8841" y="5375845"/>
                <a:ext cx="0" cy="22171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E3420D03-CC31-A76E-CEE0-2B045B357D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3511" y="5375845"/>
                <a:ext cx="0" cy="221717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56D9641A-5A24-2793-B3F2-CABD88186950}"/>
                  </a:ext>
                </a:extLst>
              </p:cNvPr>
              <p:cNvSpPr txBox="1"/>
              <p:nvPr/>
            </p:nvSpPr>
            <p:spPr>
              <a:xfrm>
                <a:off x="2651097" y="5564115"/>
                <a:ext cx="4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2EF2EF7A-413C-DD8F-08B6-152686D8986B}"/>
                  </a:ext>
                </a:extLst>
              </p:cNvPr>
              <p:cNvSpPr txBox="1"/>
              <p:nvPr/>
            </p:nvSpPr>
            <p:spPr>
              <a:xfrm>
                <a:off x="4154661" y="5566519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C1115E1A-0072-284B-D54A-FBB37CFFFA40}"/>
                  </a:ext>
                </a:extLst>
              </p:cNvPr>
              <p:cNvSpPr txBox="1"/>
              <p:nvPr/>
            </p:nvSpPr>
            <p:spPr>
              <a:xfrm>
                <a:off x="703468" y="3506366"/>
                <a:ext cx="472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4FD6882-ABB8-59D8-B8A8-3A346392DC39}"/>
                  </a:ext>
                </a:extLst>
              </p:cNvPr>
              <p:cNvSpPr txBox="1"/>
              <p:nvPr/>
            </p:nvSpPr>
            <p:spPr>
              <a:xfrm>
                <a:off x="520483" y="1835910"/>
                <a:ext cx="687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460B7371-33D8-9BA6-99D9-AE48368CF27E}"/>
                    </a:ext>
                  </a:extLst>
                </p:cNvPr>
                <p:cNvSpPr txBox="1"/>
                <p:nvPr/>
              </p:nvSpPr>
              <p:spPr>
                <a:xfrm>
                  <a:off x="5030031" y="5943604"/>
                  <a:ext cx="6878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460B7371-33D8-9BA6-99D9-AE48368CF2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0031" y="5943604"/>
                  <a:ext cx="687897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4994BAA7-3DB5-5407-76CA-1D858E021852}"/>
                    </a:ext>
                  </a:extLst>
                </p:cNvPr>
                <p:cNvSpPr txBox="1"/>
                <p:nvPr/>
              </p:nvSpPr>
              <p:spPr>
                <a:xfrm>
                  <a:off x="888691" y="2098405"/>
                  <a:ext cx="68789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4994BAA7-3DB5-5407-76CA-1D858E0218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691" y="2098405"/>
                  <a:ext cx="68789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FE1A258-245C-A716-815D-39D46DC0AF54}"/>
                  </a:ext>
                </a:extLst>
              </p14:cNvPr>
              <p14:cNvContentPartPr/>
              <p14:nvPr/>
            </p14:nvContentPartPr>
            <p14:xfrm>
              <a:off x="2815200" y="2169720"/>
              <a:ext cx="44280" cy="4109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FE1A258-245C-A716-815D-39D46DC0AF5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05840" y="2160360"/>
                <a:ext cx="63000" cy="41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17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C5563-7712-8D87-005C-D5AA7886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B895-9E93-C02C-5E84-EB77A12B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Overfitting: Regression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4C2256-9A43-8760-DC96-DF8683C16693}"/>
              </a:ext>
            </a:extLst>
          </p:cNvPr>
          <p:cNvSpPr txBox="1">
            <a:spLocks/>
          </p:cNvSpPr>
          <p:nvPr/>
        </p:nvSpPr>
        <p:spPr>
          <a:xfrm>
            <a:off x="552099" y="1348309"/>
            <a:ext cx="4168757" cy="514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Underfitting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08221-9162-A517-063F-CCCFCD22E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96" y="1863098"/>
            <a:ext cx="5135838" cy="364659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2156D1-9DBE-1EC2-C005-FC54D1E59D66}"/>
              </a:ext>
            </a:extLst>
          </p:cNvPr>
          <p:cNvSpPr txBox="1">
            <a:spLocks/>
          </p:cNvSpPr>
          <p:nvPr/>
        </p:nvSpPr>
        <p:spPr>
          <a:xfrm>
            <a:off x="114192" y="3436574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04AC89-4982-5775-8230-36D6EDC8EC84}"/>
              </a:ext>
            </a:extLst>
          </p:cNvPr>
          <p:cNvSpPr txBox="1">
            <a:spLocks/>
          </p:cNvSpPr>
          <p:nvPr/>
        </p:nvSpPr>
        <p:spPr>
          <a:xfrm>
            <a:off x="2792232" y="5509692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x1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61FD14-B31B-A041-3FF3-72252D52F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49" y="1863098"/>
            <a:ext cx="5135838" cy="364659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9487C20-4F44-B483-FAA0-C5DAF12BFDA1}"/>
              </a:ext>
            </a:extLst>
          </p:cNvPr>
          <p:cNvSpPr txBox="1">
            <a:spLocks/>
          </p:cNvSpPr>
          <p:nvPr/>
        </p:nvSpPr>
        <p:spPr>
          <a:xfrm>
            <a:off x="6448945" y="3436574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94D6396-1E11-222E-D8F4-99F648DC29DA}"/>
              </a:ext>
            </a:extLst>
          </p:cNvPr>
          <p:cNvSpPr txBox="1">
            <a:spLocks/>
          </p:cNvSpPr>
          <p:nvPr/>
        </p:nvSpPr>
        <p:spPr>
          <a:xfrm>
            <a:off x="9126985" y="5509692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x1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DF83F9C-88F7-5A13-6F1F-B66FBB9CE190}"/>
              </a:ext>
            </a:extLst>
          </p:cNvPr>
          <p:cNvSpPr txBox="1">
            <a:spLocks/>
          </p:cNvSpPr>
          <p:nvPr/>
        </p:nvSpPr>
        <p:spPr>
          <a:xfrm>
            <a:off x="6831849" y="1348309"/>
            <a:ext cx="4168757" cy="514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Overfitting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4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E76D-0815-4AA1-9530-1A3AF102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Overfitting: Regression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56AAFC-DDE8-47ED-B228-2E81590EBDCF}"/>
              </a:ext>
            </a:extLst>
          </p:cNvPr>
          <p:cNvSpPr txBox="1">
            <a:spLocks/>
          </p:cNvSpPr>
          <p:nvPr/>
        </p:nvSpPr>
        <p:spPr>
          <a:xfrm>
            <a:off x="552099" y="1348309"/>
            <a:ext cx="4168757" cy="514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Underfitting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52791-4E46-0DCD-42EC-FEE0A9115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96" y="1863098"/>
            <a:ext cx="5135838" cy="364659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7AF41C-1CBE-4B21-94EA-4171D449CBF7}"/>
              </a:ext>
            </a:extLst>
          </p:cNvPr>
          <p:cNvSpPr txBox="1">
            <a:spLocks/>
          </p:cNvSpPr>
          <p:nvPr/>
        </p:nvSpPr>
        <p:spPr>
          <a:xfrm>
            <a:off x="114192" y="3436574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BC4BBC-A64D-4BA4-037D-78EECCA3684B}"/>
              </a:ext>
            </a:extLst>
          </p:cNvPr>
          <p:cNvSpPr txBox="1">
            <a:spLocks/>
          </p:cNvSpPr>
          <p:nvPr/>
        </p:nvSpPr>
        <p:spPr>
          <a:xfrm>
            <a:off x="2792232" y="5509692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x1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6134A7-BF55-41DA-E76F-62ABBE2C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49" y="1863098"/>
            <a:ext cx="5135838" cy="364659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77301C-DFCF-9734-7062-4359CFD35E72}"/>
              </a:ext>
            </a:extLst>
          </p:cNvPr>
          <p:cNvSpPr txBox="1">
            <a:spLocks/>
          </p:cNvSpPr>
          <p:nvPr/>
        </p:nvSpPr>
        <p:spPr>
          <a:xfrm>
            <a:off x="6448945" y="3436574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FB88A1-AA8B-28F6-04A4-3E2782EF9352}"/>
              </a:ext>
            </a:extLst>
          </p:cNvPr>
          <p:cNvSpPr txBox="1">
            <a:spLocks/>
          </p:cNvSpPr>
          <p:nvPr/>
        </p:nvSpPr>
        <p:spPr>
          <a:xfrm>
            <a:off x="9126985" y="5509692"/>
            <a:ext cx="545566" cy="6492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x1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D546116-C59A-8662-E704-E727CD842FE8}"/>
              </a:ext>
            </a:extLst>
          </p:cNvPr>
          <p:cNvSpPr txBox="1">
            <a:spLocks/>
          </p:cNvSpPr>
          <p:nvPr/>
        </p:nvSpPr>
        <p:spPr>
          <a:xfrm>
            <a:off x="6831849" y="1348309"/>
            <a:ext cx="4168757" cy="514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Overfitting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1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66854-F5F3-8A7F-0743-5FB1DE6F1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0DEA-FCC3-910D-16B7-8269C468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A32481-E506-3CA7-6331-1511DA020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 we stop (base case)?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When leaves are “pure”, i.e., output values are all the same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Likely to overfit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Limit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Tree depth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Total number of leaves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Splitting cri</a:t>
                </a:r>
                <a:r>
                  <a:rPr lang="en-US" dirty="0">
                    <a:solidFill>
                      <a:schemeClr val="tx1"/>
                    </a:solidFill>
                  </a:rPr>
                  <a:t>teria threshold, e.g. splitting criteria &lt;=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Minimum number of datapoints in a leaf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A32481-E506-3CA7-6331-1511DA020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62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DD7B5-BF99-2F7E-2231-5B0C44F67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06AF-53C8-2579-B2C3-120522DC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do we choose all of those limits?!?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04609-5FE0-1EBE-D004-489CD906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274807" cy="2039539"/>
          </a:xfrm>
        </p:spPr>
        <p:txBody>
          <a:bodyPr/>
          <a:lstStyle/>
          <a:p>
            <a:r>
              <a:rPr lang="en-US" dirty="0"/>
              <a:t>Answer: Model selection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Model selection </a:t>
            </a:r>
            <a:r>
              <a:rPr lang="en-US" dirty="0">
                <a:solidFill>
                  <a:schemeClr val="tx1"/>
                </a:solidFill>
              </a:rPr>
              <a:t>is the process to choose the “best” among a set of (trained) models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38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</TotalTime>
  <Words>1610</Words>
  <Application>Microsoft Office PowerPoint</Application>
  <PresentationFormat>Widescreen</PresentationFormat>
  <Paragraphs>290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Candara</vt:lpstr>
      <vt:lpstr>CMEX10</vt:lpstr>
      <vt:lpstr>CMMI10</vt:lpstr>
      <vt:lpstr>CMMI7</vt:lpstr>
      <vt:lpstr>CMR10</vt:lpstr>
      <vt:lpstr>CMR7</vt:lpstr>
      <vt:lpstr>CMSY10ORIG</vt:lpstr>
      <vt:lpstr>CMSY7</vt:lpstr>
      <vt:lpstr>Comic Sans MS</vt:lpstr>
      <vt:lpstr>Wingdings</vt:lpstr>
      <vt:lpstr>Office Theme</vt:lpstr>
      <vt:lpstr>1_Office Theme</vt:lpstr>
      <vt:lpstr>3_Office Theme</vt:lpstr>
      <vt:lpstr>  10-315 Introduction to ML  Model Selection</vt:lpstr>
      <vt:lpstr>Reminder: Decision Tree Worksheet</vt:lpstr>
      <vt:lpstr>Poll 2</vt:lpstr>
      <vt:lpstr>Underfitting and Overfitting</vt:lpstr>
      <vt:lpstr>Underfitting and Overfitting: Classification</vt:lpstr>
      <vt:lpstr>Underfitting and Overfitting: Regression</vt:lpstr>
      <vt:lpstr>Underfitting and Overfitting: Regression</vt:lpstr>
      <vt:lpstr>Reminder: Decision Trees</vt:lpstr>
      <vt:lpstr>But how do we choose all of those limits?!?</vt:lpstr>
      <vt:lpstr>Today</vt:lpstr>
      <vt:lpstr>Model Selection</vt:lpstr>
      <vt:lpstr>Model Selection</vt:lpstr>
      <vt:lpstr>Model Selection</vt:lpstr>
      <vt:lpstr>Model Selection</vt:lpstr>
      <vt:lpstr>Model Selection</vt:lpstr>
      <vt:lpstr>Model Selection</vt:lpstr>
      <vt:lpstr>Model Selection</vt:lpstr>
      <vt:lpstr>Special Cases of k-NN</vt:lpstr>
      <vt:lpstr>Example of Hyperparameter Optimization</vt:lpstr>
      <vt:lpstr>k-NN:  Choosing k</vt:lpstr>
      <vt:lpstr>k-NN:  Choosing k</vt:lpstr>
      <vt:lpstr>Cross-validation</vt:lpstr>
      <vt:lpstr>Cross-validation</vt:lpstr>
      <vt:lpstr>Cross-validation</vt:lpstr>
      <vt:lpstr>Cross-validation</vt:lpstr>
      <vt:lpstr>Poll 3</vt:lpstr>
      <vt:lpstr>Experimental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138</cp:revision>
  <dcterms:created xsi:type="dcterms:W3CDTF">2020-05-18T13:01:09Z</dcterms:created>
  <dcterms:modified xsi:type="dcterms:W3CDTF">2025-01-27T19:50:15Z</dcterms:modified>
</cp:coreProperties>
</file>