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3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4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22.xml" ContentType="application/inkml+xml"/>
  <Override PartName="/ppt/notesSlides/notesSlide8.xml" ContentType="application/vnd.openxmlformats-officedocument.presentationml.notesSlide+xml"/>
  <Override PartName="/ppt/ink/ink23.xml" ContentType="application/inkml+xml"/>
  <Override PartName="/ppt/ink/ink24.xml" ContentType="application/inkml+xml"/>
  <Override PartName="/ppt/notesSlides/notesSlide9.xml" ContentType="application/vnd.openxmlformats-officedocument.presentationml.notesSlide+xml"/>
  <Override PartName="/ppt/ink/ink25.xml" ContentType="application/inkml+xml"/>
  <Override PartName="/ppt/notesSlides/notesSlide10.xml" ContentType="application/vnd.openxmlformats-officedocument.presentationml.notesSlide+xml"/>
  <Override PartName="/ppt/ink/ink26.xml" ContentType="application/inkml+xml"/>
  <Override PartName="/ppt/notesSlides/notesSlide11.xml" ContentType="application/vnd.openxmlformats-officedocument.presentationml.notesSlide+xml"/>
  <Override PartName="/ppt/ink/ink27.xml" ContentType="application/inkml+xml"/>
  <Override PartName="/ppt/ink/ink28.xml" ContentType="application/inkml+xml"/>
  <Override PartName="/ppt/ink/ink29.xml" ContentType="application/inkml+xml"/>
  <Override PartName="/ppt/notesSlides/notesSlide12.xml" ContentType="application/vnd.openxmlformats-officedocument.presentationml.notesSlide+xml"/>
  <Override PartName="/ppt/ink/ink30.xml" ContentType="application/inkml+xml"/>
  <Override PartName="/ppt/notesSlides/notesSlide13.xml" ContentType="application/vnd.openxmlformats-officedocument.presentationml.notesSlide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327" r:id="rId2"/>
    <p:sldId id="261" r:id="rId3"/>
    <p:sldId id="2334" r:id="rId4"/>
    <p:sldId id="287" r:id="rId5"/>
    <p:sldId id="2431" r:id="rId6"/>
    <p:sldId id="751" r:id="rId7"/>
    <p:sldId id="2423" r:id="rId8"/>
    <p:sldId id="2435" r:id="rId9"/>
    <p:sldId id="2450" r:id="rId10"/>
    <p:sldId id="696" r:id="rId11"/>
    <p:sldId id="1299" r:id="rId12"/>
    <p:sldId id="2365" r:id="rId13"/>
    <p:sldId id="2364" r:id="rId14"/>
    <p:sldId id="2449" r:id="rId15"/>
    <p:sldId id="2451" r:id="rId16"/>
    <p:sldId id="2448" r:id="rId17"/>
    <p:sldId id="2436" r:id="rId18"/>
    <p:sldId id="1401" r:id="rId19"/>
    <p:sldId id="2453" r:id="rId20"/>
    <p:sldId id="2367" r:id="rId21"/>
    <p:sldId id="2417" r:id="rId22"/>
    <p:sldId id="2429" r:id="rId23"/>
    <p:sldId id="2425" r:id="rId24"/>
    <p:sldId id="2454" r:id="rId25"/>
    <p:sldId id="2455" r:id="rId26"/>
    <p:sldId id="2456" r:id="rId27"/>
    <p:sldId id="2426" r:id="rId28"/>
    <p:sldId id="2437" r:id="rId29"/>
    <p:sldId id="2433" r:id="rId30"/>
    <p:sldId id="2430" r:id="rId31"/>
    <p:sldId id="2434" r:id="rId32"/>
    <p:sldId id="2427" r:id="rId33"/>
    <p:sldId id="2409" r:id="rId34"/>
    <p:sldId id="1393" r:id="rId35"/>
    <p:sldId id="1397" r:id="rId36"/>
    <p:sldId id="2447" r:id="rId37"/>
    <p:sldId id="2419" r:id="rId38"/>
    <p:sldId id="2452" r:id="rId39"/>
    <p:sldId id="2444" r:id="rId40"/>
    <p:sldId id="2441" r:id="rId41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79796" autoAdjust="0"/>
  </p:normalViewPr>
  <p:slideViewPr>
    <p:cSldViewPr snapToGrid="0">
      <p:cViewPr varScale="1">
        <p:scale>
          <a:sx n="73" d="100"/>
          <a:sy n="73" d="100"/>
        </p:scale>
        <p:origin x="45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5T16:07:18.0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29780 1191 31327 0,'-1'-4'2784'16,"-1"4"-2224"-16,2 1-560 0,0 2 0 0,2 0 256 0,-1 0-64 0,0 1-16 0,-1 4 0 0,3 3 1696 0,0 10 352 0,2 4 64 0,-1 1 16 0,1 3-1248 0,0-1-240 0,-1-3-48 0,0 1-16 0,0-2 32 0,0 2 16 0,2-1 0 0,0 1 0 0,3-1-368 0,-2 4-80 15,4 2-16-15,1 0 0 0,-3 4-336 0,0 0 0 16,0 3 0-16,-5 3 0 0,-4 3 0 0,-4 1 0 15,-2 2 0-15,-7-3 0 0,0 1 0 0,-5-1 0 16,0 0 0-16,-2-2 0 0,1-2-304 0,2-4 32 16,5-2 0-16,4-8-13456 15,8-2-2688-15</inkml:trace>
  <inkml:trace contextRef="#ctx0" brushRef="#br0" timeOffset="328.57">30893 906 38703 0,'1'1'1712'0,"-2"2"352"0,0 3-1648 0,1 0-416 0,0 1 0 0,1-1 0 15,0-3 304-15,0 6-32 0,2 7 0 0,-1 3 0 16,1 7 624-16,2 2 128 0,-2 3 32 0,1 4 0 0,0 0-432 0,-1 6-96 16,1 10-16-16,0 0 0 0,-2 6-144 0,0 2-48 15,-2 8 0-15,-2 2 0 0,0 4 0 0,-2 0-16 16,2 0 0-16,-2-4 0 0,-1-3-304 0,-1-5 0 16,1-1 0-16,-1-3 0 0,1-4 0 0,0-5 0 15,1 2 0-15,-1-2 0 16,3-1-512-16,-1-5-16 0,3-5 0 0,-1-2-20016 0</inkml:trace>
  <inkml:trace contextRef="#ctx0" brushRef="#br0" timeOffset="999.4">29111 3205 42383 0,'-8'3'3776'0,"2"3"-3024"0,3 4-608 0,1-2-144 0,2-3 128 0,0 4-128 0,-2 6 192 0,-1 5-64 0,1 8-128 0,1 7 0 0,4 3 0 0,4 0 0 0,1 2 0 0,2 2 0 16,0 2 0-16,1 6 0 0,-1 1 0 0,0 3 0 15,1 5 0-15,0 2-176 0,2-3 176 0,-1 1 0 16,3-2 0-16,2-4 0 0,2-2 0 0,2-4 0 16,2-2 160-16,2-5-160 0,3 0 400 0,2-3-16 15,3-2 0-15,3-3 0 0,1 1-208 16,-1-3-48-16,-1-2-128 0,1 0 192 0,1-1 16 0,2 0 0 0,0-1 0 16,-1-1 0-16,3-5 48 0,-3-2 16 0,2 1 0 15,-2-6 0-15,3 2 64 0,1-5 16 0,2-1 0 16,5-3 0-16,3-3-96 0,4 1-32 0,3-1 0 15,1 0 0-15,-4 0-224 0,2 1 0 0,3-4 0 0,-2 0 0 16,-8-4 320-16,2-2-48 0,0-3 0 0,-1-1 0 16,-3-3-272-16,-3-2 160 15,-4-4-160-15,-1-1 128 0,-3-2-128 0,-1-5 0 0,-1 1 0 0,-1-6 0 16,-3 0 176-16,-1-3 0 0,-3-2 0 0,-2-1 0 16,-2-7 16-16,-3-2 16 0,-4-6 0 0,-1 1 0 15,-2 0-16-15,-2 4-16 0,-2 3 0 0,-3 2 0 16,0 3-176-16,-5 1 0 0,1 1 0 0,-2-1 0 15,-1 2 0-15,1 5 0 0,-1 3-128 0,0 4 128 16,1 0-608-16,-2 3-48 0,2-1-16 16,-1 2 0-16,0 1-368 0,0-2-80 0,2 2-16 0,1-1-19536 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5T16:27:40.132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950 11980 28559 0,'-4'-5'2544'0,"0"4"-2032"0,4-2-512 0,0 3 0 0,1 0-640 0,-1 0-208 0,-1 0-48 0,0-1-16 0,0-1 912 0,0 2 0 0,-1-3 128 0,2 3 0 0,0 0 640 0,0 0 144 16,0 0 32-16,0 0 0 0,0 0-224 0,0 0-32 15,0 0-16-15,0 0 0 0,-12-18-64 0,6 10-16 16,-3-4 0-16,-1-2 0 0,-1-4 448 0,-3-3 96 16,1-3 16-16,-1-4 0 0,-1-6-688 0,1-4-128 15,1-3-16-15,0-1-16 0,0-5 96 0,2-1 32 16,1 1 0-16,4-3 0 0,1 5-240 0,4-5-64 15,1 2 0-15,2-1 0 0,1-3-128 0,2 2 0 0,0 6 0 16,1 2 0-16,0 1 144 0,2 0-144 0,0 3 160 0,0-6-160 16,0 0 128-16,-2-3-128 0,2 1 0 15,-2-1 0-15,-2 0 0 0,-1-1 128 0,0 1-128 0,-2-4 0 16,2 0 0-16,-2 1 128 0,0-1-128 0,0 2 0 16,1-5 0-16,-1 3 0 0,0 0 0 0,2 6 0 15,-1 8 0-15,2-1 128 0,-1 3-128 0,2 3 0 16,-1 4 0-16,0 0 0 0,-3 9 0 0,1-4 0 15,0 7 192-15,-1-1-48 0,0 3-16 0,-1-2 0 16,1 1-128-16,1 2 0 0,-1-3 0 0,0 0 128 16,0-2-128-16,2 1 0 0,-1-4 0 0,2-1 0 15,1 0 0-15,2-1 0 0,2 1 0 0,3-3 0 16,3-1 0-16,1-1 0 0,2 4 0 0,1 0 0 16,4 1 0-16,-2 0 0 0,1 5 0 0,-2 3 0 15,-3 4 0-15,-1-1 0 0,-1 4 0 0,-3 3 0 0,-2-2 0 16,0 3 0-16,0-1 0 0,-1 1 0 0,-2 1 0 15,3 1 0-15,-1-2 0 0,1-4 0 0,-1 1 0 16,3-4 0-16,1 2 0 0,2-7 0 0,2 4 0 0,2-4 0 16,1 1 0-16,1-4 0 0,0-3 0 0,0 1 0 15,0-2 0-15,-3 3 0 0,0-1 0 0,-5 4 0 16,0 5 0-16,-4 4 0 0,-1-3 0 0,-2 4 0 16,-1 1 0-16,-1 1 0 0,-2 0 0 0,1-2 0 15,-1 2 0-15,-1 2 0 0,1-1 0 0,-1 0 0 16,-1-1 0-16,0 1 0 0,0 0 0 0,-1 0 0 15,-1 1 0-15,0 1 0 0,-1-3 0 0,0 1 0 16,-1-3 0-16,-1 3 0 0,0-4 0 0,-1 1 0 0,-3 0 0 16,-1-3 0-16,-2 3 0 0,-2 1 0 0,1 0 0 15,-2 4 0-15,-1-1 0 0,-5 2 0 0,-6 0 128 0,-4 3-128 16,1 2 128-16,0 3-128 0,2-5 0 16,1 6 128-16,0-3-128 0,2 0 0 0,3 1 0 0,2-4 0 15,1 1 0-15,4-2 0 0,2 1 0 0,2 1 0 16,3-4 0-16,3 0 0 0,2 0 0 15,0-3 0-15,3 2 0 0,1-2 0 0,2-3 0 0,1 3 0 16,2-4 0-16,1 1 0 0,2 0 0 0,2 0 0 16,0 0 0-16,0 2 0 0,-1 0 0 0,1 2 0 15,3-2 0-15,1 2 0 0,-1 2 0 0,3 0 0 16,-1 0 0-16,-2 0 0 0,1 0 0 0,3 0 0 16,3 2 0-16,2-2 0 0,2 1 0 0,-2-1 0 0,2 0 0 0,0 0 0 15,-3 0 0-15,-3-1 0 0,-3 1 0 16,-1 0 0-16,-2 0 0 0,-3-2 0 0,-1 2 0 15,-4 0 0-15,-2 2 0 0,0 2 0 0,-2-1 0 16,0 4 0-16,1-1 0 0,-1 2 128 0,0 2-128 0,0 3 0 16,0-1 0-16,2 4 0 0,-1 0 0 0,2 3 0 15,-1 1 0-15,-1-2 0 0,1 1 0 0,-1 0 0 16,0 4 0-16,1 1 0 0,-1 2 0 0,0 0 0 16,0-1 0-16,-1 0 0 0,1 0 0 0,-2 1 0 15,0 2 0-15,-3 0 0 0,1 3 0 0,-5-1 0 16,1-3 0-16,-7 2-18992 0</inkml:trace>
  <inkml:trace contextRef="#ctx0" brushRef="#br0" timeOffset="12747.73">11992 5777 32255 0,'1'-25'2864'0,"1"4"-2288"0,0 5-576 0,3 3 0 0,0 4 848 0,0 2 64 0,2-2 16 0,3-7 0 0,7-9-672 0,6-7-128 15,3-5-128-15,-2 5 192 0,-1 3-192 0,-7 10 0 0,-3 6 0 0,-5 3 0 0,-4 4 0 0,-6 4-144 0,-4 2 144 0,-4 3 0 0,-5 6-128 0,-4 1 128 16,-5 2 0-16,-3 4 0 0,1-1-144 0,-1 5 144 16,-4 0 0-16,-3 5-144 0,0 2 144 0,-3 1 0 15,-2 4 0-15,-1 3 0 0,-1-3 0 0,-3 3 0 16,0 2 0-16,-2-1 0 0,0-4 0 0,-1 2 0 0,-2 1 0 0,0 2 0 16,-2 2 368-16,-1 1 0 0,-3 2 0 0,-5 5 0 15,-6 7-160-15,-3 0-16 0,-3 3-16 0,2-4 0 16,4-6-176-16,1 1 0 0,-3 0 144 0,-1 2-144 15,1-2 0-15,0-1 0 0,3 1 0 0,6-4 128 16,4-4-128-16,5-5 0 0,4-5 0 0,2-3 0 16,3-1 0-16,1-5 0 0,4-1 0 0,2-7 0 15,4 0 0-15,2-3 0 0,0-2 0 0,4-4 0 16,1 1 0-16,4-1 0 0,2-2 0 0,3-2 0 16,3 0 0-16,1-2 0 0,2-1 0 0,2 2 0 15,1-2 464-15,1 1 32 0,1 1 0 0,0-4 0 0,2 0-176 16,1 0-16-16,0-1-16 0,1-2 0 0,0 0-144 15,3-2-16-15,0-3-128 0,1 0 192 0,1-6-192 16,1 1 0-16,2-2 0 0,3-5 0 16,1-3 0-16,2-3 0 0,-1-1 0 0,4-1 0 0,0-1 0 15,1-1-128-15,-1 7 128 0,1-1-208 0,-3 5 208 16,-2 1 0-16,-2 4 0 0,-3 3 0 0,-4 7 0 0,-2 0 0 16,-3 5 0-16,-2 4 0 0,-1 3 272 0,-3 3-48 15,-1 0-16-15,-4 5 0 0,-4 7-208 0,-3 2 0 16,-1 4 0-16,-4 2 0 0,1 3 0 0,-1 2 0 15,0 1 0-15,6-1 0 0,2-3 0 0,2-2 0 16,3-4 0-16,1 1 0 0,3 1 0 0,0-1 0 16,2-4 0-16,2 2 0 0,0 2 0 0,2-1 192 15,2 0-48-15,0-2-16 0,2-3-128 0,2 3 160 16,3-1-160-16,2-2 160 0,1 0-160 0,2-1 0 0,2 3 144 16,2-2-144-16,6 4 0 0,1-2 0 0,1-3 0 15,1 0 128-15,4-2-128 0,4 0 0 0,6 0 0 16,6 1-18864-16</inkml:trace>
  <inkml:trace contextRef="#ctx0" brushRef="#br0" timeOffset="15134.89">12764 5986 27647 0,'-8'4'2448'0,"3"0"-1952"0,4-2-496 0,1-2 0 0,1-2-656 0,-1 0-240 0,-2 2-32 0,-2 0-16 0,-1 0 112 16,-1 0 0-16,1 0 16 0,1-2 0 0,2 2 816 0,1 0 0 0,-1-3 0 0,4 6 0 0,-1-3 768 0,0 2 96 0,3 0 32 0,0 0 0 15,-1 1 768-15,1 0 144 0,1 1 48 0,-3 0 0 16,2-2-320-16,-1 1-48 0,-1-2-16 0,1-2 0 16,-1 1-272-16,0-5-64 0,2 0-16 0,0-4 0 15,2-1-400-15,0-6-80 0,2 1 0 0,-1-3-16 16,2-2-304-16,1-2-48 0,0-7-16 16,1-3 0-16,0-3-256 0,0-2 0 0,0-3 0 15,-2 1 0-15,-1 5 0 0,1-5 0 0,1-5 0 0,-1-1 0 16,-2 4 0-16,-1 4 160 0,-1 8-160 0,-2 0 128 15,-2 6-128-15,-1 5 0 0,-3 2 0 0,0 1 0 16,0 2 208-16,-1 2 16 0,2 1 0 0,-1 2 0 16,2 0-80-16,1 2-16 0,0-1 0 0,1 4 0 15,2-1-128-15,-1 4 0 0,1-2 0 0,1 4 0 0,2-1 128 16,0 4-128-16,3 3 0 0,1 0 128 0,1 2-128 16,1 3 0-16,2-1 0 0,0 4 0 0,1 0 0 0,-1 0 0 15,-2 0 0-15,1 3 0 0,-1 1 0 16,-1 1 0-16,0 1 0 0,-1 0 0 0,0 7 0 0,-1 1 0 15,-1 4 0-15,0 3 0 0,-1 0 0 16,-1-1 0-16,1 2 0 0,-2-1 0 0,-1-2 0 0,3-5 0 16,-2-3 0-16,2-5 0 0,-1-3 0 0,3-3 0 15,1-3 0-15,1-2 0 0,0-3 0 0,0-4 0 16,0-2 0-16,0-2 0 0,3-4 0 0,-2-2 0 16,1 0 128-16,-1-4-128 0,0-2 320 0,0-3 0 15,-3-2-16-15,1-2 0 0,-1-3-48 0,-2-5 0 16,1 1 0-16,-3-3 0 0,-1-3-96 0,-3-1-32 0,0-1 0 15,0-7 0-15,-1 1-128 0,1-1 0 0,-1 0 0 16,0 3 0-16,0-3 0 0,0 2 0 0,-1 2 0 16,1 5 0-16,1 1 0 0,-1 5 0 0,0 7 0 15,0-4 0-15,-1 0 176 0,1 3-48 0,-1 0-128 0,-1 3 192 16,0 0-192-16,1 1 0 0,0 3 0 0,0 1 0 16,-1 2 0-16,1-1-192 0,0 1 48 0,0 2 0 31,-1 0-304-31,1 2-64 0,1 2-16 0,0 0 0 0,3 2-880 15,2 2-192-15,1 2-16 0,1 2-17360 0</inkml:trace>
  <inkml:trace contextRef="#ctx0" brushRef="#br0" timeOffset="15481.29">13825 5285 27647 0,'-7'-2'1216'0,"4"0"256"0,0 2-1168 0,2 0-304 0,2 0 0 0,1 0 0 16,0 4 0-16,2-4 0 0,1 3 0 0,3 0 0 0,2 3 0 0,3 1 0 0,0-1 0 0,1 1 0 0,-1 2 0 0,0-3 0 0,-1 1 0 0,0 0 0 0,1-1 896 0,-1 0 160 0,1-1 32 0,0-1 16 16,3-1 384-16,2 0 80 0,1-3 16 0,2-3 0 15,3 0-1232-15,1-1-352 0,2-2 144 0,1-3-144 16,2-1 0-16,0 2 0 0,-3 0 0 16,0-1-128-16,-1 3-768 15,-4 3-128-15,-3 0-48 0,-4 6-9296 0,-3-2-1872 0</inkml:trace>
  <inkml:trace contextRef="#ctx0" brushRef="#br0" timeOffset="15716.24">13804 5641 21183 0,'-18'4'1888'0,"6"0"-1504"0,3-1-384 0,4 0 0 0,5-1 4048 15,2-2 752-15,1 0 128 0,1 0 48 0,1 0-3744 0,5 0-736 16,5-2-160-16,3 2-16 0,3-3-192 0,4 3-128 16,2 0 144-16,3 0-144 0,2 3 0 0,1 0 0 15,3 2 0-15,0 2 0 0,1 0 0 0,-1-1 0 16,0 3-176-16,-3-3 176 16,1 1-1440-16,-2-3-160 0,-2 1-48 0,-2-5-14528 0</inkml:trace>
  <inkml:trace contextRef="#ctx0" brushRef="#br0" timeOffset="16348.84">14597 4909 37775 0,'-3'3'3360'0,"2"-3"-2688"0,2 1-544 0,2-1-128 0,4 1 0 0,-1-1 0 0,4 0 144 0,6 0-144 0,10 0 0 0,6-2 0 0,6-1 0 0,3-1 0 0,2 1 0 0,2-2 0 16,2 1 0-16,1 0 0 0,0-2 0 0,2 2 0 16,-1-2 0-16,-1 1 0 0,1 2 0 0,-5-5 0 15,-2 2 0-15,-3 1 0 0,-4 4 0 0,-4-2 0 0,-3 1 0 16,-5 1 0-16,-3 2 128 0,-4 1-128 0,-4 1 128 0,-4-2-128 16,-2 4 0-16,-4-1 0 0,0 2 0 0,-4 0-128 15,-1 1 128-15,-4 2 0 0,1 1 0 0,-2 0 0 16,-1 2 624-16,0 1 48 0,1 0 16 0,-3 2 0 15,-3 5-320-15,-1 1-64 0,-1 4-16 0,-4 3 0 16,-2 4-160-16,-3 4-128 0,-3 4 144 0,-4 8-144 16,-3 3 128-16,-2 3-128 0,-1 3 0 0,-3 2 0 15,4-6 128-15,-2 6-128 0,-3 4 0 0,0 2 144 0,1 2 128 16,3-2 32-16,2-1 0 0,4-8 0 16,5-5-304-16,5-6 0 0,7-11 0 0,4-5 0 0,3-3 0 0,6-7 0 15</inkml:trace>
  <inkml:trace contextRef="#ctx0" brushRef="#br0" timeOffset="51314.4">3077 12122 20271 0,'-4'-6'1792'0,"1"2"-1424"0,3 2-368 0,0 2 0 0,0-3 0 16,-1 2 0-16,0-4 0 0,-4-1 128 0,0-1-128 0,-2-2 0 0,-1 3-176 0,-1 0 176 0,1 2-640 0,-2-2-16 0,0 2-16 0,-2 0 0 16,-1 2-16-16,-2-1 0 0,-2 2 0 0,-1 1 0 0,-3-2 1392 0,-4 2 256 15,-2 0 64-15,-3 0 16 0,-1 0 688 0,0 2 144 16,0-2 32-16,-2 4 0 0,-2-4-320 0,-1 2-64 16,1-2-16-16,-1 0 0 0,6 0-688 0,-1 0-144 15,-2 0-32-15,-2-2 0 0,0 2-192 0,1 0-64 16,-1 0 0-16,-1 0 0 0,0 2-192 0,1-2-64 15,-2 1 0-15,-2 2 0 0,2-1-128 0,-1 2 0 0,-2-3 0 16,1 4 0-16,-2-1 304 0,1 0 16 0,-1 1 16 0,-1 1 0 16,0-1-48-16,-1 1-16 0,1-1 0 15,0-1 0-15,0-1 64 0,1 0 16 0,0-1 0 16,3 0 0-16,3 0-16 0,3-2 0 0,4 4 0 0,-1-4 0 16,3 0-144-16,2 2-48 0,0-1 0 0,1 2 0 15,-1-1-144-15,1 0 0 0,-2 3 0 0,-2-2 0 16,0 3 0-16,-4-2 0 0,0 5-160 0,-3-3 160 15,2 0 0-15,-2 2 0 0,1-2 0 0,0 2 0 16,2 2 0-16,1 0 0 0,1-1 0 0,2 1 0 16,1-4 0-16,2 4 0 0,3-4 0 0,4 1 160 15,3-2-160-15,2-1 0 0,1 2 0 0,2-3 0 16,0 0 160-16,1 0 0 0,0 1 0 0,1-3 0 0,1 1-160 0,-1 1 192 16,5 1-192-16,0-4 192 0,0 2-192 0,1 2 160 15,1-2-160-15,-1-1 160 0,1 3-160 0,-1 1 128 16,1-1-128-16,-3 2 128 0,2 3-128 0,-2-2 0 15,1 3 0-15,-2-1 0 0,2-2 0 0,-2 2 0 16,0 1 0-16,-1 2 128 0,2-2 0 0,-1 2 0 16,1 1 0-16,0-1 0 0,0 0 0 0,2-2 0 15,1 3 0-15,-1-1 0 0,0 0 0 0,-1 4-128 16,2 2 192-16,2 3-64 0,-1 3-128 0,0 2 0 16,2 3 144-16,-3 5-144 0,0 5 128 0,-3 4-128 15,1 2 128-15,-3-1-128 0,-3 3 144 0,0 1-144 16,-4 3 192-16,3 2-192 0,0 4 176 0,0 6-176 15,2 6 160-15,1-4-160 0,1-11 128 0,1-2-128 0,1-1 0 16,3-3 0-16,2-1 0 0,0 0 0 0,2 1 0 16,2 3 0-16,0 0 224 0,0-1-48 0,1 1-16 15,-2-4 0-15,0-10-160 0,-1 1 0 0,1 4 0 0,2 5 0 16,-1 4 0-16,0 4 0 0,-2 6 0 0,-2-4 0 16,-1-2 0-16,-2-5 0 0,0 4 0 0,-3-4 0 15,2-2 0-15,-2 6 0 0,2 9 0 0,0-4 0 16,2-1 208-16,0-8-32 0,3-12-16 0,-2-6 0 15,2-3-160-15,0-1 128 0,5 7-128 0,-1 5 128 16,2 5-128-16,-1-4 0 0,1 3 0 0,-3-2 0 16,-2 2 0-16,-2-6 0 0,2-1 0 0,-3-1 0 15,1-3 0-15,-4 1 0 0,2-1 0 0,-2-1 0 0,-1 7 0 16,-2-1 0-16,-1 1 0 0,0 0 0 16,2 2 0-16,1-1 0 0,-2 2 0 0,1-7 0 0,0-6 0 15,2-5 0-15,1 0 0 0,1 1 0 0,-2-1 192 0,2-1-64 16,0-4 0-16,0 0 0 0,2-1-128 0,-2-2 0 15,2 3 0-15,-1-5 0 0,1 2 0 0,0-1 0 16,2-3 0-16,-2 0 0 0,-1 2 0 0,1-2 0 16,0 3 0-16,-1 1 0 0,-2 0 0 0,0 3 0 15,0 3 0-15,-2 0 0 0,2 1 0 0,-3-1 0 16,-1 0 0-16,2-3 0 0,-1-2 0 0,0 0 0 16,-1-1 0-16,0 0 0 0,-1 0 0 0,1 3 0 15,1-5 0-15,1 0 0 0,0-1 0 0,0-1 0 16,0-1 0-16,2 0 0 0,1 3 0 0,-1-2 0 0,1-2 0 15,0 3 0-15,0-3 0 0,1-1 0 0,0 3 0 16,-2-3 0-16,0 4 0 0,-2 3 0 0,-1 0 0 0,-1 0 0 16,1 5 0-16,-3-1 0 0,2 2 0 15,-1 3 0-15,0 5 0 0,-1-3 0 0,2-5 0 16,0-3 0-16,5 0 0 0,-2 0 0 0,1-3 0 16,-1-2 0-16,-1 0 192 0,1 0-64 0,-1-2 0 0,1 0 0 15,-1-3 16-15,1-2 0 0,-1-1 0 0,2 0 0 16,-1-2-144-16,-1 2 160 0,1 1-160 0,-1-2 160 15,1 0 32-15,1 0 0 0,-2-1 0 0,1-2 0 16,0 2-64-16,1-2-128 0,0 5 192 0,1-6-64 16,0 1 0-16,0 0-128 0,1-1 192 0,0-1-64 15,2 0-128-15,1 0 0 0,1 0 0 0,2-1 128 16,0 1-128-16,2 0 0 0,1 1 0 0,-1 0 0 0,-1 3 0 16,2 1 0-16,3-4 0 0,3 4 128 0,6-4 64 0,5 4 16 15,5-5 0-15,4 1 0 0,4-1 112 16,5-3 32-16,7-4 0 0,5-2 0 0,-2-1 16 0,3-3 0 15,4-3 0-15,4 1 0 0,7-1-64 0,3-2-16 16,4 2 0-16,-1 3 0 0,0 6-288 0,-2 1 128 16,0 1-128-16,-3 5 0 0,-1 2 0 0,-4 4 0 15,-2 7 0-15,-7 5-24000 16</inkml:trace>
  <inkml:trace contextRef="#ctx0" brushRef="#br1" timeOffset="60748.51">33294 9220 41471 0,'4'-3'3680'0,"-2"1"-2944"0,1 1-592 0,-1 1-144 0,1 0-784 0,-1 0-192 0,4-3-48 0,2 0 0 0,3-2 592 0,0-3 112 16,0 2 32-16,-2-4 0 0,-3 4 288 0,-1-4 0 15,-3 4 0-15,0-3 0 0,-2-1 0 0,-2 4 0 0,-1 2 0 16,-1 2 0-16,-2-4 448 0,0 2 32 0,-2 2 16 0,0 0 0 16,-2 4 144-16,1-2 48 0,0 2 0 0,1-1 0 15,-1 2-80-15,0-3-16 0,2 2 0 0,0-2 0 16,-1 1-80-16,1 2-32 0,1-3 0 0,-2 2 0 15,1-2 16-15,-2 2 0 0,0 0 0 0,0-2 0 16,0 3-224-16,-2-2-32 0,2 4-16 0,-2-4 0 16,1 1-224-16,-1 2 0 0,-3 0 0 0,0 1 0 15,-4-1 0-15,0 2 176 0,-2 0-176 0,-1 0 160 16,0-2-160-16,-3 2 0 0,1-2 0 0,-3 1 0 16,0-2 0-16,-1-1 0 0,-2 0-160 0,1 1 160 15,-1 0 192-15,1 0 144 0,-1 0 32 0,0 0 0 0,-5-3-16 16,1 1 0-16,1 4 0 0,0-5 0 0,1 0-48 15,0-2-16-15,0 2 0 0,-1-3 0 0,2 2-288 16,-1 1 128-16,2 0-128 0,0 0 0 0,2 0 0 0,0 0 0 16,0 1 0-16,1 2 0 0,-2-6 0 0,1 3 0 15,-1 0 0-15,-3 3 0 0,0-3 0 0,0 2 0 16,-2 2 0-16,-1-1 0 0,2-3 160 0,-1 3-160 16,-1-2 128-16,0 2-128 0,1-3 320 0,0 2 0 15,2-2-16-15,0 0 0 0,0 0-80 0,0 0-16 16,-1 0 0-16,0 0 0 0,0 0-208 0,-1 0 176 15,0 0-176-15,1 0 160 0,3 0-160 0,-1 0 0 16,0 0 0-16,2 0 0 0,-1 0 0 0,1 1 0 16,1 4 0-16,0-5 0 0,1 0 0 0,-3 0 0 15,-3 0 0-15,-1 0 0 0,-2 0 0 0,-1-2 0 0,1-4 0 16,2 2 0-16,1 4 0 0,-1-3 0 0,0 3 0 16,1-3 0-16,0 0 0 0,0 0 0 0,0 0 0 15,1-1 0-15,-1 2 0 0,-2 1 0 0,0-2 0 0,-1 3 0 16,-1-2 0-16,0 1 0 0,2 1 0 0,-2 0 0 15,3 0 272-15,-2 1 32 0,0 1 0 0,-1 1 0 16,2 3-160-16,-2 0-16 0,-1-2-128 0,-1-1 192 16,-1-3-192-16,-3 0 0 0,0 3 0 0,-2-3 0 15,3-3 0-15,-1 3 0 0,0 4 0 0,1-4 0 16,1-6 0-16,1 1 0 0,-1 0 0 0,1 1 0 16,-1 4 0-16,-4-3 0 0,0 3 0 0,-2 0 0 15,4 1 0-15,-2-1 0 0,-3 0 0 0,0 2 0 0,0 2 0 16,0 1 0-16,0-1 0 0,-2-1 0 0,-2 1 0 15,-2 1 0-15,3-1 0 0,-1 0 0 0,2 1 0 0,0-4 0 16,0-1 0-16,2 0 0 0,4 0 0 0,-1 0 0 16,-3-1 0-16,0-2 0 0,0-1 0 0,0-2 0 15,2-3 0-15,-1 2 0 0,3 1 0 0,-1 0 0 16,0 0 0-16,1-1 0 0,0 4 0 0,-3-4 0 16,-1 5 0-16,0-2 0 0,1-1 0 0,-1 4 0 15,-1-1 0-15,1-1 0 0,1 3 0 0,1 0 0 16,1 3 0-16,-2-3 0 0,-2 2 0 0,0 2 128 15,1-2-128-15,0 0 0 0,1-2 0 0,1-2 0 16,-1-3 0-16,3 2 0 0,0 0 0 0,1-1 0 16,2 1 0-16,3-3 0 0,2 2 0 0,-2-1 0 15,-6 1 0-15,-3-2 0 0,2 0 0 0,1 2 0 16,2-2 0-16,-1 0 0 0,3 2 0 0,-2 4 0 0,-1-2 0 0,-1 2 0 16,-2 2 0-16,-2-2 0 0,-1 0 0 0,-2 0 0 15,1 1 0-15,0-1 0 0,3 3 128 0,0-3-128 16,5 0 256-16,-2-3 16 0,-3 3 0 0,3-1 0 15,5-1-80-15,-2 0-32 0,-3 2 0 0,-2-2 0 16,1-2-160-16,-2-2 0 0,3 0 0 0,1 1 0 16,1 0 0-16,-1 2 0 0,0 0 0 0,-3-3 0 15,2 3 0-15,3-1 0 0,6 4 0 0,-7-2 0 16,-6 1 0-16,-3 1 0 0,1 0 0 0,0 1 0 16,0 1 0-16,4-2 0 0,3 2 0 0,-5 0 0 15,-7 1 0-15,-1 0 0 0,0 1 0 0,2 1 0 0,1-1 0 16,2-3 0-16,-1 1 0 0,0 1 0 0,3 0 0 15,0-3 0-15,-2 3 0 0,0-3 0 0,-4 0 0 0,1 0 0 16,1 0 0-16,0 0 0 0,0 0 0 0,-1 0 0 16,0 4 0-16,0-4 0 0,0 2 0 0,0-2 0 15,2 4 0-15,1-2 0 0,3 0 0 0,0 0 0 16,-2 2 0-16,-2-2 0 0,1 2 0 0,-2-2 0 16,-3 2 0-16,1 0 0 0,-2-2 0 0,2 1 0 15,1 0 0-15,-3 1 0 0,3 0 0 0,-4-2 0 16,0 2 0-16,0-1 0 0,-1-3 0 0,2 0 0 15,3 0 0-15,1 0 0 0,2 0 0 0,-2 0 0 16,1 0 0-16,-2 0 0 0,-2-3 464 0,1 2 64 16,-1-2 16-16,5 0 0 0,3 4-400 0,1-1-144 15,2-1 0-15,0 1 0 0,5-3 0 0,-3 3 0 16,-3-2 0-16,1 0 0 0,0 0 0 0,1-2 0 0,1 1 0 16,1 0 0-16,4-1 0 0,1 2 0 0,4-2 0 15,-4 2 0-15,-1-2 0 0,-1 0 0 0,1 2 0 16,1-2 0-16,1 2 0 0,-1-2 0 0,0 1 0 0,1-3 0 15,0 4 0-15,2-2 0 0,2 3 0 16,2-2 0-16,3 0 0 0,0 3 0 0,5-3 0 0,2 3 0 16,1-2 0-16,2 2 0 0,1-1 0 0,2 1 0 15,0 0 0-15,2 1 0 0,1-1 0 0,2 2 0 16,0-2 0-16,1 3 0 0,1-2 0 0,-1 1 0 16,1 1 0-16,-1 1 0 0,1-2 0 0,-2 3 0 15,0 1 0-15,-1-1 0 0,-1-1 0 0,0 0 0 16,0 2 0-16,0-4 0 0,2 4 0 0,-2-2 0 15,-1-1 0-15,2 0 0 0,0 0 0 0,1 0 0 0,2 1 0 16,1-1 0-16,1 0 0 0,1 0 0 0,2 1 0 16,0-2 0-16,2 2 0 0,0 2 0 0,3 0 0 15,-1-2 0-15,2 0 0 0,-2 0 0 0,1 0 0 16,1 0 0-16,1 2 0 0,2 3 0 0,-2 1 0 0,0-1 0 16,0 0 0-16,-1 4 0 0,1-4 0 0,-1 4 0 15,0-2 0-15,-1 1 0 0,-2 1 0 0,2 1 0 16,-2 3 0-16,1-1 0 0,-2 2 0 0,0 1 0 15,1 1 0-15,-1-4 0 0,0-2 0 0,0 3 0 16,1 6 0-16,0 4 0 0,1-1 0 0,0 3 0 16,2-1 0-16,0 3 0 0,3 1 0 0,-2-1 0 15,2 1 0-15,0-1 0 0,0-1 0 0,1 1 0 16,-1-2 0-16,0 5 0 0,1 4 0 0,-1 3 0 0,-1-5 0 16,0 7 0-16,1 5 0 0,-1 5 0 0,0-2 0 15,0 2 0-15,-1-4 0 0,0 0 0 0,-1-1 0 0,-1 3 0 16,-1-2 0-16,1 6 0 0,0 3 0 0,-2 1 0 15,1-6 0-15,-1 2 0 0,2 4 0 0,0 2 0 16,0-4 0-16,1 2 0 0,0 8 0 0,2 2 0 16,0 0 0-16,0-4 0 0,0-10 0 0,1 6 0 15,2 6 0-15,-1 4 0 0,-1 6 0 0,1-2 0 16,-1 2 0-16,-1-1 0 0,-2-6 0 0,0 2 0 16,0 1 0-16,-2 0 0 0,0 2 0 0,-2-2 0 15,2-4 0-15,-3 1 0 0,1 0 0 0,-1 3 0 0,1 2 0 16,-1-3 0-16,-1-5 0 0,1-4 0 0,-1 0 0 15,-1 0 0-15,1 1 0 0,1-4 0 0,0 0 0 16,3 0 0-16,-1 0 0 0,3-5 0 0,1-6 0 0,0 2 0 16,2 1 0-16,1 0 0 0,2 2 0 15,0-3 0-15,1 0 0 0,1-4 0 0,-1 0 0 0,-1-3 0 16,1 1 0-16,-2 2 0 0,0-2 0 0,-1 2 0 16,-2 0 0-16,1 2 0 0,-1 0 0 0,-1 2 0 15,-1-4 0-15,-1-5 0 0,0-8 0 0,-2 5 0 16,-1 5 0-16,1 6 0 0,-1 0 0 0,0-3 0 15,-1-2 0-15,1-1 0 0,1-3 0 0,-2-2 0 16,1-4 0-16,0-1 0 0,0-2 0 0,2 0 0 16,-2 5 0-16,1-2 0 0,1 3 0 0,-2 3 0 15,2-6 0-15,-2 3 0 0,0-1 0 0,-1 1 0 0,1 1 0 0,-1-5 0 16,-1-1 0-16,-1-1 0 0,-1 1 0 16,-2 2 0-16,0-1 0 0,0-2 0 0,0-3 0 0,-1 2 0 15,-3 11 0-15,-2 0 0 0,1 4 0 0,-1-4 0 16,1-5 0-16,2-1 0 0,0-3 0 0,1-3 0 15,1 1 0-15,1 1 0 0,0-4 0 0,1 3 0 16,2-1 0-16,-2 1 0 0,2 3 0 0,0-3 0 16,0 1 0-16,1 1 0 0,1-1 0 0,-2-1 0 15,1 0 0-15,1-3 0 0,-1 0 0 0,-2-2 0 16,2-1 0-16,0-3 0 0,-2-2 0 0,2 1 0 16,0-3 0-16,-2 0 0 0,2-2 0 0,-1-1 0 15,1-1 0-15,-1-2 0 0,1 0 0 0,0-3 0 16,0 1 0-16,-1-4 0 0,1 2 0 0,1-2 0 15,-1-1 0-15,1-2 0 0,0 1 0 0,0-1 0 16,1 0 0-16,-1 0 0 0,1 0 0 0,-1 0 0 0,2-2 0 16,-2 4 0-16,0-1 0 0,0-1 0 0,0 0 0 0,0 1 0 15,0-2 0-15,0-2 0 0,0 1 0 16,1 2 0-16,-1-3 0 0,0-3 0 0,0 3 0 0,0-1 0 16,0 1 0-16,0 0 0 0,0 0 0 0,0 0 0 15,15-15 0-15,-9 14 0 0,1-1 0 0,2-2 0 16,1 1 0-16,1 1 0 0,1 2 0 0,2 0 0 15,2 0 0-15,1 0 0 0,1 2 0 0,-1 1 0 16,5-3 0-16,0 1 0 0,2-1 0 0,-1 0 0 16,3-1 0-16,2 1 0 0,-1-3 0 0,0 0 0 15,1-2 0-15,2-1 0 0,1 1 0 0,1-2 0 16,2 1 0-16,-1 0 0 0,2 0 0 0,4 0 0 16,4 0 0-16,3 2 0 0,-3 1 0 0,3 1 0 0,2 2 0 15,-1 2 0-15,-1 1 0 0,-1-2 0 0,-1 4 0 16,2-1 0-16,3 2 0 0,1 0 0 0,2 0 0 15,-3 2 0-15,1-2 0 0,-2 0 0 0,-1-2 0 16,0 1 0-16,-3-4 0 0,3 1 0 0,4-2 0 0,4 0 0 16,-3 0 0-16,3-3 0 0,3-3 0 0,-2 1 0 15,-3 0 0-15,-1 2 0 0,-1-1 0 0,2 2 0 16,3 0 0-16,0 0 0 0,1 2 0 0,-1 0 0 16,0 2 0-16,-6-2 0 0,-3 2 0 0,4-2 0 15,5 2 0-15,1-2 0 0,-1 2 0 0,3 0 0 16,0 1 0-16,-1-2 0 0,-2 3 0 0,-2-2 0 15,-5 1 0-15,3-3 0 0,3 0 0 0,2 0 0 16,1 0 0-16,2-3 0 0,1 1 0 0,-2-2 0 16,-4 0 0-16,0 0 0 0,5-2 0 0,0 4 0 0,3-2 0 15,0 2 0-15,1 2 0 0,-3 0 0 0,-2 0 0 16,-3 0 0-16,0 2 0 0,3 2 0 0,3-2 0 0,-1 4 0 16,-4-2 0-16,-2 2 0 0,0 2 0 0,-2-2 0 15,-5 0 0-15,2 0 0 0,0 3 0 0,2-3 0 16,3 2 0-16,-2-2 0 0,0 0 0 0,-2 0 0 15,-1-2 0-15,1 1 0 0,-1 0 0 0,3 0 0 16,4-4 0-16,3-1 0 0,0 0 0 0,0 2 0 16,2-2 0-16,-4 0 0 0,-4 0 0 0,2 0 0 15,5 3 0-15,1-2 0 0,-1 2 0 0,2-1 0 16,-1-2 0-16,-4 1 0 0,-3 2 0 0,-1-1 0 16,2-2 0-16,2 0 0 0,1 4 0 0,2-4 0 15,1 0 0-15,0 0 0 0,-2-3 0 0,0 2 0 0,-2-1 0 16,3-4 0-16,9-1 0 0,3 0 0 0,-2 1 0 15,-1 0 0-15,-2-3 0 0,-2 2 0 16,0 0 0-16,3 1 0 0,4-3 0 0,0 2 0 0,0-4 0 16,-4 1 0-16,-4 3 0 0,-1-2 0 0,5 3 0 0,0 0 0 15,3-2 0-15,-4 2 0 0,-2 0 0 0,-3 1 0 16,-4 1 0-16,3 0 0 0,5-2 0 0,1 3 0 16,-5 0 0-16,1-1 0 0,-1 2 0 0,-1-2 0 15,-6 2 0-15,4-4 0 0,8 2 0 0,1-2 0 16,-3 2 0-16,0-1 0 0,-1 4 0 0,1-5 0 15,-5 2 0-15,2-1 0 0,4 1 0 0,0 0 0 16,0 4 0-16,-4 0 0 0,-3 0 0 0,-1-2 0 0,-5 2 0 16,3-4 0-16,2 4 0 0,-1 0 0 0,-3 2 0 0,-1 0 0 15,-1 2 0-15,-2-2 0 0,-4 2 0 0,-1 1 0 16,2-5 0-16,0 4 0 0,0-1 0 0,1 0 0 16,1 0 0-16,0 0 0 0,-1 1 0 0,-2-1 0 15,0 0 0-15,-2-1 0 0,-3 0 0 0,1 0 0 16,2-2 0-16,0 1 0 0,0 2 0 0,-3-1 0 15,-2 2 0-15,-1 0 0 0,-1 1 0 0,-2 1 0 16,0-3 0-16,-2 1 0 0,-5 0 0 0,2 1 0 16,3-1 0-16,-1-2 0 0,0 2 0 0,1-2 0 15,0 2 0-15,1-3 0 0,-3 2 0 0,0-1 0 16,-2-1 0-16,-2 2 0 0,0-3 0 0,-4 2 0 16,0-2 0-16,-2 2 0 0,-1 0 0 0,-4-2 0 15,2 2 0-15,-3 0 0 0,0 0 0 0,-1 1 0 16,0-2 0-16,1 1 0 0,-1-2 0 0,-1 2 0 0,1-2 0 0,0 0 0 15,0 0 0-15,-1-2 0 0,0 2 0 0,0 0 0 16,-2-2 0-16,1 1 0 0,-3-2 0 0,-2 1 0 16,1 0 0-16,-2-2 0 0,0 0 0 0,-1 0 0 15,-1-1 0-15,-2 0 0 0,1-1 0 0,-1 1 0 16,-1 1 0-16,-1-4 0 0,-1 0 0 0,-1 0 0 16,1-2 0-16,-2-3 0 0,-1 0 0 0,1-2 0 15,-1 1 0-15,1-4 0 0,-1 2 0 0,0-5 0 16,-1 1 0-16,0-2 0 0,2-3 0 0,-2-1 0 15,0 0 0-15,2-1 0 0,-1 1 0 0,2-3 0 16,1 1 0-16,0-3 0 0,1 1 0 0,1-1 0 0,-1 0 0 16,1 2 0-16,1-6 0 0,-1 4 0 0,-1 3 0 15,2-3 0-15,1-2 0 0,-1-5 0 0,0-2 0 16,-1-2 0-16,1 1 0 0,-1 0 0 0,-1-4 0 0,-1-2 0 16,0-3 0-16,-2 0 0 0,1 2 0 0,-3 0 0 15,2-3 0-15,-2 0 0 0,0-1 0 0,0 1 0 16,-1-3 0-16,2 1 0 15,0 5 0-15,1-5 0 0,-1-2 0 0,2-1 0 0,0-4 0 0,1 2 0 16,1-1 0-16,2-2 0 0,0 2 0 0,1-2 0 16,1 2 0-16,0 1 0 0,2-2 0 0,1 1 0 15,-2 1 0-15,0-2 0 0,0 4 0 0,0-1 0 16,-2 0 0-16,-1-3 0 0,-2 6 0 0,-2-5 0 0,-2 1 0 16,-2-3 0-16,-1-2 0 0,-1 1 0 0,-1 4 0 15,0-1 0-15,-2-6 0 0,0 3 0 0,0 4 0 0,0-1 0 16,0-4 0-16,0 2 0 0,2-2 0 0,-1 3 0 15,1 0 0-15,1 3 0 0,2 1 0 16,-1-4 0-16,2 2 0 0,0-1 0 0,3-2 0 0,0 2 0 16,0 2 0-16,1 2 0 0,-1 5 0 0,1-1 0 15,-2-2 0-15,2-2 0 0,-1-1 0 0,0 2 0 16,0 6 0-16,-1 1 0 0,2 0 0 0,-1 3 0 16,2-1 0-16,1 1 0 0,0-2 0 0,1 0 0 15,0-1 0-15,1 3 0 0,0-3 0 0,-1 3 0 16,0 5 0-16,-1 2 0 0,0-4 0 0,-2 3 0 15,-2 0 0-15,0 0 0 0,-1 0 0 0,0-1 0 16,-2 1 0-16,0-3 0 0,-1 3 0 0,-1 1 0 0,0-1 0 16,0 3 0-16,-1 0 0 0,-1 3 0 15,2-2 0-15,0 3 0 0,-1-2 0 0,2 1 0 0,0-1 0 0,1-2 0 16,1 1 0-16,-1-1 0 0,3-1 0 0,-1 2 0 16,1 1 0-16,1-1 0 0,-1 3 0 0,0-1 0 15,2 1 0-15,-3 1 0 0,2 2 0 0,0-3 0 16,-2 2 0-16,1 1 0 0,0-1 0 0,-1 1 0 15,1 2 0-15,-1-2 0 0,1 3 0 0,-2-1 0 16,1 1 0-16,1 0 0 0,0 3 0 0,-1 0 0 16,2 0 0-16,0-1 0 0,-1 4 0 0,2 0 0 15,0 1 0-15,0-5 0 0,0 5 0 0,0-5 0 16,0 4 0-16,0-4 0 0,0 2 0 0,0-1 0 16,-1 2 0-16,1-2 0 0,0 4 0 0,-1-5 0 15,1 1 0-15,0 0 0 0,0 1 0 0,0-2 0 16,1 1 0-16,-1 2 0 0,0-2 0 0,0 4 0 15,-1-1 0-15,0 1 0 0,-1 1 0 0,0-1 0 0,-1 2 0 16,0 0 0-16,-1 0 0 0,0 0 0 0,1 0 0 16,-1-2 0-16,0 5 0 0,0 0 0 0,0 0 0 15,0 0 0-15,0 5 0 0,-1-2 0 0,3 0 0 0,-1 4 0 16,1-1 0-16,-1 4 0 0,2-2 0 0,0 4 0 16,0-2 0-16,1 3 0 0,0 0 0 0,-2-2 0 15,2 2 0-15,-1-2 0 0,0-4 0 0</inkml:trace>
  <inkml:trace contextRef="#ctx0" brushRef="#br1" timeOffset="67948.23">6459 15041 35007 0,'2'-3'3120'0,"0"2"-2496"0,1-2-496 0,-1 3-128 0,3-2 0 0,-1 1 0 0,2-3 0 0,3-2 0 0,2 0-656 0,0-3-208 15,-2 3-32-15,-4 0-16 0,-2 2 912 0,-3-2 144 0,-1 2 48 0,-2 1 16 0,-4 1 496 0,0 2 112 0,-1 0 16 0,0 0 0 0,-3 2 192 0,0 1 64 16,1-2 0-16,0 4 0 0,0-4-448 0,-1 4-64 0,0-3-32 0,0 0 0 0,-1 2-160 0,1-2-48 0,1-2 0 0,-1 0 0 0,3 0 176 0,-2-3 16 0,0 0 16 0,-3-1 0 0,2 2-32 0,-2-2-16 16,-1-1 0-16,-3 4 0 0,-3-2-272 0,-3 3-48 0,-3 3-16 0,0 1 0 0,-2-2-160 0,-3 4 0 0,-3 2 0 0,-2 0-176 0,0 2 176 0,1 0 0 0,1 3 0 0,-3-5 0 0,1 2 0 0,-1 0 0 0,-2 0 128 0,2-1-128 0,-1-2 0 0,0 2 0 0,1-3 0 0,0-4-128 15,-1 6 384-15,0-6 96 0,0 2 16 0,-2-2 0 0,1-2 144 16,-1 2 48-16,0-2 0 0,1-4 0 0,1 1-16 16,-2 0 0-16,3-5 0 0,0 2 0 15,0-3-224-15,-2 0-32 0,1-1-16 0,-3 1 0 0,-1-1-128 16,-1-2-16-16,-2-1-128 0,0 1 192 0,-4 0-192 0,4 1 0 15,0 2 0-15,3-4-160 0,-1 4 288 0,0-1 48 16,-1 1 16-16,2-1 0 0,1 1-64 0,-3 2 0 16,-3-2 0-16,0 2 0 0,0 1-128 0,-1 0 0 15,2 1 0-15,0 0 0 0,2-4 0 0,-1 3 0 16,3 0 0-16,-2-4 0 0,-5 4 0 0,0-3 0 16,-1 5 0-16,0-3 0 0,0 2 0 0,0 1 0 15,3-2 0-15,-3 0 0 0,2-2 0 0,0 2 0 0,-1 0 0 16,0 0 0-16,2 0 0 0,0 3 0 15,4 2 0-15,1 1 0 0,3 0 0 0,2 0 0 0,1 1 0 16,-1 2 0-16,1-3 0 0,1 3 0 0,0 0 0 16,-1 3 0-16,2-2 0 0,-1 2 0 0,-1 0 0 15,1 0 0-15,2 2 0 0,0-2 0 0,0 3 0 0,1-3 0 16,-1 0 0-16,1-2 0 0,0-1 0 0,0 2 0 16,-2-1 0-16,2 0 0 0,0-1 0 0,1 2 0 15,4-3 0-15,-2 3 0 0,2-2 0 0,-1 1 0 16,0 2 0-16,2-2 0 0,0 2 0 0,3 0 0 15,-2 0 0-15,1 1 0 0,1-1 0 0,1 0 0 16,0 0 0-16,-2 0 0 0,2 1 0 0,-2-1 0 16,1 1 0-16,2-1 0 0,5 0 0 0,-1-3 0 15,-1 1 0-15,2-1 0 0,-1 0 0 0,0-1 0 16,-1 0 0-16,2 0 0 0,1-2 0 0,2 0 0 16,0 1 0-16,1 1 0 0,0-1 0 0,-2 1 0 0,3-2 0 15,0 4 0-15,1-2 0 0,0 0 0 0,1 0 0 0,1 1 0 16,0 0 0-16,1 0 0 0,1 0 0 0,-1-1 0 15,3 3 0-15,-3-4 0 0,4 4 0 0,-4-1 0 16,3-2 0-16,-1 2 0 0,1-1 0 0,-1 0 0 16,0 1 0-16,1-1 0 0,1 2 0 0,0-3 0 15,-1 0 0-15,2 0 0 0,-2 2 0 0,2-1 208 16,-2 0-48-16,2 0-16 0,0 1-16 0,1 2 0 16,0-3 0-16,0 4 0 0,1-1 112 0,0 0 16 15,1 1 0-15,0 2 0 0,2 0-256 0,-1 1 0 16,0 0 0-16,1-1 0 0,-2 1 0 0,0 1 0 15,1-1 128-15,-2 3-128 0,0 0 0 0,0 0 0 16,0-1 0-16,-2 2 0 0,4 0 0 0,-2 0 0 16,0 1 0-16,1 1 0 0,0 0 240 0,0 0 0 15,2 3 0-15,-1-1 0 0,1 1 208 0,1 3 32 0,0 4 16 16,3 0 0-16,-1 2-496 0,0 1 0 16,1 2 0-16,1 0 0 0,-2-3 0 0,0 1 0 0,-1-1 0 0,-1 2 0 15,-2 1 0-15,-2-3 0 0,0 0 0 0,-2 1 0 16,-1-4 0-16,-2 3 0 0,-2 4 0 0,0-3 0 15,-2-1 0-15,2 1 0 0,-2-1 0 0,-1-3 0 16,0-2 0-16,1-2 0 0,2-1 0 0,1-5 0 16,1 1 0-16,1-6 0 0,0-1 0 0,2-2 0 15,1 2 0-15,-2-3 0 0,3-3 0 0,-1 1 0 16,1 0 0-16,-1 1 0 0,1-1 0 0,-1-1 0 16,-1 0 0-16,1 0 0 0,0 1 0 0,-2 1 0 15,1-1 0-15,-1 2 0 0,0 0 0 0,-2 0 0 16,0 4 0-16,0-1 0 0,-1 2 0 0,0 0 0 0,-1-1 0 0,1 0 0 15,1 0 0-15,2-1 0 0,-1-2 0 0,1-1 0 16,2-1 0-16,1-1 0 0,0-2 0 0,1 2 128 16,-1-4-128-16,2 2 64 0,0-2-64 0,1 2 0 15,-1 0 0-15,2-2 0 0,-1 4 0 0,1-2 0 16,0 2 0-16,1 0 0 0,1 2 0 0,0 3 0 16,0-2 0-16,2 2 0 0,0 1 0 0,0-1 0 15,2 3 0-15,0-5 0 0,-1 2 0 0,3-3 0 16,1 1 0-16,3-1 0 0,4 1 0 0,4-4 0 15,2 2 0-15,1-1 0 0,2-2 0 0,2 0 0 0,4 0 0 16,0 1 0-16,0 0 0 0,5 1 0 0,2 2 0 16,0 3 0-16,-1-3 0 0,-4 4 0 0,-1-4 0 15,0 2 0-15,-4-2 0 0,5 2 0 0,6-1 0 16,4-1 0-16,5-3 0 0,5-1 0 0,5 0 0 16,3-3 0-16,2-2 0 0,1 0 0 0,3-2 0 0,2 1 0 15,1-2 0-15,1-1 0 0,2 0 0 16,-5 2 0-16,-6 2 0 0,2 3 0 0,4-3 0 15,1 3 0-15,0 0 0 0,-4 0 0 0,-2 3 0 16,-4-1 0-16,-1-1 0 0,1 2 0 16,-1-1 0-16,3 0 0 0,5 0 0 0,-4 1 0 0,1-2 0 15,-1-1 0-15,-3 2 0 0,2-4 0 0,6 1 0 16,2-2 0-16,2-3 0 0,-3 2 0 0,-4-1 0 16,-3 1 0-16,-3 1 0 0,6-1 0 0,5-1 0 0,-3 1 0 15,-10 1 0-15,-3 0 0 0,-1 0 0 0,-4 0 0 16,-3 1 0-16,-4 0 0 0,-2 2 0 15,-4 2 0-15,-3 0 0 0,-2 2 0 0,-2 1 0 16,-3-2 0-16,-1 4 0 0,-4-1 0 16,0 0 0-16,-1 0 0 0,-2 0 0 15,0-2 0-15,2 2 0 0,-1-2 0 0,1 0 0 16,2 1 0-16,0-5 0 0,0 1 0 0,1-1 0 16,0 0 0-16,1 0 0 0,1-1 0 0,-1 1 0 0,2-3 0 15,-2 1 0-15,0 0 0 0,-2 2 0 0,-3 0 0 0,-1 2 0 16,-2 0 0-16,1 1 0 0,-3 0 0 0,0 3 0 0,-1 1 0 15,0-4 0-15,2 4 0 0,-1-1 0 0,2 0 0 16,-1 0 0-16,1-2 0 0,0-2 0 0,0 2 0 0,-2-2 0 0,2 0 0 16,-1-2 0-16,0-2 0 0,0 2 0 0,1-2 0 15,-2-2 0-15,0 2 0 0,1-2 0 0,-1 0 0 16,-1 2 0-16,0-2 0 0,0-2 0 0,-1 4 0 16,0-2 0-16,-1 1 0 0,-3 3 0 0,0-3 0 15,-1 3 0-15,-2-3 0 0,0 2 0 0,-1 0 0 16,-2-1 0-16,0 0 0 0,-1 1 0 0,-2-2 0 0,0 0 0 15,-1-2 0-15,1 1 0 0,-1-2 0 16,1-2 0-16,-1 0 0 0,1-2 0 0,1-3 0 16,-1 1 0-16,2-2 0 0,1 0 0 0,1-2 0 15,0-1 0-15,1-1 0 0,1 2 0 0,0-3 0 16,0-1 0-16,0 2 0 0,0-3 0 0,1-1 0 16,0-1 0-16,-1 0 0 0,0-2 0 0,-2-1 0 0,-1-1 0 15,-1 1 0-15,-2-2 0 0,-2-1 0 0,-1-3 0 0,-3-5 0 16,-1-1 0-16,-1-1 0 0,0 5 0 0,-3-6 0 15,-1 4 0-15,-2-2 0 0,0 0 0 0,0 0 0 0,3 4 0 16,-1-1 0-16,0 3 0 0,1-3 0 0,2 1 0 16,-3 2 0-16,1 1 0 0,-1 2 0 0,0-2 0 15,0 3 0-15,2 2 0 0,-1 0 0 0,0 1 0 16,1 3 0-16,-1 0 0 0,0 1 0 0,2 1 0 0,-2-2 0 16,2 2 0-16,0-1 0 0,-1 1 0 0,1 2 0 15,-2-4 0-15,2 3 0 0,0-4 0 0,0 4 0 16,1-5 0-16,1 2 0 0,0 0 0 0,1 2 0 15,1-2 0-15,0-1 0 0,1 1 0 0,0 0 0 16,2 3 0-16,0 1 0 0,2 4 0 0,-1 2 0 16,-1 2 0-16,1 1 0 0,-1 3 0 0,-1 2 0 15,0 2 0-15,-3 2 0 0,0 0 0 0,-2 2 0 16,-3 4 0-16,-4 4-17488 16,-2 3-3488-16</inkml:trace>
  <inkml:trace contextRef="#ctx0" brushRef="#br2" timeOffset="76580.98">20538 9163 25791 0,'-1'-9'2304'0,"1"3"-1856"15,0 4-448-15,1 0 0 0,0 2 784 0,-1-3 64 0,1 0 16 0,1-3 0 0,-1-3 80 0,1 0 16 0,0 1 0 0,-1-1 0 0,0 3 288 0,-2 0 64 0,-2 5 16 0,0 1 0 0,-2-3-432 0,-3 6-96 16,3-3-16-16,-2 4 0 0,-4-2-336 0,-4 2-80 15,-4 2-16-15,-2-2 0 0,-1-1-32 0,-1 2 0 16,-5-3 0-16,-3 1 0 0,-2 2-128 0,-2-1-16 16,0-2-16-16,-3 2 0 0,0 0 144 0,1-2 16 0,2 1 16 15,1 0 0-15,-2 1-16 0,-2-1-16 0,-1 0 0 16,1 0 0-16,1 1 128 0,-1-2 16 0,-2-1 16 16,-1 2 0-16,2-1-272 0,0 2-48 0,3 0-16 0,-1-2 0 15,1-1 112-15,1 2 16 0,1-3 0 0,0 0 0 16,-4 0-64-16,1-4 0 0,1 4 0 0,-1-2 0 15,-2-1 0-15,1 2-16 0,-1 2 0 0,1-5 0 16,0-3-32-16,-1 1 0 0,3 0 0 0,0 1 0 16,3 0-144-16,2 2-144 0,1 0 144 0,1-2-208 15,-2 1 208-15,1 0 0 0,2 2 0 0,1-1 0 16,2 2 0-16,1-3 0 0,2 2 0 0,1-1 0 16,1 2 0-16,0 1 0 0,3 4 0 0,0-4 0 15,0 2 0-15,-2 0 160 0,2 1-160 0,-1 2 192 0,4-4-192 16,-1 4 0-16,1-1-160 0,0-1 160 15,5 0 176-15,0 0 128 0,2-2 16 0,2 1 16 0,0-2-336 16,3 0 0-16,1 2 0 0,0 0 0 0,1-2 224 0,0 0-32 16,2 3 0-16,0-3 0 0,1 0-64 0,1 1-128 15,-4-1 176-15,0 0-176 0,0 0 304 0,0 0-48 16,21 5-16-16,-17-5 0 0,-2 4-240 0,1-2 0 16,-1 2 0-16,1-2 0 0,-2 6 0 0,0-5 0 15,0 2 0-15,1-1 0 0,-1 2 0 0,0 0 0 16,0 1 0-16,2-4 0 0,-1 3 192 0,1 1-48 15,0-1-16-15,0 0 0 0,1 0 240 0,-1 0 32 16,2 4 16-16,-1-4 0 0,1 2-288 0,-1 0-128 16,-1 0 128-16,2 1-128 0,-1-1 0 0,1 3 0 15,-1 2 0-15,-1 2 0 0,0-3 0 0,-1 5 0 0,1 2 0 16,-2 2 0-16,0 2 256 0,-1 2 80 0,0-4 16 16,-1 5 0-16,0 2-192 0,-2 5-32 0,1 1-128 15,-1 1 192-15,1 2-192 0,-1 1 0 0,1 3 0 0,1-3 0 16,-2-3 0-16,1 1 0 0,1 1 0 15,-1 4 0-15,1 0 0 0,0 3 0 0,0 1 0 16,-2-1 0-16,2 1 0 0,-2 2 0 0,2-3 0 0,0-3 0 16,0 1 0-16,-2-5 144 0,2-6-144 0,-1 7 192 15,-2 9-192-15,-1 8 0 0,-1 3-160 0,-2 1 160 16,0-2 0-16,-1-4 0 0,0-8 0 0,-1 3 0 16,1 5 0-16,-3 2 0 0,1 0 0 0,1-3 0 15,3 0 432-15,1-6 128 0,1 1 16 0,1-4 16 0,2-1-464 16,-2-5-96-16,1 2-32 0,2-5 0 0,0 5 0 15,0-2 0-15,1-3 0 0,-1 2 0 0,1 1 0 16,1 2 0-16,-1-5 0 0,0 2 0 0,0-2 0 16,0 0 0-16,-1 0 0 0,1-1 0 0,-2-1 0 0,1 5 0 15,0 8 0-15,-2 0 0 0,3 1 0 0,-1-1 0 16,1-1 0-16,0 1 0 0,0-4 0 0,0-6 0 16,1 0 0-16,-1 0 0 0,0-1 0 0,0 1 0 15,0-4 0-15,0 5 0 0,-1 3 0 0,0 0 0 16,1-1 0-16,-3 0 0 0,1 6 0 0,-2-5 0 15,0 1 0-15,1 1 0 0,-2 1 0 0,0-2 0 16,1-1 0-16,0 2 0 0,1 1 0 0,0 3 0 16,2 1 0-16,1-1 0 0,0-8 0 0,3 1 0 15,0 5 0-15,1-1 0 0,2-1 0 0,-1-4 0 16,1-2 0-16,-1-3 0 0,0-1 0 0,1 5 0 16,1 7 0-16,-3-1 0 0,1-1 0 0,-1-3 0 0,0 3 0 0,-3-4 0 15,0 2 0-15,-2-4 0 0,0 4 0 0,-2 0 0 16,1 2 0-16,-2 1 0 0,0-1 0 0,1 1 0 15,-1-5 0-15,2 4 0 0,-2 0 0 0,-1-2 0 16,1 1 0-16,0-2 0 0,2-3 0 0,0 3 0 16,0-3 0-16,1 2 0 0,1 2 0 0,1 1 0 15,1-5 0-15,-1 0 0 0,2 3 0 0,1-4 0 16,1 2 0-16,0-1 0 0,0-4 0 0,-1-3 0 16,-2 0 0-16,1-4 0 0,-1 1 0 0,-1-4 0 15,1 2 0-15,-2 4 0 0,0 8 0 0,-2 3 0 16,0 3 0-16,-2-1 0 0,1 1 0 0,-2-3 0 15,1-1 0-15,-2-2 0 0,-1-4 0 0,1-3 0 0,1 0 0 16,0 1 0-16,2-3 0 0,0-1 0 0,2-3 0 16,1 0 0-16,0 0 0 0,2 1 0 0,1-1 0 15,1-2 0-15,-1 1 0 0,0-5 0 0,1 2 0 16,-3-2 0-16,1 3 0 0,1-2 0 0,-2 1 0 0,0-1 0 16,-1 0 0-16,-1 0 0 0,-2 2 0 0,1 0 0 15,0 0 0-15,-3 2 0 0,0-2 0 0,0 3 0 16,-1 2 0-16,1-3 0 0,1-5 0 0,-1 0 0 15,0 4 0-15,0-2 0 0,0 3 0 0,1-3 0 16,1-1 0-16,0-1 0 0,2 0 0 0,0-4 0 16,1-2 0-16,-2 3 0 0,2-3 0 0,0-2 0 15,0 2 0-15,-1 0 0 0,0 0 0 0,0 2 0 16,0 1 0-16,-1-1 0 0,0 0 0 0,-1 2 0 0,1-2 0 0,-1 1 0 16,2-3 0-16,0-1 0 0,0 0 0 15,-1 1 0-15,2-4 0 0,0 0 0 0,0 1 0 0,0-4 0 16,0 3 0-16,-1-2 0 0,1 1 0 0,0-1 0 15,0 2 0-15,0-2 0 0,-1 4 0 0,1-4 0 16,0 2 0-16,-1 0 0 0,0-2 0 0,1 2 0 16,-2-2 0-16,2 1 0 0,-1-1 0 0,1-2 0 15,-1 2 0-15,1-3 0 0,0 2 0 0,1-1 0 16,-1-1 0-16,0 4 0 0,0-4 0 0,1 4 0 16,1-1 0-16,-1 0 0 0,1 0 0 0,-1 0 0 15,1 3 0-15,-1-1 0 0,0 1 0 0,0-1 0 16,-1 1 0-16,0 1 0 0,2-3 0 0,-2 0 0 15,0 1 0-15,0-2 0 0,0-1 0 0,1-2 0 0,-1 1 0 0,1-2 0 16,0 0 0-16,2 0 0 0,-1 3 0 0,1-3 0 16,0-3 0-16,1 3 0 0,2 0 0 0,1 0 0 15,0 0 0-15,3 0 0 0,0 0 0 0,2 0 0 16,2 3 0-16,1-2 0 0,1 1 0 0,5 0 0 16,2 0 0-16,4 1 0 0,1 0 0 0,2-3 0 15,5 3 0-15,0-3 0 0,-1 0 0 0,0 0 0 16,-1-3 0-16,-1 0 0 0,-1 0 0 0,-2-1 0 15,0 1 0-15,3-3 0 0,7 1 0 0,-1 1 0 16,-1 0 0-16,-2 2 0 0,-4-2 0 0,3 0 0 16,5 2 0-16,2-4 0 0,-1-1 0 0,4-2 0 15,1-1 0-15,5-3 0 0,2 1 0 0,2 0 0 16,3-2 0-16,1 3 0 0,0 1 0 0,-2 3 0 16,-4 0 0-16,-4 2 0 0,-1 2 0 0,-1 0 0 15,-2 3 0-15,-2 0 0 0,-2 5 0 0,-4-1 0 0,-4 2 0 0,-4 0 0 16,-3 0 0-16,-3 1 0 0,-3 0 0 0,-3-1 0 15,-1-1 0-15,-4 0 0 0,0 0 0 0,-1 1 0 16,0-2 0-16,0-2 0 0,-2-2 0 0,2 2 0 16,0 0 0-16,0-2 0 0,1 0 0 0,2 0 0 15,-1 0 0-15,0-4 0 0,1 4 0 0,-1-2 0 16,-1 2 0-16,-1 0 0 0,0 0 0 0,-3 0 0 16,1 0 0-16,-2 2 0 0,-2-4 0 0,-1 2 0 15,0-3 0-15,-1 2 0 0,0-1 0 0,-1 2 0 0,-1-4 0 16,0 2 0-16,-1-2 0 0,-1-1 0 15,1 0 0-15,-1-1 0 0,-1 0 0 0,-1-6 0 0,1 1 0 16,-1-3 0-16,0 0 0 0,1-5 0 0,-1 1 0 16,1-2 0-16,2-2 0 0,1-3 0 15,0-3 0-15,0-1 0 0,3-3 0 0,-2-3 0 0,1 1 0 0,1-1 0 16,1-3 0-16,-1-2 0 0,0 4 0 0,-1-2 0 16,1 3 0-16,-2 1 0 0,-1-3 0 0,0 1 0 15,-1-1 0-15,-1-2 0 0,1-1 0 0,-1-5 0 16,-1 1 0-16,2-1 0 0,0-2 0 0,-2 0 0 15,3 0 0-15,-1 1 0 0,0-1 0 0,1-3 0 16,0-4 0-16,1 4 0 0,2-1 0 0,-1-2 0 16,3-4 0-16,0 3 0 0,2 0 0 0,0 4 0 15,0-1 0-15,-1 3 0 0,0 2 0 0,-1-2 0 16,1-3 0-16,-2 0 0 0,0 4 0 0,-3 5 0 0,0 2 0 16,-2 1 0-16,0 2 0 0,-2-1 0 0,2-1 0 15,-1-1 0-15,-1-4 0 0,1 2 0 0,-1-2 0 16,1 3 0-16,-1 0 0 0,2 0 0 0,0 1 0 15,0-2 0-15,1 1 0 0,0 0 0 16,0-1 0-16,0 1 0 0,1-3 0 0,1-3 0 16,1-3 0-16,-1 2 0 0,2 3 0 0,-2 1 0 0,1 1 0 0,1 4 0 15,-2-2 0-15,-1 6 0 0,1 0 0 0,-1-5 0 16,-1 1 0-16,1-7 0 0,-2 0 0 0,1 2 0 16,0 4 0-16,-1 2 0 0,-1-1 0 0,1 1 0 15,0 4 0-15,-2-5 0 0,2-2 0 0,0 1 0 16,0-4 0-16,1-1 0 0,0-2 0 0,1-3 0 15,0 4 0-15,2 1 0 0,2 3 0 0,-2 1 0 16,4 2 0-16,-3-1 0 0,3-2 0 0,-2-2 0 0,1 0 0 16,-1-1 0-16,1 1 0 0,-1 0 0 0,-1 6 0 15,0 1 0-15,0 1 0 0,0-1 0 0,0 1 0 16,-1-2 0-16,1 1 0 0,0 0 0 0,-1-3 0 16,0-1 0-16,-1 0 0 0,2 1 0 0,-3 3 0 0,2-2 0 15,-1 1 0-15,0 1 0 0,-1 1 0 0,0 1 0 16,0 1 0-16,0-5 0 0,1 5 0 0,-2-5 0 15,0 1 0-15,-2 1 0 0,2-4 0 16,-2 3 0-16,0-1 0 0,-2 5 0 0,1-3 0 0,1 2 0 16,-1 3 0-16,1 0 0 0,-1 1 0 0,1 0 0 15,1 1 0-15,0-3 0 0,-2-3 0 0,1 5 0 16,0 5 0-16,0-2 0 0,-1-7 0 0,0 1 0 16,0-5 0-16,1 5 0 0,0-1 0 0,1-1 0 15,1 5 0-15,-1-3 0 0,0 1 0 0,1-1 0 16,-1-1 0-16,1-3 0 0,-2 1 0 0,0 2 0 0,-1 3 0 15,1 0 0-15,-2 3 0 0,0 1 0 0,0 1 0 16,-1 1 0-16,0 3 0 0,-2 1 0 0,3 0 0 16,-3 3 0-16,1-3 0 0,0 4 0 0,0-2 0 15,0-2 0-15,1 0 0 0,-2 0 0 0,1 2 0 0,1-4 0 16,0 1 0-16,0 1 0 0,2 0 0 0,0 0 0 16,1-1 0-16,1 2 0 0,-1 2 0 0,2 0 0 15,2-1 0-15,-2 3 0 0,1 0 0 0,0-1 0 16,0 2 0-16,-1-1 0 0,1 2 0 0,-1-1 0 15,0 1 0-15,-1 2 0 0,0-2 0 0,0 4 0 16,0-4 0-16,-2 5 0 0,2 0 0 0,-2-1 0 16,2 3 0-16,-1 0 0 0,0 2 0 0,0 2 0 0,2 0 0 15,-1 2 0-15,-1 2 0 0,1 0 0 16,1 2 0-16,0-1 0 0,-1 2 0 0,1-1-17472 16,-1 2-3504-16</inkml:trace>
  <inkml:trace contextRef="#ctx0" brushRef="#br2" timeOffset="79748.55">2257 14174 6447 0</inkml:trace>
  <inkml:trace contextRef="#ctx0" brushRef="#br2" timeOffset="80394.22">1924 14023 2751 0,'-7'-4'256'0,"2"2"-256"0,0 0 0 0,1 2 0 15,3 0 4032-15,0 0 768 0,1 0 160 0,-2 0 32 16,-1 2-3296-16,-1-2-656 0,0 2-128 0,1-2-16 16,0 1-80-16,2-1-16 0,0 3 0 0,-1-3 0 15,2 0-352-15,0-3-80 0,0 3-16 0,-1-1 0 16,1-1 608-16,0 0 112 0,0 0 16 0,0 2 16 16,0 0-128-16,0 0-16 0,0 0-16 0,0 0 0 15,0 0-176-15,0 0-48 0,0 0 0 0,0 0 0 16,0 0-208-16,0 0-32 0,0 0-16 0,0 0 0 15,0 0-208-15,20 12-32 0,-11-10-16 0,-1 0 0 0,1-2-48 16,1 2-16-16,2-2 0 0,2 0 0 0,-1-2-144 0,2 0 0 16,1 0 144-16,0 0-144 0,2-2 192 15,0-2-48-15,1 2 0 0,0-2 0 0,1 4 0 0,0-5 0 16,2 4 0-16,-1-1 0 0,0 1-144 0,2 1 0 16,0 1 0-16,-1 1 128 0,1 0-128 0,-5 0 0 15,-2 1 0-15,-1 1 0 0,-3 1 0 0,0-2 0 16,-4 2 0-16,0 0 0 0,-2 0 160 0,-1 1 0 15,-3-2 0-15,1 2 0 0,-1-2 32 0,-1 2 0 16,1-2 0-16,-1-2 0 0,0 2-32 0,-1-2 0 16,1 0 0-16,1-2 0 0,-2 2 112 0,1 0 32 15,-1-2 0-15,0-2 0 0,0-2-96 0,0 4-16 0,-1-5 0 16,-1 0 0-16,0 1-192 0,-2 0 144 0,-1-1-144 16,0 1 128-16,-1 0-128 0,0 0 0 15,-1 2 0-15,0 2 128 0,1-2-128 0,0 2 128 0,1 0-128 16,1 1 128-16,-1 0-128 0,0 1 0 0,2 0 0 15,0-4 0-15,0 2 128 0,1-1 0 0,1-1 0 0,0 1 0 16,0 0 208-16,1 0 48 0,-2-4 0 16,2 4 0-16,-1-4-208 0,0 3-48 0,0 0 0 0,-1 0 0 15,1-1 0-15,0 1-128 0,-2 3 192 0,2-1-64 16,-1-2 16-16,-1 2 0 0,1 2 0 0,-2-4 0 16,0 4 48-16,1-3 0 0,-1 0 0 0,0 0 0 15,2-1 96-15,-2 2 32 0,0-2 0 0,2 2 0 0,-1 1-80 16,1-2-16-16,-1-1 0 0,2 2 0 15,0-2-224-15,-1 1 0 0,-1 0 0 0,1-1-23264 16</inkml:trace>
  <inkml:trace contextRef="#ctx0" brushRef="#br2" timeOffset="88204.67">7151 14015 36863 0,'2'-2'3264'0,"1"-2"-2608"0,-2 4-528 0,0-2-128 0,2 2 784 0,1 0 128 0,2-3 32 0,4 0 0 0,4-1-1776 0,4-2-368 0,2 2-64 0,1-2-16 16,1 3-128-16,1 0-48 0,5 0 0 0,-1-1 0 15,0 2 208-15,-2-1 32 0,-2 2 16 0,2-1 0 0,0 2 992 0,1-1 208 16,-2-2 0-16,1-1-7744 16,0 2-1568-16</inkml:trace>
  <inkml:trace contextRef="#ctx0" brushRef="#br2" timeOffset="88520.13">7012 14279 37775 0,'0'0'1664'0,"0"0"368"0,0 0-1632 0,3 0-400 0,1 0 0 0,1 0 0 15,2 2-464-15,4-2-176 0,8 2-48 16,8-2 0-16,6 2 560 0,2-4 128 0,2 0 0 0,-1 0 0 15,2-2-880-15,1 0-144 0,0-1-16 0,-1 2-16 16,1-1-640-16,-3 2-128 0</inkml:trace>
  <inkml:trace contextRef="#ctx0" brushRef="#br2" timeOffset="89037.96">7860 13763 43311 0,'0'-4'1920'0,"0"2"384"0,0-1-1840 0,1 2-464 0,0 1 0 0,1 0 0 16,3 0-528-16,3 0-208 0,3-2-32 0,6 2-16 15,7-4 464-15,3 2 80 0,6-2 32 0,3 0 0 16,3-1-192-16,0-1-48 0,4-1 0 0,2-2 0 0,1 2 304 0,-2-2 144 15,1 3-160-15,-3-2 160 0,-3 3 144 0,0-1 128 16,-1 2 32-16,-6 1 0 0,-6-2 208 0,-4 4 32 16,-3 1 16-16,-4 1 0 0,-3 4-272 15,-4 1-48-15,-2 4-16 0,-5-3 0 0,-1 4-64 0,-4 2-16 16,-3 0 0-16,-2 3 0 0,-3 3-144 0,-1-3 0 16,2 3 144-16,-4 3-144 0,2 0 0 0,-2 0 0 15,3-1 0-15,-3 5 0 0,-1 3 128 0,-4 5-128 16,1 1 160-16,0 0-160 0,-2 1 416 0,-2 1-16 15,1-3 0-15,0 1 0 0,0-5-272 0,-1-2-128 16,6-7 128-16,0 1-128 0,-2-3 0 0,1-2 0 0,3-2-144 16,0-5-19504-16</inkml:trace>
  <inkml:trace contextRef="#ctx0" brushRef="#br2" timeOffset="119464.27">19939 6152 26719 0,'-32'0'2368'0,"11"2"-1888"0,3 1-480 0,7-2 0 0,6 2 240 0,1-3-48 0,-1 0-16 0,-2 2 0 0,-7 2 1760 0,-2-2 368 0,-1 2 64 0,2-2 0 0,2 0-928 16,5 0-192-16,1-2-32 0,5-2-16 0,1-1-752 0,2-1-160 0,4-2-32 15,0-1 0-15,4-4-112 0,2 0-16 0,1-2-128 0,4-3 192 16,3-2-192-16,4-5 144 0,9-5-144 0,7-7 128 15,4-2-128-15,9-4 160 0,10-3-160 0,6-7 160 16,5-3-160-16,-4 3 160 0,-1 0-160 0,11-4 160 16,13-7-160-16,3-1 0 0,0 3 0 0,-3 0 0 15,-5 3 0-15,-4 4 0 0,-4 0 0 0,-5 4 0 16,-3 2 0-16,-3-1 0 0,0-1 0 0,-4 0 0 16,-1 5 160-16,-5-1-160 0,-3 6 192 0,-7 3-192 0,-5 1 0 15,-7 3 0-15,-4 1-160 0,-7 5 160 0,-4 2 0 0,-4 1 0 16,-3 1 0-16,-3 4 0 0,-3-2 0 15,-2 1 0-15,-3 3 0 0,-1-1 0 0,-4 3 0 0,0 2 0 16,-2 2 0-16,-1 1 128 0,-2 2 96 0,-2 3 16 16,1-1 0-16,-3 4 0 0,-2-1-112 0,-2 2 0 15,2 0-128-15,-2 2 192 0,-4 2-192 0,-2-2 0 16,0 2 0-16,-1 0 0 0,-1-1 0 0,-1 0 0 16,3-1 0-16,1-2 0 0,3 0 0 0,-2-2 0 15,2-2 0-15,0 2 0 0,-1-2 128 0,2-2-128 16,3 0 0-16,0-3 144 0,2 1-144 15,1-1 0-15,2 0 0 0,2-1 0 0,1 0 0 0,2 1 0 16,2 0 0-16,2 2 0 0,2-3 0 0,2 4 0 16,2-2 0-16,3 0 0 0,2 2 0 0,2 0 0 15,1 0 0-15,2-1 0 0,0 4 0 0,3 0 0 16,1 3 0-16,1 0-176 0,1 3 176 0,-2 3 0 16,0 1 0-16,-4 2 0 0,-2 1 0 0,-3 0 0 0,-2 0 0 15,0 1 0-15,-3-1 0 0,1 0 0 0,-2 0 0 0,-1 2 0 16,1 0 0-16,-1 2 0 0,0 3 0 15,-1 0 0-15,1 5 240 0,-2 0 80 0,1 6 0 0,-1 1 16 16,-1 5-16-16,0 5 0 0,1 3 0 0,-2 1 0 16,0 4-320-16,1-5 0 0,0 1 0 0,1-1 128 15,2 2-128-15,-2-4 0 0,3 5 0 0,3-4 0 16,2 3-352-16,2-2-32 0,4-1-16 0,4-3-19792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5T16:30:33.656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7476 2897 13823 0,'-23'-2'1216'0,"4"2"-960"0,1 0-256 0,3 0 0 0,5 0 640 0,2 0 96 16,-3 0 16-16,-7 1 0 0,-12-1 688 0,-8 1 144 0,-4 0 16 0,5-1 16 0,4-1 1200 0,9 0 256 0,6 0 32 0,10-5 16 0,5-1-1104 0,8 1-224 0,5-4-32 0,7-2-16 0,6 0-1040 0,5-1-192 0,6 3-64 0,4-2 0 0,4 4-160 0,4 4-32 0,6 0-16 0,3 4 0 0,5 0 16 0,1 2 0 15,5 0 0-15,-1 0 0 0,0 0-256 0,3 0 0 16,5 0 0-16,1-2 0 0,3 0 0 0,-1 0 0 16,2-4 0-16,-1-2 0 0,1 4 0 0,6-4 0 15,2 2 0-15,2 0 0 0,-2 2 0 0,5-2 0 16,8 2 0-16,4-1 0 0,5 2 336 0,4 1-16 0,0 0-16 15,4 1 0-15,7-1-112 0,-1 3-32 16,-1-3 0-16,6 0 0 0,1 0-32 0,2 2-128 0,0-1 192 0,-3 2-64 16,1-1-128-16,-5-2 0 0,-4 4 0 0,-3-2 0 15,0 2 0-15,-6 0 0 0,-4-2 0 0,-6 2 0 16,-1 0 0-16,-10 1 0 0,-6 1 0 0,-9-2 0 16,-7-1 0-16,-4 1 0 0,-4 1 0 0,-5-1 0 15,-2-2 0-15,-5 2 0 0,-5-4 0 0,-3 0 0 16,-3 0-288-16,-4-6-32 0,-4 2-16 0,1-2 0 15,-3-3-352 1,-2 2-64-16,2-2-16 0,1-5-11840 0,4 2-2368 0</inkml:trace>
  <inkml:trace contextRef="#ctx0" brushRef="#br0" timeOffset="789.92">15902 2712 26719 0,'-7'-10'2368'0,"2"0"-1888"16,5 5-480-16,2 4 0 0,2 1-304 0,-2-3-144 0,2-3-48 0,2-1 0 0,4-4 1424 0,6-1 288 0,8 4 48 0,7 4 16 0,4 4-64 0,10 0-16 0,6 6 0 0,7-1 0 0,5 4-416 0,6-1-80 15,7 0 0-15,6 2-16 0,6-2 160 0,6 1 48 16,4-1 0-16,7-2 0 0,6 0-320 0,8-2-48 0,6-2-16 16,6-2 0-16,1 0-192 0,9 3-64 15,9-3 0-15,7 1 0 0,7 1 112 0,6-1 16 0,2 4 0 16,3 2 0-16,1 2 96 0,8-2 32 0,8 0 0 16,6 2 0-16,4-3 96 0,2 0 32 0,4 0 0 15,0 0 0-15,0-2-336 0,4 0-64 0,5 1-16 16,-2-1 0-16,2-1-224 0,1 0 128 0,2 0-128 15,-5 0 0-15,-6 1 176 0,-6-4-176 0,-3 0 192 0,-9-4-192 16,-6 1 128-16,0 0-128 0,-4 0 0 0,-6-4 0 16,-12-4 0-16,-10-2 0 0,-10 0 0 15,-15-2 0-15,-7 1-560 0,-13-2-160 16,-13 0-48-16,-8 0-20352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5T16:31:20.167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</inkml:brush>
  </inkml:definitions>
  <inkml:trace contextRef="#ctx0" brushRef="#br0">2853 9928 24879 0,'0'2'2208'0,"0"-2"-1760"0,0 0-448 0,0 0 0 0,1 0 320 0,0 2 0 0,3-2-16 0,-2 0 0 0,1 3-32 0,2 0 0 0,-1 0 0 0,0 3 0 0,0 4 944 0,1 0 192 0,0 5 48 0,0 4 0 16,-1 1-112-16,-1 5-32 0,2 7 0 0,0 5 0 16,1-1-672-16,1 4-144 0,0 2-32 0,1 1 0 15,-1-2-240-15,2 1-48 0,-2 1-16 0,0-1 0 16,2 5-32-16,-3 0-128 0,0-1 192 0,-1 7-64 15,0 10 96-15,-2 0 16 0,-2-3 0 0,-2-4 0 16,0-4-48-16,-3-5-16 0,1 0 0 0,-3-5 0 0,1 2 0 16,-1-6 0-16,-1 3 0 0,-2-7 0 0,2 1-176 15,-1-9 128-15,0-4-128 0,1-3 128 0,1-7 16 16,0 1 0-16,1-4 0 0,1-2 0 0,1-4 64 0,-1 1 16 16,1 1 0-16,1 0 0 0,-2 0-80 0,1 1-16 15,-2 0 0-15,1 0 0 0,1-2 112 0,0 2 16 16,0 1 0-16,0-1 0 0,-1 1-256 0,3 2 0 15,-1-3 0-15,2-2 0 0,2-2 0 0,0-1 0 16,1 2 0-16,0-6 0 0,3 2 0 0,1-1 0 16,0-1 0-16,2-1 0 0,2 1 0 0,4-2 0 15,2 1 0-15,3 0 0 0,4-2 0 0,4 3 144 16,3-2-16-16,3 1 0 0,5 0-128 0,0 4 128 16,-2-2-128-16,6 4 128 0,6-1-128 0,3 4 128 0,2 5-128 15,0-1 128-15,-3 2-128 0,0 0 0 0,-2 0-192 16,1 0 192-16,-1-1 0 0,1 0 0 0,-9-4 0 15,4 3 0-15,5-2 0 0,-1 2 0 0,1-3 0 16,-3 0 0-16,-2-2 0 0,0 0 0 0,-1-2 0 0,0 2 0 16,-1-4 0-16,-1 0 0 0,1-4 0 0,-2 2 128 15,-3 1-128-15,-3-4 0 0,-4 1 0 0,-1 0 0 16,-2-1 0-16,-1-1 0 0,-1 1 0 0,-3-3 0 16,-4 1 0-16,-1-1 0 0,-4-2 0 0,0 0 0 15,-2-6 0-15,-2 0 0 0,-2 1 0 0,-3-2 128 16,-2-1 96-16,-1-4 16 0,-2-1 0 0,-3-6 0 15,-2 1-96-15,-1-9-16 0,-1-1 0 0,-1-1 0 0,0-4 128 16,0-6 0-16,1-1 16 0,-1-7 0 0,3-3-144 16,2 0-128-16,0-6 144 0,1 6-144 0,0 10 0 15,1-4 0-15,1-7 0 0,0-2 0 0,0-2 0 16,-1 4 0-16,1 7 0 0,-3-2 0 0,2 2 0 0,-2 3 0 16,-1 3 0-16,0 7 0 0,2 10 0 0,-3-1 0 15,0 0 0-15,0 3 0 0,-1 1 0 0,1 4 0 16,1 2 0-16,0 2 0 0,2 4 0 0,1 0 0 15,1 0 0-15,0-1 0 0,1-1 0 0,0 1 0 16,0 1 0-16,2-1 0 0,-1 2 0 0,1 1-128 16,-2-1 128-16,1 2 0 0,0 0 0 0,0 1 0 15,-1 0 0-15,-1 2 0 0,0 0 0 0,-1 4 0 16,0 0 0-16,-2 3 0 0,1-1 0 0,-2 4 0 0,-2 4 0 16,1-1 0-16,0 3 0 0,-2-3 0 0,-1 7 0 0,-2 0 0 15,1 1 0-15,-1-1-128 0,0-2 128 0,0 0 0 16,1-2 0-16,-1 1 0 0,0-4 0 0,-2 0 0 15,-2 1 0-15,1-4 0 0,-2 2 0 16,-2-2 0-16,-4 0 0 0,-5 0 0 0,-3-2 0 0,-5 2 0 16,-6 0 0-16,-7 2 0 0,-2-2 0 0,-5 6 0 15,-2 0 0-15,-4 2 0 0,-3 4 0 0,-2 1 0 16,-5 3 0-16,1 2 144 0,1 1-144 0,4 1 128 16,4-2 48-16,6-6 0 0,8 2 0 0,-1-4 0 0,0 2-176 15,2 1 0-15,1-3 0 0,3 2 0 16,4-3 0-16,3 0 0 0,-1-2 0 0,2-4 0 0,2 1-176 15,-1-4-64-15,1-1-16 0,0-2 0 16,1 0-704-16,2 0-128 0,-3-1-48 16,-3 1-12320-16,1-2-2480 0</inkml:trace>
  <inkml:trace contextRef="#ctx0" brushRef="#br0" timeOffset="1446.59">3566 10217 39615 0,'-3'2'3520'0,"0"-1"-2816"0,2 2-560 0,1-3-144 0,0 2 0 0,0-2 0 0,-1 1 0 0,-2 2 0 0,3 1 304 16,1-2-32-16,4-1 0 0,4-2 0 0,2-3-272 0,3-2 0 0,2-2 0 0,1 0 0 0,3 2 0 0,0-3 0 0,1 6 0 0,0-2 0 15,1 3 192-15,0 2-192 0,2 2 192 0,-2 0-192 16,0 4 192-16,0-2-192 0,-1 2 192 0,-2 3-192 15,0-2 0-15,-2 2 0 0,-4 1 0 0,0 0 0 16,-3-2 0-16,-3 2 0 0,-2-1 0 0,-2 1 0 0,-1-4 256 16,-3 1-64-16,0 0-16 0,-2-2 0 0,1 1-176 15,-2-3 160-15,-1-1-160 0,-2 3 160 0,-1-4-160 0,-1 1 0 16,0 1 0-16,-1 1 0 0,-1-2 0 0,-1-2 0 16,1 4 0-16,-2-1 0 0,-2 4 0 0,0-1 0 15,0 2 0-15,-1-1 0 0,3 0 0 0,-1 3 0 16,3-1 0-16,1 1 0 0,2-1 0 0,4 3 0 15,1-5 0-15,2 2 0 0,2-3 0 0,2 0 0 16,4 1 0-16,2 0 0 0,0-4 0 0,5 3 0 16,7 1 0-16,4 1 0 0,0 2 0 0,-2-1 0 15,2 1 0-15,1 0 0 0,-4 2 0 0,-3 2 0 16,-3 0 0-16,-5 3 0 0,-3-1 0 0,-3 0 0 16,-3 5 0-16,-4 2 0 0,0-1 0 0,-4 1 0 0,0 0 0 15,-4 1 0-15,1-3 0 0,-1-1 0 0,0 1 0 0,0-5 0 16,0 0 0-16,3-4 0 0,-2 0 0 0,-1 0 0 15,2-1 0-15,-2-1 0 0,0-1 0 0,-1 0 0 16,2-1 0-16,-1-2 0 0,2 0 0 0,-5 0 0 16,-2 0 192-16,-4 0 0 0,-2 1 0 0,-2-1 0 15,0-2-64-15,-2-2-128 0,-1 2 192 0,-2-3-64 16,-3 1-128-16,0-2 0 0,-1-1 0 0,0 0 0 16,-3-3 0-16,0 1 0 0,1-4 0 0,0 4 0 15,5 0-656-15,-1 3-112 0</inkml:trace>
  <inkml:trace contextRef="#ctx0" brushRef="#br0" timeOffset="2646.38">6149 10719 48831 0,'-3'12'4352'0,"0"-2"-3488"0,2 2-688 0,1-4-176 0,1 0-1136 0,0 6-256 16,-1 11-48-16,2 9-16 0,-2 17 864 0,1 12 160 0,-1 4 48 0,1 5 0 0,2 1 240 0,-3-1 144 0,0-5-160 0,0-4 160 15,-2-3-320-15,0-3 48 0,-2 1 0 0,-2-5 0 0,0-11 272 0,-3 5 0 16,-3 4 0-16,-4-2 0 0,-2-4 0 0,0-3 0 16,1-8 0-16,0-3 144 0,1-6 144 0,0-3 32 15,1-2 0-15,2-4 0 0,1-1-64 0,3-3 0 16,1-2 0-16,3-4 0 0,3-2-256 0,2-2 0 0,0 2 0 15,2-4 0-15,2 3 0 0,2-6 0 0,4 3 0 16,3-4 0-16,1 2 160 0,5-2-32 0,2 2 0 16,4-1 0-16,6 2-128 0,1-1 0 0,2 0 0 15,1 0 0-15,3-2 0 0,0 2 0 0,-3-1 0 0,5 0 0 16,4-4 0-16,5 1 0 0,3 0 0 0,0 0 0 16,0 2 0-16,-1 0 0 0,-2 2 0 0,-2 2 0 15,2 2 0-15,4 2 0 0,4 0 0 0,0 2 0 16,0 0 0-16,0 3 0 0,0-3 0 0,-3 0 0 15,-2 0 0-15,-2-1 0 0,-6 4 0 0,-3-3 0 16,0 3 128-16,-4-4 0 0,-3 3 0 0,-3-4 0 16,-5 2 112-16,-2 1 16 0,-6-1 0 0,-3 0 0 15,-4 0-80-15,-2-2-16 0,-3 1 0 0,-2-2 0 16,-2 1-160-16,-1-1 0 0,-1-3 144 0,-1 0-144 0,2-3 320 0,-1-4-16 16,0 1 0-16,2-7 0 0,0-3 32 0,3-5 16 15,0 1 0-15,1-4 0 0,2-2-112 0,0-5-32 16,3-4 0-16,-1-3 0 0,2-1-208 0,-1-8 128 15,1-7-128-15,-1-3 0 0,-1-6 0 0,-1 0 128 16,-2 7-128-16,-1-2 0 0,0-7 0 0,-2-2 0 16,0 1 0-16,-4 2 0 0,0 1 0 0,-4 2 0 15,0-2 0-15,0 4 0 0,-1 6 0 0,-3 2 0 16,-1 3 0-16,1 5 0 0,0 3 0 0,1 5 0 16,1 2-128-16,1 7 128 0,1 0 0 0,0 5 0 0,3 5 0 15,-1 4 0-15,1 2 0 0,-1 1 0 0,2 2 0 16,0 0 0-16,0 4 0 0,0 0-128 0,0 3 128 15,0 0 0-15,0 0 0 0,-2 3 0 0,-1-2 0 16,0 4 0-16,-4-1-192 0,0 2 64 0,-2-2 128 0,1-1-208 16,-2 0 208-16,-3 0 0 0,-5 2 0 0,-6-3-144 15,-2 3 144-15,-6-4 0 0,-4 1 0 0,-6-1 0 16,-2 1 0-16,-6-4 0 0,-3 1 0 0,-4 1 0 16,0-3 0-16,-1 0 0 0,-1 1 0 0,1 0 0 15,8 2 0-15,-3 0 0 0,-1 0 0 0,-2 2 0 16,3 0 0-16,4 2 0 0,3 1 128 0,-4 2-128 15,-2 6 0-15,0-4 0 0,5 4 0 0,0-3 0 16,2 2 0-16,0-3 0 0,3-2 0 0,3-1-128 16,5-2-640-16,5-2-112 0,3-5-16 0,5-1-19648 15</inkml:trace>
  <inkml:trace contextRef="#ctx0" brushRef="#br0" timeOffset="3154.16">7004 11086 46991 0,'-16'9'4176'0,"2"3"-3344"0,4-1-656 0,7 0-176 0,0-1 0 0,-2 6 0 0,-6 9 0 0,-9 17 0 0,-2 15-432 0,-2 6-64 0,5 0-16 0,0-4 0 16,4-1-48-16,2-2-16 0,-1-5 0 0,2-3 0 15,-1 0-416-15,1-4-96 0,0-9 0 0,-1 0-16944 16</inkml:trace>
  <inkml:trace contextRef="#ctx0" brushRef="#br0" timeOffset="4400.89">3597 14023 34095 0,'-4'-8'3024'0,"1"6"-2416"16,-1-2-480-16,2 4-128 0,-1 0 1184 0,2 0 224 0,-2 4 32 0,0 2 16 0,-2 2-1072 0,-3 6-224 0,1 5-32 0,-1 4-128 0,2 11 0 0,1 2 0 0,2 8 0 0,-1 6 0 0,3 2 0 0,-1 1 0 15,4 0 0-15,-2-6 0 0,1-3 0 16,1 3 0-16,0 10 0 0,-1-2 0 15,-1-5 0-15,-1-1 0 0,-2-2 144 0,-2-4-144 0,0-1 464 16,-1-5 0-16,0-8 0 0,-3-1 0 0,-3 4 48 16,-3 3 16-16,0-7 0 0,2-3 0 0,-1-3-80 15,3-3-32-15,2-3 0 0,3-3 0 0,4-4-256 0,2-3-160 16,2 0 192-16,3-2-192 0,1 2 0 0,5-2 0 16,2 2 0-16,1 0 0 0,6 2 0 0,1 0-256 15,4 2 80-15,3 3 16 0,2-3 160 0,2 2 0 16,5 0-144-16,2-3 144 0,-1-2 0 0,2 0 0 15,-1-5 0-15,2 2 0 0,2-1 0 0,2 0 0 16,-2 1 0-16,-5-2 0 0,-3-2 0 0,3 0 0 16,6-4 0-16,3 2 0 0,6-4 0 0,2 0 0 0,0-2 0 15,0 0 0-15,2-2 128 0,0 0-128 0,-1-1 0 16,-4 1 128-16,-3-3-128 0,-4 3 0 0,-3 1 0 0,-5 0 0 16,-2 1 0-16,-5 2 0 0,-2 4 0 0,-5-2 0 15,-3 0 0-15,-4 4 0 0,-2 0 0 0,-4 0 0 16,-2 0 0-16,-4 0 0 0,-2-2 0 0,0-1 0 15,-2 0 256-15,-2-3-48 0,2-7 0 0,-1 1 0 16,1-2 64-16,1-8 16 0,-1-5 0 0,3 1 0 16,-1 1-80-16,3-7-16 0,4-10 0 0,0-11 0 15,2-7-192-15,1-6 144 0,2-7-144 0,0-4 128 16,1-1-128-16,-1-1 0 0,-2 3 0 0,-1 6 0 16,1 3 0-16,-5 2 0 0,0 2 0 0,-3 6 0 15,-1 4 0-15,-3 7-176 0,-2 5 176 0,0 6-128 16,-2 3 128-16,0 1 0 0,0 3 0 0,1-1 0 0,2 3 0 15,0 4 0-15,2-1 0 0,1 3 0 0,2 4 0 16,0 1 0-16,2 4 128 0,-1 2-128 16,1-1 0-16,0 4 0 0,-1 2 0 0,1-1-192 0,0 4 192 0,1 1-128 15,-4 1 128-15,-1 2-128 0,-1 1 128 0,-4 2-208 16,-2 2 80-16,-4 2 128 0,-4 3 0 0,-5-1 0 16,-5 2 0-16,-5 1 0 0,-5 2 0 0,-9 0 0 15,-8-1 0-15,-7-2 0 0,-6 1 0 0,-5-2 0 16,-5 3 0-16,-1-3 0 0,0-1 0 0,-2-3 0 15,2-6 0-15,2 4 0 0,3-4 0 0,-3 4 0 16,2-5 0-16,4-1 0 0,6-2 0 0,7-1 0 16,8-2 0-16,3-2 0 0,4-1 0 0,4 4 0 15,8-2 0-15,3-1-13888 0,2-1-2656 16</inkml:trace>
  <inkml:trace contextRef="#ctx0" brushRef="#br0" timeOffset="5389.2">4140 14184 40543 0,'-4'0'3600'0,"-1"0"-2880"0,2 3-576 15,0 1-144-15,2 2 256 0,-3 3 32 0,-3 7 0 0,-7 5 0 0,-4 7-608 0,-3 8-112 0,-3 1-16 0,2-2-16 16,2-3-80-16,2-3-16 0,0-1 0 0,3-3 0 0,4-5 192 0,3-4 48 0,4 0 0 0,1-1 0 16,3-3 320-16,2-1 0 0,3 0 160 0,0-1-160 15,2 0 320-15,-1-1-32 0,2-3-16 0,-2 4 0 16,1-3-48-16,-2 2-16 0,1-3 0 0,0 0 0 16,3-5-208-16,1 2 176 0,1-1-176 0,4-2 160 15,5-2 80-15,3-4 16 0,7-2 0 0,5-4 0 16,2-1-256-16,2-3 144 0,7-2-144 0,-13 2 128 0,-7 3-128 0,6-3 0 15,9-6 0-15,6-5-176 16,-3 3-672-16,-4 0-144 0,-1 1-32 0,-7 1 0 16,-5 4-336-16,-7-1-80 0,-7 3-16 0,-3 2-8432 15,-2 2-1696-15</inkml:trace>
  <inkml:trace contextRef="#ctx0" brushRef="#br0" timeOffset="5646.56">4726 14067 44223 0,'-11'-1'1968'0,"0"1"400"0,-2 1-1904 0,5 4-464 0,8-1 0 15,-3 0 0-15,-3 4 192 0,-7 12-64 16,-8 15-128-16,-9 12 192 0,-2 6-192 0,1 1-240 0,1 3 48 0,-1 1 16 15,-2 10-16-15,-1 2-16 0,1 3 0 0,0 0 0 16,1 3 64-16,-2 3 16 0,3 0 0 0,4-6 0 16,6-9 128-16,4 4-160 0,4 2 160 0,8-11-19024 15</inkml:trace>
  <inkml:trace contextRef="#ctx0" brushRef="#br0" timeOffset="7771.69">7137 14003 37775 0,'-2'-6'3360'0,"-1"3"-2688"0,2 3-544 0,0 3-128 16,1 1 640-16,-1-1 80 0,-2 3 32 0,0 7 0 0,-2 5-624 0,-2 8-128 0,0 8 0 0,1 8 0 0,0 1 0 0,1 5 0 0,0-1 0 0,0 2 0 0,1 0 0 0,0 5 0 0,1 1 0 0,-1 4 0 16,-1 2 0-16,0 4 0 0,-1 5 0 0,-2-4 0 15,0 1 0-15,-3-4 128 0,0 0-128 0,-4 4 144 16,1-4 176-16,-3-2 16 0,-1-2 16 16,0-6 0-16,2-7 208 0,-1-2 32 0,0 0 16 0,3-3 0 15,1-3-288-15,2-7-48 0,2-3-16 0,3-8 0 16,3-5-96-16,0-2-32 0,4-6 0 0,1-1 0 15,1-2-128-15,2-2-144 0,0-2 144 0,1 0-208 16,2-4 208-16,0 2 0 0,2-2 0 0,3-1-144 16,-1 1 144-16,3 2 0 0,0 1-144 0,2 1 144 0,0-3 0 15,3 6 0-15,2-3 160 0,6 1-160 16,0 1 288-16,4 2-48 0,4-1-16 0,2-1 0 0,1-1-224 16,0-1 0-16,5-1 0 0,1-4 0 0,2-1 0 15,4-1 0-15,1-6 0 0,1 3 0 0,0-2 0 0,0 0 0 16,3 2 0-16,1 4 0 0,5-1 0 0,2 4 0 15,4 3 0-15,-1 0 0 0,-3 0 0 0,-2 3 0 16,-1 0 0-16,-4 3 0 0,-7-2 0 0,1 2 0 16,0-2 0-16,-4-1 0 0,-3 2 0 0,-4-4 0 15,-6 2 0-15,-4-3 0 0,-4-3 0 0,-4 2 0 16,-2 1 0-16,-4-2 0 0,-1-2 128 0,-3-1 16 16,-1 0 16-16,-1-3 0 0,0-1 96 0,0-5 0 15,0-4 16-15,1-7 0 0,1-1-32 0,0-6-16 16,-3-3 0-16,0-6 0 0,0 1-80 0,-2-5-16 0,-1-6 0 15,1 1 0-15,-4-5-128 0,0-2 0 0,0-4 0 16,-1-4 0-16,0-4 0 0,1 2 0 0,-2-2 0 16,1 2 0-16,1 5-192 0,-1 2-80 0,2-1-16 0,-3 4 0 15,2 7 48-15,-3 3 16 0,-2 8 0 0,2 0 0 16,0 3 224-16,0 4 0 0,-1 1 0 0,0 0 0 16,-1 1 0-16,0 2 0 0,1-1 0 0,1 1-144 15,0 1 144-15,1 3 0 0,1 3 0 0,-1 4 0 16,1 2 0-16,-2 0 0 0,0 4 0 0,-1 2 0 15,-1 1 0-15,-2 3-192 0,0-1 32 0,-2 1 0 16,0 1 160-16,-3 1 0 0,-1 2 0 0,-2 1 0 16,-2 0 0-16,-4 1-192 0,-2 2 192 0,-4 1-192 15,-3 1 192-15,-4 1 0 0,-5 1 0 0,-4 2-128 0,-2-3 128 16,-4 1 0-16,-1-2 0 0,-9 3 0 0,-6 0 0 0,-6 0 0 16,-3 2 0-16,-1-2 0 0,3-1 0 0,2-5 0 15,3-2 0-15,2-2 0 0,5-2 176 0,1-1-48 16,1 1 0-16,4-4 0 0,5 0 112 0,0-4 16 15,-1-2 0-15,2-1 0 0,0-1-256 0,2 0 0 16,0 1-144-16,2 3 144 16,1 5-448-16,2 0 16 0,1 5 0 0,2 1 0 15,3 1-592-15,4 1-128 0,4 1-32 0,4 1-17888 0</inkml:trace>
  <inkml:trace contextRef="#ctx0" brushRef="#br0" timeOffset="8164.07">7757 14250 40543 0,'-1'3'3600'0,"-1"3"-2880"0,1-2-576 0,1 2-144 0,0 0 608 0,0 4 96 0,0 6 0 0,0 13 16 0,0 11-544 0,1 13-176 0,-1 8 0 0,2 0 0 0,-2 8 0 0,0 0 0 16,0 0 0-16,0 1 0 0,1-7 0 16,1-5 0-16,5-1 0 0,-1-4 0 0,1 0 0 0,2-2 0 15,-1-7 0-15,1-8 0 0,0-7 0 0,-1-5-224 16,4-5 16-16,-3-7-18816 0</inkml:trace>
  <inkml:trace contextRef="#ctx0" brushRef="#br0" timeOffset="9896.1">10105 11015 35007 0,'-1'-5'3120'0,"0"2"-2496"0,-2-1-496 0,2 2-128 0,0 2 1088 0,-2-4 208 0,-1-2 48 0,-3-4 0 0,-2-3-1344 0,-3-3-224 0,-2 2-64 0,-2-3-16 0,-1 1 128 0,-6 4 32 0,-1-2 0 0,-4 2 0 31,-3 3-1120-31,-3 2-208 0,-2 2-64 0,-2 4 0 15,0-2 592-15,-3 3 112 0,1 3 32 0,0-2 0 0,-1 1 1760 0,1 1 336 0,2 1 80 0,1-3 16 16,3 1-688-16,2-2-128 0,3 3-16 0,-1 1-16 16,1-2-160-16,0 2-16 0,3-2-16 0,1-1 0 15,3 4 96-15,2-1 32 0,3 2 0 0,1 0 0 16,3 4-192-16,2 0-32 0,3 0-16 0,-1 5 0 0,4 1-240 16,1 0 176-16,3 3-176 0,1 0 160 15,2 3-160-15,3 3 0 0,2 0 0 0,-1 5 0 0,1 3 0 16,2 6 0-16,0 3 0 0,-2 3 0 0,0-3 0 0,0 2 0 15,-1 1 0-15,-3 5 0 0,2-3 0 0,-2 4 0 16,-1 3 0-16,-2 3 0 0,0 0 0 0,-2-3 0 16,-1 2 0-16,-2-8 0 0,-1-1 0 0,-1-2 0 15,-2-5 0-15,1 1 0 0,-1 1 0 0,-1-3 0 16,-1-1 0-16,0-1 0 0,0 0 256 0,1-5 0 16,0-1 16-16,1-7 0 0,2-3-80 15,1-5 0-15,2 0-16 0,0-4 0 0,0 1-176 0,2-1 0 16,1-2 0-16,-1 0 128 0,2 0-128 0,0 0 0 15,0-2 0-15,0 1 128 0,2 2-128 0,-1 0 0 16,0-1 0-16,2 0 0 0,0-1 0 0,2 0 0 0,3-2 0 16,-1-1 0-16,3 0 0 0,1-2 0 0,2 2 0 15,1-2 0-15,4-2 0 0,3-2 0 0,3 1 0 0,6-2 0 16,2 1 176-16,3-2-48 0,3-2-128 0,7 0 192 16,4 2-48-16,4-2-16 0,3 2 0 0,2-1 0 15,0 6-128-15,0-1 0 0,3 8 0 0,0-3 0 16,-5 4 0-16,4-3 0 0,-2 1 0 0,0 0 0 15,-2 0 0-15,-3 1 0 0,-2 0 0 0,-3-3 0 16,0 2 0-16,0-3 0 0,-1-3 0 0,-2-2 0 16,-3 1 0-16,-3-5 0 0,2 3 0 0,-3-7 0 15,0 1 0-15,-3-2 0 0,1-2 0 0,-2 0 0 0,-1-3 0 16,-2 1 0-16,-1-2 0 0,-3 2 0 16,-2-4 192-16,-2 1-32 0,-2 2-16 0,-1-6 0 0,-2 0-144 15,-3 0 0-15,-1-2 0 0,-2-4 128 0,-1-1-128 0,-3-2 0 16,-2-8 0-16,-2-4 0 0,-2-2 0 15,-2-2 0-15,0-1 176 0,-2-2-176 0,-2-4 0 0,0-6 0 16,-1-2-176-16,0-5 176 0,2-4-128 0,0-3 128 16,3-2 0-16,0 4 0 0,1 4 0 0,3-2 0 15,0 2 192-15,1 4-64 0,0 9-128 0,0 5 0 16,-2 3 0-16,0 6 0 0,-2 2 0 0,-2 5-144 16,-2 3 144-16,0 2-160 0,-2-1 160 0,-1 3-160 15,-2 3 160-15,1-1-160 0,-3 3-160 0,1 3-48 16,-1 3 0-16,0-2 0 0,-2 5 80 0,0-2 16 15,0 2 0-15,3 0 0 0,1 1 272 0,1 3-128 16,-2-4 128-16,2 4 0 0,-1-3 0 0,0 2 0 0,1 3 0 16,0-2 0-16,1 0 0 0,0 1 0 0,-2 4 0 15,2-2 0-15,0 3 0 0,-3 0 0 0,1 4 0 16,-2 2 0-16,0 0 0 0,-3 3 128 0,-1 1-128 0,-5 0 0 16,-1 2 0-16,-3 0 0 0,-2-3 0 0,-5 1 0 15,-4-3 0-15,-3-2 0 0,-3 1 0 0,-2-2 0 16,-5-3 0-16,-4 2 0 0,-1-1 0 0,-7-2 0 15,-4 4 0-15,-5-4 0 0,0 2 0 0,4-4 0 16,4 0 192-16,5 0-64 0,4-4-128 0,5 2 192 16,10-1-192-16,4 2 0 0,2-1 128 0,3-2-18912 15</inkml:trace>
  <inkml:trace contextRef="#ctx0" brushRef="#br0" timeOffset="10504.69">9959 11464 41471 0,'-5'-5'3680'0,"0"4"-2944"0,3 1-592 0,1 4-144 16,-1-2-288-16,-1 3-96 0,-2 4 0 0,-6 3-16 0,-6 7-400 0,-5 9-80 0,-3 11-16 0,-2 1 0 16,-2 7-48-16,-1 2-16 0,3 4 0 0,4-7 0 0,7-9-480 0,2 0-96 0,1 5-32 0,6-1 0 0,4-3 1200 0,5-1 368 15,5-2-176-15,4-3 176 0,3-1 768 16,2 1 256-16,4 0 32 0,-1-1 16 0,5-3-80 15,-1 1-16-15,2-7 0 0,2-2 0 0,-1-2-288 16,4-5-64-16,2-1-16 0,4-6 0 0,5-2-160 0,2-6-48 16,2-6 0-16,-2-4 0 0,1-7 0 15,-3-3 0-15,-1-4 0 0,-3-5 0 0,-1-4-96 0,-5-3-32 16,-7 4 0-16,-1-7 0 0,-6-4-16 0,-4-3-16 16,-3 1 0-16,-5-6 0 0,-3-4 144 0,-6 0 16 15,-4-6 16-15,-3 5 0 0,1 8-128 0,-6 2-32 16,-3 1 0-16,-5 3 0 0,-2 5-256 0,-4 8 0 15,-1 5 0-15,-3 8 0 0,-4 6 128 0,-6 2-128 16,0 5 0-16,-5 3 0 16,-1 2-448-16,-5 4-160 0,1 2-32 0,0 3-18400 0</inkml:trace>
  <inkml:trace contextRef="#ctx0" brushRef="#br0" timeOffset="11913.92">9420 8832 41471 0,'-4'24'3680'0,"2"-1"-2944"0,2-4-592 0,0-6-144 0,1-1 0 0,-1 8 0 0,0 23-192 0,0 21 192 16,0 22-144-16,0 5 144 0,0-9 0 0,0-13 0 0,1-8-224 0,1-14 64 0,0-6 16 0,1-7 0 0,-3-4-192 0,0-2-48 16,-2 0 0-16,-1-5 0 0,-1-1 384 0,-2-1 0 15,-1-3 0-15,1-4 0 0,0 0 176 0,1-5 48 16,1-3 16-16,1-2 0 0,0-2-80 0,2 1-16 16,1-3 0-16,1-3 0 0,-1 3-144 0,3 0 0 0,0-2 0 15,1 0 0-15,1 2 160 0,-5 0-160 0,0 0 192 16,24-5-192-16,-13 4 0 0,1 1 0 0,2-2 0 0,2 2 0 15,2-3 208-15,6 2-64 0,1-5-16 0,4 0 0 16,0-1 112-16,7-2 16 0,7-4 0 0,3 1 0 16,-7 2-16-16,6 0 0 0,8 1 0 0,2-1 0 15,4 1-240-15,1 2 0 0,3-1 128 0,2 4-128 16,0 4 0-16,-1-2 0 0,3 4 0 0,-1-2 0 16,2 0 0-16,-4 3 0 0,-3-3 0 0,-8 3 0 15,-5 1 0-15,-1 0 0 0,2 2 0 0,-5 0 0 0,-5 3 0 16,-5-3 192-16,-5 1-48 0,-3-1-16 0,-3 3-128 15,-4-3 0-15,0 0 0 0,-3-2 0 0,-2 0 160 16,-2 0-160-16,0 1 192 0,-2-4-192 0,-1 1 0 0,-2 1 0 16,1-3 0-16,-2 0 0 0,-1 0 0 15,-3-3 0-15,2 0 0 0,-1-4 0 0,-1-1 144 0,-1-5-144 16,-1 0 0-16,-1-3 144 0,0 0 144 0,-2-7 32 16,-2-8 0-16,-2-6 0 0,-1-2-128 0,-1-5-32 15,-1-4 0-15,0-9 0 0,0-2-160 0,3-4 0 16,2-4 0-16,0 0 128 0,2 4-128 0,1 1 0 15,0 4 0-15,0 1 0 0,1 4-208 0,-3 3 16 16,2 1 16-16,-3 6 0 0,0 5 176 0,0 3 0 16,1 4 0-16,2 2-128 0,-1 1 128 0,2 2 0 15,0 0 0-15,-1 2 0 0,4-1 0 0,0 1 0 0,1 0 0 16,0-1 128-16,1 5-128 0,0 2-192 0,-1 2 64 16,1-3 0-16,0-1-32 0,-1 4 0 0,0 4 0 0,-2-1 0 15,0 4 160-15,-1 0 0 0,2 5 0 16,-5-1 0-16,2 4 0 0,-3 2 0 0,1 2 0 0,-5-1 0 15,1 2 0-15,-3 0 0 0,-3 1 0 0,-1 1-128 16,-2 1 128-16,-3-3 0 0,-2 2 0 0,1-1 0 16,-2-5 0-16,-3 4 0 0,-2-4 0 0,-4 0 0 15,-4 0 0-15,-2-3 0 0,1 2 0 0,2 1 0 16,3-2 0-16,-6-1 0 0,-5-1 0 0,-4 1 0 16,0-4 0-16,1 1 0 0,-2 0 0 0,-4-3 0 15,-5 0 0-15,-1 1 0 0,4 2 0 0,1 0 128 16,11 3-128-16,-3 0 0 0,-7 4 0 0,-2 4 0 0,0 5 0 15,-4-2 0-15,-5 3 0 0,-1 2 0 0,4 3 0 0,2-1 0 16,1 1 0-16,4-3 0 0,5 2 0 0,5-2 0 16,4-4 0-16,7 0 0 0,4-1 0 0,5-2 0 15,2 0 0-15,5-2 0 16,5 2-896-16,3-1-80 0,2-2-32 0,3 1-17696 16</inkml:trace>
  <inkml:trace contextRef="#ctx0" brushRef="#br0" timeOffset="12445.98">10444 8539 43311 0,'-21'-8'1920'0,"2"2"384"15,1 0-1840-15,4 3-464 0,6 3 0 0,3 3 0 0,-3-3-832 0,-7 2-272 0,-7 3-48 0,-9 4-16 0,-3 6-320 0,-4 4-64 0,0 10-16 0,2 3 0 0,4 6 1152 0,1 6 224 0,2 6 64 0,0 4 0 0,2 0-160 16,0-3-32-16,1-1 0 0,1 0 0 16,3-2-144-16,-2 3-48 15,3 2 0-15,3-6 0 0,4-5 512 0,4-7 0 0,5-5 208 0,3-1-64 16,4-3 1040-16,3-4 208 0,4-3 32 0,2-6 16 0,-2-2-736 16,0-1-128-16,4-3-48 0,4-4 0 0,9 0 128 15,6-6 32-15,4 0 0 0,2-7 0 0,6-3-272 0,0-4-48 16,1-3-16-16,-4-6 0 0,-2 1-208 0,-3-3-144 15,-4-4 192-15,-5 1-192 0,-6 5 192 0,-3-5-192 16,-3-7 192-16,-6-1-192 0,-1 0 240 0,-7-3-64 16,-3 0-16-16,-5 1 0 0,-2 0 80 0,-5 3 16 15,0 3 0-15,-2 1 0 0,-1-4-96 0,-2 6-16 16,1-2 0-16,-2 2 0 0,2 3 0 0,-2 1 0 16,4 7 0-16,0 1 0 0,0 4-144 0,-4 0-176 15,-3 3 48-15,0 1-19536 0</inkml:trace>
  <inkml:trace contextRef="#ctx0" brushRef="#br0" timeOffset="16586.38">11998 8215 34095 0,'-6'0'3024'0,"1"1"-2416"15,3-1-480-15,2 2-128 0,0-2 336 0,-2 0 48 0,0 3 16 0,-2 0 0 0,-1 5 432 0,0 3 96 0,3 5 16 0,1 1 0 0,1 7-624 0,2 4-128 0,3 1-32 0,0 4 0 16,4 7-160-16,1 4 0 0,1 1 0 0,0 5 0 15,1 4 0-15,-1 6 0 0,0 3 0 0,-3 0 0 16,-3-5-128-16,-3-6 128 0,0-3 0 16,-6 1 0-16,-2 7 0 0,-3 3 0 0,-3-4 0 0,-2-5 0 15,-1-6 0-15,-1-7 0 0,-1-1 0 0,-1-2 192 16,1-6 320-16,-1-4 80 0,3-3 16 0,0-8 0 16,0 1-208-16,3-8-32 0,2-2-16 0,1-4 0 15,2-2-128-15,2-1-32 0,1-1 0 0,2 2 0 16,-1-3-48-16,2 2-16 0,1-2 0 0,-1 2 0 15,2-2-128-15,0 4 0 0,2-3 0 0,0 3 0 0,4 3 0 0,-1-3 0 16,5 4 0-16,1-1 0 0,2 2 0 0,2-1 0 16,1 2 0-16,0-5 0 0,3 2 0 0,3-3-176 15,5 0 48-15,4-4 0 0,3-1 128 0,2-2 0 16,6-2 0-16,2-3 0 0,-6 1 0 0,7-5 0 16,8-2 0-16,6 2 0 0,3 3 0 0,-3 0 0 15,-2 3 0-15,4-2 0 0,4 2 0 0,-3-2 144 16,-2-1-16-16,-6 3-128 0,1-1 128 0,-4 0-128 15,-3 3 0-15,-4-2 0 0,-3 7 0 0,-6-1 0 16,-4-4 0-16,-3 2 0 0,1-1 256 0,0 3-16 16,-3-3 0-16,0 1 0 0,0 0-32 0,-1-4 0 0,0 1 0 15,-3 1 0-15,-2 0-16 0,-3-2 0 16,-1-1 0-16,0 0 0 0,-3-4-48 0,-1-3-16 0,0-2 0 16,0-5 0-16,-1 1 0 0,-1 0 0 0,-1-1 0 0,-1-1 0 15,-2 2-128-15,-1-5 0 0,-1-2 0 0,-2 2 0 16,-1-5 0-16,0 0 0 0,-4-2 0 0,0-5 0 15,-2 0 192-15,0-1 16 0,-1-2 0 0,2 6 0 16,-1 4-208-16,-1-5 0 0,-1-5 128 0,-2-3-128 16,2 2 0-16,-1 2 0 0,2 1 0 0,0 4 0 15,0 3 0-15,1 4 0 0,-1 3 0 0,2 3 0 16,-2 2 0-16,0 0 0 0,-1 2 0 0,1 3 0 16,-2 2 0-16,1 2 0 0,0 4 0 0,-1-1 0 0,-1 5 0 15,-2 0 0-15,-1 2 0 0,-2 3 0 0,-2-2 0 16,-3 0 0-16,-1 4 0 0,-4-1 0 0,-1 2 0 15,-6 1 0-15,-3 2 0 0,-6 0 0 0,1-2 0 0,-4 0 0 16,-1 1 0-16,-3-2 0 0,-1-1 0 0,-6 2 0 16,-4 0 0-16,-5 0 0 0,-5 1 0 15,2-2 0-15,5 4 0 0,3-4 0 0,1 0 0 0,2 0-128 16,5-2 128-16,2 4 0 0,4-1 0 0,8 0 0 16,10-1 0-16,-2 3 0 0,-3 1-320 0,-7 4-16 15,-1 2 0-15,0 0 0 16,1-1-752-16,1 2-160 0,1 2-32 0,4-3-18240 0</inkml:trace>
  <inkml:trace contextRef="#ctx0" brushRef="#br0" timeOffset="17054.3">12837 8370 40543 0,'-9'0'3600'0,"2"0"-2880"0,2 3-576 0,2 1-144 0,2-2 384 15,-2-1 64-15,-3 4 0 0,-5 5 0 0,-4 2-320 0,-1 2-128 0,0 2 0 0,1 0 128 0,-1 3-128 0,-1 2 0 0,-2-1-192 0,1 2 192 0,-1 0-384 0,-1 3 64 0,-1 0 0 0,2 3 0 0,-1-2 80 16,-1 6 32-16,1 5 0 0,0 2 0 0,1-5 208 15,1 1 0-15,3-6 0 0,3 0 160 16,1-2 112-16,2 2 32 0,3-3 0 0,4-1 0 0,2-1-144 16,2-8-32-16,3 0 0 0,4-6 0 0,3 0-128 15,7-4 0-15,0-3-192 0,6-7 192 0,8-5 0 16,3-7 0-16,1 0 0 0,2-6 0 0,3-5 0 16,1-3 0-16,-3-5 0 0,-3 1 0 0,-1-3 0 0,-4 1 0 15,-1-5 0-15,-5 3 192 0,-4 0 48 0,-4 1 16 16,-3-1 0-16,-2 2 0 0,-5 2 0 15,-3 0 0-15,-5 7 0 0,-3 3 0 0,-4 7 0 0,0 1 0 16,-2 4 0-16,-3-1 0 0,-7 1-16 0,-4 0 0 16,-2-1 0-16,-2 6 0 0,-3 1-240 0,-1-1 0 15,-1 5 0-15,1 1 0 0,0-2 0 0,2 0 0 16,3 3 0-16,1-3 0 16,3-1-560-16,1 2-48 0,1-1-16 0,5 2-12448 0,3-1-2496 15</inkml:trace>
  <inkml:trace contextRef="#ctx0" brushRef="#br0" timeOffset="18412.53">12195 9859 44223 0,'-10'9'3936'0,"3"1"-3152"0,3 0-624 0,3-4-160 0,1 1-224 0,-2 4-80 0,-3 12-16 0,-2 13 0 0,0 17-144 0,-2 6-48 15,5 5 0-15,2 2 0 0,4-3 384 0,3-5 128 0,1 1 0 0,1-8-144 0,0-4 144 0,0-6 0 16,1 0 0-16,-3-3 0 0,0 0 0 0,-3-1 0 16,-1-1 0-16,-3-1 0 0,-2 0 0 0,-2-4 0 0,-5-3 0 15,0 0 0-15,-2-2 160 0,1-6 16 0,-2-1 0 16,0-3 0-16,0-4 16 0,0-3 0 0,3-2 0 15,0-2 0-15,2 0 112 0,2-5 16 0,1 0 16 16,1-4 0-16,2 1-144 0,2-6-16 0,1-1-16 16,3-2 0-16,3 2-32 0,1-4-128 0,3 3 192 15,3 1-64-15,-2 0-128 0,2 4 0 0,5-4 0 0,1 4 128 16,4 0-128-16,1 0 0 0,1 2 0 0,4 2 0 16,4-2 0-16,4-1 0 0,6 1 0 0,3 3 0 15,-3-4-176-15,7 4 48 0,8-2 0 0,4 0 0 16,1 0-48-16,1-1 0 0,-2-2 0 0,1 3 0 0,3-2 176 15,-2 3 0-15,0 0 0 0,-1-1 128 0,-1 2-128 16,-4-4 0-16,-1 4 0 0,-3-4 0 16,-2 4 0-16,-1-3 0 0,0 2 0 0,-2-1 0 0,-1 2 0 15,-2-4 0-15,-4 4 0 0,-2-5 0 0,-4 1 0 16,-3 0 0-16,-3-2 0 0,-4-1-128 0,-3 2 128 0,-2-2 0 16,-2 2 0-16,-4 0 128 0,-1-3-128 0,0 2 0 15,1-4 0-15,-3-2 0 0,1 0 256 0,-2-2 16 16,0-2 16-16,-1 0 0 0,-3-4 192 0,-1 3 32 15,-1 1 16-15,-1-4 0 0,-3-4-160 16,1-4-48-16,-4 0 0 0,0-6 0 0,-2-3-144 0,0-2-48 16,-1-2 0-16,0-2 0 0,1 0-128 0,0 3 0 15,1 3 0-15,0-3 0 0,0-3 0 0,-2 3 0 16,2 8 0-16,-2 2 0 0,0-1-128 0,-3 1 128 16,2 2 0-16,-3 3 0 0,3 2 0 0,-1-2 0 0,1 3 0 15,-1 2 0-15,2 5 0 0,1-2 0 0,-1-1 0 0,0 2 0 16,0-1 0-16,1 5 0 0,0-3 128 15,1 3-128-15,0 4 0 0,1-1 0 0,-1 3 0 16,2-1-176-16,-2-1 176 0,1 4 0 0,1-1 160 0,-2 0-160 16,0 0 0-16,-1-1 0 0,-1 1 0 0,0 3 0 15,0-4 0-15,-4 2 0 0,-1 0 0 0,-2 1 0 16,-5 2 0-16,-4 0 0 0,-3 2 0 0,0 2 0 16,-2 3 0-16,-5 1 0 0,-4 6 0 0,-3-3 0 15,-3 4 0-15,-5-1 0 0,-2 2 0 0,-8-2-160 16,-3 4 160-16,-8-1 0 0,-3 1 0 0,-2-2 0 15,0 1 0-15,2-3 0 0,0 2-144 0,2-6 144 0,4-2 0 16,4-2 0-16,1 0 0 0,6-2 0 0,4 0 0 16,2 0 0-16,2-2 0 0,2 2 0 0,5 5-240 15,-1 0-16-15,2 3-16 0,1 5 0 16,4-2-960-16,4 3-192 0</inkml:trace>
  <inkml:trace contextRef="#ctx0" brushRef="#br0" timeOffset="18912.84">13246 9961 21183 0,'-11'0'1888'0,"0"2"-1504"0,0-2-384 0,2 4 0 0,3-2 3904 0,1 2 720 0,-1 0 144 0,-7 4 32 0,-5 5-3968 0,-7 3-832 0,-2 6 0 0,1-2-176 15,-1 5-400-15,-1-1-96 0,-1 5-16 0,-1-1 0 0,0 2 512 0,-2 3 176 0,1-1 0 0,0-1-144 16,4 1 144-16,4-3 0 0,3-1 0 0,4 1 0 15,5-4 128-15,4-2 0 0,5-1 0 0,4-3 0 16,3-3 80-16,4 0 32 0,7 1 0 0,3-1 0 16,3-2 64-16,4-2 16 0,5-2 0 0,2-4 0 0,4-2-176 15,4-4-16-15,5-4-128 0,-2-2 192 16,-4 0-192-16,6-4 0 0,3-3 0 0,2-5 0 0,0-2-256 16,-7 1 48-16,-4-4 16 0,-6-1 0 0,-3-1 320 15,-6 0 80-15,-7 2 16 0,-3-2 0 0,-5-1 400 0,-5-2 80 16,-4-1 0-16,-4-2 16 0,-3-1-128 0,-7-3-16 15,-2-2-16-15,-2 3 0 0,-3-1-352 0,-5-1-64 16,-4 2-16-16,-3-1 0 0,-3 4-128 0,0 8 0 16,2 2 0-16,0 7 0 0,3 4 0 0,0 4 0 15,4 1 0-15,2 5 0 16,3 5-480-16,1 1 32 0</inkml:trace>
  <inkml:trace contextRef="#ctx0" brushRef="#br0" timeOffset="20051.9">12834 11149 38703 0,'6'-6'3440'0,"-1"2"-2752"0,-1 4-560 0,-2 0-128 0,0 4 0 0,0-2 0 0,4 2 144 0,2 2-144 0,2 8 0 0,-3 11-320 0,-1 5 64 0,-6 11 16 0,-5 4 432 0,-5 2 96 0,-4 8 16 0,-6 5 0 15,-2 3 208-15,-2-3 64 0,1 6 0 0,-1-7 0 16,3-1-80-16,0-2-16 0,2-5 0 0,3-3 0 16,3-6-192-16,-1 1-32 0,2-1-16 0,2-1 0 15,0-1-240-15,3-7 176 0,-1-2-176 0,5 0 160 16,-1-3 112-16,-1-5 32 0,1-1 0 0,2-4 0 15,-1-6-304-15,3-1 160 0,-1-4-160 0,1-1 128 16,1 1-128-16,0-5 0 0,2 4 0 0,-1-2 128 16,1-2-128-16,1 2 0 0,-1-1 0 0,3-3 0 15,1 0 128-15,1 0-128 0,2-3 192 0,3 3-64 16,0 0 0-16,3-2 0 0,3 0 0 0,3 2 0 0,3-2 0 16,2-1 0-16,6 2 0 0,3-1 0 0,1-1 32 0,4 3 0 15,5 3 0-15,1-3 0 0,2 2-160 0,2-2 0 16,2 0-160-16,-2 0 160 0,-3-2 0 0,0 2 0 15,1-4 0-15,-2 2 0 0,0-2 0 0,-2 4 0 16,1-3 0-16,-3 2 160 0,-1-1-160 0,0-2 0 16,2-1-160-16,-6 4 160 0,-3-4 0 0,2 1 0 15,5 2 0-15,1-2 0 0,0 0 0 0,-1 0 0 16,-1 0 0-16,-2 0 160 0,-2-2-160 0,-3-2 0 16,-2 2-160-16,-3-3 160 0,-3-1 0 0,-3 2 0 15,-4 2 0-15,-4-1 0 0,-3 4 0 0,-5-1 0 0,-2 4 0 16,-2-4 0-16,-2 4 0 0,-1-2 0 0,0 2 0 15,-1-4 0-15,-2-1 144 0,2-1 80 0,0-1 16 0,1-3 0 16,0 1 16-16,1-5 16 0,2 0 0 16,-1-2 0-16,2-3 0 0,1-1 0 0,1-5 0 15,0-3 0-15,2-3 48 0,-2-4 0 0,1 2 0 16,-1-8 0-16,-1-3-128 0,1-7-32 0,-1 4 0 0,0-4 0 16,-1-2-160-16,1-1 0 0,-1-2 0 0,1 2 0 15,-2 3 0-15,2 0-256 0,0 7 64 0,-1 3 16 16,0 10 32-16,-1 6 0 0,0 6 0 0,1-1 0 15,-1 1 144-15,1 7 176 0,0-3-48 0,-1 4 0 16,2 0-128-16,0 1 0 0,2 0 0 0,-3 0 0 16,1 0 0-16,2 2 0 0,-2-5 0 0,1 6 0 15,-3-2-368 1,1-1-96-16,-1 2-32 0,-2-2 0 0,-1 1 192 0,-3 2 48 0,1-3 0 0,-3 1 0 0,-1 3 256 0,-3-2 0 16,0 3 0-16,-4 2 0 0,-8-1 0 0,-9-2 0 15,-8 6 0-15,-7 0 0 0,-3 4 0 0,-4 2 0 16,4-3 0-16,-5 2 0 0,-4-1 0 0,-5 0 0 15,-5 0 0-15,2-2 0 0,0 1 0 0,2-2 0 16,4 1 0-16,7-2 0 0,13-2 0 0,-5 1 176 16,-3-4-48-16,-5 0-128 0,0-2 208 0,0 1-64 15,4 0-16-15,2 4 0 0,3-5-128 0,2 4-176 16,3-3 48-16,3 2 0 16,3-2-800-16,3 3-160 0,3 3-16 0,0 3-19456 0</inkml:trace>
  <inkml:trace contextRef="#ctx0" brushRef="#br0" timeOffset="20504.06">13729 11474 50687 0,'-11'-5'2240'0,"3"0"464"16,-1 3-2160-16,3-2-544 0,3 4 0 0,1 0 0 0,-1 0-720 0,-4 0-256 0,-4 1-48 0,-5 4-16 0,-4 0 208 0,-2 6 64 0,-2 2 0 0,-3 3 0 0,-3 6-96 0,-3 2-16 0,-3 7 0 15,0 1 0-15,2 5-16 0,0 0-16 0,5 1 0 0,3 1 0 0,3-5 704 0,5 1 208 16,3-3 0-16,3-4 0 0,3 1 464 0,3-7 224 15,2-1 32-15,3-1 16 0,2-2-272 0,5-2-48 16,4 3-16-16,5-3 0 0,3 0-224 0,6-2-48 16,7-2-128-16,5-1 192 0,2-3-192 0,8-6 0 15,6-2 0-15,5-6 0 0,6-6 0 0,0-4 0 16,-1-3 0-16,-3-3-160 0,-2-4-48 0,-5-3-16 16,-8-2 0-16,-8-1 0 0,-10-1 224 0,-11 0 0 15,-9 2 0-15,-10-2 0 0,-9 3 448 0,-12-1 96 16,-7-2 16-16,-9-1 0 0,-7-1 160 0,-9-3 48 15,-6 0 0-15,-4-1 0 0,2 2-432 0,3 5-80 16,2 1 0-16,11 6-16 16,8 8-880-16,10 2-160 0,9 6-32 0,10 8-19120 0</inkml:trace>
  <inkml:trace contextRef="#ctx0" brushRef="#br0" timeOffset="21604.6">12894 12591 44223 0,'-9'9'3936'0,"3"-2"-3152"0,3-1-624 16,2 0-160-16,2 0-192 0,-1 3-64 0,-2 8 0 0,-3 11-16 0,-1 10-704 0,-2 4-144 0,1 1-32 0,-1 2 0 0,0-2 832 0,-3 3 144 15,-1 1 48-15,0 4 0 0,-2 4 128 0,-3 3 0 0,0 5 0 0,-2-3 0 16,1 0 0-16,-1-3 224 0,3-4-48 0,1-4-16 15,3-5 352-15,0-3 80 0,3-6 16 0,3-5 0 16,1-4-80-16,0-3-16 0,1-2 0 0,2-4 0 16,-1-1-176-16,1-1-32 0,0-6-16 0,2 1 0 15,2-4-288-15,-2 0 0 0,1-2 0 0,0-2 0 16,2-1-192-16,-1-1 16 0,-1 0 0 0,2-1 0 16,-1-1 176-16,1-1-160 0,-1 2 160 0,2-2-160 15,2 1 160-15,2 1 0 0,3-2 0 0,5 3 128 0,4 3 48 16,6-3 16-16,3 3 0 0,6 1 0 15,2 1-192-15,5 2 0 0,1 0 0 0,3 5 0 0,3 0 128 0,3 4-128 16,2 3 192-16,0-5-64 0,-2 0-128 16,-3 0 0-16,1-2 0 0,-2 2 0 0,-1 1 0 15,-1-2 0-15,0 5 0 0,-3-5 128 0,-1-4-128 0,-1 1 0 16,-2-6 0-16,1-1 0 0,-2-3 0 0,0-1 160 16,2-3-16-16,-2-1 0 0,2 2-16 0,2-1 0 15,4-2 0-15,-3 1 0 0,-1 0-128 0,-1-4 0 16,-2 3 0-16,0-4 0 0,-6 4 144 0,-4-4-144 15,-1 4 160-15,-2-4-160 0,-3-1 128 0,-3 0-128 16,-4 0 0-16,-3-3 144 0,-2 2-16 0,-4-4 0 0,-1 0 0 16,-1-3 0-16,-2-3 112 0,-1-3 16 0,2-3 0 15,-1-3 0-15,0-1 192 0,1-4 64 16,2-8 0-16,2-6 0 0,3-10-336 0,1-4-176 0,4-3 192 16,-1-1-192-16,1 4 0 0,1 1 0 0,1 2 0 15,-2 4-192-15,0 7 64 0,-3 5 128 0,0 6-208 16,-3 6 80-16,-2 7 128 0,-1 4 0 0,-3 1 0 0,0 3 0 15,-1 2 0-15,-1 0 176 0,-1-1-48 0,-1 3 0 16,2 0-128-16,-1 0 0 0,1 2 0 0,1 0 0 16,0-1-208-16,1 1 16 0,2-2 16 0,1-1 0 15,0-1-16-15,2 2-16 0,-2-4 0 0,0 2 0 16,1 1-48-16,-2 2-16 0,-2 2 0 0,-3 3 0 16,-1 0 96-16,-2 4 32 0,-3 1 0 0,-5 3 0 0,-1 3 144 15,-7-1 0-15,-3 2 0 0,-5 2 0 0,0 0 0 16,-3 1 0-16,-5-1 0 0,-2 1 0 0,-2-1 160 15,-4-2-32-15,-4-1-128 0,-3-1 192 16,-1-1-64-16,2-1 0 0,1 0-128 0,3-1 192 16,-1-1-64-16,2-2-128 0,1 1 176 0,-4 0-176 0,-3-4 224 15,-2 4-64-15,-2-3-16 0,0 3 0 0,-2 1-144 0,1 2 0 16,1 2-192-16,-2-2 192 0,-1 4-304 0,0 1 64 16,2 0 16-16,-2 1 0 0,-3 3-32 0,1 0-16 15,0 1 0-15,3 1 0 16,3-3-320-16,6-2-64 0,5 0-16 0,3-3 0 15,7 0 48-15,4-3 16 0,4 0 0 0,6-2-11936 16,6-2-2368-16</inkml:trace>
  <inkml:trace contextRef="#ctx0" brushRef="#br0" timeOffset="22079.88">14092 12784 45151 0,'-13'6'2000'0,"1"-4"416"0,-2 2-1936 0,2-1-480 0,3-3 0 15,2 1 0-15,-3 4 0 0,-8 1 0 0,-11 4 0 0,-7 2 0 0,-3 6-976 0,0 3-144 0,2-2-32 0,3 2 0 0,1 3 544 0,3 1 96 0,-1-3 32 0,1 5 0 0,0 3 80 0,2 4 16 16,-1 3 0-16,3 2 0 0,-1 2 384 0,1-3 0 16,5-2 0-1,0 1 0-15,-1 0 448 0,1 1 0 0,5-2 16 0,1-2 0 0,4-2-160 0,6-4-48 16,2 1 0-16,5-7 0 0,4-4-256 0,5-2 0 16,5-6 0-16,5-3 0 0,5-7 0 0,5-4 0 15,6-6 128-15,4-7-128 0,3-1 176 0,2-6-32 16,4-1 0-16,-2-1 0 0,-2-3-144 0,-1-3 0 15,2-1 0-15,-3-2 0 0,-4 3 192 0,-4-2-32 16,-2 1-16-16,-7 1 0 0,-2-2 240 0,-7 0 64 16,-2 5 0-16,-3-4 0 0,-5 4 48 0,-3-1 16 15,-2 2 0-15,-6-5 0 0,-2 5 32 0,-5 0 16 16,-1 3 0-16,-6-1 0 0,-3 2-176 0,-5 2-16 0,-1 5-16 16,-3-1 0-16,0 5-208 0,-2 1-144 0,0 2 192 15,1-3-192 1,-1 3-640-16,0-6-256 0</inkml:trace>
  <inkml:trace contextRef="#ctx0" brushRef="#br0" timeOffset="25820.24">8557 5731 26719 0,'4'-7'2368'0,"-1"3"-1888"0,1 2-480 0,-3-1 0 0,1 3 1072 0,0-1 112 0,3-4 32 16,4-1 0-16,2-1-448 0,1-3-64 0,3 4-32 0,-1-1 0 0,2 4-272 0,1 0-48 0,1-1-16 0,5 4 0 15,1 0-336-15,5 0 0 0,2 0 0 0,3 2 0 16,5 0 576-16,4 1 64 0,7 0 0 0,3 1 0 0,1 0 64 16,3 2 0-16,1 3 16 0,3-2 0 15,-2 4-288-15,4-1-64 0,1 0-16 0,2 2 0 0,1-2-96 16,-1 3-32-16,3-5 0 0,2 2 0 0,5-4 48 0,2 0 16 15,2 2 0-15,3-3 0 0,2 0-96 0,3-3 0 16,1 1-16-16,5-3 0 0,4 1-176 0,3-2 0 16,3-2 0-16,1 0 128 0,0-4-128 0,-4 1 0 15,-3 0 0-15,-4-4 0 0,-6-2 0 0,-3-1 128 16,-2 1-128-16,-5-2 128 0,-8-2-128 0,-6 1-144 16,-8-1 144-16,-5 4-208 0,-6-2-160 0,-8 0-16 15,-5 0-16-15,-6 2-18464 0</inkml:trace>
  <inkml:trace contextRef="#ctx0" brushRef="#br0" timeOffset="27152.86">13164 6492 29487 0,'-5'6'2624'0,"0"2"-2112"0,2-3-512 0,0-2 0 0,1 3 832 16,-1-2 64-16,-2 5 16 0,-5 4 0 0,-4 6-784 0,-4 1-128 0,0 2 0 0,-3-1-176 0,-2-5 176 0,0 3 0 0,-3-2 0 0,-2 0-128 0,-3 1 128 0,-4-1 0 16,-2-1 0-16,-3 1 0 0,-2 2 0 0,-1-1 0 15,0-2 0-15,1-1 0 0,0-2 0 0,1-3 256 16,0-1-48-16,2-2 0 0,1 0 928 0,-1-1 176 16,-1 3 32-16,-2-3 16 0,1 0-592 0,1-2-128 15,-1 2-32-15,-1-3 0 0,-2-2-288 0,1-2-48 16,0 1-16-16,1-3 0 0,0-1-128 0,-4 2-128 15,0-2 192-15,-2 1-192 0,1 0 0 0,0-1 0 16,1-1 0-16,2-1-192 0,2-1 192 0,1-2 0 16,3 2 0-16,3-2 0 0,3-1 0 0,1 1 0 0,3 2 0 15,3-3 0-15,1-1 0 0,3 1 0 0,2 0 0 0,0 0 0 16,3-1 144-16,2 0 32 0,2-1 0 0,2-1 0 16,1 1-16-16,1 0 0 0,2-2 0 0,-2 2 0 15,3-1-160-15,-1 0 160 0,0 0-160 0,0-1 160 16,-1 0-160-16,1-1 128 0,0 1-128 0,0-2 128 15,1 4-128-15,-1-5 160 0,0-1-160 0,-1 0 160 16,1 2-160-16,1-3 0 0,3 3 0 0,-2 0 0 16,3 0 0-16,0 1 0 0,2 2 0 0,0 1 0 15,0 5 0-15,2-3 0 0,1 4 128 0,-2 0-128 16,0 0 0-16,1 2 0 0,-1-1 0 0,0 1 0 16,-1 4 0-16,-1-2 0 0,-1 0 0 0,-2 2 0 0,2 2 0 15,-3 0 0-15,-1 2 0 0,-2 2 0 16,-1 0 0-16,0 3 0 0,-1-5 0 0,0 2 0 0,1 0 0 0,-1 1 0 15,2 2 0-15,-2 0 0 0,2 1 0 0,0 0 0 16,1 2 0-16,1 0 0 0,2 2 0 0,-2 2 0 16,1 2 0-16,0-1 0 0,2-3 0 0,-2 2 0 15,0 1 0-15,1 1 0 0,-2 1 0 0,1-2 0 16,2-1 0-16,0-1 0 0,2-3 0 0,-1-2 0 16,2-4 0-16,1-2 0 0,-1 1 0 0,1-5 0 15,2 0 0-15,0-2 0 0,-1-1 0 0,4-4 0 16,-1-2 0-16,2-1 0 0,1-6 192 0,1 0 0 15,-1-1 0-15,1-3 0 0,-1-5 48 0,-1 2 16 16,-1 0 0-16,-1 1 0 0,-1-1-48 0,0 0 0 16,0 4 0-16,0-4 0 0,-1 5-208 0,-2 2 128 0,1 0-128 15,-1-3 0-15,0 3 240 0,-1 0-48 0,1 4-16 16,0-1 0-16,0 1-176 0,-1 2 0 0,3 0 144 16,0 4-144-16,-1-3 144 0,1 3-144 0,2 5 192 0,-1-2-192 15,-1 1 0-15,0 4 0 0,1-2 0 0,1 6 0 16,0-2 0-16,1 5 0 0,1 1-128 0,-1-2 128 15,-1 3 0-15,1 1 0 0,0-2 0 0,0-1 0 16,2 4 0-16,0-5 0 0,1 2-128 0,-2-4 128 16,2 1 0-16,1-4 0 0,2 4 0 0,1-4 0 15,3 1-816-15,0-2-64 16,3-2-16-16,3-2-18864 0</inkml:trace>
  <inkml:trace contextRef="#ctx0" brushRef="#br0" timeOffset="28100.6">13310 5572 11055 0,'6'-12'976'15,"-3"2"-784"-15,-1 3-192 0,0 3 0 0,-1 2 2240 0,-1 2 384 0,0 0 96 0,0-2 16 0,1-1-816 0,-1 2-176 0,-1-1-16 0,-2 0-16 0,0 4-272 0,-1 0-48 0,-2-1-16 0,0 2 0 0,-1 1-160 0,0 2-48 16,2 0 0-16,0 3 0 0,1 0-272 16,2 4-48-16,1 3-16 0,2 6 0 0,0 4-352 15,3 5-80-15,2 4-16 0,0 3 0 0,2 3-240 16,-2 2-144-16,0-1 160 0,-1-1-160 0,-1-3 0 0,-3 3 0 16,-1 0 0-16,-1 0 0 0,-2 3 0 15,-1-3 0-15,0 0 0 0,-3-3 0 0,2-2 0 16,3-5-192-16,-2-5 192 0,2-5-208 15,2-4-736-15,1-2-144 0,3-3-16 0,3-4-10192 16,2-2-2032-16</inkml:trace>
  <inkml:trace contextRef="#ctx0" brushRef="#br0" timeOffset="28728.88">13634 6104 35935 0,'-8'-9'1600'0,"0"4"320"0,3 0-1536 0,1 4-384 0,3-2 0 0,1 3 0 15,1-3-688-15,-1 0-208 0,0-3-32 0,2-1-16 16,-1-2-384-16,0-1-80 0,-1 4 0 16,0 2-16-16,-4 2 656 0,0-1 144 0,-4 6 32 0,-1-1 0 15,-3 3 368-15,-2 1 80 0,-2 3 16 0,-1 3 0 0,-3-2-32 0,2 5 0 16,-1-1 0-16,1 1 0 0,-1 2 656 0,1 1 128 16,2 2 16-16,1 1 16 0,4-2-272 0,3 1-48 15,3 1-16-15,5-2 0 0,-1-3-320 0,3 0 0 16,3-1 0-16,2-2 128 0,1-6 208 0,5 2 48 15,1-3 16-15,2 0 0 0,4-5 48 0,1-1 0 16,2-1 0-16,-1-1 0 0,1-2-640 0,-2-2-112 16,-1 1-16-16,-3 0-16 0,-2-4 80 0,-2 1 0 15,-2-2 16-15,-4 0 0 0,1 0 240 0,-2-2 0 16,-1-1 144-16,0-3-144 0,1 0 720 0,0 0 48 16,0 0 16-16,2 1 0 0,-1-4 336 0,0 1 64 15,1-2 16-15,1 0 0 0,-2 3-608 0,0 1-112 0,1 0-32 16,-2 2 0-16,0 3-240 0,-1 4-48 0,-1-2-16 15,0 5 0-15,-1 1 304 0,1 0 48 0,0 3 16 0,-2 3 0 16,1 0-256-16,-2 4-64 0,0-1 0 16,-2 4 0-16,0 2-16 0,-1 0-16 0,-1 4 0 15,-1 3 0-15,-1 0-160 0,0 0 128 0,1 0-128 0,-1 3 128 16,3-2-128-16,-1 1 192 0,2 1-192 0,0-2 192 16,2 1-192-16,2-1 0 0,-1-4 144 0,2-1-144 15,2-2 0-15,0 2 0 0,4-1 0 0,0-4 128 16,2 1-128-16,1-4 0 0,2 2 0 0,-1-3-128 15,1 0-496-15,0-1-80 0,0 0-32 16,0-4-17248-16</inkml:trace>
  <inkml:trace contextRef="#ctx0" brushRef="#br0" timeOffset="29315.54">13900 5474 34095 0,'5'-10'1504'0,"-1"4"320"0,1 4-1456 15,0-2-368-15,1 4 0 0,-1 0 0 0,1 1-144 0,4 2-112 0,6 0 0 0,5 6-16 0,5 1 272 0,-3 9-128 0,0 3 128 0,-7 6 0 0,-6 3 0 0,-4 5 0 0,-5 7 160 0,-3 3-32 0,-6 3 656 0,1 2 144 0,-2-6 32 0,0-2 0 16,1 1-64-16,0-3 0 0,3 1 0 16,2-1 0-16,1 0-592 0,2-5-128 0,4-2-32 0,0-3 0 15,3-2-144-15,1-4 0 0,0-3 0 0,1-2 0 16,0-4 0-16,-2-2 0 0,-1-4 0 0,-1-3 0 16,0-1 0-16,-2-5 0 0,-2-1 0 0,0-4 0 15,0 1 0-15,-1-7 0 0,0-3 128 0,0-5-128 16,2-2 0-16,-1-2 0 0,1-3 0 0,2-3 128 15,1-1-128-15,1-3 0 0,0 2 0 0,4-3 0 16,1-2 0-16,4 1 0 0,1 3 0 0,2 5-176 0,-2 5 0 16,0 7 0-16,0 2 0 0,-1 3 0 0,1 5 176 15,-1 1 0-15,-1 4 0 0,1 4-128 0,0-1 256 0,-1 4 48 16,-2-2 16-16,0 4 0 0,1 0-192 0,-3 0 0 16,-2 2 0-16,0 1 0 0,-1-1 0 0,-2 2 0 15,1 1 0-15,-1-2 0 0,-1 2 0 0,0-3 0 16,-2 2 0-16,-1 1 0 0,-1-2 0 0,-2 2 0 15,-2 3 0-15,-2-2 0 0,-3 1 0 0,-3-3 0 16,-3 2 0-16,-5-1 0 0,-2 1 176 0,-4 0 0 16,-4 2 0-16,0 1 0 0,-4-2-32 0,1 2 0 15,-2-1 0-15,0 1 0 0,1-3-144 0,4-3 0 16,4 2 0-16,1-5 0 0,3 0 0 0,5-1 0 16,3-3-192-16,4-5 192 15,4 2-1472-15,4-6-160 0</inkml:trace>
  <inkml:trace contextRef="#ctx0" brushRef="#br0" timeOffset="29707.36">14690 6203 33167 0,'11'-4'1472'0,"-2"3"304"0,1-2-1424 0,-1 3-352 0,-2-2 0 0,-1 2 0 15,3-2 256-15,6 0 0 0,7 0-16 0,8-2 0 0,2-5-240 0,0 2 128 0,-4 1-128 0,-4-4 0 0,-2 0 0 0,-5-3 0 0,-2 1 0 0,-2 2 0 0,-5-2-160 0,0-1 32 16,-3 1 0-16,-3-2 0 0,-3 0 128 0,-3-2-208 0,-3 3 80 0,-3 0 128 0,-3 1-304 0,-4 3 64 16,-4 1 16-16,-2-1 0 0,-5 6 224 0,0 0-176 15,-3 6 176-15,-1 0-160 0,0 6 592 0,0 2 112 16,2 2 32-16,3 1 0 0,0 5 352 0,2 1 80 15,-1 0 16-15,2 3 0 0,2 3-592 0,0-1-112 16,2 3-32-16,2 4 0 0,3-1-96 0,4 1-32 16,2 1 0-16,5-7 0 0,2-2 208 0,2-3 32 15,0-1 16-15,2-4 0 0,2-1-416 0,1-4 0 16,2 0 0-16,2-1 0 0,2-4 0 0,3 1 0 16,3-4 0-16,3 0 0 0,3-3-192 0,3-3 0 15,3-3-16-15,0 0 0 16,1-2-848-16,1 2-160 0,-1-2-48 0,-3 0-15296 0</inkml:trace>
  <inkml:trace contextRef="#ctx0" brushRef="#br0" timeOffset="30041.59">15202 5358 37775 0,'-12'-14'1664'0,"3"2"368"0,2 3-1632 0,2 6-400 0,5-1 0 0,1 4 0 16,0 0 192-16,2 0-64 0,0-3 0 0,2 6 0 0,3 4-128 0,-1 8 0 16,1 7-160-16,-1 4 160 0,-1 8 0 0,-1 5-144 15,0 6 144-15,-1 7 0 0,1 5 0 0,-3 5 0 16,-1 6 0-16,-1-4 128 0,0-7 0 0,-1 2 16 15,-1-2 0-15,-1-4 0 0,2-7 128 16,-3 3 32-16,1 3 0 0,-1-1 0 0,0 1-304 0,1-8 0 16,0-3 0-16,2-7 0 0,0-3 0 0,1-7 0 15,1-1 0-15,3-5 0 0,-1-1 0 0,1-5-272 16,2-3 48-16,0-2-17216 0</inkml:trace>
  <inkml:trace contextRef="#ctx0" brushRef="#br0" timeOffset="31417.96">15446 6090 11967 0,'0'0'1072'0,"-1"0"-864"0,-1 0-208 0,0 0 0 16,-1 0 592-16,1 0 80 0,-1 1 16 0,-3-1 0 0,-1 3 832 0,-2-3 160 0,0 0 48 0,1 0 0 0,2 0 496 0,2-3 96 0,1 2 32 0,5-1 0 0,1-2-16 0,5-2 0 15,3 1 0-15,3 1 0 0,3-2-1200 0,5 0-240 16,5-1-64-16,4 1 0 0,4-1-608 0,3 1-224 16,4-3 144-16,3 2-144 0,-1-3 0 0,-3 1 0 15,-3 0 0-15,-4 3 0 0,-3 1 0 0,-4-1 0 16,-1 1 0-16,-6 1 0 0,-4 1 0 0,-4-3 0 15,-2 2 0-15,-5-2 0 0,-1-1 0 0,-4 1 0 16,-3-4-128-16,-1 2 128 0,0-2-368 0,-5-2 0 16,0-1 0-16,-1 0 0 0,-2 0 368 0,-3-2-144 0,-2 2 144 15,-2-2 0-15,-1 5-176 0,-2 0 176 0,-1 4-160 16,-4 6 160-16,-3 6-192 0,-2 4 192 0,-3 4-208 16,-1 7 80-16,-1-2 128 0,0 6 0 0,-1 4 128 15,-2 5-128-15,1 3 160 0,-2 5-32 0,4-1-128 0,1 1 192 16,4 1-192-16,3-4 0 0,4-1 0 0,4-1 0 15,4-2 0-15,5-3 0 0,3-6 0 16,4-1 0-16,3-3 240 0,3-1-48 0,3-4-16 0,2 1 0 16,4-2-16-16,2-4 0 0,3 2 0 0,3-6 0 15,2 2-496-15,4-4-112 16,5 1 0-16,5-4-16 0,2 1-1584 16,3 0-320-16</inkml:trace>
  <inkml:trace contextRef="#ctx0" brushRef="#br0" timeOffset="31934.58">16283 6161 39615 0,'-4'-9'1760'0,"2"4"352"0,-1 0-1680 0,2 4-432 0,1-2 0 0,1 1 0 0,0 1 0 0,1-2 0 0,-1-1-192 0,0-2 192 0,-1 0-848 0,0-3-48 0,-2 3-16 0,-3 2 0 16,0-2-16-16,-3 5 0 0,1-1 0 0,-2 2 0 0,1 0 512 0,-3 2 96 0,-1 2 32 0,0-1 0 16,-2 0 288-16,1 3 0 0,-2 0 0 0,0 2 0 15,-1 2 480-15,-2 2 48 0,0 3 16 0,-2 2 0 16,1 4 528-16,-2 1 96 0,-2 7 32 0,1-1 0 15,0 3-400-15,0-1-80 0,2 1-16 0,1 0 0 16,6-5-448-16,2-2-112 0,4-1-16 0,2-4 0 16,4 3-128-16,2-5 0 0,2-2-192 0,2-3 192 0,2-2-432 15,2-4 48-15,1-2 0 0,0-4 0 16,2-3 64-16,2-2 32 0,2-1 0 0,4-6 0 16,3-1 704-16,4-5 144 0,4-2 16 0,3-2 16 0,3-3-192 15,1-1-32-15,2-2-16 0,-3-3 0 0,-2-1-128 16,-1-3-32-16,-3 0 0 0,-5 1 0 0,-2 2 64 0,-2-3 16 15,-1-2 0-15,-3-4 0 0,-3-1-16 0,-3-2 0 16,-3 0 0-16,-5 0 0 0,-3-4 0 0,-4-2 0 16,-3-1 0-16,-4 3 0 0,0 1 112 0,-4-4 16 15,-4-4 0-15,-1 0 0 0,-1 2-112 0,0 1-16 16,0-1 0-16,2-4 0 16,2 0-720-16,2-3-160 0</inkml:trace>
  <inkml:trace contextRef="#ctx0" brushRef="#br0" timeOffset="38970.54">14763 7034 29487 0,'-4'-2'2624'0,"0"2"-2112"0,0 0-512 0,3 0 0 0,-1 0 480 0,0 0-16 0,-2 0 0 0,-2 0 0 0,-4-2-1040 0,-1 2-224 15,0-4-32-15,1 2-16 0,1-4 128 0,2-1 16 0,2 1 16 0,0-1 0 16,0-3-464-16,1 1-80 0,1-3-32 0,-2 2 0 16,2-2 400-16,-3 2 80 0,1-3 16 0,-2 3 0 0,-1 1 768 0,0 0 144 0,-1 3 48 0,-1-3 0 15,0 5 1344-15,-1 1 288 0,-1 0 48 0,-2 3 16 16,-2 3-400-16,0-1-80 0,0 3 0 0,-2 4-16 15,1 1-880-15,-1-1-160 0,0 6-32 0,0-2-16 16,2-1-304-16,1 4 0 0,1-2 0 0,4 1 0 16,3-3 0-16,1-2 0 0,1 0-128 0,1 5 128 15,0 2 0-15,3 5 0 0,0 5 0 0,0-1 0 16,2 3 0-16,1 2 0 0,0-2 0 0,0 2-144 16,2-2 144-16,0-5 0 0,-1-1 0 0,3-5 128 15,2-2-128-15,-1-3 0 0,3-2 0 0,1-3 0 16,3 1 416-16,-1-4 160 0,1 0 48 0,2-4 0 0,3 2 80 0,2-3 0 15,2-3 16-15,1 2 0 0,2-3-400 16,0 2-64-16,1-2-32 0,-1-1 0 0,-1 1-224 0,-2-2 0 16,1-2 0-16,-3 0-160 0,0 2 160 0,-3-4 0 15,-2 0 0-15,-1 2 0 0,-1-2 0 0,-3 0 0 16,-3-3 0-16,0 1-128 0,-2-4 128 0,-2 0 0 16,-2 1 0-16,-1-1 0 0,1 1 432 0,-4-2 16 15,1-5 0-15,-2-3 0 0,-1 0 112 0,-1-1 16 16,1 0 16-16,-2-2 0 0,0-3-256 0,0 0-48 15,-2-1-16-15,1 3 0 0,-1-3-96 0,0 4-32 16,-1 0 0-16,-1 5 0 0,0 1-144 0,0 1 160 16,0 1-160-16,1 1 160 0,-1 1-160 0,1-1 0 15,0 6 0-15,2-2 0 0,-2 1 0 0,2-1 0 0,-1 3 0 0,2 1 0 16,1-1 0-16,0 2-144 0,0-3 144 16,2 1-160-16,0 2 0 0,1 1 0 0,1-3 0 15,1 0 0 1,1-2-352-16,1 2-80 0,2 3-16 0,-2 2 0 15,3 3-1136-15,0 4-240 0,1 0-32 0,1 4-13488 0</inkml:trace>
  <inkml:trace contextRef="#ctx0" brushRef="#br0" timeOffset="39662.61">15347 7146 10127 0,'-4'-6'896'0,"0"3"-704"0,1 0-192 0,0-2 0 0,2 4 2528 0,0 1 480 0,0-3 80 0,-2 2 32 0,-1-5-1952 0,-1-1-384 0,-1-1-80 0,0-2 0 0,1 0-288 0,-1 0-48 0,0-1-16 0,1 1 0 16,-1-2-160-16,1 2-48 0,-2-2 0 0,1 2 0 16,1 1-144-16,-1 2 0 0,-1 0 0 0,-1 1 0 15,1 2 400-15,-3 4 0 0,1 2 0 0,-3 4 0 16,-2 3 176-16,1 3 16 0,2-2 16 0,-3 6 0 15,-2 2-368-15,1 5-80 0,0 3-16 0,3 1 0 16,3-4-144-16,1 5 0 0,3 1 0 0,2 2 0 16,3 0 0-16,3-7 0 0,-1-3 0 0,3-5 0 15,0 0 0-15,1-4 0 0,0 0 0 0,1-5 0 16,0 0-160-16,0-1 160 0,2-2 0 0,-2-2-144 16,0 1-400-16,-1-2-80 15,1-1-16-15,1-1 0 0,-1-2-176 0,1-3-32 16,0 0-16-16,1 0 0 0,2-2 864 0,1-3 0 0,2 1 256 0,0-2-64 0,-1-2 608 15,2 2 128-15,0-1 32 0,0 0 0 0,-3 1-240 0,0-1-32 16,-2 1-16-16,-1 2 0 0,-2 0-416 0,0-2-64 16,-3 2-32-16,1 1 0 0,-1-1-160 15,-1 2 0-15,-2 0 0 0,0 2 128 0,0 1 480 0,1 0 96 16,-2 3 0-16,0-2 16 0,1 4 176 0,-1-2 48 16,1 2 0-16,2 0 0 0,0 0-336 0,3 2-64 15,-1 2-16-15,3 2 0 0,0 0-224 0,1 0-48 16,2 7-16-16,0-3 0 0,0 3-240 0,1 2 0 15,0 4 0-15,-2-2 0 0,1 4 0 0,-2-5 0 16,-2 3-144-16,2-2 144 0,-1 5 0 0,1-1-144 16,0-1 144-16,-1-1 0 15,1-3-512-15,1-2-32 0,1-1 0 0,-1-3 0 16,0-4-480-16,-2 0-80 0,0-2-32 0,-1-2-9344 0,2 2-1872 16</inkml:trace>
  <inkml:trace contextRef="#ctx0" brushRef="#br0" timeOffset="39996.37">15583 6749 25791 0,'0'-1'1152'0,"0"-2"224"0,0 3-1104 15,0 0-272-15,0 3 0 0,0 1 0 0,1-1 176 0,0 6-32 0,1 3 0 0,-1 4 0 0,3 7-144 0,-1-1 0 0,2 0 0 0,4 0 0 0,1 0 304 0,3-3 80 0,4 1 0 0,0 1 16 0,3-1 432 0,-4-2 96 16,-1-1 16-16,1 4 0 0,3 5 32 0,0 2 16 16,-3 3 0-16,-2 1 0 0,-2 0-608 0,-5 0-112 15,0 3-16-15,-4-2-16 16,-1 2-240-16,-2-3 0 0,-2-3 0 0,0-1 0 0,-1 0 0 0,0-3-128 15,0 1 128-15,1-7 0 16,0-3-688-16,1-4-16 0,1-1-16 0,0-5-14240 16</inkml:trace>
  <inkml:trace contextRef="#ctx0" brushRef="#br0" timeOffset="40244.92">15571 6979 40543 0,'-7'-2'1792'0,"3"0"384"0,-1 2-1744 0,2 0-432 0,2 0 0 0,2 0 0 16,0 0 128-16,2 0-128 0,1 0 0 0,2 2 128 16,2-2-128-16,6 0-144 0,3 0 144 0,3 0-208 15,2 0 208-15,1 2 0 0,3-2 0 0,1 0 0 16,0 0-192-16,3 3 48 0,2-3 16 0,1 0 0 15,-2 3-720-15,1-3-144 16,-1 4-32-16,0-1-10144 0,-4 3-2032 0</inkml:trace>
  <inkml:trace contextRef="#ctx0" brushRef="#br0" timeOffset="40762.68">16294 7067 24879 0,'3'0'1088'0,"-3"-2"256"0,0-1-1088 0,0 2-256 16,1 1 0-16,-1 0 0 0,0-3 640 0,0 3 64 15,1-2 0-15,-1 1 16 0,0-4-496 0,-2 3-96 16,-1-1-128-16,-1 0 176 0,-2 0 304 0,-3 0 64 16,1 1 16-16,-2 0 0 0,-1 2-240 0,-3 0-64 15,-2 0 0-15,-5 4 0 0,0-1-64 0,-1 3-32 0,0 1 0 16,-1 3 0-16,2 1 544 0,0 3 128 0,-1 2 0 15,-1 5 16-15,3 1-144 0,1 4-16 16,4-4-16-16,2 1 0 0,0 1-496 0,5 2-176 0,2-1 0 16,2-3 144-16,1-3-144 0,5-3 0 0,-1 0 0 0,3-1 0 15,0-2 0-15,3-4 0 0,0 1 0 0,2-4 0 16,-1-2-336-16,2-2 48 0,3-4 16 0,0-2 0 16,3-1 64-16,0-2 16 0,2-3 0 0,0-2 0 15,0 2 192-15,-1-5 0 0,1 1 0 0,-1-1 0 16,-3-1 0-16,0-2 0 0,-2-1 0 0,1-1 0 15,-2 1 512-15,-3-2 0 0,0 2 0 0,-1-1 0 16,-1-2-128-16,-1-5-16 0,-2 3-16 0,-2 0 0 16,0 5-224-16,-2 2-128 0,1 4 160 0,-1 1-160 0,-2 3 416 15,1 3-16-15,-1 2 0 0,1 4 0 0,1 3-32 16,0 1-16-16,-1-2 0 0,1 6 0 0,1 1-224 0,0 3-128 16,1-1 160-16,2 1-160 0,-1 3 0 0,3 1 0 15,1 2 0-15,1 2 0 0,0 5 0 16,2 0 0-16,-2-2 0 0,0 4 0 0,3 3 208 0,-1 1-48 15,1-5-16-15,-1 1 0 0,0-3 48 16,3 3 0-16,1 3 0 0,2-2 0 0,-1-1-192 0,0-5 0 16,4 1 0-16,4-1-12704 15,6 3-2528-15</inkml:trace>
  <inkml:trace contextRef="#ctx0" brushRef="#br1" timeOffset="47628.34">2988 9148 23951 0,'-5'-4'2128'0,"1"1"-1696"0,3 3-432 0,2 0 0 0,0 0 448 0,-1 0 16 0,0-3 0 16,0 1 0-16,0-2-80 0,1-2 0 0,3 0-16 0,3 0 0 0,2 2 192 0,1-2 32 0,2-1 16 0,1-1 0 0,2 3-32 0,-1-4-16 0,2 3 0 0,1-3 0 0,-1 4 176 0,-3-1 32 15,-2 4 16-15,2-2 0 0,-1 4-240 0,3 0-48 16,0 0-16-16,0 4 0 0,-3-4-288 0,0 2-48 16,2-1-16-16,-3 2 0 0,0-3 48 0,0 2 0 15,2-2 0-15,-1 0 0 0,-1 2 464 0,-1 0 80 16,0 1 32-16,-1 2 0 0,-1 1-384 0,-2 2-80 16,-1 1-16-16,-2 2 0 0,-2 0-272 0,-3 3 0 15,-3-2 0-15,-3 1 0 0,-2 0 0 0,-2 2 0 16,-2-3 0-16,0-2 0 0,-2-2 0 0,-2-2 0 15,1 3 0-15,0-6-144 0,1 3 144 0,-1-3 0 0,4 3 0 16,-1-2 0-16,4-2 0 0,0 0 0 0,4 0 0 16,0 1 0-16,2-3 0 0,2 0 0 0,-1-3 0 0,2 3-128 15,1 3 128-15,0-2 128 0,1-1-128 16,1 2 176-16,0 2-176 0,3-2 0 0,1 2 0 0,2-1 0 16,-1-2 0-16,2-1 0 0,2 2 0 15,1 1 0-15,1-6 0 0,-1 3 0 0,2 3-192 0,-1-3 192 16,1 1 0-16,-1 1 0 0,1-2 0 0,-2 3 0 15,-2-2 0-15,0 3 0 0,-1 5 0 0,-2-3 0 16,-1 2 0-16,-1 0 0 0,-1 4 128 0,-3-4-128 16,-2 0 0-16,-1 2 0 0,-1 0 0 0,1-1 0 15,-2 1 0-15,1-2 0 0,1 2 0 0,0-4 0 16,-1 1 0-16,2-5 0 0,0 3 0 0,-1-3 0 16,1 1 0-16,-1-2 0 0,-2 2 0 0,-1-1 0 0,-1-1 0 15,-3 2 0-15,0-1 0 0,0-1 0 0,-3 2 0 0,0-1 0 16,-3 0 0-16,0 0 0 0,-1-1 0 0,-1 2 0 15,-2-1 0-15,0-2-176 0,-1 0 176 0,-1 0-208 16,1 0 80-16,0-2-11728 16,1-1-2352-16</inkml:trace>
  <inkml:trace contextRef="#ctx0" brushRef="#br1" timeOffset="48896.95">3797 12987 26719 0,'-3'-10'2368'0,"0"3"-1888"0,1 4-480 0,1-1 0 0,1 2 1184 0,0-1 144 0,1 3 16 0,-1-1 16 0,0 1-1216 0,0-3-144 16,-1 2-224-16,1 1 48 0,0 0 176 0,-2 0 0 0,2 0 0 0,0 0 0 0,0 0 0 0,0 0 0 0,0 0 0 0,0 0-128 0,0 0 128 0,-13 22 0 15,8-12 0-15,-3 3 0 0,0 3 160 16,-2 2-32-16,0 2-128 0,-1 2 192 0,1-1 256 0,1 2 32 16,1 3 16-16,-1-2 0 15,2 0 0-15,0 1 0 0,4-3 0 0,0-1 0 0,3-5-496 0,1 0 128 16,4-2-128-16,0-2 0 0,0-2 0 0,1-1 128 16,3-3-128-16,1-3 0 0,1 1 128 0,0-1-128 15,-1-3 0-15,-1 0 144 0,-1 2 176 0,0-4 48 16,-1 2 0-16,-2-3 0 0,1 2-176 0,-1 1-48 15,2-4 0-15,-1 4 0 0,1-2-144 0,2-1 0 16,-1 2 0-16,2-4-176 0,3-1 176 0,0-2 0 16,1 2 0-16,1-4 0 15,0-1-1136-15,-1 0-192 0</inkml:trace>
  <inkml:trace contextRef="#ctx0" brushRef="#br1" timeOffset="49168.67">4011 12979 43311 0,'-12'4'1920'0,"3"0"384"0,2 1-1840 0,2 1-464 0,3-3 0 0,2 1 0 16,0 5-1152-16,-3 1-320 0,1 8-64 0,-1 6 0 15,1 4 1248-15,2 7 288 0,1 2 0 0,0 4 0 0,2-3 0 0,-2 3 0 16,-1-5 0-16,-1 1 0 0,-3-3 0 0,-1 4-128 16,-3 0 128-16,0 0 0 0,-3 3-160 0,-2 0 160 15,2-3-192-15,0-3 192 16,2-7-1440-16,4-6-176 0,3-5-48 16,4-5-13232-16</inkml:trace>
  <inkml:trace contextRef="#ctx0" brushRef="#br1" timeOffset="49827.9">6602 9837 43311 0,'-7'10'3840'0,"2"2"-3072"0,2-3-608 0,4-4-160 0,2 1 0 16,-2 5 0-16,0 11 0 0,1 13 0 0,0 10-240 0,0 5-80 0,1 1 0 0,-3 0-16 0,0-1-144 0,-3-1-32 0,-3-4 0 0,-1-3-17680 0</inkml:trace>
  <inkml:trace contextRef="#ctx0" brushRef="#br1" timeOffset="50499.7">7578 13225 28559 0,'-7'-6'2544'15,"1"1"-2032"-15,-1 1-512 0,1 4 0 0,3 0 2896 0,1 4 496 0,-1 2 80 0,-3 5 32 0,-3 5-2896 0,-2 10-608 0,0 13 0 0,1 8-144 0,3-6-112 0,-2 7-32 16,0 15 0-16,1 12 0 0,-1 7-368 0,2-3-80 0,1-8-16 0,1-6 0 16,1-4-1808-16,1-14-352 0,2-11-80 0,1-6-10448 0</inkml:trace>
  <inkml:trace contextRef="#ctx0" brushRef="#br1" timeOffset="51151.47">9376 10015 40543 0,'-12'5'3600'0,"3"-1"-2880"15,2 2-576-15,4-2-144 0,-1 2-144 0,-2 2-64 0,-8 6-16 0,-7 8 0 0,-9 9-2608 0,0 4-528 0,-1 3-96 0,5-3-32 0,3-3 1344 0,7-1 272 16,5-3 48-16,5-5 16 0,4-1-608 0,3-4-112 0,4 1-32 15,1-3 0-15,1 0 1888 0,3-4 368 0,-1-2 80 0,1-1 16 16,0-2 1760-16,0-4 368 0,-1 1 64 0,3-4 0 0,-3 0 752 16,4-3 144-16,-1-1 16 0,1 1 16 0,-2-4-1472 0,1 1-288 15,3-2-64-15,1-3-16 16,0-4-816-16,1-1-256 0,1 0 160 0,-2-3-160 0,-1 3 0 0,-1-5 0 16,2-3 0-16,-1-4 0 0,-1 0 0 15,-4 0 0-15,-2 2 0 0,-3 2 0 0,-2 1 0 0,-4 1 0 16,-3 2 0-16,-3 2 0 0,0 3 416 0,-4 4 160 15,-2-2 16-15,-5 7 16 0,-2 0 64 16,-1 4 16-16,-2 2 0 0,-1 0 0 0,2 2-528 0,1-2-160 16,-2 3 0-16,-1-2 0 15,2 2-1344-15,1 2-368 0</inkml:trace>
  <inkml:trace contextRef="#ctx0" brushRef="#br1" timeOffset="51745.3">9246 7668 15663 0,'1'-10'1392'0,"0"1"-1120"0,0 3-272 0,1 4 0 0,-1 1 128 0,-1-4-128 0,1 0 144 16,0-6-144-16,-1 1 1120 0,-1 0 128 0,-3 6 32 0,-3 5 0 0,-3 8 1232 0,-2 1 256 0,-3 6 48 0,-1 6 16 0,0 5-1808 0,0 2-384 0,0 5-64 15,1 2 0-15,2 5-576 0,3-4 0 0,4-3 0 16,3-1 0-16,1-3 0 0,4-2 0 0,1-1-192 15,2-4 192-15,3-4-160 0,2 0 160 0,2-1-160 16,3-5 160-16,-3-2 0 0,4-2 0 0,3-6-128 16,1-3 128-16,-2 0 0 0,-1-3 0 0,2-1 192 15,3-5-192-15,7-7 288 0,-1-2-48 0,-7 4-16 0,0-5 0 16,3-5 80-16,-1-2 16 0,-3 0 0 0,-3-3 0 16,-4 5-320-16,-6-4 0 0,-2 5 0 0,-6 1 0 15,-3-1 0-15,-3 1 0 0,-2 4 0 0,-3-3 0 16,0 3 0-16,-1 3 0 0,0 5 0 0,-1 1 0 15,-1 2 0-15,-1 5 0 0,-2-1 0 0,1 3 0 16,0 3-544 0,-1-1-64-16,5 2-16 0,-1 2-13968 0</inkml:trace>
  <inkml:trace contextRef="#ctx0" brushRef="#br1" timeOffset="52580.25">12315 7476 11967 0,'-4'-10'1072'16,"0"3"-864"-16,2 1-208 0,-1 1 0 0,2 4 4096 0,1 1 768 0,-1 0 144 0,0-3 48 0,-2 1-3200 0,-2 0-640 0,0 2-128 0,-2 0-32 0,-3 2-880 0,-2 4-176 0,-4 3 0 0,-3 3 0 16,-2 0-192-16,-1 4 64 0,3-3 0 0,-3 4 0 15,-3 8 128-15,-1 3-208 0,2 1 80 0,1 2 128 16,5 1 0-16,2-1 0 0,6 1 0 0,4-1 0 16,4-2 128-16,4-1-128 0,4 0 0 15,2-6 128-15,5 2-128 0,0-3 0 0,6-3 0 0,0 0 0 16,-1-4 0-16,2-4 0 0,1-1 128 0,-1-5-128 15,2-2 0-15,0-2 0 0,2-5 0 0,-1-2 0 16,1-4 0-16,-3-3 0 0,0-2 0 0,-3-3 0 16,0-3 0-16,-4 0 0 0,0-4 0 0,-3-2 0 15,1-3 608-15,-4 0 96 0,-2 1 0 0,-1-3 16 0,-1-2 48 16,-2-1 0-16,-1-1 0 0,-1 1 0 0,-2 2-512 16,0 6-80-16,-1 6-32 0,-2 2 0 0,-2 1-352 0,-4 1-80 15,-2 7-16-15,1 2-16880 16</inkml:trace>
  <inkml:trace contextRef="#ctx0" brushRef="#br1" timeOffset="53512.08">11948 9758 23039 0,'3'-10'2048'0,"0"4"-1648"0,-1 1-400 0,-2 4 0 0,1-2 256 0,-1-1-48 0,2-2 0 0,-1-4 0 0,0 0-832 0,-3 2-160 0,-4 2-48 15,-4 2 0-15,-2 1 256 0,0 6 64 0,-4-3 0 16,0 4 0-16,2-2 512 0,1 4-128 0,-2 0 128 0,0 2 0 0,0 0 544 16,0 5 160-16,2 0 48 0,-2 4 0 0,-2 7 816 0,1 1 160 15,-2 1 48-15,2-1 0 0,1 3-512 0,2-2-112 16,0-1 0-16,2-2-16 0,4-5-832 0,2 1-176 15,1 0-128-15,4 0 192 0,4-3-192 16,2-3 0-16,3 2 0 0,2-3-176 0,1-2 176 0,3-4 0 16,1 1 0-16,3-1 0 0,0-5 0 15,5 2 0-15,2-3 0 0,-1-3 0 0,-6 2 0 0,5-5 128 16,3-3-128-16,-1-3 176 0,1-1-32 0,-3 0 0 16,-1-3 0-16,0-3 0 0,-1-2-16 0,-2-1 0 15,-3-2 0-15,-2-3 0 0,-5 4-128 0,-5-2 0 16,-5-1 0-16,-7-3 128 0,-5 2-128 0,-5-1 0 15,-6 2 0-15,-4-3 0 0,-4 3 224 0,-2-1 16 16,-2 1 0-16,-2 1 0 0,0 0-240 0,3 2 0 0,3 5 0 16,3 5-15360-16</inkml:trace>
  <inkml:trace contextRef="#ctx0" brushRef="#br1" timeOffset="54326.6">12692 11072 27647 0,'-1'-5'2448'0,"-1"2"-1952"0,2-1-496 0,2 1 0 0,0 3 1568 0,-1 0 224 0,2-3 32 0,2-2 16 0,1 1-1520 16,-1 0-320-16,-1 2 0 0,-3 2 0 0,0 2-832 0,-3 2-80 0,-2 1-16 0,-3 2 0 0,-3 2-1568 0,-1 1-320 0,-2 0-64 15,-2 2-16-15,2-2 1488 0,-2 5 320 0,-1 1 48 0,0 0 16 0,0 3 1024 0,0 1 384 16,0 4-16-16,1 5 0 0,1-1 1040 0,2 1 192 16,1 3 64-16,1 0 0 0,2-1-368 0,3 0-64 15,3-3-16-15,2-6 0 0,0-2-944 16,2-1-272-16,5 1 0 0,2-2 128 0,1-3-128 0,3-5 0 16,0 0 0-16,0-8 0 0,-1-1-128 0,0-2 128 15,1-4 0-15,-2-1 0 0,1-4 224 0,-1 0 112 16,-1 0 32-16,1-4 0 0,2-4 768 0,-2 0 144 15,1-5 48-15,-2 1 0 0,0 0-112 0,-1-3-32 16,-1-1 0-16,-3 1 0 0,-1 3-512 0,-2-3-96 0,-2 1-32 16,-1 0 0-16,-1-1-352 0,-3 1-64 0,-1 2 0 15,-4-1-128-15,-3 3 0 0,-1 6 0 0,0 1 0 16,-3 3 0 0,-2 3-384-16,-3 2-64 0,-4 4-32 0,-4-2 0 15,-1 6-80-15,-1-2-16 0,0 3 0 0,-1 1-10640 0,0 1-2144 0</inkml:trace>
  <inkml:trace contextRef="#ctx0" brushRef="#br1" timeOffset="55063.89">12263 12774 26719 0,'-3'-4'2368'15,"2"2"-1888"-15,0-1-480 0,1 2 0 0,1-1 160 0,-1-2-160 0,0-2 160 0,0-4-160 0,0-3 736 0,1-3 48 0,2 0 16 0,-1 1 0 0,2 2 816 0,0 7 176 0,-1 3 16 0,0-1 16 0,1-1-1184 16,-4 4-256-16,0 5-32 0,-3 5-16 0,-3 0-336 0,-4 8-208 15,-3 2 16-15,-5 9 16 16,-4 4-768-16,-3-1-144 0,-2 1-48 0,0-1 0 16,1-2 416-16,1 0 80 0,3-2 0 0,2-4 16 0,5-1 1104 0,3-3 224 15,3 0 32-15,3-3 16 0,4 0 16 0,4-1 0 16,3-3 0-16,4-2 0 0,3 2-576 0,3-4-192 16,5 1 144-16,1-3-144 0,1 0 192 0,3-2-32 15,2 2-16-15,0-6 0 0,-1-3 16 0,0 0 0 16,1-4 0-16,0-1 0 0,1-3 96 0,-4-7 32 15,-1 2 0-15,-2-4 0 0,0-1 208 0,-2-2 32 16,0-4 16-16,-3-2 0 0,-1 0-288 0,-5-2-48 0,-2 0-16 16,-3 1 0-16,-2 5 80 0,-2-3 16 0,-2-4 0 15,-4 1 0-15,-1 5-32 0,-3-3-16 0,-1-3 0 16,-1 1 0-16,0 7-48 0,-3 4-16 0,1 4 0 0,-2 1-13040 16,-4 5-2624-16</inkml:trace>
  <inkml:trace contextRef="#ctx0" brushRef="#br2" timeOffset="63789.54">19494 9154 43311 0,'0'-2'3840'0,"0"1"-3072"16,1 2-608-16,-1 1-160 0,2 1-416 0,-1 1-112 0,0 2-32 0,3 1 0 0,1 6 560 0,1 3 0 0,1 5 192 0,1 3-48 0,-2-1 112 0,0 5 32 0,-1 0 0 0,0 2 0 0,0 4-288 0,1 4 0 16,2 3 0-16,0 7 0 0,3 5 0 0,-1 8 0 15,1 10 0-15,1 2 0 0,-3 7 384 0,0 0 64 16,-1 10 0-16,-2 5 16 0,-3 7-208 0,-1-8-32 16,-4-11-16-16,-1-7 0 0,-1 0 32 0,-1-3 0 0,-1 0 0 15,0-5 0-15,1-8 208 0,1-7 64 0,2-4 0 16,-1-9 0-16,3 1-160 0,-1-5-32 0,1 1 0 0,-1-2 0 15,-1-3-176-15,2-4-144 0,-1 1 192 0,2-4-192 16,-1-3 0-16,0 0 0 0,0-3 0 0,-1-2 0 16,0-2 0-16,0-3 0 0,-1 1 0 0,1-4 0 15,0-1 0-15,0-2 0 0,1-1 0 0,0-5 0 16,1 0 0-16,1 0 0 0,1 0 0 0,1 0 0 16,2 0 272-16,1 0-48 0,4 0-16 0,3 0 0 15,5 1 48-15,4 2 0 0,7-3 0 0,6 1 0 16,4 0-256-16,10 0 0 0,8 2 0 0,7-3 0 15,6 4 0-15,4-2 0 0,5-2 0 0,1 0 0 0,-4 0 0 16,6-2 0-16,4-2 0 0,0 1 0 16,0 3 0-16,-5-1 0 0,1 0 0 0,-4 1 0 15,-3 5 0-15,-3 1 0 0,0 1 0 0,-4 2 0 16,-6-3 0-16,0-2 0 0,1 0 0 0,1 2 0 0,-2 3 0 0,-1-2 0 16,-4 4 0-16,-3-3 0 0,-3-2 0 0,-1 0 0 15,0-4 0-15,-3 0 0 0,-2 0 0 0,-3-2 0 16,-5 0 0-16,-3 3 0 0,-3-3 0 0,-3-3 0 15,-5 1 0-15,-3-2 0 0,-2 0 0 0,-4-1 0 16,-2 0 0-16,-4-1 0 0,-2 0 0 0,-3-4 0 16,0 1 128-16,-4-3-128 0,0-4 384 0,-3-3 48 15,-2 0 0-15,-1-10 0 0,-1-2-176 0,-2-7-48 16,-1-9 0-16,2-4 0 0,0 1-208 0,-1-14 144 16,2-6-144-16,0-12 128 0,2-3-128 0,1 0 128 15,1-1-128-15,1-3 128 0,0-8-128 0,2-1 0 0,0 3 0 16,0 3 0-16,1 14 0 0,0-1 0 0,0 0 0 15,0 5 0-15,-1 5 0 0,2 2 0 0,-1 1 0 16,-1 7 0-16,-1 7 0 0,-1 1 0 0,2-2 0 16,-1 0 0-16,0 5 0 0,1-2 0 0,-1 5 0 15,-2-2 0-15,2 6 0 0,0 0 0 0,-2 3-144 0,1-1 144 16,1 2 0-16,-1 5 0 0,1 5 0 0,1 3 0 16,0 2-176-16,1 3 176 0,1 3-160 0,-1 0 160 15,1 4-176-15,1 2 176 0,-2 4-192 0,0 3 192 16,1 1 0-16,-1 2 0 0,-1 2 0 0,0-2 0 15,1 3 0-15,-1 3-128 0,0-1 128 0,0 4 0 16,-1-1 0-16,0 0 0 0,-1 2 0 0,-1 1 0 16,-1-4 0-16,-1 3-128 0,0-1 128 0,-2-1 0 0,0 0 0 15,-1-2 0-15,-1 0 0 0,-1-3 0 0,-2-2 0 16,-4-1 0-16,-2 0 0 0,-3-1 0 0,-3-2 0 16,-7-1 0-16,-9 2 0 0,-6 0 0 0,-5 0 0 15,-9 0 0-15,-4-1 0 0,-10 0 0 0,-5-1 0 0,-11 1 0 16,-8 3 0-16,-5 3 0 0,-1-1 0 15,-4 2 0-15,0-4 0 0,1 4 0 0,3 4 0 0,8-1 0 16,8-4 0-16,3 4 0 0,1 5 0 0,2-1 0 16,4 4 0-16,7 0 0 15,12-2-528-15,1 3-48 0,3 3-16 0,2 0 0 16,7 3-976-16,2-4-192 0,4 5-32 0,3-1-18944 0</inkml:trace>
  <inkml:trace contextRef="#ctx0" brushRef="#br2" timeOffset="64725.52">21092 9331 33167 0,'-8'-4'2944'0,"2"4"-2352"0,3 0-464 0,1 0-128 0,1 0 400 0,-3 0 64 0,-3 0 16 0,-7 0 0 0,-4 0-480 0,-7 0 0 16,-2 4 0-16,-4-1 0 0,-1 2-144 0,-5 0 144 0,-5 1-208 0,-2 0 80 0,-1 1 128 0,-2 2 0 0,0-3 0 0,1 0 0 15,4 1 0-15,0 4 0 0,1 4 144 0,1 1-144 16,5 2 992-16,-4 4 96 0,0 7 0 0,-1 3 16 16,3 0-400-16,1 3-96 0,3 4-16 0,3 3 0 15,3 2-448-15,3-2-144 0,5-1 0 0,1-3 0 16,7-1 128-16,2-5-128 0,6 0 0 0,4 2 0 16,1-2 0-16,3 0 0 0,3 3 0 0,3 2 0 0,1-1 0 15,4 2 0-15,4 1 0 0,2 0 0 0,3-1 0 16,2-1 0-16,4-3 0 0,0-3 0 0,3-1 0 15,0-4 128-15,3 0-128 0,3-2 160 0,2-2 0 16,6 0 0-16,7 1 0 0,3-6 0 0,1 0 48 0,-1-6 16 16,-1 1 0-16,-1-6 0 0,-2-3-80 0,-2-3-16 15,1-3 0-15,-2-3 0 0,-2-4 176 0,-3-3 16 16,-1-2 16-16,-3-1 0 0,-3-2-112 0,-2-2-32 16,0-5 0-16,-1-1 0 0,-1-5 0 0,-2-1 0 15,1-2 0-15,-5-5 0 0,-1 1 32 0,-4-5 0 16,1-4 0-16,-4-4 0 0,0 0-224 0,-2-3 144 15,-3-3-144-15,-3 0 128 0,-2 4-128 0,-3 0 0 16,-2 2 0-16,-5 3 0 0,-3 1 0 0,-3 6 0 0,-4 5 0 16,-3 2 0-16,-1 5 0 0,-6 2 0 0,-5 1 0 15,-5 4 0-15,-4-1 0 0,-5 5 160 0,-3 4-32 16,-5 2-128-16,1 6 0 0,-7 2 0 0,-3 2 0 0,1 2 0 16,0 2 0-16,4-2 0 0,4 4-192 0,2-2 192 15,2 3 0-15,3 1 0 0,4 3-128 0,0-3 128 31,3 4-576-31,0 2-80 0,1 1-16 0,0 0-12704 0,2 2-2528 0</inkml:trace>
  <inkml:trace contextRef="#ctx0" brushRef="#br2" timeOffset="65314.38">20204 10621 33167 0,'-2'-3'2944'0,"0"2"-2352"15,1 1-464-15,2 0-128 0,1 0 1104 0,-1 0 208 0,1-2 32 0,3-1 16 0,1 0-1648 0,2 0-336 0,0-1-64 0,1 2-16 16,-3 1-16-16,0 1-16 0,-1-3 0 0,0 2 0 0,-1 1 592 0,0 0 144 0,1 1 0 0,-2 2 0 15,4-1 624-15,-1 2 144 0,1 0 48 0,2-1 0 16,1 2 272-16,0-1 48 0,1 2 16 0,0-2 0 16,0 2-752-16,1-2-144 0,1 2-16 0,-2 0-16 15,0 3-224-15,-1-2 0 0,-1 4 0 0,-1-1 0 16,0 0 192-16,-3 2-64 0,-3 1-128 0,1 3 192 0,-3 2 80 16,-3 5 16-16,-2-1 0 0,-1 0 0 15,0 0-160-15,-2 3-128 0,0-3 144 0,0 4-144 0,1-3 0 16,-2-1 128-16,3 3-128 0,0-3 0 0,0 0 0 15,-1 0 0-15,1 1 0 0,1 1 0 0,0-1 0 16,0-1 128-16,-1-2-128 0,0-2 0 0,-1 1 0 16,-2-1 0-16,0 2 0 0,-2 1 0 0,-1-5 192 0,-1-3 0 15,-1-3 0-15,-1-1 0 0,-2-2-192 0,-1-1 0 16,1-2 0-16,0-2 0 0,-2-4 0 0,2-2 0 16,-2-2 0-16,1-4 0 15,-1 0-384-15,2-7-112 0</inkml:trace>
  <inkml:trace contextRef="#ctx0" brushRef="#br2" timeOffset="65829.64">21086 10799 41471 0,'-11'3'3680'0,"2"-1"-2944"0,4-1-592 0,2 2-144 15,2-1-336-15,-1 2-112 0,-6 2 0 0,-3 6-16 0,-2 1 464 0,-1 3 0 0,4 0 0 0,1 2 0 0,5-1-192 0,1-1-160 0,1 0-32 0,2 2 0 0,1 1 96 0,0-2 16 16,2 4 0-16,-1 4 0 0,2 1 272 0,-1 2-128 16,2 3 128-16,2 5 0 0,-1 1 0 0,1 1 0 0,2 3 0 15,1-2 0-15,0-1 0 0,3 3 0 0,3 6 0 16,2-9 0-16,-1-6 0 0,1-5 0 0,3-4 0 16,3-6 0-16,3 0 128 0,0-3-128 0,3-5 0 15,-2-2 0-15,2-2 128 0,-3-5-128 0,-2 0 0 16,-3-5-16768-16</inkml:trace>
  <inkml:trace contextRef="#ctx0" brushRef="#br2" timeOffset="66279.78">20765 10766 24879 0,'-8'-3'2208'0,"0"3"-1760"0,1 3-448 0,2 0 0 0,4-1 2032 0,-1 0 320 15,0 1 64-15,-2 0 16 0,-2 3-1760 0,-1 3-352 0,-2 1-64 0,3 0 0 0,2 2-256 0,2-2 0 0,3 2 0 0,1 1 0 0,5-1 0 0,-1 4 0 0,1 0 0 0,-1 0 0 16,2 4 0-16,-3 1 0 0,0 2 0 0,-3-1 0 15,1 3 0-15,-3 0 0 0,-3 6 0 0,-2 2 0 16,-1 4 0-16,-5 1 0 0,-3 4 0 16,-2-1 0-16,-2-3-272 0,-2-3 48 0,0-3 16 0,0-5 0 31,1-5-1024-31,2-6-208 0,4-6-32 0,-1-3-11968 0</inkml:trace>
  <inkml:trace contextRef="#ctx0" brushRef="#br2" timeOffset="66914.73">20549 9916 15663 0,'-14'-4'1392'0,"5"2"-1120"0,1 2-272 15,3-4 0-15,3 4-432 0,0-4-144 0,1 2-16 0,-1-2-16 0,-2-4-1120 0,-1-2-208 0,0-3-48 0,1-3-16 16,2 4 976-16,-1 0 192 0,3-2 32 0,-1 2 16 0,2-1 1920 0,1 3 384 0,-1 4 80 0,-1-2 0 16,1 4 1056-16,-1 0 208 0,-1 2 32 0,0 2 16 15,-2 0-704-15,1 2-144 0,-1 2-16 0,0-3-16 16,-1 4-1440-16,1-1-272 0,2 2-64 0,-1-2-16 15,3 4-240-15,0 0 0 0,3 3 0 0,2-1 0 16,3 2 0-16,1 2 0 0,2 1 0 0,3 1-160 16,0-4 160-16,2 2 0 0,3-2 0 0,0 0 0 0,-1-4 0 15,2-2 128-15,3 0-128 0,1-3 0 0,2-3 128 16,-3-3-128-16,-1-1 128 0,-3-2-128 0,-1-4 448 16,1-2 32-16,0-4 0 0,-2-4 0 0,-3 2-256 0,-2-4-48 15,-3 4-16-15,-4-2 0 0,-3-2 384 0,-3 0 80 16,-2-1 16-16,-3 2 0 0,-2 4-512 0,-5-2-128 15,-2 1 0-15,-2 2 0 0,-3 1 0 0,-2 4 0 16,0 0 0-16,-4 3 0 0,-1 5-240 0,-1 0-16 16,-1 3 0-16,-1 6 0 0,1 4-80 0,-1-1-32 0,3 2 0 15,0 1 0 1,2 3-688-16,1-2-144 0,5 0-16 0,1 0-7072 0,3-1-1408 16</inkml:trace>
  <inkml:trace contextRef="#ctx0" brushRef="#br2" timeOffset="67378.89">21216 9742 32255 0,'-7'-3'2864'0,"2"0"-2288"0,3 3-576 0,1 0 0 0,1 1 1184 0,-2 1 128 0,0-2 32 0,-4 3 0 0,0 3-1120 0,-2 0-224 0,1 8 0 0,-2-2 0 0,2 7-144 0,1-2 144 0,-2 4-192 0,1-2 192 0,-1 3-384 16,1 0 48-16,-1 3 0 0,1-3 0 0,2-2 128 0,0 0 16 15,0 1 16-15,3-3 0 0,-1-2 176 0,2 0 0 16,3-2 0-16,2-3 128 0,1 1-128 0,4-2 0 16,2 0 128-16,4-4-128 0,3-2 0 0,6-1 128 15,0-7-128-15,4 1 0 0,1 0 0 0,1-4 0 16,2-4 0-16,-3 1 0 0,-6 1 0 0,2-5 0 16,0-1 0-16,-4-1 0 0,-4 0 0 0,-1 0 0 0,-2-3 0 15,-3-5 0-15,-5 4 0 0,-4-2 128 0,-3-1-128 16,-6 1 0-16,-3 1 0 0,-6 1 0 0,-5 2 0 0,-3-1 0 15,-4-1 0-15,-3 6 144 0,-2 1-144 0,-2 3 0 16,-1 4 128-16,-1 4-128 0,0 0 0 0,0 4-15744 16</inkml:trace>
  <inkml:trace contextRef="#ctx0" brushRef="#br2" timeOffset="68762.2">26376 9628 39615 0,'-7'4'3520'16,"1"-1"-2816"-16,1 4-560 0,3 2-144 0,-1 4 336 0,0 3 48 0,-6 11 0 0,-5 15 0 0,-3 18-384 0,-3 15 0 0,1 12 0 0,4 6 0 0,2 11 0 0,5-1 0 0,5 0 0 0,4-2 0 15,6-2 0-15,4-1 0 0,4-4 0 0,2-5 0 0,-1-10 0 0,-1-6 0 0,1 0 0 16,-5-2 0-16,-2 0 0 0,-3-8 0 0,-2-6 0 0,-4-4 0 15,-2-7 0-15,-1-3 144 0,-2-6-16 16,-2-3-128-16,3-3 640 0,-3-3 0 0,1-7 16 16,1-5 0-16,2-2-16 0,0-4 0 0,1-2 0 0,2-2 0 15,0-6-304-15,2 0-64 0,3-2-16 0,4-2 0 16,2-2-256-16,5-4 128 0,2 1-128 0,5 0 0 16,1-1 288-16,1 0-48 0,2 1-16 0,2 0 0 15,2 2-80-15,0-2-16 0,1 3 0 0,1-1 0 16,5 1-128-16,2 2 0 0,2-1-160 0,-1 4 160 15,-3-2 0-15,7 3 0 0,5 0 0 0,7 0 0 16,4 0 0-16,2 0 0 0,6-2 0 0,5 1 160 0,2-4-160 16,-7 1 0-16,-3 0-192 0,12 2 192 0,12 0 0 15,4 2 0-15,-3 4 0 0,-5-1 0 0,-15 2 0 16,6 3 0-16,1 1 128 0,0 2-128 0,-3 4 0 0,-2 1 0 16,-2-1-144-16,-7 1 144 0,-2-3 0 0,-5 2 256 15,-5-2-32-15,-3-3 0 0,-2-1-48 0,-4 0-16 16,-4-3 0-16,-5-1 0 0,-2 0-160 0,-2-5 0 15,-1 0 0-15,-6-2 0 0,-2-4 0 0,-4-2 192 16,-2-3-192-16,-4 0 192 0,-3-6-192 0,-3-1 0 16,-4-4 0-16,-2-6 0 0,-3-3 336 0,-2-4 48 15,-4-6 0-15,-1-3 0 0,0-3-384 0,1-2 0 16,-1-4 0-16,3-4 0 0,3 3 128 0,3-9 16 16,1-6 0-16,3-3 0 0,2 1-16 0,2 1-128 15,3 1 192-15,0-3-64 0,3 5-128 0,-1 0 0 0,2 2 0 16,1 4 0-16,0 7 0 0,-2 4 0 0,0 8 0 15,2-5 0-15,4-3 0 0,1-1 0 0,1 4 0 16,-2 0 0-16,1 2 0 0,-2 5 0 0,0 1 0 16,-3 1 0-16,0 6 0 0,-4-3-144 0,1 4 144 15,-5-1-160-15,-1 4-160 0,-1-3-48 0,-1 2 0 0,-1 3 0 16,0 2 80-16,-1 1 16 0,0 1 0 0,-1 4 0 16,0-1 272-16,-2 3 0 0,1 2 0 0,-3 2 0 15,-1 2 0-15,-1-1 0 0,-2 4 0 0,0 0 0 16,-2 1 0-16,0 3 0 0,-2-4 0 0,-3 5 0 15,0-1 0-15,-2 2 0 0,-4-3 0 0,-2 2 0 16,0-1 0-16,-4 2 0 0,0 1 0 0,-8 1 0 16,-6-1 0-16,-6 3 0 0,-4-3 0 0,-4 0 0 15,-2-3-128-15,-4 2 128 0,-2-5 0 0,-5 0 0 0,-4-4 0 16,-7 5 0-16,-5 4 0 0,-2-2 0 0,7 0 0 16,-8-2 0-16,-8 5 0 0,-5-2 0 0,-4-1 0 0,-3 0 0 15,1 0 0-15,-3 3 0 0,-2 0 0 0,2-3 0 16,3 3 0-16,2 0 0 0,-1-2 0 0,1 2 0 15,1 2 0-15,4-2 0 0,5 0 0 0,7 3 0 16,6 1 0-16,3 1 0 16,4-1-736-16,7-1-32 0,8 0-16 0,11 1-20272 0</inkml:trace>
  <inkml:trace contextRef="#ctx0" brushRef="#br2" timeOffset="71563.03">27903 9590 25791 0,'-8'-7'2304'0,"2"1"-1856"0,0 1-448 0,2 4 0 0,3-1 1120 0,0 2 128 0,0 0 32 0,-3-3 0 0,-1 2-1456 0,-4-3-272 0,-2 2-64 0,-1-1-16 15,-3 3-224-15,0 3-32 0,0-1-16 0,-2 2 0 0,-2 0 560 0,0 2 240 16,-1 2-192-16,-4 0 192 0,-2 2 944 0,-2 1 304 15,-2 2 64-15,-1 0 16 0,2 0 16 0,-5 2 16 16,0 1 0-16,-1-1 0 0,2 3-864 0,-2-1-176 16,-1 3-48-16,0-2 0 0,2 4-272 0,0-3 0 15,5-3 0-15,1 1 0 0,5 1 624 0,1 1 16 0,2 0 0 16,3 0 0-16,3 3-256 0,4-2-64 0,3 1 0 16,3-2 0-16,3 4-320 0,2-4 144 15,4 2-144-15,2 2 0 0,2-1 0 0,2 0 0 0,1 1 0 0,1 1 0 16,2 1 0-16,-2 3 0 0,2 1 0 15,0 1 0-15,0 0 0 0,1 0 0 0,0 1 0 16,0-2 0-16,1-5 0 0,1 1 0 0,-1-2 0 0,1-2 0 16,1-1 256-16,1-1-16 0,2-1 0 0,0-2 0 15,3 1-240-15,0-1 176 0,2-2-176 0,0-2 160 16,0 0-160-16,1 0 0 0,-1 1 0 0,0-5 0 16,-2 2 0-16,3-4 0 0,3 2 0 0,2 0 0 0,2 0 0 15,0-3 0-15,-1 1 0 0,2-2 0 0,1-4 0 0,0 0 0 16,3 0 0-16,-2-4 0 0,2-2 0 0,-1-4 0 15,1 1 0-15,0-3 0 0,-1-4 144 16,-1 0-144-16,2-5 160 0,-2 1-160 0,-1-2 0 0,-4-1 128 16,-1-1-128-16,-1-2 0 0,1-5 0 0,0-1 0 15,-4-5 0-15,0 1 0 0,-2-4 0 0,-4 1 0 16,-2-6 0-16,-3-1 0 0,-2 2 208 0,-4-1 0 16,-1 4 0-16,-4-1 0 0,-2 2-208 0,-4-1 0 15,-4 2 0-15,-3 5-160 0,-3 2 160 0,-3 1 0 16,-2 2 0-16,-2 1 0 0,-3 2 0 0,-2 1 128 15,-4 3-128-15,-5 0 128 0,-1 3-128 0,-5-1 0 16,-1 3 0-16,-2 1 0 0,-1 2 0 0,0 2 0 16,-1 2 0-16,3 0 0 0,1 2 0 0,0-2 0 0,0 3 0 15,2 1 0-15,3 0 0 0,1 0 0 0,0 0 0 16,1 2 0-16,1 0 0 0,4 2-256 0,3-1 64 0,2 2-12144 16,2 1-2416-1</inkml:trace>
  <inkml:trace contextRef="#ctx0" brushRef="#br2" timeOffset="72545.63">27516 10698 25791 0,'0'2'2304'0,"0"1"-1856"0,1-2-448 0,-1 1 0 0,1-2 272 15,-1 3-32-15,1 0-16 0,1 5 0 0,-1 3-224 0,0-1 128 0,-1 4-128 0,0-2 0 0,-1 0 528 0,1 1 16 0,-1-3 0 0,1-1 0 0,-2 3 896 0,2-5 176 0,2 2 48 0,-2-2 0 16,1 2-608-16,0 1-112 0,0-2-32 0,-1 0 0 15,3 0-480-15,-3 2-112 0,0 0 0 0,-1 2-16 16,-1-2-304-16,1 3 128 0,-1-1-128 0,-1 0 0 16,1 1 384-16,-1 0-48 0,1 2 0 0,-2-1 0 15,0 1-336-15,2-3 0 0,-2 2 0 16,2-1-128-16,-2 2 128 0,2-5 0 0,-2 2 0 0,0 1 128 16,-1-3-128-16,1 2 0 0,-2-2 0 0,0 0 0 15,0 1 208-15,-3-1-16 0,-1-3-16 0,0 2 0 16,-2 1-48-16,0-2-128 0,-2 2 192 0,-2-1-64 15,-1 1 0-15,-2-3-128 0,-1 4 192 0,-3 1-64 0,-1 0-128 16,0 0 0-16,0 1 0 0,1-5 0 0,2 2 0 16,1 0 0-16,1-4 0 0,3 0 0 0,4-2 0 15,0 2 0-15,0-3 0 0,4-3 0 0,0 1-320 0,3 2-32 16,2-6-16-16,0 3-17872 16</inkml:trace>
  <inkml:trace contextRef="#ctx0" brushRef="#br2" timeOffset="74151.39">28514 10487 21183 0,'-3'2'1888'0,"3"-2"-1504"0,1 2-384 0,1-2 0 0,-1-2-1376 0,-1 2-352 0,1-2-64 0,2 2 0 0,0 0-704 0,1-2-144 0,1 2-32 0,1-3 0 0,-1 6 2832 0,1-3 560 0,0 2 112 0,1 0 32 16,-1 1 1952-16,-1 0 400 0,2 3 80 0,-1-4 16 15,2 2-1072-15,-2 0-224 0,1 1-32 0,2-1-16 16,-2-1-304-16,1 0-64 0,1 0-16 0,-2 0 0 15,0-3-704-15,2 0-144 0,1 0-32 0,-1 0 0 16,0-3-64-16,3 1 0 0,-1-2-16 0,1 1 0 16,0-4-304-16,2 1-64 0,0-2-16 0,0 0 0 0,0 2-16 15,-2-4 0-15,2 4 0 0,-2 0 0 16,0-1-96-16,-3 1-128 0,3 0 176 0,-4 2-176 0,1-1 128 16,-2 2-128-16,1 2 0 0,-1-4 0 0,-1 3 128 15,-1 0-128-15,1 2 0 0,2-3 0 0,-1 3 0 0,2-1 0 16,0 1 0-16,2 0 0 0,0 0 0 0,2 0 0 15,1-2 0-15,1-1 0 0,0 2 0 0,-2-4 0 16,0 0 160-16,-2-1-160 0,0-3 0 0,-2 1-272 16,-2-2 32-16,-1 0 16 15,0-3-480-15,-2 1-80 0,1 0-32 0,-2 1-15808 16</inkml:trace>
  <inkml:trace contextRef="#ctx0" brushRef="#br2" timeOffset="75029.2">27025 10254 13823 0,'0'0'1216'0,"0"0"-960"0,0 0-256 16,0 0 0-16,0 0-144 0,0 0-80 0,0 0-16 0,0 0 0 0,1 1 800 0,-1 1 144 0,0-2 48 0,0 0 0 0,0 0 1136 0,0 0 224 0,0 0 64 0,0 0 0 0,0 0-416 0,0 0-80 16,0 0-16-16,0 0 0 0,0 0-896 0,0 0-192 15,0 0-48-15,0 0 0 0,0 0-272 0,0 0-48 16,0 0-16-16,0 0 0 0,0 0 256 0,0 0 32 15,0 0 16-15,-22-14 0 0,14 10 272 0,0 0 48 16,-1-2 16-16,-1 0 0 0,0 0 0 0,0-2 0 16,1 2 0-16,-3-3 0 0,2 1-336 0,-2-2-64 15,1 0-16-15,0 0 0 0,0 0-96 0,0-1 0 16,1 0-16-16,0 0 0 0,0 1-304 0,0-3 0 16,0 4 128-16,1-5-128 0,1 2 0 0,2-1 0 15,-2 1 0-15,2-3 0 0,0 1 0 0,0-2 0 16,-2-2 0-16,1-2 0 0,-1-2 0 0,1-2 0 15,0 1 0-15,-1-2 0 0,2-1 0 0,-1-1 0 0,2 1 0 16,0-3 0-16,1 3 0 0,0 4-144 0,2 4 144 16,1 2-192-16,-2 3-128 0,2 3-16 0,0 2-16 15,1 1 0 1,-2 4-640-16,2-1-128 0</inkml:trace>
  <inkml:trace contextRef="#ctx0" brushRef="#br2" timeOffset="76673.36">28085 10814 23951 0,'0'0'2128'0,"0"0"-1696"0,1 0-432 16,0 0 0-16,-1 0 176 0,1 2-48 0,0-2-128 0,2 2 192 0,1 3-192 0,-2-2 0 0,2 3 0 0,-2-2-160 0,2 5 160 0,-1-6 0 0,-1 4 0 0,0-1 0 0,1-2 912 0,-2 2 112 0,0 0 32 0,2 0 0 16,-2 0 160-16,0 0 16 15,2 1 16-15,-2-1 0 0,2-1-576 0,-1 1-112 0,0 3-32 0,2-1 0 16,-1 0-384-16,0 2-144 0,1 2 0 0,-1 3 144 16,-2 2-144-16,0 4 0 0,-1 4 0 15,-2-2 0-15,-2 5 0 0,0 1 0 0,0 5 0 0,-1-2 0 16,1 2 0-16,-1-4 0 0,1-3 0 0,1-3 0 15,2-3 0-15,1-5 0 0,3 0 0 0,-2-1 0 16,3-3 832-16,1-1 144 0,-1 0 32 0,4-1 0 16,-1 0-624-16,3-1-128 0,0 1-32 0,0 0 0 15,0 0-224-15,0-2 0 0,1 2 0 0,-1-1 0 16,1-2-304-16,-1 2-96 0,1 1-32 16,1 0-10880-16,-1-2-2176 0</inkml:trace>
  <inkml:trace contextRef="#ctx0" brushRef="#br2" timeOffset="78057.48">27495 9879 17503 0,'-2'2'1552'0,"2"-2"-1232"0,2 0-320 0,-2 0 0 0,1 0 1552 0,0 0 256 0,2 0 48 0,0 0 16 0,4 3 224 0,0-3 32 0,4 0 16 15,-1 0 0-15,1 0-1232 0,1 0-240 0,1 0-48 0,-1 1-16 0,2 2-608 0,-1-3-128 0,1 2-32 16,1 2 0 0,-2-2-1616-16,1 0-320 0,-3 0-64 0,2-1-10576 0</inkml:trace>
  <inkml:trace contextRef="#ctx0" brushRef="#br2" timeOffset="78374.59">28091 9898 36863 0,'-5'-2'3264'0,"2"2"-2608"0,3 0-528 0,2 0-128 0,-1 0 432 0,1 0 48 16,1 0 16-16,0-2 0 0,2 2-496 0,3-4-160 15,2 4 0-15,1-2 0 16,1 2-1056-16,1 0-224 0,-1 0-32 0,2 0-16 15,-2 2 112-15,1-1 32 0,1 4 0 0,0-3 0 16,1 0-416-16,-1 0-80 0,2 2-16 0,-2-3-8672 0</inkml:trace>
  <inkml:trace contextRef="#ctx0" brushRef="#br2" timeOffset="81178.98">27874 10026 22111 0,'-1'0'1968'0,"1"-2"-1584"0,1 2-384 16,1 0 0-16,-1 0 192 0,0-3-64 0,0 2 0 0,1 1 0 0,0-3-768 0,0 0-144 0,0 3-48 0,-1-3 0 15,0 3-16-15,-1 3-16 0,-1-3 0 0,1 1 0 0,-1 1 1552 0,-1 1 304 0,1 1 64 0,0-2 16 16,0 2 416-16,1-2 96 0,-1 2 16 0,-1 2 0 16,0-2-320-16,-1 2-48 0,2 0-16 0,0 3 0 15,-2 1-480-15,2-3-96 0,0 4-32 0,0-1 0 0,1 3-352 0,-2 0-80 16,2 2-16-16,0-1 0 0,2 1-160 16,-1-2 0-16,0 3 0 0,0 3 0 0,2-4 0 15,-2 1 0-15,0 1 0 0,1 0 0 0,-1-1 0 16,0 0 0-16,-1 3 0 0,0-3 128 0,-1 3-128 0,-2-3 0 15,2-3 0-15,0 2 0 0,-2-1 0 0,2-2 0 16,0 0 0-16,0-4 0 0,1 1 384 0,-2-3 64 16,1 2 0-16,0 0 0 0,1-4 128 0,-1 0 48 15,0 0 0-15,-1-4 0 0,2 3-176 0,-1-2-16 16,0 1-16-16,0 1 0 0,-1-3-224 0,1 0-32 16,0 1-16-16,0-1 0 0,-1 0-144 0,2 0 0 15,0 0 0-15,0 0 128 0,0 0-128 0,0 0 0 0,0 0 0 16,0 0 0-16,0 0 0 0,0 0 0 15,0 0 0-15,0 0 0 0,0 0 0 0,0 0 0 0,0 0 0 0,0 0 0 16,0 0 0-16,0 0 0 0,0 0 0 0,0 0 0 16,0 0 0-16,0 0 0 0,0 0 0 15,0 0 0-15,0 0 0 0,0 0 0 0,0 0 0 0,0 0 0 16,0 0 0-16,0 0 0 0,0 0 0 0,-17 12 0 16,16-12 0-16,-2 3 0 0,1-3 0 0,1 0 0 15,-1 0 0-15,1 0 0 0,0 0 0 0,0 0 0 16,1 0 0-16,0 0 0 0,0 0 0 0,0 0 128 15,0 0 192-15,0 0 48 0,0 0 0 0,0 0 0 16,0 0-368-16,0 0 144 0,0 0-144 0,0 0 0 16,0 0 128-16,0 0-128 0,0 0 0 0,0 0 0 15,0 0 0-15,0 0 0 0,0 0 0 0,0 0 0 16,0 0 0-16,0 0 0 0,0 0 0 0,0 0 0 0,0 0 0 16,0 0 0-16,0 0 0 0,0 0 0 0,0 0 0 0,0 0 0 15,0 0 0-15,0 0 0 0,0 0 0 0,0 0 0 16,0 0 0-16,0 0 0 0,2 20 0 0,-2-20 0 15,0 0 0-15,0 0 0 0,0 0 0 0,0 0 0 16,0 0 0-16,0 0 0 0,0 0 0 0,0 0 0 16,1 0 0-16,-1-3 0 0,0 3 0 0,0 0 0 15,0 0 0-15,0 0 0 0,0 0 0 0,0 0 0 16,0 0 0-16,0 0 0 0,0 0 0 0,0 0 0 16,0 0 0-16,0 0 0 0,0 0 0 0,0 0 0 15,0 0 0-15,0 0 0 0,0 0 0 0,0 0 0 0,0 0 0 16,0 0 0-16,0 0 368 0,0 0-48 0,0 0 0 15,0 0 0-15,0 0-128 0,0 0-48 0,0 0 0 0,0 0 0 16,18-11-144-16,-17 11 0 0,0-2 0 0,-1-1 0 16,1 3 0-16,-1-1 0 0,0 1 0 15,0 0 0-15,0 0 0 0,0 0 0 0,0 0 0 16,-1 0 0-16,1 0 0 0,0 0 0 0,0 0 0 0,0 0 0 16,0 0 0-16,0 0 0 0,-18 6 0 0,14-6 0 15,-1 1 0-15,0-1 0 0,0 3 0 0,0-3 0 16,0 0 0-16,-1 0 0 0,1 0 0 0,-2 0 0 15,-1 0 0-15,0 0 0 0,-2-3 0 0,-1 2 0 16,2 1 0-16,-2-2 0 0,-3-1 0 0,1-1 0 16,-2 1 0-16,-1-2 0 0,1 0 0 0,1-1 0 0,-1 1 0 15,2 1 0-15,0 0 0 0,0 2 0 0,0-2 0 16,2 4 0-16,1 0 0 0,1 0 0 0,-1 0 0 16,0 1 0-16,0 2 0 0,0-1 0 0,1-2 0 0,2 2 0 15,1 0 0-15,0-2 0 0,1 0 0 0,0 2 0 16,0-2 0-16,1 2 0 0,0-2 0 0,1 2 0 15,0-2 0-15,2 0 0 0,0 0 0 0,1 0 0 16,1 0 0-16,0 0 0 0,2 0 0 0,1-2 0 16,3 4 0-16,0-2 0 0,-1 0 0 0,4 0 0 15,3 3 0-15,3-3 0 0,1 3 0 0,3 1 0 16,1 2 0-16,1-2 0 0,3 2 0 0,-1-1 0 16,4 0 0-16,-2 0 0 0,-2-1 0 0,2-2 0 15,3-2 0-15,-1 1 0 0,-1-2 0 0,3 1 0 16,1-2 0-16,0-4 0 0,-1 2 0 0,3-2 0 0,3-4 0 15,3 1 0-15,1 2 0 0,-2-2 0 0,1 3 0 16,-4-2 128-16,0 3-128 0,-6 2 0 0,-3 3 0 0,-5-3 0 16,-4 3 0-16,-2 0 0 0,-4 3 0 0,-3-1 0 15,0-1 0-15,-3 2 0 0,-1 1 0 0,-1-1 0 16,-1 0-128-16,-1 1-16 0,0 0 0 0,-2-2 0 16,1 3-384-1,-3-2-80-15</inkml:trace>
  <inkml:trace contextRef="#ctx0" brushRef="#br2" timeOffset="84712.72">24114 12447 37775 0,'-1'-2'3360'0,"1"2"-2688"0,0 2-544 0,0 2-128 0,0 2 528 0,0 0 80 0,0 4 16 0,0 9 0 0,1 9-624 0,0 11 0 0,3 5 0 0,1 7-192 15,0 3 384-15,1 3 64 0,1 3 0 0,0-1 16 0,0 2 16 0,0 3 0 0,1 5 0 0,-2 7 0 0,0 5-96 0,-3 8-32 16,-5 3 0-16,-1 8 0 0,-5 11-160 0,-3 9 0 0,-4 10 144 0,-3 6-144 16,-2 2 0-16,-7-10 0 0,-4-12 0 15,-2-2 0-15,-3 0 0 0,-3-9 0 0,3-4 0 16,1-1 128-16,1-2 144 0,5 1 48 0,3-1 0 0,6-13 0 15,2-10-192-15,5-13-128 0,4-9 144 0,3-9-144 16,4-6 0-16,3-10 0 0,3-3 0 0,2-5 0 16,1-8 0-16,1-4 0 0,1-3-176 15,4-5 176-15,2 0-320 0,4-7 64 0,2 1 16 0,5-2 0 16,5-2 32-16,5 0 0 0,4-3 0 0,4 0 0 16,6-2 208-16,7-5 160 0,6-1-32 0,5-4 0 15,0 2 144-15,6-2 32 0,6-1 0 0,7 2 0 16,4 1-176-16,2 1-128 0,0 3 144 0,0 0-144 15,3 3 128-15,0 1-128 0,5 2 0 0,-5 0 144 0,-6 0-144 16,1-3 0-16,-2 4 0 0,-2 0 0 0,0-1 320 16,-3 0 48-16,-2 0 0 0,-2 3 0 15,0-1-16-15,5 4 0 0,2-2 0 0,0 6 0 0,-3 3-160 0,-1 2-16 16,-2 3-16-16,-1 4 0 0,-4 3-160 0,-5 0 0 16,-5 7 0-16,-5 1 0 0,-3 2-224 15,-7 0 80-15,-4-3 16 0,-6-1 0 0,-4-2 128 0,-4 0 0 16,-1-3 0-16,-4-1 0 0,-4-2 0 0,-1-3-160 15,-4 0 160-15,-1-2-160 0,0-5 352 0,-1 0 64 16,0-3 0-16,0-6 16 0,0 0-64 0,-1-4-16 16,0 2 0-16,-1-4 0 0,0 2 96 0,-3 0 16 15,0 2 0-15,-3 0 0 0,0 2-64 0,-2 1-16 0,0 0 0 16,-1 2 0-16,-1-3 80 0,0 2 16 0,-3-3 0 16,2 1 0-16,-2-4-80 0,0-2-16 0,-1-1 0 15,-1-6 0-15,-1-1 16 0,-2-5 0 0,-2-5 0 0,-2-9 0 16,-4-7-16-16,-5-8 0 0,-3-8 0 15,-4-8 0-15,-2-6 80 0,-4-10 16 0,2-5 0 0,-1-5 0 16,-1-5-176-16,5 0-16 0,-1-3-128 0,3 5 192 16,3 8-192-16,4 14 0 0,4 8 128 0,1 9-128 15,4 9 0-15,-1 7 128 0,2 2-128 0,-2 1 0 16,2 0 160-16,-2 0-160 0,1 2 160 0,-3-3-160 16,2 2 0-16,-2-2 0 0,-1-4 0 0,2 7 0 15,0 1 0-15,-2-1-240 0,-1-9 48 0,-2-2 16 16,-2 2-224-16,0 7-48 0,1 7-16 0,-1-2 0 15,2 5 144-15,-1 3 48 0,2 1 0 0,-3 2 0 0,1-1 272 0,1 2-128 16,2 4 128-16,0 2 0 0,3 2 0 0,1 2-128 16,1 4 128-16,1 1 0 0,1 2-144 15,0 4 144-15,-1 2-208 0,0-2 80 0,2 4-16 16,-4-5 0-16,2 4 0 0,-2-2 0 0,2 1-32 16,-1 0 0-16,0-2 0 0,0 2 0 0,-2-2 48 15,1-4 0-15,1 4 0 0,-2-2 0 0,1-2 128 0,-1 0 0 16,2-3 0-16,-1 1-128 0,-1-4 128 0,1 1 0 15,-1-1 0-15,2 2 0 0,-1 2 0 0,-1 0 0 16,1 2 0-16,0 4 0 0,-2-1 0 0,-2 4 0 16,1 0 0-16,-4 3 0 0,-1 3 0 0,-2 0 0 15,-3 4 0-15,-1-4 0 0,-2 4 0 0,-3 1-128 16,-3 2 128-16,-3 0-128 0,0-4 128 0,0 4 0 16,0-1 0-16,-3 1 0 0,-1-4 0 0,-2 0 0 15,-2 0-160-15,0-2 160 0,-1 0 0 0,-6 1 128 0,-6-2 0 16,-4 1 16-16,-5 2 48 0,-1 0 16 0,-3 3 0 15,-2-5 0-15,5-3-208 0,-6 1 176 0,-9 1-176 16,-2 1 160-16,-2 2 0 0,4-3 0 0,2 2 0 0,1-5 0 16,4 0-160-16,-4 2 0 0,-4 0-192 0,0 2 192 15,0-2 0-15,1-2 0 0,1-2 0 0,4-1 0 16,3 3-128-16,3 3 128 0,7 3 0 0,3 0 0 16,5 0-144-16,4 2 144 0,6 0-192 0,3-1 192 15,7 1-944-15,5 0-80 0,5 0 0 0,7-1-13392 16,4-1-2672-16</inkml:trace>
  <inkml:trace contextRef="#ctx0" brushRef="#br2" timeOffset="86553.07">21607 6305 17503 0,'-2'0'1552'0,"1"0"-1232"16,1 0-320-16,0 0 0 0,1 0 352 0,0-2 16 0,0 2 0 0,2-3 0 0,1 0 688 0,1-1 144 0,3 1 16 0,2 0 16 0,3 0-272 0,1 3-48 0,4-1-16 0,0 1 0 0,6 0-560 0,-1 4-112 15,2-3-32-15,0 4 0 0,1 1-192 0,-2 0 0 16,2 2 0-16,-2-2 0 0,-1 0 0 0,-2-2-128 16,-1 1 128-16,-1-2 0 0,-3 1 0 0,-3 0 128 15,0 1-128-15,-3-4 192 0,-2 4 640 0,-2-1 128 16,-1-2 32-16,-2 2 0 0,-2-2-96 0,-1 0-32 16,-2 0 0-16,-2 2 0 0,-1-2-352 0,-1 2-80 15,-2 0-16-15,2 1 0 0,-2 1-416 0,-1 1 128 16,-1 2-128-16,-1 3 0 0,-3 2 0 0,2 1 0 15,-3 1-224-15,3 0 80 0,-1 0 144 0,0 2 0 16,0 0 0-16,0 3-128 0,0-1 128 0,2 1 0 0,1-3 0 16,3-2 0-16,1-2 0 0,1 1 0 15,2-5 0-15,2-1 128 0,1 0-128 0,1-3 0 0,1 4 0 0,1-6 0 16,1 2 0-16,0 0-208 0,1-2 48 16,1 5-15376-16</inkml:trace>
  <inkml:trace contextRef="#ctx0" brushRef="#br2" timeOffset="86793.59">21956 7152 41471 0,'-13'4'3680'0,"0"2"-2944"16,6 0-592-16,3 1-144 0,3-1-768 0,-4 4-192 0,-7 2-48 0,-7 12 0 0,-4 6 768 0,-2 5 240 0,3-3 0 0,2-1-160 16,4-6-2144-16,1 1-448 0,1-1-64 0,-3-12-32 0</inkml:trace>
  <inkml:trace contextRef="#ctx0" brushRef="#br2" timeOffset="90823.93">25488 12839 11967 0,'2'-6'1072'0,"0"0"-864"0,-2 4-208 16,1-1 0-16,-1 2 1152 0,-1-2 176 0,1 0 32 0,-2-4 16 0,0-5 1344 0,-3 2 272 0,-1-2 48 0,-4 2 16 15,1 8-928-15,-4 2-176 0,-4 0-32 0,-1 6-16 0,-3 0-880 0,1 3-160 0,0-6-32 0,-1-2-16 0,0-1-576 0,-2 5-112 0,1 2-128 16,-3-1 176-16,3 4-176 0,-2-3 0 0,-1 2 0 0,3 1 0 15,0 0 0-15,1 1 0 0,1 2 0 0,1-3 0 16,5 1 0-16,-1-1 0 0,0 4 128 0,-2 1-128 16,2 1 0-16,-1 0 0 0,2 2 0 15,3-5 0-15,2-2 144 0,1 1-144 0,-2 4 160 0,1 5-160 16,2-1 512-16,-1 1 0 0,2 1 0 0,0-3 0 16,2 1-256-16,-1-1-64 0,3 5 0 0,-1-4 0 15,3-2-192-15,-1 1 128 0,2-3-128 0,2 0 0 16,-1-2 192-16,2 0-48 0,1-1-16 0,0-1 0 15,0-1 64-15,1 0 16 0,1 1 0 0,0-1 0 0,-1 1 112 16,0-1 32-16,1 0 0 0,1 0 0 16,-1 2-352-16,2-2 0 0,-2 3 0 0,1-6 0 0,-1 2 176 15,2 2-48-15,1 0 0 0,2 2 0 0,2-1-128 0,-1 0 0 16,2 2 144-16,1-2-144 0,3-1 192 0,0-2-16 16,2 2-16-16,1-2 0 0,2 2 0 0,0-2 0 15,2 4 0-15,-2-2 0 0,0 1-160 0,-2-1 160 16,0 2-160-16,1-2 160 0,-1 0-160 0,0 1 128 15,0-1-128-15,-3-2 128 0,0 2-128 0,-3 1 0 16,-2-1 0-16,0 2 0 0,0 1 0 0,-2 1 0 16,0 2 0-16,1 0 0 0,-2 0 0 0,0 1 0 15,-1-1 0-15,1-2 0 0,0 3 0 0,0-3 0 0,0 0 0 16,2 0 0-16,-1-1 0 0,-1 1 208 0,2-2 0 16,-1 2 0-16,-1-2-48 0,0 5-16 0,0-3 0 15,-1 3 0-15,0 3-144 0,-1 4 0 0,0 2 0 16,-2 1 0-16,-1 2 0 0,-1 3 0 0,1 2 0 0,-3-1 0 15,-1-1 0-15,-1-5 0 0,1-3 0 0,-2-4 0 16,0-1 0-16,0-2 0 0,0-3 0 0,0 1 0 16,0 0 0-16,0-1 0 0,1 0 0 15,-1-2 0-15,1 2 0 0,2-1 0 0,-3-1 128 0,0 0-128 16,0-1 0-16,0-1 0 0,0 1 0 0,0 0 128 16,1-3 48-16,0 2 0 0,0-2 0 0,1 1 0 15,0 3-176-15,1-2 0 0,0 1 0 0,0-6 0 16,0 2 0-16,2-3 0 0,0 0 0 0,1-2 0 15,2-2 0-15,-1-2 0 0,2-2 0 0,2-1 0 0,0 0 128 16,3-3-128-16,2-2 128 0,0-4-128 0,3-1 0 16,0 1 128-16,1-2-128 0,1 0 0 0,0 0 0 0,0-1 0 15,0-3 128-15,-1 2-128 0,-1 2 0 16,-1-2 0-16,1 1 0 0,-1-4 0 0,1 1 0 0,-1 1 0 16,0-2 0-16,-2-2 0 0,0 1 0 0,-1-2 0 15,-4 2 0-15,1-1 0 0,0-1 0 0,0 0 0 16,-3-3 128-16,1-1-128 0,-1 0 160 15,1 1 0-15,-1 1 0 0,-2 1 0 0,0-1-160 0,1 0 0 16,-2 2 0-16,1 0 0 0,0 3 0 0,-1-2 0 16,0 4 0-16,1 2 0 0,0-1 0 0,-3 3 0 15,3 3 0-15,-2 2 0 0,0 0 0 0,0 2 0 16,-1 1 0-16,1 0 0 0,0 0 0 0,0 2 0 16,0 0 0-16,3 2 0 0,-1-2 0 0,2 1 0 0,1 1 0 0,1 1 0 15,1 1 0-15,2 1 0 0,-1 2 0 0,1 1 0 16,0 1 0-16,0-2 0 0,0 2 0 0,0 0 0 15,-2 1 0-15,2-4 0 0,-2 3 0 0,0 1 0 16,1-4 0-16,-1 1 0 0,-1 1 0 0,0-5 0 16,0 1 128-16,-1-2 64 0,0 1 0 0,0-5 0 15,-3 4 112-15,2-5 16 0,0 1 16 0,-1-3 0 16,1 2-96-16,-1-4-32 0,-1 0 0 0,-1 2 0 16,-1-1-208-16,0-2 128 0,1-4-128 0,2-1 0 15,-2-6 0-15,1-1 128 0,1 1-128 0,-3-3 0 0,0 7 0 16,-2-4 0-16,0-4 0 0,0-3 0 0,0-4 0 15,-2-1 0-15,0-3 0 0,1-1 0 0,-2 1 128 16,-2-1-128-16,2 0 0 0,0 0 144 0,-1 2-144 16,1-2 128-16,0 5-128 0,-2 3 128 0,0 1 32 15,1 2 0-15,0 1 0 0,0 0 0 0,-1 2-160 0,0-1 0 16,0-4 0-16,-1 3 0 0,1-2 0 0,-2 0 0 16,0 3 0-16,0 3 0 0,1-1 0 0,-2 1 128 15,-1-5-128-15,-2-2 0 0,1 0 0 0,-2 0 0 16,0 1 128-16,1 2-128 0,-1 1 0 0,1 3 0 15,-1 0 0-15,-1-1 0 0,1 1 0 0,-1 0 0 16,2 3 0-16,-2 1 0 0,1 3 0 0,-1 4 0 16,3-2 0-16,-3 1 0 0,1 2-128 0,1 1 128 15,-2 1 0-15,-1 0 0 0,0 2 0 0,-2 0 0 16,0-1-144-16,-3 2 144 0,1-2 0 0,-3 4 0 0,0-1 0 16,-2-2 0-16,0 1 0 0,-2 0 0 0,0 3 0 0,-2-5 0 15,-1 1-128-15,1 2 128 0,0-2-192 0,1 0 192 16,2 0 0-16,0 0 0 0,-2-2 0 15,2 0 0-15,0-2 0 0,0 1 0 0,-1 2 0 0,0-2 0 16,-2 3 0-16,-2 2 0 0,-4 2 0 0,-4 2 0 16,-4 2 0-16,-3 4-128 0,0 4 128 0,-1 3 0 15,1-1-272-15,2 2 0 0,2 0 0 0,0-1 0 32,2 0-208-32,2 2-32 0,0 1-16 0,3 0 0 0,2 0-400 15,5-2-80-15,4-2-16 0,2 1 0 0,1 2-384 0,4-3-64 0</inkml:trace>
  <inkml:trace contextRef="#ctx0" brushRef="#br2" timeOffset="91450.67">25687 13198 31327 0,'-6'-6'2784'0,"2"2"-2224"0,2 0-560 16,3 2 0-16,-1-2 976 0,0 1 96 0,-1-4 16 0,-1-5 0 0,0 0-1264 0,-2-4-240 0,2-1-48 0,-2 5-16 15,-1 2 32-15,-1 2 0 0,-2 5 0 0,-2 3 0 0,-1 5 448 0,-2 1 320 0,-2 5-64 0,-2 4 0 16,1 4 320-16,-2 3 48 0,1 4 16 0,0 2 0 16,2 3-384-16,1-2-64 0,3 3 0 0,4-4-16 15,0 3-176-15,4-2 0 0,3-1 144 0,2-2-144 16,2-1 384-16,3-2 16 0,2 0 0 0,3 0 0 15,1-3 64-15,3-4 16 0,0-1 0 0,2-4 0 16,2 0-480-16,0-5 128 0,1 0-128 0,1-2 0 0,2-4 128 16,0-2 0-16,1-2-128 0,0-2 192 15,0 0 64-15,-3-7 0 0,0 3 0 0,-1-6 0 16,-2 0 0-16,-1-2 0 0,0-3 0 0,-2-3 0 0,0-1 64 16,-4-1 32-16,0-2 0 0,-3 1 0 0,-1-2 48 15,-5 3 16-15,0 0 0 0,-4 2 0 0,-2-1-32 0,-3 1-16 16,-3 0 0-16,-2-1 0 0,-3 3-176 15,-2 2-48-15,0 4 0 0,-2 3 0 0,-1 2-144 0,-2 4 128 16,1 1-128-16,1 0 128 0,-1 6-128 0,0 0 0 16,3 0 0-16,-1 2 0 0,5 2-128 0,0 2 128 15,2 0-160-15,1-2 160 0,4 0-320 0,1 0 48 16,3 0 0-16,1-1 0 16,-1-3-160-16,4 1-16 0,0 1-16 0,1-2 0 15,1 2-240-15,0-1-64 0,1 0 0 0,0 2-17664 0</inkml:trace>
  <inkml:trace contextRef="#ctx0" brushRef="#br2" timeOffset="91996.43">26457 13048 35935 0,'-11'-11'3200'0,"2"4"-2560"0,1 1-512 0,2 2-128 0,3 1 928 0,2 1 160 16,1 1 48-16,-4 1 0 0,-1-5-2720 0,-2 1-528 0,-1 0-128 0,0 4 0 0,-2 3-512 0,-1 1-112 0,-2 3-16 0,1 5 0 16,0 3 1648-16,-2 4 320 0,0 3 64 0,1 4 16 0,-1 5 2576 0,2-1 528 15,0 4 96-15,0 1 32 0,2-1-160 0,3 1-48 16,0-3 0-16,0-1 0 0,3 0-1248 0,1-1-256 16,2 1-48-16,3-3-16 0,2-2-624 0,2-1 0 15,2-3 0-15,1-2 0 0,4 1 128 0,-1-5 16 16,4-4 0-16,2-2 0 0,1-1 112 0,2-5 0 0,3-3 16 0,-2-2 0 15,3-6-16-15,0-1 0 0,-1-2 0 16,1-4 0-16,-1 2 64 0,-1-4 0 0,1-3 0 16,-3 1 0-16,0-5-128 0,-3 1-32 0,-1-3 0 0,-2 1 0 15,-2 0 96-15,-2-3 0 0,-3 1 16 0,-1 0 0 16,-4-2 64-16,0-1 16 0,-4-2 0 0,-2-1 0 16,-2 0-32-16,-1 1-16 0,-3 3 0 0,-2-1 0 15,0 3-96-15,-1 3-16 0,-2 3 0 0,-1 0 0 16,2 4-32-16,-2 4-16 0,0 3 0 0,0 0 0 15,0 6-144-15,-1 1 0 0,1 2 0 0,-1 0-176 16,0 5-400 0,1 0-64-16,1 3-32 0,0 0-12448 0,2 2-2496 0</inkml:trace>
  <inkml:trace contextRef="#ctx0" brushRef="#br2" timeOffset="92930.46">26556 13157 35935 0,'-6'-20'1600'0,"1"7"320"0,0 0-1536 0,1 2-384 0,3 6 0 0,1 3 0 0,-1-4-928 0,0-4-256 0,-2-3-48 0,-1-3-16 0,1 0 608 0,-2 1 128 15,0 7 32-15,-1 4 0 0,-2 7 1104 0,0 3 208 0,-5 7 64 0,0 8 0 0,-2 5 128 0,-4 5 48 0,-2 10 0 0,0 1 0 16,-1 5-848-16,-2 1-224 0,0 3 0 0,0-1 0 16,1-3 0-16,1-5 0 0,3-4 0 15,3-5 0-15,1-3 0 0,4-4 0 0,2-5 0 16,4-3 0-16,3-5 432 0,2-3 48 0,2-4 16 16,3 0 0-16,3-6-48 0,0-5 0 0,3-1 0 0,3-4 0 15,3-4-448-15,2-2 0 0,1-5 0 0,1-3 0 16,-1 0 0-16,2-4-160 0,-1-1 32 0,1-2 0 15,2-1 128-15,-5-2 0 0,0 5 128 0,-1-3-128 16,0 1 304-16,-3 0-16 0,-3 5 0 0,-1 0 0 16,0-1-144-16,-3 4-16 0,-3 2-128 0,-3 2 192 15,-1 5 176-15,-2 2 16 0,-3 2 16 0,-2 4 0 16,0 2-160-16,-4 2-48 0,0 2 0 0,-1 2 0 0,-1 3-48 16,-2 4-16-16,0 3 0 0,0 1 0 15,-1 3-128-15,1 2 0 0,1 4 0 0,0 1 0 0,2-1 0 0,0 3-176 16,2 3 48-16,1 1 0 0,1 0 128 0,1 2 0 15,1-1 0-15,2 1-128 0,0-3 128 0,2-2 0 16,2-1 0-16,3-4 0 0,1-5-192 0,1-2 0 16,3-5 0-16,1-2 0 0,1-2 192 0,1-5-128 15,2-3 128-15,-1-3-128 0,1-4 128 0,1 0 176 16,0-6-48-16,-1-2 0 0,1-3 80 0,-2 1 16 16,-1-3 0-16,-1-2 0 0,-2 3-224 0,-1-2 0 15,-1 4 0-15,-1-2 0 0,-3-1 144 0,1 1-16 16,-1 1 0-16,-1 4 0 0,-2-2-128 0,0 3 0 15,0 8 0-15,-1 1 0 0,-2 5 0 0,0 7 0 0,-3 1 0 16,-3 8 0-16,-1 4 0 0,-2 7-272 0,-2 5 64 16,-1 3 16-16,0-1 0 0,-1 3 0 0,1-1 0 15,1-1 0-15,1-3 192 0,2-1 0 0,2-3-160 0,2-8 160 16,3 1 0-16,2-5 0 0,2-6 0 16,2-2 0-16,2-4 160 0,2-2 48 0,2-2 16 0,1 0 0 15,1-4 32-15,2 0 16 0,1-1 0 0,1-3 0 16,2 2-272-16,-1-2 0 0,1 3 0 0,-1-2-144 15,-2-1 144-15,1 0 0 0,-1 1 0 0,1 0 0 16,-2-4-192-16,1 3 64 0,-2-2 0 0,-1 0 0 16,-2-1 128-16,-1 0 0 0,-3-3 0 0,0 1 0 15,-3-5 176-15,-1 1-48 0,-2-3 0 0,-2-3 0 16,-2-3 64-16,-3-3 16 0,0-1 0 0,-4 0 0 16,1 0-48-16,-2 1-16 0,1 2 0 0,0 4 0 15,0 6-16-15,-1 0-128 0,2 6 192 0,-1 4-64 0,1 5 0 16,0 4-128-16,-2 6 192 0,2 5-64 0,-2 7-368 15,0 2-80-15,0 2 0 0,0 4-16 16,0 2-112-16,1-1 0 0,0 2-16 0,2-1 0 0,1-4 320 16,2-1 144-16,0-3-128 0,3-1 128 0,2-3 0 0,1-4 0 15,2-2 0-15,0-1 0 0,3 1 0 0,-2-7 0 16,2 1 0-16,-1-2 0 0,1-2-352 0,0 0-32 16,1-2-16-16,0-2-18464 0</inkml:trace>
  <inkml:trace contextRef="#ctx0" brushRef="#br2" timeOffset="94127.43">25746 13339 35007 0,'-8'-12'3120'0,"3"5"-2496"0,1 1-496 0,1 3-128 0,3 0 1088 0,2-1 192 0,0-1 32 16,2-1 16-16,1-1-2016 0,1-8-400 0,3-2-64 0,-2-1-32 0,-1 2 96 0,-2 3 0 0,-2 0 16 0,-3 3 0 0,-1 1 1232 15,-3 2 240-15,-3 5 48 0,1-1 16 0,-2 6 864 0,1 1 160 16,-2 4 48-16,1 5 0 0,-1 3-896 16,-1 3-160-16,0 9-32 0,-1 0-16 0,0 4-432 0,0 3 0 15,1 3 0-15,1-3 0 0,1-1-240 0,3-1-16 16,4-2-16-16,1-7 0 0,2-1 272 0,2-4-128 16,4-3 128-16,0-6 0 0,3 1 0 0,0-7 0 15,2-3 0-15,2-2 0 0,-1-3 208 0,2-4 0 16,1-5 0-16,0-3 0 0,0-3-16 0,-1-4-16 15,0-1 0-15,-1-4 0 0,-1 0 0 0,0-4 0 0,-1 0 0 16,-2-1 0-16,-1 5-32 0,-2-5 0 0,-2 3 0 16,-3-1 0-16,0 3 16 0,-2 5 0 15,-2 4 0-15,-1 1 0 0,-1 8 32 0,-2 3 0 0,0 4 0 16,-2 1 0-16,1 4-16 0,-1 5 0 0,-1 0 0 16,-1 4 0-16,-1 5-176 0,-1 3 0 0,1 1 0 15,0-1 0-15,0 2 0 0,1-2 0 0,-1-3-192 16,1 0 192-16,0 0-128 0,0-1 128 0,-1 1 0 15,1-2 0-15,2-2 0 0,-1 0 0 0,0-2 0 0,2 0 0 16,2-1 0-16,0-5 0 0,1 1 0 0,2-2 0 16,-1-2 0-16,3-1 0 0,0-1 0 0,2-1 0 15,0-2 0-15,3 0 0 0,0-1 0 0,2 2 0 16,2-1-208-16,1-1 80 0,1 4 128 0,3-2-208 16,-1 3 208-16,2 3 0 0,1-2 0 0,1 1-144 15,2 2-32-15,-2 1 0 0,2-1 0 0,-3-2 0 0,-1 2-80 0,-2-1 0 16,1 0-16-16,-4-2 0 0,-1 2 272 15,-3-3 0-15,-3 2 0 0,0-4 0 0,-3-1 0 16,-3 2 0-16,1-5 128 0,-4 0-128 0,-2 0 336 16,0-3-16-16,-3 2-16 0,-3-6 0 0,0-2 16 15,0 2 16-15,-3 0 0 0,1 0 0 0,0 0-96 0,0 1-32 16,0 2 0-16,3 4 0 0,-1 2-208 0,0 4 0 16,1 5 128-16,-1 6-128 0,-1 3 0 0,0 7 0 15,2 2-192-15,-2 8 192 0,0 4-256 0,3 1 48 16,1-5 16-16,2-3 0 0,2 1 192 0,2-1 0 15,1-2 0-15,3-1-144 0,1-4 144 0,1-1 0 16,1-7 0-16,2-2 0 0,0-1 176 0,0-4 16 16,2-2 0-16,1-4 0 0,1-4-16 0,1-4 0 15,1-2 0-15,0-4 0 0,1-3 0 0,2-5 0 0,2-4 0 16,-2-3 0-16,2-3-48 0,0-1-128 0,1-3 192 16,-1-1-64-16,0-2-128 0,-3 2 0 0,0 4 0 15,-1 2 0-15,-2 5 0 0,-3 1 0 0,1 1 0 16,-5 8 0-16,0 3 0 0,-2 7 0 0,-1 5 0 0,-2 1 0 15,-1 0 0-15,-1 3 160 0,-1 5-160 0,-2 3 160 16,1 1-160-16,-2 2 0 0,1 5 0 0,-2-3 0 16,1 2 0-16,-1-2 0 0,1-2-176 0,1 1 176 15,0-3 0-15,2-2 0 0,1-1 0 0,2-2 0 16,1-1 0-16,1 0 0 0,1-3 0 0,0 1 0 16,1-3 0-16,2-1 0 0,-1-1 0 0,-1-2 0 15,2-1 0-15,-1 1 0 0,0-2 0 0,0-3 0 0,1 0-128 16,-1-2 128-16,2 0-128 0,-1-2 128 0,1-1-144 15,0 1 144-15,0 2-160 0,-1 0 160 0,1 4-128 16,-3 2 128-16,-1 2 0 0,2-1-144 0,-2 3 144 16,-2 3 0-16,1 0 0 0,-1 2 0 0,-1-1 0 15,-1 0 0-15,-1 2 0 0,2-2 0 0,-2 1 0 16,0 1 0-16,-1-3 0 0,-1 1-128 0,3 2 128 0,-4-3 0 16,-1 1 0-16,2-2 128 0,1-1-128 0,-2 2 176 15,2-3-176-15,-1 0 192 0,-1-4-32 0,1 2 0 16,0-2 0-16,-1-2 0 0,2 1 32 0,0 0 0 15,0-4 0-15,1 0 0 0,0 0-192 0,2 1 192 16,1-1-192-16,2 1 192 16,3 0-512-16,4 2-80 0,3 2-32 0,8 2-20128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5T16:33:23.18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2780 8088 30399 0,'-6'-2'2704'0,"1"-2"-2160"0,1 2-544 0,1 1 0 0,2 1 336 0,-2 0-32 0,-5-3-16 15,-7-3 0-15,-5 2-128 0,-4-2-32 0,-8 3 0 0,-4 0 0 0,-5 3-1344 0,-5 0-288 0,-6 3-48 0,-5 0-16 16,-6 3-704-16,-6 2-144 0,-8 0-16 0,-4 2-16 15,-1 0 800-15,-2 0 176 0,-1 1 16 0,-3 0 16 0,0 0 1824 16,-3-1 384-16,-2 3 64 0,3-1 0 0,4 0 1552 0,5 2 304 0,0-2 64 0,6 2 16 16,6 1-832-16,7 1-160 0,6-1-48 0,9 1 0 15,9 1-640-15,2 5-128 0,3 5-16 0,4 6-16 16,6 1-656-16,2 3-128 0,3 9-16 0,4 7-128 16,1 7 0-16,2 6 0 15,1 10 0-15,1 9 0 0,1 7 0 0,-2 3 0 0,2 6 0 0,0 11 0 16,0 6 0-16,2 1 0 0,1 0 0 0,4 2-144 15,2 9-240-15,3-10-32 16,3-14-16-16,2 3 0 0,2 3 432 0,2-10 0 0,-1-19 0 0,2 11 0 0,-1 8 512 16,-2 2 192-16,-1-2 48 0,-1-5 0 15,-1 1 192-15,2 2 32 0,0 11 16 0,-2-9 0 0,-3-14-544 16,-3 7-128-16,-1 6 0 0,-2-2-16 0,0-5-304 0,-2-2 128 16,0-1-128-16,-1 1 0 0,-1 3 0 15,1-10 0-15,1-6 0 0,-1-9 0 0,1-10 0 0,1-3 0 16,1-3 0-16,1-3 0 0,2-4 0 0,3-9 0 15,1-7 192-15,0-8-192 0,2-2 336 0,-2-8-32 16,2 0-16-16,0-5 0 0,0 0 16 0,-1-2 0 16,0-2 0-16,0 1 0 0,-2-4-48 0,0 1 0 15,-2 1 0-15,1-3 0 0,-2 1-96 0,0 1-32 16,-1 0 0-16,0 0 0 0,-1 2-128 0,0 1 192 0,0-4-192 16,3 2 192-16,-1-3 64 0,4-3 32 0,3-1 0 15,6-2 0-15,5-6 288 0,9-2 48 16,11-2 16-16,8-6 0 0,9-2-256 0,7 1-32 0,4-2-16 0,8-1 0 15,6 1-128-15,4 1-16 0,0 4-16 16,0 4 0-16,-3 3-176 0,-1 4-176 0,2 2 48 0,-3-1 0 16,-2 4-112-16,-2 4-16 0,-3 1 0 0,1 4-21568 15</inkml:trace>
  <inkml:trace contextRef="#ctx0" brushRef="#br0" timeOffset="73864.07">13847 18413 35007 0,'-29'-9'3120'0,"6"3"-2496"0,-1 2-496 0,10 4-128 16,6 0 1920-16,5 0 352 0,-2 0 80 0,-4-2 16 0,-2 2-2208 0,2 0-432 0,10-3-96 0,13 2-16 0,12-3 64 0,13 2 0 0,11-2 0 0,14-2 0 0,14 3 528 0,12 0 112 0,12-3 32 0,3-3 0 15,3 2-32-15,2-3-16 0,5 3 0 0,1 1 0 16,0-2-32-16,6 0 0 0,7 3 0 0,2-1 0 0,0-1 224 0,5 0 32 16,8 5 16-16,0-4 0 0,-1 0-224 0,2 4-32 15,6 0-16-15,3 2 0 0,3 0-272 0,-2 0 0 16,-5 2 128-16,1 0-128 0,1 6 0 0,-4-2 0 16,-7 1 0-16,2-1 0 0,0 4 0 0,-2-4 0 15,-4-2 0-15,-6-1 0 0,-6 2 0 0,-7-4 0 16,-8-2 0-16,-11-1 0 0,-10 2-192 0,-15-4 192 15,-9-1-208-15,-11-2 80 16,-9-2-320-16,-9-1-48 0,-5 0-16 0,-10 0-13056 16,-6-2-2608-16</inkml:trace>
  <inkml:trace contextRef="#ctx0" brushRef="#br0" timeOffset="74432">11532 12571 21183 0,'-38'-10'1888'0,"4"2"-1504"0,11 4-384 0,9 4 0 0,1 0 352 15,-15-5 0-15,-25-3 0 0,-27-6 0 0,-14-4-352 0,2 3-256 0,15-1 32 0,13 6 16 0,14-2 640 0,10 3 128 0,9 3 16 0,10-1 16 0,6 2 752 0,6 1 128 16,2 0 48-16,5 2 0 0,1 2 432 0,2 0 96 0,1 2 0 15,2 5 16-15,2-1-720 0,4 0-160 0,4 6-32 0,3 0 0 16,8 0-448-16,9 3-80 0,16 3-32 0,13-2 0 16,14-3 128-16,13 0 32 0,9-4 0 15,16-3 0-15,11 2-64 0,10-5-16 0,7 2 0 16,12-1 0-16,11 0-400 0,3 1-80 0,3 0 0 0,-3 0-16 16,-4 1-320-16,8 0-64 0,6-2-16 0,-3 2-21232 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7T19:27:39.70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12970 12802 23951 0,'-2'3'2128'0,"0"0"-1696"0,2-3-432 0,0 0 0 16,0 0 128-16,-1 3-128 0,0-2 128 0,-3 2-128 15,-1-2-512-15,-1 1-176 0,-1-2-32 0,-1 0-16 0,1 0 544 0,-2 0 192 16,2 0 0-16,-1 0-144 0,0 3 144 0,-2 1 0 16,-1-1 0-16,1 2 0 0,-1 1 832 0,-2-2 208 0,3 2 48 0,-2 0 0 15,1-2 96-15,-1 2 32 0,-2 1 0 0,0-1 0 16,0 0-464-16,-1 0-96 0,-1-2-16 0,0 0 0 15,-1-1-480-15,1 0-160 0,2-1 0 0,-1-4 0 16,1-1 128-16,-2-2-128 0,-1 3 0 0,-1-4 0 16,1-1 384-16,-3 1 32 0,2-1 0 0,-3 1 0 15,0-3 176-15,0-1 48 0,-2 0 0 0,-1-1 0 16,-1 1 144-16,-1 0 48 0,-1-2 0 0,-2 0 0 16,0-2-368-16,-3-2-64 0,-2-1-16 0,0-1 0 15,-1 0-176-15,-1-2-32 0,1 1-16 0,0 1 0 16,-3-2 16-16,0 2 0 0,-3-4 0 0,-3 3 0 15,-2-4-16-15,-3 5 0 0,-1-2 0 0,-2-1 0 0,0 3-32 16,-1-2-128-16,-1 0 192 0,-1-1-64 0,1 1 64 0,-1 2 16 16,1-3 0-16,0 3 0 0,2 0-32 15,0-5-16-15,2 1 0 0,3-3 0 0,4 1 96 0,1-2 32 16,0 0 0-16,0-5 0 0,2-1-96 0,1-3-32 16,3 0 0-16,0-3 0 0,1-1-160 0,1-1 128 15,-1-4-128-15,1-3 128 0,0 0-128 0,5 0 192 16,4 6-192-16,-2-1 192 0,-1-8-192 0,1 0 0 15,-1-1 0-15,2 3 0 0,1 3 128 0,4 4-128 16,1 3 192-16,3-3-64 0,1 0-128 0,0 3 0 16,2 3 0-16,2 1 0 0,-1 2 0 0,1-2 0 15,-2 5 0-15,1-2 0 0,-1 0 0 0,1 2 0 16,-2 6 0-16,1-2 0 0,1 0 0 0,-1 3 0 16,2 2 0-16,-1-2 0 0,1 0 0 0,2-3 0 0,1-1 0 15,1-1 0-15,-1 1 0 0,2 4 0 0,2-1 0 0,1 2 0 16,2 2 0-16,-1-4 0 0,1 2 0 0,-1-2 0 15,1-4 0-15,-1 1 0 0,3 3 0 0,1 4 0 16,2 0 0-16,-1 3 0 0,2-3 0 0,0 3 0 16,-1 0 0-16,0 1 0 0,-3-4 0 0,1 1 0 15,-1 2 0-15,-1 3 0 0,1 0 0 0,-3 0 0 16,1 1 0-16,0 3 0 0,-1-1 0 0,-1 1 0 16,2 2 0-16,1 0 0 0,-2-2 0 0,2 0 0 15,0 0 0-15,1-2 0 0,0-4 0 0,0-1 0 16,0 0 0-16,0 0 0 0,0 0 0 0,1 4 0 15,0-3 0-15,2 1 0 0,-1 2 0 0,2-1 0 0,0 1 0 0,0-2 0 16,4 2-224-16,1 0 80 0,-1 2 144 0,1 1 0 16,-3 3 0-16,0 2 0 0,-1-2 0 0,-1 2 0 15,0 4 0-15,-2-2 0 0,1-1 0 0,-2 3 0 16,1-1 0-16,-1 1 0 0,1 0 0 0,-2 0 0 16,0 0 0-16,0 0 0 0,1 0 0 0,-1 0 0 15,0 0 0-15,-1 0 0 0,1 0 0 0,-2 0 0 16,1 0 0-16,1 0 0 0,0 0 0 0,0 0 0 15,0 0 0-15,0 0 0 0,0 0 0 0,-17 10 0 16,14-7 0-16,1-3 0 0,1 0 0 0,-2 1 0 16,1 1 0-16,-1-2 0 0,1 3 0 0,-2-3 0 15,2 1 0-15,-2 1 0 0,1-2 0 0,0 2 0 16,-1 0 0-16,-1 1 0 0,1 0 0 0,-2 0 0 16,1 3 0-16,-2-2 0 0,-1 2 0 0,1 0 0 0,-2 4 0 15,2-4 0-15,-2 4 0 0,1 0 0 0,-1 1 0 0,-1 0 0 16,-1 0 0-16,1 0 0 0,-1 2 0 0,0-2 0 15,-2-1 0-15,2 0 0 0,0-2 160 0,-1 2-160 16,-1 0 0-16,1 0 0 0,-2-1 0 0,0 1 0 16,0 0 0-16,0-1 0 0,0 0 0 0,1 0 0 15,0-2 0-15,2 2 0 0,1-3 0 0,1-2 0 16,2 2 0-16,0-2 0 0,2-2 0 0,3-1 0 16,-1 2 0-16,3-3 0 0,2 0 0 0,-1 0 0 15,1-4 0-15,2 2 0 0,1-5 0 0,2 1 0 16,2-1 0-16,1-2 0 0,2 0 0 0,1 0 0 0,0-1 0 15,1-3 0-15,1 1 0 0,1-2 0 0,1 0 0 0,-1 0 0 16,0-1 0-16,-1 1 0 0,0 2 0 0,-1-4 0 16,2 1 0-16,0-1 144 0,-1 0-144 15,-1 2 0-15,0 0 0 0,1 0 128 0,1 2-128 0,-2-3 0 16,0 5 0-16,0-2 0 0,-2 4 0 0,-2-1-144 16,-1 3 144-16,0 0-208 0,-3 2 208 0,-1-2 0 15,0 3 0-15,-2-2 0 0,1 1 0 0,-3 1 0 16,1 2 0-16,-2 1 0 0,0 0 0 0,0 0 0 15,0 0 0-15,0 1 0 0,0 1 0 0,-2 1 0 16,2 1 0-16,0-1 0 0,2 3 0 0,-1 0 0 16,0 0 0-16,1 1 0 0,2 3 0 0,0-1 192 15,-2 1-64-15,2-1-128 0,0 0 480 0,0 1-16 16,-2-1 0-16,0-2 0 0,1 2-288 0,-1 1-176 16,2 0 192-16,-1 0-192 0,-1-2 0 0,2 2 0 0,-1 0 0 15,2 1 0-15,0-1 0 0,0 0 0 0,2 0 0 16,0 2 0-16,-1 1 0 0,2-1-192 0,0 0 16 0,2 5 16 31,2 1-1104-31,3 2-208 0</inkml:trace>
  <inkml:trace contextRef="#ctx0" brushRef="#br0" timeOffset="1434.2">13632 12259 4607 0,'3'-3'400'0,"0"-1"-400"0,-1 2 0 0,0 0 0 15,-1 2 1184-15,1-2 160 0,3-2 16 0,3-2 16 16,0-3-128-16,1 2-32 0,0 1 0 0,-3 3 0 16,-1 0-192-16,0 0-32 0,-2 3-16 0,1 3 0 15,-1-3 1056-15,-1 0 208 0,1 0 32 0,-2 1 16 16,0 1-416-16,-1-2-80 0,0 3 0 0,-1 0-16 15,-2 1-464-15,1 0-96 0,-1 1 0 0,1-2-16 16,-2 4-560-16,2-4-128 0,-2 4 0 0,0-2-16 16,2-1-240-16,-2 3-64 0,2-1 0 0,-1 0 0 15,1 3 64-15,-1-3 16 0,1 4 0 0,-2-3 0 16,2 4 112-16,-2-1 32 0,0 3 0 0,-1 3 0 0,-1 0-96 16,1 2 0-16,-4 4-16 0,0 1 0 0,-1 1 80 0,-3 2 0 15,-2 5 16-15,-1-2 0 0,-1 0-112 0,0 2-32 16,-3 0 0-16,1-2 0 0,0-3 0 0,1-2-16 15,1-1 0-15,1-3 0 0,2-4-240 0,0-4 144 16,1 0-144-16,2-6 128 0,0 1-128 0,1-7 0 16,1 0 0-16,1-3 0 15,-1-1-576-15,0-2-64 0,2-2 0 0,1-2 0 16,0 0-688-16,1 0-144 0,2 0-16 0,-1 1-16336 0</inkml:trace>
  <inkml:trace contextRef="#ctx0" brushRef="#br0" timeOffset="1836.61">13334 12293 27647 0,'-3'-9'1216'0,"2"3"256"0,0 2-1168 0,1-2-304 0,0 2 0 0,0 2 0 16,1-1 832-16,0-3 128 0,2-1 0 0,-1-3 16 16,1-1 176-16,-1 3 16 0,2 2 16 0,0 0 0 15,1 4-448-15,-1 0-96 0,4 4 0 0,-1 0-16 16,2 1 224-16,0 3 48 0,1 1 16 0,-2 3 0 0,1 1-368 16,-1 5-80-16,0 0-16 0,1 3 0 0,-1-1 32 0,0 5 0 15,2 3 0-15,-1-2 0 0,4 6-64 16,2 1-16-16,-2 0 0 0,5 5 0 0,1-2-144 0,2 3-16 15,2-1-16-15,0-1 0 0,1 2 32 0,0-5 0 16,0 3 0-16,-1-7 0 0,0 1-256 16,-2-5 128-16,-2 0-128 0,-1-3 0 0,-1-1 0 0,-2-5 0 15,-2-2 0-15,-3 0 0 0,0-1-240 0,-2-2 64 16,-2-4 16-16,-1-4 0 16,-3-2-560-16,1 0-112 0,-3-5-32 0,0 2 0 15,-2-6-368-15,0 2-80 0</inkml:trace>
  <inkml:trace contextRef="#ctx0" brushRef="#br0" timeOffset="2633.34">13402 11970 13823 0,'-4'0'1216'0,"2"0"-960"0,0-2-256 0,1 2 0 0,1 0 0 0,-1-4 144 0,-2 4-144 0,1-5 128 31,-3 1-1312-31,1-2-272 0,1-1-48 0,-1-2-16 0,1 3 1328 0,2-2 192 16,-1 2 160-16,0 4-32 0,1-4 1248 0,0 2 240 0,0 1 48 0,-1 3 16 16,1-2 1280-16,1 1 256 0,-1 2 48 15,1 1 16-15,1-2-736 0,-1 3-160 0,1-3-16 0,3 1-16 16,0 2-960-16,1-1-192 0,2-2-48 0,2 1 0 15,1 2-496-15,-2-3-96 0,1 0-32 0,1 0 0 16,2 0-384-16,3 0-144 0,3 0 0 0,-1-3 144 16,3 2-144-16,-2-1 192 0,1-1-192 0,-2 2 192 15,0-2-32-15,1 3 0 0,-1-2 0 0,-2 1 0 16,2 1-160-16,-1-4 192 0,1 1-192 0,0 1 192 16,-1 1-192-16,0 1 128 0,1-3-128 0,-2 0 128 15,-3 0-128-15,1 3 0 0,-2-2 0 0,0 0 0 0,-2 2 0 0,-3-2 0 16,-1-1 0-16,-4 2 128 0,1 1-128 0,-3-3 160 15,0 1-160-15,-3 1 160 0,-1 1 32 16,-2 0 0-16,-2 0 0 0,-2 1 0 0,2-1 0 16,-1 0 16-16,-1 2 0 0,0-4 0 0,1 1-80 0,2-3-128 15,-1 2 176-15,-1-4-176 0,1 2 0 0,2-1 0 16,-2 0 0-16,-1 0 0 0,2 1 0 0,-1 1 0 16,2-3 0-16,-2 1 0 0,3 1 0 0,0 0 0 15,1 2 0-15,0-2-144 0,0-2-64 0,1-3-16 16,2 3 0-16,-1 1 0 0,3-1-64 0,1-3-16 15,1 5 0-15,0-2 0 16,3 0-240-16,0 0-48 0,1 0-16 0,0 2-17936 0</inkml:trace>
  <inkml:trace contextRef="#ctx0" brushRef="#br0" timeOffset="3534.35">14162 12771 19343 0,'-1'3'1728'0,"1"-3"-1392"0,1 0-336 0,0 2 0 15,1-2 1536-15,-1 4 256 0,1-1 32 0,1 4 16 16,1-1-688-16,-1 4-128 0,1-1-16 0,-2 1-16 16,0-2 192-16,-1 2 32 0,0 0 16 0,-1 0 0 15,1 0-288-15,-1 1-64 0,0 1-16 0,0-1 0 16,0 2-160-16,0 2-48 0,-1 1 0 0,1 0 0 0,-1 0-96 0,1 0-32 15,0-1 0-15,0-2 0 0,0 2-256 0,0-5-48 16,-1-1-16-16,1-3 0 16,-2-1-80-16,1-3 0 0,0 1-128 0,0-3 192 0,0-3-192 15,-2 0 0-15,1-4 0 0,-1-2 0 0,1-3 0 0,-1-1 128 16,2-3-128-16,-2-5 0 0,2 1 0 0,1-2 0 16,0-3 0-16,0 3 0 0,1-4 0 0,2 1 0 15,-1-3 0-15,2 2 0 0,1 1-160 0,1-1 160 16,2 4-128-16,0-2 128 0,1 7 0 0,1 1 0 15,0 5 0-15,0 0 0 0,1 4 0 0,-1-1 192 16,2 4-32-16,0-1-16 0,0 4 32 0,1 1 0 16,1 0 0-16,-1 1 0 0,0 4-176 0,-1 1 160 0,0 2-160 15,1 4 160-15,-2-2-160 0,1 5 128 0,-1 1-128 0,1 4 128 16,-1 1-128-16,-1-3 128 0,-1 2-128 0,-1-2 128 16,-1 1 16-16,1-2 0 0,-2 2 0 0,-1-4 0 15,1 2-144-15,-1 0 0 0,-1 3 0 0,-1-1 0 16,0 0 0-16,-1 0-144 0,1-3 144 0,-1-1-208 31,1-2-192-31,-1-4-48 0,-1 1 0 0,2-6 0 0,-3-1 48 0,0-3 0 0,0 0 0 0,-1-1 0 31,-2-4-688-31,0 0-128 0,-1-1-16 0,0-3-15856 0</inkml:trace>
  <inkml:trace contextRef="#ctx0" brushRef="#br0" timeOffset="4049.82">14579 12872 911 0,'1'3'0'0,"0"-3"0"0,1 3 0 0,0-3 0 0,1 0 2560 0,-1-3 416 0,3 3 96 0,1-3 0 0,5-1-1824 0,3-1-368 16,2-3-80-16,1-3-16 0,-1 4 48 0,-1-3 16 15,-1-1 0-15,-2 3 0 0,1-1 960 0,-4 0 192 16,1-1 48-16,-1 1 0 0,0 2 816 0,-2 1 160 16,0 0 48-16,0-3 0 0,-1 3-1616 0,0-2-320 15,0 2-64-15,0 0-16 0,2-4-624 0,-1 1-128 16,1 2-32-16,-1-2 0 0,1-1-112 0,-2 1-32 16,1 0 0-16,-2-1 0 0,0 0-128 0,-1 1 0 0,-2 1 0 0,-1 0 0 15,-1-1 0-15,-1 0 0 0,-1 1 0 16,-2 0 0-16,-1-1 128 0,-2 2 0 0,-2 1 0 0,-1 2 0 15,-1 1 0-15,-3 3 0 0,-3 3 0 0,0 3 0 16,2-2-128-16,-2 3 160 0,-2 4-160 0,-1-1 160 16,0 3-160-16,1-1 0 0,1 1 0 0,2 2 128 15,3 1 80-15,2 0 16 0,2 1 0 0,4-1 0 16,2 2-32-16,3 1 0 0,2 1 0 0,1 1 0 16,4-2-192-16,-1 4 176 0,2-4-176 0,2 2 160 15,4 2-32-15,1-5-128 0,1 2 192 0,1-1-64 16,0-3-128-16,5-2 0 0,0 3 144 0,-1-5-144 15,0-2 0-15,1 0 128 0,2-2-128 0,-2-3 0 16,1 0-304 0,0-4-128-16,-2-1-16 0,-2-1-16 0,0-1-432 0,-2-2-64 0,-2 0-32 0,-1-2 0 15,-3 0-1264-15,-3 0-256 0,1-3-48 0,-3 2-12720 16</inkml:trace>
  <inkml:trace contextRef="#ctx0" brushRef="#br0" timeOffset="4669.68">15049 12609 32255 0,'2'0'1424'0,"1"0"304"0,-1 0-1392 0,1 3-336 0,-1-3 0 0,-1 0 0 15,1 1 592-15,1 2 48 0,2-1 16 0,3 3 0 16,-1 4 304-16,2-1 64 0,-2 2 16 0,-1 3 0 16,2 3-272-16,-2 0-64 0,-1 6-16 0,0 0 0 15,0 1-176-15,0-1-16 0,0 2-16 0,0-5 0 16,0 1-112-16,1-4-32 0,-1 2 0 0,0-3 0 16,0-1-144-16,0-5-48 0,0 0 0 0,-2-1 0 15,2-3 16-15,-1-1 0 0,0-4 0 0,-2 0 0 16,1-3-160-16,-1 2 160 0,1-2-160 0,-1-3 160 15,0-1-160-15,0 1 0 0,0-7 0 0,-1 3 0 0,2-2-256 0,-2-4 64 16,2 1 0-16,-1 1 16 0,2 0 176 0,-2 4-160 16,2 0 160-16,0 4-160 0,1 1 160 0,0 3 0 15,1 6 0-15,-1 0 0 0,0 4 0 0,0 0 0 16,0 1 0-16,-1 0-128 0,3 0 128 0,-1 3 0 16,0-2 0-16,-1 0 0 0,2 0 0 0,0-1 0 15,-1 3 0-15,1-2 128 0,1-1 64 0,0 1 0 16,2 2 16-16,-1-2 0 0,-3 0-16 0,3-2-16 15,2 2 0-15,1 3 0 0,2-1-176 0,-1 2 192 16,2-1-192-16,0 0 192 0,-1-2-192 0,-1-1 0 16,1-3-160-16,-1 2 160 0,0-3 0 0,-2-5 256 15,-1 0-16-15,0-2-16 0,-2 0 160 0,1-5 48 16,1 0 0-16,-1-1 0 0,-2-3 80 0,2-2 32 16,-3 2 0-16,1-2 0 0,-1-3 32 0,1-2 0 0,-2-2 0 15,-3-3 0-15,2 0-64 0,-3-1 0 0,-1-4 0 0,1 1 0 16,-1 0-288-16,0-2-64 0,0-6-16 0,0 5 0 15,-1 0-144-15,1 1 0 0,-1-3-160 0,-2 2 160 32,1 11-576-32,-2-1-32 0,0 0 0 0,-1-1 0 15,0 4-400-15,1-3-80 0,-4 1 0 0,2-2-13616 0,0 1-2704 0</inkml:trace>
  <inkml:trace contextRef="#ctx0" brushRef="#br0" timeOffset="30472.6">24461 17866 3679 0,'0'0'320'0,"0"0"-320"0,0 0 0 0,0-2 0 0,0 2 720 0,0 0 80 16,2-3 16-16,-2 2 0 16,1-1 464-16,-1-1 112 0,1 2 16 0,-1 1 0 0,0 0 560 0,0 0 112 15,0 0 32-15,0 0 0 0,0 0-128 0,1-22-32 16,-2 19 0-16,1 2 0 0,0 0-688 0,0 1-144 15,0 0-32-15,0 0 0 0,-1 1-832 0,1 0-256 16,0 2 128-16,0-3-128 0,0 1-256 0,0-1-112 16,0 0-16-16,0 0-16 0,0 0 400 0,0 0 304 15,0 0-48-15,0 0-16 0,0 0 416 0,0 0 96 16,0 0 16-16,0 0 0 0,0 0 304 0,0 0 64 16,0 0 16-16,0 0 0 0,0 0-336 0,0 0-64 15,0 0-16-15,0 0 0 0,15-14-352 0,-14 10-64 16,0 2 0-16,-1-2-16 0,1 4-304 0,1-2 0 15,-1-1 0-15,-1 2 0 0,1 1-192 0,-1-2-112 0,0 4-16 0,1-2 0 16,-1 0 96-16,0 0 16 0,0 1 0 0,0 2 0 16,0-3 208-16,-1 2 0 0,1 0 0 0,-1-2 0 15,0 2 496-15,1-2-16 0,0 0 0 0,0 0 0 16,0 0-256-16,0 0-48 0,0 0-16 0,-13 15 0 16,11-11 48-16,-1 2 16 0,1-3 0 0,-1 6 0 15,1-1 96-15,0 4 32 0,-1 0 0 0,-1 4 0 16,2 3 48-16,-3 3 16 0,0 3 0 0,-1 1 0 15,0 5 80-15,-3-2 16 0,-1 4 0 0,-1 0 0 16,-3-5 128-16,1 1 16 0,-1-7 16 0,-1 0 0 16,3-3-304-16,0-3-64 0,0-4-16 0,1 1 0 15,-1-2-288-15,-2 0 0 0,2-4-128 0,0 2 128 16,0-3-624 0,1 0-16-16,3 2-16 0,-2-2 0 0,2-3-80 0,2 0-16 0,1 0 0 0,2-3 0 15,0-3-96 1,1-3-32-16,2-1 0 0,0-5-11792 0,1-1-2368 0</inkml:trace>
  <inkml:trace contextRef="#ctx0" brushRef="#br0" timeOffset="30888.31">24112 17825 3679 0,'-3'0'320'0,"1"0"-320"0,2 0 0 15,0 0 0-15,0-2 1664 0,0 2 256 0,0 0 48 0,-2-1 16 16,2 1 880-16,0-3 176 0,2 3 32 0,-2 0 16 16,0 0-240-16,0 0-48 0,0 0-16 0,0 0 0 15,0 0-560-15,0 0-112 0,19 9-32 0,-15-5 0 16,0 2-1056-16,-1-3-224 0,2 4-32 0,-1-1-16 15,1 4-96-15,0-2-16 0,0 0 0 0,1 4 0 16,0-2-272-16,2 1-64 0,-1 3-16 0,2-2 0 16,1 4-288-16,0-3 0 0,2 0 0 0,0 3 0 15,3-1 0-15,1 1 0 0,3 3 0 0,1-3 0 16,2 2 0-16,3 2 0 0,2 1 0 0,0-1 0 16,1-2 0-16,-2 1 0 0,0-2 0 0,-1 1 0 15,-3-2 0-15,-2-4 0 0,-3 2 0 0,-2-4 0 0,0-1 0 16,-4 0 0-16,-2-3-240 0,0 1 80 15,-3-1-400-15,-1-4-80 0,0 3 0 16,-3-2-16-16,2-3-400 0,-3 2-80 0,-1-4-16 0,0-1-16656 16</inkml:trace>
  <inkml:trace contextRef="#ctx0" brushRef="#br0" timeOffset="31639.24">24020 17543 11967 0,'0'0'528'0,"-1"0"112"0,0 0-512 0,1 0-128 0,0 0 0 0,0 2 0 0,0-2 1456 0,-2 2 256 15,2-2 48-15,-1 3 16 0,1 0 16 0,0-3 0 16,0 0 0-16,0 0 0 0,0 0-448 16,0 0-64-16,0 0-32 0,-4 23 0 15,4-21 304-15,2 2 64 0,-1-1 16 0,0 1 0 0,0-1-560 0,2-1-112 16,-1-2-32-16,2 1 0 0,1 2-208 0,0-3-32 16,0 0-16-16,1-3 0 0,0 2-336 0,0-4-64 15,2 1-16-15,0-2 0 0,1 0-16 0,2-1-16 16,2 1 0-16,-1-1 0 0,3-1-80 0,0 0-16 15,1 2 0-15,0 0 0 0,2-4-128 0,2 4 0 16,1-3 144-16,1 0-144 0,-1 5 128 0,2-5-128 16,-1 0 160-16,-1-2-160 0,1 2 0 0,-2-4 0 15,0 0 0-15,-3 1 0 0,0-4 0 0,-1 4 0 0,-2-1 128 16,-3 1-128-16,0 0 0 0,-1-1 0 0,0 3 0 0,-4 0 0 16,0 2 0-16,-3 2 0 0,-1 1 0 0,-2-2 0 15,-1 7 0-15,-1-2 0 0,-1 2 0 0,-2 0 0 16,-1 0 0-16,-1 2 0 0,-2 2 0 0,-1-1 0 15,1 2 0-15,0 0 0 0,-3 1 0 0,3-3 0 16,-3 1 0-16,3 1 0 0,-1-1 0 16,0-1 0-16,0 1 256 0,1 1-32 0,-1-4-16 0,0 2 0 15,1-1 80-15,0-2 16 0,-1 0 0 0,1 0 0 16,1 0 112-16,-2-2 32 0,0-1 0 0,1 0 0 16,-1-1-128-16,-1-1-32 0,3 0 0 0,-2-1 0 15,1 1-288-15,2 4 128 0,0-2-128 0,1 1 0 16,1-2 0-16,0 4-320 0,0-2 32 0,0 2 16 15,3 2-496-15,1-2-80 0,-1 3-32 0,2 0 0 16,2 0-16-16,-1 0 0 0,3 1 0 0,1 2-17856 16</inkml:trace>
  <inkml:trace contextRef="#ctx0" brushRef="#br0">24806 17835 9215 0,'2'0'816'0,"-1"0"-656"0,0 3-160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5T16:35:04.254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33685 6603 11055 0,'1'-2'976'16,"2"1"-784"-16,-2 1-192 0,-1 0 0 0,1 0 224 0,-1-3 0 0,3 2 0 0,-1 0 0 0,2-3 96 0,-1 0 32 0,4 0 0 0,-2 2 0 0,1 0 1200 0,-1 0 240 0,0 0 64 16,-2 2 0-16,0-3-192 0,-2 3-16 0,2 0-16 15,-2 0 0-15,0 0 416 0,-1 0 96 0,1 0 16 16,-1-1 0-16,-1 1-688 0,1 0-128 0,0 0-16 0,0 0-16 16,0 0-720-16,0 0-144 0,0 0-16 0,0 0-16 15,0 0-256-15,-20-6-160 0,15 7 192 0,0 2-192 16,0 0 0-16,-1 2 0 0,0-1 0 0,0 0 0 15,0 2 336-15,-2-2-32 0,2 1-16 0,0-2 0 16,1 1-96-16,0 1 0 0,0-5-16 0,1 4 0 16,2-4 96-16,-1 0 32 0,1 0 0 0,-1 0 0 15,2-3-48-15,1 2 0 0,-1 1 0 0,0-3 0 16,1 1-96-16,-2 1-32 0,2-2 0 0,0 1 0 16,-1 1-128-16,0-2 0 0,1 2 0 0,-2 0 0 15,0 1 0-15,1 0 0 0,-1 2 0 0,-1 1 128 16,2 0 64-16,-2 0 16 0,1 0 0 0,1 1 0 0,-1 1-208 15,1-1 0-15,0-2 0 0,0 2 0 0,0 0 0 16,-2-2 0-16,2 2 0 0,-3-2 0 0,0 2 0 0,-2-1 128 16,-1 0-128-16,-3 3 0 0,1-2 0 0,-6-1 144 15,-4 3-144-15,-7 0 128 0,-4-1 144 0,-6 4 32 16,-5 0 0-16,-3 4 0 0,1-1-304 0,-3 1 0 16,0 0 0-16,1 3 0 0,1 2 0 0,1-1 0 15,-2 4 0-15,3-1 0 0,5 1 0 0,5 1 160 16,3-3-160-16,6 0 128 0,3 0-128 0,5-2 160 15,5 0-160-15,3 0 160 0,5-4-160 0,0 2 0 16,5-3 0-16,3-2 0 0,1-2 0 0,5-2 0 16,1-1 0-16,3-4 0 0,4-1 0 0,3 0 0 15,3-1 0-15,3-5 0 0,2-1 0 0,3 1 0 0,5-4 0 16,0 2 0-16,2-1 0 0,1 4 0 0,0-1 0 16,-1 1 0-16,-1 4 0 0,-5 1 0 0,-2 1 0 0,-5 4 0 15,-1 1 0-15,-3 4 0 0,-3 0 0 16,-4 5 0-16,-2 1 0 0,-4 4 0 0,-1 1 0 0,-4 1 0 15,-2 1 0-15,-4 2 0 0,-1-3 0 0,-6 1 0 16,-1 3 0-16,-3 1 0 0,-23 26-176 16,14-30 176-16,-1 0 0 0,0-1 0 0,-1-3 128 15,0-1-128-15,2-6 0 0,0 1-128 0,3-3 128 16,2 0 0-16,2-4 0 0,1 0 0 0,4 0 0 0,0-2 0 16,3 0 0-16,2-2 0 0,0 2 0 0,2-2 0 15,1 4 0-15,2-2 0 0,0 2 0 0,0 0 0 0,2 1 0 16,0-1 0-16,-1 0-128 0,3 0 128 0,-1 2 0 15,3 0 0-15,1-2 0 0,-1 2 0 0,3-2 0 16,2 0 0-16,0-1 0 0,-2-1 0 0,3 0 0 16,2 2 0-16,-1-2 0 0,2 2 0 0,-1 2 128 15,-1 2-128-15,-4 0 128 0,0 5-128 0,-4 4 0 16,-4 0 0-16,-5 6 0 0,-3 5 0 0,-6 1 0 16,-4 3 0-16,-5 1 0 0,-3 3 0 0,-5-1 0 15,-1 2 0-15,0-1-128 0,3-7 128 0,3 1 0 16,2 0 0-16,2-1 0 0,4-2 0 0,4-5 0 15,3 2 0-15,1-1 0 0,5-3 0 0,2-2 0 16,2-1 0-16,3-3 0 0,2-3 0 0,2 2 0 16,3-3 0-16,0 1 0 0,3-1 0 0,1 2 0 0,2-2 0 15,1-2 0-15,-2 2 0 0,-1-3 0 0,-1 2 0 16,0 0 0-16,-3-1 0 0,0 3 0 0,-3-4 0 0,-1 4 0 16,-2-3 0-16,-2 2 0 0,-2-4 0 0,-1 3 0 15,-1-1 0-15,0 2 0 0,0-1 0 0,0 0 128 16,0 2-128-16,-1-4 0 0,1 4 0 0,0-3 0 15,0 2 0-15,0 0 0 0,0 2 0 0,0 1 0 16,0 5 0-16,0-2 0 0,1 4 0 0,-1 4 0 16,-1 2 0-16,0-2 0 0,-3 5 0 0,-1-3 0 15,-3 2 0-15,-3 1 0 0,-4 3 0 0,-4 1 0 16,-2 3 0-16,-4-2 0 0,-1 1 0 0,0-2 0 0,2 1 0 16,-1 3 0-16,0-1 0 0,4-2 0 0,5-2 0 15,4-8 0-15,7-4 0 0,6-1 0 0,5-5 0 16,5 0 0-16,5-3 0 0,7-1 0 0,4-2 0 0,5 0 0 15,6-2 0-15,2-2 0 0,-2 2 0 0,3 1 0 16,1-3 0-16,-1 4 0 0,-5 2 0 0,-4 4 0 16,-1 3 0-16,-6 3 0 0,-7 4 0 0,-7 2 0 15,-8 3 0-15,-8 5 0 0,-4-1 0 0,-6-1 0 16,-7 3 0-16,0 2 0 0,2-7 0 0,-1 5 0 16,-4 3 0-16,1 3 0 0,3-2 480 0,1-1 80 15,4 0 16-15,2 0 0 0,4 0-320 0,3-1-48 16,3-1-16-16,2-3 0 0,2-1-192 0,1 1 0 15,3-3 128-15,0 0-128 0,3 2 128 0,1-1-128 16,2 7 176-16,1-2-176 0,2 3 384 0,-2 1-16 16,1 2-16-16,-2 2 0 0,-1-1-352 0,-4-1 0 15,-3-2 0-15,-2 3 128 0,-5 0-128 0,-3 6 0 0,-6 0 0 16,-3 3 0-16,-2 3 0 0,-1-4 0 0,3-4 0 0,1-2 0 16,2-5 0-16,4-5 0 0,4-3 0 0,5-3 0 15,5 1 0-15,4-3 0 0,5-3 0 0,3 1 0 16,4-1 0-16,3 2 0 0,2-3 0 0,2 1 0 15,1 3 0-15,0-4 0 0,-6 3 0 0,0-2 0 16,-3 0 0-16,-3 5 0 0,-4 1 0 0,-6 6-128 16,-4 5 128-16,-6 2 0 0,-6 2 0 0,-5 0 0 15,-2-3 0-15,-2 1 0 0,4-8 0 0,1 1 176 16,-2-2-176-16,1-1 0 0,-1 2 0 0,2-3 0 16,0 1 0-16,3 0 0 0,3-2 0 0,-1 2 0 15,4-1 0-15,1 3 0 0,3 2 0 0,2-2 0 0,3 1 224 0,1-3 64 16,2-1 16-16,1 1 0 0,-1 0 16 0,1 3 16 15,-2 0 0-15,-2 4 0 0,-2 4-336 16,-2 2 0-16,-2 3 0 0,-3 0 0 0,-2-2 0 0,-1 2 0 16,-1 0 0-16,0-3 0 0,1-1 0 0,0 0 0 15,1 1 0-15,2-1 0 0,1 1 0 0,3-1 0 16,0 2 0-16,1-4 0 0,2-3 0 0,2-1 0 16,0-2 0-16,2 1 0 0,1-3 0 0,2 2 0 15,3 2 0-15,2 1 0 0,1-2 0 0,2 1 0 16,0 1 0-16,1-2 0 0,-1-2 0 0,0-3 0 15,1 1 0-15,1 4 0 0,2 4 0 0,1 4 0 16,-4-1 0-16,-1-3 0 0,-4-1 0 0,-3-3 0 16,-3 4 0-16,-3-12 0 0,-1-8 0 0,-3 5 0 15,-2 7 0-15,-5 8 0 0,-6 7 0 0,-4 5 0 0,-3-2 0 16,-3 3 0-16,-5 2 0 0,2-2 0 0,7-12 0 16,-6 2 0-16,-5 10 0 0,-7 6 0 0,-4 7 0 0,-3 6 128 15,-2 3 128-15,2-3 16 0,2-8 16 0,3-1 0 16,5-6 224-16,1 2 32 0,7-3 16 0,5 0 0 15,4-7 16-15,5-2 0 0,6-7 0 0,3-3 0 16,7-5-432-16,3-2-144 0,2-5 0 0,2-1 0 16,4-2 0-16,1-1 0 0,1 0 0 0,3-5 0 15,0 1 0-15,1-2 0 0,0 0 0 0,-1-1 0 16,-2 5 0-16,-1-1 0 0,-2 1 0 0,-2 5 0 16,-5 0 0-16,-1-2 0 0,-5 5 0 0,-3-3 0 15,-2 5 0-15,-2-5 0 0,2 4 0 0,-2-1 0 0,2-2 0 16,2-5 0-16,5 5 0 0,2-6 0 0,4-2 0 15,2-2 0-15,3-3 0 0,4-3 0 0,0 0 0 0,5-1 0 16,2 1 0-16,1-4 0 0,0 4 0 16,0-1 0-16,-2 4 0 0,-5 7 0 0,-4-1 0 0,-7 4 0 15,-6 5 0-15,-6 9 0 0,-9 11 0 0,-6 9 0 16,3-16 0-16,-6 7 0 0,-9 7 0 0,-4 7 0 16,-5 2 0-16,1 2 0 0,0-3 0 0,2-3 0 15,6-5 0-15,4-5 0 0,4 1 0 0,7-6 0 16,4-4 0-16</inkml:trace>
  <inkml:trace contextRef="#ctx0" brushRef="#br0" timeOffset="20393.09">10705 15973 46079 0,'-11'-16'4096'0,"2"0"-3280"0,5 10-656 0,3-1-160 0,1 4-448 0,-5-3-128 0,-6-13-32 0,-9-6 0 0,-6-6 272 0,-6 2 48 0,-3 6 16 0,-4 5 0 0,-2 8 64 0,-5 5 16 0,-11 10 0 16,-7 2 0-16,-6 8-80 0,-6 4-16 15,-3 3 0-15,-4 2 0 0,-1 3 288 0,-4 5 0 0,-1 6 0 16,2 1 0-16,5-2 256 0,3 3-32 0,1 1-16 16,4 7 0-16,3 3-80 0,4 5 0 0,7-1-128 15,4 2 192-15,3 0-32 0,9-4-16 0,6-3 0 0,5 1 0 16,5-1-144-16,5 2 128 0,6 0-128 0,6 3 128 16,5-5-128-16,6 1 0 0,6 2 0 0,6-2 0 15,7 0 0-15,7-1 0 0,6 1 0 0,6-4 0 16,7 4 0-16,3-7 0 0,5 1 0 0,5-5 0 15,4-1 128-15,5-5 0 0,2 4 0 0,9-5 0 16,5 2 112-16,5-5 16 0,4-1 0 0,6-11 0 16,2-1 32-16,4-9 16 0,3-7 0 0,-2-1 0 15,-4-1-64-15,-2-7-16 0,0-5 0 0,-8-7 0 16,-4-4 48-16,-7-2 16 0,-2-2 0 0,3-6 0 0,1-6-16 16,-4-5 0-16,-7-1 0 0,-7-4 0 0,-3 0-272 15,-8-1 128-15,-6 3-128 0,-5-2 0 0,-6 0 320 0,-5-4-32 16,-3 2-16-16,-6-1 0 0,-4 3 288 0,-5 1 48 15,-3 4 16-15,-4-4 0 0,-1-1-80 0,-3-1-16 16,-4 4 0-16,-4-4 0 0,-1 4-320 0,-6 3-64 16,-4 2-16-16,-4 1 0 0,-5 3-128 0,-5 3-176 15,-6 6 48-15,-6 1 0 16,-5 3-256-16,-11 3-64 0,-6 3 0 0,-8 3 0 0,-5 0 304 16,-11 6 144-16,-9 4-160 0,-9 1 160 0,-6 4 0 0,-4 2 0 15,-1 5-128-15,-3 1 128 0,-5 1 0 0,5 0 0 16,13 3-160-16,1-4 160 15,3-1-880-15,2-9-96 0,2-7-32 0,20-21 0 0</inkml:trace>
  <inkml:trace contextRef="#ctx0" brushRef="#br0" timeOffset="21558.12">3105 9559 38703 0,'-7'-4'3440'0,"-1"-1"-2752"0,3 4-560 0,0 1-128 0,0 0 0 0,-2 0 128 0,-7-3-128 0,-9-3 128 0,-11 0-128 0,-5 0 0 0,-8-2 0 0,-3 0 0 0,-3 0 0 0,-1 0 0 16,-2 1 0-16,1-1 0 0,-4 3-256 0,3-4-48 15,1 3 0-15,1-3 0 0,-1 4 112 0,0 3 32 0,-1 4 0 16,-3 2 0-16,-2 6 448 0,-3 2 96 0,-2 1 0 16,1 5 16-16,0 5 224 0,-9 3 32 0,-6 8 16 0,-6 11 0 15,-3 3-160-15,2 8-16 0,1 0-16 0,5 8 0 16,4 0-80-16,7 5-16 0,4 3 0 0,4 4 0 15,7 10-384-15,6-5 0 0,12-10 0 0,5 8 0 16,7 9 0-16,8 5 0 0,10 3 0 0,4-13 0 16,4-14 0-16,8 8 0 0,7 11 0 0,9 3 0 15,7 2 0-15,5-5 0 0,5-7 0 0,3-7 0 16,4-2 0-16,6-5 0 0,-1-6 0 0,7-2 0 16,4-6 0-16,-1-6 0 0,-6-7 0 0,10-1 0 15,8 0 0-15,1-7 0 0,-9-8 0 0,3-5 0 16,7-2 0-16,0-6 0 0,-2-6 128 0,0-6-128 0,0-8 192 15,-6-4 16-15,-4-3 0 0,3-9 0 0,4-10 176 16,-4-9 16-16,-3-3 16 0,-7-7 0 0,-2-10-144 0,-5-7-16 16,-5-3-16-16,-4-12 0 15,-2-10 112-15,-8-3 32 0,-3 4 0 0,-7-9 0 0,-4-1-384 16,-8 1 0-16,-7 4 0 0,-7 1 0 0,-3 5 0 0,-6 1 128 16,-7-1 0-16,-5 6 0 0,-4 8 64 0,0 11 0 15,3 8 16-15,-7-5 0 0,-6-7 80 0,-8 0 16 16,-1 7 0-16,-4-2 0 0,1 3-80 0,-2 5-16 15,1 3 0-15,0 1 0 0,4 4-208 0,0 5 0 16,3 0 0-16,-1 5 0 0,2 5-128 0,1 3-32 16,0-1 0-16,0 4 0 15,-1 3-992-15,-2 5-192 0,0 7-32 0,-8 4-19888 0</inkml:trace>
  <inkml:trace contextRef="#ctx0" brushRef="#br1" timeOffset="71314.97">28674 17788 19343 0,'2'-1'1728'0,"-2"1"-1392"0,0-2-336 0,0-1 0 0,1 2 3024 0,0 1 544 0,2-3 96 0,-1 0 32 0,2-1-2736 0,1-1-560 0,0 1-96 16,-2-2-32-16,0 4 1120 0,-2 2 208 0,-1 2 64 0,-1 1 0 0,0 0-752 0,-3 6-144 0,-1-2-16 0,-1 6-16 15,-3-1-256-15,-1 2-48 0,-2 4-16 0,-3 1 0 0,-2 3-48 16,3-6-16-16,3-3 0 0,-3 3 0 0,-4 5-176 15,-7 6-48-15,-3 6 0 0,-1-4 0 16,1 0-128-16,1-1 0 0,2-5 0 0,1-2 0 16,6-9-512-16,-1 1-96 0,-1-2-16 0,2-2 0 15,-1-6-256-15,2-3-48 16</inkml:trace>
  <inkml:trace contextRef="#ctx0" brushRef="#br1" timeOffset="71539.63">28284 17839 41471 0,'-7'5'1840'0,"5"-4"368"0,1 2-1760 0,2-1-448 15,3-1 0-15,1 2 0 0,0-3 0 0,3 4 0 16,5 2 0-16,4 2 0 0,5 6 384 0,2 5 32 0,-1 3 16 0,1 3 0 16,-2 0 176-16,1 6 32 0,1-2 16 0,-1-1 0 15,2 4-192-15,1-3-32 0,1-3-16 0,-1 1 0 16,3-1-416-16,-1-1 128 0,-1-2-128 0,1-1 0 15,-2 2 0-15,-3-4-224 0,-3-2 32 0,-3-2 0 32,-2 0-608-32,-3-1-112 0,-1-4-32 0,-2-2-18672 0</inkml:trace>
  <inkml:trace contextRef="#ctx0" brushRef="#br1" timeOffset="71830.38">29146 18271 50687 0,'-13'16'2240'0,"3"-6"464"0,2-2-2160 0,4 0-544 0,4-6 0 0,1 2 0 16,3-2-928-16,-2 4-288 0,4 4-64 0,-1 4-16 15,3 4 640-15,-1-1 128 0,-1 1 16 0,-1-2 16 0,2 3 80 0,-4-1 16 0,0-8 0 16,0 4-18864-16</inkml:trace>
  <inkml:trace contextRef="#ctx0" brushRef="#br1" timeOffset="72383.55">31636 17671 38703 0,'0'0'3440'0,"0"-3"-2752"0,1 3-560 0,0 0-128 0,-1 0 192 0,0 3 0 0,0-3 0 0,0 2 0 0,-1 2 368 0,-1 2 80 0,-4 4 0 0,-2 0 16 0,-2 5 208 0,-2-2 32 0,-3 6 16 0,-2 2 0 16,-2 1-208-16,-2 4-32 0,1 0-16 0,1 1 0 16,0-4-320-16,-1 0-64 0,-5 6-16 0,0 1 0 15,-3 5-400-15,0-6-96 0,1-1-16 0,-3-2 0 16,4-1-704-16,0-6-160 0,3-1-32 15,0-5-18752-15</inkml:trace>
  <inkml:trace contextRef="#ctx0" brushRef="#br1" timeOffset="72593.92">31108 17791 50687 0,'-7'12'2240'0,"4"-4"464"0,4 0-2160 0,3 0-544 0,3-2 0 0,1-1 0 16,0 1-448-16,6 4-192 0,7 6-32 0,8 6-16 0,5 7 496 0,4 2 192 15,-3-2-128-15,0 2 128 0,-2-5 240 0,1 1 128 16,0 2 16-16,1-7 16 0,-2 0-400 0,1-3-192 16,-4-3 0-16,-2-3-21600 0</inkml:trace>
  <inkml:trace contextRef="#ctx0" brushRef="#br1" timeOffset="73074.61">31855 18183 47919 0,'-9'0'2112'0,"5"0"448"0,2-4-2048 0,3 2-512 0,3-1 0 0,0 2 0 16,-1-4-768-16,4 0-256 0,1-4-48 16,3-1-16-16,3-2 1088 0,1-4 0 0,0 4 0 0,-1-1 192 0,2 1 192 0,-2 4 48 15,1 0 0-15,-1 2 0 0,-1 2-432 0,1 0 0 16,-2 2-224-16,-1 2 80 0,0 0-96 0,-1 2-16 15,0 3 0-15,-4 0 0 0,1 1 0 0,-4 4 0 16,1-2 0-16,-3 0 0 0,-1 1 0 0,-1 1 0 16,-3 0 0-16,-1 0 0 0,-2 2 0 0,-3 3-16 15,-4-2 0-15,0 2 0 0,-3 1 64 0,-1 2 16 0,-3 3 0 16,-1 1 0-16,-2 0 192 0,-1 3 208 16,2 1-32-16,-1 1-16 0,5-1 32 0,1-4 0 15,5 1 0-15,2-1 0 0,4-4 416 0,4-2 96 0,3 0 0 0,2-1 16 16,2-4-480-16,1 1-112 0,2-3 0 0,1-2-128 15,0-1 0-15,2 0 0 0,1-2 0 16,0-2-144 0,-1-1-304-16,5-1-64 0,1 0-16 0,4-1 0 15,1-4-48-15,3-1-16 0,-1-1 0 16,3-3-11856-16,-1-3-2368 0</inkml:trace>
  <inkml:trace contextRef="#ctx0" brushRef="#br1" timeOffset="79243.36">27936 16795 30399 0,'-8'4'2704'0,"1"-2"-2160"0,4 1-544 0,3-3 0 0,1 0 1920 0,-1 0 256 0,0 0 64 16,-1 0 16-16,2 0-1264 0,1 0-256 0,5-3-48 0,1-3-16 0,5 3-336 0,0-4-64 0,3 4-16 0,0-3 0 0,3 3 0 0,-1-1 0 16,5 2 0-16,-1 1 0 0,0 1-112 0,3 0-16 15,1 3-128-15,1-1 192 0,1 4-192 0,-2 2 144 16,2 2-144-16,-4-1 128 0,-1-2-128 0,-2 2 0 0,-3 1 0 16,-2-1 0-16,-2 0 0 0,0 1 0 15,-1-1 0-15,-2 1 0 0,2 2 0 0,-6-2 0 0,0-2 0 16,-3 0 0-16,0 1 0 0,-3-3 128 15,-1 1-128-15,-2 2 192 0,-3-3 0 0,-2 2 16 16,-1 0 0-16,-2 2 0 0,-1 0-32 0,-3 3-16 0,-1 3 0 16,-1 0 0-16,0 2-160 0,-2 2 0 0,-2 4 0 15,-1-1 0-15,-1 4 0 0,-2-1 0 0,1-1 0 16,-1-2-176-16,3-2 176 0,0-1 0 0,3-1 0 0,1-3 0 16,4-1 0-16,3-5 0 0,3-3 0 0,2-2 0 15,1-1-336-15,4-2 16 0,-1-4 0 0,2 2-12752 16,0-4-2544-16</inkml:trace>
  <inkml:trace contextRef="#ctx0" brushRef="#br1" timeOffset="79533.86">28532 17320 9215 0,'-5'12'816'0,"0"-6"-656"0,0 0-160 0,4-2 0 0,1-1 7440 15,1-3 1456-15,1 3 304 0,0 1 48 0,1 0-7520 0,0 4-1488 0,2 1-240 0,-1 2-192 0,-3 0 192 0,0 0-192 0,-2 2 192 0,-1-2-192 16,-1-1-448-16,1 0-80 0</inkml:trace>
  <inkml:trace contextRef="#ctx0" brushRef="#br1" timeOffset="80008.48">29139 16652 42383 0,'-10'4'3776'0,"3"-1"-3024"0,3 0-608 0,3 0-144 0,1 0 320 0,-1 1 16 16,-4 2 16-16,-5 4 0 0,-2 5-352 15,-3 2 0-15,-1 0 0 0,1 3 128 0,-1-6-128 0,-2 0 0 16,2 2 0-16,2-1 0 0,-1-1 0 0,1 1 0 16,3-2 0-16,-1 2 0 0,2-1 0 0,1-4 0 15,0 0-128-15,3-2 128 0,1 1 0 0,2-3 0 16,0 1 0-16,4-3 0 0,-1 1 0 0,3-4 0 16,1 2 0-16,0-3-128 0,5 0-48 0,2-4 0 0,3 2 0 0,3-7 0 15,4 2-16-15,3 0 0 0,0 1 0 16,1 0 0-16,1 2 192 0,-1 2-208 0,0 2 80 0,-2 2 128 15,-1 5-128-15,-3 2 128 0,-2 1 0 0,-4 5 0 16,-4-2 0-16,-1 0 0 0,-3 6 0 16,-4-1 0-16,0 4 160 0,-2 1 0 0,-3-1 0 15,-2 0 0-15,0 1 64 0,-3-1 16 0,2 0 0 0,-2-3 0 16,-1 3-112-16,-1-4 0 0,0 2-128 0,-2-1 192 16,-1-3-192-16,-1 0 0 0,-1-1 0 0,-1-5 0 15,-2 2 0-15,1-2 0 0,-2-1 0 0,0-6 0 16,0-2-512-16,-1-2-64 15,1-5 0-15,2-3 0 0</inkml:trace>
  <inkml:trace contextRef="#ctx0" brushRef="#br1" timeOffset="80215.82">28928 16719 43311 0,'-5'6'3840'0,"2"-6"-3072"0,3 0-608 0,5-3-160 0,3 0 688 0,2 0 96 0,5-3 32 0,9-1 0 0,12-5-512 0,11-1-112 0,10-6 0 0,4 1-16 0,-1 0 16 0,1 4 0 15,1-1 0-15,-2 1 0 0,1 4-192 0,-3-2 0 16,1-1 0-16,4 0 0 0,4-2 0 0,-1-1-256 16,-5 0 64-16,1-5-20784 0</inkml:trace>
  <inkml:trace contextRef="#ctx0" brushRef="#br1" timeOffset="82158.08">31214 16532 36863 0,'-1'0'3264'0,"1"0"-2608"0,1 0-528 0,1-3-128 0,-1 3 416 15,0 0 48-15,0 0 16 0,0 0 0 0,2-2 192 0,-2 2 32 0,0 0 16 0,-1 0 0 0,0 0-16 0,0 0-16 0,0 0 0 0,0 0 0 0,0 0-464 0,2 25-96 0,-5-17 0 16,-3 3-128-16,0 4 160 0,-3-2-160 0,0 5 128 0,-2-2-128 0,0 4 256 15,-1 1-16-15,-1 1-16 0,1 1 0 0,-1-4-32 16,0 2 0-16,0 2 0 0,-1-4 0 16,2 4-16-16,0-5-16 0,4-2 0 0,-1-3 0 0,4-1 96 15,1-2 32-15,3 2 0 0,2-4 0 0,1-2-128 0,1 0-32 16,2-1 0-16,3-1 0 0,-1 2 0 0,3-6 0 16,0 0 0-16,4-3 0 0,0 1-128 0,5-3 0 15,2-1 0-15,1-3 0 0,2-1-224 0,2 0 80 16,1-2 16-16,0 2 0 15,-1-2-480-15,-1-1-96 0,-2 1 0 0,-2-3-16 16,-1 2-320-16,-1 0-64 0,-1 0-16 0,-3-2-17808 0</inkml:trace>
  <inkml:trace contextRef="#ctx0" brushRef="#br1" timeOffset="82426.34">31595 16485 37775 0,'-16'6'3360'0,"5"-2"-2688"0,2 2-544 0,4 0-128 15,5-2 1456-15,0-2 256 0,2 5 48 0,-4 0 16 16,0 8-1424-16,-2 3-352 0,-2 8 0 0,-3 3 0 16,-2-1 0-16,0 4 0 0,-1 2 0 0,-1 2 0 15,-2-4 576-15,1 2 64 0,-2 3 0 0,-1-2 0 16,0 3-224-16,-1 1-32 0,0-1-16 0,2 2 0 0,1-4-64 0,1 1-16 15,0-3 0-15,2-2 0 0,0-1-288 16,3-5 0-16,1-1 0 0,3-8 0 16,3-2-752-16,0-2-144 0,5-6-48 0,3-2-19792 15</inkml:trace>
  <inkml:trace contextRef="#ctx0" brushRef="#br1" timeOffset="82647.08">31603 17159 9215 0,'-9'12'816'0,"3"-6"-656"16,0 1-160-16,3-4 0 0,2 0 7696 0,2-2 1520 0,0 1 288 15,-1 1 64-15,0 3-7760 0,0 2-1552 0,0 1-256 0,0 3-144 16,0-3 16-16,0-1 0 0,2 1 0 0,-2-3-18976 15</inkml:trace>
  <inkml:trace contextRef="#ctx0" brushRef="#br1" timeOffset="83251.75">32212 16558 15663 0,'1'-4'688'0,"1"-2"144"0,1 3-656 0,0 0-176 0,-2 3 0 0,-1 0 0 0,0 0 0 16,0-3-256-16,1 2 64 0,-1 1 16 0,-2 0 3872 0,-3 0 768 16,-3 4 144-16,-1-1 48 0,-4 4-2016 0,0-1-400 15,-3 3-64-15,-4 0-32 0,-1 1-1248 0,-4 3-240 16,-1 0-48-16,0 2-16 0,0-1-64 0,0 1-16 15,1-2 0-15,2 2 0 0,2-1-256 0,1 0-64 16,2 0-16-16,3 1 0 0,1-3-176 0,4-1 0 16,3-2 0-16,2 0 0 0,2-3 192 0,2 1-64 15,2-1 0-15,2-2 0 0,1 1-128 0,2 1 0 16,1-2 0-16,1 0 0 0,1-2 0 0,3 2 0 16,0-4 0-16,2 2 0 0,0 0 0 0,1 0 0 0,3 1 0 15,-1 0 0-15,-2 1 0 0,1 2 0 0,1 0 0 0,-1 3 0 16,0 1 0-16,-1 0 0 0,2 2 0 0,-2 1 0 15,0 3 0-15,-3-4 0 0,1 2 0 0,-5 0 0 16,1 2 0-16,-1 1 0 0,-4 1 0 0,-1 1 0 16,-1-3 0-16,-2 1 0 0,-1 0 0 0,-3-1 0 15,2 1 0-15,-3-1 0 0,-1-4 0 0,0 0 0 16,-2 1-128-16,1-2 128 0,-2 1 0 0,-1-1 0 16,0-1 0-16,-1 0 0 0,1-4 0 0,-1-3 0 15,-1 0-160-15,-2-3 160 0,1 0 0 0,-2-3-144 16,0 0 144-16,-1-3 0 0,1 2 0 0,-1-4 0 0,1 0 0 15,0-4 128-15,3 0 0 0,2-4 0 0,3-1 432 16,2-4 80-16,2-1 32 0,2-6 0 0,5-1-96 16,1-3-32-16,3-3 0 0,5-2 0 0,2-1-272 15,2 0-48-15,3-3-16 0,1 0 0 0,1 3-64 16,1 3-16-16,1 3 0 0,-1 4 0 0,2-1-128 0,1 2 0 16,1 3 0-16,3 2 0 0,1 0 0 0,3 1 0 15,4 1-160-15,0 2 160 16,1-2-960-16,5-1-112 0,5-5-16 0,2-5 0 15</inkml:trace>
  <inkml:trace contextRef="#ctx0" brushRef="#br1" timeOffset="85561.9">10512 15069 28559 0,'-3'0'2544'0,"1"0"-2032"0,1 2-512 16,-2 2 0-16,1-1 192 0,-2-2-64 0,-2 4-128 0,-5 2 192 0,-4 3-1920 0,-5 3-384 0,-2 1-64 0,-2-3-32 0,2 2-784 0,-1-2-144 16,-1 0-48-16,2 0 0 0,0-3 2352 0,2 0 480 0,1 0 96 0,3 0 0 0,0 0 1664 15,3 0 320-15,-1-1 64 0,2 1 0 0,-1 2 208 0,1-2 48 16,1-2 0-16,0 0 0 0,1 0-416 0,1-2-80 16,3 1-16-16,2-1 0 0,0-4-384 0,3 2-96 15,1-1-16-15,1 2 0 0,1-1-16 0,0 3 0 16,2 1 0-16,1 0 0 0,-1 3-704 0,0-1-160 15,1 0-32-15,-2 1 0 0,1-2-128 0,-3-1 0 16,1 1 0-16,1-5 0 0,-2 4 0 16,1-2 0-16,0-3 0 0,0 1 0 0,2-2 0 0,2-2 0 15,2 1 0-15,0-3 0 0,2-1 128 0,0-1 80 16,1 0 32-16,-1-1 0 0,2-6 240 0,-1 0 48 16,1 0 16-16,-3-2 0 0,-1 2-224 0,-2 0-32 15,-1-3-16-15,-2 0 0 0,-1-2-144 0,-1-1-128 16,-1 3 144-16,0-2-144 0,0 2 0 0,-1 3 128 0,1 4-128 15,-2 5 0-15,0-3 0 0,-1 7 0 0,-1 0 0 16,-2 0 0-16,-1 2 0 0,1 3 176 0,-2-2-48 16,0 5-128-16,3 0 160 0,0-1-160 0,2 5 128 15,1 0-128-15,2-1 0 0,2 2 0 0,0 2 0 16,1 1 0-16,2 2 0 0,1-2 0 0,1 0 0 0,1-1 0 16,-2 1 0-16,1-2 0 0,1-2 0 0,-2 1 128 15,0 3-128-15,-1-6 0 0,-1 4 0 0,-2-1 0 16,-1-3 0-16,-2-3 0 0,0 2 0 0,0-6 0 15,1 1 192-15,-2-3 16 0,2-1 0 0,0-2 0 16,2-4 48-16,1-4 16 0,1-1 0 0,1 1 0 16,0-3-80-16,1 0 0 0,1-7-16 0,2-1 0 0,1-1-176 15,1-4 0-15,0 1 0 0,-2-3 0 16,0 2 0-16,-3 1 128 0,1-3-128 0,-3 5 128 0,0 1-128 16,-3 3 0-16,-1 6 0 0,-4 0 0 0,2 5 0 15,-3 2 0-15,-1-1 0 0,-3 4 0 0,0 0 0 0,1 2 0 16,-2 2 0-16,1 2-176 0,2 0 176 0,-1 2 0 15,0 5 0-15,-2 3 0 0,2 0 0 0,3 2 0 16,3 1 0-16,2 1 0 0,2 5 0 0,2 0 0 16,3 2 0-16,2-1 0 0,1 0-272 0,4 2 16 15,2 0 16-15,1-3-18624 0</inkml:trace>
  <inkml:trace contextRef="#ctx0" brushRef="#br1" timeOffset="86732.17">3828 9033 18431 0,'3'-5'1632'0,"-1"2"-1312"0,2-4-320 15,-2 5 0-15,0 1 160 0,0-2-32 0,2-3-128 0,1-4 192 0,2-2-192 0,1-4 0 0,-2 1 0 0,-4 4-160 0,0-2 160 0,-4 7 0 0,0 0-144 0,-3 2 144 0,-1 2 0 0,-2 2 0 0,-2 0 0 0,-2 0 0 16,-3 6 576-16,0-2 128 0,-2 4 16 0,-1 2 16 15,-2-1-128-15,-1 1-32 0,-3 0 0 0,1 0 0 16,-1-1-304-16,2 0-64 0,0-2-16 0,-1 2 0 16,0-3 0-16,-2-2 0 0,-1 1 0 0,2-4 0 15,3 2 208-15,1-3 48 0,1 0 0 0,4 0 0 0,3 0-256 16,5-3-32-16,2 2-16 0,3 1 0 0,7 0-144 16,3-2 0-16,-1 2 0 0,-2 0 0 0,0 0 0 15,2 0 0-15,6 2-176 0,5-1 176 0,5 5 0 0,0 1-128 16,-1-1 128-16,2 0 0 0,-2 3 0 0,0-4 0 15,2-3 0-15,-1 1 0 0,-3-3 0 0,-1 0 0 16,-4 0 0-16,-2 0 0 0,0-5 0 0,-1 0 0 16,-2 2 0-16,-2-3 0 0,-1 0 0 0,-2 0 144 15,-2 2-144-15,0-2 0 0,-2 2 336 0,-1-2-32 16,0 0-16-16,-2-3 0 0,-1 2 272 0,1 0 48 16,-2 2 16-16,1 2 0 0,0 5-624 0,1-1 0 15,1 4 0-15,2 2-13264 0</inkml:trace>
  <inkml:trace contextRef="#ctx0" brushRef="#br1" timeOffset="90155.2">10131 9107 3679 0,'-1'3'320'0,"0"-1"-320"0,-1-2 0 0,2 2 0 0,0 0 448 0,0-2 32 0,0 0 0 0,0 1 0 0,0 2-272 0,2-1-48 0,-2-1-16 0,0-1 0 0,0 0 688 15,0 0 144-15,0 0 32 0,0 0 0 0,0 0 272 0,0 0 64 0,19 5 16 16,-14-7 0-16,0 2-80 0,0-4-32 16,1 4 0-16,1-2 0 0,-2-2 112 0,-1 0 32 0,0 2 0 15,-1-1 0-15,-2 2 400 0,-1-1 96 0,0-2 16 0,-3 1 0 16,1 1-240-16,-2-2-64 0,-1 1 0 0,-1-4 0 16,1 4-496-16,-1-2-96 0,0 1-32 0,0-2 0 15,2 2-608-15,-1 0-128 0,1-1-32 0,1 2 0 16,0 0-208-16,1 2 0 0,0-1 0 0,0 2 0 15,1 0 0-15,-2 0 0 0,-1 2 0 0,1 2 0 16,-2 2 0-16,-1 1 0 0,-2 5 0 0,-2 1 0 16,2 2 0-16,-2-1 0 0,1 4 0 0,-1 1 0 15,0-1 0-15,2 2 0 0,-1-1 0 0,2 0 0 16,2 0 0-16,2-1 0 0,4 1 0 0,2-5 0 16,3-6 0-16,1 0 0 0,1-2 0 0,2 0 0 15,3-4 0-15,2-2 0 0,0-2 0 0,1 2 0 0,-1-4 0 16,-1 2 0-16,-2 2 144 0,-2-4-144 0,0-2 128 0,-3 0-128 15,1 2 0-15,-1-5 128 0,0-3 64 0,0-2 0 16,0 2 0-16,-1 0 0 0,0 2-64 0,-1-3-128 16,0 1 192-16,0-2-64 0,1 0-128 0,-2-2 128 15,0-1-128-15,-2 1 128 0,1 2-128 0,-3 0 0 16,-1-2 0-16,-1 4 0 0,2 2 0 0,-3 1 0 16,-1-1 0-16,-4-2 0 0,-1-1 240 0,-5 1-48 15,0 5 0-15,-2 0 0 0,0 7-48 0,-2 0-16 16,-1 7 0-16,3-3 0 0,-1 5-128 0,-3 1 0 15,-4 5 0-15,-3 3 0 0,1 2 0 0,4 2 0 16,2-3 0-16,4 1 0 0,4-2 0 0,2 1 0 16,2-1 0-16,6-1 0 0,2-5 0 0,1 1 0 0,4 0 0 15,1-3 0-15,3-2 0 0,2-1 0 0,2 2 0 16,-1-2 0-16,3 0 0 0,1-2 0 0,2-1 0 16,2-2 0-16,-1-4 0 0,-2-2 0 0,2-1 0 0,-2-2 0 15,0 0 0-15,2-5 0 0,-2 0-192 0,0-1 192 16,-1 0 0-16,0-2 0 0,-2 3 0 0,-2-2 0 15,-2 2 0-15,0-2 0 0,-1-1 0 0,-3 5 0 16,-2 0 0-16,-2-2 0 0,0 3 128 0,-5 2-128 16,1-2 192-16,-2 2-64 0,-2 2 0 0,-1-1 0 15,1 2-128-15,1 2 0 0,2 0 144 0,-4 4-144 16,0 0 128-16,-2 4-128 0,-1 0 160 0,1 2-160 16,-1 0 0-16,1 2 128 0,-2 3-128 0,0-1 0 15,1 0 0-15,-2 2 0 0,-2 7 0 0,-1-1 0 0,3 1 0 16,-1-1 0-16,3 2 0 0,3-1 0 0,3 1 0 0,3-4 0 15,5-4 0-15,4-1 0 0,1-1 0 0,5-2 0 16,3 0 0-16,4-4 0 0,3-2 0 0,0-2 0 16,3-5 0-16,1-2 0 0,-6 1 0 0,-1-2 0 15,-1 0 0-15,-2-4 0 0,2-3 0 0,-1-3 0 16,-2 0 0-16,-3 0 144 0,-5 1-144 0,-4-1 160 16,-2-4-160-16,-7 2 160 0,-1 5-32 0,-7-3-128 15,-4 4 192-15,-6 0-64 0,-4-2 48 0,-5 3 0 16,0 3 0-16,-3-1 0 0,0 4-176 0,0 1 128 15,2 0-128-15,0-1 128 0,1 8-128 0,3-3 0 16,0 2 0-16,4 2 0 0,4-2 192 0,0 5-32 16,2 4-16-16,-1 1 0 0,3 3-144 0,0 1-176 15,1 3 48-15,1-1 0 0,2 4 128 0,2-2 0 16,2 2 0-16,3-3 0 0,1-1 0 0,1-1 0 0,5 2 0 0,-1 0-128 16,4 1 128-16,1-2 0 0,3 1 0 0,1-7 0 15,-1 1 0-15,1-4 0 0,4-1 0 0,1 0 0 16,-3-5 0-16,3 1 0 0,2-4 0 0,2-4 0 15,-1 1 0-15,-2-4 0 0,2-2 0 0,-1 0 0 16,-1-4 176-16,-1-2-48 0,0 2 0 0,-4-2 0 16,-1 1-128-16,0-2 0 0,1 0 0 0,-1-6 128 15,-2 1-128-15,0 1 0 0,-1-1 0 0,-1 1 128 16,-2 2-128-16,0-2 0 0,0 3 0 0,-2 3 0 16,-1 2 0-16,-1 2 0 0,0 4 0 0,-1-1 0 15,0 4 0-15,-2 0 0 0,1 3 0 0,-2 3 0 0,0-2 0 16,-2 1 0-16,-1 5 0 0,-2 1 0 0,1 2 0 0,-1 0 0 15,0 4 0-15,2 0 0 0,1-1 0 16,-1 3 0-16,3-4 0 0,1 2 0 0,3 1 0 0,3-3 0 16,3 2 0-16,2-2 0 0,2-3 0 0,3 1 0 15,4-1 0-15,1-2 0 0,6-4 0 0,2 0 0 16,1 1 0-16,0-6 0 0,1-3 0 0,-4-1 0 16,0 0 0-16,-3 2 0 0,-1-2 0 0,-3-1 0 15,-1-2 160-15,-4-5-160 0,-3 2 0 0,-3-3 0 16,-3 2 0-16,-3 0 0 0,-4-3 352 0,-3 4-32 15,-2-1-16-15,-2 1 0 0,-2 2-304 0,-1 0 0 16,-3 2 128-16,-1-2-128 0,-2-3 0 0,-1 5 0 0,3 3 0 16,-1 2 0-16,4 1 240 0,2 1-64 15,-1 1-16-15,3 1 0 0,3 1-160 0,2 1 0 0,0 2 0 16,1 0 0-16,1 1 0 0,1 4 0 16,-1 6 0-16,0 2 0 0,2 2 0 0,-1 1 0 15,2 1 0-15,-3 1 0 0,2 1 0 0,-1-1 0 0,0-1 0 0,-2-2 0 16,1 1-128-16,0-1 128 0,1-4 0 0,-2-2 0 15,0 0 0-15,0-2 0 0,1-2 0 0,0-1 0 16,1-5 0-16,1-2 0 0,1-1 0 0,0-2 0 16,1-4 0-16,1-2 0 0,0-2 0 0,2-1 0 15,1-3 0-15,-1-2 0 0,4-1 0 0,-1-3 128 16,0 3-128-16,0 0 160 0,0 0-160 0,-1 0 160 16,3 1 32-16,-3-1 0 0,-2 0 0 0,0 1 0 15,-1 1-192-15,-1 2 0 0,1 2 0 0,-2-5 0 16,-2 2 0-16,2-2 0 0,0 3 0 0,-1-2 0 0,1 2 0 0,0 2 0 15,0 1 0-15,1 2 0 0,-1-2 0 16,0 3 0-16,2 2 0 0,-2 2 0 0,1 2 0 16,0 2 0-16,0 4 0 0,-2 0 0 0,1 7 0 0,-2 3 0 15,-2 6 0-15,-1 4 0 0,-2 2 0 16,-1 5 0-16,-2 0 0 0,0-1 0 0,-1 3-128 0,-1-6 128 16,1 2 0-16,-2-2 0 0,4-3 0 0,-4 1 0 15,1-1 0-15,1-1 0 0,-2-3 0 0,3-3 0 16,2-3 0-16,0-7 0 0,3 0 0 0,3-5 0 15,1-2 0-15,2-4 0 0,1-4 0 0,3-4 0 16,0 1 0-16,3-3 0 0,3-6 192 0,5-4-64 16,2-6 0-16,5-1 0 0,0 1 64 0,1 1 16 15,2-2 0-15,-3 4 0 0,-1 3-208 0,-3 2 0 16,-2 2 0-16,-4 4 0 0,-3 4 0 0,-3-1 0 16,-2 5 128-16,-4 0-128 0,-1 1 0 0,-2 0 0 15,-3 1 0-15,0 2 0 0,-3 1 0 0,-2 1 0 0,2-3 0 16,-2 3 0-16,0 0 0 0,0 0 0 0,1 3 0 0,2-3 0 15,1 1 0-15,0-2 0 0,1 1 0 0,0 1 0 16,0 1 0-16,0 1 0 0,0 0 0 0,1 4 0 16,-1-1 0-16,2 0 0 0,-1 1 0 0,0 2 0 15,2-3 0-15,-1 2-128 0,2 2 128 0,1 1 0 16,1 1 0-16,2-1 0 0,3 0 0 0,0-1 0 16,4-2 0-16,-1 0 0 0,2-1 0 0,2-5 0 15,6-1 0-15,1-2 0 0,3-1 0 0,1-5 0 16,0 1 0-16,0-4 0 0,-1 0 0 0,-2-1 0 15,-2 1 0-15,-3 0 0 0,-2-2 0 0,-3 2 0 0,-4 0 0 16,-3 0 0-16,-3-1 0 0,-3 1 0 0,-3-2 0 16,-3 2 0-16,0 0 0 0,-5-2 144 15,1 2-144-15,-3 0 0 0,0 1 0 0,-2 3 0 0,-2-2 0 16,-2 0 0-16,2 2 0 0,-4 4 0 0,5 0 256 16,-1 0-16-16,-1-2-16 0,-1 2 0 0,2-1-224 0,-2 6 0 15,2 3 0-15,0 0 0 0,-2 0 0 0,-1 0 0 16,-1 4 0-16,-1 3 0 0,1-1 0 0,-1 0 0 15,2 2 128-15,2-2-128 16,4-2-784-16,3 3-208 0,0-5-32 0,8-2-21264 16</inkml:trace>
  <inkml:trace contextRef="#ctx0" brushRef="#br2" timeOffset="171004.11">30561 16235 23951 0,'-1'0'2128'0,"1"0"-1696"16,0 0-432-16,0 0 0 0,1 0 208 0,-2-4-32 0</inkml:trace>
  <inkml:trace contextRef="#ctx0" brushRef="#br2" timeOffset="171157.7">30313 16225 23039 0,'-15'0'2048'0,"3"1"-1648"0,3 2-400 0,5-2 0 0,2 0 1088 0,-3 1 144 16,-5 0 32-16,-7 2 0 0,-4 2-1264 0,-2-2 0 15,4 1-208-15,1-2 16 16,5-1-688-16,2-2-128 0,2 0-16 0,3-2-16 0,1 0 768 16,0-2 272-16,2 0-192 0,2 2 192 0,0 0 640 0,1 0 208 15,-1 0 48-15,1 2 16 0,-2 0-128 0,1 2-16 16,0 2-16-16,0 0 0 0,-1 1-624 0,0 0-128 15,-1 0 0-15,1 1 0 16,1 0-1232-16,-2 0-192 0,2 0-48 0,0 2-9824 0</inkml:trace>
  <inkml:trace contextRef="#ctx0" brushRef="#br2" timeOffset="173192.44">30329 16192 32255 0,'-4'-4'2864'0,"0"2"-2288"0,2 2-576 0,1 0 0 0,1 2 480 0,-1-2-16 0,-1 0 0 0,-1-2 0 0,-1 0-1104 0,0 2-240 0,2-2-32 0,-2-2-16 0,2 1 736 16,-2-4 192-16,0 1 0 0,-1-3 0 0,-2 0 0 0,-2-1 0 0,-2-3 160 0,-4 1-160 15,-2 2 816-15,-7-5 64 0,-4 2 16 0,-8 3 0 16,-5-1-608-16,-6 3-112 0,-7 2-32 0,-12 4 0 31,-8 2-592-31,-8 2-128 0,0 5-32 0,-10 5 0 0,-2 1 416 0,-2 2 192 0,-1 5-160 0,1 0 160 16,1 1 0-16,6-3 0 0,8 2 0 0,7-4 0 16,7 0 624-16,7-1 16 0,5-3 0 0,8 1 0 15,8-7 48-15,2-1 16 0,4 0 0 0,2-2 0 16,5-3-448-16,2 3-64 0,3-2-32 0,0 2 0 15,1-3-160-15,1 0 0 0,1 2 0 0,2-1 0 0,-2 3 0 16,2 1 0-16,0-1 0 0,0 2 0 0,0 3 0 0,1-2 0 16,0 3 128-16,1-1-128 0,-1 3 0 0,1-2 0 15,2 2 0-15,-1-2 0 0,4 2 0 0,1-2 0 16,1-1 0-16,2 1 0 0,1-4 288 0,2 0 80 16,0 0 16-16,2-2 0 0,2-1-128 0,-1 0-32 15,0-3 0-15,0 3 0 0,1-3-96 0,-1 0 0 16,0-3-128-16,0 1 192 0,-1 1-192 0,0 1 0 15,0 0 0-15,0 0 0 0,0 0 0 0,0 0 0 16,-23 7 0-16,13 2 0 0,-1 1 0 0,-3 3 0 0,-2 4 0 16,-1 3 0-16,-3 2 0 0,0 1 0 15,0 4 0-15,1 0 0 0,-1 4 0 0,1 0 0 0,1-1 0 16,-1 1 0-16,1-3 0 0,-2-2 0 0,1 2 0 16,-2 0 0-16,1 0 0 0,-2-2 0 0,0 0 0 15,1-1 0-15,0-1 0 0,-3 1 0 0,0 4 0 0,0-3 0 16,1 0 0-16,2 1 0 0,2-1 0 15,2-1 0-15,2-2 0 0,1-1 0 0,3-1 0 16,0 2 0-16,1-1 0 0,0-4 0 0,3 1 0 16,0-3 0-16,0 3 0 0,1-6 0 0,0-1 0 0,1-2 0 15,1-1 0-15,1-2-128 0,-1 2 128 0,0-3 0 16,3-2 0-16,0 2 0 0,1-3 0 0,0 0 0 16,0 1 128-16,1-1-128 0,1 3 0 0,2-3 0 15,0 4 128-15,0-4-128 0,0 2 0 0,3 0 144 16,3 1-144-16,3-1 0 0,-2-1 0 0,5-4 128 15,9 3 0-15,5-6 0 0,-4 3 0 0,6-2 0 0,10-2 48 0,11 0 0 16,10-2 0-16,10-3 0 0,8 3-176 0,4 0 128 16,8 2-128-16,3 2 128 0,5-2-128 15,7 2 0-15,5-2-192 0,5 3 192 0,6 1-128 16,1 1 128-16,-3 3 0 0,1 1 0 0,-2 4-256 0,2 1 0 16,4 3 16-16,-3-3 0 0,1 4 16 15,-1-1 0-15,-3-1 0 0,0 2 0 0,3-4 224 0,-3 0 0 16,0-2 0-16,-1-2-144 0,-1-3 144 0,-9-2 0 15,-5 2 0-15,5-2 0 0,3 0 0 0,-1-1 192 16,-7 1-64-16,2-1 0 0,-1 0-128 0,3 3 0 16,0-3 0-16,-3 3 0 0,-3 1 0 0,-6 1-160 15,-1 1 160-15,-7 2-208 0,-6 0 208 0,-7 2 0 16,-4 0 0-16,-7-1 0 0,-5 1 0 0,-5-3 0 16,-3 2 0-16,-5-1 0 0,-3 0 0 0,-5-2 0 15,-4 0 0-15,-4-3 0 0,-4 0 128 0,-5-3 32 16,-2 0 0-16,-1 0 0 0,-1-3 16 0,-1-3 0 0,-1-3 0 0,-2 1 0 15,-2 0-16-15,0-6 0 0,-1 2 0 16,-3-3 0-16,0 1-160 0,-1-2 192 0,1 4-192 0,-3-3 192 16,0 2-192-16,-2-4 0 0,0 3 0 0,-2-2 128 15,0 1-128-15,-1-1 0 0,0-2 144 0,0 1-144 16,0-3 224-16,0 0-32 0,0-1 0 0,0-5 0 16,0 2 80-16,0-7 16 0,-1-1 0 0,0-4 0 15,-1-5-160-15,-1-2-128 0,-1 1 144 0,0-2-144 0,-1 0 0 16,0-4 0-16,2-3 0 0,-1 4 0 0,3 0 0 15,0 2 0-15,1-2 0 0,-2 3 0 0,4 1 0 16,-4 3 0-16,2 0 144 0,-1 5-144 0,0 2 0 0,0 3 0 16,-2 4 0-16,1 1 0 0,-2 3 0 0,0 1 0 15,1 3 0-15,-2 0 0 0,2 2 0 16,-2 0 0-16,-1 1 128 0,-1 2-128 0,-2 3 0 0,-1 1 0 16,-1-1 0-16,0 1 0 0,1 3 0 0,-1-3-144 15,0 2 144-15,-1 1-160 0,1-1 160 0,1 0 0 16,1 1 0-16,-4 1 0 0,2 1 0 0,-1 0 0 15,-2 2 0-15,0-1 0 0,0 2 0 0,-2 1 0 16,-2 0 0-16,1 0 0 0,-2 1 0 0,0 2 0 16,0-3 0-16,-2 2 0 0,1-2 0 0,-1 2 0 0,-2 0 0 15,-2-2 0-15,-1 0 0 0,-2 0 0 16,-6-2 0-16,-2 0 128 0,-3 0-128 0,-2-2 0 0,-4 1-128 16,-3-4 128-16,-1-1 0 0,-3 1 0 0,-1-2 0 0,-4 0 0 15,-3-1 0-15,-3 0 0 0,0 0 0 0,-3 2 0 16,-2-2 0-16,-4 0 0 0,4 4 0 0,-3-1 0 15,-3 4 0-15,-9 3 0 0,-3-3 0 0,-1 3 0 16,4 0 0-16,2 0 0 0,4 0 0 0,0 0 0 16,3 0 0-16,1 0-160 0,3 0 160 0,0 0 0 31,2 0-576-31,0 3-16 0,3-3 0 0,-2 0-12112 0,-1 1-2416 0</inkml:trace>
  <inkml:trace contextRef="#ctx0" brushRef="#br2" timeOffset="175286.44">27641 16895 8287 0,'2'-2'736'0,"-1"2"-592"0,1 0-144 0,-2 0 0 16,0 0 1376-16,0 0 240 0,1 0 48 0,0 0 16 0,2 0-208 0,0-2-32 0,0 2-16 0,-3 0 0 0,0 0-992 0,0 0-208 0,0 0-32 0,0 0-16 31,0 0-1200-31,21-2-224 0,-16 2-48 0,0 0-16 0,-2 0 464 16,1 2 80-16,0-2 32 0,-1 0 0 0,0 2 912 0,1-2 176 0,-2-2 32 0,2 2 16 15,-2 0 1072-15,0 2 224 0,0-2 32 0,-1 0 16 0,0-2 16 16,-1 2 0-16,0 0 0 0,-1 0 0 0,-1 2-416 0,-1-2-64 16,0 0-32-16,-1 0 0 0,-1 0-672 15,5 0-144-15,0 0-32 0,-22 0 0 0,9 0-32 0,-2 0-16 16,-3 2 0-16,-7 0 0 0,-3-2-352 16,-8 0 144-16,-6-2-144 0,-5 2 0 0,-4 2 272 15,-3-2-48-15,-4 0-16 0,-3-2 0 0,-1-2 432 0,0 0 96 16,2 0 16-16,3 2 0 0,4-2 32 15,3 1 16-15,5 6 0 0,4-2 0 0,4 2-512 0,3-3-96 16,6 2-32-16,4-1 0 0,5 2-160 0,2-3 0 16,4 2 0-16,3-2 0 0,4 0 0 0,1 2 0 15,1 0 144-15,3-2-144 0,2 2 128 0,0 2-128 16,2-1 160-16,2 0-160 0,0 4 144 0,1-4-144 16,1 3 128-16,2 1-128 0,0 0 0 0,-2-1 0 15,2 0 128-15,-2-1-128 0,2-1 0 0,-3-1 0 0,1 0 0 16,1-3 128-16,-2 1 16 0,1-2 0 0,0 1 0 0,-1-2 0 15,0 1-144-15,0-2 192 0,2-1-192 16,-1-2 192-16,0 0-192 0,2-4 0 0,0 1 144 0,-1-3-144 16,2 2 128-16,0-5-128 0,0 2 160 0,0-3-160 15,0-3 128-15,1-1-128 0,-1-4 0 0,1-1 144 16,-1-1-144-16,1-5 192 0,-1-1-192 0,0-3 192 16,0 1 0-16,0-1 0 0,-1-1 0 0,3-3 0 15,-3 0 0-15,3 1 0 0,0-3 0 0,-1 0 0 16,0 0 0-16,-1-1 16 0,0-1 0 0,-3 1 0 15,0-2-208-15,-1-3 0 0,-2-4 0 0,-2 0 0 0,-1-2 0 16,-1 0 0-16,-1 1 0 0,0-5 0 0,-2 0 0 16,1-5 0-16,-2-2 0 0,2-3 0 0,-1 2 0 15,2-6 0-15,0 2 0 0,1-7 0 0,0 0 208 16,0 2-48-16,0 3-16 0,0-2 0 0,2 0-144 16,-1 0 0-16,2 2 0 0,-1-2 0 0,3 0 128 0,1-3 0 15,2-1 0-15,1 2 0 0,-1 2-128 0,2 1 0 16,0 2 0-16,0-3 0 0,0 4 0 0,-2-1 0 15,1 4 0-15,-2-4 0 0,1 1 0 0,-1-4 0 16,1 0 0-16,-3 0 0 0,-2 0 0 0,0 2 0 16,-1-2 0-16,0 0 0 0,-2 0 0 0,0-3 0 15,-3 3 0-15,-2 4 0 0,0 0-192 0,-1-2 192 16,-1 2-160-16,-1 2 160 0,0 4 0 0,-2 1 0 16,0 2 0-16,-1-1 0 0,-1 1 0 0,0 0 0 0,0 1 0 15,-2 1 0-15,1 1 0 0,-2 0-144 16,-1 0 144-16,0 4 0 0,-2-1 0 0,1 4 0 0,-2 2 0 15,1-2 0-15,-1 2-192 0,1 0 32 0,-1 1 16 0,2 2 0 16,0 1 144-16,-1 3-192 0,3 0 192 16,-1 3-192-16,0 1 192 0,0 0 0 0,1 1 0 0,2 1 0 15,-1 3 0-15,2-2 0 0,-1 0 0 0,1 2-128 16,2 4 128-16,0-2 0 0,0 1 0 0,0-1 0 16,1 4 0-16,-1 1 0 0,0-1 0 0,1 1 0 15,-1 3 0-15,0 1 0 0,2 1 0 0,-1 4 0 16,0-3 0-16,1 5 0 0,2 0 0 0,-2-1 0 15,2 2 0-15,0-1 0 0,0 3 0 0,2 1 0 16,1 0 0-16,2 0 0 0,0-1 0 0,1 1-128 16,0 3 128-16,0-2 0 0,1 3 0 0,-1 2 0 0,1 0 0 15,1 2 0-15,0-1 0 0,1 2 0 16,-1 1 0-16,3 1 0 0,1 2 0 0,3-1 0 0,2 2 0 16,3-3 0-16,-1 4 0 0,5-3 0 0,0 0 0 15,6 1 0-15,4-3 0 0,3 0 0 0,4 1 0 0,-2-2 0 16,-2 1 0-16,3 0-128 0,2-3 128 0,3 1 0 15,0 0 0-15,0-3 0 0,-2 4 0 16,-3-3 0-16,-2 2 0 0,-2-1 0 0,1 2 0 0,-3-1 0 16,0-2 0-16,-2 2 0 0,-2-1 0 0,-3 2 0 15,-2 1 0-15,-3-3 0 0,0 2 0 0,-1 0 0 16,0 0 0-16,-3-2 0 0,-1 2 0 0,-1-4 0 16,-1 1 0-16,-1 1 0 0,-1-4 0 0,-2 1 0 15,0 0 0-15,-2 0 0 0,1-4 0 0,-2 0 144 16,1 1-144-16,-2-3 160 0,-1 2-160 0,0-2 0 0,-1-2 0 15,-3-1 0-15,2 2 128 0,-3-2-128 0,0 1 192 16,-1-3-64-16,-2 3-128 0,0 0 0 0,-2 0 0 16,0-2 0-16,-1 4 0 0,0-5 0 0,-2 5 0 15,0-2 0-15,-2 6 0 0,0-2 0 0,0 4-160 0,-1 0 160 16,1 3 0-16,2 2 0 0,-2 1 0 0,2 0 0 16,1 4 0-16,1-3 0 0,1 4-128 0,1-2 128 15,3 0 0-15,1 1 0 0,3-2 0 0,0-1 0 16,4 2 0-16,0-3 0 0,3 2 0 0,3 0 0 15,0 0 0-15,3-2 0 0,3 0 0 0,1 0 0 16,1 0 0-16,1 0-144 0,0 1 144 0,1 0 0 16,-2 1-240-16,1 0 48 0,0 2 0 0,0 0 0 15,-3 1 192-15,1-2 0 0,0 5 0 0,-1 0-144 0,-2 5 144 16,-1-3 0-16,-1 2 0 0,-3 0 0 16,1 2 0-16,-2 1 0 0,-1 1 0 0,-1 0 0 0,-2 0 0 15,-1 0 0-15,2-1 0 0,-3 1 0 0,-1 0 0 16,-1 3 0-16,1-3 0 0,-3 0 0 0,0 2 0 0,-3 2 0 15,-1-1 0-15,-3-1 0 0,-3 2 0 0,-2-1 0 16,-3 2 0-16,-4-2-13232 16,-4 4-2640-16</inkml:trace>
  <inkml:trace contextRef="#ctx0" brushRef="#br2" timeOffset="176525.58">26802 11519 23039 0,'-5'-4'2048'0,"2"2"-1648"0,0 2-400 0,2 0 0 0,2 0 2384 0,2 2 400 16,-1-2 80-16,2 1 16 0,2 2-2128 0,4 0-432 0,7 2-64 0,5 3-32 0,7-4-224 0,3 0 0 0,4-2 0 0,0 0 0 0,2-2-384 0,2 0 48 0,4 0 0 0,2-4 0 16,1 2-112-16,-1 0-32 0,-4 0 0 0,-4 0 0 0,-1-1 480 0,-6 2 0 15,-3 1 0-15,0 0 0 0,-2 0 576 0,-3 0 224 16,-2 1 32-16,-2-1 16 0,-1 3 160 0,-3-3 16 16,0 2 16-16,-1-2 0 0,0 2-432 0,0-2-96 15,0 0 0-15,0 0-16 0,1-2-304 0,0 2-48 0,0 0-16 16,-3-2 0-16,-2 2-128 0,1 0 0 15,3-3 0-15,1 2 128 0,1 1-128 0,-3 0 0 0,0 0 0 16,-2 0 0-16,-1-2 0 0,-3 2 0 0,1-2 0 16,-2 2 0-16,-2 0 144 0,-2-1 0 0,1 1 0 15,-3-1 0-15,0-2 144 0,0 2 32 0,-3-1 0 0,1-2 0 16,-1-1 0-16,1 1 16 0,-3-3 0 0,1 1 0 16,-1-3-144-16,0-1-48 0,0 0 0 0,-1 2 0 15,0-5-144-15,-2 3 0 0,1-2 0 0,-3 2 0 16,-1 0 0-16,-1-1 0 0,0 4 0 0,-2-2 0 15,-4 3 0-15,0 2 0 0,-2 0 0 0,-2 4 0 16,1 0 0-16,-3 0 0 0,2 0 0 0,0 0 0 16,1 0 0-16,3 0 0 0,2 0 0 0,3 0 0 15,3 0 0-15,1 2 0 0,5-2 0 0,2 0 0 16,2 0 0-16,0 0 0 0,1-2 0 0,2 2 0 16,0 0-256-16,1 0 80 0,1 0 16 0,0-2 0 0,-5 2 0 15,0 0 0-15,25-1 0 0,-14-1 0 0,1 2 160 16,2-1 0-16,2 1 0 0,0 0 0 0,4 1 0 15,-1 4 0-15,2-1 0 0,0 5-128 0,1 1 128 16,-1 2 0-16,0 0 0 0,-2 2 0 0,0-2 0 16,-3 1 0-16,-1 0 0 0,-2 2 0 0,0-2 0 0,-3 0 0 15,-2 0 0-15,1-4 0 0,-2 6 0 16,0-2 0-16,-2 0 0 0,-2 0 0 0,-2-1 0 0,1 0 0 16,-4 2 0-16,1-2 0 0,-2 1 0 0,-2-1 0 15,-3 2 0-15,0 0 0 0,-2 3 0 0,-2 1 0 16,0-1 0-16,-3 1 0 0,0 2 0 0,-2-2 0 15,-1-1 0-15,-2 2 0 16,0 2-368-16,-2-2-144 0</inkml:trace>
  <inkml:trace contextRef="#ctx0" brushRef="#br2" timeOffset="177492.56">26807 12790 39615 0,'-2'2'3520'0,"3"-2"-2816"0,1 0-560 0,3 0-144 0,0 0-192 0,3 0-64 0,4-2 0 0,7-2-16 0,9 1-544 0,7-2-96 0,7-3-32 0,2 0 0 0,2 0 496 0,0 2 112 0,2 3 16 0,0 1 0 16,-1 2-272-1,-2-1-48-15,-4-2-16 0,-2 0 0 0,-1-4 656 0,-2 1 0 0,-2 2 0 0,-3 0 0 16,-5-3 400-16,-2 0 64 0,-1-2 16 0,-4 2 0 16,-1-2 528-16,-3 2 96 0,-1 1 32 0,1-3 0 15,-1-1-512-15,-2-2-112 0,2 2 0 0,-2 0-16 0,2-2-320 16,-1-1-176-16,1 3 192 0,1-2-192 0,1 0 128 15,-1-1-128-15,0 3 0 0,-2 0 0 0,-2 4 0 16,-1-2 0-16,-2 1 0 0,-2 4 0 0,-1-1 0 16,-2 1 0-16,-3 1-128 0,0 2 128 0,-1 0 0 15,-3 2-192-15,0 1 192 0,-4 1-192 0,1-2 192 0,-2 2 0 16,-1 0 192-16,0-1-192 0,0 0 272 0,0-1-48 16,1 2-16-16,0-4 0 0,1 0 48 0,2 0 16 15,1-3 0-15,0 2 0 0,0-1-96 0,1-2-32 16,0-2 0-16,-2 0 0 0,1-3-144 0,-2 2 0 15,1-2 0-15,-1-1 0 0,-2 4 0 0,-2-4 0 16,0 4 0-16,-1 0 0 0,-2 3 0 0,-1 2 0 16,2-2 0-16,-2 3 0 0,2 0 0 0,2 0 0 15,3 3 0-15,0-3 0 0,4 1 0 0,3 2 0 0,1-1 0 16,3-2 0-16,3 0 0 0,1 1 0 0,3-1-128 0,3 3 128 16,0-3-208-16,2 0 16 0,2 2 16 15,1 2 0-15,-1 0 176 0,-1 2-192 0,1 0 192 0,-1 3-192 16,-1-2 192-16,-2 3 0 0,-1 1 0 15,-2 0 0-15,-2 0 0 0,0 2 0 0,-2 0 0 0,0 3 0 16,0 5 0-16,-2 2 0 0,-1-1 0 16,-1 0 0-16,-2 0 0 0,0-2 0 0,-1 1 0 0,0-1 0 15,-1 2 0-15,1-3 0 0,-1-3 0 0,-1-4 0 16,0 1 0-16,-2-1 0 0,0-2 0 0,-2 0 0 16,-1 2 0-16,-1-3 0 0,-1 2 0 0,-2 0 0 15,0 3-1296-15,-5-2-240 0,1 0-32 0,-2 5-14944 16</inkml:trace>
  <inkml:trace contextRef="#ctx0" brushRef="#br2" timeOffset="178458.56">27193 13862 35935 0,'-9'-4'3200'0,"3"1"-2560"0,2 0-512 0,3 3-128 0,2 0 784 0,-2-1 144 0,-1-2 32 0,-2 0 0 0,0-3-2752 0,1-3-528 0,3 2-112 0,1 0-32 16,5 1-416-16,-1-3-96 0,4 3-16 0,-1-1 0 15,3 1 1712-15,2 0 320 0,0-1 80 0,1 1 16 0,0 2 1632 0,-1 2 336 16,1-2 64-16,-1 4 16 0,1 0 752 0,1 0 160 16,1 0 16-16,1 0 16 0,1 0-896 0,3 0-176 0,5 0-32 15,2 1-16-15,4-1-352 0,3 0-64 0,-1 0-16 16,2 3 0-16,-1-3-384 0,1 0-64 0,0 0-128 15,-1 0 176-15,0 0-176 0,-4 0 0 0,-3-3 0 16,-4 3 0-16,-4-1 0 0,-3 1 0 0,-2-2-144 0,-4-1 144 16,-2 2 0-16,-3-1 0 0,-2-1 0 0,-3 2 0 15,-1-2 560-15,-1 2 64 0,-2-4 16 0,-2 2 0 16,1-1 64-16,-1-1 32 0,-1 1 0 0,0-3 0 16,-1 1-496-16,-1-3-112 0,1 3 0 0,-1-4-128 15,0 0 224-15,-2-2-64 0,0-1-16 0,-1 1 0 16,0-2 0-16,-2-1 0 0,1 3 0 0,-2 2 0 15,3 0-144-15,-2 2 160 0,-3 0-160 0,-1 2 160 0,5 2-160 0,-1 2 128 16,-5 2-128-16,-2 0 128 0,-1 4-128 16,2-2 0-16,1 4 0 0,5-2 0 0,0-2 0 15,5 2 0-15,1-1 0 0,4-2 0 0,2 1 0 0,-1-2 0 16,4 1 0-16,1 2 0 0,3-3-192 16,1 0 192-16,-1 0-160 0,2 0 160 0,5 0-192 0,-1 2 192 15,4-2-208-15,0 4 80 0,2 2 128 0,0 0-192 16,0 2 192-16,0 3-192 0,-1 3-64 0,1 2 0 15,-3 2-16-15,-2 3 0 0,-1 3 96 0,-3 3 32 16,-1-1 0-16,-3 0 0 0,-2-1 144 0,1-3 0 16,-3-2 0-16,2-5 0 0,-2-2 0 0,-1 0 0 15,-1-1 0-15,-1 0 0 0,0 1 0 0,-2-5 0 16,2 0 0-16,-3 0 128 0,1-4-128 0,-2 2-128 0,1-2 128 16,-2-2-17280-16</inkml:trace>
  <inkml:trace contextRef="#ctx0" brushRef="#br2" timeOffset="179261.52">26949 14848 32255 0,'-9'-4'2864'0,"1"1"-2288"0,6 3-576 0,2 0 0 0,2 0 176 0,1 0-176 0,-2-2 160 0,0 1-160 0,3-5-2288 16,4-1-544-16,6 1-112 0,3 0-32 0,6 0 1504 0,0 0 320 0,3 2 48 0,2-2 16 0,2 3 1376 0,2 0 288 16,3-1 48-16,1 1 16 0,1 0 1280 0,0-1 256 0,0 2 48 0,1-2 16 15,1-2-656-15,-1-1-128 0,0 2-32 16,0 2 0-16,-5 2-384 0,-1-2-80 15,1 1 0-15,-3 0-16 0,-1 0-752 0,0-4-192 0,2 2 0 16,-2-2 0-16,-5 0 0 0,-1 2 0 0,-5-1 0 0,-2 1 0 16,-1 1 0-16,-5-1 0 0,0 1 0 0,-4 0 0 15,-1 0 0-15,-1-1 0 0,-2 2 0 0,-1-2 0 16,-2 2 256-16,0-2 80 0,-2-1 16 0,0 0 0 16,-2 3 368-16,-1-4 80 0,-1-1 16 0,-1 0 0 15,-1 1-544-15,-3-3-96 0,-1 0-32 0,-1 2 0 16,-3-3-144-16,0 1 128 0,-1 0-128 0,-1-1 128 15,3 1-128-15,-1 2 0 0,-3-6 0 0,0 2 0 0,2 0 0 0,0-1 0 16,2-1 128-16,1 1-128 0,3 0 0 16,1-1 0-16,3 3 0 0,2 0 0 0,2 4 0 15,2 0 0-15,1 2 0 0,1-1 0 0,1 4 0 16,0-3 0-16,0 4 0 0,3 0 0 0,0 2 0 16,0 0 0-16,2 2 0 0,0 2-176 0,3 0 176 15,-1 0 0-15,1-2-144 0,3 2 144 0,3 0-224 16,1 3 32-16,-2-3 0 0,2-1 0 0,4 4 192 0,3 0-176 15,1 0 176-15,-2 1-160 0,0 0 160 0,-2 0 0 16,-1 1 0-16,-3 2-128 0,-3-2 128 0,0 0 0 16,-5 0 0-16,0 0 0 0,-3 0 0 0,-2 2 0 15,-3-1 0-15,-1 3 0 0,-1 1 0 0,-5 2 144 16,0 0-144-16,-4 3 160 0,0-3-160 0,-4 2 192 16,0-1-192-16,-2-3 192 0,-1-3-192 0,1 2 160 15,1-2-160-15,-1-1 160 0,1-2-160 0,0 0 0 16,1-2 144-16,-1 0-144 15,0 0-256-15,0 0-128 0,1 1-32 0,-1 3-17600 0</inkml:trace>
  <inkml:trace contextRef="#ctx0" brushRef="#br2" timeOffset="179995.74">26881 15914 40543 0,'-16'5'1792'0,"5"-5"384"0,3 3-1744 0,3-3-432 0,5 0 0 0,1 0 0 0,0-2-1040 0,2 1-304 16,0-2-48-16,3-1-16 0,3-1-352 0,5-1-80 0,2-1-16 0,2-2 0 0,5 2 1312 0,1 1 256 0,1-3 48 0,1 3 16 0,2 2 672 0,1 0 128 15,3 2 16-15,1-2 16 0,2 2 112 0,1-2 32 0,0 1 0 16,0 2 0-16,-3-5-240 0,0 1-64 0,0-2 0 0,-4 0 0 15,0-1-64-15,-2 0 0 0,0 2-16 16,0-4 0-16,-1 4-224 0,-1-3-144 0,0 0 192 16,-3-1-192-16,-1 1 0 0,0-1 0 0,-2 1 0 15,-2 0 0-15,-1 1 128 0,-4 0-128 0,-1 1 0 0,-3 1 0 16,-1 2 288-16,-3 1 0 0,-2 0 0 0,-2 0 0 16,0 3 352-16,-1-3 80 0,0 1 16 0,0 0 0 15,0 0-352-15,-1-2-64 0,0 2 0 0,1-2-16 16,-2 2-176-16,1-2-128 0,-1 0 144 0,1-2-144 15,-2 3 128-15,0 0-128 0,-1-3 0 0,0 2 0 16,0-2 0-16,-1-1 0 0,-2 1 0 0,-1 0 0 16,-2 0 176-16,-2-3-176 0,-1 2 192 0,-2 1-192 15,-2-3 208-15,1 2-64 0,0 0-16 0,0 1 0 0,1 3 32 16,0-4 0-16,3 2 0 0,-1 2 0 0,4-1-160 16,2-1 0-16,1 0 0 0,2 3 0 0,3-2 0 15,2-1 0-15,0 1-144 0,0 2 144 0,2 1-160 0,0 1 32 16,-1 0 0-16,1 0 0 0,1 0 0 0,2 1 0 15,1 4 0-15,0-4 0 0,2 4 128 0,0-1 0 16,2 2 0-16,0 0 0 0,2 0 0 0,2 2 0 16,1 0 0-16,1 5 0 0,1-3 0 0,2 2 0 15,1 1 0-15,-1 4 0 0,2 0 0 0,-2-4 0 16,-2 4 0-16,-1-1 0 0,-2 2 0 0,-4-3 0 16,-3 2 0-16,-2 1 0 0,-2-5 0 0,-3 0 0 15,-3 3 0-15,-2 0 0 0,-1-1 0 0,-4 1-160 0,-1 0 160 16,-5 2-18512-16</inkml:trace>
  <inkml:trace contextRef="#ctx0" brushRef="#br2" timeOffset="181441.44">10192 9499 8751 0,'0'-7'192'0,"-2"1"32"0,1 1 16 0,1 1 16 0,0 3-256 0,-1 1 0 0,0-3 0 0,-1 3 0 15,0-3 1888-15,-2-2 336 0,-1 1 64 0,-1 0 16 0,0 1-304 0,-1 0-48 0,-1-1-16 0,1 4 0 0,3-2-208 0,-2 2-64 0,-3-3 0 0,-1 3 0 0,0-1-32 0,2 1-16 0,-1-2 0 0,3 2 0 16,0-3-256-16,0 2-48 0,2-1-16 0,1-2 0 16,2-1-576-16,1 4-112 0,3-3-32 0,0 2 0 15,3-2-304-15,4-2-64 0,5-1-16 0,1 1 0 16,2-2-192-16,0 1 0 0,3 4 128 0,-1-1-128 16,1 5 0-16,0 4 0 0,-2 5 0 0,2 2 0 0,2 7 0 15,2 3 0-15,2 7 128 0,-2-1-128 0,-5-6 0 16,-2 1 144-16,4 5-144 0,1-2 128 0,-1-1-128 15,4-3-144-15,5 0 144 0,2-3-208 0,0-6 208 16,1-3 0-16,-3-3 0 0,3-5 0 0,2-2-160 0,3-4 160 16,0-2-160-16,-2 0 160 15,0-3-592-15,-4 2-32 0,-4 1 0 0,-5-1-17856 16</inkml:trace>
  <inkml:trace contextRef="#ctx0" brushRef="#br2" timeOffset="182009">10066 9397 33167 0,'-14'-2'2944'0,"3"2"-2352"0,3 2-464 16,5-1-128-16,0 1 176 0,-4 0 16 0,-8 0 0 0,-10 4 0 0,-11 1-192 0,-8 5-256 0,-9 4 64 0,-5 0 16 0,-7 3-1136 0,-3-3-224 0,-1 2-64 0,-3-2 0 15,-4 0-416-15,-2 3-96 0,-3-3 0 0,2 0-16 0,6-1 1936 0,6-2 400 0,7 0 80 0,8 0 16 16,9-1 320-16,7-3 64 0,6 1 16 0,8-1-10704 15</inkml:trace>
  <inkml:trace contextRef="#ctx0" brushRef="#br2" timeOffset="182515.72">10293 9309 23951 0,'-10'0'1056'0,"2"2"224"0,0 0-1024 0,4 0-256 16,2 2 0-16,1-2 0 0,-2 2 448 0,-1 5 16 15,-2 4 16-15,-2 6 0 0,-3 6-336 0,-2 4-144 0,1 2 128 0,-3 1-128 16,0 3 0-16,-3 0 0 0,-5 7 128 0,-4 5-128 16,-5 8 176-16,-5 3 0 0,-4 2 0 0,-3-1 0 15,-5 8 480-15,-4 6 112 0,-4 6 0 0,-2 6 16 16,-3 7 16-16,0-3 0 0,5-10 0 0,-2 9 0 15,0 4 144-15,-1 5 16 0,2 4 16 0,1-4 0 16,2 0-256-16,1 0-48 0,1 2-16 0,0-8 0 16,2-4-384-16,0-2-80 0,-1 6 0 0,-4 1-16 15,-2 5-176-15,-4-2 0 0,0-2 144 0,-3 1-144 16,-3-3 0-16,0 1 0 0,1-1 0 0,6-10 0 16,6-10 0-16,-1 2 0 0,4-3 0 0,3-1 0 15,4-6 0-15,7-9 128 0,6-6-128 0,6-10 0 16,7-6 0-16,5-6 0 0,5-3 0 0,4-6 0 15,2 0-704-15,6-5-144 0,2-1-48 0,2-1-15552 16</inkml:trace>
  <inkml:trace contextRef="#ctx0" brushRef="#br2" timeOffset="183362.17">10031 9183 31327 0,'-4'-13'2784'0,"3"6"-2224"0,2 1-560 0,3 3 0 0,2 0 1376 0,4-4 160 0,5-2 48 0,11-14 0 0,15-8-1264 0,17-7-320 0,16-6 0 0,11-2 0 0,14 0 208 0,11-5-16 16,9-4 0-16,5 0 0 0,-1-2-64 0,2 1-128 16,4 1 176-16,-1-1-176 0,0 5-176 0,-1-3-144 15,3 5-16-15,-8-2-10736 16,-8 0-2128-16</inkml:trace>
  <inkml:trace contextRef="#ctx0" brushRef="#br2" timeOffset="184150.96">10147 9357 34095 0,'-2'5'3024'0,"2"-4"-2416"0,1 2-480 0,3-1-128 0,-1 2 336 0,4 0 48 0,2 2 16 0,7 3 0 16,9 4 192-16,10 6 48 0,8-1 0 0,7 2 0 0,4 2-128 0,7 3-32 0,8 3 0 0,5 5 0 0,4-1-176 0,-3 5-48 15,0 1 0-15,-6 5 0 0,-5 3-256 16,-6 0 128-16,-5 0-128 0,-3-3 0 0,-4-2 0 0,-6 0 0 16,-3-6 0-16,-2 0 0 0,-3 0 0 0,0-4 0 15,-2 2 0-15,-3 0 0 0,-1 2 0 0,-3-3 0 16,-2 0 0-16,-4-1 0 0,-1 0 0 15,-2 1 0-15,-3-2 0 0,-1-2-144 16,-2 0-848-16,2-6-160 0</inkml:trace>
  <inkml:trace contextRef="#ctx0" brushRef="#br2" timeOffset="184768.44">11159 10235 41471 0,'-7'13'3680'0,"3"3"-2944"0,2-4-592 16,1-5-144-16,0 3 0 0,-2 8 0 0,-3 14 0 0,-6 21 0 0,-7 20 0 0,-5 16 0 0,-6 10 0 0,-7 3 0 0,-5 0-128 0,-7 3 128 0,-4 5-160 0,-7 4 160 15,-7 1-448-15,-5 1 0 0,-3-6 0 0,-2 1 0 0,-1 3 240 0,0-6 48 0,5-4 16 0,-3 6 0 16,0 3 272-16,-2-1 64 0,3-5 16 0,-2 1 0 16,2 2 176-16,1-1 48 0,1 1 0 0,0-10 0 15,5-11-304-15,-4 3-128 0,0 0 128 0,3-6-128 16,6-7 0-16,4-6 0 0,7-8 0 0,2-4 0 16,3-2 0-16,5-6 0 0,4-4 0 0,6-9 0 15,4-2 0-15,4-6 0 0,4 0 0 0,1-4 0 16,5-2 0-16,-1 1-224 0,2-1 32 0,3-5 0 15,3-1-224-15,2-6-32 0,1-6-16 16,6-4-17200-16</inkml:trace>
  <inkml:trace contextRef="#ctx0" brushRef="#br2" timeOffset="185459.95">10283 9569 32255 0,'-12'0'2864'0,"1"0"-2288"0,2 2-576 0,4 2 0 0,0 2 1104 0,-5 3 112 0,-10 4 32 0,-12 9 0 0,-13 11-1680 0,-11 10-336 0,-2 8-64 0,0-1 0 0,-2 4 576 16,1 2 256-16,-3 5-192 0,-3 5 192 16,-8 4-720-16,-4 5-32 0,-1 2 0 15,-4 2 0-15,1-1 528 0,-6 1 224 0,-3 4-192 0,0-4 192 0,-1 0 336 0,0-1 192 16,-1-1 48-16,2-2 0 0,6-8 576 0,-11 9 112 16,-9 9 16-16,-4 2 16 0,3 0-448 0,-1-1-80 0,0-1-32 15,-1 3 0-15,3 3-416 0,-1-2-64 0,-1 0-32 16,2-1 0-16,4-3-224 0,4-2 0 15,3-1-144-15,2-8 144 0,7-8 0 0,5-7 0 0,4-2-128 16,6-5 128-16,3-1 0 0,4-8 0 0,4-9 0 16,6-5 0-16,4-3 0 0,7-4 0 0,7-7 0 15,6-5 0-15,7-4-208 0,6-6 0 0,7 0 0 0,4-4-17440 16</inkml:trace>
  <inkml:trace contextRef="#ctx0" brushRef="#br2" timeOffset="186592.67">10244 9104 26719 0,'-12'0'2368'0,"3"2"-1888"16,4-2-480-16,2 0 0 0,3 0 688 0,-2 0 32 0,-6 1 16 0,-2 2 0 0,-2-1-192 0,2 3-32 0,5 1-16 0,5-1 0 0,4 2-496 0,3-4 0 0,4 7-128 0,7 0 128 0,3 1 0 0,2 3-128 0,4-2 128 0,3-2 0 0,4 2 0 0,0-3 128 15,3 1-128-15,5-6 192 0,7-2 64 0,4-1 0 16,4 2 0-16,2-3 0 0,3-4 272 0,1-2 64 16,1 0 16-16,9-4 0 0,7-2 16 0,3-3 0 15,-1 2 0-15,1 0 0 0,2-3-32 0,13-3 0 16,8-3 0-16,2 2 0 0,-2 2-320 0,-2-1-64 15,-4-1-16-15,4 2 0 0,4-3-192 0,-2 1 0 16,-4-2 0-16,-1 5 0 0,-2 3 0 0,-5 0 0 0,-3-2 0 16,-7 4 0-1,-2 3-1056-15,-3 2-96 0,-1 4-32 0,-4-1 0 16,-4 4-1120-16,-3 0-208 0,-1 0-48 0,-7 0-16 16,-2 4 512-16,0 2 96 0,1 0 32 0,-1 2-4496 0,1-3-896 0</inkml:trace>
  <inkml:trace contextRef="#ctx0" brushRef="#br2" timeOffset="187652.2">13366 8841 26719 0,'0'-7'2368'0,"1"5"-1888"16,0-2-480-16,2 4 0 0,-1 0 624 0,2-3 16 0,3 1 16 0,3-2 0 0,4 1-464 0,1-2-192 0,3 3 176 0,2 2-176 0,0 0 0 15,2 4-208-15,3 0 16 0,2 1 0 0,0 1 16 0,0 1 16 0,2 2 0 0,-1-3 0 0,1 0 16 0,-1-2 0 16,3-1 0-16,1-3 0 0,2-5 144 0,2 1 0 16,1-5 0-16,0 2 0 0,1-2 640 0,0 2 64 15,4 1 16-15,1-4 0 0,1-1 416 0,2-3 80 16,1-2 0-16,-3 1 16 0,-3 3-720 0,4-2-128 15,2 2-48-15,0-4 0 0,-4 3-336 0,-1 0 0 16,0 0 0-16,1-2-15936 0</inkml:trace>
  <inkml:trace contextRef="#ctx0" brushRef="#br2" timeOffset="189130.53">10684 9530 19343 0,'-3'0'1728'0,"1"0"-1392"15,-1 0-336-15,1 3 0 0,1 0 592 0,-3 1 48 0,-3 2 16 0,-6 9 0 0,-4 5-80 0,-5 6 0 0,-4 11-16 0,-3 8 0 0,-2 3-432 0,-1 2-128 16,4-3 0-16,-6 7 0 0,-5 5 0 0,-3 8 0 0,-5 2 0 0,-3 8 0 0,-2 4-128 0,-3-4 128 0,-2-2 0 16,-1 1-144-16,0-2 144 0,-3 6 0 0,-1 6 0 0,-3 3 128 15,-6 2 416-15,-7 5 96 0,-1-4 0 0,-4 6 16 16,-1 6-48-16,-6 2-16 0,-2 2 0 0,-9 7 0 16,-7 7-448-16,-2-1-144 0,0 2 0 0,-3 0 0 15,-5 6 0-15,6-5 0 0,13-17 0 0,-7 7 0 0,-1 6 0 16,1-9 0-16,5-3 0 0,7-4 0 0,9-7 640 0,-1 0 80 15,-2-1 16-15,5-4 0 0,10-13-400 0,-1 1-80 16,1 4 0-16,-3-1-16 0,1 3-16 0,3-10 0 16,13-10 0-16,-4 3 0 0,-5 10 288 0,1 3 64 15,4-3 16-15,4-8 0 0,8-11 48 0,-1-4 0 16,1-2 0-16,2-1 0 0,3-4-256 0,6-5-64 16,6-4 0-16,4-8 0 0,5-4-320 0,7-5 0 15,2-7 0-15,3-2 0 0,4-6-208 0,1-2-112 16,4-4-32-16,6-4 0 15,3-2-1568-15,2-4-320 0</inkml:trace>
  <inkml:trace contextRef="#ctx0" brushRef="#br2" timeOffset="189828.06">6096 14839 35007 0,'-6'-1'3120'0,"1"-4"-2496"16,3 4-496-16,3-3-128 0,0 1 0 0,0 0-256 0,1-6 64 0,-2-7 0 0,2-5-64 0,2-9 0 0,3 2-16 0,2-4 0 16,1-3-224-16,2 2-32 0,2 0-16 0,-3 8 0 15,-4 8-544-15,1 0-128 0,2-3 0 0,-2 1-16 0,2 0 688 0,-3 0 144 0,0 3 16 0,-5 6 16 16,-1 6 368-16,-2 2-144 0,-4 2 144 0,-1 4 0 16,0 2 304-16,-4 3 160 0,-2 4 48 0,-2 2 0 15,4-1 400-15,-4 4 96 0,-2 7 16 0,-2 4 0 16,2-3-80-16,0 3-16 0,1 5 0 0,2-5 0 15,2 2-128-15,4-2-32 0,1-1 0 0,1-3 0 0,2-3-128 16,2-3-48-16,0-2 0 0,2-2 0 0,3-3-320 16,1-4-64-16,2-3-16 0,6-5 0 0,-1-5-192 15,5-3 0-15,4-7 0 0,4-1 0 0,1-6 0 0,6-10-192 16,6-13 48-16,4-4-17488 16</inkml:trace>
  <inkml:trace contextRef="#ctx0" brushRef="#br2" timeOffset="202667.67">26225 12217 9215 0,'0'0'816'0,"0"-2"-656"0,0 2-160 0,0 0 0 0,1 0 240 0,-1 0 16 0,1 0 0 0,2-1 0 0,-2 1 512 0,1-3 128 0,2 3 0 0,-4 0 16 0,0 0 624 0,0 0 128 0,0 0 32 0,0 0 0 0,0 0 160 0,0 0 48 16,0 0 0-16,0 0 0 16,0 0-336-16,0 0-64 0,0 0-16 0,-21-10 0 15,11 12-544-15,0 0-112 0,-1 1-32 0,-4 3 0 0,-1-3-288 0,-3 4-64 16,-4-1-16-16,-3-3 0 0,-1 4-208 16,-3-4-32-16,-2 2-16 0,0-1 0 0,0-1 64 15,-3-2 16-15,1 1 0 0,-2-4 0 0,0 2 320 0,0-3 80 16,0 0 16-16,2-1 0 0,0 1-352 0,0 0-80 15,-1-1-16-15,-1-1 0 0,2 4 32 0,-2-2 0 16,0 2 0-16,0-1 0 0,-2 2-256 0,3-4 0 16,2 4 0-16,-1-3 0 0,3 6 0 0,0-3 224 15,3 4-16-15,0-2 0 0,0 2-48 0,1 2-16 16,1 0 0-16,1 0 0 0,2-1-144 0,-1 4 160 16,1-3-160-16,2 3 160 0,4-3-160 0,-1 1 0 0,1 0 0 15,2-1-176-15,0 0 176 0,2 0 0 0,0 0 128 16,1-2-128-16,2-2 272 0,1 2-16 0,2-1 0 15,1 0 0-15,1 1-32 0,2-4-16 0,1 3 0 16,1-3 0-16,-1 1-208 0,4 1 0 0,-1-2 128 16,0 0-128-16,2-2 160 0,0 4-16 0,1 1 0 15,1-3 0-15,-5 0 16 0,0 0 0 0,0 0 0 0,25 10 0 16,-18-8-160-16,-1 3 0 0,0 1 0 0,1 0 128 16,-2-1-128-16,0 2 128 0,-2 0-128 0,0 2 128 15,-2 0 0-15,0 1 0 0,-1 3 0 0,0-1 0 16,0 4 0-16,0-2 0 0,0 3 0 0,0-1 0 15,1 6-128-15,-1 1 0 0,2 3 0 0,-2 2 0 0,0 3 0 16,-2 0 0-16,1 1 0 0,-1 3 0 0,-2-3 0 16,0 0 0-16,1-5 0 0,-1-1 0 0,0-1 0 15,0-2 0-15,0 0 0 0,0-2 0 0,1-2 0 0,0 0 0 16,0-4 0-16,-1-2 0 0,2 0 0 0,-2-4 0 16,2 0 0-16,-2-2 0 0,0-1 384 0,-1-1 32 15,1 1 16-15,-1-1 0 0,-2-1-432 0,1-2 128 16,0-1-128-16,-1 4 0 0,-1-4 0 0,0 4 128 15,-2-1-128-15,0 0 0 0,-1 2 0 0,-1 0 0 16,1 0 128-16,-1 1-128 0,1-1 0 0,1-3 0 16,0 4 0-16,3-5 0 0,-1-1 0 0,3 2 0 15,0-2 0-15,3-1 0 0,-1 0 336 0,3 0 48 16,-1 0 0-16,1 0 0 0,1 0-160 0,2 0-32 16,-1 3 0-16,2-3 0 0,1 2-192 0,-5-2 0 15,0 0 0-15,22 7 0 0,-12-2 0 0,1-1 0 0,2-1 0 16,1 0 0-16,3 3 0 0,1 1 0 0,3-1 0 0,1-3 0 15,2 4 0-15,6-4 0 0,4 4 0 0,5-1 0 16,4-4 0-16,3 2-128 0,1-4 128 0,1 2 0 16,0-2 0-16,1 0 0 0,2 4 0 0,-1-3 0 15,-2 2 0-15,1-3 0 0,3 0 0 0,-2 0 0 16,-1-3 0-16,-2 2 0 0,3-3 0 0,-5-2 0 16,1 1 0-16,-4-1 0 0,-1 0 0 0,-1 1 0 15,-2 0 0-15,-2-1 0 0,-3-2 0 0,2 2 0 16,-2-2 0-16,-1 0 0 0,-1 2 0 0,-2 0 0 0,-3 0 0 15,-3 2 0-15,-2-1 0 0,-2 1 0 0,-3-3 0 16,-3 2 0-16,-3 1 0 0,-1-2 0 0,0 2 0 16,-3 2 0-16,0-2 0 0,-2 2 0 0,-1 0 0 15,0 0 0-15,0-1 0 0,0 0 0 0,1-1 0 16,-2 2 0-16,1-2 0 0,-2-1 0 0,1 1 0 16,1 0 0-16,1-2 0 0,-2 0 0 0,2 0 0 0,-1-4 0 15,1 1 0-15,0 2 0 0,-2-3 0 0,2-2 128 16,-2-1-128-16,1-2 144 0,-2-1 16 0,0-2 0 15,-1-2 0-15,0-2 0 0,2-3 144 0,-2-1 16 16,0-2 16-16,0-1 0 0,0-3-144 0,0 1-16 16,0 0-16-16,-2 2 0 0,1-2 96 0,0-1 0 15,0-2 16-15,-1 4 0 0,0 2-112 0,1 1-32 16,0 1 0-16,-2 1 0 0,2 2-128 0,-2 0 0 16,0 5 0-16,-2-3 0 0,1 3 0 0,-1 4 0 0,1-2 0 15,-1 1 0-15,0 1 0 0,2-2 0 0,0 0 0 0,0 1 0 16,1-1 0-16,1 2 0 0,1 0 0 0,-1-2 0 15,2-1 0-15,0 1 0 0,1 0 0 0,-2 1 0 16,0 6 0-16,-2-6 0 0,0 1 0 0,-4 2-16336 16,-1-3-3312-16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7T19:28:39.97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24991 18047 10127 0,'-2'2'896'0,"0"-1"-704"0,2-1-192 0,0 0 0 31,-1 3-496-31,0-2-128 0,-2 2-16 0,-1 3-16 0,-1 0 656 0,-1 3 144 0,1-4 32 0,0 0 0 16,0 1 1408-16,0-5 272 0,2 1 64 0,-1 1 16 15,0-3-368-15,2 1-80 0,-1-2-16 0,0 2 0 16,1 2-176-16,0-1-32 0,1 2-16 0,-1-3 0 16,1 4-352-16,-1-1-80 0,1 2-16 0,-1 0 0 15,2 0-304-15,-1 0-64 0,1 4-16 0,0 0 0 16,0 3 144-16,1-1 16 0,1 0 16 0,0 2 0 16,0 1-288-16,2-2-64 0,1 2-16 0,0-2 0 15,1-2 128-15,0 0 32 0,1 0 0 0,-1 0 0 16,1-1-128-16,-1-1-32 0,2-2 0 0,-3-1 0 0,0 0-224 15,-3-3 128-15,2-2-128 0,-3 2 0 0,2-3 400 0,-3 0-16 16,1-4 0-16,-2 1 0 0,1 0-80 0,-3-3-32 16,2-3 0-16,0 1 0 0,-1-3-96 0,0 0-32 15,-1-1 0-15,1-1 0 0,0 1-144 0,-1-4 0 16,1 0 144-16,-1-3-144 0,-1 3 192 0,2-2-48 16,1-2 0-16,-2 3 0 0,1 1-144 0,-1-1 160 15,2 1-160-15,0 2 160 0,-2 0 32 0,1-1 0 16,1 4 0-16,1-1 0 0,1-1-16 0,0 5 0 15,2 0 0-15,1 0 0 0,1 0-176 0,0 3 0 16,3 1 0-16,-2 1 0 0,1 3 128 0,2 0 0 0,0 0 0 16,1 1 0-16,1 4-128 0,0-1-176 0,0 2 48 0,0 0 0 15,0 4 128-15,-1-4 0 0,-1 3 0 0,1 1 0 16,1 2-304-16,1 2 32 0,-1 0 0 0,0 3 0 16,2-1 144-16,-2 2 128 0,3-2-192 0,-2 3 192 15,0-3 0-15,-1 0 0 0,2-2 0 0,-3 0 0 16,1-1 0-16,-1-1 0 0,-2-2 0 0,0 0 0 31,-2-4-432-31,0 0-176 0,-1 0-32 0,-2 1-16 16,0-4-1008-16,-3 1-192 0,1-1-32 0,-2-1-7776 0,0-1-1568 0</inkml:trace>
  <inkml:trace contextRef="#ctx0" brushRef="#br0" timeOffset="648.85">25405 18088 9215 0,'0'0'816'0,"0"1"-656"15,0 1-160-15,0-2 0 0,0 3 1792 0,1-3 336 0,-1 3 64 0,1 0 16 16,2 3 608-16,-2-2 112 0,2-1 16 0,-1 1 16 15,1-1-848-15,0-1-160 0,2-2-32 0,-1 0-16 16,2-2-1056-16,-1-1-208 0,0-1-32 16,1 1-16-16,-1 0-240 0,0 0-48 0,0-1-16 0,-1-2 0 15,1 0 0-15,-2-1 0 0,1 1 0 0,0 0 0 16,1-3-144-16,-3 2-16 0,2-3-128 0,0 1 192 16,-1-1 32-16,1-2 0 0,0 2 0 0,-2-5 0 15,2 5-48-15,-3-3-16 0,2 1 0 0,-1-5 0 16,-1 3-160-16,1 0 0 0,-2-1 0 0,-2 2 0 0,1-2 0 15,-3 2 0-15,-1 3 0 0,-1-2 0 0,0 5 0 16,-3 0 0-16,1 1 0 0,-3 4 0 16,1-1-560-16,-1 6 16 0,0-3 0 0,-1 6 0 0,1 0 224 0,1 2 64 15,0 3 0-15,1-1 0 0,1 3 256 0,0 2 0 16,0 1 128-16,2 3-128 0,1-1-192 0,0 2-144 16,1-1-32-16,1 3 0 15,0 0-400-15,2 3-64 0,1-3-32 0,1 4 0 0,3-1 480 0,1-3 112 16,0 0 16-16,1-2 0 0,1-1 256 0,2-1 0 15,0-2 0-15,1-1 144 0,1-5-16 0,0 0 0 16,1-1 0-16,1-5 0 16,1 1-864-16,1-3-176 0,1 0-48 0,0-2 0 15,2 0-704-15,-1-2-128 0,3 0-48 0,0 0-9552 0</inkml:trace>
  <inkml:trace contextRef="#ctx0" brushRef="#br0" timeOffset="1337.26">25670 17860 24879 0,'0'4'1088'0,"-2"-4"256"0,1 2-1088 0,0-1-256 0,0 2 0 0,-1-3 0 0,2 0 576 0,0 0 48 15,0 2 16-15,0-2 0 0,0 4 320 0,0-4 64 16,0 0 0-16,0 0 16 0,0 0-544 0,0 0-112 16,0 0-32-16,0 0 0 0,0 0 0 0,13 22 0 15,-8-13 0-15,0 1 0 0,1 2 400 0,1 1 80 16,3 3 0-16,1 0 16 0,-1-3-336 15,3 6-64-15,3-4 0 0,0 2-16 0,-1-1-240 0,-1-1-64 16,1-1 0-16,-1-3 0 0,-2 1-128 0,1-5 0 16,-4 0 0-16,1-1 0 0,-2 0 0 0,-2-3 0 15,0-3 0-15,-1 0 0 0,-2 0 192 0,0-3-64 16,0-1 0-16,-2-2 0 0,-1 0 112 0,0-4 16 16,-1 1 0-16,-1-3 0 0,0-2-112 0,0 2-16 15,0 2 0-15,-1-2 0 0,0-1-128 0,1 1 0 0,2 0 0 16,0 2 0-16,1 4-384 0,0 2 0 0,2 1 0 0,8 10-576 31,-4-1 352-31,3 6-16 0,2 1 0 16,2 0 16-16,-2 2 0 0,-1-1 0 0,1-4 0 0,-4 1 608 0,2 0 336 0,3 1-32 0,-2 0-16 15,0-3 320-15,-1 1 64 0,-2-4 16 0,1-2 0 16,-3 2-32-16,-1-3 0 0,-1-2 0 0,-2 1 0 16,1-4-384-16,-1 1-80 0,-1 1 0 0,1-3-16 15,-1 3 16-15,0-2 0 0,2 0 0 0,-2 2 0 16,0-2-192-16,2-1 0 0,-2 2 0 0,1-2 0 15,1 0 0-15,0 1 0 0,0 0 128 0,1-3-128 0,-2 4 128 16,1-1 0-16,-1-2 0 0,1-1 0 0,0 1 96 16,0 1 16-16,-1-4 0 0,-1 1 0 0,1 0 16 15,-1-1 16-15,0-2 0 0,-1-1 0 16,0 0-272-16,-2-1 0 0,-1-1 128 0,1-2-128 0,-2-2-240 0,-1-3-96 16,0 3-32-16,-1-6 0 15,0 0-144-15,0-5-48 0,-1-3 0 0,1-5 0 16,1 3-848-16,2-2-160 0,0-1-32 0,2-3-14976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5T16:39:19.67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2855 9896 6447 0,'-1'-24'576'0,"-2"8"-576"0,1 3 0 0,1 7 0 0,1 3 6208 0,0 2 1120 0,0 1 224 0,-3-2 64 0,1-2-6064 0,-2-1-1200 0,-2 1-352 0,-1 3 144 0,-3 2-272 0,-4 2-64 0,-2 1-16 16,-4-1 0-16,-3 3-128 0,-6 1-32 0,-4-1 0 0,-4 0 0 0,-3 0 368 0,-4-2 0 0,-6 1 0 0,0-1 0 0,-1-1 384 0,-2 0 192 0,-2 0 32 0,-3 0 16 0,-2 1 16 0,-5-4 0 0,-3 0 0 0,0-4 0 0,3-1 32 0,-5 1 16 0,1 1 0 0,0 3 0 0,2 0-208 0,5 1-32 0,5 1-16 0,4 1 0 0,4-2-112 0,3 1-32 0,3 5 0 0,3-1 0 15,2 0-32-15,2 4 0 0,0 2 0 0,3-2 0 16,3 0-256-16,3-1 0 0,2 1 0 15,3-2 0-15,2 0 0 0,4 0 0 0,4 0 0 0,1 0 0 16,4 1 0-16,4-2 0 0,0 0 0 0,6 1 0 16,2 2 0-16,2 4 0 0,4 1 0 0,0 3 0 15,3 2 0-15,-1 5 0 0,5 3-128 0,-2 11 128 16,0 3 0-16,-1 7 0 0,-4 2 0 0,-2 3 0 16,-3 3 0-16,-3 15 0 0,-1 13 0 0,-6 13 0 15,-1 3 0-15,-4 1 0 0,2 1 0 0,1 0 0 0,1 5 0 16,2-6 0-16,3-3 0 0,3-5 0 0,2-5 240 0,1 3-16 15,4-3 0-15,0-6 0 0,1 1-32 0,-1-4 0 16,2 4 0-16,-2 5 0 0,-1 3 96 0,-3 0 16 16,-2 2 0-16,-3 10 0 0,0 10-80 0,-6 6-16 15,0 4 0-15,-2-1 0 0,-1 0-208 0,1-12 0 16,2-12 0-16,-1-3 0 0,3-3 128 0,-2 7-128 16,2 5 176-16,-4 1-176 0,0-4 320 0,0 1-64 15,-1 3 0-15,0-4 0 0,0-11-256 16,1-2 0-16,-1 0 0 0,1-1 0 0,1 0 0 0,-1-5 0 15,1-8 0-15,-1 1 0 0,-1 4 0 0,-1 4 0 16,-1 3 0-16,-1-3 0 0,1-8 0 0,-1 6 0 16,-3 1 0-16,-1-2 0 0,0 2 0 0,0-7 0 0,3-7 0 15,1-5 0-15,1-1 0 0,1 0 0 0,3 3 0 0,1-8 0 16,3-2 0-16,-1-6 0 16,2-1 0-16,0-2 0 0,1 1 0 0,-1 7 0 0,-1 2 0 15,1 4 0-15,0-3 0 0,-2-2 0 0,2-2 0 0,0-1 0 16,1-4 0-16,0 0 0 0,0 2 0 0,1-4 0 15,2-5 0-15,-1-4 0 0,2 0 0 0,1-3 0 16,-2-7 0-16,4 0 0 0,0 0 0 0,3-9 0 16,1-3 128-16,1-4-128 0,2-1 192 0,2-2-192 15,3-3 272-15,2 0-48 0,1 2-16 0,4 0 0 16,0 2-64-16,1 3-16 0,3-1 0 0,-1 0 0 16,2 4 16-16,2-3 0 0,-1-1 0 0,5-1 0 15,6 2 144-15,4-4 32 0,4 0 0 0,1-3 0 0,0-3 64 16,1-3 32-16,0 0 0 0,3-5 0 0,-1 1-160 15,2 0-48-15,0-2 0 0,0 3 0 0,-3-4-208 0,1 1 128 16,-1 1-128-16,1-2 0 16,1 3-480-16,0-5-192 0,2 1-32 0,0 0-21952 15</inkml:trace>
  <inkml:trace contextRef="#ctx0" brushRef="#br0" timeOffset="41816.71">16710 15455 40543 0,'-17'-10'3600'0,"1"4"-2880"0,4 3-576 0,2 2-144 0,3 1 0 15,-8-2 0-15,-14-2 0 0,-16-5 0 0,-15 2-1024 0,-8-2-144 0,-3 3-32 0,-1 2 0 0,1-1-592 0,1 0-128 0,2 3-32 16,-1-2 0-16,-2 2 48 16,-2 2 16-16,-2 3 0 0,-6 2 0 0,-1-1 1632 0,-5 0 256 0,-1 2 208 0,-3 0-32 0,-3 4 1232 15,0-1 240-15,-1-3 48 0,-4 0 16 0,0 0-64 0,-2-2-16 16,0 2 0-16,2 0 0 0,8-4-560 0,-3 2-112 16,1 3-32-16,3-4 0 0,8 1-496 0,-2 0-112 15,-1 1 0-15,4-2-16 0,5 1-304 16,3 1 0-16,3-1 0 0,4-3 0 0,4 4 0 0,-1-4-144 15,1 4 144-15,4 1-192 0,8 1 0 0,0-4-16 16,0 3 0-16,2 1 0 0,3-4 208 0,8 0 0 16,6 1 0-16,5-4 0 0,4 0 272 0,4-3-48 15,4 2-16-15,2-5 0 0,3-1-64 0,3-2-16 16,3 0 0-16,1-1 0 0,2 0 0 0,2-5 0 16,5-1 0-16,1-4 0 0,2-1 160 0,5-1 32 15,3 0 0-15,6-4 0 0,3 1-144 0,5-1-32 0,3-2 0 16,2-3 0-16,3-1-16 0,-2 1-128 0,0 2 192 15,-2 1-64-15,1 2-128 0,-2 1 0 0,0 3 0 16,-3-3 0-16,0 5 0 0,-3-1 0 0,0 4 0 16,-4 0 0-16,-3 3 0 0,-4 4 128 0,0 2-128 0,-6 1 128 15,-1 4-128-15,-3-1 0 0,-3 4 0 0,-3 0 0 16,-2 1-160-16,-2 2 160 0,-5 3 0 0,-4 4-144 16,-2-2-32-16,-6 6 0 0,-1-2 0 0,-4 7 0 15,-10 1 176-15,-5 4 0 0,-6 1 0 0,-4 4-128 16,-2 3 128-16,-2-3 0 0,1 5 0 0,2-2 0 15,3-1 0-15,4 1 144 0,5-6-16 0,3-1-128 16,6 1 448-16,1 1-32 0,5 3 0 0,6-2 0 0,4-1 80 16,5 5 16-16,5 3 0 0,6 0 0 15,4-1-80-15,5-2-16 0,4-1 0 0,8-2 0 16,4 0-32-16,9 0 0 0,5-2 0 0,5-1 0 0,0-1-384 16,5-2 0-16,5-2 0 0,4 2 0 15,-3-5-688-15,6 4-16 0,4 3 0 0,6-1-19760 16</inkml:trace>
  <inkml:trace contextRef="#ctx0" brushRef="#br0" timeOffset="61874.36">3298 17430 31327 0,'-10'-3'2784'0,"1"-1"-2224"0,4 4-560 0,3 0 0 0,1 0 720 0,-3-2 48 0,-2-2 0 0,-5-2 0 0,-2 0-1024 0,3-6-192 0,4-2-32 0,3-5-16 0,4 1 912 0,0-4 176 15,3-1 48-15,-2-1 0 0,1 1-352 0,-3-5-64 16,-2-1-16-16,1-1 0 0,1 6 256 0,0-1 48 15,0 1 16-15,-1 0 0 0,-3 3-160 0,1 1-48 0,-1 2 0 0,0 2 0 16,-1-3 160-16,-1 3 32 16,1-3 0-16,-1 3 0 0,0 0-256 0,-1-2-64 15,3 2 0-15,-3 0 0 0,1 0-192 0,0-2 128 0,0 2-128 16,0 3 0-16,-1-2 0 0,1 1 0 0,1 2 0 16,0-2 0-16,2 6 0 0,-1-5 144 0,3 1-144 0,1 2 128 15,0 0-128-15,0 1 0 0,1 3 0 0,-1 2-176 16,0 2 176-16,-1 1 0 0,-1 1 0 0,0 3 0 15,-3 1 0-15,-1 5 0 0,0 3 0 0,-3 4 0 16,-1 0 0-16,-2 3 0 0,-1 1 0 0,0 1 0 16,0-5 0-16,2 2 0 0,0-2 0 0,0 0-128 15,1 1 128-15,-1-4 0 0,2 2 0 0,2-3 0 16,1-2 0-16,0-1 0 0,1-3 0 0,0 1 0 16,1-3 0-16,1 1 0 0,1-5 0 0,0 0 0 0,0 0 0 0,1-2 0 15,1-2 0-15,-1-2 0 0,2-3 0 0,0-1 0 16,1 0 0-16,0-4 0 0,2-3 0 0,1 1 0 15,2-2 0-15,1-1 0 0,1 2 0 0,1-4 0 16,0 1 0-16,1 2 0 0,0-2 0 0,-2 5 0 16,1 3 0-16,-3 2 128 0,1 2-128 15,-3 2 144-15,-2 4-144 0,1-2 160 0,0 1-160 0,0 0 128 16,-1 3-128-16,2 0 128 0,1-3-128 0,2 3 0 16,-1-2 0-16,3 2 0 0,1-1 192 0,3 1-32 15,1-3-16-15,2 3 0 0,-1 0 96 0,3 3 16 16,0 0 0-16,1 6 0 0,-1-2-112 0,-1 6-16 15,-2-1 0-15,-1 0 0 0,0 5-128 0,-4-4 0 16,2 4 0-16,-5 3 128 0,1 0-128 0,-4 2 0 16,-1 2 0-16,-3 5-19392 0</inkml:trace>
  <inkml:trace contextRef="#ctx0" brushRef="#br0" timeOffset="66188.75">26571 7379 30399 0,'-4'1'2704'0,"2"-1"-2160"0,2 0-544 0,0 0 0 0,0 0 320 15,0 0-32-15,-1-1-16 0,-2 1 0 0,-1-2 1344 0,2 2 272 0,-1 0 48 0,0 0 16 0,0 2-992 0,2 0-208 0,-1 1-48 0,2 0 0 0,-2 0-208 0,4 0-48 0,0 4-16 0,2-5 0 16,1 3 112-16,2-2 32 0,3-1 0 0,2 2 0 16,4-2-64-16,4-2-16 0,4 1 0 0,4 2 0 0,6-6 32 15,0 2 16-15,5-1 0 0,0-4 0 16,-1-1-256-16,6 4-48 0,4-6-16 0,1 3 0 16,1 1-224-16,-1 2 144 0,1 0-144 0,-2 0 128 0,-1 1-128 15,-4 0 0-15,-3 0 0 0,-3-2 0 0,-1 2 0 16,-3-1 0-16,-3 2 0 0,-2 1 0 0,-3-2 0 15,-3 2 0-15,-3-2 0 0,-3 2 0 0,-2 2 0 16,-3-2 0-16,-3 2 0 0,-2-2 0 0,1 0 320 0,-2 1 16 16,-2 2 16-16,-1-3 0 0,-1 0-64 15,-1 2-16-15,0 2 0 0,-3 0 0 0,0 2-16 0,-4 0 0 16,1 4 0-16,-4 1 0 0,-1 5-80 0,-2 0-32 16,-2 0 0-16,-4 7 0 0,-3 1-144 0,-4 5 0 15,-5 3 0-15,-1 5 0 0,-4 3 0 0,-1 3 0 16,-3 4 0-16,1-1 0 0,1-1 0 0,2-3 0 15,4-1 0-15,2-4 0 0,4-3 0 0,1 0 0 16,3 3 0-16,2-2 0 0,2-4 0 0,0 1 0 0,0 0 0 16,0-3 0-16,2-1 0 0,0-2 0 0,1 3 0 15,1-6 0-15,0-1-128 0,2-2 128 0,-1-1 0 16,3-3 0 0,3-3-576-16,1-2-32 0,2-1-16 0,2-6 0 15,2-4-1008-15,3-4-208 0,5-8-32 0,6-10-16 0</inkml:trace>
  <inkml:trace contextRef="#ctx0" brushRef="#br0" timeOffset="66790.34">24855 7223 33167 0,'-25'-3'2944'0,"4"3"-2352"15,7 3-464-15,9-1-128 0,3 0 416 0,-6-2 64 0,-9 2 16 0,-9-2 0 0,-2 0 304 0,2-2 64 0,8 0 16 0,10 0 0 0,7 2 32 0,8-4 16 0,8 4 0 0,7 0 0 16,9 0-416-16,9 4-96 0,9-2-16 0,8 2 0 16,10 0 176-16,9 1 16 0,13-4 16 0,8 1 0 15,7-2 64-15,6-2 16 0,7-2 0 0,7-2 0 0,6-4-48 16,7-2 0-16,9-7 0 0,1-1 0 0,-1 2-128 0,11-7-48 15,7-1 0-15,6-2 0 0,-2-1-224 0,3 1-48 16,-1 1-16-16,0 3 0 0,-1 6-176 0,-6-2 0 16,-4-1 0-16,-5 5 0 0,-3 0 0 0,-5 3 0 15,-6 1-128-15,-9-1 128 16,-8 4-672-16,-5-4-64 0,-9 3-16 0,-7-2-14192 16,-4 0-2848-16</inkml:trace>
  <inkml:trace contextRef="#ctx0" brushRef="#br1" timeOffset="76945.47">25327 8611 15663 0,'4'-4'1392'0,"-2"-1"-1120"16,-1 1-272-16,1 1 0 0,-1 3 3792 0,-1 0 704 0,0 0 144 0,0-1 32 0,-1 1-3120 0,-1-2-608 0,0 2-128 0,-2 0-32 0,-1 2 432 0,-2-1 96 0,-1 2 16 0,-3 3 0 0,-2 3-784 15,-5 4-160-15,0 1-16 0,-6 7-16 0,0 7-112 0,-6 3-32 0,-2 5 0 0,-2 1 0 16,1-5-208-16,-3 3 0 0,-1 0 0 0,-1-3 0 16,1 0 0-16,0-1 0 0,-1-3-208 0,3-3 64 31,-2-5-1904-31,1-2-384 0</inkml:trace>
  <inkml:trace contextRef="#ctx0" brushRef="#br1" timeOffset="77148.95">24683 8515 42383 0,'0'0'3776'0,"1"1"-3024"0,2 2-608 0,0 0-144 0,2 2 288 0,1 3 32 16,5 0 0-16,7 6 0 15,8 8 32-15,3 6 16 0,6 5 0 0,1 4 0 0,1 0-224 0,-1-2-144 16,1-2 192-16,-2-2-192 0,-1 0 0 0,1-3 0 16,-2-2 0-16,1-3 0 15,-3-1-608-15,-3-1-80 0,-2-4-16 0,-4 1-18608 0</inkml:trace>
  <inkml:trace contextRef="#ctx0" brushRef="#br1" timeOffset="77360.66">25660 9018 41471 0,'-3'3'3680'0,"2"-2"-2944"0,1 4-592 0,2-1-144 15,1-1 432-15,-2 4 48 0,2-1 16 0,-1 7 0 16,3 8-304-16,0 2-48 0,-1 3-16 0,-3-2 0 15,1-1-320-15,-2-1-80 0,-1-1-16 0,-3-1-12496 16,1-2-2496-16</inkml:trace>
  <inkml:trace contextRef="#ctx0" brushRef="#br1" timeOffset="77697.56">27895 8539 38703 0,'-1'-4'1712'0,"0"1"352"0,0 3-1648 0,-2 0-416 0,2 3 0 0,-2-3 0 0,0 2 336 0,-5 4-16 16,-3 2 0-16,-6 4 0 0,-9 8 32 0,-7 5 0 0,-7 2 0 15,-6 5 0-15,-7 0-128 0,-6 5-32 0,-3-1 0 16,-5 1 0-16,-2 2-192 0,-2-2 144 0,3-3-144 0,4-1 128 16,5-5-128-16,3-2 0 0,5 1 0 15,7-3 0-15,3-2 0 0,5-4-224 0,8-3 48 0,4-4-18352 16</inkml:trace>
  <inkml:trace contextRef="#ctx0" brushRef="#br1" timeOffset="77905.92">27165 8563 40543 0,'1'-3'3600'0,"1"0"-2880"0,2 6-576 0,2-2-144 16,0 1 960-16,1 2 144 0,1 2 48 0,5 3 0 0,9 7-944 0,5 2-208 15,5 8 0-15,0 3 0 0,-2 2 0 16,-4 1 0-16,-4-1 0 0,-3 1 0 0,-3-1 0 0,-4-5 0 16,-3 2 0-16,0-3 0 15,-3-3-480-15,1 1-96 0,-1-4-32 0,3 0-12256 16,0-4-2432-16</inkml:trace>
  <inkml:trace contextRef="#ctx0" brushRef="#br1" timeOffset="78241.81">28055 8844 43311 0,'-1'-6'3840'0,"2"0"-3072"0,1 3-608 16,1 2-160-16,1 1 0 0,-1-3 0 0,3-3 0 15,4 0 0-15,4-4 0 0,2 2 160 0,1 0-32 0,-1 2-128 16,-1 3 0-16,-1 2-144 0,-3 1-16 0,-1 4 0 15,-4 2-96-15,-2 0-32 0,-3 4 0 0,-5 0 0 16,-2 2 160-16,-5 2 128 0,-5 3-192 0,-4-1 192 16,-2 3 0-16,-4 1 0 0,-3-2 0 0,0 1 0 15,-1 3 0-15,2-2 0 0,0-2 0 0,4 1 0 16,4-2 240-16,3-2-48 0,4-1-16 0,5-2 0 16,4 0 112-16,3-2 32 0,4 3 0 0,2-1 0 15,3-2-192-15,2 2-128 0,2-3 144 0,0 2-144 0,3 0 0 16,0-1-256-16,1-2 16 0,1 3 16 15,2-4-208-15,1 2-32 16,0-3-16-16,2-2 0 0,1-1-544 0,3 0-128 0,4-1 0 0,6-4-16128 16</inkml:trace>
  <inkml:trace contextRef="#ctx0" brushRef="#br1" timeOffset="78553.95">30407 8475 14735 0,'-4'-7'1312'0,"-1"1"-1056"0,0 3-256 0,0 2 0 16,3 1 4752-16,-1 1 896 0,0 2 176 0,-5-3 48 0,-4 6-3696 0,-7 0-720 0,-4 7-160 0,-6 0-16 0,0 6-784 0,-4 3-160 0,0 3-16 0,-4 3-16 0,-1 4-304 0,-2 3 0 0,-1 0 0 0,0-1 0 15,1 2 192-15,-1 1-32 0,0-5 0 0,-2 3 0 16,0-4-16-16,-1-5 0 0,2-1 0 0,0-3 0 16,0-2-144-16,3 1-144 0,1-5 144 0,4-3-18944 15</inkml:trace>
  <inkml:trace contextRef="#ctx0" brushRef="#br1" timeOffset="78778.13">29498 8468 46991 0,'-5'-4'2080'0,"3"8"432"15,-1 0-2000-15,4 4-512 0,3 0 0 0,1-2 0 0,2 4 192 0,3 7-64 16,5 9-128-16,6 9 192 0,4 6-192 0,2 3 0 15,-2-2 0-15,-1-1 0 0,-1-3 0 0,-2-1 0 16,-1 1 0-16,-2-6 0 0,-1 0 0 0,1 0 0 16,0 1 0-16,0-4 0 15,-1-6-368-15,0-2-64 0,1-2-16 0,0 1 0 16,1-2-576-16,0-2-112 0,2-6-16 0,4-1-18016 0</inkml:trace>
  <inkml:trace contextRef="#ctx0" brushRef="#br1" timeOffset="79248.83">30485 8898 42383 0,'-4'-2'1872'0,"2"2"400"0,2 0-1824 0,0-1-448 0,1 1 0 0,0 0 0 16,1 1 496-16,2-2 0 0,4 1 0 0,1-3 0 0,5 2-96 0,3-4-16 16,3 1 0-16,-1 1 0 0,1-2-384 0,-1 1 0 15,1 1 0-15,0 2 0 0,0-2 0 0,-1 3 0 16,-1 0 0-16,-2 0 0 0,-1 0 0 0,-3 3 0 16,0-2 0-16,-4 4 0 0,-1-1-128 0,-4 0 128 15,-5 1 0-15,-2 1 0 0,-5 1-192 0,-3 0 48 16,-5-1 0-16,-2 2 0 0,-5 0-16 0,-3 0 0 15,-1 2 0-15,-5 0 0 0,2 3 32 0,-1-3 0 16,3 2 0-16,3-2 0 0,2 0-192 0,4 1-48 16,4-4 0-16,4 2 0 0,5 1 176 0,2-4 48 0,2 3 0 15,4 1 0-15,2-1 144 0,2-1 0 0,1 3 0 16,4-1 0-16,0 0 0 0,0 0-128 0,2 2 128 0,-2 0-128 16,1 1 128-16,-1-1 0 0,-1 0 0 15,-1-2 0-15,0 3 0 0,-1-1 0 0,-1-1 0 0,-1 0 0 16,0-1 0-16,-2 0 0 0,-3 0 0 0,-2 0 176 15,-1-1-176-15,-4 0-176 0,-1 0 48 0,-2-1 0 16,0 0-480 0,-2-2-96-16,-1 2 0 0,0-2-16992 0</inkml:trace>
  <inkml:trace contextRef="#ctx0" brushRef="#br1" timeOffset="79620.63">32676 8338 27647 0,'-9'-2'2448'0,"1"2"-1952"0,1 0-496 0,1 2 0 0,2-1 1408 0,-3 2 192 0,-8 3 48 0,-10 3 0 0,-9 4-176 0,-8 6-48 0,-6 6 0 0,-2 3 0 0,1 4-752 0,0 0-160 0,2 3-16 16,0 2-16-16,2-1-224 0,-1 1-32 0,1-1-16 0,3 1 0 15,2-2-208-15,0-3 144 0,3-4-144 0,1 1 128 16,3-3-128-16,1-4-192 0,1-4 32 16,5-3-18112-16</inkml:trace>
  <inkml:trace contextRef="#ctx0" brushRef="#br1" timeOffset="79852.75">31920 8285 41471 0,'-10'-6'3680'0,"4"6"-2944"0,3 4-592 0,3 2-144 0,2 0 656 0,0-1 112 15,2 1 0-15,2 8 16 0,2 4-464 16,4 11-112-16,3 3-16 0,1 9 0 0,4 1 32 0,0-2 0 16,-1 1 0-16,4-2 0 0,-1-2-32 0,1-3 0 15,1 2 0-15,-2-1 0 0,0-4-192 0,-2-3 0 16,-2-6 0-16,-2 3 0 0,-3-1-256 0,1 0-112 15,-3-3-16-15,0-3-13152 16,0-3-2640-16</inkml:trace>
  <inkml:trace contextRef="#ctx0" brushRef="#br1" timeOffset="80214.13">32680 8642 4607 0,'-8'3'400'0,"2"-2"-400"0,0 2 0 0,2 0 0 16,2 2 8336-16,0-1 1584 0,1 0 320 0,-1 2 64 15,-3 6-7808-15,-3 2-1552 0,0 7-320 0,-2 1-64 16,0 0-256-16,-1 3-48 0,-2-3-16 0,0 1 0 0,-2 1-240 15,-1-1 0-15,0-4 0 0,0 2-160 16,1-3 160-16,1 0 0 0,4-3 128 0,2-1-128 0,2-2 144 0,3-2-144 16,3-1 192-16,1-3-192 0,3 0 224 0,2-2-64 15,2-1-16-15,3 0 0 0,4 1-144 0,1-4 128 16,1 2-128-16,4-2 128 0,4 1 80 0,2-1 16 16,3 3 0-16,1-3 0 0,-1 0-416 0,4 0-64 15,0 0-32-15,1-3 0 16,-3 2-160-16,-1-1-16 0,0-2-16 0,-4-2 0 15,-1-3-336-15,-2-1-64 0,-2-2-16 0</inkml:trace>
  <inkml:trace contextRef="#ctx0" brushRef="#br1" timeOffset="80430.56">33125 8639 46991 0,'-25'3'2080'0,"15"1"432"0,-1 5-2000 0,1-3-512 0,4-4 0 0,1 3 0 16,-4 7 320-16,-4 4-16 0,-11 12-16 0,-8 13 0 16,-3 3 352-16,0 7 64 0,0 0 0 0,2 2 16 15,0 1-576-15,4 0-144 0,2-4 0 0,-1 2 0 16,2 0 0-16,3-1-176 0,-1 1 48 0,6-5 0 16,4-6-1024-1,4-4-208-15</inkml:trace>
  <inkml:trace contextRef="#ctx0" brushRef="#br1" timeOffset="85808.27">19529 8584 23951 0,'-1'-2'2128'0,"1"2"-1696"0,0 0-432 0,0 0 0 16,1 0 1904-16,-1 0 288 0,1 0 64 0,0 0 16 0,1 1-1376 0,-1 0-288 0,1 3-48 0,-2-4-16 0,0 0 176 0,0 0 48 0,21 19 0 0,-11-13 0 0,1 1-576 0,2 2-192 0,3-2 0 16,1 2 144-16,2 1 512 0,2-2 112 0,1 2 0 0,4 3 16 15,0 3-256-15,1 0-48 0,0 2-16 0,0 2 0 16,1 1-208-16,-2-1-32 0,-2-1-16 15,-1 0 0-15,-4 2-48 0,1 2-16 0,-3-4 0 0,1 2 0 16,-5 2-144-16,0-1 0 0,-1 1 0 0,-2-2 0 16,-3-2 0-16,1-2 0 0,-1 2 0 0,1-1 0 15,-2-2 0-15,0-1 0 0,0-1-160 0,-2-2 160 16,1-2-336-16,-1-1 16 16,-1 1 16-16,-1-4 0 15,0 1-1328-15,-2-2-272 0</inkml:trace>
  <inkml:trace contextRef="#ctx0" brushRef="#br1" timeOffset="86250.88">20303 8600 8287 0,'-10'-6'736'0,"1"4"-592"0,2-2-144 0,3 0 0 0,4 3 3904 0,0 1 736 16,0-1 160-16,-1 1 16 16,0-4-4496-16,-3-1-896 0,0 1-176 0,1 1-32 15,-1 0-560-15,-1 1-96 0,-1 1-32 0,0 1 0 0,-1 0 1072 0,0 0 208 0,0 1 32 16,-1 1 16-16,2 1 1840 0,-1 0 368 0,0 4 80 0,0-1 16 15,0 4 448-15,-1-2 80 0,1 3 32 0,-1 2 0 16,1 2-1424-16,-2-2-272 0,1 5-64 0,-1 1-16 16,0 0-512-16,1 1-112 0,0 2 0 0,1 0-16 15,-1 1-64-15,1-1-16 0,0 0 0 0,-1 2 0 16,2 1 0-16,0 0 0 0,0 5 0 16,-1 1 0-16,2 3-32 0,-2 1 0 0,0 0 0 0,-5 7 0 15,0 5-192-15,-5 0 176 0,-3 3-176 0,-2-1 160 16,-2-5-160-16,0 1 0 0,-1-2 0 0,0-2 0 15,3-7 0-15,3-1 0 0,3-9 0 0,5 0 0 0,4-3-240 16,3-3 80-16,3-4 16 0,2-2-12064 16,3-3-2400-16</inkml:trace>
  <inkml:trace contextRef="#ctx0" brushRef="#br1" timeOffset="87941.9">19701 8464 1839 0,'-3'0'160'0,"1"0"-160"0,1 0 0 16,1 0 0-16,0 0 864 0,0-2 144 0,0 2 16 0,-2-3 16 0,1 2-224 0,0-1-48 0,1-2-16 0,0 4 0 0,0 0-16 15,0 0 0-15,0 0 0 0,0 0 0 0,4-21 896 0,-4 20 176 0,-2 1 48 0,1 0 0 0,0 0 240 0,-2 0 48 0,2 0 16 0,-1 0 0 16,0 1-368-16,0 1-64 0,2-2 0 0,-1 3-16 0,1-3-928 16,0 0-176-16,0 0-32 0,0 0-16 15,0 0-384-15,0 0-176 0,0 0 160 0,0 0-160 0,0 0 288 0,0 0-32 16,0 0-16-16,0 0 0 0,0 0 320 16,0 0 64-16,19-6 16 0,-17 6 0 0,-2 0-32 0,0 0 0 15,1 1 0-15,-1 1 0 0,1-2-224 0,2 0-64 16,-2 3 0-16,0-3 0 0,2 0-112 0,-1 0-16 15,-2 0-16-15,0 0 0 0,0 0-176 0,0 0 192 16,20-6-192-16,-15 3 192 0,0 1-64 0,0 1-128 16,1-4 192-16,-1 1-64 0,-1 0 16 0,1 0 0 15,-2 2 0-15,1-2 0 0,1-2 0 0,0 0 0 16,1 0 0-16,0 0 0 0,0-1 0 0,2 1 0 16,7-10 144-16,-7 6-160 0,1 0-128 15,1 2 192-15,0-5-64 0,1 1-128 0,0 0 128 16,1-2-128-16,-1 2 128 0,1-2-128 0,-3 2 128 0,4-1-128 0,-4 1 128 15,-3 3-128-15,-1 2 0 0,0 1 0 0,-2-1 0 16,0 1 0-16,-1 3 0 0,-1-2 0 0,1 3 0 16,-1-1 0-16,0 0 0 0,-1-1 0 0,1 2 0 15,1 0 0-15,0 0 0 0,-1 0 0 0,2-1 0 16,-1 2 0-16,1 1 0 0,1-2 0 16,-1 0 0-16,1 1 0 0,1 1 0 0,0-1 0 0,1 1 0 15,-1 0 0-15,0-3 0 0,1 3 0 0,0 0 0 16,0 0 0-16,1-1 0 0,-4 2 0 0,2-1 0 15,-1 3 0-15,-2-2 128 0,1 0-128 0,-3 1 128 16,1 0 16-16,-1-2 0 0,-1 4 0 0,0-4 0 16,-1 2-16-16,1 0 0 0,1-2 0 0,0 0 0 15,0 0-128-15,0 0 160 0,0 0-160 0,0 0 160 16,0 0-160-16,0 0 128 0,0 0-128 0,0 0 128 0,0 0-128 16,0 0 0-16,0 0 0 0,0 0 128 0,0 0 0 15,0 0 0-15,0 0 0 0,0 0 0 0,0 0 0 0,21 2 0 16,-16-2 0-16,-1-2 0 0,1 4-128 0,-1-2 0 15,-1 2 0-15,2 2 0 0,0 0 0 0,-1 5 0 16,1-3 0-16,0 4 0 0,0 0 0 0,1 2 0 16,0 0 0-16,0 1 0 0,3 3 0 0,1-3 192 15,0 2-192-15,1-2 192 0,-1-1 0 0,2-2 16 16,0 0 0-16,1-4 0 0,-1 0-208 0,2-2 0 16,2-1 0-16,1 0 0 0,2-1 0 0,1-2 0 15,1 0 0-15,-2-2-14144 16,0 2-2944-16</inkml:trace>
  <inkml:trace contextRef="#ctx0" brushRef="#br1" timeOffset="91156.05">5508 10387 19343 0,'-3'-13'1728'16,"1"4"-1392"-16,-1 0-336 0,3 6 0 0,0-1 1088 0,1 1 128 0,-1 2 48 0,2-5 0 0,-1-3-800 0,1-1-144 0,0 1-48 0,-1-3 0 0,1 5 288 0,0-3 48 0,-1 5 16 15,-1-1 0-15,2 0 272 0,-1 1 48 0,1-1 16 0,-1 1 0 0,0-1-80 0,2-2-16 16,-2 2 0-16,1-3 0 0,1 2 160 0,-1-3 16 0,1 1 16 0,-1-1 0 16,1 1-256-16,-1-6-48 0,1-1-16 15,-1-4 0-15,2 5-224 0,-3-4-32 0,2 1-16 16,-1 1 0-16,-1 1-160 0,1-3-48 0,-1 0 0 15,-1 0 0-15,1 1-256 0,-2 1 128 0,1 2-128 0,0-1 0 16,0 1 128-16,0 2-128 0,1-2 0 0,0 4 0 16,0 0 0-16,1 1 0 0,-2 0 0 0,0 0 0 15,0 0 0-15,-2-1 0 0,0 3 0 0,0-1 0 16,-3 0 0-16,-2 3 0 0,0-3 0 0,-2 2 0 16,-1-2 256-16,1 2-64 0,0 0-16 0,-1 1 0 15,0-2-176-15,1 0 0 0,1 2 0 0,0 2 0 16,3-2 0-16,0 4 0 0,1-2 0 0,0 4 0 15,0 0 0-15,2 0 0 0,-2 0 0 0,0 4 0 0,1-1 0 16,-4 6 0-16,0 3 0 0,-1 1 0 0,1 0 0 16,-2 2 0-16,0 1 0 0,-1 0 0 0,2-6 0 15,-2 3 0-15,0 3 0 0,-2-2 0 0,2 3 0 16,0-5 0-16,-1 1 0 0,1 0 0 0,2-1 0 16,0-2 0-16,3-1 0 0,2-4 0 0,1 0 0 0,1-2 0 15,2 0 0-15,2-3 0 0,0 1 0 0,1-2 0 16,0 1 0-16,1-3 0 0,0 0 0 0,1-4 0 15,1 1 0-15,1-2 0 0,0 0 0 16,1-2 0-16,1-2 0 0,1-3 0 0,0 3 0 0,0-1 0 16,1 2 0-16,-4-1 0 0,1 3 0 0,-3-1 0 15,0 4 0-15,-1-3 0 0,-2 5 0 0,-1-3 0 16,1 1 0-16,-2 0 0 0,0 1 0 0,0 0 0 0,1-1 0 16,1 1 0-16,0-1 0 0,2 1 0 0,1 0 0 15,1 4 0-15,2-2 192 0,2 6-64 0,3 2 0 0,0 3 0 16,3 1 32-16,1 5 0 0,2 2 0 0,-2 2 0 15,0-3-160-15,-2-1 0 0,0 0 0 0,-3 3 0 16,2 0 0-16,-4 0 0 0,-2-3 0 0,-1 1 0 16,-2-2 0-16,-1 3 0 0,-3 3 144 0,-1-4-144 15,2-5 0-15,-4-1 0 0,-2 4 0 0,-6 5-20000 16</inkml:trace>
  <inkml:trace contextRef="#ctx0" brushRef="#br1" timeOffset="101465.48">22550 8215 17503 0,'0'-5'1552'0,"0"1"-1232"16,1 1-320-16,-1 2 0 0,0 1 2288 0,0 0 400 0,1 0 64 0,-1 0 32 0,0-2-32 0,0 2 0 0,0 0 0 0,0 0 0 0,0 0-1344 0,0 0-256 0,0 0-64 0,0 0-16 0,0 0-752 0,0 0-160 16,0 0-32-16,21 8 0 0,-13 0-128 0,-1 2 0 15,3 1 0-15,-1 5 0 0,1 0 0 0,1 6 0 0,-1 3 0 16,1 1 0-16,0 2 0 0,-1 1 0 16,0 2 0-16,-1-3 0 0,1-2 0 0,0 0 0 0,0-1 0 15,-1-4 0-15,-1-1 0 0,2-2 0 0,-1-2-144 16,0-2 144-1,1-3-768-15,-1 0-80 0,1-2-32 0,0-1-16704 0</inkml:trace>
  <inkml:trace contextRef="#ctx0" brushRef="#br1" timeOffset="101889">23243 8147 4607 0,'-11'2'400'0,"3"0"-400"16,0 2 0-16,3-4 0 0,3 3 4240 0,-1-3 768 15,1 1 160-15,-3 1 16 0,-2 1-3200 0,-3 1-640 16,-2 2-128-16,0-3-16 0,1 4 160 0,-1-4 48 0,1 2 0 16,-1 3 0-16,0-2 48 0,0 3 16 15,-2 4 0-15,-1 2 0 0,0 5-592 0,-2 5-112 0,-4 4-32 0,-2 8 0 16,-2 8-304-16,-6 5-64 0,-2 10-16 0,-7 7 0 15,-1 6-32-15,-6 3 0 0,-4 8 0 0,-2-5 0 16,3-2-112-16,-1-1-16 0,-1-1-16 0,4-6 0 16,2-2-176-16,4-8 0 0,4-7 0 0,3-7 0 15,5-8-176-15</inkml:trace>
  <inkml:trace contextRef="#ctx0" brushRef="#br1" timeOffset="106823.61">20244 11044 28559 0,'-3'-3'2544'0,"2"0"-2032"0,1 0-512 0,0 1 0 0,0 1 512 0,0-2 16 16,0-3 0-16,-1 0 0 0,-2-2 176 0,1 0 16 0,-1-1 16 0,1 4 0 0,-2 3-48 0,0-1-16 0,1 6 0 0,-2-1 0 0,0 2 32 0,-3 6 16 15,0-1 0-15,-2 6 0 0,-3 4-304 0,-1 3-64 16,-3 0-16-16,1 7 0 0,-1-3-192 0,0 2-144 16,1 1 192-16,1-3-192 0,2-2 336 0,2-1-32 15,3-2-16-15,2-2 0 0,-1 1-32 16,5-1-16-16,1 2 0 0,2-4 0 0,4 0-240 0,5 1 0 16,5-2 128-16,4 1-128 0,6-6 0 0,4 0-240 15,6-3 48-15,5-6 16 16,3-2-272-16,3-6-64 0,1-4-16 0,-4-2 0 15,-3-1-48-15,1 0-16 0,3-6 0 0,-1-3 0 0,-3 1 384 16,-4-2 80-16,-6 2 128 0,-7-4-208 0,-4 1 208 0,-8-4 0 16,-4-1 0-16,-7-1 0 0,-4 1 0 0,-4 1 0 15,-5 2 0-15,-1-2 0 0,-5 5 128 0,-6-5 0 0,-7-1 16 16,-3 1 0-16,6 3 240 0,-8 0 32 0,-8 2 16 0,-2 4 0 16,1 4-288-16,4 8-144 0,2 4 160 0,3 3-160 31,1 3-304-31,6-2-144 0,6 4-48 0,6-1-16368 0</inkml:trace>
  <inkml:trace contextRef="#ctx0" brushRef="#br1" timeOffset="108239.08">20350 11992 10127 0,'-3'-5'896'16,"1"4"-704"-16,1-1-192 0,0 2 0 0,1-3 2192 0,1 3 416 0,-1-1 80 0,1-1 0 0,0-2-4112 0,0 0-832 0,2-2-176 0,-2-3-16 0,0 3 1648 0,1-1 336 0,-1-2 64 0,-1-1 16 15,0 4 2832-15,0-4 576 0,0 1 112 0,-1-1 32 16,1 1 224-16,-2 2 64 0,0 1 0 0,-1 0 0 16,0 2-1568-16,-3 2-304 0,-1 2-64 0,0 2-16 15,-2 2-864-15,-1 3-192 0,-4 5-16 0,-4 0-16 16,-2 5-224-16,-1 4-64 0,-2 2 0 0,-1-1 0 16,3 0-128-16,0-2 0 0,0 5 0 0,2-1 0 15,-2 2 0-15,5 0 192 0,2 1-192 0,6-1 192 16,5 0 32-16,5-2 16 0,4-4 0 0,7-1 0 15,4 0-240-15,7-4 0 0,4-3 0 0,5-2 0 0,7-6-304 16,1-4 0-16,2-3 0 0,2-3 0 0,0-1 48 16,2-2 0-16,2-2 0 0,-2-1 0 0,-3-3 256 0,-3-1-128 15,-3-4 128-15,-2-1 0 0,-4-1 0 0,-5-1 224 16,-4 1-16-16,-7-4 0 0,-4 1-64 0,-6-1-16 16,-3-1 0-16,-4 1 0 0,-7 2 64 0,-3-2 0 15,-5 1 0-15,-5 0 0 0,-5 3-32 0,-4 2 0 16,2 1 0-16,-6 1 0 0,-3 1-352 0,-1 2-80 15,1 2-16-15,-1 4 0 16,2 5-800-16,0 1-176 0,5 6-16 0,1 3-15744 0</inkml:trace>
  <inkml:trace contextRef="#ctx0" brushRef="#br1" timeOffset="108736.76">20697 13024 34095 0,'-2'-4'3024'0,"-1"1"-2416"0,2 1-480 0,1 1-128 0,0 1 624 16,0 0 96-16,-1-4 32 0,-1 2 0 0,-2-5-96 0,-1 1-16 0,0 3 0 0,0 0 0 0,1 3-176 0,1 3-32 0,-1 3-16 0,1 4 0 0,2 6-224 0,0 2-64 0,1 4 0 0,0 7 0 15,2 7-128-15,1 3 0 16,-2 3 0-16,0 2 0 0,2-5 0 0,-3-2-224 0,1 0 80 15,-1-3 16 1,0-3-432-16,0 0-80 0,0-7 0 0,0 2-10992 0,1 0-2192 16</inkml:trace>
  <inkml:trace contextRef="#ctx0" brushRef="#br1" timeOffset="109816.61">20780 13848 6447 0,'-7'-16'576'0,"1"7"-576"0,-2 0 0 0,2 5 0 0,2 2 5744 0,1 2 1040 0,-1-3 192 0,-4 2 64 0,-3-4-4864 0,-5 4-960 0,-2-2-192 0,-3 6-32 0,0 0-640 0,-2 4-128 0,1 5-32 0,-1 0 0 16,0 4 320-16,0 4 48 0,1 5 16 0,-1 1 0 15,4 5-32-15,-1 0 0 0,3 1 0 0,0 3 0 16,3-1-224-16,0 1-32 0,3-1-16 0,1 1 0 16,4-3-48-16,1-3-16 0,2-3 0 0,3-5 0 15,4-2-208-15,2-4 0 0,5-1 0 0,2-1 0 0,2 0 208 16,3-4-48-16,3 0-16 0,1-5 0 16,4-1-144-16,3-3-192 0,2-4 32 0,3-1 16 0,3-2 16 15,3-6 0-15,0-3 0 0,-1-4 0 0,1-1 128 16,-3-3 0-16,-1-2 0 0,-4 0 0 0,-1-3 0 15,-5 2 0-15,-3 3 0 0,-3 0 0 0,-3-5 0 0,-2 1 0 16,-4-1 0-16,-5 3 0 0,-3 2 0 16,-7 1 0-16,-3 2 0 0,-7 4 0 0,-4-1 0 0,-7-1 0 15,-3 4 0-15,-6 4 0 0,-2-1 0 0,-2-1 0 16,-3 3 0-16,-1 2 128 0,0 0-128 0,1 2 0 16,0 0 0-16,4 1-128 15,5 4-448-15,3 1-64 0,0 3-32 0,3 4-17040 0</inkml:trace>
  <inkml:trace contextRef="#ctx0" brushRef="#br1" timeOffset="110555.81">20691 14822 28559 0,'-3'-7'2544'0,"-1"3"-2032"0,3 0-512 0,1 4 0 0,1-4 976 0,-1 0 112 0,0-4 0 0,0-5 16 0,1-6-336 0,2-2-80 0,1 1-16 0,3 4 0 0,-1 3 144 0,0 5 16 16,0 4 16-16,0 4 0 0,1 6 0 0,-3 10 0 15,1 4 0-15,-1 8 0 0,-1 10-480 0,-2 2-112 16,0-5 0-16,-1 10-16 0,0 9-240 0,-2 9 0 16,-1 6-192-16,-2-2 192 0,1 5-400 0,-2-5 16 15,3-7 16-15,-4-4 0 16,0-6-512-16,-2-5-96 0,1 0-32 0,-1-5 0 16,2-5-16-16,-3-3 0 0,1-3 0 0,0-5-14224 0</inkml:trace>
  <inkml:trace contextRef="#ctx0" brushRef="#br1" timeOffset="111176.59">20744 15616 16575 0,'-7'3'1472'0,"1"3"-1168"0,3-3-304 0,2 1 0 0,1-2 400 0,-1 2 32 0,-3 6 0 0,-2 2 0 16,1 7 1232-16,-1 0 256 0,2 2 64 0,3 2 0 0,1-4 592 0,0 3 128 0,1 0 32 0,2 1 0 0,-2 2-992 0,0 0-192 0,-1-2-32 0,0-2-16 15,1 2-864-15,-1 1-160 0,-1 6-32 0,0 5-16 16,0 3-288-16,1 1-144 0,0 0 160 0,1 2-160 16,1 4-192-16,2 1-144 0,2 0-32 0,2-2-18112 15</inkml:trace>
  <inkml:trace contextRef="#ctx0" brushRef="#br1" timeOffset="112166.25">20811 16580 33167 0,'-2'3'2944'0,"0"-3"-2352"0,1 1-464 0,1 1-128 15,0 1 1136-15,-1 0 208 0,0 1 32 0,0 6 16 0,-3 6-640 0,0 5-128 0,0 5-32 0,1 5 0 0,-1 4-320 0,-1 1-64 0,3 9-16 0,-1 0 0 0,1 3-64 16,0-3-128-16,4-1 176 0,1-4-12368 0,5-4-2464 16</inkml:trace>
  <inkml:trace contextRef="#ctx0" brushRef="#br1" timeOffset="123555.26">7632 13777 21183 0,'-2'-4'1888'0,"-1"2"-1504"0,2 0-384 0,1 2 0 16,1 2 736-16,-1-4 80 0,-1 2 16 0,-3-3 0 0,2 0-704 0,-3 1-128 0,0 0 0 0,-3 0 0 0,2 2 0 0,-3 0-144 0,1 2 144 0,-3 0 0 0,0 0 0 0,-2 1-160 0,-2 0 160 0,-2-1 0 0,0 3 0 0,-3-2 0 0,0 1 0 0,-1 2 0 15,0 3 0-15,-4 1 0 0,-1 0 0 0,0 2 0 16,5-2 224-16,0 2 0 0,-1 3 0 0,-3 1 0 16,1 4 224-16,0-2 32 0,4-3 16 0,3-1 0 15,-1 4 320-15,-2 1 64 0,0 1 16 0,-1 2 0 0,2-2-432 16,0 1-80-16,-1 1 0 0,-1 3-16 0,-1-2-368 15,-2 2 0-15,1 3 0 0,-1-3 0 0,4-3 0 16,-1 1-128-16,1-3 128 0,1 1 0 0,1-3 0 16,1-1 0-16,5-2 0 0,-2 1 0 0,1 0 0 0,-1 0 0 15,0 1 0-15,1 0 0 0,0-4 208 16,1 2-16-16,3-5-16 0,1 0 0 0,1-1 448 16,3-6 80-16,1 1 32 0,2-1 0 0,1-3-288 0,1 0-64 15,0 1-16-15,1-1 0 0,-1 0-80 0,0 0-16 16,-1 0 0-16,0 2 0 0,-1-2-272 0,-2 3 0 15,3-3 0-15,0 0 0 0,0 0 0 0,0 0 0 16,0 0 0-16,0 0 0 0,-18 10 0 0,15-10 0 16,2 0 0-16,-1 0 0 0,0 0 0 0,0 0 0 15,1-3 0-15,-1 0 0 0,2 0 304 0,2-1-48 0,-1-2-16 16,0 2 0-16,0-2 224 0,2 0 48 0,-2 0 16 16,2-4 0-16,-1 0-208 0,-2-2-64 0,1-1 0 15,-2 1 0-15,0 2-112 0,-2 0-16 0,0-1-128 0,-2 0 192 16,-2 0-192-16,1-2 176 0,1 2-176 0,-1-1 160 15,2-3-160-15,-1 2 0 0,4-2 0 0,0 1-176 16,2 2 176-16,0-3 0 0,1 1 0 0,0-2 0 16,1 4 0-16,0-1 0 0,0 1 0 0,1 2 0 15,-2 0 0-15,0 4 0 0,0 2 0 0,-1-1 0 16,-1 5 0-16,0 3 0 0,0 3 0 0,-1 0 0 16,-1 4 0-16,0 3 0 0,0 5 0 0,-3 4 0 15,0 4 0-15,0-1 0 0,1-3 0 0,-1 1 0 0,1-4 0 16,-1 2 0-16,0 5 0 0,1-3 0 15,0-5 0-15,1 1 0 0,2-3 0 0,1 0-128 0,1-1 128 16,3-2 0-16,0 0 0 0,1-3 0 0,2 2 0 16,2 0 0-16,-2-2 0 0,2 0 0 0,1 2 256 15,1-2 0-15,-1 2-16 0,-3-3 0 0,-1-2-112 0,1-1-128 16,1 1 176-16,2 2-176 0,1-2 0 0,2-2 0 16,0-1 0-16,6-4 0 0</inkml:trace>
  <inkml:trace contextRef="#ctx0" brushRef="#br1" timeOffset="125722.93">18017 2996 17503 0,'-18'-4'1552'0,"2"4"-1232"0,5 0-320 0,5 2 0 0,2 0 1408 15,-5 1 240-15,-8 0 32 0,-11 0 16 0,-8 0-1216 0,0 4-240 0,3-4-48 0,7 4-16 0,7-5-176 0,6 2 0 0,4-2 0 0,5-1 0 0,4 2 256 0,6-3 64 0,4-3 0 0,5 2 16 16,5-1 880-16,2-2 160 0,7-1 32 0,3 1 16 15,-3 1-272-15,4-4-48 0,2 4-16 0,7-3 0 16,9-1-192-16,6-1-32 0,1-2-16 16,3 0 0-16,2-2-224 0,0-3-48 0,1 1-16 0,3 2 0 15,3 2-192-15,3 1-48 0,4 3 0 0,0-1 0 16,-2 0-80-16,1 1-32 0,1 3 0 0,1 3 0 16,4 0-208-16,-3 1 0 0,-1-1 0 0,0 2 0 15,0-2 0-15,3 3 176 0,6-3 0 0,0 0 0 16,-8-5-176-16,1 1 0 0,0-2 0 0,0 0 0 0,-1 0 0 15,-4-2 0-15,-3 2 0 0,-5-3 0 16,-4-1 0-16,-6 4 0 0,-4-2 0 0,-4 1 0 0,-2 2 160 16,-5-1 48-16,-2 1 16 0,-6 2 0 0,-3-1-64 15,-3 1-16-15,-6 0 0 0,-1 3 0 0,0-4-144 16,-4 4 0-16,-1-3 0 0,-3 1 128 0,-2 1-128 16,-1 1 0-16,-3-3 0 0,-2 1 128 0,-1 1-128 15,-1-4 0-15,0 1 0 0,-2 0 0 0,0-2 0 0,-1 0 192 16,0-4-192-16,0 0 192 0,-1-1-48 0,0 1 0 15,0 0 0-15,-1-2 0 0,2 2-144 16,-1-2 0-16,0 2 0 0,0-3 0 0,-1 3 128 0,2-2-128 16,-1 3 0-16,0-1 128 0,-1-2 16 0,-1 2 0 15,1 0 0-15,-3 2 0 0,1 0-144 0,-2 0 0 16,0 0 0-16,-3 2 0 0,0-3 0 0,-1 3 0 16,2-1 0-16,-2 1 0 0,1-3 0 0,0-1 0 15,2 1 0-15,1-1 0 0,1 1 0 0,1-1 0 0,2 1 0 16,-1-1 0-16,2 1 256 0,1 0 32 15,0 2 0-15,1 1 0 0,1 2-32 0,0 1 0 0,2 0 0 0,1 3 0 16,0 3-256-16,2-2 0 0,0 4 0 16,5 2 0-16,-1 2 0 0,1 1 0 0,-3 0 0 0,1 0 0 15,0 2 0-15,1 3 0 0,0 2 0 16,-1 4 0-16,0 2 0 0,-3-1 0 0,-2 0 0 0,-1 3 0 16,-2 0 0-16,-3 3 0 0,-2 0 0 0,-3 2 0 15,-2 1 0-15,-5-3 0 0,-2 2 0 0,-4 1 0 16,-4 0 0-16,-4 1 0 0,-6 3 0 0,-7 3 0 15,-1 3-256-15,-9 3-16 0</inkml:trace>
  <inkml:trace contextRef="#ctx0" brushRef="#br1" timeOffset="136806.04">28615 2834 27647 0,'-1'0'2448'0,"0"0"-1952"0,1 0-496 15,0 0 0-15,0 0 512 0,-2 0 0 0,1 0 0 0,0 0 0 0,0 0 768 0,-1 0 176 0,1 0 16 0,1 0 16 0,0 0-1184 0,0 0-304 0,0 0 0 0,0 0 0 0,0 0 0 0,0 0 0 0,0 0 0 16,16 16 0-16,-5-12 384 0,4-2 0 0,5 0 16 0,5 0 0 15,7 2 176-15,6-2 48 0,3 1 0 0,6-3 0 16,7 1-320-16,8-1-64 0,5 2-16 16,7-2 0-16,10 2 48 0,2-2 16 0,-1-2 0 0,-1-1 0 15,4 0-96-15,2 3-32 0,5-2 0 0,-2 1 0 16,-6-4-160-16,-2 3 0 0,1 0 0 0,1 2 0 16,0 2 0-16,-3-2 0 0,-5 0 0 0,-3 0 0 15,-3 2 0-15,-3 0 0 0,-2 2 0 0,-4 1 0 16,-3-4 0-16,-6 1 0 0,-2 2 0 0,-2-4 0 15,-4 3 0-15,-1-3 0 0,-4 1 0 0,-1 1 0 16,-1 1 0-16,-1-3 0 0,-2 1 0 0,-4-1 0 0,-1 0 0 16,-4-1 0-16,-2-2 0 0,-2 0 0 0,0 0 128 15,-4-1-128-15,-3 1 128 0,-1-2-128 0,-2 1 176 16,-3 0-48-16,0 2-128 0,-2-2 192 0,-3 4 112 16,-1-2 16-16,-2 2 0 0,-1-3 0 0,-2 2-320 0,-3 1 0 15,-2-2 0-15,-2 0 0 0,-3 2 160 0,-2 0-32 16,-5-2 0-16,-2 2 0 0,-4 0-128 0,-5-3-176 15,-4 3 48-15,-4-1 0 0,-4-1-32 0,-3-1 0 16,1 2 0-16,-4-2 0 0,-1 3 160 0,-5 0 0 16,-1 0 0-16,-4 3 0 0,-2-2 0 0,-4 2 0 15,-1-1 0-15,-2 2-128 0,1-2 128 0,-5 0-192 16,0 0 192-16,-4 2-192 0,-2-1 192 0,0 0 0 16,1-1 0-16,0-2-128 0,-3 2 128 0,-2 0 0 15,0 1 0-15,0 0 0 0,3 0 0 0,1-3 0 0,-3 0 0 16,3 0 0-16,3 0 0 0,0 3 0 0,2-1 0 15,-1 0 0-15,4-2 0 0,0 0 0 0,0 3 0 0,0-2 0 16,0 4 0-16,3-1 0 0,5-1 0 0,3 0 0 16,3 0 0-16,3 0 0 0,4 1 0 15,2-2 0-15,5 2 0 0,0 2 0 0,4-2 0 0,4 1 0 16,4-2 0-16,3 1-128 0,8-4 128 0,4 0-128 16,7 0-768-1,7-4-128-15,8-1-48 0,11 0 0 0</inkml:trace>
  <inkml:trace contextRef="#ctx0" brushRef="#br1" timeOffset="156635.49">6900 16460 35935 0,'-3'3'3200'0,"2"-3"-2560"16,1 1-512-16,1-1-128 0,2 0-192 0,-2 2-64 0,3-2-16 0,1 3 0 0,2-3 144 0,4 1 128 0,7-1-192 0,3-1 192 0,5-2 608 0,7 1 224 0,5-2 64 0,3-2 0 15,1-1-192-15,0 0-48 0,-5 1 0 0,3 1 0 0,6 0-224 16,4 3-48-16,6 2-16 0,2 2 0 15,2 6-16-15,0-2 0 0,-2 0 0 0,-1 0 0 0,1 0-80 16,-1 2-16-16,-1-2 0 0,7 3 0 0,7-2 16 0,3-1 0 16,-2-1 0-16,2-1 0 0,3-2 80 0,2 0 16 15,5-2 0-15,4 2 0 0,5-2-96 0,5 3-16 16,1-3 0-16,2 3 0 0,2 1-96 0,0 5-32 16,-5 1 0-16,1 2 0 0,2 0 0 0,-4 2 0 15,-4 1 0-15,-5 1 0 0,-3 0-128 0,-5 0 0 16,0-4 0-16,0-2 0 0,-2-1 0 0,-3-5 0 15,-1-1 0-15,-1-4 0 0,-2-1 0 0,-3-5 0 16,-3-2 0-16,-1-4 0 0,-2-3 0 0,1 4 0 16,0-4-160-16,1-3 160 15,-1-1-704-15,1 2-64 0,2-4 0 0,4 1-19600 0</inkml:trace>
  <inkml:trace contextRef="#ctx0" brushRef="#br0" timeOffset="166572.7">21423 13103 7359 0,'-5'-3'656'0,"2"2"-528"0,1 1-128 0,2 0 0 0,2 0 816 16,-2-2 128-16,-2 0 16 0,1 0 16 0,0-2 560 0,0-2 128 0,1 1 0 0,1 4 16 0,1-2 304 0,1 0 64 0,-1 0 16 15,1 1 0-15,0 3 0 0,0 0 0 0,-1 2 0 16,1 0 0-16,-2 4-784 0,2-4-144 0,-1 2-48 16,3 1 0-16,0-1-416 0,1 2-96 0,3-3 0 0,2 3-16 15,3-2-304-15,2 0-48 0,5-2-16 0,2-3 0 16,4 3-192-16,4-3 0 0,5 0 0 0,2-3 0 16,6 1 160-16,-7 1-160 0,-3-3 160 0,6 1-160 15,7 0 320-15,1 0-16 0,2-3-16 0,-3-3 0 16,-2 3-64-16,-3-1-16 0,1 1 0 0,-5-1 0 15,-7 0-48-15,-2 1-16 0,2 0 0 0,-2-3 0 16,-3 2-144-16,-4 0 160 0,-1 1-160 0,-4 1 160 16,-3 1-160-16,-3-2 0 0,-1 4 0 0,-4 1-176 0,-2-2 176 15,0 2 0-15,-3 1 0 0,-1 0 0 0,-3 0 0 16,-2 1 0-16,-1 2 0 0,-2-1 0 0,-2 2 0 0,-3 2-160 16,-2 0 160-16,-3 0 0 0,4-1 0 0,-4 4 0 15,-7-3 0-15,-2 3 0 0,-2 1 0 0,1-4 0 16,-2 0-128-16,1 0 128 0,1-2 0 0,5-2 0 15,2 2 0-15,-4-3 144 0,-2-1-144 0,-4 0 160 16,-1 0-160-16,-2 0 160 0,-3 3-160 0,-1-3 0 16,-2 0 0-16,1 0 0 0,-1-4 0 0,8 2 0 15,6 0 0-15,-1 0 0 0,-5-1 0 0,-3 2 0 16,2-1 0-16,2 2 0 0,4 0 0 0,2 2 0 16,4-2 0-16,4 0 0 0,1 1 0 0,3 2 0 15,5-2 0-15,1-1 0 0,5 1-160 0,3 1 160 16,4-2-208-16,7 0-18032 0</inkml:trace>
  <inkml:trace contextRef="#ctx0" brushRef="#br0" timeOffset="168039.34">21376 14228 19343 0,'-16'-9'1728'0,"5"2"-1392"0,2 1-336 0,3 0 0 0,4 2 272 0,-1 1-16 0,1 0 0 0,-2-3 0 0,-2-7-256 0,-3 0 0 0,2-2 0 0,2-1 0 16,2 3 1216-16,3 3 320 0,3 1 80 0,3 0 16 15,1 5 1200-15,6-1 240 0,5 2 64 0,7 1 0 16,4 0-1680-16,4 2-336 0,5 2-64 0,3 0-16 16,-1 1-560-16,3 2-112 0,5-1-32 0,3 0 0 15,-3 1-336-15,2 1 144 0,4-3-144 0,0 4 0 0,0-4 304 16,-1 4-48-16,-1-5-16 0,-5 2 0 0,-5-2-64 15,1 2-16-15,3 0 0 0,-3-2 0 0,-3 2-32 16,-6-1 0-16,-3 2 0 0,-4-5 0 0,-2 2-128 16,-5-2 128-16,-2 0-128 0,-4-2 128 0,-3 2-128 0,-3-5 0 15,-4 4 0-15,-1-5 0 0,-1 1 0 0,-3-2 0 16,-1-2 0-16,-3-1-13152 16,-1-3-2672-16</inkml:trace>
  <inkml:trace contextRef="#ctx0" brushRef="#br0" timeOffset="169036.8">22007 16930 43311 0,'-8'-2'3840'0,"2"-2"-3072"0,3 4-608 0,0 0-160 0,1 0-704 0,-3 0-160 0,-6-3-32 0,-8 1-16 0,-7 1 464 0,-7 1 112 16,-6 0 16-16,-4 3 0 0,-6 0 16 0,-5 1 16 16,-1-2 0-16,-1-2 0 0,2 0 608 0,1-2 112 15,2 2 16-15,4-3 16 0,4 2 176 0,4 1 16 16,6 0 16-16,3 1 0 0,5-1-320 0,4-1-64 15,3 1-16-15,2-3 0 0,5 1 64 0,2 1 16 16,3-2 0-16,2 3 0 0,3-2-32 0,2 1-16 16,3-2 0-16,2 1 0 0,3 0-80 0,6 2-16 15,1 0 0-15,5 0 0 0,2 0-208 0,6-2 0 0,4 1 128 16,5-2-128-16,4 3 0 0,4 0 144 0,5 0-144 16,2 0 128-16,4 0-128 0,6 3 0 0,5 2 0 0,0 1 128 15,0-1-128-15,0 1 128 0,1 0-128 0,-3 1 128 16,-3 2-128-16,-5-1 0 0,-4 0 0 0,-7-2 0 15,-5 1 0-15,-3-1 0 0,-2 0 0 0,-5-1 0 16,-5 1 0-16,-5-1 0 0,-3 1 0 0,-7-5 128 16,-3 2-128-16,-5-2 0 0,-3-1-192 0,-4 0 192 15,0-1-272-15,-6-2 64 0,-3-3 16 0,-6-1 0 16,0-3-528 0,-7-2-112-16</inkml:trace>
  <inkml:trace contextRef="#ctx0" brushRef="#br0" timeOffset="171257.99">26744 5578 17503 0,'0'-2'1552'0,"0"-2"-1232"0,0 1-320 0,0 3 0 0,1-2 0 0,1 1 0 0,-1-2 128 0,0-3-128 0,2 0 1072 0,-1-2 144 0,0 2 48 15,1-2 0-15,-1 4-176 0,0-2-16 0,0 2-16 0,1 2 0 0,-1-2 608 0,1 1 128 0,-2 1 32 0,1 1 0 16,1-3 128-16,-1 2 32 0,2 2 0 0,2-4 0 16,2 1-1072-16,1 0-208 0,6 0-32 0,4-3-16 15,4 2-208-15,5-2-32 0,4 0-16 0,6 0 0 16,8-2-160-16,3 3-48 0,6 4 0 16,2 1 0-16,1 4-192 0,-3-3-128 0,2 2 128 0,-5-1-208 15,-5 2 208-15,-5 2 0 0,-4 0 0 0,-3 1 0 16,-5 2 0-16,-7 1 0 0,-3-1 0 0,-8 1 0 15,-3-4 0-15,-5 2 0 0,-3-3 0 0,-5 2 0 16,-4 1 0-16,-3-2 0 0,-6 4 0 0,-1-1 0 16,-3-2 0-16,-3 3 0 0,-2 3 208 0,-1-2-64 15,-1 2-144-15,1-3 0 0,-2 3 0 0,-1-1 0 16,4 0 0-16,0-2 192 0,3 0-192 0,2 2 192 0,4-3-192 16,3 1 0-16,4 0 0 0,4-1 0 0,2 0 0 0,4 4 0 15,2-3 0-15,2 2 0 0,3-2 0 16,-1 2 0-16,2 1 0 0,2-1 0 0,0-1 0 0,3 2 0 15,-2-1 0-15,1 0 0 0,-1 1 0 0,2-1 0 16,0 0 0-16,0 0 0 0,-1 2 0 0,-1-1 0 16,0 0 0-16,0 2 0 0,-1-1 0 0,-1 1 0 15,-2 1 0-15,1 0 0 0,-3 2 0 0,0 1 0 16,-3-2 0-16,-2 4 0 0,0-5 0 0,-4 3 0 16,-1-1 0-16,-2 2 0 0,-3-1 176 0,-2-3 48 15,-4 2 16-15,-3 0 0 0,-2-1 144 0,-2-1 16 16,-5-2 16-16,-2-2 0 0,-4 0-80 0,-3-2-16 0,-1-4 0 15,-4 1 0-15,-4-5-192 0,-6-1-128 0,-6 2 160 16,-8-6-160-16,-4 2 0 0,-4-4 0 0,-4-5 0 16,0-3 0-1,0-5-336-15,-2-8-112 0</inkml:trace>
  <inkml:trace contextRef="#ctx0" brushRef="#br0" timeOffset="173859.62">17093 15256 30399 0,'-3'-4'2704'16,"0"0"-2160"-16,0 2-544 0,1 2 0 0,-2-3 304 0,-2 2-48 0,-5-1-16 0,-9-5 0 0,-11-1-2064 0,-9 0-416 0,-8 0-64 0,-2 0-32 16,-5 3-96-16,-1 0 0 0,1 3-16 0,2-2 0 0,4 4 2192 0,2-2 432 0,4 2 80 0,0 0 32 15,1 2 1632-15,1-1 320 0,-1 2 64 16,0-1 0-16,2 2-544 0,-3-3-112 0,-4 4-32 0,-2 1 0 15,-3 1-320-15,-3-4-64 0,1 1-16 0,-4 0 0 16,0 1-752-16,-4-2-144 0,-4 4-48 0,-2-4 0 16,-2 4-272-16,-2-1 0 0,-1-4 0 0,-1 4 0 15,0 1 0-15,-2 2 0 0,1-2 0 0,1 0 0 16,2-1 384-16,0 3-48 0,1 1 0 0,4-2 0 16,2 2 144-16,4 0 32 0,1-1 0 0,7-3 0 15,4 1-64-15,-5 2-16 0,-2 2 0 0,-3 2 0 0,4 1-176 0,-1-1-48 16,4-3 0-16,0-2 0 0,-1 2-208 15,-1 0 0-15,1-1 0 0,3 1 0 0,4 0 0 0,-2-2 0 16,1 2 0-16,-1 0 0 0,0-1 144 0,2 1-16 16,5-4 0-16,6 0 0 0,6-2 96 0,-2-2 16 15,0 2 0-15,0-4 0 0,4 0 0 0,2-5 0 16,5 1 0-16,2-3 0 0,2 1-64 0,2-3-16 16,2 2 0-16,1-5 0 0,-2 3-160 0,2-1 0 15,0 0 0-15,0 0 0 0,1 1 0 0,0-1 0 16,0 4 0-16,-1-3 0 0,2 6 0 0,1-3 0 15,-1-1 0-15,0 4 0 0,2-4 0 0,3 4 0 16,4-3 0-16,2-1 0 0,1 2 0 0,3 2 0 16,6-1 0-16,1-2-176 0,4 0 176 0,2-1 0 15,5 0 0-15,1-2 0 0,6 1 0 0,3 0 0 0,-1-2 0 16,1 2 0-16,1-2 0 0,0 0 128 0,1-1-128 16,-3 0 0-16,1-4 0 0,0-4 0 0,0 1 0 15,-6-2-192-15,-4 4 192 0,-3-6 0 0,0-1 0 0,-5 2 0 16,-4 4 0-16,0-1 0 0,-3-1 0 0,-1 0 0 15,-2 3 0-15,-1 0 0 0,-2 0 0 0,0 0 0 16,1 0 0-16,-1 1 0 0,1 2 0 0,1 0 128 16,-1 1 16-16,-2 2 16 0,2 4 0 0,-2-3 0 15,3-1-160-15,0 0 0 0,1 2 0 0,2-2 0 16,-1-3 0-16,3 1 0 0,2 0 0 0,2-1 0 16,-2 2 0-16,1 3 0 0,-2-2 0 0,-2 4 0 15,0-3 0-15,-2 5 0 0,-2 0 0 0,-2 4 0 0,-1 2 0 16,-4 3 0-16,0 2 0 0,-7 3 0 0,-2 5 0 15,-7 3 0-15,-7 6 0 0,-7 4 0 0,-7 6 0 0,0 0 0 16,-2 1 0-16,-9 7 0 0,-8 6 0 16,-7 5 0-16,-7 7 0 0,-2-3 0 0,1-4 0 0,1-3 0 15,2-4 0-15,4-5 0 0,3-3 144 16,0-1 0-16,4 1 0 0,4-5 0 0,7-2 304 0,10-3 64 16,7-5 16-16,7-5 0 0,7 1-160 0,6-3-48 15,5-4 0-15,7 0 0 0,8 2-320 0,10-5 128 16,12 1-128-16,15 2 0 0,15 0 176 0,14 2-48 15,12-2 0-15,13-3 0 0,12-2-128 0,6 0 0 16,2 1 0-16,12 2-21072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5T16:43:02.82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24585 898 9215 0,'-2'0'816'0,"-1"0"-656"15,3-2-160-15,0 2 0 0,0 0 192 0,-1 0 16 0,0-2 0 0,-1-1 0 0,0 2 336 0,0-4 64 0,-1 2 16 0,1-1 0 16,0 0 464-16,0 2 112 0,1-1 16 0,-1 2 0 0,0-2 752 0,1 3 144 0,-2-2 48 0,1 2 0 0,0 0 320 0,1 2 64 16,0-2 16-16,0 3 0 0,0 1-672 0,1-2-128 15,-2 2-32-15,2 0 0 0,-1 2-896 0,1-3-176 16,-1 4-32-16,1-2-16 0,0-1-272 0,1 3-48 16,0-1-16-16,1 3 0 0,-1-2-48 0,1 4-16 15,1 1 0-15,-1 2 0 0,1-2-80 0,-1 4 0 16,2 3-128-16,-3 0 192 0,2 0 80 0,-2 4 16 15,-1-1 0-15,-1 3 0 0,-1 3 32 0,0 3 16 16,-2-3 0-16,-1 1 0 0,0-3 16 0,0-1 0 0,2-2 0 16,-1-2 0-16,0-5-224 0,0 0-128 15,1-3 128-15,0-1-128 0,1-2 176 0,-1-2-48 0,2 0 0 16,0-4 0-16,1 1 208 0,0-4 48 0,1-1 0 16,0 0 0-16,2-4-384 0,1 0 0 0,-1-4 0 0,2-2 0 15,1-3 0-15,1-3 0 0,0-2 0 0,2-4 0 16,-1-4 0-16,0-3 0 0,0-2 0 15,0 0 0-15,-1 3 0 0,-1-2 0 0,-1-2 0 0,1-3 0 16,-1 7 0-16,-1-3 0 0,1 6 0 0,-1 6 0 16,1 3 0-16,0 3 0 0,0 3 0 0,1-1 0 15,1 4 0-15,1 1 0 0,2 2 0 0,-1-2 0 16,3 3 0-16,-1 3 0 0,2 0 0 0,1 3 0 0,0 3 0 16,-1 0 0-16,1 0 0 0,-2 4-128 0,-1 2 128 0,0 0 0 15,-1 2 0-15,-1 0 0 0,1 1 0 0,-4 1 0 16,0-1 0-16,-2 1 0 0,0-3 0 0,-2 2 0 15,1-1 128-15,-1 1-128 0,-1-3 0 0,0-2 0 16,1 2 0-16,-2-2-128 0,0 0 128 0,1-4 0 16,-1 3 0-16,0-5 0 0,0-1 0 0,1 0 0 15,0-3 0-15,1 0 0 0,1 0 0 0,1-5 0 16,1 0 0-16,1-4 0 0,3-3 0 0,0-2 0 16,0-3 0-16,4-5 0 0,0-2 0 0,1-4 0 15,2-3 0-15,0 2 0 0,0-3 0 0,-1 1 0 16,0 5 0-16,0-1 0 0,-2 7 0 0,0 4 0 15,-3 4 0-15,-1 3 0 0,0 2 0 0,-1 3 0 16,-2 2 0-16,0 2 0 0,0 0 0 0,0 0 0 16,2 3 0-16,0 2 0 0,1 0 0 0,2 4 0 15,0 1 0-15,2 2 0 0,0 1 0 0,0 0 0 16,0 5 0-16,1-2 0 0,-2 0 0 0,1 2 0 0,0 2 0 16,-1 1 0-16,1 1 0 0,-1 4 0 0,-2 3 0 0,1-5 0 15,-1 5 320-15,-1-3 112 0,-2 2 16 0,1 1 0 16,-2-1-64-16,1 1 0 0,-2-5 0 0,-1 2 0 15,0-6-384-15,-3-1 0 0,1-1 0 0,0-3 0 16,0 1 0-16,-2-4 0 0,1 5 0 0,-1-6 0 16,0 4 0-16,-1-6 0 0,0 4-224 0,-2-5 80 15,1 0-1248-15,-2 1-240 0,-1-6-48 16,1 0-19744-16</inkml:trace>
  <inkml:trace contextRef="#ctx0" brushRef="#br0" timeOffset="674.08">26519 874 26719 0,'3'-2'2368'0,"-2"-1"-1888"0,0 3-480 0,-1-1 0 0,1 1-528 0,0 0-208 0,2-3-32 0,-1 3-16 0,3-2 2464 0,-1 1 496 0,0-2 112 0,-3 3 16 0,2 3-896 0,-5 0-160 15,0 0-32-15,-2 3-16 0,-1 4-176 0,-2 0-48 16,-3 3 0-16,-4 5 0 0,-2 2-416 0,-4 1-96 16,-3 5-16-16,-3 0 0 0,0 1-80 0,-1 1-32 15,-2-2 0-15,1 0 0 0,-2 1-144 0,1-3-16 0,-2 1-16 16,2-1 0-16,1-4-160 0,1 1 0 16,-1-5 0-16,4 0 0 0,0-3 0 0,3-6-144 0,1 2 144 15,2-3-160 1,0-5-544-16,4 2-128 0,0-7 0 0,4-1-17472 0</inkml:trace>
  <inkml:trace contextRef="#ctx0" brushRef="#br0" timeOffset="900.26">25938 992 17279 0,'-6'-13'384'0,"1"5"64"0,0 1 32 0,1 4 0 0,3 1-480 0,0 2 0 16,-1 0 0-16,1-2 0 0,-3-1 2672 0,1 0 432 0,0 0 96 0,2 2 0 15,1-1-784-15,1 2-176 0,5 2-16 0,1 2-16 16,0 2-736-16,2 3-160 0,3 4-32 0,0 1 0 0,3 4-704 0,1 5-160 15,-1-2-32-15,4 7 0 0,-1 2 0 16,5 3 0-16,0-1 0 0,2 0 0 0,1 2-192 16,0-4-64-16,0 0 0 0,1-4 0 0,-1-1-128 15,1-3 0-15,-2 1 0 0,1-5 0 0,-2 1 0 16,0-3 0-16,-4-3 0 0,-2 2 0 0,0-2-272 0,-2-2-48 16,0 0 0-16,-1-1-12688 15,1 0-2544-15</inkml:trace>
  <inkml:trace contextRef="#ctx0" brushRef="#br0" timeOffset="1234.2">27607 800 43311 0,'-12'0'1920'0,"3"2"384"0,2 1-1840 0,2 1-464 0,4-2 0 0,-1-1 0 32,1 4-320-32,-3 1-144 0,-1 4-48 0,-2 4 0 0,0 4 832 0,0 5 176 0,4-1 16 0,0 3 16 15,2 1-336-15,2 2-192 0,1 3 192 0,0 0-192 16,2 2 0-16,1 1 0 0,2-2 0 0,2 2 0 15,2 2 0-15,0-2 0 0,1-2 0 0,2-4 0 0,-3-2 0 16,1-1 0-16,0-5 0 0,-3-2 0 0,1 1 0 0,0-4 0 16,-2-2 0-16,-1 0 0 15,-1-1-544-15,-1 0-16 0,-1-4 0 0,-4 1-18208 16</inkml:trace>
  <inkml:trace contextRef="#ctx0" brushRef="#br0" timeOffset="1469.61">27136 1152 42383 0,'-7'-2'3776'0,"2"-1"-3024"16,4 6-608-16,2-3-144 0,2 2 176 0,0-2 0 16,-1 0 0-16,3 0 0 0,3 0 144 0,3 0 48 0,6 0 0 0,5 0 0 15,7 2-64-15,1-2-16 0,4 2 0 0,3-2 0 16,2 0-288-16,1 0 0 0,5-2 0 0,1 0 0 15,1-4 0-15,0 0 0 0,1-3 0 0,-1 2 0 32,-1-2-832-32,-1-3-80 0</inkml:trace>
  <inkml:trace contextRef="#ctx0" brushRef="#br0" timeOffset="2200.66">28851 356 29487 0,'1'-6'2624'0,"1"2"-2112"16,-1 4-512-16,0 0 0 0,2 0 192 0,-2 0-192 15,3-2 192-15,1-1-192 0,1 2 1760 0,1-2 240 16,2 3 48-16,-1 4 16 0,0 2-928 0,-1 4-192 16,-1 5-48-16,1 4 0 0,-2 4-416 0,-3 6-96 0,-1 5 0 0,1 6-16 15,-2-1-160-15,-2 5-16 0,1 4-16 0,-1 5 0 16,-1-2-48-16,-1-1 0 0,1-3 0 0,-1-2 0 15,0-4 16-15,-2 0 0 0,1-1 0 16,-1-1 0-16,1-7-144 0,0 0 160 0,1 1-160 0,-1-4 160 16,0-1-160-16,1-4 0 0,0-3 0 0,0-3 0 15,2-2 0-15,-1-3 0 0,2-3 0 0,0 0 0 16,2-4 256-16,0-3-48 0,0 0 0 0,1-6 0 16,0 1 64-16,1-3 16 0,0-4 0 0,1-4 0 15,1-2-96-15,1-5-32 0,0-1 0 0,0-1 0 16,2-4-160-16,-1-3 0 0,3-5 0 0,1-1 0 0,2-3 128 0,-1 3-128 15,2 2 0-15,-1 4 128 0,2 6-128 0,1 2 0 16,0 4 0-16,2 2 0 0,0 2 0 0,2 1 0 16,1 2 0-16,1 3 0 0,0 0 0 0,2 1 0 15,1 0-160-15,-1 2 160 0,1 2 0 0,-1 2 0 16,-1 2-128-16,-1 0 128 0,1 4 0 0,-4 0 0 16,1 3 0-16,0 1 0 0,-1 2 0 0,-2 0-144 15,-1 4 144-15,-2-2 0 0,-2 5 0 0,-2-3 0 16,-2 2 0-16,1-2 0 0,-3 3 0 0,-2-1 0 15,0 2 0-15,-4-1-128 0,0 0 128 0,-3 2 0 16,0 3 0-16,-4-2 0 0,0-1 0 0,-3 1 0 16,-2-3 0-16,-2-2 0 0,-2 1 0 0,-3-1 0 15,0-1 0-15,-5 1 0 0,-1-1 0 0,-2-2 0 0,-2 1 0 16,-5-5 128-16,0 0 64 0,-2-2 0 0,0-4 16 16,-5 0 0-16,-2-2 96 0,-2-2 16 0,1-3 0 0,-1 0 0 15,3-3-64-15,1-2-16 0,4-4 0 0,3-4 0 16,1-1-240-16,4-3 0 0,3-2 0 0,5-4 0 31,2-2-688-31,7-1-176 0</inkml:trace>
  <inkml:trace contextRef="#ctx0" brushRef="#br0" timeOffset="3866.84">23487 1055 10127 0,'0'0'896'0,"0"0"-704"0,0 0-192 0,0 0 0 15,0 1 528-15,1-1 80 0,1 0 16 0,-1-1 0 0,1 1-304 0,1 0-64 0,2-4-16 0,-5 4 0 0,0 0 1168 0,0 0 256 0,22-12 32 0,-16 7 16 0,0 1 304 0,-1 0 64 16,0 2 16-16,-1 0 0 0,-2 1-512 0,-2 0-112 0,2 1 0 0,-5 1-16 15,1 2-736-15,-2-1-144 0,-2 2-16 0,0 2-16 16,-3-3 96-16,0 0 32 0,1 3 0 0,-2-3 0 16,1 1-96-16,-2 2 0 0,-3-2-16 0,-3-2 0 15,-5 2-96-15,-2-2-16 0,0 2 0 16,-4-3 0-16,-3 2 16 0,-2-3 0 0,-2 0 0 0,-2 0 0 16,-2 0-160-16,-3 0-48 0,0-3 0 0,0 2 0 15,2 1 112-15,-2-3 16 0,-4 3 0 16,-4-1 0-16,-2 2-384 0,-3-1 0 0,3-1 0 0,7 1 0 15,11 0 0-15,4-2 0 0,3 2 0 0,4 0 0 16,5 0 0-16,1 2 0 0,2-2 0 0,3 0 0 16,2 0-288-1,3 0-128-15,0-2-32 0,2 2 0 0,2 0-96 0,2-3-32 0,1 2 0 16,1 1-11680-16,4-2-2336 0</inkml:trace>
  <inkml:trace contextRef="#ctx0" brushRef="#br0" timeOffset="4705.16">23365 1371 5519 0,'5'-10'496'0,"-3"5"-496"0,2 2 0 0,-2-1 0 0,-1 4 3008 0,1 0 512 0,-1-3 112 0,0 2 16 0,3-1-1552 0,0-1-304 0,-2 0-64 16,-1-1-16-16,-1 1-1008 0,-3 1-208 0,-2 2-48 0,-3 0 0 0,0 1-16 0,-4 0-16 0,-2 2 0 0,-4 1 0 16,0-1 704-16,-3 2 144 0,-4-1 16 0,-2 2 16 15,-3-2 240-15,-2-2 64 0,-4 2 0 0,0-1 0 16,-1-2-608-16,-4 1-112 0,-4 2-32 0,-6 1 0 16,-2 2-304-16,-5-1-64 0,-3 1-16 0,2-1 0 15,2-4-112-15,2 0-32 0,2 1 0 0,3 2 0 0,1-1-144 16,4 2-48-16,1-2 0 0,3 1 0 0,4-2-128 0,5-3-256 15,6 0 64-15,3-3 16 16,3-3-720-16,5-6-128 0</inkml:trace>
  <inkml:trace contextRef="#ctx0" brushRef="#br0" timeOffset="6867.22">19283 597 11055 0,'3'-7'976'0,"1"2"-784"0,0 1-192 0,1-2 0 0,-1 2 144 15,-2 0-16-15,3 2 0 0,1-4 0 0,4-3 1152 0,2-2 240 0,3-1 32 0,0-1 16 0,0 1-736 0,-4 2-160 0,0 0-32 0,-3 4 0 0,-1 0 112 0,-1 1 16 16,-1 1 0-16,0 2 0 0,-1 0 240 0,-2 0 48 16,1 2 16-16,-2-1 0 0,0 2-112 0,0-1 0 15,-1 2-16-15,-1 1 0 0,0 1 32 0,0-1 16 0,1-3 0 16,0 0 0-16,-8 23-352 0,5-14-80 0,-2 3-16 16,0-1 0-16,0 4-112 0,-3 3-32 0,1 2 0 15,0 5 0-15,0-1 176 0,0 5 16 0,2 3 16 16,0-2 0-16,3 3-128 0,0 2-32 0,2-1 0 15,0 1 0-15,2-3-224 0,-2 0-48 0,0 0-16 0,0 2 0 16,-2-5-160-16,1 5 0 0,-3 2 0 0,1 1 0 16,-4 4 0-16,-1 1 0 0,-2 1 0 0,-1-4 0 15,1-1 0-15,-1-4 0 0,0-2 0 0,1-1 0 16,1-6 0-16,0-2 0 0,1 0 0 0,0-5 0 16,2-2 192-16,1-1-32 0,2-2-16 0,0-4 0 15,1-2-144-15,0-1 0 0,1-5 0 0,1 1 128 0,0-2-128 16,0 0 192-16,1-2-192 0,1-2 192 0,-2-2-192 15,1 0 128-15,0-4-128 0,-1 0 128 0,0-2-128 0,1-1 0 16,1 1 0-16,-2-4 0 0,2 1 0 0,1-1 0 16,-1-1 128-16,2-1-128 0,1 1 0 0,1-4 0 15,1 1 0-15,1-2 0 0,2 4 0 0,-1-5 0 16,1 5 0-16,1-1 0 0,2 2 0 0,-1 0 0 16,2 0 0-16,-1 4 0 0,2-3 0 0,-1 3 0 15,1-1 0-15,0 0 0 0,-2 4 0 0,2-2 0 16,-1 3 0-16,0-1 0 0,0 0 0 0,1 2 0 15,-2 0 0-15,1 0 0 0,1 1 0 0,-3 1 0 16,1 2 0-16,-2 2 0 0,0 1 0 0,-1 2 0 16,-2 3 0-16,1 1 0 0,-3 2 0 15,2 2 0-15,0 1 0 0,1 2 0 0,0 0 0 0,2 4 0 0,0 3 0 16,0 0 0-16,1-2 192 0,1 4 0 0,-1-3 0 16,2 5 0-16,-2-4-48 0,0 4 0 0,0-5 0 15,-3 2 0-15,1-1-144 0,-1-1 160 0,-2 1-160 0,1-3 160 16,-3 0-160-16,0 0 0 0,-2 2 0 15,0-1 0-15,-1 1 0 0,-2-2 0 0,0 0 0 0,-1 0 0 16,0-1 0-16,-2-1 0 0,0 1 0 0,-1-3 0 16,-1 2 0-16,0-5 0 0,1 0-160 0,-1-1 160 31,3-4-944-31,0 0-80 0,0-4-32 0,2-2-17184 0</inkml:trace>
  <inkml:trace contextRef="#ctx0" brushRef="#br0" timeOffset="7732.83">20516 392 10127 0,'0'-6'896'0,"1"2"-704"0,1 0-192 0,0 1 0 0,0 0 304 0,1 3 16 0,0-4 16 0,2 2 0 0,4-2 288 0,3-5 48 0,2 2 16 0,-1-2 0 15,-1 6-512-15,-3-3-176 0,0 3 0 0,-3-1 144 0,-2 4-144 0,0-2 0 0,-2 1 0 0,-1 1 0 0,-1 0 1232 0,-1 0 176 16,0 0 16-16,1 1 16 0,-3 1 304 0,0-2 64 15,3 0 16-15,0 0 0 0,0 0-240 0,-19 8-48 16,14-6-16-16,-2 2 0 0,-1 1-336 0,0 1-64 16,-2-2-16-16,0 2 0 0,1-2-288 0,-1 2-64 15,3 0-16-15,-2 0 0 0,1 2-368 0,0 0-80 0,0 5-16 16,-4-3 0-16,1 4-272 0,-2 2 0 0,-3 4 0 16,0 0 0-16,-4 4 0 0,4-2 0 15,-2 0 0-15,1 2 0 0,0 3 0 0,-2 1 0 0,2 4 128 0,0-1-128 16,1 1 320-16,2-1 16 0,0 4 0 15,3-3 0-15,4 0-160 0,-2-3-48 0,2-3 0 0,1 1 0 16,2-2 16-16,0 2 0 0,2 1 0 16,0 1 0-16,2-2-144 0,-1-1 192 0,1 2-192 0,0 3 192 15,1 4-192-15,-1 3 0 0,2 3 0 0,-1 1 0 16,0-2 0-16,-1-2 0 0,1-6 0 0,-2 5 0 16,1-1 0-16,-1 1 0 0,2-5 0 0,0-1 0 15,2 1 0-15,2-1 0 0,0-4 128 0,2 1-128 16,1-4 144-16,1-1 0 0,0-1 0 0,1 0 0 15,0-3-144-15,0-3 0 0,1-3 0 0,0 2 128 16,1-2-128-16,2-3 0 0,0 2 0 0,0-2 0 16,4-3-256-16,0 2-96 0,3 1-16 0,0-2-11936 15,2-1-2400-15</inkml:trace>
  <inkml:trace contextRef="#ctx0" brushRef="#br0" timeOffset="8466.17">21098 1001 14735 0,'-1'0'1312'0,"1"-2"-1056"16,0 1-256-16,-1 1 0 0,1 0 528 0,0-3 48 0,0 2 16 0,0-1 0 0,1-2 496 0,-1-1 80 0,2-1 32 0,1 2 0 16,0 0-496-16,2-2-80 0,0 2-32 0,2 2 0 0,-4-2 432 0,2 2 64 0,-2 2 32 0,-2 2 0 0,0 2 496 0,-3 0 112 0,-3 2 0 0,-1 3 16 15,-4 3-336-15,1-2-80 0,0 0-16 16,-2 2 0-16,-5 7-608 0,-2 3-112 0,-3 1-16 0,-4 5-16 16,0 1-352-16,-3 5-64 0,-2 0-16 0,-2 1 0 15,0-2-128-15,0 1 0 0,2-2 0 0,0-1 128 16,2-5-128-16,1-2 0 0,2 0 0 0,3-3 0 15,1-5 0-15,1 0 0 0,2-1 0 0,1-1 0 16,1-2-448-16,1-2-80 16,4 0-16-16,0-2 0 0,2 1-2368 0,3-5-480 0</inkml:trace>
  <inkml:trace contextRef="#ctx0" brushRef="#br0" timeOffset="8833.35">20592 1008 7359 0,'-10'-7'656'0,"4"5"-528"0,1 1-128 16,2 1 0-16,1 0 3712 0,2 0 704 0,0 0 128 0,0 1 48 15,0 1-2432-15,0-2-496 0,3 4-80 0,1 1-32 16,2-1-272-16,2 2-48 0,3-2-16 0,3 2 0 16,2 3-368-16,1 0-80 0,1-1 0 0,0 3-16 15,3 3 0-15,0 0 0 0,0 0 0 0,2 5 0 16,1 3-240-16,2 3-32 0,2 1-16 0,-1 2 0 16,0 0-208-16,-1 1-64 0,0-1 0 0,0-2 0 15,-4-1-48-15,-1-3-16 0,1 3 0 0,-2 0 0 16,0-3-128-16,-1 0 0 0,-2 1 0 0,-1-1 0 15,-1-4 0-15,-2 2 0 0,1 2 0 0,-2-1 0 16,-2-1-560-16,-2 0-80 16,-3 1-32-16,-3-2-17344 0</inkml:trace>
  <inkml:trace contextRef="#ctx0" brushRef="#br0" timeOffset="15317.05">21492 1905 13823 0,'3'-2'1216'0,"-1"1"-960"0,1 1-256 0,-2 0 0 0,0 0 1280 0,1 1 224 0,0-1 32 0,3 0 16 0,0 2-192 0,2-2-32 16,0 3-16-16,-1-3 0 0,0 1-608 0,-1 2-128 0,0-1-32 0,0-2 0 0,0-2 48 0,0 2 16 0,1-4 0 0,0 1 0 0,-1-3 208 0,1 0 32 16,0-4 16-16,2-2 0 0,-1-4 16 0,1 0 0 15,0-5 0-15,2 1 0 0,0-2 80 0,0-1 32 16,0-1 0-16,0 1 0 0,0-1-256 0,0-2-48 15,1-5-16-15,-1-1 0 0,-1-1-288 0,0-1-64 16,0-5-16-16,-2 0 0 0,-1-1-96 0,-1-3-16 0,-1-1 0 0,0-1 0 16,-3 4-32-16,0 3-16 0,-1 3 0 15,-1-6 0-15,0 1-144 0,-3-5 160 0,-1 3-160 0,-1 1 160 16,-2-2-160-16,1-2 0 0,-2-3 0 0,1 1 0 16,0 6 0-16,0 3 0 0,0 1 0 0,0-1 0 15,-2-1 0-15,-1 2 0 0,-2 1 0 0,-2 3 0 16,1 3 0-16,-4-1-224 0,1 5 48 0,-3 2 16 31,0 4-288-31,-1 3-48 0,4 5-16 0,0 8-17888 0</inkml:trace>
  <inkml:trace contextRef="#ctx0" brushRef="#br0" timeOffset="22579.91">18486 1152 1839 0</inkml:trace>
  <inkml:trace contextRef="#ctx0" brushRef="#br0" timeOffset="22609.06">18547 1130 4671 0</inkml:trace>
  <inkml:trace contextRef="#ctx0" brushRef="#br0" timeOffset="22917.37">18609 1156 3679 0,'4'0'320'0,"-1"0"-320"0,1 0 0 0,-2 0 0 0,1 0 352 0,-1 0 0 0,3 0 0 0,3 0 0 16,3-2-352-16,0 0 0 0,0 2 0 0,-1-2 0 0,-3 2 0 16,-2-3 0-16,-2 2-128 0,-2 1 128 15,-2-2 0-15,-3 2 0 0,0 0-128 0,-2-3 128 0,-1 3 1728 0,-1 0 384 16,1 0 64-16,0 0 48 0,-1 0 240 0,2 0 48 15,0 0 16-15,1 3 0 0,1-3-1120 0,0 0-208 16,1 2-48-16,-1-2-16 0,2 1-816 0,-2 2-144 16,0-3-48-16,-1 0 0 0,0 2-128 0,-2-2 0 15,-1 0 0-15,-1-2 0 0,-1 2 0 0,-1 0 0 16,-3 0 0-16,0-3 0 0,-2 3 816 16,-1-1 80-16,-2 1 0 0,-2 0 16 0,0 0 16 0,-2-2 0 15,-1 2 0-15,-2 0 0 0,-1 2-112 0,0-2-32 16,-1 0 0-16,0 1 0 0,1 2-208 0,2-3-64 15,-1 0 0-15,3 0 0 0,1 2-224 0,-1-2-48 16,2 0-16-16,0-2 0 0,0 2-224 0,2-3 0 16,-1 2 128-16,0-1-128 0,-1-2 0 0,-1 1 0 15,-1 0 0-15,1-1 0 0,-1 2 0 0,-1 2 0 0,1-3 0 16,0 3 0-16,1 0 0 0,2 3 0 0,1-1 0 16,1-1 0-16,3 2-224 0,3 0 16 0,2 0 0 15,3-2 0 1,2 2-1696-16,1 0-336 0,3 2-64 0,2-1-12096 0</inkml:trace>
  <inkml:trace contextRef="#ctx0" brushRef="#br0" timeOffset="23391.41">18619 1402 8287 0,'0'0'736'16,"-1"-2"-592"-16,1 2-144 0,0 0 0 0,0 0 2448 0,0 0 464 0,0 0 96 0,0-3 0 0,-2 2-2304 0,1 1-480 0,-1-3-96 0,2 3 0 0,0 0-416 16,0 0-80-16,0 0-16 0,-21-3 0 0,14 3 192 0,-1 0 16 0,-2 0 16 0,-1 1 0 0,-2 1 160 0,0 1 0 0,-3-2 0 0,0 2 0 15,-1-1 1152-15,-1 2 192 0,-3-2 64 0,-3 2 0 16,-2-2-96-16,-2 2-16 0,-5 2 0 15,-3-2 0-15,-1-1-544 0,-2 0-112 0,2 0-32 0,0-2 0 16,3 1-368-16,-1-2-80 0,0 0-16 16,3 0 0-16,-1 2 16 0,1-1 0 0,-2-1 0 0,1 1 0 15,-1 2 96-15,-1-3 0 0,-3 0 16 0,1 0 0 32,-1 0-720-32,0-3-160 0,-2 2-32 0,1 0-12800 0</inkml:trace>
  <inkml:trace contextRef="#ctx0" brushRef="#br0" timeOffset="24267.73">15717 1113 31327 0,'-3'-1'2784'0,"1"-2"-2224"0,2 1-560 0,1 0 0 15,0 2 256-15,-1 0-48 0,1-2-16 0,-1-2 0 0,2-2-192 0,-1 0 0 0,0 0 0 0,2 2 0 0,-2-2 0 0,1 2 0 0,-2 2 0 0,1-2 0 16,-1 4 0-16,0-3 0 0,0 3 0 0,2 3 0 16,-2-2 320-16,1 4 0 0,0-1 16 0,2 2 0 15,-3-6 144-15,0 0 32 0,11 25 0 0,-6-12 0 16,1 2 192-16,3 5 32 0,-1 0 16 0,2 4 0 15,0 2-256-15,1 5-48 0,0 4-16 0,2-3 0 16,-2 1-304-16,0 0-128 0,-1-1 0 0,0 2 128 16,1 3-128-16,-1 2 0 0,2-3 0 0,-2-3 0 0,1 2 0 15,0-7 0-15,2 1 0 0,-1-7 0 0,0 0 0 0,-1-5 0 16,1 1 0-16,-3-7 0 0,1-3 0 0,-1 1 0 16,0-5-192-16,-2-2-17296 15</inkml:trace>
  <inkml:trace contextRef="#ctx0" brushRef="#br0" timeOffset="24616.8">16247 1091 35935 0,'-5'-4'1600'0,"0"1"320"0,1 6-1536 0,3-3-384 0,0 2 0 0,1 0 0 15,0 0 128-15,-1 4-128 0,-1 0 160 0,1 8-160 16,-1 4 0-16,1 4 128 0,-1 6-128 0,0 4 0 16,-1 3 0-16,1 3 0 0,-2 3 0 0,-1 3 0 15,-1-2 0-15,-3 4 0 0,0-1 0 0,-4 3 0 16,-4 5 0-16,-3 4 0 0,-2 4 0 0,-4-2 0 15,1-5 0-15,-1-3 0 0,0-4 0 0,1-5 0 0,1 1 0 16,0-4 0-16,3-2 0 0,1-3 0 0,3-5 0 16,3-1 0-16,2-2 0 0,2-6-160 0,3-3-32 0,1-3 0 15,1-2 0-15,1-5-15632 16</inkml:trace>
  <inkml:trace contextRef="#ctx0" brushRef="#br0" timeOffset="25441.2">15686 762 8287 0,'-4'2'736'0,"0"-2"-592"0,3 3-144 0,1-3 0 0,1 0 544 0,-1 0 80 0,-1 0 16 0,2 1 0 0,0 1-640 0,3-2 0 0,2 0-144 0,-6 0 144 16,0 0 448-16,21-6 224 0,-13 4 32 0,-2 0 16 0,0 2 480 0,0 0 80 0,-1-2 32 0,0 2 0 0,-2 0 0 0,-1 0 0 0,2 2 0 16,-2-2 0-16,0 0-112 0,0 0-32 15,1 0 0-15,-2 0 0 0,0 0-448 0,0 0-80 0,-1 0-32 16,2-2 0-16,-1-2 704 0,-1-1 144 0,1 1 16 0,1-2 16 15,1 0-368-15,1-1-80 0,1-2-16 0,1 2 0 16,0-2-400-16,3-1-96 0,0 0-16 0,1-2 0 16,2-1-192-16,-1-1-32 0,0 0-16 0,0 2 0 15,-1-2-272-15,1 2 0 0,0-6 0 0,0 2 0 16,0 3 0-16,-2-3 0 0,0 3 0 0,-3 1 0 16,-1 2 0-16,-2 0 0 0,0 4 0 0,-2 0 0 15,-1 1 0-15,-1 0 0 0,1 2 0 0,-1 3 0 16,1-2 0-16,0 1 0 0,1 1 0 0,0-3 0 15,0 3 0-15,2 0 0 0,1 0 0 0,-2 0 0 16,2 3 0-16,1-3 0 0,0 3 0 0,0-1 0 16,0 3 0-16,1 1 0 0,-1 1 0 0,1 3 0 0,-1 2 0 15,0 3 0-15,-2-1 0 0,1 1 0 16,-1 3 320-16,-1 2 0 0,2-1 0 0,0 3 0 0,-1-4-176 0,3 2-16 16,2-4-128-16,2 0 192 0,1 2-192 0,0-5 144 15,3 0-144-15,-1-1 128 0,1 0-128 0,-1-2 0 16,2 0 0-16,-1 0 0 0,2 2 0 0,0-3 0 15,1-2 0-15,6 0-18752 0</inkml:trace>
  <inkml:trace contextRef="#ctx0" brushRef="#br0" timeOffset="31700.06">26833 16276 911 0,'-4'4'0'0,"1"-2"0"0,-1 3 0 0,0-2 0 0,3-1 1024 0,0-2 128 0,-2 1 32 0,0 2 0 0,-4 3 1184 0,0 0 256 0,-2 0 32 0,3-2 16 0,0 0-752 0,2-2-160 16,2-2-32-16,1 0 0 0,-1-4 160 0,1-2 32 16,2 3 0-16,1-6 0 0,1 3-576 0,2-4-96 15,0 0-32-15,0-2 0 0,1-1-384 0,-1-2-64 0,1 2-32 16,1-3 0-1,-1 0-1104-15,-1-3-208 0,0 3-64 0,-2-3-14256 0</inkml:trace>
  <inkml:trace contextRef="#ctx0" brushRef="#br0" timeOffset="32209.6">26698 13992 32255 0,'-10'-10'2864'0,"1"3"-2288"0,2 2-576 0,4 1 0 16,1 1 1200-16,0-1 128 0,-4-9 16 0,-4-9 16 31,-1-9-4144-31,1-4-832 0,2-2-160 0,5 4-48 0,0 2 2992 0,1 3 576 0</inkml:trace>
  <inkml:trace contextRef="#ctx0" brushRef="#br0" timeOffset="63983.59">12929 5731 17503 0,'-5'-9'1552'0,"2"2"-1232"0,0 4-320 0,2-1 0 0,0 1 1280 0,1 3 208 16,0 0 48-16,1-2 0 0,-1 1 272 0,1-3 64 0,0 2 16 0,3 2 0 0,0 0-1184 0,2 2-256 0,4 2-32 0,0-1-16 0,3 4-400 0,1 1 0 15,5-1 0-15,-1 2 0 0,4 4 0 0,2 0 0 16,3 0 0-16,2 0 0 0,1 2 768 0,3-1 192 16,0 1 16-16,0-3 16 0,3-2 0 0,-1 0 0 15,1 2 0-15,1 1 0 0,2-1-304 16,3 4-64-16,2 0-16 0,-1 3 0 0,0-1-352 15,2 2-80-15,1-2-16 0,-7-1 0 0,-3-1 32 0,2-2 16 16,7 9 0-16,7-1 0 0,6 6-32 0,4-2-16 16,-2 5 0-16,1-2 0 0,2 3-160 0,-1-1 0 15,-2-3 0-15,-3-4 128 0,-4 3-128 0,6 1 0 16,2 5 0-16,1 1 0 0,0-2 0 0,-5-1 0 0,-9-6 0 16,7 2 0-16,5 7 0 0,6 0 160 15,2 1-160-15,0-1 160 0,1 5-160 0,-1-5 0 0,0-1 0 16,-2-3-176-16,-6-4 176 0,2 5 0 0,2 1 128 15,-1-1-128-15,-2 2 0 0,-4-5 0 0,0 0 0 0,-3 2 0 16,0 1 256-16,2 4 144 0,3-1 32 0,0 2 0 16,-1 4-224-16,0 1-32 0,-1-3-16 0,-3-4 0 15,-6-1-160-15,2-2 0 0,-1 1 144 0,4 4-144 16,3 4 0-16,-2 1 0 0,-2-4 0 0,0-1 0 16,0 2 0-16,0 2 0 0,0 1 0 0,1-3 0 15,-4-2 0-15,-1 1 0 0,0-2 0 0,-1 1 128 16,1 1-128-16,-3-5 0 0,-7-4 0 0,7 7 0 15,9 2 0-15,3 1 0 0,-3-3 0 0,1 0 0 0,2 0 0 16,-2 0 0-16,0 0 0 0,-3-3 0 0,1-1 320 16,-5-3 32-16,-6 1 16 0,5-1 0 0,5 9-48 15,1 2-16-15,0 1 0 0,0 0 0 0,-1 3-128 16,2-2-32-16,2 0 0 0,1-3 0 0,1-3-144 0,1 3 0 16,0 0 0-16,-2 0 0 0,-7-3 0 0,5 5 0 15,2 0 128-15,2 3-128 0,2 1 0 0,-2 0 0 16,-1-2 0-16,0 1 0 0,0 1 272 0,-3-3 32 15,-4-1 0-15,-1-1 0 0,3 3-112 0,3 2-32 16,5 4 0-16,-1-4 0 0,-3 0-160 0,1 0 0 16,3 7 0-16,-2-4 0 0,1-5 0 0,-2-1 0 15,-5-3 0-15,1 1 0 0,3 5 0 0,0 2 0 0,0 0 0 16,1 1 0-16,0 0 0 0,1-3 160 16,5 1 16-16,1-2 0 0,4 1 64 0,2 3 16 0,1 2 0 15,0-1 0-15,1-1-256 0,5 2 0 0,5 2 0 0,4 0 0 16,2 1 0-16,2-3 0 0,-2-2 0 0,-5-5 0 15,-4-1 0-15,9 6 0 0,5 4 0 16,3-1 0-16,1 5 0 0,0-6 0 0,-1 2 0 16,-3-4 0-16,-10-5 192 0,3 1-48 0,6 3-16 15,2 3 0-15,1 2 256 0,-3 0 32 0,-1 2 16 0,-1-2 0 16,4-1-432-16,2 1 128 0,0 0-128 0,-1-4 0 16,-5-3 0-16,6 5 0 0,5 4 0 0,0 0 0 15,-3 1 0-15,-1-1 0 0,4-1 0 0,-3 2 0 16,2-1 0-16,-3-3 0 0,-2 1 0 0,1 2 0 15,-3-1 0-15,1 4 0 0,-1-2 0 0,-1-1 0 0,-3-2 0 16,1 1 0-16,1 1 0 0,-1 2 0 0,-1 0 0 0,-3 2 0 16,4 0 0-16,-2-2 0 0,-2-2 0 0,-1 0 0 15,-2 4 0-15,-1-7 0 0,-3-4 0 0,4 5 0 16,5 5 128-16,-1-2-128 0,-2 3 400 0,4-4 48 16,4 0 16-16,2-2 0 0,2 3-208 0,-1-3-64 15,0 0 0-15,2-1 0 0,5 1-192 0,-2 2 0 16,-2-2 0-16,-1-4 0 0,3 0 0 0,0 1 0 15,1-1 0-15,-3-1 0 0,-5-3 0 0,3 2 0 16,2 4 0-16,-2-3 0 0,-4 1 0 0,0 0 0 16,-1-3 0-16,-2 1 0 0,-2-2 0 0,-4 2 0 15,-3-1 0-15,0 1 0 0,3 2 0 0,-2-3 0 0,0 3 0 16,-3-2 0-16,-1 2 0 0,2-1 0 0,0-3 0 16,2-1 0-16,-3-3 0 0,0 1 0 0,-5 0 0 15,-2-6 0-15,-4 0 0 0,0-1 0 0,-1-1 0 0,-3-1 0 16,-7-5 0-16,-6-1 0 0,-5-2 0 0,-5-2 0 15,-4-2 0-15,-3-2 0 0,-3 0 0 0,-4 0 0 16,0-5 0-16,-6 1 0 0,-1-4 0 0,-4 1 0 31,-2-3-1008-31,-4 2-80 0,-1 0-32 0,-3-2-22432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7T19:18:51.427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21786 16576 15663 0,'0'-8'1392'0,"0"2"-1120"0,0 2-272 0,0 1 0 16,0 3-304-1,0-3-112-15,1-4-32 0,-1-5 0 0,1-1-48 16,0-4-16-16,-1 5 0 0,2 2 0 15,-2 2 16-15,1-1 0 0,0 5 0 0,0-2 0 0,0 5 1824 0,1-2 352 0,-1 3 80 0,0 0 16 16,0 3 336-16,-1 0 64 0,0 1 0 0,0-1 16 16,0 0-64-16,0 4-16 0,0-1 0 0,-1 0 0 15,0 0-544-15,-2 0-112 0,0-2-32 0,-1 2 0 0,-1 0-496 0,-1 2-96 16,0 0-32-16,-3 1 0 0,2-2-400 0,-3 3-80 16,0 2 0-16,-3 1-16 0,1 1 144 0,-1 3 48 15,-2 3 0-15,-1 1 0 0,1 1-48 0,-3 2 0 16,2 0 0-16,-1 1 0 0,0-3-64 0,1 1-32 15,-3-1 0-15,-1-4 0 0,2 2-32 0,-3 1-16 16,1-1 0-16,-2 0 0 0,-2 2-304 0,0 2 160 16,-4 1-160-16,1 0 128 0,0-3-352 0,2 1-80 15,2-7-16-15,3 0 0 16,1-4-112-16,2 1-16 0,2-1-16 0,-1-5 0 16,1 3 16-16,0-4 16 0,2 1 0 0,2-4 0 15,0-1-256-15,2-4-48 0,2 1-16 0,2-3-11536 0,2-1-2320 16</inkml:trace>
  <inkml:trace contextRef="#ctx0" brushRef="#br0" timeOffset="449.91">21170 16442 31327 0,'-11'0'1392'0,"4"0"272"0,1 0-1328 0,3 0-336 0,1 0 0 0,2 0 0 0,-1 2 1744 0,0-2 288 15,-3 0 48-15,2 0 16 0,-1 3-944 0,1-6-192 0,2 3-48 0,0 0 0 0,0 0-656 0,0 0-256 16,0 0 176-16,20 4-176 0,-12 1 160 0,0-2-160 16,3 4 160-16,-3 0-160 0,2 2 336 0,1 3-16 15,-1 0-16-15,1 5 0 0,2 1-48 0,0 2-16 16,2 2 0-16,0 3 0 0,4 3-240 0,0 2 176 16,2 3-176-16,2 0 160 0,0 1-160 0,-1 1 0 15,2 3 0-15,1-1 128 0,-2 5-128 0,4 2 0 0,2 1 0 0,0 2 0 16,4 0 0-16,-1-2 0 0,0-1 0 0,0-7 0 15,-1-2 0-15,0-7 0 0,-3-8 0 0,0-1 0 16,-3-6 0-16,0 0 0 0,1-3 0 0,-2-2 0 16,-2-4 0-16,-1-2 0 0,1-2 0 0,-2-3-176 15,-1-6-528 1,-3-3-128-16</inkml:trace>
  <inkml:trace contextRef="#ctx0" brushRef="#br1" timeOffset="19004.62">12550 10058 6447 0,'-3'-3'576'0,"2"-2"-576"0,0 1 0 16,0 1 0-16,2 2 2272 0,-1 1 352 0,1 0 64 0,-1-3 0 15,1 0 272-15,1-1 48 0,0-2 16 0,2 0 0 16,-2 3-976-16,1 0-192 0,-1-1-32 0,1 2-16 16,-1 2-560-16,-1 2-112 0,2-2-32 0,-1 4 0 15,1 2-464-15,0 1-112 0,2 5-16 0,0 1 0 16,2 3-80-16,0 5-32 0,2 1 0 0,0 4 0 15,3 3-208-15,-1 6-32 0,2 2-16 0,1-2 0 16,0 3 0-16,-2-6 0 0,3-1 0 0,-2-2 0 16,1 0-144-16,0-2 128 0,-2 1-128 0,2-4 128 15,-2 1-128-15,-1-1 0 0,0-1 0 0,-1-5 0 16,-1 2 0-16,-1-4 0 0,0-1 0 0,-3-4 0 16,1 0-192-16,-2-5-80 0,-1 0-16 0,2-1 0 15,-2-2-1600 1,-2-3-320-16</inkml:trace>
  <inkml:trace contextRef="#ctx0" brushRef="#br1" timeOffset="19958.72">13316 9827 1839 0,'3'-5'160'0,"-2"0"-160"0,0 3 0 0,1-2 0 0,-1 4 1056 0,-1-2 176 0,0 2 48 0,2-4 0 0,-2 1 720 0,3-3 160 0,-2 0 16 0,1-1 16 15,1 0-608-15,-1 1-128 0,2 0-32 0,0 0 0 16,-2 0-656-16,2-1-144 0,-1 1-32 0,-2 0 0 16,2 2-320-16,-1 1-64 0,-1 0-16 0,0 1 0 0,0 0 752 15,-1 2 144-15,0-2 16 0,-1 2 16 16,0 2 160-16,-2 0 16 0,2 0 16 0,1-2 0 15,0 0-464-15,0 0-80 0,-16 19-32 0,11-16 0 0,1 1-144 16,0 1-16-16,-1-1-16 0,0 2 0 0,-2 0-400 0,1 0-160 16,-1 2 128-16,1 0-128 0,-3 2 320 0,2 0-32 15,-1 3 0-15,0 1 0 0,-2 4 144 16,-1 3 16-16,-1 1 16 0,0 3 0 0,0 3-64 0,-3 4-16 16,0 0 0-16,-1 6 0 0,-1-3 48 0,-3 10 0 15,-4 8 0-15,0 0 0 0,1-1-112 0,-1 0-32 16,-2 3 0-16,-2-1 0 0,2-1-128 0,-2 4-32 15,0 4 0-15,-2-1 0 0,3 0 48 0,1-7 0 16,5-6 0-16,-2 3 0 0,1 5-176 0,2-1 128 0,3-1-128 16,0-3 128-16,2 1-128 0,3-3 0 15,0 3 0-15,3-8 0 0,-1-1-240 0,2-7-80 0,2-5 0 16,4-7-18880-16</inkml:trace>
  <inkml:trace contextRef="#ctx0" brushRef="#br1" timeOffset="25522.59">9399 7084 11055 0,'1'-3'976'0,"-1"-4"-784"0,1 4-192 0,-1 3 0 16,0-3 1216-16,2 2 192 0,-1-5 32 0,0 0 16 15,0-7-64-15,1 1-16 0,-1-3 0 0,0 1 0 16,0 2-352-16,1 2-80 0,-1 0-16 0,-1-1 0 0,0 1-544 0,0 0-128 16,-3 3 0-16,2 1-16 0,-3-3-80 0,1 3-16 15,-2 0 0-15,-1 2 0 0,-2-2 400 0,0 0 80 16,-1-1 16-16,-1 0 0 0,0 2-128 0,-1-1 0 15,-1 0-16-15,-1 0 0 0,2 1 80 0,-1 0 0 16,1 3 16-16,-1 2 0 0,1 0-112 0,1 2-32 16,1 3 0-16,-1 2 0 0,1-1-48 0,0 3-16 15,1 4 0-15,-2 0 0 0,0 0 32 0,3 2 0 16,-1 1 0-16,1-1 0 0,2 1-32 0,0 0 0 16,0 0 0-16,1 3 0 0,0-3-64 0,-1 4 0 15,3 2-16-15,-3 5 0 0,1 2-304 0,1 3 0 16,-1 3 0-16,1 2 0 0,1 5 0 0,2-2 0 15,1-5 0-15,3-3 0 0,1-7 0 0,2-3 0 16,3-6 0-16,1-1 0 0,3-4 0 0,-2-2 0 16,1-2 0-16,0-2 0 0,2-1 0 0,0-4 0 0,0-2 0 15,0-2 0-15,-1 0 0 0,2-6 0 0,1-1 0 0,0 0 0 16,1-4 0-16,1-1 0 0,0-4 160 0,-1 2-160 16,1-5 336-16,-1 1-16 0,2-3 0 0,-1-3 0 15,-2 0-320-15,-1-1 0 0,-1 1-192 0,-2-4 64 16,-2 3 128-16,-1 1 0 0,-2 0 0 0,-3-1 0 15,-4-5 0-15,-2 5-128 0,-3 0 128 0,-3 1 0 16,-3 3 0-16,-3-1-128 0,0 4 128 0,-3 0 0 16,1 1 0-16,-2 2 0 0,0 2 0 0,0-1 0 15,1 5 0-15,0 0 0 0,1 4 0 0,0 0 0 16,3 5 0-16,1 2 0 0,0 0 0 0,1 0 128 0,1 2-128 16,0 0 0-16,1 2-128 0,0-2 128 15,1 2-192-15,2 0 32 0,1 1 16 0,2-2 0 16,2 4-1008-16,2-1-192 0,2 2-32 15,1-3-9424-15,2 1-1872 0</inkml:trace>
  <inkml:trace contextRef="#ctx0" brushRef="#br1" timeOffset="26183.42">9818 6857 13823 0,'-10'-4'608'0,"4"0"128"0,1 2-592 0,3 1-144 0,0 1 0 0,2-3 0 16,0 3 496-16,0-4 64 0,-1 2 16 0,-1-1 0 15,-1 0 176-15,0-1 32 0,-1 4 16 0,0-2 0 16,-1 2 336-16,-1 2 64 0,-1 2 16 0,-2 2 0 16,-1-2-400-16,-1 4-80 0,1 2-16 0,-1 3 0 15,1-1-32-15,0 4-16 0,1 0 0 0,1 3 0 16,2-1-432-16,-1 2-96 0,4 5-16 0,0-3 0 16,2-2 240-16,1 5 32 0,1 0 16 0,2 9 0 15,2 4 512-15,0 3 96 0,3 1 32 0,2-5 0 16,1-2-672-16,0-7-144 0,2-2-32 0,0-6 0 0,1 1 464 15,1-5 96-15,0 0 0 0,-2-6 16 0,0-1-144 0,-2-3-16 16,1 0-16-16,1-5 0 0,0 2-272 0,1-7-48 16,-1-1-16-16,2-2 0 0,-1-2-272 0,2-5 0 15,0 0 0-15,0-5 0 0,-4 3 0 0,1-1 0 16,0-7 0-16,0-2 0 0,-2 0 0 0,-1-2 0 16,-4 6 0-16,0-3 0 0,0-4 0 0,-2-3 0 15,0 1 0-15,-3 0 0 0,0 2 0 0,-1 0 0 16,0 2 0-16,0 0 0 0,-1 2 0 0,-2 3 0 15,1 0 0-15,0 6 0 0,-1 1 0 0,1 2 0 16,-1 6 0-16,2 4 0 0,0 0 0 0,-1 4 0 16,2 4 0-16,0 1 0 0,0 4 0 0,2 0 0 15,0 2 0-15,1 1 0 0,0 3 0 0,0 0 0 16,0 0 0-16,1 2 0 0,2 5 0 0,1-1 0 0,-1 3 0 0,2-3 0 16,1 6 0-16,2 1 0 0,2 0 0 0,0 5 0 15,2-2 0-15,1-1 0 0,0 1 0 0,0-6 0 16,3-1 0-16,-2-7 0 0,0-2 0 0,-1-2 0 31,1-3-464-31,-1-3-48 0,0-2-16 0,0 0 0 16,-1-4-1376-16,-3-2-272 0,0 0-48 0,-2-2-12704 0</inkml:trace>
  <inkml:trace contextRef="#ctx0" brushRef="#br1" timeOffset="26499.6">10314 6294 24879 0,'-1'3'1088'0,"1"-3"256"0,1 2-1088 0,0-2-256 0,2 1 0 0,-1 2 0 0,2-1 1600 0,1 2 272 15,2 2 48-15,3 2 16 0,3 3-80 0,-1 5-32 16,0 0 0-16,2 6 0 0,-2 3-1152 0,2 3-224 15,-2 7-64-15,-1 0 0 0,-1-3-384 0,-1 8 0 16,0 11 128-16,-2 7-128 0,-2 8 0 0,-3 1 0 16,0-2 0-16,-4-2 0 0,1-2 0 0,1-4 0 15,0-3 0-15,3-7 0 0,2-6-208 0,0-6 80 0,2-3 128 16,-1-4-208-16,0-6 208 0,-2-3 0 0,-1-5 0 16,-2-2-144-1,-1-3-592-15,-1-3-112 0,-2-3-32 0,-1-3-15648 0</inkml:trace>
  <inkml:trace contextRef="#ctx0" brushRef="#br1" timeOffset="26716.36">10235 6780 17503 0,'-9'-9'1552'0,"3"3"-1232"0,5 3-320 0,1 1 0 16,0 0 3008-16,0-1 528 0,-4-4 112 0,-1-4 32 15,1-3-1024-15,1-1-208 0,3-1-32 0,1 3-16 16,4 0-1568-16,2 1-320 0,5 0-64 0,1 2-16 15,1-3-304-15,1 3-128 0,4-4 0 0,2 0 128 0,3-2-128 0,2-3 0 16,4 1 0-16,-1-2 0 0,0 4 0 0,-1 0 0 16,1 1 0-16,-1 1 0 0,0 3-256 0,1 1-16 15,1 3-16-15,-1-2 0 16,0 3-1472-16,-2 2-288 0,-2 2-64 0,-3 4-13568 16</inkml:trace>
  <inkml:trace contextRef="#ctx0" brushRef="#br1" timeOffset="27351.68">10796 7042 14735 0,'5'10'640'0,"-1"-4"160"0,1 1-640 0,-1-1-160 0,-1 0 0 0,0-2 0 15,1 2 2064-15,2 4 384 0,4 8 80 0,2 7 16 16,3 5-160-16,-2 7-16 0,-1 1-16 0,-3-1 0 16,-2-1-1232-16,-2 2-240 0,-2 2-48 0,0 1-16 15,-3-3-592-15,0 4-224 0,0 8 176 0,-4 0-176 16,2-2 0-16,-2-3 0 0,3-4 0 16,1-3 0-16,1-4 0 0,0-8 0 0,2-2 0 0,-1-2 0 15,2 2 464-15,-1 1 208 0,1-4 32 0,0-4 16 16,0-2-96-16,-2-3-32 0,1-6 0 0,-1 1 0 15,-1-6-176-15,-1-1-32 0,0-1-16 0,0-6 0 16,-1-1-160-16,0-6-16 0,0 2-16 0,-2-7 0 16,1-3 16-16,0-6 16 0,0-3 0 0,-1-4 0 0,3-6-208 0,-2-1 0 15,1 4 0-15,-1-7 0 0,1-8 0 0,0-10 0 16,0-9 0-16,1-1 0 0,2 0 0 0,1 3 0 16,-1 7 0-16,1 12 0 0,-1 7 0 0,2-3-288 15,1-4 64-15,1-5 16 0,1 8 208 0,2 1-192 16,0 6 192-16,-1 5-192 0,0 2 192 0,0 3 0 15,0 5 0-15,-1 1 0 0,2 5 0 0,0 2 0 16,-1 2 0-16,1 0 0 0,-2 5 0 0,-1 1 0 16,2 2 0-16,-2 2 0 0,2 1 0 0,-1 4 0 15,0 1 0-15,1 4 0 0,0 4 0 0,2 5 0 16,1 3 0-16,3 6 0 0,1 1-256 0,-2 7-16 0,2 4 0 16,-2-1 0-16,-3 2-48 0,-3-3 0 0,-1-1 0 0,-5-3 0 15,-1 1 320-15,-2-4 0 0,-1 0 0 0,-1-3 0 16,-4 2 0-16,-1-2 0 0,1-1 0 0,-3-5 0 15,-3 3 0-15,-2-1 0 0,-1-2 0 0,-4 1 0 16,-3-1 0-16,-2 0 0 0,-1-1 0 0,0-2 0 16,1 2 0-16,1-5 0 0,2-3 0 0,2-2 0 15,2-3 0-15,3-2 0 0,1-4 0 0,0-6 0 16,2-2-240-16,-1-8 16 0,3-1 0 0,1-4-11360 16,3 3-2288-16</inkml:trace>
  <inkml:trace contextRef="#ctx0" brushRef="#br1" timeOffset="27983.12">11332 6764 9215 0,'2'-4'400'0,"-2"4"96"0,0-2-496 0,1 2 0 0,-1 0 0 0,0 0 0 0,-1 2 1584 0,0-2 208 15,-1 2 64-15,-2 0 0 0,-1 4-400 0,5-6-80 16,0 0-16-16,-20 10 0 0,13-7-672 0,0-2-144 16,1 1-32-16,0 1 0 0,0 0 1072 0,1 1 208 15,1 2 32-15,1-2 16 0,1 5-80 0,1-3-16 0,1 4 0 0,1-2 0 16,2 2-1216-16,1 0-240 0,0 3-48 0,1-1-16 15,0-2 48-15,0 2 16 0,3 4 0 0,-1 3 0 16,2-2 176-16,-3-2 48 0,-1-5 0 0,1 2 0 16,3 4-128-16,1 5-32 0,3 5 0 0,2-1 0 15,0 1-352-15,1-1 0 0,-2-3 0 0,-1-3 0 16,1-3 0-16,-1-6 0 0,0-4 0 0,-1-3 0 16,-1-3 0-16,0-1 0 0,1-5-192 0,-3 0 64 15,0-3 128-15,0-1 0 0,-2 0 0 0,-1-2 0 16,-1 0 0-16,0-3 0 0,-1 1 0 0,0-6 0 15,-1-1 0-15,0-1 128 0,1-4-128 0,-2-2 128 16,2-1-128-16,-2-5 0 0,1 2-128 0,-2-6 128 16,0 4 0-16,-1-1-128 0,-1-1 128 0,1 8 0 15,2 7-320-15,0 1 0 0,-1 9 16 0,0 6 0 0,0 3 304 16,-1 4 0-16,0 2-128 0,-1 2 128 0,-1 0 0 0,-1 1 0 16,1 8 176-16,0-2-176 0,1 4 288 0,2 2-48 15,1-1-16-15,3 1 0 0,1-1 48 0,2 2 16 16,4-1 0-16,0-3 0 0,2 2-80 0,0 2-16 15,2 0 0-15,1 3 0 0,0-1-192 0,-1 4 144 16,1 0-144-16,-1 2 128 0,2 1-128 0,-1 2 0 16,1 1 0-16,1 2 0 0,1-6 0 0,0 1 0 15,1-6 0-15,-3-2 0 0,1-1 0 0,-3-8 0 16,-1-4 0-16,-2-2 0 16,1-4-736-16,-3-2-32 0,-2-2 0 0,-2-4-11136 15,-2 1-2240-15</inkml:trace>
  <inkml:trace contextRef="#ctx0" brushRef="#br1" timeOffset="28309.19">11980 6173 28959 0,'10'-6'640'0,"-4"2"128"0,1-1 16 0,-1 4 48 0,1 1-672 0,-4 0-160 0,3 0 0 0,3 4 0 15,6-1 2432-15,4 7 448 0,2 5 80 0,-2 7 32 0,-1 9-2176 0,-5-1-432 16,1 3-96-16,-4 6-16 0,-2-1-272 0,0 0 0 16,-1 7 0-16,-2-1 0 0,0 2 0 0,-1 2 0 15,0 5 0-15,-1 4 0 0,1-5 0 0,0-6 0 16,1-8 0-16,0-8 0 0,-1-3 0 0,3-3 0 15,-4-1 0-15,1-3-144 16,-1-4-464-16,-2-1-96 0,-1-3 0 0,0-2-16 16,-1-2-1024-16,-2-3-208 0,-1-2-32 0,-2-3-12864 0</inkml:trace>
  <inkml:trace contextRef="#ctx0" brushRef="#br1" timeOffset="28552.79">11742 6616 11055 0,'-13'-10'976'0,"4"1"-784"0,2 5-192 0,2 1 0 16,3 0 3584-16,2 1 688 0,2 0 128 0,-2-2 16 15,1 0-1552-15,0-6-320 0,2 1-64 0,3-1-16 16,2 0-1376-16,4 1-288 0,4-4-48 0,2-2-16 16,4 2 32-16,3-2 16 0,5 1 0 0,1-1 0 15,2 2-304-15,3-3-64 0,4 0-16 0,0 1 0 16,5-1-160-16,-2-3-48 0,2 3 0 0,-4-2 0 15,-4 2-192-15,-4 0 0 0,-3-1 0 0,-6 5 0 32,-1 0-384-32,-5 2-112 0,-2 0-16 0,-1-1-12064 0,-2 3-2400 0</inkml:trace>
  <inkml:trace contextRef="#ctx0" brushRef="#br1" timeOffset="30365.85">11444 7861 23039 0,'2'-4'2048'0,"-1"2"-1648"0,0 2-400 0,0-3 0 0,2 2 944 0,-2 1 96 16,4-2 32-16,0-2 0 0,3-2 416 0,2 3 96 16,2-1 16-16,-1 1 0 0,1 1-1104 0,0 2-224 15,3 5-32-15,1-3-16 0,4 4-224 0,0 0 0 16,1 3 0-16,2 1 0 0,0 2 0 0,1 4 0 16,4 3-144-16,-2 0 144 0,-1 4 0 0,4 4 0 15,3 7 0-15,3 2 0 0,-2 1 0 0,10 5 128 16,11 12-128-16,4-1 160 0,1-1-32 0,-1-5 0 15,0-4 0-15,-1-5 0 0,-4-2 208 0,-2 4 48 0,-3-2 0 16,-3 3 0-16,-4 1 224 0,-3 2 48 0,-1 6 16 16,-5 1 0-16,-2 3-112 0,-5 3-32 15,-4-6 0-15,-7-4 0 0,0-3-272 0,-4 4-48 0,0 8-16 0,-2-3 0 16,1-7-192-16,0-3 0 0,-1-4 0 0,0-9 0 16,-2-7 256-16,0-3-32 0,0-6-16 0,-1-1 0 15,2-6 128-15,-3 2 32 0,0-3 0 0,0-2 0 16,-2-3-144-16,0-1-32 0,-2 0 0 0,0 1 0 15,0 0-48-15,1-1-16 0,-1 0 0 0,-3-1 0 16,1 0-128-16,-2 0 0 0,4 1 0 0,0 0 0 0,0 0 128 16,0 0-128-16,-25-4 192 0,18 2-64 0,0 2 16 15,-1 0 0-15,1-4 0 0,-1 4 0 0,2 0-144 16,0 0 192-16,2 1-192 0,1-1 192 0,0-1-192 0,2 1 0 16,1-3 0-16,0 1 0 0,1 1 0 15,2-4 0-15,-1 3 128 0,2-3-128 0,-1 4 0 16,2-2 192-16,0 0-192 0,0-1 192 0,-1 2-32 0,1-4 0 15,-1 2 0-15,-1-1 0 0,1 0-32 0,-1 0 0 16,-2-1 0-16,0 5 0 0,-1 1-128 0,-1-3 0 16,1 0 0-16,-1-4 0 0,-1 1 0 0,0 0 128 15,1 0-128-15,-2-2 128 0,1 2 64 0,-2-2 0 16,0-2 0-16,-1 0 0 0,-1-3-192 0,0 1 128 16,-1 2-128-16,-1-2 128 0,-1-1 0 0,1 1-128 15,-2 2 192-15,0 0-64 0,1 2-128 0,-2 0 0 16,4 6 0-16,-1-1 0 0,2 6 0 0,-1-1 0 15,1 3 0-15,-2 1 0 0,1 3 0 0,-1-5 0 16,3 1 0-16,0 2 0 0,2-1 0 0,-1 0 0 0,0 1 0 16,2-4 0-16,-2 3 0 0,2 3 0 0,-2-3 0 15,0 1 0-15,1 0-128 0,-4-1 128 0,2 3 0 0,-1 1 0 16,0 0 0-16,-3-2 0 0,2-2 0 0,-2 4 0 16,-2 0 0-16,-1 0 0 0,-1 0 0 0,0-1 0 15,0-3 0-15,1-4 0 0,-2 2 0 0,2 0 0 16,2-4 0-16,0 0 0 0,0 0 0 0,2 0 128 15,0-4-128-15,2 0 160 0,1-1-160 0,0-1 160 16,3 2-160-16,-1 1 0 0,3-3 0 0,-1 1 0 16,1 0 0-16,1 0 0 0,2 1 0 0,-1-2 0 15,3 0 0-15,-1 2 0 0,1 0 0 0,0-2 0 16,1-3 128-16,0 2 0 0,-1 1 0 0,0-3 0 0,0 3 96 16,-1 0 16-16,-2 2 0 0,1-2 0 0,-1 6-240 0,-2-4 0 15,1 4 0-15,-1-2 0 0,0 2 0 0,0 0 0 16,0 2 0-16,-1-2 0 0,2 1 0 0,-1 2 0 15,0-3 0-15,0 0 0 0,0 0 0 0,15 18 0 16,-9-11 0-16,3 2 0 0,3-2 0 0,2 3 0 16,1-1-176-16,2 4 176 0,1 2 0 0,0-2 0 15,3 0 0-15,-1-1 0 0,-3 0-128 0,0-2 128 16,1 0 0-16,-5-4 0 0,1 1 0 0,-3-1 0 16,0-4 0-16,-1 2 0 0,-2 0 0 0,-1-2 0 15,-1-1 0-15,-1-2 0 0,0-1 160 0,0-2 48 16,0-2 16-16,1 0 0 0,0-3 208 0,-1-1 32 15,1 0 16-15,2-2 0 0,1-4-160 0,2-5-48 16,1-3 0-16,0-4 0 0,2-1-144 0,0-3-128 0,0 1 144 16,0-1-144-16,0-3 0 0,-1-5 128 15,5-7-128-15,-2-7 0 0,0 0 0 0,-1 1 0 0,-3 1 0 0,-3 1 0 16,-2 5-208-16,-2-2-48 0,-3-2 0 0,0-1 0 31,-4 1-1152-31,1 6-256 0,-3 5-32 0,-2 4-19792 0</inkml:trace>
  <inkml:trace contextRef="#ctx0" brushRef="#br0" timeOffset="53007.11">28417 17651 5951 0,'1'6'0'16,"-1"-5"0"-16,0 2 0 0,0-3 0 15,0 0 0-15,0 0 0 0,0 0 0 0,0 1 0 16,0 2 0-16,0-1 0 0,2-2 0 0,-2 0 0 16,0 0 0-16,0 0 0 0,0 0 0 0,0 0 0 15,18-15 0-15,-13 14 0 0,1-1 0 0,-1-2 0 16,1 1 0-16,1 1 0 0,-1 1 1200 0,-1-2 352 16,1-1 80-16,-1 2 32 0,0 1 1056 0,-1-2 224 15,-2 3 32-15,1 0 16 0,-3 0-1280 0,1 0-256 0,-1 0-48 16,0 0 0-16,-1 0-336 0,-1 3-64 15,0-3-16-15,-1 1 16 0,1 1-112 0,-1-2 0 16,0 0-16-16,3 0 16 0,0 0-400 0,0 0-80 0,0 0-16 16,-18 13 16-16,15-9 96 0,-1-2 0 0,-1 4 16 0,0-1 0 15,1 4 80-15,-2-1 16 0,1 2 0 0,-1 3 16 16,0-1-176-16,-2 2-16 0,1 1-16 0,-2-2 16 16,1 2-144-16,-3 1-32 0,1 0 0 0,-1-4 16 15,1 1-96-15,0 0-32 0,-3 0 0 0,0 0 16 16,0 0 32-16,2-1 16 0,1-3 0 0,1-2 0 15,0 2-96-15,0-5 0 0,1 2-128 0,-1-3 192 0,0 2-192 16,-1-1 0-16,2 2 0 0,-2-2 0 16,-1 0 0-16,-3 1 0 0,-2 1 0 0,-3-1 0 0,0 3 0 15,-4-1 0-15,1 3 0 0,-1-1-160 0,0 0 160 16,1-3 0-16,2 0 128 0,1 1-128 0,1-4 0 0,2 0 0 16,0 1 0-16,1-2 0 0,0-1 0 0,2 2 0 15,0-1 0-15,1 2 0 0,0-3 0 0,-1 2 0 16,2 0 0-16,-1 0 0 0,2-1 0 0,-1 2 0 15,1-2 0-15,-1 0 0 0,1 0 0 0,-1 1 0 16,1 0 0-16,-1-1 0 0,0 0 176 0,0 1-48 16,1 0 0-16,-2-3 0 0,0 3-128 0,-3-3 0 15,2 3 0-15,-2-3 0 0,1 3 128 0,-1-3 0 16,2 0 0-16,-1 0 0 0,1 0-128 0,0 0 0 16,2-3-192-16,-1 1 192 0,1 1 0 0,1-2 0 15,1 0 0-15,0-4 0 0,2 4 0 0,0-2 192 16,0 1-32-16,1 0 0 0,-1-1 0 0,1 2 0 15,-2-1 0-15,1 0 0 0,-2 2-160 0,0-2 192 0,2 2-192 16,-3-1 192-16,0 2-192 0,0-2 0 0,-1 3 0 0,1-2-176 16,-1 1 176-16,1-2 0 0,0 1 0 0,1 0 0 15,0-1 0-15,1 0 0 0,1 0 0 0,0 0 0 16,0-1 0-16,2 2 0 0,-1-2 128 0,1-2-128 16,-1 2 160-16,1-1-32 0,-1 2-128 0,0-4 192 15,0 4-192-15,-2-2 0 0,2 1 0 0,-1 0 0 16,0 1 0-16,1-3 0 0,-1 3 0 0,-1-1 0 15,1-1 0-15,0 2 128 0,-2 1-128 0,-1-3 144 16,1 2-144-16,0-1 0 0,-1 2 0 0,-2-2 0 16,4-1 0-16,-2 1 0 0,0 1 0 0,1-1 0 15,0 1 0-15,-1 0 0 0,2 0 0 0,1-1 0 16,1 1 240-16,-1-2 16 0,1 1 0 0,0 0 0 16,-1 2-112-16,-1-2-16 0,1 2 0 0,-1-2 0 0,2 0-128 15,-1 2 0-15,1-2 0 0,-1-2 0 0,1 3 128 0,0-3 64 16,0 3 0-16,0-4 0 0,-1 4-192 0,1-4 0 15,1 1 0-15,0 0 0 0,0-3 0 0,1 2 0 16,1 1 128-16,-1-3-128 0,1 2 144 0,0-4 0 16,1 1 0-16,0-3 0 0,1 1 0 0,0-2 0 15,0 2 0-15,-1 0 0 0,2-1-144 0,-1 0 0 16,1-2 0-16,0 1 0 0,0-1 0 0,0 2 128 16,0-2-128-16,1 1 0 0,1 2 160 0,-2-2-160 15,1 0 192-15,-1 0-192 0,1 2 0 0,-1-1 0 0,0 1 0 16,0-2 0-16,0 2 0 0,1 0 0 15,-1-1 0-15,2-2 0 0,-2 4 0 0,0-4 0 16,1 2 0-16,0 0 0 0,0-1 0 0,1 0 0 0,-1 2 0 16,0-3 0-16,2 1 0 0,-1 2 0 0,1-4 0 15,-1 1 0-15,0 1 0 0,1-1 0 0,-1 4 0 0,1-1 0 16,-2-3 0-16,2 2 0 0,-2 0 0 0,-1 1 0 16,1 2 0-16,0 0 0 0,-1-1 0 0,2 1 0 15,-2 3 0-15,1-2 0 0,-1 3 0 0,0-3 0 16,0 4 0-16,0-1 0 0,0 0 0 0,-1 1 0 15,-1 1 0-15,2 0 0 0,-1 1 0 0,-1-2 0 16,0 1 0-16,1-2 0 0,-1 2 0 0,-1 0 0 16,2 2 0-16,0-4 0 0,-1 2 0 0,0-2 0 0,2 0 0 15,-1 2 0-15,1-2 0 0,0-3 0 16,0 3 0-16,0 0 0 0,0 0 0 0,0-1 0 16,1 4 0-16,-1-4 0 0,0 4 0 0,0-1 0 0,0-1 0 0,0 4 0 15,0-2 0-15,0 1 0 0,0 4-192 16,-1-4-64-16,0 2 0 0,-1 0 0 0,1 0 64 15,-1 0 0-15,-1 2 0 0,2-4 0 0,1 2 192 16,0 0 0-16,0 0-160 0,0 0 160 0,0 0 0 0,0 0 0 16,-10-20 0-16,11 14 0 0,0 0 0 0,1 0 0 15,0-4 0-15,1 4 0 0,-1-3 0 0,-1 3 0 16,1 1 0-16,-1-1 128 0,0 3-128 0,-1-1 0 16,0 4 0-16,-1-2 0 0,-2-2 0 0,2 2 0 15,0 2 0-15,-2-3 0 0,1 2 0 0,-1 1 0 16,2 0-144-16,-1 0 144 0,-1 0 0 0,2-2 0 15,-1 0 0-15,0 2 0 0,1-2 0 0,1-2 0 0,0 2 0 16,0-1 0-16,0 2 0 0,0-2 0 0,1 0 0 16,1-2 0-16,-1 4 0 0,0-3 0 0,0-1 0 0,0 1 0 15,1 2 0-15,-1 1 0 0,0-4 0 0,0 3 0 16,1 2 0-16,-1-2 0 0,-1 4 0 0,1-2 0 16,0 0 0-16,-1 2 0 0,3-2 0 0,-3 0 0 15,0 0 0-15,0 0 0 0,0 0 0 0,0 0 0 16,0 0 0-16,0 0 0 0,0 0 128 0,0 0-128 15,0 0 0-15,0 0 0 0,0 0 0 0,0 0 0 16,0 0 0-16,0 0 0 0,0 0 0 0,0 0 0 16,0 0 0-16,0 0 0 0,0 0 0 0,0 0 0 15,0 0 0-15,0 0 0 0,0 0 0 0,0 0 0 16,0 0 128-16,0 0 0 0,12-17-128 0,-11 14 192 0,-1 0-192 16,-1 0 144-16,1-1-144 0,1-1 128 0,-1 0-128 15,0-1 0-15,0 3 0 0,0 3 0 0,0-2 0 0,0 2 0 16,0 0 0-16,0-1 0 0,0 1 0 0,2 0 0 15,-2 0 0-15,0-3 0 0,0 3 0 0,0 0 0 16,0 0 0-16,0 0 0 0,0 0 0 0,0 0 0 16,0 0 0-16,0 0 0 0,0 0 0 0,0 0 0 15,0 0 0-15,0 0 0 0,6-20 0 0,-6 20 0 16,1 0 0-16,-1 0 0 0,1 0 0 0,-1 0 0 16,0 0 0-16,0 0 0 0,0 0 0 0,0 2 0 15,-1 0 0-15,0-2 0 0,1 0 0 0,0 0 0 16,0 0-144-16,0 0 144 0,0 0 0 0,-19 16 0 15,16-10 0-15,-2 1 0 0,-2-1 0 0,1 0 0 16,0 0 0-16,-1 0 0 0,-1 0 0 0,0 1 0 16,-1 0 176-16,-2 2-176 0,0 1 128 0,-3-1-128 15,1 0 0-15,-2 1 0 0,0-3 0 0,-1 2 0 0,0 1 0 0,1 0 0 32,0 1 0-32,0-1 0 0,0-3 0 0,2 2 0 0,2 0 0 0,-1-2 0 0,1-1 0 0,0 3 0 15,1-3 192-15,2-1-192 0,0 1 192 0,0-1-192 16,1 1 0-16,1-2 0 0,1-1 0 0,0-2 0 15,3 1 0-15,-1-2 0 0,2 0 0 0,0 0 0 16,1 0 0-16,0 0 0 0,0-2 0 0,0 1 0 16,1-2 0-16,0 1 0 0,-1 2 0 0,0 0 0 15,0 0 0-15,0 0 0 0,0 0 0 0,0 0 0 16,13-17 0-16,-11 14 0 0,1-1 0 0,0 2 0 16,1-2 0-16,1 1 0 0,0 0 0 0,1-3 0 0,0 1 0 15,2 0 0-15,-1-2 0 0,3 1 0 0,0 0 0 16,1-4 0-16,1 2 0 0,2-1-192 0,0-1 192 15,1 0 0-15,1 0 0 0,0-2 0 0,1-1 0 16,-1 0 0-16,1 1 0 0,1-1 0 0,-2 1 144 0,0-1-144 16,0 4 0-16,0-1 144 0,0 3-144 0,0-2 128 15,-1 4-128-15,-1 1 128 0,-1 0-128 0,0-1 128 16,0 4-128-16,-2 1 128 0,0 0-128 0,-1 1 0 16,0 2 0-16,-2 0 0 0,0 2 0 0,-2-1 0 15,1 2 0-15,-4 2 0 0,1 0 0 0,0 1 0 16,-2 1 0-16,-1-3 0 0,2 4 128 0,-2 1 0 15,0-1 0-15,-1 2 0 0,-1 0 96 0,0 0 16 0,0 2 0 16,-1-3 0-16,0 2-240 0,0-3 0 0,0 3 0 0,0-4 0 16,1-2 0-16,-2 2 0 0,2-4 0 0,-2 3 0 15,2-2 0-15,-1 0 0 0,0-4 0 0,-1 2 0 16,-1 2 0-16,-1-6-320 0,0 1 64 0,-1 2 0 31,-1-4-416-31,-2 0-80 0,-1-3-16 0,-1 2 0 16,-1-2-544-16,-1-2-112 0,0 1-32 0,-1-2-18368 0</inkml:trace>
  <inkml:trace contextRef="#ctx0" brushRef="#br0" timeOffset="55182.89">26786 16036 16575 0,'-2'-2'736'0,"0"0"160"0,0 0-720 0,2-1-176 0,0 2 0 0,0 1 0 16,1-2-352-16,-1-1-96 0,1-1-32 0,-1-2 0 16,2 0-256-16,-1-1-48 0,-1 0-16 0,1 3 0 0,0 0 800 0,-1 0 192 15,2 0 32-15,-1 2 0 0,0-2 1312 0,0 2 256 0,2-2 48 16,-2 2 16-16,0-2 224 0,1 0 48 0,-1 2 16 0,-1-1 0 16,1 2-608-16,-1-1-128 0,-1 2-32 0,1-3 0 15,-1 2-544-15,-2 1-128 0,2 0 0 0,0-3-16 16,-2 3 0-16,1 0 0 0,2 0 0 0,0 0 0 15,0 0-112-15,0 0-32 0,0 0 0 0,0 0 0 16,0 0-352-16,0 0-64 0,0 0 0 0,0 0-128 16,0 0 288-16,-7 23-48 0,7-17-16 0,0 2 0 15,0 6-32-15,2 1 0 0,-2 1 0 0,0 4 0 16,-2 2-64-16,2 3-128 0,-2-1 176 0,0 2-176 16,-1 0 288-16,-1 2-48 0,1-2-16 0,-2-2 0 15,0 2-224-15,1-5 176 0,-1 2-176 0,-1 0 160 16,1-1-32-16,-1 1-128 0,-2-2 192 0,2 1-64 15,0-2-128-15,0 1 160 0,0-2-160 0,-1 0 160 0,2 0-160 16,2-3 0-16,-1 0 144 0,2-4-144 0,0-2 176 0,1-1-48 16,2-2 0-16,1-2 0 0,0-1-128 0,1-3 160 15,0 1-160-15,1-5 160 0,1 0 32 0,0-3 16 16,0 2 0-16,-1-6 0 0,0 2-48 0,0-2-16 16,0 0 0-16,-2-2 0 0,2-1-144 0,0-3 0 15,-1 1 0-15,0-2 0 0,-1 0 0 0,1-3 0 16,-1 0 0-16,1-2 0 0,1-2 0 0,-2 2 0 15,2-1-176-15,1 0 176 0,-2 1-192 0,1-3 64 16,1-1 0-16,-1 2 0 0,-1-1 128 0,1 3-160 16,-1 2 160-16,-2-1-160 0,1 5 160 0,0 0 0 0,-1 1 0 15,-1 4-128-15,1-2 128 0,-2 2 0 0,2 0 0 16,0 2 0-16,2 0 0 0,-2-1 0 16,1 1 0-16,1 3 0 0,1 2 0 0,-2 0 0 0,1-1 0 0,-1 4 0 15,2-1 0-15,-2 2 0 0,1-3 0 16,-1 3 0-16,1 3 0 0,-1-1 0 0,1 2 0 0,0 0 0 15,-1 2 0-15,0 4 0 0,-1 1 144 0,-1 2-144 16,0 2 240-16,-1 1-64 0,0-2-16 0,1 2 0 16,-1 3-160-16,-2-5 0 0,2 4 0 0,-2-1 128 15,1-1-128-15,-1 0 0 0,1 0 0 0,1 3 128 16,0-3-128-16,1 0 0 0,-2 0 0 0,1 0 0 16,0 0 160-16,1 2-160 0,-1 1 192 0,1 0-192 15,-2-3 128-15,2 2-128 0,-1-4 0 0,0 1 0 16,0-1 0-16,-1-2 0 0,1-2 0 0,-1 0 0 0,0-2 0 15,0-1 0-15,-1-5 0 0,1-1 0 0,1 2 128 0,-2-3-128 16,2 0 0-16,-1-4 0 0,0-2 0 0,1 0 0 16,0-4 0-16,1-3 0 0,0 1 0 0,0-4 0 15,1 0 0-15,0-3 0 0,1 1 128 16,0-4-128-16,1-3 0 0,0-1 0 0,1-1 0 0,-2-2 0 16,2-1 0-16,-1 2 0 0,0 2 0 0,0-1 0 15,1-2 0-15,-1 5 0 0,1 0 0 0,0 3 0 16,-1 4 0-16,0 0 0 0,1 3 0 0,-2 4-144 15,-1-2 144-15,0 3-128 0,-1 3 128 0,2 2 0 16,-4 2 0-16,2 0 0 0,-2 2 0 0,2 2 0 16,-1 3 0-16,0-2-128 0,-1 6 128 0,2 1-160 15,-1 0 160-15,1 2-160 0,0 4 160 0,0 3 144 16,0-1-16-16,0 5-128 0,1-1 320 0,-1 0-32 0,2 2-16 16,-2-1 0-16,0 1-48 0,-2 0-16 0,1 1 0 0,-1 1 0 15,-1-4-16-15,-1 1-16 0,1-1 0 0,-2-1 0 16,0 1-176-16,0-5 0 0,1 1 144 0,0-5-144 15,2 0 0-15,-1-3 0 0,2-2 0 0,-1-2 128 16,1 1-128-16,-1-4 0 0,2 0 0 0,-1-2 128 16,0 3-128-16,1-2 0 0,0-2 0 0,0 0 128 15,0 0-128-15,0 0 0 0,0 0 0 0,0-4 0 16,1 2 128-16,0-2-128 0,2 1 160 0,-1-4-160 16,1 1 288-16,-2-2-32 0,1-2-16 0,1 0 0 15,-2-3-32-15,2-3 0 0,-2 0 0 0,0-1 0 0,-1 0-208 16,-1 1 0-16,0-3 0 0,-2-2 0 15,1 1 0-15,-1-2-160 0,-1 0 0 0,2-1 0 0,0 1-32 0,0 0 0 16,2 3 0-16,0 1 0 16,3 2 16-16,-1 0 0 0,1 3 0 0,0 1 0 0,0 2 176 0,1 0-160 15,1 4 160-15,0 1-160 0,-2 1 160 0,0 1 0 16,0 3 0-16,-1 1-128 0,-1 1 128 0,0 2 0 16,-1 1 0-16,-1 2 0 0,1 2 0 0,-3 1 0 15,2 0 0-15,-1 2 0 0,-1 4 0 0,0 0 0 16,1 3 0-16,1-1 0 0,0 5 0 0,0-1 0 15,-1 0 128-15,1 3-128 0,-1-3 0 0,0 0 144 16,0 1-144-16,-1-1 0 0,2 0 144 0,0-1-144 16,-3 1 0-16,2-2 144 0,-1-1-144 0,0-1 0 0,0-2 0 15,1 1 0-15,-1-4 0 0,1-2 0 16,-1-1 0-16,2 0 0 0,-1-4 160 0,2-2-160 16,-2 1 192-16,1-5-192 0,1 1 240 0,-1-1-64 0,1-1-16 15,-1-2 0-15,-1 0-160 0,2-3 0 0,-1 1 144 0,0-3-144 16,-2-4 0-16,1 2 144 0,-1-5-144 15,0 1 0-15,0-2 176 0,-2-2-176 0,2-4 160 0,-2-1-160 16,1 1 0-16,0-3 0 0,1-3 0 0,-2-1 0 16,1 1 0-16,0-3 0 0,0 1 0 0,3-1-160 15,0 6-48-15,1 2-16 0,1 1 0 0,0 3 0 16,2 3 96-16,-2 0 128 0,2 1-208 0,0 3 80 16,1 2 128-16,0 0 0 0,-1 4 0 0,1 0 0 15,-1 2 0-15,-1 4 0 0,-1-2 0 0,1 2-128 16,0 2 128-16,-1 2 0 0,-1 2 0 0,2 2 0 0,-2 3-240 15,0 2 48-15,-2 2 0 0,1 2 0 0,0 1 192 16,0 4-176-16,-2-2 176 0,1 5-160 0,0 0 160 0,0 4 0 16,-1 2 128-16,0-3-128 0,-1 2 0 0,0-2 128 15,2 0-128-15,-1-2 0 0,1-2 128 0,-1-1-128 16,2-1 160-16,-2-4-160 0,-1 2 256 0,-1-1-64 16,-1-1 0-16,-1-2 0 0,3-2-192 0,-3-2 0 15,2 1 128-15,-1-7-128 0,3 3 0 16,-1-6 128-16,1-2-128 0,2-2 0 0,0 1 240 0,0-3-48 15,-1 0-16-15,2-3 0 0,2-3-176 0,-2-1 192 16,0-2-192-16,1-2 192 0,1-2-48 0,1-2 0 16,-1-1 0-16,2-3 0 0,1 0-144 0,0-1 0 15,1 1 0-15,-1 1 0 0,0 4-256 0,-1-2 64 16,-1 3 0-16,0 0 16 0,1 1 176 0,-3 2-208 16,0-2 80-16,2-1 128 0,-2 3-128 0,0 0 128 0,0-2 0 15,2 1 0-15,-2-3 0 0,1 1 0 0,0 0 0 0,0 0 0 16,-1 0 0-16,1 0 0 0,-1 1 0 0,1-1 0 15,1 0 0-15,-1 0 0 0,-1-1 0 0,2 5 0 16,-1 2 0-16,0 2 0 0,-1 0 0 0,0 3 0 16,0 4-128-16,1-1 128 0,-2 2 0 0,0 2 0 15,1 3-160-15,-1 4 160 0,-1-1-208 0,1 8 80 16,1-2-80-16,-1 7-16 0,0 1 0 0,0 4 0 16,-1 0 224-16,1 1 0 0,0-1 0 0,0 2 0 15,0-3 0-15,1 1 0 0,-1 2 0 0,0-6 0 16,0-2 208-16,0-1-16 0,-1 3 0 0,1-6 0 15,-2-2-192-15,2 2 176 0,0-3-176 0,-1 0 160 16,0-3-160-16,0-1 0 0,-2 1 144 0,2-4-144 16,1-3 0-16,-1 0 0 0,-1 0 0 0,2-3 128 0,0 0-128 15,-1 0 0-15,1-3 0 0,0-3 0 0,-1 2 0 0,0-4 0 16,0 0 0-16,-1-3 0 0,0 1 0 16,-1-3 0-16,2 0 0 0,-1-3 0 0,-1 0 0 0,2-1-192 15,0 0 64-15,-1-4 0 0,2 2-96 0,2 2-16 16,0-2 0-16,1 1 0 0,-1-2-64 0,2 5-16 15,1 1 0-15,0 2 0 16,0 2-64-16,0 1-32 0,1 6 0 0,-4 0 0 16,3 1-192-16,-1 2-32 0,0 0-16 0,-1 0-12432 15,1 2-2480-15</inkml:trace>
  <inkml:trace contextRef="#ctx0" brushRef="#br0" timeOffset="56851.09">29186 17044 21183 0,'2'-3'1888'16,"0"0"-1504"-16,1 0-384 0,-2 1 0 0,0 0 0 0,1 2 0 16,2-4-192-16,1 0 64 0,3-4 336 0,-1 3 80 15,0 2 16-15,0-1 0 0,-3 2 1136 0,1 2 224 16,-1 0 64-16,-1 2 0 0,-1 2 448 0,-1-2 80 16,1 3 32-16,-2 0 0 0,0 3-880 0,-3 0-192 15,1 2-16-15,-2 2-16 0,-2 1-720 0,-2 0-144 16,0 6-16-16,-3 0-16 0,-3 0-144 0,-2 2-16 0,-3 2-128 15,-2 1 192-15,-1 2 0 0,-1-3-16 0,0-1 0 16,-1 3 0-16,-2-2-16 0,0 2 0 0,-2-1 0 0,2 1 0 16,-1 1-160-16,1-4 0 0,0 1 0 0,2-4 0 15,0 0-192-15,-1-3-80 0,2-1-16 0,-1-3 0 32,3-2-416-32,0-6-96 0,2 1-16 0,1-5-11200 0,2 0-2240 0</inkml:trace>
  <inkml:trace contextRef="#ctx0" brushRef="#br0" timeOffset="57418.64">28711 17070 23039 0,'2'-4'2048'0,"0"-1"-1648"0,2 4-400 0,-2-2 0 16,2 3 576-16,0-2 48 0,2 1 0 0,4-2 0 15,3-3 1424-15,4 2 304 0,1 2 48 0,-1 2 16 16,1 2-592-16,-1 5-112 0,0-1-32 0,1 6 0 0,1 2-848 0,2 5-192 16,2 5-16-16,0-1-16 0,1 8-352 0,0 0-80 15,0 1-16-15,-2 3 0 0,-1 0-160 0,-1-3 0 16,0 2 0-16,-3-3 0 0,-1 2-176 0,-2-7 48 15,-1-2 0-15,-1-1 0 16,-1-5-320-16,-3-2-48 0,1-2-16 0,-3-6-17728 16</inkml:trace>
  <inkml:trace contextRef="#ctx0" brushRef="#br0" timeOffset="58449.74">29434 17447 28559 0,'0'2'2544'0,"1"1"-2032"0,0-2-512 0,0 2 0 16,1-3 656-16,-1 0 48 0,0 2 0 0,2 2 0 15,0 0 464-15,2 2 112 0,3 2 0 0,-3 0 16 16,-2 0-176-16,2 2-32 0,0-1-16 0,0 1 0 0,0 0-432 0,-1 2-64 16,1 1-32-16,1 3 0 0,-1 0-288 0,0 2-48 15,-2 2-16-15,0-1 0 0,1 0-192 0,-3 2 0 16,1-2 0-16,0 1 0 0,-2-2 0 0,1-2 0 15,-1-2 0-15,-1-2 0 0,1-3 128 0,0-2-128 16,-2 2 176-16,2-5-176 0,0 1 192 0,-1-4-64 16,1-1 0-16,-1-1-128 0,0-2 320 0,-1-3-64 15,1-3 0-15,-1-2 0 0,-1-4 0 0,1-1-16 16,-1-6 0-16,1 0 0 0,-1-3-240 0,0-3 0 16,-1-5 0-16,0 1-160 0,-1-2 160 0,2 3-208 15,0-1 80-15,2 4 128 0,0 5-224 0,2 4 80 16,1 3 16-16,1 4 0 0,2 2 128 0,-2 4 0 15,4 0 0-15,-1 2 0 0,0 1 0 0,0 3-128 16,3 3 128-16,-2 1-128 0,2-1-32 0,1 4 0 16,1 2 0-16,0 4 0 0,-1-5 160 0,0 2 0 15,1 3 0-15,1-3 0 0,2 2 0 0,-2-2 128 0,2 2-128 16,-2 1 176-16,2 0-48 0,-2 2-128 0,3 1 192 0,-1 0-64 16,2 4-128-16,0 2 192 0,0 2-192 0,-1 2 192 15,-2-2-192-15,0 2 0 0,-2-1 0 0,-1-3 0 16,-2 1 0-16,0-4 0 0,-1 0 0 0,-1-5 128 15,-1 0-128-15,-1-1 192 0,-1-1-192 0,-2-2 192 16,-1-4-192-16,-1 0 0 0,-1-2 0 0,-3 0 0 16,2-2-512-1,-4 1 0-15,0-3 16 0,-2 0-12320 0,1 0-2480 0</inkml:trace>
  <inkml:trace contextRef="#ctx0" brushRef="#br0" timeOffset="58970.54">30015 17715 16575 0,'6'3'1472'0,"-2"-6"-1168"0,-1 2-304 0,1 1 0 0,0-2 2416 0,-2 2 416 16,2-3 96-16,1-1 16 0,2 1-1360 0,2-3-272 16,2 1-48-16,-1 0-16 0,0 2 688 0,-3-1 144 15,1 2 32-15,-2 2 0 0,0-2-992 0,-1 0-192 0,0 0-32 0,0-1-16 16,1 0-400-16,-1-1-80 0,0-2-16 0,0 0 0 16,1-1-224-16,-1-1-160 0,0 0 192 15,1-2-192-15,0 2 0 0,1-2 0 0,-2-3 0 0,1 1 0 16,-1 2 0-16,0-2 0 0,-2-1 0 15,0 1 0-15,-2-1 0 0,-1 0 0 0,-1 1-192 0,-2-2 48 16,0 2-112-16,-4-1-32 0,1 1 0 0,-4 0 0 16,1 4-32-16,-4-2-16 0,0 4 0 0,-4 1 0 31,1 5-176-31,0 5-16 0,-2 1-16 0,-1 4 0 0,-1 4-288 0,1 1-48 16,-1 1-16-16,3 2 0 0,0-2 896 0,0 3 288 0,2-2 0 0,0 4 0 0,4-2 464 15,1 1 80-15,3-4 32 0,2 2 0 0,3 1-512 16,2 1-96-16,1 1-32 0,1 1 0 0,5-2-64 0,0 2-16 15,2-4 0-15,3 2 0 0,0-1 32 0,3-3 0 16,2 2 0-16,2-4 0 0,2-2-176 0,0 0 160 16,3-3-160-16,-2-2 160 0,1-4-288 0,1 0-64 15,1-3-16-15,-2 0 0 16,1-3-176-16,-1-3-16 0,1-1-16 16,-2-2-11760-16,0-1-2352 0</inkml:trace>
  <inkml:trace contextRef="#ctx0" brushRef="#br0" timeOffset="59690.68">30477 17493 41471 0,'0'13'1840'0,"-1"-4"368"0,-1-3-1760 0,0-1-448 0,2-2 0 0,2-1 0 16,-2-2 432-16,0 4 0 0,1-2 0 0,-1 4 0 15,1-2-112-15,0 2 0 0,-1-2-16 0,2 2 0 0,-1-3-128 16,0 3-32-16,0-2 0 0,0-2 0 0,2 3 304 15,-1 0 48-15,2 1 16 0,1 2 0 16,1 0-208-16,0 2-48 0,3 2 0 0,-1 5 0 0,-1-1-96 0,2-2-32 16,-1 6 0-16,1-1 0 0,0-3-128 0,-1 0 0 15,0 0 0-15,0-1 0 0,1-2 0 0,-3-3 0 16,2 1 0-16,-4-4 0 0,1-4 0 0,0 0 0 16,0-2 0-16,-1-1 0 0,0-1 128 0,-2-4-128 15,3 1 192-15,-1-4-64 0,1 0-128 0,-1-4 0 16,0-1 0-16,0 0 0 0,1-2 0 0,-1 1 0 15,1 2 0-15,0 2 0 0,1 1-160 0,-1 0 160 16,0 2 0-16,0 4-144 0,-2 0-48 0,2 1 0 16,0 4 0-16,0 1 0 0,0 4-96 0,1-1-32 0,-1 3 0 15,0 1 0-15,2 0 112 0,-4-2 16 0,2 2 0 16,1 0 0-16,-1-1 192 0,-1-2 0 0,1-1-160 16,0 1 160-16,0-4 0 0,0 2 0 0,0-1 0 15,1 0 0-15,0-1 0 0,0 2 0 0,0-1 0 0,1 2 0 16,0 0 208-16,2 1-32 0,-1 2-16 15,2 0 0-15,0-1-160 0,-1 1-144 0,1 3 144 0,-2-3-208 16,1 1-48-16,0-1 0 0,-1-2 0 0,0 2 0 16,-1-3 256-16,1-2 0 0,-1-2 0 0,-1 2 0 15,-1-4 128-15,0-2 112 0,0-2 16 0,0 0 16 16,-1-1 96-16,1-1 16 0,-2-1 0 0,1-3 0 16,0-3 192-16,-1-1 64 0,2-2 0 0,-1-3 0 15,0-1 80-15,-2-5 32 0,1-1 0 0,-2-2 0 0,0-7-288 16,-1-2-48-16,0-5-16 0,-1-2 0 0,-1-1-400 15,0-4-256-15,2 1 48 0,0 3 0 16,3 4-496-16,2 4-80 0,0 5-32 0,1 1 0 16,-1 5-224-16,0-2-48 0,1 3-16 15,-1 1-12976-15,0-4-2576 0</inkml:trace>
  <inkml:trace contextRef="#ctx0" brushRef="#br2" timeOffset="76281.92">26577 13792 10127 0,'0'-4'896'0,"1"4"-704"15,-1-3-192-15,2 3 0 0,-1 0-240 0,0-3-80 16,2 0 0-16,-1 0-16 16,2-4-1056-16,1-1-208 0,-3 0-32 0,1 0-16 0,-1 1 1648 0,-2 0 256 15,0 2 96-15,0 1 16 0,-1 1 784 0,0 0 144 16,-1-1 48-16,0 4 0 0,1-2 784 0,-2 1 176 16,1 1 16-16,-2 0 16 0,2 0-576 0,-3 0-112 15,0 0-32-15,0 0 0 0,-1 0-816 0,-2 1-160 16,2 1-48-16,-1-2 0 0,-1 2 144 0,-1 0 32 15,1-2 0-15,-1 3 0 0,2-3 16 0,-1 0 16 0,1 0 0 16,2 0 0-16,0 0-48 0,1 0-16 0,1 1 0 0,-2 1 0 16,1 1 16-16,-1 1 0 0,1-2 0 15,1 4 0-15,0-1-304 0,-1 4-48 0,1-3-16 0,-1 4 0 16,2 0-192-16,-1 1-32 0,2-1-16 0,1 0 0 16,0 0-144-16,1-2 0 0,0 2 0 0,2-1 128 15,0-2-128-15,4 3 0 0,-1-1 144 0,1-3-144 16,2 0 160-16,2-2-32 0,1-2-128 0,2 2 192 15,1-4-64-15,1 0 0 0,2 0-128 0,0 0 192 16,0-2-192-16,2 0 0 0,1 0 0 0,0-2 0 16,0-2 0-16,1 2 128 0,-1-1-128 0,-1-1 0 0,-1 0 192 15,-2 0-48-15,-1-2-16 0,-3 2 0 0,-2 0-128 0,-4-1 0 16,-1 0 0-16,-2 1 128 0,0-3-128 0,-3 0 0 16,-2 0 0-16,-2-1 128 0,-2-2-128 0,-2-1 0 15,-2 2 0-15,-2-4 128 0,-3 3-128 0,0-2 0 16,-4 2 144-16,1 2-144 0,2 4 0 0,-2-3 0 15,-2 6 0-15,0-1 0 0,0 4 0 0,0 0 0 16,3 0 0-16,2 1 0 0,0 3 0 0,0 1 0 16,2 1 0-16,0-2 0 0,0 2 0 0,3-2 0 15,0 2 0-15,1-3 0 0,1 4 0 0,0 1 0 16,-1 2 0-16,3-1 0 0,0 1 0 0,0 0 176 16,3-1-176-16,-2 0 192 0,3 1-192 0,0-1-176 15,-1-3 48-15,2 0 0 0,2 1 128 0,0 2 0 16,2-1 0-16,1-2 0 0,1 2 0 0,0-4 176 0,4 2-48 15,0-2 0-15,1 0-128 0,3-2 0 0,1 1 0 0,1-3 0 16,0 0 0-16,0-3 0 0,1 2-144 0,-1 0 144 16,0-1 0-16,0 0 0 0,0 1 0 0,-1-2 144 15,0 0-144-15,-1 0 0 0,1-1 0 0,-3-2-176 16,0 1 176-16,-1 0 0 0,-1-1 0 0,-1 0 0 16,-3-3 128-16,0 2 0 0,-1-2 0 0,-1-3 0 15,-3 2-128-15,-1 0 0 0,-1-5 0 0,-2 5 0 16,0 0 0-16,-5 2 0 0,1-2 0 0,-3 0 0 15,-1 4 0-15,-1 0 0 0,0 2-144 0,0 1 144 16,1 3 0-16,0 0 0 0,-3 4-144 0,1 2 144 16,-1 3 0-16,-1 1 0 0,-1 0 0 0,0 2 0 15,0 3 0-15,0 1 0 0,1-4 0 0,3 2 0 16,1-2 0-16,1 1 0 0,1-1 0 0,3 2 0 0,0-2 0 0,3 0 0 16,-1-5 0-16,3 3 0 0,1-2 0 0,1 2 0 15,3 0 0-15,0-4 0 0,1 0 0 0,2-2 0 16,1 0 0-16,-1-4 0 0,-1 2 0 0,2-2 0 15,4-3 0-15,4 0 0 0,4-1 0 0,2-2 0 16,3 0 0-16,3-3 0 0,2 2 0 0,1-3 0 16,1-1 0-16,-1 0 0 0,-1-2 0 0,-3 2 0 15,-2 0 0-15,-4 2 0 0,-4 0 0 0,-2 0 0 16,-4 2 0-16,-5-3 0 0,-2 3 176 0,-4-4-176 16,-3 4 192-16,-3-3-192 0,-1 1 0 0,-3-1 0 15,-5 1-160-15,-2 0 160 0,-3 0 0 0,-2 2 0 16,-2 1 0-16,-2-1 0 0,1 5-128 0,-1 1 128 0,3-2 0 15,1 3 0-15,1 0 0 0,0 0 0 0,3 3 0 0,1-2 0 16,2 1 0-16,2 2 0 0,0 1 0 0,1 1 0 16,1 2 0-16,1 0 0 0,-1 5 192 0,1 0-64 15,0 2-128-15,1-1 0 0,3 4 0 0,0-2 0 16,1 0 288-16,2-1-32 0,3 1 0 0,0-2 0 16,4-2-256-16,1-2 0 0,1 1 0 0,3-3 0 15,0-2 0-15,2 0 0 0,1-3 0 0,2-3 0 16,2 1 0-16,1-2 0 0,2 1 0 0,0-3-144 15,1-1 144-15,0-2 0 0,0 0 0 0,-2 0 0 16,1-3 0-16,-3 2 0 0,-1-4 0 0,-4 1 0 16,0 2 0-16,-4-3 0 0,0 0 0 0,-5-1 0 15,-1 2 0-15,-2-2 0 0,-1-1 0 0,-3 1 0 16,-1-2 0-16,-2 2 0 0,-1-1 0 0,1 4 0 0,-3 2 0 0,1 5 0 16,-1-1 0-16,1 3 0 0,-1 3 0 0,0-3 0 15,-1 4 0-15,1-2-128 0,1 2 128 0,0 1 0 16,1-2 0-16,0 1 0 0,-1 2 0 0,1-3 0 15,2 1 0-15,0-1 0 0,0 2 192 0,2-4 32 16,0 2 0-16,2 1 0 0,-1-4-16 0,2 2 0 16,0-1 0-16,1 2 0 0,1-3-80 0,1 0 0 15,1 0-128-15,0 0 192 0,2 0-192 0,1 0 128 16,1 0-128-16,-6 0 0 0,0 0 0 0,20-4 128 16,-13 4-128-16,-1 0 0 0,2 0 0 0,-2 0 0 15,1 0 0-15,1 0 0 0,-1 0 0 0,2 1 0 16,-1 2 0-16,1-1 0 0,0 2 0 0,2-2 0 15,1 2 0-15,2-1 0 0,-1 0-224 0,5-3-32 0,0 2-16 16,1-2 0-16,2 2 48 0,-1-2 16 0,1 0 0 0,-2 0 0 16,1 0 208-16,-4 0 0 0,-1 3 0 0,-2-3 0 15,-4 1 0-15,-2 1 0 0,-2 1-128 0,-3-3 128 16,-2 1 0-16,-1 1 160 0,-3-2-32 0,-2 3 0 16,-3-3-128-16,-2 0 0 0,-2-3 0 0,-4 3 0 15,-1 0 240-15,-3-3 16 0,-1 3 0 0,-2-3 0 16,-1 1-256-16,1 1 0 0,-1-2 0 0,3 3 0 15,1-2 0-15,-2 0-128 0,4 4 128 0,-1 0 0 16,2 2 0-16,4 1 0 0,1-2 0 0,0 6 0 16,-1 5 0-16,0 1 0 0,5 4 0 0,0 1 0 15,2 1 0-15,2-2 0 0,2-6 128 0,2 2-128 16,2 2 0-16,3 2 144 0,1-3-144 0,1-1 128 0,3-2-128 16,-2-3 128-16,0-1-128 0,1-5 128 0,-1 1-128 0,1-5 0 15,0 1 0-15,1-2 128 0,1-4-128 0,0 1 0 16,0-5 0-16,0 2 0 0,-2-3 176 0,1-1-48 15,1 0-128-15,-2-2 192 0,1 1-192 0,0-4 0 16,-1 0 0-16,1-1 0 0,-2-1 0 0,0 2 0 16,-1-2 0-16,-1 2 0 0,-2 1 0 0,1 1 0 15,-3 2 0-15,-1-1 0 0,0 4 0 0,-1 2 0 16,-1 1 0-16,-1 0 0 0,-2 3 0 0,0 2 0 16,-1 1 0-16,0 0 0 0,-3 0 0 0,1 1 0 15,-2 2 0-15,-1-1 0 0,0 2 0 0,-1-1 0 16,1 0 0-16,0 4 0 0,0-4 0 0,0 1 0 15,1 2 0-15,0-2 0 0,1 1 0 0,2 1 0 16,-2 4 0-16,1-3 0 0,-1 4 224 0,3 3 0 0,2-2 0 16,2-3 0-16,2 1-16 0,2 0 0 15,3-2 0-15,3-1 0 0,1-1-208 0,3-1 0 0,0 0 0 0,3-2 0 16,1 0 0-16,0-2 0 0,1 2-144 0,2-3 144 16,-1-4 0-16,1 1 0 0,-2 1 0 0,0-2 0 15,2 1 0-15,-3-4 0 0,-1 1 0 0,-1 0 0 16,-3 0 0-16,-3-4 0 0,0 1 0 0,-3 2 0 15,-3-4 0-15,-2 0 160 0,-2 2-160 0,-4-5 192 16,-1 3-192-16,-4-1 0 0,-1 1 0 0,-3-4 0 16,-2 2 0-16,-2 1 0 0,-2 2 0 0,0 0 0 15,0 4 0-15,-2 4 0 0,0 0 0 0,0 2 0 16,-1 0 0-16,2 2 0 0,2 0 0 0,2 2 0 16,0-2 0-16,4 5 0 0,1-1 0 0,3 1 0 0,2 2 0 15,0 1 0-15,3 2 0 0,0 3 0 0,2 1 0 0,0 3 0 16,2 3 0-16,1 0 0 0,0 4 0 0,2-1 0 15,1 3 0-15,2-4 0 0,0 0 128 0,2-3 0 16,2-1 0-16,0-1 0 0,2-3 112 0,0-4 16 16,2-2 0-16,0-4 0 0,-1 0-256 0,2-4 0 15,-2 0 0-15,0-4 0 0,3-2 0 0,-1-2 0 16,-1-2 0-16,2-4 0 0,0 0 128 0,-1-4-128 16,-1-3 0-16,-1 0 0 0,-4 3 0 0,1-3 0 15,-2-4 0-15,-1-4 0 0,1-1 0 0,-4 2 0 16,0-3 0-16,-2 3 0 0,-2 2 0 0,0-2 0 15,-2 1 0-15,-1 3 0 0,2-1-160 0,-2 5 160 16,3 2-128-16,-2 3 128 0,1 5 0 0,-2 2 0 0,2 4 0 16,-2 0 0-16,-1 6 0 0,0 0 0 0,-1 3 0 15,-1 3-128-15,-2 2 128 0,0 0 0 0,1 4 0 0,-2 2 0 16,0-1 0-16,-1 3 0 0,-4 5 0 0,0-3 0 16,0 0 0-16,2 0 0 0,-2 1 0 0,2-5 0 15,4 1 0-15,-1-3 0 0,3 0 0 0,2-4 176 16,2-2-176-16,2-3 0 0,2 0 0 0,0-2 0 15,-1-4 0-15,2 1 0 0,3-2 0 0,2 0 0 16,0-3 0-16,2 0 0 0,-1-1 0 0,2-2 0 16,1 3 0-16,2-4 0 0,0 1 0 0,2 0 128 15,0 0-128-15,1-3 0 0,0 3-160 0,0-1 160 16,0 0 0-16,0-1 0 0,0 0 0 0,-2 0 0 16,-2 0 0-16,-2 0 0 0,-2-1-128 0,-5 1 128 0,0 2 0 15,-3-2 0-15,-3 0 0 0,-1 2 0 0,-3 0 0 0,0 2 0 16,-1-2 0-16,-1 0 0 0,-1 0 0 0,0-1 0 15,0 1 0-15,0 0 0 0,0-1 0 0,3 0 0 16,-1 1 0-16,2 0 0 0,2 0 0 0,1 2 0 16,1-2 0-16,1 4 0 0,1-1 0 0,-1 2 0 15,1 1 0-15,0 0 0 0,0 0 0 0,-1 4 0 16,0-2 0-16,-1-1 0 0,1 4 0 0,-1 0 0 16,-1 1 0-16,-1 0-144 0,2 1 144 0,-3-2 0 15,1 2 0-15,-2-1 0 16,0 0-608-16,-2-3-32 0,1 2-16 0,0-3 0 15,-1 1-688-15,2-2-128 0,0 1-16 0,0-4-16 0</inkml:trace>
  <inkml:trace contextRef="#ctx0" brushRef="#br2" timeOffset="77639.89">28420 13899 21183 0,'-2'3'944'0,"1"-3"192"0,1 0-912 0,0 0-224 0,0 0 0 0,0 0 0 15,1 0-176-15,-1-3-80 0,2 3 0 0,0-4-5872 31,2 2-1168-31</inkml:trace>
  <inkml:trace contextRef="#ctx0" brushRef="#br2" timeOffset="79753.32">28813 13952 1839 0,'4'-5'160'0,"-3"2"-160"0,0 0 0 0,0 2 0 0,1-1 384 0,-2 0 32 16,1 2 16-16,0-1 0 0,1 0 720 0,1-3 160 15,1 2 32-15,1-2 0 0,0 1-64 0,-2 3-16 16,2-3 0-16,1 0 0 0,-1 3-608 0,2-3-112 15,0-2-32-15,0 1 0 0,2 0-112 0,-2 0-16 16,1 0-16-16,-1 0 0 0,3 0 16 0,1 0 16 16,0 2 0-16,2-2 0 0,-1 2-208 0,2-2-64 15,1 4 0-15,-1-2 0 0,1 2 976 0,0-3 192 16,2 3 48-16,0 0 0 0,0 0 208 0,-1-1 48 16,2 1 16-16,2-3 0 0,-1 1 48 0,-1-2 16 15,1 2 0-15,-6 0 0 0,0-1-1680 0,-1 0-192 16</inkml:trace>
  <inkml:trace contextRef="#ctx0" brushRef="#br2" timeOffset="81566.82">30289 13615 30399 0,'-1'0'2704'0,"1"0"-2160"0,1 0-544 0,1 0 0 15,-1 0 256-15,0 0-48 0,0 0-16 0,1-3 0 16,0 3 208-16,2 0 48 0,-1-1 0 0,-3 1 0 16,0 0 912-16,0 0 192 0,0 0 48 0,0 0 0 15,10 17-592-15,-10-10-112 0,-1 1-32 0,0 1 0 16,0 1-352-16,-1 2-64 0,1 2 0 0,1-2-16 16,1 2-304-16,1 1-128 0,1-3 0 0,2 4 128 15,1-4-128-15,2 2 0 0,0-2 0 0,2 1 0 16,3-1 0-16,0 0 128 0,2 1-128 0,0-2 128 0,2 1-128 15,1 1 0-15,-1 1 144 0,0-1-144 0,1 0 0 16,-4 0 0-16,1 0 0 0,-4 2-128 16,1-2-464-16,-5-1-96 0,-1-1-16 0,-1 0-11760 15,-1-3-2352-15</inkml:trace>
  <inkml:trace contextRef="#ctx0" brushRef="#br2" timeOffset="81985.2">30866 13554 26431 0,'-3'0'576'0,"1"0"128"0,0 0 32 0,1-2 0 0,0 2-592 0,1 0-144 0,0 0 0 0,0 0 0 0,-1 0 1728 0,-1-3 320 0,0 2 64 0,2 1 16 16,0 0-1088-16,0 0-208 0,0 0-64 0,0 0 0 16,0 0 16-16,-21 12 0 0,15-2 0 0,0 3 0 15,-2-1-144-15,-1 5-48 0,0 4 0 0,-3 2 0 0,1 1-144 16,-2 2-48-16,0 5 0 0,-3 1 0 0,-1 4-176 0,-4 7-32 15,-1 2-16-15,-3 2 0 0,1 1-176 16,-3 8 0-16,-1 2 0 0,-2 1 128 0,0-2 16 0,5-6 0 16,0-4 0-16,-1 1 0 0,0-1-144 0,2-2 160 15,5-11-160-15,-1-2 160 0,0 1-160 0,1-5 0 16,2-6 0-16,2-4-176 16,2-2-464-16,2-9-80 0,-1-2-32 0,4-5-12000 15,-1-5-2416-15</inkml:trace>
  <inkml:trace contextRef="#ctx0" brushRef="#br2" timeOffset="82830.27">30373 13337 9215 0,'-1'0'816'0,"1"0"-656"16,0 0-160-16,-1 0 0 0,1 0 432 0,0 0 48 16,0 0 16-16,0 0 0 0,-1 0 896 0,-1 0 176 15,2 0 32-15,0 0 16 0,0 0 656 0,0 0 128 16,0 0 32-16,0 0 0 0,0 0-464 0,0 0-96 16,0 0-16-16,0 0 0 0,0 0-384 0,0 0-64 0,0 0-32 15,13 18 0-15,-12-18-432 0,0 1-96 0,1 2-16 0,-1-3 0 16,1 2-400-16,-1-2-96 0,1 0-16 0,-1-2 0 15,1 2-176-15,0-4-144 0,0 2 192 0,-2 2-192 16,0 0 256-16,0 0-48 0,10-19-16 0,-7 12 0 16,0 0-48-16,1-2-16 0,0-4 0 0,1 1 0 15,0-1 16-15,1 0 0 0,-1-2 0 0,1-1 0 16,0 0-144-16,-1-3 128 0,1-3-128 0,-2 0 128 16,0 0 16-16,-1 1 0 0,1 3 0 0,0-3 0 15,-2 3-144-15,1-2 0 0,-2 0 144 0,-1 5-144 16,1 0 0-16,-2 4 0 0,1 3 0 0,-1 4 0 15,1 1-224-15,-2 2 32 0,2 2 16 0,-1 2 0 0,0-2 176 16,1 4-192-16,-1-1 192 0,1-2-192 0,1 4 192 0,-1-1 0 16,1 0 0-16,2 2 0 0,-1 0 0 0,1-1 224 15,2 3-48-15,-1-3-16 0,4 1 80 0,1 2 16 16,0 3 0-16,3 1 0 0,0 0-112 0,0 2-16 16,2 3 0-16,1 0 0 0,-2 1 0 0,2 0-128 15,0 2 192-15,-1-2-64 0,-1 1-128 0,0 0 128 16,-1 1-128-16,-2-3 128 0,0 2-128 0,0-4 0 15,-3 3 0-15,0-3 128 0,1-2-128 0,-2 3 0 16,2-5 0-16,-2 1 0 0,0-3 0 0,-1-1 0 16,1-3 0-16,-2-2 0 0,-1 0-176 0,1-2-64 15,-1-4-16-15,-1 0 0 16,1 0-544-16,-1-4-112 0</inkml:trace>
  <inkml:trace contextRef="#ctx0" brushRef="#br2" timeOffset="84066.26">31055 14013 18431 0,'0'0'1632'0,"1"-3"-1312"0,0 2-320 0,-1 1 0 16,1 0 1696-16,1 0 272 0,-1-2 48 0,1 2 16 16,2-4-336-16,-1 4-64 0,0-2-16 0,1 2 0 15,-2 0-64-15,0 0-16 0,-1 2 0 0,0 2 0 16,-1-1-432-16,0 4-80 0,-1 1-32 0,0 0 0 16,-1 3-528-16,0-1-96 0,0 3-32 15,0 2 0-15,0-1-336 0,-1 4 0 0,2 1 0 0,0-1 0 16,-2 2 0-16,3-1 224 0,-1-1-48 0,1 0-16 15,0 0-160-15,0-2 0 0,0-1 0 0,0-3 0 16,0 0 0-16,0-1 0 0,1-4 0 0,1-2 0 0,-1 0 240 16,0-2 16-16,0-1 0 0,1-2 0 15,-1 1-256-15,0-2 0 0,0-3 0 0,1 2 0 0,-1-7 144 16,1 2-16-16,1-3 0 0,-1-1 0 0,1-3-128 0,-1-1 0 16,2-2 0-16,0-2 0 0,-1 1 0 0,1-4 0 15,1-1 0-15,0-1 0 0,0 1-192 0,0-1 48 16,0 0 0-16,1 6 0 0,0-1 144 0,0 3-160 15,2 4 160-15,-1 3-160 0,1 4 160 0,-1 0 0 16,-1 4 0-16,0 1 0 0,2 0 0 0,-1 1 0 16,2 4 0-16,1-1 0 0,1 2 0 0,-1 1 0 15,0 2 0-15,-1 1 0 0,1 0 144 0,2 1 16 16,-3 2 0-16,1 0 0 0,-1 3-32 0,0-1 0 16,-1 1 0-16,1 0 0 0,-2-4-128 0,0 4 128 0,-1-3-128 15,-1 0 128-15,0 2-128 0,-2-1 0 0,0 1 0 16,-1-2 0-16,-1 2 0 0,-1-1 0 0,2 0-160 15,-2-2 160-15,0 2-176 0,0-1 176 0,0-3-192 16,-2-2 192 0,2-1-448-16,0-3 32 0,0 1 0 0,-1-3 0 15,0 0-960-15,0-2-192 0</inkml:trace>
  <inkml:trace contextRef="#ctx0" brushRef="#br2" timeOffset="84518.78">31552 14215 23039 0,'4'-3'1024'15,"-1"-1"192"-15,1 2-960 0,-2-2-256 0,1 4 0 0,-1-2 0 0,1 2 832 0,1-3 112 0,2 2 16 0,2-4 16 0,1 1 1152 0,0 1 240 16,-1 0 32-16,0 2 16 0,-3-2-704 0,0 0-144 15,0 0-32-15,0 1 0 0,0-2-672 0,-2-2-144 16,2 0-16-16,0-2-16 0,0 0-352 0,1-5-64 16,0 0-16-16,2 0 0 0,-1-2-256 0,1-1 0 15,0 0 0-15,0 0 0 0,-2 0 0 0,0 0 0 16,-1-3 0-16,0 3 0 0,-2-2 0 0,-3 4 0 16,0 2 0-16,-2 1 0 0,0 3-144 0,-2 2-96 15,-1 4-16-15,-2 0 0 16,-2 2-256-16,0 4-64 0,-2-1-16 0,-1 3 0 0,0 1 336 0,-2 2 64 0,0 1 0 0,0 2 16 15,1 2 48-15,1 1 0 0,1 1 0 0,0 2 0 16,2-2-112-16,0 3-16 0,1 3 0 0,1-2 0 16,2 2 416-16,0-1 80 0,3 1 16 0,1-2 0 15,1 2-112-15,1-2-16 0,3 1 0 0,-1-5 0 16,2 3 64-16,2-5 0 0,0 0 0 0,2-1 0 16,1-3-192-16,-1 0 128 0,1-4-128 0,0 0 128 15,1-2-128-15,2-2-192 0,-1-2 32 0,2 0 16 16,2-4-1008-16,0 2-208 0,1-2-48 0,3-1-15360 15</inkml:trace>
  <inkml:trace contextRef="#ctx0" brushRef="#br2" timeOffset="85207.4">31907 13981 39615 0,'-2'0'3520'0,"2"0"-2816"0,0 0-560 0,2 0-144 16,-1 0 368-16,0 1 32 0,0-1 16 0,2 2 0 15,-2-2-416-15,2 3 0 0,0 1 0 0,1-1 0 16,0 4 128-16,-1 1 32 0,2 0 16 0,0 2 0 16,0 1 304-16,1-1 64 0,1 2 16 0,-1 0 0 15,1-1-272-15,1 1-48 0,-2 1-16 0,-1-3 0 16,1 1-224-16,-2-3 0 0,1 0 0 0,-2-2 0 16,1 1 0-16,-1-4 0 0,-1 1 0 0,0-4 0 15,0 0 0-15,-1 0 0 0,1-2 0 0,0-2 0 16,0 0 0-16,1-2 0 0,0-3 0 0,1 2 0 15,0-3 0-15,-2-1 0 0,2 0-160 0,0 0 160 16,-1 1 0-16,0 0 0 0,1 4 0 0,-2-1 0 0,0 4-384 0,0 0 0 16,-1 3 0-16,0 3 0 15,0 3-48-15,1 4 0 0,0 0 0 0,-1 5 0 0,1 1 256 0,-1 0 176 16,0 0-208-16,2 2 80 0,-1-2 128 0,2 0 0 16,-1-1 0-16,1-1 0 0,0-2 0 0,0-3 0 15,1 1 0-15,-1-3 128 16,1-1 64-16,-1-1 32 0,1-1 0 0,0 0 0 0,0-4 48 0,-1 0 16 15,1 0 0-15,-2-3 0 0,1 2-80 0,1-4-16 16,-1 1 0-16,1 1 0 0,-2-3-192 16,1-1 144-16,-1-1-144 0,0 0 128 15,1 0-128-15,-2-2 0 0,3 2 0 0,-1 0 0 0,0-2 0 0,0 1 0 16,0 3 144-16,0-1-144 0,1 0 288 16,-1 1-16-16,1 0 0 0,0 2 0 0,0-2 80 0,0-3 16 15,0 3 0-15,-1-1 0 0,3-2 112 0,-1 2 32 16,0-4 0-16,0 1 0 0,0 0 64 0,1-3 0 0,-2 1 16 15,1-2 0-15,-1-2-144 0,0-2-16 0,-2-1-16 0,1-3 0 16,1-3-224-16,-1 2-64 0,-2-2 0 0,1 0 0 31,-1-1-512-31,-1 2-96 0,1 1-32 0,-2 4 0 16,0 0-832-16,0 1-160 0,-2 5-32 0,2-3-19296 0</inkml:trace>
  <inkml:trace contextRef="#ctx0" brushRef="#br3" timeOffset="94621.71">26942 15855 22111 0,'0'-2'1968'0,"0"2"-1584"16,1-2-384-16,-1 0 0 0,0 2 0 0,0 0-144 16,0-2 0-16,1-1 0 15,-1 0-1648-15,0-1-336 0,0 1-64 0,0 2-16 0,0-1 1888 0,-1-1 320 16,1 3 192-16,-1-1-16 0,1 1 1808 0,0 0 352 16,1-2 80-16,0 2 16 0,-1 0-768 0,2-3-128 15,-2 3-48-15,0 0 0 0,0 0-672 0,0 0-144 16,0 0-32-16,0 0 0 0,0 0 240 0,0 0 32 15,0 0 16-15,0 0 0 0,0 0-64 0,0 0-16 16,0 0 0-16,0 0 0 0,0 0-400 0,0 0-64 16,0 0-32-16,0 0 0 0,0 0-96 0,-9-20-32 0,4 20 0 0,0 0 0 15,-1-2-64-15,0 2-16 0,0 0 0 0,-1 0 0 16,2 0 112-16,-1 0 32 0,0-1 0 0,0 1 0 16,-2-3-112-16,1 3-32 0,1-4 0 0,-2 2 0 15,1 2-16-15,1-4 0 0,0 4 0 0,0-2 0 16,-2 1 0-16,2 1-128 0,-2 0 192 0,0 0-64 15,0 0 16-15,0 0 0 0,-1 0 0 0,2 0 0 16,-1 0-144-16,0 0 0 0,-2 1 0 0,0-1 128 16,-1 0-128-16,1 2 0 0,-1-1 0 0,1 2 0 15,-1 1 0-15,0-2 0 0,-2 4 0 0,2-3 0 16,-1-3 0-16,-1 3 0 0,0 1 0 0,-3 2 0 16,3-2 0-16,1 1 0 0,0-4 0 0,-2 2 0 15,-1 3 0-15,-1-4 0 0,0 3 0 0,2 0 128 16,3 1-128-16,1 1 0 0,2-4 0 0,0 4 0 0,2-4 144 15,1 1-144-15,3 1 160 0,-1-1-160 0,1 2 0 16,2-4 128-16,-2 2-128 0,2 0 0 0,2-1 0 16,-1 2 128-16,0 2-128 0,0 0 0 0,2 2 128 15,-3-2-128-15,1 2 0 0,0-2 0 0,-1 4 128 0,-1-1-128 16,0 2 0-16,0 1 0 0,-2 0 0 0,-1 0 0 16,2-1 0-16,-2 1 0 0,2-4 128 0,-1 1-128 15,2-1 0-15,0 1 0 0,0 0 128 0,1 0-128 16,1-2 0-16,0 2 0 0,0-4 144 0,1 3-144 15,0-2 128-15,2 2-128 0,-1-3 288 0,1 1-32 16,1 0 0-16,0-1 0 0,0 3-80 0,0-3-32 16,0 1 0-16,1 2 0 0,0 1-144 0,-1 0 0 15,0-2 0-15,-1 2 0 0,0 0 0 0,-1 0 0 16,1 0 0-16,-2 1 0 0,1-1 0 0,-2 2 0 0,2-2 0 16,-2-1 0-16,1 1 0 0,1-3 0 0,-1-1 0 15,1 1 0-15,0-1 288 0,1-2-32 0,0 0 0 0,0 0 0 16,1-1-256-16,-1 0 0 0,0 0 0 15,1-2 0-15,1 2 0 0,1 0 0 0,0 1 0 0,-1 1 0 16,2-1 160-16,-1-2-32 0,2 4 0 0,-2-2 0 16,2 2-128-16,-1 0 0 0,2 1 0 0,-1-1 0 15,0-1 0-15,-1 0 0 0,1 1 0 0,0 0 0 16,-1-2 160-16,1-2-160 0,1 3 192 0,-2-2-192 16,2 0 144-16,-1 0-144 0,0-1 0 0,0 2 144 15,1-4-144-15,0 0 0 0,0 2 0 0,0-2 0 16,0 0 0-16,0 0 0 0,1 0 0 0,-1 0 0 15,1 0 0-15,0 0 0 0,1 0 0 0,1-2 128 0,-1 2 32 16,1-2 0-16,-1 0 0 0,2 2 0 0,-1-2-160 16,0-1 160-16,0 2-160 0,-1 1 160 0,2-2-160 15,-2-1 160-15,0 2-160 0,0-2 160 0,2 2-160 0,-1 1-176 16,1-2 48-16,-2-2 0 0,0 2 128 0,1-2 0 16,-2 1 160-16,1 0-160 0,-2-2 0 0,0 1 0 15,0 0 0-15,-1 1 0 0,-2-2 0 0,2 1 0 16,-2 0 0-16,1-2 0 0,-1 2 0 0,0-2 0 15,1 0 0-15,-1 0 0 0,-1 0 0 0,2-3 0 16,-2 3 0-16,0-2 0 0,2 0 0 0,-2 0 0 16,0 0 0-16,-1-1 0 0,0 2 0 0,0-3 0 15,-1 3 0-15,-1-2 0 0,1 2 0 0,0-1 176 16,-3-1-48-16,1-1-128 0,0 0 208 0,-2-2-64 16,0 0-16-16,0-2 0 0,-2 2-128 0,2-7 0 0,-1 3 0 15,-1-3 0-15,-1 2 0 0,2-1 0 0,-1-1 0 16,-1-1 0-16,1 5 0 0,-1-1-176 0,-1 0 176 0,2 4-128 15,-1-1 128-15,-2 4-192 0,1-4 192 16,0 5-192-16,0 1 192 0,0 2 0 0,-2-3 0 0,0 2 0 16,-1-2 0-16,-2 0 0 0,0 1 0 0,1 1 0 15,-1-1 0-15,-1 1 0 0,0-1 0 0,0 1 0 16,0 0 0-16,2 1 0 0,-2 0 0 0,0-1 0 16,1 0 0-16,-1 1 0 0,-1 0 0 0,1 0 0 15,-1 1 0-15,-1 0 0 0,0 2 0 0,-1-2 0 16,0 2 0-16,-2-1 0 0,1 2 0 0,1-1 0 15,-1 0 0-15,2 1 0 0,0 0 0 0,-1 1 0 0,-1 0 0 16,-1 0 0-16,1 0 0 0,0 0 0 0,-1 0 0 16,2 0 0-16,0 0 0 0,0 0 0 0,-1 0 0 15,0 1 0-15,0-1 0 0,-1 0 0 0,0 0 0 0,0 1 0 16,-1 1 0-16,-1 0 0 0,-1-2 0 0,1-2 0 16,1-1-128-16,-3 2 128 15,2-2-688-15,0 2-48 0,-2-4-16 0,2 2-20048 16</inkml:trace>
  <inkml:trace contextRef="#ctx0" brushRef="#br3" timeOffset="96654.78">29181 13662 2751 0,'3'-3'256'0,"-2"0"-256"0,0-1 0 0,1 1 0 16,-2 3 2256-16,0 0 416 0,1-2 80 0,0 1 0 15,-1-2-704-15,1 1-128 0,1-2-48 0,-1 0 0 16,0-1 496-16,-1 2 112 0,0-1 16 0,-1 0 0 16,0 2-544-16,-1-2-96 0,0 2-32 0,-1 2 0 15,0 0-912-15,-1-3-176 0,0 3-32 0,0 0-16 16,1 0-544-16,-1 0-144 0,0 3 0 0,-1-3 0 16,0 2 0-16,-1-1 0 0,0 2 0 0,0-1 0 0,-2 2 128 0,1-2 16 15,-2 2 0-15,0 0 0 0,-1 0 304 0,-1 0 64 16,-4 3 16-16,-1-1 0 0,0-2-240 0,-1 2-48 15,0 0-16-15,0 0 0 0,1 0-64 0,-2-2-16 16,2 2 0-16,2 0 0 0,-1 2 16 0,2 0 0 16,3-1 0-16,1 0 0 0,1 4-160 0,1-1 128 15,1 2-128-15,-1 0 128 0,4 2-128 0,-2-1 0 16,2 0 0-16,1 2 0 0,-1-1 0 0,2-2 0 16,1 1 0-16,0 0 128 0,1 0 80 0,2 1 16 15,0-1 0-15,1-1 0 0,0 2 0 0,0-2 0 16,1 0 0-16,-1 1 0 0,3-2-224 0,-2 1 144 15,1-1-144-15,-1 1 128 0,2-1-128 0,1-1 0 0,-1-1 0 16,0-2 0-16,2 1 0 0,1 0 0 0,0-2 0 16,2 0 0-16,1 0 144 0,-1 0 0 0,2 1 0 15,0-1 0-15,1 0 32 0,0-2 0 0,0 2 0 0,1-2 0 16,0-2-176-16,0 2 192 0,0-2-192 0,-1-2 192 16,-1 0-192-16,0 0 0 0,0-2 0 0,0-2 0 15,-1 2 0-15,1-2 0 0,-1 1 0 0,1 0 0 16,1-1 0-16,0 2 0 0,0-5 0 0,1 4 0 15,0-4 0-15,0 4 0 0,-1-3 0 0,-1-1 0 16,3 1 0-16,-1-2 0 0,1 0 0 0,-1-1 0 16,0 0 0-16,-1 0 0 0,0-1 0 0,-3 0 0 15,1 0 0-15,-2 2 0 0,-1-2 0 0,-2 0 0 0,0 1 160 16,-3-1-160-16,1 2 192 0,-4 0-192 0,2-2 320 0,-3 2-64 16,0-2 0-16,-1-1 0 0,-1-1-128 0,-1 0-128 15,-2 0 192-15,-3-4-192 0,-1 3 160 0,-2-3-160 16,-1 1 128-16,-1 2-128 0,1 3 0 15,-3-2-176-15,-2-3 16 0,-1 2 0 0,-2 2 160 0,-1-1-128 16,-1-1 128-16,0 4-128 0,0 0 128 0,0 3 0 16,1-2 0-16,1 3 0 0,1 2 0 0,2-1 0 15,0-1 0-15,1 4 0 0,2-2 0 0,-1 0 0 16,1-1 0-16,-1-2 0 0,0 1 0 0,2 1 0 16,1-2 128-16,0-2-128 0,0 2 0 0,-1 0 0 15,4 0 0-15,-2-3 0 0,1 3 0 0,1-1 0 16,0 0 0-16,2-1 0 15,-1 2-432-15,-1-1-144 0,2 0-48 0,-1-2-12880 16,-1 2-2560-16</inkml:trace>
  <inkml:trace contextRef="#ctx0" brushRef="#br3" timeOffset="104433.27">26938 13931 8495 0,'6'-1'0'0,"-1"1"0"15,-1 0 0-15,-1 0 0 0,-2 0 0 0,1 0 0 16,3 0 928-16,3 0 288 0,3 0 48 0,2 1 16 16,3 2 384-16,-1-3 64 0,0 0 0 0,0 0 16 15,0 0-896-15,0 0-176 0,1 0-32 0,1-3 0 16,-1 3-448-16,1-1-64 0,1-1-128 0,-1 2 192 16,0-3-32-16,1 2 0 0,-2 1 0 0,0-3 16 15,0 3 688-15,-1 0 144 0,1 0 16 0,-1 0 32 16,-1 0 96-16,1-2 0 0,0 2 16 0,1 0 16 15,2 2-928-15,1 1-256 0,2-3 0 0,2 4 0 16,0-2-512-16,3-2-192 0,1 1-32 16,0 2 0-16,-3-2 224 0,2 0 32 0,0 3 16 0,0-4 16 0,0 4 128 0,0-4 48 15,1 2 0-15,-1-2 0 0,-1 0 112 0,-1 0 32 16,1 0 0-16,0 0 128 0,0 0 0 0,-1 0 0 16,2 0 0-16,-2 1 160 0,-1 2 352 0,1-1 80 15,-1 2 16-15,0-4 0 0,-2 3 624 0,-2 0 128 16,4-2 32-16,-2 2 0 0,1-1-432 0,-2 0-96 15,-1 0-16-15,-1-2 0 0,0 0-848 0,-2 0 0 16,1 0 0-16,-3-2 0 16,1 0-656-16,-1 0-48 0,-2 2-16 0,1-3 0 0,-1 2 400 0,-1 1 96 15,-1 0 16-15,1-2 0 0,0 2 208 0,-2 0 0 16,-2 0 0-16,1 0 0 0,0 2 0 0,0-2 0 0,2 1 0 0,0 2 0 31,-1-3-448-31,4 2-32 0,-1-2-16 0,3 0 0 16,0 0-336-16,1 0-80 0,0 0-16 0,0 0 0 15,-1 0-32-15,0 0 0 0,-2 0 0 0,1 0 0 0,-3 0 960 0,-1 0 0 0,-1 0 128 0,0 0 0 16,0 0 176-16,1 0 32 0,-3 0 16 0,1 0-10816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5T16:13:29.3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5561 11987 11967 0,'-16'-12'1072'0,"2"2"-864"0,2 3-208 0,2 1 0 0,4 3 5312 0,2 3 1008 16,-2-4 208-16,-5 1 32 0,-7-6-5216 0,-5 0-1024 0,-3 2-320 0,-1-2 128 0,-1 2 0 0,-1 1 0 0,-2-1 0 0,-5 1 0 0,-6 0 192 0,-9-3 16 0,-7 2 16 0,-9-3 0 0,-4-2-32 0,-7-1 0 15,-6 4 0-15,-3-4 0 0,2 7 192 0,2-4 48 16,3 4 0-16,3-3 0 0,5 6-224 0,0-1-32 16,1 4-16-16,1 4 0 0,2-2 0 0,0 3 0 0,3 0 0 15,3 1 0-15,3 0-288 0,1 4 0 16,1 0 0-16,2-1 0 0,6 1 0 0,3-4 0 15,5 4 0-15,4-4 0 0,5 1 0 0,1 2 0 0,5 0 0 16,3 0 0-16,0 1 0 0,2 0 0 0,2 3 0 16,-1 1 0-16,-1 4 128 0,1 0-128 0,0 5 192 15,2 1-192-15,-1 5 160 0,2 3-160 0,2 9 128 0,0 2-128 16,3 8 192-16,2 1-32 0,2 5-16 0,2 4 0 16,3 0 48-16,0 2 16 0,2 6 0 0,0 1 0 15,1 2-64-15,1-4-16 0,1-2 0 0,0-7 0 16,0 2-128-16,-1 0 0 0,-1 0 0 0,-1 4 0 15,0 0 0-15,-2 0 0 0,1-2 0 0,-3-7 0 16,1-2 0-16,-4 6 160 0,-1 6-160 0,-3 4 160 16,-1 0 32-16,0-5 0 0,-2-1 0 0,-1-4 0 15,0 0-192-15,-3 3 0 0,-2 2 0 0,0-6 0 0,1-5 128 16,0-3-128-16,3-5 192 0,-1 0-64 0,0-1-128 16,0 4-176-16,-1-2 48 0,1 1 0 0,0-1 128 0,0 0 0 15,-1 0 0-15,-1-3 0 0,3 1 0 0,0-9 0 16,3-5 0-16,-1 0 0 0,1-3 0 15,0-5 0-15,3-1 0 0,0-3 0 0,0 0 0 0,2-1 0 16,3-2 0-16,-2 1 0 0,3-3 160 16,2 0-32-16,0-4-128 0,1-1 192 0,2 0-48 0,1 0-16 15,1-4 0-15,5 0 0 0,0 1 48 0,5-2 0 16,6 0 0-16,4 1 0 0,5-5 32 0,9 1 16 16,7-1 0-16,9-1 0 0,5 1-96 0,11 0-128 15,10-3 176-15,4 3-176 0,2 0 128 0,1 0-128 0,0 3 0 16,7 0 0-16,4 0 0 0,0 2 0 0,-4 3 0 15,0 1 0-15,-1 1 0 0,0 0 0 16,1-2 0-16,0 4 0 0,-1 2 0 0,2 2 0 0,1-3 0 16,-1 0 0-16,1 2 0 0,-4-2 0 0,-6-6 0 15,-1 4 0-15,-3-1 0 0,-2 4 208 0,-4 1-64 0,-4 1-16 16,-9-4-128-16,-1 0-176 0,-3 2 48 0,-4-2 0 16,-2 4 128-16,-4-1 0 0,-5 1 0 0,-3-2 0 15,-4-2 0-15,-3 1 0 0,-1-1 0 0,-3-2 0 16,1 0 0-16,-2 0 0 0,-1 1 0 0,0-5 0 15,0 4 0-15,1-4 0 0,0-2 0 0,-2-2 0 16,0-2 0-16,-2 0 0 0,-2-2 0 0,0-4 128 16,-2 2-128-16,-2-5 192 0,-2 3-64 0,-5-1 0 0,-2-3-128 15,-1-1 0-15,-1-2 0 0,-2 0 0 0,-2-2 0 16,-1-3 0-16,-2 0 0 0,-1-4 0 0,-1-1 0 16,2-1 144-16,1 1-16 0,1-1-128 0,2 0 240 15,0-4-64-15,5-3-16 0,0-1 0 0,2-3 192 16,1 0 32-16,3-3 16 0,1-3 0 0,1-2-208 0,2-5-32 15,1-2-16-15,1-2 0 0,1-5 32 0,-1 1 0 16,-1-1 0-16,0-3 0 0,-2 0-176 0,1-6 0 16,-2-3 0-16,-2-1 128 0,0 0-128 0,-3 0 0 15,-1 1 0-15,-3-3 0 0,0 1 0 0,-1-4 0 16,1 3-144-16,1 4 144 0,0 5 0 0,2 1 0 16,1 4 0-16,1 2 0 0,0 5-160 0,-1-5 160 15,1 1-128-15,2 1 128 0,-2 1 0 0,2 2 0 16,0-2 0-16,-2 1 0 0,0 5 0 0,1-2 0 15,-2 3 0-15,0 0 0 0,-1 7 0 0,-3-2 0 16,1 2 0-16,-2-1 0 0,1-4 0 0,-1 2-128 0,1 3 128 16,-4 3 0-16,1 1-288 0,0 1 32 0,-2 5 0 15,2 1 0-15,1 2 64 0,0 1 32 0,-1 5 0 0,0 2 0 16,0 2 160-16,-1 0-128 0,-1 3 128 0,1 1-128 16,-2-1 128-16,-1 1 0 0,1 2-144 15,-1-2 144-15,0 2 0 0,0-2 0 0,0-1 0 0,-1 1 0 16,0 2 0-16,-2-4 0 0,1 3 0 0,-3-1 0 15,0 1 0-15,-3 0 0 0,1 1 0 0,-2 2 0 16,1 0 0-16,-4-2 0 0,0 4 0 0,-3-1 0 16,-1 4 0-16,-4-4 0 0,1 4 0 0,-4 3 0 15,-1-3-128-15,-4 3 128 0,-2 3 0 0,-5 0 0 0,-1 1 0 16,-1-4 0-16,0 3 0 0,0-3 0 0,2-3 0 0,-2 1 0 16,1-2 0-16,0 0 0 0,2-2 0 15,-1-3 0-15,-1 2 0 0,2-3 0 0,-1-1 0 16,0 0 0-16,-2-4 0 0,0 1 0 0,1 0 0 15,-2-5 0-15,0 5 0 0,-1-2 128 0,5 4-128 0,0 0 0 16,1-1 0-16,1 3 0 0,-2 0 0 16,1 2 0-16,-2-1 0 0,2 2 0 0,1 1-304 0,-2-3 64 15,0 4 16-15,-2 2-14576 16,-1 0-2928-16</inkml:trace>
  <inkml:trace contextRef="#ctx0" brushRef="#br0" timeOffset="827.29">5258 13134 35935 0,'-13'-13'3200'0,"5"1"-2560"0,-1 2-512 0,4 1-128 0,3 3 816 0,0 3 144 0,1-4 16 16,-4-6 16-16,-2-6-2800 0,-3-8-560 0,-2-3-128 0,-3-1 0 0,-1 5 2496 0,-3 2 720 0,-2 1 48 0,-2 5 0 0,-5 2-336 0,0 0-64 15,-3 6-16-15,-4 0 0 0,-3 5 352 0,-3 4 80 16,-3 1 16-16,-3 6 0 0,-3 4 32 0,-2 0 0 16,2 6 0-16,-3 2 0 0,-1-2-576 0,2 1-128 15,1 1 0-15,-3 1-128 0,2 0 256 0,5 2-64 16,4 3-16-16,5-2 0 0,6 3-176 0,6 0 0 15,6-1-160-15,5 2 160 0,8 3 0 0,3-4 160 16,5 0 0-16,4 1 0 0,5 2-16 0,4-5 0 16,3 2 0-16,3-7 0 0,2-1-144 0,8-1 0 0,5-4 144 15,5-3-144-15,3-2 208 0,6-4-16 0,1 0-16 16,6-5 0-16,2 1 96 0,-1-4 32 16,1-3 0-16,-4-4 0 0,0-2-48 0,-2-1-16 0,1-1 0 15,-5 0 0-15,-2 0-96 0,-5-1-16 0,-4-3 0 16,-4-2 0-16,-3-3-128 0,-3 2 192 0,-2-2-192 0,-3-2 192 15,-1 1 0-15,0-3 16 0,1 0 0 0,0-1 0 16,1 0 0-16,-2 2 0 0,0-1 0 0,-4 5 0 16,0 1-64-16,-3 3-16 0,-2 2 0 0,-3-1 0 15,-2 6 0-15,-3 4 0 0,-3 3 0 0,-2 2 0 16,-1 1 208-16,-2 0 48 0,0 1 0 0,-2 4 0 16,0 1-192-16,-2 0-16 0,0 5-16 0,-2 0 0 0,0 5-160 15,-1 0 0-15,0 6 0 0,-2-1 0 0,2 7 0 16,-2 4 0-16,-1 5 0 0,-1 5 0 0,2-4 192 15,-2 9 16-15,-1 0 0 0,-2 7 0 0,1 2 128 16,-3-2 32-16,2 3 0 0,-3-1 0 0,0 1-144 0,-3 0-32 16,2 0 0-16,-3 2 0 0,-1-2 48 0,-3 1 0 15,-5 2 0-15,-3-2 0 0,0-4 80 0,-5 3 0 16,-5 9 16-16,-4 1 0 0,1-1 64 0,-2 0 16 16,2-6 0-16,7-7 0 0,8-8 224 0,4-5 32 15,5-2 16-15,8-5 0 0,4-2-560 0,7-6-80 16,6-3-48-16,5-4 0 15,9-5-1152-15,7-8-208 0,9-4-48 0,16-8-23392 0</inkml:trace>
  <inkml:trace contextRef="#ctx0" brushRef="#br0" timeOffset="3349.78">26010 14231 41471 0,'-5'3'3680'0,"0"1"-2944"0,-1 0-592 0,2 1-144 0,1-2 384 0,3 0 32 0,0 1 16 0,-1 2 0 0,0 4-432 0,-2 4 0 15,1 4 0-15,-1 3 0 0,1 4-560 0,-3 3 16 0,-1 8 0 0,-2 1 0 0,0 7 544 0,-2 3 0 0,2 4 0 0,0 4 0 0,0-2 400 0,0-1 96 16,-2-2 16-16,1-3 0 16,2-3-192-16,1-6-48 0,-1-1 0 0,4-5 0 0,0-3 144 15,3-7 32-15,0-4 0 0,0-1 0 0,3-5-16 0,-2-6 0 16,1-2 0-16,0-4 0 0,0-4-144 15,-1-2-32-15,2-6 0 0,-2-5 0 0,0-4 32 0,2-5 0 16,-1-2 0-16,2-9 0 0,2-1 48 0,0-7 16 16,1-2 0-16,0-4 0 0,0-2-352 0,0 9 0 15,-3 8 0-15,3-5-128 0,0-3 128 0,3-10 0 16,5-5 0-16,2 2 0 0,2 6 0 0,0 7 0 0,2 8 0 16,2 1 0-16,0 4 0 0,1 6 0 15,-1 0 0-15,1 0-128 0,-1 5 128 0,1 4 128 0,-2 0-128 16,0 5 176-16,-1 4-176 0,-1 3 0 0,0 4 0 15,-3 4 0-15,-1 2 0 0,0 6-176 0,0 4 176 0,-1 6-128 16,-1 3 128-16,-1 5 0 0,0 7 160 0,-2 7-160 16,-1 1 288-16,-3-4-32 0,-1-5-16 0,1 7 0 15,-1 14-64-15,0 10-16 0,0 6 0 16,0 2 0-16,-1-6-160 0,0-6 0 0,1-6 0 0,-2-5 128 16,1-2-128-16,-3-6 0 0,0-2 0 0,-2-5 0 15,-3-2 0-15,0-7 0 0,-1-3 0 0,-2-9 0 16,-1-2 0-16,1-6 0 0,-1-1 0 0,-1-4 0 15,2-3-736 1,0-3-80-16,1-6-16 0,0-3 0 0,3-2-608 0,-2-8-128 16,2-1-32-16,0 1-18368 0</inkml:trace>
  <inkml:trace contextRef="#ctx0" brushRef="#br0" timeOffset="3717.26">27288 14352 48831 0,'-2'3'2176'0,"-3"0"432"0,0 1-2096 15,0 1-512-15,1-2 0 0,3 4 0 0,1-1 192 0,-1 6-192 0,1 10 192 0,2 7-192 0,4 7-512 0,6 7-224 0,1 5-32 0,3 8-16 0,1 1 192 16,0 3 32-16,-4-2 16 0,-2-8 0 0,-5-9 416 0,-3 6 128 0,-2 11 0 0,-6 5 0 15,-3-3-256-15,-5 0 48 0,-3-7 16 0,-2-7 0 16,-1-9-496-16,-2-6-80 16</inkml:trace>
  <inkml:trace contextRef="#ctx0" brushRef="#br0" timeOffset="3889.79">27292 13811 47919 0,'4'-7'4256'0,"-2"1"-3408"16,-2 3-672-16,0 6-176 0,3-3 576 0,0 1 64 15,6-2 32-15,3-2 0 16,9 1-1696-16,4-2-352 0,6 3-64 0,-1 1-16 0</inkml:trace>
  <inkml:trace contextRef="#ctx0" brushRef="#br0" timeOffset="4343.78">27981 14892 43311 0,'-3'15'1920'0,"-1"-8"384"0,2 2-1840 0,2-2-464 0,1-2 0 16,2 2 0-16,0-4-688 15,2 7-224-15,4 5-48 0,1 5-16 0,1 5-1232 16,0 1-240-16,0 2-48 0,-4 0-16 0,-4-2 2960 0,-2-1 608 0,-1 0 112 0,-2-5 32 16,0-2 960-16,-2-5 192 0,1-4 32 0,1-2 16 0,1-5-800 15,-1-2-144-15,1-2-48 0,2-8 0 0,2-3-704 0,-1-8-160 16,3-2-32-16,0-8 0 0,1-4-512 16,2-9 0-16,2-7 0 0,0-6 0 0,-2 4 0 0,3-5 0 15,2-5-192-15,0 0 48 0,1-3-144 0,0 12-32 16,-1 9 0-16,2 1 0 0,2 4 176 15,1 4 144-15,1 8-208 0,0 3 80 0,-2 7 128 0,2 2 0 16,3 2 0-16,3 2 0 0,3 2 0 0,3 5 0 16,4 4 0-16,2 2 0 0,1 7 0 0,1 5 256 15,1 9-64-15,2 3-16 0,-1 4 48 0,0 5 16 16,-1 4 0-16,-3 1 0 0,-5-1 128 0,0 3 16 16,-2-1 16-16,-3 1 0 0,-1 1 16 0,-5 2 0 15,-1 1 0-15,-6 2 0 0,-2-3-224 0,-5 0-64 16,-2 7 0-16,-4-3 0 0,-2-1-384 0,-2-6-64 0,0-4-32 15,-1-1 0 1,0-11-672-16,1-1-128 0,0-4-16 0,2-8-16 16,0 1-288-16,1-9-64 0</inkml:trace>
  <inkml:trace contextRef="#ctx0" brushRef="#br0" timeOffset="4743.45">29750 14866 58047 0,'10'0'2576'0,"-1"0"528"0,1 0-2480 0,2-2-496 16,2 2-128-16,-1-4 0 0,6 0-1344 0,9-2-304 0,19-3-48 0,16 0-16 0,13-6 624 0,2 1 112 0,-3 2 16 0,-9-3 16 0,-11 4 416 0,-8-2 80 15,-7 1 0-15,-7 0 16 0,-4-1 432 0,-6 0 304 0,-3 0-48 0,-4-5-16 0,-2 2 176 0,-5-7 32 16,-1 2 16-16,-3-2 0 0,-3-5-464 15,-4-1 0-15,-3-4 0 0,-5-1 0 16,-2 1-320-16,-6-2-144 0,-3-1-48 0,-5 6 0 16,-5 5 0-16,-2 7 0 0,-5 6 0 0,-7 8 0 15,-3 9 48-15,-8 6 0 0,-7 9 0 0,-5 9 0 0,-4 5 256 0,1 11 48 16,0 2 16-16,0 10 0 0,0 6 16 0,6 4 0 16,3 4 0-16,9-3 0 0,7 0 832 0,9-3 192 15,8-2 16-15,7-3 16 0,7 0-128 0,4-3-32 16,6-1 0-16,4-1 0 0,5-6-160 0,3-1-32 0,8-1-16 15,8-2 0-15,7-2 144 0,7-3 16 0,8-3 16 16,8-6 0-16,9-3-208 0,6-8-32 0,5-8-16 16,13-5 0-16,18-10-656 0,18-7-128 0,23-11-16 0,27-11-24080 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7T19:21:02.29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26710 15884 1839 0,'-3'0'160'0,"1"-3"-160"0,0 3 0 0,2 0 0 0,0 0 304 0,0-2 16 16,-1 1 16-16,-1 1 0 0,-1-3 256 0,1 1 48 15,0-2 16-15,0 3 0 0,1 1-656 0,-1-1 0 16,1-1 0-16,0 2 0 0,1 0 0 0,-1-2 0 15,0 1 0-15,-2-2 0 0,2-1 0 0,-2 2 0 16,2-2 0-16,-1 2 0 0,0-2 224 0,0 0 16 0,1 2 0 16,-1-2 0-16,1 2 576 0,0-2 112 0,0 2 32 15,0-5 0-15,-1 4 560 0,1-4 112 0,0 1 32 0,1 0 0 16,-1 0-544-16,1-1-96 0,-2-2-32 0,2 0 0 16,-1 2-448-16,1-6-96 0,-1 4 0 0,1-4-16 15,0 3-32-15,0-2 0 0,0 0 0 0,0-1 0 16,0 0 80-16,0 0 16 0,0-3 0 0,0 4 0 15,0-4 208-15,0 1 32 0,0-1 16 0,0 1 0 16,-1 1-496-16,1-2-80 0,-2 0-32 0,0 0 0 16,1-1 240-16,-2 1 64 0,2-2 0 0,-2 1 0 0,1 1 48 15,1 0 16-15,0-3 0 0,-1 2 0 0,2 0 0 16,-1-1 16-16,2 1 0 0,1 1 0 0,0 0-528 16,0 0 0-16,2 0 0 0,-1 1 0 0,-1 1 128 15,-1 2-128-15,2 2 0 0,-2 0 0 0,-1-1 0 0,0 1 0 16,0 3 0-16,-2-2 0 0,0 2 0 0,1-2 0 15,-1 3 0-15,0 0 0 0,0 0 432 0,-1-1-32 16,2 0 0-16,-1 1 0 0,-1 0-176 0,2-4-32 16,0 3-16-16,0 1 0 0,1-4-176 0,0 2 0 15,1-1 0-15,-1-1 0 0,1 0-128 0,0 0 128 16,1-1 0-16,0 0 0 0,-1 2 0 0,0-3 0 16,1 0 0-16,-1 1 0 0,0-2-128 0,-1 1 128 15,1 2 0-15,-1-1 0 16,-1 3 0-16,1 2 0 0,0 0 0 0,-1 2 0 0,0-1 0 0,-2 2 0 15,1-5 0-15,-1 6 0 0,2-2 0 0,-1 2 0 16,-1-1 0-16,2 2 0 0,1-2 0 0,-1 0 0 0,1 0 0 16,0-3 0-16,0 2 0 0,1-2 0 0,0-2 0 0,2 0 0 15,-2-2 0-15,0 2 0 0,-1-2 0 0,1-3 0 16,2 0 0-16,-3-2 0 0,1 3 0 0,0-2 0 16,-1 3 0-16,0 0 0 0,0 2 0 0,0-1 0 15,0 0 0-15,-1 4 0 0,1 0 0 0,-1 0 0 16,0-1 0-16,-1 4 0 0,2-2 0 0,-1 1 0 15,1 0 0-15,-1-2 0 0,0 3 0 0,1-2 0 16,0 1 0-16,0-2 0 0,0-1 0 0,0 4 0 16,0-3 0-16,0 2 0 0,0-2 0 0,0 1 0 15,0 1 0-15,0-3 0 0,0 2 0 0,1-3 0 16,0 0 0-16,0-2 0 0,1 4 0 0,-2-4 0 0,1 5 0 16,0-3 0-16,-1 2 0 0,0 0 0 0,0 0 0 15,0-2 0-15,0 0 0 0,0-1 0 0,0 3 0 0,-1 1 0 16,0-1 128-16,-1-1-128 0,1 1 336 0,0 0 48 15,0 2 0-15,-2-2 0 0,3 1 16 0,-1-1 16 16,1 2 0-16,0 1 0 0,0 0-416 0,1 2 0 16,0-1 0-16,1-1 0 0,0 2 0 0,1-2 0 15,-1 3 0-15,0-3 0 0,1 0-128 0,-1-1 128 16,1 2 0-16,-1-2 0 0,2 1 0 0,-1 0 0 16,-1-1 0-16,1-2 0 0,-2 1 0 0,0 0 0 15,-1 3 0-15,1-2 0 0,0 2 0 0,-1 2 0 16,-1-4 0-16,1 4 0 0,0-3 0 0,0 3 0 15,-1 3 0-15,0-3 0 0,1-3 0 0,-1 3 0 0,-1 0 0 16,1-2 0-16,0 2-144 0,1 0 144 16,0 0 0-16,0 0 0 0,0 0 0 0,0 0-128 0,0 0 128 15,0 0 0-15,0 0 0 0,0 0 0 0,0 0-128 16,0 0 128 0,0 0-912-16,0 0-128 0,0 0-32 0,0 0 0 15,0 0-720-15,0 0-128 0,0 0-48 0,21-7-10736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5T16:48:46.81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12416 6473 35935 0,'-5'3'3200'0,"-1"-3"-2560"0,1 4-512 0,1-2-128 0,-1-1 0 0,-2 5-208 0,-8 3 48 0,-7 1 16 0,-10 6-624 0,-10 0-112 0,-6 5-16 0,-3-3-16 16,-2 0-2320-16,-2-2-464 0,2 0-80 0,0-1-32 15,-1-3-32-15,-5-2 0 0,0 0 0 16,-5-1 0-16,-4 1 2768 0,0-4 560 0,0 4 96 0,2-6 32 15,3 0 2560-15,3-4 528 0,0 0 112 0,3-2 0 0,3-2 752 0,2 2 144 16,1-4 16-16,2 2 16 0,1 0-896 0,1 2-176 16,3 2-48-16,3 0 0 0,6 2-1520 0,2-1-304 15,5 4-64-15,3-1-16 0,6 2-560 0,1 0-160 16,3 1 0-16,3-1 0 0,1 1 0 0,1-1 0 0,3 1-192 16,0-4 64-16,4 0-160 0,0-1-32 15,3 0 0-15,1-2 0 0,3-2 320 0,1 0 0 0,4-2 0 0,-1-5 0 16,4 1 320-16,0-2 64 0,-1 0 0 0,3-4 16 15,-1 2 64-15,1-4 16 0,-2 1 0 0,-1 2 0 16,0-2-96-16,-1-4-32 0,0-1 0 0,0-1 0 16,0-2-80-16,-1-2-16 0,1 3 0 0,-2 0 0 15,2-1-80-15,-2 2-32 0,-2 4 0 0,1-4 0 16,-1 2-144-16,-2 0 0 0,0-4 0 0,-3 5 128 16,-1-2-128-16,0 2 0 0,-1-4 0 0,-2 3 0 15,1-1 0-15,-1 1 0 0,1 1 0 0,-2-2 0 16,0 3 0-16,1-1 0 0,-1 2 0 0,0 1 0 15,1-1 192-15,-2 4 0 0,0-2 0 0,-1 6 0 0,2 2 16 16,1-1 16-16,0 4 0 0,-1 3 0 0,1-3-64 0,0 3-16 16,0 3 0-16,1-1 0 0,-1 2-144 0,0 0 0 15,-1 2 0-15,0 2 0 0,-1-1 0 0,0 3 0 16,-1-1 0-16,-3 1 0 0,0 5-128 0,-4 1 128 16,1 0-160-16,-3 0 160 0,-1 3 0 0,0 1 0 15,-1 2 0-15,-1-1 0 0,2-1 0 0,1 1 0 16,0-4 0-16,2 0 0 0,0-1 0 0,2 1 0 15,1-5 0-15,1-2 0 0,1 0 0 0,2-2 0 16,0-1 0-16,2-4 0 0,-1 0 0 0,3-3 0 16,-1 0 0-16,2-3 0 0,-2 0 0 0,1-4 0 15,1 1 0-15,-2-4 160 0,1-2-160 0,1 0 0 16,-1-5 0-16,2-5 0 0,2 4 0 0,0-7 0 0,2-1 0 16,2-1 0-16,0 1 0 0,4-5 0 15,4-2 0-15,0 4-176 0,-4 11 176 0,3-4 0 0,4 3 0 16,5 0 0-16,3 6 0 0,1 0 0 0,1 1 0 0,2 6 0 15,-1-1 0-15,1 1 0 0,-2 4 0 0,1 2 0 16,-1 2 0-16,1 2 0 0,-4 2 0 0,0 0-128 16,-3 3 128-16,-4 1 0 0,0 5 0 0,-7 5-13408 15,-5-4-2608-15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5T16:50:27.06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9384 16560 28559 0,'14'-12'2544'0,"-7"2"-2032"0,-2 1-512 0,0 3 0 0,-2 3 2640 0,-1 0 432 0,2-1 96 0,2-2 16 0,1-4-3184 0,3-2-720 0,1 0-112 0,-1-1 0 15,-2 1 256-15,-2 4 48 0,-4 0 16 0,-2 2 0 16,-2 2 32-16,-2 1 16 0,-2 2 0 0,-3 1 0 0,-2 0 112 0,-2 0 32 0,-5 4 0 0,-2-2 0 15,1 2 992-15,-2 0 208 0,-5 2 32 0,-4-2 16 16,-5 2 32-16,-2 0 0 0,-5 3 0 16,-3-3 0-16,2-2-368 0,0-1-64 0,-3 2-16 15,-4 0 0-15,-5 0-256 0,-5 1-64 0,-3 0-16 0,0-2 0 16,1-1 16-16,4 0 0 0,5 1 0 0,7 0 0 16,9-2-16-16,-5 2 0 0,-4 1 0 0,-1-1 0 15,0-1-176-15,2 1 192 0,2 1-192 0,2-1 192 16,4-1-192-16,3 2 0 0,1-1 0 0,3 2 0 15,2 0 0-15,1 1 0 0,0-1 128 0,1 1-128 0,2-1 0 16,2-2 192-16,2 1-192 0,2 1 192 0,3-1-192 0,1 0 128 16,2 1-128-16,2-2 128 0,3-2 64 15,2 5 16-15,1-4 0 0,3 4 0 0,2-1 80 0,0 0 16 16,3-2 0-16,0-1 0 0,1 2-112 0,1 0-32 16,1 1 0-16,2 3 0 0,-2 3-160 15,3 1 0-15,0-1 0 0,1 4 128 0,0 4-128 0,1-1 0 16,-3 0 0-16,3 2 0 0,-1 5 0 0,-3 0 0 15,1-1 0-15,-2 3 0 0,1 7 0 0,-1 0 0 16,1 2 0-16,0 1 0 0,1 1 0 0,-2-4 0 16,2 2 0-16,-2-2 0 0,0 0 0 0,-1-4 0 15,-2 1 0-15,-1-4 0 0,0 4 0 0,-2-1 0 16,-1 4 0-16,0 0 0 0,0-2 0 0,-3 4 0 16,1 1 0-16,-2-1 0 0,1 2 0 0,0-7 0 15,1-1 0-15,0 1 0 0,2 5 0 0,-2-2 0 16,-1-1 0-16,0-1 0 0,0-5 0 0,1-2 0 0,1-1 0 0,-1 1 0 15,2-2 0-15,0-4 0 0,0-3 0 0,0-3 0 16,0 1 0-16,-1-2 0 0,0 2 0 0,-3-1 0 16,2-5 192-16,-1 0 0 0,1-1 0 0,-1 1 0 15,2-3 64-15,1-3 32 0,0 4 0 0,0-1 0 16,1-4-112-16,0 2-32 0,2 2 0 0,-1-2 0 16,1 0-144-16,1-2 0 0,-1 2 0 0,4-2 128 15,0 2-128-15,0-2 0 0,3-2 0 0,1 0 0 16,1 3 0-16,1-3 0 0,1 1 0 0,1 2 0 0,2-3 0 15,1 2 0-15,3-2 0 0,-1 0 0 0,-4 0 0 16,8 0 0-16,8-2 0 0,10-2 128 16,2-1-128-16,5 1 160 0,0 1-160 0,2-1 160 0,3 1-160 15,-2 1 160-15,-1 1-160 0,-3 1 160 0,-1 1-160 16,1 1 0-16,3 1 0 0,-1 2 0 0,-2 3 0 16,-1-1 0-16,-2 3 144 0,-2-2-144 0,-5 5 0 0,-2-7 0 15,-2 1 0-15,-3-3 0 0,-4 1 0 0,-2-1 0 16,0 2 0-16,-3 0 0 0,-1-5 0 0,-2 2 0 15,1-1 0-15,-1 2 0 0,1-2 0 0,-1-2 0 16,-1 1 0-16,-3-1 0 0,-3 3 0 0,2-3 0 16,3-3 0-16,4 2 0 0,-1-1 0 0,-1-1 0 15,-2 2 0-15,-1-1 0 0,-2-2 0 0,-2-1 0 16,-1 0 0-16,-1-1 0 0,-1 1 0 0,-2-1 176 16,-1-1-48-16,-2 3 0 0,0-5 128 0,-2 3 32 0,-1-3 0 15,1-1 0-15,-2 0-64 0,-2-3-16 0,2-2 0 16,-3-4 0-16,0-1 0 0,-2-2 0 0,2 0 0 15,-1-5 0-15,-1-5 16 0,-1-4 0 0,0-8 0 0,-3 0 0 16,0-3-16-16,-1-4 0 0,-1-3 0 0,-1-2 0 16,0-1-208-16,-1 3 128 0,0-3-128 15,-1-4 0-15,-2 0 0 0,1 2 0 0,0 5 0 16,0 1 0-16,2 0 0 0,-1-2 0 0,2 5 0 0,1 5 0 16,2 6 0-16,0-4 0 0,-1-7 0 0,-1-3 0 15,1 2 160-15,1 3-16 0,-1 1 0 0,0 3 0 16,1 6-16-16,-2 0-128 0,1 3 192 0,-1-3-64 15,1 1-128-15,-1 1 0 0,1 2 0 0,0 5 0 16,0-2 0-16,0 2 0 0,0 3 0 0,1 2 0 16,0 1-576-16,3 1-32 0,0 0-16 15,-1-3 0-15,4 3-704 0,1 2-144 0</inkml:trace>
  <inkml:trace contextRef="#ctx0" brushRef="#br0" timeOffset="64008.24">21808 14352 17503 0,'-1'-4'1552'0,"1"2"-1232"0,0 0-320 0,0 0 0 0,1-1 608 0,0 0 64 0,0-3 16 0,1-2 0 0,1-4 432 0,2-7 96 0,3 3 0 0,-1 0 16 0,0 4 1072 0,2-1 192 16,0 1 64-16,-2 2 0 0,2 0-496 0,-3 4-80 15,0 0-32-15,0 0 0 0,-1 2-1232 0,0-2-240 16,-1 3-48-16,0 1-16 0,-3 1-144 0,0-2-16 0,0 3-16 15,-2 3 0-15,0-3-240 0,-2 3 144 0,1 0-144 16,-2 0 128-16,-1 4 0 0,0-1 0 0,-1 4 0 0,0 0 0 16,0 2 0-16,-2 0 0 0,1 2 0 0,0 3 0 15,-2-3 64-15,0 2 0 0,1 2 0 16,-2-3 0-16,-1 5 48 0,-2-4 16 0,0 3 0 16,-3 0 0-16,-1 2-32 0,0-1 0 0,0 1 0 0,-2-1 0 15,-2 5-96-15,-1 1 0 0,-1 2-128 0,0 1 192 16,1-1-192-16,1 1 0 0,0-1 0 0,1 3 0 15,2-5 128-15,0 2-128 0,3-5 0 0,1-1 0 16,1-4 0-16,3-2 0 0,3-3 0 0,0-1 0 16,2 1 0-16,0-7 0 0,2-1 0 0,2 0 0 15,2-5-832-15,0-3-48 16,1 1-16-16,1-2-12480 0,2-2-2496 0</inkml:trace>
  <inkml:trace contextRef="#ctx0" brushRef="#br0" timeOffset="64797.53">21397 14177 11055 0,'-2'-9'976'0,"-1"0"-784"0,1 3-192 0,1 2 0 15,1 1 2656-15,0 2 480 0,0 1 112 0,0-5 16 0,0 2-1856 0,-2-1-384 0,2 0-64 0,-1 2 0 0,0 2 640 0,0 2 144 0,-1 2 32 0,1 0 0 0,0 4 16 0,-2-2 0 0,2 2 0 0,-1 1 0 0,1-2-800 0,-2 2-160 16,2-3-16-16,-2 0-16 0,2 0-48 0,0 0-16 15,0-2 0-15,1-1 0 0,0 0-16 0,1-3 0 16,1 1 0-16,2-1 0 0,0 0-144 0,2-1-48 0,1 1 0 16,2 0 0-16,2 0-144 0,-1 4-48 0,1-2 0 0,-1 5 0 15,0-1-144-15,0 0-48 0,-1 5 0 0,-1 0 0 16,2 3-144-16,-1 1 0 0,-1 2 0 16,0-2 0-16,-2-5 0 0,0 2 0 0,3 4 0 0,2 4 0 15,1 1 208-15,3-1 64 0,0 2 16 0,0-1 0 16,1 1-64-16,-1-2-16 0,2 1 0 0,0 1 0 15,1 1-208-15,0-5 128 0,1 4-128 0,1-2 0 16,-2 1 0-16,1 1 128 0,-2 1-128 0,0-1 0 16,-1-2 0-16,0 1 0 0,1-1 0 0,-4-2 0 15,-1 1 0-15,1 3 0 0,-1-2 0 0,-2-4 0 16,-2-1-576-16,1 3-48 0,3 6-16 0,-1 4 0 16,-1 1-784-16,-2-2-176 0,1-5-16 15,-2-2-12320-15,1-4-2448 0</inkml:trace>
  <inkml:trace contextRef="#ctx0" brushRef="#br0" timeOffset="77210.06">18075 774 35007 0,'-10'-14'3120'0,"6"6"-2496"0,3 4-496 0,1 1-128 0,1 3-528 0,-1-2-128 15,1 2-32-15,2-1 0 0,0 1 1024 0,1 0 208 0,0 0 32 0,1 1 16 0,-1 1 496 0,-1-2 112 0,2 3 16 0,-1 1 0 0,1 2-784 0,-1 0-160 16,2 0-16-16,-1 4-16 0,0 2-48 0,1 1 0 0,-1-1 0 0,0 4 0 16,-2-2 48-16,1 1 0 0,-1 2 0 0,-2 0 0 15,0-1-32-15,-1 4 0 0,0 2 0 0,0 1 0 16,-1 1-208-16,1 1 0 0,-1-5 0 0,-1 5 0 16,1 3 336-16,1 3-16 0,-2 7-16 0,-1 3 0 15,1 5-304-15,-3 3 128 0,0-2-128 0,-1 4 0 16,1 0 384-16,-3 1-16 0,-2 7-16 0,1 2 0 15,-4 5-224-15,1 0-128 0,-1-3 128 0,1-2-128 16,0-4 336-16,-2 2 0 0,-1 8 0 0,-1-1 0 16,0 1-208-16,0-1-128 0,1-1 128 0,2-8-128 15,0-6 0-15,0 6 0 0,-2 3 0 0,1 3 0 16,2 1 0-16,1-6 0 0,0 1 0 0,1-6 0 16,2-6 176-16,0-1-48 0,0 3 0 0,1-3 0 15,-1 1 208-15,0 3 48 0,1-2 0 0,0 5 0 0,0-1-384 16,-1 0 0-16,2-4 0 0,-1-3 0 0,-1-2 0 0,2-5 0 15,0-3 0-15,-2-3 0 0,3-1 0 0,-1-3 0 16,0 2 0-16,0-3 0 0,0 2 0 0,1-6 0 16,0-1 0-16,0-1 0 0,0-4 0 0,1-3 0 15,1 0 0-15,-1-5 0 0,1 1 0 0,0-4 0 16,0 0 0-16,1 0 128 0,0 2 320 0,2-5 80 16,-1 2 16-16,1-4 0 0,0 2-352 0,1-1-64 15,1 0 0-15,-1-2-128 0,0 0 272 0,2 0-48 16,-1-2-16-16,2 2 0 0,0 0-208 0,0-2 0 15,3-1 0-15,0 2 0 0,0-1 0 0,2-1 128 16,1 2-128-16,0-1 0 0,2-1 0 0,-1 2 0 16,3-2 0-16,0 2 0 0,3-1 0 0,2-2 0 15,2 1 0-15,2 0 0 0,-1 0 0 0,3 0 0 0,5 0 0 16,2 2 0-16,2 0 0 0,4 1 0 0,2 1 0 16,2 3 0-16,3-1 0 0,2 3 0 0,0-3 0 15,1 1 0-15,-1-4 0 0,-1 2 0 0,0 2 0 0,4-3 0 16,7 4 0-16,1-1 0 0,0-1 0 0,-1 0 0 15,-4-3 0-15,3 2 0 0,5-2 0 0,-1 2 0 16,-2 0 0-16,2 2 0 0,-1-1 0 0,2 0 0 16,-2-3 0-16,-2 0 0 0,-5-3 0 0,4 0 0 15,4-1 0-15,3 0 0 0,1 2 0 0,1 2 0 16,-3-4 0-16,-1 4 0 0,1-2 0 0,-1-1 0 16,-7 6 0-16,2-1 0 0,2 6 0 0,-4 0 0 15,-3 2 0-15,-4 0 0 0,-2-1 0 0,-3 1 0 0,-1-2 0 16,-4 2 0-16,-2 0 0 0,-1-1 0 15,-2 2 0-15,-2 0 0 0,-4-1 0 0,-3 0 0 0,-1-2 0 16,-3 2 0-16,-2-4 0 0,-3 1 0 0,-1-1 0 16,0-2 0-16,-1-2 0 0,-1 2 0 0,-1-2 0 0,1 2 0 15,0-4 0-15,-1 1 0 0,0 2 0 16,0-3 0-16,-1 0 0 0,-2 2 0 0,1-2 0 0,-3 0 128 16,1 1-128-16,-1-1 144 0,0 0 80 15,0 0 16-15,-2-1 0 0,2-1 0 0,-1-1 48 0,0-1 16 16,-1 1 0-16,1-6 0 0,0 2-304 0,-2-6 0 15,2 1 0-15,-2-2 0 0,2-3 128 0,1 0-128 16,-1-4 0-16,0-2 0 0,-1-3 0 0,2-2 128 16,-1-4-128-16,-2-3 0 0,2 1 352 0,-1-4-32 15,-1-2-16-15,-1-5 0 0,1-6-304 0,-1-2 0 0,-1-1 0 16,0-3 0-16,0 0 0 0,-1 0 0 0,-1 0 0 16,1 7 0-16,0 5 0 0,0-11 0 0,-1-5 0 0,2-7 0 15,0 1 0-15,-1 0 0 0,1-2 0 16,-2 5 0-16,-1 7 0 0,2-3 0 0,0-3 0 15,-1-2 0-15,4 3 0 0,-1-1 0 0,3 0 0 0,-1 3 0 16,0 6 0-16,1-2 0 0,0-2 0 0,0 1 0 16,0 0 0-16,-2 4 0 0,2 3 0 0,-1 1 0 15,0 6 0-15,1 1 0 0,-2 5 0 0,3-5 0 16,2-1 0-16,0-2 0 0,0 4-128 0,0 0 128 16,-1 6 0-16,0 0 0 0,-2 2 0 0,1 3 0 15,0 1 0-15,-2 2 0 0,1 1 0 0,-2 4 0 16,1 0 0-16,1-3 0 0,-1 2-128 0,1-5 128 0,0 4 0 15,-1 0 0-15,2-4 0 0,-1 3 0 0,1 3 0 0,0-1 0 16,-1 2 0-16,-1 4 0 0,1 1 0 0,-1 1 0 16,-1 3 0-16,-1 2 0 0,1 0 0 0,-1 4 0 15,0-3 0-15,-1 3 0 0,0 0 0 0,-1 1 0 16,1 0 0-16,-3 1 0 0,2 0 0 0,0 0-144 16,0 0 144-16,-1 0 0 0,2-2 0 0,-1 2 0 15,1 2 0-15,0-4 0 0,0 2 0 0,0-1 0 16,0 0 0-16,0-1 0 0,-1 1 0 0,0-1 0 15,-2-1 0-15,1 0 0 0,-1 1 0 0,0-3 0 16,0 3 0-16,-1-1 0 0,-1 0 0 0,0 1 0 16,-1 0 0-16,-1 0 0 0,1 2 0 0,-2 0 0 15,1 0 0-15,-1 0 0 0,1 1 0 0,0 2 0 0,-1-1 0 16,0-2-128-16,0 4 128 0,1-4 0 0,-2 2 0 16,0-2 0-16,1 2 0 0,-2-1 0 15,1-1 0-15,-1 1 0 0,0-2 0 0,0 0 0 0,-2 0 0 16,-1-1 0-16,-1 2 0 0,-1-4 0 0,-1 2 0 0,0 0 0 15,-3 0 0-15,0 0 0 0,-2 0 0 0,-2-1 0 16,0 1 0-16,-1 3 0 0,-3-2 0 0,-3 1 0 16,-2 1 0-16,-4 2 0 0,-1 1 0 0,-2 1 0 15,-2 2 0-15,-2-1 0 0,-2 5 0 0,-1-4-128 16,1 3 128-16,-2 1 0 0,0-1 0 0,1 0 0 16,0 0 0-16,-1 0 0 0,-2-1 0 0,-1 0 0 15,2 1 0-15,2-2 0 0,1 0 0 0,0 1 0 16,3-2 0-16,-1 1 0 0,-1 2 0 0,0-2 0 0,-2 2 0 15,0 0 0-15,-2 3 0 0,1-3-128 16,-1 0 128-16,1 1 0 0,1 0 0 0,2-3 0 16,-1 2 0-16,2-1 0 0,1-1 0 0,0-2 0 0,0 2 0 15,-2-4 0-15,1-3 0 0,0 2-128 16,0-1-304-16,1-1-48 0,1-1-16 0,1 1 0 0,3 0 176 0,1 0 48 16,0-2 0-16,3 1 0 15,0 0-592-15,0 0-112 0,3 2-32 0,1 0 0 16,2 2-112-16,1 2-32 0,2 0 0 0,1 5 0 15,-1-2 48-15,3 3 0 0,0 2 0 0,2 2-17232 0</inkml:trace>
  <inkml:trace contextRef="#ctx0" brushRef="#br0" timeOffset="78325.14">16611 1658 29487 0,'-3'0'2624'15,"2"0"-2112"-15,1 1-512 0,1 2 0 0,0-3 224 0,1 0-64 0,-1 2-16 0,0 2 0 0,2 3-144 0,-2 5 0 0,0 4 0 0,0 2 0 0,-1 8 0 0,-1 4 192 0,-3 4-32 0,-1 6 0 0,-1 2 576 0,-4 1 112 16,-1 8 32-16,-4 0 0 0,-1-1-304 0,-2 5-64 16,-2-1-16-16,0-2 0 0,2-4-96 0,-1-3-16 15,3-8 0-15,1-5 0 0,3-1-384 0,-2-2 0 16,3-1 0-16,0-6 0 0,5-4-320 0,0-4 48 15,2-1 16-15,3-3-15744 16</inkml:trace>
  <inkml:trace contextRef="#ctx0" brushRef="#br0" timeOffset="78797.07">16870 1968 35935 0,'-8'4'1600'0,"1"0"320"0,1 1-1536 0,4-1-384 0,1-1 0 0,-1 0 0 16,2 0 0-16,-2 6 0 0,-2 3 0 0,-1 5 0 15,0 1 0-15,0 4 0 0,2 2 0 0,-1 1 0 16,0-1 0-16,2 2-208 0,-2 1 80 0,1 1 128 15,1 3-480-15,0 0 32 16,0-3 0-16,1 0 0 0,0-2 64 0,1-1 32 0,0-3 0 0,1 1 0 16,2-5 352-16,-1 1 0 0,2 1 0 0,1-4 0 15,1-4 0-15,-1 0 128 0,1-2-128 0,0-4 128 16,0 1-128-16,2-5 0 0,0-1 0 0,2-3 0 16,1-3 0-16,2-4 128 0,0-1-128 0,1-2 128 0,1-4-128 15,0 0 192-15,1-6-192 0,1-1 192 0,2-4 144 0,-1 1 48 16,2-5 0-16,-1-1 0 0,-3 0-80 0,-3 1-16 15,0-4 0-15,-4 7 0 0,-1-1 224 0,-2 5 64 16,-1 0 0-16,-4 0 0 0,-1 1-64 0,-3 1 0 16,-2 1 0-16,-3 5 0 0,0 2-176 0,-2 2-32 15,0 0-16-15,-3 3 0 0,2 1-288 0,-2 2 0 16,-1 0 128-16,0 2-128 0,2 2 0 0,-2-1 0 16,3 3 0-16,0 3 0 15,3-3-448-15,-2 4-80 0,2 1-32 0,2-2-11216 0,-1 3-2256 16</inkml:trace>
  <inkml:trace contextRef="#ctx0" brushRef="#br0" timeOffset="79259.12">17486 2007 35935 0,'-6'-8'1600'0,"0"3"320"0,1 2-1536 0,1 3-384 0,3 0 0 0,0 0 0 0,-1-3 416 0,0 2 16 0,-2 1 0 0,-2-2 0 0,-1 2-160 0,-1 0-16 0,-1 0-16 0,2 2 0 0,1 2-32 0,-2 2 0 0,2 1 0 0,0 4 0 0,1 2-208 0,-1 0-160 15,2 6 32-15,-2 1 0 0,1 2-144 0,-1 5-32 16,0-1 0-16,0 5 0 15,-1-1-400-15,2 3-96 0,1-1-16 0,1-2 0 0,2-3 608 0,2-2 208 16,2-2-144-16,1 0 144 0,1-1 0 0,3-1 0 16,-1-2 144-16,2 0-144 0,1-3 144 0,0 0-144 15,1-1 0-15,0-5 144 0,0-1-144 0,0-2 0 16,3-3 0-16,-3-2 0 0,1-5 0 0,-1-2 0 16,1-3 0-16,-1-4 128 0,0-2-128 0,-3-4 0 15,2-1 0-15,-2-3 0 0,-2-3 128 0,-2-1-128 16,-1-2 128-16,-1-1-128 0,-2-3 352 0,-2-2-16 0,-1-1 0 15,-1 3 0-15,0 2 304 0,-2 1 48 0,0-4 16 0,-2 3 0 16,1 1-240-16,-2 3-32 0,2 5-16 0,-2 1 0 16,2 5-224-16,1 2-32 0,0 4-16 0,2 2 0 15,1 1-144-15,2 3 0 0,2 6 0 0,1-2-18304 16</inkml:trace>
  <inkml:trace contextRef="#ctx0" brushRef="#br0" timeOffset="79852.87">18447 4306 35935 0,'-1'0'3200'16,"1"0"-2560"-16,1 0-512 0,0 0-128 0,0 2-416 0,2-2-96 0,-1 3-32 0,3-2 0 0,0 4 912 0,3 5 176 0,-2 2 32 0,0 4 16 0,0 3-112 16,-2 0-32-16,0 1 0 0,-2 4 0 0,-1 4-448 0,-1 4 0 0,-1 7 0 0,-3 1 0 0,-2 3 0 0,0-3 0 15,0 1 0-15,-3-3 0 0,4 0 0 0,-2-6 0 16,1 0 0-16,-1-5 0 0,5-1 0 0,-1-6 0 15,3 1 0-15,0-5 0 16,2-1-768-16,-1-2-64 0,3 0 0 16,-1-3-14992-16</inkml:trace>
  <inkml:trace contextRef="#ctx0" brushRef="#br0" timeOffset="80358.53">19206 4457 35935 0,'-6'0'1600'0,"1"0"320"0,1 2-1536 0,2-2-384 0,1 0 0 0,1 1 0 16,-2 2 192-16,0-1-48 0,-3 2 0 0,-4 6 0 15,-1 0-144-15,-2 5 0 0,-3 2 0 0,-1 4 0 16,-1-1 0-16,-3 2-272 0,-1 1 64 0,1 3 16 16,-1 0-752-16,3 2-144 15,-1-3-16-15,3-2-16 0,2 1 464 0,2-4 80 0,2 1 32 16,3-3 0-16,1-2 544 0,1-1 128 0,1-3 0 0,3-2 16 0,1 0 128 16,0 0 32-16,2-2 0 0,3-2 0 0,1 1-32 15,2-4 0-15,3 1 0 0,1-2 0 0,2 1 32 0,2-3 0 16,1-3 0-16,2 0 0 0,2-2-48 0,1-3 0 15,0-1 0-15,2-1 0 0,-1-3-256 0,1-3 160 16,-1-2-160-16,1-5 128 0,-1 1 176 0,-2-3 16 16,-1-1 16-16,-4 5 0 0,-2-1 32 0,-2 0 0 15,0-3 0-15,-3 3 0 0,0 2 0 0,-4-2 0 16,0-3 0-16,-4-1 0 0,-2 1 144 0,-3 3 48 16,-1 0 0-16,-2 0 0 0,-3-1-320 0,-4 2-64 15,-2 2-16-15,-1 0 0 0,-2 0-32 0,-1 3-128 0,1 4 192 16,-1 2-64-16,-1 4 64 0,1 0 0 0,0 5 0 15,3-2 0-15,2 6-192 0,3 0 0 0,1 1 144 16,1 2-144-16,1 3 0 0,2 1-240 0,0 0 48 16,2 2-12240-16,3 0-2448 0</inkml:trace>
  <inkml:trace contextRef="#ctx0" brushRef="#br0" timeOffset="80842.1">19829 4482 37775 0,'-7'-3'1664'0,"3"0"368"0,0 2-1632 0,3-1-400 0,1 2 0 0,0 0 0 0,-1 0 0 0,0 0 0 0,0 0 0 16,-3 0 0-16,0 0 0 0,-1 0 0 0,0 2 0 0,-2 2 0 0,-2-1-384 0,-2 4-96 0,-1 3-32 0,-4 1 0 0,-3 1 48 0,-1 4 0 0,-2 0 0 0,-1 3 0 0,-2 3 464 0,1 0 0 15,2 1 0-15,0 1 0 0,1 2 240 0,1-1 144 16,1 1 16-16,2 2 16 0,2-3 320 0,3 1 64 16,3-4 16-16,2-2 0 0,3 1-560 0,3-2-96 15,2 0-32-15,2 0 0 0,3-3 0 0,2-2-128 16,4 1 192-16,2-3-64 0,4 0-128 0,-1-6 0 15,2 1 0-15,0-4 0 0,4-3 0 0,0-3 0 0,1-2-144 16,-1-3 144-16,2-2 0 0,0-2 0 0,-1-5 0 0,0-1 0 16,-2 0 352-16,0-3 32 0,-1 1 0 15,2-6 0-15,-1 1 16 0,-1-3 16 0,-1-1 0 16,-3 1 0-16,-1 0-112 0,-2-1-32 0,-2 1 0 0,-1-4 0 16,0 3 48-16,-3-2 0 0,-1 5 0 0,-2-2 0 15,-1 6-128-15,-4 0 0 0,-1 5-16 0,-3 2 0 16,-1 3-176-16,-4 2 0 0,-1 0 0 0,-2 2 0 15,-3 1 0-15,-2 1 0 0,-1 2 0 0,-3 1 0 16,0 0-384 0,-2 1-176-16,-1 1-16 0,1 1-18880 0</inkml:trace>
  <inkml:trace contextRef="#ctx0" brushRef="#br0" timeOffset="84208.68">21700 1687 17503 0,'-5'0'1552'0,"2"0"-1232"0,0-3-320 0,3 3 0 0,0 0 864 0,-1-2 112 16,0 0 32-16,-3 0 0 0,1-4 80 0,1 2 0 0,0-5 16 0,3 3 0 0,0-1-16 0,3 1-16 0,2-3 0 0,0 1 0 0,3 0 0 0,-1 0 0 0,2 0 0 0,1-2 0 15,2 0 64-15,2 1 16 0,-1-1 0 0,3 1 0 16,0-3-448-16,1 3-96 0,2-1-16 0,0 0 0 16,1 1-160-16,1-3-48 0,3 2 0 0,2-3 0 15,3 1-176-15,1 0-32 0,3 1-16 0,2-2 0 16,3 1-160-16,1-3 192 0,1 1-192 16,2-2 192-16,2 0-192 0,2-1 0 0,1 0 144 0,2-4-144 15,-5 3 128-15,5-3-128 0,4 1 160 0,3-2-160 16,1 0 0-16,-1 3 128 0,-4 1-128 0,2-2 0 15,-1 5 0-15,8-5 0 0,7 3 0 0,5 0 0 16,-1 1 192-16,-1 1-64 0,-1-1-128 0,-3 3 192 0,-2 0-64 16,0 2 0-16,-2 3-128 0,-1-2 192 0,-2 2-192 15,-3-2-128-15,-2 0 128 0,-2 1-208 0,0-1 208 16,-2 1 0-16,-1 2 144 0,0 5-144 0,-1-2 0 16,0-1 0-16,-3 4 0 0,-1-1 0 0,-2 2 0 15,-3-2 0-15,0 2 0 0,-2 2 0 0,0 0 0 16,-2 2 0-16,1 2 128 0,-2 0-128 0,0 3 0 0,-3-2 0 15,-1 3-176-15,-3-1 176 0,-1-2 0 0,-3 2 0 16,-3-3 0-16,-2 1 0 0,-3 0 0 0,-1-2 0 16,-2 1 0-16,-2 0 0 0,-2-1 0 0,0 0 0 15,-2 1 0-15,-1-2 0 0,-1-2 0 0,0 2 160 16,1-2-32-16,-3 0-128 0,1 0 128 0,-1-1-128 0,2 2 0 16,-1-1 0-16,0-1 160 0,0 2-160 0,1-1 128 15,1-2-128-15,-1 4 0 0,1-1 0 0,1-3 0 16,-1 3 0-16,0-3 0 0,1 3 0 0,0-3 0 0,1 0 0 15,-1 0 0-15,-1 0 0 0,0 0 0 0,1 0-176 16,-2-3 176-16,1 0 0 0,-2 0 0 0,2-1 0 16,-3 2 176-16,0-6 16 0,1 4 0 0,-2-3 0 15,0 0-64-15,1-2 0 0,-1 2 0 0,-1-4 0 16,-2 0-128-16,-1-1 0 0,0 3 0 0,-3-5 0 16,0 2 0-16,-1-3 0 0,-2 1 0 0,-2-2 0 15,-1-2 0-15,-1 1 0 0,0 1 0 0,-1-2 0 16,-2-1 0-16,0 0 0 0,2 1 0 0,-3 2 0 15,3 0 128-15,-4 0-128 0,0 0 0 0,0 4 128 0,2-1-128 16,0 3 128-16,3 0-128 0,1 4 128 0,2 0-128 16,1 2 0-16,1 2 0 0,1-2 0 0,3 4 0 15,-1 0 0-15,1 1 0 0,2 2 0 0,0-1 0 16,0 3 0-16,1 1 0 0,2 3 0 0,0 0 0 0,2 1 0 16,1 2 0-16,3-2 0 0,0 4 0 15,2-2 0-15,1 3 0 0,3-3 0 0,1 2 0 0,2-2 0 16,-1 0 0-16,0 1 0 0,0-2 0 0,1 0 0 15,0 1 0-15,1 2 0 0,1-2 0 0,-3 2 0 16,-1-2 0-16,-1 1 0 0,-2 2 0 0,-1-4 0 16,-4 4 0-16,-2-6 0 0,-2 4 0 0,-3-1 0 15,-2 1 0-15,-1-1 0 0,-1-1 0 0,-3 0 0 16,-3 1 0-16,1 0 0 0,-2-1 0 0,-1 2 0 16,-4 2 0-16,-2-1 0 0,-3 2 0 0,-3 0 0 0,-1 2 0 15,-3 1 0-15,-2 0 0 0,-1-2 0 0,2 0 0 16,0-1 0-16,-1 0-160 0,2 0 160 0,2-3-208 0,2-1-12944 15,2 1-2592-15</inkml:trace>
  <inkml:trace contextRef="#ctx0" brushRef="#br0" timeOffset="85793.11">27058 699 14735 0,'1'-2'1312'0,"1"2"-1056"0,-1-2-256 15,-1 2 0-15,1 0 240 0,0 0-16 0,1-4 0 0,1 2 0 0,2-2 336 0,1 0 64 0,3-2 16 0,0 0 0 0,-1 0 192 0,4 1 64 0,-1 0 0 0,0-1 0 0,1-1 448 0,2 1 112 16,-1 0 16-16,1 2 0 0,0-1-64 0,-2 2-16 15,0-1 0-15,-1-1 0 0,1 4-208 0,-4-3-32 16,1 3-16-16,-3 0 0 0,-1 1-304 0,-1 0-48 16,-1 0-16-16,-1 0 0 0,-1 0-96 0,-1 0-32 15,0 1 0-15,-3 0 0 0,0 3-192 0,-2-1-64 16,0 1 0-16,-3 1 0 0,1 3-128 0,-4 0-16 16,-1 5-16-16,-3-4 0 0,-1 8-32 0,-4-1-16 15,-2 2 0-15,-3 4 0 0,-4 3-176 0,0 1 0 16,-5 0 144-16,0 1-144 0,-1-1 0 0,-1 3 0 0,-2 2 0 15,0 1 128-15,-1 2-128 0,6-5 0 0,2-3 0 16,0 2 0-16,1-1 0 0,-1-1 0 0,2 0 0 0,0-1 0 16,5-3 0-16,0-3 0 0,2-3 0 0,3-1 0 15,2-2 0-15,0-3 0 0,2-1 0 0,0-3 128 16,3 0-128-16,0-2-192 0,3-1 64 0,-1-6 0 31,2 1-960-31,2-2-176 0,0-5-32 0,2 2-16624 0</inkml:trace>
  <inkml:trace contextRef="#ctx0" brushRef="#br0" timeOffset="86184.18">26447 762 3679 0,'-3'-13'160'0,"0"6"32"0,1-2-192 0,0 3 0 15,4 2 0-15,-1 2 0 0,1-2 560 0,1 0 64 16,2-4 16-16,1-2 0 0,1 0 576 0,2-2 112 15,0-1 16-15,-1 6 16 0,0-2 768 0,-1 3 160 16,2 2 16-16,-3 0 16 0,1 2 528 0,0 2 96 16,-1 1 32-16,0 0 0 0,-1 3-576 0,0 0-112 15,0 2-32-15,0 0 0 0,-1 0-1072 0,-2 1-224 16,2-1-32-16,-1 0-16 0,1 0-272 0,-1 2-64 16,2 0-16-16,-2-2 0 0,3 2-80 0,1 1-16 15,1 0 0-15,1 1 0 0,3 3-224 0,1 2-48 16,2 1-16-16,1 3 0 0,2 2 64 0,3-1 16 15,1 2 0-15,1 3 0 0,-1-3 16 0,0 1 16 16,3-1 0-16,-2-2 0 0,2 1-64 0,-3-1-16 16,1-2 0-16,0 1 0 0,1 3-16 0,-1-4 0 0,1 2 0 15,-1-5 0-15,-1 2-192 0,2-1 128 0,-2-1-128 16,-1-1 0-16,0-3 0 0,-1 1 0 0,0-4 0 16,0 0 0-16,-2 0 0 0,-1-2 0 0,2-2 0 15,-3 1 0 1,0-2-624-16,-1 1-64 0,-1 1-16 0,-2-1 0 0,-1-2-512 15,-4 2-128-15</inkml:trace>
  <inkml:trace contextRef="#ctx0" brushRef="#br0" timeOffset="89201.87">19429 1428 9215 0,'-5'-4'816'0,"1"-1"-656"0,0 4-160 0,3-1 0 0,0 0 0 0,1 2 0 0,-1-1 0 0,-1 0 0 16,1-1 224-16,-3-2 112 0,1 0 32 0,-2-1 0 0,0 1-96 0,0 1-16 0,0 0 0 0,-1 1 0 0,0 1-256 0,-2-2 0 0,1 2 0 0,-1 1-144 15,0-3 272-15,-1 3 48 0,-1 0 16 0,-1 0 0 0,0 0 256 0,0 0 64 16,-2 0 16-16,1 0 0 16,-2 0 160-16,1 0 16 0,-2 3 16 0,-2-2 0 0,-2 2-128 0,-1-2-16 15,1 0-16-15,-1 3 0 0,0-4 144 16,-1 3 48-16,1 0 0 0,0 3 0 0,3-5-304 16,1 4-48-16,0 0-16 0,2 1 0 0,-1 3 128 0,1-3 32 15,-1 2 0-15,-3 0 0 0,4 2-544 0,-2 0 0 16,-1 1 0-16,1 2 0 0,-1 0 0 0,2 0 0 15,0-1-240-15,1 0 80 0,-1 4 160 0,-3-2 0 16,2 5 0-16,-2-3 0 0,0 2 0 0,4-2 0 16,1-1 0-16,3 1 0 0,2-3 0 0,2 0-128 15,2 2 128-15,0-1 0 0,3 0 0 0,0 3 0 0,1-1 0 16,1 2 128-16,1-2 112 0,0 4 16 0,0 1 16 16,1-1 0-16,-1 5-16 0,1-3 0 0,-1-2 0 15,0 2 0-15,0 3-256 0,0-1 0 0,1-1 0 0,0-1 0 16,2 0 0-16,0 0 0 0,3 1 0 0,0-4 0 15,2 2 0-15,1-2 0 0,3 1 0 0,1-2 0 16,2 1 0-16,0-2 128 0,2 0-128 0,2-3 160 16,0 1 560-16,0-1 112 0,3-5 32 0,-1 4 0 15,-1-3-384-15,2 1-80 0,0 0-16 0,1 0 0 16,-1-1-384-16,2-3 0 0,0 2 0 0,2 0 0 16,1-3 0-16,0-2 0 0,3-1 0 0,-3 0 0 15,-3-2 128-15,2-2-128 0,4-2 0 0,2-3 128 16,0 2 128-16,1-2 0 0,-2-2 16 0,2 0 0 15,0-2-96-15,-1 2-32 0,1-2 0 0,-1-3 0 0,2-2-144 16,-4 2 0-16,1-6-192 0,-2 1 192 0,-2 0 0 0,-2-3 288 16,-2 5-32-16,-3-2 0 0,-1-1 80 0,0-1 16 15,2-4 0-15,-2 0 0 0,-3 2-80 0,0-3-16 16,-2-3 0-16,-1-1 0 0,-2 3-48 0,-2-2-16 16,-1 0 0-16,-1-1 0 0,-3 2 0 0,-1-2 0 15,-4 0 0-15,-1 0 0 0,0 1 0 0,-2 1-16 16,-2 1 0-16,-2-3 0 0,0 3-16 0,-3-1 0 15,2 5 0-15,-3-4 0 0,-3 1-160 0,-2-1 192 16,-2 1-192-16,-1 1 192 0,-1 4-64 0,-1-2 0 16,-1 3 0-16,-2 1 0 0,-3 4-128 0,-1 2 0 15,-3-1 0-15,-2 3 0 0,-2 2 0 0,0 0 0 16,-2 2 0-16,-1 4 0 0,0-2 0 0,1 1 0 0,1 3 0 16,3 0 0-16,1 3 0 0,0 1 0 15,2-2 0-15,-1 2 0 0,1-1-224 0,2 2 80 0,1-1 16 0,0 2 0 31,0-2-288-31,0 0-48 0,2 1-16 0,0-2-10400 0,3 1-2096 0</inkml:trace>
  <inkml:trace contextRef="#ctx0" brushRef="#br0" timeOffset="89998.98">18887 2472 19343 0,'-7'-4'848'0,"2"2"192"0,0 0-832 0,1 2-208 16,4 0 0-16,-1 0 0 0,1 0 0 0,-1 2 144 0,-1-2-144 0,0 2 128 0,-1-2-128 0,2 3 0 0,0-2 0 0,0-1 0 16,2 2 0-16,-1-2 128 0,0 0-128 0,0 0 128 0,0 0 592 0,0 0 112 0,26 0 32 0,-20 1 0 0,2-1-160 0,0 2-48 0,1-1 0 15,-1 1 0-15,2 2-528 0,-1-1-128 0,1 3 0 0,0 0 0 16,-3 1 128-16,1 2 0 0,-1 1 0 0,-2 0 0 16,0 2 384-16,-4-2 80 0,2 2 16 0,-3 1 0 15,0 0-192-15,-2 2-32 0,1-2-16 0,0 0 0 16,-2 2-32-16,2-3 0 0,-2 2 0 0,-1 1 0 15,1-1 112-15,-2 2 0 0,2 0 16 0,-3 1 0 16,1-1-272-16,-4 0-48 0,-1 3-16 0,-1-3 0 0,-3 0-128 16,-1 0 0-16,1-1 0 0,-5 1 0 0,-1 4 0 15,-2-2 0-15,0-2 0 0,-3 3-176 0,-1 3 176 16,-2-3 0-16,-1 0 0 0,3-3 0 0,3 1 0 16,-1-3 0-16,1 2 0 0,-1 1-128 0,3-1 128 15,3-2 0-15,2 0 0 0,2-2-128 0,2 1 128 0,2-1 0 16,1 0 0-16,3-2 0 0,2 0 0 0,2 0 0 15,2-1 0-15,2 1 0 0,3-4 0 0,3 3 0 16,-1-3 0-16,2 1-128 0,3-1 128 0,0 3 0 16,3-4 0-16,0 4-128 0,1-3 128 0,0 0 0 15,1 0 0-15,0 2-128 0,-4-3-112 0,2 1-16 16,0 0 0-16,0 0 0 0,0 1 0 0,-2 0-16 16,-1-1 0-16,0 0 0 0,-2 0 272 0,-2 2 0 15,1 3 0-15,-2-1 0 0,1 0 0 0,-3 2 0 0,0 2 128 16,-2 0-128-16,0 0 208 0,-2 5 0 0,0 2 0 0,-2-2 0 15,0 0 16-15,-2-1 0 0,-2 8 0 0,-1-1 0 16,1-3-224-16,0 2 0 0,-1 1 0 0,1-6 0 16,1 2 0-16,-1-2-128 0,3 1 128 0,0-4-160 31,0-1-1408-31,2-5-288 0</inkml:trace>
  <inkml:trace contextRef="#ctx0" brushRef="#br0" timeOffset="90609.28">19488 2446 23039 0,'-18'2'1024'0,"4"-2"192"0,2 4-960 0,3 0-256 0,4-2 0 0,2-1 0 0,0 4 0 0,-5 2 0 0,-5 2-144 0,-5 4 144 0,0-1-640 0,-3 4-16 0,1 0-16 0,2 0 0 16,1-2-544-16,3 1-128 0,1-3 0 0,2 1-16 0,2-1 976 0,1-1 208 0,3 1 48 15,1-2 0-15,2 1 272 0,2-1 64 0,2 0 16 0,3-1 0 16,1 1 944-16,4 2 192 0,3-2 48 0,0 2 0 16,2 2-320-16,1 1-48 0,3-2-16 0,0 2 0 15,1-1-640-15,0 1-144 0,0-3-32 0,-2-2 0 16,2 2-208-16,-1-2 0 0,-1 0 0 0,-1-1 0 16,1-3 0-16,-3 1 0 0,-2 0 0 0,0-1 0 15,-1 2 256-15,0-4 0 0,-2 2 0 0,0-2 0 16,0 2 352-16,-3-2 80 0,2 1 16 0,-3 0 0 15,2 1-128-15,-2 0 0 0,-2 3-16 0,-1 1 0 16,0 0-224-16,-3 2-32 0,0 0-16 0,-1 3 0 0,-3 3 80 16,-1 0 16-16,0-2 0 0,-1 3 0 0,-2-4-208 0,0 2-48 15,-3 4 0-15,-2 1 0 0,1-2-128 0,-2 1 0 16,2-5 0-16,-1 0 0 0,4-2 0 0,0-2 0 16,0-1 0-16,3 0 0 0,2 0 0 0,1-3 0 15,0 1 0-15,1-2 0 0,0 2 0 0,0 0 0 16,1 0 0-16,0 1 0 0,-1 0 0 0,2 0 0 15,-1 2 0-15,1 3 0 0,-1-3-320 0,1 4 16 16,-1-2 0-16,1 5 0 16,0-3-1760-16,0-1-368 0,2-6-64 0,-1-1-5600 15,2-2-1120-15</inkml:trace>
  <inkml:trace contextRef="#ctx0" brushRef="#br0" timeOffset="91190.35">20066 2440 24879 0,'-12'-13'1088'16,"4"6"256"-16,-1 1-1088 0,3 1-256 0,3 3 0 0,1 2 0 0,-1-2 256 0,-3 0-16 0,-2-2 0 0,-5-2 0 0,0 2-240 0,-1-2 0 0,0 2 0 0,2 2-160 0,1-1-32 0,1 2 0 0,1 2 0 0,3 2 0 16,1-1-704-16,0-1-160 15,2 4-32-15,0-1 0 0,1 2 832 0,0 0 256 0,4 2-160 0,-2-2 160 16,1 3 128-16,1-3 96 0,2 4 32 0,2-2 0 16,2 2 256-16,2-2 48 0,1 1 16 0,1-2 0 0,3-1-448 0,0 0-128 15,2 0 0-15,0-1 0 0,1 0 656 16,1 0 32-16,3 1 0 0,-1 0 0 0,-3-1 448 0,3 2 80 15,3 1 32-15,0 2 0 0,2 0-400 0,-1-1-80 16,-1 1 0-16,0-1-16 0,0 3-224 0,-2-3-32 16,-1 4-16-16,-2-3 0 0,-3 2-352 0,-3-2-128 15,0 2 0-15,-2 1 0 0,-3 3 0 0,-1-3 0 16,-2 3 0-16,-4 2 0 0,-2-1 0 0,-3 4 0 16,-2-2 0-16,-3 0 0 0,0-2 0 0,-1-1 0 15,-1 0 0-15,-1-1 0 0,0 1 304 0,-2 0-48 0,0 0 0 16,1 0 0-16,0 1 64 0,1-3 0 0,0 1 0 15,1 1 0-15,1-4-192 0,1 0-128 0,3 0 192 16,0-1-192-16,-2 2 0 0,2 0 0 0,0-1 0 0,0 0 0 16,-1 4 0-16,3 0 0 0,-3-2 0 15,2 3 0-15,-1-1 0 0,0 1 0 0,0 1 0 0,-2 2 0 16,1-2 0-16,1-1 0 0,0-1 0 0,-2-2 0 16,3 0 192-16,0-2 16 0,2-2 16 0,-1-1 0 15,3-3 48-15,-1-2 16 0,2-4 0 0,2 0 0 16,-1 0-832-1,1-6-160-15,2-1-48 0,0-2-16032 0</inkml:trace>
  <inkml:trace contextRef="#ctx0" brushRef="#br0" timeOffset="91709.98">18683 1615 19343 0,'-7'-6'1728'0,"-1"2"-1392"0,5 4-336 0,0 0 0 0,1 0 496 0,0-3 16 0,-3 2 16 0,-3-5 0 0,-5 0-528 0,0-3 0 0,-3-1 0 16,1-2 0-16,0 2-592 0,3-2-240 0,-1-2-32 0,2 2-16 0,0-1 192 0,0 3 48 0,1-2 0 0,-1 3 0 15,2 0 512-15,-1 2 128 0,0 4 0 0,1-1 0 0,0 1 0 16,0 3 0-16,-1 3 160 0,2 1-160 0,-1-1 0 0,2 1-240 15,-1 2 32-15,1 3-6736 16</inkml:trace>
  <inkml:trace contextRef="#ctx0" brushRef="#br0" timeOffset="92031.35">19592 1327 31327 0,'-3'-21'2784'0,"3"7"-2224"0,2 4-560 0,0 4 0 15,2 1 832-15,0 1 64 0,2 1 16 0,2-4 0 16,7-2-784-16,6-4-128 0,5-2 0 0,1 2 0 16,1 3-160-16,-1 1 160 0,-1 2 0 0,0 4-144 15,1 0-256-15,-1 0-48 16,-1 1-16-16,-1 4 0 0,1-2-832 0,0 3-176 16,0-2-16-16,1 1-7248 0,0 1-1440 0</inkml:trace>
  <inkml:trace contextRef="#ctx0" brushRef="#br0" timeOffset="94797.49">26578 493 11055 0,'-2'-1'976'0,"-1"1"-784"0,2-2-192 0,1 0 0 0,1 2-320 0,-1 0-128 0,-1-2 0 0,0-1-16 0,0 0 832 0,1-1 160 0,-1-2 48 0,1 1 0 0,0 0-256 0,0-1-32 0,1-1-16 0,0 1 0 16,0 0 656-16,0 2 128 0,1-2 32 0,-1 1 0 16,0 4 432-16,0-4 80 0,1 4 32 0,-2-2 0 15,1 1-336-15,-1 1-64 0,0 1-16 0,0 0 0 16,0 0 80-16,0 0 16 0,0 0 0 0,1 0 0 15,-1 1-288-15,1 1-64 0,-1-2-16 0,0 0 0 0,0 0 0 0,0 0 0 16,0 0 0-16,0 0 0 0,0 0-240 16,0 0-32-16,20 4-16 0,-17-4 0 0,0 0-336 0,0 0-64 15,1 0 0-15,-1 0-16 0,2 0-48 16,0 0-16-16,-1 0 0 0,1 0 0 0,-2 0 32 0,4-1 16 16,-1 1 0-16,0 0 0 0,3-3-80 0,-1 3-16 15,2-2 0-15,1 1 0 0,1-2 112 0,0 2 16 16,0-2 0-16,2 1 0 0,-1 1-256 0,1 1 0 15,0-3 0-15,-1 1 0 0,0 1 0 0,1-2 0 16,1 1 160-16,3 0-32 0,-1 0-128 0,1-2 0 16,3 1 0-16,1-2 128 0,-1 1 16 0,1 0 16 15,3-2 0-15,-1 1 0 0,1 1-32 0,0 1-128 0,1-4 192 16,-2 4-64-16,2-2-128 0,-1 1 0 0,0 0 0 16,-2 1 128-16,0 0-128 0,-2-1 0 0,-3 2 144 0,-1 2-144 15,-2-2 0-15,0 0 0 0,-1 2 0 0,-1 0 0 16,0 0 0-16,-2-2 0 0,0 2 128 0,0 0-128 15,-1 0 0-15,0 0 0 0,-1 2 0 0,-2-2 0 16,-1 0 0-16,0 0 0 0,-1-2 0 0,-1 2 0 16,-2 0 0-16,0 0 0 0,-1 0 0 0,0 0 0 15,-2 0 0-15,0-3 0 0,-2 2 0 0,-2 1 0 16,0-2 240-16,-1 2 16 0,-1-4 16 0,-3 4 0 16,1-4-272-16,-2 2 0 0,0-2 128 0,0-1-128 15,0 1 0-15,0 1 0 0,-1-2 0 0,1 0 0 16,0 2 0-16,-1-3 0 0,-1 0 0 0,2 0 0 15,0 2 0-15,-1 0 0 0,1-2 0 0,-2 0 0 0,2 1 0 16,1-1 0-16,2 1 0 0,-1-4 0 0,0 1 256 0,1 0 0 16,-2-2 0-16,1-1 0 0,0 4-64 0,2-6-32 15,-2 3 0-15,1 1 0 0,-1 0-160 0,-1-1 160 16,0 0-160-16,0 1 160 0,0 0-160 0,1 2 0 16,0-1 0-16,0 2 0 0,3 2-192 0,0 0-32 15,2 0 0-15,2-1-14064 16,1 2-2816-16</inkml:trace>
  <inkml:trace contextRef="#ctx0" brushRef="#br0" timeOffset="99211.3">26664 1804 3679 0,'-5'-4'320'0,"1"2"-320"0,2 2 0 0,-1 0 0 16,3 0 304-16,-2 0-16 0,-3-3 0 0,-3 2 0 0,-2-1 992 0,-1 2 192 0,1-3 32 0,2 2 16 0,2 1 144 0,1-3 48 0,2 1 0 0,1 1 0 0,2-2 208 0,-2 1 64 15,4 1 0-15,0-3 0 0,1-1-320 0,0 1-48 0,2 1-16 16,1-4 0-16,-1 4-640 0,3 0-128 0,-2-1-16 0,1 2-16 16,0-1-64-16,-1 2-16 0,-1 2 0 0,0 2 0 15,0-3-240-15,-2 4-48 0,1-1-16 0,-1 2 0 16,0 3 16-16,0-2 0 0,-1 3 0 0,-1 0 0 16,-1 1-96-16,0 1-16 0,0-1 0 0,0 3 0 15,0-3 0-15,0 0 0 0,-1-2 0 0,1 0 0 16,0 0-16-16,1-2-16 0,-1 1 0 0,2 0 0 15,-1-4-80-15,0 3-16 0,2 0 0 0,-1 0 0 16,2-2-64-16,-2 3-128 0,2 2 176 0,-2-3-176 16,2 4 128-16,0 2-128 0,-2-2 0 0,1 5 0 15,-1-1 0-15,1 0 0 0,-2 3 128 0,0 1-128 0,0 2 0 16,-1 2 160-16,2 3-160 0,-1-2 128 16,-2 5-128-16,1 0 160 0,0 0-160 0,0 2 160 0,1-1 64 15,-1-2 16-15,1 1 0 0,0-2 0 0,1 1-80 16,-2-3-16-16,1 3 0 0,0 2 0 0,-1-1-16 15,0-5 0-15,0 0 0 0,0 4 0 0,-1 1-128 16,0 2 160-16,-1 3-160 0,-1 0 160 0,0 1-160 16,0 1 0-16,-1 3 0 0,-1-1 128 0,0-3-128 0,0-1 0 15,0-1 0-15,0 0 0 0,-1 5 128 0,1-4-128 16,1-5 128-16,2 4-128 0,-1 5 256 0,2 2-48 16,1 1 0-16,0 1 0 0,0-2-208 0,0-1 176 15,-1-1-176-15,1-1 160 0,-1-1-160 0,-1 2 0 16,0 3 0-16,-1-1 128 0,1-2 0 0,-2 1-128 15,0 4 192-15,0 2-64 0,-1 0-128 0,-2-2 160 16,2-1-160-16,-1 2 160 0,1-1-160 0,-1-1 0 0,1 0 0 16,0 0 0-16,-1 4 0 0,0 2 0 0,1 3 0 15,0-6 0-15,1 3 0 0,1-5 0 0,0 2 0 16,2-8 0-16,0-6 0 0,-1 5 0 0,2 7 144 16,2 5-144-16,-1 0 0 0,0 0 0 0,0-5 0 0,1 1 0 15,-1-3 0-15,-1 0 0 0,2-2 0 0,0-2 0 16,-1 1 0-16,0-3 0 0,0-1 0 0,0 1 0 15,2 3 0-15,-3 3 0 0,1 1 0 0,0 2 0 16,1-2 0-16,-2 0 0 0,0-2 0 0,0 1 0 16,0-6 0-16,-2 2 0 0,1 3 0 0,0-2 0 15,0-3 0-15,-1 2 0 0,0 4 0 0,1-1 0 16,-2 2 0-16,1 0 0 0,1 0 0 0,-2-3 0 0,1-1 0 16,-1-1 0-16,1-1 0 0,-2 2 0 0,2-1 0 15,-2 1 0-15,1 1 0 0,1 3 0 0,-1-4 0 16,1 3 0-16,2-1 0 0,-1-1 0 0,1-2 0 15,-2-1 0-15,4-2 0 0,-1 1 0 0,1 0 0 0,0 0 0 16,0-2 0-16,-1 2 0 0,2 2 0 16,-1 1 0-16,1-2 0 0,-1 1 0 0,1-3 0 0,-2 2 0 15,0-3 0-15,0 3 0 0,-1-4 0 0,0 2 0 16,-1 0 0-16,0 2 0 0,0 0 0 0,-2-1 0 16,2 0 0-16,-1 0 0 0,-1 0 0 0,1 0 0 15,0-2 0-15,1-2 0 0,0-1 0 0,0-2 0 16,1 1 0-16,-2-6 0 0,2-2 0 0,0 1 0 15,0 2 0-15,0 0 0 0,0 1 0 0,2-2 0 0,-2 4 0 16,0-2 0-16,1 2 0 0,-1-1 0 0,-1 1 0 16,1-1 0-16,-2 3 0 0,1 1 0 0,1-3 0 15,-1 1 0-15,1-4 0 0,0 2 0 0,-1-3 0 16,1-3 0-16,0 0 0 0,0 0 0 0,0 4 0 0,0-4 0 16,1 5 0-16,-1-4 0 0,0-1 0 15,0 2 0-15,1-2 0 0,-1 1 0 0,-1-2 0 16,1-2 0-16,0 0 0 0,-1 3 0 0,-1 1 0 0,1 5 0 15,-1 1 0-15,-2 1 0 0,2-1 0 16,-2-2 0-16,0-1 0 0,0-1 0 0,1 0 0 0,-1 0 0 16,2 1 0-16,-2-2 0 0,0-1 0 0,0-2 0 15,2 1 0-15,-1-2 0 0,2-1 0 0,1-1 0 16,-1-2 0-16,1 2 0 0,1 1 0 0,0-1 0 0,2 1 0 16,-2 0 0-16,0 3 0 0,2-3 0 0,-2-2 176 15,0 2-48-15,1-1 0 0,-2 1 0 0,0-4-128 16,-2 2 0-16,1 0 0 0,0 0 0 0,0-3 0 0,-1 3 0 15,0 1 0-15,-1 1 0 0,0-3 0 16,0 2 0-16,0-1 0 0,-1 1 0 0,0-3 0 0,-1 4 0 16,1-2 0-16,0 0 0 0,-1 2 0 0,0-3 0 15,-2 0 0-15,1 2 0 0,1-1 0 0,-1 1 0 16,0-2 0-16,0 2 0 0,-2-2 0 0,2 0 0 16,0 0 0-16,0-4 0 0,0 4 0 0,1-3 128 15,0 2-128-15,-1-3 0 0,1 1 0 0,0 2 0 16,0-2 128-16,0 0-128 0,2 2 0 0,0-3 0 15,-1 2 0-15,1 0 0 0,1-1 0 0,1-4 0 16,1 2 0-16,0-2 0 0,2-1 0 0,-1 0 0 16,3 0 0-16,-1-4 0 0,2 1 0 0,-1 1 0 15,1 0 144-15,2 0-16 0,0-3-128 0,0 0 192 0,3-3-64 16,-1 3 0-16,2-2-128 0,0 1 144 16,3-2-144-16,-2 0 160 0,2 0-160 0,-2-1 128 0,2 4-128 15,-2-2 128-15,-1 1-128 0,0 1 0 0,2 0 0 0,-1 0 0 16,1 1 0-16,-1 1 0 0,1 2 0 0,0-4 0 15,0 0 0-15,0 0 0 0,2 3 0 0,-2-3 0 16,0 0 0-16,0-3 0 0,1 3 0 0,1 0 0 16,0 0 0-16,-2 0 0 0,2 0 0 0,-1 3 0 15,-1-3 0-15,1 0 0 0,-2 0 0 0,0 0 0 16,2 0 0-16,-2 0 0 0,2 0 0 0,-2-3 0 0,1 3 0 16,-1 0 0-16,-1 0 0 0,0 0 0 0,-1 0 0 15,0 0 0-15,-2 0 0 0,-1 0 0 0,-1 0 0 16,-2 0 0-16,1 3 0 0,-3-3 0 0,2 0 0 0,-3 0 0 15,2-3 0-15,-2 1 0 0,1 2 0 16,0-2 0-16,0 2 0 0,-1-3 0 0,2 3 0 16,-1-3 0-16,1-1 0 0,-1 2 0 0,0-2 0 0,0-2 0 15,0 4 0-15,0-2 0 0,-1 0 0 0,1 2 0 16,0-4 0-16,-1 2 0 0,0 1 0 0,2-3 0 16,-1 2 0-16,1-2 0 0,-1 0 0 0,1 0 0 15,0-3 0-15,1 2 0 0,-2-3 0 0,2 1 0 16,-1 2 0-16,0-4 0 0,0 3 128 0,-1-2 0 15,1-2 0-15,-1 0 0 0,1-1 48 0,-1 1 0 16,1 0 0-16,-2-1 0 0,1 0-176 0,1-2 0 0,-1 1 144 16,0-1-144-16,-1 2 0 0,0-3 0 0,-1 1 0 0,0 1 128 15,0-2-128-15,-1 1 176 0,1 2-176 0,-1-3 192 16,-1-2-192-16,1 2 0 0,1 0 0 0,-1-2 0 16,0 2 0-16,-2-1 0 0,2-2 128 0,0 0-128 15,-1 3 0-15,0-2 0 0,1-4 0 0,-1 3 0 16,1-1 240-16,0-2-48 0,0 1 0 0,-1 2 0 15,1 5-192-15,-1 2 176 0,1-6-176 0,-2-2 160 16,-1 1 64-16,1-1 16 0,-1 2 0 0,0-1 0 16,1 3-240-16,-1-2 0 0,0 2 128 0,-1 0-128 15,1-3 0-15,1 0 0 0,0 1 0 0,0 1 0 16,0-4 0-16,1 1 0 0,0 1 0 0,2-3 0 16,-1 2 0-16,1 2 0 0,0-1 0 0,0-3 0 0,1-4 0 15,1-7 0-15,-1 0 0 0,1 1 0 0,0 1 0 16,-1 2 0-16,0-1 0 0,-1 1 0 0,0 2 272 0,0 0-32 15,0 2-16-15,-1-1 0 0,1 0-224 0,-1-5 0 16,-1 3 0-16,1-3 0 0,0 1 0 0,0 2 0 16,-1 3 0-16,1-1 0 0,1-5 0 0,-1-1 0 15,1 0 0-15,0-1 0 0,1 1 0 0,-1-1 0 16,1 2 0-16,1-1 0 0,-1 0 0 0,0 1 0 16,-1-3 0-16,1 1 0 0,-1 3 0 0,0-3 0 15,0 3 0-15,0-3 0 0,0 1 0 0,0 1 0 16,-1-1 0-16,0 1 0 0,0 3 0 0,-1-3 0 15,0 1 0-15,-1 2 0 0,1-1 0 0,-2 1 0 0,2-3 0 16,-1 3 0-16,1 2 0 0,-1-2 128 0,2-1-128 16,-1-3 0-16,2 1 0 0,1-4 0 0,0 0 0 15,2 3 0-15,-1-2 192 0,1 3-16 0,0 1 0 16,1-1 0-16,0-4-176 0,-1 3 128 0,0 4-128 16,-1-6 128-16,2 1-128 0,-2-2 0 0,1 1 0 0,-3 0 0 15,1 5 0-15,0-2 0 0,-1-1 0 0,0 1 0 16,2 1 0-16,-4 2 0 0,2-3 0 0,-1-1 0 15,1 3 0-15,0-2 0 0,1-1 0 0,1-3 0 16,-1-2 0-16,3-1 0 0,-2 1 0 0,2 1 0 16,1-2 0-16,0 3 160 0,0-2-160 0,-2 2 160 15,2 6-160-15,-1-6 0 0,0 0-160 0,1-2 160 16,-3 5 0-16,2-2 0 0,0-5 0 0,1 1 0 0,-2 1 0 16,0 2 0-16,0 3 0 0,0 0 160 0,-1 1 32 0,1 3 0 15,-2 2 0-15,0-3 0 0,1 1-192 0,-1-3 0 16,-1 0 0-16,0-1 0 0,0 1 0 0,-1-1 0 15,1-1 0-15,0 1 0 0,1 1 0 0,-1-1 0 16,1-1 0-16,-1 3 0 0,1-1 0 0,0-1 0 16,-1 1 0-16,2 2 0 0,-2 0 0 0,0-2 0 15,-2-1 0-15,1 4 0 0,0 3 0 0,0-4 0 16,0-5 0-16,-3 2 0 0,1-2 0 0,0 5 0 16,0-4 0-16,-1 2 0 0,2 3 0 0,0 0 0 15,-2-1 0-15,1-2 0 0,2 2 0 0,-1 1 0 16,0 0 0-16,1 2 0 0,0 0 0 0,-2-5 0 15,2-4 0-15,0-2 0 0,1 1 0 0,-1 2 0 16,1-1 0-16,0 3 0 0,0 0 0 0,1 1 0 0,1 0 0 16,1 1 0-16,-2 2 0 0,2-3 0 0,0 3 0 15,0-1 0-15,-2 1 0 0,2-1 0 0,-2 1 0 0,0-3 0 16,1-1 0-16,-2-3 0 0,2 3 0 0,-1 0 0 16,0 1 0-16,-1 0 0 0,1 1 0 0,1 2 0 15,-2-1 0-15,1-1 0 0,-1 1 0 0,0-3 0 16,0 4 0-16,1-3 0 0,-1 0 0 0,0-1 0 15,0-1 0-15,1-1 0 0,-2 2 0 0,2-2 0 16,1 5 0-16,-1 0 0 0,-1 1 0 0,2-3 0 16,-2 1-128-16,0 2 128 0,0 0 0 0,-1 4 0 15,1 1 0-15,-1 4 0 0,0-1 0 0,-1-4 0 16,0 2-176-16,-1 0 48 0,2-2 0 0,-1 0 0 16,-1 4-48-16,2-1 0 0,0 1 0 0,0 4 0 15,1 1 176-15,0-1 0 0,0 4 0 0,1-2 0 16,0-1-192-16,0 2 0 0,2 0 0 0,-1-2 0 0,2 3 192 15,-2-2 0-15,2 2-144 0,0 0 144 0,1-1 0 0,-2 1 0 16,2 1-144-16,-1-1 144 0,1 0 0 0,0 1 0 16,0 3 0-16,-1-2 0 0,-1 0 0 0,2 4-128 15,-1-4 128-15,0 4 0 0,-2-1-224 0,1 1 16 16,-1 4 0-16,-1-2 0 0,1 0 208 0,-1 4 0 16,-1-2 0-16,0 2 0 0,0 0-240 0,0 2 48 15,-1 0 16-15,-1 0 0 0,1 2-32 0,-1 2-16 16,-1 0 0-16,-1 0 0 0,2 0 224 0,-3 1 0 15,1 3-160-15,-1-4 160 0,0 1 0 0,-1 2 0 16,0 1 0-16,-3 0 0 0,2 1 0 0,-2-1 0 0,1-3 0 16,-2 4 0-16,0-3 0 0,-1 0 0 0,0 0 0 15,-3 0 0-15,0-2 0 0,-2 1 0 16,0 0 0-16,-1-1 0 0,0 0 0 0,-2 1 0 0,-1-5 0 16,2 2 0-16,-1-2 0 0,1 0 0 0,-1 0 0 15,1-2 0-15,-1-2 0 0,0 0 0 0,3 2 0 0,-1-5 0 16,2 2 0-16,0-1 0 0,2-2 0 0,-1 0 0 31,1-1-960-31,1 0-112 0,3-2-16 0,-1-1-20496 0</inkml:trace>
  <inkml:trace contextRef="#ctx0" brushRef="#br0" timeOffset="99928.15">24641 4896 33167 0,'-3'-3'2944'0,"1"3"-2352"0,1 0-464 16,1 0-128-16,-2 0 192 0,1 3 0 0,-1-3 16 0,-3 3 0 0,-2 1 160 0,0 2 16 0,-2 3 16 0,1 3 0 0,-1 1-96 0,0 4-32 0,0 4 0 0,-1 5 0 0,0 2 128 0,-1 3 32 15,1 1 0-15,-1 5 0 0,0-1-48 0,-2 1-16 16,1 4 0-16,1-1 0 0,0-3-192 0,2-6-48 16,3-3 0-16,1-4 0 0,1-2-128 0,3-3 0 15,0-3 0-15,1-2 0 16,1 0-1152-16,0-2-144 0,0-3-48 0,2-2-14896 0</inkml:trace>
  <inkml:trace contextRef="#ctx0" brushRef="#br0" timeOffset="100392.77">25027 4912 15663 0,'-17'-3'1392'0,"5"3"-1120"0,0 3-272 0,3-1 0 16,4 2 2784-16,1-1 496 0,-2 4 112 0,-4 3 0 0,-4 6-2768 15,-9 8-624-15,-3 7 0 0,-1 1 0 0,0 6 0 0,2-5 0 16,0 4 0-16,2-5 0 0,3 2 352 0,2-2 32 15,3-1 16-15,4-5 0 0,2-4-80 0,4-4 0 16,4-2-16-16,3-2 0 0,4-2-304 0,2 1 128 16,1-3-128-16,2-2 0 0,2 0 160 0,2-2-160 15,1-1 128-15,1-4-128 0,2 2-192 0,2-7-112 16,0-1-16-16,1 1-16 0,1-4 144 0,0 0 16 0,-1-2 16 16,2-2 0-16,-2 0 288 0,0-2 48 0,-2 2 16 15,0-6 0-15,-2 1-64 0,1-2-128 0,-3-3 192 16,-1 0-64-16,-3 1-128 0,-2-1 0 0,-1-2 144 0,-3 2-144 15,-2 3 0-15,-3-3 144 0,-1 0-144 0,-4 0 0 16,-1-2 592-16,-3 2 16 0,0-2 0 0,-2 2 0 16,0 0 176-16,-1 0 48 0,0 3 0 0,0 3 0 15,0 1-624-15,0 3-208 0,0 4 144 0,0 2-144 16,1 4-896 0,0 2-256-16,1 3-48 0,0 2-13472 0</inkml:trace>
  <inkml:trace contextRef="#ctx0" brushRef="#br0" timeOffset="100883.32">25628 4987 11055 0,'-7'-6'480'0,"2"0"112"0,0 2-464 0,2 1-128 0,2 3 0 0,-2 0 0 0,1 0 1264 0,-5-2 224 16,-1 1 48-16,-5 1 16 0,-3 0 1296 0,-4 1 256 0,-1 3 48 0,-2 4 16 0,-1 2-1072 0,1 3-224 0,-2 1-32 15,3 3-16-15,-3 1-848 0,2 2-160 16,2 2-48-16,0-2 0 0,2 1-640 0,3 1-128 0,3-3 0 0,3-3 0 15,2-3 0-15,4 2 0 0,2-2 0 0,2 0 0 16,1 2 0-16,4 1 0 0,1-2 0 0,2 2 0 16,2-1-144-16,1-2 144 0,2 2-128 0,2-3 128 31,3-2-464-31,0-1-16 0,3-3 0 0,0-2 0 16,3-2-224-16,-1-2-64 0,3-2 0 0,0-2 0 0,0-2 768 0,-1-3 160 0,-2-1 32 0,1 1 0 15,-2-4 176-15,-2-2 32 0,-2-1 16 0,0-3 0 16,-3-3 16-16,-3-1 0 0,-2 1 0 0,-3-3 0 15,-2 0-128-15,-1 1-32 0,-3-2 0 0,-2 0 0 0,-2 3-272 0,-2-1 0 16,-2-1 0-16,-3 0 0 16,-2 2-480-16,-1 0-160 0,1 5-16 0,-2 3-16 15,2 4-544-15,-2 2-128 0,1 3 0 16,-1 2-16-16,2 6-176 0,0 0-16 0</inkml:trace>
  <inkml:trace contextRef="#ctx0" brushRef="#br0" timeOffset="101360.49">26148 4993 17503 0,'-4'-5'1552'0,"1"2"-1232"0,0 0-320 0,2 2 0 0,1 1 816 0,-1 0 96 0,-3-5 32 0,-2 0 0 0,-2 0 544 0,0-1 112 15,-2 0 32-15,1 2 0 0,1 1-1008 0,-1 3-208 0,0 3-32 0,-1 1-16 0,0 4-32 0,-2 2 0 0,-1 6 0 0,-4 3 0 16,3 2 96-16,-4 5 16 0,1 2 0 0,-4 4 0 15,1 5 288-15,-1 2 64 0,1 3 16 0,1-3 0 16,3 0-432-16,2-7-64 0,4-4-32 0,3-5 0 16,2-1 464-16,2-4 80 0,4-4 32 0,3-3 0 0,2-3-336 15,2-2-64-15,0-3-16 0,5-1 0 0,0-4-112 16,3-2-16-16,3-3-16 0,1-5 0 0,2 2-96 16,2-7-16-16,0-1 0 0,0-4 0 0,0-1-192 15,-1-1 0-15,-1-1 0 0,-2 0 0 0,-3-3 192 16,-2 2-48-16,-1 0-16 0,-5 2 0 0,-1-1-128 0,-3 1 128 15,-4 0-128-15,-1 1 128 0,-2 5-128 16,-3-2 0-16,-3 3 0 0,-3 1 0 16,0 0-576-16,-4 2-32 0,0-1-16 0,-3 3-17440 15</inkml:trace>
  <inkml:trace contextRef="#ctx0" brushRef="#br0" timeOffset="110547.13">22724 14557 23951 0,'-5'0'2128'0,"1"0"-1696"0,2 0-432 0,1 0 0 0,-1 0 656 0,1 0 48 0,-4 0 16 0,-1 0 0 0,-3 0-720 0,2 0 0 0,0 3 0 0,0-3 0 0,3 0 0 0,1 0 0 0,1 1 176 0,0-1-176 16,1 2 736-16,0-2 32 0,2 3 16 0,0-3 0 15,-1 3 112-15,2 0 0 0,-1-3 16 0,-1 4 0 16,1-4 128-16,-1 0 32 0,0 0 0 0,0 0 0 16,0 0 0-16,0 0 0 0,0 0 0 0,0 0 0 15,19 6-496-15,-13-6-80 0,1-3-32 0,4 2 0 0,2-1-80 16,0-2-32-16,3 1 0 0,0 0 0 0,2 0-80 15,0 1-16-15,2 1 0 0,0-2 0 0,1 3-128 0,1-2-128 16,0 0 144-16,2 2-144 0,-1 0 0 0,1 0 0 16,-1 0 0-16,2 2 0 0,1-2 0 0,0-2 0 15,1 2 0-15,0 0 0 0,2-3 0 0,1 0 0 16,0-1 0-16,3 2 0 0,-1-4 192 0,2 0-48 16,2-1-16-16,1 1 0 0,-1-1 112 0,4 1 16 15,-1-1 0-15,0 4 0 0,-6-3-112 0,3 3-16 16,0-1 0-16,-2 4 0 0,-1-2-128 0,-9 2 0 15,-6 0 0-15,-1 0-176 0,1 2 176 0,1-2 0 16,0 4 0-16,-5-1 0 0,0-3 0 0,-2 3 0 0,0 0 0 16,-4-3 128-16,0 1-128 0,-2 1 0 0,-1-2 0 15,-2 0 0-15,0 0 0 0,-3-2 0 0,0 2 0 0,-3-1 0 16,-2 1 0-16,-1-3 0 0,-4 1 0 16,-1 1 0-16,0-2-304 0,-2 1-16 0,-5 0-16 0,-2 2 0 15,-2-2 32-15,0 2 16 0,-2 0 0 0,1 0 0 16,1 2-32-16,-1 0 0 0,-1 3 0 0,-1-2 0 15,0 1 48-15,-1 2 0 0,0-2 0 0,2 2 0 16,-2 0 272-16,2-1-192 0,3-1 192 0,-1-3-160 16,-2 4 160-16,2-5 0 0,-1 1 0 0,-1-1 0 15,1 3 0-15,-1-3 0 0,-1 0 0 0,1 0 128 16,0 0-128-16,-1 0 0 0,1 0 0 0,0-3 0 16,4 2 0-16,1-1 0 0,-1 2 0 0,0-3 0 15,0 2 0-15,-1 1 0 0,0 0 0 0,0 0 0 16,-1 0 0-16,-2 1 0 0,2 2 0 0,0-3 0 15,-2 2 0-15,2 2 0 0,-1-4 0 0,2 2 0 0,1-2 0 0,0 1 0 16,2-1 0-16,0 0 0 0,3 0 128 0,1 0 0 16,-1 0 0-16,2 0 0 0,1 0 32 0,1-1 16 15,0 1 0-15,1-2 0 0,2-1-48 0,1 2 0 16,2-1 0-16,0-1 0 0,1 2-128 0,2 1 0 16,1-4 0-16,-1 4 0 0,2-2-192 0,3-2-128 15,2 2-32-15,2-2-12320 16,4 1-2480-16</inkml:trace>
  <inkml:trace contextRef="#ctx0" brushRef="#br0" timeOffset="112130.87">25093 14186 18431 0,'3'-2'1632'0,"-2"-1"-1312"0,2 2-320 0,-2 1 0 0,1-3 1616 0,-1 3 256 0,2 0 48 0,-1-2 16 0,3 1-1520 0,2-2-416 0,0 0 128 0,-1 3-128 15,-1 0-272-15,-2 0-112 0,0 0-32 0,-1 3 0 0,-1 0 416 0,-1-2 144 0,0 4 0 0,-1-1 0 0,-1 2 1040 16,1 0 208-16,-3 1 32 0,1 2 16 0,-1 1 144 16,-1 2 16-16,-1-2 16 0,-2 3 0 0,2-1-352 0,-4-2-80 15,0 2-16-15,-2 2 0 0,-2 1-464 16,-2 1-112-16,0 2-16 0,-4 1 0 0,-1 3-192 16,-2 0-32-16,-1 4-16 0,0 0 0 0,-2 1-32 15,1 2-16-15,-1-1 0 0,1 2 0 0,1-2-288 16,-1 3 0-16,1-5 0 0,1 2 0 0,2 0 0 0,0-5 0 15,2-1 0-15,2-3 0 0,1 0 0 0,1-3 0 16,1-1 0-16,1-3 0 0,2 2-176 0,-2-4 176 16,3-2-192-16,1 0 192 15,1-3-672-15,2-2-32 0,1 0 0 0,3-2 0 16,-1-2-2112-16,2 1-416 0</inkml:trace>
  <inkml:trace contextRef="#ctx0" brushRef="#br0" timeOffset="112695.25">24563 14285 27647 0,'-11'-4'2448'0,"3"2"-1952"16,2-2-496-16,1 0 0 0,4 2 1232 0,1 2 160 0,0-3 16 0,-1 0 16 0,-2-1-1040 0,1-5-192 0,-1-1-64 0,2 2 0 0,1 0-128 0,0 2 0 0,1 0 0 0,1 0 0 0,-1 3 576 0,0 2 144 16,0 1 32-16,0-2 0 0,1 4 480 0,0-2 112 15,2 1 0-15,-2 2 16 0,3 1-720 0,0-1-160 16,1 2-32-16,1-1 0 0,0 2 32 0,0-2 0 16,1 1 0-16,1 1 0 0,-1 1-112 0,2 2-32 0,1 1 0 15,2-4 0-15,-2 4-96 0,2-4-32 0,1 3 0 16,1 1 0-16,1 0-48 0,0 2-16 0,1-2 0 15,2 3 0-15,-1 5 48 0,2-1 0 0,0 4 0 0,2 1 0 16,0 3-48-16,1-3 0 0,-5 1 0 0,4 3 0 16,4 5-144-16,0 3 0 0,2-2 0 15,-4-1 0-15,1-1 0 0,-1-2 0 0,0 0 0 0,0-2 0 16,-2-2 176-16,-1-2-48 0,-1 2-128 0,0-3 192 16,-2-1-16-16,2-2-16 0,-4-3 0 0,-2-1 0 15,-1-4-160-15,-2-2 0 0,-1-1 0 0,-2-4 0 16,-1 0-464-1,-3-3-32-15,-2 0 0 0,-2-5-13648 0,-1 1-2720 0</inkml:trace>
  <inkml:trace contextRef="#ctx0" brushRef="#br0" timeOffset="119541.95">21426 13987 4607 0,'-2'-3'400'0,"2"3"-400"0,0-2 0 0,-1 1 0 0,1 1 1248 16,0 0 160-16,-1 0 48 0,0 0 0 0,0-3 16 0,-1 1 16 0,1 2 0 0,1 0 0 0,0 0-128 0,0 0-16 0,0 0-16 0,0 0 0 0,0 0-304 0,-12 16-64 0,10-11-16 0,1-1 0 15,1-2 448-15,-1-1 80 0,0 2 32 0,1-3 0 16,0 0 336-16,1 0 64 0,1-3 16 0,0 2 0 16,0-4-848-16,-2 5-176 0,0 0-16 0,0 0-16 15,0 0-320-15,14-16-64 0,-12 12-16 0,-1 4 0 16,1-3-192-16,-1 3-32 0,0 0-16 0,0 0 0 0,-1 0-96 0,2 0-128 16,-1 0 176-16,-1 1-176 0,1 1 192 15,-1-2-64-15,0 0 0 0,0 0-128 0,0 0 272 16,0 0-48-16,0 0-16 0,0 0 0 0,0 0-16 0,0 0-16 15,0 0 0-15,0 0 0 0,0 0 32 0,0 0 16 16,0 0 0-16,0 0 0 0,0 0 0 0,21 0 0 16,-18-3 0-16,-2 3 0 0,0-3-96 0,0 3-128 15,2-2 176-15,-2 0-176 0,2 2 224 0,-2 0-64 16,1 0-16-16,1 0 0 0,0 2-144 0,0 0 192 16,1 1-192-16,-2-2 192 0,2 1-192 0,-1 1 128 15,1-2-128-15,0 1 128 0,1-2-128 0,1 3 0 16,0-3 0-16,0 0 0 0,1 0 0 0,0 0 0 0,2 0 128 15,1 0-128-15,-2 0 192 0,2-3 16 0,1 3 0 16,2-3 0-16,0 0-80 0,1 1 0 0,-2 1-128 0,2-2 192 16,-2 1-64-16,-1 0 0 0,0 0-128 15,-1-1 192-15,-1 2-192 0,0 1 176 0,-2 0-176 0,-2 0 160 16,1 0-160-16,-2 0 128 0,2 0-128 0,0 1 128 16,0 2-128-16,3-1 0 0,-2-2 0 0,2 2 0 15,0 0 0-15,-1 1 0 0,1-3 0 0,-1 1 0 16,0 1 0-16,0-2 0 0,-1 0 0 0,2 0 0 15,-2 0 0-15,2 0 0 0,-1 0 0 0,0-2 0 16,0 2 0-16,1-1 0 0,-1 1 0 0,-2 0 0 16,-3 0 0-16,1 0 0 0,2-3 0 0,1 3 0 0,0 0 0 15,0 0 0-15,1 0 0 0,-2 0 0 0,-1 0 0 0,-1 0 0 16,-1 0 0-16,1 3 0 0,0-3 0 16,-2 3 0-16,1 0 0 0,-2-3 0 0,0 3 0 0,0 0 0 15,1-3 0-15,-2 1 0 0,0 2 0 0,1-2 0 16,-1 1 0-16,1 1 0 0,-1-3 176 0,0 1 0 15,0 2 0-15,1-3 0 0,-1 2-176 0,2-2 192 16,-1 0-192-16,-1 0 192 0,0 0-192 0,0 0 0 16,0 0 0-16,0 0 0 0,0 0 0 0,0 0 0 15,0 0 0-15,0 0 0 0,20-6 0 0,-19 6 0 16,0 0 0-16,0 0 0 0,1 0 0 0,-2 0 0 16,0 0 0-16,0 0 0 0,1 0 0 0,-1 1 0 15,0 2 0-15,0-3 0 0,0 0 0 0,0 0 0 16,0 0 0-16,0 0 0 0,0 0 0 0,0 0 0 15,0 0 0-15,0 0 0 0,0 0 0 0,0 0 0 0,0 0 0 16,0 0 0-16,0 0 0 0,0 0 0 0,0 0 0 0,0 0 0 16,0 0 0-16,0 0 0 0,0 0 0 0,0 0 0 15,-10-20 0-15,6 17 0 0,0 1 0 0,1 1 0 16,0-2 0-16,0 1 0 0,-1 0 0 0,0 0 0 31,0 2-1040-31,1-4-96 0,-1 2-16 0,2 1-19680 0</inkml:trace>
  <inkml:trace contextRef="#ctx0" brushRef="#br0" timeOffset="120842.13">22076 13934 15663 0,'-1'0'1392'0,"1"0"-1120"0,0 1-272 0,-1-1 0 0,1 0 480 0,0 0 32 16,0 1 16-16,-2 1 0 0,1 0 400 0,-1-2 80 0,-1 1 16 0,3-1 0 0,0 0 192 0,0 0 64 0,0 0 0 0,0 0 0 0,0 0-592 0,0 0-112 0,0 0-32 0,0 0 0 15,0 0 272-15,0 0 48 0,-13 18 16 0,11-15 0 16,2-2 128-16,-1 2 16 0,0-1 16 0,-2 2 0 16,2-1-336-16,0 0-64 0,0 0 0 0,0 0-16 15,1-3-480-15,-2 3-144 0,1-2 0 0,1 2 0 16,0-3 256-16,0 0-64 0,0 0-16 0,0 0 0 16,1 0 240-16,-1 0 48 0,0 0 16 0,0 0 0 15,0 0-112-15,0 0-32 0,0 0 0 0,0 0 0 16,0 0-160-16,0 0-48 0,0 0 0 0,0 0 0 0,0 0 64 15,0 0 0-15,0 0 0 0,0 0 0 0,0 0 64 0,0 0 0 16,0 0 16-16,0 0 0 0,0 0-144 0,0 0-128 16,0 0 144-16,0 0-144 0,0 0 0 0,0 0 0 15,0 0 0-15,0 0 0 0,0 0 0 0,0 0 0 16,0 0 0-16,0 0 0 0,0 0 0 0,0 0 0 16,0 0 0-16,0 0 0 0,0 0 160 0,0 0-160 15,0 0 160-15,0 0-160 0,0 0 224 0,0 0-48 16,0 0-16-16,0 0 0 0,0 0-32 0,0 0-128 15,0 0 192-15,-19-4-64 0,17 4-128 0,1 0 160 0,0 0-160 16,0 0 160-16,-1 0-32 0,0 1 0 0,2-1 0 0,-1 0 0 16,-1 0-128-16,1 0 128 0,1 0-128 0,0 0 128 15,0 0-128-15,0 0 128 0,0 0-128 0,0 0 128 16,0 0 112-16,0 0 16 0,0 0 0 16,0 0 0-16,0 0-112 0,-10-20-16 0,8 14 0 0,-1 3 0 15,0-4 0-15,-1 1 0 0,0 0 0 0,-1 0 0 16,0 0 48-16,0-3 0 0,0 2 0 0,-1-2 0 15,1 1 0-15,-1 0 0 0,1-2 0 0,-1 0 0 16,1 1 16-16,-1-1 0 0,1 2 0 0,0 0 0 16,-1 0-64-16,1 0-128 0,-1 2 192 0,-1 0-64 15,2 1-128-15,-1 0 0 0,0 3 0 0,0-2 0 16,0 1 0-16,0 0 0 0,-1 0 0 0,1 0 0 16,0 3 0-16,0-3 0 0,1-1 128 0,-1 2-128 0,2 1 0 15,0-2 0-15,1 1 0 0,0 0 0 0,1 0 0 0,-1-1 0 16,2 2 0-16,0 1 0 0,-1-2 0 15,0 2-224-15,1 0 80 0,1 0 16 16,-1 0-672-16,-1-3-128 0,2 3-32 0,2 0-20016 16</inkml:trace>
  <inkml:trace contextRef="#ctx0" brushRef="#br0" timeOffset="122475.93">21485 13453 5519 0,'-1'3'496'0,"0"-1"-496"0,-1-1 0 0,1 0 0 16,0 2 816-16,0-3 64 0,-1 3 16 0,-1 4 0 0,-1-1 160 0,-1 0 32 0,1 0 16 0,2 0 0 0,-1 0 208 0,1-2 32 0,1-1 16 0,-2-3 0 0,3 1 384 0,-1-1 80 0,1 2 16 0,0-4 0 16,0 2-80-16,0 0-16 0,0-1 0 0,1 1 0 15,-1 0-512-15,0 0-96 0,0 0-32 0,0 0 0 16,0 0-304-16,0 0-64 0,0 0-16 0,0 0 0 16,0 0-320-16,-11 16-64 0,10-13-16 0,0 0 0 15,-2-2-144-15,1 2-48 0,0 0 0 0,1 1 0 16,0-1 208-16,0 0 48 0,1 0 0 0,0-1 0 0,1-1-176 15,-1 2-16-15,2-1-16 0,1-2 0 0,-1 2-32 0,1 0 0 16,1-2 0-16,-2-2 0 0,2 2 16 0,-1-2 0 16,1 2 0-16,-1 0 0 0,0-2 32 0,1 2 0 15,0-3 0-15,-1 2 0 0,1 1-64 0,0-2 0 16,1-1 0-16,-1 2 0 0,-1-1 16 0,1-2 0 16,0 1 0-16,-1 2 0 0,0-4 64 0,1 4 16 15,-1-5 0-15,1 1 0 0,0 0-16 0,-1-1 0 16,1-1 0-16,0 1 0 0,2-2 32 0,-2 0 0 15,2-3 0-15,0 1 0 0,0 0-240 0,0 0 128 16,2-1-128-16,-2 1 0 0,-1 3 128 0,1-4-128 16,3 1 0-16,-2-2 144 0,1 0 0 0,0 1 0 15,-1 1 0-15,-1 1 0 0,0-1-144 0,-1 1 0 16,-1 3 144-16,0 2-144 0,1-2 0 0,-1 0 0 16,0 0 0-16,-2 2 0 0,1-2 0 0,-1-1 0 15,1-1 0-15,-1 3 0 0,-1 5 0 0,1-3 0 0,-2 0 0 16,1 0 0-16,0 1 0 0,0 2 0 0,-1-2 0 15,0 2 0-15,2-2 0 0,-1 0 0 0,-1 0 0 0,1 0 0 16,-1 2 0-16,1 0 0 0,1-4 0 0,-2 4 128 16,1-4 0-16,0 4 16 0,2 0 0 0,-2-2 0 15,0-1-144-15,0 0 128 0,0 3-128 0,2-4 128 16,-2 2-128-16,0-2 0 0,1 1 0 0,0 0 0 16,1-1 0-16,-1 1 128 0,1 0-128 0,-1-2 0 15,0 4 0-15,1-2 0 0,1-1 128 0,-3 2-128 16,1-2 192-16,0 4 16 0,-1-2 0 0,0 1 0 0,0 1 0 15,-1-3 0-15,2 3 0 0,-2 3 0 0,0-3-64 16,1 0-16-16,-1 0 0 0,0 1 0 0,0-1-128 16,0 0 0-16,0 0 0 0,0 0 128 0,0 0-128 15,0 0 0-15,0 0 0 0,0 0 128 0,16 21-128 0,-12-15 0 16,2 1 0-16,-1 2 0 0,1-2 0 16,1 6 0-16,2 2 0 0,3 1 0 0,2 2 0 0,1 2 0 15,1 0 0-15,1 1 0 0,2 1 0 0,-1 0 0 16,1 1 0-16,-2-1 0 0,0 0 0 0,1 3 0 15,-1-3 0-15,0 3 0 0,1-3 0 0,-2-2 0 16,0-4 0-16,-1-1 0 16,-4-3-608-16,0-2 0 0</inkml:trace>
  <inkml:trace contextRef="#ctx0" brushRef="#br0" timeOffset="125226.68">24531 14049 1839 0,'-2'-1'160'0,"1"-3"-160"0,0 4 0 0,1-3 0 0,-1 3 1344 0,1 0 256 0,0 0 32 0,-1 0 16 0,-1 0 1232 0,0 0 256 0,-1 0 64 0,3 0 0 0,0 0-464 0,0 0-96 16,0 0-16-16,0 0 0 0,-18 10-304 0,14-7-64 15,2 0-16-15,0 0 0 0,0 1-960 0,1-2-208 0,-1-2-48 0,2 1 0 16,0 2-624-16,0-3-128 0,2 0-16 0,-1 0-16 16,3 0-240-16,-2 0 128 0,2-3-128 0,0 2 0 15,0 1 160-15,1 0-160 0,0 0 160 0,0 0-160 16,1 0 256-16,-1-2-64 0,3 4 0 0,-1-2 0 16,1 1 16-16,-1 2 0 0,2-3 0 0,-1 2 0 15,1 2-80-15,1 0 0 0,0-1-128 0,0 2 192 16,1-1-64-16,-1-1-128 0,1 0 176 0,1 0-176 15,2-3 256-15,-1 0-64 0,4 0-16 0,0-5 0 16,1 1 16-16,1 0 0 0,-1-2 0 0,2 0 0 16,3 0-192-16,-1-4 128 0,0 4-128 0,-1 0 128 15,-1-1-128-15,-2 1 0 0,1-2 0 0,-4 4 0 0,-2 0 0 16,0 2 0-16,-1 0 0 0,0 0 0 0,0-1 240 0,-2 3 16 16,-1-1 0-16,0 1 0 0,-2 1-112 15,1-1-16-15,1 3 0 0,-2-3 0 0,3 0 0 0,-3-3 0 16,1 2 0-16,0 1 0 0,3-2-128 0,1-2 0 15,0 2-192-15,0-2 192 0,1-1 0 0,0 0 0 16,1 0 0-16,0-1 0 0,0 0 0 0,1-1 0 16,1 3 0-16,-1-3 0 0,0 1 0 0,-1 1 0 15,-2 0 0-15,0 3 0 0,1-2 0 0,-3-1 0 16,-2 4 0-16,1-2 0 0,-2 0 0 0,-2 3 0 16,1 0 0-16,-2 0 0 0,1 0 0 0,0 0 0 15,-1-3 0-15,1 3 0 0,-3 0 240 0,2 0 64 16,-2 0 16-16,1-2 0 0,-1 4-320 0,-2-2 128 0,1 3-128 15,-1-3 0-15,0 0 0 0,0 0 0 0,-1 1 0 0,0 1 0 16,0-2 352-16,-2 0-32 0,3 0-16 16,0 0 0-16,0 0-304 0,0 0 0 0,-21 7 128 0,16-7-128 15,2 2 0-15,-1-2 160 0,-1 1-160 0,1-1 128 16,1 3-128-16,-2-3 0 0,2 0 0 0,-1 0 128 16,1 0-128-16,-1 0 0 0,0 0 0 0,1 1 0 15,-2-1 0-15,1 0 0 0,0 0 0 0,1 0 0 16,-1 0 192-16,0 0 16 0,2-1 0 0,0 1 0 15,0-3 0-15,1 2 0 0,-1-1 0 0,1-1 0 16,-1-1-208-16,0 2 176 0,0 1-176 0,-2-2 160 16,2 0-32-16,-2 0-128 0,-1 1 192 0,0 0-64 0,2-1 96 15,-2 3 16-15,-3-3 0 0,-2 1 0 0,0 0-48 0,0 0-16 16,1 2 0-16,-1 0 0 0,1-2-176 16,0 0 128-16,2 0-128 0,1-1 128 0,1 2-128 0,1-1 0 15,-1-1 0-15,0 2 0 0,2-3 0 0,-2 2 0 16,1-2 0-16,-1-1 0 0,1 1 0 0,-1 1 0 15,0-1 0-15,0 1 0 0,0 0 0 0,-1-2 0 16,0 1 0-16,0 0 0 0,0 2 0 0,-2-1 0 16,2 2 0-16,0-1 0 0,1 1 0 0,0-2 0 15,-1 3 0-15,1 0 0 0,0 0 0 0,1 0 0 16,1 0 0-16,0 0 0 0,1 0 0 0,0 0 0 16,2 0 0-16,0-2 0 0,0 0 0 0,2 2 0 15,-1-2 0-15,-1 2 0 0,0 0 0 0,0 0 0 16,0 0 0-16,12-19 0 0,-8 16-304 0,0-4 16 15,-2 1 0-15,1-2 0 16,0 0-384-16,0-1-80 0,-1 2-16 0,-2-3 0 16,1-1-304-16,-2 1-64 0,-1 0-16 0,-4-6-19936 0</inkml:trace>
  <inkml:trace contextRef="#ctx0" brushRef="#br0" timeOffset="-175157.75">20040 13487 12895 0,'-3'-1'1152'0,"3"0"-928"0,0 1-224 0,1-3 0 16,1 2 672-16,-2 1 96 0,2-2 0 0,-1-4 16 0,3-1 48 0,1 1 0 0,0 0 0 0,0 2 0 0,-1 1-704 16,-2 0-128-16,2 1 0 0,-2 2 0 0,-1 2 0 0,1-2 192 0,-1 3-48 0,-2 0 0 0,-1 0 1152 0,0 2 240 0,-1 1 32 0,0 3 16 15,-1-3-112-15,0 2 0 0,2 2-16 0,-2-2 0 16,0 3-368-16,2 0-80 0,-1 0-16 0,2 3 0 15,1-2-240-15,-1 4-48 0,2-1-16 0,0 5 0 16,1 0-240-16,0 2-32 0,1 5-16 0,0 1 0 16,2 7-16-16,2 1 0 0,1 5 0 0,0 2 0 15,1 8-384-15,0-1 0 0,1 1 0 0,-3 0 0 0,1-7 0 16,-2 10 0-16,1 6 0 0,1-3 0 0,-2 0 0 16,-1-4 0-16,1-2 0 0,-1-3 0 0,1 1 0 15,1 0 0-15,-3-5-144 0,1-1 144 0,2-4 0 16,-5-1 0-16,2 0-128 0,-1 0 128 15,1-10-464-15,0 0-48 16,0-3 0-16,-1-5 0 0,2-1-1984 0,-2-7-416 0</inkml:trace>
  <inkml:trace contextRef="#ctx0" brushRef="#br0" timeOffset="-173556.73">20423 13456 15663 0,'-8'4'1392'0,"2"-1"-1120"0,4-2-272 16,1 1 0-16,1-2 944 0,-2 0 128 0,-1 3 16 0,-2-2 16 0,-2 2 304 0,3-1 64 0,1 2 16 0,3-4 0 0,3 2-656 0,0-2-128 0,5 0-16 0,-1 0-16 16,1 1 240-16,0 2 48 0,0 3 16 0,-2 0 0 15,-1 2 144-15,-3 3 32 0,1 2 0 0,-3 6 0 16,0 3-192-16,0 3-16 0,-2 1-16 0,1 9 0 0,-3 9-208 0,3 7-32 15,0 2-16-15,2 4 0 0,0 1-432 16,3 5-96-16,2 3-16 0,2-2 0 0,3-1-128 16,0 2 0-16,1-1 0 0,2 0 0 0,1 1 272 15,0 0-16-15,1 0-16 0,-1-5 0 0,-3-2-32 16,-1-3 0-16,0 0 0 0,-2-1 0 0,-2-1-208 0,-2-2 144 16,0-4-144-16,0-5 128 0,-1-2-128 0,-3-4 0 15,0 2 0-15,-3-1 0 0,-2-2 0 0,0-3-192 16,2-1 32-16,-2-5-12560 15,1-5-2512-15</inkml:trace>
  <inkml:trace contextRef="#ctx0" brushRef="#br0" timeOffset="-171894.48">25832 13426 13823 0,'0'-2'1216'0,"0"0"-960"16,0 2-256-16,1-3 0 0,0 2 1008 0,2 1 144 0,-1-5 48 0,3 1 0 0,1-4-1200 0,2-2-320 0,-1 3-32 0,0-3 0 0,-2 1 1328 0,0 3 272 0,-1-3 48 0,-3 4 16 0,0 0 784 15,-2 2 144-15,1 0 48 0,-2 2 0 0,-1 1-304 0,0 4-48 16,0-2-16-16,-1 4 0 0,1 4-816 0,0 2-160 15,-1 5-48-15,1 2 0 0,-2 6-576 0,1 0-128 16,2 7-32-16,-1 0 0 0,3 5-160 0,-1 4 160 16,2 5-160-16,0 3 160 0,2 6-160 0,-1-6 192 15,1-3-192-15,1 7 192 0,-1 4-192 0,2 3 192 0,0 2-192 16,1-1 192-16,-2-1-192 0,0 0 192 0,-1-6-192 0,-3 3 192 16,-1-4-192-16,-1-1 0 0,0 0 0 15,-1-4 0-15,0-3 0 0,1 2 0 0,-2-3 0 16,0 0 0-16,2-2 0 0,-1-5 0 0,1-1 0 0,1-5 0 15,0-5 0-15,1-2 0 0,1-4 0 0,1-1 0 32,2-7-528-32,-2-2-96 0,2-1-16 0,0-6-17296 0</inkml:trace>
  <inkml:trace contextRef="#ctx0" brushRef="#br0" timeOffset="-170979.26">26163 13292 9215 0,'0'-4'816'15,"0"2"-656"-15,1 2-160 0,-1-3 0 0,1 2 416 0,-1 1 48 0,2-2 16 0,0-2 0 0,-1 1 864 0,2-3 192 0,-2 3 16 0,-1-1 16 0,0 4 672 0,-1 1 144 0,0 2 32 16,-2 0 0-16,2 0-80 0,0 0-16 0,1 4 0 0,1-1 0 16,1 4-976-16,1 2-208 0,2 2-48 0,1 7 0 15,3 3-464-15,1 5-112 0,-2 6 0 0,3 7-16 16,3 5-128-16,0 4-32 0,0 9 0 0,-3 0 0 16,1 8-96-16,-3-3-32 0,0-2 0 0,-1-4 0 15,-2-2 16-15,0-3 0 0,-1-3 0 0,-1 2 0 16,-1-2-32-16,1 0 0 0,0-4 0 0,-1 1 0 15,0-4-192-15,1 0 128 0,-3-2-128 0,1-1 0 16,0-1 0-16,-2-2 0 0,0 0 0 0,0-4 0 16,-2-1 0-16,1-2 0 0,0-2 0 0,1-4 0 15,-1 0 0-15,1-6 0 0,0 0 0 0,1-5 0 16,0-2-480-16,2-3 16 0,2 1 0 0,-2-8-18080 16</inkml:trace>
  <inkml:trace contextRef="#ctx0" brushRef="#br0" timeOffset="-138154.96">26714 14876 9215 0,'-6'3'816'0,"0"-3"-656"0,1 0-160 0,1 0 0 0,2 0 3232 0,2 0 608 0,-1 0 128 0,-2 0 32 0,0 0-2000 0,-1 0-400 0,0 0-64 16,2-3-32-16,-1-1-480 0,3 2-80 0,1-2-32 0,2 2 0 0,1-4 48 0,1 2 16 0,1-2 0 0,2 2 0 0,2-2-80 0,1 0 0 0,2-1-16 0,0 1 0 16,2 0-304-16,0 0-64 0,1-2-16 0,0 0 0 0,3-1-288 15,-2 2-48-15,2-3-16 0,0 4 0 0,-3-3-16 16,1 5-128-16,-3 1 192 0,0 0-64 16,-3 3-128-16,-1 3 0 0,-3 0 0 0,-2 1 128 0,-1 5-128 0,-3 1 160 15,-2-1-160-15,-1 1 160 0,-3 3-160 0,-3 1 192 16,0 0-192-16,-5 2 192 0,0 3-192 0,-5 2 0 15,1-1 0-15,-2-2 0 0,0 4-144 0,-2 1 144 16,0-4-192-16,0 2 192 0,0-2 0 0,0 1 0 16,1-2 0-16,1 0 0 0,3-1 0 0,1-3 0 15,2 2 0-15,0-2 0 0,2 3 0 0,3-1 0 16,-1-2 0-16,3 2 0 0,2 1 0 0,0-1 0 16,4 0 0-16,2-1 0 0,0 1 0 0,3-3 0 15,4 2 0-15,-1 1 0 0,3-3 0 0,1-1 0 16,1-1 0-16,1 0 0 0,1-1 0 0,2-4 0 0,0 0 0 15,0-2 0-15,0-1-320 0,0-2 32 0,3 1 16 16,2-2-18128-16</inkml:trace>
  <inkml:trace contextRef="#ctx0" brushRef="#br0" timeOffset="-109021.59">26608 13168 10127 0,'4'-6'896'0,"-3"0"-704"0,0 4-192 0,1 2 0 0,-1-3 672 0,0 2 96 0,1-3 32 0,2-5 0 0,2 3 208 0,-1-4 32 0,1 0 16 0,-1 4 0 0,-1 0 736 16,-1 0 160-16,0 2 32 0,1 2 0 0,-1-1 208 0,0 2 48 0,2-1 16 0,-1-2 0 0,2 1-704 0,-1 1-144 16,1-2-16-16,0 2-16 0,1-2-496 0,-1 0-112 15,0 2 0-15,0-2-16 0,0 0-368 0,-1-1-80 16,1 2-16-16,-1-1 0 0,2 0-160 0,-1-1-128 16,0 2 144-16,0-4-144 0,2 5 0 0,-1 1 128 15,0-3-128-15,1 4 0 0,-2 0 0 0,1 1 128 0,1 2-128 16,-2 0 0-16,1 1 192 0,1 1-48 15,-1 1-16-15,1 1 0 0,-2 0-128 0,0 2 192 16,0-2-192-16,0 2 192 0,-1 3-192 0,0-1 160 0,0 2-160 16,0 1 160-16,0-1-160 0,0-1 128 0,0 4-128 15,1-2 128-15,-1 1-128 0,1 1 0 0,1 0 0 16,-3 0 128-16,1-1-128 0,2-2 0 0,-2 0 0 16,-3-1 0-16,0 0 0 0,0 1 0 0,-4 0 0 0,-1 0 0 15,-1 0 0-15,-3 2 0 0,-2-1 0 0,-1 1 0 16,-1 1 0-16,-3 0 0 0,1 0 0 0,-3 0 0 15,0 1 0-15,-3-1 0 0,2-2 0 0,-2-2 0 16,-2 1 0-16,0-1 192 0,1-2-192 0,-1-4 192 16,3 1-192-16,-1-2 0 0,1-1 0 0,0-1 0 15,1-3 0-15,3 0 0 0,2-3 128 0,0-1-128 0,-1-1 0 16,2-2 0-16,1-2 0 0,2 2 0 0,3 1 0 16,-1 0 128-16,1-4-128 0,0-1 0 0,0 1 256 0,1 0-16 15,2 1-16-15,0 2 0 0,2 1-224 16,0 2 0-16,3-2 0 0,-2 2 0 0,3 1 0 0,1 1 176 15,1 1-176-15,1-2 160 0,3 3-160 0,0 0 160 16,4 0-160-16,-1 0 160 0,3 3-160 0,0 0 0 16,2-1 0-16,0 3 0 0,1 1 0 15,-2 0 0-15,0 0 128 0,0 4-128 0,-3-2 0 0,1 0 0 16,-1 5 0-16,-2-4 0 0,1 1 160 0,-1 0-160 16,2 1 192-16,-1-1-192 0,1-2 256 0,1 0-64 15,-1-2-16-15,1 2 0 0,1 1-176 0,2-3 0 16,-1-4 0-16,-3 2 0 0,-5-4 0 0,4 2 0 15,3-4 0-15,2 2 0 0,3-4 0 0,0-1 0 0,0-1 0 16,0-1-176 0,2-2-624-16,0 2-128 0</inkml:trace>
  <inkml:trace contextRef="#ctx0" brushRef="#br1" timeOffset="-90586.36">22557 13214 18431 0,'-4'0'1632'0,"1"3"-1312"0,2-3-320 0,-1 2 0 0,2-2 0 0,-2 1 0 0,-2 2 0 15,-1-1 0-15,-2 4 128 0,-2-2 96 0,0 2 32 0,2 0 0 0,1 2 1232 0,0-2 256 0,-1 0 48 0,3 0 16 0,-1 1-32 0,1-1-16 16,0 0 0-16,0 1 0 0,1 0-640 0,-1 1-128 16,0 0-32-16,1 0 0 0,-1 5-592 0,-1-3-128 15,-1 4-32-15,0 0 0 0,-1-2-208 0,1 2 0 16,0 1 0-16,0 1 0 0,0-1 464 0,1 1 0 15,1-4 0-15,0 2 0 0,2 1-160 0,1-2-48 0,1 2 0 16,1 1 0-16,3-2-256 0,-2 1 128 0,3 1-128 16,0 0 0-16,0 0 0 0,0-1 0 0,0-2 0 15,0 2 0-15,0-1 0 0,1-2 0 0,-1 2-128 16,1-3 128-16,0-1-256 0,0 0 32 0,2-2 16 0,0-2 0 31,1-2-1120-31,2 2-208 0,2-2-64 0,-1 0-13664 0</inkml:trace>
  <inkml:trace contextRef="#ctx0" brushRef="#br1" timeOffset="-89992.42">22743 13503 23951 0,'-5'2'2128'0,"1"0"-1696"0,3-2-432 0,1 3 0 0,0-3 0 0,-1 0 0 0,-3 3 128 0,-2 0-128 0,-1 2 192 0,1 1 16 0,1 0 0 0,0-1 0 0,3 0 1152 16,1 1 240-16,-1 0 32 0,4 1 16 0,-1 1-368 0,0-2-80 15,2 4-16-15,0-4 0 0,2 4-880 0,0-3-176 16,1-1-128-16,-1 2 144 0,2 0-432 0,-3 0-96 16,3 2 0-16,-2-2-16 15,1 0-1536-15,-1 1-304 0,0-3-64 0,1 2-10416 0</inkml:trace>
  <inkml:trace contextRef="#ctx0" brushRef="#br1" timeOffset="-89692.46">22793 13277 30399 0,'-6'0'2704'0,"2"-1"-2160"0,3 1-544 16,2 0 0-16,2 0 608 0,-2-3 16 0,-1 1 0 0,1-2 0 31,1 1-2944-31,1-4-592 0,1-1-112 0,1 0-32 0,1-2 2448 0</inkml:trace>
  <inkml:trace contextRef="#ctx0" brushRef="#br1" timeOffset="-89014.97">22994 13197 12895 0,'-2'0'1152'0,"2"0"-928"15,0 0-224-15,0 0 0 0,2-3 288 0,-2 3 16 0,0-2 0 0,1 1 0 0,0-2 944 0,2 1 192 0,-1 0 32 0,-2 2 16 0,0 0 768 0,0 0 160 0,0 0 16 0,16-14 16 0,-12 12-416 0,1 2-96 16,1-2-16-16,-1 2 0 0,1 0-752 0,0 2-144 15,0 0-48-15,2 3 0 0,-2-2-432 0,0 3-96 16,-1 2 0-16,1 0-16 0,1 2-176 0,-1 3-48 16,1-1 0-16,1 0 0 0,-1 1-208 0,0 0 144 15,1 2-144-15,-1-1 128 0,1 4-128 0,-1 2 0 0,-2 2 0 16,1 1 128-16,-2 4-128 0,0-1 160 16,1 2-160-16,-2-3 160 0,0 0-160 0,-3-3 128 0,-3-2-128 15,1 0 128-15,-2-3 0 0,-2 3-128 0,0-2 192 0,-4 2-64 16,0-1-128-16,-1-3 0 0,-3-4 0 0,-1 0 128 15,2-2-336-15,-2-1-80 0,-1 1-16 0,0-6 0 32,1-1-1952-32,1 0-400 0</inkml:trace>
  <inkml:trace contextRef="#ctx0" brushRef="#br1" timeOffset="-87868.58">25404 13146 12895 0,'-2'-2'1152'0,"1"-2"-928"0,1 4-224 0,0-3 0 0,0 0 1456 0,0 3 240 0,1-3 48 0,2 0 16 15,-2-2-2736-15,2 0-560 0,-1-2-96 0,-1 1-32 0,2 0 1664 0,-3 2 128 0,1 2 128 0,-1-1 32 0,0 2 1504 0,-1 1 320 16,0 1 48-16,-2 2 16 0,1-2 64 0,-1 2 32 15,-1-1 0-15,4-2 0 0,0 0-960 0,-14 16-192 16,9-10-32-16,0 1-16 0,-1-1-752 0,1 0-128 16,0 0-48-16,-2 2 0 0,3 0-144 0,-4 0 160 15,1 0-160-15,-1 0 160 0,0 3 368 0,-1-1 80 16,-1 2 16-16,0 0 0 0,2 2-304 0,-2 1-48 16,-1 1-16-16,1 1 0 0,-2-2-256 0,3 1 0 15,-1 0 0-15,2 0 0 0,1-1 0 0,2-1 0 0,0 3 0 16,2-1 0-16,1 0 0 0,1 0 0 0,1 0 0 0,2-1 0 15,1-1 0-15,0 1 0 0,2-2 0 16,0 2 0 0,3-1-560-16,-2-2-16 0,3 0 0 0,0 1 0 15,0 0-896-15,1-3-192 0,0 1-48 0,0 1 0 16,-2-1-528-16,1-4-128 0</inkml:trace>
  <inkml:trace contextRef="#ctx0" brushRef="#br1" timeOffset="-87480.48">25571 13412 34095 0,'-9'6'1504'0,"2"-5"320"0,0 2-1456 15,5-1-368-15,1 0 0 0,-1 0 0 0,1-1-288 0,-1 2-128 0,-2 3-32 0,-2 3 0 0,0 0 448 0,-2 4 0 0,2-1 144 0,0 2-144 0,0 1 704 0,0 1 48 0,-1-3 0 0,4 2 0 0,-2-1-416 0,2-2-80 0,1 0 0 0,-1-2-16 16,3-1-416-16,-1-3-80 0,1 0 0 0,-1-2-10368 0,2-3-2080 0</inkml:trace>
  <inkml:trace contextRef="#ctx0" brushRef="#br1" timeOffset="-87228.11">25561 13118 34095 0,'-9'0'1504'0,"3"0"320"0,0 1-1456 0,3-1-368 16,2 0 0-16,1 0 0 0,0 2 0 0,0-2-288 16,-1 2 48-16,0-1 16 15,1 3-832-15,0-1-160 0,1 3-48 0,0-2 0 16,0 2 48-16,2 1 0 0,0-4 0 0,1 2-10352 0</inkml:trace>
  <inkml:trace contextRef="#ctx0" brushRef="#br1" timeOffset="-86736.04">25698 13032 1839 0,'-1'4'160'0,"-2"-4"-160"0,1 0 0 0,-1 0 0 16,2 0 3488-16,0 1 672 0,1-1 128 0,-3 2 16 0,1 1-1424 0,-2-3-304 15,1 4-48-15,0-2-16 0,2 5-896 16,2-4-176-16,2 1-32 0,0 2-16 0,2 0-144 0,3 3-32 16,-1-3 0-16,3 4 0 0,2 0-384 0,2 0-96 15,1 2-16-15,0 1 0 0,1-1-224 0,-3 0-48 16,2 2-16-16,-3-2 0 0,1 4-112 0,-2-1 0 16,-2 5-16-16,-3-1 0 0,-1-3-64 0,-4 2-16 15,-1 4 0-15,-3 1 0 0,-1-7 0 0,-3 2 0 16,1 5 0-16,-2-5 0 0,-1 2-224 0,-1-2 0 15,0 1 128-15,1-5-128 0,2-2 0 0,-2 2 0 0,-2 4 0 16,-4 3 0-16,2-1 0 0,-1-2 0 0,1-1 0 16,-1-3-160-16,2 0 160 0,-1-4 0 0,2-1 0 0,0 0-128 15,1-2-176-15,0-1-16 0,0 0-16 0,2-5-18208 16</inkml:trace>
  <inkml:trace contextRef="#ctx0" brushRef="#br1" timeOffset="-83979.13">2633 16442 20271 0,'-4'0'1792'0,"0"0"-1424"0,3 0-368 0,1 0 0 0,0-2 0 0,0 2 0 0,-1-2 0 0,-2-1-192 0,1 2-144 0,-2-4-48 16,2 2 0-16,-1 1 0 0,1 0 384 0,-1 2 0 15,1-3 0-15,-1 2 0 0,0 1 0 0,0 0 0 16,-1 1 176-16,1 2-176 0,-1-1 432 0,-1 3-16 16,0 0 0-16,-2 3 0 0,-1 0 128 0,-2 0 32 15,3 0 0-15,-1 1 0 0,2-3-176 0,-1 4-16 16,-2 2-16-16,-3 2 0 0,-1 2 384 0,0 0 80 0,-2 3 0 16,-1-1 16-16,0 1-192 0,-1-1-32 15,0 2-16-15,3-1 0 0,0 1-416 0,2-2-64 0,1 1-128 0,2 0 176 16,1 2 16-16,4-1 16 0,1-1 0 0,-1-1 0 15,3 2 32-15,-1 0 0 0,0 1 0 0,1-1 0 16,0 4-240-16,1-1 128 0,1-1-128 0,0-1 0 16,3 5 0-16,0-6 0 0,0-2 0 0,0 2-160 15,5 1 160-15,4 4 0 0,0-3 0 0,1-2-128 16,-1-2-320-16,1-4-48 16,0-3-16-16,-1-3-12672 0</inkml:trace>
  <inkml:trace contextRef="#ctx0" brushRef="#br1" timeOffset="-83413.28">2756 16895 31327 0,'-5'10'2784'0,"0"-3"-2224"0,0 2-560 0,2-2 0 16,0-4 1216-16,1 1 144 0,-1 1 32 0,-3 2 0 0,-3 6-1584 0,-2 2-320 0,0 2-64 0,0-2-16 0,1-3 448 0,4-2 144 0,1-4 0 0,3 0 0 0,0 1-160 0,4-4 160 16,0 0-128-16,2 0 128 15,-1 1-576-15,2 1-16 0,0-1-16 16,-1 0 0-16,1 2 224 0,0 2 32 0,0 0 16 0,0 0 0 15,-1-1-688-15,-1-1-128 0,2 0-16 0,0-2-16 0</inkml:trace>
  <inkml:trace contextRef="#ctx0" brushRef="#br1" timeOffset="-83104.54">2957 16653 41471 0,'-9'-6'1840'0,"2"2"368"0,0-2-1760 0,5 4-448 0,1 0 0 0,1 2 0 16,0 0-3328-16,-2 0-736 0,1-2-160 15,0-1-16-15,1 2 3360 0,0-5 688 0,2 0 192 0,0 2 0 0</inkml:trace>
  <inkml:trace contextRef="#ctx0" brushRef="#br1" timeOffset="-82553.43">3069 16277 40543 0,'-4'0'3600'0,"3"3"-2880"0,1-1-576 0,1-2-144 0,-1 4-1536 0,2-3-320 0,-2 4-80 0,0 5-16 0,1 0 224 0,1 5 64 0,3 1 0 15,0 2 0-15,4-2 1184 0,0 3 240 0,0 1 48 0,4-2 16 0,2 2 176 0,2 2 0 16,-1-1 0-16,1 2 0 0,1 0 272 0,0 2-16 16,0 2 0-16,-4 1 0 0,-1 2 768 0,-6-3 128 15,-3 2 48-15,-5 3 0 0,-3 0 0 0,-5-1 0 16,-2 1 0-16,-2-6 0 0,-1-1-496 0,-5 0-80 16,-3 0-32-16,-1-2 0 0,-2-2-272 0,1-4-64 15,3-2-16-15,2-3 0 16,3-4-624-16,-1-2-112 0,1-2-16 0,2-4-10896 0,1-2-2176 15</inkml:trace>
  <inkml:trace contextRef="#ctx0" brushRef="#br1" timeOffset="-80315.11">16257 16606 23951 0,'1'-4'2128'0,"0"2"-1696"16,1 1-432-16,-2 1 0 0,1 0-528 0,0 0-192 0,0-4-48 0,2-1 0 0,1 1-736 15,-2 1-160-15,-1-2-16 0,-2 3-16 0,-1-3 1696 0,-3 4 528 0,-3 1 16 0,0 1 0 16,-2 2 784-16,-2-1 144 0,1 5 48 0,-1-4 0 16,1 5 176-16,-1-2 32 0,-2 3 16 0,2-3 0 15,0 6-704-15,1-2-144 0,0 2-16 0,1 2-16 16,0 1-672-16,0-3-192 0,-1 5 0 0,1 1 128 16,-1-2-128-16,0 0 0 0,0 0 0 0,0-1 0 0,-1 2 0 15,-2-2 0-15,2 1 0 0,-1-2-128 0,2 1 128 16,-1 1 128-16,1 0-128 0,1 2 176 0,0-3-176 0,2-1 0 15,1 2 0-15,2 2 0 0,1 1 208 16,4 1 16-16,2 1 0 0,1 1 0 0,3-2-64 16,1 1-16-16,1 1 0 0,3-2 0 0,1-2-144 0,-1-2-192 15,1 3 32-15,0-3 16 16,1 0-1184-16,-3 0-224 0,1-1-48 16,0-1-16-16,-2-2-272 0,-1-2-48 0,0 2-16 0,-1-2 0 15,-1 2 688-15,2-3 144 0,-1 1 32 0,2-4 0 16,-1 0 64-16,1-2 32 0</inkml:trace>
  <inkml:trace contextRef="#ctx0" brushRef="#br1" timeOffset="-79984.58">16372 16962 28559 0,'-1'0'2544'0,"-1"0"-2032"0,1 0-512 0,1 0 0 0,0 1 1584 0,0 2 208 0,0-1 64 16,0 5 0-16,0 2-2880 0,1 1-576 0,1 5-128 0,-1-4 0 0,0 4 832 0,0-1 192 0,1 1 16 0,-1 1 16 15,-1-4 528-15,-1 2 144 0,-1 1 0 0,1-2 0 0,-3 2-128 0,0-3 128 16,-3 1-160-16,1-2 160 0,-1 0 0 0,-1-1 0 16,0 2 0-16,1 1 0 15,1-4-592-15,3 4-80 0,0-3-16 0,3 0 0 16,3-4-1008-16,0 0-208 0</inkml:trace>
  <inkml:trace contextRef="#ctx0" brushRef="#br1" timeOffset="-79765.94">16611 16729 35007 0,'-5'0'3120'0,"0"-4"-2496"0,0-1-496 0,1 4-128 15,2 1 1376-15,0 0 256 0,1-3 48 0,-1 1 16 16,-2-2-5584 0,0 0-1104-16,2 2-240 0,-1 1-32 0,3-2 4112 0</inkml:trace>
  <inkml:trace contextRef="#ctx0" brushRef="#br1" timeOffset="-79220.39">16722 16473 38703 0,'1'2'3440'0,"-1"-2"-2752"0,0 1-560 0,0 2-128 0,0-1 0 16,1-1 0-16,-1 6 0 0,2 1 0 0,-2 2-192 0,1 6 16 0,3-1 16 0,0 1 0 0,4 0-224 0,2-2-32 0,2 1-16 0,3 1 0 16,2 6 240-16,3 0 32 0,1 3 16 0,0-2 0 15,-1 5 144-15,0 0 0 0,-3 1 0 0,0 0 0 16,-6 2 224-16,-1 0-32 0,-2-1 0 0,-3 3 0 0,-3 2 448 0,-4 3 64 15,-2-2 32-15,-3-1 0 0,-2 2-272 0,-2-5-48 16,-3-1-16-16,-1-3 0 0,1-2-400 0,-3-1 128 16,0-3-128-16,0-3 0 0,-2-2 0 0,-2 0 0 15,-1 1 0-15,-1-4 0 16,-3 3-560-16,0-5-80 0,-2 0-32 0,0-4 0 16,1 0-1568-16,-5 0-320 0</inkml:trace>
  <inkml:trace contextRef="#ctx0" brushRef="#br1" timeOffset="-76370.66">9082 16589 4607 0,'3'-6'400'0,"-3"-1"-400"0,-1 2 0 0,-1 2 0 0,2 2 3008 0,-1 1 528 0,0-3 112 0,-1 3 0 0,-3-4-2432 0,0 2-480 0,-2-2-96 0,0 4-32 0,1-2-416 0,1 4-192 0,1-1 160 0,0 2-160 0,3-3 384 0,0 2-32 15,0-2 0-15,1 2 0 0,0 0-352 16,-1 2 128-16,-1 2-128 0,-1 0 0 16,-2-2 0-16,-3 2 144 0,1 3-144 0,-3 1 0 0,-1-2 960 0,-3 6 96 15,1 1 16-15,-2-2 0 0,-1 0 272 0,1-1 48 16,-1 4 16-16,0-4 0 0,1 1-352 0,0-1-64 15,1-1-16-15,1 2 0 0,0-3-720 0,1 1-128 16,2 2-128-16,0 0 144 0,2-3-144 0,0-1 0 16,2 3 0-16,1-5 0 0,1 3 0 0,1 1 0 15,-1 0-176-15,1 2 176 0,1 1 0 0,1 0 0 16,0 2 0-16,2 1-128 0,0-1 128 0,0-2 0 0,2 2 0 16,0 3 0-16,2-1 0 0,2 2 0 15,0 1 0-15,0-2 128 0,1-3-128 0,-2 0 0 0,3-3 0 0,-2 0 0 31,0-1-336-31,1-2-96 0,2 2-16 0,-2-3 0 0,2-2 256 0,0 2 32 0,3-3 16 0,-1 0 0 16,0-2 144-16,1 2 0 0,-2-2 0 0,0 0 0 16,1 1 0-16,-1-2-128 0,1 0 128 0,-3-2-128 31,1 2-704-31,-1-3-128 0</inkml:trace>
  <inkml:trace contextRef="#ctx0" brushRef="#br1" timeOffset="-76015.69">9185 16975 28559 0,'-6'3'2544'0,"1"-3"-2032"0,1 3-512 0,3-3 0 0,1 0 768 0,0 1 48 0,-1 1 16 0,-3 2 0 0,-1 2-2944 0,3 3-592 0,0-3-112 0,2 0-32 15,3 4 1872-15,-1 0 368 0,0-1 80 0,-1 2 16 0,-1 1 512 0,-1 1 0 16,-2 2 0-16,-1-2 0 0,-1 2 0 0,-1 1 0 0,-1-4 0 15,-1 2 0-15,0-4 0 0,-2 2 0 0,1-3 0 0,2-2 0 32,-1 0-416-32,2-5-80 0,1-2-16 0,2 0-7680 0</inkml:trace>
  <inkml:trace contextRef="#ctx0" brushRef="#br1" timeOffset="-75821">9100 16804 39615 0,'-4'-3'3520'0,"-1"3"-2816"0,1 0-560 0,2-2-144 16,1 2 832-16,2 0 144 0,0 0 32 0,0 0 0 16,2 0-1456-16,3-1-272 0,4 2-64 0,4-2-16 15,4-4-3808-15,2 0-768 0,2 2-160 0,0-6-32 16</inkml:trace>
  <inkml:trace contextRef="#ctx0" brushRef="#br1" timeOffset="-75188.16">9547 16456 13823 0,'-2'-6'1216'0,"-2"3"-960"0,2-2-256 0,1 3 0 0,1 0 0 0,-2-4 0 0,0-2 0 16,-2-7 0-16,0-1 1248 0,2 0 160 0,2 1 16 0,0 2 16 0,0 3-112 0,1 4-32 0,0 0 0 0,1 3 0 0,-2 3 464 0,-2 0 96 0,1 3 0 0,-3-2 16 0,2 1-272 0,-2 2-64 16,-1 1-16-16,3 0 0 0,-1 0-928 0,1 1-176 15,2 4-32-15,0 0-16 0,4 2-368 0,-1 1 144 16,5-1-144-16,-1 0 0 0,4 2 320 0,2-2-64 15,1 2 0-15,1 3 0 0,0-3 144 0,1 4 32 0,2 2 0 16,-2 5 0-16,1 0-208 0,-2 3-32 0,0 4-16 16,-2 0 0-16,-2 5-176 0,-1-1 128 0,-1 4-128 15,-3-2 128-15,-2-2-128 0,-3 1 0 0,-2-2 0 16,-4-1 0-16,-1-1 0 0,-3-3 0 0,0 0 0 16,-1-1 0-16,2-2 0 0,-2-1 0 0,0-1 0 0,0-6 0 15,1 2 128-15,1-5-128 0,2-3 0 0,-2-6 128 16,3 2-320-16,2-8-80 0</inkml:trace>
  <inkml:trace contextRef="#ctx0" brushRef="#br1" timeOffset="-67621.58">18979 13592 15663 0,'2'-3'1392'0,"1"0"-1120"0,-2 3-272 0,0 0 0 0,0 0 768 0,0 0 80 0,3-2 32 0,1 1 0 16,0-2-1424-16,1-1-288 0,-2 2-48 0,-3 2-16 0,-2 0 704 0,-1 0 192 0,-3 0 0 0,-3 0 0 0,-1 2 896 0,-2 2 288 0,-2-1 64 16,-2 0 16-16,-1 3 608 0,-1 1 128 15,-1-4 32-15,0 4 0 0,0-4-608 0,1 2-112 0,1 1-32 16,-3-2 0-16,1 2-656 0,-1-2-144 0,1 2-32 16,-2-3 0-16,-1 3-448 0,-3-2 0 0,0 2 0 15,-1 0 0-15,0 0 0 0,-2 0 0 0,-1 2 0 16,-2-2 0-16,0 3 256 0,-1-3 64 0,0 1 16 15,1-3 0-15,1 2 464 0,2-1 96 0,1 1 0 0,1-1 16 16,2 0-496-16,0-1-96 0,1-1-32 0,2 2 0 16,3-1-112-16,0 0-32 0,-1 0 0 0,2 1 0 15,0-2-144-15,0 3 0 0,1-2 0 0,1 1 0 16,-1 0 0-16,-1 0 0 0,1 1 0 0,-1-2 0 16,2 2 0-16,-1-3 0 0,0 1 0 0,3 1 0 0,0-1 0 15,1 0 0-15,-1 1 0 0,1-4 0 0,3 1 288 16,-1 0-32-16,3 0 0 0,1-2 0 0,1 3-64 15,3-3-32-15,0 0 0 0,2 0 0 0,0 0-160 16,3 1 192-16,0-1-192 0,3 2 192 0,3-2-192 16,2 0 192-16,4 3-192 0,3-3 192 0,2 1-192 15,4 2 0-15,2-1 0 0,1 2 128 0,0-2-128 16,2-1 0-16,3 2 0 0,-1-2 128 0,0 2-128 0,0-3 0 16,1-2 144-16,2 1-144 0,1 0 0 0,0-2 128 15,0 2-128-15,1-1 0 0,1-1 288 0,2 3-16 16,-1 0 0-16,3 0 0 0,4 3-144 0,-2-3-128 15,1 0 192-15,-3 2-192 0,0-2 192 0,-5 1-192 16,-2 2 192-16,-2-2-192 0,-1 4 160 0,-1-1-160 16,-2-2 128-16,-5 2-128 0,-3 0 0 0,-2 1 0 15,-3-2 0-15,-4 1 0 0,0 2 0 0,-4-3 0 16,-3 0 0-16,0 0 0 0,-2 3 0 0,-2-2 0 0,0-2 144 0,-2 2-144 16,-2 2 128-16,0 0-128 0,-2 1 128 15,-1-3-128-15,1 1 0 0,-3 2 0 0,-2-1 0 16,-3 0 0-16,-5 8 0 0,-3-5 0 0,-2 4 0 0,-4-1 0 15,1 1 0-15,-4 0 0 0,-3 2 0 0,-4 1 0 16,-2-2 0-16,0 1 0 0,-2 1 0 0,1 0 0 16,1 0-144-16,3 1 144 0,4 0-160 0,-1-1 160 15,1 2 0-15,3-2 0 0,0 0 0 0,3 0 0 16,2-1 0-16,0 1 0 0,2 1 0 0,1 1 0 16,3-2 0-16,1 0 0 0,-1 0 0 0,-1 2 0 15,0 1 0-15,3-3 0 0,2 0 0 0,1-2 0 16,2 0 0-16,2-1 0 0,3-6 0 0,1 2 0 15,4 1 0-15,1-4 0 0,1 0 0 0,2 0 0 0,-1-2 0 16,3-1 0-16,1 3 0 0,3 0 0 0,1 1 0 16,1 2 0-16,0-3 0 0,0 4 0 0,3 0 0 15,0 0 128-15,0 1-128 0,2 0 160 0,0 4-160 16,2-5 0-16,-1 2 0 0,0-2 128 0,3 0 16 0,1 1 0 16,4-5 0-16,1 2 0 0,1-2 16 0,4 0 0 15,2 0 0-15,2-3 0 0,3-2 80 0,1-1 16 16,2 2 0-16,1-4 0 0,-2 2 48 0,2-1 16 15,0-1 0-15,-3 4 0 0,-2-2-176 0,-2 3-16 16,0-1-128-16,-2 0 192 0,-4 2-192 0,-3 1-128 16,-1 1 128-16,-7-2-208 15,0 2-528-15,-7-2-96 0,-1 2-32 0,-6 0-12768 16,-3 1-2544-16</inkml:trace>
  <inkml:trace contextRef="#ctx0" brushRef="#br1" timeOffset="-66918.16">17025 13643 35935 0,'-4'-4'3200'0,"2"2"-2560"0,2 2-512 0,0 0-128 16,1 0-768-16,-1-2-160 0,1 0-32 0,-1 0-16 0,1-1 720 0,2 2 256 0,-1 2-192 0,-2-1 192 0,0 0 0 0,11 19 0 0,-6-7-128 0,2 1 128 0,-2 3 0 0,-1 2 160 0,0 5-32 0,0-1 0 0,-2-7 832 16,0-2 144-16,-1 6 48 0,-1-1 0 0,1 6-432 0,-2 1-80 15,1-3 0-15,0 0-16 0,-1 3-336 0,-2-3-64 16,2 3-16-16,-2-3 0 0,1-2-208 0,-1 1 0 16,2-1 128-16,0-2-128 0,0-4 0 0,0 1 0 15,1 1 0-15,-2-4 0 0,2 2-192 0,-1 1-48 16,0-2 0-16,0 2 0 15,-2 2-2112-15,1 2-416 0,-1 2-96 0,-1-1-11536 0</inkml:trace>
  <inkml:trace contextRef="#ctx0" brushRef="#br1" timeOffset="-66219.34">16548 14645 35935 0,'-2'-3'3200'0,"1"0"-2560"0,0 3-512 0,2-3-128 0,2 3 1104 0,0 0 208 0,2 0 32 0,5 0 16 0,5 3-1168 0,8-6-192 16,7 3 0-16,5 0-192 0,2 0-32 0,-1 0-16 0,1 0 0 0,-1 0 0 0,2 3 240 0,0-3 0 0,1-3 0 0,0 2 0 0,1-2 0 15,1 0 320-15,2-3-64 0,3-1 0 16,2-4 64-16,4 0 0 0,-3 2 0 0,2 0 0 0,2-4 0 16,-2 3 0-16,-1-2 0 0,-4 2 0 0,-5 0-192 0,5 2-128 15,7-9 144-15,8 3-144 0,-1-2 0 0,-4 2-336 16,-7-1 48-16,-10 5 16 16,-7 2-1328-16,-10 4-256 0,-7 1-48 0,-7 3-14880 15</inkml:trace>
  <inkml:trace contextRef="#ctx0" brushRef="#br1" timeOffset="-65459.96">16826 15518 38703 0,'0'-3'1712'0,"0"2"352"0,-1-1-1648 16,1-2-416-16,0 2 0 0,1-2 0 0,1 0 576 0,1-5 48 0,3-3 0 0,3-8 0 0,2-2-752 0,2-6-160 0,2-1-32 0,-1 1 0 0,-1 0 320 0,-2 0 0 0,2 0 0 0,-6-2 0 0,2-3 0 0,-2 3 0 16,-1-5 0-16,-2 4 144 0,1 2-16 0,0 0 0 15,0 1 0-15,-1 9 0 0,-2 7 48 0,2-1 0 16,1 0 0-16,1 2 0 0,-1 1 64 0,1 4 16 15,0 2 0-15,1 0 0 0,0 4-16 0,-1 0 0 16,3 4 0-16,-2 0 0 0,2 4-240 0,-2 0 0 16,2 3 0-16,-2 0 0 0,1 0 0 0,-1 3 0 15,1 1 0-15,0 1 0 0,0 2 0 0,-1 2 0 16,2 0 0-16,-2 1 0 0,3-1 0 0,-1 1 0 16,2 5 0-16,0-4 0 0,1 3 0 0,0-3 0 0,-3 0 0 15,3-2 0-15,-3 2 0 0,1 2 0 0,0-5 0 0,-2 1 0 16,0-1 0-16,0-4 0 0,-2 1 0 0,3-4 0 15,0 2 0-15,1-2 0 0,1 0 0 0,1-4 0 16,-1 0 0-16,-1-5 0 0,-1-2 0 0,0-1 0 16,0-1 0-16,-3-2 0 0,-1 0 0 0,-1 0 144 15,1-5 96-15,-2 0 16 0,1 0 0 0,-2-2 0 16,2-3 144-16,0 0 48 0,-2-2 0 0,1 1 0 16,-2-4 48-16,2-2 16 0,0-1 0 0,1-1 0 15,0-1-320-15,-1-3-48 0,1 2-16 0,1-5 0 16,1 1 0-16,-1-1 0 0,3 1 0 0,-2 2 0 15,0 1-128-15,0 3 160 0,0 3-160 0,-2 0 160 16,0 1 112-16,-3 2 32 0,1 3 0 0,-2 3 0 0,0-1-112 0,0 1 0 16,-1-3-16-16,-1 0 0 0,-1-2-176 0,1 1 0 15,-2 2 0-15,2-2 0 0,-2 3 0 0,0 4 0 16,0-2 0-16,1 5 0 16,0 1-736-16,0 0-32 0,-1 3 0 0,-2 0-13632 15,-2 3-2720-15</inkml:trace>
  <inkml:trace contextRef="#ctx0" brushRef="#br1" timeOffset="-64579.07">18470 15151 21183 0,'-3'0'1888'0,"-1"1"-1504"0,1 1-384 0,2-2 0 0,0 0-336 0,-1 3-144 0,-2-3-32 0,-4 4 0 0,1-1 1504 0,-2 1 288 0,2 2 64 16,1-1 16-16,1-1-288 0,0-1-64 0,1 2-16 0,-1-1 0 0,1 4-640 0,0 0-128 0,-3 5-32 0,0-1 0 0,-1 2 256 0,0 2 32 15,-2 2 16-15,0 1 0 0,0-1 368 0,-1 2 80 16,2 1 16-16,2-1 0 0,1 0-336 0,1-3-64 16,2-1-16-16,2-2 0 0,1 2-416 15,1-1-128-15,1-6 0 0,0 4 0 0,2-1 0 0,2 4 0 16,1-2 0-16,2 2 0 16,-2-1-640-16,2-3-96 0,-1-2-16 0,0-1 0 15,0-2-1568-15,0-1-320 0,0-2-64 0,-1-2-5424 16,-1-2-1088-16</inkml:trace>
  <inkml:trace contextRef="#ctx0" brushRef="#br1" timeOffset="-64350.17">18436 14933 32255 0,'-6'-6'2864'0,"-1"2"-2288"0,0 2-576 0,1-1 0 16,3 3 2128-16,2-1 320 0,0 1 64 0,-3 0 16 16,-1-4-2800-16,-2 2-560 15,1-4-128-15,1 2 0 0,1-2-2704 0,1 1-544 16,2 1-96-16,0 3-32 0</inkml:trace>
  <inkml:trace contextRef="#ctx0" brushRef="#br1" timeOffset="-64049">18709 15347 40543 0,'1'0'1792'0,"0"0"384"0,3 0-1744 0,1 0-432 15,1-2 0-15,1 1 0 16,2-2-368-16,6-1-144 0,10-2-48 0,7-4 0 16,4-2-960-16,-1 0-192 0,-3 2-32 0,-3 0-16 15,-1 1-992-15,-5 3-208 0,-2 2-48 0,-4-1 0 0,-2 4 2176 0,-1-1 448 0,-3 0 64 0,-1 2 32 16,-1 2-192-1,-1-2-32-15</inkml:trace>
  <inkml:trace contextRef="#ctx0" brushRef="#br1" timeOffset="-63811.33">18648 15493 43311 0,'3'3'1920'0,"-2"-1"384"0,0-2-1840 0,1 1-464 0,0 2 0 0,3-3 0 15,1 0-432-15,3-3-176 0,4 3-32 0,6-1-16 16,6-1 128-16,4-5 16 0,4 4 16 0,-1-3 0 16,-3 1-464-16,-3 0-112 0,-1 0-16 0,-5 1 0 15,-3 2-624-15,-4 0-128 0,-1 0-16 0,-1-1-16 16,0 3-656-16,0-1-128 0,0 1-32 0,2-2-7296 0</inkml:trace>
  <inkml:trace contextRef="#ctx0" brushRef="#br1" timeOffset="-63517.56">19361 15110 26719 0,'0'1'2368'0,"-2"2"-1888"0,2-1-480 0,0-1 0 15,2 4 2000-15,-1-1 304 0,1 2 64 0,1 3 16 16,1 7-1968-16,1 4-416 0,1 4 0 0,0 0 0 16,1 3-848-16,-1 1-64 15,2 2-16-15,-3 1 0 0,1 0 288 0,-2-1 64 0,-2 3 16 0,1-1 0 16,-1 3 560-16,-2-4 0 0,1 1 160 0,-2-6-32 0,0-1-128 0,0-6 0 15,1 0 0-15,-2-7 128 0,0 1-336 0,0-7-64 16,-1 0-16-16,1-8-12832 16</inkml:trace>
  <inkml:trace contextRef="#ctx0" brushRef="#br1" timeOffset="-62582.5">18317 13463 29487 0,'-4'3'2624'0,"2"0"-2112"0,-1-3-512 0,3 1 0 0,0 2 1088 0,0-3 128 16,-1 2 0-16,0 2 16 0,0-1-928 0,2 2-304 0,0-1 160 0,3-4-160 0,-2 0 192 0,3 0-32 0,1-4-16 0,2-1 0 0,-1 2 176 0,1-3 48 0,-1-3 0 0,1 1 0 15,-1 0 464-15,0-2 112 0,2 0 16 0,-2-2 0 16,1-1-400-16,1 1-80 0,-1-2-16 0,2-2 0 15,0 0-208-15,0-2-32 0,0-1-16 0,1-3 0 16,-1 3-208-16,-2-1 128 0,2-2-128 0,-1 4 0 16,-3-1 256-16,0 1-32 0,1-2-16 0,-1 1 0 15,-1 3-208-15,-2 4 0 0,2 2 0 0,0 0 0 16,0 4 0-16,-1 0 0 0,1 2 0 0,-1 1 0 16,-1 1 0-16,2 1 0 0,0 1 0 0,0 0 0 15,0 0 0-15,-1 0 0 0,1 0 0 0,0 0 0 16,-3 1 0-16,3 1 0 0,-1 1 0 0,0 1 0 0,0-1 0 15,1 1 0-15,2 5 0 0,-2-3 0 0,-1 1 0 16,1 4 144-16,-1 2-16 0,1 0 0 0,1 4-128 16,0-3 128-16,1 2-128 0,-1-2 128 0,2 2-128 0,0 1 0 15,-1 3 0-15,2-4 0 0,-2-1 0 0,0-1 0 16,0-4 0-16,-2 1 0 0,1-4 0 0,-1 2 0 16,-1 1 0-16,-1-4 0 0,2 0 128 0,-2-2-128 15,1-2 128-15,-2-1-128 0,2-1 368 0,0 0-16 16,0 3 0-16,0-7 0 0,1 2 64 0,0-2 16 15,0-2 0-15,0 0 0 0,0 0-160 0,0-1-16 16,1 1-16-16,-1-1 0 0,0 1-80 0,1-1-16 0,0-1 0 16,0-2 0-16,2 0-144 0,1-2 0 15,-1-1 0-15,2 1 0 0,2-4 208 0,3 0-32 16,1-3-16-16,0-1 0 0,1 2 144 0,-1-1 16 16,-2-1 16-16,0-2 0 0,-2 4-336 0,-3 2-128 0,-2 0 0 15,1-3-21840-15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5T16:59:19.34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19371 1722 12895 0,'-2'-1'1152'0,"1"0"-928"0,1 1-224 15,0-1 0-15,1 1 1776 0,-1 0 304 0,2 0 64 0,-1 0 16 0,0-3-112 0,2 2-32 0,-1 1 0 0,-2 0 0 0,0 0-704 0,0 0-144 0,7 23-16 0,-5-10-16 0,-2 5-336 0,-2 2-64 16,0 7-16-16,-1 2 0 0,0 1-48 0,-2 4-16 0,-1 4 0 15,-1 3 0-15,1 3-64 0,-2 3-16 0,-1 4 0 16,0 5 0-16,2 2-256 0,1-1-64 0,0-4-16 16,1-6 0-16,0 0-240 0,0-5 0 0,0-5-192 0,-1 5 192 15,1-1-128-15,-2 0 128 0,2 4 0 16,1-5 0 0,-1 2-1088-16,0-4-128 0,2-6 0 0,-1-4-9728 0,2-3-1952 0</inkml:trace>
  <inkml:trace contextRef="#ctx0" brushRef="#br0" timeOffset="733.71">18744 1778 32255 0,'-8'-2'2864'0,"3"-1"-2288"0,4 2-576 0,1 1 0 0,0-3 1200 0,0 3 128 0,0-3 16 16,-1-2 16-16,2-3-464 0,3 2-112 0,4-4-16 0,6 2 0 0,3-2-320 0,6 0-80 0,4 1-16 0,5-1 0 0,8 0-64 0,4-2-16 0,4 0 0 15,9-3 0-15,6 1-48 0,6-2-16 0,2 0 0 16,3-3 0-16,5 3-80 0,0 0-128 0,-1 5 176 16,-6 5-176-16,-8 1 0 0,-7 5 0 0,-7-2-240 15,-6-1 80 1,-3 3-1104-16,-4 3-208 0,-5 0-64 0,-3 4-15920 0</inkml:trace>
  <inkml:trace contextRef="#ctx0" brushRef="#br0" timeOffset="1142.62">18533 3068 21183 0,'-22'-3'1888'0,"9"3"-1504"15,3-2-384-15,3 1 0 0,6 1 1264 0,1 0 176 16,0 0 32-16,1-3 16 0,1 1 1184 0,0-2 224 15,4-2 48-15,7-4 16 0,5 1-1616 0,7-1-336 16,6-3-64-16,6 0-16 0,6 2-512 0,6 0-96 0,5-1-32 16,2 2 0-16,0-1-288 0,4 3 160 15,0 2-160-15,3 4 128 0,1 0-128 0,-1 2 0 16,-3 0-160-16,-2 0 160 0,-1 0-320 0,-2 0 16 0,0 0 16 0,0 0 0 31,0 0-608-31,0 2-112 0,0-2-16 0,0-2-16 16,-3-3-1056-16,-2 2-208 0</inkml:trace>
  <inkml:trace contextRef="#ctx0" brushRef="#br0" timeOffset="1842">22483 2641 21183 0,'-5'-12'1888'0,"1"3"-1504"0,2 2-384 16,-1 2 0-16,2 4 3872 0,1-2 704 0,0-1 144 0,0-1 16 0,0-2-3280 0,-2-3-672 0,-2-5-128 0,-1 2-16 0,-2-3-480 0,-3 1-160 0,-3 1 0 0,-3 2 144 0,-4-1-144 0,-3 1 0 0,-3 2 0 0,-5 0 0 16,-2-1 0-16,-3 4 0 0,-1 1-128 0,0 2 128 15,0 4 0-15,-1 1 0 0,3 5 0 0,-4 3 0 16,0 5 0-16,-2 4 0 0,1 4 192 0,3 3-64 16,1 1-128-16,3 2 160 0,2 3-160 0,4 4 160 15,3 1 32-15,6 1 16 0,4 1 0 0,7-3 0 16,6 0-208-16,6-7 0 0,4-3 0 0,7-5 0 0,4-1 0 15,5-4 0-15,3-2 0 0,2-7 0 0,2-3-224 0,4 0 64 16,2-8 16-16,4-2 0 0,1-3 144 0,1-3 0 16,2-5 0-16,0-3 128 0,-1-3 64 15,-3-4 32-15,-1-3 0 0,-5-4 0 0,-5 6 192 0,-1-6 32 16,-1-2 16-16,1-5 0 0,-3-5 208 0,0-6 32 16,-2-4 16-16,-1-3 0 0,-6 2-272 0,-4-1-48 15,-6 7-16-15,-3 5 0 0,-2 2-192 0,-7-2-64 16,-3-3 0-16,-7-1 0 0,-2 7-128 0,-5 0 0 15,-4 7 0-15,-1 4 0 0,0 6 0 0,-2 4 0 16,1 4-128-16,-1 2 128 0,3 5-352 0,-3 2 0 16,2 4 0-16,0 4 0 15,3 2-720-15,1 3-144 0,3 3-16 0,5 4-18336 0</inkml:trace>
  <inkml:trace contextRef="#ctx0" brushRef="#br0" timeOffset="2282.29">23331 2351 36863 0,'-7'-5'3264'0,"1"3"-2608"0,2 4-528 0,1 0-128 0,1-2 272 0,-3 0 32 0,-4 3 0 16,-5-3 0-16,-6 3 112 0,-5 1 32 0,-2 2 0 0,-3 3 0 0,-1 1-448 0,-1 2 0 0,0 2 0 0,-1 4 0 0,-1 1 0 0,2 3 0 15,0 3 0-15,3 1 0 0,3-1 0 0,5-3 0 16,4 1 0-16,6 1 0 0,4-2 0 0,5 0 0 16,5-2 0-16,4-1 0 0,4-1 0 0,5-2 0 15,3 3 0-15,6-6 0 0,3 2 256 0,4-5 0 16,5-2 16-16,4-4 0 0,4 0-48 0,3-4-16 15,3 0 0-15,-1-6 0 0,-1 0-16 0,-1-4 0 16,-1-2 0-16,-1-5 0 0,-2-1 48 0,-2-2 0 16,-2-5 0-16,-4-1 0 0,-6-2-80 0,-5-3-16 0,-8-4 0 0,-7 1 0 15,-7-2 160-15,-9-1 16 0,-8-4 16 16,-8 3 0-16,-8-3 48 0,-6 3 16 0,-5 3 0 0,-1 3 0 16,-2 3-224-16,-8 5-48 0,-5-1-128 0,0 6 192 15,2 6-336-15,5 4-80 0,4 4-16 0,6 6-20128 16</inkml:trace>
  <inkml:trace contextRef="#ctx0" brushRef="#br0" timeOffset="2950.01">25834 2358 36863 0,'4'-1'3264'0,"-1"1"-2608"0,1 0-528 0,-1 0-128 0,-1 0 224 0,1 0 16 16,2 3 0-16,2 0 0 0,3 2 448 0,1 6 80 0,-1 5 32 0,-4 3 0 0,-2 7-640 0,-3 0-160 0,-2 2 0 0,-3 3 0 0,-2 4 0 0,-2-1 0 0,0 2 0 0,-1-1 0 16,0-2 0-16,2-1 0 0,1-6 0 0,3-1 0 15,2-5 0-15,2-5 192 0,2-2-192 0,-1-4 192 16,3-7 64-16,0-2 0 0,0-2 16 0,0-4 0 16,1-3 112-16,0-5 32 0,2-2 0 0,-1-6 0 15,2 1 0-15,0-2 0 0,-1-2 0 0,3-6 0 16,2-4-416-16,0-3 0 0,3-7 0 0,1 1 0 0,1-1 0 15,2 1 0-15,-2 4 0 0,3 4 0 0,-1 6 0 16,0 5 0-16,-1 7 176 0,-1 6-176 0,-2 2 0 16,0 5 0-16,0 4-176 0,0 5 176 15,0-2 0-15,2 3 0 0,0 4 0 0,0-3 0 0,0 3 0 0,1 1 0 16,1-1 0-16,-1 4 0 0,2-1 304 16,0 1-32-16,0 0 0 0,-1 2 0 0,-3-1-272 0,0 0 0 15,0 6 0-15,0 2 0 0,0 3 0 0,0 1 0 16,-5-1 0-16,-1 0 0 0,0 2 224 0,-3 1-64 15,-2 1-16-15,-4 0 0 0,0-3-144 0,-4-1 0 16,0-3 0-16,-1-2 0 16,0-4-896-16,-1-1-192 0,1-5-64 0,1-3-18352 0</inkml:trace>
  <inkml:trace contextRef="#ctx0" brushRef="#br0" timeOffset="3347.09">27214 2328 40543 0,'-10'-8'1792'0,"3"4"384"0,-1 4-1744 0,2 1-432 0,2 2 0 0,2-1 0 0,-3 2 208 0,-4 2-32 16,-4 4-16-16,-8 6 0 0,-5 6 32 0,-5 5 16 0,-4 8 0 0,-2-2 0 0,0 5-208 0,2-1 0 0,3-3-144 0,5 1 144 0,5-3 0 0,4-2 0 0,7 1 0 0,6-5 0 0,7-2 0 0,3-1 0 15,6-2-128-15,4-5 128 0,3 0-192 0,4-4 16 16,6-4 0-16,2-3 0 0,4-5 176 16,3 0-208-16,1-5 80 0,4-2 128 0,2 0 0 0,-1-5 0 15,1-4 0-15,0-5 0 0,-6 3 0 0,0-4 0 16,-1-3 224-16,-2 3-64 0,-5 0 96 0,-6 3 0 16,-4 3 16-16,-2-2 0 0,-2-2 224 0,-4-4 32 15,-3 2 16-15,-7 2 0 0,-3-2-32 0,-8 2 0 16,-3 2 0-16,-5-1 0 0,-7 3-176 0,-3-3-32 15,-3 6-16-15,-2 0 0 0,-3 5-288 0,-3-2-144 16,0 1 16-16,-2 2 0 0,2 2-192 0,0 1-16 16,0 3-16-16,4-2 0 15,3 3-224-15,2 3-64 0,5 2 0 0,3 0-12336 0,3 1-2464 16</inkml:trace>
  <inkml:trace contextRef="#ctx0" brushRef="#br0" timeOffset="3833.51">28219 1865 39615 0,'-1'-10'3520'0,"1"6"-2816"0,0 4-560 0,0 4-144 0,1-2 0 0,2 3 0 0,1 4 0 0,0 3 0 0,5 13 0 16,0 5 336-16,1 10-32 0,1 7-16 0,0 4-160 0,-2 6-128 0,-3 2 192 0,-1-2-192 0,0 0 0 0,-4-6 0 0,0-3 0 0,-2-3 0 15,-2-5 0-15,0-3 0 0,-3-3-160 16,-1-4 160 0,-1-3-1664-16,-2-3-224 0,0-3-32 0,-1-4-16 15,-2-1-1072-15,0-4-224 0</inkml:trace>
  <inkml:trace contextRef="#ctx0" brushRef="#br0" timeOffset="4023.88">27857 2271 38703 0,'-12'-11'1712'0,"4"6"352"0,3 3-1648 0,2 2-416 0,3 0 0 0,1 0 0 16,1 0 672-16,2 2 48 0,2 2 16 0,4 0 0 0,4 4 32 15,5-1 16-15,6 3 0 0,6-3 0 0,5 4-352 0,5-1-80 16,6 0-16-16,5 2 0 0,6-2-336 0,2 0 0 16,3-1 0-16,-3-2 0 15,-2-2-880-15,-4-4-80 16,-2 2-32-16,-5-3-18112 0</inkml:trace>
  <inkml:trace contextRef="#ctx0" brushRef="#br0" timeOffset="4445.3">30529 1558 39615 0,'0'-7'1760'0,"-1"7"352"0,0 0-1680 0,1 3-432 0,1 1 0 0,1 0 0 0,1 2 224 15,-1 2-32-15,3 9-16 0,3 7 0 0,2 8 528 16,1 6 96-16,1 6 32 0,-1 1 0 0,-2-3-672 0,-3 1-160 16,-1 4 0-16,-4-3 0 0,-2 1 0 0,-4 2 0 15,-4 5 0-15,-4-1 0 0,-2 2 128 16,-4 0 0-16,-3-2 0 0,1-3 0 0,-1 1-128 0,1-4 0 15,0-1 0-15,4-3 0 16,2-3-864-16,4-7-96 0,3-2-32 0,3-1-17392 16</inkml:trace>
  <inkml:trace contextRef="#ctx0" brushRef="#br0" timeOffset="4669.51">30847 2180 43311 0,'-6'4'3840'0,"0"2"-3072"0,2 1-608 0,4 2-160 16,1-3 0-16,-1 3 0 0,0 8 0 0,-1 10 0 16,2 8 0-16,0 7 0 0,3 2 0 0,1 0 0 15,0-6 0-15,0-3-224 0,0-3 80 0,0-4 16 16,1-3-384-16,-1 0-80 15,1-5-16-15,-1-4-17808 0</inkml:trace>
  <inkml:trace contextRef="#ctx0" brushRef="#br0" timeOffset="4866.06">31075 1678 43311 0,'-9'-4'3840'16,"1"2"-3072"-16,5 2-608 0,3 0-160 0,1 0 0 0,-1 0 160 16,-1-3-160-16,-3 2 160 0,-1 1 224 0,-1-2 64 15,0 2 0-15,0 2 0 16,-2 2-976-16,1 2-192 0,-2 0-48 0,0 6-18560 0</inkml:trace>
  <inkml:trace contextRef="#ctx0" brushRef="#br0" timeOffset="5186.24">31321 1499 37775 0,'-2'-5'1664'16,"1"5"368"-16,0 1-1632 0,1 3-400 0,1 1 0 0,0-2 0 0,2 3 384 0,-1 3 0 0,3 11 0 0,3 5 0 15,2 7 256-15,2 9 64 0,0 6 0 0,-1 1 0 0,-2 0-256 16,0 1-64-16,-3 5 0 0,-2 0 0 0,-3-1-48 16,-2 4-16-16,-2 0 0 0,-2 1 0 0,0 1-80 0,-1-4-32 15,0-4 0-15,-2-4 0 0,2-4-208 0,0-4 0 16,0-1 0-16,0-4 0 0,1-4 0 0,0-3-240 15,0 1 48-15,1-5 16 16,0-5-704-16,2-5-144 0</inkml:trace>
  <inkml:trace contextRef="#ctx0" brushRef="#br0" timeOffset="5641.23">31855 2067 35007 0,'-1'-1'1552'0,"-1"5"320"0,0 2-1488 0,1-2-384 0,-1-1 0 0,1 0 0 16,-1 1 352-16,-2 2 0 0,-2 9 0 0,-4 1 0 15,-4 6 560-15,-3 3 112 0,-2-3 32 0,-2 0 0 16,-1-2-832-16,-1 1-224 0,-1-5 0 0,1 3 0 15,0-6 0-15,2 0 0 0,2-1 128 0,-1-2-128 16,1 0 192-16,1-2 16 0,-1-1 0 0,2-1 0 16,2-2-80-16,1-1 0 0,1 0-128 0,3-3 192 0,0 0-192 15,4-4 0-15,1 4 128 0,1-2-128 0,2-1 0 16,0-1 128-16,1 1-128 0,1-1 0 0,0 1 0 0,0 0 0 16,1 0 0-16,-1 1 0 0,2 1 0 0,-1-2 128 15,0 3-128-15,0-2 0 0,1 4 192 0,-1 1 0 16,0 0 0-16,0 0 0 0,1 3 144 0,-1-2 32 15,1 2 0-15,2 1 0 0,0 2 16 0,2-3 0 16,3 4 0-16,0-1 0 0,3 1-208 0,2-1-48 16,3 1 0-16,2 5 0 0,1-1-128 0,2 2 0 15,-1 1 0-15,0 0 128 0,0 2-128 0,-1 0 128 16,1-1-128-16,-1 2 128 0,1-2-128 0,-2-1 0 16,-3-1-192-16,-2-2 192 15,-1-2-528-15,-3-1 16 0,-3 1 0 0,1-4-12688 0,-2 0-2544 16</inkml:trace>
  <inkml:trace contextRef="#ctx0" brushRef="#br0" timeOffset="6103.71">32154 2610 23039 0,'11'-6'1024'0,"-2"2"192"0,-1-1-960 0,-1 4-256 0,-1-1 0 0,-2 1 0 0,1-1 1152 0,3-1 176 0,6-1 32 0,4-2 16 16,6-3 1040-16,1 2 208 0,-1-3 32 0,-1 1 16 0,-1 0-1520 0,-2 2-288 0,1-3-64 0,-3 1-16 0,2 2-352 0,-2-4-80 0,1 0-16 0,0 0 0 0,-1 1-96 0,-1-4-32 15,2-1 0-15,-3-1 0 0,1 1-80 16,-2-2 0-16,0-2-128 0,-4 1 192 0,-2-4-192 0,-2-1 0 15,-1-3 0-15,-3 2 0 0,-2-1 0 0,-3 1 0 16,-5 0 128-16,0 2-128 0,-2 3 0 0,-2 7 128 16,-5-1-128-16,-5 6 0 0,-4 4 0 0,-5 6 0 15,-4 3 0-15,-2 5 0 0,-2 6 0 0,1 3 0 16,0 5 0-16,3 5 0 0,5 1 0 0,4 3 0 16,4-2 0-16,6 0 0 0,3-1 0 0,4-2 0 15,5 2 0-15,1-3 0 0,6-2 336 0,2-1 80 16,4 1 16-16,4 1 0 0,3-1 0 0,5-1 0 15,6 1 0-15,1-4 0 0,6 0-176 0,3-2-16 16,5 1-16-16,3-2 0 0,4-3-96 0,0 2 0 0,4-2-128 16,1 3 192-16,3 3-384 0,3 0-64 0,-2-6-32 15</inkml:trace>
  <inkml:trace contextRef="#ctx0" brushRef="#br0" timeOffset="12264.9">19373 3792 27647 0,'0'-6'2448'0,"0"3"-1952"0,1 3-496 0,-1 0 0 0,3 0 960 0,-3 0 112 0,1 1 16 0,-1 1 0 0,1 1-576 16,0-2-96-16,-1 3-32 0,0-4 0 0,0 0 0 0,0 0 0 0,0 0 0 0,-13 21 0 0,7-15-384 0,-2 0 0 0,0 4 0 0,-5-1 0 0,0 4 464 0,-5 2 16 16,0 1 0-16,-6 4 0 0,-3 1-96 0,0-1 0 15,1-2-16-15,-6 5 0 0,-8 1-368 0,-8 5 128 16,-5-1-128-16,-7 4 0 16,-1 0-512-16,-2 1-192 0,-2-2-16 0,6-3-16 15,6-3-2144-15,7-5-448 0,6-4-64 0,7-4-8672 0</inkml:trace>
  <inkml:trace contextRef="#ctx0" brushRef="#br0" timeOffset="12514.3">18501 3932 32255 0,'10'-13'1424'0,"-2"1"304"0,-1 5-1392 0,0 3-336 0,0 2 0 0,-2-1 0 16,2 2 1008-16,4-4 128 0,10-1 16 0,6-1 16 15,7 3-272-15,2-2-64 0,-3 3-16 0,0 1 0 16,-2 2-448-16,0 2-96 0,-1 4-16 0,-2 1 0 0,1 5-256 0,-5 0 128 15,1 2-128-15,-1 2 0 0,-2 3 176 0,0 0-176 16,3 2 160-16,-3 2-160 0,3-1 160 0,-3-2-160 16,-4-3 160-16,1 0-160 0,4 4 192 0,0-1-64 15,1 2-128-15,0 1 192 0,-1 1-192 0,-1-1 0 16,0-1 0-16,-1 0 0 0,0 0 0 0,-1 1 0 16,-2-2 0-16,0-5 0 15,0 2-1728-15,0-4-256 0,-2 1-32 0,-1-3-14304 0</inkml:trace>
  <inkml:trace contextRef="#ctx0" brushRef="#br0" timeOffset="12817.58">19964 4334 42383 0,'-2'-7'1872'0,"0"3"400"16,2 1-1824-16,0 3-448 0,2 3 0 0,-1-2 0 0,1 5 288 0,2 1-32 0,1 5-16 0,1 6 0 0,0 8-240 0,-1 9-160 0,-1 6 32 0,-4 1 0 0,-2 5-672 0,-3 4-128 0,-2 4-32 0,0 1-11136 16,-3 0-2240-16</inkml:trace>
  <inkml:trace contextRef="#ctx0" brushRef="#br0" timeOffset="13654.67">23229 3616 19343 0,'-5'0'1728'0,"1"-3"-1392"16,1 3-336-16,1 0 0 0,1 3 832 0,-2-3 80 0,0 0 32 0,-6 2 0 0,-3 2-496 0,-3 0-80 0,-4 4-32 0,-1 2 0 0,-1 4 832 0,0 1 176 0,-2 4 16 0,-3 2 16 0,-3 5 48 0,0 2 16 15,-1 0 0-15,-2 2 0 0,-1 1-656 0,-2 1-128 16,0 0-16-16,1 1-16 0,-1-1-304 0,0-3-48 16,5-1-16-16,0-3 0 0,4-2-256 0,1-1 0 15,2-4 0-15,3-1 0 16,4-2-608-16,0-2-128 0</inkml:trace>
  <inkml:trace contextRef="#ctx0" brushRef="#br0" timeOffset="13888.41">22626 3663 37775 0,'2'-3'3360'0,"0"3"-2688"0,1 0-544 0,-1 3-128 15,1 0 576-15,0 4 64 0,5-1 32 0,2 7 0 16,6 12-512-16,3 6-160 0,2 7 0 0,-1 3 0 16,0 0 0-16,-1 3 0 0,-2-3 0 0,0-2 0 15,-1-5 0-15,2 2 160 0,1 1-160 0,1-2 128 16,2-1-128-16,2-1-176 0,1-3 48 0,1-4 0 16,2 3-1968-1,0-4-384-15,2-3-80 0,1-4 0 0</inkml:trace>
  <inkml:trace contextRef="#ctx0" brushRef="#br0" timeOffset="14301.43">23512 4295 2751 0,'0'-12'256'0,"-1"5"-256"16,1 1 0-16,1 2 0 0,1 2 6832 0,1-1 1312 15,2 2 272-15,2-5 48 0,5 0-6352 0,8-4-1264 16,5 1-256-16,3-1-48 0,3 4-352 0,-1 0-192 16,0 6 192-16,-3 2-192 0,-1 2-128 0,-5 0-144 0,-4 4-32 15,-3 2 0-15,-3 3 80 0,-5-1 16 0,-2 2 0 0,-4 0 0 16,-4 2 48-16,-5 0 16 0,-2 1 0 0,-4 1 0 15,-2-2 144-15,-3 3 0 0,-2-3 128 0,-4 0-128 16,0 0 176-16,-2 3-48 0,-3-3 0 0,2 0 0 16,6 0 128-16,-1-1 0 0,2 1 16 0,2 0 0 15,4 0 560-15,3-1 128 0,2 1 0 0,4 0 16 16,5-1-304-16,3-2-64 0,4 3-16 0,4-1 0 16,2 1-384-16,4 0-80 0,2 0 0 0,3 3-128 0,2-1 0 15,4 2-192-15,1-1 0 0,2 1 0 16,2 1-1088-16,2-5-192 0,0 0-64 0,3-1-9456 15,4-2-1888-15</inkml:trace>
  <inkml:trace contextRef="#ctx0" brushRef="#br0" timeOffset="14725.8">27764 3650 43311 0,'-2'0'3840'0,"-2"3"-3072"0,0-2-608 0,1 3-160 0,-1 1-592 0,-2 2-160 0,-7 4-16 0,-6 9-16 0,-11 8 624 0,-11 7 160 16,-6 6 0-16,-5 3 0 0,-5 1-672 0,-1 2-96 0,-2-3-32 0,2-5 0 0,12-8-256 0,-1-2-48 0,-4 2-16 15,2 0 0-15,5-2-224 0,5-6-64 16,3-2 0-16,5-2-12096 0</inkml:trace>
  <inkml:trace contextRef="#ctx0" brushRef="#br0" timeOffset="14949.45">27011 3713 41471 0,'11'-8'3680'16,"-1"4"-2944"-16,1 4-592 0,1 2-144 0,-3 2 560 0,1 0 80 16,4 2 0-16,8 3 16 0,15 8-400 0,11 7-64 15,9 4-32-15,0 4 0 0,-5-2-160 0,-6 3 128 0,-8-4-128 0,-4 3 128 16,-6 0-128-16,-4 1 0 0,-6-1 0 0,-2 1 0 31,-3-1-432-31,-2 1-64 0,-1-3-16 0,-3-2 0 16,2-1-512-16,-2-4-96 0,3-1-32 0,-1-2-16688 0</inkml:trace>
  <inkml:trace contextRef="#ctx0" brushRef="#br0" timeOffset="15473.04">28255 4181 39615 0,'-2'-6'1760'0,"-1"3"352"0,1-1-1680 0,2 2-432 0,1 2 0 0,0-3 0 0,2 3 208 16,2-1-32-16,2 1-16 0,4-2 0 0,4 1-160 0,5 1 0 15,3 0 0-15,2 3 0 0,1 1 0 0,2-2 0 16,0 5 0-16,0-1 0 0,2 0 0 0,-4 1 128 16,1 3-128-16,-4-4 192 0,0 3-192 0,-3-5 160 15,-3 2-160-15,-4-2 160 0,-1 1 80 0,-5 0 16 16,-1 0 0-16,-5-2 0 0,-2 3-256 0,-4-2 0 16,-3 2 128-16,-5 3-128 0,-3-2 0 0,-2 5 0 0,-5-3 0 15,-1 1 0-15,-1 0 0 0,1-1-128 16,0-2 128-16,4 2-160 0,4-5 160 0,1 2 0 0,3 0 0 15,2-2 0-15,3 1 0 0,4 1 0 0,2-5 0 16,1 3 0-16,2 1 0 0,0 1 0 0,2 0 0 16,2 0 0-16,1 2 0 0,0 2 0 0,2 1 0 15,1 2 0-15,-1 0 0 0,3 3 0 0,-1-1 0 0,0 4 0 16,-1 0 0-16,0 1 0 0,1 4 0 0,-1 1 0 16,-2 1 160-16,-2-1 64 0,1 1 16 0,-2-4 0 15,-2 3 16-15,0-3 0 0,-2-2 0 0,-1 1 0 16,0-4 0-16,-2 2 0 0,-2-1 0 0,-1-2 0 15,-4 0-128-15,-1 3-128 0,-5 0 176 0,-2-1-176 16,-1 2 0-16,-5 0 0 0,-4 3-160 0,-6-1 160 16,-3 1-480-1,-5-1 32-15,-2-3 0 0,-3-2 0 0,0-2-928 0,-2-3-176 0</inkml:trace>
  <inkml:trace contextRef="#ctx0" brushRef="#br0" timeOffset="15940.1">31981 3567 35007 0,'-9'-2'3120'0,"1"2"-2496"0,-2 2-496 0,2 0-128 0,3 1 512 0,0 0 96 0,-1 1 16 0,-6 4 0 0,-8 2 320 0,-11 9 64 0,-6-1 16 0,-7 8 0 0,-3-1-704 16,-3 1-144-16,-1 2-32 0,-1 0 0 0,1 0-16 0,0 0-128 0,3 1 192 0,-1 1-64 0,4 0-128 0,1-4-144 15,5 0 144-15,4-2-208 16,5-2-256-16,3-2-48 0,4-2-16 0,4-4-11440 16,6 1-2304-16</inkml:trace>
  <inkml:trace contextRef="#ctx0" brushRef="#br0" timeOffset="16179.7">31312 3567 41471 0,'-5'2'1840'0,"3"1"368"0,0 2-1760 0,4-1-448 0,0 0 0 0,0 1 0 16,2 1 320-16,2 4 0 0,4 3-16 0,5 12 0 16,4 4-96-16,3 3-16 0,3 5 0 0,-3-1 0 15,0-2-192-15,-1 0 0 0,-1 2 0 0,-3-2 0 16,-2-2-352-1,-5 2-112-15,0-5-32 0,-6 2 0 0,-1-2-1872 16,-1-3-368-16</inkml:trace>
  <inkml:trace contextRef="#ctx0" brushRef="#br0" timeOffset="16583.59">32102 3945 35935 0,'-2'-4'1600'0,"-1"4"320"0,-1 0-1536 15,2 4-384-15,1-2 0 0,0-1 0 16,-1 4-272-16,0 1-128 0,-3 6-32 0,-1 2 0 0,-2 5 1200 0,0 3 256 0,0-2 32 0,-2 1 16 16,0-1-880-16,0-2-192 0,1 1 0 0,-1-2 0 15,-1 1 0-15,1-1 0 0,-1 1 160 0,-1-3-160 16,4 1 704-16,-1 0 48 0,2-2 16 0,2 1 0 16,1-3-256-16,3 1-64 0,2-4 0 0,2 1 0 15,3-1-128-15,1-2-16 0,3 2-16 0,4-5 0 16,0-1-96-16,5 2-32 0,2-3 0 0,3 0 0 15,1-1-160-15,3-1 0 0,0 3 0 0,2-3-176 16,-1 0-384 0,1 0-80-16,-1-3 0 0,-2 2-16 0,-1-5-784 15,-3 2-160-15,-2-4-16 0,-1-5-9792 0,-1 3-1968 0</inkml:trace>
  <inkml:trace contextRef="#ctx0" brushRef="#br0" timeOffset="16809.14">32520 3977 39615 0,'-6'-4'3520'0,"1"4"-2816"15,2 2-560-15,2 2-144 0,1 0 224 0,-1 1 16 16,-1 2 0-16,-5 3 0 0,-1 6 416 0,-2 8 96 16,-3 4 16-16,0 4 0 0,-2 4-320 0,0 4-64 15,-1-1-16-15,-1 2 0 0,-2 2-48 0,1 2-16 16,-2-1 0-16,-1 0 0 0,1 0-304 0,0-2 160 0,0 3-160 15,2-2 128-15,1 4-272 0,1-2-64 0,3-1-16 16,1 3-19952-16</inkml:trace>
  <inkml:trace contextRef="#ctx0" brushRef="#br0" timeOffset="19731.16">19052 6843 16575 0,'-3'-4'1472'0,"1"2"-1168"0,0 2-304 0,1 0 0 15,0 0 1280-15,0 0 192 0,-2-3 32 0,-1 2 16 0,0-1-224 0,-1-2-32 0,1-1-16 0,0 4 0 0,2-3-672 0,0 2-144 16,1 2-32-16,0-4 0 0,0 4 496 0,1-2 112 16,0 2 16-16,0 0 0 0,0 2-64 0,0-2-16 15,0 1 0-15,1 2 0 0,0-1-144 0,-1-2-32 16,0 0 0-16,0 0 0 0,20 8-192 0,-10-6-32 15,1-2-16-15,3 4 0 0,2-2-368 0,1 2-160 0,3-2 128 16,3 0-128-16,2 3 0 0,1 0 0 0,2 0 0 16,1 1 0-16,1 0 144 0,-1 0-144 0,5-1 160 15,-1 0-160-15,2-1 352 0,2 2-32 0,1-4 0 16,2 2 0-16,2 0-112 0,1-1-16 0,1 4-16 0,1-2 0 16,-2 1-176-16,-3-3 128 0,-1-1-128 0,-3 0 128 15,-4 1-128-15,2 0 0 0,-1 0 0 0,-1 1 0 16,-1 2 0-16,0-3 0 0,1 4 0 0,0-1 0 15,-1-2 0-15,0 0 0 0,3 0 0 0,-2 0 0 16,0-2 0-16,-1 1 0 0,-1-2 0 0,-1 2 0 16,0-3 0-16,-1 3 0 0,-1-3 0 0,-1 3 0 15,-2-3 0-15,1 0 0 0,-1 0 0 0,1-3 0 16,-2 1 0-16,-2 1 0 0,1-2 0 0,-6 1 0 16,0 0 0-16,-3-1 0 0,0 0 0 0,-2-1 0 15,-3 2 0-15,0 0 0 0,-1 0 0 0,1 0 0 0,-2-2 0 0,-1-1 0 16,0 1 0-16,-2 1 0 0,1-3 0 0,0-1 0 15,-2 1 0-15,1-1 0 0,-1 1 0 0,0-1 0 16,-2-1 0-16,-2 0 0 0,1 2 0 0,-1-3 0 16,-1 2 0-16,-1 1 0 0,1 0 0 0,-3-3 160 15,-1 2-160-15,0-2 160 0,-2 0-32 0,1-1-128 16,-2 1 192-16,0-6-64 0,-1 4 64 0,-2-4 16 16,2-1 0-16,-2 0 0 0,-1-1-208 0,0 1 0 15,1-1 0-15,-1 4 0 0,1-2 0 0,-1 1 0 16,0 2 0-16,1-2 0 0,-2 2 0 0,1-4 0 15,-1 3 0-15,3 1 0 0,-1 2 0 0,0-1 0 16,2 1 0-16,1-2 0 0,1 2 144 0,1 0-16 16,0 1 0-16,2 2 0 0,1-3 32 0,2 4 0 0,0 0 0 15,1-1 0-15,2 1-160 0,0 4 0 0,0 0 0 0,1 0 0 16,1 2 0-16,2 0 0 0,0 2 0 0,1-2 0 16,1 4 0-16,1-1 0 0,3 0 0 0,3 4 0 15,1-1 0-15,1 0 0 0,1 1 0 0,3 2 0 16,1 1-128-16,1 2 128 0,1 1 0 0,0-1 0 15,2 2 0-15,-2-2 0 0,1 0 0 0,1 1 0 16,-2-2 0-16,-2 1 0 0,0 1 0 0,-2-1 0 16,-2-2 0-16,-1 2 0 0,-2 1 0 0,-1-1 0 15,-1 0 0-15,-1 4 0 0,1-3 0 0,-1 0 0 16,0 2 0-16,-3 1 0 0,1 0 0 0,-2-2 0 16,-1 3 0-16,-3-1 0 0,-2 0 0 0,0 0 0 0,-2 0 0 15,-4 3 0-15,-2 0 0 0,-3 3 0 0,-1 0 0 16,-3 0 0-16,-1 3 0 0,-1-3 0 0,-2 1 0 15,2-1 0-15,1-4 0 0,-5 6 0 0,-5 7 0 0,-3 0 0 16,-1 1 0-16,1-2 0 0,-1 0 0 0,2-5 0 16,-1 0 0-16,3-3 0 0,3-2 0 0,3-1 0 15,4-3 0-15,4-4 0 0,3-2 0 0,5-4-176 16</inkml:trace>
  <inkml:trace contextRef="#ctx0" brushRef="#br0" timeOffset="37952.96">22681 6524 11967 0,'2'-6'1072'0,"1"2"-864"0,-1 1-208 0,1 0 0 0,-1 3 320 0,1-2 0 16,2 0 16-16,1 0 0 0,4-4 16 0,3-1 0 0,3 0 0 0,0-2 0 0,1 1 208 0,-3 0 32 0,-1 2 16 0,-2 0 0 0,-1 0 464 0,-2 2 80 0,0-1 32 0,-2 4 0 0,-1-3 320 0,-1 4 64 15,-1 1 16-15,-1 2 0 0,-1 3-48 0,-2-2 0 16,-2 4 0-16,-2 2 0 0,-1 0-480 0,-5 5-96 16,-1 2-32-16,-6 2 0 0,-2 2-560 0,-3 1-112 15,-4 4-32-15,-5-1 0 0,-1 3 96 0,-5 5 0 16,-5 2 16-16,-3 5 0 0,0-2 144 0,-3 7 32 16,1-4 0-16,-2 3 0 0,1-2-288 0,3-1-48 15,5-4-16-15,3-2 0 0,4-6-160 0,3 0 0 16,3-4 0-16,3-1 0 0,3 1 0 0,4-5 0 0,3-2 0 0,1-4 0 15,4 1 0-15,0-8 0 0,3 2 0 0,1-5 0 16,1-2-272-16,1-2-96 0,2 0-16 0,-1-4-16960 16</inkml:trace>
  <inkml:trace contextRef="#ctx0" brushRef="#br0" timeOffset="38294.94">22159 6601 21183 0,'-10'-6'1888'0,"3"1"-1504"0,2 2-384 0,4 3 0 0,1 3 384 0,-2-3 16 16,-1-3 0-16,-5 1 0 15,-1-2 400-15,1 2 80 0,0 0 16 0,2 2 0 0,1 0 64 0,3 4 32 16,-1-2 0-16,2 5 0 0,2-2 512 0,1 3 96 15,0 1 32-15,3 1 0 0,1 2-352 0,2 1-64 16,0 0 0-16,3 0-16 0,3 3-624 0,0 0-128 16,0 2-32-16,2 2 0 0,1 2-160 0,0 2-48 15,1 2 0-15,-1-2 0 0,-1 2-48 0,0-1-16 16,2 4 0-16,-2-1 0 0,2 0-144 0,-2 1 128 16,3 6-128-16,1-3 128 0,-2-1-128 0,0 1 0 15,2 2 0-15,0-1 0 0,1-3 0 0,-3 3 128 0,3-2-128 16,-2-4 0-1,1 0-720-15,-3-5-240 0,0-6-32 0,-2-1-17024 0</inkml:trace>
  <inkml:trace contextRef="#ctx0" brushRef="#br0" timeOffset="39002.21">22170 6242 11055 0,'-1'-2'976'0,"1"2"-784"16,0 0-192-16,1 0 0 0,0 0 832 0,-1-3 128 0,2 2 32 0,0-3 0 0,1 2 736 0,0-2 128 0,1 2 48 0,0-2 0 0,1 1-48 0,0 0 0 0,0 3 0 0,1-3 0 15,0 0-416-15,0-4-96 0,0 4 0 0,2 0-16 16,-1-3-112-16,1 0 0 0,-1 0-16 0,0-2 0 16,1 0-240-16,0-1-64 0,0-1 0 0,0 0 0 15,2-5-448-15,-1 4-112 0,-2 0-16 0,2-3 0 16,1-2-112-16,1-5-16 0,-1 4-16 0,0-2 0 15,0-2-48-15,0 2-128 0,-2 0 192 0,0 3-64 16,-1-4-128-16,1 5 0 0,-2-1 0 0,0 1 128 16,0 6-128-16,-2 1 0 0,0 0 0 0,-1 4 0 15,1 0 0-15,-2-1 0 0,2 4 0 0,-3 1 0 0,1 0 0 16,-1 1 0-16,1 4 0 0,1-1 0 0,-1 2 0 16,0 0 0-16,-1 2 0 0,0 0 0 15,0 5 0-15,-1-3 0 0,2-1 0 0,-1 1 0 16,-1 5 128-16,1-1 0 0,0 1 0 0,0-2 0 0,2 2-128 0,-1 1 0 15,1 0 0-15,-1-1 0 0,2-1 0 16,1 2 0-16,1 2-160 0,2 1 160 0,-2-7 0 0,0 2 0 16,4 1 0-16,0 2 0 0,2-2 0 0,-2 1 0 15,2-1 0-15,-2-2 0 0,0 0 0 0,-1-3 0 16,1-1 0-16,-2 3 0 16,1-3-480-16,0-1 0 0,-2 3 0 0,1-5-18144 0</inkml:trace>
  <inkml:trace contextRef="#ctx0" brushRef="#br0" timeOffset="39715.87">23278 7184 27647 0,'-4'-2'2448'0,"3"2"-1952"0,1 0-496 0,0 0 0 0,0 2-576 0,0-2-192 0,-1 2-64 0,-2 0 0 0,0 2 832 0,-2 1 192 0,0 2 32 0,0 2 0 0,-1 1 480 0,0 0 112 16,-1 2 16-16,1-2 0 0,0 1 416 0,1-1 96 0,-1 0 0 0,0 0 16 0,1-2-224 0,-1 2-48 0,-1-2-16 15,1 0 0-15,-1-1-432 0,-1-1-96 0,2 1-16 0,-1-2 0 16,1-1-320-16,-1 0-64 0,2 0-16 0,0-2 0 16,2 0-128-16,2-2 160 0,-1 0-160 0,4 3 160 15,-1-3 0-15,2 0 0 0,2 1 0 0,0 1 0 16,4 1-32-16,0 1-128 0,2-1 192 0,1 1-64 16,2 1-128-16,2 1 0 0,1-1 0 0,2 0 0 15,-1 2 0-15,1 0 0 0,-3-1 0 16,1 0 0-16,0 3 0 0,0-2 0 0,-4 2 0 15,0-3 0-15,-5 0 0 0,1 1 0 0,-1 6 0 0,1-1 0 16,-3 1 0-16,-1-1 0 0,0 2 0 0,-1 0 0 16,-2-1 128-16,1 0-128 0,-1 0 0 0,-2 0 128 15,2 0-128-15,-4-1 0 0,2 0 144 0,-2-2-144 16,-2 3 0-16,-2-3 0 0,0-1 0 0,-3 3 128 16,-1-5-128-16,-2 2 144 0,-2 1-144 0,1-2 160 0,-5-2-160 15,0 2 128-15,-3 0-128 0,-3 2 128 0,0-2-128 16,-4 0 0-16,0 1 0 0,1-3 0 0,-2 2-240 15,1-6 32-15,1 2 0 0,1-2 0 16,1-2-496-16,1 0-112 0,5-2-16 0,-1-2 0 16,3-1-1232-16,2-2-256 0</inkml:trace>
  <inkml:trace contextRef="#ctx0" brushRef="#br0" timeOffset="39931.21">23141 7238 30399 0,'1'-7'2704'0,"0"1"-2160"0,1 6-544 16,0 0 0-16,0 0 1456 0,2 0 176 0,4-6 32 0,3 0 16 0,4 0-704 0,4-4-144 0,5 1-16 0,-1 3-16 0,1 2-352 0,-1-2-64 0,3 2 0 0,2-2-16 0,0 4-224 0,0-4-144 0,2 2 192 0,0 0-192 15,-1 2 128-15,1-5-128 0,0 4 0 0,4-3-18176 16</inkml:trace>
  <inkml:trace contextRef="#ctx0" brushRef="#br0" timeOffset="52874.25">22743 8714 15663 0,'3'-5'1392'0,"0"1"-1120"16,-2 2-272-16,-1 1 0 0,0 1 448 0,0 0 48 0,1-4 0 0,-1-1 0 0,-1 1 848 0,-3 1 192 0,-3 0 16 0,-4 6 16 0,-4 0-32 0,0 4-16 0,-2-1 0 0,1 6 0 0,-3-1 208 0,1 7 64 16,-3 1 0-16,0 0 0 0,0 3-608 0,-3 0-112 15,1 3-32-15,-5 4 0 0,0-1-336 0,-3 0-80 16,0 7-16-16,-2-2 0 0,-1 2-336 0,0 2-64 15,-3 2-16-15,-2 1 0 0,0 4 16 0,-1-2 0 16,2-2 0-16,2-1 0 0,4-7-64 0,2-4-16 16,3 1 0-16,2-2 0 0,3-5-128 0,2 1 0 15,4-5 0-15,1 2 0 0,2-5 0 0,0-2-256 16,2 0 48-16,0-3 0 16,2-4-880-16,2-4-160 0,1 0-32 0,1-4-16176 0</inkml:trace>
  <inkml:trace contextRef="#ctx0" brushRef="#br0" timeOffset="53235.52">22032 8725 32255 0,'-15'-10'1424'0,"5"4"304"0,1 2-1392 0,4 1-336 0,4 0 0 0,1 2 0 0,1 1 560 15,-2-2 32-15,0-1 16 0,1-1 0 0,1-2 96 16,3 3 32-16,1 0 0 0,3 1 0 0,1 2-112 0,3 5-32 16,2 1 0-16,2 5 0 0,3 6-16 15,-1 5 0-15,2 7 0 0,-1 3 0 0,-1 3-240 0,-1 3-48 16,-1 3-16-16,-1 0 0 0,0-1-144 0,0 2-128 15,0 2 192-15,1 1-192 0,4 2 128 0,-2 0-128 16,2-2 0-16,1-4 0 0,1-4 0 0,1 1 0 16,-1 1 0-16,-2-4 0 0,-2 0-256 0,-3-4-64 15,-3-5-16-15,1 1 0 16,-3 5-720-16,1-1-144 0,-1 7-16 0,-3-7-16 0</inkml:trace>
  <inkml:trace contextRef="#ctx0" brushRef="#br0" timeOffset="53816.25">23020 9404 17503 0,'0'-2'1552'0,"0"0"-1232"0,0 2-320 0,0 2 0 0,0 0 272 16,-2-2 0-16,0 3 0 0,-3 0 0 0,-2 4 272 0,-6-1 48 0,-3 6 16 0,-1-2 0 0,-4 2 112 0,1 2 32 0,-1 1 0 0,0-3 0 0,2-2 352 0,3 0 80 0,3-1 16 15,2-3 0-15,2-1 160 0,3 0 48 0,2-2 0 0,0 0 0 16,3-2-864-16,1 2-160 16,3-3-48-16,-1 0 0 0,3 0-208 0,2 0-128 0,2 0 160 0,0 2-160 15,2-2 0-15,0 1 0 0,1 2-128 16,1 0 128-16,0 4 0 0,1-4-128 0,1 6 128 15,-2-3 0-15,0 0 0 0,0 4 0 0,3 3 0 16,-1-1 0-16,3 4 0 0,-4 3 0 0,0 0 0 0,0-3 0 16,-3 3 224-16,0 0 48 0,-1-3 16 15,-2 2 0-15,0-2 192 0,-2-3 32 0,-1-1 16 16,-1 2 0-16,-3-2-256 0,-1-2-48 0,-1 0-16 0,-3 1 0 16,-1 2 112-16,-2-3 0 0,-1 1 16 0,-2-1 0 15,-1 3-64-15,-2-2-16 0,-4 1 0 0,0 1 0 16,-1-1-256-16,-3 0 0 0,-3 1 0 0,-2-1 0 15,-2 2-576-15,-2-2-80 16,-1 0-16-16,1-2 0 0,2-4-864 0,-2 1-192 0,2-4-16 16,-1-3-13040-16</inkml:trace>
  <inkml:trace contextRef="#ctx0" brushRef="#br0" timeOffset="54063.87">22827 9454 28559 0,'2'-7'2544'0,"1"1"-2032"0,-1 4-512 0,2 2 0 0,0 0 432 0,1-3-16 0,2 0 0 0,7-4 0 0,5 1-416 0,6 0 0 0,5 2 128 0,-1 2-128 0,2 1 832 0,3-2 128 16,2 6 16-16,1-3 16 0,-5 0 512 0,5-3 96 0,6-1 32 0,4-2 0 15,1-4-1104-15,-2 2-208 0,1 2-64 0,-2-1 0 16,-1 1-432-16,2-1-80 0</inkml:trace>
  <inkml:trace contextRef="#ctx0" brushRef="#br0" timeOffset="-126783.52">24005 5600 14735 0,'-5'-2'1312'0,"2"-2"-1056"0,0 4-256 0,2 0 0 0,0 0 640 15,-1 0 80-15,-1-2 16 0,-5-2 0 0,-2 0-736 0,-1-1 0 0,-1-1 0 0,-3 0-208 0,1-1 48 0,-2-2 16 0,0-1 0 0,-4 0 0 16,-1 0 144-16,-2-1 0 0,-3 0 0 0,-2-1 128 15,-6 0-128-15,-2 1 128 0,-2-1-128 0,0 2 128 0,-2 1 768 16,-6 0 144-16,-2 0 48 0,-6 1 0 16,-4 6-80-16,-4-2-16 0,-3-1 0 0,1 0 0 15,5 3-288-15,1-4-48 0,3 0-16 0,1-1 0 0,1 4 0 16,-2-2 0-16,1 1 0 0,1 3 0 0,1-4-208 0,2 4-48 16,5-2-16-16,2-1 0 0,5 4-368 15,-1 0 0-15,-2 0 0 0,-1 4 0 0,-2-1 0 16,1 0 0-16,1 3 0 0,0-3 0 0,0 2 0 0,2 0 0 15,2 1 0-15,3 0-128 0,2-1 128 0,1 0 0 16,1 1 0-16,0 0 0 0,4 1 0 0,-2-1 0 16,2 1 0-16,1-1 0 0,0 1 0 0,2-4 0 15,0 2 128-15,1 0-128 0,-1 0 0 0,2 1 0 16,-2-2 0-16,2 0 128 0,1-2-128 0,-2 1 0 16,0 0 0-16,2 1 0 0,3 2 528 0,-1 1 144 15,1-1 32-15,0 0 0 0,4 4 160 0,-1-2 32 0,1 2 16 16,-1 3 0-16,2 0-624 0,-1 2-128 0,3 2-32 0,1 1 0 15,1 4-128-15,1 0 0 0,2 7 0 0,1 0-176 16,-2 6 176-16,1 2 0 0,0 4-144 0,0 0 144 16,-2 4 0-16,0 5 0 0,-1-2 0 0,-3 12 0 15,-1 3 0-15,-1 10 0 0,-3 3 0 0,1 0 0 16,3-13 0-16,-3 7 0 0,-2 9 0 0,-3 9 0 16,2 4 0-16,0-5 0 0,1-4 0 0,0-4 0 15,2 3 0-15,-1 1 0 0,-1 2 0 0,4-6 0 16,1-7 0-16,0-1 0 0,2 4-144 0,-2 0 144 15,2 0 0-15,2-7 0 0,2-7-128 0,2-7 128 16,3-7 0-16,-1-13 0 0,3-3 0 0,1-2 0 16,1-1 0-16,1-4 144 0,3 3-144 0,2 1 128 0,1-6 80 15,-1-5 16-15,0-5 0 0,0-5 0 0,1 0-224 16,0-5 176-16,-1-4-176 0,1 0 160 0,1 0 224 0,1-4 64 16,1 2 0-16,1-2 0 0,0 0-64 0,1 1 0 15,-2 0 0-15,4-2 0 0,5-1-192 0,7-2-64 16,0 0 0-16,3 1 0 0,-1-1-128 0,4 2 0 15,6 0 0-15,2 0 0 0,-5 2 0 0,5-1 0 16,2 4 0-16,3-1 0 0,3 1 0 0,1 3 0 16,2 3 0-16,-1-2 0 0,-5-1 0 0,0 3 0 15,5-6 0-15,-10 3 0 0,-8 0 0 0,8-1 0 16,11 1 0-16,14-3 0 0,10 3 0 0,3-2 0 16,-3 1 0-16,-2 2 0 0,0 1 0 0,-4 2 0 15,1 5 0-15,-1-3 0 0,-2 0 0 0,0 4 0 16,0-1 0-16,-1 1 0 0,3 0 0 0,-2-1 0 15,-1 0 0-15,1 3 0 0,4 1 0 0,-4-2 0 0,-1 0 0 16,-2-3 0-16,-2-2 0 0,-2-3 0 0,-1 0 0 16,-4-1 0-16,-4-2 0 0,-4-2 0 0,2-2 0 15,-3-1 0-15,-1-2 128 0,-4 1-128 0,-2-3 192 0,-2 2-64 16,-4-3 128-16,-2 1 0 0,-4-1 16 0,-2 1 0 16,-2 2-144-16,-5-2-128 0,1 2 192 0,-2-2-192 15,-1 1 128-15,-1-2-128 0,-2 0 0 0,-1 1 0 16,-4 2 0-16,0-2 0 0,1-1 0 0,0-3 0 15,-1 0 128-15,-2 1-128 0,0 0 0 0,-3-1 0 16,0 0 0-16,-2-2 0 0,-1 2 0 0,-2 0 0 16,0-2 0-16,-3 1 0 0,0-2 128 0,-1 1-128 15,0-1 144-15,0-2-16 0,-1-2-128 0,2-2 192 16,-2-1-48-16,2 1-16 0,1-3 0 0,-2 1 0 0,2-2-128 16,-1-3 128-16,2 1-128 0,-2-7 128 0,2 3-128 15,0-5 128-15,0 1-128 0,-2 2 128 0,2-4-128 16,0 4 0-16,-2-3 0 0,1-2 0 0,-1 1 0 15,2 0 0-15,1-1 0 0,0 0 0 0,1-1 0 0,1-6 0 16,0-2 128-16,2-2-128 0,1 3 192 0,0 2 0 16,1 3 0-16,1 1 0 0,1 3-192 0,-1-2 0 15,2 8 0-15,-3 0 0 0,1 1 0 0,0 1 0 16,0-1 0-16,-1 3 0 0,-1 2 192 0,1-1-64 16,-1 2 0-16,-1 2 0 0,1-2-128 0,-1 3 0 15,-1-3 144-15,1 1-144 0,0 0 0 0,-2-2 0 16,-1-1 0-16,1 1 0 0,-2 1 0 0,0 0 0 15,-3 2 0-15,1-2 0 0,-1-4 0 0,-2 3 0 16,2 4 0-16,-1 1 0 0,-2-1 0 0,0 0 144 0,-3 3-144 16,0 3 160-16,-2 2-160 0,0 0 0 0,-3 4-160 15,0-3 160-15,-3 5 0 0,1 0 0 0,-1 2 0 0,-1-3 160 16,-3 3-160-16,-2-1 0 0,1 1 0 16,-1-4 0-16,-1-3 0 0,1 1-144 0,2-3 144 0,-1-1-160 15,1-1 160-15,2-4 0 0,-2 1 0 0,1 1 0 16,-1 1 0-16,0 2 0 0,-1-3 0 0,-2 3 0 15,-1-2 0-15,-1 0 0 0,0 3 0 0,-2-1 0 16,-3 0 0-16,-1 0 0 0,0 1 0 0,-3 2 0 16,2-2-128-16,-2 1 0 0,-2 0 0 0,-3 0-20000 15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5T17:10:48.192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23224 5953 17503 0,'6'-4'1552'0,"-1"0"-1232"0,0 2-320 0,-3 1 0 0,1 1 384 16,0-3 32-16,5-1 0 0,3 0 0 0,3 0 1040 0,-2-2 208 0,-2 4 32 0,-4 2 16 0,-1 2-128 0,-5 1-32 0,0 2 0 0,-4 1 0 0,1-2-272 0,-2 2-64 0,0 2-16 0,-2 0 0 16,2-1-192-16,2 1-48 0,-1 0 0 0,3 0 0 0,0 2-352 15,1 0-80-15,2-1-16 0,-1 1 0 0,3 0-240 0,1-1-48 16,1 6-16-16,0-2 0 0,3 3-16 15,1 0-16-15,1 2 0 0,-1-2 0 16,1 1 32-16,-2-1 16 0,1 0 0 0,-1-1 0 0,0-2-64 16,0 0-16-16,-2 1 0 0,1-1 0 0,-2-3 32 15,-1 0 0-15,0-4 0 0,0 0 0 0,0-2-48 0,0-2 0 16,1-2 0-16,0 0 0 0,4-5 80 0,0 0 16 16,0-1 0-16,3-3 0 0,2-3 80 0,5-4 16 15,3-4 0-15,8-5 0 0,5-3 0 0,5-4 16 16,6-2 0-16,2-1 0 0,2-4-64 0,2 0-16 15,3 0 0-15,-2 1 0 0,-1 0-256 0,-1 3 128 16,2 0-128-16,-5 3 0 0,-2 1 0 0,-5 3 0 16,-6 3 0-16,-4 5 0 0,-6 2-208 0,-2 2-48 15,-3 3-16-15,0 0-13888 0,-2 0-2784 16</inkml:trace>
  <inkml:trace contextRef="#ctx0" brushRef="#br0" timeOffset="1871.78">23174 7119 22111 0,'-5'0'1968'0,"2"-1"-1584"0,1 1-384 0,2 0 0 0,2 0 544 0,-2 0 32 0,-2-3 0 0,1 3 0 0,0 0 576 16,0 0 112-16,2 3 16 0,-1-3 16 0,0 0-544 0,13 17-112 0,-5-6-32 0,2 3 0 0,2 1 608 0,3 4 128 0,1 4 32 0,3 5 0 15,-1-2-160-15,2 2-48 0,1 3 0 0,-1-6 0 16,-3 0-592-16,3 1-128 0,0 2-32 0,-1 1 0 0,2-3-416 0,-2 1 128 16,0-4-128-16,-2 2 0 0,3 1 208 15,-2-1-32-15,1 0-16 0,-2-3 0 0,-1-2 64 0,0-2 16 16,-1 1 0-16,-1-3 0 0,-2-4-112 16,0-2 0-16,1-1-128 0,-2-3 192 0,0 1 128 0,0-4 32 15,-1-3 0-15,1-3 0 0,1-4 96 0,2-2 0 16,3-3 16-16,3-7 0 0,2-1 192 0,3-5 48 15,5-4 0-15,1 1 0 0,2-6-144 0,7-4-32 16,4-3 0-16,4-1 0 0,1 2-400 0,0 2-128 16,3 0 0-16,-2-1 0 0,-3-1-256 0,-5-1-96 15,-3 3-32-15,-2-1-21936 0</inkml:trace>
  <inkml:trace contextRef="#ctx0" brushRef="#br0" timeOffset="4887.06">22144 3815 23039 0,'-10'-13'2048'0,"3"3"-1648"0,4 7-400 0,5 0 0 0,0 0 880 0,-1-4 80 0,1-4 32 0,-1-6 0 0,4-8-160 0,2 0-48 0,6 2 0 0,-1 1 0 0,4 1-480 0,1 5-112 0,2 1 0 0,1 5-16 16,-3 2 624-16,1 4 128 0,5 2 32 16,-2 0 0-16,-3 2 160 0,2 4 32 0,1 0 16 0,3 3 0 15,-2-1-592-15,3-1-112 0,3 1-16 0,3 0-16 16,4 0-176-16,3-1-48 16,5 0 0-16,2 0 0 0,0-4-16 0,2 2-16 0,4-1 0 15,1-2 0-15,2 2-176 0,-2 0 128 0,-3 1-128 16,3-2 128-16,6 1-128 0,0 4 128 0,0-2-128 0,-5 2 128 15,-2 3 0-15,-4 1 0 0,-3 0 0 0,-2-2 0 16,-5 2-128-16,-2-3 160 0,-2 0-160 0,2-1 160 16,-3-1-160-16,-1-1 0 0,-1-3 0 0,-3-1 0 15,-1 0 0-15,-1-1 0 0,-2-2 0 0,-1 0 0 16,-1-1 0-16,-1-2 0 0,-2 0 0 0,-1-1 0 0,-2 1 0 16,-2 0 0-16,0-3 0 0,-3 2 0 0,-2 1 0 15,-2-3 0-15,-1 2 0 0,-1 0 0 0,-1-2 272 16,-3 2-16-16,1-1-16 0,-4-2 0 0,1 4-96 15,-3-3-16-15,-1 2 0 0,-3-3 0 0,0 1-128 0,0-1 0 16,-1 1 0-16,-1 2 0 0,1-5 0 0,-2 2 0 16,3-3-144-16,1 4 144 0,1-3 0 0,2 3 0 15,0 1-128-15,1-3 128 0,2 4 0 0,-1-3 0 16,2 1 0-16,-2 3 0 0,2-2 0 0,-1 2 0 16,-1 1 0-16,1 2 0 0,-3-4 0 0,0 4 0 15,-2-4 0-15,-2 4 0 0,-2 0 0 0,-2 0 0 16,-1-2 0-16,-4 1 0 0,2 1 0 0,-2 2 0 15,-3-4 0-15,-3 0 0 0,2 0 0 0,1-2-128 0,2 1 128 16,2-3 0-16,1 2 0 0,1-4 0 0,1-1 0 16,2 1 0-16,2 1 0 0,0 1 144 0,2-4-16 15,-1 1 0-15,2-2-128 0,0 2-176 0,1-1 48 0,1 4 0 16,2 0 128-16,0 1 0 0,2 2 128 16,2 1-128-16,2 2 0 0,0 1 0 0,2 2 0 15,1 2-128-15,2 1 128 0,0 2 0 0,4 1 0 0,0 1 0 16,2 0 0-16,3 2 0 0,1 1 0 0,5-4 0 15,1 1 0-15,4 2 0 0,3 0 0 0,-1 0-128 16,4-1 128-16,0 3 0 0,2-4 0 0,-1 3 0 16,-2-1 0-16,1 3 0 0,-2 1 0 0,-1-2 0 15,-5 4 0-15,-2-2 0 0,0 5 0 0,-4-2 0 16,-4 2 0-16,-3 2 0 0,-1 0 0 0,-4 2 0 16,-2 2 0-16,-3-2 0 0,-2 0 0 0,-3-2 0 0,-2 5 0 15,-4-1 0-15,-1 0 0 0,-5 3 0 0,-1-5 0 16,-2 2 0-16,-5 3 0 0,-4-4 0 0,-2 1 0 15,-3-1 0-15,-1 0 0 0,-1-2 0 0,-2 2 192 16,-2-2-16-16,0 1-16 0,1-3 0 0,4-2 16 16,-2 1 0-16,-4-2 0 0,4-3 0 0,4 2-176 0,-2-2 0 15,-3 0 144-15,-3 2-144 0,-4 1 0 0,2-4-240 16,8-2 48-16,11-6-19264 0</inkml:trace>
  <inkml:trace contextRef="#ctx0" brushRef="#br0" timeOffset="70344.25">22429 10008 27647 0,'7'-7'2448'0,"0"1"-1952"0,-2 4-496 0,-1 1 0 0,1 1 1616 0,1 0 240 0,8-5 32 0,4 0 16 0,10-2-976 0,4 1-192 0,1 1-32 0,2 2-16 0,-1 3-560 0,0 2-128 16,2-1 0-16,-2 4 0 0,2 1 0 0,-1 2 0 15,-3 2 0-15,1 1 0 0,2 0 0 0,1 0 0 16,0 2 0-16,2 0 0 0,1-1-128 0,1-2 128 16,2-1 0-16,1-3 0 0,3-2 0 0,2-2 0 0,3-2 0 15,1 0 0-15,1-6 560 0,5 0 16 0,3 0 16 16,-1-4 0-16,0-1-256 0,-7 1-48 0,-1 0-16 0,2 0 0 15,1-2-144-15,-2-1-128 0,-5 4 192 0,-5 0-192 16,-3 3 128-16,-4 0-128 0,-4 2 0 0,-5 0 0 16,-2 2 0-16,-5-2 0 0,-2 1-160 0,-4 3 160 15,-2-1 0-15,-3 1 0 0,-3-2 0 0,-1 2 0 16,-3 0 0-16,-2 0 0 0,0-3 0 0,-2 2 0 16,-2-1 0-16,-2-1 0 0,0-1 0 0,-3 1 0 15,-1-4 160-15,-2-2 48 0,-2 0 16 0,0-5 0 16,-3 2-48-16,1-4-16 0,-2 4 0 0,-3-5 0 15,0 3-160-15,-3 0 160 0,-2-3-160 0,-1 3 160 0,-1-1-160 16,-3 2 0-16,1 0 0 0,-2 0 128 0,1 0-128 16,-2 1 0-16,-1 0 0 0,2-1 128 0,0 3-128 15,2 2 0-15,2 0 0 0,2 0 0 0,2 0 0 0,1 2 0 16,2 0 0-16,1-4 0 0,3 4 0 0,3-3 0 16,3-1 0-16,4 0 128 0,2 2 128 15,2-5 32-15,4 3 0 0,2-2 0 0,2 5-128 0,2-5-32 16,4 5 0-16,3-3 0 0,2 4-128 0,0 0 0 15,3 0 0-15,-1 3 0 0,1 2 0 0,-1 1 0 16,2 0 0-16,-3 1 0 0,1 3-128 0,-3-2 128 16,-1 2 0-16,1 1 0 0,0-1 0 0,0-1 0 15,0 2-144-15,0-1 144 0,-1 2 0 0,4 0 0 16,0 4 0-16,2-4 0 0,2 7 0 0,1-3 144 16,1 2-144-16,1 0 128 0,1 5-128 0,0-4 0 0,1 3 0 15,0-1 0-15,1 1 0 0,0-1-144 0,-1 1 144 16,2 0-208-16,-2-2 208 0,1 1 0 0,2-3 0 0,-1-1 0 15,-1 0 0-15,0 2 0 0,0-4 0 16,-4 1 0-16,-1 3 0 0,-6-3 0 0,-3-2 0 16,-5 3 0-16,-2 2 0 0,-4-1 0 0,-3 3 0 0,-2-3 0 15,-3 2 160-15,-4 1-160 0,-3-2 128 16,-3 2-128-16,0-1 288 0,-2-2-32 0,0 2 0 16,-7 1 0-16,-3 1-32 0,-7-1-16 0,-1 2 0 0,-5-1 0 15,-1 2-208-15,-2-1 128 0,-4 0-128 0,-4 0 0 16,-1 2 0-16,-1-3 0 0,0 2 0 0,1 5 0 15,1 3-416 1,4 2-128-16,5 3-32 0,4 0-19072 0</inkml:trace>
  <inkml:trace contextRef="#ctx0" brushRef="#br0" timeOffset="77851.64">24657 11452 36863 0,'-11'-3'3264'0,"1"0"-2608"15,2-1-528-15,3 2-128 0,2 2 304 0,-6-4 16 0,-6-2 16 0,-13-3 0 0,-11-5 48 0,-6 2 0 0,-6 0 0 0,3-1 0 0,2 3-384 0,2 1 0 0,0-4 0 0,3 1 128 0,3 2 176 0,0-2 32 16,-2 2 16-16,1-1 0 0,0 3 16 15,0-2 0-15,-3 5 0 0,0 2 0 0,-2 0-144 0,2 2-32 16,-2-2 0-16,1 3 0 0,0 0-64 0,1 3-128 16,0-3 176-16,3 0-176 0,3 4 240 0,-1-2-64 15,-1 2-16-15,0 2 0 0,3 0-32 0,-1 4-128 16,2-4 192-16,0 3-64 0,2-2-128 0,-1-1 0 16,4 1 0-16,2 1-176 0,2 0 176 0,1 0 0 15,3 2 0-15,1 0 0 0,3 0 192 0,0 1 32 16,2 0 0-16,3 2 0 0,-1 2-96 0,2 2-128 15,0 0 176-15,2 5-176 0,3 1 0 0,1 3 0 16,3 5 0-16,1 1 0 0,1-1 0 0,0 7 0 16,1 6 0-16,1 7 0 0,-1 2 0 0,-1 5 0 0,-1 6 0 15,-2 7 0-15,-1 5 192 0,-1 7 48 0,-1 2 0 16,-4 3 0-16,-3 1-48 0,0 6-16 0,-1 4 0 0,-2 7 0 16,0 2-176-16,-2 8 128 0,-1 5-128 15,-3 11 128-15,-4 13 144 0,-5 9 32 0,-4 10 0 0,-2 9 0 16,1-2-112-16,0 8 0 0,1 8-16 0,1 0 0 15,6-4-320-15,1-15-64 0,1-10-16 0,3-20 0 16,6-11 224-16,6-16-192 0,6-10 192 0,5-7-192 16,6-5 384-16,4-3 64 0,4-7 32 0,3 0 0 15,1-4-128-15,3 0-32 0,3-1 0 0,-3-1 0 16,0-4-128-16,-2-8 0 0,-2-5-160 0,-2-5 160 16,-2-4-128-16,-3-2 128 0,0-5 0 0,-2 0-144 0,-2 3 144 15,-1-2 0-15,0-6 0 0,-3 1 0 0,-1 3 0 0,-2-3 0 16,1-4 0-16,-2-1 0 0,-1-2 0 15,-1-5 0-15,2 0 0 0,-2-6 0 0,2-3 0 16,1-2 144-16,-1-4-144 0,2-2 160 0,0-4-32 16,0 0 0-16,3-3 0 0,-2 0 0 0,3 4-128 15,-1-2 0-15,1-1 0 0,1 3 0 0,1 1 0 0,0-4 0 16,2 4 128-16,2-5-128 0,2 1 0 0,3 2 128 16,5-1-128-16,4-2 128 0,5 0-128 0,8 1 0 15,12 2 144-15,13 1-144 0,6 1 0 0,15 2 0 16,14 2 0-16,5 1 128 0,1 2-128 0,1 0 0 15,2-4 0-15,-3 0 0 0,-4 5 0 0,-5-2 0 16,-7 6 0-16,-6 1 0 0,-12 3-192 0,-11-2-16 0,-11 4 0 16,-9 1-21664-16</inkml:trace>
  <inkml:trace contextRef="#ctx0" brushRef="#br1" timeOffset="107477.59">2335 5740 21183 0,'0'-9'1888'0,"1"3"-1504"0,0 3-384 0,2 1 0 0,-1 2 768 0,2-5 96 0,1-2 16 0,2-3 0 0,4-5-1648 16,0-1-320-16,3-2-64 0,-3 2 0 0,1 3 896 0,-3 1 256 0,-1 2 0 0,-2 0-128 0,0 4 128 0,-2 0 0 16,-1-1 0-16,-1 4-128 0,-1 0 128 0,-1 0 0 0,-3 3 0 0,1 0 0 15,-2 1 128-15,-1 1 0 0,-1 1 0 0,-1 3 0 16,-2-2 1216-16,0 2 256 0,1 0 64 0,-2-2 0 16,-1 2-1312-16,-1-4-352 0,0 2 128 0,-3-1-128 15,-2-2-240-15,-2-1-80 0,-2 0-32 16,-3-1 0-16,-1-2 1040 0,-2 1 208 0,-5 0 32 0,-4-3 16 15,-4 4-112-15,-2-5 0 0,5 2-16 0,-1 2 0 16,-2-2-448-16,-2-1-96 0,-4 4-16 0,1-2 0 16,0 1-256-16,-1 2 0 0,-2 0 0 0,-3 2 0 15,3 2 0-15,-1 2 0 0,-1 1 128 0,3 1-128 16,6 2 0-16,1 0 0 0,1 2 0 0,2 1 0 16,4-1 0-16,2 0 0 0,1 2 0 0,4-4 0 0,3 2 0 15,2 1 0-15,3-5 0 0,5 2 0 0,2 0 0 16,2-1 0-16,3-3-128 0,1 1 128 0,1 0 0 0,0 1 0 15,3-3 0-15,-1 4 0 0,-1-1 128 0,2 0-128 16,1 2 0-16,-1 1 0 0,1-1 0 0,0 2 0 16,0-2 0-16,-1 2 0 0,1 2 0 0,0-2 0 15,0 1 0-15,0 0 0 0,-2 2 0 0,1-1 0 16,0 1 0-16,-2-3 0 0,2 4 0 0,0-4 0 16,0-2 0-16,1 3 0 0,-3 3 0 0,1 4 0 15,-1 3 128-15,1 3-128 0,-2 2 0 0,0 5 0 16,-1 4 128-16,0-3-128 0,1-1 0 0,0-5 0 15,0-3 0-15,0-3 0 0,2 0 0 0,-2-2 0 16,1-1 0-16,0-1 0 0,-1 1 0 0,1-6 0 16,-1 3 0-16,0-3 0 0,2-1 0 0,-1-2 0 0,0 2 0 15,-1 1 0-15,0-1 0 0,3-2 0 0,0 0 0 16,2 0 0-16,3-2 0 0,2 0 0 0,1-3 128 0,3 1-128 16,4-2 0-16,2-2 0 0,2-2 128 15,2 0-128-15,4 0 512 0,-1 0 32 0,-2 0 16 0,4-2 0 16,2-2-32-16,1 4 0 0,3-3 0 0,-1 3 0 15,-1 0-528-15,-1-2 0 0,3 4 0 0,1-2 0 16,3 0 0-16,1 0 0 0,4 0 0 0,2-2 0 16,0 1 0-16,3-2 0 0,2 0 0 0,-4 0 0 15,-3 1 0-15,1 0 0 0,-1 0 0 0,2 2 0 16,-1 2 0-16,-1-2 0 0,-4 2 0 0,-3 0 0 16,0 2 0-16,2 1 0 0,0 1 0 0,-1 1 0 15,1 2 0-15,-2-2 0 0,1 5 0 0,-5-3 0 0,1-1 0 16,-5 1 0-16,-3-2 0 0,-2 2 0 0,-3-3 0 15,-2-3 0-15,-1 4 0 0,-3-4 0 0,0 0 0 16,-1-1 0-16,-2 0 0 0,2 0 0 0,1-2 0 16,1-2 0-16,-1 0 0 0,0-3 0 0,0 0 0 0,0-1 0 15,-1 0 0-15,0-3 0 0,1 0 128 0,0-1-128 16,1-3 0-16,0-2 0 0,0 2 608 0,-1-2 16 16,-1 1 0-16,-1 2 0 0,2-4-288 15,-1-3-48-15,1-3-16 0,-1 0 0 0,-2-3-80 0,0 2-32 16,-2-2 0-16,-4 0 0 0,-2-1-160 15,-2 1 192-15,-2-3-192 0,-3 0 192 0,-1-1-192 0,-2-3 160 16,-2-3-160-16,1 3 160 0,0 4-160 0,0-1 0 16,-2 1 0-16,1-3 0 0,-2-6 0 0,0-1 0 15,0 3 0-15,0 5 0 0,2 3 0 0,-2 4 0 16,1 2 0-16,-2 1 0 0,0 1 0 0,-2 3 160 0,-1 1-160 16,-1 2 160-16,-1 0-160 0,-1 1 0 0,-1 0-192 15,-3 2 192-15,-1 0 0 0,-4-3 0 16,-1 4 0-16,-3-4 0 0,-3 3-128 0,1-2 128 0,2 2 0 15,6-1 0-15,4 1 0 0,3 3 0 0,3-2 0 16,1 3 0-16,3 2-160 0,-1 0 160 0,2 6-208 0,-4 1-18144 16</inkml:trace>
  <inkml:trace contextRef="#ctx0" brushRef="#br1" timeOffset="109317.01">13077 9311 21183 0,'-3'-8'1888'0,"1"2"-1504"0,0 6-384 0,2 2 0 0,0-2 256 0,-2 0-32 0,-1-6 0 0,-3 3 0 0,-4 0-224 0,-2 0 0 0,-3 2 0 15,-2 1 0-15,-1 1 0 0,-1 2 272 0,-5 0-16 0,-2 0-16 0,-2 3 480 0,-3-2 112 16,-5-1 0-16,-4 2 16 0,-4 3-192 0,-4-6-32 15,3 2-16-15,-2-4 0 0,0 2 0 0,-1-4 0 16,1 2 0-16,-2-2 0 0,0 0-64 0,-3 2-16 16,-3 0 0-16,-5 0 0 0,4 0-32 0,-3-2-16 15,0 2 0-15,0 0 0 0,1 4-224 0,-5 0-64 16,-3 6 0-16,-3 0 0 0,-3 3-192 0,4-3 0 16,4-1 0-16,-1 3 0 0,4 1 0 0,2 0 0 15,3 3 0-15,2-2 0 0,9-4 0 0,4 3 0 0,5-3 0 16,6-3 0-16,6 2 0 0,4 1 0 0,2-2 0 15,2-2 0-15,3 4 0 0,2 0 0 0,1 3 0 0,4-1 0 16,2 0 0-16,4 2 0 0,1 1 0 16,4 2 0-16,4 2 0 0,2 2 0 0,2-4 0 0,5 4 0 15,2 1 0-15,1 3 0 0,2-2 0 0,1 0 0 16,0 0 0-16,2 1 0 0,3 0 0 0,-2-1 0 16,0-4 0-16,-1 0 0 0,3 0 0 0,-4-7 0 15,0 2 0-15,0-2 0 0,2 0 0 0,3 1 0 16,1 0 0-16,1 2 0 0,0-1 0 0,0 0 0 0,-2-1 0 15,-2 0 176-15,-2 0-176 0,-2 2 160 16,-2-2 16-16,-2 0 0 0,-2 0 0 0,-2 2 0 16,-1 4 144-16,-2-3 16 0,-3 0 16 0,-1-3 0 0,0 2-144 15,-2 0-16-15,0 1-16 0,-2-4 0 0,0 2-176 0,0-4 0 16,-1 2 0-16,0-3 0 0,1 1 128 0,-1 2 0 16,0-2 0-16,-2 0 0 0,2 2-128 0,-2-3 0 15,1 1 0-15,-1-3 0 0,1 2 480 0,0 1 16 16,0-4 0-16,-1 3 0 0,2-3-304 0,0 1-64 15,-1 0-128-15,0-4 192 0,1 2-192 0,-2 1 0 16,2-2 0-16,-1 2 0 0,2-2 0 0,2 0 0 16,0 1 0-16,2-4 0 0,1 4 192 0,1-5-48 15,0 1-16-15,1 2 0 0,-1-3-128 0,2 1 0 16,2 1 0-16,2 1 0 0,-1 0 0 0,1 0 0 16,3-2-192-16,1 2 192 0,3-1-128 0,0-1 128 15,2 2 0-15,-1-3 0 0,0 0 0 0,-2 0 0 0,1 0 0 16,2 0 128-16,1-4-128 0,0 2 0 0,1-1 144 15,1-1-144-15,-2 1 0 0,3-2 0 0,4 0 0 0,5-1 0 16,5-3 192-16,1 0-16 0,-2 2-16 0,0-2 0 16,4-1-32-16,-3 3-128 0,-5-2 192 0,3-1-64 15,0 2-128-15,-2 0 0 0,-3 2 0 16,-4 0 0-16,-5 0 0 0,-1 2 0 0,2-2 0 16,-1 1 0-16,-2 1 0 0,-5 1 0 0,-2-4 0 0,-4 4 0 15,-1-2 0-15,-4 1 0 0,-2 0 0 0,-1-1 0 16,-2 2 0-16,-3 0 0 0,0 2 0 0,0-3 0 15,-1 2 0-15,-1-2 0 0,0 4 0 0,0-2 0 16,0-2 0-16,1 1 0 0,0 0 0 0,1-1 0 16,0 1 128-16,-1 0-128 0,3-2 0 0,-3 1 128 0,2 0 48 15,-1-1 0-15,1 0 0 0,-2-1 0 0,0 0-176 16,0-3 0-16,2 2 0 0,-2-2 0 0,-1 0 240 0,1-1 16 16,-1-3 0-16,2 1 0 0,-1 0-112 0,0-5-16 15,0 1 0-15,2-2 0 0,1-1 0 0,-2-1 0 16,2 4 0-16,-1-8 0 0,2-5-128 0,2-3 0 15,-3-3 0-15,1 1 0 0,0-5 0 0,-2 2 128 16,-1-1-128-16,0 1 0 0,-2 1 192 0,-4-1-32 16,1-1-16-16,-3 3 0 0,1 7-144 0,-2-1 128 15,-2 1-128-15,-3-4 128 0,-1 1-128 0,-1-1 0 16,0 3 0-16,0 2 0 0,3 7 0 0,0-2 0 16,-1 0 0-16,1 1 0 0,-2 4 0 0,1 1 0 15,0-2 0-15,-3 2 0 0,-1 3 0 0,-5 6 0 0,-3 2 0 16,-6 7-20048-16</inkml:trace>
  <inkml:trace contextRef="#ctx0" brushRef="#br1" timeOffset="115288.27">11951 7356 6447 0,'-6'0'576'0,"1"0"-576"0,1 0 0 0,1-1 0 0,1 1 352 0,1 0-32 0,0 0-16 0,-3 0 0 0,-1-2 928 0,-1 0 192 0,0 1 48 16,1 0 0-16,0 1-560 0,1 0-96 0,2 0-32 0,1 0 0 0,-1 0-432 0,2 0-96 0,2 0 0 0,-2 0-16 15,2 0-240-15,1 1 0 0,-3-1 0 16,0 0 0-16,0 0 128 0,22 5 0 0,-13-4-128 15,2-1 192-15,2 3-192 0,1-3 0 0,2-3 0 16,1 2 0-16,2 1 448 0,2-2 32 16,2-1 16-16,3 2 0 0,1-3-80 0,2-1-16 0,2 2 0 15,0-1 0-15,2-2 192 0,1 1 48 0,-2 0 0 0,-1-1 0 16,-2 1-96-16,0 1-16 0,3 0 0 0,-2 1 0 16,-1-2 16-16,0 1 0 0,0 1 0 0,1 2 0 15,1-1 48-15,-3 2 16 0,-2-3 0 0,3 2 0 16,2-4-304-16,0 1-64 0,0 1-16 0,-4-1 0 15,0-2 144-15,-2 1 16 0,-2 1 16 0,1-3 0 16,0 0-112-16,1-1-32 0,-1 2 0 0,0-2 0 0,1 0-64 16,-1 1-32-16,0 1 0 0,-1 0 0 0,-1 5 416 15,-2-4 64-15,-3 4 32 0,-1-2 0 0,-2 1-528 0,-1 0-144 16,-3 2 0-16,-1-2 0 0,-1-1 0 0,-3 3 0 16,-1-1 0-16,-1 1 0 0,-3-2 0 0,0-1 0 15,-3 2 0-15,1-3 0 0,-3 4 384 0,0-2 0 16,0-2 0-16,0 2 0 0,-1-2-112 15,-2 1-16-15,0-3 0 0,-4-1 0 0,1 2-256 16,0-1 0-16,-1 2 0 0,-2-3 0 0,-2 0 0 0,-1 1 0 16,-1 0 0-16,1 0 0 0,2 1 0 0,-1 0 0 15,-2 3 0-15,0-2 0 0,2 1 0 0,0 1 0 16,-1 2 0-16,0 0-144 0,-1 2 144 0,2-2 0 16,3 4 0-16,-1-1 0 0,3-1 0 0,1 2 0 0,3-2 0 15,-1 2 0-15,3 0 0 0,2-2 0 0,1 2 0 16,1-1 0-16,2 2 0 0,2-1 0 0,0 0 0 15,2 0 0-15,2 0 0 0,2 3-128 16,1-4 128-16,1 4 0 0,3-4 0 0,0 1 0 0,1 1 0 0,1-1 0 16,1-1 0-16,-1 2 0 0,1-1 0 15,-1 2 0-15,0 0 0 0,1 1 0 0,-3-1 0 0,0 1 0 16,0-1 0-16,-2 3 0 0,0-3 0 0,1 2-128 16,-1-2 128-16,-1 0 0 0,2 3 0 0,-2-2 0 15,-3-1 0-15,0 3 0 0,-1-3 128 0,-2 1-128 16,-1 0 0-16,-2 1 0 0,-2 0 0 0,-1 0 0 15,0 0 0-15,-2 0 0 0,-2-1 0 0,-2 3 0 16,-2-2 0-16,-1-2 0 0,-2 2 0 0,-2 0 0 16,1-1 0-16,-2-2 0 0,3 1 0 0,-4 0 0 15,-3-1 0-15,-1-1 0 0,-1-1 0 0,1 0 0 16,3-1 0-16,1 2 0 0,-1-4 0 0,2 0 0 0,1 1 0 16,2-1-160-16,0-1 16 0,-3 1-10672 15,-1-4-2144-15</inkml:trace>
  <inkml:trace contextRef="#ctx0" brushRef="#br1" timeOffset="117215.88">11913 4896 11967 0,'-5'-3'1072'0,"0"3"-864"0,3-2-208 0,0 2 0 0,1-2 560 0,0 2 64 0,-3 0 16 0,-3-3 0 15,-2 0 384-15,-1 1 64 0,0 0 32 0,3 0 0 0,1-2-832 0,1 4-160 0,1-2-128 0,0 2 144 0,2 0-144 0,-1 0 0 0,2 0 0 0,0 0 0 16,1 2-144-16,0-2 144 0,1 4 0 0,0-2 0 16,1 2 0-16,1-1 0 0,4 2 192 0,0 0-48 15,2-2-144-15,3 3-176 0,2-3 48 0,3 1 0 0,4-1 128 16,2 0 0-16,5 0 0 0,1-3 0 0,2 3 128 16,3-3 0-16,1 0 0 0,1-3 0 0,1 0-128 0,0-2-240 15,-2 0 64-15,1-4 16 0,0 3 160 16,-2-4 0-16,2 0 0 0,-1 2 0 0,-2-2 448 0,-1 0 64 15,2 4 0-15,-3-4 16 0,0 4 464 0,-3-1 96 16,-1-1 0-16,-1 0 16 0,-2 3-656 0,-2-1-144 16,-2 2-32-16,0 1 0 0,-1-3-272 0,-1 2 0 15,-2-1 0-15,-3 1 0 0,1 0 128 0,-3 0-128 16,-1 0 0-16,-3-2 0 0,0 2 0 0,-2 0 0 16,-2 2 0-16,-2-2 0 0,2 2 0 0,-3-2 0 15,-1-1 0-15,-2 1 0 0,0 3 0 0,-2-4 0 16,-3 4 0-16,0-2 0 0,-1 1 256 0,-3 1-16 15,-2-2 0-15,-2 1 0 0,0 0-48 0,-3 0-16 16,1-2 0-16,-1 2 0 0,1-2-176 0,-2 0 128 0,0 2-128 16,1-4 128-16,2 2-128 0,0-2 0 0,1 2 0 0,0-2 0 15,2 0 0-15,0 0 0 0,2 1 176 0,0 0-176 16,2-2 560-16,0 3 16 0,3 0 0 0,0 0 0 16,1 2-368-16,4-1-64 0,-1 2-16 15,2-2 0-15,3 2-128 0,1 1 0 0,3 0 0 0,3 0 0 16,1 1 0-16,1 3-144 0,1-3 144 0,3 1 0 15,1 0 0-15,4-2-128 0,0 4 128 0,2-4 0 16,-1 2-256-16,0-2 0 0,0 0 0 0,-1 0 0 16,-2 0 80-16,0-2 32 0,-2 2 0 0,0 0 0 15,-1 0 144-15,-3 0 0 0,0 0 0 0,-2 2 0 0,0 2 0 0,-2 0 0 16,-2 2 0-16,-1-1 0 0,-2 2 0 16,1 2 144-16,-3-3-144 0,1 2 0 0,-2 0 160 15,0-2-160-15,-2 2 128 0,1 0-128 0,-1-1 0 16,-1 0 0-16,1 3 0 0,-3 1 0 0,0-1 0 0,0 2 0 15,-3 1 0-15,0 0 0 16,-2 3-512-16,-4 3 0 0</inkml:trace>
  <inkml:trace contextRef="#ctx0" brushRef="#br1" timeOffset="166144.62">14003 11986 12895 0,'-14'-6'1152'0,"2"0"-928"0,3 2-224 0,4 4 0 16,-1 0 1152-16,-3-2 176 0,-6-2 32 0,-9-1 16 0,-12 1-800 0,-10-2-144 0,-5 4-48 0,1 2 0 0,0 2 16 0,1 1 0 0,-1 0 0 0,1 0 0 16,-2-2-400-16,-1 4 0 0,0-1 0 0,-5-2 0 15,-2 3 0-15,-2-2-304 0,-2 0 48 0,0 0 16 0,2-1 240 0,1-1 0 16,0 2 0-16,-2 1 0 0,-3 1 0 0,0-2 256 15,1 1-48-15,3-2-16 0,2 2 384 0,3-4 80 16,3 4 16-16,5-2 0 0,4 1-224 0,2-2-32 16,4 4-16-16,2-1 0 0,3-1-144 0,2 1-16 15,-3 1-16-15,4 1 0 0,2 0-224 0,1 2 0 16,0 0 0-16,-2 0 0 0,0 4 0 0,-1 1 0 16,3-1 0-16,1 0 144 0,1 1-144 0,2 0 0 15,2 0 0-15,1 0 0 0,3 2 128 0,-1 1-128 16,5-2 192-16,0 1-64 0,3-2 128 0,2 2 32 0,2-3 0 15,2 2 0-15,0-2 112 0,3 1 32 0,1-1 0 16,0 2 0-16,1 3 144 0,0-1 48 0,-1 1 0 16,2 2 0-16,-2 6 16 0,0-1 16 0,-2 5 0 15,0 1 0-15,-1 7-272 0,-3 4-48 0,-1 7-16 0,-6 9 0 16,0 8-192-16,-4-4-128 0,0-2 128 16,-4 5-128-16,-2 14 0 0,-3 3 0 0,-1 6 0 0,0-4 0 15,2-5 0-15,1-4 0 0,3 1 0 0,0-2 0 16,2 0 0-16,0-4 144 0,4-1-16 0,0 0-128 15,0-5 448-15,2 4-32 0,-2 2 0 0,0 5 0 16,0 2-32-16,-1-1 0 0,1-2 0 0,-1-4 0 16,0-2-80-16,-2 2-32 0,-1 0 0 0,1-2 0 0,0 0-272 15,1-5 0-15,2-5 0 0,2-3 0 16,0-9 0-16,2-1 0 0,-1 3 0 0,1-2 0 0,1-2 0 16,0 1 0-16,1-1 0 0,0-6 0 0,2-3 0 0,1-4 0 15,1-3 0-15,0-1 0 0,3-1 0 16,-1-7 128-16,2 2-128 0,1-4 0 0,4 3 528 15,0-3 0-15,3-4 0 0,0 1 0 0,2-3-528 0,1-4 0 16,0 1 0-16,1-1-144 0,0 0 144 0,0 3 0 16,0-3 0-16,-1-2 0 0,1 2 0 0,1-3 0 15,2 0 0-15,2-3 0 0,4-2 144 0,2-2-144 16,7 0 192-16,4 0-192 0,7-3 192 0,3 2-64 16,5-1 0-16,5 0-128 0,5 0 192 0,5 0-64 15,5 0 0-15,-1 2-128 0,-3-1 128 0,0 4-128 16,0-2 0-16,3 1 0 0,2 2 0 0,-1-2 0 15,-1 2 0-15,-1 2 0 0,-1 0 0 0,-1-2 0 16,3 4 0-16,-4-2 0 0,-4 2 128 0,-3 1-128 0,-2 0 0 16,-3 0 0-16,-3 2 0 0,-1-1 0 0,-4 3 0 15,0-3 0-15,-4 4 0 0,1-1 0 0,0 1-160 16,1 2-12128-16,0 4-2432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5T17:14:18.5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23099 12407 5519 0,'0'-12'496'0,"-3"5"-496"0,1 3 0 0,-1-1 0 16,2 4 5712-16,1 1 1056 0,-1 0 208 0,0-2 32 0,-2-1-5536 0,-2 2-1088 0,0-1-240 0,0 2-144 0,0 2 0 0,-1 2-256 0,0-1 32 0,-3 6 0 0,-1 1-32 0,-2 5 0 0,-4 1 0 0,-4 2 0 0,0 5 1344 0,-6-1 256 0,-1 1 48 0,-6 5 16 16,-2 0-80-16,-7 2-16 0,-5 3 0 0,-8 5 0 15,-5 5-752-15,-5 0-160 0,-5 1-16 0,-4 1-16 16,-4 4-368-16,2 0 0 0,0-2 0 0,-3 1 0 15,1 5 0-15,2 0 0 0,3-2 0 0,0 1 128 16,1-2 80-16,-1 0 32 0,1-6 0 0,3 1 0 16,2-2-240-16,-3 3 176 0,-3 3-176 0,-1 2 160 0,2-4-160 15,-1 1 0-15,5-4 0 0,5-5 0 0,6-2 0 0,-6 2 0 16,-5 8 0-16,2-7 0 0,12-5 0 16,-4 3 192-16,-6 3-192 0,-3 4 192 0,4-3 96 15,3-3 32-15,6 0 0 0,4-5 0 0,6-5-176 16,3-6-16-16,5-1-128 0,3-3 192 0,1 0-192 0,5-3 0 15,2-2 0-15,1 3 0 0,2-5 0 0,0 0 0 16,1 2 0-16,1-2 0 0,0-2 0 0,2 0 0 16,2 1 0-16,0-3 0 0,-1 0 256 0,6 0-32 15,3-3-16-15,-1 0 0 0,-1 1-208 0,0-1 128 16,2 1-128-16,0-2 0 0,3-3 288 0,0 0-32 16,3 0-16-16,1-1 0 0,1 0-16 0,-2 3 0 15,4-3 0-15,-2 0 0 0,0 0-64 0,1-3-16 0,0 2 0 16,-1-1 0-16,0 2-16 0,0 0-128 15,0 0 192-15,0 0-64 0,0 0 0 0,0 0 0 0,0 0 0 16,-15-13 0-16,11 13-128 0,0 0 0 0,-3 3 0 0,-1 0 128 16,0 1-128-16,-2 1 0 0,-1 2 0 0,1 0 0 15,-2 1 0-15,1-1 0 0,0 2 0 0,0-1 0 16,-1 0 0-16,3-1 0 0,1-1 0 0,-1 0 0 16,0 0 0-16,-3 0 0 0,1 4 0 0,-1-4 0 15,1 4 0-15,-2-3 0 0,2 2 0 0,-1 0 0 16,1-3 0-16,0 2 0 0,0 0 128 0,-2 0-128 15,1 0 272-15,0-1 32 0,0 0 0 0,2 2 0 0,1-3-112 16,0 0-32-16,2 0 0 0,0-2 0 0,1 2-160 16,1-5 0-16,0 2 0 0,3-3 0 0,-1 0 0 0,2 0 0 15,-1 0 0-15,0-3 128 0,1 2-128 0,0-5 0 16,0 2 0-16,1-4 0 0,0-2 128 0,0 0 0 16,2-6 0-16,1 1 0 0,-1-5 112 0,3 2 16 15,0-5 0-15,1 1 0 0,0 0-64 0,2-3-16 16,0-1 0-16,2 1 0 0,1-2-176 0,2-1 0 15,2-1 144-15,1 3-144 0,2 2 0 0,0 1 128 16,-1 4-128-16,-1 0 0 0,0 0 0 0,-1 3 0 16,-2 3 0-16,-1 0 0 0,-1 1 0 0,-4 2 0 15,1 4 0-15,-3 0 0 0,-3 0 0 0,-1 2 0 16,-1-1 0-16,-3 4 0 0,-1-3 0 0,-2 5 0 16,-2 2 0-16,0 0 0 0,-5 6 0 0,0 3 0 0,-5 4 0 15,0 4 128-15,-2 0-128 0,-1 5 0 0,0 2 0 16,-4 1 0-16,-1 6 0 0,0 3 128 0,1-2-128 15,3-1 0-15,5-3 0 0,0 1 0 0,-1 0 0 0,2-1 0 16,3 1 0-16,0-3 0 0,1-3 0 0,1-1 0 16,3-3 0-16,1-7 0 0,2 1 0 0,1-4 0 15,3-2 0-15,0 0 0 0,2-1 0 0,2-3 0 16,0 1 0-16,2-1 0 0,3 1 0 0,0-1 0 16,3-3 0-16,2 1 0 0,-1 1 0 0,7-4 0 15,8 4 224-15,7-1 80 0,6-2 16 0,5 2 0 16,2 0 0-16,2 2 16 0,4-2 0 0,2 2 0 15,0 0-336-15,1-1 144 0,-5-1-144 0,1-4 0 16,4 0 0-16,4 0 0 0,2 1 0 0,-3 1 0 16,-1 1 0-16,-2 1-176 0,-4 4 32 0,-3 3-23984 15</inkml:trace>
  <inkml:trace contextRef="#ctx0" brushRef="#br0" timeOffset="31049.75">23116 12357 24879 0,'-12'5'2208'0,"3"-4"-1760"0,4 2-448 0,4-3 0 16,2 0-2992-16,-2 0-672 0,-3 0-144 0,-4 0-32 0,-2 1 3024 0</inkml:trace>
  <inkml:trace contextRef="#ctx0" brushRef="#br0" timeOffset="32105.17">23006 12373 21183 0,'-22'11'944'0,"14"-9"192"0,6 0-912 0,1-2-224 0,-1 0 0 0,1 0 0 0,-6 6 1536 16,-3 0 272-16,-4 2 48 0,-1 0 16 0,3 2-16 15,0-1-16-15,2-3 0 0,2 0 0 0,5-2-1216 0,-1-3-240 16,3 2-64-16,-1-3 0 0,1 0-320 0,-1 2 144 16,1-2-144-16,-3 4 0 0,0-2 0 0,-2 2 0 15,-1 2-192-15,-2 1 48 0,0 0 144 16,-2 2 0-16,1 1 0 0,-1 2 128 0,0-2 320 0,-3 2 80 16,2 3 16-16,-3-4 0 0,0 4 176 15,0-1 48-15,2 0 0 0,-1 0 0 0,1 1-448 0,-1 1-96 16,0 0-16-16,2 0 0 0,0 0-208 0,-1 1 176 15,1 3-176-15,-2-1 160 0,1-1-160 0,-1 0 0 16,-1-1 0-16,0-1 0 0,1 1 0 0,-4 1 0 16,0-2 0-16,-2 0 0 0,-3 0 0 0,-3 2 0 15,-2 2 0-15,-1 2 0 0,-1 0 128 0,-5 3 0 16,-4 0 0-16,-3 4 0 0,-3-1 0 0,1 1-128 16,-1 3 192-16,1-1-64 0,0 3-128 0,0-2 0 0,1 3 0 15,-2 0 0-15,1-3 0 0,-1 0 0 0,2 1 0 16,0-4 0-16,3-3 0 0,-1 0 0 15,-3 5 0-15,-2-3 0 0,0 4 0 0,-2-1 0 0,1 1 0 16,-3-1 0-16,0 1 0 0,-3 0 0 0,-2-1 0 16,1-2 0-16,3-1 0 0,-3-3 0 0,-3 3 0 15,0 1 0-15,0 1 0 0,0-3 0 0,3-1 0 0,1-2 0 16,2-1 0-16,4-1 0 0,2 0 0 0,3 1 0 16,4-4 0-16,2 0 0 0,1-1 0 0,5 1 0 15,0-3 272-15,1 3-16 0,2-3-16 0,0 2 0 16,1-2-240-16,0 0 0 0,3 0 0 0,-1-2 0 15,3 3 0-15,0-3 0 0,-1 1 0 0,1-2 0 0,1 2 0 16,-1 1 0-16,0 0 0 0,-3 3 0 0,2-2 0 16,-4 2 0-16,0 2 0 0,2-1 0 0,-2 1 0 15,2-4 0-15,1 1 0 0,0-1 0 0,2-1 0 0,0-2 0 16,1 0 0-16,3-2 0 0,0 1 0 0,1-1 0 16,1-3 0-16,1 1 0 0,2 0 0 0,0-2 0 15,-1 2 0-15,2 0 0 0,0 0 0 0,0 0 0 16,0 1 0-16,-2-4 0 0,1 3 0 0,0-1 0 15,1 1 0-15,-2-2 0 0,2-1 0 0,-1 3 0 16,1-4 0-16,-1 1 0 0,3 2 176 0,-1-3-16 16,1-2 0-16,3 2 0 0,0-4-32 0,-1 5 0 15,2-4 0-15,1 1 0 0,-1 2-128 0,0-3 0 0,0 3 0 16,0-2 0-16,0-2 0 0,0 2 0 16,-1-2 0-16,-1 2 0 0,3-3 0 0,-3 2 0 0,1-3 0 15,0 2 0-15,1-2 0 0,-1 0 0 0,1 0 0 16,0-2 0-16,0 2 0 0,1-4 0 0,1 0 0 15,1-2 0-15,1-3 0 0,1-1 0 0,3-2 0 0,2 0 0 16,1-4 0-16,1-3 0 0,4-1 0 0,2-2 0 16,0-3 0-16,2-3 0 0,1-1 0 0,0 1 0 15,2 0 0-15,-2-1 0 0,0-2 0 0,0 2 0 16,-1 0 0-16,-2 4 0 0,0 1 0 0,-2 1 0 16,-4 4 0-16,1 2 0 0,-1 1 0 0,-2 4 0 15,0 0 0-15,-1 2 0 0,-1-1 0 0,1 1 0 16,-2 2 0-16,2 0 0 0,-1 0 0 0,-1 2 0 15,1 0 0-15,-1-3 0 0,1 3 0 0,-1 0 0 0,-1 2 0 16,2 0 0-16,-2 2 0 0,0-2 0 16,0 4 0-16,-1 0 0 0,-1 4 0 0,-1-2 0 15,-1 5 0-15,-2-2 0 0,-1 3 0 0,-1 1 0 0,-1 1 0 16,-2 2 0-16,-1 2 0 0,-1 2 0 0,-2 2 0 0,-1 1 0 16,-1 3 0-16,0-2 0 0,-1 2 0 15,-3 2 0-15,2 2 0 0,0-2 0 0,1 0 0 0,3-3 0 16,3-4 0-16,3-2 0 0,3-1 0 0,3-3 0 15,4-1 0-15,0 0 0 0,2 2 0 0,1-2 0 16,1 2 0-16,0-2 0 0,2 1 0 0,0-1 0 16,1 3 0-16,0-4 0 0,0 1 0 0,0-1 0 15,2 1 0-15,-1 0 0 0,1-2 0 0,0 2 0 16,2-2 0-16,-2 3 0 0,3-1 0 0,0 0 0 16,2 2 0-16,3-5 0 0,3 5 0 0,2-6 0 15,4 1 0-15,2-3 0 0,1-2 192 0,1-2 0 0,3 0 0 16,-2-2 0-16,2-2 0 0,-1 0 0 0,1 1 0 15,-2 0 0-15,1 0-192 0,-1 0 0 0,-1 3 0 16,1 4 0 0,0 2-592-16,-2 6-48 0</inkml:trace>
  <inkml:trace contextRef="#ctx0" brushRef="#br0" timeOffset="38709.99">30329 4867 43311 0,'-33'-15'3840'0,"3"8"-3072"0,-1 1-608 0,7 1-160 0,8 3-320 0,3 2-80 0,-5 0-32 0,-16 0 0 0,-21-3 304 0,-19 0 128 0,-11 0-128 0,-7 0 128 0,3-1 0 0,2-1 0 0,1 2 0 0,1 0 0 15,-2 2-192-15,0-3 64 0,-1-1 0 0,0 2 0 31,0-1-448-31,-7-1-96 0,-8 1-16 0,-7 1 0 0,0-1 304 0,-8 1 64 16,-10 0 16-16,-4 0 0 0,0 1 304 0,-8 0 0 0,-7-2 0 0,-5 2 0 16,3-3 0-16,-7 2-128 0,-7-1 128 0,-4 0 0 15,0-2 0-15,-2 0 0 0,-2 1 160 0,-1 0-32 16,-1-1 192-16,-9 0 32 0,-3-1 16 0,-3 2 0 16,4 2 16-16,-4 2 16 0,-4-2 0 0,-1 3 0 15,2-2-208-15,-5 0-64 0,-4 0 0 0,0 2 0 0,0 0-128 16,1 2 0-16,3 0 0 0,-8 0 128 15,-3 2-128-15,-3-1 0 0,-1 2 0 0,0-1 0 0,1 2 0 0,-1-2 0 16,-3 2 0-16,-1 0 0 0,-1 3 0 16,1-3 0-16,0 2-160 0,-3 0 160 15,1-2-656-15,-2 1-48 0,1-1 0 0,-1 1 0 16,2 2 96-16,-1-3 16 0,2 0 0 0,-2 2 0 0,3 0 592 0,-3-1 0 16,1 2 0-16,2-2 0 0,2-1 0 0,0 0 0 15,-2 4 0-15,-4-4 0 0,-1 1 0 0,2 2 160 16,1-1-160-16,2 0 160 0,4 1 176 0,1-2 48 15,0 2 0-15,4-5 0 0,16 2-96 0,-4-2-16 16,-7 1 0-16,-5 2 0 0,2-1 0 0,0 3 0 0,0 2 0 16,0 4 0-16,13-3-80 0,3 0-32 0,1 2 0 15,-15 2 0-15,-9 3-160 0,-3-1 0 0,0 1 144 0,4 1-144 16,3-1 0-16,5 0 0 0,2-1 0 0,3-1 0 16,-4 4 128-16,7-5-128 0,6 0 160 0,5-3-160 15,3 0 0-15,3-3 0 0,2-2 0 0,4 1 0 16,6-2 0-16,-3-1 0 0,-1 3 0 0,-1 1 0 15,2 0 0-15,2-1 0 0,6-2 0 0,-4 2 0 16,0 1 160-16,-7 3-160 0,1 4 160 0,-1-4-160 16,9 0 256-16,-3-3-64 0,0 3 0 0,-2-1 0 15,0 4-192-15,4-6 0 0,7-1 0 0,1-3 0 16,3 4 0-16,4-7 0 0,7 2 0 0,2-5 0 16,2 2 0-16,4-4 0 0,3 2 0 0,5-6 0 15,6 1 0-15,-1-1 0 0,0-1 0 0,1 1 0 0,2-3 0 16,0 1 0-16,0-1 0 0,1 2 0 0,0-1 0 15,5-1 0-15,3-1 0 0,-3 3 0 0,-3 1 160 0,3-4-160 16,2 1 160-16,2-3-160 0,4 4 0 0,1 0 128 16,2-5-128-16,5 3 0 0,3-2 0 0,2 2 0 15,3-2 0-15,2-3 0 0,4-1 0 0,3 0 0 16,5 0 0-16,2-3 0 0,3 2 0 0,1-2-128 16,2 1 128-16,4 2-160 0,7-3 160 0,1 3 0 15,1-3-144-15,-1 1 144 0,-1 1 0 0,3-1 0 16,0 1 0-16,0 1 0 0,3 1 0 0,-2-1 0 15,3 4 0-15,3-1 0 0,-2 6 160 0,0-2-160 16,-2 5 192-16,1-1-192 0,0 4 176 0,-1 1-176 16,1 0 160-16,-1 0-160 0,3 0 0 0,1 0 128 15,-1 4-128-15,2-2 0 0,0 5 0 0,-2-1 0 0,2 0 0 16,1 1 0-16,1 0 0 0,0 1 0 0,3-2 0 0,2 2 0 16,4-6 0-16,1 4 0 0,-1 1 0 15,2-2 0-15,3 3 0 0,1-2 0 0,1 1 0 0,2 0 0 16,0 2 0-16,1-1 224 0,0 2-64 0,0 3-16 15,-3-1-144-15,0 2 160 0,1 0-160 0,-1 2 160 16,1-3-160-16,5 0 0 16,0 2 0-16,3 1 0 0,1 2 0 0,3 0 0 0,-1 3 0 0,2-1 0 15,0-1 0-15,2 0 0 0,2 0 0 0,-2-1 0 0,2 2 0 16,-1 1 0-16,2-5 0 0,0 7 0 16,0 1 0-16,-1 5 0 0,2 0 0 0,-2 5 0 15,1 2 0-15,-1 5 0 0,1 1 0 0,-2 7 0 0,1 2 0 16,-1-1 128-16,1-5-128 0,1-2 192 15,-2-1-192-15,1 8 0 0,-1 12 0 0,1 6 0 0,0-2 0 0,0 1 0 16,1-1 0-16,0-6-176 0,1-5 176 0,0 7 0 16,3 6 0-16,0 4 0 0,2 6 0 0,-1-5 176 15,1-3-48-15,0-11 0 0,0-7 0 0,-1 13 0 16,1 16 0-16,-2 10 0 0,-1 1-128 0,1-4 0 16,-1-12 0-16,1 12 0 0,0 16 0 0,-1 1 0 15,-1-7 0-15,0-3 0 0,1 5 0 0,-4-1 0 16,1 5 0-16,0-5 0 0,1-14 0 0,0 5 0 15,1 12 0-15,1-3 0 0,0 1 0 0,1-2 0 16,-1 1 0-16,3 4 0 0,4 1 0 0,1-2 0 16,1-11 0-16,2 1 0 0,0 3 0 0,2 0 0 15,0 0 0-15,-3 1 0 0,0-6 0 0,-1 3 0 16,0 7 0-16,-2-5 0 0,-2-2 0 0,-2 1 0 0,0-15 0 16,-2 9 0-16,-2 8 0 0,-1 2 0 0,0-8 0 15,-1-1 0-15,2 3 0 0,0-7 0 0,3-10 0 16,0-2 0-16,0 2 0 0,2 0 0 0,4 4 128 0,2-3-128 15,2-7 0-15,1-6 0 0,2-6 0 0,-1-3 0 16,1 1 0-16,0-2 0 0,3 0 0 0,1-2 0 16,0 2 0-16,0-5 0 0,-2 3 0 0,-3-4 0 15,0-6 0-15,-1 1 0 0,-2 1 0 0,1-2 0 16,-2-3 0-16,0-2 0 0,-1 1 0 0,-1-6 0 16,0-5 0-16,0 5 0 0,0-3 0 0,1 2 0 15,0-3 0-15,1-5 0 0,1-6 0 0,-1-6 0 16,2-1 0-16,1-2 0 0,3 0 0 0,1-7 0 15,2 0 160-15,0-4 96 0,-1-2 32 0,4-4 0 0,4-3 32 16,1-1 0-16,-1 0 0 0,2-2 0 0,-1-3-80 16,1 3-16-16,-3 4 0 0,4 0 0 15,2-3-224-15,0 1 0 0,3-4 0 0,-1 4 0 0,-1 3 0 16,0 0 0-16,0 0 0 0,4 1 0 0,1-3 0 16,1 2 0-16,1-1 0 0,-2-1 0 0,5 1 0 15,3-3 0-15,3 2 0 0,4-3 0 0,1-1 0 0,1 5 0 16,0 0 0-16,-1-1 0 0,1 0 0 0,-1 0 0 15,-1 4 0-15,3-3 0 0,2 5 0 0,1-3 0 16,0 4 0-16,0 1 0 0,-1 1 0 0,2 1 0 16,-2-2 0-16,3 0 0 0,3-2 0 0,0 5 0 15,0-2 0-15,4 2 0 0,1-1 0 0,2 2 0 16,0-5 0-16,0 0 0 0,2 0 0 0,1-1 0 16,3 4 0-16,0-4 0 0,0 1 0 0,1-4 0 0,2-2 0 15,-2 0 0-15,-1 2 0 0,6-5 0 0,4 3 0 16,-3 0 0-16,-8 4 0 0,4-2 0 0,4 0 0 0,2-2 0 15,-1 2 0-15,0 1 0 0,-1 3 0 0,2 2 0 16,0-2 0-16,-1 2 0 0,-11 2 0 16,-2-1 0-16,-1 2 0 0,2 1 0 0,3 0 0 0,3 0 0 15,3 0 0-15,0 0-128 0,0-2 128 0,-1-1 0 16,-2 2 0-16,1 1 0 0,3-3 0 0,1 0 0 16,2 0 0-16,-3 1 0 0,-4 1 0 0,0 1 0 15,1 0 0-15,1-3 0 0,1 3 0 0,-3 0 144 16,-3 3-144-16,-2-3 0 0,5 1 0 0,-1 1-176 15,2 1 176-15,2-2 0 0,0 1 128 0,-1 1-128 16,-2 1 0-16,1-2 0 0,-7-2 0 0,6 1-128 0,3-1 128 16,-1 3 0-16,-2-3 0 0,-5 0 0 0,-6 0 0 15,10 0 0-15,10-4 128 0,2 2-128 0,-5-2 0 0,-2 1 0 16,3 1 0-16,0 1-128 0,-2-2 128 16,-3 0 0-16,-3 0 128 0,-1 3-128 0,-3-1 0 15,1 1 0-15,0 1 0 0,5-1 0 0,1 0 0 0,-2 0 0 16,2 0 0-16,-4 0-128 0,-7-1 128 0,7 1 0 15,5 0 128-15,0 0-128 0,0 0 0 0,-2 0 0 16,-4 1 0-16,3-1-128 0,-1 0 128 0,0 0 0 16,3-1 128-16,-2 1-128 0,-1-3 0 0,4 0 0 15,4 0 0-15,1-5-128 0,-2 1 128 0,3 0 0 16,3-2 0-16,2 2 0 0,2-3 0 0,-4 1 0 16,-2 1 0-16,2 0 0 0,2-2 0 0,1 2 0 15,0 2 0-15,0 2 0 0,-1 0 0 0,-2-1 0 0,-1 1 0 0,-5 2 0 16,1 1 0-16,4 1 0 0,6-3 128 15,-1 3-128-15,1-3 0 0,-2 0 0 0,2 3 0 16,-2-2 0-16,-2 0 0 0,-3-4 0 0,4 2 0 16,1-2 0-16,6 4 0 0,-4-2 0 0,-9-2 0 0,6-4 0 15,8 4 0-15,4-3 0 0,3 3 0 0,-3-1 0 16,-2-5 0-16,0 5 0 0,3 1 0 0,-2 0 0 16,-4 2 0-16,-1-2 0 0,2 0 0 0,-4 2 0 15,-4-1 0-15,7 1 0 0,7-2 0 0,2 0 0 16,1 2 0-16,-3 2 0 0,-2-2 0 0,1 0 0 15,0-1 0-15,2 2 0 0,1 0 0 0,2-1 0 16,3-2 0-16,5 0 0 0,3 2 0 0,1-2 0 16,-4-3 0-16,4 2 0 0,4 1 0 0,1-3 0 0,-1 2 0 15,4 1 0-15,4-4 0 0,-5 1 0 0,-4 3 0 16,6 0 0-16,4-2 0 0,-1 0 0 0,-1 4 0 16,1-5 0-16,3 2 0 0,-7 1 0 0,-5 2 0 0,10-2 0 15,7-3 0-15,2 3 0 0,1-1 0 16,-1 0 0-16,-3-1 0 0,1-1 0 0,4 4 0 0,-5-1 0 15,-8 0 0-15,10 0 0 0,7-3 0 0,1 3 0 16,1 2 0-16,1-2 0 0,4 2 0 0,-8-2 0 16,-12 2 0-16,10-2 0 0,9 1 0 0,-14 1 0 15,-14 1 0-15,18 0 0 0,24-1 0 0,10 2 0 16,-3 1 0-16,-3-2 0 0,-5 0 0 0,-4 0 0 16,-3 3 0-16,3-2 0 0,1 2 0 0,-2 0 0 15,-11-2 0-15,3 2 0 0,6 2 0 0,0 0 0 0,-1-2 0 16,-3 3 0-16,-2-2 0 0,2 1 0 0,4 2 0 15,-3 0 0-15,-18-2 0 0,8 2 0 0,10 1 0 16,6 1 0-16,5 1 0 0,1-2 0 0,4 3 0 0,-6-2 0 16,-1 0 0-16,0 2 0 0,1 0 0 15,-9-2 0-15,-8 3 0 0,10-1 0 0,6-2 0 16,0 2 0-16,-3 2 0 0,-7-4 0 0,-7 1 0 0,-2-1 0 16,2 0-128-16,-7 4-112 0,-6-4-16 0,-4 1 0 15,-3 2 256-15,-3-1 0 0,-6 0 0 0,-4 1-144 16,1 1 16-16,-2 0 0 0,-3-2 0 0,-2 2 0 15,-1 0 128-15,-4-1-128 0,-3 1 128 0,-1 0-128 16,-3-3 128-16,-4 2-160 0,-2-3 160 0,-8 2-160 0,-3-4 160 16,2 2 0-16,-3-2 0 0,-1 0 0 0,-5 2 0 15,-2-1 0-15,-3-1 0 0,-3-2 0 0,-10-1 0 16,1-1 0-16,-2 0 0 0,-1-1 0 0,-2 2 0 16,-3-2 192-16,-1 1-64 0,-2-1 0 0,-2 0 32 15,0-3 16-15,1 1 0 0,0 0 0 0,3-2-176 0,0 1 192 16,3-2-192-16,2 2 192 0,0 0-192 0,0-2 0 15,2 0 0-15,-3 0-176 0,-4-3 176 0,0 2 0 16,0-2 0-16,0-3 0 0,-3 2 0 0,1-2 0 16,-3-2 0-16,0 2 176 0,-3-5-176 0,0 1 0 15,-4-1 0-15,0 0-176 0,-5-1 176 0,-3-1 176 16,3-1-48-16,-4-5 0 0,-2 3 80 0,0-5 16 16,-1-3 0-16,1-1 0 0,-3 1-80 0,1-3-16 15,-2-2 0-15,1 0 0 0,-1-4-128 0,-2-2 0 0,1-3 0 16,-1-2-176-16,0 0 176 0,-2-4 0 0,-1-1 0 15,-2-2 0-15,1-4 240 0,-2-4-32 0,1-7 0 0,-4 0 0 16,1 0-48-16,-2-2-16 0,-1-6 0 0,-2-3 0 16,-1 0 16-16,-3-3 0 0,0-3 0 0,-1-4 0 15,-2 0-160-15,1-2 0 0,-1-5 0 0,1-1 0 16,1-1 0-16,-1-2 0 0,1-3 128 0,1-3-128 16,-1-2 0-16,1 3 0 0,1 1 0 0,-1-3 0 15,0 2 0-15,0 1 0 0,-2-4 0 0,0 4 0 16,0-3 0-16,-2-1 0 0,-1 3 0 0,-1-4 0 15,0 4 0-15,-1 0 0 0,1-3 0 0,-2 2 0 16,1 5 0-16,-3-1 0 0,0 2 0 0,1 5 0 16,-1 6 0-16,3-3 0 0,-3 3 0 0,2 0 0 15,-1-2 0-15,2 3 0 0,1 5 0 0,0 4 0 0,2 0 0 16,-2 3 0-16,1-2 0 0,2 5 0 0,-2 3 0 16,1 3 0-16,0-1 0 0,0 5 0 0,1 3 0 15,-1-1 0-15,1 0 0 0,-1 4 0 0,1 4 0 0,-1 3 0 16,-2-4 0-16,0 6 0 0,-1 1 0 15,0 6 0-15,1 1 0 0,-1 4 0 0,1 1 0 0,-1 0 0 16,0 3 0-16,2 1 0 0,0 0 0 0,0 2 0 16,2 0 0-16,0 2 0 0,0 1 0 0,0 4 0 15,1-3 0-15,-1 5 0 0,0-1 0 0,-1 4 0 16,1 2 0-16,-1-1 0 0,0 4-256 0,-1-2 32 16,-1 6 0-16,-2-2 0 0,-1 3 80 0,0 1 16 15,-1 0 0-15,-3 2 0 0,-1 2 128 0,-3 2-160 16,-1-3 160-16,-2 3-160 0,-2 3 160 0,-2-1 0 0,-2 0 0 15,-2 0-128-15,-2 2 128 0,0-2 0 16,-2 1 0-16,-3-3 0 0,0 1 0 0,-5-1 0 0,-4 0 0 16,-4 0 0-16,3 2 0 0,-6-2 144 0,-3 0-16 15,-3 0-128-15,-2 4 0 0,0-4 0 0,0-2 0 0,0 0-192 16,0 2 192-16,-2 0 0 0,1 2 0 0,-5-2 0 16,-2 2 0-16,-2 1 0 0,1-3 0 15,2 1 0-15,-2-1 0 0,0 0 0 0,-2 2 0 0,-3 1 0 16,-1 1-624-1,-6-4-128-15,-5 0-16 0,-5 0-13136 0,-2 2-2624 0</inkml:trace>
  <inkml:trace contextRef="#ctx0" brushRef="#br0" timeOffset="62802.31">15227 5649 23039 0,'1'-3'2048'0,"0"2"-1648"0,1-2-400 0,-2 3 0 15,0 0 352-15,0 0-16 0,0 0 0 0,1-1 0 0,0-1-336 0,-1 2 0 0,-1 0 0 0,1 0-128 0,0 0 528 0,0 0 112 0,-15 16 32 0,10-10 0 0,-2 3-32 0,-1 1 0 16,1 2 0-16,-2 1 0 0,-1 4 336 0,0 1 64 15,-2 2 16-15,-2 1 0 0,0 1 352 0,-1 0 80 16,-3-2 16-16,0 1 0 0,-2-2-416 0,-2 1-64 16,-2-2-32-16,-2 4 0 0,-2 1-416 0,4-5-64 0,3-2-32 15,-2 3 0-15,-6 1-352 0,0 1-128 0,-2 1 0 16,4-5 0-16,4-2-176 0,1 1-16 0,0-4-16 16,1 1 0-1,5-6-1008-15,1-2-208 0,4-1-48 0,1-4-14048 0</inkml:trace>
  <inkml:trace contextRef="#ctx0" brushRef="#br0" timeOffset="63071.24">14622 5863 3855 0,'9'-12'160'0,"-4"5"48"0,1-3-208 0,-2 4 0 0,-2 3 0 0,1 0 0 15,-1 0 784-15,3-4 112 0,4-2 32 0,2-6 0 0,1 4 688 0,2-1 144 16,-1-1 32-16,4 7 0 0,0 0 416 15,3 2 96-15,2 2 0 0,0-1 16 0,4 3-16 0,0 3 0 16,1 1 0-16,0 2 0 0,1 4-864 0,-1 2-176 16,1 4-48-16,-2 3 0 0,-1 2-496 0,-1 2-96 15,-3 2-32-15,-3 0 0 0,-2-3-80 0,-2 3 0 16,-1-2-16-16,-2-1 0 0,-1 1-256 0,-2-2-48 16,-1-2-16-16,1 0 0 0,-2 0-176 0,-1-6 0 15,0 0 0-15,-2-4 0 16,1 3-528-16,1-5-192 0</inkml:trace>
  <inkml:trace contextRef="#ctx0" brushRef="#br0" timeOffset="64682.5">15588 5919 15663 0,'-6'-2'1392'0,"1"2"-1120"0,1 0-272 0,3 0 0 0,1 0 0 0,-3 0 0 0,-2-3 0 0,-2 2 0 16,-3-1 0-16,0-1 0 0,2 2 0 0,-1 1 0 0,3-2-208 0,1 2-48 0,0 0-16 0,0 0 0 0,1 0 528 0,1 2 128 0,-2-2 0 0,1 4 16 16,0-4 496-16,2 2 112 0,-1-2 16 0,2 1 0 15,2-1 64-15,0 0 32 0,2 0 0 0,1-1 0 16,1 1-336-16,1-2-64 0,1 2-16 0,3-4 0 16,0 2 32-16,2-2 0 0,1-1 0 0,2 0 0 0,1 3-48 15,0-2-16-15,2-2 0 0,1 3 0 0,3-1 0 16,0-1 0-16,2 2 0 0,-1-1 0 0,1 2-432 15,1 0-96-15,-1 0-16 0,1-1 0 0,1 2-128 16,-1 1 0-16,2-2 0 0,-1 2 0 0,0 0 0 16,0-3 0-16,0 3 0 0,1 0 0 0,-1 0 0 15,1-1 0-15,0 1 0 0,-1 0 0 0,0-4 0 0,-2 2 0 16,-1-1 0-16,-1 0 0 0,0 0 144 0,-5 2 48 16,0-4 16-16,-2 1 0 0,1 2 384 0,-2-2 80 15,-1 0 16-15,0 1 0 0,-2 0-384 0,-1-1-80 16,-2 2-16-16,2-2 0 0,0 2-208 0,-1-1 144 15,-1 2-144-15,0-1 128 0,-2-1-128 0,0 2 0 16,0 1 0-16,-1-3 0 0,1 2 0 0,-1 1 0 16,-1-2 0-16,0 2 0 0,0 0 0 0,-2-3 0 0,2 2 0 15,-1-1 0-15,1-1 0 0,-1-1 0 16,0 2 0-16,0-2 0 0,1 2 0 0,-2-2 0 0,0 3 0 0,0-2 0 16,-1 0 0-16,0 0 0 0,-1 3 0 0,1-2 0 15,-1 0 0-15,-1 2 0 0,1 0 0 0,-2 0 128 16,0 0-128-16,0 0 0 0,2 0 0 0,0 0 0 15,0 0 0-15,0 0 0 0,-22-2 0 0,16-1 0 16,-1 3 0-16,0-1 0 0,1-1 0 0,-2-1 0 16,2 0 0-16,0-1 0 0,0 1 0 0,0 0 0 15,-1-1 0-15,0-1 0 0,0 1 0 0,-2 1 0 16,2-1 0-16,-2-2 0 0,0 1 0 0,1 1 0 16,-2 0 0-16,-1 1 0 0,1-2 0 0,0 1 0 0,0 1 0 15,1 2 192-15,1-1-192 0,1 2 192 16,0-3-192-16,2 3 128 0,1-1-128 0,1 1 128 0,1 0-128 15,1 0 0-15,0 0 0 0,1-2 0 0,1 2 0 16,0-3 0-16,2 2-128 0,-1-2 128 0,2 2 0 0,1 1 0 16,-5 0-144-16,0 0 144 0,22-6 0 0,-13 6 0 15,1 0 0-15,1 0 0 0,0 1 0 0,3 2 0 16,-1 0 0-16,2 1 0 0,1 1 0 0,0-1 0 16,0 2 0-16,-1-2 0 0,0 2 0 0,-1 0 0 15,-2 0 0-15,-1 3 0 0,-1 1 0 0,-1 0 0 16,-2 0 0-16,-3 2 0 0,-1 0 0 0,-1-2 0 15,-1 3 0-15,-2-1 0 0,1 0 0 0,-3 1 0 16,0-2 0-16,-2 0 0 0,0-4 352 0,-2 3-32 0,1 1 0 16,-1-3 0-16,-2 0-64 0,1 2 0 0,-2-1-16 15,-2 1 0-15,3 0-96 0,-4-2-16 0,1 2 0 16,-2-2 0-16,2 0-128 0,0 0 0 0,0 0-192 16,3-1 192-1,0-1-512-15,1 0 32 0,2 0 0 0,1-2 0 16,0 0-1920-16,3 1-384 0</inkml:trace>
  <inkml:trace contextRef="#ctx0" brushRef="#br0" timeOffset="65493.35">16988 5300 23951 0,'0'1'2128'0,"0"2"-1696"0,1 0-432 16,0 1 0-16,-1 1 1152 0,1-1 128 0,2 2 48 0,-1 6 0 0,3 4-912 0,0 4-176 0,3 1-48 0,-2 3 0 0,0-1-32 0,-1 1-16 0,0 0 0 0,-1 1 0 0,1-1 224 0,-3 3 32 0,-1-1 16 0,1 0 0 16,-1-3 592-16,-1 1 112 0,0 0 32 0,0-1 0 15,-1-1-96-15,1 3-16 0,-2-6 0 0,0 2 0 16,-1-3-480-16,1-1-112 0,-1-1 0 0,0-3-16 15,1-4-432-15,1 1 0 0,1-1 0 0,1-2 0 16,1-3 0-16,0 1 0 0,1-4 128 0,0 2-128 0,1-6 0 16,1 2 0-16,0-1 0 0,0-5-176 0,0 0 176 15,1-2 0-15,1-1 0 0,1-4 0 0,1 0 0 0,-2-2 0 16,2-3 0-16,-2 1 0 0,0-2 0 0,0 3 0 16,-1 1 0-16,-1 2 0 0,0 2 0 0,0 2 0 15,-2 0 0-15,4 4 0 0,-2 1 0 16,2 4 0-16,0-2 0 0,3 3 0 0,1 0 0 0,3 3 0 15,1-3 0-15,1 1 128 0,1 1-128 0,1 1 128 16,-2 0-128-16,1 0 128 0,0 1-128 0,-1 2 0 16,0-3 0-16,-1 6 0 0,-2-3 0 0,-2 2 0 15,-1 2 0-15,-2 1 0 0,0 2 0 0,-2 2 0 16,-2-1 0-16,-3 2 0 0,0-1 192 0,-3 1 0 16,-1 0 16-16,-2-3 0 0,1 2-48 0,-1-1-16 15,1 3 0-15,-3-1 0 0,2 0-144 0,0 0 0 0,1-3 0 16,0 0 128-16,1 2-128 0,2-2 0 0,0-3 0 15,1-1 0-15,0 1-240 0,1-4 32 16,2-1 0-16,-2-1 0 16,0-1-1168-16,2-3-224 0,-1 1-64 0,0-1-15168 0</inkml:trace>
  <inkml:trace contextRef="#ctx0" brushRef="#br0" timeOffset="65940.82">17929 5306 22111 0,'1'-5'976'0,"0"1"208"0,0 1-944 0,-1 0-240 0,2 3 0 0,-2 0 0 0,1-2-480 0,-1 2-144 15,1 0-16-15,2-1-16 0,-2 1-784 0,0 0-160 0,-1-3-16 0,0 3-16 0,-2 3 256 0,-1-2 48 0,-2 1 16 0,-1 1 0 0,-1 0 1056 0,-1 1 256 16,-2 2 0-16,-1 3 0 0,0-3 1920 0,-1 4 448 16,-1 0 96-16,1 0 16 0,0 2 272 0,-2 4 64 15,0 3 16-15,0-1 0 0,1 5-1136 0,0-1-224 0,0 3-64 16,2 1 0-16,0-4-944 0,0 3-192 0,0 4-32 15,-3 2-16-15,0-2-224 0,1 2 128 0,-1 1-128 16,1 2 0-16,3 1 288 0,1-4-32 0,3-3-16 16,3-2 0-16,2-3 240 0,1-1 48 0,3-2 16 0,2 1 0 15,2-2-288-15,3 2-48 0,1-1-16 16,0-5 0-16,-1 1-192 0,1-4 0 0,3 5 0 0,2-1 0 16,5 0 0-16,1-1 0 0,0 1 0 0,2-3 0 15,-2 2-528 1,2-3-112-16,-2 0 0 0,1-1-10176 0,-2-4-2016 0</inkml:trace>
  <inkml:trace contextRef="#ctx0" brushRef="#br0" timeOffset="66300.25">18389 5657 21183 0,'-3'-2'1888'0,"0"2"-1504"0,-1-3-384 0,1 2 0 0,2 2 1792 0,0 2 272 0,-2-3 64 0,0 2 16 0,-2 2-1632 16,-4 2-336-16,-2 2-176 0,-3 0 192 0,-2 5-192 0,0-1-176 0,-4 2 48 0,-1 0 0 0,-1 5 128 0,-3 1 0 0,-1 4 128 0,1-1-128 15,0-3 560-15,1 1 32 0,2-2 16 0,3-3 0 16,3 0-224-16,0-1-32 0,3 1-16 0,2-3 0 16,1-1-928-1,1-2-192-15,2 0-48 0,2-4-8272 0,0 0-1664 0</inkml:trace>
  <inkml:trace contextRef="#ctx0" brushRef="#br0" timeOffset="66520.47">18013 5705 28559 0,'-1'-2'2544'0,"-2"1"-2032"0,1 1-512 0,0 1 0 0,4 4 2672 0,-1-4 432 16,1 4 96-16,2 1 0 0,1 4-2432 0,4 6-512 15,3 3-80-15,2 3-32 0,2 0-144 0,-1 1 0 16,2-1 0-16,0-2 0 16,0 1-496-16,1-3-16 0,-1 2-16 0,2-1 0 15,-1-3-1248-15,-2-3-240 0,0 0-48 0,0-2-8144 16,1-1-1632-16</inkml:trace>
  <inkml:trace contextRef="#ctx0" brushRef="#br0" timeOffset="67020.75">18281 5275 20271 0,'-4'0'896'0,"2"-2"192"0,1 0-880 0,1 2-208 0,1 0 0 0,0 0 0 0,2 2 240 0,0 0 0 16,4-2 0-16,1 3 0 0,2-2 752 0,3 5 160 16,0 0 16-16,1 3 16 0,-1 1-240 0,0 2-48 15,0-1-16-15,1 4 0 0,-1 1-112 0,2 3 0 16,-1 3-16-16,1 3 0 0,-2 1-304 0,1-2-48 16,0 5-16-16,0 3 0 0,1 0-48 0,0 3-16 15,0 2 0-15,-1-2 0 0,-1-1-96 0,-1 1-32 16,1-1 0-16,-3-1 0 0,0-1 160 0,-4-4 32 15,0 1 0-15,-2-3 0 0,-2 1-256 0,1-5-128 16,-3-2 128-16,0 1-128 0,-3-1 0 0,-3 1 0 0,-3-2 0 0,-2 1 0 31,-2 1-416-31,-3-5-48 0,-2 3-16 0,0-6 0 16,-2 4-608-16,3-3-128 0,-2-1-32 0,0-3-12736 0</inkml:trace>
  <inkml:trace contextRef="#ctx0" brushRef="#br0" timeOffset="68251.12">18956 5736 20271 0,'0'0'1792'0,"0"0"-1424"0,0 0-368 0,2 0 0 0,-1 2 464 0,0-2 32 16,2 2 0-16,-1-2 0 0,4 3-496 0,2-3 0 0,1 3 0 0,1-3 0 0,3 3 0 0,0-2 0 0,2-1 0 0,0 2-160 0,1-2 160 0,1 0 0 0,2 0 0 15,-2 0-128-15,3 0 304 0,0 0 64 0,1 0 16 0,0 0 0 16,0 0 704-16,-3 0 128 0,1 2 48 0,-2-1 0 16,2 0-736-16,-1-1-144 0,2-1-16 0,1 1-16 15,1-1-224-15,1-1 0 0,1-1 0 16,1 0 0-16,0 1 0 0,0-2 0 0,-2 2 0 0,1-2 0 15,-2 1 0-15,-2 0 0 0,-2 0 0 0,1-2 0 16,-2 3 256-16,-1-4 0 0,0 2 0 0,-2-1 0 16,-1 1 256-16,1 1 48 0,-2-4 16 0,0 1 0 15,-1 3-448-15,-3-4-128 0,1 1 0 0,-3 0 0 16,0 2 128-16,-2-2-128 0,0 4 0 0,-3-5 0 0,0 4 0 16,-2-1 0-16,-1-1 0 0,-2 1 0 15,-2-2 0-15,-2 2 0 0,-2-2 0 0,-2 0 0 0,0 0 0 16,-3-3 0-16,0 4 0 0,0-3 0 0,0 1 224 15,2 1 96-15,0-1 0 0,1 1 16 0,-2-3-128 0,2-1-16 16,0 4-16-16,-1 0 0 0,1 2-176 0,-1-2 0 16,2 3 0-16,0 0 128 0,3-1-128 0,-1 2 0 15,0 2 0-15,1-3 128 0,1 3-128 16,1 0 0-16,1 0-192 0,3 0 192 0,-1 0-208 0,3 0 80 16,2 3 128-16,0-3-208 15,2 0-208-15,2 2-32 0,1-2-16 0,3 1 0 0,1 2 144 0,2 0 16 16,2 0 16-16,1 1 0 0,0-2 288 0,1 2 0 15,0 2 0-15,-1-2 0 0,-2 2 0 0,0-2 0 16,-1 0 0-16,0 3 0 0,-2-1 0 0,-1-1 0 0,-2 1 128 16,0 0-128-16,-1 3 0 0,-2-3 0 0,1 1 128 15,0 0-128-15,2 1 128 0,-2-2 0 0,1 1-128 16,1 0 192-16,-1 2 128 0,1-3 0 0,-1 1 16 16,-1 2 0-16,-1-3-336 0,-1 4 144 0,-2-4-144 15,0 3 0-15,-4 1 448 0,1 0 0 0,-1-2-16 0,-3 2 0 16,0 0 176-16,-1 2 32 0,-2-2 16 0,0 3 0 15,-1-3-464-15,-1 2-192 0,1-3 176 0,1 1-176 16,-2-1 0-16,2-2-192 0,0 0 16 0,0-1 0 16,2 3-1344-1,-1-5-272-15,-1 2-48 0,2-3-11792 0</inkml:trace>
  <inkml:trace contextRef="#ctx0" brushRef="#br0" timeOffset="68700.39">20297 5655 22111 0,'-1'2'1968'0,"1"2"-1584"0,0 2-384 0,1-3 0 0,0 0 1152 0,-1 1 160 0,1 5 32 0,2 4 0 0,0 8 320 0,2 2 80 0,2 3 16 0,-1-4 0 0,1 0-720 0,1-1-144 0,-1-1-16 0,2-4-16 16,-2 3-720-16,0-3-144 0,0 2 0 0,-2-4 0 16,0 1-224-16,-2-3 0 0,1 0 0 0,-2-1 0 15,2-2-912-15,0 0-176 16,0-2-32-16,1-3-16 0,1 1-496 0,0-5-80 0,3 1-32 0,-1-2-9664 15</inkml:trace>
  <inkml:trace contextRef="#ctx0" brushRef="#br0" timeOffset="68966.42">20943 5618 36863 0,'-7'-2'1632'0,"0"4"336"0,-1 0-1584 0,2 2-384 15,1 2 0-15,1 0 0 0,-2 3 0 0,-5 4-144 0,-10 12 0 16,-10 12 0 0,-8 9-272-16,-8 7-48 0,-4 0-16 0,-1-2 0 15,-1 0-672-15,-4 3-128 0,-5 6-16 0,-3 4-16 16,-2 1-96-16,1-4-32 0,6-2 0 0,5-5 0 0,7-6 1568 0,8-7 320 0,8-6 64 0,3 3-8144 15,3 0-1648 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5T17:15:46.6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6555 6337 20271 0,'-4'-12'1792'0,"1"3"-1424"0,1 6-368 0,2 1 0 0,0 2 1088 0,-1-2 160 15,1-4 32-15,-4-7 0 0,-1 0-1856 0,-1-5-384 0,1 5-64 0,-1 1 0 0,1 2-416 0,-1 3-80 0,0 1-16 0,0 3 0 16,1-4 128-16,-2 1 32 0,3 2 0 0,-3 2 0 16,1-2-160-16,-2-1-16 0,-4 4-16 0,-1-3 0 0,-1 4 1808 0,-4 2 352 15,-2 0 80-15,-2-1 16 0,-2 2 688 0,-2-1 144 16,-4 2 16-16,0-2 16 0,-4 2-144 0,-3-4-48 16,-3 3 0-16,-4-2 0 0,-3 3-336 0,0-2-80 15,1 1-16-15,-7-2 0 0,-8 1 32 0,-5-2 16 16,-5 3 0-16,-4-2 0 0,-6 1-512 0,-1-2-96 15,-6 3-32-15,-6-6 0 0,-3 3-336 0,-5-3 144 16,-3 0-144-16,-1 0 0 0,-1-2 272 0,-9 0-48 16,-7 2-16-16,-3-1 0 0,0 2-80 0,-5 2-128 15,0-2 176-15,0 4-176 0,1 0 0 0,1 2 0 0,12-1 0 16,-6 0 0-16,-1 1 0 0,-5 0 0 0,3 1 0 16,1 1 0-16,4 0 0 0,0-1 0 0,2 0 0 15,3-4 0-15,7 4 0 0,4-1 0 0,5-4 0 0,3 0 0 16,7 2 448-16,4 0 16 0,5-2 16 0,4 2 0 15,4 1-288-15,6-2-64 0,6 4-128 0,6 0 192 16,11 0-192-16,2 1 0 0,5 1 0 0,4 2 0 16,7 3 0-16,4 2 0 0,2 1 0 0,4 1 0 15,4 2-240-15,2 2 64 0,4 2 16 0,2 1 0 16,4-1-160-16,1 0-16 0,1 0-16 0,3 6 0 16,0 0 128-16,2 4 32 0,2 0 0 0,1 3 0 15,-1 2 64-15,3 1 128 0,-3 1-208 0,3-2 80 16,-4-3 128-16,1-1 0 0,-2-5 0 0,1 0 0 15,0-2 0-15,1 2 0 0,0-2 0 0,-1-2 128 16,1 2 64-16,0-1 32 0,-1-1 0 0,-1 0 0 0,-1 1 320 16,0-3 64-16,0 1 16 0,0 1 0 0,0-1-336 15,-1-1-64-15,0-4-16 0,1-2 0 0,1 0-208 16,1 1 0-16,3-1 0 0,2-2 0 0,0-2 0 16,4-1 0-16,0-1 0 0,1-3 0 0,1-1 0 0,2-1 0 15,5-1-128-15,2-2 128 0,0 0 0 16,0-4 0-16,5 0 0 0,6-1 0 0,0 0 304 0,-3-1 64 15,-1 2 16-15,6 0 0 0,12 2 224 0,9 2 48 16,3 4 16-16,3-4 0 0,-1 2-432 0,-3-2-96 16,-6 2-16-16,4 2 0 0,6 0-128 0,8 1 0 15,8 0 0-15,0-1 0 0,-9-3-256 0,8 0 80 16,7 4 16-16,7-4 0 16,4 2-480-16,3 1-80 0,0-1-32 0,-1 4 0 15,-2 3 176-15,-3-2 48 0,-2 3 0 0,2-1 0 0,1 4 528 0,1 0 0 0,4 0 0 0,-3 3 0 16,3-1 0-16,-3 2 0 0,2-1 192 15,-3-1-48-15,-1-2 192 0,-2-3 48 0,-1-1 0 16,0-1 0-16,2-2 192 0,-3-7 64 0,-3-2 0 0,-1-2 0 16,3-2 192-16,0 0 64 0,0 2 0 0,-2-2 0 15,-7-4-224-15,0-2-32 0,4 1-16 0,-4-1 0 16,-6 0-288-16,-1 0-48 0,1-2-16 0,-1 0 0 16,1-3-272-16,-8 4 0 0,-4-2-176 0,-9 1 176 15,-8 2 0-15,-3-2 0 0,-4 2 0 0,-3-1 0 16,-4 3 0-16,-6-4 0 0,-2 2 128 0,-7 1-128 0,-3-1 256 15,-3 0-64-15,-1-2 0 0,-3 0 0 16,0-1 64-16,1 0 0 0,-2-3 0 0,-1-2 0 0,1 1-64 16,-2-4-16-16,4-1 0 0,-3-3 0 15,1-1-176-15,0-6 0 0,0-3 0 0,-2 1 128 0,-1 2-128 16,-2 1 128-16,0-2-128 0,-3-4 128 0,1-5-128 16,-2-5 0-16,-3 0 0 0,-1-1 0 0,-2-1 208 15,-1 0-32-15,-1-4-16 0,-1 0 0 0,1 1 64 16,-2-1 16-16,2 5 0 0,-1-3 0 0,1-2-96 15,-1 2-16-15,1 0 0 0,1 1 0 0,0 3-128 0,1 6 0 16,-2 6 0-16,1-2 0 0,0 1 0 0,-3 4 0 16,2 1 0-16,-4 3 0 0,0 3 0 0,-3 3-256 15,-2 3 64-15,-5 2 16 0,-2 2-112 0,-6 5-32 16,-2 0 0-16,-6 5 0 0,-6 4 64 0,-5 2 0 0,-7 4 0 16,-3 3 0-16,-4 1-96 0,-2 0-16 15,0-2 0-15,-3 1-11680 0,-2 6-2352 16</inkml:trace>
  <inkml:trace contextRef="#ctx0" brushRef="#br0" timeOffset="2729.95">7282 6764 14735 0,'-4'-4'1312'0,"1"4"-1056"0,1 0-256 0,1-2 0 0,0 2 320 0,0 0 16 0,-3-3 0 0,-2 2 0 0,-3-1-48 16,0-2-16-16,1 1 0 0,-1 0 0 0,1 0-80 0,0 0-32 0,2 3 0 0,1-4 0 0,1 1 32 0,1 0 0 0,1 0 0 0,1 1 0 0,1 0 224 0,1 0 48 15,2 2 16-15,2-4 0 0,2 4 32 0,3-2 0 16,4-2 0-16,2 0 0 0,1-1-352 0,4 2-160 16,5-1 160-16,2-1-160 0,3 0 304 15,5-1-48-15,3 0 0 0,6 0 0 0,7-1 560 16,6 1 96-16,3 0 32 0,3 0 0 0,-1 0-656 0,3 2-128 16,4-2-32-16,2 0 0 0,2-3-128 0,-1 5 0 15,-1-2-160-15,1 2 160 0,-1 1-128 0,1-2 128 16,1 1 0-16,-4 0-144 0,-7 2 144 0,2-2 128 15,3-2-128-15,0 2 176 0,0-1 464 0,1 2 80 16,3-4 32-16,-4 4 0 0,-4-2 80 0,8 0 0 0,9-1 16 0,5 3 0 16,4-1-400-16,-2 2-64 0,1-2-32 15,0 1 0-15,-2 0-352 0,3 3 0 0,-1 1 0 0,-3 1 0 16,-3-1-192-16,-5 1-16 0,-4-2 0 0,-2 0 0 31,0 1-176-31,-4 2-48 0,-2-1 0 0,-4 2 0 0,-4-4 432 0,-6 3 0 0,-2-2 0 16,0 4 0-16,3 0 0 0,3 3 0 0,-1 5 0 0,-1-3 128 15,-2 2 368-15,-1 3 80 0,1 1 0 0,-1 1 16 16,-1 1-208-16,-1 1-64 0,1 0 0 0,-1-1 0 16,2 0-320-16,-3 0 0 0,-2-3 0 0,0 1 0 15,-3 0 0-15,-2-3 0 0,-2-1 0 0,-2-2 0 16,1 2 0-16,-1 1 0 0,1 3 0 0,-1 0 128 0,0 0 256 16,0 0 48-16,-1 2 16 0,0-1 0 15,-1-3 192-15,-1 2 64 0,5 1 0 0,-4-1 0 0,3 0-448 16,-1 2-96-16,2 1-16 0,2 1 0 15,-1-2-144-15,-3-4 160 0,-3 1-160 0,-2-3 160 0,-2 0-160 16,4-2 192-16,4 4-192 0,0-2 192 0,-1 1-192 0,-1-1 160 16,0 0-160-16,-1 1 160 0,-1-3-160 0,1 2 128 15,0-2-128-15,-2 2 128 0,2-2-128 0,-2 0 0 16,0 0 0-16,1-2 0 0,-2 0 0 0,-2-3 0 16,-3 1 0-16,0 0 0 0,1-2 0 0,0 2 0 15,-1-2 0-15,-1-2 128 0,0 2 32 0,-3 0 0 16,-1-2 0-16,1 1 0 0,-1-3-160 0,1 0 192 15,0 0-192-15,0 0 192 0,1-3-64 0,-1 1 0 16,2 0 0-16,-2 0 0 0,0-4-128 0,-2 2 0 0,-1 0 0 16,-2-1 0-16,-1 2 0 0,-2-1 0 0,0 2 0 15,-4-2 0-15,0 1 0 0,-2 0 0 0,0-2 0 16,-3 1 0-16,0 0 0 0,-1 1 0 0,0 0 0 16,0-1 128-16,-1 2-128 0,-1-1 0 0,2 0 0 0,-1-1 0 15,0 0 0-15,-1 2 0 0,2-4 0 16,-2 2 0-16,0-2 0 0,0 0 0 0,-2-1 0 0,-1-1 0 15,0-2 0-15,-4 0 208 0,-1 0-48 0,-1-2-16 16,-4-1-144-16,-1 0 0 0,-1 0 0 0,-4-3 0 16,-3 4 0-16,1 0-144 0,-1-1 144 0,-2 3-208 15,-1-2 208-15,-3 2 0 0,-1-2 0 0,0 2 0 16,5-1 0-16,3 3 0 0,3 2 0 0,1-3 0 16,2 2 0-16,2 1 0 0,3 0 0 0,2-1 0 0,1 4 0 15,3-2 0-15,-1 4 0 0,2-3 0 0,2 1 0 16,0 0 0-16,2 0 0 0,1-1 0 0,1 2-208 15,1-2 48-15,3 2 16 0,1-1 0 0,2 2 16 16,2-3 0-16,2 3 0 0,1 0 0 0,2 1 128 0,1 0 0 16,3 0-144-16,-2 1 144 0,-1 2 0 0,1-1 0 15,2 2 0-15,-2 2 0 0,0-2 0 0,2 4 0 16,1 0 0-16,-2 0 0 0,-3 1 0 0,0 1 0 16,1 0 0-16,-3 0 0 0,-3-2 0 0,0 0 0 15,-2 3 0-15,0-1 0 0,-2 2 0 0,-1 4 0 16,-3 0 0-16,-1 0 0 0,-2 3-128 0,-3 0 128 15,-1 0 0-15,-3 1 0 0,-2 4 0 0,-4-1 0 16,-2 2 0-16,-3-3 0 0,0-3 0 0,-4-3 0 16,0 0 0-16,-6-1 0 0,-2 1 128 0,0-3 0 0,2 2 0 15,-5-2 0-15,-2 3-128 0,0 0 0 0,-2 0 0 0,2 0 0 16,5-1 0-16,-2-4 0 0,-1 1-224 0,-2-1-18208 16</inkml:trace>
  <inkml:trace contextRef="#ctx0" brushRef="#br0" timeOffset="5443.96">15468 6732 26719 0,'-1'-5'2368'0,"-3"4"-1888"0,2 2-480 0,0 1 0 0,1 1 1744 0,0 1 256 16,-2 2 48-16,0 1 16 0,0 4-2464 0,1 3-496 0,2 2-112 0,1 3-16 0,0-3 576 0,3 2 128 0,-2 4 0 0,2 1 16 15,0-1 304-15,-2 3 0 0,2 1 0 0,-2 1 0 16,1 0 0-16,-1 1 176 0,0 1-32 0,-1-1 0 15,-2 1 400-15,-1-2 80 0,0 1 16 0,-1-5 0 16,0-1-32-16,-1-3 0 0,0-1 0 0,1-4 0 16,0-4-16-16,2-1 0 0,0 0 0 0,1-5 0 15,1-2-208-15,0 1-32 0,3-3-16 0,0-3 0 0,2 1-112 16,1-4-32-16,3-2 0 0,2-4 0 0,2-1-192 16,1-3 128-16,1 0-128 0,0 0 0 0,0-2 0 0,0-3 128 15,2 1-128-15,-4 0 0 0,1-1 0 0,0 1 0 16,0-1 0-16,-2 4 0 0,0 5 192 0,-1-1-48 15,-1 5-16-15,0 0 0 0,-1 6 64 0,-1-2 16 16,0 4 0-16,-1 0 0 0,1 1 32 0,0 2 0 16,1 0 0-16,-2 2 0 0,3 3-240 0,3 0 0 15,2 6 0-15,1 1 0 0,-1 1 0 0,2 0 0 16,3 6 0-16,0 1 0 0,0 1 0 0,0 1 0 16,1 1 0-16,0 0 0 0,1 2 192 0,-2 0-64 0,1 0-128 15,-2-2 192-15,1 0-192 0,-3-1 144 0,1-1-144 16,-4-4 128-16,-2 1-128 0,0-3 0 0,-4-1 0 15,0-1 0-15,-2-2 0 0,1 0 0 0,-2-1 0 16,-1-3 0-16,-1 0 0 0,-1-4 0 0,1 0 0 0,-1-2 0 31,-1 2-368-31,-1-6-96 0,2-4-32 0,-2-1-17440 0</inkml:trace>
  <inkml:trace contextRef="#ctx0" brushRef="#br0" timeOffset="5960.58">16895 6698 22111 0,'-4'-6'1968'0,"2"3"-1584"0,1-1-384 0,1 4 0 0,0 0 192 0,-2 0-32 0,1-4-16 0,-3-1 0 0,1 2-1840 0,-3-4-368 0,1 4-80 0,-2-2-16 16,2 3 864-16,0-1 160 0,2 1 48 0,0 2 0 0,1 0 688 0,-1-1 144 0,2 2 16 0,-1 1 16 15,0-1 688-15,-1 1 144 0,-2 2 32 16,0 0 0-16,-1 1 1712 0,-3 1 336 0,-2 1 80 0,-2 3 16 15,0 5-512-15,-2-3-96 0,-1 1-32 0,0 0 0 16,-1 0-1024-16,0 0-208 0,3 2-32 0,-1-1-16 16,2 1-496-16,2-3-112 0,1 2 0 0,2 1-16 15,-1-3-240-15,0 4 0 0,1 0 0 0,-1 3 0 16,2 0 208-16,-3 4-48 0,1 3-16 0,-1-2 0 16,4-1 608-16,-1 1 112 0,1 2 32 0,2 5 0 15,1 0-384-15,2 4-80 0,2 1-16 0,2-2 0 16,2 1-208-16,0-1-32 0,1 1-16 0,0-3 0 15,0-3-160-15,0-1 160 0,2 1-160 0,0-3 160 0,0-4-160 16,2 1 0-16,1 0-160 0,1-1 160 0,-1-6-192 16,4 0 48-16,3-4 16 0,1-2 0 15,2 0-704-15,0-1-144 0,3-3-32 0,-1-2-10112 16,3-2-2016-16</inkml:trace>
  <inkml:trace contextRef="#ctx0" brushRef="#br0" timeOffset="6262.59">17416 7055 36863 0,'-8'0'3264'15,"2"0"-2608"-15,1 6-528 0,4-2-128 0,0 2 608 0,-2 0 96 0,-2 4 0 0,-5 6 16 0,-2 9-1568 0,-3 3-320 0,0 4-64 0,-1-1-16 16,0 4 176-16,-1-1 48 0,-1-2 0 0,1-3 0 0,0-1-320 16,-2-2-48-16,2-1-16 0,2-5 0 15,3-5 576-15,-3 1 96 0,-4 2 32 0,0 1 0 0,0-3 560 0,0-4 144 0,-2 2 0 0,0-4-10560 16</inkml:trace>
  <inkml:trace contextRef="#ctx0" brushRef="#br0" timeOffset="6546.8">17056 7166 28559 0,'6'-4'2544'0,"-4"4"-2032"16,0 0-512-16,-1 4 0 0,0 0 4176 0,3 1 752 16,1 1 128-16,3 4 48 0,7 6-4400 0,9 6-896 15,5 6-160-15,5 3-32 0,0-2 128 0,0-1 48 16,-1 1 0-16,-3-3 0 16,-3-4-256-16,-3 0-48 0,-1 3-16 0,-2-2 0 15,-1 2 32-15,-2 2 16 0,0-1 0 0,-5-3 0 16,0-1-272-16,-5-6-48 0,0 2-16 0,-3-2 0 15,1-3-688-15,-2-1-144 0,-1-2-16 0,1-1-16 16,1-3-1424-16,-1-2-288 0</inkml:trace>
  <inkml:trace contextRef="#ctx0" brushRef="#br0" timeOffset="7222.12">17590 6607 28559 0,'-3'-4'2544'0,"1"1"-2032"0,1 0-512 0,1 3 0 0,1 0 1808 16,0 0 272-16,2-1 48 0,-1-2 16 0,2 1-1664 0,3 1-336 0,3-2-144 0,3 3 128 0,1 3-128 0,1 2 0 0,3 1-192 0,0 5 192 0,1 0-128 0,0 4 128 0,0 1 0 0,2 5 0 0,0 5 0 15,1 2 0-15,1 3 0 0,-1 1 0 0,-2 1 0 16,-1-2 0-16,1 1 0 0,-1 0 0 0,0 5 0 0,-1-2 0 16,-1-1 0-16,0 1 0 15,2 1 0-15,-3 2 0 0,1 2 128 0,-1-2-128 0,-2 0 0 16,-2 3 0-16,-2-6 0 0,-4-1 0 0,-1 1 272 15,-2-3 32-15,-3-1 0 0,-1-3 0 0,-3-2-160 0,-1-1-16 16,-2-3-128-16,-2 1 192 0,-1-5-192 0,-1-2 0 16,1-2 0-16,0-4 0 0,0 1 0 0,-1-5 0 15,-3-1-128-15,0 0 128 16,-1-4-672-16,-1-1-80 0,0-1-16 0,0 1-15168 0</inkml:trace>
  <inkml:trace contextRef="#ctx0" brushRef="#br0" timeOffset="8110.99">18452 7311 35935 0,'-1'-9'1600'0,"-1"5"320"0,1-2-1536 0,1 4-384 0,0 0 0 0,1 2 0 16,2 0-272-16,1 0-128 0,0 0-32 0,3-2 0 16,1 2-592-16,1 2-128 0,-2-2-32 0,2 2 0 15,-3 0 880-15,2 1 304 0,-3-2-192 0,-2 1 192 0,2-1 0 0,-2 2 0 16,0-1 0-16,0-2 0 0,1 2 592 0,-2 0 176 15,2-2 16-15,1 0 16 0,0 0 608 0,2 0 128 16,2-2 32-16,1 0 0 0,2 0-672 0,2-2-144 16,0 1-32-16,4-2 0 0,0 1-448 0,3-2-80 15,3 2-32-15,-1-1 0 0,1 1-160 0,1 3 0 16,-2-1 144-16,2 2-144 0,-2-3 0 0,0 3 0 16,-4 0 0-16,0 0 0 0,-2 3 0 0,-1-3 0 15,0 0 0-15,-1 2-128 0,-1-1 128 0,-1 2 0 16,2-2 0-16,0 1 0 0,0 1 0 0,-2-3 0 15,2 0 0-15,0 1 0 0,0-1 0 0,-1-1 0 16,-2 1 0-16,0-3 0 0,1 1 0 0,-2 1 0 0,-1 1 0 16,0-4 0-16,0 2 0 0,-3-1 0 0,0 2 0 15,-2-2 0-15,0 0 0 0,-1 0 0 0,-2 0 0 0,1 0 0 16,-2-1 0-16,-2 1 0 0,0-4 0 0,-2 3 0 16,-1-3 0-16,0 1 0 0,-3-1 0 0,-3 1 0 15,-1-4 0-15,-4 0 0 0,-1 1 0 16,0 0 0-16,4 3 0 0,-4 1 0 0,-4-3 0 0,-5-2 0 15,-2 0 0-15,1-1 0 0,1 3 0 0,8 0 0 16,2 4 0-16,0-2 0 0,1 0 0 0,0-2 0 16,0 2 0-16,3 1 0 0,1 1 0 0,3 1 0 15,3 0 0-15,1 3 0 0,0 0 0 0,2 0 0 0,1 0 0 16,0 0 0-16,1 3 0 0,2-2 0 0,2 1-256 16,-1 2 48-16,4 1 0 0,-1-4 0 15,-2 2-256-15,1-1-48 16,4 2-16-16,3-3 0 0,0 4 80 0,2-1 0 15,1-1 16-15,0 2 0 0,-3 0 304 0,2 2 128 0,1 1-128 0,1 2 128 0,-1 2 0 16,-2 1 0-16,0-1 0 0,0 2 0 0,-2 2 0 0,0 1 0 16,-1-1 0-16,-3 2 0 0,0-1 0 0,-1 0 0 15,-2 2 0-15,0-4-128 0,1 1 128 0,-1-4 0 16,1-2 0-16,1 0 0 0,-1-2 0 0,0 0 128 16,-1-2-128-16,0 0 0 0,0-2 0 0,-2 1 0 15,1-1 0-15,-1 2 0 0,-2-4 0 0,-1 3 128 16,0 0-128-16,-1 1 0 0,-2 1 368 0,-2-1 0 15,-1 4 0-15,0-4 0 0,-2 0-16 0,0-1 0 16,-1 4 0-16,-1-3 0 0,3 0-160 0,-1 0-48 0,3 0 0 16,0-2 0-16,1 0-144 0,1-2 0 15,1 2 0-15,-1-2 0 0,2-2 0 0,1 3 0 0,0-3-160 0,0 0 160 32,0 0-1040-32,0-3-112 0,1 1-32 0,0-2-15472 0</inkml:trace>
  <inkml:trace contextRef="#ctx0" brushRef="#br0" timeOffset="8444.62">19649 7182 35935 0,'-3'-4'3200'0,"1"1"-2560"0,1 0-512 0,1 1-128 0,1 2 848 0,0 0 160 0,2-2 16 0,-2 0 16 0,3-1-1040 0,-1 2-256 0,3 2-16 0,1 4-16 0,0 3 288 0,2 4-128 16,-1 1 128-16,2 3 0 0,3 2 0 0,0 2 0 15,1 2 0-15,-1 0 0 0,1-1 128 0,0-2 96 16,-1-2 16-16,1 1 0 0,-2-5 112 0,-1 0 32 15,0-1 0-15,2-2 0 0,-2 2-384 0,1 1 128 0,-1-3-128 0,1-1 0 16,-3 1 0-16,3-1 0 16,-3-3-192-16,3 0 64 15,0-2-1584-15,3 0-304 0</inkml:trace>
  <inkml:trace contextRef="#ctx0" brushRef="#br0" timeOffset="8745.6">20529 7134 38703 0,'-3'-3'1712'0,"-1"1"352"0,-1 1-1648 0,0 1-416 0,2 1 0 0,2 1 0 16,-1 1 128-16,-4 0-128 0,-3 6 128 0,-3 1-128 15,-5 2 0-15,-1 4 0 0,1 7-192 0,-2-1 192 0,2 6 0 0,-2 1 0 16,2 2 0-16,-2 1 0 0,0 3 0 0,-4-1 0 16,0 5 0-16,-2-4 0 0,2 0 0 0,-6 2 0 15,-2 4 0-15,-2-5 0 0,-2 1 0 0,-1 0 0 16,-1-5 0-16,5 0 0 0,0-3 0 0,3-7 0 16,2-1 0-16,3-4 0 0,1 1-384 0,5-5 64 15,3 0 0-15,3-4-16496 0</inkml:trace>
  <inkml:trace contextRef="#ctx0" brushRef="#br0" timeOffset="9413.7">19682 6875 25791 0,'-1'-1'2304'0,"1"-1"-1856"15,0 2-448-15,0 2 0 0,0-2 1472 0,1 1 208 0,0 2 48 0,2-3 0 0,1 1-1728 0,1 1-304 0,1 1-80 0,1-2 0 0,2 2 208 0,-1-6 176 0,2 2-208 0,1-2 80 0,1 0 128 0,0-3-192 16,-1-3 192-16,1-1-192 0,0 0 544 0,-1 0 96 16,0-2 32-16,-1-3 0 0,0 1 992 0,0 0 192 15,-2 0 32-15,1-2 16 0,0 4-656 0,-1-3-128 16,0 1-32-16,0-2 0 0,1 0-592 0,0 1-128 15,0-1-32-15,0 0 0 0,0 4-144 0,-1-3 0 16,1 4 0-16,1 2 0 0,-1-1 0 0,-2 4 0 16,0 0 0-16,0 0 0 0,-1 3 0 0,-1-1 0 15,1 4 0-15,-1-2 0 0,-1 2 0 0,-1-1 0 0,1 1 0 16,0 0 0-16,-2 0 0 0,1-3 0 0,0 3 0 16,0 0 0-16,1-1 0 0,-2 0 160 0,2 1-160 0,1-2 160 15,0 2 80-15,0 0 16 0,1-2 0 16,0 4 0-16,0-2-112 0,0 2-16 0,1 3 0 0,-3-2 0 15,0 4-128-15,0-1 128 0,0 4-128 0,-2 2 128 16,2 0-128-16,-3 4 0 0,1-1 144 0,1 1-144 16,-1 0 0-16,1 1 0 0,1-1 0 0,-1 2 0 15,2-2 0-15,1-2 128 0,1 3-128 0,0-1 0 16,0 0 0-16,1-3 0 0,1 0 0 0,-2 0 0 16,0-1 0-16,1-3 0 0,-1 2 0 0,-1-3 128 15,1 1-128-15,-2-2 0 0,-1 0 0 0,0-1 0 16,1 0 0-16,-1 0 0 0,0 0 0 0,-2-2 0 15,2 0-512-15,1 1 0 0,0-4-16 0,2 1-12080 16,3 0-2400-16</inkml:trace>
  <inkml:trace contextRef="#ctx0" brushRef="#br0" timeOffset="11877.51">19646 9382 19343 0,'-3'-6'1728'15,"0"2"-1392"-15,2 0-336 0,1 3 0 0,0 0 640 0,0 1 64 0,-1-4 16 0,-3-2 0 0,1 0-144 0,-1-4-48 0,1 5 0 0,1 1 0 0,-1 0 128 0,2 4 32 0,-2 0 0 0,2 0 0 0,0 0 224 0,1 2 48 16,0 0 16-16,0-2 0 0,0 0-144 16,0 0-16-16,0 0-16 0,0 0 0 0,0 0 256 0,6 25 48 15,-3-18 16-15,0 6 0 0,3 3-272 0,1 2-48 16,0-2-16-16,2-1 0 0,-2 1-448 0,4 4-80 15,2 7-32-15,3 2 0 0,1 4-96 16,3 1-128-16,1 0 176 0,0 1-176 0,1 1 160 0,-1-2-160 16,1 1 128-16,-1-7-128 0,-2-3 0 0,-3-3 0 15,-2 1 0-15,-2-5 0 0,0-1 0 0,-3-2 0 16,-2-2 0-16,0-1 0 16,-1-1-256-16,-1 0-128 0,0-5-16 0,-2 1-16 15,1-4-1056-15,-1 1-192 0,-1-4-64 0,-1-4-8912 0,2 1-1792 16</inkml:trace>
  <inkml:trace contextRef="#ctx0" brushRef="#br0" timeOffset="12197.99">20223 9363 17503 0,'1'-19'768'0,"0"2"176"0,2 5-752 0,-1 2-192 0,0 4 0 0,1 4 0 16,1-5 464-16,2-3 64 0,5-6 16 0,4-2 0 15,1-1 368-15,0 3 80 0,-1 3 16 0,-2 0 0 16,0 5 272-16,-5 4 48 0,0 1 16 0,-2 6 0 16,-2-3-176-16,-2 6-16 0,-1 2-16 0,-3 3 0 15,-2 5-112-15,-3 0-32 0,-3 6 0 0,-2 3 0 0,-5 1-320 0,-1 5-64 16,-3 1-16-16,-3 2 0 16,0 5-192-16,-1-2-32 0,3-1-16 0,-4 5 0 0,-4 9 128 15,-5 5 32-15,-2 6 0 0,-1 3 0 0,-3-4-192 0,0 3-48 16,2-6 0-16,-4 6 0 0,-4 6-272 0,-2 2 0 15,2 2 128-15,3-10-128 0,5-10 0 0,4-5 0 16,0-1 0-16,4-5 0 0,4-2 0 0,6-2 0 16,4-6 0-16,5-3-12352 15,9-3-2560-15</inkml:trace>
  <inkml:trace contextRef="#ctx0" brushRef="#br0" timeOffset="15360.54">20937 6090 22111 0,'-5'-5'1968'16,"2"4"-1584"-16,0 1-384 0,3 0 0 0,0 0-192 0,-1 0-112 0,-3-3-16 0,-2 1-16 0,-3 1-432 0,-2-4-96 0,-1 1-16 0,-3 0 0 15,0 1-304-15,-1 0-64 0,-2-1-16 0,-3-1 0 16,-4 2 80-16,-5-3 16 0,-4-1 0 0,-4 1 0 15,-1-1 576-15,-3-2 112 0,-4 2 32 0,-2 1 0 0,-2-3 448 0,-2 3 128 16,-2 2 16-16,-2-2 0 0,0 2 416 0,-1-2 80 0,2 0 0 16,2 0 16-16,2 2-64 0,1 1-16 0,-2 0 0 15,0 4 0-15,1 1-336 0,0 2-80 0,-1 2-16 16,3-3 0-16,2 0-144 0,2 0 0 0,3 1 0 16,4-2 128-16,5 2 0 0,2 2-128 0,2 0 192 0,1 0-64 15,-1 4 0-15,4 0 0 0,1-1 0 0,1-2 0 16,-1 3-128-16,1 1 0 0,0-1 0 0,2 0 0 15,3 2-176-15,0-2 48 0,4 3 0 0,0-1 0 16,0 0 128-16,3 1 0 0,1 0 160 0,0 2-160 16,3 1 976-16,1 0 112 0,2 3 0 0,2-2 16 15,0 2-48-15,4-1-16 0,0 1 0 0,3-1 0 16,1-2-400-16,2 1-64 0,0 1-32 0,3-1 0 16,3 8-240-16,1 0-48 0,1 3-16 0,-1 1 0 15,0 0-48-15,-2 2-16 0,0-2 0 0,-2 3 0 0,-1 8-176 16,-4 4 0-16,0 4 0 0,-2 2 128 0,-2-5 16 15,1 2 0-15,-2 0 0 0,0-11 0 0,0-7 240 16,1 4 32-16,3 9 16 0,0 11 0 0,3 10-176 0,2 1-16 16,1-4-16-16,0-1 0 0,2-2 240 0,-1 0 48 15,2 0 16-15,-1-2 0 0,3-5 96 0,0 10 16 16,5 0 0-16,-1 3 0 0,0-3 80 0,-5-2 32 16,-3-5 0-16,-1 5 0 0,-1 8-464 0,-5 3-96 15,-2-2 0-15,-5 2-16 0,0-9-176 0,-5 10 0 16,-3 5 0-16,-5 1 0 0,0 0 0 0,-1-7 0 15,1-4 0-15,-1-6 0 0,1-2 192 0,0-3 48 16,-1 2 16-16,1-2 0 0,3 0 288 0,0-2 64 16,-1 0 16-16,3-8 0 0,3-8-272 0,1 2-48 15,-2 6-16-15,1-2 0 0,1-2-160 0,1 1-128 0,-1 2 192 16,1 2-192-16,0-3 0 0,-1 1 0 0,-2-1 0 16,1-1 0-16,-2-4 176 0,-2-2-176 0,2-7 160 15,-3 4-160-15,-2 1 0 0,-3 1 0 0,-2 3-128 16,0-1 128-16,0-4 0 0,2 2-128 0,1-5 128 0,0 2 0 15,3-5 0-15,2 2 0 0,4-6 0 0,-1-4 0 16,2 0 0-16,2-4 176 0,2 0-176 0,1-3 160 16,1-1-32-16,2-4 0 0,2-2 0 0,0 2 0 15,2-3 0-15,1 0 0 0,2 1 0 0,1-1 0 16,1-3-128-16,0 3 0 0,1 0-160 0,1 3 160 16,0-2 0-16,2 2 0 0,0 4 0 0,0-2 0 0,1 2 0 15,1 0 0-15,2 0 0 0,-1 2 0 0,3-2 0 16,-5 1 0-16,-1-3 0 0,1 0 0 0,4 0 0 15,1-2 0-15,0 0 0 0,3-2 0 0,3-2 0 16,3 1 0-16,-1-6 0 0,3 1 0 0,4-2 0 0,4 1 0 16,2-4 0-16,4 1 0 0,-2-2 0 15,3 0 0-15,0 2 0 0,0-3 0 0,-1 3 0 0,1 0 0 16,-1 5 128-16,-2-2-128 0,-1 6 0 0,-3 0 0 16,0 1 0-16,-3 2 0 0,-4-1 0 0,-2 1 0 15,-5-4 0-15,2 1 0 0,4 0 0 0,2-3 0 16,-1 2 0-16,-1-4 0 0,1 2 0 0,-3-4 0 15,0 4 0-15,-3-4 0 0,2-1 0 0,-4-1 0 16,0 0 0-16,-4 0 0 0,-1 1 0 0,0-4 0 16,0 3 0-16,0-4 0 0,-2 4 0 0,-2-4 0 15,-1 2 0-15,-3 0 0 0,0-1 0 0,-5 3 0 0,-1-4 0 16,-3 4 0-16,-2 0 0 0,-2-4 0 16,-2 4 0-16,-1-4 0 0,0-2 240 0,-1-3-64 0,-2-1-16 15,1 0 0-15,-1-7-32 0,-2-1 0 0,-1-2 0 0,2-6 0 16,-2 1-128-16,0-6 0 0,2-3 144 0,1 0-144 15,2 5 0-15,0-10 0 0,1-6 0 0,3-6 0 16,1-2 0-16,0-6 128 0,3 0-128 0,-1-4 0 16,2 2 0-16,0-2 144 0,-1 0-144 0,1-8 0 15,0-8 128-15,-1 7-128 0,1 4 0 0,-1-1 0 16,-2 1 0-16,0-5 0 0,-1-5 0 0,0 4 0 16,0 10 0-16,-2-4 0 0,-3-5 0 0,-2-1 0 15,1-4 0-15,-2 4 0 0,-1 6 0 0,-2 0 0 16,1 6 0-16,-2-1 0 0,-2 2 0 0,2-5 0 15,2 2-160-15,-1 4 16 0,2 3 0 0,0-4 0 0,2 4-32 16,1 0 0-16,-1 3 0 0,4-1 0 0,0 2-80 16,2-2-32-16,0 2 0 0,-2-1 0 15,1 2-96-15,-3 5-32 0,-1 5 0 0,-2 1 0 16,0 2 176-16,-2 5 48 0,1-1 0 0,-1 2 0 0,-2 1 384 16,-3-1 64-16,0 3 32 0,0 1 0 0,3 7-32 0,-2-5-16 15,1 3 0-15,-1-3 0 0,-1 2-240 0,3 3 0 16,2-4 0-16,1 1 0 0,4 3 0 0,2-2 0 15,0 1 0-15,2 2 0 16,2 2-400-16,0 2-32 0,3-2 0 0,0-1 0 16,2 2-272-16,0-1-48 0,0 5-16 0,-1-1 0 15,0 4 64-15,2 2 16 0,-1-1 0 0,-1 0 0 0,1 1 240 0,0 1 64 16,1 4 0-16,0-1 0 16,0 5-1024-16,-1 2-208 0,2 3-48 0,0 1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5T17:18:54.75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28484 5937 28559 0,'5'-13'2544'0,"-1"2"-2032"0,-2 5-512 0,-2 4 0 0,0-2 496 0,-2-2 0 0,0-4 0 0,-1-11 0 0,-7-4 160 0,-8-3 48 0,-6 0 0 0,-13 4 0 0,-9 1-464 0,-12 5-96 15,-8 2-16-15,-12 1 0 0,-8 5-128 0,-13 4 0 0,-6 2 0 16,-8 7 0-16,1 0 336 0,-11 10 144 0,-8-1 32 16,-4 8 0-16,2 5 768 0,-3 1 144 0,0 4 48 15,0-1 0-15,6-1-912 0,-6 7-176 0,-3 7-48 0,3 1 0 16,12-1-144-16,-4 9-48 0,1 8 0 0,1 4 0 16,1 8-144-16,2 4 0 0,1 5 0 0,2 2 128 15,4 2 48-15,-3 12 0 0,-2 11 0 0,7-3 0 16,15-12-176-16,2 13 0 0,1 9 0 0,11 3 0 15,10 2 0-15,8 2 0 0,10 1 0 0,9-2 0 16,7 4 0-16,6 2 0 0,7 10 0 0,7-11 0 16,5-9 0-16,3 17 0 0,7 16 0 0,5 8 0 15,3-2 0-15,6-2 0 0,3 0 0 0,7 2 0 16,5-2 0-16,4-2 0 0,5-7 0 0,6 3 0 0,6 2 0 0,4-4 0 16,6-9 0-16,7-3 0 0,8-4 0 15,9-3 192-15,5-11-64 0,11-2 0 0,9-4 256 0,7-9 64 16,5-8 0-16,12-1 0 0,13 1 0 15,7-7 0-15,0-6 0 0,10-6 0 0,10 0 0 0,9-3 16 16,8-2 0-16,4-1 0 0,5-6-16 0,2-2-16 16,4-4 0-16,0-2 0 0,-7-8-272 0,4-1-160 15,6-6 192-15,-3-3-192 0,-4-7 240 0,-4-9-64 16,-4-1-16-16,-9-10 0 0,-14-3-160 0,4-8 0 16,4-7 0-16,0-8 0 0,0-5 0 0,-5-5 0 15,-11-4 0-15,7-5 0 0,8-8 0 0,-4-8 0 16,-8-5 0-16,-6-5 0 0,-2-6 0 0,-4-9 0 15,1-8 0-15,-10-3 0 0,-7-5 0 0,-7-5 0 0,-6-6 0 16,-9-7 0-16,-7 3 0 0,-12-5 0 16,-7-4 160-16,-11-4-160 0,-9-4 448 0,-11-7-32 0,-12-5 0 15,-11-3 0-15,-9-3-160 0,-12-5-48 0,-7-3 0 0,-7-2 0 16,-5-1-208-16,-5 3 0 0,-4-3-144 0,-3 3 144 16,-3 0 0-16,-5-6 0 0,-6 3 0 0,-5-3 0 15,-3 0 0-15,-2 4 0 0,-2 7 0 0,-6-1 0 16,0-1 160-16,-3-3-32 0,-3 4 0 0,-5 6 0 15,-5 3-128-15,-7 3 192 0,-3 3-192 0,-4 4 192 16,-3 5-192-16,-6 1 0 0,-5 7 0 0,-7 2 0 16,-8 2 0-16,-8 5 0 0,-8 1 0 0,-3 7 0 15,-1 7 0-15,-9 3 0 0,-7 4 0 0,-1 7 0 16,5 7 0-16,-17 2 208 0,-11 6-48 0,-11 6-16 16,0 6-144-16,-6 7 0 0,-1 6 0 0,-1 3 128 0,5 7-128 15,3 0 0-15,1 6 0 0,11 2 0 0,16 2-240 0,9 3 32 16,10 1 0-16,12 1-23712 15</inkml:trace>
  <inkml:trace contextRef="#ctx0" brushRef="#br0" timeOffset="1227.58">25137 9221 36863 0,'-15'-1'3264'0,"4"-2"-2608"0,6 3-528 15,3 0-128-15,2 3 336 0,-1-3 48 0,-6 0 0 0,-3-3 0 0,-2 3-384 0,-1 0 0 0,5 0 0 0,4 0 0 0,5 3 0 0,4-2-128 0,4 4 128 0,4-4 0 0,6 3 256 0,6 1 144 0,7 1 32 0,6-2 0 16,7 2 144-16,5 0 16 0,5 0 16 0,10 1 0 0,7-4-96 15,11 0 0-15,9 3-16 0,12-5 0 16,6 2-32-16,10-3 0 0,9-3 0 0,7-1 0 0,4 1 224 16,6-2 32-16,6 4 16 0,1-4 0 0,0 1-368 15,-4 0-80-15,-3 4-16 0,1-2 0 0,0 2-272 16,3 0 0-16,0 0 0 0,4 2 0 0,0 2 0 16,1-2 0-16,-3 5 0 0,-5-1-144 15,-3 5-688-15,-7 0-144 0</inkml:trace>
  <inkml:trace contextRef="#ctx0" brushRef="#br0" timeOffset="7207.3">27501 11598 15663 0,'0'0'1392'0,"0"0"-1120"0,-1 0-272 0,1 0 0 0,0 0 2544 0,0 0 448 0,1 0 80 0,-1 0 32 0,1 0-1904 0,2 0-384 0,-1 0-80 0,-2 0-16 0,0 0-272 16,0 0-48-16,0 0-16 0,12-19 0 0,-10 13 704 0,-1 0 144 0,1-1 32 0,0-3 0 15,0-1 16-15,-1-2 16 0,2 0 0 0,-2-4 0 16,2-1-624-16,-2-4-128 0,1-3-32 0,1-1 0 15,-2-2-96-15,1-7-32 0,0 0 0 0,0-1 0 16,-1-4 64-16,2-5 16 0,-2 2 0 0,2 1 0 16,-2 7-128-16,1-6-16 0,1-6-16 0,0-1 0 15,0 1-144-15,-1 3-32 0,1 7 0 0,-2 1 0 16,0 2-128-16,1 5 0 0,-2 0 0 0,-2 4 0 16,2 3 0-16,0 4 0 0,-1-1 0 0,1 5 0 15,0 2 128-15,0 0 0 0,-1-2 0 0,1 5 0 16,-1 0-128-16,-1 0 0 0,2 1 0 0,-1 4 0 15,1 2 0-15,-1 0 0 0,0 2 0 0,-1 0 0 0,0 4 0 16,-2 2 0-16,1 0 0 0,-2 3 0 0,-2 3 0 16,-1 4 0-16,-3 3 0 0,-2-2 0 0,2 1 0 15,-2 1 0-15,0-3 0 0,0 3 0 0,0-3 0 16,0-2 0-16,0 3 0 0,0-1 0 0,2-3 0 0,-1 2 0 16,1-3 0-16,0 0 0 0,2-1 0 15,0 1-176-15,1-2 176 0,1-4-128 0,1 2 256 0,-1 0 48 16,2-4 16-16,3 2 0 0,-2-3 0 0,3-2 0 15,0-1 0-15,1 0 0 0,0-1-192 0,0-2 0 16,1-1 0-16,1-4 0 0,1 0 0 0,2-4 0 16,1 0 128-16,1-7-128 0,2-1 160 0,1-2 0 15,2 1 0-15,1-3 0 0,0 0-160 0,3-1 128 16,1-1-128-16,-1 1 128 0,-2 6-128 0,0-2 0 0,1 4 0 16,-3 1 128-16,2 0-128 0,-3 4 128 0,0 0-128 15,-2 2 128-15,-1 3 0 0,0 1 0 0,-1 3 0 16,-2 0 0-16,0 3 208 0,0 0 48 0,0 3 0 0,1 0 0 15,0 6-208-15,1 1-48 0,-1 3 0 0,1 2 0 16,2 4-128-16,0-2 0 0,0 2 0 16,0 0 0-16,0 0 0 0,-1 2 0 0,1-2 0 0,0 0 0 15,-1 0 0-15,0-1 0 0,0 2 0 0,1-1 0 16,1-3-256-16,-1 0 80 0,1 0 16 0,-1-1-22512 16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5T17:17:51.05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3173 10564 37775 0,'-2'-4'3360'0,"2"-1"-2688"0,1 4-544 0,0 1-128 0,1 0 256 0,1-2 0 0,1-1 16 0,1 2 0 0,3-4-272 0,1 1 0 0,3 3 0 0,1 5 0 0,-1 0 320 0,2 4-64 0,-2 2 0 0,3 4 0 0,0 3-32 0,1 3-16 0,1 2 0 15,3 6 0-15,0 1-208 0,1 3 144 0,0 1-144 0,0 0 128 0,0-2-128 0,-2-2 0 0,1 0 0 0,-2-2 0 0,-1-1 0 0,-1-1 0 0,-1-6 128 0,-2 1-128 0,-1-3 0 0,-3 1 192 0,-1-2-192 0,-2-1 192 0,-4-1-320 0,0 0-64 0</inkml:trace>
  <inkml:trace contextRef="#ctx0" brushRef="#br0" timeOffset="302.02">3979 10406 41471 0,'-12'-4'3680'0,"1"4"-2944"15,5 4-592-15,3-3-144 0,3 4 128 0,-2 1-128 16,-6 4 192-16,-4 4-64 0,-4 10-400 0,0 7-96 15,-2 8-16-15,4 5 0 0,-1 4 384 0,0 4 0 16,2 3 0-16,1-5 0 0,-1 1 0 0,-2-3-176 16,-1 2 176-16,-3 3-128 0,-4 4 128 0,-5 1 0 0,-1 5 0 15,-5 3 0-15,-2-3 0 0,-1-3 0 0,0-3 0 0,3-6 0 16,0 0 0-16,2-4 0 0,2 0 0 0,4-8 0 16,7 1 0-16,3-6-192 0,6-2 32 0,5-6-11712 15,3-1-2336-15</inkml:trace>
  <inkml:trace contextRef="#ctx0" brushRef="#br0" timeOffset="688.75">4345 10680 6447 0,'-16'-6'576'0,"5"4"-576"0,1-1 0 0,4 2 0 0,3 1 7056 0,3 1 1312 16,0-1 256-16,0 3 48 0,0-3-6432 0,4 2-1280 0,5-2-256 0,4 4-48 0,7-4-288 0,6-3-64 0,6 2-16 0,7-4 0 0,3 1-288 0,5-2 160 0,3-1-160 0,2 1 128 0,-1 0-128 0,1-3 0 0,-3 1 0 0,0 2 0 0,-2-2 0 15,-2 0-224-15,1 0 80 0,-1-1 16 16,-1 3-1264-16,-3-1-240 0</inkml:trace>
  <inkml:trace contextRef="#ctx0" brushRef="#br0" timeOffset="996.32">4239 11022 43311 0,'0'0'3840'0,"1"1"-3072"16,3 1-608-16,1 2-160 0,0-1 272 0,3-3 32 15,6 3 0-15,7 0 0 16,10 3-768-16,11-5-160 0,9 2-16 0,3-6-16 15,2-1-112-15,-1 1 0 0,2-6-16 0,0-1 0 16,1 0-2240-16,-1-1-448 0,0 0-96 0,0-1-10272 16</inkml:trace>
  <inkml:trace contextRef="#ctx0" brushRef="#br0" timeOffset="1831.39">5896 10434 43311 0,'-5'0'3840'0,"1"0"-3072"0,3 1-608 0,1 2-160 0,0-1-704 0,-1 2-160 0,-2 5-32 0,0 2-16 0,-4 6 336 0,0 7 80 0,-2 7 16 0,1 3 0 0,-1 2 480 0,0 1 0 0,2 4 0 16,0-6 0-16,0 1 0 0,0-3 240 0,-1-5-48 0,0 1-16 0,-1-7 400 0,-1 0 64 0,-1-3 32 0,0-2 0 0,0-2-336 0,0-3-64 0,1-2-16 0,2-2 0 0,2-3 64 0,3-5 16 0,0-3 0 0,4-3 0 15,3-1-16-15,2-8-16 0,3 2 0 0,3-5 0 0,3-4-176 0,4-4-128 0,2-3 192 0,2 1-192 0,2-4 0 0,0 3 0 0,-2 1 0 0,-1 3 0 0,-2 5 0 0,-1 2 0 0,-1 3 0 0,-3 4 0 0,-1 4 0 0,-4 2 0 0,-2 5 0 16,-2 3 0-16,1 4 0 0,-2 2 0 0,-2 6 0 0,0-4 0 0,0 4 0 0,-1-3 0 0,-1-2 0 0,0 2 0 0,2-5 0 0,-2-1 0 0,3-2 0 0,-1-4 0 0,2-3 0 0,1-1 0 0,2-2 0 0,0-1 0 0,4-4 0 0,1-3 0 0,2 2 0 0,0-4 0 0,1-3 0 16,1 0 0-16,3 0 0 0,0-4 0 0,0 1 0 0,2-3 0 15,1-1 0-15,1 2 0 0,-1-2 0 0,0 4 0 16,-1 3 0-16,-4 4 0 0,-2 5 0 0,-1 4 128 16,-1 0-128-16,-3 5 0 0,0 1 0 0,-1 1 0 15,0 3 0-15,1 1 0 0,-1 1 0 0,1 0 160 16,1 0-32-16,1 4 0 0,0 0 32 0,1-1 0 15,0 0 0-15,-1 4 0 0,1 0-32 0,-3 0 0 16,-1-1 0-16,-1 2 0 0,0 4 80 0,1 1 16 16,-1 3 0-16,0 0 0 0,-1 3 64 0,0 4 16 15,-2-1 0-15,0-2 0 0,2 2 48 0,-4-3 16 0,1 1 0 0,0-5 0 16,0-1-96-16,-1-2-16 0,2-2 0 0,-1-2 0 16,1 1-80-16,0-3-32 0,2-2 0 0,-1-1 0 15,1-2-144-15,-1-3 0 0,1 1 0 0,-1-5 0 16,0-3-1120-1,0 0-96-15,0-3-32 0,-2-4-13088 0,1-3-2624 0</inkml:trace>
  <inkml:trace contextRef="#ctx0" brushRef="#br0" timeOffset="2292.23">7824 10317 43311 0,'-3'-6'1920'0,"1"3"384"0,-1-1-1840 0,2 2-464 0,0 2 0 0,1 0 0 0,-1 0 0 0,-3 0 0 0,-1 0-176 0,-4 2 176 15,-2 5-496-15,-4-1 32 0,-2 5 0 0,-3 4 0 0,-1 3 464 0,-4 5-144 0,-1 0 144 0,-2 8 0 16,-3 1 0-16,-1 1 0 0,0 3 0 0,-3 1 0 16,-1 2 0-16,0-2 0 0,1-4 0 0,-1 2 0 15,0-2 0-15,2-4 0 0,1-1 0 0,2-4 0 16,5-3 0-16,4-2 0 0,2 0 0 0,4-7 0 16,2 2-528-16,3-5-80 15,4-1-16-15,2-4-17056 0</inkml:trace>
  <inkml:trace contextRef="#ctx0" brushRef="#br0" timeOffset="2517.96">7299 10428 55295 0,'-2'0'2448'0,"1"0"496"0,-1 3-2352 0,4 0-464 16,0 1-128-16,2 2 0 15,1 0-1136-15,2 7-240 0,6 5-48 0,4 8-16 0,3 5 960 0,3 4 192 16,2 3 32-16,2 0 16 16,2 1-192-16,-1-1-32 0,3-1-16 0,0-2 0 15,0-3-288-15,0-1-48 0,1-5-16 0,-1-5 0 16,0-1-288-16,1-4-64 0,0-1-16 0,-1-2 0 0</inkml:trace>
  <inkml:trace contextRef="#ctx0" brushRef="#br0" timeOffset="2865.5">8925 10103 43311 0,'0'0'3840'0,"-1"2"-3072"0,1 2-608 15,0 0-160-15,1 2 224 0,-1 3 16 0,3 3 0 0,-2 10 0 16,2 10-848-16,-2 9-160 0,0 0-48 0,-2 3 0 0,-3 1 384 0,0 0 80 16,1-2 16-16,-2-1 0 0,1 5 336 0,0-3 0 15,1 3-144-15,-1-2 144 0,0-1 0 0,1-7 0 16,0-2 0-16,1-3 0 0,0-3 0 0,0-5 0 15,-1 0 0-15,1-3 0 16,1-5-1024-16,-2 0-192 0,2-6-32 16,0 0-15264-16</inkml:trace>
  <inkml:trace contextRef="#ctx0" brushRef="#br0" timeOffset="3051.68">8590 10570 56207 0,'-3'-3'2496'0,"0"0"512"0,2 1-2416 0,3 0-464 0,3 2-128 0,3 0 0 15,2 2-960 1,3-2-192-16,9 0-64 0,12 0 0 0,9 0 256 16,8 0 32-16,2 0 16 0,1-2 0 0,3 0-144 15,3-2-32-15,-1-2 0 0,0-3-19392 0</inkml:trace>
  <inkml:trace contextRef="#ctx0" brushRef="#br0" timeOffset="3647.55">9812 9736 40543 0,'-4'9'3600'0,"1"5"-2880"16,0 1-576-16,3-5-144 0,1 2 416 0,1 7 48 16,-2 15 16-16,-2 17 0 0,2 18-480 15,0 10 0-15,-1 4-208 0,0-5 64 0,0-10 144 0,-2-6 0 16,-1-10-144-16,1-5 144 0,-1-4 0 0,0-4 0 16,-1-5 0-16,0-2 0 0,-1-1 0 0,-1-2 0 15,-1-3 0-15,0-4 0 0,0-1 0 0,1-5 160 0,-2 0-16 16,2-4 0-16,-2 0 368 0,2-1 64 0,-2-4 0 0,3-1 16 15,1-3-160-15,1-3-48 0,3-3 0 0,0-3 0 16,3-1-192-16,2-6-64 0,2-3 0 16,3-2 0-16,2-3-128 0,3-2 0 0,2-3 0 15,1 1 0-15,2-3-128 0,0 2-16 0,4-2 0 16,1-4 0-16,2 1-96 0,1 2-16 0,1 3 0 0,-2 4 0 16,1 4 256-16,-2-1 0 0,2 5 0 0,-2 2 0 15,-2 2 0-15,-1 2 128 0,2 1 0 0,-2 4-128 16,0 3 128-16,-1 0-128 0,0 3 0 0,0 4 0 15,0-1 0-15,2 4 0 0,0 2 0 0,2 4 0 16,0 0 0-16,-1 5 0 0,1-1 0 0,-3 1 0 16,-1 2 0-16,-5 0 0 0,-1 1 0 0,-4-1 0 15,-3-4 0-15,-3 3 0 0,-3-3 0 0,-3 2 0 0,-3-2 0 16,-2 1 160-16,-3-2 0 0,-2-4 0 0,-1 1 96 16,-3-3 0-16,-2 2 16 0,-2-6 0 0,-2-2-32 15,0 1-16-15,0 0 0 0,-2-4 0 0,0 0-224 16,0 0 0-16,-1-3 128 0,1 0-128 0,2 0 0 15,0-5 0-15,-1 1 0 0,1-2 0 0,-2-2 224 16,-1-4-48-16,0 2-16 0,-1-5 0 0,-1 3-160 16,0-4 0-16,-1 0 0 0,-1-4-176 15,3 2-528-15,3-1-128 16,0-1 0-16,3-1-19584 0</inkml:trace>
  <inkml:trace contextRef="#ctx0" brushRef="#br0" timeOffset="5041.26">3410 10197 25791 0,'-3'4'2304'0,"0"-2"-1856"15,2-2-448-15,1 1 0 0,1 2 1408 0,-1-3 176 0,0 1 32 0,0 1 16 0,0 5 48 0,0-5 16 0,1 2 0 0,2-4 0 0,-1 0-800 0,2 0-176 0,1 0-16 0,0-4-16 0,0 4-496 0,0-5-192 0,1 0 128 16,-1-1-128-16,1 0 128 0,-1 0-128 0,1-4 0 16,-2 1 128-16,2-3 80 0,-1 2 16 0,0-3 0 0,0 0 0 15,1 0 48-15,2-1 16 0,-2 0 0 0,1-2 0 16,1-1-16-16,2-1 0 0,-1-4 0 0,3 1 0 16,-4 1-32-16,5-2-16 0,-1 5 0 0,0 1 0 15,1 3-80-15,-2 2-16 0,-1 5 0 0,1-3 0 16,-1 6 64-16,-2 3 0 0,1-3 0 0,0 6 0 15,-2 3-192-15,-1 0 0 0,2 4 144 0,-3 0-144 16,0 5 0-16,-2-4 0 0,1 4 0 0,1-3 0 16,0 2 0-16,1 0 0 0,-1-1 0 0,3-1 0 0,-1-1 0 15,3 4 0-15,2-3 0 0,2 1 0 0,1-3 0 16,1 0 0-16,5-2 0 0,1 0 0 0,1 0 0 0,6-4 0 16,2-2 0-16,2 2-20288 15</inkml:trace>
  <inkml:trace contextRef="#ctx0" brushRef="#br0" timeOffset="27768.25">4225 14677 38703 0,'-3'-4'3440'0,"0"2"-2752"0,3 2-560 15,0 0-128-15,1 0 400 0,1 2 48 0,0-4 16 0,1 2 0 0,0-3-464 0,5 2 128 0,-1 1-128 0,0 1 0 0,2 4 0 0,-1 1 0 0,0 1 128 0,0 4-128 16,-1 1 0-16,0 4 128 0,0 2-128 0,-1-1 0 16,-2 1 336-16,-1 1-16 0,1 3-16 0,-3 0 0 15,0 4-48-15,-1-1-16 0,-1 0 0 0,-1 0 0 0,-2 1 176 0,0 0 32 16,-2 1 16-16,0-1 0 0,0-4-96 16,1-3-32-16,0-1 0 0,0-4 0 0,2-2 16 15,2-5 0-15,1 0 0 0,0-2 0 0,0-5-160 0,3 0-16 16,0-3-16-16,1-1 0 0,1-2-160 0,0 0 192 15,1-6-192-15,-1-2 192 0,1 2-192 0,-1-3 0 16,1-5 0-16,-1-1 128 0,-1-1-128 0,0-2 0 16,1 0 0-16,-2-5 0 0,0 3 0 0,1-1 0 15,-1 5 0-15,4-1 0 0,-1 4 0 0,0 4 0 16,3 2 0-16,-1 4 0 0,1 0 0 0,1 4 0 16,2-1 0-16,1 0 128 0,0-1 0 0,2 4-128 15,1 0 192-15,0 1-64 0,0 2-128 0,-1 0 0 16,0 2 0-16,0-1 0 0,-2 4 0 0,0-1 0 15,-2 2 0-15,-3 1 0 0,1-1-128 0,-1 4 128 16,-2-4 0-16,-3 2 0 0,0 2 0 0,-1-4 0 0,0 4 0 16,-2-3 0-16,0 2 0 0,1-2 0 0,-1-1 0 0,0 0 0 15,1-2 0-15,-1-1 0 0,1 2 0 0,2-5 0 16,-1 2 0-16,1-2 0 0,2-2 128 0,-2-3-128 16,4 2 0-16,-1-7 0 0,2-3 0 0,1 0 0 15,1-2 0-15,0-1 0 0,2-6 0 0,1 1 0 16,0-2 0-16,0 4 0 0,0-4 0 0,2 1 0 15,-1 1 0-15,2 1 0 0,0 4 0 0,0 1 0 16,0 5 0-16,0 1 0 0,-1 2 0 0,0 4 0 16,-2 0 0-16,0 3 0 0,-2-2 0 0,1 2 0 15,2 2 0-15,1 1 0 0,-1 0 0 0,0 1 0 0,0 1 0 16,-1 2 0-16,1 2 0 0,-1-1 0 0,0 4 0 16,-2 0 0-16,0 4 0 0,-1 3 0 0,0 3 0 15,-2 3 0-15,2 1 0 0,-1 2 0 0,0-2 304 0,-1 1 80 16,1-1 0-16,-2-3 16 0,1 1-64 0,0-1-16 15,0-1 0-15,-1-2 0 0,-1 1-320 0,2-3 128 16,-2 2-128-16,0-1 0 0,0-1 0 0,-1-2 0 16,0 0 0-16,-2 0 0 0,-1-3 0 0,1-1-192 15,-2 1 64-15,0-6 0 16,0 2-976-16,1-6-192 0,0 0-48 0,-1 1-19760 0</inkml:trace>
  <inkml:trace contextRef="#ctx0" brushRef="#br0" timeOffset="29466.88">7115 14086 35935 0,'-2'-4'3200'0,"0"-1"-2560"0,1 4-512 16,1 1-128-16,1 1 816 0,1-1 144 0,-1-1 16 0,0 1 16 0,0-2-720 0,3 2-144 0,1 2-128 0,-5-2 192 0,0 0-48 0,20 25 0 0,-12-12 0 0,1 6 0 0,1 6-144 0,0 2 0 15,2 6 0-15,-1 3 0 0,-1 1 240 0,0 4 16 16,-1-3 0-16,-3-1 0 0,-2 2 48 0,-2 2 16 16,1 3 0-16,-2 1 0 0,-2 2 0 0,-2-2 0 15,1-1 0-15,-3-4 0 0,1-4-160 0,-1-2-32 16,0-6 0-16,1 1 0 0,2-7 176 0,1-2 16 15,0-2 16-15,1-2 0 0,1-1 48 0,0-1 16 16,1-2 0-16,0-5 0 0,0 0-160 0,-1-1-48 16,1-1 0-16,-1-2 0 0,-1-1-192 0,-1-1 144 0,-1-1-144 15,0 0 128-15,-2-1 0 0,1-4-128 0,-2 0 192 16,-2-3-64-16,1-3 192 0,0 0 16 0,-1-5 16 0,0-5 0 16,1-1-48-16,1-4-16 0,2 1 0 0,0-6 0 15,2 1-64-15,1 0-16 0,2 1 0 0,1 3 0 16,1 1-208-16,-1-1 128 0,3 5-128 0,-1 3 0 15,2 2 0-15,-3 2 128 0,1 2-128 0,2 2 0 16,-2-1 0-16,1 3 0 0,1-1 0 0,2-4 0 16,1 3 0-16,1-1 0 0,1 1 0 0,2 0 0 15,-1-2 0-15,2 2 0 0,1-2 0 0,2-1 0 16,-4 6 0-16,4-2 0 0,0 2 0 0,1-2-160 16,-2 5 160-16,2 2 0 0,-1 0 0 0,0 4 0 0,0-2 0 15,-1 2 0-15,0 2 0 0,-1 0 0 0,-2 1 0 16,0-1 0-16,-2 2 0 0,0-3 0 0,-1 4 0 15,-3-1 0-15,1 0 0 0,-3 0 0 0,3 2 0 0,-2 0 0 16,2 5 0-16,0-1 0 0,-1 2 0 16,1-2 0-16,1 4 0 0,0-4 0 0,1 4 0 0,-3-1 0 15,2-1 0-15,1 1 0 0,-2-2 0 0,0 0 0 16,-2-3 0-16,-1 2 0 0,1-3 0 0,-2 1 0 16,-2-1 0-16,1 0 0 0,-2 1 0 0,0 0 144 15,-2 2-16-15,0-2-128 0,0 3 256 0,-3-1-48 16,1 0-16-16,-3 2 0 0,1-2-48 0,-2 1-16 15,0-1 0-15,-2-2 0 0,1 2-128 0,-2-2 128 16,3-4-128-16,-1 2 128 0,0 0-128 0,0-1 160 16,-2-1-160-16,-1 0 160 0,2 1-160 0,-2-1 0 0,-1 3 144 15,-2-3-144-15,2 1 0 0,-4-1 0 0,1 0 0 16,-4-2 0-16,0-1 0 0,-1 1 0 0,-1 1 0 0,-1-4 128 16,3 2-128-16,-3-1 0 0,0-2 0 0,0 0 128 15,1 0-128-15,-1 0 128 0,0-2-128 0,0-2 128 16,4-1-128-16,2 0 0 0,1-1 0 0,3 0 0 31,2-3-672-31,3-3-160 0,0-1-16 0,7-4-16 0</inkml:trace>
  <inkml:trace contextRef="#ctx0" brushRef="#br0" timeOffset="31629.89">1964 14458 18431 0,'-3'1'1632'0,"2"2"-1312"0,0-3-320 0,1 2 0 0,-2-2 0 0,1 0 0 0,0 2 0 0,-3 0 0 0,-1 2 0 0,-1-1 0 0,0 2 0 0,0-3-128 0,0 0 416 0,-2-2 96 0,2 3 0 15,-1-3 16-15,-1 0 1264 0,2 0 240 0,-1 0 48 0,-1 1 16 0,1-1-160 0,-2 0-16 16,-1 0-16-16,-1-1 0 0,0 1-336 0,0 0-64 16,-2 0-16-16,-1 0 0 0,0-3-640 0,0 3-128 15,1 0-16-15,-1-2-16 0,2 4-192 0,-2-2-48 0,1 3 0 16,0 0 0-16,1 3-192 0,1 1-128 16,-2-1 160-16,1 4-160 0,-2 2 128 0,1 0-128 0,-3 6 0 0,2-3 0 15,3-2 0-15,-4 5 0 0,-5 7 0 16,-4 5 0-16,-2 4 0 0,1-2 128 0,0-1-128 0,3-3 0 15,1 0 0-15,0 2 0 0,2 4 0 0,2-5 0 16,1 5 0-16,1 1 0 0,2 4 0 0,0-1 0 16,3 2 272-16,2-2 16 0,3-2 0 0,1 1 0 15,3-6 0-15,2-3 0 0,3-5 0 0,2-4 0 16,3 0-288-16,0-5 0 0,3 0 0 0,0-4 0 16,2-1 160-16,2-2-32 0,1-2 0 0,3-1 0 15,-1 0-128-15,4-2 0 0,0-2 0 0,2-5 0 16,1 2 0-16,1-5 0 0,2-3-160 0,-1-3 160 0,2 2 0 15,-2-8 0-15,1 2 0 0,-3-5 0 0,-2 1 0 16,-1 0 0-16,0-3 0 0,-2 0 0 0,0 2 0 16,1-4 0-16,1-2 0 0,-1 0 160 0,0 0-160 0,2-4 0 15,-1-2 0-15,-1 1 0 0,1 0 128 0,-4 3-128 16,-1-1 192-16,-3 4-64 0,-2-1-128 0,-2 2 0 16,-3 4 0-16,-3-5 0 0,-3 2 208 0,-2 2-32 15,-2 1-16-15,-3 4 0 0,-2-4-160 0,-1 2 192 16,-1 5-192-16,-2-2 192 0,-3 2-192 0,-2-4 0 15,-3 1 144-15,-5 1-144 0,2-2 0 0,-2 1 144 16,2 1-144-16,-1 4 0 0,0 2-176 0,2 2-144 16,2 5-16-16,0 4-16 15,3 1-544-15,1 4-96 0,0 3-32 0,-2 5 0 0</inkml:trace>
  <inkml:trace contextRef="#ctx0" brushRef="#br0" timeOffset="32067.64">1361 14749 42383 0,'-8'-3'1872'0,"2"3"400"0,-1 0-1824 0,5 0-448 0,1 0 0 0,-1 0 0 0,2 0-1616 0,-2 1-432 16,0 2-64-16,-2-1-32 0,1 2 1712 0,1 2 432 0,1-2 0 0,-1 2 0 0,4 0 240 0,-1 3 128 15,3 1 16-15,-1 0 16 0,3 2 240 0,1 1 32 16,-1-4 16-16,1 6 0 0,2-1-128 0,0 4-32 16,2 2 0-16,0 1 0 0,1 2-208 0,1-1-64 15,-5-9 0-15,3 6 0 0,0-3-256 0,2 3 0 16,0-6 128-16,1-2-128 0,1-1 0 0,2-2 0 16,3-3 0-16,1-5 0 0,-2-3 0 0,4-4 0 15,5-6 0-15,5-3 0 0,1-2-208 0,1-7-48 0,1 3-16 16,-2-4-11856-16,-3 3-2368 15</inkml:trace>
  <inkml:trace contextRef="#ctx0" brushRef="#br0" timeOffset="35031.64">2624 14683 2751 0,'-3'-12'256'0,"1"3"-256"0,0 2 0 0,-1 1 0 0,2 2 3904 0,1 1 752 0,-1 1 144 0,-2-3 16 16,-1-1-4624-16,-2-3-944 0,-1-1-176 0,-1 0-32 15,2 5-352-15,0 2-64 0,1-1-16 0,0 1 0 16,1 3-16-16,1-3-16 0,-1 3 0 0,2-3 0 0,-1 3 2080 0,1-1 432 16,0 1 64-16,1 0 32 0,0 1 1136 0,0-1 240 15,-1 3 32-15,0-2 16 0,1 1 208 0,1 2 64 16,-2 1 0-16,2-1 0 0,0 2-976 0,0 0-192 16,2 0-48-16,-1 1 0 0,1 2-768 0,0-2-176 15,0 3-16-15,-1-2-16 0,-1 0-240 0,2 2-32 16,-2 2-16-16,-2 0 0 0,1 1-112 0,-3 0-32 15,2 2 0-15,-3-3 0 0,0-2-128 0,0 3-128 0,0-6 144 16,-1 2-144-16,2-3 192 0,-1-4-64 16,2 0-128-16,0-2 192 0,2 0-192 0,1-4 144 0,-1 0-144 15,1-1 128-15,1 2 176 0,-1-4 16 0,1 0 16 0,2-2 0 16,-1-1-160-16,1 2-48 0,0 0 0 0,1-3 0 16,1 4-128-16,-1-3 0 0,-1 4 144 0,2 0-144 15,-1 1 0-15,-2 0 0 0,2 0 0 0,0 1 0 16,-2 2 0-16,1 0 0 0,-1 0 0 0,0 2 0 15,-1 0 0-15,-1 0 0 0,0 0 0 0,0 0 0 16,0 0 0-16,-1 0 0 0,1 0 0 0,-2-3 128 16,1 2 80-16,1-1 32 0,0 2 0 0,0 0 0 15,0 0-240-15,0 0 144 0,12-20-144 0,-8 15 128 16,0 1-128-16,1 0 0 0,0 1 0 0,1 0 0 16,-1 1 0-16,0 2 0 0,-1 2 0 0,-1-2 0 15,1 3 0-15,-3 0 0 0,0 1 0 0,-2 2 0 0,0-2 0 0,-2 1 0 16,0 1 0-16,-2-1 0 0,-1 0 0 15,-1-1 0-15,1 0 0 0,0 0 0 0,-1 0 0 0,-1-1 0 16,2-2 0-16,0 1 128 0,0 0-128 0,2-2 128 16,2 1-128-16,-1-2 128 0,3 1-128 0,0-2-144 15,1 2 144-15,2 0-208 16,2 0-752-16,-2 0-128 0,4 2-48 0,0 3-17824 0</inkml:trace>
  <inkml:trace contextRef="#ctx0" brushRef="#br0" timeOffset="35789.83">2605 15256 38703 0,'-7'-3'3440'0,"1"3"-2752"0,1 0-560 0,2 3-128 0,2-3 416 0,-1 0 48 0,-5 0 16 0,-4 0 0 0,-1 0-2544 0,-2 0-512 0,2 0-112 0,2-3 0 0,1 2 1968 0,2 1 400 16,2-2 64-16,0 4 32 16,0-1-208-16,2 4-32 0,-2 1-16 0,0 1 0 0,1-1 704 0,-1 1 144 15,1-1 16-15,1 1 16 0,0-1 400 0,-1-3 80 16,3 1 16-16,-1-1 0 0,2-1-80 0,-2-1-16 15,2-1 0-15,0-1 0 0,0-1-240 0,2-2-48 16,-1-2-16-16,1 0 0 0,-2 6-176 0,7-23-16 16,-1 11-16-16,0-4 0 0,0 1 32 0,0 1 0 15,0 0 0-15,1 0 0 0,-2 2-48 0,-2-1 0 0,1 6 0 16,-2-2 0-16,0 3-112 0,-2 2-32 0,0 2 0 0,-2 1 0 16,0-2-128-16,-2 3 128 0,1 0-128 0,-5 0 128 15,2 0-128-15,-3 3 0 0,1 0 144 0,-2 1-144 16,0 0 0-16,0 1 128 0,0-2-128 0,0 4 0 15,2-4 0-15,0 3 128 0,1-2-128 0,2 1 0 16,0-1 160-16,1-1-32 0,2 2-128 0,-1-1 192 16,2 0-192-16,1-2 128 0,0 2-128 0,1 0 0 15,0-2 192-15,2 1-48 0,2 0-16 0,1 0 0 0,3 1-128 16,1-4 0-16,2 1 0 0,-1-1 0 16,3 0 0-16,-2-1-192 0,0 1 32 0,0-4 16 15,-1 4 144-15,-4-3-128 0,2 0 128 0,-3 0-128 0,-2-1 128 16,-1 2 0-16,0-2 0 0,-2-2 0 15,0 2 0-15,-1-2 0 0,-1 0 0 0,-1 1 0 0,0-1 176 16,0 2 16-16,-1 1 0 0,1 0 0 0,-1 2 16 16,0 1 16-16,-1 0 0 0,0 4 0 0,-1-1-224 0,0 3 144 15,0 1-144-15,1 1 128 0,0 0-128 0,-1 0 0 16,2 2 0-16,1 3-176 16,1-4-320-16,2 1-64 0,1 3-16 0,3-3-18224 15</inkml:trace>
  <inkml:trace contextRef="#ctx0" brushRef="#br0" timeOffset="41421.8">1371 14273 18431 0,'0'-4'1632'0,"0"0"-1312"0,2 2-320 0,-1 2 0 16,-1-3 256-16,1 2-32 0,2-5 0 0,-1 0 0 0,2-4-64 0,-2 4-16 0,1-3 0 0,-1 5 0 0,-2-1 176 0,1 4 16 0,-2-1 16 0,1 0 0 16,-1 2 352-16,1 0 80 0,0 0 16 0,0 0 0 0,0 0 32 15,1-2 0-15,0 2 0 0,1 0 0 0,0-3 176 16,-2 3 32-16,0 0 16 0,0 0 0 0,21-7-160 15,-12 4-48-15,1 0 0 0,0-1 0 0,4-1-256 0,1 1-48 16,3-2-16-16,1 3 0 16,1-4-288-16,2 1-64 0,2 2-16 0,-1 2 0 0,0-1-160 15,-1 2 0-15,1 1 144 0,0-2-144 0,-2 4 0 0,-2-2 0 16,0 0 0-16,-4 1 128 0,-3 2-128 0,2-3 0 16,-1 0 0-16,1 0 0 0,1 0 0 0,-2-4 0 15,1 2 0-15,0-2 0 0,0 2 0 0,3-5 0 16,-1 4 0-16,1-3 0 0,0-1 416 0,-1 4 64 15,0-4 16-15,-1 4 0 0,-2-2-16 0,-4 1 0 16,1 0 0-16,-1 2 0 0,-3 2-224 0,-1-4-64 16,-1 4 0-16,-3-2 0 0,0-1-64 0,-1 2 0 15,-1-1-128-15,-1 0 192 0,-2 0-48 0,0-1-16 16,-1 2 0-16,0-1 0 0,0-2 16 0,0 1 0 0,0 3 0 16,1-3 0-16,-3 0 32 0,0 0 0 0,0-1 0 15,0-1 0-15,0 1-176 0,1 0 192 0,2 2-192 0,-1 0 192 16,-2-2-192-16,-1 0 128 0,-2 0-128 0,-1 2 128 15,-1-2-128-15,-1 2 0 0,2-1 0 0,-2 0 0 16,-2 3 0-16,-1-3 128 0,0 2-128 0,-2 1 128 16,5-3 0-16,-2 3 0 0,-1 0 0 0,-1-2 0 15,-1 1 32-15,3 1 0 0,2 0 0 0,-1 0 0 16,1-3-160-16,-2 3 0 0,0-1 0 0,1 1 0 16,1 0 0-16,0 0 0 0,2-3 0 0,1 3-13248 15,3-3-2560-15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7T19:13:27.066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12845 6191 35935 0,'-6'-6'3200'0,"1"4"-2560"0,3-2-512 0,3 4-128 0,0 0 1152 0,0 0 224 0,1-4 32 0,-1-2 16 16,0 0-1104-16,3 0-320 0,1 0 144 0,1 1-144 0,1 1 144 0,4 3-144 0,2-2 192 0,2 3-192 0,2 3 0 0,3 0 0 0,1 4 0 0,0-1 0 0,1 1 0 0,-1 3 0 15,-4-1 0-15,3 3 0 0,4 2 0 0,2 3 0 16,-2 5 0-16,4 1 0 0,1-1 192 0,2 1-32 16,1 1 0-16,2-2 0 0,0-2 208 0,5 5 32 15,5 3 16-15,3 1 0 0,4 5-96 0,5 1-32 0,2 3 0 16,5-2 0-16,2 1-288 0,5-1 0 0,4 3-128 15,4 2 128-15,4 1 0 0,3-1 0 0,-6-5 0 16,-3 1 0-16,2 0 0 0,8 5 0 0,6 8 0 0,4 4 0 16,1 1 0-16,1 0 0 0,1 2 0 0,-5-5 160 15,-6-3 128-15,4 3 32 0,7 2 0 0,5 0 0 16,-1 3-32-16,4 2 0 0,7 7 0 16,1-4 0-16,0-3 0 0,-4 0 0 0,2 2 0 0,-3-2 0 15,-7-4-144-15,10 4-16 0,10 4-128 0,4 0 192 16,-2 1-192-16,1 0 0 0,-1-5 0 0,-6-2 0 15,-4-5 0-15,12 5 0 0,12 4 0 0,5 1 0 16,5 0 0-16,-2-4 0 0,-1 2 0 0,-2-6 0 16,-1 2 0-16,-1 1 0 0,0 3 0 0,1-3 0 0,3 0 0 15,0-3 0-15,1-1 0 0,-2 2 0 0,-5 4 192 0,-5-2-64 16,-4-4-128-16,11 8 192 0,8 4 128 0,3 2 0 16,0-4 16-16,-3 0 0 0,-4-2-336 0,1 3 128 15,3 4-128-15,0-1 0 0,2 2 0 0,-2-1 0 16,0 0 0-16,-7-7 0 0,-3-1 0 0,3 6 128 15,2 3-128-15,1 0 0 0,0 2 0 0,-1-2 0 16,-5-6 0-16,3 7 0 0,1 3 0 0,4 1 0 16,2 1 0-16,-2-2 0 0,-3-1 0 0,0-2 0 15,1 0 0-15,-6 1 0 0,-4 2 0 0,6 3 0 16,6-3 0-16,-9-7 0 0,-14-6 0 0,14 8 0 16,15 10 0-16,2 1 0 0,-2-4 0 0,-4-1 0 0,-3 1 0 15,-1-2 0-15,-9-7 144 0,4 5 64 16,0 7 16-16,0-5 0 0,1-3 96 0,-1-1 32 0,-1 1 0 15,-2-1 0-15,0 4-176 0,-4-1-48 0,-5-6 0 0,6 1 0 16,1 2-128-16,-3-4 192 0,1 0-192 0,-7-2 192 16,-1 0-192-16,-3 0 0 0,-4-6 0 0,1 1 128 15,-1-2-128-15,0-1 192 0,-3-1-192 0,2 2 192 16,-1 2 0-16,2 1 16 0,1-2 0 0,-5-4 0 16,2-2-208-16,-3-4 0 0,-1-3 0 0,-2 1 0 15,-3-1 0-15,-4 1 0 0,-4-2 0 0,-3-1 0 16,1-1 0-16,-5-5 0 0,-7-3 0 0,-6-1 0 15,-8-3 0-15,-6-1-240 0,-5-3 48 0,-8-3 16 16,-6-2-1104-16,-8-1-240 0,-5-3-32 0,-11-4-16 16</inkml:trace>
  <inkml:trace contextRef="#ctx0" brushRef="#br1" timeOffset="1.16">16125 7836 18431 0,'-4'0'1632'0,"1"-2"-1312"0,2 2-320 0,1 0 0 0,0 0 0 0,-1 0 0 0,-3 0-160 0,-1-2 160 16,0 2-160-16,-1-3 160 0,1 1-128 0,0 1 128 0,2-2 0 0,0 0 176 0,2-1-16 0,0-1 0 0,1 2 352 0,0-1 80 0,2 0 16 0,-1 2 0 0,2 2-208 16,-2-3-32-16,2 2-16 0,-3 1 0 0,1 0 160 15,0 1 16-15,0 2 16 0,-1-3 0 0,-1 2 416 0,0 2 96 16,1-4 16-16,0 0 0 0,0 0-64 0,0 0-16 15,-13 16 0-15,11-13 0 0,-1 0-176 16,2-2-48-16,1 1 0 0,0-2 0 0,0 1-144 0,3-1-48 16,0-1 0-16,2-2 0 0,-1 1-192 0,2-2-64 15,0-2 0-15,1 2 0 0,0-2 80 0,0 0 16 16,-2 2 0-16,0-2 0 0,0 0-160 0,-2 1-16 16,-1 4-16-16,-1-3 0 0,1 3 16 0,-1-1 0 15,-1 4 0-15,0-2 0 0,0 0-48 0,-1 1 0 16,1-1 0-16,-2 1 0 0,2-1 32 0,0 0 0 15,0 0 0-15,0 0 0 0,0 0-96 0,0 0 0 16,0 0-128-16,0 0 192 0,0 0-192 0,0 0 0 16,19-7 0-16,-14 4 0 0,0 1 0 0,0-2 0 15,0 0 0-15,-1 2 0 0,2-2 0 0,-4 0 0 0,1 2 0 0,-2 2 0 16,0 0 0-16,-1-3 0 0,0 3 0 0,-1 0 0 16,0 0 0-16,-3 0 0 0,0 0 0 0,-1 3 0 15,2-2 240-15,-1 2-48 0,-1-1-16 0,-1 2 0 16,0-2-176-16,1 2 0 0,0 0 0 0,0-2 128 15,0 2-128-15,2-2 0 0,1 2 0 0,1-1 0 16,-1 0 0-16,2-3 0 0,-1 3 0 0,0 0 0 16,1 0 0-16,-1 1 0 0,1-2 0 0,0 2 0 15,-2 0 0-15,2-1 0 0,-1 2 0 0,1-1 0 16,0-2 0-16,1 2 0 0,1 0 0 0,0-2 0 16,1 1 0-16,0 0 0 0,0 1 0 0,-1-1 0 0,1 0 0 15,0 0 0-15,0 1 0 0,1-1 0 0,-2 1 0 0,1-2 0 16,0 2 0-16,0-1 0 0,-1-3 0 0,2 0 0 15,-2 2 0-15,2-2 0 0,0 0 0 0,0 0 0 16,0-2 0-16,0-2 0 0,1 1 0 0,0 1 0 16,-1-2 0-16,1 1 0 15,-2-1 0-15,1-1 0 0,0 1 0 0,-2-2 0 0,2 2 0 0,-3 1 0 16,2-2 0-16,-3 1 0 0,-2 0 0 0,1 2 0 16,-1-1 0-16,-2 2 0 0,-1-3-176 0,0 2 48 15,-2-2 0-15,-2 2 0 0,-1 2 128 0,-1 0 0 16,-1 2 0-16,-1-1 0 0,0 3 0 0,0 1 0 15,0-1 0-15,-1 2-128 0,3-2 128 0,0 2 0 16,1-1 0-16,0 0-128 0,3 1 128 0,1-1 0 16,1 1 0-16,0 0 0 0,2 2 0 0,1-2 0 0,-1 0 0 15,2 0-128-15,1 2-48 0,1-2 0 0,0-1 0 0,3-2 0 16,0 1 32-16,1-1 0 0,1-2 0 0,1-1 0 16,1 0 16-16,-1-1 0 0,2-3 0 0,0-2 0 15,-1 1 0-15,0-1 0 0,0 1 0 0,0-2 0 16,-2 1 128-16,0 0 0 0,0 0 0 0,-1 0 0 15,-1 2 0-15,0-2 0 0,-1 1 128 0,-1 1-128 16,0 0 192-16,-1 1-48 0,-1 0 0 0,-1 1 0 16,1 2 48-16,-1-1 0 0,0-2 0 0,1 3 0 15,0 0-48-15,0 0 0 0,1 0 0 0,0-4 0 16,0 4-144-16,1-2 0 0,-2 2 0 0,0 0 0 16,0 0 0-16,0 0 0 0,0 0 0 0,0 0 0 15,12-19 0-15,-12 18 0 0,-1-1 0 0,-2-2 0 16,-1 4 0-16,1-3 0 0,-1 1 0 0,0 2 0 0,-2-1 0 15,0 1 0-15,0 1 0 0,0 1 0 0,-1-2 0 16,3 3 192-16,-1 1-192 0,0-2 192 0,0 2-192 16,1-3 0-16,1 2 0 0,1 3 0 0,-2-4 0 0,2 4 0 15,-2 1 0-15,2-4 0 0,-2 3 0 0,0 1 0 16,1-4 0-16,-2 4 0 0,1-1 0 0,0-3 0 16,0 0 0-16,2 1 0 0,1-2 0 15,-1-2 0-15,2 1 0 0,2-1 0 0,-1-1 0 0,0 1 0 16,2 0 0-16,-1 0 0 0,2 1 0 0,1 2 0 15,0-3 0-15,1 2 0 0,0 2 0 0,0 2 0 16,2 0 0-16,0 0 0 0,2 1 0 0,0-1 0 16,-1-1 0-16,1 0 0 0,1-2-128 0,-3 0 128 15,1-2 0-15,-1-1 0 0,-1-1 0 0,-1 1 0 16,-1-3 0-16,0 0 0 0,-2 0 0 0,-1 0-176 0,-1-1 176 16,-1 1-128-16,0-3 128 0,0 2 0 0,-1-2 0 15,0-2 0-15,-2 0 0 0,1-3 192 0,-1 1-32 0,0 0-16 16,-1 0-144-16,-1-2 0 0,1 2 144 0,-2-2-144 15,1-1 0-15,-2 4 0 0,-1-1 0 0,1 1 0 16,1 3 0-16,0 2-288 0,1 2 48 0,-2 2 16 31,4 0-512-31,-1 2-96 0,2-1-32 0,-1 2 0 0,3-1-1168 0,1 2-224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5T16:13:40.5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12519 5519 1839 0,'-1'-13'160'0,"-2"6"-160"0,2 1 0 0,0 0 0 0,-1 6 6224 0,2 0 1216 0,0 0 240 0,0-3 64 0,0 3-3984 0,0 0-800 0,2 3-144 0,1 3-48 0,2 1-2080 0,-5-7-432 0,14 27-64 0,-8-9-32 0,2 6-160 0,-1 1 0 16,0 1 0-16,0 5 0 0,0 5 0 0,-1 2 0 15,2 6-176-15,-1-4 176 0,-1-1 0 0,-1 2 0 16,-1 1 0-16,-2-3 0 0,1-7 0 0,-2 3 0 16,-1 0 0-16,0-1 0 0,-1-2 0 0,1-1 0 15,0-2 0-15,-1-10 0 0,1-2 0 0,1-3 0 16,-2-4 0-16,-1 0 0 15,1-6-848-15,1-2-144 0,-1-2-32 0,1-2-15744 0</inkml:trace>
  <inkml:trace contextRef="#ctx0" brushRef="#br0" timeOffset="238.2">12521 6088 27647 0,'-8'-10'2448'0,"1"1"-1952"0,1 3-496 0,4 2 0 15,2 0 2016-15,1 2 304 0,2-2 64 0,-1-2 16 16,2-4-1744-16,2-1-336 0,1-1-80 0,4 1-16 16,1-2 288-16,2 3 48 0,4-2 16 0,0 0 0 15,1 2-80-15,2-3-16 0,4 1 0 0,-1-3 0 0,4 2-480 16,-4-4 128-16,2 1-128 0,-1-2 0 0,1-1-208 16,-4 1-96-16,0-1-16 0,-3 2 0 15,-2-2-1408-15,-2 3-304 0,-3 0-48 0,-2 0-16 16,-2 1-752-16,-3 2-160 15</inkml:trace>
  <inkml:trace contextRef="#ctx0" brushRef="#br0" timeOffset="517.41">12962 5174 33167 0,'1'-3'2944'0,"-2"3"-2352"0,-1 3-464 0,2 0-128 0,0 6 1824 0,2-1 352 16,-1 1 64-16,1 10 0 0,1 8-1680 0,-1 12-352 0,1 6-64 0,0 7-16 15,0-1-128-15,-2 0 0 0,-1 1 0 0,0-2 0 16,1 0 0-16,2 0 0 0,0-3-144 0,4-2 144 16,0-1-208-16,2-3 16 0,2 0 0 0,-1-3 0 15,2 4 192-15,1 2 0 0,-1 0-160 0,-1 1 160 16,1 4 0-16,-1-1 0 0,1-7 0 0,-2-5 0 15,1-5-960 1,-1-6-64-16,1-7 0 0,-1-2-16 0,-1-6-848 16,0-4-160-16</inkml:trace>
  <inkml:trace contextRef="#ctx0" brushRef="#br0" timeOffset="1116.74">13235 5257 22111 0,'-6'-7'1968'0,"1"6"-1584"0,1-1-384 0,3 4 0 0,-1 3 4144 0,4 1 736 16,0 3 160-16,2 7 16 0,1 5-3808 0,2 11-768 15,2 7-160-15,1 3-16 0,0 3-304 0,0-3 0 16,1-1-128-16,1 0 128 0,2-3 0 0,3 1 0 16,2-2-128-16,-1-3 128 0,2-1 0 0,-2-5-144 0,0-3 144 0,-5-3-128 15,0-3 128-15,-5-3 0 16,0 1 0-16,-3-2-128 0,-2 1 128 0,0-4 0 0,-2-3 128 16,-1 1-128-16,0-4 304 0,0-2-16 0,0-2 0 0,0-2 0 15,0-2-144-15,0-7-16 0,1-1-128 0,-1-2 192 16,2-6-192-16,0 0 0 0,1-1 0 0,0 3 0 15,2 4-192-15,1 2-48 0,1 6 0 0,-1 8 0 16,0 3 240-16,0 6-144 0,0 5 144 0,1 5-128 16,0 1 288-16,2 5 64 0,-1-3 16 0,3-2 0 15,2-1-48-15,-1-5 0 0,3-4 0 0,0-4 0 16,0-4-192-16,-3-1 128 0,-2-1-128 0,2-4 0 0,4-7 224 16,3-5-48-16,-1-4-16 0,1-3 0 15,0 0 32-15,-2-4 16 0,0-4 0 0,-2 1 0 0,0-2-32 16,-2-1-16-16,-1-3 0 0,-4 1 0 0,1 3 224 15,-3-1 64-15,-1 1 0 0,-1-1 0 0,-1 7-64 16,0-3 0-16,-1 2 0 0,0-5 0 0,0-1-208 0,-1-4-48 16,1 1-128-16,-1-1 192 0,0-1-192 0,0-3 0 15,0 1 0-15,1-4 0 0,-2 2 0 0,0 0 0 16,-2 2 0-16,0-1 0 0,0 0 0 0,-1-2 0 16,1 1 0-16,-1 1 0 15,2 7-384-15,0 3-112 0,-1 7-16 0,1 4-16 16,1 1-400-16,-1 5-80 0,-2 4-16 0,2 2-12096 15,-1 4-2416-15</inkml:trace>
  <inkml:trace contextRef="#ctx0" brushRef="#br0" timeOffset="1434.2">14191 4826 29487 0,'-4'0'2624'0,"1"3"-2112"0,2-2-512 0,0 1 0 0,2 2 2320 0,-1 2 368 0,0 3 64 15,0 5 0-15,1 7-2000 0,2 6-416 0,2 6-80 0,2 2 0 0,1 3 112 0,2 1 16 0,2 5 16 0,0 5 0 0,3 0 96 0,-1 1 16 0,1 4 0 0,-1-7 0 0,0-2-304 0,0 1-48 16,-2-4-16-16,2 1 0 0,0 2-144 16,0-3 128-16,0 1-128 0,-1-4 128 0,1-5-128 0,-3 1 0 15,0-7 0-15,-1-5-19744 0</inkml:trace>
  <inkml:trace contextRef="#ctx0" brushRef="#br0" timeOffset="3200.74">12295 7024 23951 0,'-6'2'2128'0,"2"-2"-1696"0,3 0-432 0,2 0 0 0,0-2 432 0,-1 2 0 0,0 0 0 0,0-4 0 0,0 4-208 0,2-4-32 16,0 2-16-16,-2 2 0 0,0 0-176 0,0 0 0 0,19-10 0 0,-13 10 0 0,-1 0 384 0,1 0 128 0,1 4 48 0,2-2 0 0,3 2 400 0,3 2 96 16,0 0 16-16,4-2 0 0,4 2 0 0,2-3 0 0,-4-2 0 0,0 1 0 15,5-2-432-15,0 0-64 0,1-2-32 16,5-2 0-16,8 0-352 0,1-4-192 0,1-2 192 0,-4 0-192 15,-1-1 432-15,-1 1-32 0,0 0 0 16,-2 0 0-16,0 0-96 0,-3 2-32 0,0-1 0 0,-2 1 0 16,2 2-144-16,-4-2-128 0,-1 0 144 0,-1 0-144 15,-3 0 0-15,-2-1 128 0,-5 2-128 0,-4 1 0 16,-2 0 0-16,-3 0 0 0,-1-1 128 0,-3 4-128 16,1-4 240-16,-2 2 0 0,-1 2 0 0,1-1 0 15,1 2-112-15,-1-2 0 0,2 0-128 0,1-1 192 16,0 2-192-16,2-4 0 0,1 1 0 0,2-4 0 15,-1 4 0-15,-1-4 0 0,2-2 0 0,-3 2 0 16,0 1 0-16,-1-1 0 0,0 2 0 0,-3-2 0 0,0 0 0 16,-4 1 0-16,-1 2 0 0,-2-3 144 0,-1 4 96 15,-2 0 16-15,-2 1 0 0,-1 0 0 0,-3 0-256 16,0 1 0-16,0 2 128 0,-2-2-128 0,0 1 0 0,1 2 0 16,0-1 0-16,3-2 0 0,-1 0 0 0,4 2 0 15,2-1 0-15,1 2 0 0,3 1 0 16,0 0 0-16,2 1 0 0,1 2 0 0,1-1 0 0,0 2 0 15,2 2 0-15,0 0 0 0,4 1 0 0,-2-3 0 16,1 3 0-16,0-1 0 0,1 0 0 0,1 0 0 16,-1-1 0-16,1 0 0 0,0 0 0 0,1-1 0 15,1-1 0-15,0 4 0 0,1-4 0 0,0 2 0 16,1-1 0-16,-1 2 0 0,2-3 0 0,-2 3 0 0,1 1 0 16,-1-3 0-16,1 2 0 0,-4 0 0 0,2 1 0 0,0-1 0 15,-3 0 0-15,1 0 0 0,-2 3 0 0,-1-2 0 16,-1-1 0-16,-2 1 0 0,-1-1 0 0,-2 0 0 15,-1 4 0-15,-3-2 0 0,-1 2 0 0,-2 0 0 16,0 0 0-16,-1 2 0 0,-4 3 0 0,0-1 0 16,-2 1 144-16,-3 1-16 0,-1 2 0 0,-2 2 0 15,-1-1 48-15,1-1 0 0,1 0 0 0,0 0 0 16,-2 1-176-16,0-1 0 0,-2 2 0 0,-1-1 0 16,-1 0-224-16,0 2-80 0</inkml:trace>
  <inkml:trace contextRef="#ctx0" brushRef="#br0" timeOffset="5582.99">12244 7095 23951 0,'-2'-8'2128'0,"2"2"-1696"0,2 2-432 0,1 1 0 0,1 3 576 0,-2-1 16 0,3-1 16 0,0-2 0 0,2-2-320 0,1 1-64 0,-1 4-16 0,-1 2 0 0,-1 5 144 0,-1 3 32 16,-3 1 0-16,-2 2 0 16,-1 2 448-16,-2 0 112 0,0 2 16 0,-2-1 0 15,0 3 128-15,1 0 16 0,0 1 16 0,0-1 0 0,2 2-544 0,2 1-96 16,1-1-32-16,-1 2 0 0,0 0 64 0,-1 3 0 16,1 5 0-16,0 7 0 0,0 4-128 15,-2 9-32-15,0 5 0 0,-1 14 0 0,-1 10-96 16,-1 9 0-16,-2 5-16 0,0 1 0 0,-1-6-240 0,-1 7 176 15,0 2-176-15,0-1 160 0,2-11-160 0,-1-6 0 16,3-6 0-16,1-6 0 0,0-2 0 0,1-6 0 16,2-6 0-16,-1-9 0 0,1-3 0 0,-2-6 0 15,2-4 0-15,-1-5 0 0,1-2 0 0,-2-4 0 16,1-1 0-16,0-3 0 0,-1 0 0 0,-1-1 0 16,-2-4 0-16,-1 0 0 0,0 1 0 0,-2-2 0 15,0 0 0-15,0 2 0 0,1-2 0 0,2-1 0 0,1 1 0 16,0-4 0-16,2 1 0 0,1-2 0 0,3-3 0 15,0 0 0-15,3-2 0 0,1 0 0 0,0 3 0 16,1-3 0-16,0 0 0 0,2 0 0 0,0-3 128 0,2-1-128 16,1-1 256-16,2 2 32 0,3-1 0 0,1-1 0 15,0 1-288-15,1 1 0 0,2-1 128 0,1 1-128 16,2 3 0-16,1-2 0 0,3 2 0 0,-1-1 0 16,2 1 0-16,0 0 0 0,2 0 0 0,0 0 0 15,-1 0 0-15,1 0 0 0,1-3 0 0,0 3 0 16,1-3 0-16,0-4 0 0,1 4 0 0,-1-6 0 15,0 3 0-15,-3-3 0 0,2 4 0 0,-3-1 0 16,1 0 0-16,-2 1 0 0,-1 1 0 0,0-2 0 16,1 2 128-16,-3-2-128 0,1 0 192 0,-3 0-192 15,-2 0 320-15,-1-1-64 0,-1 1 0 0,-2 0 0 0,0 0-256 16,-3-2 0-16,-1 2 0 0,-2-4 0 0,-3 4 0 0,0-3 0 16,-2 2 0-16,-2-4 0 0,0 0 0 0,-4-2 0 15,0 4 0-15,-2-4 0 0,-1 3 0 0,-2 2 0 16,-2-2 0-16,-1-1 0 0,0-1 0 0,-1 0 0 15,-2-3 0-15,0 2 0 0,0 0 0 0,-1-3 0 16,-1 0 0-16,-2 0 0 0,-2-2 0 0,0-1 0 16,-2-1 0-16,-2 2 0 0,1-3 0 0,0 1 0 15,-3-2 0-15,2 3 0 0,0-1 0 0,2 2 0 16,4 2 0-16,0 3 0 0,3 3 0 0,2 4 0 16,2 0 0-16,1 4 0 0,3 0 0 0,1 4 0 15,3 0 0-15,0 2 0 0,4-1 0 0,1 4 0 16,4 1 0-16,1-2 0 0,3 4 0 0,2-1 0 0,3 2 0 15,5 0 0-15,0-1 0 0,4 3 0 16,2-4 0-16,-1 4 0 0,1-1 0 0,-1-1 0 0,0 2 0 16,-3 1 0-16,-2-1 0 0,-2-1 0 0,-1 4 0 0,-3 0 0 15,-1-2 0-15,-2 2 0 0,1 1 0 0,-3 1-144 16,-1-1 144-16,0 3 0 0,0 2 128 0,-1 0-128 16,2-2 0-16,0 1 0 0,0 1 0 0,0-3 0 15,-1-1 0-15,1 2 0 0,1-1 0 0,0-3 0 16,0 2 0-16,0-4 0 0,-1 1 0 0,-1-3 0 15,-2 2 0-15,0-6 0 0,-2 0 0 0,0-2 0 16,-1 0 0-16,-3 0 0 0,0-3 0 0,-1 1 0 16,-1-1 0-16,-2 1 0 0,-4 1 0 0,-1-1 0 0,-5 2 0 15,-4 3 0-15,-4-2 0 0,-6 5 0 16,-4-2 0-16,-5 3 0 0,-4-4 0 0,-5 6 0 0,-6 1 0 16,-2 0 0-16,-2-1 0 0,-1 5-19584 15</inkml:trace>
  <inkml:trace contextRef="#ctx0" brushRef="#br0" timeOffset="9825.54">12197 9211 13823 0,'-3'-13'1216'0,"-1"4"-960"0,0 3-256 0,2 2 0 0,-1 2 2592 0,2 2 480 0,0 0 80 0,-4-3 32 0,-1 2-624 0,-3-3-112 0,-2 4-16 0,-1 0-16 0,-2 1-1136 0,2 2-208 0,0 1-48 0,1-2-16 16,0 2-512-16,1 2-112 0,3-4 0 0,1 5-16 15,1-4-368-15,2 4 128 0,1 2-128 0,1 0 0 16,1 7 144-16,-3 4-144 0,-1 1 192 0,2 7-192 0,1 5 384 0,-3 7-48 16,0 12 0-16,-3 10 0 0,-1 11-128 15,-5 4-16-15,-3 4-16 0,0-1 0 0,-2-5 0 16,1 4 0-16,-2 4 0 0,0 5 0 0,0 1-176 0,2-8 0 16,0-8 0-16,-1-3 0 0,2-4 0 15,3-5 0-15,1-5 0 0,2-6 0 0,3-1 0 0,-2-9 0 16,3-5 0-16,-1-5 0 0,1-3 192 0,-2-4 0 15,2-2 0-15,-1-1 0 0,2-1-32 0,-2-3 0 16,3-1 0-16,-3 1 0 0,1 0-160 0,-1-3 0 16,-2 5 0-16,0-6 0 0,3 2 0 0,0-8 0 15,1 0 128-15,1-2-128 0,2-1 0 0,1 0 0 16,1-6 0-16,1 2 0 0,0-4 0 0,3 0 0 0,2-1 0 16,3-3 0-16,2-3 176 0,0 2-48 15,3-5-128-15,2 4 192 0,0-5-16 0,1 4-16 0,2-1 0 16,-2 1 0-16,0 3-160 0,-2 2 160 0,-1 1-160 0,-1 2 160 15,0-1-160-15,-1 4 0 0,0-2 0 0,1 1 0 16,-2 1 0-16,0-2 0 0,1 1 0 0,-1 1 0 16,-3-2 0-16,2 2 0 0,2-2-160 0,3 0 160 15,2 0 0-15,2-1 0 0,2 2 128 0,1-2-128 16,2 2 0-16,-1-2 0 0,2 2 0 0,1 0-144 16,1 2 144-16,0 0 0 0,0 0 0 0,-2 0 0 15,1 0 0-15,-2 2 0 0,0 0 0 0,0 2 0 16,-3-2 0-16,-1 0 0 0,-1 2 0 0,0-2 0 15,-2 0 0-15,1 1 0 0,1-3 0 0,0 1 0 16,1-2 0-16,-2 1 0 0,2-3 160 0,0-1-160 0,1-2 0 0,-1 4 0 16,-2-4 0-16,-2 2-160 0,0 0 160 15,-2-1 0-15,0 4 0 0,-3-1 0 0,-1 2 0 0,-4 0 0 16,0 0 0-16,-2 0 0 0,-2 2 0 0,-2 2 0 16,-1-2 0-16,-4 2 0 0,-2-2 0 0,-3-2 0 15,1 0 0-15,-3 0 0 0,-3-2 0 0,0-2 0 16,-1-2 0-16,1-3 0 0,0-3 0 0,-1 0 0 15,1-2 0-15,-2-4 0 0,1-2 0 0,-1-3 224 16,-1-1-48-16,2-1-16 0,1 1 32 0,-1 1 16 16,3 1 0-16,-1-1 0 0,0 4-208 0,3 0 0 15,0 6 0-15,3 0 0 0,0 5 0 0,2 4 0 16,2 0 0-16,2 4 0 0,1 0 0 0,2 1 0 16,2 3 0-16,2 1 0 0,0-1 0 0,3 4 0 0,0-1 0 15,5 2 0-15,-1 1 0 0,1 3 0 0,0-3 0 16,0 2 0-16,-1 0 0 0,0-2 0 0,-1 3 0 0,1-1 0 15,-1 0 0-15,-1-1-128 0,2 1 128 16,-1-1 0-16,3 0 0 0,-2 1 0 0,2-2 0 0,-1 0 0 16,3 2 0-16,-1-2 0 0,1 5 0 0,-1-4 0 15,-1 2 0-15,-2-1 0 0,-1-2 0 0,-1 1 0 16,-1 0 0-16,-2 0 0 0,-1-1 0 0,-2 2 0 16,0-2 0-16,-3 3 0 0,0-3 0 0,-2 0 0 15,0 2 0-15,-2 1 0 0,1 2 0 0,-1-2 0 16,2-3 0-16,-1 2 0 0,-1 0 0 0,-1 1 0 15,3-2 160-15,-1 0-160 0,0 1 160 0,0-2-160 0,-1 0 336 16,0-1-16-16,-1-2-16 0,2 2 0 0,-2-2-32 16,-1 3 0-16,-2 3 0 0,-1-2 0 0,-2 2-144 0,-2 0-128 15,-1 0 192-15,-5 0-192 0,-3 1 0 0,-5 2 0 16,-5-2 0-16,-6 3-14336 16,-4-1-2800-16</inkml:trace>
  <inkml:trace contextRef="#ctx0" brushRef="#br0" timeOffset="11039.37">12143 11447 26943 0,'-25'-40'592'0,"-2"-3"128"0,4 5 32 0,8 12 0 0,7 11-608 0,3 3-144 0,-1-2 0 0,-5-14 0 0,-6-13-1568 0,-2-6-352 16,2 2-64-16,2 7 0 0,3 3 1536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7T19:17:41.38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24585 898 9215 0,'-2'0'816'0,"-1"0"-656"15,3-2-160-15,0 2 0 0,0 0 192 0,-1 0 16 0,0-2 0 0,-1-1 0 0,0 2 336 0,0-4 64 0,-1 2 16 0,1-1 0 16,0 0 464-16,0 2 112 0,1-1 16 0,-1 2 0 0,0-2 752 0,1 3 144 0,-2-2 48 0,1 2 0 0,0 0 320 0,1 2 64 16,0-2 16-16,0 3 0 0,0 1-672 0,1-2-128 15,-2 2-32-15,2 0 0 0,-1 2-896 0,1-3-176 16,-1 4-32-16,1-2-16 0,0-1-272 0,1 3-48 16,0-1-16-16,1 3 0 0,-1-2-48 0,1 4-16 15,1 1 0-15,-1 2 0 0,1-2-80 0,-1 4 0 16,2 3-128-16,-3 0 192 0,2 0 80 0,-2 4 16 15,-1-1 0-15,-1 3 0 0,-1 3 32 0,0 3 16 16,-2-3 0-16,-1 1 0 0,0-3 16 0,0-1 0 0,2-2 0 16,-1-2 0-16,0-5-224 0,0 0-128 15,1-3 128-15,0-1-128 0,1-2 176 0,-1-2-48 0,2 0 0 16,0-4 0-16,1 1 208 0,0-4 48 0,1-1 0 16,0 0 0-16,2-4-384 0,1 0 0 0,-1-4 0 0,2-2 0 15,1-3 0-15,1-3 0 0,0-2 0 0,2-4 0 16,-1-4 0-16,0-3 0 0,0-2 0 15,0 0 0-15,-1 3 0 0,-1-2 0 0,-1-2 0 0,1-3 0 16,-1 7 0-16,-1-3 0 0,1 6 0 0,-1 6 0 16,1 3 0-16,0 3 0 0,0 3 0 0,1-1 0 15,1 4 0-15,1 1 0 0,2 2 0 0,-1-2 0 16,3 3 0-16,-1 3 0 0,2 0 0 0,1 3 0 0,0 3 0 16,-1 0 0-16,1 0 0 0,-2 4-128 0,-1 2 128 0,0 0 0 15,-1 2 0-15,-1 0 0 0,1 1 0 0,-4 1 0 16,0-1 0-16,-2 1 0 0,0-3 0 0,-2 2 0 15,1-1 128-15,-1 1-128 0,-1-3 0 0,0-2 0 16,1 2 0-16,-2-2-128 0,0 0 128 0,1-4 0 16,-1 3 0-16,0-5 0 0,0-1 0 0,1 0 0 15,0-3 0-15,1 0 0 0,1 0 0 0,1-5 0 16,1 0 0-16,1-4 0 0,3-3 0 0,0-2 0 16,0-3 0-16,4-5 0 0,0-2 0 0,1-4 0 15,2-3 0-15,0 2 0 0,0-3 0 0,-1 1 0 16,0 5 0-16,0-1 0 0,-2 7 0 0,0 4 0 15,-3 4 0-15,-1 3 0 0,0 2 0 0,-1 3 0 16,-2 2 0-16,0 2 0 0,0 0 0 0,0 0 0 16,2 3 0-16,0 2 0 0,1 0 0 0,2 4 0 15,0 1 0-15,2 2 0 0,0 1 0 0,0 0 0 16,0 5 0-16,1-2 0 0,-2 0 0 0,1 2 0 0,0 2 0 16,-1 1 0-16,1 1 0 0,-1 4 0 0,-2 3 0 0,1-5 0 15,-1 5 320-15,-1-3 112 0,-2 2 16 0,1 1 0 16,-2-1-64-16,1 1 0 0,-2-5 0 0,-1 2 0 15,0-6-384-15,-3-1 0 0,1-1 0 0,0-3 0 16,0 1 0-16,-2-4 0 0,1 5 0 0,-1-6 0 16,0 4 0-16,-1-6 0 0,0 4-224 0,-2-5 80 15,1 0-1248-15,-2 1-240 0,-1-6-48 16,1 0-19744-16</inkml:trace>
  <inkml:trace contextRef="#ctx0" brushRef="#br0" timeOffset="1">26519 874 26719 0,'3'-2'2368'0,"-2"-1"-1888"0,0 3-480 0,-1-1 0 0,1 1-528 0,0 0-208 0,2-3-32 0,-1 3-16 0,3-2 2464 0,-1 1 496 0,0-2 112 0,-3 3 16 0,2 3-896 0,-5 0-160 15,0 0-32-15,-2 3-16 0,-1 4-176 0,-2 0-48 16,-3 3 0-16,-4 5 0 0,-2 2-416 0,-4 1-96 16,-3 5-16-16,-3 0 0 0,0 1-80 0,-1 1-32 15,-2-2 0-15,1 0 0 0,-2 1-144 0,1-3-16 0,-2 1-16 16,2-1 0-16,1-4-160 0,1 1 0 16,-1-5 0-16,4 0 0 0,0-3 0 0,3-6-144 0,1 2 144 15,2-3-160 1,0-5-544-16,4 2-128 0,0-7 0 0,4-1-17472 0</inkml:trace>
  <inkml:trace contextRef="#ctx0" brushRef="#br0" timeOffset="2">25938 992 17279 0,'-6'-13'384'0,"1"5"64"0,0 1 32 0,1 4 0 0,3 1-480 0,0 2 0 16,-1 0 0-16,1-2 0 0,-3-1 2672 0,1 0 432 0,0 0 96 0,2 2 0 15,1-1-784-15,1 2-176 0,5 2-16 0,1 2-16 16,0 2-736-16,2 3-160 0,3 4-32 0,0 1 0 0,3 4-704 0,1 5-160 15,-1-2-32-15,4 7 0 0,-1 2 0 16,5 3 0-16,0-1 0 0,2 0 0 0,1 2-192 16,0-4-64-16,0 0 0 0,1-4 0 0,-1-1-128 15,1-3 0-15,-2 1 0 0,1-5 0 0,-2 1 0 16,0-3 0-16,-4-3 0 0,-2 2 0 0,0-2-272 0,-2-2-48 16,0 0 0-16,-1-1-12688 15,1 0-2544-15</inkml:trace>
  <inkml:trace contextRef="#ctx0" brushRef="#br0" timeOffset="3">27607 800 43311 0,'-12'0'1920'0,"3"2"384"0,2 1-1840 0,2 1-464 0,4-2 0 0,-1-1 0 32,1 4-320-32,-3 1-144 0,-1 4-48 0,-2 4 0 0,0 4 832 0,0 5 176 0,4-1 16 0,0 3 16 15,2 1-336-15,2 2-192 0,1 3 192 0,0 0-192 16,2 2 0-16,1 1 0 0,2-2 0 0,2 2 0 15,2 2 0-15,0-2 0 0,1-2 0 0,2-4 0 0,-3-2 0 16,1-1 0-16,0-5 0 0,-3-2 0 0,1 1 0 0,0-4 0 16,-2-2 0-16,-1 0 0 15,-1-1-544-15,-1 0-16 0,-1-4 0 0,-4 1-18208 16</inkml:trace>
  <inkml:trace contextRef="#ctx0" brushRef="#br0" timeOffset="4">27136 1152 42383 0,'-7'-2'3776'0,"2"-1"-3024"16,4 6-608-16,2-3-144 0,2 2 176 0,0-2 0 16,-1 0 0-16,3 0 0 0,3 0 144 0,3 0 48 0,6 0 0 0,5 0 0 15,7 2-64-15,1-2-16 0,4 2 0 0,3-2 0 16,2 0-288-16,1 0 0 0,5-2 0 0,1 0 0 15,1-4 0-15,0 0 0 0,1-3 0 0,-1 2 0 32,-1-2-832-32,-1-3-80 0</inkml:trace>
  <inkml:trace contextRef="#ctx0" brushRef="#br0" timeOffset="5">28851 356 29487 0,'1'-6'2624'0,"1"2"-2112"16,-1 4-512-16,0 0 0 0,2 0 192 0,-2 0-192 15,3-2 192-15,1-1-192 0,1 2 1760 0,1-2 240 16,2 3 48-16,-1 4 16 0,0 2-928 0,-1 4-192 16,-1 5-48-16,1 4 0 0,-2 4-416 0,-3 6-96 0,-1 5 0 0,1 6-16 15,-2-1-160-15,-2 5-16 0,1 4-16 0,-1 5 0 16,-1-2-48-16,-1-1 0 0,1-3 0 0,-1-2 0 15,0-4 16-15,-2 0 0 0,1-1 0 16,-1-1 0-16,1-7-144 0,0 0 160 0,1 1-160 0,-1-4 160 16,0-1-160-16,1-4 0 0,0-3 0 0,0-3 0 15,2-2 0-15,-1-3 0 0,2-3 0 0,0 0 0 16,2-4 256-16,0-3-48 0,0 0 0 0,1-6 0 16,0 1 64-16,1-3 16 0,0-4 0 0,1-4 0 15,1-2-96-15,1-5-32 0,0-1 0 0,0-1 0 16,2-4-160-16,-1-3 0 0,3-5 0 0,1-1 0 0,2-3 128 0,-1 3-128 15,2 2 0-15,-1 4 128 0,2 6-128 0,1 2 0 16,0 4 0-16,2 2 0 0,0 2 0 0,2 1 0 16,1 2 0-16,1 3 0 0,0 0 0 0,2 1 0 15,1 0-160-15,-1 2 160 0,1 2 0 0,-1 2 0 16,-1 2-128-16,-1 0 128 0,1 4 0 0,-4 0 0 16,1 3 0-16,0 1 0 0,-1 2 0 0,-2 0-144 15,-1 4 144-15,-2-2 0 0,-2 5 0 0,-2-3 0 16,-2 2 0-16,1-2 0 0,-3 3 0 0,-2-1 0 15,0 2 0-15,-4-1-128 0,0 0 128 0,-3 2 0 16,0 3 0-16,-4-2 0 0,0-1 0 0,-3 1 0 16,-2-3 0-16,-2-2 0 0,-2 1 0 0,-3-1 0 15,0-1 0-15,-5 1 0 0,-1-1 0 0,-2-2 0 0,-2 1 0 16,-5-5 128-16,0 0 64 0,-2-2 0 0,0-4 16 16,-5 0 0-16,-2-2 96 0,-2-2 16 0,1-3 0 0,-1 0 0 15,3-3-64-15,1-2-16 0,4-4 0 0,3-4 0 16,1-1-240-16,4-3 0 0,3-2 0 0,5-4 0 31,2-2-688-31,7-1-176 0</inkml:trace>
  <inkml:trace contextRef="#ctx0" brushRef="#br0" timeOffset="6">23487 1055 10127 0,'0'0'896'0,"0"0"-704"0,0 0-192 0,0 0 0 15,0 1 528-15,1-1 80 0,1 0 16 0,-1-1 0 0,1 1-304 0,1 0-64 0,2-4-16 0,-5 4 0 0,0 0 1168 0,0 0 256 0,22-12 32 0,-16 7 16 0,0 1 304 0,-1 0 64 16,0 2 16-16,-1 0 0 0,-2 1-512 0,-2 0-112 0,2 1 0 0,-5 1-16 15,1 2-736-15,-2-1-144 0,-2 2-16 0,0 2-16 16,-3-3 96-16,0 0 32 0,1 3 0 0,-2-3 0 16,1 1-96-16,-2 2 0 0,-3-2-16 0,-3-2 0 15,-5 2-96-15,-2-2-16 0,0 2 0 16,-4-3 0-16,-3 2 16 0,-2-3 0 0,-2 0 0 0,-2 0 0 16,-2 0-160-16,-3 0-48 0,0-3 0 0,0 2 0 15,2 1 112-15,-2-3 16 0,-4 3 0 16,-4-1 0-16,-2 2-384 0,-3-1 0 0,3-1 0 0,7 1 0 15,11 0 0-15,4-2 0 0,3 2 0 0,4 0 0 16,5 0 0-16,1 2 0 0,2-2 0 0,3 0 0 16,2 0-288-1,3 0-128-15,0-2-32 0,2 2 0 0,2 0-96 0,2-3-32 0,1 2 0 16,1 1-11680-16,4-2-2336 0</inkml:trace>
  <inkml:trace contextRef="#ctx0" brushRef="#br0" timeOffset="7">23365 1371 5519 0,'5'-10'496'0,"-3"5"-496"0,2 2 0 0,-2-1 0 0,-1 4 3008 0,1 0 512 0,-1-3 112 0,0 2 16 0,3-1-1552 0,0-1-304 0,-2 0-64 16,-1-1-16-16,-1 1-1008 0,-3 1-208 0,-2 2-48 0,-3 0 0 0,0 1-16 0,-4 0-16 0,-2 2 0 0,-4 1 0 16,0-1 704-16,-3 2 144 0,-4-1 16 0,-2 2 16 15,-3-2 240-15,-2-2 64 0,-4 2 0 0,0-1 0 16,-1-2-608-16,-4 1-112 0,-4 2-32 0,-6 1 0 16,-2 2-304-16,-5-1-64 0,-3 1-16 0,2-1 0 15,2-4-112-15,2 0-32 0,2 1 0 0,3 2 0 0,1-1-144 16,4 2-48-16,1-2 0 0,3 1 0 0,4-2-128 0,5-3-256 15,6 0 64-15,3-3 16 16,3-3-720-16,5-6-128 0</inkml:trace>
  <inkml:trace contextRef="#ctx0" brushRef="#br0" timeOffset="8">19283 597 11055 0,'3'-7'976'0,"1"2"-784"0,0 1-192 0,1-2 0 0,-1 2 144 15,-2 0-16-15,3 2 0 0,1-4 0 0,4-3 1152 0,2-2 240 0,3-1 32 0,0-1 16 0,0 1-736 0,-4 2-160 0,0 0-32 0,-3 4 0 0,-1 0 112 0,-1 1 16 16,-1 1 0-16,0 2 0 0,-1 0 240 0,-2 0 48 16,1 2 16-16,-2-1 0 0,0 2-112 0,0-1 0 15,-1 2-16-15,-1 1 0 0,0 1 32 0,0-1 16 0,1-3 0 16,0 0 0-16,-8 23-352 0,5-14-80 0,-2 3-16 16,0-1 0-16,0 4-112 0,-3 3-32 0,1 2 0 15,0 5 0-15,0-1 176 0,0 5 16 0,2 3 16 16,0-2 0-16,3 3-128 0,0 2-32 0,2-1 0 15,0 1 0-15,2-3-224 0,-2 0-48 0,0 0-16 0,0 2 0 16,-2-5-160-16,1 5 0 0,-3 2 0 0,1 1 0 16,-4 4 0-16,-1 1 0 0,-2 1 0 0,-1-4 0 15,1-1 0-15,-1-4 0 0,0-2 0 0,1-1 0 16,1-6 0-16,0-2 0 0,1 0 0 0,0-5 0 16,2-2 192-16,1-1-32 0,2-2-16 0,0-4 0 15,1-2-144-15,0-1 0 0,1-5 0 0,1 1 128 0,0-2-128 16,0 0 192-16,1-2-192 0,1-2 192 0,-2-2-192 15,1 0 128-15,0-4-128 0,-1 0 128 0,0-2-128 0,1-1 0 16,1 1 0-16,-2-4 0 0,2 1 0 0,1-1 0 16,-1-1 128-16,2-1-128 0,1 1 0 0,1-4 0 15,1 1 0-15,1-2 0 0,2 4 0 0,-1-5 0 16,1 5 0-16,1-1 0 0,2 2 0 0,-1 0 0 16,2 0 0-16,-1 4 0 0,2-3 0 0,-1 3 0 15,1-1 0-15,0 0 0 0,-2 4 0 0,2-2 0 16,-1 3 0-16,0-1 0 0,0 0 0 0,1 2 0 15,-2 0 0-15,1 0 0 0,1 1 0 0,-3 1 0 16,1 2 0-16,-2 2 0 0,0 1 0 0,-1 2 0 16,-2 3 0-16,1 1 0 0,-3 2 0 15,2 2 0-15,0 1 0 0,1 2 0 0,0 0 0 0,2 4 0 0,0 3 0 16,0 0 0-16,1-2 192 0,1 4 0 0,-1-3 0 16,2 5 0-16,-2-4-48 0,0 4 0 0,0-5 0 15,-3 2 0-15,1-1-144 0,-1-1 160 0,-2 1-160 0,1-3 160 16,-3 0-160-16,0 0 0 0,-2 2 0 15,0-1 0-15,-1 1 0 0,-2-2 0 0,0 0 0 0,-1 0 0 16,0-1 0-16,-2-1 0 0,0 1 0 0,-1-3 0 16,-1 2 0-16,0-5 0 0,1 0-160 0,-1-1 160 31,3-4-944-31,0 0-80 0,0-4-32 0,2-2-17184 0</inkml:trace>
  <inkml:trace contextRef="#ctx0" brushRef="#br0" timeOffset="9">20516 392 10127 0,'0'-6'896'0,"1"2"-704"0,1 0-192 0,0 1 0 0,0 0 304 0,1 3 16 0,0-4 16 0,2 2 0 0,4-2 288 0,3-5 48 0,2 2 16 0,-1-2 0 15,-1 6-512-15,-3-3-176 0,0 3 0 0,-3-1 144 0,-2 4-144 0,0-2 0 0,-2 1 0 0,-1 1 0 0,-1 0 1232 0,-1 0 176 16,0 0 16-16,1 1 16 0,-3 1 304 0,0-2 64 15,3 0 16-15,0 0 0 0,0 0-240 0,-19 8-48 16,14-6-16-16,-2 2 0 0,-1 1-336 0,0 1-64 16,-2-2-16-16,0 2 0 0,1-2-288 0,-1 2-64 15,3 0-16-15,-2 0 0 0,1 2-368 0,0 0-80 0,0 5-16 16,-4-3 0-16,1 4-272 0,-2 2 0 0,-3 4 0 16,0 0 0-16,-4 4 0 0,4-2 0 15,-2 0 0-15,1 2 0 0,0 3 0 0,-2 1 0 0,2 4 128 0,0-1-128 16,1 1 320-16,2-1 16 0,0 4 0 15,3-3 0-15,4 0-160 0,-2-3-48 0,2-3 0 0,1 1 0 16,2-2 16-16,0 2 0 0,2 1 0 16,0 1 0-16,2-2-144 0,-1-1 192 0,1 2-192 0,0 3 192 15,1 4-192-15,-1 3 0 0,2 3 0 0,-1 1 0 16,0-2 0-16,-1-2 0 0,1-6 0 0,-2 5 0 16,1-1 0-16,-1 1 0 0,2-5 0 0,0-1 0 15,2 1 0-15,2-1 0 0,0-4 128 0,2 1-128 16,1-4 144-16,1-1 0 0,0-1 0 0,1 0 0 15,0-3-144-15,0-3 0 0,1-3 0 0,0 2 128 16,1-2-128-16,2-3 0 0,0 2 0 0,0-2 0 16,4-3-256-16,0 2-96 0,3 1-16 0,0-2-11936 15,2-1-2400-15</inkml:trace>
  <inkml:trace contextRef="#ctx0" brushRef="#br0" timeOffset="10">21098 1001 14735 0,'-1'0'1312'0,"1"-2"-1056"16,0 1-256-16,-1 1 0 0,1 0 528 0,0-3 48 0,0 2 16 0,0-1 0 0,1-2 496 0,-1-1 80 0,2-1 32 0,1 2 0 16,0 0-496-16,2-2-80 0,0 2-32 0,2 2 0 0,-4-2 432 0,2 2 64 0,-2 2 32 0,-2 2 0 0,0 2 496 0,-3 0 112 0,-3 2 0 0,-1 3 16 15,-4 3-336-15,1-2-80 0,0 0-16 16,-2 2 0-16,-5 7-608 0,-2 3-112 0,-3 1-16 0,-4 5-16 16,0 1-352-16,-3 5-64 0,-2 0-16 0,-2 1 0 15,0-2-128-15,0 1 0 0,2-2 0 0,0-1 128 16,2-5-128-16,1-2 0 0,2 0 0 0,3-3 0 15,1-5 0-15,1 0 0 0,2-1 0 0,1-1 0 16,1-2-448-16,1-2-80 16,4 0-16-16,0-2 0 0,2 1-2368 0,3-5-480 0</inkml:trace>
  <inkml:trace contextRef="#ctx0" brushRef="#br0" timeOffset="11">20592 1008 7359 0,'-10'-7'656'0,"4"5"-528"0,1 1-128 16,2 1 0-16,1 0 3712 0,2 0 704 0,0 0 128 0,0 1 48 15,0 1-2432-15,0-2-496 0,3 4-80 0,1 1-32 16,2-1-272-16,2 2-48 0,3-2-16 0,3 2 0 16,2 3-368-16,1 0-80 0,1-1 0 0,0 3-16 15,3 3 0-15,0 0 0 0,0 0 0 0,2 5 0 16,1 3-240-16,2 3-32 0,2 1-16 0,-1 2 0 16,0 0-208-16,-1 1-64 0,0-1 0 0,0-2 0 15,-4-1-48-15,-1-3-16 0,1 3 0 0,-2 0 0 16,0-3-128-16,-1 0 0 0,-2 1 0 0,-1-1 0 15,-1-4 0-15,-2 2 0 0,1 2 0 0,-2-1 0 16,-2-1-560-16,-2 0-80 16,-3 1-32-16,-3-2-17344 0</inkml:trace>
  <inkml:trace contextRef="#ctx0" brushRef="#br0" timeOffset="12">21492 1905 13823 0,'3'-2'1216'0,"-1"1"-960"0,1 1-256 0,-2 0 0 0,0 0 1280 0,1 1 224 0,0-1 32 0,3 0 16 0,0 2-192 0,2-2-32 16,0 3-16-16,-1-3 0 0,0 1-608 0,-1 2-128 0,0-1-32 0,0-2 0 0,0-2 48 0,0 2 16 0,1-4 0 0,0 1 0 0,-1-3 208 0,1 0 32 16,0-4 16-16,2-2 0 0,-1-4 16 0,1 0 0 15,0-5 0-15,2 1 0 0,0-2 80 0,0-1 32 16,0-1 0-16,0 1 0 0,0-1-256 0,0-2-48 15,1-5-16-15,-1-1 0 0,-1-1-288 0,0-1-64 16,0-5-16-16,-2 0 0 0,-1-1-96 0,-1-3-16 0,-1-1 0 0,0-1 0 16,-3 4-32-16,0 3-16 0,-1 3 0 15,-1-6 0-15,0 1-144 0,-3-5 160 0,-1 3-160 0,-1 1 160 16,-2-2-160-16,1-2 0 0,-2-3 0 0,1 1 0 16,0 6 0-16,0 3 0 0,0 1 0 0,0-1 0 15,-2-1 0-15,-1 2 0 0,-2 1 0 0,-2 3 0 16,1 3 0-16,-4-1-224 0,1 5 48 0,-3 2 16 31,0 4-288-31,-1 3-48 0,4 5-16 0,0 8-17888 0</inkml:trace>
  <inkml:trace contextRef="#ctx0" brushRef="#br0" timeOffset="13">21779 16846 21183 0,'2'-4'1888'0,"0"1"-1504"15,2 0-384-15,1 3 0 0,0 0 128 0,1-4-128 0,6-4 128 0,4-2-128 0,7-3 0 0,3-3 0 0,0-2-128 0,-1 2 128 0,-4 2-192 0,-1 3 16 0,-2 1 16 0,-6 3 160 0,-3 1 2272 0,-3 1 576 16,-2 3 112-16,-3 0 32 0,0 2 368 0,-3 2 80 16,-1 0 16-16,-2 0 0 0,-1 2-1456 0,-2-1-272 15,0 4-64-15,-5 1 16 0,-1 5-1152 0,-5 3-224 16,-2 2-48-16,-2 5-16 0,-3 1-240 0,-3 5 0 15,-3 0-144-15,-5 6 144 0,-1 2 0 0,2-8 0 16,6-3 0-16,-5 2 0 0,-8 7 0 0,-8 5 144 16,-7 5-144-16,-1 3 192 0,6-5-192 0,7-4-144 15,5-7 144-15,8-4-176 0,7-3-16 0,4-5 0 0,3-3 0 16,5-7 0 0,3 0-320-16,4-4-80 0,2-3-16 0,4-3 32 15,1-3-528-15,1-3-112 0,3-4-32 0,2-2-12128 0,3-7-2416 16</inkml:trace>
  <inkml:trace contextRef="#ctx0" brushRef="#br0" timeOffset="14">21250 16766 25791 0,'6'-7'2304'0,"-3"1"-1856"0,-1 0-448 0,-1 4 0 16,1-1 4032-16,0 3 704 0,1 3 128 0,0-3 48 15,5 3-3712-15,4 3-752 0,4 6-128 0,7 1-48 16,5 6-80-16,2 3-32 0,4 3 0 0,5 4 0 15,1 9 288-15,2 2 64 0,3 6 16 0,-2 4 0 16,-1 1-240-16,-2 3-48 0,-4 1-16 0,-4-4 0 0,-2 1-64 0,-2-1-16 16,-2 2 0-16,-3 0 0 0,0-2-400 0,-5 3-96 15,1 2-16-15,-3 4-20720 16</inkml:trace>
  <inkml:trace contextRef="#ctx0" brushRef="#br0" timeOffset="15">18486 1152 1839 0</inkml:trace>
  <inkml:trace contextRef="#ctx0" brushRef="#br0" timeOffset="16">18547 1130 4671 0</inkml:trace>
  <inkml:trace contextRef="#ctx0" brushRef="#br0" timeOffset="17">18609 1156 3679 0,'4'0'320'0,"-1"0"-320"0,1 0 0 0,-2 0 0 0,1 0 352 0,-1 0 0 0,3 0 0 0,3 0 0 16,3-2-352-16,0 0 0 0,0 2 0 0,-1-2 0 0,-3 2 0 16,-2-3 0-16,-2 2-128 0,-2 1 128 15,-2-2 0-15,-3 2 0 0,0 0-128 0,-2-3 128 0,-1 3 1728 0,-1 0 384 16,1 0 64-16,0 0 48 0,-1 0 240 0,2 0 48 15,0 0 16-15,1 3 0 0,1-3-1120 0,0 0-208 16,1 2-48-16,-1-2-16 0,2 1-816 0,-2 2-144 16,0-3-48-16,-1 0 0 0,0 2-128 0,-2-2 0 15,-1 0 0-15,-1-2 0 0,-1 2 0 0,-1 0 0 16,-3 0 0-16,0-3 0 0,-2 3 816 16,-1-1 80-16,-2 1 0 0,-2 0 16 0,0 0 16 0,-2-2 0 15,-1 2 0-15,-2 0 0 0,-1 2-112 0,0-2-32 16,-1 0 0-16,0 1 0 0,1 2-208 0,2-3-64 15,-1 0 0-15,3 0 0 0,1 2-224 0,-1-2-48 16,2 0-16-16,0-2 0 0,0 2-224 0,2-3 0 16,-1 2 128-16,0-1-128 0,-1-2 0 0,-1 1 0 15,-1 0 0-15,1-1 0 0,-1 2 0 0,-1 2 0 0,1-3 0 16,0 3 0-16,1 0 0 0,2 3 0 0,1-1 0 16,1-1 0-16,3 2-224 0,3 0 16 0,2 0 0 15,3-2 0 1,2 2-1696-16,1 0-336 0,3 2-64 0,2-1-12096 0</inkml:trace>
  <inkml:trace contextRef="#ctx0" brushRef="#br0" timeOffset="18">18619 1402 8287 0,'0'0'736'16,"-1"-2"-592"-16,1 2-144 0,0 0 0 0,0 0 2448 0,0 0 464 0,0 0 96 0,0-3 0 0,-2 2-2304 0,1 1-480 0,-1-3-96 0,2 3 0 0,0 0-416 16,0 0-80-16,0 0-16 0,-21-3 0 0,14 3 192 0,-1 0 16 0,-2 0 16 0,-1 1 0 0,-2 1 160 0,0 1 0 0,-3-2 0 0,0 2 0 15,-1-1 1152-15,-1 2 192 0,-3-2 64 0,-3 2 0 16,-2-2-96-16,-2 2-16 0,-5 2 0 15,-3-2 0-15,-1-1-544 0,-2 0-112 0,2 0-32 0,0-2 0 16,3 1-368-16,-1-2-80 0,0 0-16 16,3 0 0-16,-1 2 16 0,1-1 0 0,-2-1 0 0,1 1 0 15,-1 2 96-15,-1-3 0 0,-3 0 16 0,1 0 0 32,-1 0-720-32,0-3-160 0,-2 2-32 0,1 0-12800 0</inkml:trace>
  <inkml:trace contextRef="#ctx0" brushRef="#br0" timeOffset="19">15717 1113 31327 0,'-3'-1'2784'0,"1"-2"-2224"0,2 1-560 0,1 0 0 15,0 2 256-15,-1 0-48 0,1-2-16 0,-1-2 0 0,2-2-192 0,-1 0 0 0,0 0 0 0,2 2 0 0,-2-2 0 0,1 2 0 0,-2 2 0 0,1-2 0 16,-1 4 0-16,0-3 0 0,0 3 0 0,2 3 0 16,-2-2 320-16,1 4 0 0,0-1 16 0,2 2 0 15,-3-6 144-15,0 0 32 0,11 25 0 0,-6-12 0 16,1 2 192-16,3 5 32 0,-1 0 16 0,2 4 0 15,0 2-256-15,1 5-48 0,0 4-16 0,2-3 0 16,-2 1-304-16,0 0-128 0,-1-1 0 0,0 2 128 16,1 3-128-16,-1 2 0 0,2-3 0 0,-2-3 0 0,1 2 0 15,0-7 0-15,2 1 0 0,-1-7 0 0,0 0 0 0,-1-5 0 16,1 1 0-16,-3-7 0 0,1-3 0 0,-1 1 0 16,0-5-192-16,-2-2-17296 15</inkml:trace>
  <inkml:trace contextRef="#ctx0" brushRef="#br0" timeOffset="20">16247 1091 35935 0,'-5'-4'1600'0,"0"1"320"0,1 6-1536 0,3-3-384 0,0 2 0 0,1 0 0 15,0 0 128-15,-1 4-128 0,-1 0 160 0,1 8-160 16,-1 4 0-16,1 4 128 0,-1 6-128 0,0 4 0 16,-1 3 0-16,1 3 0 0,-2 3 0 0,-1 3 0 15,-1-2 0-15,-3 4 0 0,0-1 0 0,-4 3 0 16,-4 5 0-16,-3 4 0 0,-2 4 0 0,-4-2 0 15,1-5 0-15,-1-3 0 0,0-4 0 0,1-5 0 0,1 1 0 16,0-4 0-16,3-2 0 0,1-3 0 0,3-5 0 16,3-1 0-16,2-2 0 0,2-6-160 0,3-3-32 0,1-3 0 15,1-2 0-15,1-5-15632 16</inkml:trace>
  <inkml:trace contextRef="#ctx0" brushRef="#br0" timeOffset="21">15686 762 8287 0,'-4'2'736'0,"0"-2"-592"0,3 3-144 0,1-3 0 0,1 0 544 0,-1 0 80 0,-1 0 16 0,2 1 0 0,0 1-640 0,3-2 0 0,2 0-144 0,-6 0 144 16,0 0 448-16,21-6 224 0,-13 4 32 0,-2 0 16 0,0 2 480 0,0 0 80 0,-1-2 32 0,0 2 0 0,-2 0 0 0,-1 0 0 0,2 2 0 16,-2-2 0-16,0 0-112 0,0 0-32 15,1 0 0-15,-2 0 0 0,0 0-448 0,0 0-80 0,-1 0-32 16,2-2 0-16,-1-2 704 0,-1-1 144 0,1 1 16 0,1-2 16 15,1 0-368-15,1-1-80 0,1-2-16 0,1 2 0 16,0-2-400-16,3-1-96 0,0 0-16 0,1-2 0 16,2-1-192-16,-1-1-32 0,0 0-16 0,0 2 0 15,-1-2-272-15,1 2 0 0,0-6 0 0,0 2 0 16,0 3 0-16,-2-3 0 0,0 3 0 0,-3 1 0 16,-1 2 0-16,-2 0 0 0,0 4 0 0,-2 0 0 15,-1 1 0-15,-1 0 0 0,1 2 0 0,-1 3 0 16,1-2 0-16,0 1 0 0,1 1 0 0,0-3 0 15,0 3 0-15,2 0 0 0,1 0 0 0,-2 0 0 16,2 3 0-16,1-3 0 0,0 3 0 0,0-1 0 16,0 3 0-16,1 1 0 0,-1 1 0 0,1 3 0 0,-1 2 0 15,0 3 0-15,-2-1 0 0,1 1 0 16,-1 3 320-16,-1 2 0 0,2-1 0 0,0 3 0 0,-1-4-176 0,3 2-16 16,2-4-128-16,2 0 192 0,1 2-192 0,0-5 144 15,3 0-144-15,-1-1 128 0,1 0-128 0,-1-2 0 16,2 0 0-16,-1 0 0 0,2 2 0 0,0-3 0 15,1-2 0-15,6 0-18752 0</inkml:trace>
  <inkml:trace contextRef="#ctx0" brushRef="#br0" timeOffset="22">26806 16153 12895 0,'-4'-2'1152'0,"1"1"-928"0,0-3-224 0,1 2 0 0,0-1 1312 0,1 2 224 0,0-2 32 0,-2 0 16 0,0-6-624 16,-2-1-112-16,0 0-16 0,-1-2-16 0,1 0 1024 0,1-1 208 0,0 3 32 0,2-2 16 0,1 2 80 0,-1-2 32 0,2-1 0 0,2 1 0 0,0 2-944 0,-1-2-192 16,2 2-48-16,-1 0 0 0,1 4-576 0,-1-3-112 15,1 5-16-15,-2 1-16 0,-1 0-112 0,0 3-32 16,0-2 0-16,0 4 0 0,-1 1-32 0,1-2 0 16,-2 4 0-16,0-1 0 0,1 2 0 0,-2 1 0 15,-1 2 0-15,2 1 0 0,-2 4 0 0,-1 0 0 16,2 5 0-16,-2 3 0 0,0 3 16 0,1 1 0 15,0 2 0-15,1 3 0 0,0-3 48 0,1 1 0 16,0-3 0-16,2-1 0 0,0-3 128 0,0-4 16 0,2 0 16 16,0-3 0-16,1-3-112 0,0-2-32 15,1-4 0-15,1-4 0 0,0 0 16 0,1-4 0 0,0-3 0 16,0-1 0-16,2-4-16 0,-2-2 0 0,2-2 0 16,-2-7 0-16,1 2-80 0,-1-7-128 0,0-2 176 0,-1 2-176 15,0-2 0-15,-1 0 0 0,-1-1 0 0,-2 1 0 16,0 2 0-16,-2-3 0 0,0 5 0 0,-2-1 0 15,1 5 0-15,-1-1 0 0,1 7 0 0,0 2 0 16,1 2 0-16,0 8 0 0,1-1 0 0,0 6 0 16,0-1 0-16,0 6 0 0,1 3 0 0,0 2 0 15,-1 0 0-15,2 3 0 0,-1 6-192 0,1 6 192 16,0-3-160-16,0 4 160 0,1-3-160 0,-1-4 160 16,1 0 0-16,-2-1 0 0,1-1 0 0,-1-4 0 15,1-1 0-15,-2-2 0 0,0 0 0 0,0-1 0 0,-2-4 0 16,4-2 0-16,-4-1 0 0,1-4 0 15,1-1 0-15,-1-1 0 0,0-2 0 0,1 0 0 0,-1-6 320 16,1-1-32-16,0-2-16 0,0-2 0 16,0-5-272-16,0-2 160 0,0-1-160 0,0-1 128 0,0-6 16 15,1-2 0-15,0-1 0 0,-1 1 0 0,4 5-144 0,-2-1 0 16,1 7 0-16,-2 2 0 0,1 4 0 0,1 3 0 16,-2 4 0-16,0 4 0 0,-1 3 0 0,0 3 0 15,0 4 0-15,-2 4 0 0,1 3-192 0,-2 2 16 16,-1 5 16-16,2-1 0 0,-3 2 32 0,1 3 0 15,1 1 0-15,-1-2 0 0,1 2 128 0,-2-1 0 16,2 0 0-16,-1-3 0 0,2 0 0 0,-2 1 0 16,1-1 0-16,1-2 0 0,-1-2 0 0,1-3 128 15,1-3-128-15,2-4 128 0,-2 2 64 0,1-5 0 16,1-2 16-16,0-3 0 0,2 0 16 0,-1-6 0 16,2 0 0-16,0-1 0 0,0-6 32 0,1-2 16 15,2-3 0-15,-2-2 0 0,0-5-128 0,-1-1-16 0,0 0-128 0,-1-5 192 16,-2 3-192-16,-1 0 0 0,-1-1 128 0,-1 3-128 15,-1 1 0-15,0 3 0 0,1 6 0 16,-1 5 0-16,0 6-192 0,0 0 32 0,1 8 0 16,-2-1 0-16,0 5-32 0,-1 2-16 0,2 3 0 15,-1 0 0-15,0 2 64 0,0 2 16 0,2 3 0 0,1-3 0 16,-2 3 128-16,2-3 0 0,0 0 0 0,1 0 0 16,0-1 0-16,0 1 0 0,1-4 128 0,0-2-128 15,0-3 256-15,2 2-32 0,-2-3 0 0,0 0 0 16,1-2-96-16,-1 0-128 0,0-2 176 0,-1 1-176 0,1-3 128 15,-1 0-128-15,2 0 0 0,-2-3 0 16,0 3 0-16,0 0 0 0,0 0 0 0,0 0 0 16,0 0-928-16,0 0-144 0,0 0-16 15,0 0-20832-15</inkml:trace>
  <inkml:trace contextRef="#ctx0" brushRef="#br0" timeOffset="23">26833 16276 911 0,'-4'4'0'0,"1"-2"0"0,-1 3 0 0,0-2 0 0,3-1 1024 0,0-2 128 0,-2 1 32 0,0 2 0 0,-4 3 1184 0,0 0 256 0,-2 0 32 0,3-2 16 0,0 0-752 0,2-2-160 16,2-2-32-16,1 0 0 0,-1-4 160 0,1-2 32 16,2 3 0-16,1-6 0 0,1 3-576 0,2-4-96 15,0 0-32-15,0-2 0 0,1-1-384 0,-1-2-64 0,1 2-32 16,1-3 0-1,-1 0-1104-15,-1-3-208 0,0 3-64 0,-2-3-14256 0</inkml:trace>
  <inkml:trace contextRef="#ctx0" brushRef="#br0" timeOffset="24">26687 15666 41471 0,'-7'-6'1840'0,"1"0"368"0,-2-3-1760 0,5 4-448 0,1 3 0 0,2-2 0 15,2-5-176-15,-2 0-112 0,1-8-32 0,0-5 0 16,3-5-3376-16,2 1-672 16,0 0-144-16,-2 1-32 0</inkml:trace>
  <inkml:trace contextRef="#ctx0" brushRef="#br0" timeOffset="25">26832 15180 36863 0,'-4'-17'1632'0,"-1"2"336"0,-1-1-1584 0,1 4-384 0,1-1 0 0,3 3 0 0,1-6 0 0,-2-12 0 16</inkml:trace>
  <inkml:trace contextRef="#ctx0" brushRef="#br0" timeOffset="26">26659 14594 30399 0,'-8'-16'1344'0,"2"4"288"0,2-1-1312 0,2 3-320 0,3 4 0 15,2-2 0-15,0-2 0 0,2-9 0 0</inkml:trace>
  <inkml:trace contextRef="#ctx0" brushRef="#br0" timeOffset="27">26698 13992 32255 0,'-10'-10'2864'0,"1"3"-2288"0,2 2-576 0,4 1 0 16,1 1 1200-16,0-1 128 0,-4-9 16 0,-4-9 16 31,-1-9-4144-31,1-4-832 0,2-2-160 0,5 4-48 0,0 2 2992 0,1 3 576 0</inkml:trace>
  <inkml:trace contextRef="#ctx0" brushRef="#br0" timeOffset="28">26961 14759 3679 0,'-9'1'320'0,"0"1"-320"0,4-2 0 0,2 0 0 0,0 0 0 0,-3 0 0 0,-4 3 0 0,-7-3 0 15,-8 1 0-15,-5 2 160 0,1-3-160 0,-1 2 144 0,1-2 1008 0,4 0 192 0,0 0 32 0,0-2 16 0,3 2 1392 0,1 0 288 16,0 0 48-16,3 0 16 0,2 0-960 0,3-3-176 16,0 2-32-16,2 1-16 0,3 0-560 0,1 1-112 15,2-1-32-15,1 0 0 0,2 3-832 0,4-6-160 16,0 3-48-16,3 0 0 0,4-1-208 0,2-2-288 15,2 3 64-15,5-2 16 16,1 1-272-16,6-2-48 0,2-1-16 0,3 1 0 16,5 0-320-16,-2 0-64 0,2 0-16 0,-4 1 0 15,-2 0 160-15,-2 2 16 0,-3 0 16 0,-4 0 0 16,-4 2-80-16,-6 0-32 0,-3-2 0 0,-6 3 0 0,-2-3 1120 0,-6 1 208 0,-4-1 48 16,-4-1 16-16,-5-2 1808 0,-4 1 352 0,-5-2 80 15,-6 0 16-15,-3-1-672 0,-4 0-128 0,-1 0-16 0,-3 2-16 16,0-4-1360-16,0 4-272 0,-1-3-48 0,4 1-16 15,6 0-800 1,4-2-160-16</inkml:trace>
  <inkml:trace contextRef="#ctx0" brushRef="#br0" timeOffset="29">12227 13129 22111 0,'-6'-5'1968'0,"1"0"-1584"0,2 1-384 0,3 2 0 0,2 0 576 0,-2 0 48 0,-2-4 0 0,0-3 0 16,-1-4-128-16,1-2-32 0,2 1 0 0,1 2 0 0,2 2 160 0,0 4 16 0,2-3 16 0,3 3 0 0,0 1 176 0,2 0 16 0,0 1 16 0,1 2 0 15,3 1-176-15,-2 2-48 0,-2-1 0 0,1 2 0 16,5 1-432-16,4 3-80 0,4 1-128 0,0 2 176 15,2-3-176-15,3 4 160 0,3-4-160 0,3 0 160 16,-1 2 528-16,3-3 96 0,8 1 32 0,4-1 0 16,4 0-80-16,1-1-16 0,-2-1 0 0,3 0 0 0,7-1-384 15,0 2-80-15,-6-4 0 0,-1 1-16 16,3 0-240-16,3 1 176 0,3 0-176 0,10-2 160 0,14 0-160 16,5 0 192-16,2 0-192 0,0 0 192 0,1 1-192 15,-2-1 0-15,-3 0 0 0,1 3 0 0,4-1 0 16,-1 2 0-16,-1-2 0 0,0 2 0 0,4-1 128 0,0 2-128 15,-3 0 192-15,5-2-64 0,5 0 0 0,1 0-128 16,2 0 192-16,-3 1-64 0,-1 2-128 0,2-2 0 16,2-2 0-16,-1 2 0 0,-1 4 256 0,-3-1-48 15,3 0 0-15,-3-1 0 0,1 3-208 0,0 1 176 16,-1 2-176-16,2 2 160 0,0 4-160 0,1-2 0 16,-2-1 0-16,1 1 0 0,0 3 0 0,-4-3 0 0,-7-4 0 15,8 4 0-15,7 0 192 0,-1 0-32 16,-8 0-16-16,6-1 0 0,7 1-144 0,-2 3 192 15,-7 1-192-15,1 0 192 0,4-2-192 0,1 3 0 0,1-1 0 0,-2 0 0 16,-3 1 256-16,-3 1-48 0,-8 0 0 16,4 3 0-16,5-3-208 0,-2 0 0 0,2 4 0 15,-4 2 0-15,-8-6 0 0,3 0 0 0,7 0 0 16,-2-3 0-16,-10 1 144 0,6-2-144 0,7 5 128 0,0-7-128 16,-19-4 0-16,12 2 0 0,19 2 0 15,3-2 0-15,-11-1 0 0,5-3 0 0,6 2 0 0,-1-2 0 16,-7 0 0-16,-3 0 0 0,3 2 0 0,-3-1 0 15,-4-1 0-15,-1 3 0 0,-2 0 0 0,1 0 0 16,1-1 0-16,-1 0 0 0,1 1 0 0,-1 0 0 16,2 2 0-16,-1-1 0 0,0-2 0 0,0 0 0 0,-2-2 0 15,4 0 0-15,1 3 160 0,1-5-160 16,-3 0 0-16,1 0 0 0,4 2 0 0,-2-4-192 0,1 4 192 16,0-4 0-16,3 1 0 0,-1 0 0 0,-4 4 0 15,-1 2 0-15,-1-6 0 0,-3 3 0 16,-1 1 256-16,-3 3 32 0,-3-2 16 0,2 0 0 0,5 2-304 15,-6 1 0-15,-11 1 128 0,5-3-128 0,8 2 0 0,7-1 0 16,5 3 0-16,0-1 0 0,0-2 0 0,2 1 0 16,5-2 0-16,0 2 0 0,0-4 0 0,0 0 0 15,4 2 0-15,-1-3 0 0,6 0 0 0,-1 2 0 16,-1 0 0-16,2 2 0 0,3 1 240 0,2-3-16 16,0 5 0-16,-1-2 0 0,-2 1-48 0,-5-2-16 15,-2-2 0-15,6 3 0 0,1 1-160 0,1 0 160 16,-7-3-160-16,5 0 160 0,1 5 16 0,-1-5 0 0,-8 0 0 15,8-1 0-15,6 6-176 0,4-4 192 16,2 1-192-16,-2 1 192 0,1-2-192 0,-3 0 0 0,1 0 0 16,1 1 0-16,0-3 0 0,2 2 0 0,4-2 0 15,-2 1 0-15,-5-1 0 0,4-1 0 0,5 1 0 16,-4 3 0-16,-11-2 0 0,1-1 0 0,4 4 0 16,-2-4 0-16,-4 2 0 0,-3 1 0 0,-1-2 0 0,-4 0 0 15,-6-1 0-15,1-2 0 0,-1 2 0 16,-5-2 0-16,-2 0 0 0,-5-1 0 0,0-2 0 0,-5 2 0 15,-7 0-240-15,-15-6 32 16,-15 1 0-16,-16-6 0 0,-10 0-624 16,16-1-128-16</inkml:trace>
  <inkml:trace contextRef="#ctx0" brushRef="#br0" timeOffset="30">12692 6407 30399 0,'-5'-7'2704'16,"3"1"-2160"-16,2 6-544 0,1-2 0 0,2 2 1408 0,1-1 160 0,1-2 32 0,4-3 16 0,3 0-1008 0,7-2-208 0,4 2-32 0,3 4-16 0,4-2-16 0,1 4 0 15,3 1 0-15,1 4 0 0,5 3 0 0,-2 1 0 0,-1 3 0 0,-1 1 0 0,2 6-16 0,-1-1-16 16,0 2 0-16,-1 1 0 0,-2-1-64 0,2 5-16 16,4 4 0-16,2 5 0 0,4 0-80 0,2 2-16 15,3 1 0-15,3 3 0 0,5 3 64 0,1-5 0 16,0 0 0-16,1 0 0 0,4-2-192 0,-5-2 160 15,-3 1-160-15,10 5 160 0,10 8 16 0,8 5 0 16,3 4 0-16,-3-3 0 0,-5-3 16 0,3 2 0 16,4 8 0-16,-3-1 0 0,-14-10 0 0,6 7 16 0,8 9 0 15,2 4 0-15,2-1-32 0,0-2-16 0,-4-9 0 16,3 5 0-16,3 5 0 0,0 2 0 0,3 0 0 16,0 0 0-16,-2-2-160 0,2-4 192 0,3 6-192 0,1-1 192 15,0 0-192-15,2 4 0 0,7 3 0 0,-1-3 0 16,-1-1 144-16,-2-5 160 0,-3-1 16 0,7 3 16 15,8 2-336-15,1 1 0 0,0 0 0 0,1-1 0 16,4 0 0-16,-3 0 0 0,-6 1 0 0,4 1 0 16,5 1 0-16,-3 0 0 0,-3-1 0 0,-5-6 0 15,-4-1 144-15,5 7-144 0,3 5 192 0,-1-1-192 16,-2-4 432-16,0 2-32 0,1 1 0 0,0 1 0 16,-8-6-176-16,6 3-32 0,7 2-16 0,-3-4 0 0,-5-3-176 15,0-1 0-15,7 4 0 0,-1-2 0 16,2 2 0-16,1-5 0 0,0-2 0 0,-1 2 0 0,1 0 0 15,0 2 0-15,3 0 0 0,-1 0 0 0,1 2 128 0,-2-4-128 16,-9-4 128-16,1 2-128 0,1 6 0 0,-4 2 0 16,-6 2 0-16,1-2 0 0,-2-1 0 15,-4 2 0-15,-3 4 0 0,-10-11 0 0,-11-8 0 0,10 10 0 16,15 8 0-16,2 2 0 0,-3-3 0 0,-1-1 0 16,4 2 0-16,-2-1 0 0,2 0 192 0,-3-1 144 15,2-2 48-15,1 3 0 0,2-3-192 0,-2 2-16 16,0 4-16-16,-1-6 0 0,-8-7-160 0,8 4 0 15,3 9 0-15,0 0 0 0,-4 3 0 0,1-3 0 16,4 0 0-16,-2-2 0 0,-2 1 208 0,-1-3 16 16,-3-2 0-16,3 1 0 0,5 1-80 0,-8-5-16 15,-10-7 0-15,10 6 0 0,11 7 0 0,-1-2-128 16,1 4 192-16,-4-3-64 0,1-4 64 0,-2-2 0 0,4 4 0 16,-5 0 0-16,-3 0-192 0,4-1 0 0,5-3 0 15,0 1 0-15,0 0 0 0,-2-1 0 0,-3-2 0 0,5 3 0 16,4 2 0-16,-1 1 0 0,-2-4 0 0,3 0 0 15,2 1 0-15,-1 0 0 0,0 3 0 0,2-1 0 16,1 1 0-16,0-4 0 16,-3-2 0-16,-1-3 0 0,-4-2 0 0,0 1-192 0,3 0 64 0,-5 1 128 15,-4-1-304-15,0-3 64 0,3-2 16 0,-5 1 0 16,-1 1 32-16,-4-6 0 0,-5-3 0 0,-2-4 0 16,-3 0-544-1,-1-3-96-15,-5-3-32 0,-7-3 0 0,-6-8-416 16,-6-3-96-16,-5-4-16 0,-8-5-19264 0</inkml:trace>
  <inkml:trace contextRef="#ctx0" brushRef="#br0" timeOffset="31">14254 5158 43311 0,'8'0'3840'0,"2"0"-3072"0,1 1-608 16,-2 1-160-16,0 2-592 0,2 0-160 0,10 2-16 0,13 5-16 0,13 5 592 0,9 4 192 0,3 5 0 0,-3 3 0 0,-4 1 0 0,-2-1 0 0,-1 0 0 0,-2 1 0 0,-1-1 0 16,-2 3 0-16,2 5 0 0,0-1 0 0,-4 2 0 0,2 1 0 0,5 7 0 0,1-1 0 15,3 3 0-15,2 0 176 0,2 1 0 0,-2-4 0 16,2 0 48-16,4 1 16 0,4 3 0 0,5 3 0 16,3 2-112-16,4 0-128 0,4 5 176 0,0-1-176 15,4 0 336-15,-1 0-32 0,-4-2-16 0,-3-3 0 16,-3 4-32-16,10 5 0 0,7 5 0 0,2 6 0 15,-3-4-32-15,-2-2-16 0,0-1 0 0,0 2 0 16,0 6-48-16,-1-3-16 0,1 5 0 0,-4-9 0 0,-8-9-144 16,7 6 0-16,8 4 0 0,4 2 0 0,1 2 0 0,1-2 0 15,6 2 0-15,-1-3 0 0,1-4 0 0,-11-7 0 16,-11-8 0-16,14 8 0 0,22 11 448 16,4 4 16-16,-2-2 0 0,-2-2 0 0,4 2-112 15,-3-2-32-15,-3 1 0 0,1 3 0 0,5-3-96 0,2 4-32 16,0 0 0-16,1-4 0 0,-9-5-192 0,6 6 144 15,4 5-144-15,2 0 128 0,3 2-128 0,-3-4 0 16,-2-1 0-16,1-3 0 0,1 4 0 0,-2 1 0 16,1 0 144-16,-1-1-144 0,-4-6 320 0,4 2-16 15,-1 4 0-15,-2-2 0 0,-9-3-144 0,10 5-32 16,4 0 0-16,2 0 0 0,-8-9-128 0,4 5 0 16,2 9 0-16,3 1 0 0,0-2 0 0,-3 1 0 15,-2-1 0-15,1-2 0 0,3 4 0 0,-2 3 0 16,-1 1 0-16,2-2 0 0,-2-2 0 0,1 4 0 0,1 3 0 15,1 1 128-15,6 0-128 0,-2-2 0 0,-5-1 0 16,3-1 0-16,-1 0 0 0,2 2 0 16,2 4 0-16,2-2 0 0,-2-3 0 0,-2 4 0 0,-2 0 0 0,-2-2 0 15,1-2 0-15,-3 2 0 0,0-1 0 0,0 4 0 16,3-1 0-16,-3 2 0 0,-1 0 0 0,2-1 0 16,4-3 0-16,-1 1 0 0,-1 5 0 0,-2-3 0 15,2-4 160-15,-2-2 48 0,-1 0 16 0,2 2 0 16,0 3 0-16,-2-6 0 0,-5-2 0 0,-14-8 0 15,-11-9-224-15,12 10 0 0,12 9 0 0,10 7 0 16,-1-7 0-16,-4 0 0 0,-6-3 0 0,0-1 0 16,2 1 0-16,-2-2 0 0,-4 0 0 0,2-3 0 15,-1-6 256-15,-1 1-64 0,-2 4 0 0,-3-1 0 0,-5-6 128 16,0-2 0-16,3 1 16 0,-4-7 0 16,-10-1-208-16,3 2-128 0,5 4 128 0,-5-2-128 0,-3-2 0 15,-1-2 0-15,-1-2 0 0,-2-5 128 0,-7-3-128 16,1 2 0-16,-1 4 0 0,-4-5 0 0,-3 2 0 0,-1-6 0 15,0 1 0-15,-4-1 0 0,-5-1 0 0,-3-2 0 16,-2-2 0-16,-5-5 0 0,-3-5 0 0,-4-3 0 16,-2 2 0-16,-3-3-128 0,-2 3 128 0,-9-6 0 15,-5-2 0-15,-2-1 0 16,-3-1-416-16,-5 0 0 0,-3-4 0 0,-3-1 0 16,-3-1-528-16,-4-4-96 0,-1 0-32 0</inkml:trace>
  <inkml:trace contextRef="#ctx0" brushRef="#br0" timeOffset="32">12734 8107 9215 0,'-11'0'816'0,"1"1"-656"0,4-1-160 0,2 0 0 16,2 0 400-16,-6 0 48 0,-4 3 16 0,-8-3 0 0,-5 0-464 0,-3 0 0 0,-2 0 0 0,3-3 0 0,-1 2 672 0,2-4 32 0,1 4 16 0,3-4 0 0,-2 1-384 0,4 0-80 15,4 2 0-15,-1-2-16 16,-4 1-640-16,-4-2-128 0,0 1-32 0,1 0 0 0,0 2 416 0,-1-1 144 15,0 2 0-15,1-2 0 0,2 1-176 0</inkml:trace>
  <inkml:trace contextRef="#ctx0" brushRef="#br0" timeOffset="33">12043 8070 16575 0,'-24'6'736'0,"16"-3"160"0,4-3-720 0,4 0-176 0,0 0 0 0,-3 0 0 16,-2 0 1968-16,-2 1 352 16,-2 1 80-16,1 2 16 0,0-2-224 0,3 0-32 0,5 3-16 0,3-4 0 15,3 4-1488-15,4-4-288 0,0 1-64 0,2-2-16 16,6 3-96-16,4-3-32 0,3 1 0 0,0 2 0 15,1-3-32-15,2 0-128 0,0 1 192 0,1 1-64 16,-1 1 400-16,2-2 80 0,1 2 16 0,-1 0 0 16,1 2 208-16,2-4 64 0,1 4 0 0,6 0 0 15,3 0-560-15,3 1-96 0,2 1-32 0,1-1 0 16,5 1-16-16,0 2 0 0,2 1 0 0,1 0 0 0,2-2 48 16,4 0 0-16,4 2 0 0,1 1 0 0,0-1-96 0,0 0-16 15,0-2 0-15,4 2 0 0,2-2 112 16,4 3 16-16,1-1 0 0,0-1 0 0,-5-2 64 15,6-1 0-15,7 1 16 0,3 2 0 0,1 0-208 0,1-2-128 16,-1-1 160-16,3 0-160 0,4 1 272 0,4 2-32 16,2 1-16-16,0-1 0 0,-3-3-80 0,-1 2-16 15,2 3 0-15,3-1 0 0,6-4 128 0,0 0 0 16,3 6 16-16,-3-4 0 0,1 0-48 0,5-1-16 16,10 5 0-16,-5-5 0 0,-21 2-16 0,10-3 0 15,12 4 0-15,2 0 0 0,-3 0-48 0,0 2-16 16,-2 1 0-16,2-3 0 0,-1 2 48 0,2 0 0 15,5 1 0-15,-1-1 0 0,0 2-176 0,1-2 128 0,3 0-128 16,-1 1 128-16,-2-3-128 0,2 2 0 0,1 0 0 16,-3 4 0-16,-6-2 0 0,2 1 0 0,2-3 0 0,-2 2 0 15,-3 1 272-15,0-2 32 0,-4-3 0 0,5 2 0 16,0 3-112-16,0-4-32 0,-3 4 0 0,2-1 0 16,3 3-160-16,0-1 0 0,-8-3 0 0,7 3 0 15,6 1 0-15,2 0 0 0,-11-1 0 0,9 1 0 16,4 1 0-16,3-1 0 0,3 1 0 0,-6-2 0 15,-3 2 0-15,1-2 0 0,6 0 0 0,-5 1 0 16,-5 1 0-16,0 1 0 0,6 0 0 0,-7 0 0 16,-6 1 0-16,5 1 0 0,6-4 0 0,-4 2 0 15,-1 2 0-15,-7-4 0 0,-3 4 0 0,6-2 0 0,6 3 0 16,-1-2 0-16,-11-1 0 0,7 2 0 0,5 2 0 16,2-4 0-16,-4 2 0 0,2-2 0 15,-1 3 0-15,5-2 0 0,9 1 0 0,-1 1 0 0,-3 2 0 16,3-3 0-16,0 1 0 0,-3-2 0 0,0 1 0 0,1 1 0 15,-2-2 128-15,0-1-128 0,0-1 0 0,0-1 0 16,2 4 0-16,-1-5 0 0,-3 1 384 0,2 1-16 16,3 4 0-16,-3-3 0 0,-3-1-368 0,3 2 0 15,0 0 0-15,3 4 0 0,2-2 0 0,-4 0 0 16,-4 2 0-16,1-2 0 0,-2 0 0 0,-1 2 0 16,-1 2 0-16,-1-4 0 0,-1 3 0 0,-1-3 0 15,-5 0 0-15,-1 0 0 0,2 3 0 0,-6-3 0 16,-9-4 0-16,2 3 0 0,5 1 0 0,-4 0 0 0,-3 3 0 15,-3-3 0-15,1 3 0 0,-8-5 0 0,-11-2 0 16,4 2 0-16,-1 1 0 0,0-1 0 16,-2-2 0-16,-6 1 0 0,-7-3 0 0,-7-4 0 0,-5-1 0 0,-6-2 0 15,-5 0-272-15,-6-2-32 0,-5-1 0 0,-8-2-23280 16</inkml:trace>
  <inkml:trace contextRef="#ctx0" brushRef="#br0" timeOffset="34">12929 5731 17503 0,'-5'-9'1552'0,"2"2"-1232"0,0 4-320 0,2-1 0 0,0 1 1280 0,1 3 208 16,0 0 48-16,1-2 0 0,-1 1 272 0,1-3 64 0,0 2 16 0,3 2 0 0,0 0-1184 0,2 2-256 0,4 2-32 0,0-1-16 0,3 4-400 0,1 1 0 15,5-1 0-15,-1 2 0 0,4 4 0 0,2 0 0 16,3 0 0-16,2 0 0 0,1 2 768 0,3-1 192 16,0 1 16-16,0-3 16 0,3-2 0 0,-1 0 0 15,1 2 0-15,1 1 0 0,2-1-304 16,3 4-64-16,2 0-16 0,-1 3 0 0,0-1-352 15,2 2-80-15,1-2-16 0,-7-1 0 0,-3-1 32 0,2-2 16 16,7 9 0-16,7-1 0 0,6 6-32 0,4-2-16 16,-2 5 0-16,1-2 0 0,2 3-160 0,-1-1 0 15,-2-3 0-15,-3-4 128 0,-4 3-128 0,6 1 0 16,2 5 0-16,1 1 0 0,0-2 0 0,-5-1 0 0,-9-6 0 16,7 2 0-16,5 7 0 0,6 0 160 15,2 1-160-15,0-1 160 0,1 5-160 0,-1-5 0 0,0-1 0 16,-2-3-176-16,-6-4 176 0,2 5 0 0,2 1 128 15,-1-1-128-15,-2 2 0 0,-4-5 0 0,0 0 0 0,-3 2 0 16,0 1 256-16,2 4 144 0,3-1 32 0,0 2 0 16,-1 4-224-16,0 1-32 0,-1-3-16 0,-3-4 0 15,-6-1-160-15,2-2 0 0,-1 1 144 0,4 4-144 16,3 4 0-16,-2 1 0 0,-2-4 0 0,0-1 0 16,0 2 0-16,0 2 0 0,0 1 0 0,1-3 0 15,-4-2 0-15,-1 1 0 0,0-2 0 0,-1 1 128 16,1 1-128-16,-3-5 0 0,-7-4 0 0,7 7 0 15,9 2 0-15,3 1 0 0,-3-3 0 0,1 0 0 0,2 0 0 16,-2 0 0-16,0 0 0 0,-3-3 0 0,1-1 320 16,-5-3 32-16,-6 1 16 0,5-1 0 0,5 9-48 15,1 2-16-15,0 1 0 0,0 0 0 0,-1 3-128 16,2-2-32-16,2 0 0 0,1-3 0 0,1-3-144 0,1 3 0 16,0 0 0-16,-2 0 0 0,-7-3 0 0,5 5 0 15,2 0 128-15,2 3-128 0,2 1 0 0,-2 0 0 16,-1-2 0-16,0 1 0 0,0 1 272 0,-3-3 32 15,-4-1 0-15,-1-1 0 0,3 3-112 0,3 2-32 16,5 4 0-16,-1-4 0 0,-3 0-160 0,1 0 0 16,3 7 0-16,-2-4 0 0,1-5 0 0,-2-1 0 15,-5-3 0-15,1 1 0 0,3 5 0 0,0 2 0 0,0 0 0 16,1 1 0-16,0 0 0 0,1-3 160 16,5 1 16-16,1-2 0 0,4 1 64 0,2 3 16 0,1 2 0 15,0-1 0-15,1-1-256 0,5 2 0 0,5 2 0 0,4 0 0 16,2 1 0-16,2-3 0 0,-2-2 0 0,-5-5 0 15,-4-1 0-15,9 6 0 0,5 4 0 16,3-1 0-16,1 5 0 0,0-6 0 0,-1 2 0 16,-3-4 0-16,-10-5 192 0,3 1-48 0,6 3-16 15,2 3 0-15,1 2 256 0,-3 0 32 0,-1 2 16 0,-1-2 0 16,4-1-432-16,2 1 128 0,0 0-128 0,-1-4 0 16,-5-3 0-16,6 5 0 0,5 4 0 0,0 0 0 15,-3 1 0-15,-1-1 0 0,4-1 0 0,-3 2 0 16,2-1 0-16,-3-3 0 0,-2 1 0 0,1 2 0 15,-3-1 0-15,1 4 0 0,-1-2 0 0,-1-1 0 0,-3-2 0 16,1 1 0-16,1 1 0 0,-1 2 0 0,-1 0 0 0,-3 2 0 16,4 0 0-16,-2-2 0 0,-2-2 0 0,-1 0 0 15,-2 4 0-15,-1-7 0 0,-3-4 0 0,4 5 0 16,5 5 128-16,-1-2-128 0,-2 3 400 0,4-4 48 16,4 0 16-16,2-2 0 0,2 3-208 0,-1-3-64 15,0 0 0-15,2-1 0 0,5 1-192 0,-2 2 0 16,-2-2 0-16,-1-4 0 0,3 0 0 0,0 1 0 15,1-1 0-15,-3-1 0 0,-5-3 0 0,3 2 0 16,2 4 0-16,-2-3 0 0,-4 1 0 0,0 0 0 16,-1-3 0-16,-2 1 0 0,-2-2 0 0,-4 2 0 15,-3-1 0-15,0 1 0 0,3 2 0 0,-2-3 0 0,0 3 0 16,-3-2 0-16,-1 2 0 0,2-1 0 0,0-3 0 16,2-1 0-16,-3-3 0 0,0 1 0 0,-5 0 0 15,-2-6 0-15,-4 0 0 0,0-1 0 0,-1-1 0 0,-3-1 0 16,-7-5 0-16,-6-1 0 0,-5-2 0 0,-5-2 0 15,-4-2 0-15,-3-2 0 0,-3 0 0 0,-4 0 0 16,0-5 0-16,-6 1 0 0,-1-4 0 0,-4 1 0 31,-2-3-1008-31,-4 2-80 0,-1 0-32 0,-3-2-22432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5T17:19:47.661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12845 6191 35935 0,'-6'-6'3200'0,"1"4"-2560"0,3-2-512 0,3 4-128 0,0 0 1152 0,0 0 224 0,1-4 32 0,-1-2 16 16,0 0-1104-16,3 0-320 0,1 0 144 0,1 1-144 0,1 1 144 0,4 3-144 0,2-2 192 0,2 3-192 0,2 3 0 0,3 0 0 0,1 4 0 0,0-1 0 0,1 1 0 0,-1 3 0 15,-4-1 0-15,3 3 0 0,4 2 0 0,2 3 0 16,-2 5 0-16,4 1 0 0,1-1 192 0,2 1-32 16,1 1 0-16,2-2 0 0,0-2 208 0,5 5 32 15,5 3 16-15,3 1 0 0,4 5-96 0,5 1-32 0,2 3 0 16,5-2 0-16,2 1-288 0,5-1 0 0,4 3-128 15,4 2 128-15,4 1 0 0,3-1 0 0,-6-5 0 16,-3 1 0-16,2 0 0 0,8 5 0 0,6 8 0 0,4 4 0 16,1 1 0-16,1 0 0 0,1 2 0 0,-5-5 160 15,-6-3 128-15,4 3 32 0,7 2 0 0,5 0 0 16,-1 3-32-16,4 2 0 0,7 7 0 16,1-4 0-16,0-3 0 0,-4 0 0 0,2 2 0 0,-3-2 0 15,-7-4-144-15,10 4-16 0,10 4-128 0,4 0 192 16,-2 1-192-16,1 0 0 0,-1-5 0 0,-6-2 0 15,-4-5 0-15,12 5 0 0,12 4 0 0,5 1 0 16,5 0 0-16,-2-4 0 0,-1 2 0 0,-2-6 0 16,-1 2 0-16,-1 1 0 0,0 3 0 0,1-3 0 0,3 0 0 15,0-3 0-15,1-1 0 0,-2 2 0 0,-5 4 192 0,-5-2-64 16,-4-4-128-16,11 8 192 0,8 4 128 0,3 2 0 16,0-4 16-16,-3 0 0 0,-4-2-336 0,1 3 128 15,3 4-128-15,0-1 0 0,2 2 0 0,-2-1 0 16,0 0 0-16,-7-7 0 0,-3-1 0 0,3 6 128 15,2 3-128-15,1 0 0 0,0 2 0 0,-1-2 0 16,-5-6 0-16,3 7 0 0,1 3 0 0,4 1 0 16,2 1 0-16,-2-2 0 0,-3-1 0 0,0-2 0 15,1 0 0-15,-6 1 0 0,-4 2 0 0,6 3 0 16,6-3 0-16,-9-7 0 0,-14-6 0 0,14 8 0 16,15 10 0-16,2 1 0 0,-2-4 0 0,-4-1 0 0,-3 1 0 15,-1-2 0-15,-9-7 144 0,4 5 64 16,0 7 16-16,0-5 0 0,1-3 96 0,-1-1 32 0,-1 1 0 15,-2-1 0-15,0 4-176 0,-4-1-48 0,-5-6 0 0,6 1 0 16,1 2-128-16,-3-4 192 0,1 0-192 0,-7-2 192 16,-1 0-192-16,-3 0 0 0,-4-6 0 0,1 1 128 15,-1-2-128-15,0-1 192 0,-3-1-192 0,2 2 192 16,-1 2 0-16,2 1 16 0,1-2 0 0,-5-4 0 16,2-2-208-16,-3-4 0 0,-1-3 0 0,-2 1 0 15,-3-1 0-15,-4 1 0 0,-4-2 0 0,-3-1 0 16,1-1 0-16,-5-5 0 0,-7-3 0 0,-6-1 0 15,-8-3 0-15,-6-1-240 0,-5-3 48 0,-8-3 16 16,-6-2-1104-16,-8-1-240 0,-5-3-32 0,-11-4-16 16</inkml:trace>
  <inkml:trace contextRef="#ctx0" brushRef="#br1" timeOffset="8407.44">16125 7836 18431 0,'-4'0'1632'0,"1"-2"-1312"0,2 2-320 0,1 0 0 0,0 0 0 0,-1 0 0 0,-3 0-160 0,-1-2 160 16,0 2-160-16,-1-3 160 0,1 1-128 0,0 1 128 0,2-2 0 0,0 0 176 0,2-1-16 0,0-1 0 0,1 2 352 0,0-1 80 0,2 0 16 0,-1 2 0 0,2 2-208 16,-2-3-32-16,2 2-16 0,-3 1 0 0,1 0 160 15,0 1 16-15,0 2 16 0,-1-3 0 0,-1 2 416 0,0 2 96 16,1-4 16-16,0 0 0 0,0 0-64 0,0 0-16 15,-13 16 0-15,11-13 0 0,-1 0-176 16,2-2-48-16,1 1 0 0,0-2 0 0,0 1-144 0,3-1-48 16,0-1 0-16,2-2 0 0,-1 1-192 0,2-2-64 15,0-2 0-15,1 2 0 0,0-2 80 0,0 0 16 16,-2 2 0-16,0-2 0 0,0 0-160 0,-2 1-16 16,-1 4-16-16,-1-3 0 0,1 3 16 0,-1-1 0 15,-1 4 0-15,0-2 0 0,0 0-48 0,-1 1 0 16,1-1 0-16,-2 1 0 0,2-1 32 0,0 0 0 15,0 0 0-15,0 0 0 0,0 0-96 0,0 0 0 16,0 0-128-16,0 0 192 0,0 0-192 0,0 0 0 16,19-7 0-16,-14 4 0 0,0 1 0 0,0-2 0 15,0 0 0-15,-1 2 0 0,2-2 0 0,-4 0 0 0,1 2 0 0,-2 2 0 16,0 0 0-16,-1-3 0 0,0 3 0 0,-1 0 0 16,0 0 0-16,-3 0 0 0,0 0 0 0,-1 3 0 15,2-2 240-15,-1 2-48 0,-1-1-16 0,-1 2 0 16,0-2-176-16,1 2 0 0,0 0 0 0,0-2 128 15,0 2-128-15,2-2 0 0,1 2 0 0,1-1 0 16,-1 0 0-16,2-3 0 0,-1 3 0 0,0 0 0 16,1 0 0-16,-1 1 0 0,1-2 0 0,0 2 0 15,-2 0 0-15,2-1 0 0,-1 2 0 0,1-1 0 16,0-2 0-16,1 2 0 0,1 0 0 0,0-2 0 16,1 1 0-16,0 0 0 0,0 1 0 0,-1-1 0 0,1 0 0 15,0 0 0-15,0 1 0 0,1-1 0 0,-2 1 0 0,1-2 0 16,0 2 0-16,0-1 0 0,-1-3 0 0,2 0 0 15,-2 2 0-15,2-2 0 0,0 0 0 0,0 0 0 16,0-2 0-16,0-2 0 0,1 1 0 0,0 1 0 16,-1-2 0-16,1 1 0 15,-2-1 0-15,1-1 0 0,0 1 0 0,-2-2 0 0,2 2 0 0,-3 1 0 16,2-2 0-16,-3 1 0 0,-2 0 0 0,1 2 0 16,-1-1 0-16,-2 2 0 0,-1-3-176 0,0 2 48 15,-2-2 0-15,-2 2 0 0,-1 2 128 0,-1 0 0 16,-1 2 0-16,-1-1 0 0,0 3 0 0,0 1 0 15,0-1 0-15,-1 2-128 0,3-2 128 0,0 2 0 16,1-1 0-16,0 0-128 0,3 1 128 0,1-1 0 16,1 1 0-16,0 0 0 0,2 2 0 0,1-2 0 0,-1 0 0 15,2 0-128-15,1 2-48 0,1-2 0 0,0-1 0 0,3-2 0 16,0 1 32-16,1-1 0 0,1-2 0 0,1-1 0 16,1 0 16-16,-1-1 0 0,2-3 0 0,0-2 0 15,-1 1 0-15,0-1 0 0,0 1 0 0,0-2 0 16,-2 1 128-16,0 0 0 0,0 0 0 0,-1 0 0 15,-1 2 0-15,0-2 0 0,-1 1 128 0,-1 1-128 16,0 0 192-16,-1 1-48 0,-1 0 0 0,-1 1 0 16,1 2 48-16,-1-1 0 0,0-2 0 0,1 3 0 15,0 0-48-15,0 0 0 0,1 0 0 0,0-4 0 16,0 4-144-16,1-2 0 0,-2 2 0 0,0 0 0 16,0 0 0-16,0 0 0 0,0 0 0 0,0 0 0 15,12-19 0-15,-12 18 0 0,-1-1 0 0,-2-2 0 16,-1 4 0-16,1-3 0 0,-1 1 0 0,0 2 0 0,-2-1 0 15,0 1 0-15,0 1 0 0,0 1 0 0,-1-2 0 16,3 3 192-16,-1 1-192 0,0-2 192 0,0 2-192 16,1-3 0-16,1 2 0 0,1 3 0 0,-2-4 0 0,2 4 0 15,-2 1 0-15,2-4 0 0,-2 3 0 0,0 1 0 16,1-4 0-16,-2 4 0 0,1-1 0 0,0-3 0 16,0 0 0-16,2 1 0 0,1-2 0 15,-1-2 0-15,2 1 0 0,2-1 0 0,-1-1 0 0,0 1 0 16,2 0 0-16,-1 0 0 0,2 1 0 0,1 2 0 15,0-3 0-15,1 2 0 0,0 2 0 0,0 2 0 16,2 0 0-16,0 0 0 0,2 1 0 0,0-1 0 16,-1-1 0-16,1 0 0 0,1-2-128 0,-3 0 128 15,1-2 0-15,-1-1 0 0,-1-1 0 0,-1 1 0 16,-1-3 0-16,0 0 0 0,-2 0 0 0,-1 0-176 0,-1-1 176 16,-1 1-128-16,0-3 128 0,0 2 0 0,-1-2 0 15,0-2 0-15,-2 0 0 0,1-3 192 0,-1 1-32 0,0 0-16 16,-1 0-144-16,-1-2 0 0,1 2 144 0,-2-2-144 15,1-1 0-15,-2 4 0 0,-1-1 0 0,1 1 0 16,1 3 0-16,0 2-288 0,1 2 48 0,-2 2 16 31,4 0-512-31,-1 2-96 0,2-1-32 0,-1 2 0 0,3-1-1168 0,1 2-224 16</inkml:trace>
  <inkml:trace contextRef="#ctx0" brushRef="#br1" timeOffset="9632.94">16130 8064 2751 0,'-2'-3'256'0,"1"2"-256"0,1 1 0 0,0-3 0 0,0 3 352 0,0 0 32 0,0-2 0 0,-1-2 0 0,1-2 176 0,-1 0 32 0,-2-1 16 0,2 0 0 0,-2 1-208 0,1 2-32 0,0-2-16 0,-2 1 0 0,1 4-64 0,0-4-16 16,-1 4 0-16,1-2 0 0,1 2 1296 0,1-1 256 15,-2-1 48-15,1 2 16 0,1-1 480 0,-2-1 112 16,2 2 16-16,1-2 0 0,0 1-1024 0,0-2-192 16,0 2-32-16,0-2-16 0,0 0-384 0,1 1-80 15,0-4 0-15,1 2-16 0,-1 2-176 0,0-3-48 0,-1 2 0 16,0 0 0-16,-1 2-80 0,0-2 0 16,-1 1-16-16,-1 1 0 0,0 1-224 0,-1 1-32 0,1-3-16 15,-2 3 0-15,0 0 32 0,1-2 0 0,-1 1 0 0,1 1 0 16,2 0 64-16,-1 0 32 0,1 0 0 0,1 1 0 15,1 1 272-15,-1-2 48 0,2 4 16 0,-1 1 0 16,2-1-288-16,1 4-48 0,-1 0-16 0,2 0 0 16,0 2-272-16,-1 0 0 0,1 3 128 0,1-1-128 15,0 4 0-15,-1-2 0 0,-2 0 128 0,1 2-128 16,-1 3 0-16,-1 0 0 0,2 3 0 0,-3 0 0 16,0 4 144-16,-1 0-144 0,-1 1 0 0,2-1 144 15,-1 1-144-15,-1-3 0 0,2-2 0 0,-2-1 128 16,2-2-128-16,0-3 0 0,3-3 0 0,-1 2 0 0,2-2 0 15,1 0 0-15,0-4 0 0,0 1 0 16,2-4 0-16,-1 0 0 0,1 0 0 0,-2-2 0 0,0-1 0 16,-1-3 0-16,0 1 0 0,0 1 0 0,0-2 0 0,-1 0 0 15,0 0 0-15,-2-3 0 0,1 3 0 16,1-5 0-16,-1 3 0 0,-2-4 128 0,2 1-128 0,-4-1 0 16,2-1 0-16,-1-2 0 0,0-1 0 0,-3-4-144 15,2 2 144-15,-3-4 0 0,1 1-144 16,-1-5 144-16,1-1 0 0,0-2-144 0,0-2 144 0,0-1 0 15,2 1 0-15,-1 1 0 0,1-2 0 0,2 1 0 16,0 0 0-16,0-1-128 0,1 2 128 0,-1 4 0 16,0 1 0-16,-1 3 0 0,-1 0 0 0,1 4 0 15,0 2 0-15,-1 1-128 0,-1 2 128 0,1 1 0 16,-2-1 0-16,0 1 0 0,0 0 160 0,1 2-32 0,-1 2-128 0,2-2 192 16,-1 2-192-16,1-2 144 15,0 4-144-15,1-3 128 0,0 3-128 0,1-2 0 0,1 1 0 16,-1 1 128-16,3 0-128 0,-1-3 0 0,-1 6 0 15,-1-3 0-15,0 0 0 0,8 18-176 0,-6-7 176 0,2 7-192 16,-2 2 192-16,0-7 0 0,-1 2-144 0,0 1 144 16,0 3 0-16,-1 7 0 0,0 11 0 0,0 3 0 15,-1 1 0-15,-1 1 0 0,-1-3 0 0,1-6 0 16,0-3 128-16,1-4-128 0,-1-2 0 0,-1 1 128 16,1-3-128-16,1-3 0 0,-2-3 0 0,3 0 0 15,0-4 208-15,0-2-32 0,0-1-16 0,1-3 0 16,3-2-32-16,-2-2 0 0,3 2 0 0,-1-4 0 15,0 0-128-15,1 0 0 0,-1-2 0 0,-1-2 128 16,2-2-128-16,-1 0 0 0,1-7 0 0,-3 0 0 0,1-6-320 16,-2-3-64-16</inkml:trace>
  <inkml:trace contextRef="#ctx0" brushRef="#br1" timeOffset="11748.33">16859 6969 11967 0,'-4'-2'1072'16,"2"-1"-864"-16,2 2-208 0,0-3 0 0,1 3 304 0,-1 0 16 0,0-3 0 0,-1-4 0 0,1-2 704 0,1 0 128 0,0 1 48 0,2-1 0 0,-2 4 576 0,2 0 112 16,0 2 32-16,-1 2 0 0,0-2-672 0,1 1-128 15,0 3-32-15,0-2 0 0,-2 4-128 0,0-2-16 16,2 0-16-16,-3 3 0 0,1 1-688 0,-1-2-240 0,1 2 144 15,-2 0-144-15,1-2 256 0,-1 1-16 0,1-2-16 0,0-1 0 16,-2 0 128-16,2 0 32 0,0 0 0 0,0-1 0 16,0 1 128-16,0 0 48 0,2 0 0 0,-2 0 0 15,0 0-256-15,0 0-48 0,0 0-16 0,0 0 0 16,0 0-240-16,0 0 0 0,0 0 0 0,0 0 0 16,0 0 256-16,0 0 64 0,-21-5 16 0,14 5 0 15,0 0 64-15,0 0 16 0,-1-2 0 0,1 2 0 16,-1 0-32-16,1-2 0 0,1-1 0 0,1 2 0 15,2 1-384-15,1 0 0 0,2 0 0 0,0 0 0 16,2 0 0-16,1 0 0 0,0 4 0 0,1-2 0 16,1-2 0-16,1 4 0 0,2-1 0 0,0-3 0 15,0 3 0-15,-1-3 0 0,1 4 0 0,-1-4 0 16,1 0 0-16,-1 0 0 0,0-3 0 0,0 2 0 0,-1-1 0 0,0 1 0 16,0-4 0-16,-1 1 0 15,0 0 0-15,-1-1 0 0,-1 1 0 0,0 1 0 0,-1-1 0 0,-4-1 0 16,1 1 0-16,-3 2 0 0,0-2 128 0,0 1 0 15,-2 0 0-15,0-1 0 0,0 1 176 0,0-2 16 16,1 1 16-16,0 0 0 0,1 2-208 0,0-2-128 16,2-1 128-16,0 4-128 0,0-3 0 0,0 2 0 15,1-1 0-15,-1 2 0 0,2 1 0 0,-1 0 0 16,1 0 0-16,-1 0 0 0,1 1 0 0,0 2 0 16,-1-1 0-16,-1 2 0 0,2-4 0 0,0 0 0 15,0 0 0-15,0 0 0 0,0 0 0 0,0 0 0 16,0 0 0-16,0 0 0 0,0 0 0 0,-12 16-160 0,10-16 160 15,-1 0-160 1,2 0-288-16,0 2-64 0,-1-2-16 0,2 2-17792 0</inkml:trace>
  <inkml:trace contextRef="#ctx0" brushRef="#br1" timeOffset="14295.34">16879 7093 4607 0,'-6'0'400'15,"0"0"-400"-15,3-3 0 0,2 2 0 0,0 1 768 0,-2 0 64 0,-2-2 0 0,-2-2 16 0,-2 2 112 0,0-5 0 0,2 4 16 0,1-3 0 0,1 2-64 0,2-1-16 0,2 1 0 0,0 0 0 0,1 4 144 0,1-5 32 0,0 4 0 0,1-2 0 16,1-2 128-16,0 1 16 0,2-2 16 0,-1-2 0 16,0 2-304-16,0 1-64 0,0-1-16 0,0 0 0 15,-1 1 0-15,0 0 0 0,-1-1 0 0,-1 2 0 16,-1 0 48-16,0-2 0 0,0 2 0 0,0-1 0 15,-1 2-320-15,0-3-48 0,0-1-16 0,-2 0 0 16,1 1-64-16,-1 0-32 0,1 1 0 0,-1 1 0 16,1 0 48-16,-1 1 16 0,2 3 0 0,-1-3 0 15,1 3 32-15,-1 0 16 0,2 0 0 0,0 0 0 0,0 3-288 16,2-3-64-16,-1 3-16 0,0-2 0 16,-1-1-160-16,0 0 0 0,0 0 0 0,0 0 0 15,0 0 0-15,0 0 0 0,11 18 0 0,-10-17 0 0,-1 3 240 0,0 1 16 16,-1 1 0-16,1 0 0 0,-1 0-80 0,0 2-16 15,-1 2 0-15,2-2 0 0,-1 1-160 0,0 1 0 16,1 2 0-16,1 2 128 0,0-2-128 0,1 0 0 16,1 5 0-16,1 1 128 0,1 2-128 0,0 1 0 15,1-1 0-15,-2-2 0 0,1-2 0 0,-1 0 0 16,0 3 0-16,1-1 0 0,-1 2 0 0,0 0 0 16,-2 1 0-16,0-1 0 0,-1-2 0 0,-1 3 0 15,-1 2 0-15,-1-1 0 0,1 0 144 0,0 0-144 16,0 1 160-16,-1 1-160 0,1-4 336 0,1 2-16 15,1 1-16-15,1 1 0 0,0-1-304 0,1-3 0 16,0 1 0-16,1-2 0 0,0 0 0 0,-1-1 0 16,1 1 0-16,0 1 0 0,-2-2 0 0,2-2 0 15,-2 0 0-15,0 1 0 0,0 1 0 0,-2 1 0 0,0-2 0 0,-1 0 0 16,0 3 0-16,-2-4 0 0,-1 5 0 16,1-4 0-16,-1 2 0 0,0 0 0 0,2-3 0 15,-2 0 0-15,2-1 160 0,-1 1-160 0,1-4 128 0,1 2-128 16,1-2 320-16,1-2 0 0,1 1-16 0,2 0 0 15,-2 0-304-15,3-1 0 0,0 0 0 16,0 0 0-16,1 0 0 0,-2-2 0 0,2 1 0 0,-1-1 0 16,-2 0 0-16,0 0 0 0,1 0 0 0,-1 2 0 15,-1-1 0-15,-1-3 0 0,1 1 0 0,-2 2 0 16,1-3 0-16,-1 0 0 0,0-1 0 0,0 0 0 16,1 2 0-16,-1-6 0 0,1 4 0 0,1-4 0 0,-1 1 0 15,0 1 0-15,0-3 0 0,0 0 0 0,1 0 0 16,-1 0 0-16,0-3 0 0,0 3 0 0,-1 0 0 0,0 0 0 15,0 0 0-15,0 0 0 0,0 0 0 0,0-22 0 16,-1 18 0-16,0-2 0 0,0 4 0 0,-2-2 0 16,2 2 0-16,-1-2 0 0,0 4 0 0,1-4 0 15,0 3 0-15,0 0 0 0,-1 1 0 0,2 0 0 16,-1-3 0-16,1 2 0 0,0 1 0 0,0 0 0 16,0 0 0-16,0 0 0 0,0 0 0 0,0 0 0 15,0 0 0-15,0 0 0 0,0 0 0 0,-4-25 0 16,3 22 0-16,0-4 0 0,-2 1 0 0,2-2 0 15,-1 1 0-15,-1 1 0 0,2 0 0 0,-3 0 0 16,1 0 0-16,-1 1 0 0,0 2 0 0,0 1 0 16,1 0 0-16,-2 2 0 0,2 2 0 0,-2 0 0 0,0 4 0 15,1 2 0-15,-3 3 0 0,2-1 0 0,0 3 0 16,-1 2 0-16,3-2 0 0,-1 3 0 0,1-3 0 16,3 2 0-16,2-1 0 0,-1 1 0 0,3-6 0 15,2 1 0-15,0 0 0 0,0 1 0 0,3-3 0 0,-2 0 0 16,-1-1 0-16,2 0 0 0,0-1 0 15,0 0 0-15,1 1 0 0,-1-5 0 0,0 2-128 0,-1-2 128 16,-1-2 0-16,-1 0 0 0,0-2 0 0,0 2 0 16,-1-4 0-16,-2 2 0 0,1-2 0 0,-1 0 0 15,-1-1 0-15,1-1 0 0,-2 0 0 0,0-2 0 16,0 2 0-16,-2-4 0 0,1-2 0 0,-1 0 0 16,0-2 0-16,0-1 0 0,0-1 0 0,-1 1 0 15,1 2 0-15,-2-2 0 0,0 1 0 0,-1-1 0 16,1 4 0-16,0 3 0 0,-1-1 0 0,0 5 0 0,0 1 0 15,0 3 0-15,0 0 0 0,-1 1 0 0,2 1 0 0,0 1 0 16,2-2 0-16,-1 1 0 0,2 2 0 0,0 1 0 16,0 0 0-16,-1 0 0 0,2 1 0 0,0 0 0 15,2 2 0-15,-1 0 0 0,0 0 0 0,1 3 0 16,2-1 0-16,0 2 0 0,1-2 0 0,0 0 0 16,0 2 0-16,1 1 0 0,-1 0 0 15,1 0 0-15,0-1 0 0,-1 0 0 0,1-2 0 0,1 0 0 16,-1-1 0-16,0-2 0 0,1 0 0 0,1-3 0 15,-1 0-128-15,1-4 128 0,-2 0 0 0,-1-4 0 16,-2 2 0-16,0-4 0 0,-1 2 0 0,-3-5 0 0,0 2 0 16,-3-2 0-16,-1 1 0 0,0-2 0 0,-1 2 0 15,-1-3 0-15,-1 4 0 0,1-3 0 0,-1 1 0 16,1 2 0-16,1 1 128 0,0 0-128 0,1-1 0 16,1 2 0-16,0 2 0 0,2 1 0 0,-1 2 0 0,1 0 0 15,-1 2 0-15,2 1 0 0,-1 4 0 16,0 1 0-16,0 1 0 0,0 1 0 0,0 0 0 0,0 2 0 15,-3 0 0-15,1 1 0 0,2 0 0 0,-2 0 0 16,3 0 0-16,-2-2 0 0,3 1 128 0,1-4-128 16,2 1 0-16,1-5 0 0,1 2 0 0,3-5 0 15,-2 1 0-15,3-2 0 0,0 0-128 0,-1-3 128 16,2-3 0-16,0-1 0 0,0-2 0 0,-1-1 0 16,-2-1 0-16,-1-2 0 0,-2 0 0 0,-1 3 0 15,-3-3 0-15,-3 3 0 0,-1 2 0 0,-2 0 0 0,0 2 0 16,-3 4 0-16,1-2 0 0,-1 1 0 0,0 3 0 15,1-2 0-15,-1 2 0 0,-1 2 0 0,3-2 0 0,1 0 0 16,-3 3 0-16,4 1 0 0,1-2 0 0,1-2 0 16,1 4 0-16,2-4 0 0,2 2 0 0,0 0 0 15,2 0 0-15,1-2 0 0,1-4 0 0,1-2-256 16,3-5 80-16,1-6-19200 16</inkml:trace>
  <inkml:trace contextRef="#ctx0" brushRef="#br1" timeOffset="15744.96">18009 8813 7759 0,'-2'-7'688'0,"-1"2"-560"0,3 3-128 0,0 2 0 0,0 0 0 0,-1-2 0 0,0-4 0 0,-1 0 0 0,0-4 0 0,0-3 0 0,-1 3 0 15,1 1 0-15,0 0 0 0,1 3 0 0,-1-2 0 0,0 2 0 0,0 0 0 0,-1-3 0 16,1 6 0-16,-2-4 0 0,2 4 0 0,-2-2 0 15,2 1 576-15,-1 0 192 0,-1-1 64 0,2 0 16 16,-2 0 912-16,2 2 176 0,-1-3 48 0,0 2 16 0,0-2-736 0,1 2-160 16,-1-2-16-16,2 3 0 0,-2 3-304 0,2-2-64 15,-1 1-16-15,-2 1 32 0,0 1 64 0,2 1 16 16,-1 1 0-16,2 1 16 0,0-2 288 0,0 2 48 16,-1-1 16-16,2 4 32 0,0-1-432 0,0 0-80 15,2 3 0-15,-1 1 0 0,-1 2-400 0,1-1-96 16,2 0-16-16,-2 0 32 0,1 2-224 0,1-2 128 15,-1 2-128-15,1-4 128 0,-2 1-128 0,1-3-208 16,1 2 48-16,-3 0 160 0,0-4-256 0,0 1 64 16,0-1 0-16,-1-2 48 0,1 1-16 0,0-1 0 15,-2-3 0-15,2 0 32 0,-1-3 128 0,1 2 0 16,-1-4 0-16,1-1 0 0,-1 0 448 0,1 6 96 16,-4-20 16-16,3 7 0 0,-3 0-320 0,2-3-64 15,-1-2-16-15,-1 2 0 0,1 3-160 0,-2 0 0 0,1 1 0 16,0 3 0-16,1 4 0 0,0-1 0 0,2 1 128 15,-2 4-128-15,2 1 0 0,0 0 0 0,1 4 0 0,0-2 128 16,0 2 128-16,0 2 0 0,0 2 16 0,0 0 0 16,0 2 16-16,0 2 0 0,1 1 0 0,0 3 0 15,2 2 32-15,-2-1 16 0,0 1 0 0,2-2 0 16,-1-2-144-16,1 1-48 0,-1-2 0 0,2-2 0 16,0-3-144-16,-2-2 0 0,1 0 0 0,-2-3 0 15,0 0 0-15,0 0 0 0,1-3 0 0,-2 0 0 16,0-3-256-16,-2 0 80 0,2-4 16 0,-1 1 0 15,1-4-384-15,-1-1-80 0,-2-2-16 0,1-2 0 16,1 1-528-16,-1-2-112 0</inkml:trace>
  <inkml:trace contextRef="#ctx0" brushRef="#br1" timeOffset="18961.91">20216 9037 18431 0,'-3'1'1632'16,"-1"-1"-1312"-16,1 0-320 0,2 0 0 0,0 0 608 0,-1 3 48 0,-2-3 16 0,-2 0 0 0,-2 2-416 0,1-2-64 0,1 0-32 0,1 0 0 0,2 0 736 0,1 0 128 0,2-2 48 0,1 2 0 15,3 0-736-15,-1-3-144 0,2 2-16 0,2 1-16 16,-1-4 160-16,0 2 48 0,0 2 0 0,-1-4 0 16,0 4 368-16,0 0 80 0,-1 1 16 0,-3 3 0 15,0 1-288-15,-1 2-48 0,0 8-16 0,-2 4 0 16,-1 7 208-16,1 5 32 0,-2 3 16 0,0 5 0 15,2 5-544-15,-1-3-192 0,1 3 0 0,1-5 144 16,-1-5-144-16,1-2 0 0,2-1 0 0,2-2 128 16,-1-1-128-16,2-8 0 0,2 1 0 0,-1-5 0 15,1 0 0-15,2-6 0 0,-2-1 0 0,-1-2 0 16,0-2 0-16,-1-1 0 0,-2-2 0 0,-1-2 0 0,0-2-240 0,1-1 80 16,-2 2 16-16,0-5 0 15,-3 0-1008-15,2-3-208 0,-1-1-48 0,-2-2 0 0,0-2 832 16,0-1 176-16,1-1 16 0,-1 0 16 0,0-5 368 0,1 1 288 15,-1 1-48-15,0-6-16 0,0-1-32 0,1-2 0 16,0-1 0-16,0-2 0 0,0 3-64 0,1-4-128 16,-1 1 176-16,1 5-176 0,-2 3 336 0,0 2-32 15,1 5-16-15,-4 0 0 0,1 1 96 0,-1 4 32 16,-1 0 0-16,0 1 0 0,-1 3-416 0,0-2 128 16,-1 6-128-16,1-4 0 0,1 5 208 0,1-1-32 15,-1 2-16-15,2 1 0 0,0 0 288 0,1 0 48 16,1 1 16-16,2 2 0 0,1 1-288 0,1-2-48 15,0 4-16-15,2-2 0 0,1 5-160 0,0 0 0 16,2 0 0-16,1 5-176 0,-1-2 176 0,3 7 0 16,0 0 0-16,2 9 0 0,0-2 0 0,1 6 0 0,3 5 0 15,-2-3 128-15,2 1-128 0,-2-5 0 0,3 1 0 0,-3-3 128 16,1-3-128-16,-2-3 0 0,1 0 128 0,-1-6-128 16,-1-2 0-16,0 1 0 0,0-3 0 0,-1-2 0 15,-2-2 0-15,1 0 0 0,-1-4 0 0,-1 1 0 16,-1-4 0-16,0-1-160 0,-1 3 160 0,0-7 0 15,-2 1-576-15,0-5-16 16,1 0 0-16,-3-4 0 0,0-3-96 0,-1-2-16 0,-2-2 0 16,1-5 0-16,-2-1 576 0,0-4 128 0,-1-3 0 0,-1-2 0 15,0-2-320-15,0-3-48 0,-2-4 0 0,2 1 0 16,-2 1-288-16,0-2-64 0,1 2-16 0,-2 5 0 0,0 2 320 16,1 3 64-16,0 5 16 0,1 1 0 0,-2 7 64 15,2 4 16-15,-2 4 0 0,2 1 0 0,1 6 256 16,-1-1 0-16,2 5 0 0,1 3 144 0,0 5 272 15,1 0 48-15,1 10 16 0,3 1 0 0,0 1-256 0,3 7-48 16,2 1-16-16,2 3 0 0,-2 0-160 0,2 1 0 16,2 3 0-16,0 1 0 0,0-1 128 0,-1 1-128 15,-1-2 192-15,-1 1-64 0,0-3 704 0,-3-7 128 16,-1-1 16-16,1-7 16 0,-3 2-64 0,2-1-16 16,-2-1 0-16,-1 2 0 0,0-4-464 0,0-1-80 15,-1-1-32-15,0-4 0 0,-1-2-336 0,0-2 0 16,-1-2 0-16,0-1-15728 0</inkml:trace>
  <inkml:trace contextRef="#ctx0" brushRef="#br1" timeOffset="20939.86">20110 9745 17503 0,'-4'0'1552'0,"4"-3"-1232"0,-1 3-320 0,1-3 0 0,1 1 1104 15,-1 1 176-15,2-6 16 0,-2 1 16 0,0-6 16 0,1-4 0 0,3 0 0 0,-1 0 0 0,2 0-400 0,1-3-80 0,1 3-16 0,-1-3 0 0,1 1-432 0,1 2-80 16,-4 3-32-16,1 1 0 0,0-2 352 0,-1-2 80 16,0 1 16-16,-2-1 0 0,-2 4 48 0,-1 2 16 15,-1 0 0-15,-3 2 0 0,0-2-32 0,-3 6-16 0,1-1 0 0,-1 4 0 16,0-2-208-16,0 3-32 0,1 3-16 0,0 1 0 16,0-1-208-16,2 2-32 0,0 0-16 0,3 4 0 15,1-1-96-15,2 4-16 0,1 2 0 0,2 2 0 16,4 3-128-16,-1 3 0 0,3-3 0 0,0 1 0 15,1 1 0-15,0-2 0 0,4 0 0 0,0 0 0 16,0-3 0-16,-2 0 0 0,1-4 0 0,-2 0 0 16,0 2 0-16,1-5 0 0,-2 1 0 0,-2-4 0 15,-2 0 0-15,-1-2 0 0,0-2 0 0,-2-2 0 16,0 0 0-16,-2-2 0 0,1-2 0 0,-2-1 0 16,0-1 0-16,-1-2 0 0,0-2 0 0,-1 2 0 15,0 0 0-15,-2-3 128 0,1-2-128 0,-4 0 192 0,1-2-192 16,-3 2 0-16,0 3 0 0,-2 0 128 0,0-1-128 15,-1 4 0-15,0 0 0 0,-2 4 0 16,1-2 0-16,-2 3 0 0,3 2 0 0,1 0 0 0,0 0 0 16,2 2 0-16,-1 3 0 0,0-2 0 0,3 1 0 15,2-1 0-15,3 3 0 0,0-3 0 0,2 4 0 16,2 2 0-16,-1 0 0 0,3 1 0 0,0 0 0 0,2 0 0 16,1 1 0-16,-1-1 0 0,2-3 0 15,1 2 0-15,0-3 0 0,-2-2 0 0,2-2 0 0,0-2 0 16,-1 0 0-16,0-2 0 0,-2-2 0 0,-1-2 0 15,-1 0 0-15,-2-3 0 0,-1 2 0 0,-1-3 0 16,-2-1 0-16,-1 0 0 0,-3 2 0 0,-2-1-144 16,1 0 144-16,-1 4 0 0,-4-3 0 0,-3 3 0 15,0 0 0-15,0 2 0 0,3 0 0 0,-3 2 0 0,-1 2 0 16,1 0 0-16,2 0 176 0,1 2-16 0,1 0 0 16,4 3 0-16,1-4 32 0,1 3 16 0,3 2 0 15,1 0 0-15,1 3-208 0,2-3 128 0,0 4-128 0,2 0 0 16,0 2 0-16,0-3 0 0,1-2 0 0,-1 2 0 15,2-3 0-15,-1 0 0 0,0 0 0 0,-2-2 0 16,-1 0 0-16,0-2 0 0,-2 2 0 16,-1-2 0-16,0 2 0 0,-1-4 0 0,-2 2 0 0,0 2 0 15,-2 0 0-15,-1 1 128 0,-1 0-128 0,0 1 0 16,0 0 0-16,-1 0 0 0,1 3 0 0,0-5 0 16,3 2 0-16,-1-2 0 0,2 1 0 0,1-5 0 15,2 1 0-15,0-2 0 0,1 1 0 0,0-3 0 16,3-1 0-16,0-2 0 0,0-4 0 0,1-1 0 15,2 1 0-15,-1-6 0 0,1 1 0 0,1-2 0 16,-1 1-176-16,-2-1 176 0,0 3-160 0,-1-1 160 0,-1-1 0 16,0 0-144-16,-2 2 144 0,-3 2 0 0,-1 3 0 0,-3 2 0 15,0 2 0-15,0 1 0 0,-1 1 0 0,0 3 0 16,-2 0 0-16,-1 0 0 0,2 1 0 0,0 1 0 16,2 1 0-16,1-2 0 0,2 2 0 0,-1-1 0 15,1-1 128-15,2 2-128 0,1-1 192 0,0-1-48 16,0 3 0-16,3-1 0 0,-1 0-144 0,2 2 0 15,-2 1 144-15,2 1-144 0,1 0 0 0,0 2 0 16,0 1 0-16,0-1 0 0,0 1 0 0,0 2 0 16,0-3 0-16,0-1 0 0,-1 0 0 0,1-1 0 15,0-1 0-15,0 0 0 0,1-2 0 0,1-2 0 16,0-2 0-16,-2 1 0 0,1 2 0 0,-1-6 0 0,3 3 0 16,-1-1 0-16,2-1 0 0,-2-1 0 0,0 0 0 15,1 0 0-15,1-1 0 0,-2 1 0 0,0-1 0 16,0 1 0-16,-2 0 0 0,-2 0 0 0,0 0 0 0,-1-4 0 15,1 2 0-15,-3 1 0 0,-2-3 0 0,0 1 0 16,-3-3 208-16,0 0 32 0,-1-1 0 16,-3-1 0-16,-1 1-80 0,-1 0-16 0,-1 0 0 0,-3 0 0 15,0 1-144-15,-1-1 0 0,-1 4 0 0,-1-4 0 16,2 4 192-16,2-2-32 0,-1 1-16 0,1 1 0 16,5 2-16-16,1-2 0 0,2 4 0 0,1 1 0 15,2 1-128-15,3 1 0 0,1 1 0 0,4 4 0 16,2 3 0-16,2 1 0 0,3 2 0 0,1 4 0 0,3-2-144 15,2 5 144-15,1-3 0 0,2 0 0 0,-1-1 0 16,1 1 0-16,1-4 0 0,-1 0 0 0,0-2-128 16,-2-1 128-16,-3 1 0 0,-2-6 0 0,-3 2 0 15,-1-4 0-15,-4 2 0 0,-1-4 0 0,-1 0 128 16,-3 0-128-16,-1 0 0 0,0 0 0 0,-3 0 0 0,0-4 0 16,-1 2 0-16,-1-2 0 0,0 2 0 0,5 2 0 15,0 0 0-15,-20-14 0 0,13 8 0 0,-2 0 176 16,0 3-48-16,-2-3-128 0,1 2 256 0,-1-2-64 15,0 2-16-15,-2-1 0 0,-1 2-176 0,-1-1 0 16,0 1 144-16,0 0-144 0,1-1 0 0,-1 2 0 16,2-1 0-16,0 2 128 0,0 1-128 0,2 0 0 15,1-3 0-15,1 3 0 0,0 0 0 0,1 0 0 16,4 0 0-16,-1 0 0 0,1 0 0 0,3 0 0 0,-1 3-144 16,2-3 144-1,3 4-1072-15,1 2-144 0</inkml:trace>
  <inkml:trace contextRef="#ctx0" brushRef="#br1" timeOffset="22688.1">22155 10595 19343 0,'-1'0'1728'0,"1"-2"-1392"0,0-1-336 0,1 2 0 0,1-2 768 0,-1 1 64 0,1-2 32 0,1-3 0 0,0-2-864 0,2-1 0 0,0-2 0 0,0 2-192 0,0-2 672 0,-1 2 128 0,-2-1 32 0,1 1 0 0,1 0-64 0,-2 0 0 16,1-3 0-16,0 4 0 0,1-3 64 0,1 1 0 16,-1 0 0-16,-1 0 0 0,2 0 16 0,0 4 16 15,0-2 0-15,-2 3 0 0,-1 2 288 0,-1 0 48 16,1 2 16-16,-4 2 0 0,1-3 0 0,-3 3 0 16,1 0 0-16,-4 0 0 0,0 3-288 0,-2-1-48 15,0 2-16-15,-4 2 0 0,1 0-416 0,-2 4-96 16,3-1-16-16,-1 1 0 0,-1 2-16 0,1 2-128 15,1 1 192-15,1 1-64 0,1 0-128 0,2 0 0 0,1-1 0 16,1-2 0-16,1 2 0 0,3-1 0 0,0 1 0 16,1-2 0-16,0 0 0 0,1-1 0 0,1 0 0 15,2 1 0-15,1 0 0 0,0-4 0 0,1 1 0 16,1-3 0-16,2-1 0 0,1-1 0 0,0-3 0 0,0-2 0 16,1-2 0-16,0-3 0 0,0 2 0 0,2-4 0 15,-2-1 0-15,-1 0 0 0,-2 0 0 0,0-2 0 16,0-3 0-16,0 0 0 0,-3 1 0 0,-2-1 0 15,-1 0 0-15,-2-2 0 0,0 2 0 0,-4 1 0 16,-1 1 128-16,0 2-128 0,-1-3 0 0,-2 2 128 16,1 0-128-16,-2-2 160 0,1 2-160 0,-1 1 160 15,0 3-160-15,1 2 0 0,-1 1 0 0,0 3 0 0,2 0 0 0,0 3 0 16,-1 1 0-16,1 5 0 0,2 3 0 0,-1 2 0 16,2 0 0-16,0 4 0 0,3 0 0 0,0-2 0 15,3 3 0-15,2-4 0 0,0-2 0 0,2 0 0 16,2-1 0-16,4 0 0 0,1-2 0 0,2 0 0 15,-3-4 0-15,3-2 0 0,4 0 0 0,-1-4 0 16,2 0 0-16,-1-4 0 0,-1 0-128 0,-2 1 128 16,0-6 0-16,-3-1 0 0,-2 0 0 0,-1-1 0 15,-2 0 0-15,-1-1 0 0,-2 0 0 0,-2 1 0 16,-2 3 0-16,1-6 128 0,-5-1-128 0,-3-1 160 16,0 0-160-16,-2 0 160 0,2 5-160 0,-4 0 0 15,-1 0 144-15,-4 1-144 0,1 0 0 0,-3 4 0 16,1 0 0-16,0 3 0 0,-1 3 0 0,2 3 0 15,0 0 0-15,0 6 0 0,2 1 0 0,1 2 0 16,0 0 0-16,4 1-128 0,2 3-64 0,1 0 0 0,2-4 0 16,2 4 0-16,1-3 192 0,2 0 0 0,2-1 0 0,1-3-128 15,1 1 128-15,0-3 0 0,3-4 0 0,-2 1 0 16,1-3 0-16,-1-1-160 0,-1 0 160 0,1-1 0 16,-1 0-256-16,-1-5 64 0,0 2 16 0,-2-2 0 15,0-1 32-15,1-1 0 0,-2 0 0 0,-1-3 0 16,1 1-160-16,-1 0-16 0,0 1-16 0,-1-1 0 15,-1 1-320 1,0 3-64-16,-2-2-16 0,1 3 0 0,-3 2-448 0,1 0-96 0,2 2 0 16,-3 1-16-16,1 0-48 0,-2 0 0 0,1 1 0 15,-1 2 0-15,-1-1-48 0,2 2-16 0,0-2 0 0,2 0 0 16,-1 0 576-16,2-1 96 0,0-1 32 0,1 3 0 0,0-3 560 0,1-3 144 16,1 2 0-16,0 1 0 0,2 0 0 0,-1-4 0 15,-2 4 0-15,0 0 0 0,0 0 176 0,0 0 16 16,0 0 0-16,18-8 0 0,-17 8 448 0,-1 0 80 15,0 0 32-15,-3 2 0 0,2 2 592 0,-1-2 128 16,-1 2 32-16,1 0 0 0,-2 2 80 0,-1 3 16 16,0-3 0-16,0 4 0 0,-1 0-512 0,1-2-112 15,0 6-16-15,1-2 0 0,1 1-320 0,0 3-80 16,1 2-16-16,0 2 0 0,1 0-208 0,1 3-32 16,1 1-16-16,-1 3 0 0,2 1-112 0,-1 1-32 0,1-1 0 15,0 2 0-15,-1 1-144 0,1 0 0 0,1 2 0 16,-1 1 0-16,1 1 0 0,-2 4 0 0,0 0 0 15,1 2 0-15,-1 1 0 0,-1 2 0 0,-1 0 0 0,-1-2 0 16,0-1 0-16,1 0 0 0,-1 0 0 0,1-3 0 16,1-4 0-16,0 1 0 0,0 0 128 0,0-3-128 15,1-4 0-15,1 1 192 0,0 2-192 0,2-2 192 16,-2 0-64-16,1-2 0 0,-1-1 0 0,-2-1 0 16,3-3 0-16,-1 0-128 0,-1-3 192 0,1-2-64 15,-1 0-128-15,0-1 0 0,-1-2 0 0,-1 1 0 16,1-1 160-16,-1 0-160 0,-1-3 192 0,0 1-192 15,1-3 0-15,-2-2 0 0,1-1 0 0,0-2 0 16,1-2 0-16,0-1 0 0,1 2 0 0,0-3 0 0,0-3-144 16,1 3 144-16,0-1-128 0,2 1 128 0,-1-2-208 15,2-1 32-15,-4 3 16 0,0 0 0 0,0 0-96 16,15-20 0-16,-10 14-16 0,0-4 0 16,0 0-960-16,-3-4-192 0</inkml:trace>
  <inkml:trace contextRef="#ctx0" brushRef="#br1" timeOffset="28378.8">2017 12355 40543 0,'0'-4'3600'0,"-1"0"-2880"0,1 4-576 0,0 0-144 0,1 3 416 0,1-3 48 0,2 0 16 0,1 1 0 0,2 3-688 0,3 5-144 16,0 0-32-16,-1 8 0 0,-2 4 384 0,-1 3 0 0,-1 2 0 0,-2 5 0 0,-2 1 0 0,-2 7 0 0,-2-5 0 0,-2 5 0 15,-1 4 0-15,-2 3 0 0,0 1 0 0,2 0 0 16,1 0 0-16,1-7 0 0,2 0 0 0,1-3 0 16,1-2 0-16,0-4 288 0,0 1-48 15,-2-4-16-15,1 1-80 0,-4-1-16 0,0 1 0 16,0-5 0-16,-1 0-128 0,-1-3 0 0,-1 1 0 0,1-6 0 31,1 0-400-31,-1-6-112 0,1 0-32 0,1-4-11616 0,0-1-2336 0</inkml:trace>
  <inkml:trace contextRef="#ctx0" brushRef="#br1" timeOffset="29046.21">1663 12538 39615 0,'-10'-14'1760'0,"2"2"352"0,0 2-1680 16,3 4-432-16,4 0 0 0,1 2 0 0,0-2 0 0,0-5 0 15,0-5 0-15,2-8 0 0,6-1 304 0,3 1 16 16,6 1 16-16,3 1 0 0,4 0-144 0,3 2-48 16,4-1 0-16,3 1 0 0,1 4-144 0,1 1 0 15,1 2 0-15,0 2 0 0,0 1 0 0,0 4 0 0,0 2 0 16,-3 0 0-16,-5 2 0 0,1 4 0 0,0-1 0 0,-3 6 0 15,-1-4 0-15,-3 6 208 16,3 0-48-16,0 0-16 0,2 4 112 0,-2-1 32 0,-1-1 0 16,1 2 0-16,0 2-160 0,0-2-128 0,-3 2 192 0,-4-3-192 15,0 4 144-15,-5 0-144 0,-2 1 0 0,-5 1 144 16,0 4-144-16,-6 1 0 0,-2-4 0 0,-6 4 0 16,0 0 0-16,-4-1 0 0,-3 1 0 0,-3-1 0 15,-4 0 0-15,-1 0 0 0,-2-2-176 0,1 1 176 16,-1-2 0-16,-1 1-128 0,-1-2 128 0,2-2 0 15,0 0 0-15,1-3 0 0,-2-1 0 0,0 0 0 16,1-2 0-16,-4-2 192 0,1 0-64 0,-1-4 0 16,-2 2-128-16,-1-3 0 0,0 0 0 0,0-3 128 0,2 3-128 15,0-3 0-15,2-3 0 0,2 1 0 16,2 1 0-16,2-2 0 0,2 0 0 0,1 0 0 16,2-1 0-16,1 2 128 0,4 2-128 0,-1 0 0 0,4 0 0 15,0 0 0-15,3 2 0 0,2-2 0 0,1 0 0 0,2 3 0 16,2-2 0-16,0 2 0 0,2-2 320 15,0 1-16-15,-1 1 0 0,3-3 0 0,-1 1-304 0,2 1 160 16,0-2-160-16,2 0 128 0,-2 0-128 0,2-2 0 16,-1 1 0-16,0 1 0 0,-1-3 0 0,-1 3 0 15,-2-2 0-15,0 1 0 0,-2 2 0 0,1-1 0 16,-3 2 0-16,0-2 0 0,1 3 0 0,-1 0 0 16,3 1 0-16,-1 1 0 0,0-1 0 0,3 2 0 15,2 0 0-15,1 0 0 0,3 1 0 0,2-1 0 16,2 1 128-16,1-1-128 0,2 1 256 0,1-1-16 15,1 0-16-15,-2-2 0 0,1-1-224 0,-3 0 0 0,0-1 0 16,-4-2 0-16,-1-2 0 0,-2 2 0 16,-3-3 0-16,-2 2 0 0,-2-1 0 0,-2-2-128 0,-1-2 128 15,-4 0 0 1,0-1-416-16,-2-1-32 0,-2-2 0 0,-2 0-19456 0</inkml:trace>
  <inkml:trace contextRef="#ctx0" brushRef="#br1" timeOffset="29696.88">2330 13107 39615 0,'-7'-1'1760'0,"3"-2"352"0,-1-1-1680 0,3 4-432 0,2-2 0 16,0 2 0-16,2 0-1056 0,-2 0-288 0,2-4-64 0,1 2-16 0,3-2 1120 0,2 0 304 0,4 2 0 0,1-1 0 0,3 2 576 0,1 1 224 0,3-2 32 0,1 2 16 0,0 0-416 0,0 2-96 0,0-2-16 0,-1 1 0 15,0 2 0-15,-2-3-16 0,2-3 0 0,-2 2 0 16,-1-1-128-16,-1-2-32 0,-1-1 0 0,-2 1 0 16,1-3 16-16,0 1 0 0,-2-3 0 0,0-1 0 15,1 0-32-15,-2-2 0 0,0-3 0 0,-2 1 0 16,-1 2-128-16,-3-4 0 0,1 1 0 0,-3-1 0 15,-2 2 0-15,-3-3 0 0,-1 4 128 0,-3 0-128 16,-3 0 0-16,-2 1-256 0,-1 1 64 0,-3 3 16 16,1 1 176-16,-2 1 0 0,1 4 128 0,-1 1-128 0,0 1 0 15,0 3 0-15,0 0 0 0,1 0 0 0,2 4 0 16,0-5 0-16,1 4 0 0,1-1 128 0,1 4-128 16,0 0 0-16,1 0 128 0,2 4-128 0,-2 3 240 15,1-3-32-15,2 6 0 0,1-3 0 0,-2 5-16 0,1-1 0 16,3 1 0-16,0 1 0 0,3 4-192 0,0-1 0 15,1 1 0-15,2-1 0 0,-1-6 0 0,2 6 0 16,2 0 0-16,0 1 0 0,2-4 0 0,-1 0 0 16,3-3 0-16,0-3 0 0,2-2-144 0,1-3-80 15,3-5-16-15,0-1 0 16,2 0-272-16,1-5-48 0,2-4-16 0,1-2 0 16,-1 0-1200-16,1-5-240 0,2-1-48 0,-2-2-16 15,-1-2-1728-15,-1-1-352 0</inkml:trace>
  <inkml:trace contextRef="#ctx0" brushRef="#br1" timeOffset="30060.32">2874 13099 4079 0,'2'-8'0'0,"-1"4"176"0,3-2-48 0,-1 2 0 0,-1 2-128 15,2-1 0-15,0 2 0 0,2-5 0 0,5 0 0 0,4-3 0 16,1 1 0-16,-1 0 0 0,-3 4-256 0,-3 4-16 0,-4 0 0 0,-4 4 0 16,0-2 2000-16,-3 6 416 0,-2 3 80 0,-4 5 48 15,-1 0 1376-15,-1 3 288 0,-3 0 48 0,0 0 48 16,0-1-1296-16,2-2-256 0,0 2-48 0,2-3 0 15,3-3-1328-15,3 0-272 0,1-2-48 0,4-4 32 16,0 1-112-16,2-4 0 0,1 0-16 0,1-3 16 16,2 0-320-16,2-5-64 0,1 1 0 0,1-3 0 15,0-2-96-15,0-3-32 0,2-2 0 0,-3 2 32 16,0-3-224-16,-1 1 144 0,-2 2-144 0,-1-4 176 16,0 0-48-16,1-3-128 0,0-3 192 0,1 0-32 15,-3 6 32-15,2-5 16 0,0-2 0 0,1-3 32 0,1-2-96 16,0 0-16-16,-2 5 0 0,4-1 48 0,-1 1-176 15,2 5 0-15,0 4 0 0,-1 2 0 0,3-1 0 0,1 5 0 16,1 0 0-16,2 2 0 0,2 2 0 0,-4 2 0 16,-1 2 0-16,5 0 0 0,6 2 0 0,6 0 0 15,0 4 0-15,-1-2 0 0,-1 0-224 0,-4 0-16 16,0 0 0-16,-2 1 0 16,-1-1-976-16,-3-1-192 0,0 0-32 0,-4-2-16000 15</inkml:trace>
  <inkml:trace contextRef="#ctx0" brushRef="#br1" timeOffset="30546.01">4298 12354 28559 0,'1'-9'2544'0,"-1"3"-2032"0,-1-2-512 0,1 3 0 0,0 2 2752 0,0-1 448 0,0 0 80 15,0-2 32-15,-1-6-5056 0,-3-7-1008 0,-1-3-208 0,-2 0-48 0,-3-4 896 0,-4 1 160 0,0 3 32 0,-5 0 16 16,2-1-864-16,-3 1-176 0,0 3-48 15,0 1 0-15,2 4 1040 0,-2-1 208 0,0 6 32 0,2-1 16 0,0 3 2624 16,1 5 528-16,1 0 96 0,-1 0 32 0,1 4 1616 0,-3 2 320 16,1 3 64-16,-2 3 0 0,-2 2-1088 15,-1 4-240-15,1 3-32 0,0 4-16 0,2 4-1376 16,0 2-288-16,0 5-48 0,2 2-16 0,-1 5 288 0,3 4 48 16,3 1 16-16,1 5 0 0,4-3-128 0,2 2-32 15,1 1 0-15,1-1 0 0,2 5-288 0,-1-2-48 16,3 0-16-16,0-5 0 0,1-4-320 0,1-2 128 15,0 5-128-15,2 0 0 0,1 1 160 0,-2-5-32 16,2-1-128-16,-1 1 192 0,1-1-192 0,1-4 0 16,-1-3 0-16,0-2 0 0,-1-3 0 0,-1-5 0 15,1-1-208-15,0-6 64 16,0-2-288-16,-2-5-48 0,1-3-16 0,-1-3 0 16,-1-1-1248-16,2-4-256 0</inkml:trace>
  <inkml:trace contextRef="#ctx0" brushRef="#br1" timeOffset="30779.85">3261 12853 40543 0,'-3'-3'3600'0,"3"0"-2880"0,0 3-576 0,2 0-144 15,0 0 512-15,2 0 64 0,3 0 0 0,6 0 16 0,5 0-592 0,9-2-256 16,7 0 0-16,5 2 16 0,7 0 448 0,5-2 96 15,7-1 16-15,0 2 0 0,3-1-320 0,-2-2 128 16,0 2-128-16,-2-2 0 0,0 1 0 16,-1 0-352-16,-1-1 48 0,-2 1 16 15,-2 1-1344-15,-5 1-272 0</inkml:trace>
  <inkml:trace contextRef="#ctx0" brushRef="#br1" timeOffset="31432.38">5250 12657 43311 0,'0'3'3840'0,"-1"-1"-3072"0,-1 3-608 0,0-2-160 16,2 0 0-16,0 3 0 0,0 6 0 0,-1 8 0 16,-1 5-1184-1,-3 7-224-15,-3-1-32 0,-2 1-16 0,1-2 1136 0,-3-2 320 0,1 1-144 0,1-5 144 16,2-3 0-16,2-5-176 0,1 0 176 0,1-6-128 16,3-1-160-16,1-3-32 0,0-2 0 0,1-4 0 15,1 0 320-15,0-3 0 0,1 0 0 0,0-6 0 16,2 2 528-16,-2-6 64 0,1 1 16 0,-1-4 0 0,0-4-96 0,-1 2 0 15,0-5-16-15,-1 1 0 16,1 1-496-16,-2 1 0 0,1-1 0 0,0 4 0 0,0 4 0 0,1 5 0 16,0 4-176-16,-2 0 176 0,1 8-208 0,0 0 80 15,2 4 128-15,-3 5-208 0,1 3 208 0,0 0 0 16,-1 3 0-16,0 0 0 0,3 0 0 0,-2-3 208 16,0-2-32-16,1-2-16 0,-1-3 16 0,-1-3 0 15,1 0 0-15,0-5 0 0,2-1-176 0,-1-1 0 16,2-5 0-16,2 0 0 0,2-7 0 0,0 0 0 15,3-2 128-15,0-5-128 0,2-1 0 0,0-1 0 16,2-3 0-16,3-1 0 0,-1-2 0 0,0-1 0 16,2 1 0-16,-2 2 0 0,3-3 0 0,0 1 0 15,1 1 0-15,0 1 0 0,0 3 0 0,0 4 0 16,1 4 0-16,-2 2 0 0,-3 6 0 0,-1 5 0 0,-1-1 0 16,-1 3 0-16,-1 5 240 0,0-1 16 0,-1 2 0 15,0 1 0-15,1 2 32 0,0 1 16 0,2 2 0 0,1 1 0 16,3-1-304-16,-2 0 128 0,3-1-128 15,-2 4 0-15,2 1 0 0,1-1 0 0,-2-1 0 0,-1 2 0 16,2 0 128-16,-3 1-128 0,-1 1 0 0,-1 0 0 16,-2 1 0-16,-3-1 0 0,-3 2 0 0,-3 0 0 15,-3 1 0-15,-4 1 0 0,1 0-144 0,-3 1 144 16,-2-2-464-16,0-2-16 0,0 0 0 16,1-5 0-16,1 0-1184 0,2-4-224 0</inkml:trace>
  <inkml:trace contextRef="#ctx0" brushRef="#br1" timeOffset="31895.67">6162 12825 40543 0,'1'-4'3600'0,"0"-1"-2880"0,0 4-576 0,2-2-144 0,1 3 224 0,1-2 16 16,2-2 0-16,5-3 0 0,6-2-752 0,3-1-128 0,3 0-48 0,1 2 0 0,0-2-144 0,0 4-16 0,1-3-16 0,-3 2 0 16,1 0-544-16,-5 1-96 0,2-2-32 0,-3 0 0 15,-1 2 656-15,-5-3 128 0,-2 3 32 0,-1-1 0 0,-3-3 896 0,-2-1 176 0,-3 1 32 16,-3-3 16-16,-2 1 672 0,-2-2 128 0,-4 2 16 16,-3-3 16-16,0 2-160 0,-3 3-48 0,0 0 0 15,-2 4 0-15,1 0-704 0,-2 6-160 16,-2 1-32-16,-1 5 0 0,0 3-400 0,-3 0-96 0,-1 6-16 15,-2-1 0-15,-1 2 128 0,1-1 0 0,4-2 16 0,0 2 0 16,0 1 240-16,2 3 0 0,2 1 0 0,2-2 0 16,4 1 352-16,2 3 112 0,2 0 32 0,2 1 0 15,2 1 112-15,2 2 32 0,2 5 0 0,3-2 0 16,2-1-304-16,2 1-48 0,1-4-16 0,1-2 0 16,3-1-64-16,2-2-16 0,2-3 0 0,1 0 0 15,2-2-192-15,2-2 0 0,1-1 0 0,-1-2 0 16,5-4 0-16,-1-2-160 0,5 2 32 0,-1-2 0 15,1 2-480-15,3-2-96 16,4 0 0-16,-1 0-16 0,0 0-656 0,0 1-128 0,1-1-32 0,0-3 0 16,2 1 384-16,-1 1 80 0,-1-2 16 0,-2-2 0 15,-4 1-592-15,-3-3-112 0</inkml:trace>
  <inkml:trace contextRef="#ctx0" brushRef="#br1" timeOffset="32998.61">4670 13025 26719 0,'2'1'2368'0,"-1"-1"-1888"15,0 0-480-15,0 0 0 0,1 0-1216 0,-1 0-352 0,1 0-64 0,2-1-16 0,1 1 1984 0,1-1 400 0,-1-2 80 0,0 2 16 0,0-1-192 0,0-2-48 0,-1-1 0 0,1 1 0 0,0-2-144 0,-2 0-48 16,2 0 0-16,-1-2 0 0,2 2 688 0,-1-4 144 15,0 2 32-15,0-2 0 0,1 0-240 0,-2-1-64 16,1-3 0-16,0 2 0 0,0-4-48 0,1 0-16 16,0 0 0-16,1-3 0 0,1 0-288 0,-1 0-64 15,2 0-16-15,1 1 0 0,0-1-368 0,0 3-160 16,0 0 128-16,1 4-128 0,-1 2 0 0,-1 0 0 16,1 4 0-16,0-1 0 0,1 4 0 0,2-2 128 15,-1 3-128-15,2 0 0 0,-1 0 128 0,1 0-128 0,1 2 0 16,0 0 128-16,1 0-128 0,-2 0 0 0,3 0 0 15,-1-2 0-15,-2 2 0 0,0 0 0 0,-2-3 0 16,0 3 0-16,-3-1 0 0,-1 1 0 0,-1 0 0 0,-2 1 0 16,0-1 0-16,-2-1 128 0,-1 1-128 0,-1 1 192 15,1 2 0-15,-2-1 0 0,-2 4 0 0,1 2 0 16,-1 2-192-16,-2 1 128 0,1 3-128 0,0 0 128 16,-1 4-128-16,0-1 0 0,3-1 0 0,-1-4 0 15,2 2 0-15,0-5-144 0,1 1 144 0,0-4-160 16,0 0-240-16,2-2-48 15,-1-2-16-15,1-2 0 0,-1 0-464 16,2-2-96-16,1-1 0 0,0-1-16 0,2 1-1344 0,2 0-272 0</inkml:trace>
  <inkml:trace contextRef="#ctx0" brushRef="#br1" timeOffset="33819.24">7207 12685 41471 0,'0'-5'3680'0,"1"1"-2944"0,0 1-592 0,2 0-144 0,-1 3-592 0,3-3-160 15,0-6-16-15,4-1-16 0,0-4-352 0,1 0-64 0,0-3-16 0,-2 5 0 0,-2-3 928 0,-2 4 288 0,-2-1-160 0,-3 2 160 16,-2 1-528-16,-3-1-32 0,-1 2 0 0,-4 0 0 15,-2 2 32-15,-3 1 0 0,0 1 0 0,-2 4 0 0,0 3 320 16,-3 1 64-16,-2 2 16 0,-2 4 0 0,-1 5 544 0,-2 1 112 16,2 0 32-16,0 6 0 0,1 3 544 0,3 1 112 15,3-2 32-15,3 2 0 0,2 2-256 0,0 4-48 16,0 2-16-16,3 1 0 0,3 0-624 0,2-1-128 16,3 0-32-16,3-1 0 0,2-5-144 0,3-2-176 15,1-1 48-15,2-5 0 0,3-2-48 0,1-1 0 16,0-3 0-16,5-4 0 0,0 0-32 0,3-4-16 15,1-3 0-15,-2 0 0 0,0-3-144 0,2-3-16 0,4-3-16 16,-1-7 0-16,2-2 96 0,-2-2 32 0,1-4 0 0,-4-1 0 16,-4 2 112-16,-2-5 32 0,1-1 0 0,-5-2 0 15,-1-1 128-15,-3-1 0 0,-2-3-144 0,-1 2 144 16,-2 3 464-16,-2 0 176 0,-1-7 16 0,1 5 16 16,-1 6-352-16,0 3-64 0,1 3 0 0,-3 6-16 15,2 6-240-15,-1 3 0 0,-3 3 0 0,-2 3 0 16,0 3 400-16,-2 4 48 0,-1-2 0 0,-1 6 0 15,-1 2-128-15,-2 5 0 0,2-1-16 0,0 2 0 16,1-2-96-16,-1 3-16 0,4 3 0 0,0 3 0 16,3-1-64-16,2 1 0 0,0 5-128 0,1-4 192 15,0-3-192-15,2-3 0 0,0-3 0 0,2-5 0 0,-1 0 0 16,3 0-128-16,2-1-16 0,2-3 0 16,1-2-944-16,2-4-192 0,4-2-48 0,0-4-10224 15,-1 0-2048-15</inkml:trace>
  <inkml:trace contextRef="#ctx0" brushRef="#br1" timeOffset="34345.46">7892 12458 23951 0,'3'-3'2128'15,"0"3"-1696"-15,-2-2-432 0,-1 0 0 0,1 2 2016 0,2-2 320 0,1-1 64 0,3 0 16 0,2-1-2288 0,-2-2-464 0,0 0-96 0,0 2-16 0,-2 1 848 0,-4 3 176 0,-1 3 16 0,-5 1 16 16,-1-2 144-16,-5 6 16 0,-4 4 16 0,-3-2 0 16,-4 2-784-16,-1 3 0 0,0 1 0 0,0 0 0 15,-3 3-176-15,2-3 16 0,2 2 0 0,2-4 0 16,4-4 672-16,3-2 128 0,2-1 16 0,1-1 16 16,2-2-352-16,2-2-64 0,0-2 0 0,2 0-16 15,2 0-240-15,-1 0 0 0,3 0 0 0,0 0 0 16,0 1 0-16,1-1-256 0,1 3 48 0,-1-1 16 15,1-1 48-15,-2-1 16 0,0 0 0 0,0 0 0 16,0 0 128-16,19 15 224 0,-14-9-48 0,0-2-16 16,1 0 176-16,0 1 48 0,0 2 0 0,-2-4 0 15,-1 0 0-15,0 1 0 0,2 2 0 0,1 3 0 0,3 1-192 16,1 0-16-16,1 5-16 0,0-3 0 0,0 2-160 0,2-2 0 16,-2 2 144-16,0 0-144 0,0 5 0 0,0-3 0 15,-1 3 0-15,0 0 0 0,-1 4 128 0,-2-5-128 16,1 2 160-16,-4 1-160 0,-1 1 272 0,-2-3-32 15,0-3-16-15,-1 2 0 0,0 2-32 0,-2-1 0 16,-1-3 0-16,-1 2 0 0,-3 2-192 0,0-1 144 16,-1-1-144-16,-1-4 128 0,-1 2-128 0,-3-1 128 15,0-2-128-15,-2 2 128 0,-1-2-128 0,0-2 0 16,-3 0 144-16,-1 1-144 0,-2-2 0 0,-3 0 0 16,-2-1 0-16,0-4-128 0,-1 1-16 0,0-4 0 15,2 1 0-15,2-6 0 16,-1 1-288-16,1-6-48 0,1-2-16 0,2-1-11984 0,5 0-2416 15</inkml:trace>
  <inkml:trace contextRef="#ctx0" brushRef="#br1" timeOffset="42145.3">23609 14200 20271 0,'-1'-7'1792'0,"0"4"-1424"15,1-3-368-15,1 3 0 0,0 2 352 0,1-4 0 0,-1-1 0 0,0-5 0 0,2-4 1136 0,0-1 240 0,0-3 32 0,-1 3 16 0,1 4-896 0,-2-4-176 16,1 3-48-16,-2 0 0 0,0-2-416 0,-1-1-96 0,0 1-16 0,-1-1 0 0,-2 0 80 0,0 0 16 15,0-4 0-15,-1-2 0 0,1-1 160 0,-1-1 16 16,0-1 16-16,0-7 0 0,0 0 144 0,0-5 16 16,1-2 16-16,2-2 0 0,-1 1-16 0,2-5-16 0,2 1 0 15,0-3 0-15,2 2-128 0,1-2-32 0,1 3 0 16,1 0 0-16,-1 5-16 0,0-2 0 0,-2 6 0 0,1 1 0 16,-3 3-96-16,-1 1-32 0,-2 2 0 0,-2-1 0 15,-1 1-128-15,-4 0-128 0,1 3 192 0,-3-4-192 16,0 1 224-16,-2-1-64 0,1 1-16 0,1-3 0 15,2 1-144-15,-2-3 128 0,2-3-128 0,-1-2 128 16,3 3-128-16,1-6 0 0,0-2 0 0,2-3 0 16,1 3 0-16,3 1 0 0,3 1 0 0,-1 3 0 15,1 7 128-15,-1 0-128 0,3 1 128 0,0 2-128 16,-1 3 176-16,-2-1-48 0,0 4-128 0,-4-2 192 16,1 7-192-16,-3-2 144 0,-1 1-144 0,-2-1 128 0,0 2-128 15,-2-4 160-15,-1 1-160 0,1 2 160 0,2-3-160 16,0 1 0-16,-1 0 144 0,3-5-144 0,0 3 128 15,2-3-128-15,0 1 160 0,1 0-160 0,2 2 0 16,0-3 0-16,1 5 0 0,1-1 0 0,1-1 0 0,0 2 0 16,2 2 0-16,0-1 0 0,2 3 0 0,-2-2 0 15,2 1-128-15,-2 5 128 0,-1 0 0 0,1 2 0 16,1-6 0-16,0 0 0 0,0 0 0 0,-1-3 0 16,-1 7 0-16,-1-2 0 0,1 2 0 0,-1-1 0 15,-2 1 0-15,-1 0 0 0,-1 2 0 0,-1 1 0 16,0 2 0-16,-2 0 0 0,1 1 0 0,-1 0 0 15,0 0 0-15,-1 0 0 0,1 2 0 0,1-2 0 16,-1 0 0-16,2-1 0 0,-1 1 0 0,1-1 0 16,0-4-128-16,1 3 128 0,0-2 0 0,1-1 0 15,-1 1 0-15,1 0 0 0,1 1-144 0,0 0 144 0,0-1 0 16,1 0-144-16,0-1 144 0,-1 0-208 0,1 2 80 0,-1-1 128 16,0 4-176-16,-1 0 176 0,-1 0-128 0,0 2 128 15,-1 2-176-15,1-1 176 0,-1 2-208 0,-1 1 80 16,1 0 128-16,-2-3-160 0,1 3 160 0,1 0-160 15,0 0 160-15,-1 3-192 0,-1-3 192 0,2 0-192 16,1 0 192-16,-2 0 0 0,1 0-144 0,0 0 144 16,0 0 0-16,-1 0 0 0,1 1 0 0,0 2 0 15,-1-1 0-15,1-1 0 0,0 2 0 0,0-1 0 16,1-2-176-16,-1 4 176 0,1-4-128 0,1 2 128 0,0-2-144 16,0 0 144-16,0 0-160 0,0 0 160 0,0 0 0 0,0 0 0 15,1-2 0-15,-2 2 0 0,1-2 0 16,0 0 0-16,0 2 0 0,0 0 0 0,0 0-336 0,0 0 16 15,0 0 16-15,0 0 0 16,0 0-1136-16,0 0-224 0,0 0-64 0,0 0 0 16,0 0-624-16,0 0-128 0,0 0-16 0,0 0-16 15,0 0-320-15,0 0-64 0,0 0-16 0,0 0 0 16,0 0 1248-16,19-12 240 0,-16 9 48 0,1 0 16 0,1 0 1088 0,0 0 272 16,0-1 0-16,-1 1 0 0,1-3 0 0,-2 2 0 15,0-2 0-15,-2 3 144 0,2-4 608 0,-3 5 112 16,1-4 32-16,-2 2 0 0,-2 0 1040 0,1-2 224 15,-2 4 32-15,-2-2 16 0,1 1 288 0,-3 1 64 16,1 1 16-16,-2-3 0 0,1 2-1264 0,-2-2-256 16,0 1-48-16,1 0-16 0,1-3-752 0,0 1-240 0,1-2 128 15,0 2-128-15,3-1 0 0,-1-2 128 0,1 1-128 0,0 0 0 16,3 1 512-16,-2-3-16 0,2 3 0 0,0 2 0 16,0 1 80-16,0 0 32 0,-1 3 0 0,0 0 0 15,-2 4-32-15,-1 4 0 0,-1 2 0 0,-1 3 0 16,0-3-176-16,-1 8-32 0,-3 4-16 0,-3 3 0 15,0 5-352-15,1 1 144 0,0 0-144 0,1-3 0 16,3 1 0-16,3-4 0 0,2 0 0 0,4-5 0 16,3 0 0-16,3-5 0 0,4-3 0 0,1-2 0 15,3-1 0-15,2-5 0 0,0 1 0 0,1-5 0 16,1 0 0-16,0-2 0 0,1-2 0 0,-2-2 0 16,2 0 0-16,-1-4 0 0,-1 1 0 0,-2-1 0 0,0 1 0 15,-1-1 0-15,-2 1 0 0,-2-1 0 0,-1 0 128 16,-2-1-128-16,0 0 0 0,0-1 0 0,-4-1 128 0,0 1-128 15,-1 0 0-15,-2-2 0 0,-1 2 128 16,0-1-128-16,-2 1 0 0,0-2 0 0,-2 2 0 16,0 1 0-16,0 0 0 0,0-1 0 0,-1 5 0 0,-1-3 0 15,1 1 128-15,-1 2-128 0,1 2 240 0,-1 1-16 16,3 4 0-16,0 0 0 0,0 0-48 0,2 3-16 16,0 1 0-16,2-1 0 0,2 3-160 0,-1 3 128 15,3-1-128-15,1 0 128 0,-1 2-128 0,1-1-224 16,2 1 48-16,0-3 16 0,-1 2 160 0,2 1-208 15,0-4 80-15,0 0 128 0,0 0-208 0,0 0 80 16,-1-4 128-16,2 0-208 0,-1 1 64 0,2-6 16 16,-1 3 0-16,1-6 0 0,0 2 128 0,0-2-192 0,0-4 192 15,-2 0-192-15,2 2 192 0,-4-2 0 0,1 0 0 16,-5 1 0-16,-1 0 0 0,-3 3 0 0,-3 1 0 0,-3-1 0 16,-1 4 0-16,-4-1 0 0,-2 2 0 0,-1 1 0 15,-1 1 0-15,-2 4 0 0,-2-1 0 0,-2 2 0 16,-2 0 0-16,-1 0 128 0,1 2-128 0,1 0 128 15,0-1-128-15,3-4 176 0,1 1-176 0,3 1 192 16,2-1-192-16,3-2 0 0,1 2 0 0,1-3 0 16,2 2 0-16,3-1 0 0,2 2 0 0,2-2-12352 15,1 0-2352-15</inkml:trace>
  <inkml:trace contextRef="#ctx0" brushRef="#br1" timeOffset="46862.15">6170 15808 23039 0,'-7'-2'2048'0,"0"1"-1648"0,2 1-400 0,3 0 0 0,1 0 1424 0,-2-3 208 0,-3 1 32 0,-5 1 16 0,0-6-1296 15,0 2-384-15,1 1 144 0,2-3-144 0,3 1 512 0,2 1 48 0,1-1 0 0,0 1 0 0,0-1-432 0,0 3-128 0,0 3 0 0,-1 3 0 16,0 1 0-16,-1 2 0 0,-1 0 0 0,-2 6 0 16,-1 2 400-16,-1 1 80 0,0 1 16 0,-1 2 0 15,-1 2 288-15,-2 2 64 0,0 1 16 0,-1 1 0 16,4-5-96-16,-2 1-32 0,-2 4 0 0,-1 5 0 15,0-1-224-15,-1-2-32 0,0 3-16 16,-1-3 0-16,0 1-288 0,-2-1-176 0,-1 2 192 0,-1 1-192 16,2-1 176-16,-2-2-176 0,0 3 160 0,-2-1-160 15,1 3 240-15,0 4-48 0,-2-1-16 0,-2 5 0 0,4-5-32 16,0 1 0-16,0-1 0 0,-3 5 0 0,1 4-144 16,2-3 0-16,1-6 0 0,1-3 0 0,3-2 0 0,2-7 0 15,1 0 0-15,5-6 0 0,0-1 0 0,1-3-224 16,4 2 48-16,0-5 16 15,4-2-544-15,-1-1-96 0,2 3-32 0,3-3-11008 16,0 0-2224-16</inkml:trace>
  <inkml:trace contextRef="#ctx0" brushRef="#br1" timeOffset="47929.08">5410 15692 35935 0,'-7'-3'3200'0,"2"-1"-2560"0,3 1-512 0,1 3-128 0,-1 0 0 0,0 0 0 0,-3-2 0 0,-4-2 0 16,-2 2-1120-16,1 0-192 0,0 2-32 0,3 0-16 0,3 0 768 0,2 0 144 0,1 4 48 0,1-4 0 15,2 3-384-15,2-3-80 0,1 3-16 0,0 0 0 16,1 1 256-16,-2-2 48 0,1 2 16 0,-2 2 0 0,2 0 1104 0,-2 4 224 0,0-1 32 0,0 2 16 16,-1 4 992-16,2-3 208 0,-2 2 32 15,1 0 16-15,2 4-688 0,0 3-144 0,2-1-16 0,2 2-16 16,1 0-640-16,1 2-128 0,3-2-32 15,0 0 0-15,1-2-400 0,0-2 128 0,1 1-128 0,3-3 0 16,-1 3 0-16,1-2 128 0,-3-2-128 0,0 3 0 16,0 0 0-16,-1 0 0 0,-2 1 0 0,-3-1 0 15,-1-2 0-15,-2 0-176 0,-2-1 48 0,-1-5 0 16,-3 0-1120-16,1-4-224 0,-1 0-32 16,-2-2-14848-16</inkml:trace>
  <inkml:trace contextRef="#ctx0" brushRef="#br1" timeOffset="48623.74">6768 14924 22111 0,'-1'-1'1968'0,"0"-1"-1584"0,1-1-384 0,0 3 0 0,1 0-256 0,-1 0-128 15,1-1-16-15,1-3-16 0,-1-1-2016 0,1 2-384 0,2-4-96 0,-1 1-16 0,0-1 2688 0,0 1 544 0,-1-1 96 0,1 1 32 0,-2 0 928 0,-1 2 192 16,1 4 48-16,-2 0 0 0,1 0 448 0,-4 0 80 16,1 4 32-16,-4 0 0 0,0 4-848 0,-3 0-160 15,0 2-48-15,0 1 0 0,2-4-880 0,-2 2-224 16,0-2 0-16,-4 8 0 0,-4 4 0 0,-7 7 0 15,-1 2 0-15,2-2 0 0,3 1 0 0,2 2 0 16,0-1 0-16,3-2 0 0,2 3 560 0,2-1 16 16,0 0 0-16,2 1 0 0,2-4-128 0,1 1-32 15,0 5 0-15,0 1 0 0,2 2-16 0,1-3 0 16,0-1 0-16,3 1 0 0,2 1-224 0,3-1-48 0,2 1-128 16,2-6 192-16,3 1-192 0,2-5-208 0,0-2 32 15,4-4 16 1,-1-3-416-16,1-1-64 0,0 0-32 0,1-3 0 15,-1 1-736-15,-1 0-128 0,-1 0-48 0,-2-2 0 16,1 2-336-16,-2-2-80 0,1 0-16 0,-3-1-4448 0,-3-1-896 16</inkml:trace>
  <inkml:trace contextRef="#ctx0" brushRef="#br1" timeOffset="48954.43">6951 15344 43311 0,'-4'0'3840'0,"-1"0"-3072"0,1 0-608 0,1 1-160 0,3 1-704 0,-2 1-160 16,-3 0-32-16,-2 4-16 0,-3 2-1200 0,1 1-224 0,0 3-48 0,3 2-16 15,1-4 1232-15,2 4 240 0,1-2 48 0,2 0 16 16,0 1-480-16,3-1-112 0,0 3-16 0,0-4 0 16,1 4 368-16,-3-3 64 0,1-1 16 0,0-2 0 0,-2 0 768 0,0-2 256 0,-2 2 0 15,2-4-5808-15,-1 1-1040 16</inkml:trace>
  <inkml:trace contextRef="#ctx0" brushRef="#br1" timeOffset="49201.23">6929 15008 39615 0,'-8'-9'1760'0,"1"4"352"0,2 1-1680 0,3 1-432 0,1 2 0 0,1 1 0 15,1 0-1808-15,-1 0-448 0,-1 1-96 16,1 2-16-16,-1-3-2432 0,1 4-512 0,-3-1-80 0,3-3-32 16,0 0 3136-16,-9 19 624 0,3-11 128 0,0 0-2112 15</inkml:trace>
  <inkml:trace contextRef="#ctx0" brushRef="#br1" timeOffset="49703.13">7216 14819 28559 0,'-5'-4'1264'0,"1"2"272"0,2-2-1232 0,1 4-304 0,1-2 0 0,1 2 0 16,-1 0 384-16,1-3 32 0,0 2 0 0,1-1 0 16,0 0-608-16,1 0-128 0,-2 2-32 0,0 2 0 0,0-2 352 15,-1 4 0-15,0 2 0 0,0-2 0 0,0 5 0 0,0 1 0 16,2-1 0-16,1 4 0 0,1 0 336 0,1 2 96 16,1 4 16-16,4 1 0 0,0 1 448 0,2 1 112 15,1-2 16-15,1 4 0 0,5 5-384 0,3 3-80 16,3-1-16-16,0 1 0 0,-2-6-96 0,3 7 0 15,3 1-16-15,-3-1 0 0,-3-1-64 0,-4-1-16 16,-3-1 0-16,-6-3 0 0,-4-5-192 0,-2 4-32 16,-6 3-128-16,-4 2 192 0,-3-3 0 0,-3-2-16 15,-3-1 0-15,-3 1 0 0,-2-1-176 0,-2-6 0 16,-4 2 0-16,0-5 0 0,0 1 0 0,1-5-144 0,0-2 0 16,1-2 0-1,1-4-816-15,1-1-144 0,2 0-48 0,0-5-15248 0</inkml:trace>
  <inkml:trace contextRef="#ctx0" brushRef="#br1" timeOffset="50294.39">7768 16239 28559 0,'-3'-3'2544'0,"3"3"-2032"0,0-1-512 16,0 1 0-16,1 0-512 0,2 0-192 0,-1-2-32 0,3-1-16 0,4 2-624 0,2-3-128 0,3 2-32 0,2-2 0 0,1 2 3152 0,4-1 624 0,1 2 128 0,3-2 32 15,3 3-224-15,1 3-64 0,-1-2 0 0,2 2 0 16,0-1-816-16,2 2-160 0,0-2-48 0,1 2 0 15,1 0-768-15,-2-1-144 0,0 0-48 0,-3-1 0 16,-1 2-128-16,-2-4 0 0,-3 2 0 0,0-2 0 16,-6 0-288-16,-1 0-96 0,0-2 0 0,-2-2-16 15,1 2-2416-15,-3-4-496 16,0 2-80-16,1-2-6272 0,-1 0-1232 0</inkml:trace>
  <inkml:trace contextRef="#ctx0" brushRef="#br1" timeOffset="51274.24">8914 15739 21183 0,'-5'0'1888'0,"0"-3"-1504"0,1 3-384 0,2 0 0 0,1 0 448 0,-3 0 32 0,-1-3 0 0,-2 3 0 0,-3-2-1488 16,2 0-288-16,3 0-64 0,3 1-16 0,3 1 2128 0,3-3 416 0,3 3 96 0,2 3 16 0,1 0 160 0,2 4 32 15,4 0 16-15,1 2 0 0,0 0 16 0,-1 6 0 16,3 1 0-16,1 0 0 0,1 3-224 0,1 3-64 16,1 4 0-16,-4-1 0 0,-4-5-512 0,1 5-128 15,0 7 0-15,2 5-16 0,-3 1-224 0,-2-3-32 16,-2 1-16-16,-2-2 0 0,-2 0-96 0,0-5-32 15,-1 0 0-15,0-5 0 0,-1-5-160 0,0-3 0 16,-1-4 0-16,1-2 0 0,-1-3 0 0,1-1-224 0,0-3 32 16,-1-3 0-1,0-1-1296-15,-1-1-256 0</inkml:trace>
  <inkml:trace contextRef="#ctx0" brushRef="#br1" timeOffset="51624.84">9739 15591 32255 0,'-4'2'2864'0,"-1"2"-2288"0,1-2-576 0,2 2 0 0,-1-1 1296 0,-2 3 160 15,-4 7 16-15,-6 6 16 16,-5 7-2576-16,-1 5-512 0,0-3-96 0,0 2-32 16,-1 3 720-16,-2 0 144 0,-1 4 32 0,2-3 0 0,-1 5 832 15,0-1 160-15,1 4 32 0,1 4 16 0,2-2 560 0,1 4 128 16,-1 7 0-16,-1-3 16 0,0 0 496 16,0-2 112-16,1 0 16 0,1-4 0 0,1-3-816 0,-1 1-144 15,1 0-48-15,-2-2 0 0,1 2-400 0,0-3-128 16,1-3 0-16,1-3 0 0,0-4 0 0,2-6 0 15,0 1 0-15,3-8 0 16,3 0-992-16,2-7-96 0,3-1-32 0,1-8-15424 0</inkml:trace>
  <inkml:trace contextRef="#ctx0" brushRef="#br1" timeOffset="52224.45">8967 15382 23951 0,'-7'6'2128'0,"2"-3"-1696"0,2 0-432 0,2-3 0 0,2 1 384 0,-1 2-16 0,-2 1 0 0,-1 4 0 0,1-2-1008 0,1 1-208 0,3-1-48 15,2-2 0-15,3-4 2112 0,1-4 400 0,1 1 96 0,3 0 16 0,-1-4-528 0,2 1-112 16,1 0 0-16,0-4-16 0,0 0-240 0,1 2-64 0,0-2 0 15,-1 1 0-15,-2 2-128 0,0-2-48 0,1-1 0 16,-1 0 0-16,-2 2-432 0,0 0-160 0,-1-3 0 0,-1 1 144 16,2-2-144-16,-1-1 160 15,-1 2-160-15,0-4 160 0,2-1 272 0,-2 0 48 0,1 1 16 16,1 2 0-16,0-3-112 0,0 1-32 0,-2 5 0 16,0 0 0-16,2-2-352 0,0 2 144 0,-1-2-144 0,0 2 0 15,1 1 0-15,-3 3 0 0,1 0 0 0,-2 2 0 16,-1 0-320-16,-3-1-32 0,0 5 0 0,-1 0 0 15,-1 3 80-15,0-1 16 0,0-1 0 0,0 3 0 16,0 1 256-16,1 1 0 0,2 4 176 0,-1-2-176 16,4 3 368-16,-1 1-48 0,3 2 0 0,-1 1 0 15,2 1 0-15,-1 0 0 0,1 0 0 0,-2 0 0 16,0-1-96-16,-2 1-32 0,1-4 0 0,-2 2 0 16,-2-2-192-16,0-3 0 0,1-2 128 0,-3-1-128 0,1-2 0 15,-1 1-208-15,1-4 32 0,-1 2 16 16,2-6-1408-16,-1 2-288 0,-1-4-48 15,2-1-16-15</inkml:trace>
  <inkml:trace contextRef="#ctx0" brushRef="#br1" timeOffset="52716.88">10294 14766 28559 0,'-3'-4'2544'0,"0"1"-2032"16,0 0-512-16,1 3 0 0,1 0 1984 0,-1 0 288 0,0 0 64 0,-2 0 16 0,-2 4-2800 0,-3 1-544 0,-1 1-112 0,-1 1-32 0,1 2-496 0,0 1-96 15,-1 0-32-15,0 2 0 0,1-2-112 0,-2 2-32 16,0 1 0-16,-1 0 0 0,1 2 1200 0,-2 4 224 0,2-3 48 15,-3 4 16-15,3-2 2512 0,-2 1 496 0,2 1 96 0,-4 4 32 0,-2 7-224 0,2 1-64 16,1 3 0-16,2-3 0 0,3 3-1584 0,2-1-320 16,5-3-64-16,2-2-16 0,3-3-448 0,3 0 128 15,2-2-128-15,3 1 0 0,1-3 0 0,3-2 0 16,1 1 0-16,1-5 0 0,-2-2 0 0,2-2 0 16,3 3 0-16,2-5 0 0,2 2 0 0,-1-2 0 15,0 0 0-15,0 0 0 16,1-1-928-16,-2-2-176 0,-1-1-48 0,-2-1-14768 0</inkml:trace>
  <inkml:trace contextRef="#ctx0" brushRef="#br1" timeOffset="53146.92">10525 15083 43311 0,'-1'2'1920'0,"-2"1"384"0,1 0-1840 0,1-3-464 0,-1 3 0 0,1-3 0 0,0 3-640 0,-1 0-208 0,-3 3-48 0,-2 4-16 0,-1 2-480 0,-2 4-80 0,0-2-32 0,-1 5 0 15,0-5 928-15,1 2 192 0,-1 4 48 0,0-4 0 0,2 3-896 0,0-1-176 0,2 1-48 0,1-3 0 16,1 0 768-16,1 0 160 0,1 0 16 0,2-1 16 0,2-2 800 0,2 0 144 15,2-1 48-15,2 1 0 0,3 0-304 0,0 0-64 16,0-5-128-16,0 2 192 16,1-3-672-16,3 0-144 0,2-1-16 0,-1-1-7424 15,-4-1-1488-15</inkml:trace>
  <inkml:trace contextRef="#ctx0" brushRef="#br1" timeOffset="53420.55">10560 14807 35007 0,'-8'-3'1552'0,"2"2"320"0,1 1-1488 0,1-2-384 0,2 2 0 0,2 0 0 16,-1 0-400-16,0 0-160 0,-3 0-16 0,1 0-16 16,1 0-2400-16,-1 2-464 0,3-1-112 0,0 2-16 15,0 1 1616-15,0 0 320 0,2 0 64 0,0 0 16 0</inkml:trace>
  <inkml:trace contextRef="#ctx0" brushRef="#br1" timeOffset="53922.71">10659 14657 40543 0,'0'4'3600'0,"1"-4"-2880"0,0 1-576 0,2 0-144 0,-1 1 0 0,2 0 0 0,2 4 0 0,3 2 0 0,3 4-1360 0,3 7-208 16,1-1-32-16,-1-1-16 0,0 5 1232 0,-2 2 384 0,1 2-176 0,1 0 176 0,-1 1-304 0,3-1 32 15,-3 0 0-15,5 5 0 16,4 4-176-16,2 2-16 0,2 3-16 0,-1 0 0 0,3 1 480 15,-3 2 0-15,1 2 0 0,-4-3 0 0,-5-5 0 0,-2-1 128 16,-5 2 0-16,-6 2-128 0,-3-6 608 0,-5 5 16 16,-8 5 0-16,-4 1 0 0,-4-4-304 0,-2-3-64 15,-4 0-16-15,-2-3 0 0,0-4-240 0,-1-5-192 0,2-1 48 16,-4-3-10224 0,-2-1-2032-16</inkml:trace>
  <inkml:trace contextRef="#ctx0" brushRef="#br1" timeOffset="59457.18">5367 14504 24879 0,'-4'-4'2208'0,"0"0"-1760"0,1 1-448 0,2 3 0 16,1 0-144-16,-2 0-112 0,-1-3-32 0,-3 0 0 0,-1-4-1440 0,-3 1-272 0,-1 1-64 0,1 4-16 0,1 1-160 0,0 4-16 0,1-2-16 0,-1 4 0 15,-1 1 864-15,-1 0 192 0,4-1 16 0,-3 3 16 0,-1-2 2224 0,-3 6 448 16,-1-1 96-16,-3 0 16 0,-2 4 864 0,-1 3 176 15,-3 1 48-15,-2 2 0 0,0 5-480 0,-1-1-96 16,0 5 0-16,0 1-16 0,2-3-592 0,-1 3-112 16,3 2-32-16,-1 1 0 0,3 0-672 0,1-1-144 15,4-2-32-15,0 3 0 0,0 3-656 0,1 6-144 16,0-3-32-16,2 7 0 0,-1-1-48 0,2-3-16 0,1-2 0 16,-2 4 0-16,-2 5 608 0,1-1 112 0,1-1 32 15,0 0 0-15,1 3 448 0,1 4 80 0,3 1 32 16,0 0 0-16,3-7-288 0,3 1-64 0,3 0-16 15,3-3 0-15,3-4-240 0,4 1-64 0,2 1 0 0,3-2 0 16,4 4 64-16,1-3 16 0,0-4 0 0,1 0 0 16,3-3-336-16,-2-1 128 0,2-2-128 0,0-3 0 15,1-1 176-15,3 1-48 0,3 0 0 0,4 0 0 16,3 3-128-16,-1-2 0 0,3 2 0 0,1-6-176 16,1-1-592-1,0-2-128-15,2 2-32 0,-2-6 0 0,0-2-1184 0,-2 1-224 16,-5-1-48-16,0 1-11632 0</inkml:trace>
  <inkml:trace contextRef="#ctx0" brushRef="#br1" timeOffset="60428.33">10933 14253 24879 0,'0'0'2208'0,"-1"1"-1760"0,1 2-448 0,0-3 0 0,0 0 0 15,0 2-144-15,-1 2 0 0,1-2 0 0,0 6 512 0,1 0 96 0,1 0 32 0,2 0 0 0,2-4 448 0,3 2 80 0,0 0 32 0,1 1 0 0,-1-4-272 0,5 2-48 0,6 5-16 0,5 4 0 16,0 2 112-16,1 2 32 0,0 1 0 0,-6-5 0 0,-4 0-416 15,4 2-64-15,6 7-32 0,5 8 0 0,1 4 144 0,1 4 16 16,0 0 16-16,-2 2 0 0,-1 1-80 16,0 2 0-16,0 0-16 0,0 4 0 0,-7-4-224 0,0-2-32 15,0 2-16-15,0 9 0 0,2 10-160 0,1 2-144 16,0 3 144-16,-1-4-208 0,-2-3-96 0,-2-5-16 16,-4 1 0-16,-2-3 0 0,-1 0 320 0,-5 2-128 15,-2 2 128-15,-3 1 0 0,-2 0 0 0,-3-4 0 16,-3 2 0-16,-2-4 0 0,1-1 304 0,-6 0 16 15,-3 2 0-15,-2 1 0 0,-1-2-144 0,-3-3-32 16,3-1 0-16,-3-6 0 0,2-2-144 0,-2-3 128 16,0 3-128-16,-1-6 128 0,0 0-128 0,2-4 0 15,1-2 0-15,1-3 0 0,0-5 0 0,0-3-224 16,1-2 48-16,-2-2 16 16,0-4-1360-16,-2-1-272 0,-1-6-48 0,-2 0-14400 0</inkml:trace>
  <inkml:trace contextRef="#ctx0" brushRef="#br1" timeOffset="61545.92">11686 14095 9215 0,'-1'-3'816'0,"0"1"-656"0,0 0-160 0,-1 0 0 0,1-1 3936 0,1 3 752 0,0-1 160 0,-1-1 16 0,-2-1-3072 0,2 0-640 0,0 1-112 16,0-3-16-16,-1 4-352 0,2-4-64 0,0 1-16 0,0 1 0 0,2 0-240 0,0 0-48 0,2-1-16 0,2-1 0 0,0-1-288 0,3 0 0 15,0-1 0-15,2 0 0 0,5-3 0 0,1-1 128 16,3 1-128-16,0-2 160 0,2 2 16 0,-1 0 0 16,1 0 0-16,-2 1 0 0,-2 3 240 0,2-1 48 15,1 2 16-15,0 0 0 0,-2 2 64 0,-3 3 16 16,-4-2 0-16,-1 2 0 0,-2 2-288 0,-2-2-48 0,0 4-16 16,-2 0 0-16,-3 1 32 0,2 1 0 15,-2 0 0-15,1 4 0 0,0-4-240 0,1 4 0 16,0-3 0-16,0 5 0 0,1-3 0 0,1 5 0 0,0 1 0 15,1-3 0-15,1 4 0 0,-1 0 0 0,1 3 0 16,-2 1 0-16,0 1 144 0,-1 2-144 0,-1 2 128 16,-3 1-128-16,-2 1 192 0,-2-2-32 0,-1-2-16 0,-2 0 0 15,-2-5-144-15,-1 3 0 0,-1 2 0 0,0-6 128 16,-1-1-128-16,-1 1 128 0,-1-3-128 0,0-2 128 16,-3 1-128-16,0-4 0 0,1 0 0 0,0-1 0 15,-1-2-144-15,0-3 144 0,2 0-192 0,0-1 192 16,-2-2-272-16,0-2 48 0,0-1 16 0,1 0 0 15,2-1 208-15,-2 0 0 0,1-2-160 0,0-3 160 16,0 1 0-16,0 0 128 0,2 0 0 0,0 0 0 16,0-4 64-16,0 2 16 0,1-1 0 0,1 0 0 15,1 0-208-15,2 3 0 0,1 2 0 0,1 2 0 16,2 2-192-16,1-2-48 0,2 2 0 0,-1 2 0 0,2 0 48 16,0-3 16-16,3 2 0 0,2 1 0 0,4 0 320 15,4 0 64-15,0 0 16 0,5 0 0 0,2 0 80 0,1 0 16 16,3 4 0-16,0-2 0 0,-1 2-32 0,2 2 0 15,-1 1 0-15,-3 2 0 0,-3 1-32 0,1 2 0 16,1 3 0-16,1 3 0 0,0 3-64 0,2 5-32 16,0 1 0-16,-1 1 0 0,-5-6-160 0,2 4 128 15,2 3-128-15,1-1 128 0,-1 1-272 0,-1-5-64 16,-1 2-16-16,1-3-19088 0</inkml:trace>
  <inkml:trace contextRef="#ctx0" brushRef="#br1" timeOffset="63637.23">4285 14911 16575 0,'-2'0'1472'0,"0"0"-1168"0,0 0-304 0,1 2 0 0,1-2 640 0,0 0 64 0,-2 4 0 0,-2-4 16 15,0 4-720-15,-1-2-320 0,2 2 32 0,-1-2 0 0,0-1 1344 0,0 2 272 0,1-3 48 0,-1 0 16 0,0 0 48 0,-2 0 16 0,2 0 0 0,-1 0 0 16,-1 0 272-16,-1 0 64 0,2 0 16 0,-3 2 0 15,-1-2-576-15,-5 0-112 0,-3 2-32 0,-2 0 0 16,-1 1-832-16,1-2-256 0,1 1 128 0,-4 2-128 16,-6-1 0-16,-6 3 0 0,-2-3 0 0,5 1 128 15,7 1-128-15,-6-1 0 0,-3-1 0 0,-8 4 0 0,-6 1 0 16,-4-1 192-16,2 0-64 0,0-1 0 0,5 3 192 16,2-4 64-16,2 1 0 0,4 0 0 0,7-1-240 15,-1 1-144-15,2-2 192 0,-2 2-192 0,0 0 128 16,-1-2-128-16,3 2 0 0,-1 0 0 0,2-2 0 15,1 2 0-15,2 0 0 0,-1-2 0 0,4 2 0 16,1 1 0-16,3-1 128 0,2 0-128 0,4 0 0 0,1 0 0 16,4-2 0-16,1 2 0 0,2 0 0 0,3-2 208 15,1 2-32-15,4 3-16 0,2-2-32 0,0 2 0 16,4-3 0-16,2 4 0 0,1-4-128 0,4 3 0 16,3-4 0-16,3 1 128 0,4 0-128 0,1-1 0 15,6-1 0-15,1-2 128 0,2-2-128 0,2 0 128 16,3 0-128-16,-1 2 128 0,1-4 16 0,-2 2 0 15,1 0 0-15,-2-2 0 0,-2 2 48 0,-1-4 16 16,-1 4 0-16,-3-2 0 0,-2-2 48 0,-1 1 16 16,-3 3 0-16,-2-3 0 0,-3 3-16 0,-1-3-16 15,-1 3 0-15,-1-2 0 0,-2 2-240 0,0 0 0 0,-2 2 0 0,0-2 0 16,-3 3 0-16,1-3 0 0,-2 1 0 0,-3 1 0 16,1 1 0-16,-3-3-192 0,-1 4 192 0,-2-2-160 15,-2-2 160-15,-1 1 0 0,0 2 0 0,-3-1 0 16,0 2 0-16,-2-4 0 0,-3 4 0 0,-2-2 0 15,-2-1 0-15,-2 2 144 0,0 3-144 0,-4-3 160 16,-2 0-160-16,1 3 0 0,-2 1 0 0,-2-1 0 16,0 0 0-16,-1 0 0 0,1 4 0 0,1-4 0 15,3 2 0-15,-4 2 0 0,-5 1 0 0,-2 2 0 16,-1 0 0-16,1-1 0 0,3 0 0 0,0 1 0 16,-4 0 0-16,0 2 0 0,-1 1 0 0,2 0 0 15,3 0 0-15,2 1 0 0,3 1 0 0,1-2 0 16,0 3 0-16,3-1 0 0,3-4 0 0,-1 1 0 0,-2 7 0 15,-3 0 0-15,2 0 0 0,1-2 0 0,0 1 0 0,2-1 0 16,0 1 0-16,1-1 0 0,1-4 0 0,0 2 0 16,2-1 0-16,-1-4 0 0,2 2 0 0,1-3 0 15,3 1 0-15,1-3 128 0,2 0-128 0,3-1 0 16,1 0 0-16,1 0 0 0,4 1 0 0,0 0 0 16,0-2 0-16,2 2 0 0,3 2 0 0,1 0 0 15,2 2 128-15,-1-1-128 0,3 3 0 0,1 0 0 16,0-1-160-16,1-2 160 0,1 3 0 0,-1 0 0 15,3-1 0-15,-1 1 0 0,2-3 0 0,0-3 192 16,3 0-16-16,1-2 0 0,-1-4 272 0,4 0 64 0,0-2 16 16,1-2 0-16,-2 0-224 0,1-2-48 0,3 0-16 15,-1 0 0-15,-2-2-240 0,-1 4 0 0,-1-3 0 0,-2 0 0 16,-1-1 0-16,-2 2 0 0,2 2 0 16,-2-4 0-16,-2 4-400 0,4-2 16 0,1-2 16 0,2 1 0 31,0 1-192-31,0-2-32 0,3 1-16 0,-4-4 0 15,-2 1 32-15,-1 3 0 0,2 0 0 0,-2-3 0 16,-1 2 0-16,-1 0 16 0,-2 2 0 0,0-1 0 16,-2 2 16-16,-1 1 0 0,-2 0 0 0,0 1-17296 0</inkml:trace>
  <inkml:trace contextRef="#ctx0" brushRef="#br1" timeOffset="64202.17">3150 16675 13823 0,'2'-3'1216'0,"-1"0"-960"0,0 2-256 0,0-2 0 0,1 3-592 0,-1 0-176 0,0-3-16 0,1 0-16 0,2-3 1696 0,-3 2 352 0,1 2 64 0,-2 2 16 0,-2 2 608 16,0-2 128-16,-1 2 32 0,-1 0 0 0,-1 4-304 0,0 0-48 0,-2 3-16 0,0-1 0 15,1 0-1136-15,-2 5-224 0,1-4-48 0,-2 4-16 16,-1-2-304-16,2 0 0 0,-2 3 128 0,0-2-128 0,-1 0 752 0,0 2 80 15,1 1 32-15,-1-3 0 0,2 4 96 0,-1-2 32 16,2 3 0-16,-1-1 0 0,3 2-320 16,-2 0-64-16,3 3-16 0,2-8 0 0,-1-4-352 15,3 1-80-15,-2 4-16 0,2 3 0 0,2 3-144 0,3 0 0 16,0-3 0-16,2-1 0 16,0-3-384-16,1-4-128 0,0-2 0 0,0-4-16 15,4-3-1200-15,1-3-224 0,3 0-48 0,1-6-12928 16</inkml:trace>
  <inkml:trace contextRef="#ctx0" brushRef="#br1" timeOffset="64411.97">3221 16413 42383 0,'-4'-6'1872'0,"0"2"400"0,-1 1-1824 0,3-1-448 0,2 1 0 16,0 3 0 0,1 0-592-16,-1-2-224 0,0-2-32 0,-1 0-16 0,2 2-1728 0,-1 0-352 15,1 0-64-15,-1 2 0 0,2 0-224 0,-2 2-32 16,-3 2-16-16,2 0 0 0</inkml:trace>
  <inkml:trace contextRef="#ctx0" brushRef="#br1" timeOffset="64795.75">3450 16788 32255 0,'-4'5'2864'0,"-1"0"-2288"0,0-4-576 16,3 1 0-16,0 1 1984 0,4-3 272 0,-1 0 64 0,0 4 16 31,0-2-3456-31,2 2-688 0,3 2-144 0,5-5-32 0,4-1 1536 0,5-1 288 0,4-3 160 0,4-2-160 31,-1 4-672-31,2-8-128 0,1-3-16 0,-1 4-16 0,-2-1-16 16,-5 3 0-16,-1 1 0 0,-2 0 0 0,-2 1-1744 0,-4 1-336 16</inkml:trace>
  <inkml:trace contextRef="#ctx0" brushRef="#br1" timeOffset="65045.01">3440 17010 45151 0,'-3'0'4016'0,"2"0"-3216"16,0-1-640-16,2 1-160 16,3 0-384-16,-1 0-128 0,4 0 0 0,2 0-16 15,6 0-2352-15,5-2-480 0,5-1-96 0,3 2-12288 0</inkml:trace>
  <inkml:trace contextRef="#ctx0" brushRef="#br1" timeOffset="65479.66">4109 16453 46079 0,'-9'10'4096'0,"3"2"-3280"16,3-2-656-16,3-3-160 0,2 2-768 0,-4 5-192 0,-1 10-48 0,-6 15 0 0,0 16 48 0,-2 2 16 0,1-2 0 0,2-8 0 15,1-5-144-15,1-5-48 0,1-3 0 0,0-5 0 16,2-3-1232-16,-1-2-240 0,0 1-48 0,2-3-16 15,1-2 1408-15,-2-4 288 0,3 0 48 0,-1-1-9440 0</inkml:trace>
  <inkml:trace contextRef="#ctx0" brushRef="#br1" timeOffset="66412.39">3441 14712 21183 0,'-7'3'1888'16,"0"1"-1504"-16,6 1-384 0,1-4 0 0,1 4 0 0,-1-4 0 0,-1 4 0 0,-1 3 0 0,0 0-224 0,2 0 16 0,2-3 0 0,0-1 16 0,1-2-768 0,-1-2-160 0,1-2-32 0,-2 2 32 15,1-4 3056-15,-2 1 624 0,1 0 112 0,-1 0 16 0,0-1 1328 0,0 1 256 16,0 0 48-16,0-3 48 0,2 2-1728 0,-2-2-336 16,2 0-80-16,1-4-16 0,0 1-1632 0,2 0-320 15,3-4-64-15,0 1 32 16,2-4-640-16,1-4-128 0,3 1-32 0,0-5 0 15,0 1 80-15,3-3 16 0,-4 2 0 0,1-2 32 0,-2-1 160 0,-1 1 32 16,-1 1 0-16,-1 0 0 0,-2 2-64 0,-1 2 0 16,-1 3 0-16,-1 3 48 0,0 2 0 0,-1 4 0 15,0 3 0-15,-2 2 0 0,-1 2 144 0,1 2 128 16,1 2-192-16,-2 0 192 0,2 2-288 0,1 3 16 0,1 0 0 16,1 5 0-16,2 1-64 0,-1 3-16 0,0 2 0 0,0 2 0 15,0 5 352-15,1-3 0 0,0 3 0 0,0 3 0 16,5 7 0-16,-1 0 0 0,1-3 0 0,0 0 128 15,2-1 48-15,-2-5 0 0,1-1 0 0,-1-2 0 16,-1-2-176-16,-1-2 128 0,-2-6-128 0,-1 0 128 16,0-5 16-16,0 0 0 0,-1-2 0 0,0-4 0 15,0-2 48-15,3-5 16 0,1 0 0 0,0-1 0 16,1-5-64-16,0 0-16 0,2-4 0 0,1 2 0 16,-2-2-128-16,2-5 0 0,0-1 0 0,-1-3 0 15,-2 1 0-15,-1-1 0 0,-1-3 144 0,-2 1-144 16,1-6 144-16,-5 1-144 0,1 3 192 0,0-1-192 15,-2-3 192-15,1 4-64 0,-2-1 0 0,1 3-128 0,1 2 144 16,-2 1-144-16,2-1 0 0,-2 1 144 0,3 1-144 16,-2 0 0-16,1 6 0 0,-2 0-176 0,0 3-128 0,-1 2-16 15,-1 4-16-15,0 1-12672 16,-2 2-2544-16</inkml:trace>
  <inkml:trace contextRef="#ctx0" brushRef="#br1" timeOffset="67629.45">2192 15031 39615 0,'-7'-9'3520'0,"0"2"-2816"0,5 4-560 0,2 3-144 15,0 0-2624-15,-1-2-576 0,-3 0-96 0,-3-4-32 0,-2 1 960 0,-2 2 192 0,1 3 48 0,1 2 0 0,1 2 2640 0,0 2 512 0,1 3 128 0,2-2 0 16,1 3-80-16,2 1-32 0,-1 1 0 0,2 4 0 16,0 1 1200-16,1 2 224 0,1 6 48 0,-1 1 16 0,1 5-1248 0,-1 0-240 15,1-1-48-15,-1 0-16 0,0 0-528 0,-1 1-128 16,0-6 0-16,0 1-16 0,-2-2-304 15,2 1 128-15,-2-3-128 0,1 1 0 0,0-3 0 16,-1 1-320-16,2-4 32 0</inkml:trace>
  <inkml:trace contextRef="#ctx0" brushRef="#br1" timeOffset="67995.95">1451 16140 42383 0,'-2'0'3776'0,"-1"0"-3024"0,1 0-608 0,3 0-144 0,3 0 560 16,1 0 80-16,1-3 0 0,5 1 16 15,9-2-1472-15,12-2-288 16,10-4-64-16,9-6-16 0,7 1 1184 0,1-3 128 0,1 0 64 0,3-3 32 0,3 2-224 16,4 0 0-16,-1 0-144 0,-4 3 144 15,-5 3-560-15,-2-2-16 0,1 1 0 16,-6 2 0-16,-10 2-992 0,-1 1-208 0,0 3-32 0,-2-4-16 15,2 0 192-15,0-2 32 0,1 0 16 0,-5 2 0 16,-1-3-320-16,-2 4-64 0,-5 0-16 0,-4 2-7872 0</inkml:trace>
  <inkml:trace contextRef="#ctx0" brushRef="#br1" timeOffset="68734.33">1741 16968 5519 0,'0'0'496'0,"-2"0"-496"0,1 0 0 0,1 0 0 15,0 0 7088-15,0 0 1312 0,0 0 272 0,-1-2 48 0,1 2-10544 0,0 0-2112 0,0-3-416 0,0 3-96 0,0 0 3344 0,0 0 656 0,0 0 144 0,4-23 32 16,-2 17-1488-16,1-4-288 0,0-2-64 0,2-1-16 0,0-3 3072 16,1 0 608-16,1 1 128 0,-1-5 32 0,2-2 1360 0,1-3 256 15,1 1 64-15,0-2 16 0,-1-2-1312 0,0-1-272 16,5-6-48-16,0 3-16 0,2-1-832 0,0 3-160 16,-3-1-48-16,2 3 0 0,0-1-384 0,-1 3-80 15,0-1 0-15,-1 5-16 0,-1 4-240 0,-2 4 0 16,0 4 0-16,-4 1 0 0,-1 5 0 0,-2 1 0 15,-2 3 0-15,0 0 0 0,-1 0 0 0,0 3 0 16,0 6 0-16,0 1 0 0,0 0 208 0,-1 0-48 16,2 2-16-16,-1 3 0 0,1 5 48 0,2-2 16 0,-1 2 0 15,2 2 0-15,2 3-208 0,0 3 144 0,1 5-144 16,-1-1 128-16,1 1-128 0,-1-1 0 0,0-1 0 16,-1-2 0-16,0-3 0 0,-2-2 0 0,-1-1 0 0,0-5 0 15,-1 2 0-15,0-2 0 0,0 1 0 0,2-3 0 16,0 3 160-16,1-6 48 0,0 2 16 0,2-1 0 15,0-2 32-15,3-2 16 0,0-4 0 0,0-2 0 16,1 1-80-16,1-5 0 0,3 0-16 0,-2-3 0 16,1 0-176-16,0-4 0 0,2-1 0 0,0-2 128 15,-1 0 0-15,-1-2 0 0,1-1 0 0,-1-3 0 16,1 1 160-16,-2-2 32 0,1-2 0 0,-2 3 0 0,0-2-128 16,0-3-32-16,-1-1 0 0,0-2 0 0,-1 3-160 15,1-2 128-15,1-6-128 0,0 1 128 0,1-3-128 16,-1 2 0-16,-1 3 0 0,3-1-176 15,1-1-400-15,1-1-64 0,1 3-32 0,0-2-19424 16</inkml:trace>
  <inkml:trace contextRef="#ctx0" brushRef="#br1" timeOffset="72893.13">25109 12055 1839 0,'-7'-2'160'0,"1"2"-160"16,-2 0 0-16,3 0 0 0,2 2 2464 0,3-2 464 0,-3 0 80 0,-2 2 32 0,-2 0-2240 0,-2 2-448 0,1-2-96 0,1 0 0 0,2 0 112 0,5-4 16 0,2 0 16 0,3-3 0 0,2 0-16 0,0-1-16 15,5-2 0-15,-3-2 0 0,3 0 880 0,-2 1 176 16,-1-1 48-16,1 0 0 0,-2 4 448 0,-3-2 112 15,-2 1 16-15,0 4 0 0,-3-1 112 0,-3 4 16 16,0-3 16-16,-4 6 0 0,0-2-832 0,0 4-160 16,-2-1-48-16,-1 2 0 0,-1 4-672 0,0-1-144 15,-2 4-16-15,2-1-16 0,0 1-304 0,1 3 160 16,0 2-160-16,2 2 128 0,2 3-128 0,-1 4 0 16,2 1 0-16,3 2 0 0,0 1 0 0,2 5 0 15,1 3 0-15,0 7 0 0,3 1 0 0,-1 0 0 16,2 0 176-16,2 4-176 0,0-1 224 0,-1 1-48 0,0 0-16 15,1 2 0-15,-1 1 64 0,-1 1 16 0,0 4 0 16,-2-2 0-16,1-3-112 0,-3 3-128 0,0 3 176 16,-1-1-176-16,-1-5 0 0,1 3 0 0,-1-2 0 15,-1-2-192-15,0 0 0 0,0-2 0 0,1-3 0 0,-1-1 0 16,1-3 192-16,1-3 0 0,1 0 144 16,1-3-144-16,0-3 176 0,1 0-176 0,1-1 192 0,1-2-192 15,0 1 128-15,2 0-128 0,-1 3 0 0,0-2 0 16,0-1 0-16,-1 0 0 0,0 2 0 0,0-3 0 15,0-3 0-15,0 0 0 0,1-1-192 0,-1-3 48 16,0-3-208-16,0-1-32 0,0-5-16 0,0-3 0 16,0-3-512-16,1-7-112 15,1 0 0-15,2-6-16736 0</inkml:trace>
  <inkml:trace contextRef="#ctx0" brushRef="#br1" timeOffset="73640.64">28219 13709 11967 0,'-3'-3'1072'0,"-1"1"-864"0,3 1-208 0,2-2 0 16,0 3-496-16,0-4-144 0,-1 2-16 0,2-4-16 0,0-2 672 0,1-3 176 0,3 1 16 0,1 0 0 0,1 0 1600 0,0-1 336 0,0 4 64 0,-1 1 16 0,2 0 0 0,-3-1 0 15,0 1 0-15,-1 2 0 0,0 1-32 0,-3-3-16 16,1 3 0-16,-2-1 0 0,0 2-672 0,-1-1-128 15,-1 2-16-15,1-1-16 0,-2 2-656 0,0 0-128 16,1 0-32-16,-1 2 0 0,-2 2-288 0,0 2-64 0,-1 3-16 0,0 4 0 16,2 2-144-16,-1 5 128 0,0 2-128 0,3 7 128 15,1 2-128-15,1 1 160 0,2 5-160 16,-1-2 160-16,2 0 0 0,1-2 0 0,0 0 0 0,0 2 0 16,0-3 80-16,0 2 16 0,1 1 0 0,-2 1 0 15,1-2 0-15,-2 4 0 0,-2-3 0 0,1 2 0 16,-2 2-64-16,-2-2-16 0,1-1 0 0,-2 1 0 15,-1-3-176-15,-1 1 0 0,-1 0 0 0,-2-3 0 16,1 3 0-16,-2-3 0 0,-2 0 0 0,0-1 0 16,0-5-416-16,-2-2-112 15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7T19:16:14.9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8686 12445 23039 0,'-2'2'2048'0,"1"-2"-1648"16,2 2-400-16,1-2 0 0,-1 0 1088 0,-1 0 128 16,1 0 16-16,-1 2 16 0,1-2 192 0,0 1 32 15,1 2 16-15,-2-3 0 0,0 0-976 0,0 0-208 16,0 0-48-16,0 0 0 0,0 0-64 0,0 0-32 15,0 0 0-15,-24-4 0 16,19 5-640-16,0 2-128 0,2 1-32 0,-2 2-14000 0</inkml:trace>
  <inkml:trace contextRef="#ctx0" brushRef="#br0" timeOffset="720.14">8705 12922 32255 0,'-3'3'2864'0,"0"0"-2288"16,2-3-576-16,1 2 0 0,0-2 368 0,0 2-48 16,-1 1 0-16,-3 0 0 0,-1 4-320 0,-1-1 0 15,1 0 0-15,-1 0 0 0,0-2-240 0,-2-1 48 16,3 2 0-16,-1-1 0 15,-1-3-1232-15,0 4-240 0</inkml:trace>
  <inkml:trace contextRef="#ctx0" brushRef="#br0" timeOffset="2588.77">9409 13055 12895 0,'0'0'1152'0,"0"0"-928"15,1 0-224-15,0-3 0 0,2 3 1536 0,-2-2 272 16,3 0 48-16,1-4 16 0,1 0 112 0,3 0 32 16,0-4 0-16,-1 4 0 0,1-3-672 0,-2 2-128 15,0 1-16-15,-2-3-16 0,0 1 0 0,0 0 0 16,-1 2 0-16,0-2 0 0,-1 0-160 0,0 1-48 15,-1-1 0-15,1 0 0 0,-1-2-320 0,1-2-64 0,0 2-16 0,1-5 0 16,1 2-272-16,0-6-64 16,1 1-16-16,0-5 0 0,2-3 16 0,-1-2 0 0,1-3 0 0,-1-1 0 15,1 1-80-15,0-7-16 0,1-3 0 0,-1-1 0 16,2-2-144-16,0 0 0 0,0 6 0 0,1-3 0 16,2 0 0-16,-1 3 0 0,-1-1 0 0,-1 5 0 15,-1 3 0-15,-1-1 0 0,2 1 0 0,0 2 0 16,1 5 0-16,0 4 0 0,-1 0 0 0,0 5 0 15,1 5 0-15,-2 0 0 0,-2 5 0 0,1 4 0 16,-3-1 192-16,0 4-64 0,0 2 0 0,0 2 0 16,0 1-128-16,1 5 128 0,-1 0-128 0,1 2 128 15,-1 4-128-15,0 2 160 0,2 7-160 0,-2 5 160 16,1 4-160-16,-1 5 0 0,0 2 0 0,-2-2 0 0,2 4 0 0,-2-1 0 16,1 1 0-16,0-5 0 15,-1 2 0-15,2-4 0 0,-1-4 0 0,0-2 0 0,1-1 256 0,-2-2-48 16,2-7 0-16,-1-2 0 0,-1-2 48 0,0-3 16 15,0-1 0-15,0-2 0 0,0-2-128 0,-1-4-16 16,0 0-128-16,-2-3 192 0,0-3-192 0,1 0 0 16,0-3 0-16,0 0 0 0,1-4 160 0,0-2-160 15,-1-4 160-15,1-3-160 0,-1-2 256 0,0-1-32 16,0-3-16-16,0-3 0 0,1-1-64 0,-1-6-16 16,1-3 0-16,0-2 0 0,0-1-128 0,1-3 160 15,-1-1-160-15,1 1 160 0,0 2-160 0,2-1 0 16,0 0 0-16,1 5 0 0,1 2 0 0,0-1 0 0,0-1 0 15,2 1 0-15,-2 5 0 0,1-2 0 16,-1 2 0-16,1 0 0 0,-1 4 0 0,-2 3 0 0,0 4 0 0,0-2 0 16,0 5 0-16,0 1 0 0,1 2 0 15,0 1 0-15,0 3 0 0,1 2 0 0,0 0 0 0,-1 2 0 16,0 1 0-16,1 3 0 0,-1 1 0 16,-1 3 0-16,2 2 0 0,-2 2 0 0,2 2 0 0,1 5 0 15,-1 2 0-15,1 4 0 0,-1-2 0 16,-1 5 0-16,1 3-128 0,0 5 128 0,0 6 0 0,2 7 0 15,0 4 0-15,-2 3 0 0,3 4 0 0,-3-6 0 16,1-1 0-16,-2 0 0 0,0-3 0 0,-1 1 0 16,0 0 0-16,-1-6 0 0,-1-3 0 0,0-1 0 15,-2 1 0-15,0-2 0 0,1-1 0 0,-2-7 0 16,0 0 0-16,-2-6 0 0,0-6 0 0,1 0 128 0,-2-4-128 0,1-2-256 16,-1-4 64-16,1 1 16 15,-2-5-528-15,2-1-96 0,-2-1-32 0,0-1 0 16,1-1-384-16,-1-5-64 0,1 4-32 0</inkml:trace>
  <inkml:trace contextRef="#ctx0" brushRef="#br0" timeOffset="3389.69">11241 11777 28559 0,'2'-2'1264'0,"-1"-1"272"0,0 2-1232 0,0 1-304 0,1-2 0 0,-1 2 0 16,0 0 1072-16,0-3 144 0,2 2 48 0,1-2 0 16,-2 0-496-16,-1-2-112 0,-2 1-16 0,0 0 0 15,-3 1-480-15,-1 3-160 0,-2 0 0 0,-3 0 0 0,0 3 544 16,-1 0 0-16,-3 4 0 0,-1 2 0 0,-1 1 240 0,-1 2 48 15,-3 0 16-15,-1 5 0 0,-2-4-320 0,-1 6-64 16,-2-1-16-16,-2 1 0 0,-2 1-256 0,-1-1-48 16,-1 2-16-16,2-1 0 0,4-1-128 0,0-4 0 15,2 2 144-15,0-2-144 0,3 1 0 0,1-4 0 16,3 0 0-16,2-2 128 0,3-2-128 0,2-2 192 16,0 0-64-16,3-1 0 0,2 1-128 0,1-2 0 15,2 0 0-15,0-2 0 0,1-1 0 0,1 2 0 16,1-1 0-16,2 0 0 0,2 0 0 0,1 1 0 15,1-3 0-15,2 1 0 0,2 1 0 0,1 1 0 0,3-2 0 16,3 1 0-16,0-2 128 0,2 2-128 16,0 0 160-16,2 1-160 0,3-2 128 0,1 1-128 0,-2 2 0 0,2 1 0 15,-1 2 0-15,1 2 0 0,1 1 0 0,-1 0 0 16,0 6 0-16,-1 2 0 0,0 2 0 0,-1 4 0 16,0-1 0-16,-2 2 0 0,-2 0 0 0,-1 1 0 15,-3-4 0-15,-2 3 0 0,0-1 0 0,0 0 0 16,-1 3 0-16,-2-3 0 0,0 0 0 0,-2-1 0 15,-3 1 0-15,-1-1 0 0,-1-4 0 0,-4 2 0 16,-1-2 0-16,-2-2 0 0,0-1 0 0,-2-1 0 16,0-1 0-16,-3-3 0 0,1 0 192 0,-3 0-48 15,0-1 176-15,-2-3 16 0,-1 2 16 0,-2-3 0 16,-2 0-176-16,-4-2-48 0,0 0 0 0,-4-2 0 0,-2 1-128 16,-4-6 160-16,-1 0-160 0,0 0 160 0,0 3-16 15,-2-1 0-15,0-2 0 0,-1 1 0 0,-1 1-144 0,2-2 192 16,0 0-192-16,2 0 192 0,3 3-192 0,3 0-176 15,3-2 48-15,1 2 0 16,2 2-288-16,2 2-48 0,2 1-16 0,2-2 0 16,3 0-384-16,3 1-80 0,2-1-16 0,5 0-11680 15,0-2-2336-15</inkml:trace>
  <inkml:trace contextRef="#ctx0" brushRef="#br0" timeOffset="4233.08">12242 11661 13823 0,'1'-3'1216'0,"0"2"-960"0,1 1-256 0,-1 0 0 0,-1 0 1984 0,1 0 336 0,0-2 80 0,2-1 16 0,-1 2-96 0,-1 1-16 0,-2-2 0 0,1 2 0 0,0 0-1056 15,0 0-224-15,-23 2-32 0,10-2-16 16,-1 1-384-16,-3 2-80 0,-2-1 0 0,-1-2-16 0,-2 4-48 0,-1-2 0 16,0 0 0-16,-1 0 0 0,0 2 64 0,-1-2 0 15,-2 2 0-15,0 0 0 0,1 1-144 0,0 1-32 16,1 1 0-16,-1-1 0 0,1 1-160 0,2 1-48 16,0 2 0-16,2-2 0 0,3 3-128 0,2-1 128 15,2 0-128-15,2-4 128 0,3 4-128 0,2-4 0 16,-1-3 0-16,3 2 0 0,2-1 0 0,0 0 0 15,2 0 0-15,1-2 0 0,0 2 0 0,0-2 0 16,1 2 0-16,-1-2 0 0,3 2 0 0,-1 0 128 16,2 1-128-16,1 1 128 0,0 0 0 0,1 0 0 15,1 4 0-15,1-2 0 0,-1 3 48 0,2 0 0 16,-1 4 0-16,1 1 0 0,0 2-176 0,-1 2 160 0,0 1-160 16,-2 5 160-16,0-1-160 0,-1 3 0 0,0 2 0 0,-4 1 0 15,1-3 0-15,-4 1 0 0,0-1 0 0,-2 1 0 16,0-1 0-16,-2-3 0 0,1-2 0 0,-1-2 0 15,0 2 0-15,0-4 192 0,0 2-192 0,-2-2 192 16,1 3-64-16,-1-2-128 0,1 2 192 0,1-1-64 16,-2 3-128-16,2 1 0 0,0-1 0 0,0 5 128 15,0-1-128-15,-1-2 0 0,0 0 0 0,0-1 0 16,2-3 0-16,-2-1 0 0,1-1 0 0,1-2 0 16,-1 1 0-16,1-3 128 0,0-2 0 0,0-2 0 15,3-3-128-15,1-3 192 0,-1-2-192 0,4-3 192 0,0-2-64 16,3-2 0-16,2-1 0 0,3-4 0 0,3 0 32 0,1-2 0 15,5-2 0-15,2 0 0 0,3-1-32 0,0-2 0 16,5 2 0-16,0-2 0 0,2 4-128 0,1-1 192 16,2 2-192-16,-2-1 192 0,-1 3-192 0,0-1 0 15,-1 6 0-15,-3-1 0 0,0 2 0 0,-2 2 0 16,-1 0-160-16,-1-3 160 0,-1 2-176 0,-2 1 176 16,-1 0-192-16,0 0 192 15,-3 0-448-15,0 0 0 0,-1 1 16 0,-3 2 0 16,0-1-48-16,-4 2-16 0,1-1 0 0,-4 1 0 15,-2 1-224-15,-3 1-48 0,0 0-16 0,-2 1-11344 16,-3-1-2272-16</inkml:trace>
  <inkml:trace contextRef="#ctx0" brushRef="#br0" timeOffset="4572.39">11786 12319 911 0,'-2'-6'0'0,"2"-1"0"0,0 4 0 0,2-3 0 16,0 3 5968-16,1 2 1120 0,-1-4 208 0,3-3 64 0,2-1-3392 0,4-6-688 15,2 1-128-15,2-1-16 16,0 3-1984-16,1 2-384 0,3 1-64 0,1 4-32 16,1-1-272-16,1 4-48 0,3-1-16 0,0 2 0 0,1 2 48 0,0 2 16 15,0-3 0-15,-3 2 0 0,1 2-192 0,-3-2-32 16,0 0-16-16,-3 0 0 0,0-1-160 0,-5 1-176 16,1-1 48-16,-2-2-12928 15,-2-1-2560-15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5T17:21:23.6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9039 8320 18431 0,'36'-16'1632'0,"6"-5"-1312"0,-5 4-320 0,-11 8 0 0,-11 2-416 0,-4 5-160 0,6 1-16 0,13-5-16 0,16-3 1056 0,10 3 224 0,3 4 32 0,-7 2 16 0,-8 8-80 0,-10 3-32 0,-12 3 0 0,-13-2 0 0,-12 2-32 0,-13-3-16 0,-11-1 0 0,-11-4 0 16,-11-3 2448-16,-14-3 512 0,-11 0 80 0,-13-7 32 0,-6-2-1456 0,-5-9-272 0,-1-2-64 0,-5-7-16 0,-7-2-512 0,-7-3-96 0,-7 1-32 0,-11 2 0 15,-6-3-464-15,-17 1-80 0,-16-2-32 0,-13 5 0 16,-10 3-400-16,-14 9-80 0,-13 4 0 0,-14 9-128 16,-11 8 0-16,-8 5 0 0,-9 9-240 0,11 3 80 15,13 4-32-15,0 9 0 0,3 5 0 0,12 1 0 0,16 1-16 16,25-5-16-16,23-2 0 0,29-7 0 0,26-8 224 16,31-7 0-16,25-7 0 0,27-3-144 0,21-3 144 0,22-6 224 15,22 0-48-15,32-7-16 0,34-6-160 16,44-9 160-16,39-5-160 0,24-1 160 0,23 3-160 15,54 0 0-15,42 2 0 0,29 10 0 0,9 3 0 0,19 9 0 16,16 11 0-16,20 8 0 0,16 13 0 0,10 10 0 16,9 12 0-16,-5 13 0 0,-8 7 0 0,-13 15 0 15,-12 13 0-15,-23 16-21392 16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21:10:50.33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8773 10052 4607 0,'0'0'400'0,"0"0"-400"0,0 0 0 0,0 0-1968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7T19:30:16.0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9928 16257 35935 0,'-3'-3'3200'16,"0"-2"-2560"-16,3 3-512 0,0 2-128 15,0 0-528-15,0 0-128 0,0 0-32 0,-2 0 0 16,-1 0-112-16,-1 2-32 0,2 4 0 0,-2 3 0 16,3 3 704-16,-1 4 128 0,2 6 0 0,-3-2 0 0,2 7 320 15,1 2 0-15,-1-3 16 0,1 8 0 0,1 7 256 0,1 6 48 16,2-1 16-16,0 1 0 0,1 0 112 0,1 0 32 16,0-5 0-16,-1-1 0 0,0-3-224 0,-1-1-32 15,1-1-16-15,-3-1 0 0,2-2-400 0,-2-3-128 16,1 1 0-16,-2-5 0 15,0-1-368-15,-2-1-176 0,0-4-32 0,-2-2-16192 0</inkml:trace>
  <inkml:trace contextRef="#ctx0" brushRef="#br0" timeOffset="287.58">9939 16776 35007 0,'0'3'3120'0,"2"0"-2496"0,-1-2-496 0,1-2-128 16,1 1 608-16,1-3 96 0,2 1 32 0,5-2 0 15,4 0-976-15,3-6-192 0,2 2-32 0,1-7-16 16,0-5 704-16,0-2 144 0,0 2 16 0,-1 3 16 15,-2 6-400-15,0-2 0 0,-3 2-192 0,-2 1 192 16,0 3-832-16,-5 1-64 0,1 1 0 0,-3 3 0 16,-1 0-432-16,-1 1-80 0,-2 1-32 0,1 0-12128 15</inkml:trace>
  <inkml:trace contextRef="#ctx0" brushRef="#br0" timeOffset="647.69">10256 16219 23951 0,'0'4'1056'0,"-1"-4"224"0,1 2-1024 0,0 2-256 0,0-3 0 0,1 2 0 16,0 0 608-16,-1 6 64 0,3 1 16 0,-1 5 0 16,2 5 16-16,1 1 0 0,-1 1 0 0,0 4 0 15,1 2 576-15,-1 3 112 0,2 1 16 0,-1 3 16 16,0 6-336-16,1 1-64 0,1 5 0 0,-3 1-16 16,0 1-304-16,0-2-64 0,0 4-16 0,-2 0 0 15,-1 1-384-15,1 3-80 0,-1 2-16 0,-1-5 0 16,0 0-352-16,0-6-80 0,0-3-16 0,0-8 0 15,0-5-64-15,1-6-16 0,0-4 0 0,1-5 0 16,1-3 96-16,1-8 16 0,1-2 0 0,0-8-16368 16</inkml:trace>
  <inkml:trace contextRef="#ctx0" brushRef="#br0" timeOffset="1390.76">10479 16447 36863 0,'0'0'1632'0,"-2"0"336"0,1 1-1584 0,1-2-384 15,1 1 0-15,1 0 0 0,0-3 240 0,0 3-48 0,2 0 0 0,1-2 0 16,1 4-192-16,1-2 0 0,-1 3 0 0,0 0 0 16,1 3 176-16,-1 2-176 15,2 3 192-15,-1 3-192 0,-1 0 368 0,2 9-48 0,-1 0 0 0,1 6 0 16,0 4 144-16,2 2 32 0,1 3 0 0,1 3 0 16,0 7-64-16,0-1-16 0,2 0 0 15,-1-2 0-15,2-3-224 0,0 5-64 0,2-4 0 0,0-1 0 16,-1-7-128-16,-2-1 0 0,1-5 0 0,-2-5 0 15,-1-1 0-15,-2-4 0 0,-3-4 0 0,0-4 0 16,-3-4 0-16,-1-5 0 0,-2-2 0 0,2-4 0 16,-2-4 0-16,0-5 0 0,0 0 0 0,1-6 0 0,-1-3 0 0,0-4 0 15,0-5-144-15,-1 0 144 0,2 1-320 0,-1-4 64 16,1-1 0-16,1 0 0 0,3 3 48 0,1 4 16 16,2 6 0-16,1 3 0 0,0 3-176 0,-2 1-16 15,2 5-16-15,1 2 0 0,2 6 176 0,-2 2 32 16,1 8 16-16,1 2 0 0,0 5 32 0,0 1 0 15,-1 2 0-15,-1 1 0 0,0 0 144 0,0 0 224 16,1 0-48-16,-3 0-16 0,1 0 176 0,-1-1 48 16,1-1 0-16,-3-1 0 0,3-3-192 0,0 0-16 15,-3-4-16-15,1 0 0 0,-1 0-160 0,0-3 0 16,-1-1 0-16,-1 0 128 0,0 2-128 0,0-2 192 16,-2 1-192-16,1-2 192 0,0-1-64 0,-1 0 0 15,0-3 0-15,-1 2 0 0,1-4 192 0,0 2 16 0,0 0 16 16,1-2 0-16,-2-2-144 0,1 0-16 0,-1-2-16 15,2-2 0-15,-2-2 32 0,1 0 16 0,-2-3 0 0,0-3 0 16,0 0 48-16,1-1 16 0,-2 0 0 0,-2-7 0 16,2 1 144-16,-1-5 16 0,-1-1 16 0,-1-2 0 15,1 1 112-15,-1-3 0 0,1-6 16 0,-1 1 0 16,1 0-240-16,1 1-48 0,1 2-16 0,0 3 0 16,1 3-288-16,1 5 0 0,0 1 0 0,0 1 0 15,-1 2 0-15,1 3-256 0,-1 4 32 0,0 0 0 31,-1 3-352-31,0 2-80 0,-1 0-16 0,-2 2 0 0,1 2-336 16,-1 2-64-16,0-2-16 0,-1 4-12240 0,1 0-2464 0</inkml:trace>
  <inkml:trace contextRef="#ctx0" brushRef="#br0" timeOffset="1780.53">11539 16226 28559 0,'0'13'2544'0,"-1"-7"-2032"0,0 3-512 0,0-6 0 0,1 0 2400 0,1 1 384 0,0-1 80 0,0 3 16 16,2 7-2176-16,1 3-416 0,2 4-96 0,0 2 0 16,3 5-384-16,1-1-80 0,-1 5-16 0,1 4 0 15,0 3-80-15,-1 0-16 0,-3-1 0 0,0 8 0 16,0 8 384-16,-1 2 0 0,0-5 0 0,-2-5 0 15,1-7 0-15,-3-1 0 0,2-2 0 0,0-6 0 16,1-1-144-16,-1-6-16 0,2-2 0 0,-1-5-16224 16</inkml:trace>
  <inkml:trace contextRef="#ctx0" brushRef="#br0" timeOffset="4514.26">12118 16602 14735 0,'-1'-2'1312'0,"0"1"-1056"15,-1 1-256-15,1 0 0 0,1 0 1728 0,0 0 272 16,-1 0 64-16,0-4 16 0,0 3-144 0,-2-1-16 15,2-1-16-15,0 3 0 0,1-3-784 0,0 3-160 16,0 0-16-16,1 0-16 0,0 0-624 0,0 0-128 16,1 0-32-16,0 0 0 0,-1 3-144 0,2 0 0 15,-1-1 0-15,-2-2 0 0,0 0 0 0,0 0 0 16,18 11 176-16,-12-10-176 0,2 2 0 0,3-1 0 0,1-1 0 0,1 2 0 16,1-1 0-16,1-1 0 0,1-1 0 15,1 0 0-15,3-1 0 0,-2-1 0 0,2-2 0 0,1 2 0 16,-1-5 128-16,0 0 0 0,2 2-128 0,0 1 192 15,1-2-192-15,-1 2 0 0,0 2 0 0,-2-2 0 16,0 1 0-16,-2-2 0 0,1 3 0 0,-3 0 0 16,2-2 0-16,-3 2 0 0,-1-2 0 0,-1 1 0 15,-2 1 0-15,1 1 0 0,-1-3 0 0,-3 4 0 16,1 0 0-16,-3-2 128 0,0 2-128 0,1 0 0 16,-4 0 192-16,0 0-64 0,1 0-128 0,-3-4 192 15,0 4 16-15,0 0 0 0,0-3 0 0,-2 0 0 16,1 0 80-16,-1 1 16 0,-1-2 0 0,-1 0 0 0,1 1-304 15,-2 0 128-15,-1 1-128 0,0 0 0 0,1 0 176 0,-2 0-176 16,0 0 160-16,-2 0-160 0,1-2 160 0,0 2-160 16,-2-2 160-16,0 1-160 0,1 2 304 0,-2-1-48 15,0-4 0-15,1 2 0 0,1-2 192 0,-1-1 16 16,0 4 16-16,2-6 0 0,-1 3-128 0,1-4-32 16,1 4 0-16,0 0 0 0,-1-1-320 0,3 1 0 15,0-1 0-15,1 1 0 0,1 1 0 0,1 1 0 16,-1 0 0-16,1 2 0 0,0 2 0 0,1-3 0 15,0 2 0-15,0 1-192 0,0 0 192 0,0 0 0 16,0 0 0-16,0 0 0 0,2 1 0 0,0 2 0 16,0-6 0-16,1 2 0 0,-1 1 0 0,2 0 0 0,2-2 0 15,-1 2 0-15,1 0 0 0,-1 2 0 0,1-2 0 16,2 1 0-16,-2 2 0 0,1-3 0 0,-1 2 0 16,3 2 0-16,0-2 0 0,1 2 0 0,-3-1 0 0,2 0 0 15,-1 4 0-15,2-4 0 0,-1 3 0 0,0-2 0 16,-2 2 0-16,0-1 0 0,1 0 0 0,-1 1 0 15,2-1 0-15,-2 2 0 0,-2-1 0 0,1 1 0 16,-1-1 0-16,0 1 0 0,0-1 144 0,-1 1-144 16,0 2 0-16,-1-1 0 0,0 2 0 0,-2-2-192 15,2 0 192-15,-2 2 0 0,1 0 0 0,0 1 160 16,-2 3-160-16,0-2 0 0,0 1 0 0,-3-3 128 16,1 2-128-16,-2-2 192 0,-1 0-192 0,0 0 192 15,-1 1-64-15,-2-1 0 0,1 2 0 0,-2-5 0 0,-2 0-128 16,0-1 0-16,0 0 0 0,0 0 0 15,1 0-544-15,-1-3-192 0,-3 1-32 0,1-2-16832 16</inkml:trace>
  <inkml:trace contextRef="#ctx0" brushRef="#br0" timeOffset="44517.84">13626 16160 11967 0,'-3'-4'1072'0,"1"1"-864"0,2 0-208 0,0 0 0 16,0 2 1648-16,0-4 272 0,0-2 64 0,0-4 16 31,2-3-2000-31,-2-2-592 0,1 4-32 0,2-1 0 16,-1 3-784-16,0 0-176 0,0 4-16 0,0 0-16 0,0 2 1616 0,-1 2 240 0,-1-2 80 0,0 4 32 16,0 0 1824-16,-1 0 384 0,-1 1 64 0,0 2 0 15,1-1-64-15,-2 2 0 0,1 2-16 0,2-6 0 16,0 0-944-16,0 0-192 0,0 0-48 0,-9 22 0 15,9-18-480-15,0 2-112 0,0-2 0 0,1 2-16 16,2 0-432-16,-1 1-96 0,1 2-16 0,2 3 0 16,-2-1 96-16,2 4 16 0,2 1 0 0,-1 2 0 0,1 4-128 15,-1 1 0-15,3 1-16 0,-2 2 0 0,0-3-16 16,-2 3 0-16,1 1 0 0,-3-1 0 0,2 2 32 0,-1-2 0 16,0 1 0-16,-2-2 0 0,0 1-192 0,0-4 0 15,-1 3 0-15,-1-5 0 0,1 0 0 0,-1-2 0 16,0-2 0-16,-1-1 0 0,0-2-192 0,-1-1-80 15,-1-5-16-15,-1 2 0 16,1-3-800-16,-2-2-144 0,1 2-48 0,0 0-15840 0</inkml:trace>
  <inkml:trace contextRef="#ctx0" brushRef="#br0" timeOffset="45706.21">13347 16188 11967 0,'-1'0'1072'0,"1"-2"-864"0,0 0-208 0,0 2 0 0,0 0 1248 0,0-2 208 15,0 2 32-15,0-4 16 0,0-2 544 0,0 0 128 16,1 2 0-16,-1-2 16 0,2 0 16 0,-1 2 0 16,0-2 0-16,0 3 0 0,1 0-256 0,-1 0-48 15,0 0-16-15,0 0 0 0,2 3-1120 0,-1-2-240 16,3 0-32-16,1-1-16 0,3 0-288 0,1-1-64 15,3-2-128-15,2 0 192 0,1 0-192 0,2 0 0 16,-5 0 0-16,3-3 0 0,5 1 0 16,2-1 0-16,0-3 0 0,-1 3 0 0,-1-1-224 0,-1 1-32 15,-1 2-16-15,-3 0 0 16,-1 4-944-16,-2-4-192 0,2 1-48 0,-4 1-9856 16,-2 0-1968-16</inkml:trace>
  <inkml:trace contextRef="#ctx0" brushRef="#br0" timeOffset="46189.07">13530 16694 35935 0,'4'2'3200'16,"0"0"-2560"-16,-1-4-512 0,1 2-128 0,0 0 0 0,1 2 0 16,3 0-176-16,6-2 176 0,5 3 560 0,0-3 208 15,1-3 32-15,-2 3 16 0,0 0-240 0,-2 3-64 16,-1-3 0-16,0-3 0 0,0-1-176 0,-2 2-32 15,2-2-16-15,-1-1 0 0,1-1-288 0,-1-1 128 0,2 0-128 16,1-2 0-16,-1 2 0 0,-2-3 0 0,1 2 0 0,0-2-192 31,-3 0-384-31,1 1-64 0,-1 2 0 0,-2 1-16 16,0 1-1584-16,-1 1-304 0,-1 0-64 0,1 2-12064 0</inkml:trace>
  <inkml:trace contextRef="#ctx0" brushRef="#br0" timeOffset="47067.21">14197 16407 33167 0,'0'2'2944'0,"-1"-2"-2352"15,1 0-464-15,0 0-128 0,0 0 1024 0,0 0 192 16,1 0 48-16,0 0 0 15,2 0-1664-15,-1-2-336 0,3 1-64 0,-5 1-16 16,0 0-368-16,0 0-80 0,21-3-16 0,-17 7 0 0,-1 1 1024 0,0 2 256 0,-2 2 0 0,0 3 0 16,2 4 768-16,-4 1 208 0,1 2 48 0,-3 2 0 15,3 2 32-15,-1-4 16 0,0 2 0 0,-1-3 0 16,1-1-432-16,1-3-64 0,1-2-32 0,-1-3 0 16,0-3-144-16,0 1-16 0,2-3-16 0,-2-2 0 15,1-5-128-15,-1-2-32 0,0 0 0 0,-1 2 0 16,-1-3-208-16,0 2 0 0,-2-4 0 15,1-1 0-15,-1-1 0 0,-1 0-160 0,1-2 160 0,-1 2-128 16,0 0 128-16,2 0 0 0,-1-1 0 0,-1 0 0 16,1-1 0-16,0-1 0 0,2-3 0 0,0 1 0 15,2 2 0-15,0 0 0 0,3-1 0 0,1 1 0 16,3 2 0-16,1 0 0 0,0 1 0 0,4 0 0 16,-3 2 0-16,3-2 0 0,0 2 0 0,0 0 0 15,2-2 0-15,0 1 0 0,-2 5-144 0,0-2 144 0,1 4 0 0,-2 0 0 16,0 2 0-16,0 4 0 0,-1 0 0 0,-1 2 0 15,-1 3 0-15,1 1 0 0,0 2 0 0,-3 2 0 16,0 0 0-16,-1 2 0 0,-1 1 0 0,-2 1 0 16,1-4 0-16,-2 1 0 0,0-2 0 0,0 0 0 15,-1-2 0-15,0-4 0 0,0-1 288 0,0-3-32 16,0 0 0-16,0-3 0 0,0 0-256 0,-1-2 0 16,0 1 0-16,1-5 0 0,0 3 0 0,0-4 0 15,-1-4 0-15,1 1 0 0,0-3 0 0,1 0 0 16,-1 0 0-16,0 1 0 0,0-2 0 0,0 2 0 15,0 0 0-15,0-1 0 0,0 1 0 0,1-2 0 16,1 2 0-16,1 0 0 0,-1 3 0 0,2 3-144 0,0 1 16 16,0 0 0-16,0 4 0 0,1-2 0 15,-1-1 0-15,1 2 0 0,1 2 128 0,2 0 0 16,0 0 0-16,1 0 0 0,1 2 0 0,0-2 0 0,1 0 0 0,0 4 0 16,1 0 0-16,1 1 0 0,-1 2 0 0,-1-1 0 15,3 3 0-15,-1-2 0 0,2 6 0 0,0-3 0 16,-1 2 0-16,1 0 0 0,-1 2 0 0,0-2 128 15,0 1-128-15,-3-1 144 0,-1 0-144 0,-2-2 160 16,1-1-32-16,-2 1 0 0,1 0 0 0,-1-2 0 16,-1 2-128-16,-1-2-224 0,0 0 48 0,-1-4 16 15,0 2-160-15,-2 0-48 0,2 1 0 0,-2-4 0 16,1 2-1824-16,-1 2-368 16</inkml:trace>
  <inkml:trace contextRef="#ctx0" brushRef="#br0" timeOffset="47754.71">15300 16367 23951 0,'-1'-5'1056'0,"-2"4"224"0,-1-1-1024 0,2 2-256 0,-1-3 0 0,2 2 0 0,-1 1 1456 0,-3-2 224 0,-4-2 48 0,-2-2 16 16,-3-3-672-16,0 2-144 0,1 0-32 0,1 2 0 15,1 2-736-15,-2 2-160 0,2 1 0 0,0 1 0 32,-1 4-512-32,-1 2-64 0,1 3-16 0,-2 2 0 0,2 4 368 0,-2 3 80 0,3 0 16 0,1 0 0 15,2 2 400-15,-1 2 96 0,2-1 16 0,-1 0 0 16,2 3 688-16,-1-5 144 0,2 2 16 0,0-4 16 16,1 1-672-16,0-7-128 0,3 2-16 0,0-5-16 15,1 1-416-15,1-4 0 0,2-3 0 0,-1 1 0 0,3-1 0 16,0-3 0-16,2 0 0 0,2-4 0 0,1-2-256 0,0 0 32 15,2-4 0-15,1-3 0 0,1 1-32 0,0-4-16 16,1 1 0-16,-2-1 0 0,1 0 272 0,-2-4 144 16,2 3-16-16,-2-1 0 0,1 4 128 0,-1-5 0 15,0 2 16-15,-2-2 0 0,0 3 112 0,-2 1 32 16,-1-3 0-16,-1 4 0 0,0-1-160 0,-1 3-48 16,0 2 0-16,-1 3 0 0,-1 0 48 0,-2 4 0 15,0 1 0-15,-2 2 0 0,1 0-112 0,0 5-16 16,-1-1 0-16,-1 5 0 0,1 1-128 0,-1 0 0 15,2 2 144-15,-2 0-144 0,1 1 160 0,0 0-32 16,0 0-128-16,1 3 192 0,0-1-32 0,0-2-16 0,1 0 0 16,-1 0 0-16,0 4 64 0,1 0 16 15,0-4 0-15,1 2 0 0,0 1-224 0,2 0 176 16,-2-2-176-16,1-3 160 0,0 1-160 0,1-1 0 0,1 4 0 16,-1-2 0-16,1-4-192 0,0 1-32 0,1 3 0 0,0-1 0 31,0-5-176-31,0 2-48 0,1 0 0 0,-2-2 0 15,1-1-672-15,0 1-144 0,-1-1-16 0,0-6-16 16,-1 2-1328-16,0-2-256 0</inkml:trace>
  <inkml:trace contextRef="#ctx0" brushRef="#br0" timeOffset="48764.63">15769 16429 29487 0,'1'-7'2624'0,"-1"1"-2112"0,1 2-512 0,-1 1 0 15,1 1 336-15,-1-2-32 0,1-3-16 0,2-6 0 0,1-3 176 0,-1-1 48 16,0 1 0-16,-1 2 0 0,0 5-224 0,-1 2-32 15,-2 1-16-15,-2 1 0 0,1 4 336 0,-3-1 80 16,-2 2 16-16,-1 0 0 0,-1 2 240 0,-2 2 48 16,-1 2 16-16,-1 3 0 0,0-2-464 0,-2 5-80 15,0 1-32-15,0 0 0 0,2 3-208 0,-1 2-64 16,3-5 0-16,-2 2 0 0,2 5 0 0,1-4 0 16,2 3 0-16,2-3 0 0,1 0 0 0,1-1 0 15,1-3 0-15,3-2 0 0,0 0-128 0,0-4 0 16,3-2 0-16,1-2 0 0,2 1 0 0,1-6 0 15,2 1 0-15,1-2 0 0,3 1-176 0,3-3 48 16,1-1 0-16,1-2 0 0,1-1 128 0,0-2 0 16,2 0 0-16,0-2 128 0,1-1-128 0,-1 1 0 15,0 2 0-15,-3-3 0 0,-1 4 176 0,1-1-48 16,-2-1 0-16,-3 1 0 0,0 0 64 0,-2 2 0 0,-1 0 0 16,-2-2 0-16,0 2 0 0,-3-2 0 0,-1 5 0 15,-3-3 0-15,-1 4-192 0,-1 0 160 0,-1 2-160 0,1 2 160 16,-1-1-32-16,-2 3-128 0,0 0 192 0,-2 3-64 15,0-3 16-15,-2 2 0 0,1 2 0 0,-2 0 0 16,2 4-144-16,-1-2 0 0,2 1 0 0,0 2 0 16,1 1 0-16,0-1 0 0,0 1 0 0,2 0 0 15,-1 0 0-15,1 0 0 0,1 1 0 0,2 0 0 16,0 1 0-16,0 3 0 0,1-3 144 0,2 2-144 16,-1 5 0-16,2-1 144 0,1 2-144 0,0 1 0 15,2 1 0-15,1 0 0 0,0 2 0 0,2 3 0 16,0-1 0-16,-1 3-176 0,-1 1 0 0,0 0 0 0,-2 1-16 0,-1-6 0 15,-1 1 0-15,-2-2 0 0,0 1 192 0,0-1 0 16,-2-2 0-16,0-1 0 0,0-1 0 0,-3-2 0 16,2-2 128-16,-3-1-128 0,1 1 176 0,-4-6-48 15,2 0 0-15,-2-1 0 0,0 1 128 0,-2-3 32 16,-1 2 0-16,-2-3 0 0,-1 0-32 0,0-2 0 16,2 1 0-16,-5-2 0 0,-6 1-256 0,-3-1 160 15,-3-3-160-15,-1 0 128 0,-4-3-128 0,-1-1 0 16,-2 1 0-16,0-2 0 15,2 4-368-15,-4-6-96 0,0 5-32 0,2-4 0 16,5 2-368-16,-1-2-80 0,0 2-16 0,0-2-17984 0</inkml:trace>
  <inkml:trace contextRef="#ctx0" brushRef="#br0" timeOffset="49663.42">16305 16416 24879 0,'-1'0'2208'0,"-2"0"-1760"0,2 0-448 0,0-3 0 16,1 3 448-16,-1 0 16 0,0-1 0 0,-3 1 0 0,0-3-464 15,0 1-160-15,-1 1 0 0,2 1 0 16,-1 0 288-16,0 0 64 0,1 1 16 0,-1 1 0 0,1 1 736 0,2-2 144 15,-1 4 16-15,0-1 16 0,1 0 368 0,1-2 80 16,0 2 16-16,3-2 0 0,0-2-768 0,2 0-160 16,3 0-16-16,0-2-16 0,2-1-176 0,1 0-16 15,2-1-16-15,3-2 0 0,0-3-288 0,3-1-128 16,-2 0 0-16,1 0 128 0,1-2-128 0,-1-3-224 16,-1 2 48-16,-1-2 16 0,-2 1 160 0,-1 2 0 15,-2-2-144-15,-4 2 144 0,0 1 0 0,-5-1 0 16,1 0 0-16,-5 2 0 0,0-1-192 15,-2 4 192-15,-1-2-192 0,-2 5 192 0,-3-2-320 0,-3 2 48 16,0 2 16-16,-2-2 0 0,-1 2 384 0,0 2 64 16,-1 2 32-16,-1 4 0 0,0 1-64 0,0 4-16 15,0 4 0-15,1-1 0 0,-1 2-16 0,3 1 0 0,3 1 0 16,1-2 0-16,2 1 16 0,2 1 0 0,2 2 0 16,0-2 0-16,4 2 32 0,-1 1 0 0,1-1 0 0,1-2 0 15,1 1-32-15,2 1 0 0,-1-2 0 0,2 2 0 16,2-2-144-16,-1 4 0 0,3-6 0 0,0 1 0 15,2 0 0-15,0-6 0 0,2 0 128 0,1-3-128 16,0 1-176-16,1-3-64 0,2-3-16 0,0 0 0 16,1-6-496-1,2 3-96-15,0 0-32 0,2 0-16448 0</inkml:trace>
  <inkml:trace contextRef="#ctx0" brushRef="#br0" timeOffset="50949.2">17621 16317 11055 0,'0'0'976'0,"-1"-2"-784"15,1 2-192-15,-2-1 0 0,2 1 2880 0,0-2 544 0,2 1 96 0,-2-2 32 16,1-3-2224-16,0 0-448 0,0-4-96 0,2 1-16 31,1-1-1152-31,-1 0-256 0,0 0-32 0,-1 2-16 0,2-1 688 0,-3 2 0 0,-1 1 0 0,0-1 0 16,0 4 1632-16,-2-1 256 0,-1 1 48 15,-2 0 16-15,-1 0-96 0,-1 0-32 0,-2 0 0 0,-2 1 0 16,1 0-960-16,-2 2-192 0,-1 0-32 0,1 4-16 16,-2-1-496-16,1 4-128 0,0 2 0 0,0 3 0 15,-1-1 0-15,2 4-160 0,-1-1 16 0,2 0 0 16,1 1 0-16,2 1 0 0,-2-2 0 0,1 1 0 15,2 1 144-15,-2-4 0 0,3 4 0 0,1-3 128 16,1 3-128-16,2-4 0 0,0 2 0 0,2-4 0 0,2 2 0 0,-1-2 0 16,1 1 0-16,2-1 0 0,2-3-320 0,3 0 0 15,1-1 16-15,2-1 0 0,2-4 304 0,1-1 0 16,2-1 0-16,-1-2 0 0,1-3 0 0,1 0 128 16,1-3-128-16,1-1 192 0,1 0-64 0,0-3 0 15,2-2-128-15,-1 1 192 0,0-1 64 0,-1-1 0 16,1 0 0-16,-2-2 0 0,-1-2 0 0,-3 1 16 15,0 1 0-15,-1-1 0 0,-3 1-80 0,-2 0-32 16,-1 2 0-16,-2 2 0 0,-2-3-160 0,-1 3 128 16,-1 3-128-16,-3-1 128 0,-1 5 0 0,-3-2 0 15,-1 6 0-15,1-1 0 0,-3 4 0 0,1 1 0 16,0 4 0-16,-1 2 0 0,-1 2-128 0,1 1 0 16,-2 4 0-16,0 0 0 0,1 5 0 0,0-3 0 15,1 3 0-15,0-3 0 0,2 0 0 0,0 0 0 0,0-1 0 16,1 1 0-16,0-3 144 0,2 2 0 0,-1 1 0 0,2-2 0 15,1 1-144-15,0 1 0 0,1 0 0 0,2 0 0 16,0 3 0-16,4 0-272 0,-1 2 64 0,4 4 16 31,1-1-208-31,1 3-48 0,2 1 0 0,-2-2 0 0,1-1 64 0,-2 1 0 0,-3-4 0 0,-1-2 0 16,-1-2 640-16,-1-3 144 0,-3 1 32 0,1-6 0 16,-3 3-80-16,-2-5-16 0,0 0 0 0,-3 0 0 15,0-1-336-15,-1-4 0 0,-2 0 0 0,-1-2 128 16,-4 1-128-16,0 2-256 0,-4-4 64 0,-4 3 0 15,-2-3 192-15,-4 1-160 0,-4 1 160 0,-3 1-160 0,1 1 160 16,-4-4 0-16,-3 2 0 0,0-2 0 16,-4 4 0-16,0-1 0 0,-1 1 0 0,3-1 0 0,3-3-160 15,5 0-48-15,5-3-16 0,5-2 0 16,6 0-688-16,1-2-144 16,4-2-32-16,1-1-15872 0</inkml:trace>
  <inkml:trace contextRef="#ctx0" brushRef="#br0" timeOffset="51497.3">18062 16523 2751 0,'3'0'256'0,"-3"-2"-256"0,0 1 0 0,0 1 0 0,0-3 4832 0,0-1 928 0,0 2 176 0,0-2 32 15,1-2-5584-15,-1-4-1104 0,1 0-240 0,0-2-32 16,2-1-160-16,-2 4-48 0,2 0 0 0,-1-1 0 0,1 1 1776 0,-1 2 336 0,1 1 80 0,-1 1 16 16,1 0 1520-16,-1 2 304 0,-1 0 64 0,2-2 16 15,-1 3-432-15,1 0-96 0,-1-2-16 0,1 2 0 16,2-2-1472-16,-2-2-320 0,1 0-48 0,1 2-16 15,-1-2-384-15,-1 0-128 0,1 0 0 0,1-3 0 16,-1 3-128-16,-2-2-96 0,1 2-16 0,-2-3 0 0,0 3 32 16,-3 0 0-16,0 1 0 0,0-1 0 0,-3 1 16 0,0 1 16 15,-2 1 0-15,0 0 0 0,0 2 176 0,0 2 0 16,-2 2 160-16,0 3-160 0,2 0 288 0,-2 4-32 16,2 0-16-16,-1 0 0 0,1 2-48 0,0 0 0 15,0 1 0-15,1 0 0 0,1 2 48 0,1-3 0 16,2 5 0-16,0-1 0 0,-1-3-96 0,1 2-16 15,0-3 0-15,2 2 0 0,0 1-128 0,2 1 128 16,-1 0-128-16,0-1 128 0,3-2-128 0,-1 4 128 16,2 1-128-16,2-2 128 0,0-1-128 0,2 1 0 15,2-2 0-15,0-2 128 0,1-3-128 0,2 1 0 16,1 0 0-16,1-2 0 0,0 0-256 0,1-3 0 16,2-2 16-16,-1-3 0 15,2 0-336-15,-3 0-64 0,1-3 0 0,-1-2-16 16,-2 1-752-16,0-2-128 0,0-2-48 0,-1 2 0 15,0 0-1072-15,-2-3-224 0</inkml:trace>
  <inkml:trace contextRef="#ctx0" brushRef="#br0" timeOffset="52013.25">18394 16400 8287 0,'0'6'736'0,"0"-3"-592"0,0 0-144 0,0-3 0 16,0 0 4720-16,1 0 912 0,0 0 176 0,2 1 32 0,2-1-3968 0,1 3-784 15,2-3-176-15,2 0-16 0,0 2-896 0,-1-1-384 16,0 4 16-16,-1 3 16 0,0-2 496 0,-2 4 112 16,-1 2 0-16,-2 3 16 0,0 1 656 0,-1 0 128 15,0 3 32-15,-2-3 0 0,-2 2-16 0,1-4 0 16,-1 1 0-16,0-5 0 0,1 0-624 0,0-4-112 15,0-4-16-15,-1 2-16 0,2-4-96 0,-1 0-16 16,1-3 0-16,0 0 0 0,-1-1-192 0,1-2 0 16,-1-3-144-16,0 2 144 0,-1-2 0 0,1-3 0 15,0 2-128-15,0-5 128 0,-1 4 0 0,0-6 240 16,-1 1-48-16,2-2-16 0,-1-3-48 0,0 1 0 16,1-1 0-16,1 2 0 0,4 2-128 0,0-1 128 15,2 2-128-15,0 4 128 0,0-1 0 0,0 0 0 0,2 4 0 16,-2-1 0-16,3 1 0 0,-1 3-128 0,2 2 192 15,0-2-64-15,0 4-128 0,0 1-144 0,1 4 144 0,-1 0-208 16,0 0 208-16,-2 1-192 0,0 2 192 0,1 1-192 16,-1 1 192-16,2 2 128 0,0-3 0 0,0 5-128 15,1 4 224-15,0-3-64 0,0 6-16 0,0-3 0 16,0 5-16-16,-1-1 0 0,0 1 0 0,-2-4 0 16,0 2-128-16,0-3 0 0,-2 2 0 0,1-3 0 15,0 1 0-15,-1-3-256 0,-1-2 64 0,-2 0 16 16,1-1-208-1,1-4-32-15,-1 0-16 0,-1-2 0 0,1 2-288 0,1-4-64 0,0 0-16 0,0 0-11200 16,0-2-2240-16</inkml:trace>
  <inkml:trace contextRef="#ctx0" brushRef="#br0" timeOffset="52480.81">19128 16513 29487 0,'4'0'2624'0,"0"-3"-2112"0,-2 3-512 0,-1-3 0 0,1 3 1584 0,0-4 208 0,4 2 32 0,3-7 16 0,3-2-1584 0,4-1-256 16,-1-4-144-16,0 1 16 15,-3 1-1120-15,1 2-224 0,-3 0-32 0,0 2-16 0,-2-1 1376 0,0 1 272 0,-1 2 48 0,-2 0 16 16,0-2 1296-16,-1 1 272 0,-2 2 48 0,1-2 16 16,-3 2-784-16,0-6-144 0,-2 2-48 0,0 0 0 15,-2-1-672-15,-2 2-176 0,0-1 0 0,0 3 0 32,-2-1-368-32,0 6-96 0,-1 0-32 0,-1 2 0 15,0 2-272-15,-1 2-64 0,2 0-16 0,-1 2 0 0,2 3 1024 0,-2 0 208 0,2 2 32 0,-1 3 16 16,0-3 208-16,-2 2 64 0,0 2 0 0,0 0 0 15,-1 0-336-15,2 5-64 0,2-1-16 0,2 4 0 16,1 1-112-16,1-1-32 0,2 3 0 0,2-3 0 16,0 3 48-16,1-3 0 0,1 0 0 0,2 0 0 0,2-4-192 15,0-3 0-15,3-1 144 0,1 0-144 0,1-5 160 0,0-3-32 16,3 1-128-16,-1-4 192 16,1 0-192-16,1-3-208 0,1 0 32 0,0 0 16 15,-2-2-224 1,0 1-64-16,4-4 0 0,-2-1 0 0,2 1-1264 0,1-4-256 0</inkml:trace>
  <inkml:trace contextRef="#ctx0" brushRef="#br0" timeOffset="52867.34">19530 16668 38703 0,'1'10'1712'0,"-1"-6"352"0,0-1-1648 0,2 0-416 0,-2-3 0 0,0 0 0 0,1 0 0 0,0-3-192 0,2 2 0 0,-1-3 16 16,0-1-656-16,2-1-144 0,-1-1-32 0,-1-2 0 0,1 2 1296 0,-2-2 256 0,0-1 48 0,-1 0 16 15,0 2 496-15,-1-6 112 0,0 2 0 0,-3-1 16 16,0-3-576-16,-1-2-112 0,0-3-32 0,-1-2 0 16,0 0-256-16,0-2-48 0,0 3-16 0,1-4 0 15,1 2-320-15,1 5-80 0,1-1-16 0,2 2 0 16,0 5-112-16,1 3-32 0,2 0 0 0,-1 1 0 0,3 0 80 16,1 0 16-16,3 1 0 0,0 2 0 15,-1 0-224-15,2 0-32 0,-1 2-16 16,1 2 0-16,1-1-656 0,2 2-128 0,1 1-16 15,1 1-9264-15,0 4-1840 0</inkml:trace>
  <inkml:trace contextRef="#ctx0" brushRef="#br0" timeOffset="53403.47">20072 16330 35007 0,'1'0'1552'0,"-1"0"320"0,0-3-1488 0,0 0-384 16,0 1 0-16,0 0 0 15,1-3-768-15,-1 1-208 0,0-5-48 0,0-3-16 16,0-2-1328-16,-1 3-256 0,0 1-48 0,-3 2-16 16,0 4-544-16,-1 2-112 0,-1 2-32 0,-1 4 0 0,-2 5 3552 0,-1-3 704 0,0 4 144 0,-1 2 16 15,-1 2 2976-15,-2-2 592 0,-2 4 112 0,0-1 16 16,-1 5-2368-16,-1-2-464 0,2 2-112 0,2-1 0 15,-1 0-1376-15,1 0-272 16,0 0-144-16,2-1 160 0,1-2-160 0,2 0 0 0,2-1 0 0,2-1 0 16,4-6-272-16,-1 2 16 0,2 0 0 0,2-4 0 15,0 2 128-15,2-3 128 0,1-2-192 0,-1 0 192 16,2-2-416-16,2-1 32 0,1 0 0 0,0 0 0 16,1-1 16-16,-1-4 16 0,4-1 0 0,0-2 0 0,0 2 64 15,-1-4 16-15,2 0 0 0,-2-2 0 0,3 0 32 0,0-4 16 16,1 1 0-16,0-1 0 0,0 2 224 0,0-1 0 15,-1-1 0-15,-1 4 0 0,-1-2 416 0,-2 2 80 16,2 2 16-16,-2-3 0 0,-1 7 256 0,-2-2 48 16,0 4 16-16,-1 0 0 0,-2 2-352 0,0 2-64 15,-1 2-16-15,-2-1 0 0,1 4 192 0,-2 3 48 16,-1-2 0-16,0 4 0 0,0 2-208 0,0 3-48 16,0-1 0-16,-4 2 0 0,2 2-176 0,-3 1-32 15,1-3-16-15,-1 0 0 0,1 0-160 0,2 3 0 16,1 0 144-16,0 2-144 0,2-1 0 0,0 1 0 15,3-2-160-15,-1 1 160 16,2-4-448-16,2-1 0 0,-1-2 16 0,0 0 0 16,1-1-784-16,1-2-144 0,2-2-48 0,0-1-14992 0</inkml:trace>
  <inkml:trace contextRef="#ctx0" brushRef="#br0" timeOffset="53736.04">20479 16058 41471 0,'4'10'1840'0,"-1"-4"368"0,-2-2-1760 0,0-1-448 0,1-1 0 0,-1-2 0 0,1 1 304 0,1 4-32 16,3-1 0-16,1 6 0 0,3 0-464 0,1 5-112 15,3 3-16-15,-2 2 0 0,2 5 64 0,1 3 0 16,-2 4 0-16,0 4 0 0,-1 4 384 0,-3 0 96 16,0 2 16-16,-3-1 0 0,-1 0 160 0,-4-3 48 15,-2 0 0-15,-2-3 0 0,-1 0-448 0,0-7 0 16,-3 1 0-16,1-7 0 16,2-1-544-16,-1-5-192 0,2-6-32 0,-1-4-16 15,2-2-1264-15,-3-4-240 0,-2-4-48 0,-2-4-13104 0</inkml:trace>
  <inkml:trace contextRef="#ctx0" brushRef="#br0" timeOffset="53943.97">20340 16361 45151 0,'11'16'2000'0,"-5"-6"416"0,1-4-1936 0,-1-3-480 0,-1-3 0 0,0 0 0 16,2-3 592-16,7 0 32 0,7-2 0 0,8-3 0 31,7-4-944-31,3-4-176 0,-2 0-32 0,-3 0-16 0,1 1-288 16,-3-1-48-16,0 1-16 0,-3 5 0 15,-3 3 144-15,-5 4 32 0,-2 1 0 0,-3 2 0 16,-4 2 80-16,-3 1 0 0,-1 0 16 0,-3 4 0 0,-1-4-1040 16,-1 3-224-16</inkml:trace>
  <inkml:trace contextRef="#ctx0" brushRef="#br0" timeOffset="54148.98">20966 16485 28559 0,'0'16'1264'0,"0"-4"272"0,-2-2-1232 0,4-1-304 16,-1-3 0-16,0-2 0 0,0-1 912 0,2 10 128 16,-1 3 32-16,3 9 0 0,0 1-192 0,0 0-48 15,0-2 0-15,-1-1 0 0,-2-2 464 0,1-4 96 16,-3-2 16-16,-1-5 0 0,-2-2-768 0,-1-4-160 15,-1-1-32-15,1-6 0 16,-3 1-816-16,1-3-160 0,-1-4-48 0,-1-1-17552 0</inkml:trace>
  <inkml:trace contextRef="#ctx0" brushRef="#br0" timeOffset="54323.5">21107 16197 43311 0,'3'10'3840'0,"-1"-7"-3072"0,-2 0-608 0,-2-6-160 16,2 3 928-16,0 0 160 0,0 3 16 0,0 1 16 15,-1 2-1952 1,-1-4-384-16,-2 2-64 0,-3 0-7632 16,-1 2-1520-16,1 2-320 0</inkml:trace>
  <inkml:trace contextRef="#ctx0" brushRef="#br0" timeOffset="54804.33">21387 16419 38703 0,'-2'15'1712'0,"1"-7"352"0,-1 0-1648 0,1-5-416 15,0 0 0-15,1-3 0 0,-1 4 480 0,-1-1 16 16,-1 3 0-16,-1 0 0 0,-2 4-496 0,-2 0-336 16,0-2 48-16,-1 4 16 15,-1 0-672-15,0 3-128 0,2 1-16 0,-1 4-16 0,2 1 816 16,0 1 288-16,4 3-192 0,0-3 192 0,2 4 1072 0,1-4 304 16,0-1 64-16,1-1 16 0,2-1-944 0,-3-2-192 0,1-2-48 0,3-3 0 15,-1-2-272-15,4-1-176 0,-1 0 32 0,2-2 0 31,2-4-496-31,0 4-112 0,3-4-16 0,0 0 0 16,2-3-192-16,1-4-32 0,3 2-16 0,-1-5 0 0,0 4 784 0,-1-4 224 0,0-1 0 0,0-2 0 16,1 0 0-16,-1-2 160 0,-1-1 16 0,0-3 0 15,-1 1 32-15,-1-1 16 0,-2 0 0 0,-1-2 0 16,-1 0 256-16,0 0 48 0,-1-3 16 0,-2-1 0 16,0-1 192-16,-3 1 32 0,-1 2 16 0,-3-2 0 15,-2 1-272-15,-1 4-64 0,-1-2-16 0,-1 7 0 16,0-1-144-16,-2 5-32 0,-1 0 0 0,-2 5 0 0,-1 0-128 15,-4 1-128-15,1 4 144 0,-3 1-144 0,0 0 0 0,-1 3 0 16,-1 2 0-16,-1 1 0 0,3-3-160 0,0 0 32 16,1 0 0-16,1 0 0 15,2-2-304-15,3 0-48 0,1-2-16 16,1 1-11888-16,2-3-2384 0</inkml:trace>
  <inkml:trace contextRef="#ctx0" brushRef="#br0" timeOffset="55251.17">21931 16558 26719 0,'3'6'2368'0,"-2"-3"-1888"0,-1-3-480 0,0 0 0 0,0 0 2864 0,0 0 464 0,1 1 112 0,1 1 16 16,-1 4-2736-16,-1 1-528 0,0-1-192 0,-1 0 0 31,-2 1-432-31,-2 2-192 0,0 1-32 0,-3 2-16 0,0 1 352 0,0 0 80 0,-1 0 16 0,0-1 0 16,2 7 496-16,1-2 112 0,-2 4 0 0,2-3 16 15,1-4 368-15,1-4 80 0,2 0 16 0,-1-2 0 16,2-4-480-16,1 1-112 0,-1-5-16 0,1 1 0 16,0-1-256-16,0-1 160 0,1 1-160 0,0-5 128 15,2 1-128-15,-1-4 0 0,-2 8 0 0,9-20 128 16,-5 8 32-16,-1-2 0 0,2-4 0 0,-1-2 0 15,2-1 48-15,-1-4 16 0,3-1 0 0,-1-2 0 0,1 2-96 16,0 1-128-16,2 3 176 0,1-1-176 0,2 5 176 0,-1 4-176 16,0 3 160-16,2 4-160 0,1 0 0 15,1 5-208-15,0 2 16 0,0 2 0 0,2 5 192 16,1 0-192-16,1 4 192 0,0 0-192 0,-3 2 192 0,3 2 0 16,2 7 0-16,1-2 0 0,-2 1-208 0,1 1 48 15,-3 1 16-15,1 1 0 0,-1 2-192 0,-2 2-48 16,-1 1 0-16,-1 2 0 15,0 1-1424-15,-4 2-304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5T16:14:57.1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1350 4327 35935 0,'-16'-4'3200'0,"5"1"-2560"0,7 0-512 0,3 0-128 15,2 1 208-15,-2-2 32 0,-3-6 0 0,-2 0 0 16,0-7-96-16,2 1-16 0,3 2 0 0,4 2 0 16,3 2-128-16,1 6 0 0,3 6 0 0,2 4 0 15,3 2 0-15,-1 6 0 0,2 7 0 0,0 5 0 16,-2 2 144-16,-1 3 48 0,-2 2 16 0,-2 1 0 16,0 2 32-16,-4 2 0 0,0 2 0 0,-2-4 0 15,1-2-240-15,-2 0 0 0,2-2 0 0,0-2 0 16,2-6 448-16,2 1 32 0,0 0 16 0,1-5 0 15,1-2-64-15,0-2-16 0,1-3 0 0,1-3 0 16,0-4-176-16,2-4-48 0,1-2 0 0,2-2 0 16,2-2 64-16,3-5 0 0,3-1 0 0,4-6 0 0,4-2 176 15,2-3 32-15,47-30 496 0,-42 28-528 0,5-5-16 16,5-1 0 0,4-2 0-16,-2-1-176 0,5-3-48 0,6-6 0 0,5-1 0 0,3 1-64 0,3-3 0 15,2-3-128-15,-4 0 192 0,-11 6-64 16,-2 0-128-16,3-3 176 0,0-1-176 0,2-2 192 0,-2 3-192 15,-4 2 192-15,-2 2-192 0,-2 1 0 0,-2-2 0 16,1 0 0-16,-3 0 0 0,-5 4 0 0,-1 1 0 16,-1-2-176-16,0 3-21376 15</inkml:trace>
  <inkml:trace contextRef="#ctx0" brushRef="#br0" timeOffset="8808.2">3686 5025 31327 0,'-5'-8'2784'15,"2"4"-2224"-15,0 2-560 0,2 2 0 0,0 0 464 0,-2 0-16 0,-2-2 0 0,-5-3 0 0,-5 0-896 0,-6-1-192 0,-5 4-48 0,-3-2 0 16,-5-1-272-16,-4 1-48 0,-5 1-16 0,-4 0 0 0,-1 3 592 0,-7 0 112 0,-3 4 32 16,-5 1 0-1,-4 1-288-15,-3-2-48 0,-1 2-16 0,-1 0 0 0,-2 2 928 0,-2 3 176 0,-1 2 48 16,2-4 0-16,8 1 736 0,6-4 160 0,7 0 16 0,-3-2 16 15,0 2-16-15,-1 0 0 0,-1-2 0 0,0 2 0 16,5 0-688-16,1 1-144 0,3-1-16 0,1 0-16 16,-1 4-432-16,1-2-128 0,0 6 0 0,-1-2 0 15,-2 4 0-15,4-3 0 0,1-1 0 0,6 1 0 16,4-4 0-16,5-1 0 0,3 1 0 0,6-3 0 16,4 0 0-16,3 1 0 0,4-1 0 0,0 1 0 0,0 1 0 15,4-1 0-15,-1 0 0 0,0 2 0 0,3 0 176 16,0 1-176-16,0 2 160 0,2 1-160 0,2-1 448 0,-1 7-16 15,1 1 0-15,1 5 0 0,1-2-144 0,0 4-32 16,2 2 0-16,2-1 0 0,1 7-256 0,2 3 0 16,2 3 0-16,2 3 0 0,2 7 256 0,2 2 0 15,0-1 0-15,-1 4 0 0,-1-2-128 0,0 16-128 16,-1 12 144-16,-2 12-144 0,0 8 128 0,-5 3-128 16,-1 11 0-16,-3 7 144 0,-2 4-144 0,-1-1 0 15,1-12 0-15,1 6 0 0,0 0 0 0,0 0 0 16,3-3 0-16,-2 3 0 0,0 4 0 0,0-3 0 15,0-2 0-15,-1-6 0 0,0-1 0 0,-2-5 0 16,0-7 0-16,-3 3 0 0,-2 3 0 0,0-4 0 16,0-11 0-16,0-12 0 0,1-8 0 0,0 13 0 15,-3 21 0-15,1 9 0 0,-3-8 384 0,1-3-16 0,-1 1 0 0,2 0 0 16,3-9-192-16,-3 3-48 0,0-1 0 0,1-4 0 16,2 1-128-16,1-12 0 0,3-8 0 0,2-2 0 15,2-6 128-15,1 0 0 0,2-2 0 0,1-1 0 16,2-3-128-16,-2-6 0 0,1-3 0 0,1-4 0 15,-3 0 0-15,0-5 0 0,0-1 0 0,-3 3 0 16,1 3 0-16,-2-2 0 0,0 2 0 0,-3-3 0 16,-1 3 0-16,-2-2 0 0,0-1 0 0,-1 1 0 15,-1 2 0-15,-2 3 0 0,2 1 144 0,-3 2-144 16,0 2 208-16,1-7-16 0,1-2-16 0,0-11 0 0,3 0-176 16,0-7 0-16,0-2 0 0,0-3 0 0,-1-2 0 15,1-3 0-15,0 0 0 0,-1-1 0 16,-1 3 0-16,-1-4 0 0,0 2 0 0,-1 1 0 0,2-3 0 0,2-2 0 15,0 0 0-15,3-4 0 0,1-1 144 16,2-2-144-16,3-2 160 0,5-3-160 0,3 0 480 0,8-2 0 16,0 1 0-16,13 2 0 0,17-3-176 0,15 0-48 15,10-3 0-15,10 3 0 0,6 0-80 0,9 3-32 16,9-1 0-16,-1-1 0 0,-3 2-144 0,-3 6 0 16,3 0 0-16,-3 4 0 0,-2 3 0 0,-10 9-176 15,-7 8 48-15,-11 10-21312 0</inkml:trace>
  <inkml:trace contextRef="#ctx0" brushRef="#br0" timeOffset="13726.97">3493 12498 18431 0,'5'-15'1632'0,"-2"5"-1312"0,-1 2-320 0,-1 4 0 16,1 2 1008-16,-2 0 128 0,0 2 16 0,1-2 16 0,0-1-912 0,0-2-256 0,1 3 0 0,-4-2 0 0,0 2 0 0,-2-2 0 0,-1 2 0 0,-1-1 0 0,-1 2-384 0,-2-2 32 15,2 3 16-15,-2-2 0 16,-1 2-512-16,-1 0-112 0,-2 2 0 0,-1-2-16 0,0 3 976 0,-2-3 0 16,1 4 224-16,-5-2-32 0,-4 2 496 0,-6-2 96 0,-3 4 32 15,-6-1 0-15,-5 4 816 0,-8-3 160 0,-6 3 48 16,-4-2 0-16,-4-1-304 0,7 3-48 0,6-3-16 16,-15 4 0-16,-15 3-384 0,-11 3-64 0,-6 0-32 15,12 0 0-15,21-4-480 0,-9 1-112 0,-15 0-16 16,-1 2 0-16,7 1 192 0,8-4 16 0,2-2 16 0,6 0 0 15,5 5-368-15,3 1-80 0,3 0-16 0,1-3 0 16,3-7-144-16,2 0 0 0,5 0 0 0,2-1 0 16,3 4 0-16,4-3 0 0,3 0 0 0,2 0 0 15,1 0 0-15,3-2 0 0,3-4 0 0,4-2 0 16,5 0 208-16,4 0-32 0,6 2-16 0,1 2 0 16,3-2 32-16,2-2 0 0,1-2 0 0,1-2 0 15,2 2-64-15,2 2 0 0,1-4 0 0,0 2 0 16,3 2-128-16,-1-2 0 0,2 1 0 0,0 2 128 0,-1-1-128 15,0 2 0-15,-1 0 0 0,0-3 0 0,-2 2 0 16,0 1 0-16,-2 4 0 0,-2 2 0 0,1-2 0 0,-2-1 0 16,1 0 0-16,0 0 0 0,-1 4 0 15,1-1 0-15,2 2 0 0,1 0 0 0,2 4 0 0,2 4 0 16,1 5 0-16,4 8 0 0,3 9 160 0,0 13 0 16,0 2 0-16,1 16 0 0,3 17 48 0,-3 9 16 15,-2-10 0-15,1 24 0 0,0 23-224 0,-1 10 0 16,-1-3 0-16,-4 1 0 0,-1 6 0 0,-3-24 0 15,-1-27 0-15,-1 18 0 0,2 23 0 0,-1 4 0 16,-3-11 0-16,-1 0 0 0,-5 2 0 0,-1-5 0 16,1-8 0-16,-2-2 0 0,1 1 0 0,0 0 0 0,3-6 0 15,0 5 0-15,1 4 0 0,1 0 0 0,-1 0 0 0,0 7 0 16,0 3 0-16,-1-4 0 0,0-9 0 0,-2-2 0 16,2 1 656-16,-2-9 96 0,2-5 16 0,1-5 0 15,0-1-624-15,-1-5-144 0,-1-3 0 0,-1-5 0 16,1-6 0-16,-2-8 0 0,0-4 0 0,-1-8 0 15,-2-2 0-15,-2-11 0 0,0-6 0 0,0-7 0 16,-1-6 0-16,1-5 0 0,0-4 0 0,2-4 0 16,1-2 0-16,-2 1 0 0,-2-1 0 0,-1 3 0 15,3-3 0-15,-3 2 0 0,-1 0 0 0,0 4 0 0,1 0 432 16,1 0 48-16,3-1 16 0,2-1 0 0,1-4-240 16,3-2-32-16,2 0-16 0,4-2 0 0,2-3-208 15,6-6 0-15,3-3 128 0,5-5-128 0,8-4 0 0,7-4 0 16,10-7 128-16,9-2-128 0,8-4 0 15,12-3-192-15,12-3 48 0,10 3-14512 16,11 4-2880-16</inkml:trace>
  <inkml:trace contextRef="#ctx0" brushRef="#br0" timeOffset="16475.78">3297 14023 32255 0,'-8'0'2864'0,"2"0"-2288"0,2 0-576 0,3 0 0 0,1 0 832 0,-1 0 48 16,-4 2 16-16,-3-2 0 0,0 0-896 0,-2 0-288 0,1 0 0 0,1-2 0 0,-1-1-672 0,-1 2-144 0,-1-3-32 0,0 2 0 0,-3-4-592 0,-2 2-112 15,-1-2-16-15,-3 1-16 0,2 4 1264 0,-7-2 256 0,-5 3 48 0,-5 3 16 16,-2 0 992-16,-2 0 208 0,-4 3 48 0,-2 0 0 15,3 0 928-15,-6 2 192 0,-5 0 32 0,1 0 16 16,3-2-272-16,6 0-64 0,5-2-16 0,3-2 0 0,3 2-1120 16,0 1-208-16,0-5-64 0,0 4 0 0,1-4-80 15,2 2-32-15,4-2 0 0,1 2 0 0,-2 0-272 0,1-2 0 16,-1 1 128-16,1-1-128 0,1 0 0 0,1 0 0 16,4 3 0-16,3-6 0 0,2 2 0 0,2 1 0 15,-2-4 0-15,2 2 0 0,2-1 0 0,1 2 0 16,0-4 0-16,2 1 0 0,0 1 0 0,2-2 160 15,0 1-160-15,2 0 128 0,1 2 160 0,2 1 32 16,0-2 0-16,1-1 0 0,1 4-64 0,1-2 0 16,2 2 0-16,0 0 0 0,1 0-128 0,-1 2-128 15,1 0 144-15,-1 0-144 0,1 1 128 0,-2 0-128 16,0 0 0-16,-2 1 144 0,1 2-144 0,-1-3 0 16,1 6 144-16,-1 1-144 0,0 0 0 0,1 2 0 15,-1 2 0-15,1 1 0 0,-2 3 0 0,-1-2 0 0,1 7 0 16,1-1 0-16,-1 3 0 0,-1 1 0 0,0 4 0 15,0 3 0-15,-1 1 0 0,1 2 0 0,-2-3 0 16,1 8 0-16,0 5 0 0,0 4 0 0,-1 0 0 0,0-2 0 16,-1 6 0-16,0-1 0 0,-1-5 0 0,0-1 128 15,1 0 80-15,-1-2 32 0,1-5 0 0,2-5 0 16,0-3-240-16,1-2 0 0,2-2 0 0,1-4 0 16,-1-4 0-16,2-2 0 0,0-2 0 0,-2-2 0 15,1-3 0-15,-2-1 128 0,0 0-128 0,-1-4 0 16,1-2 0-16,-1-2 0 0,0 2 128 0,-1-2-128 15,0-1 256-15,0 2 16 0,-2-1 0 0,2 2 0 16,-1 0-144-16,0 1-128 0,0 0 144 0,1 0-144 0,-2 1 128 16,2-5-128-16,0 4 0 0,-1-4 0 0,4 4 0 15,-1-4 0-15,0 2 0 0,2-2 0 0,2 2 192 16,0-3-64-16,3 0-128 0,3 0 192 0,3 0 80 0,4-4 16 16,7 0 0-16,9-4 0 0,4-1-144 15,9-2-16-15,7-2-128 0,9-3 192 0,7 1-192 16,6-4 176-16,6 0-176 0,1 1 160 0,-5-2-160 0,0 2 0 15,2 2 0-15,-3-3-22304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5T16:16:55.8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2900 8038 43311 0,'-8'-13'3840'0,"2"1"-3072"0,2 8-608 0,2 2-160 0,-1-1-800 0,-1 0-192 0,-6-7-32 0,-6-9-16 0,-7-1 720 0,-6-4 160 0,-5 1 32 0,-3 1 0 15,-2 4-400-15,-5-2-80 0,0 2-16 0,-3 1 0 16,0-1-176-16,-3-2-32 0,1 5-16 0,-2 0 0 0,0 4 848 0,-2-4 0 16,-2 5 128-16,-3 0 0 0,1 5 352 0,-5 5 64 0,-2 5 16 15,-1-1 0-15,3 2-432 0,2-2-128 0,-2 5 0 0,1-2 0 16,3 5 0-16,0 3 0 0,1 1 0 0,0 3 0 16,4 1 704-16,0 1 48 0,0 2 0 0,0 4 0 15,2 6-320-15,3-5-64 0,3 2-16 0,9-3 0 16,8-2-352-16,2 1 0 0,5 2 0 0,2 0 0 15,6 3 0-15,3 2 0 0,2 2 0 0,5 5 0 16,2-2 0-16,2 3 0 0,-1-1 0 0,3 5 128 16,5 4-128-16,-1 8 128 0,3 3-128 0,0 12 128 0,0 8 0 15,0 6 0-15,-3 1 0 0,0 5 0 0,-5 7-128 16,-3 10 0-16,-4 6 128 0,-4 2-128 0,0-4 0 16,-4 4 0-16,-2 1 0 0,0-12 0 0,3-21 0 15,-1-6 0-15,2-6 0 0,1-6 0 0,2-10 0 16,-1-4 0-16,2-5 0 0,1 2 0 15,-2 1 400 1,1-1 16-16,-3-1 0 0,-3 5 0 0,-3 3-224 0,2 5-64 0,-1 1 0 0,4-5 0 0,3-3 0 0,2 0 0 16,2-2 0-16,2-2 0 0,3-1-128 0,3-1 0 15,4-2 0-15,1-4 0 0,1-7 0 0,1-5 0 16,1-8 0-16,1-4 0 0,0-4 0 0,-1-3 192 16,-3-2-32-16,1-3 0 0,-1-1 32 0,1 1 16 15,0-5 0-15,1-2 0 0,1 0 176 0,2-2 48 0,3 0 0 16,3 0 0-16,5-1-48 0,2 2-16 0,6 5 0 0,4-2 0 15,8 3 160-15,3 2 48 0,8-2 0 16,4 1 0-16,6-3-128 0,6 4 0 0,5 2-16 16,4 0 0-16,0 1-224 0,2-3-32 0,1 0-16 15,-4-1 0-15,-4 4-160 0,-2-2-144 0,-4 5 144 0,-6 3-208 32,-7 0-976-32,-4 9-192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5T16:17:19.2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2769 6147 25791 0,'-2'-3'2304'0,"1"0"-1856"0,1 0-448 0,0 0 0 0,0 0-224 0,0-3-144 0,-1-4-16 0,-2-5-16 0,1-7 1264 0,-3-8 256 0,-1-4 48 0,-3-1 16 0,1 3 352 15,-4 1 80-15,-1 9 16 0,-2-1 0 0,-1 7-976 0,-3 5-192 0,1 5-32 0,-1 1-16 0,1 5 16 0,-1 0 0 16,-1 4 0-16,1 0 0 0,0 2-304 0,-1 0-128 16,0 3 0-16,2-2 128 0,-1 2-128 0,1-2 0 15,-1 2 0-15,-1 1 0 0,1-4 0 16,-4 0 0-16,0 0 0 0,-3 0 0 0,-4-2 192 0,-2 2 0 16,-5-2 0-16,-4-2 0 0,-3 1 320 0,-3-2 64 15,-3-1 0-15,2-1 16 0,2 1-368 0,1 0-80 16,-1 1-16-16,3 2 0 0,4-3-128 0,3 3 128 15,4 1-128-15,5-2 128 0,3 5 64 0,5-1 16 0,1 0 0 16,4 0 0-16,0 2-64 0,3 0-16 0,1-2 0 16,3 1 0-16,-1 0-128 0,2-1 0 0,1 3 0 15,0 1 128-15,0-2-128 0,1 2 0 0,-1-3 0 16,2 2 0-16,-1 0 0 0,-2 2 0 0,1 0 0 16,-1 0 0-16,-2 2 0 0,0 2 0 0,-1 1 0 0,-2 2 0 15,0 5 0-15,-3 0 0 0,-1 5 0 16,0 6 0-16,2-4 0 0,-2 4 0 0,1 7 0 0,0 2 0 15,1 2 0-15,0 5 0 0,-1 10 176 0,0 4-176 16,1 8 144-16,-1-4-144 0,3 0 128 0,-1-4-128 16,1-1 0-16,1 3 0 0,-1 4 0 0,1 3 0 15,0 0 0-15,0-1 0 0,-1-3 0 0,-2 2 0 0,-2 7 0 16,2-2 0-16,-1 1 0 0,-1-3 0 0,1-1 192 16,-2 1-32-16,-2 4-16 0,1-1 0 0,1-4-144 0,0 5 128 15,1 5-128-15,1-2 128 0,3-8-128 0,0 3 0 16,1 3 0-16,2-3 0 0,0 2 0 0,3-8 0 15,0-10 0-15,1 1 0 0,2-4 0 0,0 2 0 16,-1 4 144-16,-1-5-144 0,2-5 0 0,-1-2 0 16,1-8 0-16,-2 2 0 0,2-1 288 15,-2 1-16-15,0 2 0 0,-1-1 0 0,0 1-272 0,1 0 160 16,0-7-160-16,1-4 128 0,2-2-128 0,4-6 0 16,0-2 0-16,5-1 0 0,3-3 128 0,5-2-128 15,5 1 128-15,2-1-128 0,0-6 416 0,0 4 0 16,4-1 0-16,1-3 0 0,-2-2-160 0,3-2-16 15,5 2-16-15,3-3 0 0,2-4-80 0,2 0-16 16,1-1 0-16,-2-4 0 0,0 0 128 0,10-3 32 0,8-1 0 16,5-2 0-16,-6 2-32 0,0-2 0 15,1 3 0-15,9-4 0 0,13 1-96 0,1 3-32 0,-10-4 0 0,0 5 0 32,0 2-528-32,-3-3-112 0,-17 3-32 0,2 3-21408 0</inkml:trace>
  <inkml:trace contextRef="#ctx0" brushRef="#br0" timeOffset="116132.51">2605 10377 13823 0,'-1'-6'1216'0,"-1"2"-960"0,0 2-256 0,1 2 0 16,0-2 1040-16,-3 0 176 0,-1-3 16 0,-3-1 16 0,-5-1-288 0,-2 1-48 0,-3-1-16 0,-4 4 0 0,-3 0 240 0,-3 1 32 0,-2 3 16 0,-2 0 0 0,-4 2-752 0,-4 0-160 0,-4 4-16 0,-6-1-16 15,-2-3-240-15,-6 4-160 0,-5-4 32 0,-4 2 0 16,2-5 128-16,2 2 0 0,3 0 160 0,4 0-160 0,2 2 1344 16,4-1 160-16,3 0 32 0,0-3 16 0,1 4 432 15,1-4 64-15,7 3 32 0,0 0 0 0,2 1-1248 0,3 2-256 16,3 0-64-16,4 1 0 0,2 1-368 0,2-2-144 16,0 4 0-16,2 0 144 0,0-1-144 0,3-2 0 15,-2 2 0-15,3-2 0 0,3 2 0 0,-1-3 0 16,3 0-128-16,2-2 128 0,3 2 0 0,0-3 0 15,2 0-144-15,1 1 144 0,0-1 0 0,1 0 0 16,2-3 0-16,0 3 0 0,1-2 0 0,0 1 128 16,2-2-128-16,0 0 144 0,1 0 96 0,1 0 16 15,1 0 0-15,2-2 0 0,-1 1-64 0,2 1-16 16,-1-3 0-16,0 3 0 0,-1 0-176 0,-1-2 128 16,0 4-128-16,1-2 128 0,-2 0-128 0,0 3 0 15,-2 0 0-15,0 0 0 0,-2 1 0 0,0 2 0 0,0 4 0 16,-1-4 0-16,2 0 0 0,-2 0 0 0,0 2 0 15,1 3 0-15,0 0 0 0,0 1 0 0,2-1 0 16,-1 1 0-16,1 2 0 0,-1 0 0 0,2 3 0 16,0 1 0-16,1 3 0 0,-2 2 0 0,2 4 0 0,-1 2 0 15,0 5 0-15,-2 5 0 0,1-1 0 0,-3 5 0 16,0 8 0-16,-3 10 0 0,1 12 0 0,-4 8 0 16,-1 1 0-16,-1 3 192 0,0 2-192 0,1-2 192 15,2-3-192-15,1-9-176 0,4-10 48 0,0-5 0 16,3-6 128-16,-2-4 0 0,-1 0 0 0,1 3 0 15,0 1 0-15,1 5 0 0,0 3 0 0,-1-3 128 16,2 0-128-16,-3 0 0 0,0-5 0 0,-1 4 0 0,-2-2 0 16,-3 9 0-16,0 6 0 0,-4 4 0 0,1-1 192 15,1-5 80-15,3-4 16 0,-2 0 0 0,2-3-160 16,-1-3-128-16,3-3 144 0,-1-4-144 0,1-5 0 16,2-4 0-16,4-3 0 0,-1-3 0 0,3-1 0 15,-2-8 0-15,-1-6 0 0,0 3 0 0,3 6 0 16,-1 3 128-16,0 4-128 0,-2-3 0 0,1-1 0 15,-1 3 144-15,-3 3-144 0,-1 3 128 0,-3 0-128 0,0 5 0 16,-3 6 0-16,2 0-176 0,0 1 176 0,1 0 0 16,0 8 0-16,1-2 0 0,1-2 0 0,-1-9 0 15,1-11 0-15,2-7 0 0,2-3 0 0,2-4 0 16,-1 5 0-16,3-5 0 0,-1-2 128 0,1 1 0 0,1 7 0 16,2-1 0-16,0 2 0 0,1 3 16 15,-1 2 0-15,0 1 0 0,-1 5-144 0,-1 2 0 0,2 3 0 16,-2 7 0-16,-3 0 0 0,-2 10 0 0,-2 6 128 15,-2 11-128-15,1 6 0 0,-2-1 0 0,-2-2 0 16,-2-1 0-16,-2 2-128 0,2-7 128 0,-1-8 0 0,2-12 0 16,1-5 0-16,-2-7 0 0,3-5 0 0,0-7 0 15,1-4 0-15,3-6 0 0,0 2 0 0,2 0 0 16,-1-5 0-16,1 1 128 0,2 1-128 0,-2 0 0 16,0 7 0-16,-1-1 0 0,-1 3 128 0,-3 2-128 15,1 2 128-15,-3 5-128 0,-2 2 192 0,1 1-64 16,-2 1 0-16,-1 1-128 0,0 2 192 0,-3 4-64 15,-2-1-128-15,-2 1 0 0,0 0 0 0,1-13 0 16,2-3 0-16,1-13 0 0,3-4 0 0,3-4 128 0,2-3-128 16,1-6 0-16,3 0 0 0,1-5 0 0,1 0 304 15,2-2 16-15,-1-1 16 0,2 2 0 0,1-3-32 0,1 4-16 16,-1 0 0-16,1 0 0 0,0 0-160 0,2 0-128 16,0 0 144-16,2 4-144 0,1 2 0 0,2 0 0 15,2 4 0-15,-2-2 0 0,2 3 0 0,0-1 0 16,-1-4 0-16,-1 0 0 0,1-2 0 0,1-2-128 15,-2-2 128-15,2-2 0 0,0-5 0 0,3 0 0 16,3 1 0-16,4-5 0 0,4 3 0 0,1-4 192 16,5 6-48-16,1-4-16 0,5 4 208 0,1 0 48 15,-1 2 0-15,3 1 0 0,2 3-384 0,0 0 0 16,-2-2 0-16,1 1 0 0,-3 1 0 0,-1 0 0 16,-2 1 0-16,-2 4-22704 0</inkml:trace>
  <inkml:trace contextRef="#ctx0" brushRef="#br0" timeOffset="119649.89">2070 12658 3679 0,'1'-4'320'0,"-1"-2"-320"0,0 2 0 0,0 0 0 0,-1 2 1040 0,0-1 144 0,0 2 32 0,-3-1 0 0,-1-5-2080 0,-3 0-416 0,-3 1-64 16,-2 1-32-16,-2 1 1136 0,1 1 240 0,-1 0 0 0,2-1 0 0,0 2 528 0,2-1 48 0,3 2 0 0,-1-1 32 16,3 2 288-16,0-2 64 0,1-3 16 0,1 2 16 15,2 0 992-15,-2 0 192 0,1-1 32 0,1-1 16 16,-1 4-608-16,1-3-112 0,-1-1-32 0,1 4 0 16,0-2-384-16,-1 3-96 0,1 0-16 0,-2 0 0 0,-1 0-752 15,0 3-224-15,-1-2 0 0,0 2 128 16,-3-1 32-16,0 2 16 0,1-3 0 0,0 1 0 0,0 1 304 15,0 1 64-15,1-1 16 0,2 2 0 0,0-1 400 16,2-2 64-16,2 2 32 0,0-1 0 0,1 0-208 16,1 4-32-16,0-4-16 0,2 1 0 0,1 1-240 0,-1-1-48 15,2-3-16-15,1 1 0 0,3 1-128 0,1-2-32 16,0 1 0-16,1-2 0 0,1 3 144 0,-1-3 32 16,-1 0 0-16,0 1 0 0,1 2-176 0,-2-3-16 15,0 2-16-15,-1-1 0 0,0 4-112 0,0 0-32 16,0 0 0-16,0-1 0 0,0 2-160 0,1 0 192 15,-2-2-192-15,3 0 192 0,1 1-192 0,3-5 0 16,-2-3 0-16,4 1 0 0,3 2 0 0,2 0 0 16,1 0 0-16,-1-5 0 0,0-1 192 0,-1-1-64 15,2 1 0-15,-1-2 0 0,-1 1 112 0,0 4 16 0,-1 0 0 16,1 2 0-16,-4 1 48 0,1 0 16 0,2 0 0 16,1 0 0-16,1 0-192 0,-1 0-128 15,-1 1 192-15,5-1-192 0,4 3 0 0,1-1 0 16,-4-1 0-16,2-1 0 0,4-3 0 0,1 0 0 0,0 3 0 0,-1-1 0 15,1-2 0-15,0 0 0 0,3-2 0 0,-1 0 0 16,1-1 0-16,-2 1 0 0,1 1 0 0,-3 0 0 16,-2-1 144-16,0 4-144 0,-2-1 0 0,-3 4 144 15,0-2 32-15,-1 4 0 0,-4 0 0 0,1 1 0 16,1 1-176-16,1 0 0 0,2 1 144 0,-1-1-144 16,-2-2 128-16,3 1-128 0,2-1 160 0,1-4-160 15,4 4 144-15,-3-4-144 0,2 0 128 0,0-4-128 0,1 0 0 0,0-1 0 16,1 1 0-16,-3 1 0 0,-3 0 0 0,2 0 0 15,4-4 0-15,1 1 0 0,0 0 192 0,0-1-64 16,-5 2 0-16,1 1 0 0,0 0 80 0,1 2 16 16,1 2 0-16,-2 0 0 0,1 2-224 0,1 2 128 15,-1 0-128-15,-1 2 0 0,0 0 0 0,2 3 0 16,1 1 0-16,1-3 0 0,-2 2 0 0,3-3 0 16,-2-2 0-16,0 1 0 0,0-2 0 0,1-2 0 15,3-2 0-15,1 1 0 0,-3 0 0 0,2-3 0 16,1-4 0-16,-1 1 0 0,-2-3 0 15,-2 9 0-15,-2 0 0 0,0 3 0 0,1 1 160 0,-3-2-160 16,-3-1 160-16,0 2-160 0,2-1 432 0,0 3-16 16,3 0 0-16,-2 1 0 0,-3 1-416 0,2-1 0 15,6-1 0-15,3 0 0 0,0-2 0 0,-2 0 0 16,0 1 0-16,0-2 0 0,0-2 0 0,0 0 0 16,1-2 0-16,1-2 0 0,1-2 0 0,3-4 0 0,2 1 0 15,0-1 0-15,-4-2 0 0,1 2 0 0,0-1 0 0,0 1 0 16,-2 3 0-16,-1-2 0 0,-4 5 0 0,0 2 0 15,0 0 336-15,-2 0 48 0,-4 2 0 0,2 2 0 16,3 0-240-16,1 0-144 0,2 4 192 0,-4-2-192 16,-1 0 0-16,-1 1 0 0,3-2 0 0,3-3 0 15,1 3 0-15,1-3 160 0,-2-3-160 0,-1 1 128 16,3 1-128-16,2-2 0 0,1 0 0 0,-1 0 0 16,-1-3 0-16,-2 2 0 0,-3 2 0 0,-5 0 0 15,0 0 0-15,-2 2 0 0,-2 0 0 0,-2 0 0 16,-2 0 0-16,0 2 0 0,2 2 0 0,-2 0 0 15,1 0 0-15,0-2 0 0,3 2 0 0,2-2 0 0,1 2 0 16,1-2 0-16,4 1 0 0,3-3 0 16,3 0 0-16,1-3 0 0,4 0 0 0,1-2 0 15,1-1 0-15,1-2 0 0,5-1 0 0,-3 2 0 0,-4-2 0 0,2 2 0 16,5-4 0-16,-5 3 0 0,-9 2 0 0,-4 0 208 16,-2 0-48-16,-6 2-16 0,-4 2 224 0,-3-2 32 15,-2 4 16-15,-1-2 0 0,-4 2-288 0,0 0-128 16,0 0 128-16,-1 0-128 0,4 2 0 0,-1-2 0 15,1 0 0-15,1 0 0 0,4 1 0 0,-1-2 0 16,0 1 0-16,6 0 0 0,5 0 0 0,0-2 0 16,-3 0 0-16,2 2 0 0,1 0 0 0,-2-2 0 15,-3 2 0-15,-1 0 0 0,-1-3 0 0,-2 2 0 16,-2 1 0-16,-2-2 0 0,-3 2 0 0,-3 0 0 0,0-3 0 16,-3 3 0-16,0-1 0 0,-3 1-144 0,-2 0 144 15,-5 0-15936-15,-3-3-3072 0</inkml:trace>
  <inkml:trace contextRef="#ctx0" brushRef="#br0" timeOffset="177249.98">10763 14509 9215 0,'-14'-3'816'0,"4"3"-656"0,2 0-160 0,3 0 0 15,2 3 2176-15,5-3 384 0,-1 4 96 0,0-2 16 0,2 2-1920 0,3-1-384 0,6 4-80 0,5-5-16 0,9-1 224 0,3-2 32 0,3-1 16 0,3-6 0 16,3 2 1056-16,3 0 224 0,3-5 32 0,4 1 16 15,6 0-336-15,0 0-64 0,4 0 0 0,-1 1-16 16,-6 3-688-16,1 3-144 0,0 3-32 0,0 0 0 0,1 3-192 16,-3 1-32-16,1 1-16 0,1-1 0 15,2-4-160-15,2 0-16 0,3 2-16 0,6-2 0 0,6 1-160 16,5-1 0-16,1-1 0 0,0-4 0 0,5-1 192 16,1 0 0-16,6 2 0 0,1 0 0 0,3-2 304 15,0 0 64-15,-4-3 16 0,1 2 0 0,2 3-256 0,-1 2-64 16,1-2 0-16,0-1 0 0,2 1-96 15,1 1-32-15,2 0 0 0,-2 2 0 0,-3-1-128 0,0-2 0 16,5 8-192-16,-7-2 192 0,-3 5 0 0,-7 0 0 16,-2-1 0-16,-6 2 192 0,-3 0-192 0,-4 4 0 15,0 4 0-15,-6-1 0 0,-3 1 0 0,-6-3 0 16,-3-2 0-16,-3 0 0 0,-5-1 0 0,0-4-144 16,-4 4 144-16,0-4-208 0,-4 0 208 0,1-3 0 15,0 0 0-15,-1-3 0 0,1 0 0 0,2-3 0 0,0 3 0 16,0-3 0-16,-2-1 0 0,0 2 0 0,0-4 0 15,-2 2 0-15,-5 2 0 0,-2-1 0 0,1 3 0 16,-7 3 0-16,-2-1 0 0,-3 2 0 0,-4 2 0 16,-3 0 0-16,-5 0 144 0,-3 4-16 0,-1 0-128 0,-4 2 192 15,-2 3-192-15,-3 1 0 0,0 0 128 0,-1 1-128 16,1 1 0-16,-1 1 0 0,3 3 0 16,1 0 0-16,3 0 0 0,0 1 0 0,2 1 0 0,3 2 0 15,1 3 0-15,1 2 144 0,2 8-144 0,1 5 128 16,0-2 0-16,1 7 0 0,0 6 0 0,-2 5 0 15,0 2 0-15,-5 5 0 0,-1-1 0 0,-3 10 0 16,-3 3-128-16,-1 6 0 0,-1-2 0 0,-1-5 0 0,2-7 0 16,4-8 0-16,3-4 0 0,4-2 0 0,5 0 0 15,4 0 0-15,4 3 0 0,3 0 0 0,4-3 0 16,1-1 0-16,1-1 0 0,1-4 0 0,-2-1 0 16,1 3 0-16,0 2 0 0,0-2 0 0,2 1 208 0,-3 0 16 15,-4-6 0-15,-1-1 0 0,-2-4-64 0,-1-5-16 16,0 3 0-16,-1-6 0 0,-1 1-144 0,0-5 0 15,1-3 0-15,0-2 0 0,0-1 0 0,-2-7 0 16,1-2 0-16,-1-3 0 0,1-3 0 0,-1-3 0 16,-1-2 128-16,0-1-128 0,0 2 320 0,-1-2 16 15,0 2 16-15,0-2 0 0,-2 4-160 0,-2-2-48 16,-1 1 0-16,-1 0 0 0,-1 2-16 0,-1-3 0 16,-1 0 0-16,-2 0 0 0,1 2-128 0,-3-2 0 15,0 2 0-15,-4 0 0 0,-1 0 0 0,-2 2 0 16,-3-1 0-16,-3-2 0 0,-3 2 0 0,-3-3 0 15,-1-2 0-15,-3-4 0 0,-3 0 0 0,-6-4 0 16,-3-2 160-16,-5-3-160 0,-7 0 256 0,-6-5-48 0,-8-1-16 16,-5 2 0-16,-3 0-192 0,-2 1 0 0,0 2 0 0,-2 1 0 15,-1 3 0-15,1 4 0 0,2 2 0 0,-2 2 0 16,1 1-256-16,-1 0 16 0,-3 3 0 0,-6 4-13760 16,-3 9-2752-16</inkml:trace>
  <inkml:trace contextRef="#ctx0" brushRef="#br0" timeOffset="-201229.5">30427 305 23951 0,'-4'6'2128'0,"0"-2"-1696"0,2 0-432 0,0-2 0 0,2-2 0 0,-1 4 0 0,-1 0 0 0,-2 4 0 16,-1 5 0-16,0-1 0 0,0 1 0 0,3-4 0 0,-1 1 0 0,1-4 0 0,1 2-176 0,-1-2 176 0,1-1 208 0,0 1 128 0,0 0 32 0,-2-1 0 0,-1 4 960 0,1-3 192 15,-3 3 32-15,-2 2 16 0,1 1-112 0,-4 3-32 16,-1-1 0-16,-1 2 0 0,0-1-384 0,-3 3-80 15,-2 2 0-15,-4 5-16 0,-3-2-400 0,-1 4-80 0,-1 6-16 16,-2-1 0-16,0 5-192 0,-4 0-64 0,0 5 0 16,-3 3 0-16,-1 4-192 0,-1 2 128 15,-2 6-128-15,-4 3 0 0,-5 9 0 0,-4 2 0 0,-1 2 0 16,2-5 0-16,0-1 0 0,1 2 0 0,1-2 0 0,4-3 0 16,5-2 0-16,6-8 128 0,7-3-128 15,4-4 0-15,6-6 272 0,3-7-32 16,4-2-16-16,1-3 0 0,1-1-224 0,1-3 0 0,0-3 0 15,2-2 0-15,-1-4 0 0,1 0 0 0,-2-1 0 0,1-2 0 16,-2-1 0-16,-1-2 128 0,0-3-128 0,-1 2 144 16,0-5-144-16,0-2 0 0,-3 0 0 0,-1-2-176 15,3-2 176-15,-3-2 0 0,-1-1 0 0,-1-2 128 16,-2-5-128-16,-1-1 128 0,1-7-128 0,-2-1 128 0,2-3-128 16,1-5 176-16,0-4-176 0,3-8 192 0,3 0-192 15,2-6-144-15,3-3 144 0,2-1-208 0,1 1 208 16,3 0 0-16,1 1 0 0,1 1 0 0,3 2-144 0,-2 4 144 15,1 4-128-15,-1 1 128 0,-1 5 0 16,1 3 0-16,-2 3 0 0,0 4 0 0,0 1 0 0,0 5 0 16,0 4 0-16,0-1 0 0,0 7-192 0,-2 2 64 15,2 4 0-15,0 3 0 0,-1 1 128 0,2 8-208 16,1 4 80-16,-1 4 128 0,1 5-160 0,1 1 160 16,-1 4 0-16,3 5-144 0,0 2 144 0,3 2 0 15,0-1 0-15,2 4 0 0,3 5 0 0,3 2 0 16,1 3 0-16,3-2 0 0,0-3 0 0,-1-5 0 15,1-1 0-15,2-3 0 0,1-3 128 0,-1-3 48 0,1 1 16 0,2-4 0 16,-1-1 64-16,-2-2 32 16,0-1 0-16,-1-6 0 0,1 2-64 0,-1-1-16 0,2-4 0 0,-2-1 0 15,2-5-64-15,1-2-16 0,2-4 0 0,1-4 0 16,4-2-320-16,1-10-64 0,4-4 0 0,7-10-19248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5T16:22:56.56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21361 17370 42383 0,'-8'3'3776'16,"2"3"-3024"-16,3-2-608 0,4-3-144 0,1 1 0 0,-2 2 0 0,-2 2 0 0,0 5 0 0,1 5-128 0,-1 1-16 0,4 1 0 0,-1 2 0 0,0 2 144 0,-1 4 0 0,-1 5 0 0,-3 4 0 0,-1-1 0 0,-5 5 0 15,-3 1 0-15,-3 1 0 0,-2-2 0 0,1-5 0 16,0-2 0-16,2-4 0 0,4-6-256 0,1-6 16 16,4-4 16-16,1-4-12016 15,2-2-2416-15</inkml:trace>
  <inkml:trace contextRef="#ctx0" brushRef="#br0" timeOffset="201.57">21399 17184 52527 0,'-15'1'2320'0,"0"-1"496"0,-2-1-2256 0,7 2-560 0,6 1 0 16,4 1 0-1,1 0-832-15,-3 4-288 0,0-1-48 0,5 0-16 16,4 0-848-16,7-5-160 0,4-1-48 0,4-1 0 15,-1-1-2992-15,0-2-592 0,0 0-128 0,-5-2-32 0</inkml:trace>
  <inkml:trace contextRef="#ctx0" brushRef="#br0" timeOffset="682.47">21567 17453 50687 0,'-6'3'2240'0,"-1"-3"464"0,0 2-2160 16,3 2-544-16,3-3 0 0,2 2 0 0,2 3-1648 16,-1-3-432-16,1 9-96 0,2 1 0 0,0 2 80 0,1 5 32 0,0 2 0 0,-1 3 0 15,-1-2 96-15,-4 2 32 0,-3 2 0 0,-2-1 0 0,-2-1 1776 0,-1-3 352 16,1-2 80-16,-2-4 16 0,1 3 1904 0,-1-3 384 15,3-2 80-15,2-6 16 0,2-3-1312 0,3-4-256 16,1-1-48-16,2-1-16 0,0-2-528 0,2-5-96 16,-1 2-32-16,2-6 0 0,3-2-384 0,1-6-144 15,2-2 0-15,0-6 0 16,1-1-224-16,2-5-32 0,-1 2-16 0,2-3 0 0,2 1 176 0,0 2 48 0,1 3 0 16,-3 2 0-16,2 4 192 0,-2 4 0 0,-1-1 0 15,-1 8 0-15,-1 2 0 0,-2 1 0 0,-1 7 0 0,-1 4 0 16,0 1 256-16,0 7 0 0,0 2 0 0,-1 4 0 15,0 3-64-15,-1 0 0 0,-2 0-16 16,0 3 0-16,2 7-16 0,-3-1 0 0,-2 1 0 0,0 0 0 16,-1 2-32-16,2-5 0 0,0 1 0 0,-1-2 0 15,4-1-128-15,-1-2 192 0,2-1-192 0,0 1 192 16,-2-2-192-16,-1-2 0 0,1-1 0 0,-2-3 0 16,0 2 0-16,-2-6-304 0,0 3 48 0,0-3 16 15,0-1-624-15,-1 0-128 16,2-1-32-16,-2-2-17376 0</inkml:trace>
  <inkml:trace contextRef="#ctx0" brushRef="#br0" timeOffset="1353.12">22424 17440 43311 0,'-7'3'1920'0,"0"0"384"0,0 0-1840 0,2 4-464 0,2-1 0 0,2 0 0 0,-2 1 240 0,-1 6-48 0,-4 9-16 0,-1 9 0 0,1 4-176 0,-1 0-224 0,4 5 48 16,1-4 16-16,2 1 160 0,1-2 0 0,1-3 0 0,-1 2 0 0,-2-1 0 0,1 1 0 0,-3 3 0 0,-2-1 0 15,0 2 128-15,0 0-128 0,-1-6 128 0,-2 1-128 16,0 0 192-16,-1 1-48 0,0-2 0 0,0-4 0 16,1-2-144-16,1-5 0 0,1-4 0 0,0-5 0 15,3-2 0-15,1-7 0 0,0 0 0 16,3-3 0-16,-1 0 0 0,2-6 0 0,0-3 0 0,2-4 0 15,0-10 0-15,1-9 192 0,1-3-192 0,3-8 192 16,-1 1-192-16,1 1 160 0,1 1-160 0,2-14 160 16,4-4-160-16,2-7 0 0,3-1-192 0,1 2 192 15,0 1-176-15,-1 2 176 0,2 1-128 0,2 8 128 0,-1 6-160 16,1 5 160-16,2 9-192 0,0 5 192 0,0 7 0 0,1 1 0 16,3 3 0-16,1 4 0 0,2 2 0 0,-1 4 0 15,-1 2 0-15,-2 4-160 0,-1 1 160 0,-4 2 0 16,-2 3 0-16,-5-2 0 0,-3 2 0 0,0 4 0 15,-5 5 160-15,-2-2-160 0,-1 6 208 0,-2 1-48 16,-2 4-16-16,-2 2 0 0,-2 2-144 0,-2 1 0 16,1 2 0-16,-4 1 0 0,3-1 0 0,-1-5 128 15,1 1-128-15,-2 2 0 0,-1-1 0 0,-2 1 128 16,-1-1-128-16,-2-4 0 0,-1-3 0 0,-2-3 0 16,-3-4 128-16,-2-2-128 0,0-3 0 0,-5-2 192 15,-3-4-192-15,-2-3 192 0,1-3-192 0,-2 0 0 0,-5-4 144 16,-3-5-144-16,2-2 0 0,1-3 0 0,0-3 0 0,5-4 0 31,3-2-784-31,7 0-80 0,5-2-16 0,7 9 0 16,6 6-1072-16,5 1-224 0,4 6-32 0,4 2-14336 0</inkml:trace>
  <inkml:trace contextRef="#ctx0" brushRef="#br0" timeOffset="1880.72">23166 17472 43311 0,'-18'-10'1920'0,"6"0"384"0,0 1-1840 16,5 6-464-16,5 3 0 0,3 0 0 0,0 0 0 0,1 0 0 0,-2-3-208 0,2 6 208 0,2 3-352 0,1 4 32 0,0 6 16 0,17 128 32 78,-2-36-112-78,-1-39-32 0,1-27 0 0,0-27 0 0,1-17 3888 0,-1-13 784 0,0-7 160 16,-2-4 32-1,-1 0-4160-15,-2-3-832 0,0 4-160 0,-2 3-48 16,-4 7-16-16,-2 4 0 0,-2 5 0 0,-4 4 0 16,-1 2 160-16,-1 6 32 0,-3 1 0 0,0 4 0 0,0 2 336 0,1 3 64 0,-1 0 16 0,2-3 0 15,0 2 160-15,5-1 128 0,0-3-128 0,2-1 176 16,0-3-176-16,3-1 0 0,2-1 0 0,1-1 0 16,2 0 0-16,2-2 192 0,1 2-64 0,2 0 16 15,0 1-144-15,-2 0 128 0,2 0-128 0,-2 1 128 16,1 0-128-16,-1 1 0 0,0 3 0 0,-2 3-176 15,-2-1 176-15,-2-2-160 0,-1 1 160 0,-3-1-160 16,-1 0-208-16,-2-4-32 16,1 1-16-16,0-2 0 0,0-1-288 0,1-4-64 0,1 0-16 15,0-6 0-15,4 0-64 0,1-4-16 16,1-4 0-16,2-1-18016 0</inkml:trace>
  <inkml:trace contextRef="#ctx0" brushRef="#br0" timeOffset="2118.17">24227 17111 7359 0,'-2'0'656'0,"-1"0"-528"0,-1 0-128 0,0 0 0 0,3 0 7568 0,2 0 1488 0,0 0 288 16,1 0 64-16,-1 0-11776 0,4 0-2368 0,3 0-480 0,-8 0-96 0</inkml:trace>
  <inkml:trace contextRef="#ctx0" brushRef="#br0" timeOffset="2348.33">24354 17067 24303 0,'16'3'528'0,"-14"-3"112"0,-2 0 32 0,0 0 16 0,-1 0-560 0,0 2-128 16,-3 2 0-16,-1 2 0 0,-2 0 3120 0,-2 4 592 0,2 0 112 0,-1-4 16 16,3 3-2304-16,3-4-480 0,1 1-96 0,-1-3 0 15,5-1-368-15,-1-1-64 0,1 2-16 0,-1-3 0 16,2 0-96-16,0 2-32 0,0-1 0 0,-1 2 0 15,1 1-224-15,0 2-160 0,1 3 192 0,0 3-192 16,-1 4 288-16,-1 4-48 0,2 4-16 0,-4 6 0 0,2 7 16 16,-3 4 0-16,-3 6 0 0,1 1 0 15,-2 3-16-15,0 0 0 0,1-1 0 0,0 0 0 16,1-2 272-16,-1-5 48 0,2-1 16 0,1-3 0 0,0-5-240 16,0-2-64-16,0-1 0 0,1-2 0 0,0-3-128 0,-1-1-128 15,2-4 192-15,-1-2-192 0,0-3 128 16,0-3-128-16,1-1 0 0,-1-4 0 15,-1-3-768-15,1-2-224 0,-1 0-32 0,0-3-16 16,-1 0-480-16,0-5-80 0,-2-1-32 16,-3-4-17728-16</inkml:trace>
  <inkml:trace contextRef="#ctx0" brushRef="#br0" timeOffset="2574.64">23972 17437 31327 0,'-8'3'2784'16,"0"-3"-2224"-16,-1 0-560 0,4 1 0 0,4-1 5056 0,3 2 912 0,2-2 176 0,3 3 48 31,6 3-5936-31,9-2-1168 0,8-1-240 0,8 1-64 16,7-1 400-16,7-3 80 0,4-2 16 0,5 0 0 15,2-2 208-15,-4-2 64 0,0 0 0 0,-6 0 0 0,-8-1 256 0,-5 1 192 0,-7 2-208 16,-3 2 80-16,-6 0-512 15,-5 0-80-15,-1 2-32 0,-3 4-12016 0,-2-2-2400 0</inkml:trace>
  <inkml:trace contextRef="#ctx0" brushRef="#br0" timeOffset="3148.26">26154 17383 41471 0,'2'0'3680'0,"-2"0"-2944"16,0 0-592-16,0 1-144 0,1 1 448 0,0 1 64 0,3 1 16 0,-2 4 0 0,3 0-656 0,-1 4-144 0,-2 3-32 0,0 1 0 0,-4 4 624 0,-3-2 128 0,-3 5 32 0,-6 1 0 0,1-1 272 0,-7 2 48 15,-9 10 16-15,-8 6 0 0,-6 3-368 0,-3 1-64 16,0-2 0-16,-2-1-16 0,-5 2-112 0,1-2 0 16,4-5-16-16,1-1 0 0,2-4-384 0,8-5-80 15,8-9-16-15,-1 0 0 16,0-1-656-16,1-6-144 0,0 0-32 0,6-9-12576 16,3-4-2528-16</inkml:trace>
  <inkml:trace contextRef="#ctx0" brushRef="#br0" timeOffset="3332.2">25663 17478 58047 0,'10'9'2576'0,"-6"-5"528"0,-2 5-2480 0,2-3-496 16,-1 1-128-16,2 1 0 0,2 6 208 0,5 4 32 0,8 11 0 15,10 12 0-15,7 4-240 0,6 5 0 0,4-3 0 0,3-3 0 31,2-2-512-31,1-1-160 0,1-3-32 0,3 1 0 0,2-2-704 16,0-5-128-16,-1-1-48 0,2 4-21904 0</inkml:trace>
  <inkml:trace contextRef="#ctx0" brushRef="#br0" timeOffset="8032.11">28950 17662 43311 0,'-10'3'1920'0,"4"-3"384"0,1 2-1840 0,4-2-464 16,2 1 0-16,2 2 0 0,0-3 0 0,1 2-288 0,1 4 32 0,1 4 16 0,-1 4 16 0,-1 7 0 0,-2 2 0 0,-3 6 0 0,-4 2 224 16,-2 3 240-16,-3 1-48 0,0 0-16 0,0-1 352 0,0-2 80 0,1-1 16 0,2-2 0 0,1-7-112 0,1-3-32 0,1-3 0 0,2-4 0 0,0-5 64 15,2-3 16-15,2-4 0 0,0-4 0 16,2-3 16-16,2-5 0 0,0-7 0 0,3-3 0 0,2-9-256 16,0-4-32-16,4 0-16 0,0-9 0 0,2 2-272 0,0-5 0 15,1 3 0-15,-1 0-144 0,-1 2-160 16,0 4-16-16,0 3-16 0,-1 11 0 0,0 4 208 0,-3 8 128 15,-1 3-160-15,1 8 160 0,-1 4 0 0,-1 7 0 16,1 4 0-16,0 7 0 0,1 1 0 0,-1 7 0 16,2 1 0-16,-1 5 0 0,0-3 128 15,0 0 32-15,0-1 0 0,-2-2 0 0,1-3 256 0,-2-5 48 16,-1 1 16-16,0-5 0 0,-1-1 32 0,-2-1 16 16,1-2 0-16,-1-6 0 0,-2 2-128 0,-1-3-16 15,1 0-16-15,-2-5 0 0,0-1-368 0,0 0 144 0,-1 3-144 16,0-7 0-16,0 0 0 0,0-4 0 15,0-2 0-15,2-5 0 0,0-1 0 0,2-4 0 16,-1-2 0-16,4-5-192 0,1 1-160 0,2-5-32 0,3 1 0 16,1 2 0-1,1 5-64-15,1 1 0 0,2 4-16 0,-2 1 0 0,0 5 208 0,-1 2 32 0,-2 2 16 0,-2-1 0 16,-1 5 208-16,-1 0 0 0,0 1 0 0,-2 3 0 16,-1-3 176-16,0 6 16 0,1-3 16 0,-3 3 0 15,3 1 48-15,-1 2 16 0,0 3 0 0,1 1 0 16,1 0-16-16,-1 5 0 0,2 2 0 0,-3 4 0 15,0 2-32-15,0 5-16 0,-1 4 0 0,0 2 0 16,-1 1-48-16,0 6-16 0,0 1 0 0,-1 2 0 16,0 0-144-16,-1-3 0 0,1-6 0 0,-2-1 0 15,0-6 0-15,0-2 0 0,1-4 0 0,-1-3 0 16,-1-5-640-16,1-5-128 0,-2-2 0 0,0-2-16 16,-1-5-752-16,0-5-160 0,-1 0-32 0,1-6-19808 15</inkml:trace>
  <inkml:trace contextRef="#ctx0" brushRef="#br0" timeOffset="8257.24">29776 17651 39615 0,'-11'4'3520'0,"4"-4"-2816"0,-1 2-560 0,6-1-144 0,2 2 1280 0,2 1 240 15,2-2 32-15,0 2 16 0,2 6-1568 0,1 5-224 0,2 3-96 0,2 4 0 0,-2 4 320 0,-2 3 0 0,-1 2-144 0,0 1 144 0,-1-1 512 0,0-2 144 0,0 0 48 0,1-2 0 16,-1 0-256-16,0-3-64 16,0-4 0-16,-1-4 0 0,-2-2-384 0,1 0-304 0,-2-5 48 0,-1-3 16 31,-1-2-800-31,0-4-176 0</inkml:trace>
  <inkml:trace contextRef="#ctx0" brushRef="#br0" timeOffset="8454.59">29827 17310 23951 0,'-14'-15'2128'0,"3"5"-1696"0,1 0-432 0,5 1 0 15,4 6 4672-15,1-1 832 0,0-1 192 0,-1-2 16 16,0-8-4064-16,-1 1-816 0,2-2-176 0,-1 1-16 0,1 5-384 0,0 1-64 16,0 2 0-16,0 2-16 0,0 0-176 0,0 3 0 15,1-2 0-15,3-1 0 16,0 4-384-16,3-1-96 0,3-2-32 0,4 0-20064 15</inkml:trace>
  <inkml:trace contextRef="#ctx0" brushRef="#br0" timeOffset="8739.53">30171 17098 7359 0,'-4'-8'656'0,"1"0"-528"15,2 2-128-15,1 1 0 0,1 4 400 0,-1-3 48 0,0-2 16 0,-1-5 0 16,0 0 48-16,0-2 16 16,1 5 0-16,-3 5 0 0,2 6 3616 0,0 5 720 0,-2 6 128 15,1 4 48-15,-1 5-1440 0,1 5-272 0,1 3-64 0,-1 4-16 16,2-1-1936-16,-1 5-384 0,0 1-80 0,1 2-16 16,0 2-48-16,0 0-16 0,0 3 0 0,-1 2 0 15,1 1-176-15,0-2-32 0,0 2-16 0,0-3 0 16,0-5-304-16,0-1-64 0,-2 0-16 0,1-6 0 15,0 3-160-15,0-4 0 0,2-3 0 0,-2 2 0 16,1-5-576-16,0-6-112 0,1-4-16 16,1-1 0-16,2-5-272 0,1-5-64 0,0-1-16 15,1-3-18544-15</inkml:trace>
  <inkml:trace contextRef="#ctx0" brushRef="#br0" timeOffset="9137.32">30304 18043 37775 0,'-4'0'3360'0,"2"-2"-2688"0,3-2-544 0,2-1-128 0,2 4 464 0,1-4 64 16,0 0 16-16,3-4 0 16,5-3-2080-16,5-7-400 0,3-1-96 0,2 2-16 0,-2 2 2048 0,-2 0 288 15,0 3 112-15,-1 3 32 0,0-2 1216 0,1 2 240 16,1 2 48-16,-1-2 16 0,-3 1-1344 0,-1 2-272 15,-2-3-48-15,-2 1-16 0,-1-1 16 0,-2-2 0 0,-1 2 0 16,-1-5 0-16,-3 1-48 0,-1-4-16 0,-1 2 0 0,-2-3 0 16,-1 1-224-16,-3 2 0 0,-2 0 0 0,-1 3 0 15,-2 3-144-15,-2 0-32 0,-1 4 0 0,-3 1 0 16,0 5 176-16,-2 3 256 0,-2 5-64 0,-2 5-16 16,0 0 16-16,0 6 16 0,0 3 0 0,3 0 0 15,1 3 176-15,3 1 48 0,1 3 0 0,3-3 0 16,2 1-48-16,0-5 0 0,3-3 0 0,2 3 0 15,-1 0-224-15,1 4-160 0,3 0 192 0,2 1-192 16,-2-5 0-16,1-3-272 0,1-3 16 0,1 0 16 16,1 3-112-16,1-3-32 0,1 0 0 0,1-3 0 15,1 0-240 1,1-2-48-16,3-4-16 0,1-4-18848 0</inkml:trace>
  <inkml:trace contextRef="#ctx0" brushRef="#br0" timeOffset="9683.34">31157 17803 45151 0,'-12'-4'2000'0,"3"2"416"0,3-2-1936 16,2-1-480-16,6 4 0 0,-1-4 0 0,0 1-656 0,-1-3-240 0,-1-4-32 0,0-3-16 0,-4-2 432 0,-1-2 64 0,-3 3 32 0,-1 4 0 0,-1 2 992 0,-3 5 208 0,1 2 48 0,-3 4 0 16,-2 6-320-16,-1 4-64 0,-1 4-16 0,-4 5 0 15,0 8-208-15,-2-1-32 0,-2 4-16 0,1 3 0 16,1-1 48-16,3 1 16 0,4-3 0 0,3-3 0 15,5-1-32-15,2-6 0 0,4-2 0 0,3-1 0 16,2-3-208-16,1-1-128 0,3-6 128 0,1 1-208 16,2-1-112-16,3-5-32 0,2-1 0 0,3 0 0 15,1-3 96-15,4-4 0 0,1 1 16 0,3-4 0 16,-1-4 240-16,2 1-144 0,1-2 144 0,-1-2-128 0,1-2-32 16,-3-2 0-16,-3-1 0 0,-3 3 0 0,-2-2 32 15,-4 1 0-15,-3 4 0 0,-1 1 0 0,-3-1 320 16,-3 3 80-16,-2 2 16 0,-1 0 0 0,0 2 352 15,-2 4 80-15,1-1 16 0,-1 3 0 0,-2 3-176 16,-1 0-48-16,0 3 0 0,1 1 0 0,-2 1-96 16,3 2-32-16,1 0 0 0,0 2 0 0,1 1-384 0,1-3 0 15,2 2 0-15,1-2 0 0,2-1 0 0,2-2 0 16,-1 2 0-16,3-3 0 16,1-2-416-16,2-1-160 0,1 2-48 0,0-1 0 15,2 0-48-15,0-1-16 0,1 2 0 0,0-3 0 16,2 2-112-16,0-2-32 0,1 0 0 0,2 1-18528 0</inkml:trace>
  <inkml:trace contextRef="#ctx0" brushRef="#br0" timeOffset="10314.84">31631 17841 41471 0,'-4'-3'1840'0,"2"-2"368"0,-1 1-1760 16,3 0-448-16,3 1 0 0,-2 0 0 0,2-1 0 0,-2-4 0 0,2-5 0 0,0 0-176 0,1-6 352 0,-2 0 64 0,1-3 16 0,-3 4 0 0,0 2 480 0,-2 2 96 0,0-2 32 0,-1 4 0 0,1 3-304 0,-3 3-64 0,0 2-16 0,-4 7 0 15,-2 0-480-15,-2 7 0 0,-6 6 0 0,-3 5 0 16,-2 5 0-16,-3 3 0 0,0 3 0 0,0 3 0 15,3-1 0-15,2 1 128 0,3 0-128 0,3-5 0 0,3 0 176 0,3-1-16 16,2-5 0-16,3-1 0 0,4-7-160 0,0-2 0 16,3 0-160-16,2-5 160 15,1-3-512-15,3-2 0 0,1-4 0 16,4-3 0-16,2-1 64 0,3-4 16 0,3-3 0 0,2-4 0 16,2-1 112-16,3-5 0 0,1-2 16 0,2-3 0 0,0 1 112 0,-1-3 0 15,-2 2 16-15,-3 0 0 0,-4 5 176 0,-1-2 0 16,-2-1 0-16,0 1 128 0,-5 1 128 0,-3 3 48 15,-4 0 0-15,-2 6 0 0,-4-2 320 0,-1 5 64 16,-2 4 16-16,-3 2 0 0,0 4-48 0,-4 4 0 0,0 2 0 16,-2 4 0-16,-1 5-272 0,0 2-64 0,-2 4-16 15,1 1 0-15,1 3-304 0,0-1 0 0,1 4 0 16,1-1-144-16,2 2 144 0,3-3 0 0,2 2 0 0,2 3 0 16,2-2 0-16,1-1-192 0,3 0 64 0,1-2 0 15,1 3 128-15,1-4 0 0,1 1 0 0,-1-4 0 16,-1 3 0-16,2-2 0 0,-2 2 0 0,0 0 0 15,-1 3 0-15,-2-6 0 0,0 3 0 0,-1-3 128 16,-4 0-128-16,0 1 144 0,-3 1-144 0,-1 0 160 16,-3 1 0-16,-1-3 0 0,-2-1 0 0,-4 1 0 15,-3 2 240-15,-2-2 48 0,-5-1 16 0,-1-2 0 16,-1-2-144-16,-3-1-48 0,-1-4 0 0,-3-1 0 16,-1-3-272-16,-1-4 0 0,-1-2 0 0,1-6 0 15,1-2-736-15,0-6-48 0,2-3-16 0,4-2 0 16,4-4-416-16,5-3-64 0,3-1-32 0,8-3-19344 15</inkml:trace>
  <inkml:trace contextRef="#ctx0" brushRef="#br0" timeOffset="10936.45">31907 18079 11055 0,'3'-4'976'0,"1"-2"-784"0,2 2-192 0,-1 2 0 16,1-2 1488-16,-2 2 256 0,1-2 48 0,3 0 16 0,0-1-3488 0,3-2-704 0,3-2-144 0,0 2-32 0,-3-2 3072 0,-3 0 624 0,-2 3 112 0,-3 3 32 15,-2 1 2016-15,-2 0 416 0,-2-2 64 0,1 4 32 16,-2 0-1264-16,-1 0-256 0,0 0-48 0,-1 0-16 15,0 1-368-15,1 2-64 0,1-1 0 16,1 0-16-16,0 0-560 0,2-2-96 0,1 4-32 0,1-4 0 16,3 2-128-16,0-1-16 0,3 2-16 0,2-3 0 15,2 2-272-15,2-4-48 0,5 2-16 0,3-4 0 16,4-2-208-16,-2 0-32 0,0-3-16 0,3 2 0 16,5-6-192-16,0 1-144 0,1 0 192 0,-2-2-192 15,-4-2 0-15,-1 4 0 0,-4-3-160 0,-3 1 160 16,-2 2-320-16,-3 2 48 0,-2-1 16 0,-2 1 0 15,-3 0 256-15,-1 0-128 0,-3 0 128 0,-1-1 0 0,-2 0 0 16,-2 2 0-16,-2-6 192 0,-4 4-48 0,-2-4 32 16,-3 2 0-16,-2-2 0 0,-4 1 0 0,-1 3-176 15,-3 4-224-15,-1 1 48 0,-2 3 16 0,-1 6-176 0,-1-1-48 16,-2 6 0-16,0 2 0 0,1 4 64 0,-1 2 0 16,3 7 0-16,1-1 0 0,2 4 320 0,3 2-176 15,4 1 176-15,4-1-128 0,1 6 128 0,3-2 0 16,5 2 0-16,2-1 0 0,4 1 0 0,3-5 0 15,2 2 160-15,4-6-160 0,2 0 304 0,2-3-48 16,2 1 0-16,1-7 0 0,2 2-32 0,2-5-16 16,2-1 0-16,-1-2 0 0,2-3-208 0,2-2 0 15,2-1 0-15,6-8 0 16,3-2-960 0,2-9-128-16,6-4-16 15,5-10-20048-15</inkml:trace>
  <inkml:trace contextRef="#ctx0" brushRef="#br1" timeOffset="23369.79">27480 16729 18431 0,'-3'-7'1632'0,"1"1"-1312"0,1 4-320 0,1-2 0 0,0 0 864 0,-2 1 96 0,1-6 32 0,-2-5 0 0,-1-1 800 15,-1-1 144-15,0 0 48 0,0 4 0 0,1 2 112 0,1 4 16 0,-1 1 16 0,1 1 0 0,1 3-784 0,-1 0-144 0,2 1-48 0,-1 0 0 16,0 1-464-16,1 0-112 0,0 2 0 0,0 0-16 16,0 1-176-16,-1 2-48 0,2 0 0 0,-1 3 0 0,1 1-128 0,1 2-16 15,1 1-16-15,0-1 0 0,0 5 16 16,2 4 0-16,1-1 0 0,0 5 0 0,0-3 64 15,1 3 0-15,0 3 16 0,-1 1 0 0,2-1-32 16,-3 1-16-16,0 3 0 0,0 2 0 0,0 2 64 0,-1 1 16 16,0-2 0-16,-2-3 0 0,0-1-304 0,-1-5 0 15,0-1 0-15,-1-7 0 0,0-2 160 0,-2-3-160 16,2-3 128-16,0-4-128 0,0-5 0 0,1-1 128 16,-2-1-128-16,2-3 0 0,0-4 528 0,-1-2 32 15,1-3 0-15,0-5 0 0,0-2-192 0,0-2-48 16,0-1 0-16,0-4 0 0,1-5-160 0,1-3-32 15,-1 1-128-15,0-5 192 0,2-5-192 0,-2-1 0 16,2 2 0-16,-1 5 0 0,0 3 0 0,-1 3 0 16,1 1 0-16,-1 3 0 0,0 2 0 0,0 3 0 15,1 2 0-15,-1 3 0 0,0 2 0 0,0 2 0 0,1 4 0 16,-1-1 0-16,-1 4 0 0,1 1 0 0,-1 2 0 16,0-1 0-16,0 4 0 0,0 1 0 0,0 0 0 0,-1 3 0 15,0 0 0-15,-1 1 0 0,1 2 0 16,-1 4 0-16,-1 2 0 0,1 2 0 0,-2 4 0 0,0 4 0 15,2 3 0-15,-2 1 0 0,0 5 0 0,-1 0 0 16,0 2 0-16,-1 1 0 0,-1-2 0 0,-2 3 0 16,-1 2 0-16,0-5 0 0,3-4 0 0,-2 4 0 15,1 1 0-15,-1 0 0 0,3-3 0 0,1-3 144 16,1-7-144-16,2-2 0 0,2-5 0 0,-2-4-176 16,4-2 176-16,-1-6 0 0,1-1 0 0,0-4 0 0,0 0 0 15,-1-5 0-15,1-3 0 0,-1-1 176 0,-1-3-176 16,0-5 0-16,-1-3 144 0,-1-3-144 0,1-1 320 15,0-2 0-15,0-5 0 0,-1-2 0 0,1 1-320 16,1-3 0-16,-1-1 0 0,0-1 0 0,-1 1 0 16,2-1 0-16,3 2 0 0,-1 5 0 0,2 3 0 0,0 2 0 15,1 3 0-15,0 4 0 0,1 4 0 0,0-1 0 16,2 5 0-16,-4 2 0 0,3 3 0 0,-2 6 0 16,-2-1 0-16,1 4 0 0,-2 4 0 0,1-1 0 15,-1 6 0-15,-2 3-128 0,2 5 128 0,-2 1 0 16,0 8 0-16,0 2 0 0,0 3 0 0,0 5 0 15,0 5 0-15,0 2-128 0,0 2 128 0,1-1 0 16,0 1 0-16,2 2 0 0,-1-3 0 0,2 1 0 16,0 2 0-16,-1-5 0 0,2 1 0 0,-1-7 0 15,0-2 0-15,-2-6 0 0,2-6 0 0,-2-3 0 0,1-3 0 16,-2-6 0-16,1-3 0 0,0-4 0 0,-1-1 0 0,-1-4 0 16,1-1 0-16,0-2 0 0,-1-6 0 15,0-3 128-15,0-2-128 0,-1-5 0 0,-1-2 0 16,-1-4 128-16,2 1-128 0,-3-6 0 0,2-6 0 15,-2-6 128-15,2-3-128 0,-1 2 0 0,1 2 0 0,0 4 0 16,2 1 0-16,-1 3 0 0,2 4 0 0,-1 3-128 16,2 6 128-16,-2 5 0 0,2 2-144 0,-1 8 144 15,1-2 0-15,-1 5 0 0,0 4 0 0,0 0 0 16,-1 0-128-16,0 4 128 0,2 0 0 0,-2 2 0 16,1 0 0-16,0 3 0 0,1 3 0 0,1 2 0 15,-1 1 0-15,1 1 0 0,-1 3 0 0,1 2 0 16,1 2 0-16,-2-1 0 0,1 1 0 0,-2 5 0 0,0-2 0 15,-1 5 0-15,1 3 0 0,-2 1 0 0,1 1 0 0,-2-2 0 16,-1 1 0-16,-1-3 0 0,-2-1 0 16,0-5 0-16,0 1 0 0,-2-5 0 0,1-2 0 15,1-5 0-15,1-4 0 0,1 0 0 0,0-1 0 16,2-6 0-16,1 2 0 0,-1-3 0 0,1-3 0 0,2 0 0 16,-1 0 0-16,2-5 0 0,-2 3 0 0,0-4 0 15,1 0 0-15,0-4 0 0,2 0 0 0,-2-5 0 16,3-1 0-16,-1-2 0 0,1-2 0 0,1-2 0 15,-1-3 0-15,-1-1 0 0,0 1 0 0,-3-1 0 16,0 3 0-16,-1 1 0 0,-3 4-160 0,0 3 160 16,0 2-208-16,0 7 80 0,-1-1-128 0,0 5 0 15,0 2-16-15,-2 2 0 0,3 2 272 0,-1 2 0 0,1 3 0 16,0 1 0-16,0 0 0 0,2 2 0 0,0 0 0 16,2 1 0-16,0 3 0 0,0-2 0 0,1 0 0 15,0 0 0-15,1 5 0 0,1-6 0 0,-1 2 0 16,1 1 0-16,-1-4 0 0,0 1 0 0,-1 0 0 15,-1 0 0-15,0-1 0 0,-3-2-128 0,1 0 128 16,-1-1 0-16,0-3 0 0,-1-3 0 0,0 1 0 0,1-4 0 16,-1-1 0-16,0-3 0 0,0 2 0 0,1-7 0 15,-1 2 0-15,0-6 128 0,1 1-128 0,-1-4 0 16,-1-3 0-16,1 0 0 0,2-4 0 0,-1 1 0 16,2-6 0-16,0 0 0 0,1 2 0 0,0-2 0 15,1-1 0-15,0 1 0 0,2 0 0 0,0 2 0 16,1-3 0-16,0 2 0 0,1-1 0 0,0-2 0 15,1 1 0-15,-1-1 128 0,1-3-128 0,0 2 0 0,-1-1 0 16,0 1 0-16,1 0 0 0,-2 2 0 0,1 0 0 16,-1 2 144-16,-1 1-144 0,1 0 128 0,0 1-128 0,-2 6 0 15,1 1 0-15,-1 5 0 0,1 0 0 0,-2 6 0 16,1-2 0-16,0 6 0 0,-1 0 0 0,-1 3 0 16,0 0 0-16,0 3 0 0,1 0 0 0,-1 0 0 15,0 1 0-15,0 2 0 0,0-3 0 16,0-3 0-16,0 0 0 0,0 0 0 0,-4 25 0 15,2-19 0-15,-2 0 0 0,-1 1 0 0,0 0 0 0,0 2 0 16,-1-3 0-16,-1 0 0 0,-1 2 0 0,0 0 0 16,-1-2 0-16,0 2 0 0,0 0 128 0,-1 2 64 15,0 0 0-15,-1 3 0 0,-3-1-64 0,2 4-128 16,-2 0 192-16,-2 3-64 0,0 3-128 0,-4-1 192 16,0 2-192-16,-1 2 192 0,0-3-192 0,-1 3 0 0,0-3 0 15,2-5 0-15,3-1 0 0,2-7 0 0,2 0 0 0,5-5 0 16,2-2 320-16,2 0-32 0,3-4 0 15,-1-1 0-15,4-2-144 0,0-3-16 0,1 0-128 0,2-5 192 16,2 1-192-16,0-4 0 0,3 0 0 0,3-3 0 16,0 1 0-16,0-2 0 0,3 0 0 0,1-2 0 15,0 1 0-15,1 2 0 0,-1 2 0 0,-1 2 0 16,0-1 0-16,-1 4-128 0,-1-1 128 0,-3 3 0 16,0 0 0-16,-3 2 0 0,1 0 0 0,-3 2 0 15,-1 0 0-15,0 0 0 0,-2 2 0 0,-1-2 0 16,1 3 0-16,-1 0 0 0,1 0 0 0,-2 0 0 0,0 0 0 15,0 2 0-15,1-2 0 0,0 3 0 16,-1 0 0-16,2 0 0 0,-1-2 0 0,1 4 0 16,0 1 0-16,2 1 0 0,-1 2 0 0,2 1 0 0,0 4 0 15,2-1 0-15,-1 6 0 0,-1-2 0 0,2 3 0 0,-1-1 0 16,-1 2 0-16,1-1 0 0,-1-1 0 16,-1 0 0-16,-2 0 0 0,2 0 0 0,0 0 0 0,-1 3 0 15,1-3 0-15,0 0 0 0,0-1 0 0,1 1 0 16,0 0 0-16,0 0 0 0,2 3 128 0,-1-5-128 15,2 6 0-15,1-1 0 0,0-3 128 0,-2 2-128 16,4 0 0-16,-3-1 144 0,1-1-144 0,0-4 0 16,-1 2 0-16,0-4 0 0,-1 1 0 0,0-1 0 15,-2-3 128-15,0 0-128 0,0-2 128 0,-1-2 0 16,0-3 0-16,-1 0 0 0,-2 0 528 0,1-3 112 0,-1 0 0 16,-1-3 16-16,1 0-624 0,-2-1-112 0,0-2-48 0,-2-1 0 15,0-3 0-15,-2-1 0 0,-1 1 0 16,-1-3 0-16,-1-1 0 0,-3-1 0 0,-1-1 0 15,-2-1 0-15,1-1 0 0,0 1 0 0,-2-2 0 16,-1-3 0-16,0-1 0 0,0-1 0 0,-1 3 0 0,2 1 0 16,-1-1 0-16,1 0 0 0,2 1 0 0,-1 1 0 15,3 4 0-15,2-1 0 0,0 2 0 0,1 2 0 16,1-1 0-16,1 3 0 0,0 0 0 0,1 0 0 16,2 5 0-16,-1-2 0 0,2 4 0 0,1 0 0 15,-1-1 0-15,1 4 0 0,0 0 0 0,0 2 0 16,0 1 0-16,0-2 0 0,0 2 0 0,0 2 0 15,1-1 0-15,0 2 0 0,2-3 0 0,0 1 0 0,2 1 0 16,0 2 0-16,1 1 0 0,2-1 0 16,2 2 0-16,0 1 0 0,0 2 0 0,2 1 0 0,0 2 0 15,3 1 0-15,-1-1 0 0,-1 4 0 0,0 0 0 0,0-1 0 16,0 2 0-16,-1 1 0 0,0-1 0 0,0-1 0 16,-1 1 0-16,-1-1 0 0,-1-2 0 0,1 1 0 15,0 1 0-15,0-2 0 0,0 0 0 0,-1 2 0 16,-1 3 0-16,1-3 0 0,0-2 0 15,-2-2 0-15,0-2 0 0,1 2 0 0,-2 3 0 0,2-5 0 16,-1 0 0-16,-1-1 0 0,2 0 0 0,-4-2 0 16,3-1 0-16,-2 0 0 0,0 4 0 0,-2-1 0 15,1-3 0-15,-2 1 0 0,0-1 0 0,-1-3 0 16,0 1 0-16,-1-4 0 0,0 2 0 0,-1-2 0 16,0 0 0-16,-2-2 0 0,1 2 0 0,-2-7 0 0,0 1 0 15,-1-4 0-15,-1 0 0 0,-1-2 0 0,-1-4 0 0,0 0 0 16,0-3 0-16,-2-3 0 0,2 0 0 15,-2-3 0-15,0 4 0 0,1-1 0 0,-1 2 0 0,2 0 0 16,0 2 0-16,1 3 0 0,-1 2 0 16,2 2 0-16,1 0 0 0,2 4 0 0,-2-2 0 0,1 2 0 15,0 1 0-15,2-1 0 0,-2 1 0 0,0 0 0 16,2 2 0-16,-2-2 0 0,0 1 0 0,1 0 0 16,-1 0 0-16,0 2 0 0,1-4 0 0,-1 4 0 15,0-4 0-15,-1 1 0 0,2 3 0 0,-1-4 0 16,1 5 0-16,0-1 0 0,-1 2 0 0,0 1 0 15,2 0-464 1,-1 1-96-16,0 2-16 0,0 1 0 0,-1 1-384 0,2 1-64 0,-1 1-32 16,1-1 0-16,0 4-320 0,-2 3-64 0,1-1-16 0,0 0 0 15,-2 4-176-15,0 0-32 0</inkml:trace>
  <inkml:trace contextRef="#ctx0" brushRef="#br1" timeOffset="24014.51">27434 16606 14735 0,'-6'-22'640'0,"1"6"160"0,0 0-640 0,1 6-160 0,3 4 0 0,0 2 0 15,0-1 1776-15,-2-2 320 0,-2-8 64 0,0-1 16 0,0 0 1184 0,0 3 240 0,0 6 48 0,2 1 16 0,-1 6-1680 0,3 0-320 0,0 6-80 0,-1 1-16 0,4 2-816 0,0 3-176 0,2 4-16 0,1 4-16 16,2 2-208-16,2 3-32 0,1 3-16 0,1 1 0 16,-1 1-96-16,1 3-32 0,-1 2 0 0,-2-3 0 15,-1-1-32-15,-1-2 0 0,-3 5 0 0,-3-2 0 16,0-2 128-16,-3 4 0 0,-2 1 16 0,-3 2 0 15,1-1-272-15,-2 1 0 0,1 0 128 0,-1-4-128 0,-1 2 176 16,1-2-32-16,1-3 0 0,0-3 0 0,3-4 256 16,0-5 48-16,3-1 16 0,2-2 0 0,0-2-80 15,1-4 0-15,2 1-16 0,0-3 0 0,1-1-368 0,1-4 128 16,0 2-128-16,-1-4 0 0,1 0 176 0,0-4-48 16,0-1 0-16,-1-2 0 0,0-3 96 0,0-2 16 15,0-3 0-15,-2-4 0 0,2-1 16 0,-2-2 16 16,-1-4 0-16,2-2 0 0,-2-6-272 15,-1-1 0-15,0-3 0 0,0-2 0 0,0 1 0 0,-1-2 0 16,0-1 0-16,-1-2 0 0,1 1 0 0,0 2 0 16,2 2 0-16,0 2 0 0,1 5 0 0,-1 4 0 15,1 2 0-15,1 4 0 0,-2 1 0 0,2 3 0 16,0 3 0-16,1 3 0 0,0 2 0 0,-1 4 0 16,1-1 0-16,-1 0-144 0,0 2 144 0,0 4 0 15,-2 1 0-15,0 1 0 0,1 4 0 0,-1 2 0 0,-1 0 0 16,0 8 0-16,0 1 0 0,-1 7 0 15,-2 8 0-15,-1 1 176 0,1 3-176 0,-1 3 0 16,-2 3 0-16,0 0 0 0,1-6 0 0,-2-1 0 0,1 1 0 16,0-4 0-16,1-2 0 0,1-1 0 0,1-5 0 0,-1-4 0 15,2-3-224-15,0-8-32 0,2-4 0 0,4-10-22784 16</inkml:trace>
  <inkml:trace contextRef="#ctx0" brushRef="#br2" timeOffset="33082.51">27502 16416 17503 0,'-4'0'1552'0,"2"0"-1232"0,1-3-320 16,1 2 0-16,1-2 1120 0,0 1 160 0,-1 1 48 0,0-5 0 0,-1-1-1072 0,1-5-256 0,0-2 0 0,0-3 0 0,-1 1 0 0,1-1 0 0,-2-1 0 0,0 1 0 0,0-4 0 0,-3-1 0 15,-2 0-160-15,1-1 160 16,-1 1-432-16,-1 0-16 0,0-3 0 0,0 0 0 15,0 2-368-15,0-2-80 0,1-3 0 0,-1-1-7264 0</inkml:trace>
  <inkml:trace contextRef="#ctx0" brushRef="#br2" timeOffset="33249.58">27434 15616 20271 0,'-13'12'896'0,"3"-2"192"0,0-4-880 0,4 0-208 0,3-2 0 0,2-4 0 16,0 0 576-16,-2 2 64 0,-1-2 0 0,-1 0 16 15,2-2 32-15,2-7 0 0,1-2 0 0,2-4 0 16,2-1-512-16,1-2-176 0,0 2 0 0,1-4 144 31,-1 2-496-31,1 2-96 0,1 3-32 0,0 3-10272 0</inkml:trace>
  <inkml:trace contextRef="#ctx0" brushRef="#br2" timeOffset="33517.43">27449 15271 2751 0,'-1'-12'256'0,"-1"5"-256"0,2 1 0 0,-1 3 0 15,1 2 608-15,-1-1 80 0,1-7 16 0,-2-5 0 16,-1-2 336-16,2-5 80 0,-2 2 16 0,1-3 0 0,1 5-736 0,-2 1-144 16,1-1-16-16,0 3-16 0,0-1 608 0,-2 2 128 15,2-2 32-15,-1 1 0 0,1-2-720 0,-1 0-144 16,0-2-128-16,0-5 192 0,2 1-192 0,0-5 0 16,0 1 144-16,1-3-144 0,0-1 0 0,1 0 0 15,0-1 0-15,1 3 128 0,1 2-128 0,-1-2-128 16,1 2 128-16,-1 4-192 0,1 0 192 0,-2 1-160 15,2 4 160-15,-2 2-160 0,0-1 160 0,0 2 0 16,0 2 160-16,-1-3-160 0,0 1 1264 0,-1 2 144 16,0-4 48-16,0 0 0 0,0-2-48 0,1 1 0 0,0-4 0 15,1-2 0-15,0-5-1008 0,0-1-208 16,0 0-32-16,1-2-11104 0</inkml:trace>
  <inkml:trace contextRef="#ctx0" brushRef="#br2" timeOffset="33648.53">27392 13793 11967 0,'-7'-17'528'0,"2"2"112"0,1-1-512 0,2 3-128 0,0 6 0 0,2 1 0 16,-1-4 928-16,0-9 160 0,0-9 16 0,-1-7 16 15,1-6-176-15,1 1-48 0,1 1 0 0,1 5 0 16,0-1-736-16,-1 3-160 0,1 3 0 0</inkml:trace>
  <inkml:trace contextRef="#ctx0" brushRef="#br2" timeOffset="33737.94">27328 13160 911 0,'-10'-13'0'0,"2"3"0"0,2 2 0 0,3 0 0 0,0 2 1568 0,2 0 224 16,0-3 64-16,-2-4 0 16,-2-10-1520-16,-3-7-336 0</inkml:trace>
  <inkml:trace contextRef="#ctx0" brushRef="#br2" timeOffset="33848.32">27199 12691 13823 0,'-13'-2'1216'0,"3"2"-960"15,1 0-256-15,4 0 0 0,3-3 1472 0,0 2 256 16,2-2 64-16,-2 0 0 0,-1-4-1152 0,1-5-208 15,1-1-48-15,2-6-16 16,1-3-2224-16,3-3-448 0,3-1-96 0,-4-5-16 0</inkml:trace>
  <inkml:trace contextRef="#ctx0" brushRef="#br2" timeOffset="33950.68">27286 12084 12895 0,'-6'-15'576'0,"2"5"112"0,0 0-560 0,2 4-128 0,2 0 0 15,0 1 0-15,1 0 0 0,-1-7 128 0,1-9-128 0,2-5 128 16,2-7 0-16,0-1 0 0</inkml:trace>
  <inkml:trace contextRef="#ctx0" brushRef="#br2" timeOffset="34182.04">27512 10521 10127 0,'1'-26'448'0,"-1"10"96"0,0 1-544 0,-1 7 0 0,0 5 0 0,0 0 0 0,-1 3 192 16,0-3-64-16,-1-4 0 0,-3-2-128 16,-1-3 1264-16,-1-1 144 0,1 0 16 0,1-3 16 0,2-2-880 0,2-2-176 15,2-8-48-15,2-3-7664 16</inkml:trace>
  <inkml:trace contextRef="#ctx0" brushRef="#br2" timeOffset="34431.48">27594 9128 11055 0,'-10'-27'480'0,"4"7"112"0,-1 1-464 0,4 4-128 15,0 1 0-15,1 6 0 0,0-5 0 0,-1-3 144 16,-1-12-144-16,-2-13 160 0,-3-7-160 0,-1-9 0 0,2-3 0 0,-1 3 0 15,3 3-128-15,0 1 128 0,2 0 0 0,0 4 0 16,2 5 0-16,-1 3-144 0,2 3 144 0,-1 1 0 31,-2 1-496-31,0 1 16 0,0 4 0 0,0-1 0 16,0 5-288-16,-1 1-64 0,0 1-16 0,0 2 0 0,1-2 672 0,3 0 176 0,0 1 0 0,1-2 0 16,1-5 0-16,3-1 0 0,1-4 0 0,1-5 0 15,1-4 0-15,1 5 0 0,0 6-128 0,1-5 128 16,1-12 0-16</inkml:trace>
  <inkml:trace contextRef="#ctx0" brushRef="#br2" timeOffset="44147.81">7752 8304 38703 0,'0'-7'3440'0,"1"4"-2752"0,0 0-560 0,1 3-128 0,-1 0 128 0,0 0-128 0,2-2 192 0,0 1-64 0,2-2-128 0,-1-1-224 0,0 6 48 0,-2 3 16 16,-1-2-352-16,-1 6-64 0,-2 1 0 0,-2 2-16 0,-3 2 256 15,-3 1 48-15,-2 2 16 0,-5 4 0 0,-1-1 400 0,-3 4 64 16,-3 1 32-16,-4 4 0 0,-4 3 800 15,-5 2 144-15,-4 5 48 0,-5-1 0 0,-2 5-496 16,-4 2-80-16,-2-1-32 0,-2 3 0 0,-1-2-288 16,1-3-48-16,4 1-16 0,5-6 0 0,7-1-256 0,3-1 0 15,6-3 0-15,7-5 0 0,7-5 0 0,7-6 0 16,4-3 0-16,2-9-12880 16,3-2-2656-16</inkml:trace>
  <inkml:trace contextRef="#ctx0" brushRef="#br2" timeOffset="44433.1">7021 8409 43311 0,'-9'-8'1920'0,"6"3"384"0,2 2-1840 0,4 0-464 16,3 3 0-16,2 0 0 0,3 0 0 0,6 0 0 0,13 3 0 15,10-1 0-15,7 4-128 0,2 4 128 0,0 6 0 0,-3 6 0 16,-1 4 0-16,-4 8 0 0,-2 2 0 0,-3 5 144 16,-1 6-144-16,-5 0 0 0,0 7 0 0,-1-3 0 15,-2-1 224-15,-1 0 160 0,1-6 48 0,0-2 0 16,2-1-48-16,0 0-16 0,3-5 0 0,1 1 0 16,-2-6-368-16,1-1 0 0,-1-3 0 0,-2-4 128 15,1 2-128-15,-2-9 128 0,0 0-128 0,-1-4-13616 16,-1 1-2784-16</inkml:trace>
  <inkml:trace contextRef="#ctx0" brushRef="#br2" timeOffset="54195.94">11318 9816 11967 0,'9'-5'1072'0,"-3"3"-864"15,-2-2-208-15,-4 4 0 0,-2 0 2240 0,2 0 384 0,2-3 96 0,-1 0 16 0,-2 0-304 0,-7 1-48 0,-5 4-16 0,-7 1 0 0,-6 3-1008 0,-7 4-208 16,-7 0-32-16,-7-1-16 0,-4 1-736 0,-4-1-160 0,0-3-16 0,-5-2-16 0,-5 2-176 0,-4-2 0 15,0 1-160-15,-3-2 160 16,0-3 0-16,-8-2-144 0,-9 1 144 0,-5-2 0 0,0 3 368 16,-4-1 144-16,-2 0 48 0,-6 1 0 0,-7 1 320 0,-3 3 64 15,12-3 16-15,-14 4 0 0,-12-1-464 0,-5 2-96 16,-1 0-16-16,1 1 0 0,5 2-192 0,9-3-64 16,6 2 0-16,-15 0 0 0,-10 5-128 0,1-6 0 15,16 2 0-15,-9-3 128 0,-11 0-128 0,-1 0 0 16,6-2 0-16,5-1 0 0,2-2 0 0,-2-1 0 15,-2-4 0-15,1-3 128 0,6 2 64 0,2-1 16 16,3-4 0-16,2 2 0 0,-1 2-80 0,0 0 0 0,0-3-128 16,0 2 192-16,-3 1-192 0,1-1 0 0,12 1 0 15,-7 0 0-15,-2 4-272 0,-2-2-112 0,3 0 0 0,3-1-16 16,2 4 224-16,4-5 176 0,0 2-208 16,9-1 80-16,7 1 128 0,-1-2 0 0,2 0 0 0,5-3 0 15,7-1 0-15,1 1 256 0,6-1-48 0,3-3 0 16,3 1 64-16,3 0 16 0,7-1 0 0,-3 0 0 15,-2-3-128-15,1 3-32 0,2 1 0 0,2-2 0 16,1 2-128-16,1-3 128 0,-1 3-128 0,8 1 128 16,12 4 80-16,-2-1 16 0,-4 1 0 0,-1-2 0 15,2-1-224-15,6 1 176 0,6-1-176 0,5 2 160 16,5-2-160-16,4 0 0 0,2 0 0 0,2-1 0 16,4 3-208-16,1-4-32 0,3 0 0 0,0-1 0 0,0 1 240 15,2 2-144-15,-1 3 144 0,-1-5-128 0,1 5 128 16,-2-2 0-16,1 2 0 0,-1 1 0 15,-2 0 208-15,0-1-16 0,-1 1-16 0,1 2 0 0,0 1 80 0,-1 0 32 16,1 3 0-16,-1-2 0 0,0 4-80 0,1-2-16 16,0 0 0-16,2 0 0 0,1 0-192 0,-1 1 144 15,-1 2-144-15,-1 1 128 0,0 1-128 0,0-2 0 16,1 1 0-16,-3 1 0 0,2 0 0 0,1 0 0 16,-2-1 0-16,-1 2 0 0,1 2-176 0,-3-3-64 15,1 2-16-15,-1-1 0 16,0 2-192-16,-4-1-64 0,-1 0 0 0,0 2-12672 15,-1-1-2560-15</inkml:trace>
  <inkml:trace contextRef="#ctx0" brushRef="#br2" timeOffset="57012.56">2166 9419 23039 0,'-7'-17'2048'0,"1"7"-1648"16,1 2-400-16,2 3 0 0,2 4 3824 0,1-1 672 0,0-2 144 0,-1-1 32 0,0 0-4288 0,-1-1-832 0,0 0-192 0,1 3-16 0,-2 3 464 0,0 6 192 0,-2 1-176 0,0 5 176 16,-1 7 0-16,-2 3 0 0,-1 0 128 0,0 7-128 15,0-4 128-15,-1 4-128 0,1 6 0 0,-1 2 0 0,2 1 0 16,-2 3 0-16,1 3 0 0,2 3 0 0,1 2 320 15,-1-2 16-15,3 3 0 0,0 1 0 0,1 2 144 16,1 1 32-16,-2 6 0 0,0 4 0 0,2 3-240 0,1 0-32 16,-1-2-16-16,1 2 0 0,1 6-64 0,1 0-16 15,1 1 0-15,0 0 0 0,4 4 96 0,2-2 16 16,-1-10 0-16,4 7 0 0,3 10-16 0,0 3 0 16,2-1 0-16,-4-10 0 0,-2-12-112 0,2 13 0 15,2 13-128-15,-1 9 192 0,2-1-192 0,-2-2 0 16,-2-2 0-16,0 1 0 0,0 1 0 0,-1-1 0 15,0 2 0-15,0-1 0 0,0-1 0 0,0 2 0 0,2 4 0 16,-2-6 0-16,1-7 0 0,0 4 0 16,3 3 0-16,0-1 0 0,4-4 0 0,0-1 0 0,2 4 0 15,0-3 0-15,-2 1 320 0,1-4-16 0,-2 0-16 16,1-8 0-16,-5-5-96 0,0 7 0 0,-1 10-16 16,-2-1 0-16,-2-1 80 0,-1-8 0 0,-1-2 16 15,-2 8 0-15,1 5-144 0,-2-12-128 0,0-22 192 16,0 10-192-16,2 15 0 0,2 10 0 0,0-3 0 0,0-3 0 15,2-7 0-15,0-5 0 0,1-3 0 0,-1-8 0 16,0 0 0-16,0-3 0 0,-2 1 0 0,-2-2 0 16,-1 1 0-16,-3-4 0 0,0-1 0 0,-3-8 0 15,-1-3 0-15,-2 10 0 0,-1 6 0 0,-2 7 0 16,-4-2 128-16,-1 2-128 0,-1-6 144 0,2-7-144 16,0-2 208-16,0-4-48 0,3 1-16 0,0-5 0 0,4-1-144 15,1-2 0-15,2 0 144 0,2-6-144 0,1-3 0 16,1-4 0-16,1 3 0 0,1-2 128 0,-1-1-128 15,0-2 0-15,1-1 0 0,-3-2 0 0,1 2 0 16,-2 0 0-16,1-3 0 0,-1 3 0 0,0 1 0 16,-2 2 0-16,0 1 0 0,-1-1 0 0,-1 2 0 15,1-3 0-15,-1-2 0 0,-1-3 0 0,0 0 0 0,3 0 0 16,-1 1 0-16,1-5 0 0,0 0 0 0,2-1 0 16,0-1 0-16,0 0 0 0,2-2 0 15,-1 0 0-15,0 3 0 0,0-1 0 0,1 2 0 0,-2 2 0 16,-2 2 0-16,1 3 0 0,0-5 0 0,-2 7 0 15,-2 1 0-15,0 1 0 0,1 3 0 0,-3-4 0 16,1 1 0-16,1-4 0 0,0-3 0 0,2 0 0 16,-2 3 0-16,1-3 0 0,1 0 0 0,1 1 0 15,1-4 0-15,-1 2-128 0,2 2 128 0,-1-7 0 0,1 2 0 16,0-2 0-16,0 4 0 0,0 1 0 0,0-1 0 0,0-2 0 16,1 1 0-16,-2 1 0 0,1 1 0 0,0-1 0 15,-1-2 144-15,0 1-144 0,-2 1 192 0,1 2-192 16,-3 0 192-16,0 0-192 0,-1 3 192 0,0 0-192 15,-2-3 0-15,2-2 0 0,0-2 0 0,0 1 0 16,-1-2 0-16,1-2 0 0,3-5 0 0,-1 0 0 16,1-2 0-16,0 0 0 0,1 1 0 0,1-3 0 15,0-4 0-15,1-1 0 0,1 2 0 0,-1-3 0 16,1-3 0-16,1 2 0 0,-1-4 0 0,1 4 0 16,0-4 480-16,-1 1 32 0,-1 4 16 0,0 0 0 15,0 0-112-15,0 0-32 0,0 0 0 0,0 0 0 16,0 0-192-16,0 0-64 0,0 0 0 0,20 3 0 15,-14-2-128-15,4 2 0 0,2 3-160 0,4-4 160 16,5 4-384-16,4-2 0 0,1 0 16 0,1-2 0 0,1 2-16 16,1-2-16-16,3 2 0 0,0-4 0 0,2 3 400 15,-3-2-160-15,-2 1 160 0,-2 0 0 0,-2-1-128 0,7 3 128 16,8-3 0-16,8 4 0 0,10-2 0 0,3 4 144 31,-1-1 16-31,2 1 0 0,4 2 80 0,1 0 16 0,1-5 0 0,3 1 0 0,5-1-80 0,0 2-16 16,0 1 0-16,2-1 0 0,1 0-160 0,4 0 0 15,2 0 0-15,0 0 0 0,1 2 0 0,1 1 0 16,2-3 0-16,3 1 0 0,-1 3 0 0,2-1 0 16,0-3 0-16,1 0 0 0,4 0-192 0,2 0 16 15,2 1 16-15,-4-1 0 0,-14-3 160 0,8-1 0 16,12 3 0-16,2-2 0 0,4 0 0 0,0-2 0 0,1 4 0 16,-3-1 0-16,-2 2 0 0,1 1 0 15,0 2 0-15,-1 0 0 0,0 2 0 0,-12 0 0 0,-13-5 0 0,11 2 0 16,10 0 0-16,5 2 0 0,1 0 0 0,3-4 0 15,1 3 0-15,-2-6 0 0,-11 4 0 0,-14-1 0 16,-6-2-176-16,15-2 176 0,21 2-208 0,5-2 80 16,-10-2 128-16,-1 1-192 0,4 2 192 0,-2-3-192 15,-3 2 192-15,-4-2 0 0,-4 4 0 0,-4-4 0 16,-1 1-192-16,-6 2 64 0,-4-3 0 0,1 2 0 16,2 0 128-16,1 0 0 0,0 0 0 0,-5-2 0 15,-4 2 0-15,0-4 0 0,-1 2 0 0,0-2 0 16,2 0 0-16,-4-2 0 0,-8 1 0 0,4 2 128 0,1-3-128 15,1-1 0-15,-6 4 0 0,-5-1 0 0,1-2 0 16,-2 2 0-16,-2-1 0 0,-2-1 0 0,-5 1-192 16,-6-1 64-16,-1 1 0 0,0 0 0 0,1 0-64 15,-2 0 0-15,-4 0 0 0,-2 1 0 0,-3 0 192 16,-1 0-128-16,-2-2 128 0,0 1-128 0,-2 0 128 0,-1-1 176 16,1-2-48-16,0 4 0 0,1-2-128 0,0 2-192 15,0-2 32-15,-2 0 16 0,0-1 144 0,-4 4-208 16,-2-4 80-16,-2 4 128 0,1-2-160 0,-3 1 160 15,-4 1 0-15,-2 1-144 0,-3 0 144 0,-1-3 0 16,-1 3 128-16,0-2-128 0,1 2 144 0,0-2-144 16,-1 2 192-16,0-2-192 0,1 1 128 0,0 1-128 15,1 0 0-15,-1-3 0 0,2 1 0 0,2 0 0 16,0 0 0-16,2-2 0 0,2 2 0 0,-1-2 0 16,1 2 0-16,1-2 0 0,-3 1 0 0,2 2 0 0,-2-4 0 15,-1 4 0-15,0 1 256 0,-2-2-16 0,2 2 0 16,-4 0 0-16,-1 2 32 0,0-2 16 0,2 0 0 15,-1 1 0-15,3 2-128 0,0-3-32 0,0 0 0 0,1 2 0 16,-3-2-128-16,5 0 0 0,3 0 0 16,0 0 0-16,-4 0-240 0,3 0 32 0,1 0 0 15,1 0 0-15,0 0 32 0,-2-2 16 0,-3 2 0 0,-1-3 0 16,-1 2 160-16,-4 1 144 0,-2 0-16 0,-3 0-128 16,-1 0 384-16,-2 0-48 0,-2 0 0 0,0 0 0 15,-2 0-80-15,0 0 0 0,-1-2-16 0,1 2 0 16,0-4-112-16,0 1 0 0,0 1-128 0,-1-2 192 15,2 4-192-15,0 0 128 0,0 0-128 0,0 0 0 0,-2-22 0 16,2 18 0-16,0-2 0 0,0 0 0 0,0 0 0 0,1-3 128 16,-1 2-128-16,1 0 0 0,1-2 208 15,-2-1 0-15,1 1 0 0,0-3 0 0,0-2 80 0,0-1 16 16,1-5 0-16,-1-2 0 0,0 0-112 0,2-3 0 16,-2-3-16-16,1-4 0 0,0-2-48 0,-1-2 0 15,0-5 0-15,0-6 0 0,1 0-128 0,-2-3 0 16,1-3 0-16,-2 1 128 0,1 7-128 0,-3-12 0 15,1-12 0-15,-1-6 0 0,-1 2 0 0,-1 0 0 16,3-3 0-16,-2 3 0 0,3 4 0 0,-3-6 0 16,1-6 0-16,-1-4 0 0,-1 6 272 0,0-5-16 15,1 7-16-15,-2-8 0 0,0-7 496 0,0 1 96 16,0-1 32-16,-1-6 0 0,1-3-688 0,0-4-128 16,2 1-48-16,-1 6 0 0,0-1 0 0,0-7 0 0,1-9 0 15,-4-1 0-15,1 0 0 0,-1-2 0 0,0 1 0 16,-2-1 0-16,0 4 0 0,-3-4 0 0,2 6 0 15,-1 5 0-15,-2 2 0 0,-2-5 0 16,-2-7 0-16,-2 2 0 0,3 5 0 0,-3 3 0 0,-1-1 0 0,0 1 0 16,0 3 0-16,0-1 0 0,2 2 0 0,-2 0 0 15,1-4 0-15,-1 4 0 0,0 4 0 0,3 4 0 16,-1 1 0-16,2 1 0 0,-2-1 0 0,3 5 0 16,2 4 0-16,0-4 0 0,0-3 0 0,2 1 0 15,1 1 0-15,0 3 0 0,0 5 0 0,-1-4 0 16,1-2 0-16,0 3 0 0,0 7 0 0,0 5 0 15,0 5 0-15,-2-4 0 0,0 2 0 0,-2 0 0 0,1 5 0 16,0 5 0-16,0 5 0 0,-1-2 0 16,1 5 0-16,1 0 0 0,-1-4 0 0,2 2 0 0,0 3 0 15,-1-2 0-15,2 5 0 0,0-2 0 0,1 5 0 0,1-2 0 16,2 2 0-16,1 1 0 0,0 4 0 16,1-2 0-16,-2-1 0 0,1 1 0 0,0-2 0 15,-1 6 0-15,1 0 0 0,-1 2 0 0,1 3 0 0,0 0 0 16,1 5 0-16,-1 0 0 0,1 2 0 0,1 1 0 15,-1 3 0-15,0 1 0 0,0 3 0 0,0-3 0 16,0 5 0-16,0 0 0 0,-1-3 0 0,1 3 0 16,0 4 0-16,0-2 0 0,1 2 0 0,0 0 0 15,0 2 0-15,2-1 0 0,-1 1 0 0,2 0 0 16,1 0 0-16,-1 0 0 0,1 1 0 0,1 0 0 16,0-1 0-16,-1 1 0 0,1 0 0 0,-1 2 0 0,2 1 0 15,-1 0 0-15,0 2 0 0,-1-1 0 0,1 4 0 16,-1-2 0-16,0 2 0 0,-1 1 0 0,1 0 0 0,0 0 0 15,0 0 0-15,0 0 0 0,-1 0 0 0,1 0 0 16,0 1 0-16,0-1 0 0,0 0 0 0,0 0 0 16,0 0 0-16,0 0 0 0,0 0 0 0,0 0 0 31,0 0-1504-31,0 0-288 0,0 0-64 0,-10-23-22496 0</inkml:trace>
  <inkml:trace contextRef="#ctx0" brushRef="#br2" timeOffset="58334.98">6029 10121 26719 0,'0'-18'2368'16,"0"2"-1888"-16,2 6-480 0,-1 4 0 0,1 2 1024 0,2-7 96 0,1-9 32 0,2-11 0 0,2-3-1152 0,0 1-368 0,-1 5 0 0,-1 6 0 0,-1 6 1824 0,-4 6 352 0,1 7 80 0,-2 1 16 0,-1 4-656 0,0 1-128 15,-1 4-32-15,1 3 0 0,0 1-672 0,-2 1-144 16,4 6-16-16,-2 0-16 0,1 1-32 0,0-3 0 16,0 0 0-16,2 3 0 0,1 3-16 0,1 3 0 15,0 3 0-15,1 0 0 0,2 5-192 0,0 5 176 16,2 3-176-16,2 1 160 0,-1 1-160 0,2-1 128 16,-2 1-128-16,-1-5 128 0,1 1 208 0,0 8 48 15,4 9 0-15,1 8 0 0,0 2 0 0,0 0 0 16,-1-1 0-16,-2 0 0 0,1-4 128 0,1 8 16 15,0 6 16-15,2 5 0 0,1-4-128 0,2 2-32 0,1-5 0 16,-1 4 0-16,2 4-96 0,1 2-32 0,0 5 0 0,1-3 0 16,-3-5-256-16,-2-1 0 0,0 2 0 15,1 11 0-15,1 4 0 0,-3 1 0 0,0-14 0 16,-1 4 0-16,1 2 0 0,2 3 0 0,-1-1 0 0,-3-8 0 16,-1-11 0-16,0 11 0 0,2 8 0 0,0 7 0 15,2-5 144-15,-1 1-16 0,0-3-128 0,-2 1 192 16,0-3 64-16,0 4 0 0,1 3 0 0,-2 3 0 15,0-5-256-15,-4 7 0 0,0 3 0 0,-1-2 0 16,-1-7 144-16,-2 9 96 0,0 9 16 0,0 1 0 16,-2-2-96-16,1-2-16 0,-1 1 0 0,-2 0 0 0,1-7-144 15,-1-6 128-15,0-4-128 0,1 5 128 0,0 5-128 16,1-9 128-16,0-10-128 0,1 0 128 0,4 4-128 16,-2 0 0-16,2 2 144 0,0-2-144 0,1-8 0 0,-1 5 0 15,1 3 0-15,-1-1 0 0,0-9 0 0,-1 1 0 16,-2-1 0-16,1 0 128 0,-1 3 64 0,-2-4 0 15,0-5 16-15,-3-4 0 0,0-7 0 0,-2 3 0 16,0 1 0-16,0-4 0 0,-2 0-80 0,1-8-128 16,0-1 176-16,0-6-176 0,-1 1 192 0,2-1-192 15,0 0 192-15,0-2-192 0,3 3 192 0,1-7-64 16,0 0 0-16,1-7-128 0,0-1 320 0,2-5-32 16,1 0-16-16,-2-2 0 0,1-3-272 0,-1-2 160 15,0 1-160-15,-1-2 128 0,-3 1-128 0,1-5 0 16,-2-3 0-16,-2 5 0 0,0 2 0 0,-2-1 0 0,1 2 160 15,-2-1-160-15,1 1 432 0,0 1-32 0,0-2 0 16,0-1 0-16,1-3-288 0,1-1-112 0,0 1 0 16,1-4 0-16,0 2 0 0,0-4 0 0,0-2 0 0,2-2 0 15,0 2 0-15,0-2 0 0,1-1 0 0,-1 1 0 16,0-1 0-16,1 0 0 0,-2-1 0 0,0-2 0 16,2 2 0-16,-2 2 0 0,-1-2 0 0,1 2 0 15,-1 0 0-15,-1 3 0 0,0-3 0 0,-2 1 0 16,2 2 0-16,-1-1 0 0,-1 0 0 0,0 0 0 15,1 0 0-15,0-2 0 0,-1 1 0 0,1-1 0 16,1 0 0-16,-1-2 0 0,2-1 0 0,0 4 0 16,0-4 0-16,0 2 0 0,0 1 0 0,-1 1 0 0,1-4 0 15,0 1 0-15,0 2 0 0,0-3 0 0,0 0 0 16,0 0 0-16,0 1 0 0,0-1 0 16,0 1 0-16,0 1 0 0,0-1 0 0,0-1 0 0,-1 4 0 15,1-1 0-15,0 0 0 0,-1 0 0 0,1 0 0 16,-2-3 0-16,2 0 0 0,0-3 0 15,0 0-768-15,0-3-160 0,-1-3-32 0,0-10-24288 16</inkml:trace>
  <inkml:trace contextRef="#ctx0" brushRef="#br2" timeOffset="81938.87">9416 7245 6447 0,'-6'-2'576'0,"0"0"-576"0,0 2 0 0,1-2 0 0,4 1 2816 0,-1 1 448 0,1 0 80 0,-1-3 32 0,-2 1-864 0,0-2-160 16,1 0-48-16,0-2 0 0,2 4-528 0,0-2-112 0,2 0-32 0,0 2 0 0,2-1-576 0,-1 2-112 0,0 1-32 0,1 1 0 0,-2 2-512 0,-1-1-96 15,0 6-32-15,-4 2 0 0,0 4-272 0,-5 5 0 16,-2 3 0-16,-3 4 0 0,-2 3 320 0,-2 1 0 16,-5 5 0-16,-1 5 0 0,-5 5 64 15,-2 6 0-15,-2 6 16 0,1 6 0 0,1 1-48 16,2 2-16-16,5-3 0 0,3-1 0 0,3-3-80 0,3 4-32 15,3 6 0-15,3 1 0 0,4 0-224 0,2-3 128 0,3-4-128 16,2-6 0-16,3-1 0 0,1-4 0 16,0 1 0-16,3 0 0 0,1-2 0 0,2-1 0 15,2-3 0-15,1-2 0 0,0-7 0 0,2-3 0 0,2-3 0 0,2-4 0 16,2-3 0-16,2-5 0 0,1-4 0 0,3-5 0 16,2-1-256-16,3-4-32 0,2-2-16 0,1-2 0 31,2-2-1584-31,3-2-320 0,4-2-64 0,1-2-8384 0,0-3-1680 15</inkml:trace>
  <inkml:trace contextRef="#ctx0" brushRef="#br2" timeOffset="82767.89">9936 8294 27647 0,'1'-5'2448'0,"-1"1"-1952"0,0 4-496 0,0 0 0 0,1 0 208 0,-1 3-48 16,0-3-16-16,0 3 0 0,0 3 64 0,-1 4 16 0,0 6 0 0,-2 3 0 0,1 6 640 0,-2 1 128 0,2 8 32 0,-1 1 0 0,1 2-384 0,-1 1-80 0,1 1-16 0,-2-4 0 16,0 0 208-16,-1-4 32 0,2-3 16 0,-2-3 0 15,1-3-80-15,-1-5-16 0,1-1 0 0,1-8 0 16,0-2-240-16,1-2-48 0,0-6-16 0,2-4 0 0,2-4-144 0,0-4-16 16,2-7-16-16,1-1 0 0,1-4-224 0,1-3 0 15,3-8 0-15,0-1 0 0,1-7 0 0,0 1 0 16,2-3 0-16,-2-1 0 0,2 4-240 0,0 2 64 15,2 8 16-15,-2 6 0 0,0 10 160 0,-2 8-160 16,-3 6 160-16,0 4-160 0,1 9 160 0,-3 5 0 16,1 8 160-16,1 3-160 0,0 3 240 0,1-3-48 15,1 1-16-15,1-4 0 0,1 3 48 0,1-6 16 16,-1 0 0-16,0-3 0 0,2-1-240 0,0-1 0 16,-3-6 128-16,0-3-128 0,0 0 0 0,-1-4 0 15,-2-1 0-15,1-3 0 0,-3-4 0 0,1 0 0 16,-3-5 0-16,1-3 0 0,-1 2 0 0,0 0 0 15,0-6 0-15,-2 0 0 0,2 0 0 0,-2-1 0 16,3-1 0-16,-1-4 0 0,1 2 0 0,1-2 0 0,1 0 128 0,2 7-128 16,2 4 0-16,-2 8 0 0,1 2 0 15,-2 2 0-15,0 4 0 0,0 5 0 0,-1-1 0 16,0 4 0-16,-1 2 0 0,0 0 0 0,1 0 0 0,-2 2 0 16,1-1 0-16,1-3 0 0,-1 0 0 0,2-1 0 15,-1 0 0-15,2 0 0 0,1 1 0 0,2 0 0 16,2 2 0-16,-2 4 0 0,2 0 144 0,-1 5-144 15,1 5 192-15,-4 0-32 0,0 5-16 0,-2-1 0 16,-2 4 48-16,-2 1 16 0,0-1 0 0,-2 0 0 16,0-2-80-16,0-6 0 0,1-1-128 0,-1-5 192 15,2-4-192-15,1-4 0 0,-2-3 0 0,1-7 0 16,2-4-992-16,-1-5-96 16</inkml:trace>
  <inkml:trace contextRef="#ctx0" brushRef="#br2" timeOffset="82970.39">10851 8328 48831 0,'-5'11'2176'0,"-1"-2"432"0,-1 0-2096 0,2-2-512 0,4-3 0 0,1 1 0 0,0 2 0 0,-1 6-224 0,-1 5 16 0,0 7 0 0,2 1-608 0,2 2-112 0,0 3-32 0,3-2 0 16,1-1 128-16,0-4 32 0,2-3 0 0,-2-3-18240 0</inkml:trace>
  <inkml:trace contextRef="#ctx0" brushRef="#br2" timeOffset="83168.25">10816 7753 40543 0,'-2'-12'1792'0,"-2"3"384"0,1 3-1744 0,1 2-432 0,1 1 0 0,1 3 0 15,0-3 272-15,-1 2-16 0,-1-4-16 0,0 1 0 16,1 1-240-16,1-2 0 0,1 1 0 0,1 4 0 16,3-3-1184-16,1 3-224 15,2 0-64-15,0-3 0 0</inkml:trace>
  <inkml:trace contextRef="#ctx0" brushRef="#br2" timeOffset="83448.48">11261 7312 39615 0,'-1'6'1760'0,"0"-2"352"0,-2 1-1680 0,2-2-432 16,1 4 0-16,0 1 0 0,0 2 352 0,0 6-16 16,1 9 0-16,-1 11 0 0,2 13-208 0,-1 9-128 0,1 5 128 15,1 4-128-15,2 2 288 0,-2-2-16 0,2-4 0 16,2-1 0-16,-1 1-272 0,1-2 0 0,1 2 0 16,-2-5 0-16,0 1 0 0,-1-5 0 0,0-9 0 15,-1 1 0-15,-2-8-224 0,-1 1-48 0,0-1-16 16,1-3 0-1,0-4-1392-15,1-5-288 0,0-1-48 0,0-1-8896 0,2-4-1776 0</inkml:trace>
  <inkml:trace contextRef="#ctx0" brushRef="#br2" timeOffset="83833.78">11509 8516 43311 0,'3'3'1920'0,"-1"-6"384"0,-1 2-1840 0,0-1-464 0,1 2 0 0,1-4 0 0,3 4 240 16,2-5-48-16,5 0-16 0,6-6 0 0,7 1-432 0,5-6-96 15,4 0-16-15,3-3 0 16,0 1-432-16,1-5-96 0,5 1 0 0,-5-4-16 16,0 1-1616-16,-5 0-320 0,-4 2-64 0,-3-1-16 15,-5 1 656-15,-3 1 128 0,-7 0 32 0,-4 1 0 0,-6 3 2384 0,-4 4 496 16,-6-3 80-16,-5 5 32 0,-5 2 1840 0,-1 2 368 15,-4 4 80-15,-1 1 16 0,-4 6-1376 0,-3 3-272 16,-1 1-48-16,-1 5-16 0,1 0-1040 0,3 2-224 16,3-2-32-16,4 4-16 0,4-2-160 0,4 3 0 15,3-5 0-15,1 4 0 0,3 4 0 0,2 1 0 0,1 5 0 16,0-1 0-16,2 5-192 0,-2 2 192 16,0 2-160-16,1 1 160 0,-1-2 0 0,1 3 0 15,1 1 0-15,2-1 0 0,1 1 144 0,4-2-16 0,4 0-128 16,1-6 192-16,3 0-192 0,3-5 0 15,4-5 0-15,1-7 0 16,3-2-448-16,3-7-144 0</inkml:trace>
  <inkml:trace contextRef="#ctx0" brushRef="#br2" timeOffset="84273.35">12396 7997 42383 0,'-19'4'1872'0,"4"-2"400"0,0-1-1824 0,5 2-448 0,5-1 0 0,1 2 0 0,-1-2 0 0,-4 5 0 0,-6 0 0 0,-4 5-160 0,-3 1-32 0,1 3-16 16,2 2 0-16,5-2 0 15,1-2-336-15,5 1-64 0,1-3-16 0,5 1 0 16,1-3-976-16,3-1-192 0,2 0-32 0,1-1-16 15,2 0 48-15,-1-4 0 0,1 0 0 0,0-2 0 0,3 2 1472 0,0-2 320 16,1 1 0-16,0 0 0 0,0-1 1584 0,1 3 272 16,1 1 48-16,0 4 16 0,2 0-336 0,0 2-64 15,4 2-16-15,0 3 0 0,2-4-768 0,3 4-160 16,2 1-16-16,1-2-16 0,-1-1-336 0,-1 1-64 0,0 0-16 16,-3 0 0-16,-1-1-128 0,-4-1-144 0,-2-2 144 0,-3 0-208 15,-2 1 208-15,-1 0 0 0,-4 0 0 0,-1-1 0 16,-2 0 0-16,-2 0 0 0,-2 0 0 0,-5 3 0 15,0 1 192-15,-4-1 16 0,-4 2 16 0,0 2 0 16,4-5 32-16,-5 3 16 0,-5 0 0 0,-5 4 0 16,0 1-144-16,-4 3-128 0,-2-3 192 0,-1 0-192 15,2-3 0-15,0-6 0 0,1-4 0 0,4-5 0 32,3-4-336-32,4-6-128 0,2-3-32 0,5-11-17984 0</inkml:trace>
  <inkml:trace contextRef="#ctx0" brushRef="#br2" timeOffset="84755.09">11888 6938 46991 0,'-4'-2'2080'0,"2"1"432"0,1 1-2000 0,3-3-512 0,3 3 0 0,4 3 0 0,3-2 0 16,8 4 0-16,12 2 0 0,19 4 0 0,14 5 0 0,7 1-160 0,-10-1 0 0,7 3 0 0,17 9 160 0,9 6 0 0,7 8 0 0,0 2 0 15,-3 4-480-15,-10-1-112 0,-6 1-32 0,-7 5 0 0,-3 7 256 0,-7 0 48 0,-7 1 16 0,-7 4 0 16,-4 8 304-16,-7-2 0 0,-8 4 0 0,-7-6 0 16,-5-4 528-16,-3 9 64 0,-3 6 16 0,-6 2 0 15,0-7 336-15,-6-2 64 0,-3 3 16 0,-3 0 0 16,-3 1-288-16,-3-3-48 0,-2-3-16 0,-4-8 0 15,-1-4-224-15,-5 2-64 0,-4 2 0 0,0-3 0 16,-5 0-176-16,-2-6-32 0,-3-1-16 0,-3-6 0 0,-2-5-160 16,-1-1 0-16,-2-6 0 0,-1-7 0 15,-3-5-1456-15,5-15-208 0,6 0-64 16,-8-16 0-16</inkml:trace>
  <inkml:trace contextRef="#ctx0" brushRef="#br2" timeOffset="86464.77">3148 8655 42383 0,'1'-10'3776'0,"-1"5"-3024"0,0 5-608 15,2 1-144-15,-1 0 432 0,1-1 48 0,3 0 16 0,3 0 0 0,3 3-848 0,0 1-160 0,3 4-48 0,-1 2 0 0,0 3 208 0,1 0 32 0,3 6 16 0,1-1 0 0,4 4 112 0,6 1 32 0,1-1 0 0,7 0 0 0,2 3-32 16,4-3-16-16,7 3 0 0,1 1 0 0,1-4 208 0,0-2 0 16,2 1 0-16,-5-1 0 0,-3 1 192 0,-1-1 0 15,2 1-16-15,-3 1 0 0,-3-2-176 0,-4 2 0 16,-4-4 0-16,-5 2 0 0,-2-1 0 0,-5-1 0 15,-4-4 0-15,-4-2 0 0,-2 1-384 0,-4-3-16 16,-2-2 0-16,-4-2-17152 0</inkml:trace>
  <inkml:trace contextRef="#ctx0" brushRef="#br2" timeOffset="86799.09">4364 8393 42383 0,'-6'-20'3776'0,"-2"7"-3024"0,0 5-608 0,1 4-144 0,4 4 320 0,1 0 48 16,0 0 0-16,-3 0 0 0,-1 0-368 15,-3 3-128-15,0 3 0 0,2 4 0 0,2 3 128 0,-2 8 0 16,1 5 0-16,-3 6-128 0,-2 8 128 0,-3 6 0 15,-3 9 0-15,-4 10-128 0,-4 8 128 0,-3 5 0 16,-2-2 0-16,-3 8 0 0,-2 5 0 0,-2 7 0 16,-3 5 0-16,-1-3 0 0,3-9 0 0,-6 2 128 15,-5 3-128-15,1-9 0 0,-1-2 0 0,-1-7 0 16,1-3 0-16,1-4 0 0,-1 0 0 0,4-2 0 16,1-4 0-16,6-6 0 0,6-6-176 0,8-7-48 15,8-5-16-15,8-7-18720 0</inkml:trace>
  <inkml:trace contextRef="#ctx0" brushRef="#br2" timeOffset="88728.39">5372 8194 35935 0,'0'-4'3200'0,"1"0"-2560"0,0 2-512 15,2 2-128-15,-1-3 0 0,2 2 0 0,2-2 0 0,1-3 128 0,2-2-736 0,2 0-144 0,1 0-16 0,-2 0-16 16,1 2 144-16,-3 2 48 0,-2-1 0 0,-1 2 0 16,-2 0-448-16,-2 2-96 0,0 1-16 0,-3 0 0 0,-1 0 832 0,-2 1 176 0,-4 2 144 0,1 0-208 15,-3 2 656-15,-3 0 128 0,-2 4 16 0,-4-1 16 16,-2 2 640-16,-3 3 128 0,-2-1 32 0,-3 2 0 15,2-2-736-15,-2 0-144 0,1 1-16 0,1 0-16 16,4 0-80-16,4-1-16 0,4-4 0 0,5 0 0 16,4-2-208-16,4 1-32 0,3-1-16 0,0 0 0 15,3-2-144-15,2 2 0 0,2-2 0 0,1 2 0 16,2 0 0-16,2 3 0 0,2-3 0 0,0 4 0 16,0 0 0-16,-1-2 0 0,-3 0 0 0,2 0 0 15,5 2 0-15,2 6 0 0,0-1 128 0,-3 1-128 0,0 0 288 16,-3 0-32-16,1-2 0 0,-2 3 0 15,1 1-256-15,-1-1 0 0,-2-4 0 0,0 4-144 0,0 4 144 16,1-2 0-16,0 4 128 0,-2-1-128 0,-1 0 0 16,0-1 0-16,-1-4 0 0,-1 2 0 0,-2 0 0 15,0-1 0-15,-3 2 0 0,-1-2 0 0,-1 1 288 0,-3-3 96 16,-2 3 0-16,-3-3 16 0,-2 2-96 0,-1 0-32 16,-2-1 0-16,-2-1 0 0,-1 1-272 0,-6 2-144 15,-4 2 16-15,-4-1 0 0,2-2 128 0,-1-2 0 16,1-3 0-16,-4-4 0 0,-6 1 0 0,-4-1 0 15,0 1-144-15,-1-4 144 16,2-3-464-16,0-3-32 0,2-3 0 0,4-3 0 16,4-4-1904-16,4-2-384 0</inkml:trace>
  <inkml:trace contextRef="#ctx0" brushRef="#br2" timeOffset="89135">5244 7694 37775 0,'4'-20'1664'15,"0"5"368"-15,-1 5-1632 0,1 1-400 0,0 6 0 0,1-1 0 0,1 1 144 0,4 0-144 0,5-3 160 0,3-3-160 0,4 3 0 0,-1 5 0 0,-3 5 0 0,-5 6 0 0,-2 4 0 0,-4 6 0 0,-4 7 0 0,-1 5 0 0,-5 9 0 0,-2 1 0 16,-2 2 144-16,-4-2-144 0,-2 7 0 0,-3 2 0 16,0 6 0-16,-2 1 0 0,-1 7 0 0,-2 2 128 15,0-1-128-15,1 2 0 0,2-3 224 0,2 1-32 16,3-2-16-16,1 5 0 0,3 7 256 0,-1-3 48 15,3 0 16-15,-1-4 0 0,1-6-256 0,1-6-48 16,1-6-16-16,0-1 0 0,0-5-176 0,1-1 0 16,2 3 0-16,-2-8 0 0,2-8 0 0,0-5 0 15,0-5 0-15,1-5 0 0,1-4-256 0,0-6-48 0,1-5 0 16,1-2-17744-16</inkml:trace>
  <inkml:trace contextRef="#ctx0" brushRef="#br2" timeOffset="89698.51">5729 7696 13823 0,'-5'-6'1216'0,"0"3"-960"0,1 3-256 0,2 0 0 0,1 0 1344 0,-2 0 240 0,-2-3 32 15,-3 1 16-15,-4 0-1360 0,1-3-272 0,0 4 0 0,3-1 0 0,0 2-176 0,3 0 176 0,3 2-192 0,2-2 192 0,1 4 0 0,1 0 0 0,2 2 0 16,0 2 0-16,1 2 304 0,-2-1 16 16,0 5 0-16,-2-2 0 0,2 4 720 0,-5 3 160 0,1 0 16 15,-1 4 16-15,-2 1 256 0,-2 1 48 0,1 3 16 16,-3 5 0-16,0 1-128 0,-2 5-16 0,0 1-16 15,-2 9 0-15,-3 12-496 0,-1 6-112 0,-2 3-16 16,4-16 0-16,4-11-224 0,-3 5-48 0,-2 15-16 0,-2 10 0 16,1 3-480-16,1-3 128 0,2-6-128 0,0-7 0 15,1 0 0-15,1-7 0 0,-2-1 0 0,1-3 0 16,-2-2 0-16,-2-2 0 0,0-3 0 0,-1-2 0 16,0-2 0-16,-1-4 0 0,1-5 0 0,2-7 0 15,3-5 0-15,1-2 0 0,1-1 0 0,4-3 0 16,2-5-240-16,3-2-32 0,2-3-16 0,1-2-11376 15,5-2-2288-15</inkml:trace>
  <inkml:trace contextRef="#ctx0" brushRef="#br2" timeOffset="90264.21">5900 7249 20271 0,'-5'5'1792'0,"1"1"-1424"16,1-2-368-16,2-2 0 0,1 2 144 0,-1-1-144 0,-1 4 192 0,-3 5-192 0,1 0 432 0,-1 6-32 0,2-1 0 0,3-3 0 0,0 0 592 0,3 0 112 0,1 1 32 0,1 1 0 0,1 3-624 0,2 3-112 16,4 6-16-16,0 1-16 0,1-1 736 15,4 7 160-15,5 9 16 0,4 7 16 0,5 10-240 0,1-1-48 16,-2 0-16-16,-4-4 0 16,-1 1-736-16,-4-4-256 0,-2 2 144 0,-3 9-144 0,-4 4 0 15,-5 3 0-15,-6-2 0 0,-6 0 0 0,-4-6 0 16,-4 6 0-16,-8 14 0 0,-3-1 0 0,-2-2 0 0,-1-5 0 15,0-9 0-15,0-1 0 0,1-4 0 0,-2 0 128 16,0 0 0-16,-2-5 0 0,3-1 240 0,-1-6 32 16,2-8 16-16,-3-6 0 0,2-3-416 0,-1-6 0 15,-3 1 0-15,-1-7 0 0,-2-2 0 0,0-8 0 16,-2-1 0-16,-1-5-11216 16,-2-4-2144-16</inkml:trace>
  <inkml:trace contextRef="#ctx0" brushRef="#br2" timeOffset="90866.57">5128 7261 20271 0,'-10'5'1792'0,"1"-1"-1424"0,3-1-368 0,3 1 0 0,0 1 704 0,-3-1 64 0,-4 5 0 0,-6 4 16 0,-4 6-1072 0,0-3-224 0,4-3-32 0,3 0-16 0,3-3 304 0,2-2 48 0,2 1 16 15,1-3 0-15,-1 2 192 0,0 0 0 16,-2 2 0-16,0-3 0 0,-1 5 384 0,-3-2-48 0,-1 3 0 0,-3 2 0 15,1 1 960-15,-2-1 192 0,-1 7 48 0,-3-2 0 16,-2 5-448-16,1 1-64 0,1 0-32 16,-1 1 0-16,2 2-16 0,-1 2 0 0,4 4 0 0,1 0 0 15,1-1-48-15,2 2-16 0,5 1 0 0,-1 2 0 16,4-1-384-16,0 3-80 0,3 6 0 0,0 3-16 16,2 7-224-16,-1 4-32 0,1 4-16 0,0-2 0 15,-1 4 16-15,-1-1 0 0,-1 1 0 0,-3 8 0 16,-3 10 48-16,-2 2 16 0,-1 1 0 0,-6 1 0 15,-1 0-48-15,-5 5 0 0,-1 3 0 0,4-8 0 16,4-9-64-16,8-9-128 0,6-4 176 0,9-9-176 0,11-2 0 16,14-5 0-16,12-4 0 0,18-13-18736 15</inkml:trace>
  <inkml:trace contextRef="#ctx0" brushRef="#br2" timeOffset="92998.54">1978 11323 36863 0,'-3'-1'3264'0,"-1"-1"-2608"0,3 2-528 0,1 0-128 0,1 0 0 0,-2-3-144 0,0 2 144 0,-2-2-208 0,1 0 48 0,0 0 16 0,4 0 0 0,-1-1 0 0,4 1 144 0,2 0 0 0,4 0 0 15,4-1 0-15,5 4 0 0,5-2 0 0,4 2 0 0,6 0 0 16,5 0 0-16,4 2 0 0,6 2 128 0,4 2-128 15,5 1 0-15,3 2 128 0,0 1-128 0,8 3 0 16,6-5 0-16,3 0 0 0,-4 0 0 0,8-1 0 16,6 3 0-16,5-2 0 0,4 2 0 0,3-6 128 15,6 2-128-15,0 0 0 0,-4 0 128 0,8 2-128 0,14-3 704 16,9-2 64-16,5 7 0 0,7-1 16 16,6-5-368-16,2 2-80 0,4 0-16 0,2 1 0 0,0 2-320 15,-11-3-128-15,-11 0 0 0,20 1 0 16,14 3 128-16,4-2 0 0,-3 2 0 0,9 2 0 0,12 2 0 15,3 1 0-15,-1 2 0 0,-3-2 0 0,-5 4 0 0,-1-3 0 16,1 3 0-16,-2 2 0 0,0-1 0 0,2-1 0 16,1 1 0-16,-1-2 0 0,-1-2 416 0,-5-1 16 15,-4-5 0-15,-7-1 0 0,-2-2-80 0,-2-1-16 16,-2 3 0-16,-3-3 0 0,-2-1-192 0,-9 0-144 16,-5-4 192-16,-7 2-192 0,-5 3 0 0,-9-6 0 15,-12-3 0-15,-1 3 0 0,-7 3-256 0,-5-3 64 16,-2 0 0-16,-6 0 0 15,-4-3-256-15,-1 3-64 0,-2 3 0 0,0-3 0 16,2 0-1248-16,-3-4-256 0,-5 4-48 0,0 0-16 16,3 0-1424-16,1 1-272 0,3-2-64 0,-4 1-16 15,-8 0 1088-15,0 0 208 0,-1 6 64 0,-2-2 0 0</inkml:trace>
  <inkml:trace contextRef="#ctx0" brushRef="#br2" timeOffset="93797.7">2469 13050 29487 0,'-9'-10'2624'0,"4"2"-2112"16,3 2-512-16,4 4 0 0,0-2 0 0,1-1 0 0,-2-2 0 0,0-9 0 0,1-1 464 0,6 3 48 0,1 1 0 0,3 6 0 0,3 1 144 0,0 1 48 0,2 5 0 0,1 2 0 0,5 1-144 0,3 0-32 16,1 1 0-16,4 1 0 0,6-1-336 0,6-2-192 15,9-2 192-15,9 1-192 0,9 2 128 0,12-6-128 16,13 0 0-16,13-3 0 0,3-4 0 0,21 1 0 16,20-1 0-16,13 0 0 0,12 0 256 0,9-2 0 15,12 0 0-15,5 2 0 0,-3 3 192 0,19 1 48 16,12 1 0-16,6 4 0 0,-3 1 80 0,9 4 0 15,7 0 16-15,3 4 0 0,4 1-336 0,5 2-64 0,7 1 0 16,-5 1-16-16,-4 2-176 0,-4-2 0 16,-1 3 0-16,7 3 0 0,3 1 0 0,0 1 0 0,2 1 0 15,-6 0 0-15,-12 0 0 0,12 7 0 0,7-1 0 16,-8 1 0-16,-13-1 0 0,-11 1 0 0,-7-1 0 16,-12 0 0-16,-11 1 0 0,-17-4 0 0,-12-3 0 0,-17-4 0 31,-17 0-384-31,-12 3-64 0</inkml:trace>
  <inkml:trace contextRef="#ctx0" brushRef="#br2" timeOffset="94530.79">2829 14515 43311 0,'-11'-9'3840'0,"4"1"-3072"0,3 4-608 0,3 3-160 0,1 1-1200 0,-3-5-272 0,-4-3-48 0,-6-4-16 15,0 0 272-15,-1-1 48 0,3 3 16 0,2 0 0 0,5 2 1408 0,2 0 288 0,5 3 48 0,7 2 16 0,7-1-256 0,10 2-48 16,10-1-16-16,9 2 0 0,12 2-240 16,14 2 176-16,14-3-176 0,13-4 160 0,8 4 160 0,18-3 48 15,18 6 0-15,10-2 0 0,7-1 96 16,-2 3 32-16,-13 0 0 0,18 3 0 0,16 3-352 16,11 1-144-16,9-4 128 0,1 0-128 0,-3 2 0 0,-1 0 0 15,7 2 128-15,12 0-128 0,13 1 0 0,15 2 0 16,16-2 0-16,3 1 0 0,-4 1 0 0,11 1 240 15,9 0-64-15,11-2-16 0,13-2-32 0,-4 3 0 16,-7 0 0-16,-3 0 0 0,-5 1-128 0,0-1 0 16,1-1 0-16,-14-1 0 0,-10 4 0 0,-13-2 0 0,-6-1 0 15,-15 4 0 1,-10-2-832-16,-16-2-80 0,-12 0-32 0,-13 1 0 16,-9-1-800-16,-20-2-176 0,-16 0-16 0,-13-4-12784 0</inkml:trace>
  <inkml:trace contextRef="#ctx0" brushRef="#br2" timeOffset="95081.82">3189 15743 46079 0,'-11'-6'4096'0,"4"2"-3280"15,5 0-656-15,2 4-160 0,2 0-864 0,-4-2-208 0,1-2-32 0,1-6-16 0,6 2 640 0,9-6 128 0,11 3 32 0,11 0 0 0,11 2 320 0,13-3-176 0,17-2 176 0,13-1-128 16,14 2-160-16,7-2-32 0,-5 5 0 0,16 0 0 15,12 0 320-15,12-1 0 0,4 4 0 0,12-2 144 16,10 2 176-16,12 0 16 0,12 1 16 16,11 1 0-16,4 4 112 0,11 1 32 0,8 0 0 0,8 4 0 15,1-1-80-15,14 2-16 0,12 3 0 0,8 0 0 16,6 2-208-16,6 0-32 0,3 3-16 0,-10 1 0 16,-17-2-144-16,15 2 192 0,15 0-192 0,2 3 192 15,5-1-192-15,-7 4 0 0,-8-1 0 0,-19-1 0 16,-18 2-144-16,-12 1 144 0,-9-1 0 0,-17 2 0 15,-13 3-704-15,-23 1-16 0,-16 0-16 16,-16-3-18448-16</inkml:trace>
  <inkml:trace contextRef="#ctx0" brushRef="#br2" timeOffset="95565.22">2941 16659 42383 0,'2'3'3776'0,"8"-3"-3024"0,6 0-608 0,6 0-144 0,2 0 272 0,4-3 32 16,18 1 0-16,36-3 0 0,47-4-560 0,47-3-128 0,29-2 0 0,20 2-16 0,15-1 208 0,3 4 32 0,-10 2 16 0,3 5 0 16,8 8-816-16,1 0-176 0,0 2-16 0,-5 3-16 0,-5 2 80 0,-1 6 32 0,3 3 0 0,-5 3 0 0,2-2 368 0,2 5 80 0,4 0 16 0,2 2 0 0,3 1 1744 15,7-7 368-15,7 1 64 0,4-3 16 0,7 1-32 0,3-4 0 16,8 0 0-16,8-5 0 0,5 3-640 16,4-3-128-16,3-1-32 0,-12 2 0 0,-7 0-400 0,-4 1-96 15,2 0-16-15,5 3 0 16,4 3-592-16,-9 1-128 0,-14 0-32 0,-14 1-19664 15</inkml:trace>
  <inkml:trace contextRef="#ctx0" brushRef="#br2" timeOffset="96167.2">2717 17823 43311 0,'5'-10'3840'0,"7"1"-3072"0,4 4-608 0,1 3-160 0,2-2-800 0,14-2-192 0,27-5-32 0,40-6-16 0,41-8 1040 0,33 3 128 0,23-1 64 15,18 2 0-15,17 4 240 0,16-2 32 0,11 3 16 0,11 2 0 0,7 0-480 0,5 3 0 0,-8 6 0 0,16-1 0 16,14 6 0-16,1 0 0 0,-5 3 0 0,-30 4-160 16,-17 0 160-16,41 4-128 0,46 3 128 15,8 4-128-15,-13 1 272 0,-3 3 64 0,8 4 16 0,-1 2 0 16,0 1 320-16,-4-1 64 0,-4-2 16 0,0 2 0 16,-1-5-320-16,5 5-64 0,6 6-16 0,2-4-20256 15</inkml:trace>
  <inkml:trace contextRef="#ctx0" brushRef="#br2" timeOffset="100145.21">14437 12016 35935 0,'-8'8'3200'0,"1"-1"-2560"16,-2-1-512-16,3-2-128 0,4-2 704 0,0 2 128 0,0-2 32 0,-2 4 0 0,-1 6-512 0,0 2-96 0,3 2-32 0,2 3 0 0,6 0-224 0,6 0 0 0,6 4 0 0,5 3 0 0,6 4 0 0,2 3 0 15,4 1 0-15,1 3 0 0,-1-1 256 16,-2-1 16-16,1-1 0 0,-5 1 0 16,1 0-272-16,-4-1 0 0,-3-2 128 0,-3-1-128 0,-2-2 0 0,-2-4 0 15,-2-3 0-15,-1-6 0 16,-5 0-560-16,-3-6-112 0,-2-1-32 0,-3-6-16768 16</inkml:trace>
  <inkml:trace contextRef="#ctx0" brushRef="#br2" timeOffset="100433.71">15049 11872 39615 0,'-20'-9'1760'0,"5"2"352"0,3 2-1680 0,4 4-432 16,6-1 0-16,1 2 0 0,-2 2 176 0,0-1-48 0,-5 4-128 15,1 2 192-15,-1 9-192 0,1 6-160 0,1 8 32 0,-1 9 0 16,3 7 128-16,-3 7 0 0,1 10 0 0,-2 6 0 16,-2 4 0-16,-3 9 0 0,-3 3 0 0,-4 12 0 15,-2 12 0-15,-6 6 0 0,-6 7 0 0,-4 5 0 16,-7 12 0-16,-5-3 0 0,-3 0 0 0,-4-10 0 16,0-9-624-16,-6-6-80 15,-3-9-32-15,-3-5 0 0,-3-5-880 0,4-6-176 16,3-7-48-16,8-12-12736 0</inkml:trace>
  <inkml:trace contextRef="#ctx0" brushRef="#br2" timeOffset="109866.33">27516 15445 5519 0,'-8'6'496'0,"1"0"-496"0,-1-2 0 0,4-2 0 0,0-2 6016 0,3 0 1088 0,-1 0 240 0,-3 0 32 0,-1 2-3936 0,-2-2-800 0,-1-2-144 0,-1 0-48 0,3-2-1520 0,-1 2-304 16,1-4-64-16,1 2-16 0,-1 0-256 0,0-1-48 0,0 2-16 0,-2 0 0 0,1 2-96 16,-1-2-128-16,0 3 176 0,-1 0-176 0,0 3 208 0,0 1-64 15,-1-2-16-15,0 4 0 0,0-2 112 0,0 2 16 16,0 0 0-16,-1 0 0 0,3 1 112 0,0-4 16 15,0 4 16-15,3-4 0 0,1 3-176 0,0-2-32 16,1 1-16-16,3 0 0 0,0 0-176 0,2 1 0 16,2 0 0-16,0 1 0 0,4-3 0 0,0 3 0 15,3-1 0-15,1-1 0 0,3 1-128 0,2-2 128 16,2-2 0-16,3 2 0 0,3-3 0 0,2 2 0 16,1-1 0-16,0-2 0 0,3 0 0 0,-3 0 0 15,0 0 0-15,-2 1 0 0,1 2 0 0,-1-3 0 16,-2 0 0-16,-1 2 0 0,-1-2 0 0,-3 0 0 15,-2 0 0-15,-4 0 0 0,-2-2 0 0,-4 2 0 0,-1 0 0 16,-2-3 0-16,-2 2 0 0,-2 1 0 0,1 0 0 16,-2-2 0-16,0 2 320 0,0-3 64 0,-2 2 32 15,-2-4 0-15,6 5 32 0,0 0 16 0,-24-11 0 0,13 8 0 16,-3-3-320-16,-2 2-144 0,-2-2 128 0,-2 3-128 16,-2-4 176-16,-1 1-48 0,0 0-128 0,-2 0 192 15,2 0 112-15,2 2 16 0,0-2 0 0,0 3 0 16,2 1-128-16,1 1 0 0,2 1-16 0,1 0 0 15,1 0-16-15,3 0 0 0,0 0 0 0,2 1 0 16,3-1-160-16,0 0 0 0,2 2 0 0,0-2 0 16,3 0 0-16,0 0 0 0,1 0 0 0,0 3 0 0,1-3 0 15,2 0 0-15,0 0 0 0,1 1 0 0,2 1 0 16,3 1 0-16,1 1 0 0,3-2 0 0,2-1 0 16,4 2 0-16,4-1 0 0,2 2 0 0,2-3-128 15,-1 2 128-15,3-3 0 0,-3 2 0 16,-3-2 0-16,1 0 0 0,-2 0 0 0,-1-2 0 0,-1 2 0 0,-3 0 0 15,0-3 0-15,-2 2 0 0,0 1 0 0,-3-4 0 16,2 3 0-16,-3 0 0 0,-1-2 0 0,-3 2 0 16,1-1 0-16,-3-2 0 0,0 4 0 0,-3-3 0 15,-1 1 0-15,-1 2 0 0,-1-1 0 0,-1 1 0 16,-2-3 0-16,-2 1 0 0,-3 1 0 0,-1-3 0 16,-1 1 0-16,-4 1 0 0,-3-2 0 0,-3 0 0 15,-3 0 0-15,-2 0 0 0,-2-2 0 0,-2 2 0 16,-1 0 0-16,0-1 0 0,2 4 0 0,1-1 0 15,5 2 0-15,-1-3 0 0,3 3 0 0,3 0 0 0,1 0 0 16,3 0 0-16,0 0 432 0,3 3 0 0,3-1 0 16,0-2 0-16,1 4-432 0,2-2 128 0,0 2-128 15,1-2 0-15,2 2 0 0,0 2 0 0,2-2 0 16,0 2 0-16,3 0 0 0,2 1 0 0,1-4 0 16,3 3 0-16,2 1 0 0,2-1 0 0,2-2 0 15,5-1 0-15,3 2-128 0,3-1 128 0,4-2 0 0,2 2 0 16,2-4 0-16,-1 0 0 0,-2 0 0 0,-1 0 0 15,-2 0-128-15,-1-2 128 0,-3 2 0 0,-2-2 0 16,-3 2 0-16,-3 0 0 0,-4-2 0 0,-3 2 0 16,-2 0 0-16,-2 0 0 0,-2 0 0 0,-2 0 0 15,0-3 0-15,-2 3 0 0,0-1 0 0,-3 1 0 16,0 0 0-16,-2-2 0 0,-1 2 0 0,7 0 0 0,-22-3 0 0,8 2 0 16,-4-1 0-16,-1-1 0 0,-2-1 0 0,-3 1 0 15,-2-1 0-15,0-2 0 0,0 1 0 0,-1-1 128 16,0 2-128-16,2 0 0 0,3 4 0 0,1-2 0 15,1 2 0-15,3 2 0 0,2 1 0 0,0-2 0 16,3 3 0-16,0-2 0 0,3 1 0 0,-1 0 0 16,1 0 0-16,2 0 0 0,-2 4 0 0,2-5 0 15,-1 4 128-15,1-2-128 0,0 0 240 0,3-1 16 16,0 2 0-16,1-3 0 0,0 0 0 0,0 1 16 16,2 0 0-16,1-3 0 0,1 1-272 0,2 1 0 15,2-1 0-15,2 1 0 0,2-2 0 0,3 4 0 16,4 0 0-16,4 1 0 0,2 1 0 0,3 1 0 15,6 2 0-15,1-3 0 0,3 0 0 0,-1-2 0 0,0-4-128 16,-2 0 128-16,-3-2 0 0,-1-2-192 0,-4-2 192 16,-1-7-16848-16,-4 0-3248 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5T16:25:17.93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893 8506 43311 0,'-15'0'3840'0,"1"0"-3072"0,6-2-608 0,4 1-160 0,2 1-704 0,-5 0-160 0,-8-4-32 0,-6 1-16 0,-2-5 560 0,6 0 112 0,7-1 32 0,9-3 0 0,7 0-320 0,9-2-64 0,6 0-16 0,7-4 0 0,7 0 304 0,7-1 64 0,7-1 16 0,4-2 0 0,3 0 224 0,0 1 0 0,-4 2 0 0,-1 2 0 0,1 2 0 0,-1 3 0 0,-1 4 0 0,2 0 0 0,2 0 0 16,3 6 0-16,1-1 0 0,1 2 0 16,4 1 0-16,-2 0 0 0,-3 1 160 0,5-1-160 0,4 3 320 15,-2-3-32-15,-2 0 0 0,-3 2 0 0,-2 3 304 0,-9 0 64 16,-3-1 16-16,1 2 0 0,6 0-432 16,2 0-96-16,-1 2-16 0,-2 3 0 0,-4-1-128 0,-6 2 0 15,-2 4 0-15,-5 0 0 0,-7 0 0 0,-5 1 0 16,-3 1 0-16,-2 4 0 0,-2 1 0 0,-2 1 0 15,-1-1 0-15,0-4 0 0,1 6 0 0,0-3 0 16,-2-3 0-16,-1 1 0 0,3 1 0 0,-1-1 0 16,0-2 0-16,-1-2 0 0,0-1 0 0,0-5 0 15,-1 0 0-15,0-7 0 0,1 2 0 0,-1-3 0 16,3 1 0-16,-2 0 0 0,1-4 0 0,-2 1 0 16,0 0 0-16,-4 0 0 0,0 1 0 0,-5-2 0 0,-1-1 0 15,-2-1 0-15,-1-1 0 0,-3-2 0 0,-3-4 0 0,-2 0 0 16,0-5 192-16,0-1 0 0,1-2 0 15,0-5 0-15,3-1 64 0,2-5 0 0,3 1 16 16,1-1 0-16,2 1-80 0,3-4 0 0,3-4-16 0,0-5 0 16,2 0-48-16,-1 0 0 0,0-3 0 0,-3 9 0 15,-1 3 0-15,-2-5 0 0,0-1 0 0,-3-1 0 16,-3 0-128-16,-4 3 0 0,-2 1 0 0,-4 4 0 16,-2 3 0-16,-2 2 0 0,-3 0 0 0,0 4 0 15,3 3 0-15,-1 3 0 0,1 4-192 0,2 2 192 16,3 4-144-16,2 3 144 0,2 3 0 0,4 3 0 15,1 3 0-15,2 4-128 0,1 6 128 0,1 4 0 16,2 4 0-16,-1 5 0 0,2 2 0 0,2 3 0 0,0 1 0 16,2-3 0-16,-2-4 0 0,1 8 0 15,3 10 0-15,1 5 0 0,-1 1 0 0,-1-2 0 0,-2 4 0 16,1-6-128-16,-2-1 128 0,1-4 0 0,-1-5 0 0,3 1 0 16,0-2 0-16,1 1 0 0,-1-3 0 0,1-3 0 15,1 3 0-15,-1-3 0 0,0 2 0 0,0 1 0 16,-1-3 0-16,-1-1 0 0,2-3 0 0,1-3 0 15,-1 0 0-15,0-3 0 0,0 0 0 0,0-4 0 16,0-1 0-16,-1-1 0 0,-2-3 0 0,-1-2 0 16,-1 0 0-16,-2-5 0 0,-1-1 0 0,-2 0 0 15,0-1 0-15,-1-4 0 0,-2 0 0 0,-2 0 0 16,-2-7 0-16,-4 0 0 0,-3-2 0 0,-3-4 0 16,-4 0 0-16,-4-3 0 0,-1 4 0 0,-5-4 0 15,0 1 0-15,-1-1 0 0,-1-3 352 0,-2 1-32 16,1 1 0-16,-1-2 0 0,0 3 192 0,-1 1 16 0,-1 3 16 15,-2 2 0-15,-3 4-240 0,-4 2-48 0,-5 5-16 16,-6 4 0-16,-7 5-432 0,-9 2-64 0,-6 8-32 16,-21 5-20416-16</inkml:trace>
  <inkml:trace contextRef="#ctx0" brushRef="#br0" timeOffset="9887.53">1659 6705 39615 0,'-26'0'3520'0,"8"-2"-2816"0,9 2-560 0,9-2-144 0,3-1-1264 0,-4 2-272 0,-6-5-64 0,-3 0-16 0,2-6-1072 0,5-1-224 0,9 0-32 0,8-2-16 16,7 2 1456-16,6 1 288 0,5 1 64 0,4 2 16 0,6 3 896 0,5 4 240 15,8 4 0-15,8 0 0 0,10 5 1072 0,10 3 288 16,12-1 64-16,16 0 16 0,19 1 928 0,20 0 176 15,15-4 32-15,16-2 16 0,11-2-1296 0,9-2-256 16,9 0-48-16,3-3-16 0,1-2-656 0,-4 1-128 16,-5-2-16-16,-1 0-16 0,0-2-160 0,-1-1-144 15,-4 0 144-15,-5-1-11184 16,-4 3-2112-16</inkml:trace>
  <inkml:trace contextRef="#ctx0" brushRef="#br0" timeOffset="22312.7">9089 7426 22111 0,'-4'-4'1968'0,"1"-2"-1584"0,2 2-384 15,2 4 0-15,-1-2 1152 0,0 0 128 0,0 0 48 0,-1-7 0 0,0 2-112 0,0 1-32 0,1-1 0 0,-1 7 0 0,-1 3-864 0,-1 4-160 0,-2 6-32 0,-3 3-128 16,-2 3 0-16,-2 5 0 0,-4 6 0 0,-5 2 0 16,0 1 0-16,-4 2 0 0,-1 3 128 0,-6 3-128 15,-4 1 672-15,-2 3 32 0,-4-2 0 0,0-5 0 16,0-1-480-16,-2-2-96 0,2-3 0 0,3-6-128 16,5-1 0-16,6-9 0 0,4-1 0 0,1-2 0 15,2-3 0-15,1-1-176 0</inkml:trace>
  <inkml:trace contextRef="#ctx0" brushRef="#br0" timeOffset="22603.82">8334 7426 36863 0,'-6'-8'3264'0,"1"2"-2608"15,4 2-528-15,2 4-128 0,2 2 688 0,0-2 96 16,1 0 32-16,2-2 0 0,4 2-608 0,5 8-208 16,6 2 144-16,4 6-144 0,3 8 0 0,4 7 0 15,4 8 0-15,-1 5 0 0,-1 3 0 0,0 6 0 16,-2 2-224-16,-1 2 80 0,-4-4 144 0,-1-1 0 16,-1-3 0-16,-3-4-128 0,-2-9 128 0,3 3 0 15,6 3 0-15,2 1 0 0,0-4 0 0,-2-5 0 0,1 1 0 16,0-6 0-16,-2-4 0 0,-2 0 0 0,-5-6 0 15,1-3-192 1,-1 1-304-16,0-2-64 0</inkml:trace>
  <inkml:trace contextRef="#ctx0" brushRef="#br0" timeOffset="24783.56">1844 10371 26719 0,'-13'-8'2368'0,"5"4"-1888"0,-1 0-480 0,4 2 0 0,3-1 1824 0,0 2 272 0,2 1 48 16,-2-4 16-16,-2 2-1712 0,-1-2-320 0,2-2-128 0,1 3 0 0,2 1 496 0,2 1 16 0,0-2 16 0,0 3 0 0,3 3-528 0,-1 0 0 0,0 6 0 0,0 1 0 0,-1 4 0 0,0 0 0 15,-1 11 0-15,-1 1 0 16,-1 2-768-16,0 3-48 0,0 2-16 0,-1-1-14464 0</inkml:trace>
  <inkml:trace contextRef="#ctx0" brushRef="#br0" timeOffset="25833.98">1488 11576 40543 0,'-8'-10'3600'0,"3"4"-2880"0,1 1-576 0,3 1-144 0,1 3 304 0,3-2 16 0,0 1 16 0,1-2 0 0,4-2-592 0,3-4-128 0,4 0-32 16,1-5 0-16,2 3 176 0,-1-2 48 0,0 4 0 0,-1-2 0 0,1-3-64 0,0 3-16 15,2-1 0-15,1 2 0 0,2-1 144 0,-1 3 128 0,-3 6-192 16,2-1 192-16,2 1 0 0,1 3 0 0,-2 3 0 16,-3 1 0-16,1 3 0 0,-3 4 0 0,-1 1 0 0,-4 5 0 15,-1 1 0-15,-3 2 0 0,-2-2 0 16,-2 2 0-16,-3 5 0 0,-3 1 0 0,-4 5 0 15,-3 3 144-15,-4 1-144 0,-2 3 0 0,-2 1 0 0,-3-5 0 32,-2 1-528-32,4-10-48 0,0-2 0 0,3-5 0 0,5-2 576 0,0-5 0 0,3 0 0 0,2-5 0 15,1 0 960-15,4-1 112 0,2 0 16 0,2 1 0 16,3 0-768-16,1 1-160 0,2 0-32 0,2-1 0 16,3 3-128-16,2-2 0 0,1 3 0 0,3-1 0 15,2 3 0-15,4-2 0 0,4 0 0 0,1 0 0 0,-2-4-192 0,2-1-64 16,3-1 0-16,-4-2-16 15,1-2-1392-15,-1 0-256 0</inkml:trace>
  <inkml:trace contextRef="#ctx0" brushRef="#br0" timeOffset="26566.84">1368 12430 34095 0,'2'-1'3024'0,"1"-4"-2416"0,0 4-480 0,2-2-128 16,0 2-464-16,1-2-112 0,4 0-32 0,8-3 0 0,9-3 608 0,5-1 0 0,6 6 0 0,-2-2 0 0,-1 1 0 0,-3 2 256 0,0 3-32 0,-1 0-16 0,0 2-80 0,-1 2-128 15,-2-2 176-15,-3 4-176 0,-1 1 224 0,-3 0-64 16,-2 2-16-16,-5-3 0 0,-3-3 112 0,-1 4 0 16,0-1 16-16,-3 0 0 0,-2 0 48 0,-3-2 0 15,-2 2 0-15,-1-2 0 0,-3 0 224 0,-1-2 48 16,-2 2 16-16,-3 1 0 0,0-2-16 0,-1 4 0 15,-1 0 0-15,-1 2 0 0,2-1-464 0,-2 2-128 16,-2 6 0-16,0 0 0 0,3-2 0 0,-1 1 0 16,3 1 0-16,2-1 0 0,2 1-176 0,1-4 176 0,3 1-208 15,2-4 80-15,2-5-64 0,1 0 0 0,3 1 0 16,4-8 0-16,4 0 192 0,1-4-128 0,2 2 128 0,0-2-128 16,0-2 128-16,1 2-160 0,3-4 160 15,3 3-160-15,-2 2 160 0,1 3 0 0,1-4 0 0,-1 7 0 16,1 2 0-16,-3 0 128 0,-4 4-128 0,-1-2 0 15,-1 2 352-15,-3 3 0 0,-2 1 0 16,-1 2 0-16,0 4-112 0,-3-1-32 0,-2 5 0 0,-3-4 0 16,-1-1-208-16,-4 1 144 0,-2 0-144 0,-5 0 128 15,-2 2-128-15,-4 1 0 0,-1 1 144 0,-5-2-144 16,1-2 128-16,-3-3-128 0,-2 0 128 0,0 0-128 16,-2-1 0-16,1 0 128 0,0-2-128 0,-3-1 0 0,-4 1 192 15,-2-3-48-15,-1 2 0 0,0-3 0 16,1-3-640-16,0 0-128 0</inkml:trace>
  <inkml:trace contextRef="#ctx0" brushRef="#br0" timeOffset="27050.8">1798 13014 42383 0,'-17'0'3776'0,"4"0"-3024"0,2 3-608 0,4 4-144 0,3-4-176 0,3 2-64 0,-2 2-16 0,-3 4 0 16,-5 10-1056-16,-3 3-224 0,-2 9-32 0,-1 1-16 0,1 1 800 16,-1 3 144-16,2-3 48 0,-1-1 0 0,0 1-240 0,0-3-32 15,1-7-16-15,-1 5 0 0,-2 2 704 0,1 1 176 0,0-1 0 0,2-3 0 16,2-5 704-16,5 0 192 0,2-1 16 0,3-5 16 15,4 0-16-15,6-5 0 0,1-1 0 0,6 0 0 16,2-4-432-16,4 0-96 0,1 0 0 0,3 1-16 16,6-3 32-16,1 0 16 0,2-2 0 0,3-4 0 0,3-4-208 15,0 1-32-15,1-3-16 0,1-1 0 0,-1-2-160 16,1 2 0-16,2-2-192 0,0-3 192 16,-5 2-768-16,-2 0-16 0,-3-2-16 0,-4-1-10608 15,-3 3-2128-15</inkml:trace>
  <inkml:trace contextRef="#ctx0" brushRef="#br0" timeOffset="27318.66">2137 13178 43311 0,'-19'16'3840'0,"4"-2"-3072"0,2 3-608 0,4-6-160 16,5-2 880-16,3 0 144 0,0 2 16 0,-4 10 16 15,-4 13-1056-15,1 7-224 0,-2 4-32 0,1-1-16 16,2-3 80-16,-1 0 32 0,1-2 0 0,-2 1 0 16,1 1-736-16,-4-3-128 0,0 3-48 15,-2-1 0-15,1-3-1504 16,-1 0-304-16</inkml:trace>
  <inkml:trace contextRef="#ctx0" brushRef="#br0" timeOffset="27949.71">1752 14484 41471 0,'-16'-9'3680'0,"5"6"-2944"0,2 0-592 0,4 2-144 0,4 1 192 16,1 0 0-16,0 1 0 0,-1 4 0 0,-2-1-608 0,1 6-112 0,-2 5-32 0,-1 1 0 0,0 6 400 0,0 3 160 0,-2 3-128 0,0 2 128 16,-2 1-1200-1,-1 0-144-15,-1-3-48 0,0-4 0 0,1-2 512 0,1-4 112 0,2-3 0 0,3-5 16 16,2-4 1136-16,2-4 240 0,1 0 32 0,3-4 16 0,2 0 528 0,4 0 96 16,3-2 32-16,3 0 0 0,5-1-880 0,2 2-192 15,1-1-16-15,2 4-16 0,2-2-224 0,0 4 176 16,3-1-176-16,0 4 160 0,0 1-160 0,-2 2 0 15,2 0 0-15,-2 2-176 0,-2 3 176 0,-4 0-208 16,1 3 80-16,-4 2 128 0,-2-2-400 0,-4 1 32 16,-3 0 16-16,-5-3 0 15,-2-2-96-15,-2 1 0 0,0-6-16 0,-4 2 0 0,1 0 640 0,-3-2 128 16,1-1 16-16,-2 3 16 0,-1-4 176 0,-3 3 16 16,-2-1 16-16,-2 1 0 0,0 2-384 0,-3 2-160 0,-3 1 128 15,-3 3-128 1,-3 0-896-16,-3 0-256 0,-4 3-48 0,-3-2-15504 0</inkml:trace>
  <inkml:trace contextRef="#ctx0" brushRef="#br0" timeOffset="28144.48">1767 14646 42383 0,'0'-7'3776'0,"1"-2"-3024"0,2 5-608 0,0 1-144 16,2-4 272-16,3 1 32 0,4-6 0 0,8-10 0 16,10-4-592-16,6-8-112 0,6 5-32 0,0 1 0 15,2 9-320-15,-2 2-64 0,-1 5-16 0,-3 6-16960 16</inkml:trace>
  <inkml:trace contextRef="#ctx0" brushRef="#br0" timeOffset="28724.17">2025 15378 42383 0,'-9'-6'3776'0,"0"3"-3024"0,4 0-608 0,4 3-144 16,1 0 128-16,-3-3 0 0,-2 2 0 0,-5-5 0 31,-1 3-1104-31,-2 0-240 0,0 4-32 0,1 4-16 0,0 5 176 0,-1 2 48 15,1 5 0-15,-3 4 0 0,-1 4-848 0,-1 4-160 0,-1 4-48 0,-1 0 0 0,1 2 2512 16,2 1 496-16,1-1 112 0,3-1 0 0,2 1 960 16,1-1 176-16,2 1 32 0,1 0 16 0,1 1-1168 15,2 1-224-15,2-3-48 0,1-3-16 0,3 1-560 16,3 0-192-16,4 1 144 0,1-2-144 0,4-3 0 16,3-6 0-16,3-3 0 0,1-6-176 0,3-4-48 0,0-6-16 15,2-3 0-15,2-5 0 0,-1-2-80 16,0 0-32-16,0-5 0 0,-2-4 0 0,-3 1 160 15,-2-1 48-15,-2 0 0 0,-2-1 0 0,-1-4 144 16,-2 2 192-16,-3-1-32 0,-3 1-16 0,0-2 176 0,-4 2 16 16,-2-3 16-16,-2 0 0 0,-2 2-128 0,-2-2-32 15,-2 1 0-15,-4 1 0 0,-3 1-192 0,-1 0 128 16,-2 3-128-16,-3 0 0 0,2 7 128 0,-3 1-128 16,0 6 0-16,-1 2 0 0,0 4 0 0,-1 0 0 15,1 4 0-15,1 1 0 0,1 1 0 0,0 2 128 16,0 2-128-16,-1 1 0 0,3 1-256 0,-2-3-80 15,2 4-32-15,1-1-11712 16,0 1-2336-16</inkml:trace>
  <inkml:trace contextRef="#ctx0" brushRef="#br0" timeOffset="29250.74">1443 16808 35007 0,'-14'-3'3120'0,"6"-1"-2496"0,0 1-496 0,3 0-128 0,4 1 656 0,1 1 112 0,0-3 32 16,-1-1 0-16,0-2-1600 0,1-3-320 0,2 1-64 0,3-1-16 0,3 4 2224 0,1 0 448 0,5 0 96 0,3 2 16 0,6 1-1216 0,4 0-240 16,5 4-128-16,1 1 128 0,4 1-128 0,-2 1 0 15,0-1 0-15,-2 1 0 0,0 1-144 0,0-4 144 16,1 2-160-16,-3-1 160 0,0-2-128 0,-1-2 128 15,-2-1 0-15,2-1-144 0,-2 2 400 0,2-3 64 0,2-1 32 16,0 0 0-16,2-1 64 0,-2 1 16 0,1 0 0 16,1 2 0-16,-1 4-96 0,0-2-16 0,1 2 0 15,-5 0 0-15,0 2-64 0,-4 2-32 0,-2 0 0 16,-4 2 0-16,-3 0-224 0,-5-2 0 0,-4 2 0 16,-3 3 0-16,-2-3 0 0,-4 1 0 0,-3 4 0 15,-2-1 0-15,-6 0 0 0,-3 3 0 0,-4-1 0 0,-2 5 0 16,-3 2 128-16,-3 2 64 0,-5 2 32 0,-5 6 0 15,-1 4 128-15,-2 3 32 0,0 2 0 0,1 2 0 16,1 1 96-16,1 1 32 0,1 0 0 0,2-3 0 16,4-3-384-16,3-2-128 0,3-6 0 0,4-4-21136 15</inkml:trace>
  <inkml:trace contextRef="#ctx0" brushRef="#br0" timeOffset="34686.24">10722 10050 28559 0,'-5'-2'2544'15,"0"2"-2032"-15,3-2-512 0,1 2 0 0,2-3 848 0,-2 2 80 0,-2-2 16 0,-2-4 0 0,-1-1-3424 0,-3-2-672 0,1-3-144 0,-2 1-32 0,0-2 1232 0,-5 3 240 0,-1 1 64 0,-5 1 0 0,-1 2 1472 16,-6 4 320-16,-1 0 0 0,-3 3 0 0,-1 3 2048 15,-4 3 304-15,-5 1 64 0,-5 6 16 0,0-1 48 0,0 0 16 16,5 1 0-16,-5-1 0 0,-3-1-1856 0,3 0-352 16,3-4-80-16,0 0-16 0,-7 2-192 0,-6-3 0 15,-6 1 0-15,-2 2 0 0,-3-2 0 0,-2-1 0 16,1 3 0-16,1-3 0 0,1 0 304 0,1-2 16 16,-1 2 0-16,1 1 0 0,3-1 528 0,-1 0 112 15,0 4 32-15,1-3 0 0,1 2-544 0,-1 0-128 16,1 0 0-16,-2 1-16 0,2-3-304 0,0 0 0 15,3 2 0-15,-2-3 0 0,4-4 0 0,3 2 0 16,2-2 0-16,3-2 0 0,4 0 0 0,1-2 128 16,2-2 0-16,3-2-128 0,2 1 576 0,2 0 0 15,3-1 0-15,1 0 0 0,3 3-224 0,2 0-32 16,2-2-16-16,2 3 0 0,2 2-144 0,3-2-32 0,1 1 0 16,1 2 0-16,1 1-128 0,1 0 192 0,0 3-192 15,0-2 192-15,2 4-192 0,-2 0 0 0,2 2 0 16,0-3 128-16,2 2-128 0,1-3 0 0,0 2 0 0,3-2 0 15,3-2 0-15,1 0 0 0,-1-3 0 0,2 1 0 16,2 1 0-16,-2 1 0 0,2-2 144 0,-1 4-144 16,2 2 240-16,-2 2-32 0,0 2 0 0,0 2 0 15,-1 1-32-15,0 3-16 0,-1 2 0 0,-1 2 0 16,-1 2-160-16,0 1 128 0,-2 2-128 0,-2 5 128 16,2-2-128-16,-1 3 0 0,0-3 0 0,1 2 0 15,0 0 0-15,0 4 0 0,3-3 0 0,1 3 0 0,1-1 0 16,1-1 0-16,1-5 0 0,1 0 0 15,-1-3 0-15,2 4 160 0,1-1-16 0,0-2 0 0,-1-1 112 0,-2 3 0 16,2 1 16-16,-2-1 0 0,-1 3-48 0,-1-1-16 16,-1 1 0-16,-1-3 0 0,-1-2-208 0,1-1 144 15,-1-3-144-15,1-4 128 0,-1-4-128 0,1 1 0 16,1-5 0-16,1-4 0 0,1 0 0 0,1-5 0 16,1 2 0-16,3-3 0 0,4-3 0 0,2 2 0 15,3-1 0-15,4-2 128 0,0-2 192 0,5 0 48 16,6-1 0-16,2 1 0 0,5-1-112 0,4 2-32 15,-1 1 0-15,6 2 0 0,1 4-224 0,1-2 0 16,2 4 0-16,-2 1 0 0,2-1 0 0,-1-3 0 16,-1 1 0-16,4 1 0 0,3 0 0 0,3 4 0 15,4-1 0-15,-1 4 0 0,4-4 0 0,-1 0 0 16,-2-2 0-16,5-2-160 0,2-1 160 0,5 1 0 16,4 3 160-16,-1-3-160 0,-2-2 0 0,-1 0 0 0,2 0 0 15,3-2 0-15,2 2 0 0,1 2 0 0,-2 1 0 0,2-3 0 16,2 1 0-16,0 1 0 0,2 2 0 0,-2 1 0 15,-3-1 160-15,0-3 96 0,-1 0 0 0,5-1 16 16,4 4-80-16,-1-4-32 0,-3 4 0 0,0-7 0 16,-1-1-160-16,5 1 0 0,5 3 0 0,1-9 0 15,1 2-144-15,2-6 144 0,3 1-192 0,3 0 192 16,6 2 0-16,-2-3 0 0,-2 1 0 0,1 2 0 16,0 0 0-16,-3 0 0 0,-3 2 0 0,1 1 0 15,-1 1 0-15,-2 2 144 0,0 1-144 0,-4 0 192 16,-3 3-64-16,2-3 0 0,0 0 0 0,-2 3 0 15,-4 0-128-15,0-2 128 0,-1 2-128 0,2-2 128 16,3 0-128-16,0-1 128 0,-3 0-128 0,1-1 128 16,-2 0-128-16,5-2 0 0,4 0-160 0,-1 0 160 15,-5 2 0-15,4-2 0 0,8 0 0 0,-3 0 0 0,-1-1 0 16,-1 4 0-16,-1 0 0 0,1-1 0 0,-3 0 0 16,-6 2 0-16,-6 2 0 0,3 2 0 0,0 0 0 0,-1-2 0 15,1 0 0-15,-5 2 160 0,-5 2-160 0,0 0 0 16,2 0 0-16,2-2-176 0,0-2 176 0,0 0 0 15,-1-2 128-15,-1 0-128 0,-1-1 0 0,7-2 0 16,6-3 0-16,2 0 0 0,-2 0 0 0,0 0 0 16,1-2 0-16,1 0-128 0,4 1 128 0,-5 0 0 15,-2 4 0-15,-6 3 0 0,-1-2 0 0,-1 2 0 16,1 2 0-16,-4 0 128 0,-4 2 0 0,-4-2 0 16,-3 4 0-16,0-4 0 0,0 0-128 0,-1 1 0 0,1 0 0 15,0-1 0-15,-3 4 0 0,1-4 0 16,1 1 0-16,0 2 0 0,-4-3 0 0,0 0 0 0,1 0 0 0,-2 0 0 15,0 2 0-15,2 2 0 0,3-1 0 0,-1-2 0 16,3 1 0-16,-2 1 0 0,-2-2 0 16,0 1 0-16,-1 5 0 0,-3-4 0 0,-2 4 0 0,0-4-128 15,-2 3 128-15,-3 1 0 0,-4 1 128 0,-3-2-128 16,-5 4 0-16,-3 0 0 0,-2-1 0 0,-1 1 0 16,-2 0 0-16,-2 0 0 0,0-1 0 0,-4 0 0 15,-1 0 0-15,0-3 0 0,0-2 0 0,0-1 0 16,0 1 0-16,0-4 0 0,2 0 0 0,0-4 0 15,0-2 0-15,0-1 0 0,2-4-144 0,1 0 144 16,1-4 0-16,0-1 0 0,2 0 0 0,-5-3 0 0,1-3 160 16,-2-1 0-16,1-4 0 0,-2 0 0 0,-2-1-160 0,-2-3 0 15,-2-1 0-15,-2-2 0 0,-2 0 128 0,-2-1-128 16,0 2 192-16,-3-5-64 0,-1 0-128 0,-1 0 0 16,0 3 0-16,0 2 0 0,0 3 0 0,-1-3 0 15,1 3 128-15,-1-2-128 0,5-3 0 0,0 1 0 16,3-1 0-16,-1 2 0 0,1 3-176 0,-2 1 176 15,1 3-128-15,-3 3 128 0,-3 3-256 0,-3 2 16 16,-1 4 16-16,-3-2 0 0,-3 7 224 0,0-1-144 16,-3 2 144-16,-1 2-128 0,-1 2 128 0,-3 1 0 15,-1 2 0-15,-2 1 0 0,-3 1 0 0,-3 4 0 16,0-1 0-16,-3 2 0 0,0 0 0 0,0-2 0 16,1 2-128-16,-1-2 128 0,-1 1 0 0,-1-1 0 0,-1-3 0 15,0 0-128-15,-1 0 128 0,0-2 0 0,-4 0 0 16,-1 0 0-16,-1-3 0 0,-2 2 0 0,-1-2 160 0,-5 1-160 15,-1 0 0-15,-2 0 0 0,-3 1 0 0,-2 2 0 16,-1 2 0-16,-4 2 0 0,-3 1 0 0,-3-1 0 16,-3 2 0-16,-1-4 0 0,-2 3 0 0,-2 0 0 15,0-1 0-15,-1-1 0 0,-1 2 0 0,2-5 0 16,1 0 0-16,-1 0 0 0,1-2 0 0,0-2 0 16,1-1 0-16,1 2 0 0,-3-4 0 0,1 4 0 15,2-3 0-15,-2-3 0 0,-2-1 0 0,-3 3 0 16,0-5 0-16,-3 5 0 0,6 1 0 0,-7 0 0 15,-8-1 0-15,-4 4 0 0,-4-2 0 0,-3 4 0 16,2 1 0-16,-8 1 0 0,-6 1 0 0,1 1 0 16,4 0 0-16,-4 4 0 0,-3 0 0 0,1-2 0 0,1 1 0 15,4-2-128-15,1 2 128 0,6-3 0 0,4 0-304 16,-6-3 0-16,-3 0 0 0,0 0 0 0,4 0-64 0,0-2-16 16,0-2 0-16,0 2 0 0,3 0 384 0,1 0 0 15,-1 2 0-15,0-4 0 0,1 2 0 0,-1-2 0 16,6 4-144-16,-3 0 144 0,-3 0 0 0,0 0 0 15,5 0 0-15,-1 0 0 0,6 4 0 0,-3-4 0 16,-3 2 0-16,-1-1 0 0,2 2 0 0,-1 3 0 16,1-2 0-16,-2 2 0 0,-1 0 0 0,1-2 0 15,0 2 0-15,-1 0 0 0,1 0 0 0,4 1 0 16,3-4 0-16,-2 2 0 0,2-1 0 0,2-2 0 16,1 0 0-16,2 0 0 0,-1-2 0 0,2 1 0 15,2 1 0-15,2-2 0 0,4 1 0 0,-1 1 0 16,-2-2 0-16,2 2 0 0,6 0 0 0,-1-2 0 15,-4 3 0-15,2-2 0 0,0-1 0 0,4 0 0 0,-1 0 0 16,2-1 0-16,2 1 0 0,1-3 0 0,3-1 0 16,0 2 0-16,0 1 0 0,1-2 0 0,4 1 0 15,-2 0 0-15,-1-3 0 0,-1 2 0 0,1-1 0 0,1-1 0 16,3 1 0-16,1 1 0 0,0-1 0 0,0 2 0 16,1-2 0-16,-1-1 0 0,0 1 0 0,2 0 0 15,-1-1 0-15,8 1 0 0,2 1 0 0,-1-1 0 16,-3-2 0-16,-2 1 0 0,1 0 0 0,-1 3 0 15,-1-4 0-15,1 2 0 0,5-2 0 0,-3 0 0 16,-1 2 0-16,1-2 0 0,-3-1 0 0,4 3 0 16,-1 0 0-16,3 0 0 0,3 0 0 0,-2-1 0 15,1 2 0-15,3-1 0 0,1 2 0 0,-1-2 0 0,-3-2 0 16,1 2 0-16,0 1 0 0,2 0 0 0,1 0 0 16,3 0 0-16,1 3 0 0,1-3 0 0,0-1 0 15,1 2-160-15,1-2 32 0,1 2-14128 16,1 1-2816-16</inkml:trace>
  <inkml:trace contextRef="#ctx0" brushRef="#br0" timeOffset="37166.18">9645 6502 23039 0,'-4'-3'2048'0,"1"2"-1648"0,1 1-400 0,2-2 0 0,0 2 512 0,-1 0 0 0,-1-4 16 0,-3 1 0 0,-1-3-208 0,-1 3-32 0,1-4-16 0,1 1 0 0,3 3-272 0,-1-2 0 0,2 0 0 0,1 2 0 0,-1 1-144 16,1 0 16-16,-1 2 0 0,-2 0 0 0,-2 0 128 0,-2 4 0 15,-1-1-144-15,-2 2 144 0,-3 3 0 0,-3 1 0 16,-3 1 0-16,-3 0 0 0,-1 2 864 0,3-2 96 16,6-1 0-16,-1-3 16 0,-2 4 400 0,-2 2 80 15,1-1 16-15,1 4 0 0,0-5-688 0,3 2-128 16,1 1-16-16,3-3-16 0,0 2-304 0,2 0-48 16,-1 2-16-16,-1 3 0 0,0 3-256 0,-1 2 0 15,-1 3 0-15,0-2 0 0,-1 5 0 0,1-2 0 16,1-2 0-16,0 1 0 0,-1-3 0 0,4-2 0 15,-1 0 0-15,3-2 0 0,1-1 0 0,3-3 0 16,0 0-128-16,4-3 128 0,-1 0 0 0,4 0 0 16,2-1 0-16,3 0 0 0,1 0 0 0,2-1 0 0,1 3 0 15,4-2 0-15,1 2 0 0,2 1 0 0,2 0 0 16,1 0 0-16,2-1 0 0,0 2 0 0,0 0 0 16,-1-1-11072-16,1-1-2112 0</inkml:trace>
  <inkml:trace contextRef="#ctx0" brushRef="#br0" timeOffset="37587.65">9936 6640 35935 0,'-4'4'1600'0,"0"0"320"0,1 2-1536 0,1 0-384 0,2 0 0 0,0-3 0 0,-1 3-1296 0,0 4-336 0,-2 3-64 0,0 10-16 0,-1 1 1264 16,-1-1 240-16,1 1 48 0,2-4 16 0,-1 1 144 0,0-5-192 0,1 0 192 0,1 0-192 0,0-3 192 0,0-1 0 0,-1 1-144 0,0-4 144 15,1 4-384-15,-3-6 0 0,2 3 0 0,-2 1 0 31,-1-1-960-31,0 0-208 0,-1 2-48 0,0 1-8960 0</inkml:trace>
  <inkml:trace contextRef="#ctx0" brushRef="#br0" timeOffset="38249.75">10096 6287 33167 0,'3'-4'2944'0,"-1"2"-2352"0,2-2-464 0,-1 4-128 0,0 4 512 0,1-4 96 0,5 2 16 0,2 2 0 0,4 2-624 0,-1 6 0 0,0 4 0 0,-3 0 0 15,-2 3-128-15,-2 3 128 0,-1-3-128 0,1 1 128 0,0 2-608 0,0 3-32 0,2-2-16 0,3 2 0 16,3-1 208-16,1-1 32 0,4 1 16 0,2 2 0 0,2-1 400 0,1-1 0 16,1 0 192-16,-2 2-64 0,1-2 480 0,-5 2 96 15,-3-4 32-15,-3 3 0 0,-6-3 400 0,-3 0 80 16,-2-2 0-16,-3 2 16 0,-3 1-608 15,-3 1-128-15,-4-1-32 0,-2 1 0 0,0-4-336 0,-6 2-128 16,0 1 0-16,-6-2 144 0,0-3-144 0,-2-4 0 16,1-2 0-16,-1-6-17968 0</inkml:trace>
  <inkml:trace contextRef="#ctx0" brushRef="#br0" timeOffset="39684.01">9727 7751 31327 0,'-9'-4'2784'0,"2"0"-2224"15,3 3-560-15,4 0 0 0,1 1 1408 0,-1 0 160 0,-1-3 32 0,-2 2 16 0,2-4-1264 0,2 4-352 0,2 1 128 0,1 1-128 0,2 5 0 0,-1 3 0 0,1 1 0 0,-1 2 0 16,1 4 0-16,-1 3 0 0,0 0 0 0,-1 0 0 15,-2 4 0-15,1-2 0 0,-1 5 0 0,-1-2 0 16,2 5 208-16,-3-1 112 0,0 1 0 0,0-1 16 16,-1 2 352-16,-1 1 64 0,1-2 16 0,-1 0 0 0,0-2-320 15,1-4-48-15,0 1-16 0,1-2 0 0,-1-4-240 16,1-1-144-16,0-1 160 0,0-4-160 16,0-2 0-16,0-4 0 0,0 1 0 0,0-1-12608 15,-2-1-2592-15</inkml:trace>
  <inkml:trace contextRef="#ctx0" brushRef="#br0" timeOffset="41384.8">12408 7327 21183 0,'-2'1'1888'0,"1"-1"-1504"0,0 0-384 0,0 0 0 0,1 0 1472 0,-2 2 240 0,0-2 32 16,-2 0 16-16,-1 0-1152 0,0 0-224 0,-1 0-64 0,-1-2 0 0,1 1 576 0,-1-3 128 0,1 1 0 0,1 3 16 0,0 0-272 0,-1 0-48 0,0 4-16 0,-3 2 0 0,1 4 128 0,-4 5 32 15,-1 1 0-15,-3 6 0 0,-3 7-192 0,-3 6-32 16,-4 0-16-16,-4 9 0 0,-6 0-256 0,-4 3-48 15,-7 6-16-15,-4-1 0 0,-2 1-112 0,1-2-32 16,2-6 0-16,2-2 0 0,2-2-160 0,8-5 0 0,6-8 0 16,3-2 0-16,4-5 0 0,4-2-192 0,2-7 32 15,4-5-18368-15</inkml:trace>
  <inkml:trace contextRef="#ctx0" brushRef="#br0" timeOffset="41641.71">11819 7241 42383 0,'-11'-10'3776'0,"2"4"-3024"0,1 4-608 0,3 2-144 16,3 2 1280-16,2 0 240 0,2 2 32 0,-1 4 16 15,1 4-1568-15,4 7-432 0,3 3-16 0,5 4-16 16,1 2 192-16,2 5 32 0,4 4 16 0,1 6 0 0,3 1 224 0,1 5-192 15,4 4 192-15,-2-2-192 0,2-1-96 0,-2-3-16 16,-1-2 0-16,-3-4 0 0,-1-3-16 0,-2-7 0 16,-2-1 0-16,-3-3 0 15,-1-1-256-15,-2-4-64 0,-2-6-16 16,1 0-17792-16</inkml:trace>
  <inkml:trace contextRef="#ctx0" brushRef="#br0" timeOffset="42085.53">12587 7908 5519 0,'-5'0'496'0,"0"-3"-496"0,-1 3 0 0,2-2 0 15,3 2 8384-15,1-1 1568 0,1 1 320 0,-2-3 64 16,1-3-8064-16,0 0-1616 0,2-2-320 0,4 2-64 16,2-2-624-1,-1 4-128-15,3-1-32 0,1 1 0 0,0 3 64 16,3-1 16-16,2 2 0 0,0 0 0 0,0 2-496 0,2 2-96 0,-5 2-32 0,0-2 0 16,-2 4 480-16,-4 0 112 0,1 0 16 0,-5 2 0 0,-1 3 448 0,-5-1 0 15,-2 0 0-15,-5 2 0 0,-1 1 496 0,-4 1 32 16,-5 0 16-16,2 0 0 15,-2 0-64-15,-3 0-16 0,-3 5 0 0,-2-1 0 0,1 1-336 0,1-1-128 16,2-2 0-16,5 0 0 16,5-6-256-16,4-1-160 0,6-5-32 0,2 2 0 0,4-5 192 0,2 2 48 15,4 2 0-15,2-4 0 0,1 7 400 0,3 0 96 16,-1 1 16-16,0 3 0 0,-1 1-16 0,-1 1 0 16,0 1 0-16,-1 2 0 0,-1-1 32 0,-1 1 0 15,-1 0 0-15,-1 0 0 0,0-5-320 0,0-2 0 16,1-1 0-16,2-4 0 15,1-3-464-15,1-4-208 0,2-1-32 0,1-9-16272 0</inkml:trace>
  <inkml:trace contextRef="#ctx0" brushRef="#br0" timeOffset="42665.28">13278 6386 20271 0,'-11'-7'1792'0,"1"4"-1424"0,1-1-368 0,3 2 0 0,3 4 2208 15,0-2 368-15,-1 0 80 0,-2 0 16 0,-4 4-2112 0,-2-2-432 0,0 2-128 0,-2 0 0 0,4 4-192 0,-1 2-112 0,2 3-16 0,1-1-16 0,-1 4 336 0,-1 0 0 0,1 5 0 0,-1-1 0 16,3 0 0-16,-2 2-144 0,0 5 144 0,-3 2-160 15,1 0 368-15,-1 5 80 0,-2-2 16 0,2 2 0 16,0 1 864-16,-1-3 176 0,1 3 48 16,2-7 0-16,1 1-384 0,1-1-80 0,0 3-16 0,2-5 0 15,1-1-640-15,3-2-128 0,0 2-16 0,5-3-128 16,2-1 0-16,2-5 0 0,4-2 0 0,2-4-11280 16,3-2-2336-16</inkml:trace>
  <inkml:trace contextRef="#ctx0" brushRef="#br0" timeOffset="46150.78">13447 6609 27647 0,'0'0'2448'0,"2"0"-1952"0,-1 0-496 0,1 3 0 15,0-3 832-15,0 4 64 0,1-2 0 0,2 2 16 0,0 6-336 0,-1 2-80 0,1 0-16 0,-1 5 0 0,-4-1-128 0,-1 2-32 0,-3 4 0 0,-2-2 0 0,-3 2-320 0,-1-1 0 0,1-1 0 0,-5 2-10080 16,-1 3-1888-16</inkml:trace>
  <inkml:trace contextRef="#ctx0" brushRef="#br0" timeOffset="47383.51">15642 7426 8287 0,'-1'-2'736'0,"0"0"-592"0,0-2-144 0,-1 2 0 0,2 2 5248 0,0-3 1024 0,2 2 208 0,-1-3 48 0,1-1-4672 0,3-2-944 16,2 1-176-16,-1-3-32 0,-1 5-384 0,0 1-80 0,-2 0-16 0,-3 3 0 0,0 4 496 0,-5 5 112 16,-2 3 0-16,-7 4 16 0,-3 9-64 0,-5 7-16 15,-1 0 0-15,-6 9 0 0,-8 10-448 0,-10 8-80 16,-5 9-32-16,-4 0 0 0,1 0-80 0,-1-5 0 15,3-4-128-15,6-10 192 0,10-10-192 0,-2 2 0 16,-2 3 0-16,3-4 0 0,6-3 0 0,4-11 0 16,4-4 0-16,3-7 0 0,4-5-192 0,2-7-48 15,4-7 0-15,2-8-18192 0</inkml:trace>
  <inkml:trace contextRef="#ctx0" brushRef="#br0" timeOffset="47643.87">14968 7475 49759 0,'-8'-9'2208'0,"3"6"448"0,1-1-2128 0,3 2-528 0,3 2 0 16,1 2 0-1,1-1-752-15,1 2-256 0,3 3-48 0,3 1-16 0,5 8 736 0,5 7 144 0,4 9 16 0,1 8 16 16,0 3 160-16,1 5 0 0,2 0 0 0,-2 1 0 15,3 1 0-15,-2-3 0 0,-1 0 0 0,0-4 0 16,1-1 0-16,-5-7 0 0,-1 1 0 0,-1-7 128 31,-1 1-448-31,-2-3-96 0,-1-5-16 0,-2-4 0 0,-3-2-416 16,-1-5-96-16,-1-4-16 0,0-6-17600 0</inkml:trace>
  <inkml:trace contextRef="#ctx0" brushRef="#br0" timeOffset="48218.52">15971 7862 35935 0,'-5'3'3200'0,"2"-1"-2560"0,0-2-512 0,2 1-128 0,2 2 1344 0,-1-3 240 16,1 2 48-16,1-1 16 0,-1 4-1328 0,0 2-320 0,2 0 0 15,0 2 0-15,1-2 0 0,2 2 0 16,0-3 0-16,3 0 0 0,0 0 0 0,2-2 0 0,1 0 0 0,3-2 0 16,1-1-224-16,1-1-16 0,1 0 0 0,-3 0 0 15,-2-1 240-15,1 1-192 0,-2 0 192 16,-2 0-192-16,-4 4 192 0,-2-2 0 0,-4 2 0 15,-3 2 0-15,-2 0 0 0,-1 1 0 0,-2 3 128 0,-3-2-128 16,-2 2 144-16,-2 0-16 0,-1-1-128 0,0 1 192 16,0-1-192-16,-1 0 0 0,-1-2 0 15,1 2 0-15,2-3 0 0,0 1 0 0,-1-4 0 0,3 3 0 16,0-2 0-16,2-1 0 0,3-2-192 0,0 1 192 16,2 1-192-16,-1-2 192 0,-1 1-192 0,2 1 192 15,-1 1 0-15,2-1 0 0,0 1 0 0,2 1 0 0,2 1 0 16,1 2 0-16,2 0 0 0,2 2 0 0,1 3 0 0,3-4 0 15,3 5 0-15,1-2 0 0,3 3 0 0,2-2 0 16,2 0 0-16,1 2 0 0,1-3 0 0,0 2 0 16,0-2 0-16,0 1 0 0,-3 0 0 0,1 0 0 15,-3-1 0-15,-5 2 0 0,-4 1 0 0,-4 3 0 16,-4 1 0-16,-7 0 0 0,0 0 0 16,-5 0 0-16,-3 3 0 0,-4 0 0 0,0-2 0 15,-4-2 0-15,-2 2 0 0,-3 1 0 0,1-5 0 0,-1 0 0 16,4-3 0-16,-1-3 0 0,2-2 0 0,3-4 0 15,1-4 0-15,3-4-12096 16,2-2-2336-16</inkml:trace>
  <inkml:trace contextRef="#ctx0" brushRef="#br0" timeOffset="49300.65">13569 6189 8287 0,'-3'0'736'0,"2"0"-592"16,2 0-144-16,0-2 0 0,2 0-128 0,-1 2-64 0,3-2-16 0,2-2 0 0,2-2 208 0,5 0 160 0,2 0-32 0,3-1 0 0,-2 4 1152 0,0-1 208 0,-1 1 48 0,0 3 16 16,-1 0-80-16,1 3 0 0,0 1-16 0,-1 2 0 15,1 6-128-15,-1-1-32 0,-4-2 0 0,2 3 0 16,1 1-416-16,4 0-96 0,0 3-16 0,3 0 0 16,2 2-64-16,-1-1 0 0,0 0-16 0,-1 3 0 15,1 2-384-15,-1-2-80 0,-1 4-16 0,-2-2 0 16,0 4 176-16,-2 0 16 0,-1 2 16 0,-1 3 0 0,-3 0 544 15,-4-1 96-15,-1 2 32 0,-3 1 0 0,-2 0-480 0,-3 1-96 16,-3 1 0-16,-2-3-16 0,-1 3-352 0,-2-7-144 16,-1-3 128-16,-2 3-128 0,-1-2 0 0,-3 0 0 15,1 1 0-15,4-8 0 0,1-5 0 0,-1 4 0 16,-7 1 0-16,-3 4 0 0,-3-1-224 0,3-1 32 16,-1-2 0-16,4-3-10592 15,0-2-2112-15</inkml:trace>
  <inkml:trace contextRef="#ctx0" brushRef="#br0" timeOffset="50125.64">16540 6433 8287 0,'-6'0'736'0,"1"-3"-592"0,0 2-144 0,3 1 0 15,0 0 2944-15,1 1 544 0,0 2 112 0,-2-3 32 0,-2 2-2608 0,-1 2-512 0,0-2-96 0,-1 4-32 0,-1-2-384 0,0 2-144 0,-1 1 0 0,0 0 0 0,-2 2-400 0,-2 0-80 0,-2 1-16 0,0 2 0 16,-2 4 640-16,-1-3 0 0,0 2 0 0,-3 2 0 0,-2 4 1216 0,-1-2 320 16,-1 4 64-16,1 2 16 0,2 1 432 15,1 3 64-15,3 1 32 0,3 1 0 0,1 2-832 16,3-3-160-16,2 0-48 0,3-3 0 0,1-1-768 16,3-1-144-16,1 1-48 0,1-4 0 0,0-2-144 0,2 1 0 15,1 1 0-15,0-2 0 0,5 2 0 0,-1-3 0 16,-1-4 0-16,3 1 0 0,2-3-304 0,3 5 64 15,0-2 16-15,3-4 0 16,-1 2-1280-16,2-2-256 0,2-2-48 0,2 0-16 16,2 1-128-16,0-4-32 0,2 2 0 0,0 1-9568 0</inkml:trace>
  <inkml:trace contextRef="#ctx0" brushRef="#br0" timeOffset="50431.66">16766 6771 36863 0,'-3'5'1632'0,"-2"-1"336"0,0-1-1584 0,1 0-384 0,3 3 0 0,0-2 0 16,-1 2 432-16,-3 3 0 0,-1 7 0 0,-4 6 0 0,-1 3-432 0,0-1 0 15,0 0 0-15,1-4 0 0,3 1 0 0,0-5 0 16,3 0-128-16,1-1 128 16,1 1-1072-16,2-6-144 0,0-1-16 0,1 1-16 15,1 0-2128-15,1-3-416 0</inkml:trace>
  <inkml:trace contextRef="#ctx0" brushRef="#br0" timeOffset="50879.78">16893 6360 39615 0,'-7'-7'1760'0,"4"5"352"0,0 1-1680 0,3 1-432 0,3 3 0 0,0-3 0 16,2 3 224-16,3 1-32 0,3 2-16 0,5 4 0 16,4 0-624-16,2 4-112 0,-2 3-16 0,-2 1-16 15,0 1-544-15,-4 3-96 16,-1 1-32-16,-3 2 0 0,0 4 208 0,-4-1 32 0,0 3 16 0,-1 1 0 0,-1 0 704 16,-1 3 144-16,1-3 32 0,-1 1 0 0,-2 0 128 0,0-5 192 15,0-3-32-15,0 1-16 0,1-2 1216 0,0 5 240 16,1-3 64-16,-1-4 0 0,1-3-704 0,0-1-144 15,1 6-32-15,0-1 0 0,-1 1-608 0,0 0-176 16,-1-1 0-16,-3-5 0 0,0 1 0 0,-4-8 0 16,-1-2 0-16,-3-3-192 15,-1 0-1104-15,-5-2-240 0</inkml:trace>
  <inkml:trace contextRef="#ctx0" brushRef="#br0" timeOffset="51826.97">19347 7497 23039 0,'-1'-6'2048'0,"0"4"-1648"0,1 0-400 0,0 4 0 0,0 0 576 0,0-2 16 0,-2 1 16 16,0 2 0-16,-2 1 592 0,-1 4 112 0,-2 5 32 0,-2 3 0 0,-1 0-656 0,-1 5-128 0,-4 1-32 0,-2 2 0 0,-4 3-528 0,-5 2 0 0,-1 2 0 15,-4 0 0-15,-4 3 416 0,-3-1 32 0,-2-5 0 0,-3 1 0 16,0-6 544-16,-4 5 112 0,-4-4 32 0,-2-1 0 16,0-1-832-16,12-6-176 0,5-4-128 0,-2 1 192 15,-4-3-192-15,1-1 0 0,9-5 0 0,6-1-176 31,10-7-752-31,6-5-160 0</inkml:trace>
  <inkml:trace contextRef="#ctx0" brushRef="#br0" timeOffset="52075.48">18653 7520 44223 0,'-1'1'3936'0,"1"4"-3152"15,3 1-624-15,0 0-160 0,4-2 0 0,0 2 0 16,3 6 144-16,7 8-144 0,8 9 0 0,6 8 0 16,5 4 0-16,-3-2-192 0,-1 1 192 0,-1-1-208 15,-1 1 80-15,-3-4 128 0,0 1-224 0,-2-1 80 16,0 1 16-16,-3-1 0 0,0-2-160 0,-3 0-32 16,-2-6 0-16,-1-2 0 0,-1-4 16 0,-3-2 0 15,-1-3 0-15,-1-1 0 16,-1-2-304-16,-2-5-64 0,0-3-16 0,-2-2-16848 0</inkml:trace>
  <inkml:trace contextRef="#ctx0" brushRef="#br0" timeOffset="52499.91">19384 7836 29487 0,'-6'3'1296'0,"1"-3"288"0,3 3-1264 0,-1-3-320 0,3 3 0 16,0-2 0-16,1 2 128 0,-2-1-128 0,1 3 192 0,-1 1-192 0,-2 3 0 16,1 1 0-16,-1 0 0 0,0-2 0 0,-2 5 0 0,-1-4 0 15,-2 4 0-15,0-1 0 0,-2 1 512 0,0 0 128 16,0 0 48-16,-1 0 0 0,2-2 1040 0,-1 2 224 15,0 0 32-15,0 0 16 0,3 0-1328 0,-2 0-272 16,3-1-48-16,-1 0-16 0,1 1-336 0,1-3 0 16,1 2 0-16,0-2 0 0,3-2 0 0,0 0 144 15,2 1-144-15,0-3 0 0,2 0 256 0,2-2-48 16,0-1-16-16,2 0 0 0,0-2-192 0,2-1 0 16,0-1 0-16,1-2 0 0,-1 2 0 0,4-1 0 15,0-1 0-15,2-1 0 0,3 2 0 0,0 1 128 16,2-2-128-16,1 3 0 0,-1 0 208 0,1 0 0 15,0 3 0-15,-1-2 0 0,1 1-208 0,-3 1 0 16,-2 1 0-16,-2-2 0 0,-1-1 0 0,-1 2 0 0,-3-3-144 16,-1 0 144-1,-3 0-640-15,0-3-48 0,0 2 0 0,0-4-17296 0</inkml:trace>
  <inkml:trace contextRef="#ctx0" brushRef="#br0" timeOffset="52810.25">19709 7836 39615 0,'-12'0'1760'0,"3"3"352"0,1-2-1680 0,2 4-432 16,3-1 0-16,1-1 0 0,-1 2 224 0,-3 5-32 0,-3 6-16 0,-2 6 0 0,0 7-176 0,-3 2 0 0,3 1 0 0,0 3 0 0,0 3 0 0,-1 3 0 0,1-1 0 0,-3 5 0 0,2 0 176 0,-3-1 0 15,2-3 0-15,-1 0 0 0,0-5 80 0,-2 1 0 16,0-2 16-16,0 3 0 0,0-8-272 0,0 3 0 16,-1-2-208-16,3-5 80 0,0-2-48 0,3-6 0 15,3-4 0-15,5-7-18080 0</inkml:trace>
  <inkml:trace contextRef="#ctx0" brushRef="#br0" timeOffset="53787.04">20101 6388 21183 0,'-5'-2'1888'16,"2"0"-1504"-16,1 2-384 0,2 0 0 0,0 0 768 0,-1 0 96 0,0 0 16 0,-3 0 0 0,1 0-624 0,-1 0-128 0,3 0-128 0,-1 2 176 0,2 0-176 0,0 2 0 0,0 2-192 0,-1 0 192 16,-1 3 0-16,-1 1 0 0,-2 0 0 0,-1 2 0 0,-1 0 0 0,-4 4 0 0,-1 3 0 15,-1-2 0-15,-2 4 704 0,-1-2 256 0,-3 3 48 16,0 2 16-16,-2 0 512 0,-2 1 96 0,2 4 32 0,0-1 0 15,0 3-736-15,1-3-144 0,3 4-16 16,4-3-16-16,3-1-368 0,3-3-80 0,5-3-16 0,1 1 0 16,2-1-160-16,4-2-128 0,2 2 144 0,2-1-144 15,1-1 0-15,2-4 0 0,3 2-128 0,2-2 128 16,4 0-336-16,3-1 32 0,1-2 16 0,1-3-10720 16,2-1-2128-16</inkml:trace>
  <inkml:trace contextRef="#ctx0" brushRef="#br0" timeOffset="54177.38">20576 6567 24879 0,'-2'-2'2208'0,"-1"2"-1760"0,2 1-448 0,0 2 0 0,1 0 2048 0,0 2 320 0,0 1 64 0,-1 1 0 0,-1 6-1808 15,-1 7-368-15,-1 5-80 0,-2 2-16 0,0 1-160 0,-3 1 0 0,0-3 0 0,1-1 0 0,-1-3 0 0,0 0 0 0,2-3-128 0,1-3 128 0,1-3 0 0,2 2 0 0,2-2 0 0,2 0 0 16,3-3 0-16,1 0 0 0,2-1 0 0,2-1 0 16,1 2-560-1,0-2 16-15,1 3 0 0,1-1-14016 0</inkml:trace>
  <inkml:trace contextRef="#ctx0" brushRef="#br0" timeOffset="54732.61">20718 6114 32255 0,'-2'-4'2864'0,"1"4"-2288"0,1 0-576 0,1 2 0 0,0 0 1264 0,0 0 144 0,-1 4 16 0,4 0 16 0,0 4-1120 0,2 6-320 0,3 7 0 0,2 5 128 0,2 7-128 0,2-1 0 0,3 3 0 0,-1-1 0 0,4 5 0 0,-1-4 0 15,-1-1 0-15,1-1 0 0,3 7 0 0,1-3 128 16,0 2-128-16,-1-1 0 0,1-1 256 0,-3 0-48 16,-1-1 0-16,-6-3 0 0,0-3 368 0,-5-4 80 15,-3-1 16-15,-5-1 0 0,-2-1-288 0,-4 1-64 16,-3-1-16-16,-3 1 0 0,-2 2-176 0,-6-2-128 15,3-2 144-15,-5 2-144 0,-2-2-144 0,-6 2-128 16,-4 3-32-16,-4-5 0 0</inkml:trace>
  <inkml:trace contextRef="#ctx0" brushRef="#br0" timeOffset="61436.04">4861 7649 10127 0,'4'0'896'0,"1"-2"-704"15,-1 1-192-15,1-2 0 0,-1 3-608 0,2-3-160 0,4 0-16 0,6-4-16 0,4-2 624 0,4-6 176 0</inkml:trace>
  <inkml:trace contextRef="#ctx0" brushRef="#br0" timeOffset="62731.73">4851 7593 35935 0,'0'-4'3200'0,"0"1"-2560"0,2 3-512 0,0-2-128 0,0 1-144 0,1-2-48 0,2-1-16 15,1-2 0-15,0-4-304 0,3 2-48 0,-1-5-16 0,1 3 0 0,-3 2 320 0,-2 0 64 0,0 5 16 0,-3-2 0 16,-1 3-528-16,-1 2-128 0,-1 2 0 0,0 3-16 0,-2-2 576 0,0 5 112 0,1 0 32 0,-2-1 0 16,2 1 1472-16,0 0 288 0,0-2 64 0,2 3 16 15,0-3-240-15,2-1-64 0,0 1 0 0,3-1 0 16,1-1-704-16,0-1-128 0,3 2-48 0,2-1 0 15,1 0-144-15,2-2-16 0,-1 4-16 0,2 0 0 16,-1 4-208-16,1 3-144 0,0 3 192 0,-3 0-192 16,1 6 208-16,-3 3-64 0,-1 3-16 0,0 1 0 0,-1-1 0 15,-1-2 0-15,3-4 0 0,0 1 0 0,-1-1-128 16,3-1 0-16,1-1 0 0,0-2-176 0,-1-2 176 16,0-1 0-16,3 1 0 0,-2-3 0 0,2 0 0 15,-1 2 0-15,2-1 0 0,0-2 128 16,0-2-320-16,1 2-64 0,2 1-16 0,2-3 0 15,3-2-464-15,-2-2-96 0,0-1 0 0,0-2-16 16,-2-1-1648-16,2-2-320 0,-2-2-64 16,0-2-12240-16</inkml:trace>
  <inkml:trace contextRef="#ctx0" brushRef="#br0" timeOffset="63524.51">5759 7450 8287 0,'-3'-6'736'0,"1"2"-592"16,-1 1-144-16,2 0 0 0,1 3 976 0,0-2 176 0,0 1 16 0,-1-2 16 0,-1-1-720 0,1-2-144 0,-1 0-16 0,-1 0-16 0,2 0 768 0,0 2 160 0,1-2 16 0,-1 1 16 0,1 0-176 0,1 0-48 0,0 1 0 0,2-2 0 15,-1 0 128-15,0 0 0 0,2 2 16 0,0-2 0 16,1 2 528-16,-1-1 96 0,-1 4 32 0,1 1 0 15,-2-3-656-15,1 3-128 0,-2 0-16 0,0 3-16 16,-1 1-784-16,-1-2-224 0,0 4 0 0,-3 0 128 16,1 2-128-16,-4 2 0 0,1 2 0 0,-3 0 0 15,0 1 0-15,-3 0 0 0,-1 3 160 0,-2 2-160 16,-1 4 640-16,-1-2 16 0,-1 5 16 0,0 1 0 0,0 2-48 16,0 3-16-16,2 1 0 0,-1 3 0 0,2 5-224 15,-1 5-32-15,2 0-16 0,-1 2 0 0,3-3-80 16,-3 1 0-16,0 2-16 0,-1 3 0 0,-4 7-112 15,-1 0 0-15,0 4-128 0,-3-2 192 0,-1-2-192 0,-2 0 0 16,-2 0 128-16,2-3-128 0,2-1 256 0,0 0 0 16,2-2 0-16,-2 0 0 0,3-7-256 0,0 1-160 15,1-8 32-15,5-5 0 16,3-4-624-16,5-9-112 0</inkml:trace>
  <inkml:trace contextRef="#ctx0" brushRef="#br0" timeOffset="66428.92">6419 6664 1839 0,'2'-8'160'0,"-2"0"-160"0,0 0 0 16,0 3 0-16,0 4 2784 0,0-1 528 0,0-1 96 0,0 0 32 0,-1-1-2032 0,0-2-416 0,-3-1-80 0,-1 4-16 0,2 0-512 0,-4 0-96 0,1 4-32 0,1 1 0 0,0 1-256 0,2-2 0 15,-1 4 0-15,1-1-144 0,1-1 144 0,1 0-160 16,1 1 160-16,-2-2-160 0,2 4 160 0,0-2 0 16,-1 2 0-16,0 0 0 0,-1 2 400 0,-2 0 64 15,-1 2 16-15,-3 3 0 0,0 3 1008 0,-5 2 208 16,1 1 32-16,-4-1 16 0,-1 2-576 0,-3 2-112 16,-4 1-32-16,0-2 0 0,0 1-656 0,-2 0-144 15,-1 0-32-15,-1-2 0 0,3 2-192 0,3-3 0 0,5-4 128 0,6-2-128 16,3 1 192-16,2-2 0 0,3 3 0 0,3 1 0 15,1 3 448-15,2-1 96 0,-1 5 16 0,1-1 0 16,0 4-544-16,1 2-208 0,0 3 176 0,1 1-176 16,0 3 0-16,0-5 128 0,0-3-128 15,2-2 0-15,2-2 0 0,1-2 0 0,-4-5 0 0,2-3-160 16,2-1-112-16,1-2-32 0,-2 0 0 0,2-4 0 16,3 1-816-1,3-2-160-15,-1-1-48 0,0-2-7600 0,-2 0-1520 0</inkml:trace>
  <inkml:trace contextRef="#ctx0" brushRef="#br0" timeOffset="66782.34">6592 7042 39615 0,'-1'-3'1760'0,"0"0"352"0,-2 3-1680 0,3 0-432 0,0 0 0 0,0 3 0 0,1-2 192 0,-1 1-64 0,2 4 0 0,-2 1 0 0,0 3-128 0,0 2 0 16,-3 4 0-16,1 0-176 0,-1 3-448 0,1-1-80 0,-2 4-32 0,3-2-16240 0</inkml:trace>
  <inkml:trace contextRef="#ctx0" brushRef="#br0" timeOffset="67103.25">6812 6629 40543 0,'-4'-3'1792'0,"1"0"384"0,-1 3-1744 0,2 1-432 16,0 3 0-16,2-4 0 0,0 6 176 0,-1-2-48 15,0 5-128-15,-2 0 192 0,1 4-192 0,1 0-128 0,-1 0 128 0,2 0-18192 16</inkml:trace>
  <inkml:trace contextRef="#ctx0" brushRef="#br0" timeOffset="69241.81">6576 6680 15663 0,'-12'5'1392'0,"0"-1"-1120"0,6-1-272 0,4 0 0 0,-1-3 960 0,0 2 144 16,-6 2 32-16,-5 3 0 0,0 2-1472 0,0-5-304 0,4-2-48 0,8-2-16 0,3-4 1184 0,5-4 224 0,3-2 64 0,3 0 0 16,2 0 0-16,0 2 0 0,3-2 0 0,-3 0 0 15,1 4 624-15,-1-1 128 0,-2 2 16 0,-2 4 16 0,-1 1-48 16,-4 0-16-16,-2 1 0 0,-3 2 0 0,0 3-592 0,-2 0-112 15,-3 2-16-15,-2 0-16 0,-2 5-16 0,-2-3 0 16,-2-1 0-16,0 1 0 0,0 1-384 0,2-4-80 16,1-1-16-16,2-2 0 0,3-1-64 0,2-3-32 15,2 3 0-15,1-6 0 0,1 1-160 0,2 1 0 16,1-6 0-16,-1 4 0 0,1-2 128 0,-2 1-128 16,2-2 128-16,0 2-128 0,0 0 128 0,-2-1-128 15,-1 4 128-15,0 1-128 0,1-2 224 0,-2 2-32 16,0 0-16-16,0 0 0 0,0 0-32 0,-2 0 0 15,2 2 0-15,0-2 0 0,0 0-144 0,0 0 0 16,0 0 0-16,0-2 0 0,0 2 0 0,0 0 0 0,0 0 0 16,0 0 0-16,18-10 0 0,-12 4 0 0,0 2 0 0,0-2 0 15,2 1 0-15,-2 1 0 0,0 0 0 0,-1-1 0 16,-1 2 0-16,-1 2 0 0,0-2 0 0,-2 3 0 16,-1 0 0-16,0 0 0 0,-1 0 0 0,0 0 0 15,-1 3 0-15,0-3 0 0,0 0 0 0,0 1 0 16,1 1 160-16,0-2-160 0,0 0 192 0,1 0-192 15,0 0 224-15,0 0-64 0,0 0-16 0,0 0 0 16,0 0-144-16,0 0 192 0,0 0-192 0,0 0 192 16,21-10-32-16,-16 10 0 0,0-2 0 0,1-2 0 15,0 2-160-15,0-2 0 0,0 2 0 0,0 0 0 16,-1 0 0-16,0 2 0 0,-2-3 0 0,-1 3 0 0,0 0 0 16,-1 0 0-16,-1 3 0 0,0-3 0 0,0 0 0 15,0 1 208-15,0-1-16 0,0 0-16 0,0 0-176 16,0 0 0-16,0 0 0 0,0 0 0 0,0 0 144 0,0 0-144 15,0 0 160-15,23-7-160 0,-17 3 224 0,2 1-48 16,0-3-16-16,1 3 0 0,0-2-16 0,-1 0 0 16,0 2 0-16,-2-1 0 0,1 2-16 0,-2 0 0 15,-2 0 0-15,-1 2 0 0,1 4 0 0,-3-4 0 16,1 4 0-16,-2 1 0 0,1 0-128 0,-3 0 0 16,2 1 0-16,0 0 0 0,-2 0 0 0,2-2 0 15,1 2 0-15,0-2 0 0,1-2 0 0,1-1 0 16,0 2 0-16,1-3 0 0,2 0 0 0,0 0 192 15,2 0-192-15,0-4 192 0,3 2 176 0,0-1 32 16,0 2 16-16,-1-1 0 0,1-1-128 0,-1 2-32 0,0 1 0 16,0 1 0-16,-2 2-96 0,1 0-32 0,-2 2 0 15,0 1 0-15,-1 4-128 0,-1 0 0 0,-1 0 0 0,0 2 0 16,-2 1 0-16,0 3 0 0,1-4 0 0,-2 4 0 16,2-3 0-16,0 0 0 0,2 2 0 0,0-3 0 15,1 1 0-15,2-1 0 0,1 2 0 0,0 1 0 16,2-2 0-16,1 3 0 0,2-1 0 0,0 2 0 15,2 4 0-15,-1-1 0 0,1 5 0 0,-3-3 0 16,0-1 0-16,-1 5 0 0,1 0 0 0,-4 5 0 16,0-1 240-16,-5 4 64 0,0 4 16 0,-4 0 0 15,-2 0-320-15,-3-1 0 0,-1-6 0 0,-2-1 0 16,-1-3 0-16,-1-1 0 0,-2-1 0 0,1-5 0 16,0 1 0-16,-1-4 0 0,2 1 0 0,1-3 0 0,0-1 0 15,1-2 0-15,0 1 0 0,0-3 0 16,1 2 144-16,-2 0-144 0,0 1 0 0,-1 0 144 0,-2 0-144 0,1 0 0 15,-2 2 0-15,1 1 0 0,-1-1 0 0,-1 1-144 16,-2 0 144-16,-2 0-208 16,-2 0-1168-16,-1 0-224 0</inkml:trace>
  <inkml:trace contextRef="#ctx0" brushRef="#br0" timeOffset="71954.25">6620 10131 35007 0,'-3'-2'3120'0,"2"1"-2496"0,1 1-496 16,0 0-128-16,1 0 0 0,-1 0 0 0,-1-3-128 0,-2 2 128 0,-1-2-448 0,-2 1-16 0,0 1 0 0,-1-2 0 0,-2 3 464 0,0 0 0 0,-1 3 0 0,-1-3 0 15,-1 1 0-15,-3 1 0 0,-2 1 0 0,-3 1 0 16,-1-1 480-16,-4 1 192 0,-1 1 32 0,-3-1 16 16,-1 2 384-16,-2 0 80 0,0-2 16 0,-2-1 0 15,-2 0-704-15,-1-1-144 0,-1-2-32 0,-3-2 0 16,-1 2-144-16,-2-4-48 0,-1-1 0 0,-1 2 0 15,1-1-128-15,-7 0 0 0,-9-2 0 0,-1 0 0 0,11 3 160 16,-5 0-160-16,-6-1 192 0,-1 4-192 0,0 0 272 16,1 0-48-16,0 0-16 0,3 0 0 0,2 1 48 15,4 2 0-15,3-3 0 0,2 1 0 0,2 1-256 0,-1-2 0 16,3 3 0-16,-2-6 0 0,1 3 144 16,1-2-144-16,1 1 128 0,-1-2-128 0,3 2 0 0,3-2 0 15,2 1 0-15,2 1-176 0,0-2 176 0,1-1 0 16,1 2 0-16,2 0 0 0,4 0 0 0,-1 0 0 15,0-2 0-15,1 2 0 0,2 0 0 0,2 0 0 16,2 2 0-16,3 0 0 0,2 0 0 0,1 2 0 16,2-2 0-16,0 4 0 0,2-4 208 0,1 4-16 15,0-2-16-15,2 2 0 0,0-2-176 0,2 2 0 0,1 0 0 16,2 1 0-16,0-1 0 0,2-1 0 0,0 3 0 16,0 1 0-16,3 1 0 0,-2 2 0 0,1 3 0 0,2 0 0 15,-1 0 0-15,-1 3 0 0,1-2 0 0,-1 4 0 16,1-2 0-16,-2 1 0 0,0 0 0 0,-1 2 0 15,0 0 0-15,-1-1 0 0,1 1 0 0,-1-6 0 16,-1 0 0-16,1 0 0 0,0 6 0 0,-2 5 0 16,1 2 0-16,2 2 0 15,-1-5 0-15,1 4 0 0,1-1 0 0,-1 0 0 0,0 3 0 0,-1 2 0 16,-2 1 0-16,-1 1 0 0,1 1 0 0,-3-3 0 16,-3-3 0-16,0 0 0 0,-2 1 0 0,-1-3 0 15,-1-1 0-15,1-3 0 0,-3 3 144 0,-1-1-144 0,-1-1 0 16,-2-1 0-16,2-4 0 0,1-2 0 0,2-3 0 15,4-3 0-15,2-3 192 0,3-2-64 0,2-1 256 16,2-4 48-16,2 2 16 0,1-2 0 0,1 0-448 16,2 0 0-16,1 0 0 0,3-2 0 0,2 2 192 15,2 0-64-15,-1 0 0 0,3-3 0 0,2 6-128 16,0-3 0-16,4 0 0 0,3 2 0 0,2 2 0 0,6-3 0 16,4 4 0-16,6-1 0 0,2 0 0 0,7 2 0 15,5 0 0-15,4 0 0 0,3 0 0 0,3 0 0 16,2 1 0-16,0-1 0 0,0 1 0 0,1 2 0 15,-2 0 0-15,1-5 0 0,2 5 0 0,-2-3 0 16,-2 4 0-16,-3-4 0 0,0 3 0 0,0-3 0 16,3-2 0-16,-1 2 0 0,5 0 0 0,-1-2 128 15,3-2-128-15,-1-2 128 0,1 0 0 0,1-4 0 16,1 0 0-16,2 0 0 0,1 2-128 0,-5-2 0 0,-4-2 0 16,-2 2 0-16,-3 2 0 0,-5-2 0 0,-2 1 160 15,-7 3-160-15,-4 0 0 0,-7 3 0 0,-5-2 0 16,-6 2-144-16,-3-3 144 0,-4 0 128 0,-4 2-128 15,-3-1 176-15,-1-1-16 0,-5 3 0 0,0-6 0 16,-2 3 0-16,1-1-32 0,-1-1-128 0,2-1 192 0,-1-1-64 16,2 1 64-16,1-4 16 0,2 1 0 0,-1-2 0 15,0 0-48-15,0 2-16 0,0-4 0 0,0 4 0 16,-3-4-144-16,1 1 0 0,-4 0 0 0,1-4 0 16,-1 1 0-16,-1-1 0 0,-3 1 0 0,0-2 0 15,-2 5 256-15,0-6 112 0,-2 1 16 0,0-2 16 16,-3-2-208-16,0-5-32 0,-1-1-16 0,1-5 0 0,-1 3-16 15,3-5 0-15,3 0 0 0,-1-1 0 0,5 0 144 16,-1-3 32-16,3 1 0 0,-1-1 0 0,2-2-304 16,2-3 160-16,0-3-160 0,-2-1 128 0,1 3 16 15,-3 2 0-15,-1 7 0 0,-1 1 0 0,-1 1 16 16,-1 0 0-16,-3 5 0 0,-1 0 0 0,-1 6-160 16,-1-4 0-16,-2 5 0 0,-2-1 128 0,-1 3-128 15,-2-4 128-15,-1 2-128 0,0 2 128 0,0-3-128 0,-1 3-256 16,0 1 64-16,0 3-16064 15,3 1-3232-15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7D2AD-1459-3ED8-ACA6-1033401BC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AFE6B6-DB3C-DF9B-6F8C-BEAA47CCD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78C137-0936-2CE5-44BF-90E3F7B271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9692A-07FA-B0D5-7448-4C7CEC970D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F94F5-58D1-42ED-AB38-DD97D2E494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599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F94F5-58D1-42ED-AB38-DD97D2E494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24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283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46623-BF36-90F4-6441-79EC0BF5E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19C593-FDB8-5FDC-54BD-FD7A23E96D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A2C2AD-CE0F-766D-C300-0C75F2EF3B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1B53C-7459-364F-FD1C-C3CA001355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145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3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3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146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74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200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90E08-1D9A-DC8E-C984-36F32CF6F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9897A4-5A8C-E2EA-D0A9-594A238FBF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00F14A-A8A4-92F1-63CB-FCD8187C7B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11D16-1A55-82A9-8EDB-3E28490B47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735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A0583-6424-FE04-5FC1-1078398A4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5CC3D3-F3F8-C937-D383-049FBBE601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51E836-889C-7C1B-9987-AD9348E184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55B5C4-91CB-40F8-808B-590C57D954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985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511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156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7D2AD-1459-3ED8-ACA6-1033401BC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AFE6B6-DB3C-DF9B-6F8C-BEAA47CCD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78C137-0936-2CE5-44BF-90E3F7B271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9692A-07FA-B0D5-7448-4C7CEC970D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F94F5-58D1-42ED-AB38-DD97D2E494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807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customXml" Target="../ink/ink9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customXml" Target="../ink/ink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customXml" Target="../ink/ink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3" Type="http://schemas.openxmlformats.org/officeDocument/2006/relationships/image" Target="../media/image23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0" Type="http://schemas.openxmlformats.org/officeDocument/2006/relationships/customXml" Target="../ink/ink16.xml"/><Relationship Id="rId4" Type="http://schemas.openxmlformats.org/officeDocument/2006/relationships/customXml" Target="../ink/ink14.xml"/><Relationship Id="rId9" Type="http://schemas.openxmlformats.org/officeDocument/2006/relationships/image" Target="../media/image2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5" Type="http://schemas.openxmlformats.org/officeDocument/2006/relationships/customXml" Target="../ink/ink17.xml"/><Relationship Id="rId4" Type="http://schemas.openxmlformats.org/officeDocument/2006/relationships/image" Target="../media/image2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customXml" Target="../ink/ink18.xml"/><Relationship Id="rId7" Type="http://schemas.openxmlformats.org/officeDocument/2006/relationships/customXml" Target="../ink/ink20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customXml" Target="../ink/ink19.xml"/><Relationship Id="rId4" Type="http://schemas.openxmlformats.org/officeDocument/2006/relationships/image" Target="../media/image26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hyperlink" Target="https://thispersondoesnotexist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0.png"/><Relationship Id="rId7" Type="http://schemas.openxmlformats.org/officeDocument/2006/relationships/customXml" Target="../ink/ink2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4" Type="http://schemas.openxmlformats.org/officeDocument/2006/relationships/image" Target="../media/image2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customXml" Target="../ink/ink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ustomXml" Target="../ink/ink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customXml" Target="../ink/ink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5.xml"/><Relationship Id="rId3" Type="http://schemas.openxmlformats.org/officeDocument/2006/relationships/image" Target="../media/image12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290.png"/><Relationship Id="rId4" Type="http://schemas.openxmlformats.org/officeDocument/2006/relationships/image" Target="../media/image130.png"/><Relationship Id="rId9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6.xml"/><Relationship Id="rId3" Type="http://schemas.openxmlformats.org/officeDocument/2006/relationships/image" Target="../media/image12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32.png"/><Relationship Id="rId4" Type="http://schemas.openxmlformats.org/officeDocument/2006/relationships/image" Target="../media/image130.png"/><Relationship Id="rId9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8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customXml" Target="../ink/ink29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customXml" Target="../ink/ink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2.xml"/><Relationship Id="rId5" Type="http://schemas.openxmlformats.org/officeDocument/2006/relationships/image" Target="../media/image42.png"/><Relationship Id="rId4" Type="http://schemas.openxmlformats.org/officeDocument/2006/relationships/customXml" Target="../ink/ink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customXml" Target="../ink/ink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1824300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Machine Learning </a:t>
            </a:r>
            <a:r>
              <a:rPr lang="en-US" sz="4600"/>
              <a:t>Problem Formulation</a:t>
            </a:r>
            <a:br>
              <a:rPr lang="en-US" sz="4600" dirty="0"/>
            </a:br>
            <a:endParaRPr lang="en-US" sz="460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8974E87-434C-2D28-26DA-74B8081CBE01}"/>
                  </a:ext>
                </a:extLst>
              </p14:cNvPr>
              <p14:cNvContentPartPr/>
              <p14:nvPr/>
            </p14:nvContentPartPr>
            <p14:xfrm>
              <a:off x="10470240" y="326160"/>
              <a:ext cx="808560" cy="1376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8974E87-434C-2D28-26DA-74B8081CBE0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60880" y="316800"/>
                <a:ext cx="827280" cy="139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Dataset: Fisher Iris Dataset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52099" y="1163566"/>
            <a:ext cx="8229600" cy="1603659"/>
          </a:xfrm>
        </p:spPr>
        <p:txBody>
          <a:bodyPr>
            <a:normAutofit/>
          </a:bodyPr>
          <a:lstStyle/>
          <a:p>
            <a:r>
              <a:rPr lang="en-US" dirty="0"/>
              <a:t>Fisher (1936) used 150 measurements of flowers from 3 different species: Iris </a:t>
            </a:r>
            <a:r>
              <a:rPr lang="en-US" dirty="0" err="1"/>
              <a:t>setosa</a:t>
            </a:r>
            <a:r>
              <a:rPr lang="en-US" dirty="0"/>
              <a:t> (0), Iris </a:t>
            </a:r>
            <a:r>
              <a:rPr lang="en-US" dirty="0" err="1"/>
              <a:t>virginica</a:t>
            </a:r>
            <a:r>
              <a:rPr lang="en-US" dirty="0"/>
              <a:t> (1), Iris </a:t>
            </a:r>
            <a:r>
              <a:rPr lang="en-US" dirty="0" err="1"/>
              <a:t>versicolor</a:t>
            </a:r>
            <a:r>
              <a:rPr lang="en-US" dirty="0"/>
              <a:t> (2) collected by Anderson (1936)</a:t>
            </a:r>
          </a:p>
        </p:txBody>
      </p:sp>
      <p:sp>
        <p:nvSpPr>
          <p:cNvPr id="3" name="Rectangle 2"/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305389" y="2996705"/>
          <a:ext cx="60960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6C613015-3DB9-4B96-BB4C-2C060B9908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8" b="7353"/>
          <a:stretch/>
        </p:blipFill>
        <p:spPr bwMode="auto">
          <a:xfrm>
            <a:off x="9791331" y="2119195"/>
            <a:ext cx="2095500" cy="193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F962939-681E-4C6E-853C-A44AF5417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036" y="3462491"/>
            <a:ext cx="2343742" cy="175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CA2AE20-654D-4B62-AD6E-8FA5B4881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035" y="4716386"/>
            <a:ext cx="20955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DAB4FB4-BB80-5741-377A-AEB369D4BDE3}"/>
                  </a:ext>
                </a:extLst>
              </p14:cNvPr>
              <p14:cNvContentPartPr/>
              <p14:nvPr/>
            </p14:nvContentPartPr>
            <p14:xfrm>
              <a:off x="272160" y="2199600"/>
              <a:ext cx="7323480" cy="4045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DAB4FB4-BB80-5741-377A-AEB369D4BD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2800" y="2190240"/>
                <a:ext cx="7342200" cy="406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5634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Dataset: Fisher Iris Dataset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63566"/>
                <a:ext cx="8555806" cy="559273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Assume samples in data are </a:t>
                </a:r>
                <a:r>
                  <a:rPr lang="en-US" dirty="0" err="1"/>
                  <a:t>i.i.d</a:t>
                </a:r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Dataset notation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Linear algebra can represent all data</a:t>
                </a:r>
              </a:p>
              <a:p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0,1,2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×4</m:t>
                        </m:r>
                      </m:sup>
                    </m:sSup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   (</a:t>
                </a:r>
                <a:r>
                  <a:rPr lang="en-US" b="0" dirty="0">
                    <a:solidFill>
                      <a:schemeClr val="accent1"/>
                    </a:solidFill>
                  </a:rPr>
                  <a:t>design matrix</a:t>
                </a:r>
                <a:r>
                  <a:rPr lang="en-US" b="0" dirty="0">
                    <a:solidFill>
                      <a:schemeClr val="tx1"/>
                    </a:solidFill>
                  </a:rPr>
                  <a:t>)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63566"/>
                <a:ext cx="8555806" cy="5592733"/>
              </a:xfrm>
              <a:blipFill>
                <a:blip r:embed="rId2"/>
                <a:stretch>
                  <a:fillRect l="-1481" t="-1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335906" y="2633386"/>
          <a:ext cx="5635885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49CD4E2-1EA7-467A-B41C-6ECBC1A6CA88}"/>
              </a:ext>
            </a:extLst>
          </p:cNvPr>
          <p:cNvSpPr txBox="1"/>
          <p:nvPr/>
        </p:nvSpPr>
        <p:spPr>
          <a:xfrm>
            <a:off x="7952330" y="240302"/>
            <a:ext cx="3993899" cy="13234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F00DB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from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sklearn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F00DB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import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 datasets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iris =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datasets.load_iris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()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X =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iris.data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y =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iris.target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602923C-62BA-2369-DAB1-8D2B643F019B}"/>
                  </a:ext>
                </a:extLst>
              </p14:cNvPr>
              <p14:cNvContentPartPr/>
              <p14:nvPr/>
            </p14:nvContentPartPr>
            <p14:xfrm>
              <a:off x="150480" y="1553040"/>
              <a:ext cx="11867040" cy="4591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602923C-62BA-2369-DAB1-8D2B643F019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1120" y="1543680"/>
                <a:ext cx="11885760" cy="461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979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1A8A0-1DE2-C970-5716-11D1C4B29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C348437-74D6-9730-F1FE-BF22EB0A6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Dataset: Fisher Iris Dataset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C9066894-C923-A9F0-E6DD-670147C91A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63566"/>
                <a:ext cx="8555806" cy="559273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Assume samples in data are </a:t>
                </a:r>
                <a:r>
                  <a:rPr lang="en-US" dirty="0" err="1"/>
                  <a:t>i.i.d</a:t>
                </a:r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Dataset notation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endParaRPr lang="en-US" b="0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C9066894-C923-A9F0-E6DD-670147C91A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63566"/>
                <a:ext cx="8555806" cy="5592733"/>
              </a:xfrm>
              <a:blipFill>
                <a:blip r:embed="rId2"/>
                <a:stretch>
                  <a:fillRect l="-1481" t="-1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7907C2D9-6C82-130C-F940-6C74F2F1212E}"/>
              </a:ext>
            </a:extLst>
          </p:cNvPr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4815D81-1033-C9CD-7BF0-B576F1546E01}"/>
              </a:ext>
            </a:extLst>
          </p:cNvPr>
          <p:cNvGraphicFramePr>
            <a:graphicFrameLocks noGrp="1"/>
          </p:cNvGraphicFramePr>
          <p:nvPr/>
        </p:nvGraphicFramePr>
        <p:xfrm>
          <a:off x="6335906" y="2633386"/>
          <a:ext cx="5635885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4DD815E-96BB-D6E5-FAEA-5B245461ADE9}"/>
              </a:ext>
            </a:extLst>
          </p:cNvPr>
          <p:cNvSpPr txBox="1"/>
          <p:nvPr/>
        </p:nvSpPr>
        <p:spPr>
          <a:xfrm>
            <a:off x="7952330" y="240302"/>
            <a:ext cx="3993899" cy="13234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F00DB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from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sklearn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F00DB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import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 datasets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iris =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datasets.load_iris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()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X =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iris.data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y =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iris.target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B90A08-2502-A73C-A3B7-08505BC71CA3}"/>
              </a:ext>
            </a:extLst>
          </p:cNvPr>
          <p:cNvSpPr/>
          <p:nvPr/>
        </p:nvSpPr>
        <p:spPr>
          <a:xfrm>
            <a:off x="1672388" y="2755232"/>
            <a:ext cx="577517" cy="55080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F7E87D-0CEA-58D5-86AF-EA984F733EE3}"/>
              </a:ext>
            </a:extLst>
          </p:cNvPr>
          <p:cNvSpPr/>
          <p:nvPr/>
        </p:nvSpPr>
        <p:spPr>
          <a:xfrm>
            <a:off x="6559669" y="5101257"/>
            <a:ext cx="721895" cy="409073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A397E1-B4D7-0E24-EC2C-D96143DCBDFD}"/>
              </a:ext>
            </a:extLst>
          </p:cNvPr>
          <p:cNvSpPr/>
          <p:nvPr/>
        </p:nvSpPr>
        <p:spPr>
          <a:xfrm>
            <a:off x="7650898" y="5101257"/>
            <a:ext cx="4114800" cy="409073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0312FD-C73E-505E-1251-02366A78D7AB}"/>
              </a:ext>
            </a:extLst>
          </p:cNvPr>
          <p:cNvSpPr/>
          <p:nvPr/>
        </p:nvSpPr>
        <p:spPr>
          <a:xfrm>
            <a:off x="2322093" y="2755232"/>
            <a:ext cx="577517" cy="55080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5F83AF3-1C1C-8421-E1CF-D5FF55EE04C6}"/>
                  </a:ext>
                </a:extLst>
              </p:cNvPr>
              <p:cNvSpPr txBox="1"/>
              <p:nvPr/>
            </p:nvSpPr>
            <p:spPr>
              <a:xfrm>
                <a:off x="1684315" y="4995910"/>
                <a:ext cx="4462783" cy="5868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0" dirty="0">
                    <a:solidFill>
                      <a:schemeClr val="tx1"/>
                    </a:solidFill>
                  </a:rPr>
                  <a:t>Data point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800" b="0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e>
                            </m:d>
                          </m:sup>
                        </m:s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p>
                            <m:r>
                              <a:rPr lang="en-US" sz="28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(6)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5F83AF3-1C1C-8421-E1CF-D5FF55EE0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315" y="4995910"/>
                <a:ext cx="4462783" cy="586827"/>
              </a:xfrm>
              <a:prstGeom prst="rect">
                <a:avLst/>
              </a:prstGeom>
              <a:blipFill>
                <a:blip r:embed="rId3"/>
                <a:stretch>
                  <a:fillRect l="-2732" t="-3125" b="-26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EB8CC5AE-24FF-4E6C-7C5E-06349BD61686}"/>
              </a:ext>
            </a:extLst>
          </p:cNvPr>
          <p:cNvSpPr/>
          <p:nvPr/>
        </p:nvSpPr>
        <p:spPr>
          <a:xfrm>
            <a:off x="1720513" y="3499865"/>
            <a:ext cx="577517" cy="55080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167146-807F-8B95-C60B-303DCDD7A423}"/>
              </a:ext>
            </a:extLst>
          </p:cNvPr>
          <p:cNvSpPr/>
          <p:nvPr/>
        </p:nvSpPr>
        <p:spPr>
          <a:xfrm>
            <a:off x="2370218" y="3499865"/>
            <a:ext cx="2640182" cy="55080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75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1BA3F-B9BF-DC12-7470-62886DE4F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F07C211-ED9D-626F-0C15-EA2DC7C5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Dataset: Fisher Iris Dataset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BF50BA6D-A9E5-767B-4A26-6EC3053637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63566"/>
                <a:ext cx="8555806" cy="559273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Assume samples in data are </a:t>
                </a:r>
                <a:r>
                  <a:rPr lang="en-US" dirty="0" err="1"/>
                  <a:t>i.i.d</a:t>
                </a:r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Dataset notation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Linear algebra can represent all data</a:t>
                </a:r>
              </a:p>
              <a:p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0,1,2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×4</m:t>
                        </m:r>
                      </m:sup>
                    </m:sSup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   (</a:t>
                </a:r>
                <a:r>
                  <a:rPr lang="en-US" b="0" dirty="0">
                    <a:solidFill>
                      <a:srgbClr val="0070C0"/>
                    </a:solidFill>
                  </a:rPr>
                  <a:t>design matrix</a:t>
                </a:r>
                <a:r>
                  <a:rPr lang="en-US" b="0" dirty="0">
                    <a:solidFill>
                      <a:schemeClr val="tx1"/>
                    </a:solidFill>
                  </a:rPr>
                  <a:t>)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BF50BA6D-A9E5-767B-4A26-6EC3053637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63566"/>
                <a:ext cx="8555806" cy="5592733"/>
              </a:xfrm>
              <a:blipFill>
                <a:blip r:embed="rId2"/>
                <a:stretch>
                  <a:fillRect l="-1481" t="-1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8008140-5155-F7A6-EA93-73E2B7A72F1B}"/>
              </a:ext>
            </a:extLst>
          </p:cNvPr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3E52963-D2D4-DF79-AF51-36B1797DB00B}"/>
              </a:ext>
            </a:extLst>
          </p:cNvPr>
          <p:cNvGraphicFramePr>
            <a:graphicFrameLocks noGrp="1"/>
          </p:cNvGraphicFramePr>
          <p:nvPr/>
        </p:nvGraphicFramePr>
        <p:xfrm>
          <a:off x="6335906" y="2633386"/>
          <a:ext cx="5635885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FCB34F6-AB97-3108-0A30-50B12A736851}"/>
              </a:ext>
            </a:extLst>
          </p:cNvPr>
          <p:cNvSpPr txBox="1"/>
          <p:nvPr/>
        </p:nvSpPr>
        <p:spPr>
          <a:xfrm>
            <a:off x="7952330" y="240302"/>
            <a:ext cx="3993899" cy="13234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F00DB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from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sklearn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F00DB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import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 datasets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iris =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datasets.load_iris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()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X =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iris.data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y =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iris.target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880D7E-B872-BEC5-7AD7-99D26683D943}"/>
              </a:ext>
            </a:extLst>
          </p:cNvPr>
          <p:cNvSpPr/>
          <p:nvPr/>
        </p:nvSpPr>
        <p:spPr>
          <a:xfrm>
            <a:off x="564130" y="4969042"/>
            <a:ext cx="362301" cy="45314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E4B22-25EB-A88C-069C-72026AAF39C2}"/>
              </a:ext>
            </a:extLst>
          </p:cNvPr>
          <p:cNvSpPr/>
          <p:nvPr/>
        </p:nvSpPr>
        <p:spPr>
          <a:xfrm>
            <a:off x="6545179" y="3306035"/>
            <a:ext cx="721895" cy="254748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F1C679-3500-336A-C6B7-FC394082D4E5}"/>
              </a:ext>
            </a:extLst>
          </p:cNvPr>
          <p:cNvSpPr/>
          <p:nvPr/>
        </p:nvSpPr>
        <p:spPr>
          <a:xfrm>
            <a:off x="564130" y="5490459"/>
            <a:ext cx="362301" cy="45314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E393E6-8E59-B93C-FE31-BCBE28FC6094}"/>
              </a:ext>
            </a:extLst>
          </p:cNvPr>
          <p:cNvSpPr/>
          <p:nvPr/>
        </p:nvSpPr>
        <p:spPr>
          <a:xfrm>
            <a:off x="7652085" y="3306035"/>
            <a:ext cx="4114800" cy="254748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56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13DEE-ECEF-9E69-F015-E06930FDB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2DCD8-F9C4-09C7-924C-72E5BC8B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Data : Supervised vs Unsupervised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E14CA8-2AED-B37F-E1AF-1ECC24C6A7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4104810" cy="2039539"/>
              </a:xfrm>
            </p:spPr>
            <p:txBody>
              <a:bodyPr/>
              <a:lstStyle/>
              <a:p>
                <a:r>
                  <a:rPr lang="en-US" dirty="0"/>
                  <a:t>Supervised training data:</a:t>
                </a:r>
              </a:p>
              <a:p>
                <a:r>
                  <a:rPr lang="en-US" dirty="0"/>
                  <a:t>Pairs of input and output </a:t>
                </a:r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/>
                  <a:t>	</a:t>
                </a: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E14CA8-2AED-B37F-E1AF-1ECC24C6A7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4104810" cy="2039539"/>
              </a:xfrm>
              <a:blipFill>
                <a:blip r:embed="rId2"/>
                <a:stretch>
                  <a:fillRect l="-3120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98B022B0-6E82-18F1-4A00-6F3DB004B7C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36173" y="1113392"/>
                <a:ext cx="5703728" cy="2039539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Unupervised training data:</a:t>
                </a:r>
              </a:p>
              <a:p>
                <a:r>
                  <a:rPr lang="en-US" dirty="0"/>
                  <a:t>No output data (i.e., no answers!)</a:t>
                </a:r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      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/>
                  <a:t>	</a:t>
                </a: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98B022B0-6E82-18F1-4A00-6F3DB004B7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173" y="1113392"/>
                <a:ext cx="5703728" cy="2039539"/>
              </a:xfrm>
              <a:prstGeom prst="rect">
                <a:avLst/>
              </a:prstGeom>
              <a:blipFill>
                <a:blip r:embed="rId3"/>
                <a:stretch>
                  <a:fillRect l="-2246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A341404-A851-E69D-2A96-1B95DC8114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004195"/>
              </p:ext>
            </p:extLst>
          </p:nvPr>
        </p:nvGraphicFramePr>
        <p:xfrm>
          <a:off x="552099" y="3214684"/>
          <a:ext cx="442485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4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4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49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49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49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995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6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6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6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6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6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6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6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74CF357-896E-C3AD-3862-7A13E41354D1}"/>
              </a:ext>
            </a:extLst>
          </p:cNvPr>
          <p:cNvSpPr/>
          <p:nvPr/>
        </p:nvSpPr>
        <p:spPr>
          <a:xfrm>
            <a:off x="682995" y="3828550"/>
            <a:ext cx="620317" cy="231221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52A252-48E4-D0E3-995A-EC6448E7782B}"/>
              </a:ext>
            </a:extLst>
          </p:cNvPr>
          <p:cNvSpPr/>
          <p:nvPr/>
        </p:nvSpPr>
        <p:spPr>
          <a:xfrm>
            <a:off x="1528645" y="3828549"/>
            <a:ext cx="3317676" cy="2312213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0F523A7-22A8-709D-B923-F5420F2D69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476906"/>
              </p:ext>
            </p:extLst>
          </p:nvPr>
        </p:nvGraphicFramePr>
        <p:xfrm>
          <a:off x="6825471" y="3214684"/>
          <a:ext cx="353988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4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49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49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49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995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6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6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6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6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6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6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6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59F487B1-01DE-C9AC-E7BB-B2F14AF6A103}"/>
              </a:ext>
            </a:extLst>
          </p:cNvPr>
          <p:cNvSpPr/>
          <p:nvPr/>
        </p:nvSpPr>
        <p:spPr>
          <a:xfrm>
            <a:off x="6936573" y="3828549"/>
            <a:ext cx="3317676" cy="2312213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34D822C-DF1F-AF74-FE36-B12917061FE8}"/>
                  </a:ext>
                </a:extLst>
              </p14:cNvPr>
              <p14:cNvContentPartPr/>
              <p14:nvPr/>
            </p14:nvContentPartPr>
            <p14:xfrm>
              <a:off x="2563560" y="948600"/>
              <a:ext cx="6228360" cy="95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34D822C-DF1F-AF74-FE36-B12917061FE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54200" y="939240"/>
                <a:ext cx="6247080" cy="11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6965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5F5A0-833E-C65A-2949-CF10A69FE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D0CDC-A49A-21D5-4365-6C7BD172B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Data : Supervised vs Unsupervised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356538-987C-99FA-4F8A-CBFE09277C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4104810" cy="2039539"/>
              </a:xfrm>
            </p:spPr>
            <p:txBody>
              <a:bodyPr/>
              <a:lstStyle/>
              <a:p>
                <a:r>
                  <a:rPr lang="en-US" dirty="0"/>
                  <a:t>Supervised training data:</a:t>
                </a:r>
              </a:p>
              <a:p>
                <a:r>
                  <a:rPr lang="en-US" dirty="0"/>
                  <a:t>Pairs of input and output </a:t>
                </a:r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/>
                  <a:t>	</a:t>
                </a: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356538-987C-99FA-4F8A-CBFE09277C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4104810" cy="2039539"/>
              </a:xfrm>
              <a:blipFill>
                <a:blip r:embed="rId2"/>
                <a:stretch>
                  <a:fillRect l="-3120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FCA786C-A14F-84A2-C342-B38204B7CF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36173" y="1113392"/>
                <a:ext cx="5703728" cy="2039539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Unupervised training data:</a:t>
                </a:r>
              </a:p>
              <a:p>
                <a:r>
                  <a:rPr lang="en-US" dirty="0"/>
                  <a:t>No output data (i.e., no answers!)</a:t>
                </a:r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      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/>
                  <a:t>	</a:t>
                </a: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FCA786C-A14F-84A2-C342-B38204B7C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173" y="1113392"/>
                <a:ext cx="5703728" cy="2039539"/>
              </a:xfrm>
              <a:prstGeom prst="rect">
                <a:avLst/>
              </a:prstGeom>
              <a:blipFill>
                <a:blip r:embed="rId3"/>
                <a:stretch>
                  <a:fillRect l="-2246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36232AB-18B9-3878-0936-7140D3EBFF67}"/>
                  </a:ext>
                </a:extLst>
              </p14:cNvPr>
              <p14:cNvContentPartPr/>
              <p14:nvPr/>
            </p14:nvContentPartPr>
            <p14:xfrm>
              <a:off x="1008720" y="1862640"/>
              <a:ext cx="9543960" cy="3782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36232AB-18B9-3878-0936-7140D3EBFF6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9360" y="1853280"/>
                <a:ext cx="9562680" cy="380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31681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D07FC-A70E-27CF-C68C-E5F9D3949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D52A-B9FC-2371-FA30-A1A38434F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Tasks: Supervised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DA1111-422C-49AB-D1E7-14C351517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Supervised learning: Pairs of input and output in training data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endParaRPr lang="en-US" dirty="0"/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Classification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Output labels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where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discrete and order of values has no meaning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Regression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Output values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tx1"/>
                        </a:solidFill>
                      </a:rPr>
                      <m:t>, 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tx1"/>
                        </a:solidFill>
                      </a:rPr>
                      <m:t>where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usually continuous, order of values has meaning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78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C22F7B3-2360-6CE1-2EC2-6C67A8AD217E}"/>
                  </a:ext>
                </a:extLst>
              </p14:cNvPr>
              <p14:cNvContentPartPr/>
              <p14:nvPr/>
            </p14:nvContentPartPr>
            <p14:xfrm>
              <a:off x="205200" y="2899440"/>
              <a:ext cx="6637680" cy="3729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C22F7B3-2360-6CE1-2EC2-6C67A8AD217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5840" y="2890080"/>
                <a:ext cx="6656400" cy="374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8497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E3622-A3CC-184B-FB0E-04259DEAF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Task: Classification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051F6-E262-EAFA-AE6E-D3A6E60DF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41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Task: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Predict species label from first two input measurements</a:t>
                </a:r>
                <a:endParaRPr lang="en-US" sz="8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87B5FEC-BC8B-443F-9185-0C94C6B590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286568"/>
              </p:ext>
            </p:extLst>
          </p:nvPr>
        </p:nvGraphicFramePr>
        <p:xfrm>
          <a:off x="8624500" y="2991874"/>
          <a:ext cx="3381531" cy="2851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B05298C-65EE-454F-B233-0C5D067837C3}"/>
              </a:ext>
            </a:extLst>
          </p:cNvPr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ABBA50B-5C1E-41BD-99E0-8D850BDD0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8" b="7353"/>
          <a:stretch/>
        </p:blipFill>
        <p:spPr bwMode="auto">
          <a:xfrm>
            <a:off x="9910531" y="197531"/>
            <a:ext cx="2095500" cy="193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C8D7B488-B18D-44FF-9D4B-1E707AE54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9" y="2095171"/>
            <a:ext cx="5543901" cy="426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86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DE121-329B-05B8-72A2-CB68D31BB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73B733FE-9B5B-A8DE-2355-0A2D7670D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9" y="2095171"/>
            <a:ext cx="5543901" cy="426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97222B2-0A23-7C50-191F-1C771F1B79DA}"/>
                  </a:ext>
                </a:extLst>
              </p14:cNvPr>
              <p14:cNvContentPartPr/>
              <p14:nvPr/>
            </p14:nvContentPartPr>
            <p14:xfrm>
              <a:off x="3476520" y="3543480"/>
              <a:ext cx="5455440" cy="30628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97222B2-0A23-7C50-191F-1C771F1B79D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67160" y="3534120"/>
                <a:ext cx="5474160" cy="30816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4B499674-46F5-3594-6016-0EC64DAAE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Task: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141A1C-EBE7-F087-8201-19AD26DFAA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Nearest neighbor classification algorithm</a:t>
                </a:r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Find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closest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𝑛𝑒𝑤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 Then return it's label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141A1C-EBE7-F087-8201-19AD26DFAA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6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F417BAD-0267-E518-E744-8D63BC2126A3}"/>
              </a:ext>
            </a:extLst>
          </p:cNvPr>
          <p:cNvGraphicFramePr>
            <a:graphicFrameLocks noGrp="1"/>
          </p:cNvGraphicFramePr>
          <p:nvPr/>
        </p:nvGraphicFramePr>
        <p:xfrm>
          <a:off x="8624500" y="2991874"/>
          <a:ext cx="3381531" cy="2851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616B9FA8-9A50-61C0-1977-2ABA901C5C93}"/>
              </a:ext>
            </a:extLst>
          </p:cNvPr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C00EB98-6EF2-9F39-57A3-FD90B271C1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8" b="7353"/>
          <a:stretch/>
        </p:blipFill>
        <p:spPr bwMode="auto">
          <a:xfrm>
            <a:off x="9910531" y="197531"/>
            <a:ext cx="2095500" cy="193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26848B2-B2F8-44F1-184D-659A18EA4459}"/>
                  </a:ext>
                </a:extLst>
              </p14:cNvPr>
              <p14:cNvContentPartPr/>
              <p14:nvPr/>
            </p14:nvContentPartPr>
            <p14:xfrm>
              <a:off x="284400" y="2363400"/>
              <a:ext cx="11863800" cy="4325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6352363-736D-69F2-F22E-8E486EE4F8B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5040" y="2354040"/>
                <a:ext cx="11882520" cy="434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C9B4536-4212-E2D3-9ED2-8F7BC87AF156}"/>
                  </a:ext>
                </a:extLst>
              </p14:cNvPr>
              <p14:cNvContentPartPr/>
              <p14:nvPr/>
            </p14:nvContentPartPr>
            <p14:xfrm>
              <a:off x="8969040" y="6366960"/>
              <a:ext cx="442800" cy="2430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C9B4536-4212-E2D3-9ED2-8F7BC87AF15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959680" y="6357600"/>
                <a:ext cx="461520" cy="26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2909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3207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dirty="0"/>
              <a:t>Agent: Simple Input/Output Task</a:t>
            </a:r>
            <a:endParaRPr dirty="0"/>
          </a:p>
        </p:txBody>
      </p:sp>
      <p:sp>
        <p:nvSpPr>
          <p:cNvPr id="142" name="Google Shape;142;p3"/>
          <p:cNvSpPr/>
          <p:nvPr/>
        </p:nvSpPr>
        <p:spPr>
          <a:xfrm>
            <a:off x="4102101" y="2045222"/>
            <a:ext cx="3441692" cy="2720453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3"/>
          <p:cNvSpPr/>
          <p:nvPr/>
        </p:nvSpPr>
        <p:spPr>
          <a:xfrm>
            <a:off x="5282849" y="2169179"/>
            <a:ext cx="10541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t" anchorCtr="0">
            <a:noAutofit/>
          </a:bodyPr>
          <a:lstStyle/>
          <a:p>
            <a:pPr marL="3968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Agent</a:t>
            </a:r>
            <a:endParaRPr dirty="0"/>
          </a:p>
        </p:txBody>
      </p:sp>
      <p:sp>
        <p:nvSpPr>
          <p:cNvPr id="144" name="Google Shape;144;p3"/>
          <p:cNvSpPr/>
          <p:nvPr/>
        </p:nvSpPr>
        <p:spPr>
          <a:xfrm>
            <a:off x="729907" y="2976628"/>
            <a:ext cx="1578953" cy="83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ctr" anchorCtr="0">
            <a:noAutofit/>
          </a:bodyPr>
          <a:lstStyle/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145" name="Google Shape;145;p3"/>
          <p:cNvSpPr/>
          <p:nvPr/>
        </p:nvSpPr>
        <p:spPr>
          <a:xfrm>
            <a:off x="9337034" y="2917219"/>
            <a:ext cx="1943946" cy="95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ctr" anchorCtr="0">
            <a:noAutofit/>
          </a:bodyPr>
          <a:lstStyle/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Predicted</a:t>
            </a:r>
            <a:endParaRPr dirty="0">
              <a:solidFill>
                <a:srgbClr val="00B050"/>
              </a:solidFill>
            </a:endParaRPr>
          </a:p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Output</a:t>
            </a:r>
            <a:endParaRPr dirty="0">
              <a:solidFill>
                <a:srgbClr val="00B050"/>
              </a:solidFill>
            </a:endParaRPr>
          </a:p>
        </p:txBody>
      </p:sp>
      <p:cxnSp>
        <p:nvCxnSpPr>
          <p:cNvPr id="146" name="Google Shape;146;p3"/>
          <p:cNvCxnSpPr>
            <a:stCxn id="144" idx="3"/>
            <a:endCxn id="142" idx="1"/>
          </p:cNvCxnSpPr>
          <p:nvPr/>
        </p:nvCxnSpPr>
        <p:spPr>
          <a:xfrm>
            <a:off x="2308860" y="3392488"/>
            <a:ext cx="1793100" cy="12900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147" name="Google Shape;147;p3"/>
          <p:cNvCxnSpPr/>
          <p:nvPr/>
        </p:nvCxnSpPr>
        <p:spPr>
          <a:xfrm>
            <a:off x="7543793" y="3416039"/>
            <a:ext cx="1793241" cy="12961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148" name="Google Shape;148;p3"/>
          <p:cNvCxnSpPr/>
          <p:nvPr/>
        </p:nvCxnSpPr>
        <p:spPr>
          <a:xfrm>
            <a:off x="4800600" y="3422519"/>
            <a:ext cx="2192020" cy="6480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lg" len="lg"/>
          </a:ln>
        </p:spPr>
      </p:cxnSp>
      <p:sp>
        <p:nvSpPr>
          <p:cNvPr id="149" name="Google Shape;149;p3"/>
          <p:cNvSpPr/>
          <p:nvPr/>
        </p:nvSpPr>
        <p:spPr>
          <a:xfrm>
            <a:off x="5264718" y="2857424"/>
            <a:ext cx="1155377" cy="1143152"/>
          </a:xfrm>
          <a:prstGeom prst="roundRect">
            <a:avLst>
              <a:gd name="adj" fmla="val 28120"/>
            </a:avLst>
          </a:prstGeom>
          <a:solidFill>
            <a:srgbClr val="FFFFFF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48F76BF-912A-1CD9-C4B1-07F02155F460}"/>
                  </a:ext>
                </a:extLst>
              </p14:cNvPr>
              <p14:cNvContentPartPr/>
              <p14:nvPr/>
            </p14:nvContentPartPr>
            <p14:xfrm>
              <a:off x="904680" y="4235400"/>
              <a:ext cx="10101240" cy="14094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48F76BF-912A-1CD9-C4B1-07F02155F46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5320" y="4226040"/>
                <a:ext cx="10119960" cy="142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5224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3936494"/>
              </a:xfrm>
            </p:spPr>
            <p:txBody>
              <a:bodyPr/>
              <a:lstStyle/>
              <a:p>
                <a:r>
                  <a:rPr lang="en-US" dirty="0"/>
                  <a:t>Iris data example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∈{0, 1, 2}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Predict species label from input measurements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3936494"/>
              </a:xfrm>
              <a:blipFill>
                <a:blip r:embed="rId2"/>
                <a:stretch>
                  <a:fillRect l="-1217" t="-2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87B5FEC-BC8B-443F-9185-0C94C6B590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283035"/>
              </p:ext>
            </p:extLst>
          </p:nvPr>
        </p:nvGraphicFramePr>
        <p:xfrm>
          <a:off x="7818122" y="3302499"/>
          <a:ext cx="4153670" cy="2930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7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7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7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24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9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9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9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9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39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39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39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B05298C-65EE-454F-B233-0C5D067837C3}"/>
              </a:ext>
            </a:extLst>
          </p:cNvPr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2AACC5B-5C83-4836-8792-BDA99268A7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2099" y="3703536"/>
                <a:ext cx="5635885" cy="2590358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75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75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75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75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75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Performance measure?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Classification error rate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Fraction of times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in a given dataset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𝕝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2AACC5B-5C83-4836-8792-BDA99268A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9" y="3703536"/>
                <a:ext cx="5635885" cy="2590358"/>
              </a:xfrm>
              <a:prstGeom prst="rect">
                <a:avLst/>
              </a:prstGeom>
              <a:blipFill>
                <a:blip r:embed="rId3"/>
                <a:stretch>
                  <a:fillRect l="-2273" t="-6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C23D5D-A284-4381-B808-524DA7690625}"/>
                  </a:ext>
                </a:extLst>
              </p:cNvPr>
              <p:cNvSpPr txBox="1"/>
              <p:nvPr/>
            </p:nvSpPr>
            <p:spPr>
              <a:xfrm>
                <a:off x="7656394" y="168433"/>
                <a:ext cx="4315398" cy="1285480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C00000"/>
                    </a:solidFill>
                  </a:rPr>
                  <a:t>Notation alert: </a:t>
                </a:r>
                <a:r>
                  <a:rPr lang="en-US" sz="2400" b="0" dirty="0"/>
                  <a:t>Indicator function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𝕝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)=</m:t>
                    </m:r>
                    <m:d>
                      <m:dPr>
                        <m:begChr m:val="{"/>
                        <m:endChr m:val="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1  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if</m:t>
                            </m:r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is</m:t>
                            </m:r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true</m:t>
                            </m:r>
                          </m:e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0  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otherwise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C23D5D-A284-4381-B808-524DA76906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6394" y="168433"/>
                <a:ext cx="4315398" cy="1285480"/>
              </a:xfrm>
              <a:prstGeom prst="rect">
                <a:avLst/>
              </a:prstGeom>
              <a:blipFill>
                <a:blip r:embed="rId4"/>
                <a:stretch>
                  <a:fillRect l="-2113" t="-3286" r="-704"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C574D31-8016-5649-D844-D051BFB3365C}"/>
                  </a:ext>
                </a:extLst>
              </p14:cNvPr>
              <p14:cNvContentPartPr/>
              <p14:nvPr/>
            </p14:nvContentPartPr>
            <p14:xfrm>
              <a:off x="308520" y="847440"/>
              <a:ext cx="11616840" cy="5456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C574D31-8016-5649-D844-D051BFB3365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9160" y="838080"/>
                <a:ext cx="11635560" cy="547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3372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Task: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56AAFC-DDE8-47ED-B228-2E81590EBDCF}"/>
              </a:ext>
            </a:extLst>
          </p:cNvPr>
          <p:cNvSpPr txBox="1">
            <a:spLocks/>
          </p:cNvSpPr>
          <p:nvPr/>
        </p:nvSpPr>
        <p:spPr>
          <a:xfrm>
            <a:off x="552098" y="2520220"/>
            <a:ext cx="4168757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Example</a:t>
            </a:r>
          </a:p>
          <a:p>
            <a:r>
              <a:rPr lang="en-US" dirty="0">
                <a:solidFill>
                  <a:schemeClr val="tx1"/>
                </a:solidFill>
              </a:rPr>
              <a:t>Trying to see how much I should sell my car for. Looking up data from car websites, I find the </a:t>
            </a:r>
            <a:r>
              <a:rPr lang="en-US" dirty="0">
                <a:solidFill>
                  <a:srgbClr val="7030A0"/>
                </a:solidFill>
              </a:rPr>
              <a:t>mileage</a:t>
            </a:r>
            <a:r>
              <a:rPr lang="en-US" dirty="0">
                <a:solidFill>
                  <a:schemeClr val="tx1"/>
                </a:solidFill>
              </a:rPr>
              <a:t> for a set of cars and the selling </a:t>
            </a:r>
            <a:r>
              <a:rPr lang="en-US" dirty="0">
                <a:solidFill>
                  <a:srgbClr val="7030A0"/>
                </a:solidFill>
              </a:rPr>
              <a:t>price</a:t>
            </a:r>
            <a:r>
              <a:rPr lang="en-US" dirty="0">
                <a:solidFill>
                  <a:schemeClr val="tx1"/>
                </a:solidFill>
              </a:rPr>
              <a:t> for each car.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C7C50-03FA-9419-5378-4595EA2DD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297" y="2132947"/>
            <a:ext cx="5598904" cy="37562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ACF3F68-46A1-F410-30A9-EFB5A0DB4068}"/>
                  </a:ext>
                </a:extLst>
              </p14:cNvPr>
              <p14:cNvContentPartPr/>
              <p14:nvPr/>
            </p14:nvContentPartPr>
            <p14:xfrm>
              <a:off x="4649760" y="110520"/>
              <a:ext cx="6358320" cy="5766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ACF3F68-46A1-F410-30A9-EFB5A0DB40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96960" y="101160"/>
                <a:ext cx="7758720" cy="63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20A9F35-5EA3-F1E5-E226-AC8BB850F606}"/>
                  </a:ext>
                </a:extLst>
              </p14:cNvPr>
              <p14:cNvContentPartPr/>
              <p14:nvPr/>
            </p14:nvContentPartPr>
            <p14:xfrm>
              <a:off x="3278160" y="2216520"/>
              <a:ext cx="8362800" cy="4299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20A9F35-5EA3-F1E5-E226-AC8BB850F60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68800" y="2207160"/>
                <a:ext cx="8381520" cy="431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FC10899-0AF3-7CC1-2293-3C5B503E6DBC}"/>
                  </a:ext>
                </a:extLst>
              </p14:cNvPr>
              <p14:cNvContentPartPr/>
              <p14:nvPr/>
            </p14:nvContentPartPr>
            <p14:xfrm>
              <a:off x="9585720" y="5149440"/>
              <a:ext cx="30240" cy="569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FC10899-0AF3-7CC1-2293-3C5B503E6DB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576360" y="5140080"/>
                <a:ext cx="48960" cy="58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8778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E3622-A3CC-184B-FB0E-04259DEAF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Tasks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051F6-E262-EAFA-AE6E-D3A6E60DF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52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Tasks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61475" cy="2039539"/>
              </a:xfrm>
            </p:spPr>
            <p:txBody>
              <a:bodyPr/>
              <a:lstStyle/>
              <a:p>
                <a:r>
                  <a:rPr lang="en-US" dirty="0"/>
                  <a:t>Unsupervised learning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 ???</m:t>
                    </m:r>
                  </m:oMath>
                </a14:m>
                <a:endParaRPr lang="en-US" dirty="0"/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Training data has no output values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Tasks can vary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Often used to organize data for future (minimally) supervised learning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61475" cy="2039539"/>
              </a:xfrm>
              <a:blipFill>
                <a:blip r:embed="rId2"/>
                <a:stretch>
                  <a:fillRect l="-1168" t="-5090" b="-5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0DDABB3-F982-FE51-C746-AC76F30DB593}"/>
                  </a:ext>
                </a:extLst>
              </p14:cNvPr>
              <p14:cNvContentPartPr/>
              <p14:nvPr/>
            </p14:nvContentPartPr>
            <p14:xfrm>
              <a:off x="3769920" y="2143080"/>
              <a:ext cx="700200" cy="291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0DDABB3-F982-FE51-C746-AC76F30DB59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60560" y="2133720"/>
                <a:ext cx="718920" cy="31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32995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FC371-0F3F-B489-433E-E80BEB2D5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Task: Unsupervised Face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9DCEF-DF34-93CB-ECC1-E81CF13C2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https://thispersondoesnotexist.com/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212B17-290C-E7C0-BF90-FD753B70F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8" y="1868128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5FEB245-F996-D0E0-5169-E49DA2D88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090" y="186812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EF2EAF4-CF1C-0E4F-5A3A-8E954F6E9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910" y="402590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4EE2504-6604-81F8-0BE4-60BCDA655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713" y="194657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34D56ED-76D7-E318-DBF4-62CB0F126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92" y="402590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080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BDBE4-4CBD-DF3F-F9EE-43D3BC8A2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AAC96-A7C4-EE93-175A-18A669072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Tasks: Unsupervised Clustering (Photos)</a:t>
            </a:r>
          </a:p>
        </p:txBody>
      </p:sp>
      <p:pic>
        <p:nvPicPr>
          <p:cNvPr id="22" name="Content Placeholder 21" descr="A collage of a group of men&#10;&#10;Description automatically generated">
            <a:extLst>
              <a:ext uri="{FF2B5EF4-FFF2-40B4-BE49-F238E27FC236}">
                <a16:creationId xmlns:a16="http://schemas.microsoft.com/office/drawing/2014/main" id="{1873D91A-777A-E903-5534-0A9197E080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9" y="1112838"/>
            <a:ext cx="11055698" cy="5464311"/>
          </a:xfrm>
        </p:spPr>
      </p:pic>
    </p:spTree>
    <p:extLst>
      <p:ext uri="{BB962C8B-B14F-4D97-AF65-F5344CB8AC3E}">
        <p14:creationId xmlns:p14="http://schemas.microsoft.com/office/powerpoint/2010/main" val="22711131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BC5CE-61CD-8AF1-2F6F-962D5D2CD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CF5CD-9DEE-5C09-0D75-B18D13628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Tasks: Unsupervised Clustering (News)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45054E65-61FA-01D7-EE75-93DD4BEE3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709" y="994943"/>
            <a:ext cx="9943907" cy="5731939"/>
          </a:xfrm>
        </p:spPr>
      </p:pic>
    </p:spTree>
    <p:extLst>
      <p:ext uri="{BB962C8B-B14F-4D97-AF65-F5344CB8AC3E}">
        <p14:creationId xmlns:p14="http://schemas.microsoft.com/office/powerpoint/2010/main" val="25997021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ED49D43-C322-AAD0-4CF5-882E47CEC3B2}"/>
              </a:ext>
            </a:extLst>
          </p:cNvPr>
          <p:cNvGrpSpPr/>
          <p:nvPr/>
        </p:nvGrpSpPr>
        <p:grpSpPr>
          <a:xfrm>
            <a:off x="399369" y="5874159"/>
            <a:ext cx="5501350" cy="808519"/>
            <a:chOff x="399369" y="5874159"/>
            <a:chExt cx="5501350" cy="808519"/>
          </a:xfrm>
        </p:grpSpPr>
        <p:sp>
          <p:nvSpPr>
            <p:cNvPr id="9" name="AutoShape 7">
              <a:extLst>
                <a:ext uri="{FF2B5EF4-FFF2-40B4-BE49-F238E27FC236}">
                  <a16:creationId xmlns:a16="http://schemas.microsoft.com/office/drawing/2014/main" id="{4C46B3EA-6A79-1452-B6E8-4F9C444AF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677" y="5874159"/>
              <a:ext cx="3451121" cy="808519"/>
            </a:xfrm>
            <a:prstGeom prst="roundRect">
              <a:avLst>
                <a:gd name="adj" fmla="val 10912"/>
              </a:avLst>
            </a:prstGeom>
            <a:solidFill>
              <a:srgbClr val="9FB0D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10" name="AutoShape 7">
              <a:extLst>
                <a:ext uri="{FF2B5EF4-FFF2-40B4-BE49-F238E27FC236}">
                  <a16:creationId xmlns:a16="http://schemas.microsoft.com/office/drawing/2014/main" id="{8E885763-6AA4-53D8-D05C-8ED5B84B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7572" y="6017312"/>
              <a:ext cx="929149" cy="542381"/>
            </a:xfrm>
            <a:prstGeom prst="roundRect">
              <a:avLst>
                <a:gd name="adj" fmla="val 10912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11" name="AutoShape 7">
              <a:extLst>
                <a:ext uri="{FF2B5EF4-FFF2-40B4-BE49-F238E27FC236}">
                  <a16:creationId xmlns:a16="http://schemas.microsoft.com/office/drawing/2014/main" id="{19FDF15B-03A1-BDF6-84D5-E884C10FB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5920" y="6017312"/>
              <a:ext cx="929149" cy="542381"/>
            </a:xfrm>
            <a:prstGeom prst="roundRect">
              <a:avLst>
                <a:gd name="adj" fmla="val 10912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F33B56A1-A4BA-D50A-07D5-72208815250E}"/>
                    </a:ext>
                  </a:extLst>
                </p:cNvPr>
                <p:cNvSpPr txBox="1"/>
                <p:nvPr/>
              </p:nvSpPr>
              <p:spPr>
                <a:xfrm>
                  <a:off x="399369" y="6016809"/>
                  <a:ext cx="5501350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smtClean="0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0" smtClean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𝐳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0" smtClean="0"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acc>
                      </m:oMath>
                    </m:oMathPara>
                  </a14:m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F33B56A1-A4BA-D50A-07D5-7220881525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9369" y="6016809"/>
                  <a:ext cx="5501350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Tasks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61475" cy="2039539"/>
              </a:xfrm>
            </p:spPr>
            <p:txBody>
              <a:bodyPr/>
              <a:lstStyle/>
              <a:p>
                <a:r>
                  <a:rPr lang="en-US" dirty="0"/>
                  <a:t>Unsupervised learning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 ???</m:t>
                    </m:r>
                  </m:oMath>
                </a14:m>
                <a:endParaRPr lang="en-US" dirty="0"/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Training data has no output values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Tasks can vary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Often used to organize data for future (minimally) supervised learning </a:t>
                </a: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Example: Unsupervised autoencoder </a:t>
                </a: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Random</a:t>
                </a:r>
                <a:r>
                  <a:rPr lang="en-US" dirty="0">
                    <a:solidFill>
                      <a:schemeClr val="tx1"/>
                    </a:solidFill>
                  </a:rPr>
                  <a:t> image generation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61475" cy="2039539"/>
              </a:xfrm>
              <a:blipFill>
                <a:blip r:embed="rId4"/>
                <a:stretch>
                  <a:fillRect l="-1168" t="-5090" b="-89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FC82358E-937F-F480-3B27-9A866B49EF87}"/>
              </a:ext>
            </a:extLst>
          </p:cNvPr>
          <p:cNvGrpSpPr/>
          <p:nvPr/>
        </p:nvGrpSpPr>
        <p:grpSpPr>
          <a:xfrm>
            <a:off x="166527" y="4883778"/>
            <a:ext cx="5958969" cy="808519"/>
            <a:chOff x="166527" y="4883778"/>
            <a:chExt cx="5958969" cy="808519"/>
          </a:xfrm>
        </p:grpSpPr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id="{D394AA4B-4C5B-7707-F00D-6D7E2111A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677" y="4883778"/>
              <a:ext cx="3451121" cy="808519"/>
            </a:xfrm>
            <a:prstGeom prst="roundRect">
              <a:avLst>
                <a:gd name="adj" fmla="val 10912"/>
              </a:avLst>
            </a:prstGeom>
            <a:solidFill>
              <a:srgbClr val="9FB0D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1E53E94-1984-85E1-A60E-920BA7D20584}"/>
                    </a:ext>
                  </a:extLst>
                </p:cNvPr>
                <p:cNvSpPr txBox="1"/>
                <p:nvPr/>
              </p:nvSpPr>
              <p:spPr>
                <a:xfrm>
                  <a:off x="166527" y="5026427"/>
                  <a:ext cx="5958969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          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             → 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acc>
                      </m:oMath>
                    </m:oMathPara>
                  </a14:m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1E53E94-1984-85E1-A60E-920BA7D205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527" y="5026427"/>
                  <a:ext cx="5958969" cy="5232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0902C9-6013-EE85-D727-B73E433A3601}"/>
              </a:ext>
            </a:extLst>
          </p:cNvPr>
          <p:cNvGrpSpPr/>
          <p:nvPr/>
        </p:nvGrpSpPr>
        <p:grpSpPr>
          <a:xfrm>
            <a:off x="7674082" y="6017060"/>
            <a:ext cx="3549445" cy="542884"/>
            <a:chOff x="8214855" y="6016809"/>
            <a:chExt cx="3549445" cy="542884"/>
          </a:xfrm>
        </p:grpSpPr>
        <p:sp>
          <p:nvSpPr>
            <p:cNvPr id="12" name="AutoShape 7">
              <a:extLst>
                <a:ext uri="{FF2B5EF4-FFF2-40B4-BE49-F238E27FC236}">
                  <a16:creationId xmlns:a16="http://schemas.microsoft.com/office/drawing/2014/main" id="{A6ED2CC9-59E4-A54C-B858-F2C4351FE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2047" y="6017312"/>
              <a:ext cx="929149" cy="542381"/>
            </a:xfrm>
            <a:prstGeom prst="roundRect">
              <a:avLst>
                <a:gd name="adj" fmla="val 10912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98D9226-AFAA-1BA8-567D-1C5BE21F282D}"/>
                    </a:ext>
                  </a:extLst>
                </p:cNvPr>
                <p:cNvSpPr txBox="1"/>
                <p:nvPr/>
              </p:nvSpPr>
              <p:spPr>
                <a:xfrm>
                  <a:off x="8214855" y="6016809"/>
                  <a:ext cx="3549445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𝐳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0" smtClean="0">
                                <a:latin typeface="Cambria Math" panose="02040503050406030204" pitchFamily="18" charset="0"/>
                              </a:rPr>
                              <m:t>𝐳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acc>
                      </m:oMath>
                    </m:oMathPara>
                  </a14:m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98D9226-AFAA-1BA8-567D-1C5BE21F28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4855" y="6016809"/>
                  <a:ext cx="3549445" cy="52322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A289BBB-EEDB-D0BD-6B24-1EE33CCDC24B}"/>
                  </a:ext>
                </a:extLst>
              </p14:cNvPr>
              <p14:cNvContentPartPr/>
              <p14:nvPr/>
            </p14:nvContentPartPr>
            <p14:xfrm>
              <a:off x="829800" y="11160"/>
              <a:ext cx="9061920" cy="6586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A289BBB-EEDB-D0BD-6B24-1EE33CCDC24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0440" y="1800"/>
                <a:ext cx="9080640" cy="660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3478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Tasks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61475" cy="2039539"/>
              </a:xfrm>
            </p:spPr>
            <p:txBody>
              <a:bodyPr/>
              <a:lstStyle/>
              <a:p>
                <a:r>
                  <a:rPr lang="en-US" dirty="0"/>
                  <a:t>Unsupervised learning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 ???</m:t>
                    </m:r>
                  </m:oMath>
                </a14:m>
                <a:endParaRPr lang="en-US" dirty="0"/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Training data has no output values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Tasks can vary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Often used to organize data for future (minimally) supervised learning </a:t>
                </a: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Example: Text Generation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61475" cy="2039539"/>
              </a:xfrm>
              <a:blipFill>
                <a:blip r:embed="rId3"/>
                <a:stretch>
                  <a:fillRect l="-1168" t="-5090" b="-89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D95168D-5292-29C4-A587-584BABC84075}"/>
                  </a:ext>
                </a:extLst>
              </p14:cNvPr>
              <p14:cNvContentPartPr/>
              <p14:nvPr/>
            </p14:nvContentPartPr>
            <p14:xfrm>
              <a:off x="6652800" y="537840"/>
              <a:ext cx="5181120" cy="3089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D95168D-5292-29C4-A587-584BABC8407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43440" y="528480"/>
                <a:ext cx="5199840" cy="310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86946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F9B0F-2570-1933-E51E-F667C5B65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Vocab pause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4B6B0-C16A-E8B3-D67F-0F042D6E5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3469295" cy="5110641"/>
          </a:xfrm>
        </p:spPr>
        <p:txBody>
          <a:bodyPr/>
          <a:lstStyle/>
          <a:p>
            <a:r>
              <a:rPr lang="en-US" sz="2400" dirty="0"/>
              <a:t>Task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Prediction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Inference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Hypothesis function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Classification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Regression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3F6B94A-1BE0-E6F7-A261-1E2634735CDA}"/>
              </a:ext>
            </a:extLst>
          </p:cNvPr>
          <p:cNvSpPr txBox="1">
            <a:spLocks/>
          </p:cNvSpPr>
          <p:nvPr/>
        </p:nvSpPr>
        <p:spPr>
          <a:xfrm>
            <a:off x="4361352" y="635212"/>
            <a:ext cx="3469295" cy="511064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Experience/Data</a:t>
            </a:r>
          </a:p>
          <a:p>
            <a:r>
              <a:rPr lang="en-US" sz="2400" dirty="0">
                <a:solidFill>
                  <a:schemeClr val="tx1"/>
                </a:solidFill>
              </a:rPr>
              <a:t>Input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Input feature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Measurement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Attribute</a:t>
            </a:r>
          </a:p>
          <a:p>
            <a:r>
              <a:rPr lang="en-US" sz="2400" dirty="0">
                <a:solidFill>
                  <a:schemeClr val="tx1"/>
                </a:solidFill>
              </a:rPr>
              <a:t>Output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Target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Class/category/label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True output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Measured output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Predicted output</a:t>
            </a:r>
          </a:p>
          <a:p>
            <a:r>
              <a:rPr lang="en-US" sz="2400" dirty="0">
                <a:solidFill>
                  <a:schemeClr val="tx1"/>
                </a:solidFill>
              </a:rPr>
              <a:t>Supervised</a:t>
            </a:r>
          </a:p>
          <a:p>
            <a:r>
              <a:rPr lang="en-US" sz="2400" dirty="0">
                <a:solidFill>
                  <a:schemeClr val="tx1"/>
                </a:solidFill>
              </a:rPr>
              <a:t>Unsupervised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99E064A-9083-CAF0-A396-0C13F2D1658C}"/>
              </a:ext>
            </a:extLst>
          </p:cNvPr>
          <p:cNvSpPr txBox="1">
            <a:spLocks/>
          </p:cNvSpPr>
          <p:nvPr/>
        </p:nvSpPr>
        <p:spPr>
          <a:xfrm>
            <a:off x="8457234" y="635214"/>
            <a:ext cx="3469295" cy="34451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Performance Measure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Objective function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Classification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Error rate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Accuracy rate</a:t>
            </a:r>
          </a:p>
          <a:p>
            <a:r>
              <a:rPr lang="en-US" sz="2400" dirty="0">
                <a:solidFill>
                  <a:schemeClr val="tx1"/>
                </a:solidFill>
              </a:rPr>
              <a:t>Regression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Mean squared error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4E9AE3-F9D6-86CF-40E1-4D54D1BE0151}"/>
              </a:ext>
            </a:extLst>
          </p:cNvPr>
          <p:cNvSpPr txBox="1">
            <a:spLocks/>
          </p:cNvSpPr>
          <p:nvPr/>
        </p:nvSpPr>
        <p:spPr>
          <a:xfrm>
            <a:off x="8457234" y="4248569"/>
            <a:ext cx="3469295" cy="22423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Training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Model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Model structure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Model parameters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B8CD7A2-8806-8150-D482-9399601647D6}"/>
                  </a:ext>
                </a:extLst>
              </p14:cNvPr>
              <p14:cNvContentPartPr/>
              <p14:nvPr/>
            </p14:nvContentPartPr>
            <p14:xfrm>
              <a:off x="334440" y="1143000"/>
              <a:ext cx="8542440" cy="5110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B8CD7A2-8806-8150-D482-9399601647D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5080" y="1133640"/>
                <a:ext cx="8561160" cy="512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548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C70C3-85C0-2D16-2434-592F912B8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6261656" cy="627812"/>
          </a:xfrm>
        </p:spPr>
        <p:txBody>
          <a:bodyPr/>
          <a:lstStyle/>
          <a:p>
            <a:r>
              <a:rPr lang="en-US" dirty="0"/>
              <a:t>Task Input and Output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D56F4-D7D1-1101-BAD4-A44706BFA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549" y="1987136"/>
            <a:ext cx="4660901" cy="469874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Iris classification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Traffic prediction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Image classification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Image denoising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Text to image generation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Face generation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487FF7C-FF04-3B00-EE2E-434F5FD416C6}"/>
              </a:ext>
            </a:extLst>
          </p:cNvPr>
          <p:cNvSpPr txBox="1">
            <a:spLocks/>
          </p:cNvSpPr>
          <p:nvPr/>
        </p:nvSpPr>
        <p:spPr>
          <a:xfrm>
            <a:off x="4567988" y="1201074"/>
            <a:ext cx="3056021" cy="7860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</a:rPr>
              <a:t>Task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C800618-715D-2ADB-1B2F-AC53BAEF7DDB}"/>
              </a:ext>
            </a:extLst>
          </p:cNvPr>
          <p:cNvSpPr txBox="1">
            <a:spLocks/>
          </p:cNvSpPr>
          <p:nvPr/>
        </p:nvSpPr>
        <p:spPr>
          <a:xfrm>
            <a:off x="954504" y="1201074"/>
            <a:ext cx="3056021" cy="7860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</a:rPr>
              <a:t>Input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E2F7DD8-BA48-02B5-2562-11501E35EEB6}"/>
              </a:ext>
            </a:extLst>
          </p:cNvPr>
          <p:cNvSpPr txBox="1">
            <a:spLocks/>
          </p:cNvSpPr>
          <p:nvPr/>
        </p:nvSpPr>
        <p:spPr>
          <a:xfrm>
            <a:off x="8289757" y="1201074"/>
            <a:ext cx="3056021" cy="7860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</a:rPr>
              <a:t>Output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48ABFD-C069-2F24-B245-13EB503D4AB8}"/>
              </a:ext>
            </a:extLst>
          </p:cNvPr>
          <p:cNvSpPr txBox="1">
            <a:spLocks/>
          </p:cNvSpPr>
          <p:nvPr/>
        </p:nvSpPr>
        <p:spPr>
          <a:xfrm>
            <a:off x="152063" y="1987135"/>
            <a:ext cx="4660901" cy="46987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Petal measurements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Time of day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Image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Image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Text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???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60B92B4-D03B-336C-9C29-95D5AD651CF8}"/>
              </a:ext>
            </a:extLst>
          </p:cNvPr>
          <p:cNvSpPr txBox="1">
            <a:spLocks/>
          </p:cNvSpPr>
          <p:nvPr/>
        </p:nvSpPr>
        <p:spPr>
          <a:xfrm>
            <a:off x="7487316" y="1987134"/>
            <a:ext cx="4660901" cy="46987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Category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Traffic Volume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Category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Image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Image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Image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C878053-58FC-9ABE-4B00-7D27EC5C2AF5}"/>
                  </a:ext>
                </a:extLst>
              </p14:cNvPr>
              <p14:cNvContentPartPr/>
              <p14:nvPr/>
            </p14:nvContentPartPr>
            <p14:xfrm>
              <a:off x="4188600" y="1737360"/>
              <a:ext cx="1015200" cy="23839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C878053-58FC-9ABE-4B00-7D27EC5C2AF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79240" y="1728000"/>
                <a:ext cx="1033920" cy="240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68043B5-81ED-DEF9-32A7-83FC57861D06}"/>
                  </a:ext>
                </a:extLst>
              </p14:cNvPr>
              <p14:cNvContentPartPr/>
              <p14:nvPr/>
            </p14:nvContentPartPr>
            <p14:xfrm>
              <a:off x="3563640" y="5751000"/>
              <a:ext cx="4494600" cy="498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68043B5-81ED-DEF9-32A7-83FC57861D0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54280" y="5741640"/>
                <a:ext cx="4513320" cy="51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56391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E3622-A3CC-184B-FB0E-04259DEAF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and ML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051F6-E262-EAFA-AE6E-D3A6E60DF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360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D5B3C-4FE3-4C57-3F0E-27C855F59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5">
            <a:extLst>
              <a:ext uri="{FF2B5EF4-FFF2-40B4-BE49-F238E27FC236}">
                <a16:creationId xmlns:a16="http://schemas.microsoft.com/office/drawing/2014/main" id="{0CA5498B-4CDB-1564-596B-BBDF2AC836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Ins="132077">
            <a:no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23557" name="AutoShape 7">
            <a:extLst>
              <a:ext uri="{FF2B5EF4-FFF2-40B4-BE49-F238E27FC236}">
                <a16:creationId xmlns:a16="http://schemas.microsoft.com/office/drawing/2014/main" id="{20090526-8A13-73E1-1A6F-D98FE5808C2B}"/>
              </a:ext>
            </a:extLst>
          </p:cNvPr>
          <p:cNvSpPr>
            <a:spLocks/>
          </p:cNvSpPr>
          <p:nvPr/>
        </p:nvSpPr>
        <p:spPr bwMode="auto">
          <a:xfrm>
            <a:off x="4236572" y="4432076"/>
            <a:ext cx="3441692" cy="2217496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59" name="Rectangle 9">
                <a:extLst>
                  <a:ext uri="{FF2B5EF4-FFF2-40B4-BE49-F238E27FC236}">
                    <a16:creationId xmlns:a16="http://schemas.microsoft.com/office/drawing/2014/main" id="{26EB68F9-1F43-0E45-6EED-400CBE408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4684" y="4566940"/>
                <a:ext cx="3079370" cy="4699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6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Prediction: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32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𝐱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3559" name="Rectangle 9">
                <a:extLst>
                  <a:ext uri="{FF2B5EF4-FFF2-40B4-BE49-F238E27FC236}">
                    <a16:creationId xmlns:a16="http://schemas.microsoft.com/office/drawing/2014/main" id="{26EB68F9-1F43-0E45-6EED-400CBE408E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4684" y="4566940"/>
                <a:ext cx="3079370" cy="469900"/>
              </a:xfrm>
              <a:prstGeom prst="rect">
                <a:avLst/>
              </a:prstGeom>
              <a:blipFill>
                <a:blip r:embed="rId3"/>
                <a:stretch>
                  <a:fillRect l="-1646" t="-26316" b="-52632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66" name="Rectangle 20">
            <a:extLst>
              <a:ext uri="{FF2B5EF4-FFF2-40B4-BE49-F238E27FC236}">
                <a16:creationId xmlns:a16="http://schemas.microsoft.com/office/drawing/2014/main" id="{65310034-78FD-C0D7-CF7E-D9EA38A6C8E0}"/>
              </a:ext>
            </a:extLst>
          </p:cNvPr>
          <p:cNvSpPr>
            <a:spLocks/>
          </p:cNvSpPr>
          <p:nvPr/>
        </p:nvSpPr>
        <p:spPr bwMode="auto">
          <a:xfrm>
            <a:off x="864378" y="5193000"/>
            <a:ext cx="1578953" cy="831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</a:t>
            </a:r>
          </a:p>
        </p:txBody>
      </p:sp>
      <p:sp>
        <p:nvSpPr>
          <p:cNvPr id="23567" name="Rectangle 21">
            <a:extLst>
              <a:ext uri="{FF2B5EF4-FFF2-40B4-BE49-F238E27FC236}">
                <a16:creationId xmlns:a16="http://schemas.microsoft.com/office/drawing/2014/main" id="{616E44F1-BD3E-2298-92C7-68EB0872AB7B}"/>
              </a:ext>
            </a:extLst>
          </p:cNvPr>
          <p:cNvSpPr>
            <a:spLocks/>
          </p:cNvSpPr>
          <p:nvPr/>
        </p:nvSpPr>
        <p:spPr bwMode="auto">
          <a:xfrm>
            <a:off x="9471505" y="5133591"/>
            <a:ext cx="1943946" cy="95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Predicted</a:t>
            </a:r>
          </a:p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Output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52ABB8D-A4BC-68C3-C640-E5227BF6F4BA}"/>
              </a:ext>
            </a:extLst>
          </p:cNvPr>
          <p:cNvCxnSpPr>
            <a:cxnSpLocks/>
          </p:cNvCxnSpPr>
          <p:nvPr/>
        </p:nvCxnSpPr>
        <p:spPr>
          <a:xfrm>
            <a:off x="2443331" y="5779341"/>
            <a:ext cx="179324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85B70B-141D-99C4-038D-12E797E58335}"/>
              </a:ext>
            </a:extLst>
          </p:cNvPr>
          <p:cNvCxnSpPr>
            <a:cxnSpLocks/>
          </p:cNvCxnSpPr>
          <p:nvPr/>
        </p:nvCxnSpPr>
        <p:spPr>
          <a:xfrm>
            <a:off x="7678264" y="5802892"/>
            <a:ext cx="1793241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utoShape 11">
            <a:extLst>
              <a:ext uri="{FF2B5EF4-FFF2-40B4-BE49-F238E27FC236}">
                <a16:creationId xmlns:a16="http://schemas.microsoft.com/office/drawing/2014/main" id="{3B54263B-EF1C-B565-3F86-D44288A55256}"/>
              </a:ext>
            </a:extLst>
          </p:cNvPr>
          <p:cNvSpPr>
            <a:spLocks/>
          </p:cNvSpPr>
          <p:nvPr/>
        </p:nvSpPr>
        <p:spPr bwMode="auto">
          <a:xfrm>
            <a:off x="4922393" y="5296567"/>
            <a:ext cx="2043953" cy="1038571"/>
          </a:xfrm>
          <a:prstGeom prst="roundRect">
            <a:avLst>
              <a:gd name="adj" fmla="val 28120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Model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1C74D8-4313-B25B-55CC-31202BCC4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38413" cy="26686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Using (training) data to learn a model that we’ll later use for prediction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1" name="AutoShape 7">
            <a:extLst>
              <a:ext uri="{FF2B5EF4-FFF2-40B4-BE49-F238E27FC236}">
                <a16:creationId xmlns:a16="http://schemas.microsoft.com/office/drawing/2014/main" id="{DE8AA1C6-F3F7-9C35-31D0-F4826651C6C9}"/>
              </a:ext>
            </a:extLst>
          </p:cNvPr>
          <p:cNvSpPr>
            <a:spLocks/>
          </p:cNvSpPr>
          <p:nvPr/>
        </p:nvSpPr>
        <p:spPr bwMode="auto">
          <a:xfrm>
            <a:off x="4236572" y="2305563"/>
            <a:ext cx="3441692" cy="1518307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996425AD-8D4E-50B1-A828-58F7D3E635CE}"/>
              </a:ext>
            </a:extLst>
          </p:cNvPr>
          <p:cNvSpPr>
            <a:spLocks/>
          </p:cNvSpPr>
          <p:nvPr/>
        </p:nvSpPr>
        <p:spPr bwMode="auto">
          <a:xfrm>
            <a:off x="4598894" y="2754221"/>
            <a:ext cx="265579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</a:t>
            </a: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8A0FF559-183E-283F-27D9-2AF62694D1C2}"/>
              </a:ext>
            </a:extLst>
          </p:cNvPr>
          <p:cNvSpPr>
            <a:spLocks/>
          </p:cNvSpPr>
          <p:nvPr/>
        </p:nvSpPr>
        <p:spPr bwMode="auto">
          <a:xfrm>
            <a:off x="168885" y="2166080"/>
            <a:ext cx="2783465" cy="1589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 Data</a:t>
            </a:r>
          </a:p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and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Measured Output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9F68463-7D75-44BB-40DD-F2854E2AD7C1}"/>
              </a:ext>
            </a:extLst>
          </p:cNvPr>
          <p:cNvCxnSpPr>
            <a:cxnSpLocks/>
          </p:cNvCxnSpPr>
          <p:nvPr/>
        </p:nvCxnSpPr>
        <p:spPr>
          <a:xfrm>
            <a:off x="2952350" y="3100325"/>
            <a:ext cx="1284222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D689940-C1F2-28A8-84EB-0F8087AC44C8}"/>
              </a:ext>
            </a:extLst>
          </p:cNvPr>
          <p:cNvCxnSpPr>
            <a:cxnSpLocks/>
          </p:cNvCxnSpPr>
          <p:nvPr/>
        </p:nvCxnSpPr>
        <p:spPr>
          <a:xfrm>
            <a:off x="7678264" y="3087364"/>
            <a:ext cx="1028783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53801396-9527-798E-67E5-E94385890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1745" y="2292602"/>
                <a:ext cx="2783465" cy="158952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 anchor="ctr"/>
              <a:lstStyle/>
              <a:p>
                <a:pPr marL="3968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Model</a:t>
                </a:r>
              </a:p>
              <a:p>
                <a:pPr marL="39686"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Structure and Parameters,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i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53801396-9527-798E-67E5-E94385890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51745" y="2292602"/>
                <a:ext cx="2783465" cy="1589524"/>
              </a:xfrm>
              <a:prstGeom prst="rect">
                <a:avLst/>
              </a:prstGeom>
              <a:blipFill>
                <a:blip r:embed="rId4"/>
                <a:stretch>
                  <a:fillRect l="-7273" b="-5556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E3B5FD-08C1-4C82-1C3C-4BDDE47C67EF}"/>
                  </a:ext>
                </a:extLst>
              </p:cNvPr>
              <p:cNvSpPr txBox="1"/>
              <p:nvPr/>
            </p:nvSpPr>
            <p:spPr>
              <a:xfrm>
                <a:off x="-225323" y="3613691"/>
                <a:ext cx="4758304" cy="7305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𝑡𝑟𝑎𝑖𝑛</m:t>
                          </m:r>
                        </m:sub>
                      </m:sSub>
                      <m:r>
                        <a:rPr lang="en-US" sz="28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28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sz="28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US" sz="2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sz="28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E3B5FD-08C1-4C82-1C3C-4BDDE47C6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5323" y="3613691"/>
                <a:ext cx="4758304" cy="7305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B6E0735-2575-4204-3A3B-804A412340A6}"/>
                  </a:ext>
                </a:extLst>
              </p:cNvPr>
              <p:cNvSpPr txBox="1"/>
              <p:nvPr/>
            </p:nvSpPr>
            <p:spPr>
              <a:xfrm flipH="1">
                <a:off x="1383632" y="5919536"/>
                <a:ext cx="792471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32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𝑛𝑒𝑤</m:t>
                          </m:r>
                          <m:r>
                            <a:rPr lang="en-US" sz="32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3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B6E0735-2575-4204-3A3B-804A41234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383632" y="5919536"/>
                <a:ext cx="792471" cy="605294"/>
              </a:xfrm>
              <a:prstGeom prst="rect">
                <a:avLst/>
              </a:prstGeom>
              <a:blipFill>
                <a:blip r:embed="rId6"/>
                <a:stretch>
                  <a:fillRect r="-4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31DE5D-38EE-7724-EF62-80878B1CDE93}"/>
                  </a:ext>
                </a:extLst>
              </p:cNvPr>
              <p:cNvSpPr txBox="1"/>
              <p:nvPr/>
            </p:nvSpPr>
            <p:spPr>
              <a:xfrm flipH="1">
                <a:off x="9848348" y="6059022"/>
                <a:ext cx="377362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3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𝑛𝑒𝑤</m:t>
                          </m:r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3200" i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31DE5D-38EE-7724-EF62-80878B1CD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848348" y="6059022"/>
                <a:ext cx="377362" cy="605294"/>
              </a:xfrm>
              <a:prstGeom prst="rect">
                <a:avLst/>
              </a:prstGeom>
              <a:blipFill>
                <a:blip r:embed="rId7"/>
                <a:stretch>
                  <a:fillRect r="-2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30A8843-41C3-5C10-9A46-1A603E6FB729}"/>
                  </a:ext>
                </a:extLst>
              </p14:cNvPr>
              <p14:cNvContentPartPr/>
              <p14:nvPr/>
            </p14:nvContentPartPr>
            <p14:xfrm>
              <a:off x="64440" y="1684080"/>
              <a:ext cx="11586960" cy="3717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30A8843-41C3-5C10-9A46-1A603E6FB72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080" y="1674720"/>
                <a:ext cx="11605680" cy="373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394299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D5B3C-4FE3-4C57-3F0E-27C855F59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5">
            <a:extLst>
              <a:ext uri="{FF2B5EF4-FFF2-40B4-BE49-F238E27FC236}">
                <a16:creationId xmlns:a16="http://schemas.microsoft.com/office/drawing/2014/main" id="{0CA5498B-4CDB-1564-596B-BBDF2AC836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Ins="132077">
            <a:no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23557" name="AutoShape 7">
            <a:extLst>
              <a:ext uri="{FF2B5EF4-FFF2-40B4-BE49-F238E27FC236}">
                <a16:creationId xmlns:a16="http://schemas.microsoft.com/office/drawing/2014/main" id="{20090526-8A13-73E1-1A6F-D98FE5808C2B}"/>
              </a:ext>
            </a:extLst>
          </p:cNvPr>
          <p:cNvSpPr>
            <a:spLocks/>
          </p:cNvSpPr>
          <p:nvPr/>
        </p:nvSpPr>
        <p:spPr bwMode="auto">
          <a:xfrm>
            <a:off x="4236572" y="4432076"/>
            <a:ext cx="3441692" cy="2217496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59" name="Rectangle 9">
                <a:extLst>
                  <a:ext uri="{FF2B5EF4-FFF2-40B4-BE49-F238E27FC236}">
                    <a16:creationId xmlns:a16="http://schemas.microsoft.com/office/drawing/2014/main" id="{26EB68F9-1F43-0E45-6EED-400CBE408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4684" y="4566940"/>
                <a:ext cx="3079370" cy="4699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6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Prediction: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32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𝐱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3559" name="Rectangle 9">
                <a:extLst>
                  <a:ext uri="{FF2B5EF4-FFF2-40B4-BE49-F238E27FC236}">
                    <a16:creationId xmlns:a16="http://schemas.microsoft.com/office/drawing/2014/main" id="{26EB68F9-1F43-0E45-6EED-400CBE408E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4684" y="4566940"/>
                <a:ext cx="3079370" cy="469900"/>
              </a:xfrm>
              <a:prstGeom prst="rect">
                <a:avLst/>
              </a:prstGeom>
              <a:blipFill>
                <a:blip r:embed="rId3"/>
                <a:stretch>
                  <a:fillRect l="-1646" t="-26316" b="-52632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66" name="Rectangle 20">
            <a:extLst>
              <a:ext uri="{FF2B5EF4-FFF2-40B4-BE49-F238E27FC236}">
                <a16:creationId xmlns:a16="http://schemas.microsoft.com/office/drawing/2014/main" id="{65310034-78FD-C0D7-CF7E-D9EA38A6C8E0}"/>
              </a:ext>
            </a:extLst>
          </p:cNvPr>
          <p:cNvSpPr>
            <a:spLocks/>
          </p:cNvSpPr>
          <p:nvPr/>
        </p:nvSpPr>
        <p:spPr bwMode="auto">
          <a:xfrm>
            <a:off x="864378" y="5193000"/>
            <a:ext cx="1578953" cy="831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</a:t>
            </a:r>
          </a:p>
        </p:txBody>
      </p:sp>
      <p:sp>
        <p:nvSpPr>
          <p:cNvPr id="23567" name="Rectangle 21">
            <a:extLst>
              <a:ext uri="{FF2B5EF4-FFF2-40B4-BE49-F238E27FC236}">
                <a16:creationId xmlns:a16="http://schemas.microsoft.com/office/drawing/2014/main" id="{616E44F1-BD3E-2298-92C7-68EB0872AB7B}"/>
              </a:ext>
            </a:extLst>
          </p:cNvPr>
          <p:cNvSpPr>
            <a:spLocks/>
          </p:cNvSpPr>
          <p:nvPr/>
        </p:nvSpPr>
        <p:spPr bwMode="auto">
          <a:xfrm>
            <a:off x="9471505" y="5133591"/>
            <a:ext cx="1943946" cy="95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Predicted</a:t>
            </a:r>
          </a:p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Output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52ABB8D-A4BC-68C3-C640-E5227BF6F4BA}"/>
              </a:ext>
            </a:extLst>
          </p:cNvPr>
          <p:cNvCxnSpPr>
            <a:cxnSpLocks/>
          </p:cNvCxnSpPr>
          <p:nvPr/>
        </p:nvCxnSpPr>
        <p:spPr>
          <a:xfrm>
            <a:off x="2443331" y="5779341"/>
            <a:ext cx="179324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85B70B-141D-99C4-038D-12E797E58335}"/>
              </a:ext>
            </a:extLst>
          </p:cNvPr>
          <p:cNvCxnSpPr>
            <a:cxnSpLocks/>
          </p:cNvCxnSpPr>
          <p:nvPr/>
        </p:nvCxnSpPr>
        <p:spPr>
          <a:xfrm>
            <a:off x="7678264" y="5802892"/>
            <a:ext cx="1793241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utoShape 11">
            <a:extLst>
              <a:ext uri="{FF2B5EF4-FFF2-40B4-BE49-F238E27FC236}">
                <a16:creationId xmlns:a16="http://schemas.microsoft.com/office/drawing/2014/main" id="{3B54263B-EF1C-B565-3F86-D44288A55256}"/>
              </a:ext>
            </a:extLst>
          </p:cNvPr>
          <p:cNvSpPr>
            <a:spLocks/>
          </p:cNvSpPr>
          <p:nvPr/>
        </p:nvSpPr>
        <p:spPr bwMode="auto">
          <a:xfrm>
            <a:off x="4922393" y="5296567"/>
            <a:ext cx="2043953" cy="1038571"/>
          </a:xfrm>
          <a:prstGeom prst="roundRect">
            <a:avLst>
              <a:gd name="adj" fmla="val 28120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Model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1C74D8-4313-B25B-55CC-31202BCC4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38413" cy="26686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Using (training) data to learn a model that we’ll later use for prediction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1" name="AutoShape 7">
            <a:extLst>
              <a:ext uri="{FF2B5EF4-FFF2-40B4-BE49-F238E27FC236}">
                <a16:creationId xmlns:a16="http://schemas.microsoft.com/office/drawing/2014/main" id="{DE8AA1C6-F3F7-9C35-31D0-F4826651C6C9}"/>
              </a:ext>
            </a:extLst>
          </p:cNvPr>
          <p:cNvSpPr>
            <a:spLocks/>
          </p:cNvSpPr>
          <p:nvPr/>
        </p:nvSpPr>
        <p:spPr bwMode="auto">
          <a:xfrm>
            <a:off x="4236572" y="2305563"/>
            <a:ext cx="3441692" cy="1518307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996425AD-8D4E-50B1-A828-58F7D3E635CE}"/>
              </a:ext>
            </a:extLst>
          </p:cNvPr>
          <p:cNvSpPr>
            <a:spLocks/>
          </p:cNvSpPr>
          <p:nvPr/>
        </p:nvSpPr>
        <p:spPr bwMode="auto">
          <a:xfrm>
            <a:off x="4598894" y="2754221"/>
            <a:ext cx="265579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</a:t>
            </a: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8A0FF559-183E-283F-27D9-2AF62694D1C2}"/>
              </a:ext>
            </a:extLst>
          </p:cNvPr>
          <p:cNvSpPr>
            <a:spLocks/>
          </p:cNvSpPr>
          <p:nvPr/>
        </p:nvSpPr>
        <p:spPr bwMode="auto">
          <a:xfrm>
            <a:off x="278254" y="1166383"/>
            <a:ext cx="2783465" cy="1589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 Data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9F68463-7D75-44BB-40DD-F2854E2AD7C1}"/>
              </a:ext>
            </a:extLst>
          </p:cNvPr>
          <p:cNvCxnSpPr>
            <a:cxnSpLocks/>
          </p:cNvCxnSpPr>
          <p:nvPr/>
        </p:nvCxnSpPr>
        <p:spPr>
          <a:xfrm>
            <a:off x="2952350" y="3100325"/>
            <a:ext cx="1284222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D689940-C1F2-28A8-84EB-0F8087AC44C8}"/>
              </a:ext>
            </a:extLst>
          </p:cNvPr>
          <p:cNvCxnSpPr>
            <a:cxnSpLocks/>
          </p:cNvCxnSpPr>
          <p:nvPr/>
        </p:nvCxnSpPr>
        <p:spPr>
          <a:xfrm>
            <a:off x="7678264" y="3087364"/>
            <a:ext cx="1028783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53801396-9527-798E-67E5-E94385890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1745" y="2292602"/>
                <a:ext cx="2783465" cy="158952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 anchor="ctr"/>
              <a:lstStyle/>
              <a:p>
                <a:pPr marL="3968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Model</a:t>
                </a:r>
              </a:p>
              <a:p>
                <a:pPr marL="39686"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Arial" charset="0"/>
                  </a:rPr>
                  <a:t>Structure and Parameters,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i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3" name="Rectangle 20">
                <a:extLst>
                  <a:ext uri="{FF2B5EF4-FFF2-40B4-BE49-F238E27FC236}">
                    <a16:creationId xmlns:a16="http://schemas.microsoft.com/office/drawing/2014/main" id="{53801396-9527-798E-67E5-E94385890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51745" y="2292602"/>
                <a:ext cx="2783465" cy="1589524"/>
              </a:xfrm>
              <a:prstGeom prst="rect">
                <a:avLst/>
              </a:prstGeom>
              <a:blipFill>
                <a:blip r:embed="rId4"/>
                <a:stretch>
                  <a:fillRect l="-7273" b="-5556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E3B5FD-08C1-4C82-1C3C-4BDDE47C67EF}"/>
                  </a:ext>
                </a:extLst>
              </p:cNvPr>
              <p:cNvSpPr txBox="1"/>
              <p:nvPr/>
            </p:nvSpPr>
            <p:spPr>
              <a:xfrm>
                <a:off x="808479" y="2130441"/>
                <a:ext cx="1741843" cy="2817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B0F0"/>
                  </a:solidFill>
                </a:endParaRPr>
              </a:p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800" i="1" dirty="0">
                  <a:solidFill>
                    <a:srgbClr val="00B0F0"/>
                  </a:solidFill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      ⋮  </m:t>
                      </m:r>
                    </m:oMath>
                  </m:oMathPara>
                </a14:m>
                <a:endParaRPr lang="en-US" sz="280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E3B5FD-08C1-4C82-1C3C-4BDDE47C6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479" y="2130441"/>
                <a:ext cx="1741843" cy="28171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036F3C-C1BC-31FC-F37A-A084870D4A41}"/>
                  </a:ext>
                </a:extLst>
              </p:cNvPr>
              <p:cNvSpPr txBox="1"/>
              <p:nvPr/>
            </p:nvSpPr>
            <p:spPr>
              <a:xfrm flipH="1">
                <a:off x="1383632" y="5919536"/>
                <a:ext cx="792471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32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𝑛𝑒𝑤</m:t>
                          </m:r>
                          <m:r>
                            <a:rPr lang="en-US" sz="32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3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036F3C-C1BC-31FC-F37A-A084870D4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383632" y="5919536"/>
                <a:ext cx="792471" cy="605294"/>
              </a:xfrm>
              <a:prstGeom prst="rect">
                <a:avLst/>
              </a:prstGeom>
              <a:blipFill>
                <a:blip r:embed="rId6"/>
                <a:stretch>
                  <a:fillRect r="-4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316ED4-B84D-0FF6-FA8B-B02838326A6C}"/>
                  </a:ext>
                </a:extLst>
              </p:cNvPr>
              <p:cNvSpPr txBox="1"/>
              <p:nvPr/>
            </p:nvSpPr>
            <p:spPr>
              <a:xfrm flipH="1">
                <a:off x="9848348" y="6059022"/>
                <a:ext cx="377362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3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𝑛𝑒𝑤</m:t>
                          </m:r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3200" i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316ED4-B84D-0FF6-FA8B-B02838326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848348" y="6059022"/>
                <a:ext cx="377362" cy="605294"/>
              </a:xfrm>
              <a:prstGeom prst="rect">
                <a:avLst/>
              </a:prstGeom>
              <a:blipFill>
                <a:blip r:embed="rId7"/>
                <a:stretch>
                  <a:fillRect r="-2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29B22F0-263D-2C61-CFA5-D29D54DAA027}"/>
                  </a:ext>
                </a:extLst>
              </p14:cNvPr>
              <p14:cNvContentPartPr/>
              <p14:nvPr/>
            </p14:nvContentPartPr>
            <p14:xfrm>
              <a:off x="406800" y="2100240"/>
              <a:ext cx="7130880" cy="173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29B22F0-263D-2C61-CFA5-D29D54DAA02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7440" y="2090880"/>
                <a:ext cx="7149600" cy="175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93595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5"/>
          <p:cNvSpPr>
            <a:spLocks noGrp="1" noChangeArrowheads="1"/>
          </p:cNvSpPr>
          <p:nvPr>
            <p:ph type="title"/>
          </p:nvPr>
        </p:nvSpPr>
        <p:spPr/>
        <p:txBody>
          <a:bodyPr rIns="132077">
            <a:no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23557" name="AutoShape 7"/>
          <p:cNvSpPr>
            <a:spLocks/>
          </p:cNvSpPr>
          <p:nvPr/>
        </p:nvSpPr>
        <p:spPr bwMode="auto">
          <a:xfrm>
            <a:off x="4236572" y="4432076"/>
            <a:ext cx="3441692" cy="2217496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3559" name="Rectangle 9"/>
          <p:cNvSpPr>
            <a:spLocks/>
          </p:cNvSpPr>
          <p:nvPr/>
        </p:nvSpPr>
        <p:spPr bwMode="auto">
          <a:xfrm>
            <a:off x="4598894" y="4556032"/>
            <a:ext cx="265579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Prediction</a:t>
            </a:r>
          </a:p>
        </p:txBody>
      </p:sp>
      <p:sp>
        <p:nvSpPr>
          <p:cNvPr id="23566" name="Rectangle 20"/>
          <p:cNvSpPr>
            <a:spLocks/>
          </p:cNvSpPr>
          <p:nvPr/>
        </p:nvSpPr>
        <p:spPr bwMode="auto">
          <a:xfrm>
            <a:off x="864378" y="5363481"/>
            <a:ext cx="1578953" cy="831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</a:t>
            </a:r>
          </a:p>
        </p:txBody>
      </p:sp>
      <p:sp>
        <p:nvSpPr>
          <p:cNvPr id="23567" name="Rectangle 21"/>
          <p:cNvSpPr>
            <a:spLocks/>
          </p:cNvSpPr>
          <p:nvPr/>
        </p:nvSpPr>
        <p:spPr bwMode="auto">
          <a:xfrm>
            <a:off x="9471505" y="5304072"/>
            <a:ext cx="1943946" cy="95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Predicted</a:t>
            </a:r>
          </a:p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Output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4FF4680-E09D-46D7-9FCC-C28B2C4A015D}"/>
              </a:ext>
            </a:extLst>
          </p:cNvPr>
          <p:cNvCxnSpPr>
            <a:cxnSpLocks/>
            <a:stCxn id="23566" idx="3"/>
          </p:cNvCxnSpPr>
          <p:nvPr/>
        </p:nvCxnSpPr>
        <p:spPr>
          <a:xfrm>
            <a:off x="2443331" y="5779341"/>
            <a:ext cx="179324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9D9A370-CBE3-47F3-9D83-66F65CFEF233}"/>
              </a:ext>
            </a:extLst>
          </p:cNvPr>
          <p:cNvCxnSpPr>
            <a:cxnSpLocks/>
          </p:cNvCxnSpPr>
          <p:nvPr/>
        </p:nvCxnSpPr>
        <p:spPr>
          <a:xfrm>
            <a:off x="7678264" y="5802892"/>
            <a:ext cx="1793241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utoShape 11">
            <a:extLst>
              <a:ext uri="{FF2B5EF4-FFF2-40B4-BE49-F238E27FC236}">
                <a16:creationId xmlns:a16="http://schemas.microsoft.com/office/drawing/2014/main" id="{DEFCBF20-7C62-4A6C-8001-B076E1EFDF9A}"/>
              </a:ext>
            </a:extLst>
          </p:cNvPr>
          <p:cNvSpPr>
            <a:spLocks/>
          </p:cNvSpPr>
          <p:nvPr/>
        </p:nvSpPr>
        <p:spPr bwMode="auto">
          <a:xfrm>
            <a:off x="4922393" y="5296567"/>
            <a:ext cx="2043953" cy="1038571"/>
          </a:xfrm>
          <a:prstGeom prst="roundRect">
            <a:avLst>
              <a:gd name="adj" fmla="val 28120"/>
            </a:avLst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Model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4C17847-C269-42E5-AA20-9E28E0D29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938413" cy="26686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Using (training) data to learn a model that we’ll later use for prediction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1" name="AutoShape 7">
            <a:extLst>
              <a:ext uri="{FF2B5EF4-FFF2-40B4-BE49-F238E27FC236}">
                <a16:creationId xmlns:a16="http://schemas.microsoft.com/office/drawing/2014/main" id="{1BD92FD1-5849-4762-9D16-4E6ACFFFE275}"/>
              </a:ext>
            </a:extLst>
          </p:cNvPr>
          <p:cNvSpPr>
            <a:spLocks/>
          </p:cNvSpPr>
          <p:nvPr/>
        </p:nvSpPr>
        <p:spPr bwMode="auto">
          <a:xfrm>
            <a:off x="4236572" y="2305563"/>
            <a:ext cx="3441692" cy="1518307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F390EBFD-874C-4DB2-AB5B-C2BDF12F9BED}"/>
              </a:ext>
            </a:extLst>
          </p:cNvPr>
          <p:cNvSpPr>
            <a:spLocks/>
          </p:cNvSpPr>
          <p:nvPr/>
        </p:nvSpPr>
        <p:spPr bwMode="auto">
          <a:xfrm>
            <a:off x="4598894" y="2754221"/>
            <a:ext cx="265579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</a:t>
            </a: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B38298C5-83A4-4D47-A7C6-C0044FC15A78}"/>
              </a:ext>
            </a:extLst>
          </p:cNvPr>
          <p:cNvSpPr>
            <a:spLocks/>
          </p:cNvSpPr>
          <p:nvPr/>
        </p:nvSpPr>
        <p:spPr bwMode="auto">
          <a:xfrm>
            <a:off x="168885" y="2305563"/>
            <a:ext cx="2783465" cy="1589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Training Data</a:t>
            </a:r>
          </a:p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Input and Measured Output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19D3886-F38E-4178-A2CC-9B554F2A308A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2952350" y="3100325"/>
            <a:ext cx="1284222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CC7D020-DA41-4E23-A2B2-4EA2B0CBFBE0}"/>
              </a:ext>
            </a:extLst>
          </p:cNvPr>
          <p:cNvCxnSpPr>
            <a:cxnSpLocks/>
          </p:cNvCxnSpPr>
          <p:nvPr/>
        </p:nvCxnSpPr>
        <p:spPr>
          <a:xfrm flipV="1">
            <a:off x="7678264" y="3064716"/>
            <a:ext cx="1095942" cy="22648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20">
            <a:extLst>
              <a:ext uri="{FF2B5EF4-FFF2-40B4-BE49-F238E27FC236}">
                <a16:creationId xmlns:a16="http://schemas.microsoft.com/office/drawing/2014/main" id="{EDB5F93C-905C-4C8D-AFBC-D2A70229C4CF}"/>
              </a:ext>
            </a:extLst>
          </p:cNvPr>
          <p:cNvSpPr>
            <a:spLocks/>
          </p:cNvSpPr>
          <p:nvPr/>
        </p:nvSpPr>
        <p:spPr bwMode="auto">
          <a:xfrm>
            <a:off x="9051745" y="2292602"/>
            <a:ext cx="2783465" cy="1589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Model</a:t>
            </a:r>
          </a:p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Structure and Parameters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F149DBA-D77B-C8EB-DEA0-A361AFE15BAC}"/>
                  </a:ext>
                </a:extLst>
              </p14:cNvPr>
              <p14:cNvContentPartPr/>
              <p14:nvPr/>
            </p14:nvContentPartPr>
            <p14:xfrm>
              <a:off x="8609400" y="1830600"/>
              <a:ext cx="3019680" cy="2702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F149DBA-D77B-C8EB-DEA0-A361AFE15BA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00040" y="1821240"/>
                <a:ext cx="3038400" cy="272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693086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3936494"/>
              </a:xfrm>
            </p:spPr>
            <p:txBody>
              <a:bodyPr/>
              <a:lstStyle/>
              <a:p>
                <a:r>
                  <a:rPr lang="en-US" dirty="0"/>
                  <a:t>Iris data example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∈{0, 1, 2}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Predict species label from input measurements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3936494"/>
              </a:xfrm>
              <a:blipFill>
                <a:blip r:embed="rId2"/>
                <a:stretch>
                  <a:fillRect l="-1217" t="-2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87B5FEC-BC8B-443F-9185-0C94C6B59034}"/>
              </a:ext>
            </a:extLst>
          </p:cNvPr>
          <p:cNvGraphicFramePr>
            <a:graphicFrameLocks noGrp="1"/>
          </p:cNvGraphicFramePr>
          <p:nvPr/>
        </p:nvGraphicFramePr>
        <p:xfrm>
          <a:off x="6335906" y="3073761"/>
          <a:ext cx="5635885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B05298C-65EE-454F-B233-0C5D067837C3}"/>
              </a:ext>
            </a:extLst>
          </p:cNvPr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2AACC5B-5C83-4836-8792-BDA99268A7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2099" y="3703536"/>
                <a:ext cx="5635885" cy="2590358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75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75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75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75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75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Performance measure?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Classification error rate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Fraction of times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in a given dataset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2AACC5B-5C83-4836-8792-BDA99268A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9" y="3703536"/>
                <a:ext cx="5635885" cy="2590358"/>
              </a:xfrm>
              <a:prstGeom prst="rect">
                <a:avLst/>
              </a:prstGeom>
              <a:blipFill>
                <a:blip r:embed="rId3"/>
                <a:stretch>
                  <a:fillRect l="-2273" t="-6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88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3936494"/>
              </a:xfrm>
            </p:spPr>
            <p:txBody>
              <a:bodyPr/>
              <a:lstStyle/>
              <a:p>
                <a:r>
                  <a:rPr lang="en-US" dirty="0"/>
                  <a:t>Iris data example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∈{0, 1, 2}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Predict species label from input measurements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3936494"/>
              </a:xfrm>
              <a:blipFill>
                <a:blip r:embed="rId2"/>
                <a:stretch>
                  <a:fillRect l="-1217" t="-2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87B5FEC-BC8B-443F-9185-0C94C6B59034}"/>
              </a:ext>
            </a:extLst>
          </p:cNvPr>
          <p:cNvGraphicFramePr>
            <a:graphicFrameLocks noGrp="1"/>
          </p:cNvGraphicFramePr>
          <p:nvPr/>
        </p:nvGraphicFramePr>
        <p:xfrm>
          <a:off x="6335906" y="3073761"/>
          <a:ext cx="5635885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B05298C-65EE-454F-B233-0C5D067837C3}"/>
              </a:ext>
            </a:extLst>
          </p:cNvPr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2AACC5B-5C83-4836-8792-BDA99268A7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2099" y="3703536"/>
                <a:ext cx="5635885" cy="2590358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75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75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75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75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75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Performance measure?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Classification error rate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Fraction of times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in a given dataset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𝕝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2AACC5B-5C83-4836-8792-BDA99268A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9" y="3703536"/>
                <a:ext cx="5635885" cy="2590358"/>
              </a:xfrm>
              <a:prstGeom prst="rect">
                <a:avLst/>
              </a:prstGeom>
              <a:blipFill>
                <a:blip r:embed="rId3"/>
                <a:stretch>
                  <a:fillRect l="-2273" t="-6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C23D5D-A284-4381-B808-524DA7690625}"/>
                  </a:ext>
                </a:extLst>
              </p:cNvPr>
              <p:cNvSpPr txBox="1"/>
              <p:nvPr/>
            </p:nvSpPr>
            <p:spPr>
              <a:xfrm>
                <a:off x="7656394" y="168433"/>
                <a:ext cx="4315398" cy="1285480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C00000"/>
                    </a:solidFill>
                  </a:rPr>
                  <a:t>Notation alert: </a:t>
                </a:r>
                <a:r>
                  <a:rPr lang="en-US" sz="2400" b="0" dirty="0"/>
                  <a:t>Indicator function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𝕝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)=</m:t>
                    </m:r>
                    <m:d>
                      <m:dPr>
                        <m:begChr m:val="{"/>
                        <m:endChr m:val="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1  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if</m:t>
                            </m:r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is</m:t>
                            </m:r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true</m:t>
                            </m:r>
                          </m:e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0  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otherwise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C23D5D-A284-4381-B808-524DA76906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6394" y="168433"/>
                <a:ext cx="4315398" cy="1285480"/>
              </a:xfrm>
              <a:prstGeom prst="rect">
                <a:avLst/>
              </a:prstGeom>
              <a:blipFill>
                <a:blip r:embed="rId4"/>
                <a:stretch>
                  <a:fillRect l="-2113" t="-3286" r="-704"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32458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52791-4E46-0DCD-42EC-FEE0A9115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297" y="2132947"/>
            <a:ext cx="5598904" cy="375622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A229464-D923-7BC7-02DF-8DA90A85CA4A}"/>
              </a:ext>
            </a:extLst>
          </p:cNvPr>
          <p:cNvSpPr txBox="1">
            <a:spLocks/>
          </p:cNvSpPr>
          <p:nvPr/>
        </p:nvSpPr>
        <p:spPr>
          <a:xfrm>
            <a:off x="579263" y="2132947"/>
            <a:ext cx="4168757" cy="38727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Model: Linear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Structure: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Parameters: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DE6B63C-4304-D8AE-29B1-6BA6D94A475B}"/>
                  </a:ext>
                </a:extLst>
              </p14:cNvPr>
              <p14:cNvContentPartPr/>
              <p14:nvPr/>
            </p14:nvContentPartPr>
            <p14:xfrm>
              <a:off x="447480" y="3504960"/>
              <a:ext cx="3328200" cy="20372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DE6B63C-4304-D8AE-29B1-6BA6D94A475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8120" y="3495600"/>
                <a:ext cx="3346920" cy="20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7ADE5BE-2994-DAC1-9F2F-7759ED79E586}"/>
                  </a:ext>
                </a:extLst>
              </p14:cNvPr>
              <p14:cNvContentPartPr/>
              <p14:nvPr/>
            </p14:nvContentPartPr>
            <p14:xfrm>
              <a:off x="4619520" y="2209680"/>
              <a:ext cx="6595200" cy="3146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7ADE5BE-2994-DAC1-9F2F-7759ED79E58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10160" y="2200320"/>
                <a:ext cx="6613920" cy="316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21956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56AAFC-DDE8-47ED-B228-2E81590EBDCF}"/>
              </a:ext>
            </a:extLst>
          </p:cNvPr>
          <p:cNvSpPr txBox="1">
            <a:spLocks/>
          </p:cNvSpPr>
          <p:nvPr/>
        </p:nvSpPr>
        <p:spPr>
          <a:xfrm>
            <a:off x="552098" y="2520220"/>
            <a:ext cx="4168757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How do we know which model and model parameters are best?</a:t>
            </a:r>
          </a:p>
          <a:p>
            <a:endParaRPr lang="en-US" dirty="0"/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52791-4E46-0DCD-42EC-FEE0A9115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297" y="2132947"/>
            <a:ext cx="5598904" cy="37562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B79B160-8EDE-1444-E026-EC298788797B}"/>
                  </a:ext>
                </a:extLst>
              </p14:cNvPr>
              <p14:cNvContentPartPr/>
              <p14:nvPr/>
            </p14:nvContentPartPr>
            <p14:xfrm>
              <a:off x="4306320" y="110520"/>
              <a:ext cx="7740000" cy="6315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B79B160-8EDE-1444-E026-EC298788797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96960" y="101160"/>
                <a:ext cx="7758720" cy="633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04635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0F54B-5B72-95A5-FA85-B2953D3A2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471E-4A91-CCC8-460D-A8A5D0CA5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FC185-A468-3ED3-CF1B-0B432CCDE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644E68B-FE33-A1F8-745D-710BA558BAA4}"/>
              </a:ext>
            </a:extLst>
          </p:cNvPr>
          <p:cNvSpPr txBox="1">
            <a:spLocks/>
          </p:cNvSpPr>
          <p:nvPr/>
        </p:nvSpPr>
        <p:spPr>
          <a:xfrm>
            <a:off x="552098" y="2520220"/>
            <a:ext cx="4168757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How do we know which model and model parameters are best?</a:t>
            </a:r>
          </a:p>
          <a:p>
            <a:endParaRPr lang="en-US" dirty="0"/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D31327-2A62-5613-A8CC-FDE15DDDC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297" y="2132947"/>
            <a:ext cx="5598904" cy="37562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0EEA6CF-DE67-8798-3EC9-78F065C57D6D}"/>
                  </a:ext>
                </a:extLst>
              </p14:cNvPr>
              <p14:cNvContentPartPr/>
              <p14:nvPr/>
            </p14:nvContentPartPr>
            <p14:xfrm>
              <a:off x="519480" y="2209680"/>
              <a:ext cx="10694880" cy="39517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0EEA6CF-DE67-8798-3EC9-78F065C57D6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0120" y="2200320"/>
                <a:ext cx="10713600" cy="397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F64A608-393C-F52B-7BD1-E051A950B517}"/>
                  </a:ext>
                </a:extLst>
              </p14:cNvPr>
              <p14:cNvContentPartPr/>
              <p14:nvPr/>
            </p14:nvContentPartPr>
            <p14:xfrm>
              <a:off x="3107520" y="4193640"/>
              <a:ext cx="1329120" cy="506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F64A608-393C-F52B-7BD1-E051A950B51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98160" y="4184280"/>
                <a:ext cx="1347840" cy="52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77359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56AAFC-DDE8-47ED-B228-2E81590EBDCF}"/>
              </a:ext>
            </a:extLst>
          </p:cNvPr>
          <p:cNvSpPr txBox="1">
            <a:spLocks/>
          </p:cNvSpPr>
          <p:nvPr/>
        </p:nvSpPr>
        <p:spPr>
          <a:xfrm>
            <a:off x="552098" y="2520220"/>
            <a:ext cx="4168757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Model Single Neuron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155010-1451-FBA6-58AC-93850EC14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297" y="2132947"/>
            <a:ext cx="5598904" cy="37562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DDCFD3E-DA8A-BDCC-9682-599B8B944944}"/>
                  </a:ext>
                </a:extLst>
              </p14:cNvPr>
              <p14:cNvContentPartPr/>
              <p14:nvPr/>
            </p14:nvContentPartPr>
            <p14:xfrm>
              <a:off x="1383120" y="2855160"/>
              <a:ext cx="2549880" cy="233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DDCFD3E-DA8A-BDCC-9682-599B8B94494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3760" y="2845800"/>
                <a:ext cx="2568600" cy="25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2865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52099" y="131155"/>
            <a:ext cx="10515600" cy="627812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Today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6109" y="834549"/>
            <a:ext cx="8968665" cy="5892296"/>
          </a:xfrm>
        </p:spPr>
        <p:txBody>
          <a:bodyPr/>
          <a:lstStyle/>
          <a:p>
            <a:pPr eaLnBrk="1" hangingPunct="1"/>
            <a:r>
              <a:rPr lang="en-US" dirty="0"/>
              <a:t>ML Problem Formulation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Task input and output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Task, Performance, Experience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Data and notation</a:t>
            </a: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Supervised Learning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Classification and Regression</a:t>
            </a: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Unsupervised Learning</a:t>
            </a:r>
            <a:endParaRPr lang="en-US" sz="2800" dirty="0">
              <a:solidFill>
                <a:schemeClr val="tx1"/>
              </a:solidFill>
            </a:endParaRPr>
          </a:p>
          <a:p>
            <a:pPr eaLnBrk="1" hangingPunct="1"/>
            <a:endParaRPr lang="en-US" sz="400" dirty="0"/>
          </a:p>
          <a:p>
            <a:pPr eaLnBrk="1" hangingPunct="1"/>
            <a:r>
              <a:rPr lang="en-US" dirty="0"/>
              <a:t>ML Training and Models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Nearest Neighbor</a:t>
            </a: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Linear</a:t>
            </a: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Neuron</a:t>
            </a: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E4BE07-974C-6E4A-495C-D8D7F964D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1"/>
          <a:stretch/>
        </p:blipFill>
        <p:spPr bwMode="auto">
          <a:xfrm>
            <a:off x="9085005" y="183946"/>
            <a:ext cx="2855505" cy="272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8A34B1A-9D56-BBF8-4087-67F81BAD9D1D}"/>
                  </a:ext>
                </a:extLst>
              </p14:cNvPr>
              <p14:cNvContentPartPr/>
              <p14:nvPr/>
            </p14:nvContentPartPr>
            <p14:xfrm>
              <a:off x="367200" y="1308240"/>
              <a:ext cx="960120" cy="5328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8A34B1A-9D56-BBF8-4087-67F81BAD9D1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7840" y="1298880"/>
                <a:ext cx="978840" cy="5346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E76D-0815-4AA1-9530-1A3AF102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188A-267E-41FA-ABE7-AF3BE6E89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Regression</a:t>
            </a:r>
            <a:r>
              <a:rPr lang="en-US" dirty="0"/>
              <a:t>: learning a model to predict a numerical output (but not numbers that just represent categories, that would be </a:t>
            </a:r>
            <a:r>
              <a:rPr lang="en-US" dirty="0">
                <a:solidFill>
                  <a:srgbClr val="7030A0"/>
                </a:solidFill>
              </a:rPr>
              <a:t>classification</a:t>
            </a:r>
            <a:r>
              <a:rPr lang="en-US" dirty="0"/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56AAFC-DDE8-47ED-B228-2E81590EBDCF}"/>
              </a:ext>
            </a:extLst>
          </p:cNvPr>
          <p:cNvSpPr txBox="1">
            <a:spLocks/>
          </p:cNvSpPr>
          <p:nvPr/>
        </p:nvSpPr>
        <p:spPr>
          <a:xfrm>
            <a:off x="579263" y="2132947"/>
            <a:ext cx="4168757" cy="1078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Model: Memorization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52791-4E46-0DCD-42EC-FEE0A9115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169" y="2250510"/>
            <a:ext cx="5598904" cy="37562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8586EEE-E5A7-45E9-0121-89B5D30345FD}"/>
                  </a:ext>
                </a:extLst>
              </p14:cNvPr>
              <p14:cNvContentPartPr/>
              <p14:nvPr/>
            </p14:nvContentPartPr>
            <p14:xfrm>
              <a:off x="2929413" y="3542929"/>
              <a:ext cx="327" cy="331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8586EEE-E5A7-45E9-0121-89B5D30345F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20911" y="3534323"/>
                <a:ext cx="17331" cy="1754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1752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E3622-A3CC-184B-FB0E-04259DEAF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Problem Formulation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051F6-E262-EAFA-AE6E-D3A6E60DF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12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Machine Learning Problem Formulation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/>
              <a:t>Three components </a:t>
            </a:r>
            <a:r>
              <a:rPr lang="en-US" i="1" dirty="0"/>
              <a:t>&lt;T,P,E&gt;</a:t>
            </a:r>
            <a:r>
              <a:rPr lang="en-US" dirty="0"/>
              <a:t>:</a:t>
            </a:r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sz="2800" dirty="0"/>
              <a:t>Task, </a:t>
            </a:r>
            <a:r>
              <a:rPr lang="en-US" sz="2800" i="1" dirty="0"/>
              <a:t>T</a:t>
            </a:r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sz="2800" dirty="0"/>
              <a:t>Performance measure, </a:t>
            </a:r>
            <a:r>
              <a:rPr lang="en-US" sz="2800" i="1" dirty="0"/>
              <a:t>P</a:t>
            </a:r>
            <a:endParaRPr lang="en-US" sz="2800" dirty="0"/>
          </a:p>
          <a:p>
            <a:pPr marL="914400" lvl="1" indent="-514350" defTabSz="914400">
              <a:spcBef>
                <a:spcPts val="0"/>
              </a:spcBef>
              <a:buFont typeface="+mj-lt"/>
              <a:buAutoNum type="arabicPeriod"/>
            </a:pPr>
            <a:r>
              <a:rPr lang="en-US" sz="2800" dirty="0"/>
              <a:t>Experience, </a:t>
            </a:r>
            <a:r>
              <a:rPr lang="en-US" sz="2800" i="1" dirty="0"/>
              <a:t>E</a:t>
            </a:r>
            <a:endParaRPr lang="en-US" sz="2800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/>
              <a:t>Definition of learning: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A computer program </a:t>
            </a:r>
            <a:r>
              <a:rPr lang="en-US" b="1" dirty="0">
                <a:solidFill>
                  <a:schemeClr val="tx1"/>
                </a:solidFill>
              </a:rPr>
              <a:t>learns</a:t>
            </a:r>
            <a:r>
              <a:rPr lang="en-US" dirty="0">
                <a:solidFill>
                  <a:schemeClr val="tx1"/>
                </a:solidFill>
              </a:rPr>
              <a:t> if its performance at tasks in </a:t>
            </a:r>
            <a:r>
              <a:rPr lang="en-US" i="1" dirty="0">
                <a:solidFill>
                  <a:schemeClr val="tx1"/>
                </a:solidFill>
              </a:rPr>
              <a:t>T</a:t>
            </a:r>
            <a:r>
              <a:rPr lang="en-US" dirty="0">
                <a:solidFill>
                  <a:schemeClr val="tx1"/>
                </a:solidFill>
              </a:rPr>
              <a:t>, as measured by </a:t>
            </a:r>
            <a:r>
              <a:rPr lang="en-US" i="1" dirty="0">
                <a:solidFill>
                  <a:schemeClr val="tx1"/>
                </a:solidFill>
              </a:rPr>
              <a:t>P</a:t>
            </a:r>
            <a:r>
              <a:rPr lang="en-US" dirty="0">
                <a:solidFill>
                  <a:schemeClr val="tx1"/>
                </a:solidFill>
              </a:rPr>
              <a:t>, improves with experience </a:t>
            </a:r>
            <a:r>
              <a:rPr lang="en-US" i="1" dirty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2099" y="6505096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1600" dirty="0">
                <a:solidFill>
                  <a:prstClr val="white">
                    <a:lumMod val="50000"/>
                  </a:prstClr>
                </a:solidFill>
              </a:rPr>
              <a:t>Definition from (Mitchell, 1997)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972A0E5-116A-5191-3CAA-D493CF34A7A9}"/>
                  </a:ext>
                </a:extLst>
              </p14:cNvPr>
              <p14:cNvContentPartPr/>
              <p14:nvPr/>
            </p14:nvContentPartPr>
            <p14:xfrm>
              <a:off x="255600" y="2768760"/>
              <a:ext cx="788760" cy="1398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972A0E5-116A-5191-3CAA-D493CF34A7A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6240" y="2759400"/>
                <a:ext cx="807480" cy="141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8683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5BAD-5D9F-6327-7F87-835EA6C21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Problem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E04F6-2118-1C44-6AC7-7A45715D8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7018741" cy="4972990"/>
          </a:xfrm>
        </p:spPr>
        <p:txBody>
          <a:bodyPr/>
          <a:lstStyle/>
          <a:p>
            <a:r>
              <a:rPr lang="en-US" sz="2400" dirty="0"/>
              <a:t>Task</a:t>
            </a:r>
          </a:p>
          <a:p>
            <a:r>
              <a:rPr lang="en-US" sz="2400" dirty="0">
                <a:solidFill>
                  <a:schemeClr val="tx1"/>
                </a:solidFill>
              </a:rPr>
              <a:t>Formalize the task as a mapping from input to output</a:t>
            </a:r>
          </a:p>
          <a:p>
            <a:endParaRPr lang="en-US" sz="700" dirty="0"/>
          </a:p>
          <a:p>
            <a:r>
              <a:rPr lang="en-US" sz="2400" dirty="0"/>
              <a:t>Experience</a:t>
            </a:r>
          </a:p>
          <a:p>
            <a:r>
              <a:rPr lang="en-US" sz="2400" dirty="0">
                <a:solidFill>
                  <a:schemeClr val="tx1"/>
                </a:solidFill>
              </a:rPr>
              <a:t>Data! Task experience examples will usually be pairs: (</a:t>
            </a:r>
            <a:r>
              <a:rPr lang="en-US" sz="2400" dirty="0">
                <a:solidFill>
                  <a:srgbClr val="0070C0"/>
                </a:solidFill>
              </a:rPr>
              <a:t>input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>
                <a:solidFill>
                  <a:srgbClr val="00B0F0"/>
                </a:solidFill>
              </a:rPr>
              <a:t>measured output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endParaRPr lang="en-US" sz="700" dirty="0"/>
          </a:p>
          <a:p>
            <a:r>
              <a:rPr lang="en-US" sz="2400" dirty="0"/>
              <a:t>Performance measure</a:t>
            </a:r>
          </a:p>
          <a:p>
            <a:r>
              <a:rPr lang="en-US" sz="2400" dirty="0">
                <a:solidFill>
                  <a:schemeClr val="tx1"/>
                </a:solidFill>
              </a:rPr>
              <a:t>Objective function that gives a single numerical value representing how well the system performs for a given dataset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Classification: error rate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Regression: mean squared error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2A4F94-C3DB-9044-5294-E17241C9BB62}"/>
              </a:ext>
            </a:extLst>
          </p:cNvPr>
          <p:cNvSpPr txBox="1"/>
          <p:nvPr/>
        </p:nvSpPr>
        <p:spPr>
          <a:xfrm>
            <a:off x="237075" y="6321592"/>
            <a:ext cx="4179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Slide: CMU ML, Tom Mitchel and Roni Rosenfeld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AAD328B-9165-EB98-F741-AAFE48F14F23}"/>
              </a:ext>
            </a:extLst>
          </p:cNvPr>
          <p:cNvSpPr txBox="1">
            <a:spLocks/>
          </p:cNvSpPr>
          <p:nvPr/>
        </p:nvSpPr>
        <p:spPr>
          <a:xfrm>
            <a:off x="7708491" y="942505"/>
            <a:ext cx="4104967" cy="46166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u="sng" dirty="0">
                <a:solidFill>
                  <a:srgbClr val="7030A0"/>
                </a:solidFill>
              </a:rPr>
              <a:t>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D7DBED-0114-86A2-8D64-036657A52AB9}"/>
                  </a:ext>
                </a:extLst>
              </p:cNvPr>
              <p:cNvSpPr txBox="1"/>
              <p:nvPr/>
            </p:nvSpPr>
            <p:spPr>
              <a:xfrm>
                <a:off x="8000036" y="1496406"/>
                <a:ext cx="368560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→</m:t>
                      </m:r>
                      <m:acc>
                        <m:accPr>
                          <m:chr m:val="̂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D7DBED-0114-86A2-8D64-036657A52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036" y="1496406"/>
                <a:ext cx="3685604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390545-A1F3-8EF5-687D-6BDA87EA8F2B}"/>
                  </a:ext>
                </a:extLst>
              </p:cNvPr>
              <p:cNvSpPr txBox="1"/>
              <p:nvPr/>
            </p:nvSpPr>
            <p:spPr>
              <a:xfrm>
                <a:off x="8127854" y="2582870"/>
                <a:ext cx="3685604" cy="7224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390545-A1F3-8EF5-687D-6BDA87EA8F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7854" y="2582870"/>
                <a:ext cx="3685604" cy="7224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610762-948C-72C4-AB16-24177B17C9B6}"/>
                  </a:ext>
                </a:extLst>
              </p:cNvPr>
              <p:cNvSpPr txBox="1"/>
              <p:nvPr/>
            </p:nvSpPr>
            <p:spPr>
              <a:xfrm>
                <a:off x="8000036" y="4272964"/>
                <a:ext cx="3685604" cy="1130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𝕝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p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610762-948C-72C4-AB16-24177B17C9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036" y="4272964"/>
                <a:ext cx="3685604" cy="11308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864D7A-73DC-F8C9-605E-5C6935CF79FA}"/>
                  </a:ext>
                </a:extLst>
              </p:cNvPr>
              <p:cNvSpPr txBox="1"/>
              <p:nvPr/>
            </p:nvSpPr>
            <p:spPr>
              <a:xfrm>
                <a:off x="8000036" y="5558650"/>
                <a:ext cx="3685604" cy="1130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864D7A-73DC-F8C9-605E-5C6935CF7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036" y="5558650"/>
                <a:ext cx="3685604" cy="11308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2348251-0A73-592F-F871-265CBE13EA4C}"/>
                  </a:ext>
                </a:extLst>
              </p14:cNvPr>
              <p14:cNvContentPartPr/>
              <p14:nvPr/>
            </p14:nvContentPartPr>
            <p14:xfrm>
              <a:off x="303120" y="109800"/>
              <a:ext cx="10650960" cy="61621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2348251-0A73-592F-F871-265CBE13EA4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3760" y="100440"/>
                <a:ext cx="10669680" cy="618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53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E3622-A3CC-184B-FB0E-04259DEAF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Experience: Data and Notation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051F6-E262-EAFA-AE6E-D3A6E60DF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08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7F386-D41A-DBB6-6B38-3B7B83638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1A69A-6A76-363A-2BEB-53B035F99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Dataset: Selling My Car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F380E-5510-076B-A488-1787F04AB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  <a:p>
            <a:r>
              <a:rPr lang="en-US" dirty="0">
                <a:solidFill>
                  <a:schemeClr val="tx1"/>
                </a:solidFill>
              </a:rPr>
              <a:t>Trying to see how much I should sell my car for. Looking up data from car websites, I find the </a:t>
            </a:r>
            <a:r>
              <a:rPr lang="en-US" dirty="0">
                <a:solidFill>
                  <a:srgbClr val="7030A0"/>
                </a:solidFill>
              </a:rPr>
              <a:t>mileage</a:t>
            </a:r>
            <a:r>
              <a:rPr lang="en-US" dirty="0">
                <a:solidFill>
                  <a:schemeClr val="tx1"/>
                </a:solidFill>
              </a:rPr>
              <a:t> for a set of cars and the selling </a:t>
            </a:r>
            <a:r>
              <a:rPr lang="en-US" dirty="0">
                <a:solidFill>
                  <a:srgbClr val="7030A0"/>
                </a:solidFill>
              </a:rPr>
              <a:t>price</a:t>
            </a:r>
            <a:r>
              <a:rPr lang="en-US" dirty="0">
                <a:solidFill>
                  <a:schemeClr val="tx1"/>
                </a:solidFill>
              </a:rPr>
              <a:t> for each car.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CC06B2-B198-85E8-CB7E-E1C73EE5A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899" y="2773026"/>
            <a:ext cx="5008276" cy="33599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D73E5F3-01D4-B673-4D5D-6ADDB46EC6A2}"/>
                  </a:ext>
                </a:extLst>
              </p14:cNvPr>
              <p14:cNvContentPartPr/>
              <p14:nvPr/>
            </p14:nvContentPartPr>
            <p14:xfrm>
              <a:off x="706320" y="2495520"/>
              <a:ext cx="10971720" cy="4342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D73E5F3-01D4-B673-4D5D-6ADDB46EC6A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6960" y="2486160"/>
                <a:ext cx="10990440" cy="436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8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4670</TotalTime>
  <Words>2082</Words>
  <Application>Microsoft Office PowerPoint</Application>
  <PresentationFormat>Widescreen</PresentationFormat>
  <Paragraphs>741</Paragraphs>
  <Slides>40</Slides>
  <Notes>13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Candara</vt:lpstr>
      <vt:lpstr>Courier New</vt:lpstr>
      <vt:lpstr>Wingdings</vt:lpstr>
      <vt:lpstr>Office Theme</vt:lpstr>
      <vt:lpstr>  10-315 Machine Learning Problem Formulation </vt:lpstr>
      <vt:lpstr>Agent: Simple Input/Output Task</vt:lpstr>
      <vt:lpstr>Task Input and Output</vt:lpstr>
      <vt:lpstr>Today</vt:lpstr>
      <vt:lpstr>ML Problem Formulation</vt:lpstr>
      <vt:lpstr>Machine Learning Problem Formulation</vt:lpstr>
      <vt:lpstr>Machine Learning Problem Formulation</vt:lpstr>
      <vt:lpstr>Experience: Data and Notation</vt:lpstr>
      <vt:lpstr>Example Dataset: Selling My Car</vt:lpstr>
      <vt:lpstr>Example Dataset: Fisher Iris Dataset</vt:lpstr>
      <vt:lpstr>Example Dataset: Fisher Iris Dataset</vt:lpstr>
      <vt:lpstr>Example Dataset: Fisher Iris Dataset</vt:lpstr>
      <vt:lpstr>Example Dataset: Fisher Iris Dataset</vt:lpstr>
      <vt:lpstr>ML Data : Supervised vs Unsupervised</vt:lpstr>
      <vt:lpstr>ML Data : Supervised vs Unsupervised</vt:lpstr>
      <vt:lpstr>ML Tasks: Supervised Learning</vt:lpstr>
      <vt:lpstr>Task: Classification</vt:lpstr>
      <vt:lpstr>ML Task: Classification</vt:lpstr>
      <vt:lpstr>ML Task: Classification</vt:lpstr>
      <vt:lpstr>Classification</vt:lpstr>
      <vt:lpstr>ML Task: Regression</vt:lpstr>
      <vt:lpstr>Unsupervised Tasks</vt:lpstr>
      <vt:lpstr>ML Tasks</vt:lpstr>
      <vt:lpstr>Task: Unsupervised Face Generation</vt:lpstr>
      <vt:lpstr>Tasks: Unsupervised Clustering (Photos)</vt:lpstr>
      <vt:lpstr>Tasks: Unsupervised Clustering (News)</vt:lpstr>
      <vt:lpstr>ML Tasks</vt:lpstr>
      <vt:lpstr>ML Tasks</vt:lpstr>
      <vt:lpstr>Vocab pause</vt:lpstr>
      <vt:lpstr>Training and ML Models</vt:lpstr>
      <vt:lpstr>Machine Learning</vt:lpstr>
      <vt:lpstr>Machine Learning</vt:lpstr>
      <vt:lpstr>Machine Learning</vt:lpstr>
      <vt:lpstr>Classification</vt:lpstr>
      <vt:lpstr>Classification</vt:lpstr>
      <vt:lpstr>Regression Model</vt:lpstr>
      <vt:lpstr>Regression Model</vt:lpstr>
      <vt:lpstr>Regression Model</vt:lpstr>
      <vt:lpstr>Regression Model</vt:lpstr>
      <vt:lpstr>Regression Model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153</cp:revision>
  <dcterms:created xsi:type="dcterms:W3CDTF">2020-05-18T13:01:09Z</dcterms:created>
  <dcterms:modified xsi:type="dcterms:W3CDTF">2025-01-17T19:51:25Z</dcterms:modified>
</cp:coreProperties>
</file>