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327" r:id="rId2"/>
    <p:sldId id="261" r:id="rId3"/>
    <p:sldId id="2334" r:id="rId4"/>
    <p:sldId id="287" r:id="rId5"/>
    <p:sldId id="2431" r:id="rId6"/>
    <p:sldId id="751" r:id="rId7"/>
    <p:sldId id="2423" r:id="rId8"/>
    <p:sldId id="2435" r:id="rId9"/>
    <p:sldId id="2450" r:id="rId10"/>
    <p:sldId id="696" r:id="rId11"/>
    <p:sldId id="1299" r:id="rId12"/>
    <p:sldId id="2365" r:id="rId13"/>
    <p:sldId id="2364" r:id="rId14"/>
    <p:sldId id="2449" r:id="rId15"/>
    <p:sldId id="2451" r:id="rId16"/>
    <p:sldId id="2448" r:id="rId17"/>
    <p:sldId id="2436" r:id="rId18"/>
    <p:sldId id="1401" r:id="rId19"/>
    <p:sldId id="2453" r:id="rId20"/>
    <p:sldId id="2367" r:id="rId21"/>
    <p:sldId id="2417" r:id="rId22"/>
    <p:sldId id="2429" r:id="rId23"/>
    <p:sldId id="2425" r:id="rId24"/>
    <p:sldId id="2438" r:id="rId25"/>
    <p:sldId id="2454" r:id="rId26"/>
    <p:sldId id="2455" r:id="rId27"/>
    <p:sldId id="2426" r:id="rId28"/>
    <p:sldId id="2437" r:id="rId29"/>
    <p:sldId id="2433" r:id="rId30"/>
    <p:sldId id="2430" r:id="rId31"/>
    <p:sldId id="2434" r:id="rId32"/>
    <p:sldId id="2427" r:id="rId33"/>
    <p:sldId id="2409" r:id="rId34"/>
    <p:sldId id="1393" r:id="rId35"/>
    <p:sldId id="1397" r:id="rId36"/>
    <p:sldId id="2447" r:id="rId37"/>
    <p:sldId id="2419" r:id="rId38"/>
    <p:sldId id="2452" r:id="rId39"/>
    <p:sldId id="2444" r:id="rId40"/>
    <p:sldId id="2441" r:id="rId4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27:39.7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12970 12802 23951 0,'-2'3'2128'0,"0"0"-1696"0,2-3-432 0,0 0 0 16,0 0 128-16,-1 3-128 0,0-2 128 0,-3 2-128 15,-1-2-512-15,-1 1-176 0,-1-2-32 0,-1 0-16 0,1 0 544 0,-2 0 192 16,2 0 0-16,-1 0-144 0,0 3 144 0,-2 1 0 16,-1-1 0-16,1 2 0 0,-1 1 832 0,-2-2 208 0,3 2 48 0,-2 0 0 15,1-2 96-15,-1 2 32 0,-2 1 0 0,0-1 0 16,0 0-464-16,-1 0-96 0,-1-2-16 0,0 0 0 15,-1-1-480-15,1 0-160 0,2-1 0 0,-1-4 0 16,1-1 128-16,-2-2-128 0,-1 3 0 0,-1-4 0 16,1-1 384-16,-3 1 32 0,2-1 0 0,-3 1 0 15,0-3 176-15,0-1 48 0,-2 0 0 0,-1-1 0 16,-1 1 144-16,-1 0 48 0,-1-2 0 0,-2 0 0 16,0-2-368-16,-3-2-64 0,-2-1-16 0,0-1 0 15,-1 0-176-15,-1-2-32 0,1 1-16 0,0 1 0 16,-3-2 16-16,0 2 0 0,-3-4 0 0,-3 3 0 15,-2-4-16-15,-3 5 0 0,-1-2 0 0,-2-1 0 0,0 3-32 16,-1-2-128-16,-1 0 192 0,-1-1-64 0,1 1 64 0,-1 2 16 16,1-3 0-16,0 3 0 0,2 0-32 15,0-5-16-15,2 1 0 0,3-3 0 0,4 1 96 0,1-2 32 16,0 0 0-16,0-5 0 0,2-1-96 0,1-3-32 16,3 0 0-16,0-3 0 0,1-1-160 0,1-1 128 15,-1-4-128-15,1-3 128 0,0 0-128 0,5 0 192 16,4 6-192-16,-2-1 192 0,-1-8-192 0,1 0 0 15,-1-1 0-15,2 3 0 0,1 3 128 0,4 4-128 16,1 3 192-16,3-3-64 0,1 0-128 0,0 3 0 16,2 3 0-16,2 1 0 0,-1 2 0 0,1-2 0 15,-2 5 0-15,1-2 0 0,-1 0 0 0,1 2 0 16,-2 6 0-16,1-2 0 0,1 0 0 0,-1 3 0 16,2 2 0-16,-1-2 0 0,1 0 0 0,2-3 0 0,1-1 0 15,1-1 0-15,-1 1 0 0,2 4 0 0,2-1 0 0,1 2 0 16,2 2 0-16,-1-4 0 0,1 2 0 0,-1-2 0 15,1-4 0-15,-1 1 0 0,3 3 0 0,1 4 0 16,2 0 0-16,-1 3 0 0,2-3 0 0,0 3 0 16,-1 0 0-16,0 1 0 0,-3-4 0 0,1 1 0 15,-1 2 0-15,-1 3 0 0,1 0 0 0,-3 0 0 16,1 1 0-16,0 3 0 0,-1-1 0 0,-1 1 0 16,2 2 0-16,1 0 0 0,-2-2 0 0,2 0 0 15,0 0 0-15,1-2 0 0,0-4 0 0,0-1 0 16,0 0 0-16,0 0 0 0,0 0 0 0,1 4 0 15,0-3 0-15,2 1 0 0,-1 2 0 0,2-1 0 0,0 1 0 0,0-2 0 16,4 2-224-16,1 0 80 0,-1 2 144 0,1 1 0 16,-3 3 0-16,0 2 0 0,-1-2 0 0,-1 2 0 15,0 4 0-15,-2-2 0 0,1-1 0 0,-2 3 0 16,1-1 0-16,-1 1 0 0,1 0 0 0,-2 0 0 16,0 0 0-16,0 0 0 0,1 0 0 0,-1 0 0 15,0 0 0-15,-1 0 0 0,1 0 0 0,-2 0 0 16,1 0 0-16,1 0 0 0,0 0 0 0,0 0 0 15,0 0 0-15,0 0 0 0,0 0 0 0,-17 10 0 16,14-7 0-16,1-3 0 0,1 0 0 0,-2 1 0 16,1 1 0-16,-1-2 0 0,1 3 0 0,-2-3 0 15,2 1 0-15,-2 1 0 0,1-2 0 0,0 2 0 16,-1 0 0-16,-1 1 0 0,1 0 0 0,-2 0 0 16,1 3 0-16,-2-2 0 0,-1 2 0 0,1 0 0 0,-2 4 0 15,2-4 0-15,-2 4 0 0,1 0 0 0,-1 1 0 0,-1 0 0 16,-1 0 0-16,1 0 0 0,-1 2 0 0,0-2 0 15,-2-1 0-15,2 0 0 0,0-2 160 0,-1 2-160 16,-1 0 0-16,1 0 0 0,-2-1 0 0,0 1 0 16,0 0 0-16,0-1 0 0,0 0 0 0,1 0 0 15,0-2 0-15,2 2 0 0,1-3 0 0,1-2 0 16,2 2 0-16,0-2 0 0,2-2 0 0,3-1 0 16,-1 2 0-16,3-3 0 0,2 0 0 0,-1 0 0 15,1-4 0-15,2 2 0 0,1-5 0 0,2 1 0 16,2-1 0-16,1-2 0 0,2 0 0 0,1 0 0 0,0-1 0 15,1-3 0-15,1 1 0 0,1-2 0 0,1 0 0 0,-1 0 0 16,0-1 0-16,-1 1 0 0,0 2 0 0,-1-4 0 16,2 1 0-16,0-1 144 0,-1 0-144 15,-1 2 0-15,0 0 0 0,1 0 128 0,1 2-128 0,-2-3 0 16,0 5 0-16,0-2 0 0,-2 4 0 0,-2-1-144 16,-1 3 144-16,0 0-208 0,-3 2 208 0,-1-2 0 15,0 3 0-15,-2-2 0 0,1 1 0 0,-3 1 0 16,1 2 0-16,-2 1 0 0,0 0 0 0,0 0 0 15,0 0 0-15,0 1 0 0,0 1 0 0,-2 1 0 16,2 1 0-16,0-1 0 0,2 3 0 0,-1 0 0 16,0 0 0-16,1 1 0 0,2 3 0 0,0-1 192 15,-2 1-64-15,2-1-128 0,0 0 480 0,0 1-16 16,-2-1 0-16,0-2 0 0,1 2-288 0,-1 1-176 16,2 0 192-16,-1 0-192 0,-1-2 0 0,2 2 0 0,-1 0 0 15,2 1 0-15,0-1 0 0,0 0 0 0,2 0 0 16,0 2 0-16,-1 1 0 0,2-1-192 0,0 0 16 0,2 5 16 31,2 1-1104-31,3 2-208 0</inkml:trace>
  <inkml:trace contextRef="#ctx0" brushRef="#br0" timeOffset="1434.2">13632 12259 4607 0,'3'-3'400'0,"0"-1"-400"0,-1 2 0 0,0 0 0 15,-1 2 1184-15,1-2 160 0,3-2 16 0,3-2 16 16,0-3-128-16,1 2-32 0,0 1 0 0,-3 3 0 16,-1 0-192-16,0 0-32 0,-2 3-16 0,1 3 0 15,-1-3 1056-15,-1 0 208 0,1 0 32 0,-2 1 16 16,0 1-416-16,-1-2-80 0,0 3 0 0,-1 0-16 15,-2 1-464-15,1 0-96 0,-1 1 0 0,1-2-16 16,-2 4-560-16,2-4-128 0,-2 4 0 0,0-2-16 16,2-1-240-16,-2 3-64 0,2-1 0 0,-1 0 0 15,1 3 64-15,-1-3 16 0,1 4 0 0,-2-3 0 16,2 4 112-16,-2-1 32 0,0 3 0 0,-1 3 0 0,-1 0-96 16,1 2 0-16,-4 4-16 0,0 1 0 0,-1 1 80 0,-3 2 0 15,-2 5 16-15,-1-2 0 0,-1 0-112 0,0 2-32 16,-3 0 0-16,1-2 0 0,0-3 0 0,1-2-16 15,1-1 0-15,1-3 0 0,2-4-240 0,0-4 144 16,1 0-144-16,2-6 128 0,0 1-128 0,1-7 0 16,1 0 0-16,1-3 0 15,-1-1-576-15,0-2-64 0,2-2 0 0,1-2 0 16,0 0-688-16,1 0-144 0,2 0-16 0,-1 1-16336 0</inkml:trace>
  <inkml:trace contextRef="#ctx0" brushRef="#br0" timeOffset="1836.61">13334 12293 27647 0,'-3'-9'1216'0,"2"3"256"0,0 2-1168 0,1-2-304 0,0 2 0 0,0 2 0 16,1-1 832-16,0-3 128 0,2-1 0 0,-1-3 16 16,1-1 176-16,-1 3 16 0,2 2 16 0,0 0 0 15,1 4-448-15,-1 0-96 0,4 4 0 0,-1 0-16 16,2 1 224-16,0 3 48 0,1 1 16 0,-2 3 0 0,1 1-368 16,-1 5-80-16,0 0-16 0,1 3 0 0,-1-1 32 0,0 5 0 15,2 3 0-15,-1-2 0 0,4 6-64 16,2 1-16-16,-2 0 0 0,5 5 0 0,1-2-144 0,2 3-16 15,2-1-16-15,0-1 0 0,1 2 32 0,0-5 0 16,0 3 0-16,-1-7 0 0,0 1-256 16,-2-5 128-16,-2 0-128 0,-1-3 0 0,-1-1 0 0,-2-5 0 15,-2-2 0-15,-3 0 0 0,0-1-240 0,-2-2 64 16,-2-4 16-16,-1-4 0 16,-3-2-560-16,1 0-112 0,-3-5-32 0,0 2 0 15,-2-6-368-15,0 2-80 0</inkml:trace>
  <inkml:trace contextRef="#ctx0" brushRef="#br0" timeOffset="2633.34">13402 11970 13823 0,'-4'0'1216'0,"2"0"-960"0,0-2-256 0,1 2 0 0,1 0 0 0,-1-4 144 0,-2 4-144 0,1-5 128 31,-3 1-1312-31,1-2-272 0,1-1-48 0,-1-2-16 0,1 3 1328 0,2-2 192 16,-1 2 160-16,0 4-32 0,1-4 1248 0,0 2 240 0,0 1 48 0,-1 3 16 16,1-2 1280-16,1 1 256 0,-1 2 48 15,1 1 16-15,1-2-736 0,-1 3-160 0,1-3-16 0,3 1-16 16,0 2-960-16,1-1-192 0,2-2-48 0,2 1 0 15,1 2-496-15,-2-3-96 0,1 0-32 0,1 0 0 16,2 0-384-16,3 0-144 0,3 0 0 0,-1-3 144 16,3 2-144-16,-2-1 192 0,1-1-192 0,-2 2 192 15,0-2-32-15,1 3 0 0,-1-2 0 0,-2 1 0 16,2 1-160-16,-1-4 192 0,1 1-192 0,0 1 192 16,-1 1-192-16,0 1 128 0,1-3-128 0,-2 0 128 15,-3 0-128-15,1 3 0 0,-2-2 0 0,0 0 0 0,-2 2 0 0,-3-2 0 16,-1-1 0-16,-4 2 128 0,1 1-128 0,-3-3 160 15,0 1-160-15,-3 1 160 0,-1 1 32 16,-2 0 0-16,-2 0 0 0,-2 1 0 0,2-1 0 16,-1 0 16-16,-1 2 0 0,0-4 0 0,1 1-80 0,2-3-128 15,-1 2 176-15,-1-4-176 0,1 2 0 0,2-1 0 16,-2 0 0-16,-1 0 0 0,2 1 0 0,-1 1 0 16,2-3 0-16,-2 1 0 0,3 1 0 0,0 0 0 15,1 2 0-15,0-2-144 0,0-2-64 0,1-3-16 16,2 3 0-16,-1 1 0 0,3-1-64 0,1-3-16 15,1 5 0-15,0-2 0 16,3 0-240-16,0 0-48 0,1 0-16 0,0 2-17936 0</inkml:trace>
  <inkml:trace contextRef="#ctx0" brushRef="#br0" timeOffset="3534.35">14162 12771 19343 0,'-1'3'1728'0,"1"-3"-1392"0,1 0-336 0,0 2 0 15,1-2 1536-15,-1 4 256 0,1-1 32 0,1 4 16 16,1-1-688-16,-1 4-128 0,1-1-16 0,-2 1-16 16,0-2 192-16,-1 2 32 0,0 0 16 0,-1 0 0 15,1 0-288-15,-1 1-64 0,0 1-16 0,0-1 0 16,0 2-160-16,0 2-48 0,-1 1 0 0,1 0 0 0,-1 0-96 0,1 0-32 15,0-1 0-15,0-2 0 0,0 2-256 0,0-5-48 16,-1-1-16-16,1-3 0 16,-2-1-80-16,1-3 0 0,0 1-128 0,0-3 192 0,0-3-192 15,-2 0 0-15,1-4 0 0,-1-2 0 0,1-3 0 0,-1-1 128 16,2-3-128-16,-2-5 0 0,2 1 0 0,1-2 0 16,0-3 0-16,0 3 0 0,1-4 0 0,2 1 0 15,-1-3 0-15,2 2 0 0,1 1-160 0,1-1 160 16,2 4-128-16,0-2 128 0,1 7 0 0,1 1 0 15,0 5 0-15,0 0 0 0,1 4 0 0,-1-1 192 16,2 4-32-16,0-1-16 0,0 4 32 0,1 1 0 16,1 0 0-16,-1 1 0 0,0 4-176 0,-1 1 160 0,0 2-160 15,1 4 160-15,-2-2-160 0,1 5 128 0,-1 1-128 0,1 4 128 16,-1 1-128-16,-1-3 128 0,-1 2-128 0,-1-2 128 16,-1 1 16-16,1-2 0 0,-2 2 0 0,-1-4 0 15,1 2-144-15,-1 0 0 0,-1 3 0 0,-1-1 0 16,0 0 0-16,-1 0-144 0,1-3 144 0,-1-1-208 31,1-2-192-31,-1-4-48 0,-1 1 0 0,2-6 0 0,-3-1 48 0,0-3 0 0,0 0 0 0,-1-1 0 31,-2-4-688-31,0 0-128 0,-1-1-16 0,0-3-15856 0</inkml:trace>
  <inkml:trace contextRef="#ctx0" brushRef="#br0" timeOffset="4049.82">14579 12872 911 0,'1'3'0'0,"0"-3"0"0,1 3 0 0,0-3 0 0,1 0 2560 0,-1-3 416 0,3 3 96 0,1-3 0 0,5-1-1824 0,3-1-368 16,2-3-80-16,1-3-16 0,-1 4 48 0,-1-3 16 15,-1-1 0-15,-2 3 0 0,1-1 960 0,-4 0 192 16,1-1 48-16,-1 1 0 0,0 2 816 0,-2 1 160 16,0 0 48-16,0-3 0 0,-1 3-1616 0,0-2-320 15,0 2-64-15,0 0-16 0,2-4-624 0,-1 1-128 16,1 2-32-16,-1-2 0 0,1-1-112 0,-2 1-32 16,1 0 0-16,-2-1 0 0,0 0-128 0,-1 1 0 0,-2 1 0 0,-1 0 0 15,-1-1 0-15,-1 0 0 0,-1 1 0 16,-2 0 0-16,-1-1 128 0,-2 2 0 0,-2 1 0 0,-1 2 0 15,-1 1 0-15,-3 3 0 0,-3 3 0 0,0 3 0 16,2-2-128-16,-2 3 160 0,-2 4-160 0,-1-1 160 16,0 3-160-16,1-1 0 0,1 1 0 0,2 2 128 15,3 1 80-15,2 0 16 0,2 1 0 0,4-1 0 16,2 2-32-16,3 1 0 0,2 1 0 0,1 1 0 16,4-2-192-16,-1 4 176 0,2-4-176 0,2 2 160 15,4 2-32-15,1-5-128 0,1 2 192 0,1-1-64 16,0-3-128-16,5-2 0 0,0 3 144 0,-1-5-144 15,0-2 0-15,1 0 128 0,2-2-128 0,-2-3 0 16,1 0-304 0,0-4-128-16,-2-1-16 0,-2-1-16 0,0-1-432 0,-2-2-64 0,-2 0-32 0,-1-2 0 15,-3 0-1264-15,-3 0-256 0,1-3-48 0,-3 2-12720 16</inkml:trace>
  <inkml:trace contextRef="#ctx0" brushRef="#br0" timeOffset="4669.68">15049 12609 32255 0,'2'0'1424'0,"1"0"304"0,-1 0-1392 0,1 3-336 0,-1-3 0 0,-1 0 0 15,1 1 592-15,1 2 48 0,2-1 16 0,3 3 0 16,-1 4 304-16,2-1 64 0,-2 2 16 0,-1 3 0 16,2 3-272-16,-2 0-64 0,-1 6-16 0,0 0 0 15,0 1-176-15,0-1-16 0,0 2-16 0,0-5 0 16,0 1-112-16,1-4-32 0,-1 2 0 0,0-3 0 16,0-1-144-16,0-5-48 0,0 0 0 0,-2-1 0 15,2-3 16-15,-1-1 0 0,0-4 0 0,-2 0 0 16,1-3-160-16,-1 2 160 0,1-2-160 0,-1-3 160 15,0-1-160-15,0 1 0 0,0-7 0 0,-1 3 0 0,2-2-256 0,-2-4 64 16,2 1 0-16,-1 1 16 0,2 0 176 0,-2 4-160 16,2 0 160-16,0 4-160 0,1 1 160 0,0 3 0 15,1 6 0-15,-1 0 0 0,0 4 0 0,0 0 0 16,0 1 0-16,-1 0-128 0,3 0 128 0,-1 3 0 16,0-2 0-16,-1 0 0 0,2 0 0 0,0-1 0 15,-1 3 0-15,1-2 128 0,1-1 64 0,0 1 0 16,2 2 16-16,-1-2 0 0,-3 0-16 0,3-2-16 15,2 2 0-15,1 3 0 0,2-1-176 0,-1 2 192 16,2-1-192-16,0 0 192 0,-1-2-192 0,-1-1 0 16,1-3-160-16,-1 2 160 0,0-3 0 0,-2-5 256 15,-1 0-16-15,0-2-16 0,-2 0 160 0,1-5 48 16,1 0 0-16,-1-1 0 0,-2-3 80 0,2-2 32 16,-3 2 0-16,1-2 0 0,-1-3 32 0,1-2 0 0,-2-2 0 15,-3-3 0-15,2 0-64 0,-3-1 0 0,-1-4 0 0,1 1 0 16,-1 0-288-16,0-2-64 0,0-6-16 0,0 5 0 15,-1 0-144-15,1 1 0 0,-1-3-160 0,-2 2 160 32,1 11-576-32,-2-1-32 0,0 0 0 0,-1-1 0 15,0 4-400-15,1-3-80 0,-4 1 0 0,2-2-13616 0,0 1-2704 0</inkml:trace>
  <inkml:trace contextRef="#ctx0" brushRef="#br0" timeOffset="30472.6">24461 17866 3679 0,'0'0'320'0,"0"0"-320"0,0 0 0 0,0-2 0 0,0 2 720 0,0 0 80 16,2-3 16-16,-2 2 0 16,1-1 464-16,-1-1 112 0,1 2 16 0,-1 1 0 0,0 0 560 0,0 0 112 15,0 0 32-15,0 0 0 0,0 0-128 0,1-22-32 16,-2 19 0-16,1 2 0 0,0 0-688 0,0 1-144 15,0 0-32-15,0 0 0 0,-1 1-832 0,1 0-256 16,0 2 128-16,0-3-128 0,0 1-256 0,0-1-112 16,0 0-16-16,0 0-16 0,0 0 400 0,0 0 304 15,0 0-48-15,0 0-16 0,0 0 416 0,0 0 96 16,0 0 16-16,0 0 0 0,0 0 304 0,0 0 64 16,0 0 16-16,0 0 0 0,0 0-336 0,0 0-64 15,0 0-16-15,0 0 0 0,15-14-352 0,-14 10-64 16,0 2 0-16,-1-2-16 0,1 4-304 0,1-2 0 15,-1-1 0-15,-1 2 0 0,1 1-192 0,-1-2-112 0,0 4-16 0,1-2 0 16,-1 0 96-16,0 0 16 0,0 1 0 0,0 2 0 16,0-3 208-16,-1 2 0 0,1 0 0 0,-1-2 0 15,0 2 496-15,1-2-16 0,0 0 0 0,0 0 0 16,0 0-256-16,0 0-48 0,0 0-16 0,-13 15 0 16,11-11 48-16,-1 2 16 0,1-3 0 0,-1 6 0 15,1-1 96-15,0 4 32 0,-1 0 0 0,-1 4 0 16,2 3 48-16,-3 3 16 0,0 3 0 0,-1 1 0 15,0 5 80-15,-3-2 16 0,-1 4 0 0,-1 0 0 16,-3-5 128-16,1 1 16 0,-1-7 16 0,-1 0 0 16,3-3-304-16,0-3-64 0,0-4-16 0,1 1 0 15,-1-2-288-15,-2 0 0 0,2-4-128 0,0 2 128 16,0-3-624 0,1 0-16-16,3 2-16 0,-2-2 0 0,2-3-80 0,2 0-16 0,1 0 0 0,2-3 0 15,0-3-96 1,1-3-32-16,2-1 0 0,0-5-11792 0,1-1-2368 0</inkml:trace>
  <inkml:trace contextRef="#ctx0" brushRef="#br0" timeOffset="30888.31">24112 17825 3679 0,'-3'0'320'0,"1"0"-320"0,2 0 0 15,0 0 0-15,0-2 1664 0,0 2 256 0,0 0 48 0,-2-1 16 16,2 1 880-16,0-3 176 0,2 3 32 0,-2 0 16 16,0 0-240-16,0 0-48 0,0 0-16 0,0 0 0 15,0 0-560-15,0 0-112 0,19 9-32 0,-15-5 0 16,0 2-1056-16,-1-3-224 0,2 4-32 0,-1-1-16 15,1 4-96-15,0-2-16 0,0 0 0 0,1 4 0 16,0-2-272-16,2 1-64 0,-1 3-16 0,2-2 0 16,1 4-288-16,0-3 0 0,2 0 0 0,0 3 0 15,3-1 0-15,1 1 0 0,3 3 0 0,1-3 0 16,2 2 0-16,3 2 0 0,2 1 0 0,0-1 0 16,1-2 0-16,-2 1 0 0,0-2 0 0,-1 1 0 15,-3-2 0-15,-2-4 0 0,-3 2 0 0,-2-4 0 0,0-1 0 16,-4 0 0-16,-2-3-240 0,0 1 80 15,-3-1-400-15,-1-4-80 0,0 3 0 16,-3-2-16-16,2-3-400 0,-3 2-80 0,-1-4-16 0,0-1-16656 16</inkml:trace>
  <inkml:trace contextRef="#ctx0" brushRef="#br0" timeOffset="31639.24">24020 17543 11967 0,'0'0'528'0,"-1"0"112"0,0 0-512 0,1 0-128 0,0 0 0 0,0 2 0 0,0-2 1456 0,-2 2 256 15,2-2 48-15,-1 3 16 0,1 0 16 0,0-3 0 16,0 0 0-16,0 0 0 0,0 0-448 16,0 0-64-16,0 0-32 0,-4 23 0 15,4-21 304-15,2 2 64 0,-1-1 16 0,0 1 0 0,0-1-560 0,2-1-112 16,-1-2-32-16,2 1 0 0,1 2-208 0,0-3-32 16,0 0-16-16,1-3 0 0,0 2-336 0,0-4-64 15,2 1-16-15,0-2 0 0,1 0-16 0,2-1-16 16,2 1 0-16,-1-1 0 0,3-1-80 0,0 0-16 15,1 2 0-15,0 0 0 0,2-4-128 0,2 4 0 16,1-3 144-16,1 0-144 0,-1 5 128 0,2-5-128 16,-1 0 160-16,-1-2-160 0,1 2 0 0,-2-4 0 15,0 0 0-15,-3 1 0 0,0-4 0 0,-1 4 0 0,-2-1 128 16,-3 1-128-16,0 0 0 0,-1-1 0 0,0 3 0 0,-4 0 0 16,0 2 0-16,-3 2 0 0,-1 1 0 0,-2-2 0 15,-1 7 0-15,-1-2 0 0,-1 2 0 0,-2 0 0 16,-1 0 0-16,-1 2 0 0,-2 2 0 0,-1-1 0 15,1 2 0-15,0 0 0 0,-3 1 0 0,3-3 0 16,-3 1 0-16,3 1 0 0,-1-1 0 16,0-1 0-16,0 1 256 0,1 1-32 0,-1-4-16 0,0 2 0 15,1-1 80-15,0-2 16 0,-1 0 0 0,1 0 0 16,1 0 112-16,-2-2 32 0,0-1 0 0,1 0 0 16,-1-1-128-16,-1-1-32 0,3 0 0 0,-2-1 0 15,1 1-288-15,2 4 128 0,0-2-128 0,1 1 0 16,1-2 0-16,0 4-320 0,0-2 32 0,0 2 16 15,3 2-496-15,1-2-80 0,-1 3-32 0,2 0 0 16,2 0-16-16,-1 0 0 0,3 1 0 0,1 2-17856 16</inkml:trace>
  <inkml:trace contextRef="#ctx0" brushRef="#br0">24806 17835 9215 0,'2'0'816'0,"-1"0"-656"0,0 3-160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28:39.9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24991 18047 10127 0,'-2'2'896'0,"0"-1"-704"0,2-1-192 0,0 0 0 31,-1 3-496-31,0-2-128 0,-2 2-16 0,-1 3-16 0,-1 0 656 0,-1 3 144 0,1-4 32 0,0 0 0 16,0 1 1408-16,0-5 272 0,2 1 64 0,-1 1 16 15,0-3-368-15,2 1-80 0,-1-2-16 0,0 2 0 16,1 2-176-16,0-1-32 0,1 2-16 0,-1-3 0 16,1 4-352-16,-1-1-80 0,1 2-16 0,-1 0 0 15,2 0-304-15,-1 0-64 0,1 4-16 0,0 0 0 16,0 3 144-16,1-1 16 0,1 0 16 0,0 2 0 16,0 1-288-16,2-2-64 0,1 2-16 0,0-2 0 15,1-2 128-15,0 0 32 0,1 0 0 0,-1 0 0 16,1-1-128-16,-1-1-32 0,2-2 0 0,-3-1 0 0,0 0-224 15,-3-3 128-15,2-2-128 0,-3 2 0 0,2-3 400 0,-3 0-16 16,1-4 0-16,-2 1 0 0,1 0-80 0,-3-3-32 16,2-3 0-16,0 1 0 0,-1-3-96 0,0 0-32 15,-1-1 0-15,1-1 0 0,0 1-144 0,-1-4 0 16,1 0 144-16,-1-3-144 0,-1 3 192 0,2-2-48 16,1-2 0-16,-2 3 0 0,1 1-144 0,-1-1 160 15,2 1-160-15,0 2 160 0,-2 0 32 0,1-1 0 16,1 4 0-16,1-1 0 0,1-1-16 0,0 5 0 15,2 0 0-15,1 0 0 0,1 0-176 0,0 3 0 16,3 1 0-16,-2 1 0 0,1 3 128 0,2 0 0 0,0 0 0 16,1 1 0-16,1 4-128 0,0-1-176 0,0 2 48 0,0 0 0 15,0 4 128-15,-1-4 0 0,-1 3 0 0,1 1 0 16,1 2-304-16,1 2 32 0,-1 0 0 0,0 3 0 16,2-1 144-16,-2 2 128 0,3-2-192 0,-2 3 192 15,0-3 0-15,-1 0 0 0,2-2 0 0,-3 0 0 16,1-1 0-16,-1-1 0 0,-2-2 0 0,0 0 0 31,-2-4-432-31,0 0-176 0,-1 0-32 0,-2 1-16 16,0-4-1008-16,-3 1-192 0,1-1-32 0,-2-1-7776 0,0-1-1568 0</inkml:trace>
  <inkml:trace contextRef="#ctx0" brushRef="#br0" timeOffset="648.85">25405 18088 9215 0,'0'0'816'0,"0"1"-656"15,0 1-160-15,0-2 0 0,0 3 1792 0,1-3 336 0,-1 3 64 0,1 0 16 16,2 3 608-16,-2-2 112 0,2-1 16 0,-1 1 16 15,1-1-848-15,0-1-160 0,2-2-32 0,-1 0-16 16,2-2-1056-16,-1-1-208 0,0-1-32 16,1 1-16-16,-1 0-240 0,0 0-48 0,0-1-16 0,-1-2 0 15,1 0 0-15,-2-1 0 0,1 1 0 0,0 0 0 16,1-3-144-16,-3 2-16 0,2-3-128 0,0 1 192 16,-1-1 32-16,1-2 0 0,0 2 0 0,-2-5 0 15,2 5-48-15,-3-3-16 0,2 1 0 0,-1-5 0 16,-1 3-160-16,1 0 0 0,-2-1 0 0,-2 2 0 0,1-2 0 15,-3 2 0-15,-1 3 0 0,-1-2 0 0,0 5 0 16,-3 0 0-16,1 1 0 0,-3 4 0 16,1-1-560-16,-1 6 16 0,0-3 0 0,-1 6 0 0,1 0 224 0,1 2 64 15,0 3 0-15,1-1 0 0,1 3 256 0,0 2 0 16,0 1 128-16,2 3-128 0,1-1-192 0,0 2-144 16,1-1-32-16,1 3 0 15,0 0-400-15,2 3-64 0,1-3-32 0,1 4 0 0,3-1 480 0,1-3 112 16,0 0 16-16,1-2 0 0,1-1 256 0,2-1 0 15,0-2 0-15,1-1 144 0,1-5-16 0,0 0 0 16,1-1 0-16,1-5 0 16,1 1-864-16,1-3-176 0,1 0-48 0,0-2 0 15,2 0-704-15,-1-2-128 0,3 0-48 0,0 0-9552 0</inkml:trace>
  <inkml:trace contextRef="#ctx0" brushRef="#br0" timeOffset="1337.26">25670 17860 24879 0,'0'4'1088'0,"-2"-4"256"0,1 2-1088 0,0-1-256 0,0 2 0 0,-1-3 0 0,2 0 576 0,0 0 48 15,0 2 16-15,0-2 0 0,0 4 320 0,0-4 64 16,0 0 0-16,0 0 16 0,0 0-544 0,0 0-112 16,0 0-32-16,0 0 0 0,0 0 0 0,13 22 0 15,-8-13 0-15,0 1 0 0,1 2 400 0,1 1 80 16,3 3 0-16,1 0 16 0,-1-3-336 15,3 6-64-15,3-4 0 0,0 2-16 0,-1-1-240 0,-1-1-64 16,1-1 0-16,-1-3 0 0,-2 1-128 0,1-5 0 16,-4 0 0-16,1-1 0 0,-2 0 0 0,-2-3 0 15,0-3 0-15,-1 0 0 0,-2 0 192 0,0-3-64 16,0-1 0-16,-2-2 0 0,-1 0 112 0,0-4 16 16,-1 1 0-16,-1-3 0 0,0-2-112 0,0 2-16 15,0 2 0-15,-1-2 0 0,0-1-128 0,1 1 0 0,2 0 0 16,0 2 0-16,1 4-384 0,0 2 0 0,2 1 0 0,8 10-576 31,-4-1 352-31,3 6-16 0,2 1 0 16,2 0 16-16,-2 2 0 0,-1-1 0 0,1-4 0 0,-4 1 608 0,2 0 336 0,3 1-32 0,-2 0-16 15,0-3 320-15,-1 1 64 0,-2-4 16 0,1-2 0 16,-3 2-32-16,-1-3 0 0,-1-2 0 0,-2 1 0 16,1-4-384-16,-1 1-80 0,-1 1 0 0,1-3-16 15,-1 3 16-15,0-2 0 0,2 0 0 0,-2 2 0 16,0-2-192-16,2-1 0 0,-2 2 0 0,1-2 0 15,1 0 0-15,0 1 0 0,0 0 128 0,1-3-128 0,-2 4 128 16,1-1 0-16,-1-2 0 0,1-1 0 0,0 1 96 16,0 1 16-16,-1-4 0 0,-1 1 0 0,1 0 16 15,-1-1 16-15,0-2 0 0,-1-1 0 16,0 0-272-16,-2-1 0 0,-1-1 128 0,1-2-128 0,-2-2-240 0,-1-3-96 16,0 3-32-16,-1-6 0 15,0 0-144-15,0-5-48 0,-1-3 0 0,1-5 0 16,1 3-848-16,2-2-160 0,0-1-32 0,2-3-14976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83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46623-BF36-90F4-6441-79EC0BF5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9C593-FDB8-5FDC-54BD-FD7A23E96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2C2AD-CE0F-766D-C300-0C75F2EF3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1B53C-7459-364F-FD1C-C3CA00135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4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4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0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90E08-1D9A-DC8E-C984-36F32CF6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897A4-5A8C-E2EA-D0A9-594A238FB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0F14A-A8A4-92F1-63CB-FCD8187C7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11D16-1A55-82A9-8EDB-3E28490B4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3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0583-6424-FE04-5FC1-1078398A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CC3D3-F3F8-C937-D383-049FBBE60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1E836-889C-7C1B-9987-AD9348E18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5B5C4-91CB-40F8-808B-590C57D95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8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6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Machine Learning </a:t>
            </a:r>
            <a:r>
              <a:rPr lang="en-US" sz="4600"/>
              <a:t>Problem Formulation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099" y="1163566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5389" y="299670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13015-3DB9-4B96-BB4C-2C060B9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791331" y="2119195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962939-681E-4C6E-853C-A44AF541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36" y="3462491"/>
            <a:ext cx="2343742" cy="17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A2AE20-654D-4B62-AD6E-8FA5B48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35" y="4716386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chemeClr val="accent1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9CD4E2-1EA7-467A-B41C-6ECBC1A6CA88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8A0-1DE2-C970-5716-11D1C4B2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348437-74D6-9730-F1FE-BF22EB0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907C2D9-6C82-130C-F940-6C74F2F1212E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815D81-1033-C9CD-7BF0-B576F1546E01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DD815E-96BB-D6E5-FAEA-5B245461ADE9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0A08-2502-A73C-A3B7-08505BC71CA3}"/>
              </a:ext>
            </a:extLst>
          </p:cNvPr>
          <p:cNvSpPr/>
          <p:nvPr/>
        </p:nvSpPr>
        <p:spPr>
          <a:xfrm>
            <a:off x="1672388" y="2755232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E87D-0CEA-58D5-86AF-EA984F733EE3}"/>
              </a:ext>
            </a:extLst>
          </p:cNvPr>
          <p:cNvSpPr/>
          <p:nvPr/>
        </p:nvSpPr>
        <p:spPr>
          <a:xfrm>
            <a:off x="6559669" y="5101257"/>
            <a:ext cx="721895" cy="4090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397E1-B4D7-0E24-EC2C-D96143DCBDFD}"/>
              </a:ext>
            </a:extLst>
          </p:cNvPr>
          <p:cNvSpPr/>
          <p:nvPr/>
        </p:nvSpPr>
        <p:spPr>
          <a:xfrm>
            <a:off x="7650898" y="5101257"/>
            <a:ext cx="4114800" cy="4090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312FD-C73E-505E-1251-02366A78D7AB}"/>
              </a:ext>
            </a:extLst>
          </p:cNvPr>
          <p:cNvSpPr/>
          <p:nvPr/>
        </p:nvSpPr>
        <p:spPr>
          <a:xfrm>
            <a:off x="2322093" y="2755232"/>
            <a:ext cx="577517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/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tx1"/>
                    </a:solidFill>
                  </a:rPr>
                  <a:t>Data point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(6)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blipFill>
                <a:blip r:embed="rId3"/>
                <a:stretch>
                  <a:fillRect l="-2732"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B8CC5AE-24FF-4E6C-7C5E-06349BD61686}"/>
              </a:ext>
            </a:extLst>
          </p:cNvPr>
          <p:cNvSpPr/>
          <p:nvPr/>
        </p:nvSpPr>
        <p:spPr>
          <a:xfrm>
            <a:off x="1720513" y="3499865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67146-807F-8B95-C60B-303DCDD7A423}"/>
              </a:ext>
            </a:extLst>
          </p:cNvPr>
          <p:cNvSpPr/>
          <p:nvPr/>
        </p:nvSpPr>
        <p:spPr>
          <a:xfrm>
            <a:off x="2370218" y="3499865"/>
            <a:ext cx="2640182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8008140-5155-F7A6-EA93-73E2B7A72F1B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B34F6-AB97-3108-0A30-50B12A736851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64130" y="4969042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64130" y="5490459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3DEE-ECEF-9E69-F015-E06930FDB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CD8-F9C4-09C7-924C-72E5BC8B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 : Supervised vs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14CA8-2AED-B37F-E1AF-1ECC24C6A7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</p:spPr>
            <p:txBody>
              <a:bodyPr/>
              <a:lstStyle/>
              <a:p>
                <a:r>
                  <a:rPr lang="en-US" dirty="0"/>
                  <a:t>Supervised training data:</a:t>
                </a:r>
              </a:p>
              <a:p>
                <a:r>
                  <a:rPr lang="en-US" dirty="0"/>
                  <a:t>Pairs of input and output 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14CA8-2AED-B37F-E1AF-1ECC24C6A7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  <a:blipFill>
                <a:blip r:embed="rId2"/>
                <a:stretch>
                  <a:fillRect l="-3120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8B022B0-6E82-18F1-4A00-6F3DB004B7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Unupervised training data:</a:t>
                </a:r>
              </a:p>
              <a:p>
                <a:r>
                  <a:rPr lang="en-US" dirty="0"/>
                  <a:t>No output data (i.e., no answers!)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8B022B0-6E82-18F1-4A00-6F3DB004B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  <a:blipFill>
                <a:blip r:embed="rId3"/>
                <a:stretch>
                  <a:fillRect l="-2246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341404-A851-E69D-2A96-1B95DC811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04195"/>
              </p:ext>
            </p:extLst>
          </p:nvPr>
        </p:nvGraphicFramePr>
        <p:xfrm>
          <a:off x="552099" y="3214684"/>
          <a:ext cx="44248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9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4CF357-896E-C3AD-3862-7A13E41354D1}"/>
              </a:ext>
            </a:extLst>
          </p:cNvPr>
          <p:cNvSpPr/>
          <p:nvPr/>
        </p:nvSpPr>
        <p:spPr>
          <a:xfrm>
            <a:off x="682995" y="3828550"/>
            <a:ext cx="620317" cy="231221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52A252-48E4-D0E3-995A-EC6448E7782B}"/>
              </a:ext>
            </a:extLst>
          </p:cNvPr>
          <p:cNvSpPr/>
          <p:nvPr/>
        </p:nvSpPr>
        <p:spPr>
          <a:xfrm>
            <a:off x="1528645" y="3828549"/>
            <a:ext cx="3317676" cy="231221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F523A7-22A8-709D-B923-F5420F2D6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76906"/>
              </p:ext>
            </p:extLst>
          </p:nvPr>
        </p:nvGraphicFramePr>
        <p:xfrm>
          <a:off x="6825471" y="3214684"/>
          <a:ext cx="353988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9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9F487B1-01DE-C9AC-E7BB-B2F14AF6A103}"/>
              </a:ext>
            </a:extLst>
          </p:cNvPr>
          <p:cNvSpPr/>
          <p:nvPr/>
        </p:nvSpPr>
        <p:spPr>
          <a:xfrm>
            <a:off x="6936573" y="3828549"/>
            <a:ext cx="3317676" cy="231221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9696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5F5A0-833E-C65A-2949-CF10A69F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CDC-A49A-21D5-4365-6C7BD172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 : Supervised vs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56538-987C-99FA-4F8A-CBFE09277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</p:spPr>
            <p:txBody>
              <a:bodyPr/>
              <a:lstStyle/>
              <a:p>
                <a:r>
                  <a:rPr lang="en-US" dirty="0"/>
                  <a:t>Supervised training data:</a:t>
                </a:r>
              </a:p>
              <a:p>
                <a:r>
                  <a:rPr lang="en-US" dirty="0"/>
                  <a:t>Pairs of input and output 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56538-987C-99FA-4F8A-CBFE09277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  <a:blipFill>
                <a:blip r:embed="rId2"/>
                <a:stretch>
                  <a:fillRect l="-3120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CA786C-A14F-84A2-C342-B38204B7CF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Unupervised training data:</a:t>
                </a:r>
              </a:p>
              <a:p>
                <a:r>
                  <a:rPr lang="en-US" dirty="0"/>
                  <a:t>No output data (i.e., no answers!)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CA786C-A14F-84A2-C342-B38204B7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  <a:blipFill>
                <a:blip r:embed="rId3"/>
                <a:stretch>
                  <a:fillRect l="-2246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68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D07FC-A70E-27CF-C68C-E5F9D394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D52A-B9FC-2371-FA30-A1A38434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Tasks: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DA1111-422C-49AB-D1E7-14C351517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learning: Pairs of input and output in training data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labels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discrete and order of values has no meaning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usually continuous, order of values has meaning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49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286568"/>
              </p:ext>
            </p:extLst>
          </p:nvPr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E121-329B-05B8-72A2-CB68D31BB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3B733FE-9B5B-A8DE-2355-0A2D7670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222B2-0A23-7C50-191F-1C771F1B79DA}"/>
                  </a:ext>
                </a:extLst>
              </p14:cNvPr>
              <p14:cNvContentPartPr/>
              <p14:nvPr/>
            </p14:nvContentPartPr>
            <p14:xfrm>
              <a:off x="3476520" y="3543480"/>
              <a:ext cx="5455440" cy="3062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222B2-0A23-7C50-191F-1C771F1B79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7160" y="3534120"/>
                <a:ext cx="5474160" cy="3081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B499674-46F5-3594-6016-0EC64DAA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141A1C-EBE7-F087-8201-19AD26DFA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Nearest neighbor classification algorithm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closest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Then return it's label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141A1C-EBE7-F087-8201-19AD26DFA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417BAD-0267-E518-E744-8D63BC2126A3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16B9FA8-9A50-61C0-1977-2ABA901C5C9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00EB98-6EF2-9F39-57A3-FD90B271C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C9B4536-4212-E2D3-9ED2-8F7BC87AF156}"/>
                  </a:ext>
                </a:extLst>
              </p14:cNvPr>
              <p14:cNvContentPartPr/>
              <p14:nvPr/>
            </p14:nvContentPartPr>
            <p14:xfrm>
              <a:off x="8969040" y="6366960"/>
              <a:ext cx="442800" cy="243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C9B4536-4212-E2D3-9ED2-8F7BC87AF1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59680" y="6357600"/>
                <a:ext cx="461520" cy="26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290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22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83035"/>
              </p:ext>
            </p:extLst>
          </p:nvPr>
        </p:nvGraphicFramePr>
        <p:xfrm>
          <a:off x="7818122" y="3302499"/>
          <a:ext cx="4153670" cy="293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7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C7C50-03FA-9419-5378-4595EA2D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7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2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2"/>
                <a:stretch>
                  <a:fillRect l="-1168" t="-5090" b="-5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995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Unsupervised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0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DBE4-4CBD-DF3F-F9EE-43D3BC8A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AC96-A7C4-EE93-175A-18A6690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Tasks: Unsupervised Clustering (Photos)</a:t>
            </a:r>
          </a:p>
        </p:txBody>
      </p:sp>
      <p:pic>
        <p:nvPicPr>
          <p:cNvPr id="22" name="Content Placeholder 21" descr="A collage of a group of men&#10;&#10;Description automatically generated">
            <a:extLst>
              <a:ext uri="{FF2B5EF4-FFF2-40B4-BE49-F238E27FC236}">
                <a16:creationId xmlns:a16="http://schemas.microsoft.com/office/drawing/2014/main" id="{1873D91A-777A-E903-5534-0A9197E08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1112838"/>
            <a:ext cx="11055698" cy="5464311"/>
          </a:xfrm>
        </p:spPr>
      </p:pic>
    </p:spTree>
    <p:extLst>
      <p:ext uri="{BB962C8B-B14F-4D97-AF65-F5344CB8AC3E}">
        <p14:creationId xmlns:p14="http://schemas.microsoft.com/office/powerpoint/2010/main" val="2271113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C5CE-61CD-8AF1-2F6F-962D5D2CD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F5CD-9DEE-5C09-0D75-B18D1362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Tasks: Unsupervised Clustering (News)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5054E65-61FA-01D7-EE75-93DD4BEE3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09" y="994943"/>
            <a:ext cx="9943907" cy="5731939"/>
          </a:xfrm>
        </p:spPr>
      </p:pic>
    </p:spTree>
    <p:extLst>
      <p:ext uri="{BB962C8B-B14F-4D97-AF65-F5344CB8AC3E}">
        <p14:creationId xmlns:p14="http://schemas.microsoft.com/office/powerpoint/2010/main" val="2599702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D49D43-C322-AAD0-4CF5-882E47CEC3B2}"/>
              </a:ext>
            </a:extLst>
          </p:cNvPr>
          <p:cNvGrpSpPr/>
          <p:nvPr/>
        </p:nvGrpSpPr>
        <p:grpSpPr>
          <a:xfrm>
            <a:off x="399369" y="5874159"/>
            <a:ext cx="5501350" cy="808519"/>
            <a:chOff x="399369" y="5874159"/>
            <a:chExt cx="5501350" cy="808519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4C46B3EA-6A79-1452-B6E8-4F9C444A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5874159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8E885763-6AA4-53D8-D05C-8ED5B84B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572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19FDF15B-03A1-BDF6-84D5-E884C10FB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920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/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Unsupervised autoencoder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Random</a:t>
                </a:r>
                <a:r>
                  <a:rPr lang="en-US" dirty="0">
                    <a:solidFill>
                      <a:schemeClr val="tx1"/>
                    </a:solidFill>
                  </a:rPr>
                  <a:t> image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4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2358E-937F-F480-3B27-9A866B49EF87}"/>
              </a:ext>
            </a:extLst>
          </p:cNvPr>
          <p:cNvGrpSpPr/>
          <p:nvPr/>
        </p:nvGrpSpPr>
        <p:grpSpPr>
          <a:xfrm>
            <a:off x="166527" y="4883778"/>
            <a:ext cx="5958969" cy="808519"/>
            <a:chOff x="166527" y="4883778"/>
            <a:chExt cx="5958969" cy="808519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D394AA4B-4C5B-7707-F00D-6D7E2111A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4883778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/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         →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902C9-6013-EE85-D727-B73E433A3601}"/>
              </a:ext>
            </a:extLst>
          </p:cNvPr>
          <p:cNvGrpSpPr/>
          <p:nvPr/>
        </p:nvGrpSpPr>
        <p:grpSpPr>
          <a:xfrm>
            <a:off x="7674082" y="6017060"/>
            <a:ext cx="3549445" cy="542884"/>
            <a:chOff x="8214855" y="6016809"/>
            <a:chExt cx="3549445" cy="542884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ED2CC9-59E4-A54C-B858-F2C4351F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2047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/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33478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Text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3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946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9B0F-2570-1933-E51E-F667C5B6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 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B6B0-C16A-E8B3-D67F-0F042D6E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469295" cy="5110641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Inference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Hypothesis function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F6B94A-1BE0-E6F7-A261-1E2634735CDA}"/>
              </a:ext>
            </a:extLst>
          </p:cNvPr>
          <p:cNvSpPr txBox="1">
            <a:spLocks/>
          </p:cNvSpPr>
          <p:nvPr/>
        </p:nvSpPr>
        <p:spPr>
          <a:xfrm>
            <a:off x="4361352" y="635212"/>
            <a:ext cx="3469295" cy="5110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Experience/Data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feature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Attribute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Target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Class/category/label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True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Predicted output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Supervised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Unsupervised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9E064A-9083-CAF0-A396-0C13F2D1658C}"/>
              </a:ext>
            </a:extLst>
          </p:cNvPr>
          <p:cNvSpPr txBox="1">
            <a:spLocks/>
          </p:cNvSpPr>
          <p:nvPr/>
        </p:nvSpPr>
        <p:spPr>
          <a:xfrm>
            <a:off x="8457234" y="635214"/>
            <a:ext cx="3469295" cy="34451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Performance Measure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Error rate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Accuracy rate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Mean squared error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4E9AE3-F9D6-86CF-40E1-4D54D1BE0151}"/>
              </a:ext>
            </a:extLst>
          </p:cNvPr>
          <p:cNvSpPr txBox="1">
            <a:spLocks/>
          </p:cNvSpPr>
          <p:nvPr/>
        </p:nvSpPr>
        <p:spPr>
          <a:xfrm>
            <a:off x="8457234" y="4248569"/>
            <a:ext cx="3469295" cy="224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23154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065639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⋮  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/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FF4680-E09D-46D7-9FCC-C28B2C4A015D}"/>
              </a:ext>
            </a:extLst>
          </p:cNvPr>
          <p:cNvCxnSpPr>
            <a:cxnSpLocks/>
            <a:stCxn id="23566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9A370-CBE3-47F3-9D83-66F65CFEF233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DEFCBF20-7C62-4A6C-8001-B076E1EFDF9A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17847-C269-42E5-AA20-9E28E0D2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1BD92FD1-5849-4762-9D16-4E6ACFFFE275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390EBFD-874C-4DB2-AB5B-C2BDF12F9BED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168885" y="230556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 and 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D3886-F38E-4178-A2CC-9B554F2A308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C7D020-DA41-4E23-A2B2-4EA2B0CBFBE0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>
            <a:extLst>
              <a:ext uri="{FF2B5EF4-FFF2-40B4-BE49-F238E27FC236}">
                <a16:creationId xmlns:a16="http://schemas.microsoft.com/office/drawing/2014/main" id="{EDB5F93C-905C-4C8D-AFBC-D2A70229C4CF}"/>
              </a:ext>
            </a:extLst>
          </p:cNvPr>
          <p:cNvSpPr>
            <a:spLocks/>
          </p:cNvSpPr>
          <p:nvPr/>
        </p:nvSpPr>
        <p:spPr bwMode="auto">
          <a:xfrm>
            <a:off x="9051745" y="2292602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Structure and Parameters</a:t>
            </a:r>
          </a:p>
        </p:txBody>
      </p:sp>
    </p:spTree>
    <p:extLst>
      <p:ext uri="{BB962C8B-B14F-4D97-AF65-F5344CB8AC3E}">
        <p14:creationId xmlns:p14="http://schemas.microsoft.com/office/powerpoint/2010/main" val="22169308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245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Structure: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Parameters:</a:t>
            </a:r>
          </a:p>
        </p:txBody>
      </p:sp>
    </p:spTree>
    <p:extLst>
      <p:ext uri="{BB962C8B-B14F-4D97-AF65-F5344CB8AC3E}">
        <p14:creationId xmlns:p14="http://schemas.microsoft.com/office/powerpoint/2010/main" val="1092195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How do we know which model and model parameters are best?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F54B-5B72-95A5-FA85-B2953D3A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471E-4A91-CCC8-460D-A8A5D0CA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FC185-A468-3ED3-CF1B-0B432CCD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44E68B-FE33-A1F8-745D-710BA558BAA4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How do we know which model and model parameters are best?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31327-2A62-5613-A8CC-FDE15DDDC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 Single Neuron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55010-1451-FBA6-58AC-93850EC1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pPr eaLnBrk="1" hangingPunct="1"/>
            <a:r>
              <a:rPr lang="en-US" dirty="0"/>
              <a:t>ML Problem Formulation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 input and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Task, Performance, Experience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Data and notation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Supervised Learning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Classification and Regression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Unsupervised Learning</a:t>
            </a:r>
            <a:endParaRPr lang="en-US" sz="2800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ML Training and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Nearest Neighbor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75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D328B-9165-EB98-F741-AAFE48F14F23}"/>
              </a:ext>
            </a:extLst>
          </p:cNvPr>
          <p:cNvSpPr txBox="1">
            <a:spLocks/>
          </p:cNvSpPr>
          <p:nvPr/>
        </p:nvSpPr>
        <p:spPr>
          <a:xfrm>
            <a:off x="7708491" y="942505"/>
            <a:ext cx="4104967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solidFill>
                  <a:srgbClr val="7030A0"/>
                </a:solidFill>
              </a:rPr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Experience: Data and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0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7F386-D41A-DBB6-6B38-3B7B8363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A69A-6A76-363A-2BEB-53B035F9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Dataset: Selling My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380E-5510-076B-A488-1787F04A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C06B2-B198-85E8-CB7E-E1C73EE5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99" y="2773026"/>
            <a:ext cx="5008276" cy="33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2082</Words>
  <Application>Microsoft Office PowerPoint</Application>
  <PresentationFormat>Widescreen</PresentationFormat>
  <Paragraphs>741</Paragraphs>
  <Slides>40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  10-315 Machine Learning Problem Formulation </vt:lpstr>
      <vt:lpstr>Agent: Simple Input/Output Task</vt:lpstr>
      <vt:lpstr>Task Input and Output</vt:lpstr>
      <vt:lpstr>Today</vt:lpstr>
      <vt:lpstr>ML Problem Formulation</vt:lpstr>
      <vt:lpstr>Machine Learning Problem Formulation</vt:lpstr>
      <vt:lpstr>Machine Learning Problem Formulation</vt:lpstr>
      <vt:lpstr>Experience: Data and Notation</vt:lpstr>
      <vt:lpstr>Example Dataset: Selling My Car</vt:lpstr>
      <vt:lpstr>Example Dataset: Fisher Iris Dataset</vt:lpstr>
      <vt:lpstr>Example Dataset: Fisher Iris Dataset</vt:lpstr>
      <vt:lpstr>Example Dataset: Fisher Iris Dataset</vt:lpstr>
      <vt:lpstr>Example Dataset: Fisher Iris Dataset</vt:lpstr>
      <vt:lpstr>ML Data : Supervised vs Unsupervised</vt:lpstr>
      <vt:lpstr>ML Data : Supervised vs Unsupervised</vt:lpstr>
      <vt:lpstr>ML Tasks: Supervised Learning</vt:lpstr>
      <vt:lpstr>Task: Classification</vt:lpstr>
      <vt:lpstr>ML Task: Classification</vt:lpstr>
      <vt:lpstr>ML Task: Classification</vt:lpstr>
      <vt:lpstr>Classification</vt:lpstr>
      <vt:lpstr>ML Task: Regression</vt:lpstr>
      <vt:lpstr>Unsupervised Tasks</vt:lpstr>
      <vt:lpstr>ML Tasks</vt:lpstr>
      <vt:lpstr>Task: Unsupervised Face Generation</vt:lpstr>
      <vt:lpstr>Tasks: Unsupervised Clustering (Photos)</vt:lpstr>
      <vt:lpstr>Tasks: Unsupervised Clustering (News)</vt:lpstr>
      <vt:lpstr>ML Tasks</vt:lpstr>
      <vt:lpstr>ML Tasks</vt:lpstr>
      <vt:lpstr>Vocab pause</vt:lpstr>
      <vt:lpstr>Training and ML Models</vt:lpstr>
      <vt:lpstr>Machine Learning</vt:lpstr>
      <vt:lpstr>Machine Learning</vt:lpstr>
      <vt:lpstr>Machine Learning</vt:lpstr>
      <vt:lpstr>Classification</vt:lpstr>
      <vt:lpstr>Classification</vt:lpstr>
      <vt:lpstr>Regression Model</vt:lpstr>
      <vt:lpstr>Regression Model</vt:lpstr>
      <vt:lpstr>Regression Model</vt:lpstr>
      <vt:lpstr>Regression Model</vt:lpstr>
      <vt:lpstr>Regression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155</cp:revision>
  <dcterms:created xsi:type="dcterms:W3CDTF">2020-05-18T13:01:09Z</dcterms:created>
  <dcterms:modified xsi:type="dcterms:W3CDTF">2025-01-17T19:52:30Z</dcterms:modified>
</cp:coreProperties>
</file>