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ink/ink2.xml" ContentType="application/inkml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ink/ink4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notesSlides/notesSlide10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notesSlides/notesSlide11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13.xml" ContentType="application/vnd.openxmlformats-officedocument.presentationml.notesSlide+xml"/>
  <Override PartName="/ppt/ink/ink17.xml" ContentType="application/inkml+xml"/>
  <Override PartName="/ppt/notesSlides/notesSlide14.xml" ContentType="application/vnd.openxmlformats-officedocument.presentationml.notesSlide+xml"/>
  <Override PartName="/ppt/ink/ink18.xml" ContentType="application/inkml+xml"/>
  <Override PartName="/ppt/notesSlides/notesSlide15.xml" ContentType="application/vnd.openxmlformats-officedocument.presentationml.notesSlide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  <p:sldMasterId id="2147483691" r:id="rId3"/>
  </p:sldMasterIdLst>
  <p:notesMasterIdLst>
    <p:notesMasterId r:id="rId19"/>
  </p:notesMasterIdLst>
  <p:sldIdLst>
    <p:sldId id="256" r:id="rId4"/>
    <p:sldId id="2886" r:id="rId5"/>
    <p:sldId id="2890" r:id="rId6"/>
    <p:sldId id="2887" r:id="rId7"/>
    <p:sldId id="285" r:id="rId8"/>
    <p:sldId id="267" r:id="rId9"/>
    <p:sldId id="2888" r:id="rId10"/>
    <p:sldId id="2889" r:id="rId11"/>
    <p:sldId id="268" r:id="rId12"/>
    <p:sldId id="269" r:id="rId13"/>
    <p:sldId id="270" r:id="rId14"/>
    <p:sldId id="271" r:id="rId15"/>
    <p:sldId id="2891" r:id="rId16"/>
    <p:sldId id="272" r:id="rId17"/>
    <p:sldId id="273" r:id="rId18"/>
  </p:sldIdLst>
  <p:sldSz cx="12192000" cy="6858000"/>
  <p:notesSz cx="9296400" cy="7010400"/>
  <p:embeddedFontLst>
    <p:embeddedFont>
      <p:font typeface="Cambria Math" panose="02040503050406030204" pitchFamily="18" charset="0"/>
      <p:regular r:id="rId20"/>
    </p:embeddedFont>
    <p:embeddedFont>
      <p:font typeface="Candara" panose="020E0502030303020204" pitchFamily="34" charset="0"/>
      <p:regular r:id="rId21"/>
      <p:bold r:id="rId22"/>
      <p:italic r:id="rId23"/>
      <p:boldItalic r:id="rId24"/>
    </p:embeddedFont>
    <p:embeddedFont>
      <p:font typeface="Consolas" panose="020B0609020204030204" pitchFamily="49" charset="0"/>
      <p:regular r:id="rId25"/>
      <p:bold r:id="rId26"/>
      <p:italic r:id="rId27"/>
      <p:boldItalic r:id="rId28"/>
    </p:embeddedFont>
    <p:embeddedFont>
      <p:font typeface="Lato" panose="020F0502020204030203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00" roundtripDataSignature="AMtx7mjdvNTuV18d/Hlg91GVgJe6xkUL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8" d="100"/>
          <a:sy n="88" d="100"/>
        </p:scale>
        <p:origin x="1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10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10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10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10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100" Type="http://customschemas.google.com/relationships/presentationmetadata" Target="meta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6:01:28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15594 14373 34095 0,'-5'-5'3024'0,"0"1"-2416"0,3 4-480 0,2 0-128 0,0 0 160 0,-1 0 16 0,-2-4 0 16,-2 2 0-16,0-2-432 0,-1 1-96 0,1 0-16 0,1 1 0 0,1 0 624 0,-1 2 112 0,0 2 16 0,2 0 16 0,1 1 624 0,-1-2 128 16,4 1 32-16,0 2 0 0,0-2-416 0,3 0-64 0,3 3-32 0,2-2 0 15,2 0-288-15,4 1-64 0,3-2-16 0,2-1 0 16,3 2-112-16,4-3 0 0,-1 0-16 0,3-4 0 16,0 2-176-16,1-1 0 15,-2-1 0-15,2 2 0 0,1 1 0 0,-2-2 0 0,-3 3 0 16,-1 0 0-16,-2 3 0 0,-1-2 0 0,-5 1-160 0,-2 2 160 15,-3 1 0-15,-3-1-144 0,-2 3 144 0,-3 2 0 16,-2-3 0-16,-3 4 0 0,-2-2 0 0,-4 2 0 16,0 3 0-16,-4-3 0 0,-1 2 0 0,-5 2-128 0,-5 4-32 15,-5 3 0-15,-5-1 0 0,-2 2 0 16,-1 0-288-16,-3 1-48 0,0 1-16 16,-2-1 0-16,-2 3 160 0,-3 1 32 0,1-1 0 0,0 0 0 0,1-1 320 0,2-3 0 15,3 0 0-15,4-1 0 0,4 1 0 0,7-4 0 16,4-1 176-16,5-1-176 0,3 0 512 0,5-2 0 15,4 3 0-15,2-1 0 0,4 0-192 0,5 0-16 16,3 0-16-16,4 0 0 0,3-1-288 0,4-1 160 16,5 1-160-16,0-5 128 0,0 0-128 0,1-2-192 15,1 2 32-15,-1-3 16 0,-2 5 144 0,-4-5 0 16,-1 5 0-16,-5 1 0 0,-1-1 0 0,-3 0 0 16,-2 1 0-16,-2 0 0 0,-1 0 128 0,-2-3-128 15,1 2 128-15,-2-2-128 0,0 0 0 0,-1 1 0 16,0-1-192-16,-1 0 64 15,2-2-512-15,-2 2-112 0,1-3-16 0,0-1 0 0</inkml:trace>
  <inkml:trace contextRef="#ctx0" brushRef="#br0" timeOffset="693.61">15576 12625 22111 0,'-20'-2'1968'0,"5"1"-1584"0,1-3-384 0,6 3 0 0,4 1 1280 15,2 0 160-15,-1-1 32 0,-2-2 16 0,-4-1-1248 0,1-2-240 0,0 0 0 0,3-1-144 0,4 0-144 0,1 1-32 0,3 0 0 0,0 0 0 0,2 3 576 0,0 1 128 0,1 1 0 0,2 1 16 0,2 0 624 0,1-3 128 16,1 2 32-16,4 1 0 0,5-2-304 0,4 2-64 0,4-4-16 0,3 1 0 15,1 0-144-15,0-2-16 0,3 0-16 0,-1 2 0 16,1 0-304-16,0 0-64 0,-2-1-16 16,1 2 0-16,0-1-400 0,-2 2-80 0,-2-1-16 0,-1-1 0 15,-5 2-2048-15,-2-1-400 16</inkml:trace>
  <inkml:trace contextRef="#ctx0" brushRef="#br0" timeOffset="1279.54">15456 10931 35935 0,'-4'-1'3200'0,"0"-1"-2560"0,3-1-512 0,2 2-128 0,0 1 240 0,1-3 16 0,0 0 16 0,3-2 0 0,3-3 256 0,5-2 48 15,8-1 16-15,4 0 0 0,7 0-208 0,4 1-64 0,5 3 0 0,3-2 0 0,4-1-320 0,4 0 144 0,4 4-144 16,1-2 0-16,0 4-576 16,1 1-240-16</inkml:trace>
  <inkml:trace contextRef="#ctx0" brushRef="#br0" timeOffset="17645.9">10164 6078 43487 0,'-21'-3'3856'0,"-2"0"-3088"0,4 0-608 0,7 3-160 0,5 0-336 16,4 0-112-16,1 0 0 0,-3 0-16 0,-3 3 256 0,2-3 48 0,6 3 16 0,9 0 0 0,13-2-960 0,16 1-192 0,19-4-48 0,14 1 0 0,-1-2-144 16,18-3-48-16,21 0 0 0,13-4 0 0,4-2 1072 0,7 2 208 15,3 0 32-15,2-3 16 0,2 1 208 0,0 2 240 0,4 4-48 0,5 0-16 16,-1 0 224-16,5-1 48 15,4 4 16-15,1 0 0 0,-1 1-48 16,-5 1-16-16,-5-3 0 0,4 1 0 0,-2 3-144 0,-5-2-16 0,-14-2-16 0,-1 0 0 0,2 2 160 16,-4-4 16-16,-9-2 16 0,-3 0 0 0,-3 2 448 0,-9-4 96 15,-4-3 0-15,-6 0 16 0,-8 4-304 0,-4-3-64 16,-5 3-16-16,-3-2 0 0,-6-4-288 0,-5 1-64 16,-3 0-16-16,-2-2 0 0,-2-1 160 0,-5-1 16 15,-1-1 16-15,-6 0 0 0,-4 0-224 0,-1 0-32 16,-4 2-16-16,-2-1 0 0,-2 2 80 0,-2-2 16 15,0 2 0-15,-2 3 0 0,-4 3 16 0,-1 3 0 0,-1 5 0 16,-3 2 0-16,-1 2-112 0,-1 2-16 0,-1 5 0 16,-1 2 0-1,1 4-128-15,-2 3 0 0,-1 2 0 0,0 2 0 0,-1 3 0 0,0 4 0 0,0-1 0 0,-1 4 0 16,1 3 0-16,-1-3 0 0,1-1-160 0,0 0 160 16,1 3 0-16,2 2 0 0,0 1 0 0,1-1 0 15,-2-5 0-15,4 7 0 0,5 6 0 0,4 6 0 31,1 5 0-31,-1-2 0 0,0-5 0 0,-4 3 160 16,-3 0-160-16,1 6 0 0,-3 8 0 0,-3 4 0 0,-1 8 0 0,-4-2 0 0,-2-5 0 0,-2 6 0 0,0 6 240 16,-3 5 16-16,0 0 0 0,-2-1 0 15,0-7-256 1,-3 4 0-16,-1 11 0 0,-1 3 0 0,-3 1 0 16,-1-3 0-16,0-8 0 0,-1 7 0 0,-1 6 0 0,-2-1 0 15,1-1 0-15,-1-3 0 0,2-1 0 0,1 5 0 16,2 5 0-16,0-1 0 0,2-7 0 0,0 5 0 15,0 3 0-15,1 1-160 0,1-7 160 0,-1 3 0 16,0 4 0-16,1 4 0 0,-1 2 0 0,0-1 0 16,-2-2 0-16,1 0 0 0,-2 7 0 0,-1-3 0 15,-1-4 0-15,-1 3 0 0,-1-1 0 0,-3-1 0 16,1 1 0-16,-1-4 0 0,1-10 0 0,1 2 0 16,0 6 0-16,4-6 0 0,4-6 0 0,1 0 0 0,4 0 128 15,2-1-128-15,4 1 0 0,0-4 0 0,1-3 0 16,3 0 0-16,-1 1 176 0,1-1-48 0,0 0 0 15,-2-6 0-15,1-11 112 0,-1 13 16 0,0 14 0 16,0 0 0-16,-2-6-256 0,-3 3 0 0,0-4 0 16,0 3 0-16,-2 4 0 0,0-3-128 0,-3-3 128 0,0-4 0 15,-2-2 0-15,1 2 0 0,0 3 0 0,2-6 0 16,2-3 0-16,0-10 0 0,2 2 0 0,4-5 0 16,3 4 0-16,1-7 0 0,1-4 0 0,3-1 0 0,0-2 0 15,1 1 0-15,0-3 0 0,1-1 0 0,0 2 384 16,-1-5 16-16,-1-5 16 0,-2 2 0 0,-1-3-224 0,-2 0-64 15,-3-2 0-15,-1 1 0 16,-4 2-128-16,-2-1 0 0,-3 1 0 0,-1-3 0 0,-3-2 0 16,-2-2 0-16,0-3 0 0,-2-4 0 0,0 0 0 0,-1-5 0 15,2-1 0-15,0-3 0 0,2-3 128 0,0-3-128 16,3 0 192-16,0-4-64 0,1 1-128 0,2-4 0 16,1 1 144-16,0 0-144 0,0-1 144 0,2 1-144 15,0 0 192-15,0-2-192 0,0 0 240 0,-1 0-64 16,1 1-16-16,-1-3 0 0,0 2-160 0,-1-2 192 15,0 3-192-15,-1-3 192 0,0 1-192 0,-2-1 0 16,0 1 0-16,-1-1 0 0,-1 0 0 0,0 0 0 16,0 0 0-16,-1-2 0 0,1 2 0 0,1-2 0 15,-2 0 0-15,1 0 0 0,-1 0 0 0,-2-1 0 16,1 0 0-16,-3 0 0 0,-1 1 0 0,-1-3 0 0,-2 4-144 16,-2-2 144-16,-3 0 0 0,-3 1 0 0,-3-1 0 0,-4 2 0 15,-2-1 0-15,-6 2 176 0,0 0-32 0,-8 1 0 16,-7 2 112-16,0 1 32 0,3 0 0 0,-10 5 0 15,-14-1-288-15,-9 2 128 0,-2 1-128 0,-3-1 0 16,1 0 0-16,-2-2 0 0,-4-2 0 0,3 1 0 16,6-4 0-16,-6 4 0 0,-6-3 0 0,-4-2 0 15,-3-1 128-15,0-4-128 0,1 6 0 0,7-5 0 0,6-2 0 16,-16 2 0-16,-16 2 0 0,-3-2 0 0,6-2 0 16,4 2 0-16,0 0 0 0,8 1 0 15,7-2 0-15,1-3 0 0,0 0 0 0,2 0 0 16,6 4 0-16,4 0 0 0,5-2 0 0,-3 2 0 0,3 1 0 0,2 1 0 15,6 4 0-15,-5 0 0 0,-4 2 0 0,0-2-144 16,8 2 16-16,1-2 0 16,1 3-272-16,6-5-48 0,6 0-16 0,6-5 0 0,5 0 304 0,3-1 160 15,2-2-160-15,1-2 160 0,2 2-224 0,8-4 48 0,5 2 16 16,2-4 0-16,1 2 160 0,3-5 0 16,3 2 0-16,2-2 0 0,4-1 0 0,1 0-128 15,3-2 128-15,3-4 0 0,1 1 0 0,1-1 128 16,2 0 0-16,1-4 0 0,2 5-128 0,1-7 0 15,2 0 0-15,0-7-128 0,0 1-48 0,2-7 0 0,-2-2 0 0,1-1 0 16,-1 3 16-16,-2-7 0 0,1-5 0 0,0-4 0 16,-1 7 160-16,-2-9-128 15,-1-2 128-15,-3-8-128 0,-1-4 128 0,0 4 0 16,-1 3 0-16,-2-12 0 0,-3-7 304 0,-2-10 80 0,-2-5 32 0,1 5 0 0,4 17 160 0,-4-14 16 16,-1-18 16-16,-1-16 0 0,1-10-288 15,1-6-64-15,4-4-16 16,1 8 0-16,5 26-240 0,-1-14 0 0,2-18 0 15,-1 0 0-15,2 8 0 0,-1 0 0 0,-1-6 0 0,-2 0 0 0,1 20 0 0,-1-8-128 16,-1-12 128-16,1-4-208 0,1 2-16 0,1 3 0 16,2 10 0-16,1-1 0 0,1 12 224 0,1-9-192 15,3-13 192-15,2-7-192 0,3 1 192 0,-1 12 0 16,1 14 0-16,1-12-144 16,0-8-48-16,0 0 0 0,-1 6 0 0,-1 0 0 0,0-4 192 0,-2 9 0 15,-1 10 0-15,1-11-128 0,-2-16 128 0,-1 4 0 0,-1 10 0 16,-1-2 0-1,-3 2 128-15,-2 10-128 0,2 17 128 0,-3-10-128 0,-2-8 272 0,-3 1-16 0,-1 5 0 16,-3 1 0-16,0-1-128 0,0 5-128 0,0 10 192 16,2 1-192-16,-1 1 240 0,0 5-64 0,3 2-16 0,0 3 0 15,3 9 16-15,0 1 0 0,1 8 0 0,2-4 0 16,2 2-176-16,2-3 0 0,2 10 0 0,2 0 0 16,0 3-208-16,0 6-32 0,1 5 0 0,-1 0 0 31,1 2-320-31,1 0-64 0,-1 7-16 0,-1 4 0 0,1 4-64 0,-1 3 0 15,-1 4-16-15,-1 7 0 0,3 2-496 0,-2 2-80 16</inkml:trace>
  <inkml:trace contextRef="#ctx0" brushRef="#br0" timeOffset="20275.62">22461 4355 41471 0,'-4'-4'3680'0,"2"2"-2944"0,2 2-592 0,1 0-144 0,0-3-1472 0,0 2-320 0,-1-1-64 0,0-4 0 0,0-1-720 0,-1-3-144 15,-1 1-32-15,-3-3 0 0,-2 3 3248 0,-1-1 640 0,-3 0 128 0,-3 0 16 0,-5 1-1280 0,-4-1-256 16,-4 2-48-16,-7 0-16 0,-4-2 592 0,-6 4 112 0,-5 0 32 16,-3 0 0-16,-3 3 160 0,-10 0 48 0,-5-4 0 15,-5 1 0-15,0 0-192 0,1-3-48 0,-1 3 0 16,-3-1 0-16,-3-3 112 0,-5-1 16 0,-9 0 0 15,-3-2 0-15,5 3 128 0,-6 2 16 0,-7-2 16 0,-5 0 0 16,-3 4-208-16,-4-3-32 0,-3 5-16 0,-4 1 0 16,-1 3-256-16,1 0-160 0,7 1 192 0,-10 3-192 15,-7 4 0-15,-1 1 0 0,0 1 0 0,4 2 0 16,2 1 0-16,0 0 0 0,3 3 0 0,0 3-144 16,-2-1 144-16,1 5 0 0,0-1 0 0,4 3 0 15,3 1 0-15,0 0 0 0,-1 1 0 0,1 1 0 0,2 1 0 16,9-7 0-16,10 0 0 0,-1-2 0 15,5 2-240-15,6-1 48 0,8-5 0 0,5-2 0 16,3 2 384-16,5-1 64 0,2 1 32 0,8-1 0 16,8-5-48-16,8 0-16 0,2-4 0 0,5 0 0 0,4-2-80 0,2-2-16 15,6 2 0-15,1-4 0 16,5 2 112-16,2-2 16 0,5 0 0 0,3 0 0 16,2-2 48-16,2 2 16 0,3 0 0 0,1 0 0 0,1 0 16 0,2 0 16 15,-1 0 0-15,3 0 0 0,0 2-208 0,0 2-144 0,1-2 192 0,2 5-192 16,-2-4 128-16,0 4-128 0,0 2 0 15,0 0 0 1,1 1 0-16,-1 2 0 0,1-1 0 0,-1 2 0 0,-1 2 0 0,2-3 0 0,-2 4 0 0,1 0 0 16,-1 0 0-16,1 0 0 15,0 3 0-15,0-4 0 0,-1 2 0 0,1 2 0 16,3 3 0-16,1 4 0 0,1 2 0 0,0 6 160 16,0 0-160-16,-1 7 192 0,-1 1 16 0,-2 1 16 15,-2 6 0-15,-1 4 0 0,-2-1-96 0,-3 1-128 16,0-4 176-16,-3 2-176 0,-1 1 144 0,-1 7-144 15,-1 6 0-15,-3 3 144 0,1 1-144 0,2-2 160 16,-2-3-160-16,2-1 160 0,2 3-160 0,0 0 0 0,2 4 0 0,2-1 0 16,3-1 0-16,1-3 0 15,1-5 0-15,1 0 0 0,1 6 0 0,1 7 0 16,2 4 0-16,-1 2 0 0,1-6 0 0,-1 2 0 16,-1 2 0-16,-1 2 0 0,-1 5 0 0,-2-1 0 15,-1 2 0-15,-3-7 0 0,1-7 0 0,-4 8 0 16,-3 16 0-16,-3 1 0 0,-3-3 0 0,1-8 0 15,0-5 0-15,-4 7 0 0,-3 11 0 0,-1-1 0 0,2-7 0 16,-3 1 0-16,2-2 0 0,-1 3 0 0,1 3 0 16,0-1 0-16,2-5 0 0,4 3 0 0,3-3 0 15,3 0 0-15,3-5 240 0,3-8 16 0,0 0 0 0,2-1 0 16,2 0-112-16,0 9-16 0,2 5 0 0,0-2 0 16,-1-4-128-16,0 3 0 0,-1 5 0 0,0 1 0 15,-2-1 0-15,-2 1 0 0,-2-6 0 0,-2 6 0 16,-2 2 0-16,-2 1 0 0,-2-4 144 0,-1-2-144 15,-3 3 128-15,-1 3-128 0,-1 5 128 0,-2-3-128 0,0-3 0 16,1-5 128-16,3-10-128 0,-2 9 0 0,-1 6 0 16,2 1 0-16,4-10 0 0,3 1 0 15,3-1 0-15,3-5 0 0,4 2 0 0,4-7 0 0,2-2 0 16,2-7 0-16,-2-2 0 0,6 8 0 0,3 5 0 0,1 2 0 16,-1 0 0-16,-1 0 0 0,1-1 0 15,-2 1 0-15,-1-2 0 0,-2 2 0 0,-1 2 0 0,-2-5 0 16,-3-3 0-16,-3 10 128 0,0 11-128 0,-4-2 0 15,-2 0 0-15,-1-3 0 0,-1 1 0 0,0-3 0 16,0 3 0-16,2-6 0 0,0-2 0 0,2-4 0 16,2-5 0-16,4-4 0 0,2-2 0 0,2-1 0 15,4 4 0-15,1-6 0 0,1-1 0 0,-1-1 0 0,2-5 0 16,0 6 128-16,2 1-128 0,-2 2 0 16,1-6 0-16,-2-3 0 0,-3 0 0 0,-2 0 128 15,-2 2-128-15,-3 2 128 0,-3-1-128 0,-3 0 0 0,-3-6-176 0,-2-3 176 16,0-8 272-16,-4 5 160 0,-5 3 16 0,-3 6 16 15,-2 2-272-15,-2-2-48 0,-1-2-16 0,1-5 0 16,2-5-128-16,0-2 160 0,3-8-160 16,2-1 160-16,3 0-32 0,0-3 0 0,3 0 0 0,1-5 0 15,1-2-128-15,3-4 0 0,1 1 144 0,2-5-144 16,1-3 0-16,1-1 0 0,2-2 0 0,-1 0 0 16,4-4 0-16,-1-2 0 0,0-1 0 0,1 2 0 0,1-3 128 15,0 0-128-15,0 2 160 0,1-2-160 16,0 1 224-16,-1 0-48 0,2-3-16 0,-2 4 0 15,0 2-160-15,0 3 160 0,2 1-160 0,-2 2 160 0,1 2-160 0,-1 1 0 16,0-2 0-16,2 0 0 16,-2-4 0-16,0 1 0 0,0 2-144 0,1-5 144 15,0 2 0-15,-1-3-160 0,2 1 160 0,2-2-128 0,-1 1 128 16,3-2 0-16,-1 0 0 0,2-2 0 0,3-2 0 0,2 1 0 16,3-1 0-16,1 0 176 0,4 0-176 0,5-1 0 15,3 1 0-15,4 0 0 0,1 0 0 16,3 0 0-16,3 1 0 0,-1-1 0 0,2 0 0 15,5 0 0-15,3 3 0 0,3 1 0 0,4 2 0 0,-1-1 0 16,3 0 0-16,-1 0 0 0,-3 2 0 0,6-2 0 0,4-1 0 0,5-1 0 16,5 4 0-16,-2-1 0 15,-3 0 0-15,10-2 0 0,10-4 0 0,5 2 0 16,5 1 0-16,-1-2 0 0,-1-1 0 0,5 0 0 0,6 2 0 0,-4 2 0 16,-6 2 0-16,-3 0 0 15,-4-2 0-15,8 2 0 0,4 3 0 0,-5-3 0 16,-3-2 0-16,0 2 0 0,4-2 0 0,-4 2 0 0,-4-4 0 0,-2 2 0 15,0-4 0-15,1 0 0 0,1 0 144 0,-6 0-144 0,-8-2 0 16,3-2 144 0,4 0-144-16,0 2 0 0,-1 1 160 0,-7-2-160 0,-6-1 128 15,1 2-128-15,3 2 0 0,-2 0 0 0,-3 2 128 0,-5 2-128 0,-7-1 0 0,-4 0 0 16,-2 1 0-16,-2 0 0 16,-2-2-240-16,-2 2 80 0,-1 1 16 0,0-2 0 0,-2 4-48 0,-3-4-16 15,-3 0 0-15,-3 1 0 0,-2-2 208 0,0 2 0 16,0-4 0-16,-2 2 0 0,2-1 0 0,-4 2 0 15,1-1 128-15,-4 2-128 0,0-3 256 0,-2 2-16 16,-2-3 0-16,-2 0 0 0,-2 0-64 0,-1 0-16 16,0 0 0-16,-2-3 0 0,1 2-160 0,-2 1 192 15,0-2-192-15,1 0 192 0,-1 0-192 0,-1-1 0 16,1 2 0-16,1-5 0 0,0 1 0 0,0-2 0 16,-1 0 0-16,-1-1 0 0,-1 0 0 0,-3-4 0 0,-1 2 0 15,-1-2 0-15,-1-1 0 0,-2-1-176 0,-2-2 176 0,-2-2-192 16,-1-3 192-1,-1-4-192-15,-2-1 192 0,-1-2-192 0,-2-3 192 16,-2-4 0-16,0 0-144 0,-3-4 144 0,2-2 0 16,-2-6 0-16,-1-3 0 0,0-7 0 0,0 0 0 0,2 0 0 0,-1-3 0 0,1-4 0 15,2 4 0-15,0-12 0 16,2-7 0-16,1-6 0 0,0-1 0 0,1-6 160 16,-1-5-32-16,1-5-128 0,1-7 256 0,-2-4-48 15,2 1-16-15,-2 8 0 0,2 14-192 0,0-17 0 16,0-20 0-16,-1-18 0 0,1 0 0 0,1 2 128 0,0-3-128 0,0 1 0 15,0-1-240-15,-1-2-80 0,1 3-32 0,-2-3 0 16,0-2 0-16,0-4 0 16,-2-4 0-16,0-3 0 0,2 9 208 0,1-7 144 0,-1 2-192 0,1-1 192 0,1 6-144 0,-1-9 144 15,-2-1 0-15,1-5-144 0,1-3 144 0,-3-4 0 16,2 4 0-16,-1 0 0 0,1 0 0 0,-2 0 0 16,1 0 0-16,-1-2 0 0,-1 1 0 0,-2 1 176 15,2-1-48-15,0 6 0 0,2 7 128 0,-1-9 32 16,0-7 0-16,3 3 0 15,1 10-48-15,0-2-16 0,1-1 0 0,1 2 0 16,-2-5-64-16,1 5-16 0,0 3 0 0,-1 1 0 0,1 6-144 0,1 5 0 16,-1 10 144-16,-1-8-144 0,2-7 128 0,2 0-128 0,-2 3 160 15,1 5-160 1,-1 4 176-16,2-2-176 0,1 3 192 0,-1 3-192 0,-1 9 144 16,1-4-144-16,1-3 0 0,-1 4 144 0,0 13-144 0,0-7-192 15,1-1 32-15,-1 4 16 16,0 5-336-16,0 8-64 0,-1 4-16 0,0 6 0 15,-2 2-16-15,-1 5 0 0,0 12 0 0,0 0 0 16,-1-1 96-16,0 5 16 0,-2 3 0 0,1 9 0 16,-1 5-464-16,-3 5-96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6:20:53.841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16920 2326 35935 0,'-20'-32'3200'0,"1"5"-2560"15,6 9-512-15,3 12-128 0,2 0 240 0,-5-5 16 0,-13-13 16 0,-17-20 0 0,-14-12-832 0,-8-2-160 0,1 2-48 0,0 8 0 0,2 4 128 0,0 3 0 0,-1 4 16 0,1 1 0 0,-1 2-384 0,1 5-80 0,-1 3 0 0,3 2-16 0,2 4 560 0,-8 2 112 0,-6 4 32 0,-4 2 0 0,-3 2 96 0,-4 1 32 0,-5 3 0 0,-4 5 0 16,-5 2 272-16,-5 2-128 0,-3 0 128 0,-1 6 0 0,4-3 0 0,-8 8-128 16,-7 1 128-16,-4 4 0 15,1 4 0-15,-4 1 0 16,1 5 0-16,0 1 0 0,8 4 0 0,3 1 0 15,2 2 0-15,6-2 0 0,8-1 0 0,-2 4 0 16,-4 9 0-16,-2 2 0 0,2 5 0 0,-3 8-160 16,-2 8 160-16,0 6-128 0,0 1 128 0,6-3 0 15,6 2 0-15,-7 10 0 0,-4 15 432 0,0 3 16 16,4-6 0-16,3 7 0 0,3 6 0 0,-1 8 0 16,0 2 0-16,4-1 0 0,9-10-448 0,3 4 0 15,5 3 0-15,2 1 0 0,2 2 0 0,4 0-176 16,5 3 176-16,6-4-128 0,9-8-80 0,2 3-16 0,4 2 0 15,6-4 0-15,6-11 224 0,4 9 0 0,4 11 0 16,6-2 160-16,4-10 128 0,6 7 32 0,3 8 0 16,4-1 0-16,7-5 608 0,3-2 128 0,5 2 32 0,7-5 0 15,5-3-208-15,5-5-48 0,-1-11 0 0,10 10 0 16,10 1-480-16,9 2-96 0,4-2-32 0,7-4 0 16,2 1-224-16,3-8 0 0,2-5 0 0,1-10 0 15,-1-6-304-15,6-4 0 0,5-2 0 0,1-5 0 16,3-5-80-16,3-7-32 0,4 1 0 15,3-10 0-15,2-5 608 0,-1-8 128 0,3 0 32 0,0-5 0 0,3-2 48 16,9-5 16-16,10-4 0 0,4-7 0 16,7 0-192-16,2-9-32 0,3-4-16 0,-4-5 0 0,-6-3-176 0,4-3-144 15,0-6 144-15,4-6-208 0,1-1 0 16,-2-3 0-16,-1-3 0 0,-1-3 0 0,0-7 208 0,-4-2 0 16,-8 0 192-16,1-7-192 0,2-4 448 0,-2-2-32 15,-8 0 0-15,3-4 0 0,4-6 96 0,-4-5 0 16,-6-1 16-16,-6-4 0 0,-1 2-208 0,-2-8-64 15,-2 0 0-15,-5-8 0 0,-11 8-256 0,-2-10 0 16,1-5 0-16,-4-6 0 0,-4-6 128 0,-5-1-128 16,-7-1 192-16,-4-4-192 0,-6 0 240 0,-7 3-64 0,-4-4-16 0,-7-4 0 15,-4-3-160-15,-5-5 0 0,-6 4 144 0,-5-5-144 16,-6-3 176-16,-5-5-48 0,-3-2 0 0,-8 4 0 16,-2 16-128-16,-9-14 0 0,-6-12 0 0,-9 0-176 15,-4 3 176-15,-11 2-128 0,-10-1 128 0,-5 8-128 16,0 13 0-16,-8 0 0 0,-6 1 0 0,-11-4 0 15,-9 7 128-15,-9-3 0 0,-5 2 0 0,-4 8-128 16,-3 8 128-16,-8 11 0 0,-4 10-144 0,2 12 144 31,16 13-704-31,-4 10-80 0,-5 11-16 0,-7 12-16544 0</inkml:trace>
  <inkml:trace contextRef="#ctx0" brushRef="#br0" timeOffset="2132.83">15687 7517 40543 0,'-29'-41'3600'0,"8"5"-2880"15,10 12-576-15,6 10-144 0,3-1-320 0,-8-9-80 0,-11-25-32 0,-11-24 0 0,-7-12-368 0,0-3-80 0,2 15-16 0,5 13 0 0,3 15 496 16,4 11 80-16,3 11 32 0,4 7 0 0,2 8 864 0,3 4 192 0,6 4 16 0,3 6 16 0,7 8 208 0,5 4 32 0,7 7 16 0,6 5 0 0,4 4-848 0,9 11-208 16,10 10 0-16,9 13 0 15,11 14-1088-15,3 6-256 0,-3-8-48 0,2 10-16 16,2 6-3072-16,4 11-640 0,1 7-112 0,3 6-16 0,3 0 4160 0,0 0 848 16,-1 1 240-16,-5-2 0 0,2-2-144 0,2 11 144 0,5 8-208 0,1-4 208 15,0-3 1872-15,-3-2 480 16,3 5 80-16,-4-6 48 0,-3-6-544 0,1 8-96 15,4 8-32-15,-6-8 16 0,-9-14-1328 0,3 10-272 0,5 12-48 0,-2 0 16 16,0-4 1952-16,-3 2 400 0,-1 2 80 0,-1-4 16 16,-2-2-1408-16,2 2-272 0,1 2-64 0,-1-6 0 15,-2 0-704-15,0-2-192 0,0 0 0 16,-2-2 0-16,0-8 0 0,-3-7 0 0,-2-8 0 0,-4-7-144 0,-2-9-32 16,-6-3 0-16,-2-8 0 0,-4-6 16 15,-5-7-16-15,-6-11 0 0,-2-7 0 0,-6-6 16 0,-3-6 32 0,-6-5 0 16,-1-4 0-16,-3-6 128 15,-3-4 128-15,-3-6 128 0,-1-3 16 0,1-3 32 16,-4-3 144-16,2-3 16 0,-2-4 16 0,-1-2 16 0,1-4 272 0,-1-6 48 16,0-6 16-16,-1-1 32 0,-1-2-240 0,-1 2-48 15,0-3-16-15,-3-2 0 0,-2-5-336 0,-3-2-64 16,-1-6-16-16,-2-3 0 16,-3-1-144-16,-1-6 0 0,-1 0 0 0,-3-3 0 0,1-3 0 15,-4 0 0-15,0-7 0 0,-2 4 0 0,1-6-192 0,-1 5-32 0,-1-3 0 0,0 2 0 31,0 0-288-31,0 0-48 0,0 1-16 0,2 2 0 0,2 9 160 0,-1 2 32 0,2 7 0 0,0 9 0 32,3 7-160-32,-1 9-32 0,3 8 0 0,3 8 0 15,1 6 16-15,0 10 0 0,3 5 0 0,1 5 0 16,1 4 48-16,2 6 16 0,3 3 0 0,0 6 0 0,2 2 176 0,3 3 48 0,-1 4 0 0,3 3 0 16,2 2-16-16,0 2 0 0,3 0 0 0,-1 0 0 15,1-2 112-15,1-1 32 16,-2 1 0-16,-1 6 0 0,1 8 272 0,0 2 64 15,2 1 16-15,3-7 0 0,1-3 384 0,3-5 80 0,3-5 16 0,3 0 0 16,4-6-160-16,4 1-16 0,6-4-16 0,2-3 0 0,5-7-368 0,2-5-128 16,1-1 0-1,2-6 144-15,-1 0-144 0,0-7-256 0,-2-2 64 0,-3-6 16 16,-2-2-64-16,-4-4-16 0,-4-2 0 16,-4-2 0-16,-4-3 256 0,-5 2-144 0,-4-3 144 0,-3-2-128 15,-2-4 128-15,-3 0 256 0,-3-2-64 0,-3-5-16 16,-3-6 272-16,-2-4 64 0,-2 0 16 0,-1-5 0 15,0-2 16-15,0-5 0 0,0-2 0 0,4 0 0 0,4 1-272 0,0-1-48 0,5 3-16 16,2 1 0-16,2 2-208 16,1 5 128-16,2 1-128 0,0 3 0 15,-3 4 0-15,0-1 0 0,2 1 0 0,-3 3 0 0,-3 3 0 16,-3 3 0-16,-4 3 0 0,-5 0 0 16,-4 4 0-16,-8-1 0 0,-4 5 0 0,-7 0 0 0,-7 2 0 0,-8 2 0 15,-4-1 0-15,-8 2 0 0,-7 2 208 0,-2 1-48 0,-2 3-16 16,-5 5 0-16,-4 4-144 0,-3 4 128 0,-1 1-128 0,2 6 128 15,0 5-128-15,7 1 0 0,9 3 0 0,7 2 0 16,4 5-688-16,6 1-160 16,5 5-48-16,6-1 0 0,5 0-176 15,4 0-32-15,7 1-16 0,3-4-11776 16,3-1-2352-16</inkml:trace>
  <inkml:trace contextRef="#ctx0" brushRef="#br0" timeOffset="2755.4">19817 12748 41471 0,'-11'-51'1840'0,"1"17"368"0,-1 3-1760 0,2 11-448 16,4 9 0-16,-1 3 0 0,-3-2 176 0,-9-8-48 0,-11-11-128 0,-13-3 192 0,-7 1 96 0,-8 9 16 0,-5 10 0 0,-6 9 0 0,-6 9-464 0,-11 9-96 0,-8 1 0 0,-10 9-16 0,-7 5-688 15,-10 4-128-15,-5 7-16 0,-3 1-16 0,-3 5-464 16,0 4-80-16,-2 2-32 0,8 2 0 0,10-2 848 0,4 4 160 0,4 8 48 0,4 6 0 15,6 7 1840-15,10 4 368 0,8 6 80 0,7 7 16 0,5 4-128 0,3 15 0 16,3 12-16-16,8 7 0 0,6-1-848 16,11 1-160-16,10 0-48 0,11 0 0 0,8 0-240 0,11-6-48 15,8-2-16-15,14 5 0 16,12 7-576-16,13-2-112 0,12-9-32 0,12-9 0 16,12-3-736-16,11-6-160 0,11-4-16 0,10-8-16 15,10-6-144-15,7-7-32 0,5-1 0 0,11-3 0 16,9-4 112-16,-2-7 16 0,0-6 0 0,-2-11 0 15,-4-7 448-15,7-2 112 0,0-4 16 0,0-6 0 0,-3-4 1536 0,-3-6 304 0,1-7 64 16,-8-5 16-16,-6-10-80 0,-2-7-16 0,-3-8 0 0,-3-16 0 16,-2-5 544-16,-8-7 128 0,-8-3 0 15,-5-13 16-15,-5-8 128 0,-9-12 32 0,-5-9 0 16,-10-7 0-16,-5-7-880 0,-6-11-160 0,-3-14-32 16,-10-5-16-16,-7-1-400 0,-9-10-80 0,-7-5-16 0,-10-4 0 15,-6 1-128-15,-13 1 0 0,-7 2 0 0,-11 0 0 0,-11 0 0 16,-10 5-144-16,-11-2 144 0,-12 8-208 0,-7 5 0 15,-13-1 0-15,-9 1 0 0,-13 6 0 16,-7 7 208-16,-8 3 0 0,-5 5 144 0,-7 4-144 16,-5 8 160-16,-4 8-160 0,-3 9 160 0,-5 12-160 15,1 13 0-15,-3 11 0 0,1 13 0 0,-19 16-18384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6T15:18:29.6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3785 16320 26719 0,'-4'0'2368'16,"1"-2"-1888"-16,0 1-480 0,2-1 0 0,2 1-224 0,-1 1-144 0,-1-3-16 0,-2-2-16 0,1-2-2224 0,1 0-448 0,2-2-96 0,3 2-16 16,-1-4 2032-16,2 0 384 0,2 0 96 0,-4-1 16 0,2 4 992 0,-2-2 208 0,-1 0 32 0,1 1 16 15,-1 3 496-15,-1 0 80 0,-1 2 32 0,0 1 0 16,-1 0 880-16,-1 1 176 0,0 0 48 0,0 2 0 16,1 0 208-16,-2-2 48 0,3 2 16 0,-1-3 0 0,1 2-944 15,1 1-192-15,2-2-32 0,-3 2-16 0,0 0-912 0,0 0-176 16,23-13-48-16,-13 10 0 0,0-1-400 0,4 1-96 15,-1 0-16-15,2 3 0 16,-1-3-208-16,-1 3-48 0,1 0-16 0,-3 3 0 0,-1-2 144 0,-2 4 16 16,0-1 16-16,-2-1 0 0,2 3 112 0,-2-2 32 15,0 2 0-15,1-1 0 0,1 2 528 0,0-3 128 16,1 1 0-16,2 2 16 0,0-1 80 0,3-3 16 16,1 1 0-16,2-1 0 0,0-2-224 0,4-1-32 15,3-1-16-15,2-2 0 0,5-1-32 0,2-2 0 0,-1 0 0 16,0 0 0-16,2-1-128 0,-1 0-128 0,1 1 192 15,-5 0-192-15,1 0 128 0,-3 2-128 0,-1 2 0 16,-4-2 0-16,-1 4 192 0,0 0-192 0,-1 0 192 16,1 1-192-16,0 2 128 0,0 0-128 0,2 0 0 15,0 0 0-15,3 1 0 0,1-1 0 0,2-1 0 0,3-4 0 16,4 2 0-16,0-3 128 0,1 2-128 0,-2-2 0 16,0 0 192-16,-2-1-64 0,1 2 0 15,-3-1-128-15,-2 2 160 0,0 1-160 0,-1-3 128 0,-2 3-128 16,-1 0 352-16,0 0-16 0,-2 0 0 0,1 0 0 15,-1 3-80-15,2-3-32 0,1 0 0 0,-1 0 0 16,-1 1-224-16,1 2 0 0,1-1 0 0,0-1 0 16,1 2 0-16,-1-3 0 0,3 3 0 0,-2 0 0 0,1-2 0 0,1 2 0 15,0-1 0-15,1-1 0 0,1-1 0 16,-1 0 0-16,-1-1 0 0,1 1 0 0,0-2 0 0,-2-1 0 16,1 2 0-16,-1 1 0 0,-1-3 0 0,0 0 0 15,1 3 0-15,0-4 0 0,-2 4 192 0,1-2-16 16,0 2 0-16,1 0 0 0,-2 0 48 0,1-4 16 15,1 4 0-15,1-3 0 0,-1 1-240 0,1-2 0 16,2 1 0-16,1-4 0 0,2 1 0 0,2-3 0 16,3 2 0-16,-1 1 0 0,0 0 0 0,1 0-192 15,-1-1 192-15,0 4-160 0,2 0 160 16,-1 3 0-16,-3-2 0 0,1 2 0 0,2 2 0 16,-1-2-128-16,0 3 128 0,-1-2 0 0,-1 1-144 0,-2-2 144 0,-2 3-160 15,0-3 160-15,-1 0 0 0,-1 0 0 16,0 0 0-16,3 0 0 0,0-3 176 0,3 3 16 0,1-3 16 0,4 0 0 15,2-1-208-15,2-2 0 0,-1 3 0 16,1-2 0-16,2 3 0 0,0 0 0 0,-2-2 0 16,-1 4 0-16,-1-2 0 0,-1 2 0 15,-3 0 0-15,0 0 0 0,-3 0 0 0,-3 0 0 0,-2 0 0 0,-3 2 0 16,2-2 0-16,-3 4 0 0,-1-4 0 0,-1 2 0 16,-3 0 0-16,2-2 128 0,3 2-128 0,1-2 0 15,1 0 192-15,0 0-48 0,1-2-16 0,2 0 0 0,-1 0-128 16,3-1 160-16,-1 2-160 0,0-1 160 15,1-2-160-15,0 2 0 0,1 0 0 0,-2 2 0 0,2-2 0 0,-2 2 0 16,0 0 0-16,-1 0 0 0,1 0 0 16,-1 0 0-16,-1 0 0 0,-2 2 0 0,-2-2 0 0,-2 0 0 15,1 2 0-15,-3-2 0 0,2 0 0 0,1 0 0 16,-2-2 0-16,4 2 0 0,-1 0 128 0,1-2 32 16,3-1 16-16,4 2 0 15,1-1-176-15,2 2 160 0,-1-3-160 0,0 2 160 16,2 1-160-16,-1 0 0 0,-4 1 0 0,0 2 0 0,-2-3 0 0,-1 2 0 15,0 2 0-15,-1-2 0 0,-4 2 0 16,-1-3 0-16,3 4 0 0,-1-1 0 0,-1-2 0 0,2 2-144 16,2 0 144-16,1-2 0 0,0 2 0 0,1-2 0 15,0 2 0-15,3-1 0 0,1 0 0 0,1 0 0 16,1-2 0-16,0 2 0 0,-1-1 0 0,2-1 0 0,2 2 0 0,-2-1 0 16,-1-2 0-16,0 1 0 15,-1 2 128-15,-1-2-128 0,-1 2 0 0,-1-1 0 0,-1 2 0 16,-2-2 0-16,0 2 0 0,-1 0-128 15,-1-2 128-15,1 4 0 0,-2-2 0 0,2-1 0 16,0 0 0-16,0 0 0 0,2 0 0 0,0 0 0 16,4-3 128-16,0 1-128 0,3 2 0 0,2-3 0 0,1 0 0 0,0 0-160 0,-1 2 160 0,-3-2 0 31,0 1 0-31,-2 2 0 0,-1-3 0 0,-4 0 0 0,1 0 0 16,-1-3 0-16,-1 2 0 0,1-1 0 0,1-1 0 0,0 2 0 0,0-2 128 0,0 0 0 15,0 0 0-15,0 1 0 16,2 1-128-16,-2 1 128 0,0 0-128 0,-1 1 128 0,0 1-128 0,-1-2 0 15,1 0 0-15,-2 3 0 0,0-3 0 0,-2 1 0 16,-1-1 0-16,-1 0 0 0,-2-1 0 0,1 1 0 16,-5-3 0-16,1 1 0 0,0 1 0 0,-2-2-128 15,3-1 128-15,0 2-128 16,2 1 128-16,0-2 0 0,3-1 0 0,0 2 0 0,-1 2 0 0,0-3 0 16,-1 2 0-16,1 1 176 15,0 0-32-15,-3-2 0 0,-3 2 0 0,-2-3 0 16,0 2-144-16,-3 1 0 0,-4-2 0 0,-3 2-176 0,-3-3-160 0,-7 2-48 0,-4-2 0 0,-19-3-21424 15</inkml:trace>
  <inkml:trace contextRef="#ctx0" brushRef="#br0" timeOffset="35914.07">17451 16078 42383 0,'-13'-7'3776'0,"2"0"-3024"0,5 4-608 0,3-3-144 0,1 1-1904 0,-3-3-400 16,-6-7-96-16,-7-8-16 0,-3-8-1120 0,-1-4-240 0,2 1-32 0,4 2-16 0,2 4 2192 0,2 9 432 0,2 2 96 0,-1 8 16 16,-3 4 272-16,-3 3 64 0,-3 2 16 0,-4 2 0 0,-6 0 2976 0,-5 2 576 15,-4 1 128-15,-6-2 32 0,-3 1-384 0,-5 2-80 16,-4-2-16-16,-7 1 0 0,-8-4-1088 16,-6-2-240-16,-5-4-32 0,-7-2-16 0,-5-3-288 0,-10-3-64 15,-8-1-16-15,-1-3 0 0,2-2-560 0,-6-4-192 0,-2-1 144 16,0 3-144-1,4 3-384-15,-5 0-144 0,-3 2-48 0,3 10 0 16,2 7-272-16,-3 4-64 0,-3 2-16 0,-5 6 0 0,-2 1 480 0,0 2 112 0,3 1 16 16,-3-1 0-16,-4 5 960 0,2-2 192 15,6 4 32-15,1-5 16 0,4-2-880 0,4 0-256 0,4-1-16 0,6-5 0 32,8-2-400-32,7-4-80 0,9 3-16 0,4-7 0 0,5 0 576 15,6-5 192-15,7-1-144 0,6-2 144 0,9 2 784 0,7 0 240 0,10 0 64 0,7-1 0 16,6-1-64-16,7 3 0 0,8-1 0 0,1 1 0 15,5 1-512-15,3 1-96 0,4 2-32 0,3 1 0 16,5 4-384-16,3-2 0 0,2 5-224 0,3 0 80 16,1 2-48-16,2 1 0 0,-1 2 0 0,1 2 0 15,0 2 192-15,1-2 0 0,1 1 0 0,-3-1 0 0,1-4 0 0,-3 0 0 16,-1 1 0-16,-2-4 0 0,-2 3 0 0,0 1 128 16,0-1-128-16,-2 4 176 0,-1 1 112 0,1 7 32 15,1 4 0-15,-1 8 0 0,1 10-32 0,-2 8 0 16,-2 7 0-16,-4 8 0 0,-5 4 32 0,-3 9 0 15,-5 5 0-15,-5 4 0 0,-3 3-320 0,-2-5 0 16,-1-4 0-16,-1-1 0 0,1-3-192 0,-2 0-32 16,2 0-16-16,-1-3 0 0,1-6 240 0,-3 1 0 15,0 3 0-15,-4-1 0 0,-1 0-192 0,-2 0 16 0,-2-4 0 16,-1 0 0-16,1-2 176 0,-2 0 0 0,3-4 0 16,0 4 0-16,1 4 0 0,1 0 0 0,2-2 0 0,2-6 0 15,1-4 0-15,1 0 0 16,2 0 0-16,2-5 0 0,3 2 176 0,2-8 16 15,1-3 0-15,2-8 0 0,3-5-192 0,1-6 0 16,1-5 0-16,1-5 128 0,2-4-128 0,0-4-176 0,1-3 48 0,-1-5 0 16,3-3 128-16,-1 0 0 0,1-4 0 0,0-2 0 15,3 0 0-15,3-3 224 16,3-2-48-16,4-5-16 0,5 3 32 0,5-5 0 0,6 1 0 0,5-2 0 0,8-3-48 16,4 1 0-16,7 0 0 0,4-3 0 15,7 1-144-15,5 0 160 0,2-1-160 0,1 3 160 0,1 0-160 0,8-5 0 16,8-3 0-16,5-3 0 0,-1 2 0 15,3-2 0-15,4 2 0 0,2 0 0 0,6 3 0 0,-1-3 0 16,1 0-192-16,0-1 192 0,2 2 0 0,-2 0 0 16,-2 4 0-16,9 0 128 0,8-1-128 0,3 7 0 15,1 4 0-15,-2 4 0 0,1 4 0 0,-4 4 0 16,-2 6 0-16,-5 4 0 0,-7-1-224 0,-8 7 32 16,-8-1 0-16,1 3 0 0,2-2 192 15,-3 3 0-15,1-1 0 0,-7 0 160 0,-7-4-160 0,-3-3 0 0,0-2 0 16,-5-1 0-16,-1 0 0 0,-5-4 0 0,-2 0 0 15,-5-1 0 1,-4-4 0-16,-1-4 0 0,-1 1 0 0,-4-2 128 0,-4 0 128 0,-6-2 0 0,-8 2 16 0,-1-2 0 16,-4-1-112-1,-5 2-32-15,-4 0 0 0,-4 1 0 0,-4 2 112 0,-2 0 16 16,-3 2 0-16,-1-2 0 0,-1-2 48 0,-3 1 16 16,-3-3 0-16,0-3 0 0,-2-1-64 0,-1-4-16 15,0-4 0-15,-2-9 0 0,-3-3-240 0,-1-3 0 16,-3-4 0-16,-1-5 0 0,-1-6 0 0,-3-5 0 0,1-8 0 15,-3-1 0-15,0-3 0 0,-3-3 144 0,-1-3-144 0,0-2 192 0,-1-2-192 16,-2-1 128 0,1 7-128-16,-2 2 128 0,3 4-128 0,0 3 0 0,4 4 0 0,-1-2-176 0,4 2 176 0,-2 1 0 31,1-3 0-31,2 8-128 0,0 5 128 0,0 6 0 0,3 5 128 0,-1 5-128 0,1 2 0 0,2 3 0 31,0 4 0-31,1 2-192 0,0-3 16 0,-2 4 0 0,1 3 0 0,-1 4 0 0,0-2-48 0,-3 5-16 16,-1 1 0-16,0 2 0 15,-2 3-272-15,-3 2-64 0,-1 1-16 0,-5 3 0 32,-3 3 144-32,-6 0 16 0,-2 3 16 0,-6-2 0 15,-2 2-32-15,-10-1 0 0,-5-2 0 0,-14-6-18624 0</inkml:trace>
  <inkml:trace contextRef="#ctx0" brushRef="#br0" timeOffset="208862.79">11405 9784 32255 0,'-29'-8'2864'0,"5"2"-2288"0,6 1-576 0,6 2 0 0,1 1 864 0,-13-4 64 0,-19-3 16 0,-25-7 0 0,-17-2-144 0,-11-2-32 0,2 4 0 0,3-3 0 0,2 7-768 0,1 0-144 0,3 3-48 0,3 2 0 0,2 3 64 0,1 1 0 16,-2 3 0-16,1 3 0 16,3 3-16-16,-3 4 0 15,-4 4 0-15,-4 4 0 0,-4 4 144 0,-4 4 0 16,-4 8 0-16,1 0 0 0,-1 5 0 0,1 2 0 0,9-1 0 0,-2 5-128 0,2-1 128 0,3 3 0 15,8 2 0-15,0 1 128 0,0 7 208 0,3 3 48 16,5 0 16-16,5-1 0 16,9-2-400-16,7 0 0 0,3 4 128 0,3-1-128 31,7 1-368-31,4 7-96 0,3 3-32 0,4-2 0 16,3-4-96-16,4 3-32 0,3 2 0 0,1 3 0 15,4 4-272-15,2-1-48 0,6-3-16 0,1-6 0 16,7-4 208-16,4-5 48 0,6 1 0 0,6-2 0 0,9-3 704 0,7 0 0 0,8-7 128 0,5-7-128 15,1-5 960-15,10-3 64 0,14-1 32 0,11-2 0 16,13-4-416-16,4-2-96 0,-6-3-16 0,9-3 0 16,5-4-704-16,4-4-144 0,1 1-16 0,-3-4-16 15,-2-2-960-15,0-7-192 0,2 2-32 0,-1-5-16 16,-2 0 880-16,4-3 176 0,4-1 48 0,-3-6 0 0,-3-2 448 16,7-5 256-16,6-5-16 0,-2-7-16 0,-4-1 592 0,-6-3 112 15,-8-1 32-15,2-7 0 0,3-12-544 16,-11 1-96-16,-11-4-32 0,-6-2 0 0,-3-3 432 0,-9-2 96 15,-4-4 16-15,-8-1 0 0,-5-3 176 0,-3-5 32 16,-2-3 16-16,-7 2 0 0,-4 1-336 0,-8 6-64 16,-6 0-16-16,-9 3 0 0,-4 10-240 0,-10 0-48 15,-8 0-16-15,-12-1 0 0,-10 2-336 0,-12 1 128 16,-7 1-128-16,-12 3 0 0,-8 4-176 0,-18 0-96 16,-13 4-32-16,-11 1 0 15,-7 2-496-15,-11 7-96 0,-12 4-32 0,-5-2 0 16,1-1 80-16,-10 3 16 0,-8 1 0 0,-20 5-14880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6T15:28:30.986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7878 9692 22111 0,'0'-1'1968'16,"0"-1"-1584"-16,1-1-384 0,1 2 0 0,-2 1 272 0,1-3-16 0,0 1-16 0,1-3 0 0,1-1-960 0,-1 0-192 0,1-1-48 0,-1 1 0 0,0 3 1440 0,0-2 288 0,-1 1 48 0,2 0 16 15,-2-1 176-15,0 4 32 0,-1 1 16 0,0 0 0 16,-1 0 480-16,-3 0 80 0,1 1 32 0,-4 2 0 16,1-3-880-16,-2 2-160 0,-2-1-32 0,0 2-16 15,-1-1-112-15,0-2-32 0,1 2 0 0,-1-4 0 16,-1 0 208-16,1-1 32 0,1 2 16 0,-1-4 0 15,0 1-112-15,0 1-32 0,0 0 0 0,-2 2 0 16,2-1-384-16,-2-2-144 0,0 4 0 0,-3-3 144 16,0 1 64-16,-2 2 16 0,-1-1 0 0,-1 1 0 0,2 0-32 0,-3 0 0 15,-1 0 0-15,-3-3 0 0,1 6-16 0,-2-3-16 16,0 1 0-16,-2 1 0 0,-2-2-32 0,-2 3 0 16,-3-3 0-16,1 0 0 0,-2 0 0 0,-1 0 0 15,-3-3 0-15,-3 1 0 0,0 1-128 0,-3-2 0 16,-1 0 0-16,-1 0 0 0,-2-1 0 0,-3-2 0 15,-4 2 0-15,-5 0 0 0,-2 0 0 0,-3 1 192 16,4 3-192-16,-1 0 192 0,-4 3-32 0,-1 3 0 16,-3-2 0-16,-1 2 0 0,0 3 16 0,1 0 0 0,3 1 0 15,0 3 0-15,1-3-176 0,-1-1 0 0,2 3 0 0,3-3 0 16,1 1 0-16,1-1 0 0,0 1 0 16,0 0 0-16,-2-2 0 0,-4 0 0 0,-2 1 0 0,1 0 0 15,2-2 0-15,-1 0 0 0,-1 2 0 0,0-3 0 16,0 3 0-16,2-3 0 0,3 4 0 0,3-4 0 15,5 0 192-15,3-2-32 0,4-3-16 0,3 4 0 16,3-4 208-16,1 2 32 0,2-1 16 0,-1 2 0 16,4-2-224-16,1 2-48 0,4-2-128 0,1-2 192 15,0 4 0-15,0-3 0 0,2 1 0 0,0-1 0 16,3 1-192-16,-1 2 128 0,0-1-128 0,0 0 0 16,-2 0 144-16,2 0-144 0,2 4 128 0,1-5-128 15,0 2 0-15,2 2 0 0,2-5-144 0,0 2 144 0,4-1 0 0,0-2 0 16,1 0 0-16,-1 0 0 15,3 0 0-15,-3-2 0 0,2 2 0 0,0-3 0 16,2 2 0-16,0 1 0 0,1-3 0 0,-1 3 0 0,4-2 208 0,-1 1 0 16,3-2 0-16,0 1 0 0,1 2 16 0,0-1 0 15,1-2 0-15,0 2 0 0,1 1-80 0,-1 0-16 0,0-3 0 16,1 3 0-16,-1 0-128 0,0 0 0 0,-1 3 0 0,2-3 0 16,-1 4 0-16,-1-3 0 0,1 1 0 0,0 1 0 15,1 0 0-15,-1 0 0 0,2 1 0 0,-1-2 0 16,1-1 128-16,0 2 0 15,0-1 0-15,1 0 0 0,-1 0 0 0,1-1 0 16,0 2 0-16,0-3 0 0,-1 2-128 0,1-1 0 0,1 2 0 0,-1-1 0 16,1-2 128-16,-1 2-128 0,1 0 192 0,0-2-64 15,0 3 16-15,0-3 0 16,0 0 0-16,0 0 0 0,0 0-16 0,0 0 0 0,0 0 0 0,0 0 0 16,0 19 0-16,-1-12-128 0,1-1 192 0,-2 0-64 15,1 0-128-15,0 4 0 0,0-1 0 16,-2 1 0-16,1-1 0 0,-1 1 0 15,2 0 0-15,0 1 0 0,-1 0 0 0,2 1 0 16,0 0-192-16,0-2 192 0,2 2 0 0,-2 2 0 0,1-2 0 0,0 2 0 16,0 1 0-16,1 1 0 15,-1 2 0-15,-1-2 0 0,0 3 0 0,0-1 0 0,-1 5 0 16,-1-4 0-16,1 6-128 0,0-3 128 0,-2 3 0 0,0 1 0 16,0-1 0-16,0 5 0 0,-2 3 0 15,1 0 0-15,0 1 0 0,0-2 0 0,2 3 0 0,1-1 0 16,1 1 0-16,0-3 0 0,1-1 0 0,1-3 0 15,1 1 0-15,-1-3 0 0,2 0 0 0,0 1 0 0,0-1 0 0,-1 2 0 0,2 4 0 0,0 2 0 16,0 0 0-16,0 5 0 0,2-1 0 0,0 3 0 31,0 1 0-31,0 1 0 0,0 2 0 0,-1-1 0 0,-1-3 0 0,0 4 0 0,-3 4 0 0,-1 2 0 16,-1-3 0-16,-2 3 0 16,-2 2 0-16,-1 1 0 0,0-1-128 0,-2-2 128 15,1-3 0-15,-2-1 0 0,1 4 0 0,-2-1 0 16,2 0 0-16,1 1 0 0,0-5-128 0,3-1 128 0,2 0 0 0,1-3 0 15,1-1 0-15,3-3 0 16,1 0 0-16,1 2 0 0,0 1 0 0,1-3 0 0,2 3 0 0,0-1 0 16,2 3 0-16,0-1 0 0,-1 1 0 0,1-2 0 15,-1-3 0-15,0-1 0 16,0 2 0-16,-3-3 0 0,1 1 0 0,-2-1 0 0,0 1 0 0,-1 0 0 16,0-3 0-16,-1 0 0 15,0-1 0-15,0-1 0 0,0-1 0 0,-2-2 0 0,3-1 0 0,2-2 0 0,0-1 0 0,2-3 0 16,0 0 0-16,3 1 0 0,0-4 0 0,-1 2 0 15,3 2 0-15,-2-5 0 0,-1 2 0 0,-1-4 0 16,1 3 0-16,-1-1 0 16,1 2 0-16,-1 1 0 0,1-1 0 0,-2-2 0 15,0 1 0-15,-2 1 0 0,0-2 0 0,1 1 0 0,-1 1 0 0,-1-2 0 16,2 2 128-16,-1-2-128 16,1 5 0-16,-2-7 0 0,3 2 0 0,-2-2 0 0,3 3 0 0,0-3 0 0,1 3 0 0,0-3 0 15,-1-4 0 1,0 2 0-16,2 0 0 0,-2 2 0 15,0-2 0-15,-1 1 0 0,-2 1 0 0,-1-4 0 16,-1 1 0-16,0 0 0 0,-2 0 0 0,0-1 0 16,-1-2 0-16,-1 0 0 0,0 1 0 0,0-1 0 15,-1 0 0-15,0-4 160 0,0 3-32 0,0-2-128 16,0-3 384-16,0 1-16 0,1 1-16 0,1-2 0 0,-1-1-352 16,0 0 0-16,0 0 0 0,2 0 128 0,-1-3-128 15,2 1 0-15,0 2 0 0,-1-3 0 0,1 2 0 0,0-4 0 16,0 2 0-16,1 0 0 0,-2-3 0 0,2 2 0 15,-1-2 0-15,1 0 0 0,-3 0 128 0,2 1-128 16,-1 1 128-16,-1 1-128 0,-1 0 0 0,0 1 128 16,1 0-128-16,-2 3 0 0,1-1 0 0,-1 0 0 15,0 1 0-15,0-1 0 0,1 2 0 0,-1-1 144 16,1-1-144-16,1 0 0 0,-1-2 128 0,1 2-128 16,1-1 0-16,-1 0 0 0,1 0 0 0,-1-2 0 15,1 0 0-15,-2 0 0 0,1 0 0 0,0 0 0 0,0 0 0 16,-1-2 0-16,1 0 0 0,-2 2 128 15,0 0-128-15,0 0 0 0,0 0 336 0,0 0-32 16,-2 0-16-16,2 0 0 0,0 0-64 0,0 0-16 0,0 0 0 0,0 0 0 16,0 0-208-16,0 0 0 0,0 0 0 0,0 0 0 15,0 0 0-15,0 0 0 0,23-2 0 0,-17-1 0 16,0 2 0-16,0 1 0 0,2-2 0 0,-2-1 0 16,1 2 0-16,1 1 0 0,-2-4 0 0,1 4 0 15,1 0 144-15,-2 0-144 0,0 0 128 0,0 0-128 16,2 2 0-16,-2-2 0 0,0 0 0 0,0 2 0 15,2-2 0-15,-2 0 0 0,0 0 0 0,0-2 0 16,2 0 0-16,-1 2 0 0,2-2 0 0,-1-2 128 16,2 2-128-16,0-2 0 0,4 1 0 0,-3 0 0 15,0-1 0-15,3 2 128 0,0-2-128 0,4 1 128 0,0 0 272 16,2-2 48-16,0 4 16 0,0-2 0 0,-1 3-336 0,1 0-128 16,2 0 0-16,-1 0 0 15,2 0 0-15,-1 3 0 0,1 0 0 0,1 0 0 16,1-2-352-16,1 1-64 0,0 1-16 0,3-2 0 0,0 2 432 0,3-1 0 15,2-1 0-15,1 2 0 0,0-3 0 0,2 0 0 16,1 0 0-16,2-3 0 0,-2 1 336 0,-1 1 48 16,-1-3 16-16,-3 1 0 0,0 3-288 0,-3-2-112 0,1 1 0 15,-2 1 0-15,-1 0 0 0,-1-3 0 0,2 3 0 16,-2-2 0-16,0 1 0 0,1 1 0 16,0 0 0-16,0-3 0 0,3 3 0 0,-2 0 0 15,0 0 0-15,1 0 0 0,0 0 0 0,1 3 0 0,0-2 0 0,0 1 0 31,-2 1-352-31,2-2-64 0,1 4-16 0,2-1 0 0,-2-3 432 0,1 4 0 0,-1-4 0 16,2 1 0-16,-1 1 0 0,1-2 0 0,-2 4 0 0,-1-1-128 16,-1 0 128-16,1-2 0 0,-1 2 0 15,0-1 0-15,1 2 0 0,0-1 0 0,1-1 0 0,1 0 0 16,1 0 0-16,-1 0 0 0,0 1 0 0,2 0 128 16,0 1-128-16,-2 1 0 0,0 1 0 0,-2 2 0 15,0-1 0-15,-1 0 0 0,2 0 0 0,0 0 0 0,-1-2 0 16,1 3 0-16,5-1 0 0,0 0-128 0,4 2 128 0,-1 2 0 15,-1-2 0-15,0 0-128 0,-1 3-16 0,0-5 0 16,-1 3 0-16,-1 0 0 0,-1-1 0 0,0 0 0 16,2-1 0-16,0 1 0 0,-3 0 144 0,1 2 0 15,0-3 0-15,-1 1 0 0,1 0 0 0,-1 2 0 16,1-2 0-16,-2 0 0 0,0 0 0 0,0 1 0 16,-1-1 0-16,3-1 0 0,-1 0 0 0,3 1 0 15,3-3 0-15,2 2 0 0,1-3 0 0,1 0 0 16,0-4 0-16,-1 0 0 0,-1 1 0 0,1-3 0 15,-3 0 0-15,2 1 128 0,0 1-128 0,0 1 0 16,1-3 0-16,0 0 0 0,0 1 0 0,2-1 0 0,-1-1 0 0,-2 1 0 16,0 1 0-16,-2 2 0 15,-1-1 0-15,1 2 0 0,-1-2 0 0,2 2 0 16,1 2 0-16,0-2 0 0,0-2 0 0,2 2 0 16,0-2 0-16,1-2 0 0,-1 2 0 0,0 0 0 0,0 1 0 15,2-3 0-15,1 3 0 0,-1-1 0 0,-1 0 0 0,1 1 0 16,2-2 0-16,-1 1 0 0,0 1 0 0,-1 0 0 15,0 0 0-15,-2 1 0 0,0-2 0 0,0 2 0 16,2 0 0-16,1-2 0 0,0 2 0 0,-1-2 0 16,2 2 0-16,-2-2 0 0,0 5 0 0,0-6 0 15,-2 1 0-15,0-1 0 0,2 4 0 0,1-5 0 0,0 4 0 0,1-1 0 16,0-2 0-16,0 1 0 0,1 2 0 0,-4-1 0 16,2-1 0-16,-2 2 0 15,-1-4 0-15,-2 1 0 0,2 1 0 0,-1-2 0 0,0 3 0 0,1-2 0 16,-4 2 0-1,0-1 0-15,0 2 0 0,-3-2 0 0,0 2 0 0,-1-2 0 16,1-2 0-16,0 0 0 0,0 2 0 0,-7 0 0 16,-4-2 0-16,4 1 0 0,9 2 0 0,7-3 0 15,1 0 0-15,0 0 0 0,-2 0 0 0,-1-3 0 0,-2 2 0 0,0-3 0 16,1-1 0-16,-2 2 0 0,-2 0 0 0,2 0 0 16,0 3 0-16,-2-3 0 0,0 3 0 0,-3 3 0 15,-2-3 0-15,-3 2 0 0,-1-2 0 0,-4 1 0 16,0 2 0-16,-3-3 0 0,0 0 0 0,-2 0 0 15,0 2 0-15,-2-2 0 0,1 0 0 0,-1 0 0 16,1-2 0-16,-1 2 0 0,4-3 0 0,-2 2 0 16,0-1 0-16,-2-1 0 0,1 2 0 0,-1-2 128 0,1 1-128 0,-3-2 0 15,0 3 0-15,-2-1 0 0,1-2 0 0,-4-1 128 16,0 4 0-16,-1-2 16 16,0 3 0-16,-1-2 0 0,-2 2 304 0,0 0 48 0,-2 0 16 0,-1 0 0 0,1 0-384 0,-2 0-128 31,1 0 0-31,-2 0 0 0,1 0 0 0,1 2 0 15,0-2 0-15,-1 0 0 0,-1 3 0 0,1-3 0 0,0 1 0 16,0-1 0-16,-1 2 0 0,1-2 0 16,0 3 0-16,-1-3 0 0,1 0 0 0,-1 1 0 0,0 2 0 15,0-3 0-15,1 2 0 0,-2-2 0 0,0 1 0 16,0 2 0-16,-1 0 0 0,0 0 0 0,-1 3 0 16,-1 0 0-16,1 0 0 0,-1 4 0 0,1 0 0 0,-2 3 0 15,1-4 0-15,-1 1 0 0,2 3 0 0,-1-1 0 16,1 0 0-16,0 1 0 0,1-1 0 0,0-1 0 15,0 0 0-15,-1 1 0 0,1 0 0 0,1-1 0 16,-2 3 0-16,0-2 0 0,-2 2 0 0,1 0 0 16,-1 0 0-16,-1 2 0 0,0 1 0 0,-1 1 0 15,-1 0 0-15,-1 3 0 0,-2-1 0 0,2 2 0 16,-1 3 0-16,1 0 0 0,-1 1 0 0,-1 0 0 0,3 1 0 16,0-1 0-16,1-1 0 0,0 1 0 0,1-2 0 15,0-1 0-15,1 0 0 0,-1 1 0 16,1-2 0-16,-1-2 0 0,1 2 0 0,-2-1 0 0,2-1 0 15,-3 2 0-15,0 0 0 0,-1 4 0 0,1 1 0 16,-3 2 0-16,1-1 0 0,-1 4 0 0,1-3 0 0,1-1 0 16,1-3 0-16,0 1 0 0,1 6 0 0,0-1 0 15,2 0 0-15,-1-1 0 0,2-2 0 0,-1-1 0 16,1 2 0-16,-2-3 0 0,2-1 0 0,0-2 0 16,-2 1 0-16,1-2 0 0,-1 0 0 0,1-2 0 0,-1-2 0 15,1 2 0-15,-2-1 0 0,0 2 0 0,1-1 0 0,-1-4 0 16,1 0 0-16,1 0 0 0,1-1 0 0,0 1 0 15,1-4 0-15,-2 0 0 0,2-2 0 0,2 0 0 16,-2-1 0-16,1-3 0 0,-1-2 0 0,0-2 0 16,0 2 0-16,0-4 0 0,-1 1 0 0,1-1 0 15,0-1 0-15,0 1 0 0,-2 0 0 0,2-3 0 16,0 2-592 0,-1 1-112-16,0 0-32 0,1 0 0 0,0 0 240 0,0 0 48 15,0 0 16-15,-4 20 0 0,3-10 144 0,0 2 32 0,1 3 0 0,-2 1 0 0,1 0 256 16,1 3 0-16,0-3 0 0,0 0 0 15,0-2 0-15,0 0 0 0,1 0 0 0,2-3 0 0,-1-1 0 16,0 0 0-16,0 0 0 0,1-2 0 0,-1 0 0 0,-1 1 0 16,2-3 0-16,-1 0 0 15,1 0 192-15,-2 0-16 0,0 0 0 0,0-1 0 0,1 0 0 0,-1-1 0 16,0 2 0-16,0 0 0 0,1-2-32 0,-1 2 0 16,0-2 0-16,-1 1 0 15,1 1-144-15,-1-2 0 0,0 0 0 0,1 2 0 0,-1-3 0 0,0 2 0 16,-1 2 0-16,1-4 0 0,-1 3 0 0,1 1 0 15,-1-1 0-15,-2 0 0 0,0 5 0 0,-1 0 0 16,0-1 0-16,-2 3 0 0,1-1 0 0,-2 1 0 0,-1 2 0 16,1 1 0-16,1-2 0 0,-1 1 0 15,2-3 0-15,1 2 0 0,0-4 0 0,0 0 0 16,2-2 176-16,-1 1-176 0,2-2 192 0,-2 2-64 16,1-3-128-16,1 0 192 0,-2 2-192 0,1-2 0 15,-2 3 0-15,0-2 0 0,-1 3 0 0,0-1 0 16,-1 3 0-16,0 0 0 0,-3 1 0 0,1 0 0 0,-2 3 0 0,0 3 0 15,0-1 0-15,1 1 0 16,2 1 0-16,0-2 0 0,-1 1 0 0,2 1 0 16,1-2 0-16,0-2 0 0,0 0 0 0,0-1 0 0,2 3 0 0,0-2 0 15,-1 2 0-15,1 1 0 0,-1-3 0 0,0 2 0 16,1 1 0-16,-2-1 0 16,0 2 0-16,0 0 0 0,1 1 0 0,-1-2 0 0,1-2 0 0,-1 0 0 15,3-1 0-15,-2 0 0 0,3 0 0 0,0-3 0 16,2 0 0-16,0 0 0 0,2-1 0 0,0-3 0 15,1 1 272-15,0-4-32 0,1 4-16 0,-2-2 0 0,2 2 208 0,0-2 32 16,2 2 16-16,-3-2 0 16,3-2-352-16,-2 3-128 0,1-3 0 0,0 2 0 15,0 0 0-15,2-1 0 0,0-3 0 0,2 3 0 0,1-1 0 0,2-1 0 16,1 1 0-16,4-2 0 16,0-3 0-16,2 0 0 0,1 0 0 0,1 2 0 0,3-3 0 0,0 0 0 0,1 0 0 15,0 1 0-15,-2 2 0 0,1-3 0 0,0 2 0 16,-2-2 0-16,3 1 0 0,-1 2 0 15,1-1 0-15,1-2 0 16,3 4 0-16,-2 0 0 0,-3 4 0 0,2-4 0 0,2 5 0 0,0-3 0 16,1 1 0-16,1 2 0 0,-2-2 0 0,0 3 0 15,1-1 0-15,0-3 0 0,-1 0 0 0,0 0 0 0,2 1 0 0,1-1 0 16,4 0 0-16,1 0 0 16,0-2 0-16,0 2 0 0,1-2 0 0,1 0 0 15,0 0 0-15,-2 0 0 0,-1 0 0 0,-1 0 0 0,1 1 0 0,1-2 0 16,-1 3 0-16,2-2 0 15,4 1 0-15,2 0 0 0,2 1 0 0,2-1 0 16,2 1 0-16,-2 1 0 0,0-3 0 0,-3 3 0 0,1 1 0 0,1 1 0 16,-2 1 0-16,2-3 0 0,2 4 0 0,-1-3 0 0,1 2 0 0,-1-2 0 31,1 0 0-31,-4 0 0 0,-1 1 0 0,-2-4 0 0,1-2 0 16,-1-1 0-16,4-2 0 0,-2-2 0 0,3 0 0 0,2 0 0 15,-1-2 0-15,0-2 0 0,0-3 0 0,2 2 0 0,-2-2 0 0,1 1 0 16,2 1 0-1,0 0 0-15,-1 1 0 0,1 0 0 0,-1 2 0 0,-2-1 0 16,-1 1 0-16,-4 3 0 0,0 1 0 0,1 0 0 16,0 1 0-16,1 2 0 0,0 0 0 0,2 0 0 15,0-2 0-15,2 2 0 0,-1-1 0 0,-1-2 0 16,-4 0-448 0,2 0-64-16,0 0-32 0,1-2 0 0,-1 2 544 0,0 0 0 0,2-3 0 0,0 2 0 15,0-2 0-15,-2 0 0 0,-2-1 0 0,-2-2 0 0,-3 3 400 0,-1-3 96 16,-3 2 16-16,-1 2 0 15,1-2-384-15,-1-2-128 0,0 2 0 0,1-1 0 16,-2 2-448-16,1-4-96 0,2 4-16 0,-2-3 0 0,1 2 304 0,-1-2 64 0,0 1 16 0,0 1 0 16,-4 0 32-16,1 2 0 0,1 1 0 0,-3-2 0 15,-2 3 144-15,-1-2 0 16,2 0 0-16,-1 0-128 0,1 2 128 16,-1-4 176-16,-1 4-48 0,1-5 0 0,-1 2 48 0,0-1 0 0,-4 0 0 0,1 2 0 0,0-2-176 15,-1 2 0 1,0-2 0-16,-2 1 0 0,-2 0 0 0,-1 0 0 15,-1 1 0-15,-2 0 0 0,1 0 128 0,-2 1-128 16,1-2 0-16,-3 1 128 0,-2 1-128 0,1 1 192 16,-2-3-192-16,2 1 192 0,0 0 192 0,-1 0 64 15,1-1 0-15,1 2 0 0,0-4-336 0,1 4-112 0,0-5 0 0,1 2 0 16,0 2 0-16,0-2 0 16,0-1 0-16,1 1 0 0,-1 1 0 0,0-1 0 0,1-1 0 15,-1 1 0-15,1 1 0 0,-2 0 0 0,-1-1 0 0,-1-1 0 16,0 2 0-16,-1-1 0 0,-2 1 0 0,0 0 0 15,-1 0 0-15,0 0 0 0,-2 3 0 0,2-4 0 16,-1 1 0-16,0 0 0 0,0 0 0 0,-1 2 0 16,2-4 0-16,0 4 0 0,0-2 0 0,1 0 0 15,-1 0 0-15,1-1 0 0,1 1 0 0,-1 0 0 16,1 0 0-16,-1-2 0 0,2 1 0 0,-1 0 0 0,-2 2 0 0,3-2 0 16,-1 0 0-16,-1 2 0 15,2-1 0-15,-2 2 0 0,-1-1 0 0,-2-1 0 16,1 2 0-16,0-2 0 0,-2 1 0 0,0 1 0 15,-1 1 0-15,0 0 0 0,-1-3 0 0,-1 3 0 0,1 0 0 0,0-2 0 16,-1 1 0-16,1-2 0 0,0 2 0 16,-2 0 0-16,2 1 0 0,0 0 0 0,0 0 0 15,0 0 0-15,0 0 0 0,0 0 0 0,-3-20 0 0,3 16 0 16,-2 0 0-16,2-1 0 0,-1-1 0 0,1 3 0 16,-1-4 0-16,0 4 0 0,-1-4 0 0,2 4 0 15,-2-3 0-15,1 1 0 0,-2 1 0 0,1 0 0 0,-2 1 0 0,2-4 0 16,-2 5 0-16,1-4 0 15,0 2 0-15,-1 1 0 0,2 0 0 0,-2-1 0 0,1 2 0 0,0-2 0 16,0 1 0-16,-1 1 0 0,2 1 0 0,-2-4 0 16,2 1 0-16,-1 0 0 0,1 1 0 0,-1-4 0 15,0 1 0-15,0 0 0 0,-1 0 0 0,0-3 0 0,0 3 0 16,-1-1 0 0,0-3 0-16,-1 1 0 0,-2-1 0 0,3 0 0 15,-1-1 0-15,1-1 0 0,0-2 0 0,-1-1 0 16,2 2 0-16,-1-6 0 0,2 3 0 0,-2 0 0 0,1-4 0 0,-1 2 0 15,-1-1 0-15,0-1 0 0,0 2 0 0,-2-3 0 0,1 1 0 0,-2-1 0 0,0 1 0 0,1-2 0 32,-2 2 0-32,0-1 0 0,0-4 0 0,-1 2 0 15,-1-2 0-15,-1-3 0 0,2 2 0 0,0-1 0 16,-1 1 0-16,-1-7 0 0,0 0 0 0,2 1 0 16,-1-4 0-16,0 3 0 0,0 1 0 0,2-1 0 15,-3 2 0-15,0-1 0 0,0 0 0 0,0 1 0 16,1 3 0-16,-2-4 0 0,2 3 0 0,-1 1 0 15,1-3 0-15,-1-1 0 0,1 3 0 0,1-4 0 16,1 3 0-16,0-3 0 0,0 1 0 0,0 2 0 0,2 2 0 16,-1-3 0-16,2 2 0 0,0-2 0 0,3 3 0 15,-1-2 0-15,1 2 0 0,0-1 0 0,3 1 0 0,-2-1 0 16,2 1 0-16,-1-3 0 0,-1 3 0 0,1-1 0 16,-2 1 0-16,0-3 0 0,-1 1 0 0,0 3 0 15,-1 1 0-15,-1-3 0 0,-2 1 0 0,-1 0 0 16,0 2 0-16,2-3 0 0,-2 2 0 0,1-1 0 15,1-2 0-15,-1-5 0 0,0 1 0 0,2-1 0 16,-1-2 0-16,1 1 0 0,1-1 0 0,0 2 0 16,1 3 0-16,1-2 0 0,-1 4 0 0,3-1 0 15,-2 0 0-15,1-1 0 0,1-3 0 0,-2-3 0 16,0 0 0-16,2 3 0 0,-2 4 0 0,1-5 0 0,-1-5 0 0,-1 1 0 16,-1-1 0-16,0 2 0 0,1 1 0 15,0 1 0-15,-2-1 0 0,3-1 0 0,-1 2 0 0,1-5 0 16,1-1 0-16,1-2 0 0,1 1 0 0,1 3 0 15,1 0 0-15,-1 3 0 0,1 0 0 0,0 0 0 16,1 3 0-16,-1-2 0 0,-1-1 0 0,1-1 0 16,-1-2 0-16,0 0 0 0,-1 3 0 0,1-3 0 15,-1 3 0-15,-1 1 0 0,1 0 0 0,-1 1 0 16,-1 4 0-16,0-6 0 0,0 1 0 0,-1-1 0 0,1 2 0 16,-1-3 0-16,1-1 0 0,0-3 0 0,0 2 0 15,0 0 0-15,0 2 0 0,1-1 0 0,-1 4 0 0,1-1 0 16,0 5 0-16,2-3 0 0,-1-2 0 0,0 1 0 15,1 2 0-15,-1 2 0 0,-1-2 0 0,1 4 0 16,0 3 0-16,-1 1 0 0,0 4 0 0,0 2 0 16,-1 2 0-16,1 2 0 0,-2 0 0 0,2 3 0 15,0 1 0-15,1-1 0 0,1 0 0 0,-1 0 0 16,0 2 0-16,1 1 0 0,0 1 0 0,0-1 0 16,0 1 0-16,0 2 0 0,1 0 0 0,-1 1 0 15,1 0 0-15,0 0 0 0,1 0 0 0,-1-1 0 0,1 0 0 16,2 1 0-16,-1 1 0 0,-1 1 0 0,1-2 0 15,0 2 0-15,0-2 0 0,0 2 0 16,0 2 0-16,-2-2 0 0,2 2 0 0,-1 2 0 16,-1-3 0-16,2 3 0 0,-2-1 0 0,0 1 0 15,1 0 0-15,-1 1 0 0,0-1 0 0,0 3 0 0,0-3 0 0,1 2 0 16,-2-2 0-16,0 0 0 0,0 0 0 0,0 0 0 16,0 0 0-16,0 0 0 0,3 20 0 0,-1-16 0 15,-1 1 0-15,-1-2 0 0,1 0 0 0,-1 1 0 16,1-3 0-16,2 1 0 0,-2 1 0 15,0 0 0-15,2-3 0 0,-1 3 0 0,1-3 0 0,0 1 0 0,1 2 0 16,-1-3 0-16,0 0 0 0,1 0 0 16,-2 0 0-16,1 0 0 0,-1 2 0 0,0-2 0 15,0 0 0-15,1 1 0 0,-2-1 0 0,1 3 0 0,0-3 0 0,0 0 0 16,-1 2 0-16,2-2 0 16,-2 0 0-16,1 0 0 0,1 2 0 0,1-2 0 0,-1 2 0 0,2-2 0 15,0 0 0-15,0 0 0 0,1-2 0 0,2 0 0 16,-1 2 0-16,1-2 0 0,0-1 0 0,0 2 0 15,0 1 0-15,1-2 0 0,0 2 0 0,-1-3 0 16,2 3 0-16,0-1 0 0,0 1 0 0,0 0 0 16,0 0 0-16,1-3 0 0,-1 3 0 0,0 0 0 0,0-2 0 15,1 2 0-15,-1 0 0 16,1 0 0-16,-1-1 0 0,1 1 0 0,0-3 0 16,2 2 0-16,0 1 0 0,0-1 0 0,1 0 0 0,1 1 0 0,1 0 0 0,0 0 0 15,1 0 0-15,1 0 0 0,3 0 0 0,1 0 0 16,0 0 0-16,2 0 0 0,0-3 0 15,1 2 0-15,0 1 0 0,-2 0 0 0,0-3 0 0,-2 3 0 16,-2 0 0-16,-1 0 0 0,-2 0 0 0,-4 0 0 0,-1 0 0 16,-2 3 0-1,-2-2 0-15,-3 2 0 0,0-2 0 0,-2 0 0 0,0 3 0 0,-1-3 0 0,0 1 0 0,-1-2 0 16,0 3 0 0,0-3 0-16,1 0 0 0,-2 0 0 0,2 0 0 0,-1 0 0 0,0 0 0 0,0 0 0 15,0 0 0-15,0 0 0 0,0 0 0 0,0 0 0 16,0 0 0-16,0 0 0 0,0 0 0 0,0 0 0 31,0 0 0-31,16-16 0 0,-14 13 0 0,-1 0 0 0,1 0 0 0,0 0 0 0,-1 0 0 0,0-1 0 16,0-1 0-16,0 0 0 0,1 0 0 0,0 2 0 0,-1-3 0 15,2-1 0-15,-1 1 0 0,1 0 0 0,1-1 0 16,-2 0 0-16,-1-1 0 0,2 0 0 0,-1 0 0 16,2 0 0-16,-2 2 0 0,1-3 0 0,-2 3 0 0,0-1 0 31,1 1 0-31,-2-1 0 0,1 1 0 0,-1 0 0 15,0 0 0-15,0 2 0 0,-1-2 0 0,-1 1 0 16,2 1 0-16,-1-2 0 0,0 2 0 0,1 1 0 0,-1-2 0 0,-1 1 0 0,1-2 0 0,0 2 0 16,0-2 0-16,-2 2 0 15,2-2 0-15,-2 1 0 0,1-1 0 16,1 1 0-16,-2-1 0 0,1 0 0 0,1 0 0 0,-2-1 0 0,2 1 0 0,-2 0 0 0,1 0 0 16,-1 0 0-1,1-2 0-15,0 2 0 0,-1 0 0 0,1-3 0 0,-1 2 0 0,1-2 0 0,0 3 0 0,0-4 0 16,-1 1 0-16,1 2 0 0,-1-2 0 0,1 2 0 15,0 1 0-15,-2-3 0 16,1 2 0-16,1 0 0 16,-1 1 0-16,1 0 0 0,-1-3 0 0,1 2 0 15,0 1 0-15,0-3 0 0,2 2 0 0,-1-2 0 16,1-1 0-16,0-2 0 0,0-1 0 0,1 0 0 16,1 0 0-16,-1 1 0 0,1-3 0 0,-1 2 0 15,2-3 0-15,-2 0 0 0,0-2 0 0,1 1 0 16,-1-2 0-16,0 3 0 0,-1 0 0 0,0-1 0 15,0 0 0-15,-1 1 0 0,1-2 0 0,-1 1 0 16,-1 2 0-16,1-4 0 0,-1 1 0 0,0 1 0 0,1-2 0 0,-1-1 0 16,1 5 0-16,-1-3 0 0,0-1 0 15,1 0 0-15,-2-1 0 0,1-1 0 0,-1 1 0 0,1 1 0 16,-1 0 0-16,0-2 0 0,0-2 0 0,-1 1 0 16,2-4 0-16,-2 4 0 0,2-3 0 0,-2 0 0 15,1 3 0-15,0 0 0 0,0 0 0 0,0-1 0 16,-1 1 0-16,1-3 0 0,1 3 0 0,-2-4 0 15,2 1 0-15,-1-1 0 0,1 2 0 0,-1-5 0 16,1 1 0-16,-2-3 0 0,2 1 0 0,-2 2 0 16,0-1 0-16,1 1 0 0,-1-1 0 0,-1 1 0 0,1 3 0 15,-1 3 0-15,2 0 0 0,-2 0 0 0,0-1 0 16,0 1 0-16,1 3 0 0,0-3 0 16,1 4 0-16,-1-2 0 0,1-2 0 0,0 1 0 0,-1-2 0 0,1 1 0 15,0 4 0-15,0-2 0 0,0-3 0 0,-1 5 0 16,0-4 0-16,2 3 0 0,-1-1 0 15,1 2 0-15,-1-1 0 0,2 1 0 0,-1 2 0 0,-1 0 0 16,2 2 0-16,-2 2 0 0,2-1 0 0,-1 3 0 16,0 2 0-16,0 1 0 0,1-1 0 0,-2 3 0 15,2-1 0-15,-1 0 0 0,2 1 0 0,-3 1 0 16,2 0 0-16,-2 0 0 0,2-1 0 0,0 2 0 0,-2 0 0 0,2 0 0 16,-1-1 0-16,0 0 0 0,0 2 0 0,0-2 0 15,-1 2 0-15,1-2 0 0,-2 1 0 0,0 1 0 16,-1 1 0-16,0-2 0 0,0-1 0 0,-1 4 0 15,0-2 0-15,-1 1 0 0,-1-1 0 0,-1 1 0 16,1 1 0-16,-2 0 0 0,-1 0 0 0,0 0 0 16,-2 0 0-16,1 0 0 0,0 0 0 0,-1 0 0 0,0 1 0 15,-2 1 0-15,-1 1 0 0,-2 1 0 0,0-1 0 0,-2 3 0 16,-2 0 0-16,-2-1 0 0,0 1 0 0,-2 0 0 16,-2 3 0-16,0-5 0 0,0 1 0 0,-1 0 0 15,1-3 0-15,0 1 0 0,1 0 0 0,1-3 0 16,0 0 0-16,2 0 0 0,0 0 0 0,-1 0 0 15,2 0 0-15,-2 0 0 16,0 0 0-16,-1 0 0 0,2 0 0 0,-5 3 0 0,0-3 0 0,-2 0 0 16,0 1 0-16,0 1 0 0,-3-2 0 0,1 3 0 15,0 1 0-15,-2-3 0 0,2 1 0 0,-1 1 0 16,1-2 0-16,-1 1 0 0,2-2 0 0,0 0 0 16,-1-3 0-16,1 0 0 0,-1 1 0 0,-1-2 0 15,0 0 0-15,-1 1 0 0,0-2 0 0,-1 1 0 0,-1-3 0 0,-1 0 0 16,1 2 0-16,0 2 0 0,1-1 0 15,-1 2 0-15,1-1 0 0,0 3 0 16,0-1 0-16,-2 1 0 0,-1 0 0 0,1 1 0 16,0-1 0-16,1 3 0 0,-1-3 0 0,3 2 0 0,0 2 0 0,-1-2 0 15,3 2 0-15,-2-2 0 0,3 2 0 0,0-4 0 0,-2 3 0 16,3-3 0-16,3 0 0 0,0-2 0 0,0 1 0 16,1-1 0-16,0-2 0 0,0 0 0 0,2-1 0 0,0 2 0 15,3-1 0-15,0-1 0 16,1 0 0-16,0 0 0 15,1 4 0-15,1-4 0 0,1 4 0 0,-1-2 0 0,2 3 0 0,-2-4 0 0,1 4 0 0,-2-3 0 16,2 1 0-16,0 1 0 0,1-2 0 0,0 3 0 16,-1-3 0-16,2 1 0 0,1 0 0 0,1 2 0 15,0 0 0-15,2-2 0 0,-2 2 0 0,2-3 0 16,-2 2 0-16,2 1 0 0,-1-2 0 0,2 2 0 0,-1-4 0 16,-2 2 0-16,2 0 0 0,0 1 0 15,-1 0 0-15,1-3 0 0,-3 4 0 0,0-2 0 0,0-2 0 16,0 1 0-16,1 0 0 0,-2 0 0 0,-1 0 0 15,3 0 0 1,-2 2 0-16,-2-2 0 0,2 1 0 0,-1 1 0 0,1-2 0 0,-2-1 0 16,1 4 0-16,0-2 0 0,-2-2 0 0,-1 2 0 15,2-2 0-15,-1 2 0 0,2 0 0 0,-1 0 0 0,-2-2 0 0,0 2 0 32,0-1 0-32,-1 2 0 0,1-1 0 0,2-2 0 15,-2 4 0-15,1-3 0 0,1 3 0 0,-2-3 0 0,2 3 0 0,0-4 0 0,3 4 0 0,-2-3 0 16,-1 3 0-1,-3-2 0-15,-2 1 0 0,-1-2 0 0,-1 3 0 0,-1 0 0 0,0 0 0 0,1 0 0 0,-1 0 0 0,-2 0 0 16,-1 0 0-16,-2 0 0 0,2 3 0 0,0-3 0 16,1 0 0-16,-1 0 0 15,2 0 0-15,-1 0 0 16,-1 0 0-16,1-3 0 0,3 3 0 0,-1-2 0 16,-1 1 0-16,-1-2 0 0,-1 3 0 0,2-2 0 0,-2 0 0 0,2 0 0 15,1-1 0-15,7 2 0 16,0-1 0-16,-1 1 0 0,-2 1 0 0,-3-3 0 15,-1 3 0-15,3 0 0 0,-1-2 0 0,3 2 0 0,0-2 0 0,0 2 0 0,0 0 0 0,3-2 0 32,2 2 0-32,-1-3 0 0,0 3 0 0,1-1 0 0,2 1 0 15,0 0 0-15,1-2 0 0,2 2 0 0,1 0 0 16,0 0 0 0,3-3-1472-16,-1 2-272 0,4 1-64 0,-1-5-22576 0</inkml:trace>
  <inkml:trace contextRef="#ctx0" brushRef="#br0" timeOffset="1283.96">19752 9902 40543 0,'-14'-2'3600'0,"3"-2"-2880"32,4 4-576-32,2 0-144 0,0 4-400 0,-5-4-112 0,-9 1-32 0,-13 0 0 0,-16 3-3424 0,-13 0-672 0,-7 0-144 0,-6 2-16 15,-6 2 3888-15,-7 0 784 0,2 3 128 0,0 3 0 0,-1 0 0 0,5 0 0 0,2-2 0 0,4 4-160 16,7-3 160-16,2 3-192 0,0 2 192 0,3 1-192 0,1 1 2128 15,5 5 432-15,4 4 64 0,4 5 64 16,3 4-432-16,3 3-80 0,3 3-32 0,3 3 32 0,2 2-1424 16,2 4-288-16,2 0-48 0,3 5 16 15,4 3-560-15,2 4-128 16,3 6 0-16,3-3 16 0,4-2-304 0,2-1-64 0,4-2-16 0,1 0 32 16,1 2-304-16,4-2-64 0,1 2-16 0,5-3 32 15,6-6 144-15,2-11 32 0,0-10 0 0,6-1 16 16,8 2 944-16,6-5 0 0,0 1 128 0,3-3 16 0,8-5 1200 0,4 0 224 15,5-1 48-15,2-5 48 0,5 3-464 0,3-8-112 16,4 2 0-16,4-5 0 0,2-1-640 0,5 1-144 0,4-1-32 16,6-1 48-16,3-3-320 0,0-2 0 0,1-3 0 0,-4 0 0 15,-3-2-320-15,-5-4 48 0,1-2 16 0,-4-6 0 32,-5-3-432-32,-7-1-80 0,-2-2-32 0,-6-6 0 0,-3-1 656 0,-4-5 144 0,-2 0 0 15,-7-5 0-15,-3 2 1200 0,-2-7 224 0,-1-5 48 0,-2-4 16 16,-1-3-384-16,-5-3-80 0,-2-2 0 0,-5-4-16 15,-1-2-560-15,-4 0-96 0,-3-7-32 0,-1-2 0 16,-5-4-320-16,-2-1 0 0,-1 0-160 0,-6 6 160 0,0 3-256 16,-5 6 64-16,-1 2 16 0,-7 4 0 15,-1 2 176-15,-2 5 0 0,-2 6 0 0,-4-4 0 0,-4 2 0 16,-5 1 256-16,-3-1-64 0,-4 2-16 16,-3 2-48-16,-5 5-128 0,-4 1 192 0,-6 2-64 0,-6 2-128 15,-4 4 0-15,-3 4 0 0,-12 3-12736 16,-7 4-2560-16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6T19:06:17.469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14886 10017 9215 0,'1'0'816'0,"-1"0"-656"0,0 0-160 0,0 0 0 0,0 0 1760 0,0 0 320 16,0 3 64-16,-1-3 16 0,1 4-624 0,-2-1-112 15,1 2-16-15,0 2-16 0,-2 0-416 0,2-3-80 16,0 1 0-16,-2-2-16 0,2 0-512 16,1-3-112-16,0 0 0 0,0 0-16 0,0-3 128 0,1 0 16 15,1-4 16-15,-1 1 0 0,1 0 400 0,1-3 80 16,-1 2 16-16,1-3 0 0,-1-1-160 0,1 1-32 15,-1-2 0-15,1 2 0 0,-1-4-16 0,-1 2-16 16,2-1 0-16,-2 1 0 0,0-3-32 0,-1-1 0 0,2-1 0 16,-2-2 0-16,0 1-48 0,0-4-16 0,0-1 0 0,1 1 0 15,-1 0-256-15,1-3-64 0,-1-3-16 16,1-1 0-16,1-3-240 0,0 1 128 16,-1-1-128-16,1 3 0 0,0-3 0 0,0-2 0 0,1-1 0 0,-1 0 0 15,2 2 0-15,-1 0 0 0,-1 2 0 0,1-1 0 16,-2-2 0-16,0 5 0 0,0 0 128 0,-1 1-128 15,1-1 128-15,-1 1 0 0,0-1-128 0,0 1 192 0,0-1-192 16,0 1 128-16,2 0-128 0,-1-3 0 0,0 1 128 16,0 2-128-16,1 3 0 0,-1-4 0 0,0 1 0 0,0-1-192 15,-1 1 16-15,0 2 0 0,0 1 16 0,0 1 0 16,0 1 0-16,0 5 0 0,0 2 160 0,0-4 0 16,0-1 0-16,2-3 0 0,-2 3 0 0,0-3 0 15,1 1 128-15,0 4-128 0,-1-2 0 0,1 1 128 16,-1 1-128-16,0 1 0 15,-1 0 0-15,1 2 0 0,-1-2 0 0,0 3 0 0,-2 1 0 0,2-1 0 16,0 2 0-16,-2 1 0 0,1-1 0 0,-1 0 0 16,2 0 0-16,-1 2 128 0,-1 0-128 0,2 0 0 15,-2 0 0-15,2 2 0 0,-1-1 0 0,-1 1-128 0,2 2 128 0,-2-2-128 16,1 2 128-16,-2-2 0 16,2 1 0-16,-2 0 0 0,2 2 0 0,-2 0 0 0,0 0 128 0,2 2-128 15,-2-1 0-15,0 1 128 0,1 1-128 0,-2-1 0 16,0 4 0-16,0-3 0 0,-1 1 0 0,-1 1 0 15,1 1 0-15,3 0 0 0,-1-3 0 0,0 6 0 16,-2-3 0-16,-2 0 0 0,1 3 0 0,-3 0 0 0,0 1 0 0,0-2 0 16,-1 2 0-16,0-1 0 15,1 1 0-15,-1-1 0 0,0 0 0 0,0 0 128 0,1-1-128 0,0-2 0 16,-2 4 128 0,-2-4-128-16,-1 3 0 0,0-2 0 0,-2 1 0 0,-1 2 128 0,0 0-128 0,1 1 0 15,3-2 0-15,-3 0 0 0,-3 0 0 0,-1 4 0 16,1-1 0-16,-1-2 0 0,-1 2 0 0,0-3 0 15,2 1 0-15,0-1 128 0,-1 0-128 0,-1 0 0 16,-1 1 0 0,-1-2 0-16,2 0 0 0,0 0 0 0,-3 0 0 0,-1 2 0 0,0-2 0 0,-1 2 0 15,2-1 0 1,-1 0 0-16,-1 1 0 0,0 1 0 0,1-4 0 0,1 2 0 0,5-1 0 16,-2-2 0-16,-2 1 0 0,1-1 0 0,1 0 0 0,-2-1 0 0,4 1 0 0,-1-2 0 31,3 2 0-31,-3-3 0 0,-2 2 0 0,1 1 0 0,-1-3 0 15,-2 3 0-15,-1 0 0 0,0 0 128 0,0 3-128 0,0-3 0 16,1 1 0-16,3 2 0 0,-1-3 0 0,-1 2 0 0,1-1 0 0,-2-1 128 16,1 3-128-16,1-3 0 0,-2 0 0 0,0-3 0 31,-1 2 0-31,1 1 0 0,1-2 0 0,-1-1 0 0,-1 2 0 0,2-2 0 0,-1 0 0 0,3 0 0 16,1 3 0-16,-3-2 0 15,-1 1 0-15,1 1 0 0,-2-3 0 0,1 2 144 16,3 0-144-16,-2 1 160 0,-1-2-160 15,2 2 192-15,-2-2-192 0,2 1 192 0,-2-2-192 0,-1 1 0 16,3 0 0-16,-2 0 128 0,1-2-128 0,0 2 128 16,-4-1-128-16,2 2 128 0,3-1-128 0,-2 0 0 15,0 0 0-15,1-1 0 0,1 3 0 16,-1-1 0-16,-1-1 0 0,-2 2 0 0,1-4 0 0,-1 4 0 16,1-2 0-16,-2-1 128 0,4 2-128 0,-1-2 0 15,0 3 0-15,2-2 0 0,0 1 0 0,-1 1 0 16,-3-4 0-16,-2 4 0 0,2-3 0 0,0 3 0 15,1 0 0-15,3-2 0 0,4 2 0 0,-4 0 0 0,-4-1 0 16,-1 1 0-16,-3 0 0 0,0 0 0 0,3 0 0 16,0-3 0-16,-1 3 0 0,-1-2 0 0,0 1 0 0,1-2 0 15,-1-1 0-15,1 2 0 0,1-2 0 0,-2 1 0 16,-1 0 0-16,1-1 0 0,0 2 0 0,-1-1 0 16,-1 2 0-16,1-1 0 0,0-2 0 0,-1-1 0 15,1 1 0-15,-1 1 0 0,0-1 0 0,-1-2 0 16,5 0 0-16,-3 1 0 0,0 0 0 0,0-2 0 15,3 3 0-15,-2-3 0 0,0 1 0 0,0 1 0 0,0-1 0 16,0 0 0-16,4 0 0 0,0 3 0 0,-1-1 0 16,-1-2 0-16,-1 3 0 0,1 0 0 0,1-1 0 0,-2 2 0 15,-1-4 0-15,0 2 0 0,0 0 0 0,0 2 0 16,3-2 0-16,-1-1 0 0,-1 1 0 0,1 1 0 16,0-2 0-16,0 1 0 0,0 3 0 0,-2-2 0 15,3 1 0-15,-3 1 0 0,2-2 0 0,-1 1 0 16,1 0 0-16,-1 2 0 0,3-2 0 0,-2 0 0 15,-2 0 0-15,0-1 0 0,1 1 0 0,-1 1 0 0,0-1 0 16,2 2 0-16,2 0 0 0,1 0 0 0,1 2 0 0,-2-1 0 16,0 2 0-16,-3 1 0 0,0 0 0 0,-2 3 0 15,1-4 0-15,-1 0 0 0,0 1 0 0,1-1 0 16,4-3 0-16,-1 0 0 0,-2 0 0 0,0 0 0 16,8 3 0-16,-2-3 0 0,-3 0 0 0,-3 0 0 15,1 1 0-15,1-1 0 16,-1 2 0-16,1-2 0 0,1 0 0 0,-1 3 0 15,5-3 0-15,-2 4-176 0,-3-2 176 0,1-2 0 16,5 1 0-16,-1 2 0 0,-3-3 0 0,0 0 0 0,-1 0 0 0,2 2 0 16,1-2 0-16,0 0 0 0,2 0 0 0,0 2 0 15,0 0 0-15,1-2 0 0,-1 1 0 0,1 2 0 0,-1-1 0 0,1-1 0 16,2 2 0-16,1-1 0 16,0 0 0-16,1 0 0 0,2-2 0 0,-3 3 0 0,1-2 0 0,3 1 0 15,0-2 0-15,0 3 0 0,-1-3 0 0,1 0 0 16,-1 0 0-16,3 0 0 0,0 1 0 0,0-1 0 15,0 2 0-15,-2-2 0 0,2 2 0 0,0 0 0 16,0 1 0-16,1-3 0 0,1 3 0 0,1 0 0 16,-1-2 0-16,-2 4 0 0,2-1 0 0,0-2 0 15,1 2 0-15,-1 2 0 0,2-2 0 0,-2 0 0 0,2 0 0 0,-1 0 0 16,3-1 0-16,-2 0 0 0,1 4 0 0,-2-1 0 16,2-3 0-1,0 1 0-15,0 1 0 0,0 2 0 0,-1 0 0 0,2-4 0 0,0 2 0 0,2-1 0 16,-2 2 0-16,-1 2 128 0,-1 0-128 0,2-2 176 15,-1 2-176-15,0 1 128 16,1-3-128-16,0 0 128 0,-1 1-128 0,1 2 0 16,0-3 0-16,0 0 128 0,-1 2-128 0,1 0 0 15,0 1 0-15,1-1 0 0,1 1 0 0,-1 0 0 0,2-2 0 0,-2 2 0 0,1 1 0 16,1 1 0-16,-1 3 0 0,1-2 0 16,1 1 0-16,-1-1 0 0,1 1 0 0,0 2 0 0,0-1 0 15,0-4 0-15,-2 2 0 0,2 3 0 0,-3 1 0 0,0 3 0 16,1 0 0-16,-2 4 0 15,1-1 192-15,-1-4-64 0,0 5 0 0,1-3 0 0,-1 1-128 0,2-2 0 16,-1 2 0-16,-1 2 0 0,0 0 0 0,0 4 0 16,0 3 0-16,-1 3 0 0,1 2 0 0,0-3 0 15,0-3 0-15,-1-1 0 0,0 3 0 0,0 1 0 16,0-3 0-16,-1-1 0 16,0 4 0-16,1-3 0 0,1-1 0 0,0-3 0 15,1 1 0-15,0 2 0 0,2-2 0 0,-1 3 0 0,1-2 0 0,1-2 128 0,0-3-128 0,-1 0 128 31,2 0-128-31,0 1 0 0,2-5 0 0,-2 2-176 16,1-2 176-16,0 1 0 0,1 1 0 0,1 0 0 0,-1 1 0 0,1-3 0 0,-1-2 0 0,1 0 0 31,-1 3 0-31,2 1 0 0,-2-2 0 0,1-2 0 0,1 0 144 0,-1 0 16 0,0-1 0 0,1-1 0 16,1 1-160-16,-1-3 0 16,1 0 0-16,0-2 0 0,-1 0 0 0,1 0 0 0,-1 0 0 0,-1-1 0 31,2-1 0-31,-2 0 0 0,1 0 0 0,-2-4 0 0,2 2 0 15,-2-5 0-15,-1 4 0 0,2-5 0 0,1 4 0 16,-2-1 128-16,2-2-128 0,-2 1 0 0,1-2 160 16,0 3-160-16,0-3 192 0,-1 1-192 0,0 2 128 0,0-3-128 15,1 0 0-15,-2 2 0 0,1-2 0 0,0 0 0 16,-1 0 0-16,0 0 0 0,1 0 0 0,0-2 0 16,-1 2 0-16,0-4 0 0,-1 4 0 0,1-3 0 15,-1 3 128-15,0 0-128 0,0 0 0 0,0 0 128 16,0 0-128-16,0 0 0 0,0 0 0 0,12-18 0 15,-11 17 0-15,1-2 0 0,2 3 0 0,-2 0 0 0,1 0 0 16,1-2 0-16,-2 4 128 0,2-4-128 16,0 2 0-16,-1 0 0 0,1 2 0 0,1-2 0 0,0 0 0 0,0 0 0 15,1 3 0-15,0-3 0 0,2 1 0 0,-1 1 0 16,0-2 0-16,1 0 0 0,2 0 0 0,0 0 0 16,0 0 0-16,1 0 0 0,1 0 160 0,0 0-160 15,1 0 0-15,-2 0 0 0,1 1 0 0,1 1 0 16,-1 1 0-16,0-1 0 0,2 0 0 0,-2 1 0 0,2 0 0 15,0 0 0-15,0-2 0 0,1 2 0 0,0-3 0 0,0 0 0 16,2 0 0-16,-1-4 0 0,2 4 0 0,-2-3 0 16,-2 3 0-16,3-2 0 0,1 1 0 0,-1 1 0 15,1-3 0-15,-2 3 0 0,1 0 0 0,-1 0 0 16,1 0 0-16,1 3 0 0,-2-3 0 0,0 1 0 16,0 1 0-16,0-2 0 0,3 3 0 0,-3 1 0 15,-1-2 0-15,2-1 0 0,3 3-128 0,-2-2 128 16,2 1 0-16,0-2 0 0,-2 2 0 0,2-3 0 15,0 2 0-15,1-2 0 0,0 1 0 0,-1-1 0 16,0 3 0-16,-2-3 0 0,2-3 0 0,0 2 0 16,1 1 0-16,0 0 0 0,-2-2 0 0,1 2 0 0,2 0 0 15,0-3 128-15,-1 2-128 0,0 1 0 0,1 0 0 0,0 0 0 16,0 1 0-16,1 2 0 0,0-3 0 16,1 2 0-16,-2 2 0 0,-1-2 0 0,1-1 0 0,2-1 0 15,-2 3 0-15,1-6 0 0,2 3 0 0,-1-1 0 16,-2-1 0-16,-1 2 0 0,1-4 0 0,0 4 0 15,1-2 0-15,-1-1 0 16,1 2 0-16,0 1 0 0,-1 0 0 0,-1 0 0 0,0 0 0 0,0 1 0 0,0 2 0 0,1-1 0 16,1 2 0-16,-1-2 0 0,0 2 0 0,2 0 0 15,-2-1 0-15,0 2 0 0,-2-1 0 0,1-1 0 16,1-3 0-16,0 1 0 0,1 1 0 0,-2-2 0 16,-3 0 0-16,1 0 0 0,-1 3 0 0,3-3 0 15,3 0 0-15,-1 0 0 0,1 0 0 0,-1 1 0 16,-4 1 0-16,1-2 0 0,2 3 0 0,1 1 0 15,2-2 0-15,-3 2 0 16,2-1 0-16,-3 0 0 0,-1 1 0 0,1-1 0 16,2 2 0-16,1-1 0 0,-1 2 0 0,-3-2 0 0,-3-2 0 0,4 2 0 0,3-1 0 0,1 0 0 15,-1 1 0-15,1-2 0 16,1 2 0-16,-1-1 0 0,-2-2 0 0,2 1 0 16,0 1 0-16,-1-2 0 0,2 2 0 0,-2-1 0 0,-1 2 0 0,0-2 0 15,3 2 0-15,-2 0 0 0,-3-2 0 16,2-1 0-16,-1 4 0 0,0-1 0 0,-1 0 0 0,0 1 0 15,1 2 0-15,1-1 0 0,0 0 0 0,1-2 0 16,-5 1 0-16,0-1 0 16,1-1 0-16,1 1 0 0,1 1 0 0,2-1 0 0,-1 0 0 0,0-2 0 0,0 2 0 15,-1-2 0-15,-1 2 0 0,0-2 0 16,0 2 0-16,-1-1 0 0,-2 0 0 0,0 1 0 0,-2-2 0 0,1 2 208 16,2 2-16-16,-1-3-16 0,0 1-48 0,-1 2-128 31,1-4 192-31,-2 2-64 0,1-2-128 0,0 0 0 0,1 0 0 0,2-2 0 0,0 0 0 0,0 0 0 31,0-2 0-31,1 0 0 0,0 2 0 0,-2-2 0 16,0 2 0-16,-2-3 128 0,1 3-128 0,-1 0 0 0,1 0-192 15,0 0 192-15,-2 3 0 0,0-3 0 0,-1 2 0 16,0-2 0-16,-2 0 0 0,2 0 0 0,0 0 0 0,0 0 0 16,1 0 0-16,1-2 0 0,-1 2 0 0,-1-3 0 15,0 2 0-15,-3-1 128 0,2-1-128 0,-1 2 0 16,2-1 0-16,1-1 0 0,0 2 0 0,-1-2 0 15,1 1 0-15,-1 1 0 0,1-2 0 0,0 2 0 16,0 1 0-16,-1-3 0 0,1 1 0 0,-1 1 0 16,1-2 0-16,-1 3 0 0,0-3 0 0,0 3-176 15,-1-3 176-15,1 3 0 0,0 0 0 0,-2-2 0 16,-1 0 0-16,2 2 0 0,-2 0 0 0,1-2 0 0,1 2 0 16,-2-3 0-16,2 2 128 0,0 1-128 0,-2-2 0 15,0 1 0-15,1-2 0 0,0 3 0 0,2-2 0 0,-1 2 0 16,-3 0 0-16,-1 0 128 0,1 2 0 0,-1-2 0 15,2 3 0-15,1-2 0 0,0 1 0 0,1 2 0 16,-1-2 0-16,2 2 0 0,-1 0-128 0,-1-2 0 16,0 1 0-16,0 0 0 0,1 0 0 0,0-3 0 15,-2 4 0-15,0-4 0 0,3 0 0 0,0 1 0 16,-3 1 0-16,1-2 0 0,0 3 0 0,1-3 0 0,-2 1 0 16,2 2 0-16,1-3 0 0,0 2 0 0,-4-1 0 15,1 2 0-15,2-1 0 0,-1 2 0 0,2 0 0 16,1-1 0-16,-1 2 0 0,0 1 0 0,0 1 0 0,1-4 0 15,1 4 0-15,-1-1 0 0,-1 0 0 0,-3-2 0 16,1-1 0-16,-1 1 0 0,3 1 0 0,1-1 0 16,0-1 0-16,0 0 0 0,0-1 0 0,-1 0 0 15,1 0 0-15,0-2 0 0,2 3 0 0,-2-3 0 16,-2 0 0-16,1 0 0 0,0 0 0 0,1-3 0 16,0 6 0-16,-1-3 0 0,0 0 0 0,0 1 0 15,-3 1 0-15,1-2 0 0,1 1 0 0,1 2 0 0,0-1 0 16,0-2 0-16,0 0 0 0,0 0 0 0,-2 2 0 0,2 0 0 15,-1-2 0-15,0 3 0 0,0-3 0 0,-2 1 0 16,2-1 0-16,-2 2 0 16,2-2 0-16,-2 0 0 0,2 0 0 0,0 0 0 0,-1 0 0 0,1 0 0 15,-1-2 0-15,2 1 0 0,-2 1 0 0,0-3 0 16,0 3 0-16,0 0 0 0,2-2 0 0,-1 0 0 16,-1 2 0-16,0 0 0 0,-1 0 0 0,0 2 0 15,2 0 0-15,-2-2 0 0,2 0 0 0,-2 3 0 16,2-3 0-16,-1 0 0 0,0-3 0 0,0 3 0 0,2-2 0 0,0 0 0 15,-1-1 0-15,-2 0 0 0,2 1 0 16,-2 1 0-16,0-2 0 16,2-1 0-16,0-1 0 0,-1 2 0 0,1-1 0 0,-1 0 0 15,0 2 0-15,0-1 0 0,0 2 0 0,-1-1 0 0,0-1 0 0,0 2 0 16,-1-2 0-16,0 1 0 16,0 1 0-16,-1-2 0 0,1 3 0 0,0-3 0 0,0 3 0 0,-1-3 0 15,0 2 0-15,0-2 0 0,0 1 0 0,0 1 0 16,0 1 0-16,-1-3 0 15,1 1 0-15,0 0 0 0,-1 0 0 0,-2-2 0 0,2 4 0 0,0-2 0 0,-3-1 0 0,1 0 0 16,-1 1 0 0,2 2 0-16,-2 0 0 0,-1 0 0 0,0 0 0 0,0 0 0 0,-1 0 0 0,1 0 0 15,-2 0 0-15,1 0 0 16,1 0 0-16,-1 2 0 0,-2-2 0 0,1 0 0 0,-1 2 0 0,0-2 0 16,1 0 0-16,-2 0-128 0,0 1 128 0,1-1 0 15,-2 0 0-15,0 3 0 16,1-3 0-16,-1 0-160 0,-1 0 160 0,1 0-160 0,0 0-176 0,0 0-48 15,0 0 0-15,0 0 0 32,0 0-320-32,0 0-80 0,0 0-16 0,0 0 0 0,0 0-512 0,0 0-96 0,0 0-32 0,0 0-16096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6T15:32:44.163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11191 4135 23039 0,'-3'0'2048'16,"2"-1"-1648"-16,1 1-400 0,0 0 0 0,0 0 768 0,0 0 80 0,-1-3 16 0,0 1 0 0,-1 1 288 0,1-3 64 15,0-2 16-15,0 1 0 0,2 1-656 0,-1-2-128 0,1 0-16 0,2 2-16 0,-1-2-416 0,2 0 0 0,-1-1 0 0,2 0 0 0,0 1 0 16,2-3 0-16,0-1 144 0,3-2-144 0,2 0 448 0,1-2 0 0,3-1 16 0,0-1 0 0,1 0 144 0,0-3 32 15,3 0 0-15,-1 3 0 0,1-3-64 0,-2 3-16 16,2-1 0-16,-3 1 0 0,2-2-48 0,-3 3-16 16,0-1 0-16,-3 0 0 0,0 4-208 0,-2-3-32 15,-1 4-16-15,-3-4 0 0,-1 1-240 0,-2 2 176 16,-1 0-176-16,-2-3 160 0,0 4-160 0,-2-4 0 16,0 1 0-16,-1-3 0 0,0 0 0 0,1-2 0 15,-1 1 0-15,1-2 0 0,1-2 0 0,0 1 0 0,1-2 0 16,3 1 0-16,0 0 0 0,0 1 0 15,1 3 0-15,-1 0 0 0,4 2 0 0,-3 1 0 16,0 5 0-16,-2-2 0 0,1 4 0 0,-3 0 0 16,2 0 0-16,-2 2 0 0,0 4 0 0,1-2 128 15,-2-2-128-15,0 3 128 0,0-3 0 0,0 2-128 16,0 1 192-16,1-2-64 0,1 1-128 0,1 0 0 16,1-2 144-16,0 2-144 0,3-2 0 0,-1 4 0 0,0-2 0 15,0 1 0-15,0 0 0 0,1 0 0 0,0 1 0 0,-1 1 0 16,0 4 0-16,1 0 0 0,-4 0 0 0,2 6 0 15,-1 1 0-15,0 2 0 0,-1 4 0 0,1 1 0 16,0 2 0-16,-1 2 0 0,1 2 0 0,0-4 0 16,1 2 0-16,1-2 0 0,0 1 128 0,2-4-128 0,1 2 0 0,3 1 0 15,0 1 0-15,3-1 0 16,-2 0 0-16,1 0 0 0,-3-5 0 0,2 2 0 0,0 2 0 0,1 3 0 16,-1 1 0-16,0 0 0 15,-2 1 0-15,0 1 0 0,-1 1 0 0,-3 1 0 16,1 0 0-16,-2-1 0 0,0-7 0 0,-2 1 0 15,-1-3 0-15,1 0 0 0,0-4 0 0,-2-4 0 0,2 0 0 16,-1-1 224-16,-1-1-32 0,2-3 0 0,-2 0 64 16,1-2 0-16,-1 2 0 0,1-3 0 0,-2 0-256 0,1-3 144 0,1 2-144 15,-1-2 128-15,-1-3-128 0,1 0 0 16,-1 0 144-16,-1-4-144 0,0-2 160 0,-3-1-32 16,1 0-128-16,0-2 192 0,-2-1-64 0,0-3 0 15,0-1-128-15,1 2 192 0,-1-2-192 0,-1 2 144 16,1-5-144-16,1 1 128 0,-1 4-128 0,1-5 0 0,0-3 0 0,0-1 128 15,2 2-128-15,0 2 0 16,1 1 0-16,0-3 0 0,1 3 0 0,0-3 0 16,1 5 0-16,0 2 0 0,0-2 0 0,3-1 0 0,0 1 0 0,2 1 0 15,-1 0 0-15,0 1 0 0,1 1 0 16,1 2 0-16,-1 2-128 0,-1-2 128 16,1-1-160-16,-1 3 160 0,0 3-288 0,-2 0 32 0,1 4 16 0,-2-4 0 15,1 4-208 1,0-2-64-16,1 1 0 0,-2 0 0 0,4-2-640 0,-1-1-144 0,0 2-32 0,3 0-15984 15</inkml:trace>
  <inkml:trace contextRef="#ctx0" brushRef="#br0" timeOffset="920.06">12916 2775 17503 0,'-5'-4'1552'0,"1"2"-1232"0,2 2-320 0,-1-3 0 0,2 6 1424 0,1-3 240 0,0 0 32 16,-1-3 16-16,-2 3-1136 0,1-1-240 0,-2 1-32 0,-1 0-16 0,0 0-288 0,-1 0 0 0,0 4-176 0,-2-2 176 0,0 2-240 0,-2 2 64 0,-1 1 16 15,-3 4 0-15,0-1 160 0,-2 4 0 0,-1 3 0 16,-3-1 0-16,-1 4 1040 0,-1-1 240 0,-1 0 64 0,-3 6 0 15,-3 1-64-15,-1 1 0 16,3 2 0-16,-1-3 0 0,1 2-688 0,-2 3-144 0,2 1-16 16,1 3-16-16,0 1-272 0,3 1-144 0,2 0 160 0,2-1-160 15,5-2 640-15,1-1 48 0,3-2 0 0,1-1 0 16,3-4-240-16,0 0-32 0,1-1-16 16,2 1 0-16,2-1-160 0,2 1-48 0,2 1 0 0,1 1 0 15,2 1-192-15,2 3 176 0,2 3-176 0,1-1 160 16,2 1-160-16,0-5 0 0,4-2 0 0,1-1 0 15,2-1 0-15,0-1 0 0,2-3-192 0,1 0 192 16,2-5-848-16,2-1-48 0,-1-4-16 16,1-2 0-16,2-1-1488 15,-2-7-288-15,0-1-64 0,-2-2-16 0,0-1 416 0,-2-5 96 0</inkml:trace>
  <inkml:trace contextRef="#ctx0" brushRef="#br0" timeOffset="1434.86">13000 3226 28559 0,'-1'-9'1264'16,"-1"1"272"-16,1 0-1232 0,0 5-304 0,1 0 0 0,0 1 0 0,0 2 896 0,0-2 128 0,0-2 32 0,0 0 0 0,-1 0-848 0,-2 2-208 0,1 2 0 0,-3 2 0 0,-3 4 160 0,-2 4-16 0,-1-1 0 0,-1 4 0 0,-3 2-464 0,-3 1-112 0,-1 2-16 0,-1 3 0 16,0-2-320-16,3 3-80 0,1 0-16 15,2-4 0-15,2 5 272 0,1-1 48 0,2 0 16 0,3 0 0 0,1 1 1056 0,3 1 224 16,1-4 32-16,2 2 16 0,2-1 512 0,2 3 96 15,3 1 32-15,-1-6 0 0,2 2-880 0,0-2-176 16,0-5-48-16,1 0 0 0,1-4-336 0,2-3 0 16,0-1 0-16,1-3-192 0,5-3-16 0,-1-3-16 15,3-3 0-15,0-4 0 0,3-3-96 0,-1 1-32 0,2-4 0 16,0-3 0 0,1-3-80-16,-2 1-16 0,-1 1 0 0,-5-2 0 0,1 3 256 0,-1-7 32 0,1-2 16 15,-1-3 0-15,-2-1 144 0,-1 0 0 16,-4 3 128-16,-2-2-128 0,-3 3 512 0,-3 2 16 0,-2 1 16 0,-5 3 0 15,-2 0 224-15,-3 3 32 16,-1 1 16-16,-3 4 0 0,-1-1-352 0,-3 2-64 16,0 1-16-16,-2 3 0 15,2 1-640-15,-1 2-128 0,1 1-16 0,-1 1-16 16,2 3-1280-16,-1-1-256 0</inkml:trace>
  <inkml:trace contextRef="#ctx0" brushRef="#br0" timeOffset="1868.02">13362 3809 13823 0,'3'0'1216'0,"-2"-3"-960"0,0 3-256 0,2 0 0 0,-1 0 3904 0,1 0 752 0,-1 0 144 0,3 3 16 0,2-3-4144 0,3 2-832 0,0-1-160 0,0 4-48 0,-3 0-560 0,0 4-112 0,-2-1-32 16,-2 2 0 0,0 3-16-16,-3 0-16 0,-1 6 0 0,-1-3 0 0,0-1 144 0,-1 5 48 0,-2-1 0 15,-1 2 0-15,-1 2 528 0,-1-1 128 16,2-7 0-16,0-2 16 0,0 2 704 0,0-5 144 16,-2 0 32-16,1 0 0 0,-1-4 400 0,0 0 96 0,0-2 16 0,0-2 0 0,-1-2-832 0,0 0-144 15,-2-2-48-15,1-2-11072 0</inkml:trace>
  <inkml:trace contextRef="#ctx0" brushRef="#br0" timeOffset="2153.15">13951 3195 43311 0,'-6'6'1920'0,"1"-2"384"0,0 2-1840 0,2-2-464 0,2 1 0 0,1-1 0 16,0 2-752-16,0 4-240 0,0 6-48 0,1 5-16 15,0 2-720-15,1 2-144 0,-1 0-16 0,-1-3-16 16,1 0 288-16,-2 1 64 0,1-5 16 0,-1 4 0 16,-2-2-800-16,1 1-176 0,-3 1-16 0,0-2-3808 15,-1 1-752-15</inkml:trace>
  <inkml:trace contextRef="#ctx0" brushRef="#br0" timeOffset="2469.46">13759 3255 18431 0,'-10'0'1632'0,"3"-3"-1312"0,-1 3-320 0,3-2 0 0,3 0 5120 16,1 2 944-16,1-2 192 0,-2-1 32 15,1 0-4944-15,1-5-1008 0,4 2-192 0,2-3-144 16,4 3-400-16,4-4-192 0,3 4-48 16,3-4 0-16,2 0 320 0,4-1 64 0,4-1 16 0,1 1 0 15,1-2-144-15,0 4-16 0,0-3-16 0,-2 5 0 16,-3 1-576-16,-1 2-112 16,-3 2-32-16,-2 2 0 0,-1 2-704 0,-3-2-144 0,-2 4-16 15,-1 0-10528-15</inkml:trace>
  <inkml:trace contextRef="#ctx0" brushRef="#br0" timeOffset="2771.31">13797 3609 35007 0,'-3'3'3120'0,"0"-3"-2496"0,2 0-496 0,1 0-128 0,1 0 1184 0,0 0 224 16,2 0 32-16,-1 1 16 31,3 2-1648-31,3-3-320 0,2 2-64 0,1-1 0 0,2 2 192 0,2-3 32 0,4 2 16 0,-1-2 0 16,2 0-112-16,2 2 0 0,1 0-16 0,-1 2 0 31,0-2-432-31,0 2-64 0,1-2-32 0,-2 2 0 0,-1-1-1072 16,-1 0-224-16,0 0-32 0,-1-2-9424 0</inkml:trace>
  <inkml:trace contextRef="#ctx0" brushRef="#br0" timeOffset="3278.77">14214 2675 37775 0,'-4'0'3360'0,"2"0"-2688"32,1 0-544-32,2 2-128 0,0-2 576 0,0 3 64 0,2-3 32 0,-1 3 0 15,2 0-1216-15,2 3-240 0,2 0-48 0,2-1-16 0,-1 4 544 0,4-1 112 0,-1 2 32 0,3 3 0 31,4-1 160-31,0 4 0 0,4 4 0 0,1 1 0 16,4 1 0-16,-2 2 0 0,1 0 0 0,1 2 0 16,3 5-128-16,-1 1 128 0,1 5-128 0,-4-1 128 15,-6-5 0-15,0 4 0 0,0 6 0 0,-1 3 0 16,-2 3 0-16,-3-5 304 0,0 3-48 0,-4-4-16 0,-3-3 128 16,-2-3 16-16,-3-1 16 0,-1 0 0 0,-1-9-144 15,-2 4-48-15,-3 3 0 0,-3 5 0 0,-3-2-208 0,-3-3 0 16,-2 0 0-16,-3 0 0 0,-2-1 0 0,-3-4-192 15,-2-1 16-15,-2-6 0 0,-5 1 48 0,-2-4 0 16,0-2 0-16,-7-1 0 16,-5-2-592-16,-5-1-112 0</inkml:trace>
  <inkml:trace contextRef="#ctx0" brushRef="#br0" timeOffset="5351.17">10542 1184 14735 0,'-2'0'1312'0,"0"0"-1056"0,-1 3-256 0,3 1 0 0,0-3 1680 0,0 1 288 0,2 2 48 0,-1 1 16 0,0 5-2032 0,0 2-208 0,2 4-144 0,-1 3-32 0,2 3 176 0,-2-2 16 16,1 5 16-16,-1-3 0 0,0 3 816 0,-1 1 144 16,1 0 48-16,-2 7 0 0,0-1-48 0,0 7 0 15,-1-2 0-15,-3 5 0 0,1 7-192 0,-2 2-32 16,-1 9-16-16,-1 0 0 0,1-2-544 0,3-9 0 15,0-4 0-15,2-4 0 16,2-3-640-16,0-6-96 0,2 3-16 0,-1-7 0 16,2 3 608-16,-4-5 144 0,1 3 0 0,-3-5 0 0,-2 2 0 0,0-3 0 0,-1-2 0 15,0-2 0-15,0-3 320 0,1-3 0 0,-1-3 0 0,1 0 0 16,0-2 448-16,2 2 64 0,-2 0 32 0,0 1 0 16,3-3 32-16,-1 0 0 0,0 0 0 0,2 0 0 15,-1-4-640-15,1 2-112 0,0-3-16 0,1-3-128 16,2 1 0-16,0-2 0 0,1-2 0 0,2-1 0 15,1 1 0-15,0 0 0 0,2 0 0 0,1-2-144 0,1 1-48 16,2-2-16-16,3 2 0 0,3-2 0 0,2 2 208 16,1-1 0-16,2 4 0 0,0-2 0 15,2 3 224-15,4 0-16 0,2 3 0 0,3 1 0 16,-2-2 112-16,-1 2 0 0,-3 0 16 0,4 2 0 16,5 0-96-16,6 0-32 0,4 0 0 0,0 0 0 15,4-2-208-15,-1-1 0 0,-4-3 0 0,0 0 0 0,0 1 0 0,-3 1 0 16,1 1 0-16,-2 1 0 0,-1-1 0 0,3 2-128 15,-1 0 128-15,-2 0 0 0,-3-4 0 0,-4 2 0 16,1-3 0-16,-2 2 144 0,-1-2 384 0,-1 0 80 0,0 1 16 16,-2 2 0-16,0-3-432 0,-3 0-192 15,0 0 160-15,-3-3-160 0,-3 2 0 0,-2-1 0 16,0-1 0-16,-3 0 0 0,-1-4 144 0,-1 0-144 16,-2 1 128-16,-1-3-128 0,-1 0 512 15,0 0 0-15,0-4 16 0,-2 0 0 0,0-2-96 0,-1-1-32 16,-1 0 0-16,1-4 0 0,-1-2-272 0,-3-3-128 15,1-1 0-15,-1-1 128 0,-1 1-128 0,1-3 0 16,-2 1 144-16,0-3-144 0,2 5 128 0,-2-6-128 16,2-5 160-16,0-4-160 0,1-1 128 0,-2 1-128 15,3-3 0-15,0-1 144 0,0-1-144 0,0 4 0 0,1 4 0 16,-1 0 0-16,1-2 0 0,0 0 0 0,2-3 0 0,-1-1 0 16,1 3 0-16,-2-1 0 0,-1 5 144 15,-2-2-144-15,0 2 0 0,-1 5 0 0,-2 4 0 0,2-1 128 16,-2 7-128-16,1 0 0 0,-1 3 0 0,0 3 0 15,1 0 0-15,0 1 0 0,-1 2 0 0,2-2 0 0,-1 2-160 0,1 2 0 16,0-1 0-16,0-1 0 0,2 4-32 0,-1-4-16 16,1 3 0-16,0-1 0 0,1 1 208 0,-1 3 0 15,-1-2 0-15,1-1 0 0,0 4 0 0,-2-3 0 16,1 3 0-16,-2 0 0 0,0 1 0 0,-1 3 0 0,0-2 0 16,-1 4 0-16,-2-2 0 0,0 2 0 0,-2 0 0 0,-4 2 0 31,0 2 0-31,-2-2 160 0,-1 3-32 0,-2 1 0 15,-2-1-128-15,0 1 0 0,-1-1 0 0,1 0 0 0,-2-1 0 0,2-4 0 0,-1 3 0 0,0-6 128 16,-2 3-128-16,-1-4 0 0,-1 2 144 0,-1-2-144 16,-1 0 0-16,-2-2 0 0,-2 1 0 0,-3 2 128 15,-1-4-128-15,-3 4 0 16,-2-1 0-16,-3 2 0 0,0-2 0 16,-2 1 0-16,-1 1 0 0,-3 1 128 0,2 1-128 0,0-3 0 0,0-1 0 0,0 1-128 15,1 1 128-15,-1 1 0 0,1 2 0 0,-2 1 128 16,0 1-128-16,-1 1 0 0,-1 2 0 0,-1-2 0 15,1 2 0-15,-1-1-128 0,5 0 128 0,1 0-192 0,3 1 192 16,2-2 0-16,1 2 0 0,5 0 0 16,2 1 0-16,2 0 0 0,0 2 0 0,2 0 0 0,1 0 0 0,5-3 0 15,1 0 0-15,3-1 0 16,3 0 0-16,2-1 0 16,2-1 0-16,2-3 0 0,0 0 0 0,1-3-160 0,0 3 160 0,2-4-12208 15,1 2-2336-15</inkml:trace>
  <inkml:trace contextRef="#ctx0" brushRef="#br0" timeOffset="6188.02">11421 1223 12895 0,'-4'-4'1152'0,"0"0"-928"16,2 4-224-16,1 0 0 0,-1 0 1136 0,1 0 176 0,-3 0 32 0,-3 0 16 0,-2 0-256 0,-2 0-48 0,-1 0-16 0,0 4 0 0,-1-3-96 0,1 2-32 0,1-1 0 0,0 2 0 16,1 0-208-16,0 1-32 0,0-2-16 0,-1 1 0 0,-2 2-160 0,1-2-48 0,0 2 0 15,-2 3 0-15,-1 1-144 0,-1-2-48 0,0 2 0 0,-2 3 0 16,-2-3-48-16,-1 3-16 0,-2 2 0 0,2-3 0 15,-1 2-192-15,1 1 0 0,-1-2 0 0,1 3 0 16,1 2 0-16,2 2 144 0,1 2-144 0,1 0 192 16,3 3 528-16,0 0 112 0,4-3 32 0,0 4 0 15,1-2-224-15,2 2-32 0,3 3-16 0,1-3 0 16,4 2-592-16,-1 0 0 0,4 0 0 0,0-2 0 16,2 0 0-16,1 1 0 0,-1-1 0 0,0-1 0 15,1 3 0-15,0 1-240 0,1 3 48 0,-1 0 0 16,0 1-880-16,1-3-160 15,1 1-48-15,0 0 0 0,2-5-48 0,2-4-16 0,0-3 0 16,4-3 0-16,2-4 960 0,3-2 192 0,2 0 48 0,3-4 0 0,6 0 1168 0,1 0 256 16,4-3 32-16,-2-3 16 0,2 0-352 15,-1-3-64-15,0 0-16 0,0-2 0 0,-1-1-224 0,2-2-48 16,-1 2-16-16,0-4 0 0,1 0-128 0,-2-1-32 16,-1 1 0-16,-2-2 0 0,-2-1-256 0,-1 0-48 15,-1 0-16-15,1-5 0 0,1-1-128 0,0 0 0 0,-1-4 0 16,0 1 0-16,0-3 0 0,-1-1 0 0,-1 0 0 15,0-2-176-15,-3 0 176 0,0-1 0 16,-2 1 0-16,-4-3 0 0,-1-1 0 0,-4-3 0 16,-4 2 0-16,-4 3 0 0,-2 3 0 0,-4 1 0 15,-2-5 160-15,-4 1-160 0,-1 2 608 0,-4-1 32 0,-1 1 0 0,-3-1 0 16,-1 1-320-16,-2-1-64 0,-3 2-16 16,-1 0 0-16,0 0-240 0,-1 1 0 15,0 1-192-15,0 3 192 0,2 6-256 0,0 0 64 16,0 1 16-16,0 3 0 0,1 0-64 0,-4 4-16 0,0-1 0 0,-2 3 0 31,3 1-128-31,-3 2-16 0,-3 3-16 0,-2 0 0 16,-1 0-272-16,-4 3-48 0,0-3-16 0,-2 4 0 0,2-1 352 0,-2 1 64 0,1 1 16 0,1-1 0 31,6-1-384-31,0 2-80 0,4-1-16 0,2 0 0 0,2 2-544 0,2 0-96 0</inkml:trace>
  <inkml:trace contextRef="#ctx0" brushRef="#br0" timeOffset="6952.88">11479 1443 35935 0,'-8'-12'1600'0,"4"3"320"0,-1 0-1536 16,1 4-384-16,3 3 0 0,-1-1 0 0,1 2-2304 0,-1-4-512 0,-3 1-128 0,-3-2 0 0,1 3 448 0,-3-1 112 0,-1 4 16 0,-1 0 0 0,-2 5 1152 0,-1 3 256 15,-1 1 32-15,-1 1 16 16,1 0 240-16,-3 2 48 0,1 1 16 0,-2-1 0 0,1 2 608 0,-1-2 160 0,1 0 16 16,0-2 0-16,3 0 944 0,0 3 192 0,2-5 32 0,2 2 16 0,0 0-368 0,0 0-80 15,1 1-16-15,-1-1 0 16,1 2-464-16,0 2-112 0,-2 1 0 16,2-2-16-16,0 6-48 0,0-3 0 0,2 2 0 0,1-1 0 15,1 2 320-15,4 0 48 0,0 2 16 0,3-1 0 0,4-1-64 0,2 0 0 16,2 0 0-16,1-1 0 0,4 1-304 0,-1-3-64 15,2 1-16-15,2 0 0 0,2 3-16 0,2-4-16 0,2 0 0 16,-2-1 0-16,0-3-160 0,1 1 0 0,3 0 0 0,2 0 0 16,2-3 0-16,-1 0-224 0,-1-2 48 0,1 2 16 15,1-4 160 1,-1 3 0-16,0-4 0 0,1 0 0 0,2 1 208 0,0-2 32 16,-1-2 0-16,0 2 0 0,1-4-240 15,-3 0 128-15,0 0-128 0,-2-4 0 0,-2 2 0 0,-1-2-288 0,1-2 32 0,-2 0 16 16,-3 0 240-1,1-1-144-15,-1-1 144 0,0-2-128 0,-1 0 752 0,0-2 144 0,-1-1 48 0,-2 0 0 16,1-4 64-16,-4 1 16 16,0-1 0-16,-2 0 0 0,-2-4-432 0,-2-1-80 0,-2-3 0 0,-3-1-16 0,-2-3 16 15,-3 1 16-15,-1-4 0 0,-4 1 0 0,2 1-400 0,-3 0-192 16,-2 1 0 0,1 0 16-16,-2 1 176 0,-2-1 0 15,0-1 0-15,0 1-128 0,0 3 256 0,1 0 64 16,1 1 16-16,1 1 0 0,-1 1 160 0,2 1 16 0,0 2 16 0,0 2 0 0,1-1-272 0,0 4-128 15,0 4 128-15,-3-1-128 0,1 3 0 0,-2 3 0 16,-1 2 0-16,-1 2 0 0,-2 1-144 0,-2 4-64 16,0 1-16-16,-3 2 0 31,0 3-880-31,-2 1-176 0,0 0-48 0,0 2 0 0,2-2-656 0,1 1-128 0,2 3-16 0,1-4-16 0</inkml:trace>
  <inkml:trace contextRef="#ctx0" brushRef="#br0" timeOffset="7596.52">11424 1747 25791 0,'-3'-2'2304'0,"-1"2"-1856"0,3 0-448 0,0 0 0 16,1 2 464-16,0-2 0 0,-2 0 0 0,-1 0 0 0,-1 3-1984 0,0-2-400 0,1 3-64 0,-1 1-32 0,1 1 896 0,2 0 176 16,0 1 48-16,0 2 0 0,1 1-256 0,0 0-32 15,1 2-16-15,0-2 0 0,0 2 800 0,2-3 144 0,-1 1 48 0,2 0 0 16,1-2 336-16,1 0 80 0,0 1 16 0,2-2 0 0,0 2 560 16,1-3 112-16,2 0 32 0,0-2 0 0,3 2-16 0,1-4 0 15,1 2 0-15,1-4 0 0,3 0-432 16,-2 0-96-16,2-2 0 0,-1-2-16 0,-2 0-160 0,-1-2-16 15,-2 0-16-15,-2 0 0 0,-2-3 112 0,-3 2 32 16,-2-3 0-16,-2 1 0 0,-3-3 496 0,-1-1 96 16,-3 0 32-16,-1-2 0 0,-1 1-688 0,-3-2-256 15,-1 0 176-15,-2 1-176 16,-2 2-512-16,-1 0-192 0,-1 1-32 0,-1 2-16 0,0 1 400 0,-1 3 80 16,1-1 16-16,0 2 0 0,0 1 128 0,0 2 128 15,3 0-192-15,0 2-6432 16,4 0-1296-16</inkml:trace>
  <inkml:trace contextRef="#ctx0" brushRef="#br1" timeOffset="17316.39">6619 5655 22111 0,'-20'-4'1968'0,"6"2"-1584"0,0-1-384 0,3 2 0 0,3 1 944 0,4 0 96 0,-3 0 32 0,-5 0 0 0,-5 0-2592 0,-7 0-512 0,-1 0-96 0,2 0-32 0,2 0 592 0,4 0 112 16,3-3 32-16,3 3 0 0,2 0 1952 0,3 0 400 0,2 3 80 0,2-3 16 0,1 4-384 0,1-2-64 0,2 4 0 0,1 2-16 31,2 4-1072-31,2-3-224 0,2 1-32 0,2-3-16 16,4 2-64-16,3-1-16 0,3-1 0 0,3-3 0 0,4 1 864 15,3-1 0-15,4-4 208 0,2 3-32 0,2-2 640 0,2 1 128 0,1-2 16 0,0 0 16 16,5 0-368-16,1 0-80 16,3 3-16-16,5-3 0 0,1 0-320 0,3 3-64 15,2-1 0-15,0 3-128 0,0-2 160 0,-2 4-160 0,2-1 128 0,1 1-128 16,0 2 160-16,4-1-160 0,2-1 192 16,-1-2-192-16,-2 0 320 0,2-5-64 0,0-3 0 0,4 1 0 15,3 0 160-15,-1-1 32 0,-2-4 0 0,0-1 0 0,-3 2-128 0,0-2 0 16,3 2-16-16,-2-3 0 0,3-1 272 15,-5 4 48-15,-1 0 16 0,0 0 0 0,-3 2-160 16,3-2-32-16,1 2 0 0,1-1 0 16,-2 4-640-16,-3 1-128 0,-3 0-16 0,1-2-16 31,-3 2-1744-31,0-4-336 0,-1 1-80 0,-2 0-16 16,-1 0 416-16,-4 3 64 0,-5 3 32 0,-4-3-3488 0</inkml:trace>
  <inkml:trace contextRef="#ctx0" brushRef="#br1" timeOffset="18461.25">9127 5624 16575 0,'-2'-4'1472'0,"-1"-2"-1168"16,2 2-304-16,1 4 0 0,0-2 0 0,-1 1 0 0,-1-2 0 0,0-3 0 0,-1-4-1040 0,1 1-272 0,-1 2-48 0,1 1-16 15,1 1 608-15,-1 0 112 0,2 5 16 0,0-3 16 0,0 6 752 16,2-3 128-16,1 4 48 0,1-3 0 0,2 4 16 0,1-2 0 0,0 0 0 0,0 3 0 16,4-2 976-16,2 0 208 0,0 2 32 0,4-3 16 15,0 2-400-15,3-1-96 0,2 0-16 0,1-2 0 16,1 2-592-16,3-2-112 0,4 2-16 0,2-4-16 16,1 0-304-16,2 0 0 0,2-2-128 0,3 0 128 15,2-1 176-15,2 0 128 0,-1 0 16 0,-1 0 16 16,2-1 624-16,-4 2 112 0,-1-1 16 0,0 3 16 0,1 0-96 15,1 0-32-15,2 0 0 0,3 3 0 0,0-3-336 0,0 2-64 16,0 2 0-16,-1-1-16 0,-1 0-352 0,-3 0-64 16,-2 0-16-16,-2 1 0 0,-3 0-128 0,-2 1 0 15,-1-1 0-15,-4-2 0 16,-2 2 0-16,-4-2 0 0,-2 2 0 0,-4-3 0 16,-2 2-1008-16,-4-1-80 0,-2-2 0 15,-4 0-7968-15,-1 0-1584 0</inkml:trace>
  <inkml:trace contextRef="#ctx0" brushRef="#br2" timeOffset="-155746.42">7038 9116 34095 0,'-1'-4'3024'0,"0"2"-2416"0,0-2-480 0,0 4-128 0,1 0 0 0,-2-2 144 0,0-2-144 0,-3-2 160 0,-1 0-1248 0,-2-3-240 0,0 2-48 0,-4 0-16 0,3 1-496 0,-3 2-96 16,0 2-32-16,-2 2 0 0,0-3 1296 0,-4 3 256 0,-3 3 48 0,-2 1 16 0,-2-1 1872 0,-3 2 384 15,-5 2 80-15,-1-1 16 0,-3 0 144 0,-2 0 16 16,-3 1 16-16,-2 2 0 0,-1-3-848 0,1 2-160 15,1-5-32-15,-3 2-16 0,0-1-576 0,-2 2-112 16,-2-2-32-16,3-2 0 0,3 2-352 0,2-1 0 16,2 0 0-16,4 0-128 0,4 1 128 0,3-2 0 15,3-2 0-15,2 4 0 0,4 2 0 0,3-2 0 0,3-2 0 16,2 2 0-16,3-2 0 0,3 0 0 0,2 0 128 16,3 0-128-16,2 0 0 0,2 0-128 0,3 2 0 0,3-2 0 15,2 2-112-15,3-1-16 0,3 0 0 0,3 0 0 16,3-2 112-16,3-1 16 0,4 0 0 0,1-1 0 15,2-2 320-15,2 0 64 0,2-2 0 0,0 0 16 16,1 0-144-16,1 1-128 0,3-5 192 0,1 2-192 16,0 1 256-16,0-3-64 0,1 2-16 0,-3-2 0 15,-2 3 48-15,-1 0 16 0,-2-1 0 0,-2 1 0 16,-2 1-112-16,0 0-128 0,1 2 176 0,1-4-176 0,-2 1 0 16,-2 0 0-16,-1 2 0 0,1-2 0 15,2 3 0-15,-2-4 0 0,-2 4 0 0,-3 0 0 16,-5 3 0-16,-3-2 0 0,-3 4 0 0,-6-2 0 0,-2 3 0 15,-3 0 0-15,-3 1 128 0,-5 2-128 16,-2 0 0-16,-5 1 128 0,-4 0-128 0,-5 2 0 0,-2 1 160 16,-6-1-160-16,0 3 128 0,-7-3-128 0,-5 4 256 15,-2-1-48-15,-5-2 0 0,-3 2 0 0,-1-2-80 16,0 0 0-16,-1-1-128 0,1 1 192 0,0 0 16 0,-1-4 0 16,0 3 0-16,-1-2 0 0,1-1-208 0,0-3 176 15,0 0-176-15,0 1 160 0,3-2-160 0,1-2 0 0,3 3-160 16,2-6 160-1,4 3-640-15,2-2-16 0</inkml:trace>
  <inkml:trace contextRef="#ctx0" brushRef="#br2" timeOffset="-151937.79">16813 6034 26719 0,'-5'-3'2368'0,"0"0"-1888"0,3 2-480 0,0 1 0 16,0 1 160-16,-1-1-160 0,-4-1 160 0,-4-1-160 0,-4-1 0 0,-3-1 0 0,-1 2-176 15,0 1 176-15,1-2-1088 0,2-1-80 0,-1 2-32 0,0 1 0 0,-1 1 448 0,0-3 96 0,-2 0 16 0,0 0 0 0,-2-1 1152 0,0 2 224 0,-1-2 48 0,1 2 16 32,0-2 880-32,-3 0 176 0,2 2 48 0,-3-2 0 0,0 2-688 0,0-2-144 15,0 1-32-15,-1 0 0 0,-2 0-688 16,-1 0-144-16,2 0-16 0,0-1-16 0,2 1-176 15,-2 0 0-15,4 1 0 0,-4-2 0 0,-1 4 0 0,-1-4 160 16,-1 4-16-16,-2 0 0 0,1 0 80 0,-2 0 16 16,-2 0 0-16,1 2 0 0,-1 0-240 0,0-2 0 15,0 0 0-15,0-4 0 0,4 2 0 0,-1-2 0 16,0 0 0-16,0-1 0 0,0 2 0 0,-2-3 0 16,-1 2 0-16,-1 1 0 0,0 0 0 0,-3 3 0 15,1 3 0-15,-3 0 0 0,0-2 0 0,0 2 128 16,1-1 0-16,1-2 16 0,1 1 432 0,-2 2 96 15,1-1 16-15,1 2 0 0,0-2-496 0,2 3-192 16,0 0 176-16,1-1-176 0,3 0 0 0,0 1 0 0,-1-4 0 16,3 1 0-16,0 1 0 0,2-6 0 0,-2 6 0 15,1-3 0-15,0 0 0 0,0 0 0 0,-1 1 0 16,-3 2 0-16,1-2 0 0,-2 1 0 0,-1 2 0 0,-1 1 0 16,-1 1 0-16,1 0 0 0,2-2 0 0,2 2 0 15,-1-2 0-15,1 2 0 0,-2 0 0 0,3 0 144 16,3 2-16-16,0-2-128 0,2 3 192 0,1-3-64 15,3 1-128-15,-1-1 0 0,1 1 0 0,-1-2 0 16,2 2 0-16,1-3 0 0,1 1 0 0,1 1 0 16,1 0 0-16,-1-2 0 0,2 2 0 0,-2-2 128 15,1 2-128-15,1 0 192 0,-2 0-192 0,2 0 192 0,-2 1-192 16,1 2 0-16,0-1 0 0,-1 1 0 0,0 0 0 16,-1 1 0-16,0 1 0 0,-1-1 0 0,0 3 0 15,-2-3 0-15,1 0 0 0,-1 2 0 0,2 0 0 16,0-2 128-16,3 3-128 0,0-1 0 0,2-2 144 0,0 2-144 15,1-2 160-15,1 0-160 0,-1 2 288 0,0-3-32 16,3 1-16-16,-1-4 0 0,0 1-240 16,-1 2 144-16,2-3-144 0,-2 2 128 0,-1-2-128 0,0 5 0 15,2-4 0-15,-2 3 0 0,3 1 0 0,-2-1 0 16,2 0 0-16,0 0 0 0,0 2 0 0,0 1 0 16,-1 0 0-16,1 2 128 0,1-2-128 0,0 3 160 15,-2 0-160-15,1-1 160 0,-2-2-160 0,2 2 0 16,0 1 0-16,-1 0 0 0,1-3 0 0,1 0 0 0,0 2 0 15,2-1 0-15,2-2 0 0,-1 0 0 16,2 2 0-16,0 1 0 0,1-3 0 0,1 1 0 0,2-2 0 16,0 0 0-16,2 1 0 0,0-1 0 0,2 0 0 15,-1 3 128-15,1-4-128 0,2 1 192 0,0 3-192 0,0 1 192 16,1-2-64-16,-2 1 0 0,1 1 0 16,0 1 0-16,-1 0-128 0,1 2 128 0,-1-3-128 0,-1 2 128 15,0-1-128-15,2 2 0 0,0-2 0 0,0 0 0 0,1 0 0 16,0 0 0-16,1 0 0 15,0-1 0-15,3-3 0 0,-1 1 0 0,3-2 0 0,0 0 0 16,2-1 128-16,-1 0-128 0,3 0 192 0,0 0-64 16,1 1 80-16,0-1 16 0,1-1 0 0,1 1 0 0,-1 2-80 15,-1-3-16-15,0 4 0 0,-1-3 0 16,1 0-128-16,0-1 0 0,1 4-160 0,2-3 160 16,-2 1 0-16,3-1 0 0,-1 0 0 0,0-2 0 0,0 0 0 0,1-2 0 15,1 0 0-15,0 0 0 0,0 0 0 0,1-2 0 16,0 2 0-16,2-2 0 0,-1 1 0 0,1 0 0 15,0 0 208-15,2 1-64 0,2-2-16 0,0 2 0 16,2 0 0-16,1-2 0 0,-2 2-128 0,1 0 0 16,1 0 0-16,0 1 0 0,-1-1 0 0,-1-3 0 15,-3 1 0-15,0 1 0 0,1 1 0 0,2 2 0 0,-1 0 128 16,1 0-128-16,0 0 0 0,0 2 192 0,2-1-192 16,0 1 192-16,1-4-192 0,0 0 0 0,3 0 0 15,-1-4 128-15,1 0-128 0,1 1 0 0,2-3 0 16,3 0 0-16,1-3 0 0,1 3 0 0,0-2 0 15,2 0 0-15,-1 0 144 0,0-2-144 16,0 4 160-16,-3 0-160 0,-1 0 256 0,-2 0-32 16,-1 0-16-16,-1 0 0 0,0 0 48 0,0 0 0 0,-1 0 0 15,6 0 0-15,3 0-128 0,3-2 0 0,0 2-128 16,0-3 192-16,0 2-32 0,0-1-16 0,-3-2 0 16,3 1 0-16,2 0-16 0,2 0 0 0,-3 2 0 0,2-1 0 15,1-2-128-15,-3 1 0 0,-4 1-160 0,-4 1 160 16,-2-2 0-16,-1 1 0 0,0 0-128 0,-1-1 128 15,1 0 0-15,2 1 208 0,0 1-32 0,1-2-16 16,2-1 0-16,-3 2 0 0,1-2 0 0,-2 2 0 0,1-2-160 0,0-2 128 16,-2 0-128-16,4-1 128 0,4-2-128 0,-1 0 0 15,-1 1 0-15,2-3 0 16,1 4 0-16,-3-3 0 0,-1 1 0 0,-1 2 0 0,0-2 0 16,-2-1 0-16,0 1 0 0,-2 0 0 0,0-1 0 0,0 0 128 0,0 1 0 0,1 0 0 15,3 0-128-15,-1-1 0 0,-1 0 0 0,-2 0 0 16,-1 2-176-16,-1-6 176 15,-2-1-128-15,-1 2 128 0,0-5 0 0,-2 2 0 16,1 0 192-16,-1 0-64 0,-3 0-128 0,0-3 0 16,2 0 0-16,-3-4 0 0,0 2 0 0,-3-1 0 0,-2 2 0 0,-2-2 0 15,-2 1 0-15,-1-1 0 0,0-1 0 0,-2 4 128 16,-1-4 32-16,0 2 16 0,-1 2 0 0,-1-2 0 0,0 1-176 16,-1 1 0-16,-1-1 0 0,-3-1 0 15,1 2 0-15,0-4 0 0,-1 1 0 0,-3 0 0 16,2 3 128-16,-2-3-128 0,-2 4 128 0,0-5-128 15,1 1 0-15,-2 0 0 0,-2-1 128 0,0 1-128 0,-1 0 0 0,-2 1 0 16,1 1 0-16,-3-1 0 0,0 3 0 0,-2 0 0 16,-1 2 0-16,-1-2 0 15,1 3 0-15,-1 1 0 16,0 2 0-16,-1-1 0 0,1 0 0 0,-3 4 0 0,3-3 0 0,-4 2 0 16,-1-2 0-16,-1 2 0 0,-2 0 0 0,1 1 0 15,-1 2 0-15,-2 1 0 0,-1-3 0 0,-2 3 0 0,0 0-128 0,-2-1 128 16,1 1 0-16,-2 2 0 0,-1-2 0 15,0-1 0-15,1 1 0 0,-2-1 0 0,3-1 0 0,0-1 0 0,3 2 0 16,-3 1 0-16,-1-3 0 0,-2 1 0 16,-2-1 0-16,-1 2 0 0,-1-1 0 0,-2 0 0 0,1 2 0 0,-1 0 0 15,4 1 0-15,-2 0 0 0,-1-1 0 16,1 0 0-16,1 0 0 0,0-1 0 0,1-1 0 0,-1 1 0 16,1 0 0-16,-4 1 0 15,-3 0 0-15,-2 0 0 0,4-1 0 0,-3 4 0 0,-5-2 0 0,1 0 0 16,1 2 0-16,2 1-144 0,3 1 144 0,3-2 0 15,2-1 0-15,-2 2 0 0,0-2 0 0,-1 2 0 0,2-2 0 16,-2 2 0-16,-1 0 0 0,-2 2 0 31,-3 0-320-31,-2 0-144 0,-3 0-48 0,-4 2-14320 0,-3-2-2864 0</inkml:trace>
  <inkml:trace contextRef="#ctx0" brushRef="#br2" timeOffset="-149228.91">17289 8191 25791 0,'-18'-7'2304'0,"4"3"-1856"0,2-2-448 0,3 1 0 0,6 4 1984 0,0 1 320 0,1-3 48 0,-2 1 16 0,-3-2-1376 0,-1 0-272 0,3 0-48 0,5 0-16 0,6 2-80 0,8 0 0 0,6 4-16 16,8-2 0-16,8 2-560 0,9-2-176 0,5 2 0 0,11-4 0 0,9-2-208 0,8 1-32 0,4 2-16 0,2-3 0 15,-1 2-48-15,3-2-16 0,5-1 0 0,-2 2 0 0,0-1 368 0,-3-2 128 0,-3 2 0 0,0-1-15488 16</inkml:trace>
  <inkml:trace contextRef="#ctx0" brushRef="#br2" timeOffset="-129892.83">6661 11275 4607 0,'-7'0'400'0,"1"1"-400"0,1-1 0 16,1 0 0-16,2 3 1792 0,-3-3 256 0,-5 0 64 0,-6 2 16 0,-3 2-64 0,1-2-16 0,0 2 0 0,3-1 0 0,4-2-1024 0,1 1-192 0,3 1-64 0,1-3 0 0,2 1-512 0,2-1-128 0,0 3 0 0,2-3-128 0,3 0 320 0,1 1-64 16,3 1 0-16,2-2 0 0,1 0 48 0,2 3 0 15,3-2 0-15,1-1 0 0,2 2 448 0,3-2 80 16,3 3 32-16,2-3 0 0,4 0-32 0,3 1-16 0,3 2 0 16,3-3 0-16,2 2 208 0,2-1 32 0,3 2 16 15,4-1 0-15,-1 0-592 0,3 0-112 16,1-2-32-16,3 0 0 0,-2-4-80 0,1 2 0 15,2-2-16-15,2 2 0 0,3 2 144 0,1-3 48 16,0 2 0-16,0-2 0 0,-1 0-80 0,-2-2-16 0,2 4 0 16,0-2 0-16,0 3-96 0,0 3-32 0,-2-3 0 15,0 1 0-15,-4-1-208 0,-2 0 0 0,-2 2 128 0,0-2-128 16,-1 3 0-16,3 0 0 0,-4 4 0 0,1-1 0 16,-2 0 0-16,-2-5 0 0,2 2 0 0,-5-1 0 15,2 2 0-15,0-2 0 0,3 2 0 0,1-1 0 16,-1 0 144-16,-1 0-144 0,1 0 128 0,-4-3-128 15,1 0 128-15,-3 0-128 0,-1 0 128 0,-3-2-128 16,-3 4 0-16,-3-2 0 0,-1 2 0 0,-3 0 0 16,-3 2 0-16,-4-2 0 0,-2 2 0 0,-4-1 0 15,-4 3 0-15,-2-4 0 0,-4 2-224 0,-2 0 80 0,-3-2-48 0,-2 2-16 16,0-2 0-16,-4-1 0 0,0 2 208 0,-2-1-176 16,0 0 176-16,-2 0-160 0,-2-1 160 0,0 1 0 15,-2-2 0-15,-1 0 0 0,2 1 0 0,-5-2 128 16,0 1-128-16,-3-2 176 0,-1 2-176 0,-2-1 0 15,-3-1 0-15,-3 0 0 0,-3 2 0 0,-2-2 0 16,-5-1 0-16,-3 2 0 0,-2-1-176 0,-3-4 176 16,-1 2-128-16,-7-2 128 0,-2 2-144 0,-3-2 144 15,-3 1-160-15,-3 1 160 0,-1 0-320 0,2-1 16 16,-2 1 16-16,-1-3 0 0,5-1 96 0,-1 2 0 16,-2 2 16-16,1 0 0 0,0 2 176 0,2-2 0 0,1-2-144 15,2 1 144-15,0 4 0 0,2-3 0 0,0 4 0 0,0 1 128 16,-1 2-128-16,-1-3 128 0,1 0-128 0,1 0 128 15,1 0-128-15,0 1-192 0,3 1 32 0,-2 1 16 32,0 0-592-32,0 0-112 0,-1 1-32 0,1-2 0 0,2-1 160 15,3 2 16-15,0-1 16 0,3-2 0 0,0 4 432 0,1-3 96 0,4 2 16 0,2-1 0 16,4 2 144-16,2-4 0 0,3 2 0 0,3-2 0 16,5 0 592-16,1 0 48 0,4 0 16 0,1 2 0 0,3 0-96 15,3-2-32-15,3 3 0 0,2-3 0 16,6 1-928-16,1-1-192 0,3 2-48 0,5-1 0 15,3 1-256-15,3 1-48 0,4-1-16 0,3 0 0 16,5 1 320-16,3-3 48 0,3 1 16 0,2 1 0 0,6-2 448 16,3-3 128-16,4-2 0 0,3 1 0 0,0 0 608 0,6 1 192 15,5 0 32-15,4-1 16 0,4 2 112 0,4-2 0 16,3-2 16-16,0 0 0 0,4 2-432 0,1-2-96 16,5 1 0-16,-1-1-16 0,1-2-432 0,0 2 0 15,-1 0 0-15,-1 0 0 0,0 2 0 0,0-2 0 0,0 0 0 16,-3 0 0-16,-5 2 336 0,0-2 96 15,-1-1 16-15,-4 4 0 0,-1-2-128 0,-4 4-32 0,-2-4 0 16,-2 1 0-16,-1 0-288 0,-3 1 0 16,-3 0 0-16,-2 1 0 0,-2 0-144 0,-5 2-48 0,0 0 0 0,-7 0 0 15,-2 0 192-15,-5 0-208 0,-3 2 80 0,-7 0 128 16,-1-4 0-16,-6 4 0 0,-4 1 0 16,-3-2 0-16,-3 1 0 0,-4 2 0 0,-2-2 0 0,-4 0 0 15,-2 0 0-15,-2 1 0 0,-4-2 0 0,-4 1 0 16,-3-2 256-16,-5 0-48 0,-2 3 0 0,-6-3 0 15,-4 0-208-15,-4 0-288 0,-4 1 64 0,-3 1 16 16,-1 1-528-16,-2-2-96 0,-1 2-32 0,-4-2 0 0,-1 1 480 0,-2 2 80 16,0-1 32-16,-4 0 0 0,0 0 272 0,-3-1 0 15,2-1 128-15,-2 2-128 0,1-1 656 0,-3 0 48 16,-3 0 0-16,0-1 0 0,1-1-240 0,0 0-32 16,-1-1-16-16,3 1 0 0,0 0-416 0,-1 0 0 15,-1 0 0-15,-1 1 0 0,3-1 0 0,-1 3 0 16,0-1 0-16,1 2 0 0,-2 2 0 0,0 0 0 15,-1 2 0-15,2-2 0 0,5-1 0 0,-2-1 0 0,1 2 0 16,0 0 0-16,2 0 0 0,4 2 0 0,5 0 0 16,4-5 0-16,8 0 0 0,5-1 0 0,5 0 0 0,2 1 0 15,5-3 0-15,4 3 0 0,5-3 0 0,3 3 0 16,2-3 0-16,4 1-144 16,5 2 0-16,3-3 0 15,3 2-272-15,3-2-48 0,4 0-16 0,4 1 0 0,4 2 272 0,3-2 48 0,7 0 16 0,5 3 0 16,7-3 144-16,5 2-128 0,6-3 128 0,3-4-128 15,5 0-16-15,1 2 0 0,5-2 0 0,4-2 0 16,5 3 144-16,1 0 0 16,2 0 0-16,1-4 0 0,1 1 0 0,1-1 304 15,3 1-48-15,3 1-16 0,3 0 160 0,-1-1 48 0,-5-3 0 16,3 0 0-16,3 5-128 0,-1-5 0 0,0 3-16 0,-4 0 0 0,-1-2-304 0,-2 2 0 16,-2 1 128-16,-3-1-128 0,-3 2 0 0,-3-2 0 15,-6 2 0-15,-2-2 0 0,-2 4 0 0,-4-2 0 16,-3 0 0-16,-4-2 0 0,-3 0 0 0,-5 2 0 15,-4 2 0-15,-3 2 0 0,-4-3 0 0,-3 3 0 16,-3-1 0 0,-4 1 0-16,-3 0 128 0,-3-2 64 0,-2 2 0 0,-6 0 16 0,-2 0-208 0,-3 0-192 15,-2 0 48-15,-1 0 0 0,-4 0-192 0,-2 2-48 0,-3 2 0 16,-5-2 0 0,-3 0-752-16,-7 3-144 0,-4-4-48 0,-5 2-8640 15,-8 2-1728-15</inkml:trace>
  <inkml:trace contextRef="#ctx0" brushRef="#br2" timeOffset="-115520.52">2549 10418 4607 0,'8'0'400'0,"-4"-2"-400"0,0 2 0 0,-2 0 0 0,-1 2 5504 0,1-2 1008 0,-1 4 208 0,0-2 32 0,1 2-6400 15,0 3-1280-15,-1 2-256 0,-2 1-48 0,-2 0 384 0,-2 1 80 0,-1-4 0 0,0 2 16 32,0-1-464-32,0-2-80 0,1-1-32 0,0-2 0 0,1 1 1328 0,0-1 192 15,2 0 80-15,-1 0 16 0,1-2 1600 0,-1 1 320 0,1 1 64 0,-1 1 16 0,1-2-304 16,-2 2-64-16,1 2-16 0,-5 0 0 0,2 4-576 15,-3-3-112-15,1 5-32 0,-2 0 0 16,0 2-352-16,-1-2-80 0,1 2-16 0,-1 0 0 16,2-1-592-16,-1-1-144 0,0 0 0 0,2 0 0 0,-2-1 128 0,0-4 0 15,0 3 0-15,-1-1 0 0,0 1-128 0,0-2 0 16,-1 2 0-16,1 0 0 0,0 2 144 0,2-3 0 16,1 5 0-16,-1-2 0 0,2 2 96 0,-1 3 16 15,1-1 0-15,1 0 0 0,-2 0-32 0,2 3 0 16,1 1 0-16,-1 2 0 0,0 3-96 0,1-1 0 0,-1 0-128 15,1 0 192-15,0 1-192 0,-1-3 0 0,1 1 128 16,-2-5-128-16,4-2 0 0,-1 0 0 16,0 1 0-16,2-5 0 0,-1 0 0 0,1-2 144 0,1 0-144 0,-1-4 128 15,0-2-128 1,0-2-176-16,-1 1 48 0,2-3 0 0,-2-3-192 0,2 0-48 0,0-1 0 0,-2-2 0 16,2 0-336-1,0-1-80-15,0-2-16 0,1-4-16928 0</inkml:trace>
  <inkml:trace contextRef="#ctx0" brushRef="#br2" timeOffset="-114913.89">1940 10475 38703 0,'-2'0'3440'16,"-1"0"-2752"-16,3 0-560 0,0 0-128 0,1 1 512 0,2-1 80 0,-1 3 16 0,3-1 0 0,3-1-816 0,3 2-176 0,2-1-16 0,4-2-16 0,1 0 256 0,2 0 160 0,2-2-192 0,2-1 192 15,-1 0-352-15,2-1 32 0,-2 2 16 0,2-2 0 16,-3 1 64-16,1 0 16 0,-2 3 0 0,-3-4 0 15,-2 4 224-15,2 0 0 16,-1 0 0-16,0 0 0 0,1 0 0 0,-2 0 0 0,-2 0 0 16,1 0 0-16,-2 0 272 0,-1 0 0 0,0 0 0 0,1 1 0 15,-3 2-272-15,0-3 0 0,-2 3 0 0,1 0 0 16,-1 1-1984-16,2-4-320 0,-1 2-48 16,0-1-12192-16</inkml:trace>
  <inkml:trace contextRef="#ctx0" brushRef="#br2" timeOffset="-114445.4">2091 11238 5519 0,'-1'2'496'0,"0"-2"-496"0,-1 0 0 0,2 0 0 0,2 0 4656 0,-1-2 832 0,1 2 160 15,2-1 48-15,1 1-5456 0,2-3-1088 0,3 1-224 0,-1 1-32 0,-2 2 1280 0,-1 1 256 0,1 1 48 0,-2 3 16 0,-2-2 208 0,0 2 64 16,-2-2 0-16,1 2 0 0,0-3 496 0,0 2 96 16,1 0 32-16,2 0 0 15,1-1 208-15,2-4 32 0,4 0 16 0,2 0 0 16,5-4-512-16,4-1-112 0,3 2 0 0,4-1-16 0,1-2-544 0,1 2-96 15,2 2-32-15,-1-2 0 0,0 1-144 0,1 1-48 16,-3 2 0-16,-2 0 0 0,-3 2-144 0,-2 1 0 0,-4-2 0 16,-2 2 0-1,-3 0-448-15,-1 2-80 0</inkml:trace>
  <inkml:trace contextRef="#ctx0" brushRef="#br2" timeOffset="-74002.06">4795 6231 6447 0,'3'-4'576'0,"-2"3"-576"0,0-1 0 0,-1 2 0 0,0 0 784 0,0 0 48 15,0 0 16-15,0-4 0 0,0 1-448 0,-1 0-80 0,0 0-32 0,-3 0 0 0,-1 0-48 0,-2 1-16 0,-3 0 0 0,-1 2 0 16,-3-3-224-16,-2 3 0 0,-3 0 128 0,-2-3-128 0,-2 3 128 0,-2-2 0 0,-2 4-128 0,-3-2 192 15,-1 3 48-15,-2 2 0 0,-3 0 0 0,0 1 0 16,2 0 48-16,-2 0 16 0,-2 2 0 0,-1 0 0 16,0 2-176-16,-2-3-128 0,1 2 192 0,-1 0-192 15,-1-3 256-15,2 0-48 0,1 2-16 0,0-2 0 0,0 0 192 0,2 0 16 16,3 2 16-16,0 0 0 0,0-2-96 0,0 2-32 16,2 3 0-16,0-4 0 0,2 3-288 0,1-4 0 15,0 3 0-15,3-3 0 0,3 0 0 0,-1 1 0 0,3-1-128 16,3-2 128-16,-1 2 0 0,3 0 0 15,0 0 0-15,-1 0 0 0,1 0 0 0,1 4 0 16,0-2 0-16,1 0 0 0,2 5 160 0,0-3 32 0,-1 3 0 0,2 0 0 16,2 1-192-16,1 0 0 0,-1 3 0 15,2 1 0-15,0 0 0 0,3 1 0 0,0 1 0 0,1 1 0 16,1-2 432-16,2 2 48 0,0 2 16 0,2-1 0 16,1 0-208-16,1 4-32 15,-1-1-16-15,0-3 0 0,0 3-64 0,1-2-16 16,0 5 0-16,-2 0 0 0,1 4 64 0,-2 3 16 15,-1-1 0-15,0 5 0 0,0 2-240 0,0 1 0 16,0 5 0-16,0-4 0 0,2 1 0 0,0-2 0 16,0 2 0-16,2-3 0 0,1-3-208 0,-1 3 64 0,2 3 16 0,0-2 0 0,1 2-208 15,1-4-48-15,-1 5 0 0,1-4 0 0,-2 1 384 16,0-5-176-16,-1-3 176 0,-1-1-128 0,-1-1 400 0,0-1 96 16,-2-3 16-16,-1 1 0 0,1-1 608 0,-3 0 128 15,-1 5 32-15,0-3 0 0,-1 3-512 0,-2 1-112 16,1 1-16-16,0-3 0 0,0-4-512 0,2-3 0 15,1-3-160-15,1-3 160 0,2-2 0 0,0 1 0 16,2-2 0-16,-1-3 0 16,2 2 0-16,0-1 0 0,0 1 0 0,3-2 192 15,-2 0 256-15,1-1 64 0,0 4 16 0,1-6 0 16,1 2-128-16,0-3-16 0,1-3-16 0,0-1 0 16,1 0-192-16,0-4-48 0,1 2 0 0,2-3 0 0,1 2 240 0,0-4 32 0,0 2 16 0,4 0 0 31,0 0-64-31,3 0-16 0,1 0 0 0,0 0 0 0,0 0-176 0,1 0-32 0,4 2-128 0,3-1 192 15,1 2 144-15,1-1 32 16,2 2 0-16,1-4 0 0,3 3-160 0,1-3-16 16,3-3-16-16,1-1 0 0,4 2 144 0,-1-2 16 15,2 2 16-15,-3-1 0 0,-2 2-144 0,0-3-16 0,0 2-16 0,-3 2 0 0,-3 0-176 16,-2 0 0-16,0 0 0 0,-3 1 0 16,-2 2-416-16,-3-1-16 15,-1-2 0-15,-4 1 0 16,0 2-1104-16,-3-1-240 0,-2-1-32 0,-2 2-7792 15,-3-3-1536-15</inkml:trace>
  <inkml:trace contextRef="#ctx0" brushRef="#br2" timeOffset="-72212.64">3219 7412 2751 0,'-5'0'256'16,"2"0"-256"-16,3-2 0 0,-1 2 0 0,-3-2 2096 0,-8 0 368 16,-8-2 80-16,-7-2 16 0,-4 0 96 0,0 1 32 0,2 4 0 0,3-2 0 15,2 6-1920-15,2-2-384 16,1 4-80-16,2 1-16 16,-1 0-1104-16,3 2-208 0,1 1-64 0,-1 3 0 15,1-3-64-15,1 1 0 0,0-1-16 0,0 2 0 0,-1 0 656 0,1-1 144 0,2 0 32 0,0 0 0 16,1 0 720-16,0 1 160 0,0-1 32 15,1 0 0-15,1 0 528 0,2 1 112 0,0-1 32 0,0 0 0 16,0 2-288-16,1 0-64 16,1 1-16-16,-2 0 0 0,1 2-480 0,-1 2-80 0,0 4-32 0,-1-1 0 0,0 6-288 15,0 1-144-15,-4 2 16 0,1-1 0 16,-1-3-384-16,1-3-64 0,0 2 0 16,1 0-16-16,-2-1 416 0,2-1 176 0,-1 3-128 0,2-3 128 0,1-3 640 15,-1 3 192-15,2 0 64 0,-1 0 0 16,2 1-160-16,0-1-32 0,2 0 0 0,0-1 0 0,3 1-464 0,1 1-112 15,1-4 0-15,0 2-128 0,0-1 160 0,0 2-160 16,1-3 128-16,1 0-128 0,0 3 0 0,-1-2 0 16,0-2 0-16,0 1 0 0,-1 0 0 0,0 3 0 15,-1 0 0-15,1 0 0 16,-1 4 0-16,0 0 0 0,-2 1 0 0,3-1 0 16,-1-1 240-16,1-3-48 0,1 3 0 0,2-3 0 0,-1 2 128 15,2 0 32-15,0-1 0 0,1-2 0 0,-1-2-16 0,1-3 0 0,0 1 0 16,2 1 0-16,1 1-112 0,1-3-32 0,1 2 0 15,0-2 0-15,1 3 480 0,1-2 96 16,1 1 0-16,-2-1 16 0,1 0-400 0,0 3-64 0,1 2-32 0,-1 0 0 16,2 3-288-16,-2-1 0 0,0 3 0 0,1-2 0 15,-1 1 0-15,-1-4 0 0,0 3 0 0,-1-3 0 16,0 0 0-16,1 0 0 0,-1 1 0 0,-1-4 0 16,1 0 0-16,0 0 0 0,-2 0 0 0,2 0 0 15,0-1 0-15,0-2 0 0,-1-1 0 0,-1-1 0 0,3 1 256 16,1-2-64-16,-1 0-16 0,1-1 0 0,2-2 320 0,1 2 64 31,1-2 16-31,1 0 0 0,0 0-224 0,2 1-32 16,1-1-16-16,-1 0 0 0,2-1-176 0,-1 0-128 0,0 4 144 0,-2-3-144 0,0 3 0 0,-1 2 0 15,-1 1 0-15,1 3 0 0,0-3 0 0,0 2 0 16,-1-5 0 0,1-3 0-16,2-3 0 0,-1-2 0 0,2-4 0 15,1-1 0-15,3 0 0 0,0-1 128 0,1-1-128 16,1-2 144-16,1 4 96 0,-1-3 16 0,3 3 0 0,-2 0 0 15,-1 3-256-15,-1-2 0 0,1 4 0 0,-4 1 0 0,0 0 0 0,-2 2 0 16,-2 1 0-16,-2-2 0 0,-1 3 0 0,-1 1 0 16,-2-1 0-16,-1-2 0 0,-1 2-240 15,-1-3 64-15,0-1 16 0,-1-1 0 0,2 1 160 0,0-1 0 16,0-1 0-16,1-2-128 0,0-2 128 0,2 0 0 16,-1 0 0-16,2-2 128 0,0-2 112 0,1 1 16 0,0-3 16 0,1 2 0 15,0-2-272 1,0 0 0-16,0 2 0 0,0-2 0 15,-2 1 0-15,0 0 0 0,-2-1 0 0,-1 1 0 16,-2 1 0-16,-1 1 0 0,-1-2 0 0,-2 1 0 16,0 0 0-16,-3 1 0 0,-1 0 0 0,-1-3 0 0,0 2 0 15,-2-4 0-15,-1 0 0 0,-2 0 0 0,0-2 176 0,-1 0-32 0,-1-3 0 0,-2-3 0 0,0 2-16 16,0 0 0 0,-3-2 0-16,3 1 0 0,-3-1 0 0,3 0 0 15,-1 0 0-15,0 1 0 0,1-1-128 16,-1 0 192-16,2 0-192 0,-1 1 192 0,0 3-192 0,1-1 128 0,-1 2-128 0,0 0 128 15,-2 0-128-15,1 2 0 16,0 0 0-16,0 3 0 0,1 1 0 0,0 3 0 16,3-2-176-16,0 2 176 0,-1 2-256 0,2-3 48 0,3 3 0 0,-1 0 0 0,2 0 16 0,0 0 16 31,1 3 0-31,2-1 0 0,2 2 176 0,0-2-160 0,2 2 160 0,-6-4-160 0,17 10 160 0,-4-1-192 16,0-6 192-16,3 5-192 0,1-2 192 0,0 3 0 15,3-1 0-15,1 0-128 0,-4 0 128 0,0 0 0 16,1 0-144-16,-2 5 144 0,-2-3-128 0,0 2 128 15,-3 2-160-15,-1 0 160 0,-1 2-240 0,-2-2 48 0,-1 3 16 16,-2-1 0 0,0 1 0-16,-3-1 0 0,-1 0 0 0,-1-1 0 15,-2-2 176-15,-2 2 0 0,-1-1 0 0,-4-2-128 16,2 2 128-16,-5-2 0 0,0 3 0 0,-3-3 0 0,-2 2 0 0,1-2 192 0,0 0-32 0,-6 1-16 16,0 3 176-16,-4-4 48 0,-2 4 0 0,2-3 0 15,0 3-128-15,0-4-32 16,-3 4 0-16,2-2 0 15,-2 1 16-15,-1 1 0 0,0-3 0 0,-1 2 0 16,2 1-224-16,2-1 128 0,-1-1-128 0,2 1 0 16,2-4 0-16,2 0-240 0,-1 1 32 0,0-2 0 0</inkml:trace>
  <inkml:trace contextRef="#ctx0" brushRef="#br2" timeOffset="-58934.42">26067 527 19343 0,'-2'-3'1728'0,"1"-1"-1392"0,0 4-336 0,0 0 0 0,1 0 2160 0,-2 0 352 0,0 0 80 0,-2 0 16 0,-1-2-1328 0,-2 1-272 0,-2 1-48 0,-1 0-16 0,-1 0-944 0,0 0 0 16,-1 0 0-16,-2 0-224 0,-1 0 32 0,-2-2 0 0,0 1 0 0,-2 1 0 0,-1-3 352 15,-1 0 80-15,0 1 16 16,-1 0 0-16,0 0 176 0,-1-1 32 0,0 2 16 0,-2 1 0 16,2 0 16-16,-1 0 0 0,2 1 0 0,1 2 0 15,1-3-32-15,2 2 0 0,1 0 0 16,1 0 0-16,4 1-144 0,1 0-16 0,1-3-16 0,1 3 0 0,2-2-80 0,2 1-16 16,0-2 0-16,3 0 0 0,-1 2-192 0,2 0 0 15,0-2 128-15,1 3-128 0,0-2 160 0,0 1-16 16,1 1 0-16,-1 1 0 15,1 2-144-15,0 0 0 0,1 1 0 0,-2 4 128 16,1 1-128-16,-1 2 0 0,1 2 0 0,0 3 0 16,1 3 0-16,-1 3 0 0,0-1 0 0,-1 4 0 15,-1 5 0-15,0-1 0 0,-2-1 0 0,-1 2 0 0,1-5 0 16,-2 2 0-16,0-3 0 0,0 3 0 0,-1 0 0 16,-2-1 0-16,3-1 0 0,-1 3 0 0,-1 1 0 0,-2 3 0 15,0 1 0-15,1 1 0 0,0 0 0 0,1-5 0 16,1 0 0-16,-1-1 0 0,1-6 0 0,3 2 0 0,-1 0 0 0,1 2 0 15,0-3 0-15,0 2 0 0,0 1 0 0,0-1 0 16,-1-1 0-16,1-1 0 16,-1 3 0-16,-1 0 0 0,-1 5 0 0,0-2 0 15,-1-1 0-15,2-5 0 0,2-6 0 0,0-3 0 16,1-6 128-16,1-2-128 0,2-3 336 0,-1 0 48 0,2-3 0 0,1-3 0 16,0 0-144-16,2 0-32 0,2 0 0 0,0 1 0 15,3-1-64-15,0-1-16 0,2 1 0 0,3 0 0 16,1 1-128-16,3-1 0 15,2 2 144-15,1-2-144 0,1 4 144 0,2-1-144 0,0-2 192 16,1 4-192-16,2-4 0 0,1 4 0 0,0-4-160 0,1 2 160 0,0-1-224 0,-2-2 80 16,1 0 16-16,-2 0 0 31,-1-2-448-31,-3-2-64 0,1 1-32 0,-4 1 0 16,-3-2-1184-16,-2 1-224 0</inkml:trace>
  <inkml:trace contextRef="#ctx0" brushRef="#br2" timeOffset="-50412.17">24989 1607 911 0,'-4'0'0'0,"-1"-2"0"0,0 2 0 16,1 0 0-16,3 0 2816 0,-1 0 496 0,1 0 80 0,-1 0 32 0,-3 0-2512 0,-1 0-496 0,-2 2-96 0,1-2-32 0,1 0-288 0,-2 2 0 0,2 0 0 0,0-2 0 0,1 1 256 0,0-1 0 15,0 3 0-15,0-3 0 0,3 0 896 0,-2 0 192 16,1 0 16-16,2 0 16 0,0 0 752 0,0-3 160 16,1 2 16-16,0-3 16 0,1 2-208 0,0-1-32 15,0 0-16-15,1 0 0 0,0 0-912 0,-1 0-176 0,2 2-32 0,-2-2-16 16,1 0-480-16,0 3-80 15,-1-3-32-15,1 2 0 0,0 1-336 0,-1 0 0 16,0 0 0-16,3 0 0 0,-2 0 0 0,3 0 0 16,1 0 0-16,1 0 0 0,-2 1 128 0,2-1 16 0,3 3 0 15,0-3 0-15,1 0-144 0,1 1 128 0,1 1-128 16,-2-2 128-16,0 3-128 0,-1-2 128 16,-2 2-128-16,1-1 128 0,-1 2-128 0,-2-2 128 0,0 2-128 0,-1 0 128 15,1-1-128-15,-1 2 0 0,0 1 0 0,0-2 0 16,0 0 0-16,0 1 128 0,0-1-128 0,-2-1 128 15,2 0 0-15,-1 0-128 0,1 0 192 0,-1 1-64 16,-1-2-128-16,2 2 0 0,-1-2 0 0,0 2 0 16,0 0 0-16,-1-2 0 0,1-1 0 0,0 2 0 0,1-1 0 0,0 0 0 0,-1 0 0 0,1 1 0 31,0 0 0-31,0 0 0 0,0 0 0 0,-1-1 0 0,1 3 0 0,-1-2 0 16,-2 0 0-16,-1 1 0 0,1 2 0 0,-2-3 0 15,-2 4 0-15,0-1 0 0,-1 0 0 16,0 0 0-16,-2 0 0 0,-1 2 0 0,-1 0 128 0,0-1-128 15,-2 0 192-15,1 2-64 0,-1-1 64 16,-1 0 0-16,0 0 0 0,-1 2 0 0,1-1-192 0,-1 1 160 16,0 0-160-16,0 0 160 0,2-2-160 0,-1 2 0 0,0 0 0 0,0 2 0 15,2 1 0-15,-2-1 0 0,0 2 0 0,0 1 0 0,0 1 0 0,0-3 0 16,-1 2 0-16,1 1 0 16,3-2 0-16,-2 1 0 0,1-3 0 0,-1 2 0 15,0-2 0-15,3-2 0 0,-1-1 0 0,0-1 0 0,1 0 0 0,1-2 0 31,0-4 0-31,2 4 0 0,-1-4 0 0,0 1 0 16,1 0 0-16,-1-1 0 0,0 2 0 0,0-4 0 16,1 3 0-16,-1-3 0 0,0 1 0 0,1 1 0 15,0-2 128-15,1 0-128 0,-1 0 128 0,2 3 0 16,1-3 0-16,0 0 0 0,-1 0-128 0,2 0 0 0,0 1 144 16,0-1-144-16,3 0 0 0,1 2 144 0,0-2-144 0,2 0 0 15,0 0 128-15,1 3-128 0,3-3 0 0,1 1 0 16,0-1 144-16,0 3-144 0,2-3 0 0,1 0 144 15,-2 0-144-15,1 0 160 0,1 0-160 0,-2 1 160 16,0 0-160-16,-1 0 0 0,0 2 0 0,-2 0 0 16,0 0 0-16,-2 1 0 0,-1-2 0 0,-1-1 0 15,0 4 0-15,-1-5 0 0,0 4 0 0,0-3 0 16,-1 0 0-16,0 1 0 0,-2-4 0 0,2 2 0 31,-2 0-432-31,0-2-64 0,0 2-16 0,-1-4-19008 0</inkml:trace>
  <inkml:trace contextRef="#ctx0" brushRef="#br2" timeOffset="-49289.06">27590 587 14735 0,'-26'-13'1312'16,"7"4"-1056"-16,1 3-256 0,6 0 0 0,5 2 1088 16,4 1 144-16,-2 1 48 0,-5-2 0 0,-6-3-1728 0,-5-2-320 0,-2-3-80 0,0 2-16 0,2-2 112 0,2 2 32 0,5 0 0 0,0 4 0 0,4-1 1232 0,1 4 240 0,4-2 48 0,2 1 16 15,1 2 880-15,1 0 176 0,2 0 48 0,2-1 0 16,1 3 464-16,1-1 112 16,2 2 0-16,0 2 16 0,3-3-1024 0,1 0-208 0,3 2-32 0,1-2-16 15,2 0-592-15,4 2-128 0,4 0-32 0,2-2 0 16,2 0-240-16,2 2-48 0,2 2-16 0,0-1 0 15,2 0-176-15,-2 4 0 0,-2-4 0 0,-1 3 0 0,-2-2 0 0,-3 1 0 16,-3-1-144-16,-1 0 144 0,-3-2 0 16,-3 2 0-16,-2-2 0 0,-2 2 0 0,-2-2 0 0,-2 2 0 15,-1 2 0-15,-2-2 0 0,0 2 0 0,-2 3 0 16,0-3 0-16,-2 4 0 0,0-4 416 0,-3 1 32 16,1 2 16-16,-3 4 0 0,0-4-224 0,0 4-48 15,-3-1-16-15,1-1 0 0,-2 4-176 0,-2 4 0 0,1-3 0 16,-2 2 0-16,1 5 0 0,-2-1 128 0,1 0-128 15,0 3 0 1,1 1 0-16,-1-2 0 0,3 2 0 0,0-3 0 16,2-1 0-16,2 0 0 0,0 0 0 0,2 0 0 0,2 0 0 15,0-2 0-15,2-2 0 0,1 4 0 0,2 1 0 0,0 1 0 16,2 5 0-16,0-3 0 0,0 5 0 0,1 1 0 16,-1-1 0-16,-1 3 0 0,1-1 0 0,0-1 0 15,1-1 0-15,0-1 0 0,-1 3 0 0,0-5 0 0,0 1 0 0,0-1 0 0,1-5 0 16,-3 5 0-16,3 0 0 0,-2-3 0 15,1 1 0-15,0 0-144 16,1-1 144-16,1-3 0 0,-2 0 0 0,1-2 0 16,0-2 0-16,0 1 0 0,0-4 0 0,0 1 0 15,0-4 0-15,0 2 0 0,0-6 0 0,-2 2 0 0,1 0 0 0,0-1 0 0,-1-2 0 0,0 2 128 32,0 1-128-32,-3 0 192 0,2 0-192 0,-3 1 0 15,-1 0 0-15,0 1 0 0,-2-1 0 0,-1 1 0 0,1-1 0 0,-2-1 0 0,-1 2 272 0,-1-2 16 16,0-3 0-16,-3 2 0 15,0 0 16-15,0-3 0 0,-4 1 0 0,-2 2 0 16,1-3-160-16,-4-1-16 0,0 0-128 0,-2-1 192 16,0-1-64-16,-2 0-128 0,0-1 176 0,-1-1-176 15,2 2 224-15,-2-3-64 0,-2 2-16 0,0-2 0 16,2 2-144-16,1-2 0 0,-1 0 0 0,4-2 0 31,1 0-784-31,2-2-96 0</inkml:trace>
  <inkml:trace contextRef="#ctx0" brushRef="#br2" timeOffset="-48118.27">28183 1197 16575 0,'-6'0'1472'0,"3"0"-1168"0,1 0-304 15,2 0 0-15,2 0 320 0,-2 0 16 0,0 0 0 0,0 1 0 0,-2-1 496 0,4 0 112 0,0 3 16 0,-2-3 0 16,0 0 304-16,0 0 64 0,22 0 16 0,-14 2 0 0,2-2 288 0,-2 1 64 0,2 2 16 0,1-1 0 0,0-1-624 0,2 2-112 16,0 1-16-16,1-1-16 0,2 2-736 0,-1-1-208 0,2 0 0 0,1-2 128 31,0 1-1632-16,1-3-320-15,0 0-64 0,1-3-12112 0</inkml:trace>
  <inkml:trace contextRef="#ctx0" brushRef="#br2" timeOffset="-47762.53">28200 1466 35007 0,'1'0'1552'0,"-1"0"320"0,0 0-1488 0,2 0-384 0,1 3 0 0,-1-3 0 15,1 0 352-15,2 1 0 0,2 2 0 0,3-1 0 16,4 2-224-16,0-2-128 0,1 2 160 0,0-2-160 16,2 2 160-16,1-4-160 0,0 0 160 0,1 0-160 31,3 0-608-31,0-2-224 0,2 0-32 0,2 0-14640 0</inkml:trace>
  <inkml:trace contextRef="#ctx0" brushRef="#br2" timeOffset="-46717.19">29645 543 21183 0,'3'-3'1888'0,"-1"2"-1504"0,-1-1-384 0,-1 2 0 0,1 0-992 0,-1-3-272 0,3 2-48 0,-1-2-16 0,2-3 2224 16,1 0 432-16,-1 0 80 0,0-2 32 0,-2 3-384 0,0-1-80 0,2 0-16 0,-1 1 0 15,-1-1 0-15,1-3 0 0,-1 3 0 0,-1-1 0 16,1 0-32-16,-2-1-16 0,0 0 0 0,0-3 0 0,0 1-32 0,-2 0-16 16,0 1 0-16,-1 0 0 0,0-3-464 0,-1 2-80 31,-1 0-32-31,-1 0 0 0,0 1-32 0,-2 1-16 15,-2 3 0-15,-1-2 0 0,-4 1-64 0,-1 4-16 0,-1-2 0 0,-2 4 0 16,-2 4-160-16,0-2-144 0,-1 2 144 0,0 0-208 0,1 2 208 0,0 3 0 16,2-2 0-1,1 4 0-15,-1-1 0 0,2 2 0 0,1 2 0 0,0-2 0 16,2 1 0-16,1 0 0 0,0 2 0 0,1-3 160 16,2 5 96-16,-1-4 0 0,-2 6 16 0,2-3 0 0,-1 5-16 0,1-1-16 15,0 1 0-15,-2 2 0 16,1 4-64-16,1-1-16 0,0 5 0 0,0 1 0 0,1 0 0 0,0 3 0 15,1-4 0-15,2 4 0 0,-1-3-160 0,2-1 160 16,1-2-160-16,1 2 160 16,1-1-160-16,0 1 0 0,1 0 0 0,-1-1 0 15,2 3 0-15,-1-1 0 0,-1 0 0 0,1 0 128 0,0 2-128 0,1-5 128 16,0 2-128-16,0-5 128 0,-1-1 32 0,2 0 0 0,-1-2 0 0,0 1 0 16,0-2-160-16,-1 4 0 0,0-1 0 0,0 1 0 15,-1-2 0-15,-2 2 0 16,1-1-160-16,-1 1 160 0,-1 3 0 15,1-2 0-15,-2 0 0 0,-1 0 0 0,1-1 0 0,-2-1 0 16,2 0 0-16,1-3 0 0,0-5 0 0,1 0 0 0,0 0 0 16,1-1 160-16,0 0-160 0,1-4 0 15,0 2 0-15,-1-2 0 0,2 0 0 0,-2 1 0 16,1-1 0-16,-1 0 0 0,-1-2 0 0,0 3 0 16,0-3 0-16,-1-2 0 0,0 2 0 0,-2-4 0 15,1 4 0-15,-3-4 0 0,0 1 208 0,-2-1-32 0,-1-2-16 0,-3-2 0 0,-1 2-160 0,-3-4 0 16,-1 0-160-16,-2 0 160 15,-3-4-368-15,-3 2 32 16,2-5 0-16,-1 1 0 16,-2-4-384-16,0 0-80 0,0-2-16 0,5 2-10704 0,2-2-2160 15</inkml:trace>
  <inkml:trace contextRef="#ctx0" brushRef="#br2" timeOffset="-46044.97">28693 2607 30399 0,'0'-5'2704'0,"1"1"-2160"0,0 4-544 0,2-3 0 0,-1 2 1024 0,2 1 80 0,1-5 32 16,1 0 0-16,7-1-832 0,1-3-176 0,6 1-128 0,-1 0 192 0,2 5 0 0,0-3 16 0,2 3 0 0,1-1 0 0,-1 2 304 0,2 2 64 0,1 0 16 0,-3 2 0 15,1-2-384-15,-4 2-80 0,-3 0 0 0,0-2-128 16,-1 3 256-16,-2-3-48 0,0 1-16 0,-4 1 0 15,-1-2 0-15,-1 0-16 0,-3 3 0 0,0-3 0 16,-3 0 64-16,-1 1 16 0,-1-1 0 0,-2 2 0 16,-1 1-112-16,-1-2-16 0,-3 3 0 0,0 1 0 0,-3 1-128 15,-2 0 0-15,-1 2 0 0,-3 0 0 0,0 2 0 0,-1 0 0 16,-2 0-192-16,1 1 192 0,-1-1-432 0,1 2 48 16,-2 1 0-16,1-3 0 0,1 2 256 0,0 2 128 15,4-2-128-15,-2-2 128 16,2 2 0-16,0 3 0 0,3-1 0 0,-1 0 0 0,2 2 256 15,1-2 48-15,2 1 0 0,1-1 0 0,2-2 16 0,2 0 16 16,4 1 0-16,2-3 0 0,1-1-80 0,2 1-32 16,4 1 0-16,0-3 0 0,4 1-224 0,2-3 144 15,3 0-144-15,1 0 128 0,3 1-128 0,3-3-176 16,1 2 48-16,1-1 0 0,2 2-208 0,0 0-48 16,0-1 0-16,-2 3-17840 15</inkml:trace>
  <inkml:trace contextRef="#ctx0" brushRef="#br2" timeOffset="-43211.24">29612 1345 19343 0,'0'0'1728'0,"1"0"-1392"0,1 0-336 0,0 0 0 0,-1 0 288 0,0 1-16 0,2-1 0 0,0 3 0 0,2-3 112 0,1 2 32 0,-2 0 0 0,0 0 0 0,0-1 496 0,-2 2 112 0,-1-1 0 16,2 2 16-16,-1-1 160 0,-1 3 16 0,2-3 16 0,-1 5 0 0,0 0-272 0,-1 1-48 0,1 3-16 0,0 2 0 15,-2 2-240-15,1 3-48 0,-1 1-16 0,0 4 0 0,0 2-256 16,-3 3-48-16,2-1-16 0,-3 3 0 15,1 0-272-15,-2 4 0 0,0-2 128 0,-1 2-128 16,-1-1 0-16,-1 0 0 0,2-5 0 0,-2 2 0 16,1-2-416-16,1-3-144 0,-2-2-16 0,2 1-9872 15,1-5-1968-15</inkml:trace>
  <inkml:trace contextRef="#ctx0" brushRef="#br2" timeOffset="-42469.11">29654 1282 11055 0,'-2'0'976'0,"2"0"-784"0,2 0-192 16,-2 0 0-16,1 0 704 0,-1-2 80 15,1 2 32-15,0-3 0 0,1 2 208 0,0-3 64 0,-1 2 0 0,2-2 0 0,-2-1 48 0,2 1 16 0,-1-2 0 0,1 3 0 0,-1-4 384 0,2 1 96 16,-1 0 16-16,2-3 0 0,0 2-480 0,1-2-80 0,1 2-32 0,-1-3 0 16,3 1-592-16,-2-1-112 0,2 1-32 0,-2 0 0 15,3-1-80-15,-1 0-32 0,0 1 0 0,-1 1 0 16,3 0-208-16,0 2 176 0,0 0-176 0,2-3 160 0,-2 6 224 0,1-5 64 0,0 3 0 0,1 2 0 16,-1-4-256-16,1 4-64 0,-4-1 0 0,1 3 0 15,0 1 224-15,-2 2 32 0,-2 2 16 16,0 2 0-16,-2-1-272 15,-1 2-128-15,1 3 128 0,0 1-128 0,-2 6 0 16,1-1 0-16,-1 2 0 0,1 2 0 0,-2 1-176 0,0 1 176 16,-1 0-128-16,0 1 128 0,1 0-192 0,-1 1 64 15,-1-1 0-15,1-1 0 0,-1 0-208 16,0-3-48-16,-2 2 0 0,0-5 0 0,-2 0 384 0,-2 1 0 16,0-1-144-16,-2-4 144 0,-1 0 0 0,1-2 0 15,-3-4 0-15,1 1 0 0,-1-1 208 0,-3-2 0 16,-2-1 0-16,-2 0 0 0,-3-3-208 0,-3 0 0 15,-1-3 0-15,-1 2 0 16,0-4-1024-16,-2 0-128 0,0 0-48 0,-3-1 0 16,3 0-288-16,1 0-64 0,1 1-16 0,-1-2-6896 0,2 1-1392 15</inkml:trace>
  <inkml:trace contextRef="#ctx0" brushRef="#br2" timeOffset="-41740.59">30665 717 20271 0,'-1'-2'1792'0,"0"2"-1424"0,1 0-368 0,0 0 0 0,0 2 1344 0,-1-2 208 0,-1 0 48 0,0 3 0 15,-2-2-832-15,-2 1-176 0,-3 2-16 0,-2 1-16 0,0 1 16 0,-4 1 0 0,0 0 0 0,-2 1 0 0,-3 2-320 0,-2 0-64 0,-2 2-16 0,0 2 0 31,-3 3-32-31,-1 3 0 0,0-1 0 0,-3 3 0 0,0 1-16 0,0 5 0 16,1 0 0-16,3-2 0 0,1 5 384 0,2 1 80 0,0 7 16 16,1 0 0-16,2 1 176 0,2 3 48 0,3 1 0 0,4-3 0 15,2 1-256-15,2-2-64 0,6-2 0 0,2-2 0 16,2-1-128-16,3-2-16 16,3-4-16-16,0-4 0 0,5 1-352 0,0 2 0 0,3-5 0 0,0 2 128 0,2-5-128 15,-2 1 0-15,1-3 0 0,0-2 0 31,1 4-752-31,-1 1-160 0,3 1-48 0,1 4-10336 0,2-3-2080 0</inkml:trace>
  <inkml:trace contextRef="#ctx0" brushRef="#br2" timeOffset="-40496.26">30535 1152 22111 0,'-6'-5'1968'0,"3"4"-1584"0,0-1-384 0,2 2 0 16,1 0 1344-16,1 0 192 0,-1 0 48 0,1 0 0 0,-1 0-32 0,2 0 0 0,-1 0 0 15,-1 0 0-15,0 0-96 0,0 0-32 0,0 0 0 0,0 0 0 0,24 2-704 0,-15-2-144 0,0 0-16 0,1 0-16 0,1 1-352 0,0 2-64 16,3-3 0-16,-2 0-128 0,3 2 144 0,1-2-144 15,-1 2 0-15,1-2 144 0,-1 2-144 0,-2-2 0 16,2 0 0-16,-3 3 128 0,0-3-128 0,-4 3 0 16,0-2 0-16,-5 2 0 0,1-1 0 0,-3 2 0 0,-2 0 0 0,-1 1 0 15,-3 1 0-15,-3-1 0 0,0 4 0 0,-5-1 0 16,1 0-208-16,-4 2 16 0,-2 1 16 0,0 2 0 31,-1 0-192-31,0-1-32 0,-1 0-16 0,1-1 0 16,4 2 240-16,-1-2 176 0,1-1-208 0,1 0 80 0,1-2 128 0,1 0 0 0,2 1 0 0,0-6 0 15,3 3 208-15,0 1 32 0,3-1 0 0,0-3 0 0,1 4 32 16,2-5 16-16,0 4 0 0,1-2 0 0,0 2-128 0,1 0-32 16,0 1 0-16,1-1 0 15,0 0-128-15,1 1 0 0,-1 0 0 0,0 1 0 16,2 0 0-16,0-2 0 0,1 2 0 16,0-1 0-16,0 0-256 0,2-1-96 0,1 0-16 0,0 1 0 15,1-1-272-15,1-2-64 16,1-1-16-16,2 2 0 15,1-4-752-15,1 2-160 0,1-1-32 0,3-2-8304 0,2 2-1664 0</inkml:trace>
  <inkml:trace contextRef="#ctx0" brushRef="#br2" timeOffset="-39940.41">31056 720 20271 0,'-5'0'1792'0,"0"0"-1424"0,1 0-368 0,2 0 0 0,2 1 2944 0,0-1 512 0,0 2 96 15,-1-2 32-15,-1 4-1488 0,0 1-304 0,1 1-48 0,-2 1-16 0,2 2-944 0,1-1-192 0,1 1-32 0,0 3-16 0,3 0-384 0,0 2-160 0,2-2 128 0,0 4-128 16,0 0 144-16,3 3-144 0,1-1 160 0,1 4-160 16,0 1 192-16,2-1-48 0,1 3-16 0,-1-3 0 15,-1 1-128-15,1 2 0 0,0 4 0 0,-3 2 0 16,-1-2 0-16,-3 5 0 0,-2 0 0 16,-4 1 0-16,-2 1 0 0,-1-2 0 0,-2-2 0 0,-3-1 0 0,1-2 0 15,-1-3 0-15,1-1 0 0,0-1 0 16,-2 2 0-16,0-3 0 0,2 1 0 0,-2-4 0 0,2 1 0 15,-3-4 0-15,-1 1 0 0,0-2 0 0,-2-3 0 16,1 0 0-16,-2-5 0 0,1 2 0 0,-1-4 0 16,-1-2-176-16,0-1 176 0,-1-3-192 15,0 0-592-15,-1-5-128 0,-2 1-32 16,1 0-16752-16</inkml:trace>
  <inkml:trace contextRef="#ctx0" brushRef="#br3" timeOffset="-26022.27">26484 713 25791 0,'2'-6'2304'0,"-2"2"-1856"0,0 2-448 0,0 0 0 0,0 0 960 0,1-3 112 0,-2 2 16 0,-2-5 0 0,0-4 32 0,-4-1 16 16,-1-1 0-16,-3 0 0 0,-2 2-240 0,0-2-64 0,-2 3 0 0,-1 1 0 0,0 0-432 0,-2-2-80 0,2 3-32 0,3-1 0 15,-2 3 64-15,2-2 16 0,3-1 0 0,1 2 0 16,1 0-192-16,2 2-48 0,0 0 0 0,1 2 0 16,1 2-128-16,0 2 128 0,2 0-128 0,-2 2 128 0,-1-1-128 15,2 3 0-15,-2 2 0 0,-2 0 0 16,1 6 0-16,-1-3 0 0,-1 5 0 0,0 2 0 0,0-1 0 16,1 1 0-16,0 4 0 0,0 3 0 0,1 0 240 15,2 3-48-15,1-2 0 0,0 6 0 0,2 1-192 16,0 0 0-16,-2 3 0 0,2-1 0 0,0-1 0 15,-3 2 0-15,2-3 0 0,-2 4 0 0,0-3 0 0,-1 3 0 16,0 3 0-16,-1-1 0 0,-1 5 176 0,-1-4-176 16,-2 3 192-16,2-2-192 0,-1-2 256 0,-1-6-48 15,4-4-16-15,-3-4 0 0,1 3-192 0,-2-6 0 16,0-1 0-16,1-1 0 0,2-4 160 0,-2-3-16 16,3-1 0-16,-1 0 0 0,2-7-144 0,0 0 0 0,-1-1 0 0,-1-2-12480 31,1-2-2512-31</inkml:trace>
  <inkml:trace contextRef="#ctx0" brushRef="#br3" timeOffset="-25726.9">25710 1327 39615 0,'9'-6'1760'0,"-3"2"352"0,0 1-1680 16,1 1-432-16,-1 1 0 0,-1 1 0 0,1-3 304 0,4 1-32 0,7-3 0 16,7 0 0-16,3-3 176 0,1 2 48 0,-1 1 0 0,-2 0 0 0,0 3-208 0,-3-2-32 0,0-1-16 0,1 4 0 0,-4-2-240 0,2 0 0 0,-2 0 0 0,1 0 0 0,0 0 0 0,-1-1-160 15,4 1 32-15,-2-4 0 0,0 1 128 0,0-2 0 16,0 0-144-16,0 0 144 0,0-1-288 0,1 1 16 15,-1-4 0-15,1 2 0 16,1-2-416-16,-2-1-80 0,-3 4 0 0,1-4-16960 0</inkml:trace>
  <inkml:trace contextRef="#ctx0" brushRef="#br3" timeOffset="-25251.56">26853 624 37775 0,'-10'0'1664'0,"3"0"368"0,2 2-1632 0,1-2-400 0,3 2 0 0,1-2 0 15,0 0 160-15,-1 0-160 0,-2 0 192 0,-1 1-192 16,2 2 176-16,-2-1-176 0,0-1 160 0,1 2-160 0,-2 1 0 0,1 1 128 0,-1 2-128 0,-1 2 0 16,-1 1 0-16,-2 3 0 0,0 4 0 0,-3 3 0 15,-1 2 592 1,-3 4 32-16,0 3 0 0,-2 2 0 0,-1 1-208 15,2 1-32-15,-2 0-16 0,3-3 0 0,0 5-224 0,0 1-144 0,1 1 192 0,0 3-192 16,-1 7 128-16,-1 0-128 0,2 3 0 0,-1-3 0 16,3 0 0-16,0-5 0 0,2-3 0 0,2 0 0 15,1-3 0-15,3 1 0 0,1-2 0 0,3-3 0 16,1-4 0-16,1-2 0 0,4-3 0 0,0-5 0 0,2-2 0 16,2-1 0-16,1-5-176 0,1-1 176 31,3-2-656-31,1-3-32 0,2-2 0 0,3-2 0 15,2 0-2976-15,1 0-608 0</inkml:trace>
  <inkml:trace contextRef="#ctx0" brushRef="#br3" timeOffset="-24912.7">27155 1248 11967 0,'-4'0'1072'0,"0"0"-864"0,1 0-208 0,1 0 0 15,1 0 5696-15,1 0 1088 0,0 1 208 0,-2-1 48 0,-2 2-4704 0,-1-2-944 0,-1 3-192 0,-3 3-48 0,-1-2-528 0,0 3-112 0,-1 2-32 0,-1 3 0 0,-3 2-480 16,0 3 0-16,-1-1 0 0,-1 4 0 0,-1-2 0 0,0 2 0 0,-1 1 0 0,1-2 0 16,0 1-192-16,-1 2 192 15,0-4-192-15,3 1 192 16,2-5-608-16,1-2-16 0,-2 0 0 0,1 1-11648 16,1-4-2320-16</inkml:trace>
  <inkml:trace contextRef="#ctx0" brushRef="#br3" timeOffset="-24694.27">26833 1272 36623 0,'-2'10'800'0,"-1"-6"160"0,1 2 48 0,2-3 32 15,1 0-832-15,0 1-208 0,2 0 0 0,0 2 0 0,4 5 448 0,0 0 32 0,0 6 16 0,3 0 0 16,0 0 80-16,0 0 32 0,2-1 0 0,1 3 0 15,0-3-304-15,1 0-64 0,1 2-16 0,-2-1 0 16,2 1-224-16,0-2 0 0,-1 0 128 0,-2-3-128 16,0-1 0-16,1-1-192 0,0 0 48 0,1-1-12080 15,0-4-2400-15</inkml:trace>
  <inkml:trace contextRef="#ctx0" brushRef="#br3" timeOffset="-24296.87">27209 800 33167 0,'1'-1'1472'0,"2"1"304"16,-1 0-1424-16,1 0-352 0,-1 0 0 0,-1 1 0 0,2 1 560 0,1-2 32 0,2 4 16 0,1 1 0 15,2 5 544-15,0 0 128 0,-2 5 0 0,0 1 16 16,0 0-720-16,0 2-128 0,0 2-48 0,1 1 0 16,-1 3-80-16,2 3-32 0,0-4 0 0,0 5 0 15,1 0-48-15,3 2-16 0,0 3 0 0,2 0 0 16,4 5-96-16,-1-1 0 0,2-3-128 0,0 2 192 0,0-4-192 15,-3-1 0-15,-2-2 0 0,-2-1 0 0,0 1 0 16,-3 1 0-16,-3-1 0 0,-1-1 0 0,-3 2 0 0,-3 1 0 16,-3-3 0-16,-4 1 0 0,-2-3 0 0,-6-1 0 15,-2 0 0-15,-7 0 0 0,-1-3 0 0,-5-1-160 16,-4-1 32-16,-3-4-12752 16,-1-1-2544-16</inkml:trace>
  <inkml:trace contextRef="#ctx0" brushRef="#br3" timeOffset="-23277.34">32089 634 6447 0,'-4'0'576'0,"0"-2"-576"0,2 0 0 0,0 2 0 0,2 0 6096 0,2 0 1120 0,-1 0 208 0,-1-1 64 16,0 0-5888-16,1 1-1184 0,0-4-224 0,-1 4-64 15,0 0 0-15,0 0-128 0,9-24 192 0,-7 17-64 0,2-2-128 0,0-1 0 0,-2-2 0 0,0 3 0 0,-1-1-176 0,-1-3 176 0,0 3-128 16,-3-2 128-16,1 0 512 0,-3 2 192 0,0 0 48 0,-1-1 0 0,-2 3 160 0,0 2 48 16,-1 0 0-16,-3 4 0 0,-1 0-576 0,0 2-96 15,-1 4-32-15,-2-2 0 0,0 5-256 0,0-1 0 16,0 4 0-16,0 0 0 0,2 0 0 16,-2 4 0-16,0 2 0 0,0 3 0 0,0 3 0 15,-1 2 0-15,-1 3 208 0,0 1-64 0,-2 5-16 0,-1 1-128 16,-3 7 192-16,1 1-64 0,1 1-128 0,-2-1 160 15,2 2-160-15,2-6 160 0,3 0-160 0,1 1 0 16,1 1 0-16,2 1 128 0,6-4-128 0,0-1 0 16,3 1 144-16,3-2-144 0,1-3 192 0,2 0-16 15,1-5-16-15,2-1 0 0,0-6-160 0,-1 1 0 0,3-2 0 0,-2 1-176 16,0-4-112-16,0 0-32 0,-2-1 0 0,1-3 0 31,-2-2-1088-31,1 0-208 0</inkml:trace>
  <inkml:trace contextRef="#ctx0" brushRef="#br3" timeOffset="-23041.19">31458 1128 43311 0,'-5'0'1920'0,"1"0"384"0,1 2-1840 0,3-2-464 0,1 0 0 0,1 0 0 0,1 0 0 0,-1 0-288 16,2 0 32-16,3 0 16 0,2 0 576 0,2-2 112 16,3-2 32-16,2 1 0 0,0-3-304 0,1 3-176 15,3-2 192-15,1 1-192 0,2 0-176 0,2 2-144 16,1 0-16-16,3 0-19104 0</inkml:trace>
  <inkml:trace contextRef="#ctx0" brushRef="#br3" timeOffset="-22708.91">32595 457 43311 0,'-7'0'3840'0,"1"3"-3072"0,2 1-608 0,2-1-160 16,-1-3-560-16,0 3-144 0,-4 3-16 0,-5 0-16 16,-7 8 864-16,-4 1 192 0,-3 7 16 0,-4 0 16 0,1 4-144 0,-2 5-16 15,0 4-16-15,-1 3 0 0,-1 4-176 16,1 1 0-16,0 4 0 0,0 1 0 16,2-1 128-16,1 0-128 0,1 4 192 0,4 0-64 0,1 1 64 15,5-2 16-15,4 2 0 0,2-3 0 0,5-5-208 0,4-1 144 16,1-4-144-16,3-5 128 15,1-1 0-15,3-3 0 0,4-1 0 0,2-1 0 0,3 1-128 0,2-6 0 16,4 0 0-16,2-5-176 16,2 3-464-16,4-7-112 0,1-2-16 0,4 0-11856 0,2-4-2384 0</inkml:trace>
  <inkml:trace contextRef="#ctx0" brushRef="#br3" timeOffset="-22429.51">32926 1042 34095 0,'-10'0'3024'0,"2"0"-2416"0,2 3-480 0,1-3-128 0,3 1 1568 15,-1 1 288-15,0 0 64 0,-4 0 16 16,-3 7-1072-16,-4-3-224 0,-5 4-32 15,-6 2-16-15,2 4-32 0,-4 0-16 0,1 3 0 0,-3 3 0 0,1 0-400 0,-2 3-144 16,2 1 0-16,0 3 144 16,1-5-144-16,3 2 0 0,0-1 0 0,3-3 0 15,2-2-176-15,2-1-16 0,1-1 0 0,1-2 0 16,4-2-688-16,0-3-144 16,2-1-16-16,3-4-17712 0</inkml:trace>
  <inkml:trace contextRef="#ctx0" brushRef="#br3" timeOffset="-22256.11">32502 1118 43311 0,'-5'3'1920'0,"2"4"384"0,3-1-1840 0,3 0-464 0,3 0 0 0,-1 0 0 0,1 1 192 16,3 2-64-16,4 10-128 0,7 3 192 0,3 4-192 0,5 0 0 15,-2 3 0-15,0-5-160 16,-2 1-384-16,-1-6-80 0,-1 0-16 0,-1-3 0 15,-4-1-2048-15,-1-1-400 0</inkml:trace>
  <inkml:trace contextRef="#ctx0" brushRef="#br3" timeOffset="-21853.24">32995 372 31263 0,'-10'-2'688'0,"3"0"144"0,2 0 16 0,2 2 48 0,3 0-720 0,0 2-176 0,0-2 0 0,1 2 0 0,-1 3 1152 0,3-2 208 0,-1 7 48 0,5 0 0 16,0 5-112-16,3 1-16 0,1 2 0 0,3 5 0 15,2 3-704-15,1 2-160 0,3 7-32 0,0-1 0 16,1 7-96-16,-2 0-32 16,2 1 0-16,-1 3 0 15,1-1-80-15,-2 2-32 0,-2-4 0 0,-1-1 0 0,-1-3 112 16,-3-1 0-16,-3-7 16 0,0 7 0 0,-2 1 80 16,-3 6 16-16,-4 0 0 0,-3 1 0 0,-4 2-112 15,-3-5 0-15,-5-2-16 0,-3-3 0 0,-5 2-240 0,-1-5 0 16,-1-1 0-16,-5 1 0 0,-1 1 0 15,-2-1-128-15,-2-1-16 0,3-1 0 16,4-1-400-16,-2-2-80 0,0 0-16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6T18:08:12.0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24495 530 7359 0,'-1'3'656'0,"-1"1"-528"0,1-2-128 0,0-2 0 16,0 0 400-16,-1 0 48 0,1 1 16 0,-3 2 0 15,1-1 928-15,-2 2 176 0,0-3 32 0,0 2 16 16,1-1 112-16,1-2 0 0,1 1 16 0,0-2 0 16,-1 1-576-16,2-2-112 0,0-1-32 0,0 2 0 15,-1-2-144-15,1 1-48 0,-1 1 0 0,-2-2 0 0,-1 2-368 0,-1 1-80 16,0 0 0-16,-2 0-16 0,0 0 240 0,-2 1 48 15,-1 2 16-15,-1-2 0 0,0 0 32 0,0 3 16 16,-1-3 0-16,1 2 0 0,1-3 272 16,0 0 48-16,1 0 16 0,-1 0 0 0,2 0-368 0,0-3-80 15,1 2-16-15,-1 1 0 0,-1-4-272 0,2 3-64 16,-2 0-16-16,0-3 0 0,0 2-112 16,0-1-128-16,-1 2 176 0,-2-2-176 0,2 0 240 0,-1 0-64 15,0 1-16-15,-2 0 0 0,0 0-160 0,0 1 0 16,-1-1 144-16,0 2-144 0,-2 0 0 0,0 0 0 15,3 0 0-15,-1 0 0 0,0 0 0 0,-1 0 0 0,2 0 0 16,1 0 0-16,-1-1 0 0,0-1 0 0,2 1 0 16,-1-2 0-16,0-1 0 0,0 2 0 0,-1-2 0 15,0-2 0 1,0 1-256-16,-1 0-128 0,1 0-32 0,-2-1 0 0,1 2 880 0,0 1 176 0,-1-2 48 0,1 3 0 16,2 0-544-16,-1 1-144 0,1 1 0 0,-1 1 0 15,0 1 0-15,1 0 0 0,-1 3 0 0,2-4 0 16,-1 4 0-16,2-2 144 0,3 0-144 15,-1 1 0-15,3-2 0 0,1 2 0 0,1-3 0 0,0 2 0 0,3-1 0 16,0-1 0-16,1 2 0 0,0-1 0 16,0-2 0-16,1 1 0 0,0 2 0 0,2-3 0 15,-2 2 208-15,2-2-64 0,-2 2-16 0,1 0 0 0,0-2-128 0,0 3 0 16,1-3 0-16,-2 1 0 0,1 1 0 0,1-1 0 16,-1 4 0-16,1-3 0 0,-2 3 0 0,1-2 0 15,0 1 0-15,-2 1 0 0,0 0 0 0,0 0 0 16,0 1 0-16,-2-2 0 0,2 2 0 0,-1 0 0 15,1 0 0-15,-1 1 0 0,1-1 256 0,0 0 32 16,0 4 0-16,1-4 0 0,0 4-288 0,1-2 0 16,-1 4 0-16,0 0 0 0,2 0 0 0,-2 3 0 0,0-1 0 15,-1 2 0-15,1 2 0 0,-2 2 0 0,1 1 0 16,-2 1 0-16,-1-2 0 0,1-1 192 0,-1 2-64 16,-2-5-128-16,1 0 0 0,1 3 0 0,-2 0 0 0,1 0 0 31,-1 3 0-31,1-2 0 0,1 1-160 0,-1 1 160 0,0 7 0 15,-1 5 0-15,0 7 0 0,2-3 0 0,-1 1 0 0,2-5 0 0,2-1 0 0,0-6 0 16,1-4 0-16,0-2 0 0,1-1 144 0,0-1-16 16,-1-1-128-16,0-2 0 0,0 3 0 0,-1-2-128 0,0 2 128 15,-1-1 0 1,0 1-144-16,0-3 144 0,-1 0 0 0,0-3 0 0,0 5 0 0,-1-5 0 16,1 2 0-16,-2-1 0 0,0 1 0 0,0-2 0 0,1 0 0 15,-1-1 0 1,2 0 0-16,-2 1 0 0,0 3 0 0,0-4 0 0,2 4 0 15,-2-3 0-15,2 0 0 0,-1-3 0 0,1 2 128 0,1-3-128 0,-1-1 0 0,1 0 0 16,1-2 0-16,-1-2-176 0,1 0 176 0,0-2 128 16,0 1-128-16,0 0 176 0,0-3 48 0,0 2 16 31,0-1 0-31,0 0 0 0,-1-1-240 0,-1 3 0 0,2-3 0 0,-1 0 0 0,0 0 0 0,-2 0 0 16,3 0 0-16,0 0 0 0,0 0 0 0,0 0 0 0,-19 0 0 15,14 0 0 1,1 1 0-16,-1 1 0 0,1-2 0 0,1 3 0 15,0-3 0-15,2 0 0 0,0 0 0 0,-1 0 0 16,4 0 0-16,-2-3 0 0,2 3 0 0,-1-2 0 16,1 1 0-16,0-3 0 0,1 3 0 0,-3 1 0 15,0 0 0-15,0 0 0 0,0 0 0 0,0 0 0 16,0 0 0-16,0 0 0 0,0 0 0 0,19-5 0 16,-16 5 0-16,1 0 0 0,-1 0 0 0,1 0 0 0,1 0 160 15,0-3-16-15,1 3 0 0,0-2 0 0,2 2 96 16,0-1 16-16,2 1 0 0,1 0 0 0,2 0-256 0,2 0 0 15,2 0 0-15,3 0 0 0,1 1 0 0,2 1 0 16,3-2 0-16,0 3 0 0,0-2 0 0,0 1 0 16,0-2 0-16,-2 0-160 0,-2 0 160 0,0-2 0 15,0 1 0-15,1-2 0 0,-1 0 0 0,0 0 0 16,0-1 0-16,2 2 0 0,-2-2 0 0,-1 2 0 16,0-1 128-16,0 2-128 0,-1 1 0 0,0 0 0 15,1 0 0-15,-1 0 0 0,-1 0 0 0,1 1 0 16,-1 2 0-16,-1-1-128 0,-2-1 128 0,-2 2 0 0,-2-1 0 15,-1 2 0-15,-2-1 0 0,-2 0 0 0,1 1 0 16,-3 0 128-16,-1 1-128 0,0-2 0 0,-1 1 0 0,1 1-128 16,-2-5 128-16,2 4 0 0,-2-2 0 0,2-2 0 15,0 1 0-15,-1 2 0 0,2-3 0 0,0 0 0 16,1-3 0-16,-1 2 0 0,3-1 0 0,-1 2-128 16,1-4-112-16,0 2-16 0,1-1 0 0,1-1 0 15,1 2 64-15,-1-2 16 0,2 2 0 0,-2-2 0 16,0 0-160-16,0 2-48 0,-1-2 0 0,-2 2 0 15,-2 0-416-15,-1 0-96 0,-3 2 0 0,-1-4-16 16</inkml:trace>
  <inkml:trace contextRef="#ctx0" brushRef="#br0" timeOffset="1370.42">23783 477 7359 0,'1'3'656'0,"0"-3"-528"0,0 0-128 0,-1 0 0 0,2-3 0 0,-1 3 0 0,1 3 0 0,1-3 0 0,-1 0 1056 0,1 0 176 16,-1 0 48-16,1 0 0 0,-1 0-128 0,-1 0 0 15,1 0-16-15,0 0 0 0,-1 0 32 0,1-3 16 16,0 2 0-16,-1-2 0 0,2 3-208 0,-1-2-32 15,1 1-16-15,-1-2 0 0,2 3-384 0,-2-2-80 16,2 1-16-16,-2 1 0 0,0 0-144 0,0 0-48 0,-2 0 0 16,1 1 0-16,-1 1 544 0,-1 2 96 0,-1 1 32 0,-1-1 0 15,0 2-144-15,-2 0-16 0,-2 0-16 0,1 0 0 16,0 2-48-16,-1 0-16 0,0 2 0 0,1-1 0 31,0-2-48-31,0 2-16 0,2-3 0 0,-1 2 0 16,3 0-176-16,-2 0-48 0,2 0 0 0,0 0 0 0,1 0-96 0,0-1-32 0,2 1 0 0,-1 0 0 15,1 0-80-15,2-1 0 0,1 0-16 0,-1 2 0 16,1-2 0-16,0 2 0 0,1 1 0 0,-2 0 0 0,2 1-48 0,0 0-128 31,-1 1 192-31,0 3-64 0,-1 1-128 0,-1-2 160 16,-1 3-160-16,-1 0 160 0,0 4-160 0,-1-2 160 16,-2-2-160-16,1 4 160 0,-1-4-160 0,-1 2 0 15,2 0 0-15,-1-1 0 0,0 1 0 0,0-2 0 16,1 0 0-16,-1-1 0 0,1-2 0 0,1 1 0 15,-2 1 128-15,1-2-128 0,-1 0 176 0,1 2 0 16,1-3 0-16,-1 0 0 0,4 2-48 0,-4-1 0 16,4 1 0-16,-2-2 0 0,1 2-128 0,0-1 0 15,0 1 144-15,0-3-144 0,1 2 0 0,-1-2 0 0,0 0 0 16,-1 1 0-16,0-3 0 0,0-1 0 0,0 1 0 16,-1 1 0-16,1-1 0 0,-1-2 0 0,-1 3 0 15,1-1 0-15,0 0 0 0,-1 2 0 0,0-2 0 0,0 2 0 16,1 1 0-16,-2-3 0 0,2-1 0 0,0 1 0 15,-1 1 0-15,1-1 0 0,1 0 0 0,0-1 0 16,-1 1 0-16,1 0 128 0,-1-2-128 0,1-1 0 16,-2 0 176-16,2 2-48 0,-2-3 0 0,1 1 0 0,-1 2-128 15,0-3 0-15,0 1 0 0,-1 2 0 0,1 1 0 16,-2-1 0-16,1 1 0 0,0-1 0 0,1 0 0 16,0-1 0-16,2 0 0 0,0-2 0 0,0 1 0 15,1-1 0-15,0-3 0 0,1 1 0 0,0 0 0 0,1 1 0 16,-2-4 0-16,1 2 0 0,1-1 0 0,-1-1 0 15,1 2 0-15,-2-3 0 0,0 1 0 16,0 0 0-16,2 0 0 0,-2 2 0 0,0-3 0 16,1 1 0-16,-1 2 0 0,-1-3 0 0,1 2 0 0,0-1 0 15,-1 4 0-15,0-1 0 0,0-2 0 0,0 2 0 16,0 0 0-16,-1 2 0 0,0-3 0 0,0 0 0 16,-1 0 0-16,0 0 0 0,1 0 0 0,-1 1 0 15,0-4 0-15,1 2 0 0,0-1 0 0,1 2 0 16,-2-3 0-16,2 0 0 0,0 0 0 0,0-3 0 15,0 1 0-15,0 2 0 0,0 0-288 0,0 0-32 0,6-17-16 16,-3 8 0 0,-1 1-208-16,0 0-32 0,0-2-16 0,1 0-17648 0</inkml:trace>
  <inkml:trace contextRef="#ctx0" brushRef="#br0" timeOffset="2099.79">23899 1140 11967 0,'-5'-3'1072'0,"1"3"-864"0,2 0-208 0,0 0 0 0,2 0 880 16,-1 0 128-16,0 0 16 0,-3-2 16 0,-2 2 752 16,0-1 128-1,0-2 48-15,0 2 0 0,1-1-1088 0,1 2-224 0,3-4-32 0,-2 4-16 16,2-3-256-16,1 3-48 0,0 0-16 0,0 0 0 0,1 0-96 0,0 0 0 15,1 0-16-15,-1 3 0 0,-1-3 560 0,0 0 112 16,0 0 32-16,0 0 0 16,0 0 208-16,0 0 64 0,11 20 0 0,-11-18 0 0,0 2-144 0,0-2-32 15,0 2 0-15,-1-1 0 0,0 0-368 0,-1-2-80 0,1 2-16 0,0-3 0 16,1 2-288-16,0-2-64 16,0 0-16-16,1 0 0 0,2-2-144 0,0-1 0 15,1 2 0-15,2-2 0 0,2 0 0 0,0-1 0 16,3 2 0-16,3-1 0 0,1 0 208 0,2-1-32 0,0 1-16 0,2 1 0 15,0 1-160-15,0-2 0 0,2 2 0 16,2-1-176-16,-1 2 176 0,0-4 0 0,-1 4 0 0,-1-3 0 31,0 1 0-31,-3 1 0 0,0-2 0 0,-1 0 0 0,0 3 0 16,-2-3 0-16,0-1 0 0,-2 4 0 0,0-2 0 0,0 1 0 16,-3 1 0-16,0 0 0 0,-2 0-192 0,1 0 32 15,-3 1 16-15,-1 1 0 16,-1 2-1776-16,-1 2-368 0,-1 0-64 0,-2 3-16 0</inkml:trace>
  <inkml:trace contextRef="#ctx0" brushRef="#br0" timeOffset="6306.8">1547 9367 5519 0,'1'-4'496'0,"2"1"-496"0,-2 0 0 16,0 2 0-16,0-2 0 0,2 1-160 0,1-2 0 0,0-6 0 31,3 2-256-31,0-2-48 0,-2 0-16 0,-1 4 0 0,-2 0 480 0,-1 3 0 0,-1 2 128 0,-1-2-128 16,0 6 976-16,0-3 96 0,-2 0 16 0,1 0 0 15,-1 0 672-15,0 0 144 16,0 1 16-16,1 2 16 0,-2-1 64 0,0-2 16 0,2 1 0 0,-1 2 0 16,2-3-1264-16,-3 2-256 0,2-2-48 0,-3 0-16 15,1 1-432-15,-2-1 0 0,0 3 0 0,-3-3 0 0,-1 2 0 0,-1 0 0 16,-1 0 0-16,-2 2 0 0,2-2 576 0,-4 0 16 16,0 0 16-16,-3 0 0 0,2 2 560 0,-2-1 112 15,-1 0 32-15,1 4 0 0,-1-1-448 16,0 0-96-16,2 0 0 0,-2 2-16 0,0 0-464 0,-1 2-96 15,-1-3 0-15,-1 5-16 0,2-2-176 0,-2-1 0 16,-1 1 0-16,1 1 0 0,-1-1 0 0,0-2 0 16,1 0 0-16,0-1 0 0,0-1 0 0,0 0 0 15,3 0 0-15,2 0 0 16,2-2 0-16,1 0 0 0,3-1 0 0,1 2 0 0,2-1 0 0,1-1 0 16,1 0 0-16,1-3 0 0,0 3 0 0,1-3 0 0,1 1 0 15,2-1 0-15,0 0 0 0,1 0 0 0,1 0 0 16,0 0 0-16,0 0 160 0,1 2 96 0,1-2 32 15,0 2 0-15,-1 0-80 0,2-2-16 0,-1 3 0 0,2-2 0 16,-2 1 128-16,2 1 0 0,0 1 16 0,-2-2 0 16,2 4-208-16,0-2-128 0,-1 2 128 15,0 0-128-15,-1 4 0 0,0-2 0 16,-1 3 0-16,0 1 0 0,-1-2 0 0,0 2 0 0,1 4 0 0,-2-2 0 16,1 2 0-16,-1 1 192 0,1 1-64 0,-1 0 0 0,-1-2 256 15,2 3 64-15,0-1 16 0,2 1 0 0,-2-3-192 16,1 1-32-16,0 2-16 0,0 2 0 0,2-1-48 15,-2 2-16-15,1 0 0 0,0-1 0 0,0 2-32 0,-1-4-128 16,2 6 192-16,-1-3-64 0,1 1-128 16,-1 1 0-16,1 2 0 0,-2-1 0 0,1 1 0 0,0 2 0 31,0 3 0-31,-1-2 0 0,1-1 128 0,-2-2-128 16,0 0 128-16,0-2-128 0,0-2 192 0,0 0-64 0,1-2 0 0,0-2 0 0,0 2-128 0,1 1 0 15,-1-5 0-15,1 3 0 0,0-5 0 0,-2 0 0 16,0 0 0-16,0-2 0 0,0 1 160 0,-2-3-160 15,2 2 192-15,-1 0-192 16,1-2 176-16,-1 3-176 0,1-4 160 0,-1 4-160 0,-1-1 192 0,1-2-64 0,0 2-128 16,0 1 192-16,-2-1-192 15,2 2 0-15,-2-2 0 0,1 1 0 0,0-1 0 0,0-1 0 16,0 1 0-16,-1 0 0 0,2-1 0 0,0 0 0 0,0-1 0 0,-1 0 0 16,2-1 0-16,-1 0 0 0,-1 1 0 15,0-4 0-15,1 0 0 0,0 1 128 16,0-1-128-16,0-3 0 0,-1 0 0 0,2 1 0 0,0-2 0 0,-1-2 0 15,1 4 0-15,0-4 0 0,-1 0 128 0,0 2-128 32,-1-2 176-32,1 0-16 0,0 0 0 0,0 0 0 0,-1 0-160 15,1 0 0-15,0 2 0 0,-2-2 0 0,3 0 0 0,0 0 0 16,0 0 0-16,0 0 0 0,0 0 0 0,0 0 0 16,0 0 0-16,0 0 0 0,0 0 0 0,0 0 0 15,0 0 0-15,0 0 0 0,0 0 0 0,0 0 0 16,0 0 0-16,0 0 0 0,0 0 0 0,0 0 0 15,0 0 0-15,0 0 0 0,0 0 0 0,0 0 0 16,0 0 0-16,0 0 0 0,0 0 0 0,0 0 0 16,0 0 0-16,0 0 0 0,15 14 0 0,-10-12 0 15,1 0 0-15,1-2 0 0,1 3 0 0,2-3 0 0,1 0 0 16,0 0 0-16,2 0 0 0,0 0 0 0,3 0 0 0,2 0 0 16,2 0 0-16,-1 0 0 0,4 1 0 0,-1 1 0 15,0-1 0-15,0 2 0 0,1 3 0 0,-1-3 0 16,0 3 0-16,-2 0 0 0,-2 0 0 0,2 2 0 15,1-2 0-15,2 0 0 0,0 0 0 0,-1-2 0 16,-1-2 0-16,0 2 0 0,0-4 0 0,-1 0 0 16,0 0 0-16,-3 0 0 0,1 0 0 0,-4 0 0 15,1 3 0-15,1 0 0 0,-1 0 0 0,-1 0 0 16,2 1 0-16,-1 0 0 0,1 1 0 0,-3-2 0 16,0 0 0-16,-1 1 0 0,2-2 0 0,-2-2 0 0,-1 1 0 15,0-2 0-15,0 1 0 0,1-5 0 16,-1 1 0-16,0-3 0 0,-3 1 0 0,1 0 0 15,-1 0 0-15,-2-1 0 0,0 1 0 0,0 0 0 0,-2 0 0 16,-1 0 0-16,1-1 0 0,-1 4 0 0,-1-1 0 0,1-2 0 16,-1 3 0-16,1 0 0 0,0 0 0 0,1-1 0 15,-2 2 0-15,2-1-176 16,-1 2-192-16,0-2-32 0,0 0-16 0,-1-1 0 16,1-1-528-16,-2 2-96 0,0-1-32 0,0 0-16208 0</inkml:trace>
  <inkml:trace contextRef="#ctx0" brushRef="#br0" timeOffset="7445.33">1134 9496 17503 0,'-3'0'1552'0,"1"2"-1232"0,2-2-320 0,0 1 0 0,0 2 0 0,0-3-224 0,-1 2 32 16,-1 2 16-1,0 2-704-15,0 0-144 0,0 1-16 0,0-4-16 0,1 1 704 0,-1 0 144 0,0 1 16 0,-1-2 16 16,1 1 944-16,-1 2 176 0,0-1 32 0,0 3 16 15,0 0 704-15,-1-2 144 0,1 2 16 0,1 1 16 16,-1 0-448-16,2 0-80 0,1 1-32 0,0-3 0 16,0 5-480-16,1-5-112 0,2 3-16 0,-2-2 0 15,2 2 48-15,-1-1 0 0,2 1 0 16,-2 0 0-16,2 2-48 16,-2 1-16-16,1 3 0 0,-1 0 0 15,1 2-96-15,1 1-16 0,1 1 0 0,-1-1 0 0,3 2-144 16,-2 2-48-16,1-1 0 0,0 3 0 0,-1-3-112 15,-1 0-16-15,-1 3-16 0,-1 1 0 0,-1-1-240 0,-1-2 0 16,-1 2 0-16,-1-3 0 0,0 3 0 0,-1-3 0 16,0 0 0-16,-2 3 0 0,2-3 352 0,-2 1 32 15,3-1 0-15,-1-2 0 0,2-2-192 0,1 1-48 16,1-3 0-16,-1 0 0 0,2 2 0 0,-1-1 0 16,1-1 0-16,0 2 0 0,0-3-144 0,1 2 0 15,-1 2 0-15,0-1 0 0,0 1 0 0,0 3 0 16,1 0 0-16,-2 1 0 0,0-1 0 0,2 0 0 0,-2-3 0 15,0-1 0-15,-1 2 0 0,0-5 0 0,1 1 0 0,1-2 0 16,-1 0 0-16,0-2 128 0,0-1-128 0,2-4 0 16,-2 2 272-16,0 1-16 0,2-2-16 15,-2 0 0-15,0 0-240 0,0-1 176 0,-1 2-176 0,2-2 160 16,-2-1-160-16,0 0 0 0,1 0 0 0,-1 0 128 16,0-1-128-16,1 0 0 0,0 1 0 0,-1 1 0 15,2-4 0-15,-2 4 0 0,1-1 0 0,-1-3 0 16,0 4 0-16,-3-4 0 0,3 2 0 0,-1-3 0 15,0 0 0-15,0-1 0 0,-1-1 0 0,1 0 128 0,-1-1-128 16,-1 1 0-16,2-4 0 0,-2 2 0 0,1-2 0 16,-2-1-176-16,2 1 176 0,-2-2-128 15,-1 3-512-15,0-4-112 0,-1 1-16 0,0 2 0 16,-2 2-2080-16,1-2-416 0,-2 2-96 0,1-1-16 16,-1 3-672-16,0 0-144 0,2 3-32 0</inkml:trace>
  <inkml:trace contextRef="#ctx0" brushRef="#br0" timeOffset="7951.72">1229 10286 22111 0,'-9'-4'976'0,"5"2"208"0,0 2-944 0,1 0-240 0,2 0 0 0,0 0 0 16,0 0-352-16,-2 2-112 0,-2 2-32 0,-1-2 0 16,-3 3-240-16,1 0-48 0,2 1-16 0,-1-4 0 0,2 0 480 0,2 1 112 15,0-3 16-15,2 1 0 0,-1 1 512 0,0-2 96 16,1 0 32-16,0 0 0 0,1 0 1584 0,0 3 320 16,0-3 64-16,1 0 16 0,-1 0-576 0,0 0-96 15,0 0-32-15,0 0 0 0,21-6-656 0,-14 3-144 0,3-1-32 0,0 2 0 16,1-4-288-16,2 2-64 0,2-2-16 0,1 0 0 15,2-1-80-15,3 0 0 0,2 1-16 16,0 0 0-16,0 0-176 0,1-1-16 0,1-1-16 0,-2 0 0 16,-1 2-224-16,-1 0 0 0,-1 0 128 0,-2 0-128 15,-2 2 0-15,-3-2 0 0,2 3 0 0,-3-3 0 16,2 2-640 0,-2 1-128-16,2-4-32 0,-3 1 0 15,2 0-624-15,-1-3-128 0,0 3-32 0,1 0-8720 0,-2 0-1760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6T18:10:18.04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11656 6932 14735 0,'-2'0'1312'0,"0"0"-1056"15,1 0-256-15,1 0 0 0,0 0 1024 0,-1 0 128 16,-1-1 48-16,-1 0 0 0,-1-1-816 0,-2-1-144 16,1-3-48-16,0-1 0 0,0-2 208 0,0 2 48 15,-2-1 0-15,-1-2 0 0,-1 0-448 0,-2 1 0 16,0-1 0-16,-2 0 0 0,-2 2 128 0,-1-1 80 15,0 2 32-15,-2 1 0 0,0-1 1104 0,-2 1 240 16,-1 2 32-16,-1 1 16 0,-1 0-176 0,0 0-48 0,-1 0 0 0,0-1 0 16,-1 2-576-16,-1-2-112 0,0 2-16 0,-1-2-16 15,1 0-272-15,0-1-48 0,-3 2-16 0,2-4 0 16,1 4-128-16,-1-3-32 0,2 2 0 0,1 1 0 16,-2 1 64-16,0 1 16 0,-2 1 0 0,-1 0 0 15,-1 0-80-15,-1 1-32 0,0 1 0 0,0 1 0 0,-1 1-160 16,-1-1 0-16,-2 3 0 0,2-3 0 15,1 3 0-15,1-5 0 0,4 2 0 0,-2-1 0 0,4-2 0 0,-1 2 0 16,0 0 0-16,2-2 0 0,0 0 0 16,-1-2 0-16,0 4 0 0,-1-2 0 15,0 1 0-15,-3 2 208 0,2-3-48 0,-3 2-16 0,1-1 48 0,-2 2 0 16,-1-1 0-16,1 0 0 0,1 0-192 0,1-2 0 0,0 3 0 16,0-2 0-1,2-1 0-15,-1 2 192 0,1-2-192 0,-1 0 192 16,1 3-192-16,1 0 192 0,0-1-192 0,0-2 192 0,0 2-192 0,0 1 0 0,2-3 0 15,-1 0 128-15,-2 0-128 0,1-3 0 0,1 3 0 0,0-2 0 16,0 0 0-16,-1 2 0 0,1-3 0 0,-3 3 0 16,2 0 0-16,-2 0 0 15,1 3 0-15,-2 1 0 0,0 0 0 0,-2 1 0 0,-1 1 0 0,-2-2 0 16,3 2 0-16,-1-2 0 0,2-2 0 0,1 2 0 16,0-4 0-16,2 0 0 15,1 0 0-15,0-3 0 0,3 2 0 0,-2-1 0 16,0-2 0-16,0 0 0 0,1-2 0 0,-1 0 192 0,1 0-32 0,0-1 0 15,1 4-160-15,1-3 0 0,0 3 0 0,0-1 128 16,-1 2-128-16,-1 2 0 0,-1 0 0 0,-1 2 0 16,-1 0 0-16,0 3 0 0,-1 1 0 0,1-3 0 0,0 4 0 0,2-1 0 15,2 0 0-15,1 1 0 16,-2 0 0-16,3-1 160 0,0 0-32 0,1 0-128 0,-1 0 0 0,1-2 0 16,-1 2-192-16,-1-2 48 15,-1 1 144-15,-1-1 0 16,-1-2 0-16,1 2 0 0,-1-1 0 0,0 0 0 0,-1-3 0 0,0 0 0 15,3 1 0-15,-2 2 0 0,2-3 0 0,-1 2 0 16,-2 2 0-16,0-4 0 0,0 6 0 0,-1-2 0 16,-1 2 0-16,-2 3 0 0,-1-2 0 0,-1 3 0 15,1 1 0-15,-1-1 0 0,0 2 0 0,-1-2 0 16,-1 3 0-16,2-4 0 0,1 4 0 0,-1-1 0 16,-1 2 0-16,0 1 0 0,1 1 0 0,1-3 0 15,4 2 0-15,-2-3 0 0,2 1 0 0,0 0 0 16,1 0 0-16,-1 0 0 0,1 2 0 0,-1-1 0 15,-1 1 0-15,1 1 0 0,1-1 0 0,0 1 0 16,0 0 0-16,2 0 0 0,1-3 0 0,1 2 0 0,1-2 0 0,-1 0 0 16,-1 0 0-16,2 1-128 0,0 0 128 0,0 2 0 15,-1 0 0-15,0 2 0 0,0 1 0 0,-1 0 0 16,2-1 0-16,0 2 0 0,4 0 0 16,2 1 0-16,2-2 0 0,0 0 0 0,3 4 0 15,0-1 0-15,1 3 0 0,1-1 0 0,-1 5 0 0,2-3 0 16,1 2-144-16,-2-3 144 0,2 1-144 0,-1-6 144 15,2 1-192-15,-1-3 192 0,1 2 0 0,1-1-128 16,3-3 128-16,0 0 0 0,2 0-128 0,1-1 128 16,1 1-192-16,2 0 192 0,1-1-192 0,0 2 192 0,3 1-192 15,1-1 192-15,1 1-176 0,0-3 176 0,1 1-160 0,2 0 160 16,-1 0 0-16,2 0 0 0,0 0-128 0,-1 3 128 16,1 1 0-16,-2-2 0 0,1 3 0 0,-3-3 0 15,3 3 0-15,-1-5 0 0,1-4 0 0,-1 0 0 16,2-2 0-16,1-2 0 0,2 0 0 0,0-4 0 15,2 1 0-15,1 1 128 0,0-2-128 0,0-3 160 16,0 2-32-16,0 0 0 0,-1 0 0 0,1 1 0 16,0 0-128-16,0 0 0 0,0 0-160 0,0 2 160 15,1 0 0-15,-1 3 0 0,3 1 0 0,-2-3 0 0,0 2 0 16,0 0 0-16,4 0 0 0,0-1 0 0,-2 0 0 16,2-1 0-16,5-1 0 0,-2-2 160 0,0 2-160 0,-1-4 0 15,4-1 0-15,1 2 0 0,-2-3 0 0,1 0 0 16,2-3 0-16,1 2 128 0,0-1-128 15,-1-2 192-15,0 2-192 0,-2-5 192 16,-1 5-192-16,0-2 0 0,-1 0 0 0,1 1 0 0,1 0 0 0,2 0 0 16,-1 0 0-16,2-1 0 0,0 4 176 0,-1 0-48 15,1 0-128-15,-1 0 192 0,2 0-64 16,0-2 0-16,1 2-128 0,-1 0 192 0,0-3-192 0,2 2 0 16,2-1 128-16,1 1-128 0,-2-2 0 0,0-1 0 0,-4 2 0 15,4-2 0-15,3-2 0 0,2 0 0 0,1 0 0 16,1-4 0-16,-3 1 0 0,0 2 0 0,0 0 0 15,-2-1 0-15,0 4 0 0,-3-2 0 0,-1 2 0 0,-1 2 0 16,-1-2 0-16,-3 2 0 0,0-2 0 0,-2 1 0 16,0 0 176-16,-1 0-16 0,-2-1 0 0,3 1 0 15,0 0 32-15,2 0 16 0,0 3 0 0,3-3 0 16,3 1-208-16,2 0 0 0,2 0 0 0,1-2 0 16,0 2 0-16,-1-4 0 0,2-1 0 0,-2 1 0 15,0 0 0-15,0 0-128 0,0 1 128 0,-4-1 0 16,2 1 0-16,-5 1 0 0,0 2 0 0,-2 0 0 0,1 0 0 15,-2 1 0-15,-1 1 0 0,0-2 0 0,-1 2 0 16,0-1 0-16,3 1 0 0,0 0 0 16,-1 0 0-16,4 0 0 0,0 0 128 0,2-2-128 0,1 0 0 0,-2 2 0 15,0-2 0-15,-3-1 0 0,0 2 0 0,-1-4 0 16,-1 4 0-16,-1-1 0 0,-4-2 0 0,2 0 0 16,-1 2 0-16,-1-1 0 0,-1 2 0 0,2 1 0 15,-1 1 0-15,0 2 0 0,1 0 0 16,0 4 0-16,-1-1 0 0,1 2 0 0,1-1 0 0,-2 3 0 15,-4-4 0-15,3 4 0 0,0-4 0 0,0 1 0 0,0 2 0 16,-1-3 0-16,-1 0 0 0,0 0 0 0,0 1 0 16,-1-4 0-16,0 3 0 0,-1-2 0 0,1 2 0 15,1-3 0-15,2 1 0 0,0-2 0 0,1-2 0 16,0 0 0-16,0 1 0 0,1-2 0 0,-1 1 0 0,-3 0 0 16,1 0 0-16,-1 1 0 0,-2 2 0 0,-1-1 0 15,-1 3 0-15,0 0 0 0,-1 1 0 0,-1 0 0 16,-2 1 0-16,0 3 0 15,1-3 0-15,-1 2 0 0,2 0 0 0,-1 0 0 16,0-1 0-16,0 0 0 0,1-2 0 0,0 2 0 16,1 0 0-16,-1-1 0 0,-3-1 0 0,0 0 0 0,0 0 0 0,0 0 0 0,2 2 0 15,0 0 0 1,2-1 0-16,-2 3 0 0,1-1 0 0,-2 1-128 0,1 3 128 0,1-1 0 0,0-2 0 16,0 2 0-16,0-3 0 0,0 1 0 0,1 0 0 0,2-4 0 15,0 4 0-15,1-4 0 0,2-2 0 0,-1 1 0 16,2-2 0-16,1 0 0 0,-2 1 0 0,2 2 0 15,0-3 0-15,2 1 0 0,-2 1 0 0,2 1 0 16,2 2 0-16,-2-5 0 0,2 4 0 16,-1-2 0-16,2 1 0 0,0-3 0 0,0-1 0 0,1 3 0 15,1-2 0-15,-1 0 144 0,1-2-144 0,-1 4 0 0,0-4 0 0,1 2 0 16,0 3 0-16,-1-2 0 0,0-1 0 0,-1 2 0 16,1 1 0-16,0 1 0 0,3-4 0 0,0 4 0 15,-1-4 0-15,3 3 0 0,3 1 0 0,2-1 0 31,1 0 0-31,1 0 0 0,0-2 0 0,3 2 0 16,1-3 0-16,-2-2 0 0,-6 1 0 0,0-1 0 16,4 2 0-16,0-1 0 0,3 2 0 0,0-1 0 15,-1-2 0-15,1-1 0 0,1-1 0 0,0-2 0 0,1-3 0 0,0-1 0 16,2 2 0-16,-2 1 0 0,-1 0 0 0,3-1 0 16,1 1 0-16,-1 1 0 0,1 3 0 0,-2-4 0 15,0-1 0-15,-2 4 0 0,2 1 0 0,-2 0 0 16,0 1 0-16,-1 2 0 0,-1 0 0 0,3 1 0 15,3-2 0-15,-1-2 0 0,0 0 0 0,-2-2 0 16,-1 1 0-16,-1 1 0 0,-1-3 0 0,0 3 0 16,1-1 0-16,1 1 0 0,1-5 0 0,-2-1 0 15,3-1 0-15,-3 0 0 0,-1-3 0 0,-1 2 0 16,2-2 0-16,0 4 0 0,0 0 0 0,-1-1 0 0,-1-1 0 16,-2 3 0-16,-1-1 0 0,1-1 0 15,0 2 0-15,-2 4 0 0,-2-1 0 0,0-2 0 0,2 0 0 16,-1-2 0-16,0 1 0 0,0-2 0 0,0 1 0 15,-2-4 0-15,-1 4 0 0,-2-4 0 0,-2 3 0 16,-1-1 0-16,0-2 272 0,-2 0-16 0,-2-1-16 0,2-3 0 16,-4 2-240-16,2-4 0 0,-2 0 0 0,0 0 0 15,2-3 0-15,-2 1 0 0,-2 1 0 0,0-1 0 16,-1-1 0-16,0 2 0 0,-1 0 0 0,1 1 0 16,-2 0 0-16,-1 2 0 0,0-1 0 0,-2 2 0 15,0-2 0-15,-2 1 0 0,-1 2 0 0,-3-1 0 0,0 1 0 16,-2-2 0-16,0 2 0 0,-2 0 0 0,-2-1 0 15,0 1 0-15,-1 0 0 0,0-1 0 0,-1 0 0 0,-2-2 0 16,1 1 0-16,-2-2 0 0,-1 0 0 0,1 0 0 16,-1-3 0-16,-1 1 0 0,0-1 0 0,-1 1 0 15,0-2 0-15,-1 0 0 0,0 2 0 0,-2 2-160 16,0-2 32-16,-1 5 0 0,-1 0 128 0,1 3 0 16,-1 0 0-16,-1-2 0 0,0 3 0 0,-1 2 0 15,-1-3 0-15,-1 4 0 0,0-3 0 0,-3 3 0 16,-1-4-144-16,1 4 144 0,-4-4 0 0,1 0 0 0,-2 2 0 15,0-2 0-15,1 4 0 0,0-4 0 16,2 3 0-16,-2-1 0 0,4-1 0 0,-3 2 0 0,4 3 0 0,-1-2 0 16,2 3 0-16,-3-3 0 15,0 2 0-15,-1 1 0 0,0-2 0 0,-1 4 0 0,-2-2 0 0,-1 3 0 16,-2-2 0-16,-1 2 0 0,-1-2 0 0,-1 2 0 16,-2 2-128-16,0-2 128 0,0 2 0 0,0-2 0 15,1 0 0-15,-2 3 0 0,1-3 0 0,-1 0 0 16,4 0 0-16,-3 0 0 0,-1-3 0 0,-1 3 0 15,0 0 0-15,-1 0 0 0,-1 3 0 0,-2-3 0 0,0 0 0 0,-1 1 0 16,-2 1 0-16,-1-2 0 0,1 3 0 0,-1-2 0 16,0 4 0-16,0-1 0 0,0 2 0 0,1 0 0 31,1 0 0-31,-2-2 0 0,0 2 0 0,0-2 0 0,-1 2 0 0,-1-2 0 16,1 1-160-16,0 0-16 0,0 0 0 0,0-2 0 0,0 0 48 0,1 3 0 15,0-2 0-15,-1-2 0 0,3 2 128 0,0-2 0 16,4 2 0-16,-1-3 0 0,-1 2 0 0,0-1 144 15,0-2-16-15,1 0-128 16,0 1 0-16,1-1 0 0,0-1-160 0,1 1 160 0,0 0 0 0,0-2 0 16,-1 2 0-16,-1-4 0 0,-1 4 0 0,-1-2 0 0,-1 0 0 15,-1 2 0-15,3-1 0 16,-4 1 0-16,-3 0 144 0,2 0-16 0,1 0-128 0,1-1-160 16,1-3 160-16,2 2-208 0,2-1 208 0,1-1 0 15,1-2 0-15,-2 3 0 0,-1 0 0 0,-2-1 0 16,2 2 0-16,1 1 0 0,1-2 0 0,0-1 0 15,-3 4 0-15,0-2 0 0,2 2 0 0,-1 0 0 0,-1 0 0 0,0 2 0 16,2-2 0 0,-1 2 0-16,-1 0 0 0,1 1 0 0,1-3 0 0,-1 0 0 15,0-3 0-15,-3 3 0 0,2-4 0 0,0 2 0 0,3-4 0 16,-3 2 0-16,0 2 0 0,0-5 0 0,0-2 0 0,3-1 0 16,-1 3 0-16,1 1 0 0,4-2 0 0,0 0 0 0,2 0 0 0,1-2 0 15,-2 0 0-15,1-5 0 0,0 1 0 0,1 2 0 16,-1-4 0-16,1 4 0 0,-1-1 0 0,1 0 0 15,-3 0 0-15,-2-2 0 0,1 2 0 0,-2 0 0 16,0 1 0-16,-1-2 0 0,1 2 0 0,0 0 0 16,2 2 128-16,-1-3-128 15,-1-1 304-15,0 0 0 0,-1 2 0 0,0-1 0 0,0 0-304 0,0-2 0 16,0-1-128-16,0 0 128 0,1 0 0 0,-2-3 0 16,1 0-128-16,0 0 128 0,-1 0 0 0,2 3 0 0,0 0 0 15,-3-1 0-15,-3-1 0 16,-3 0 0-16,6 2 0 0,-4 0 0 15,-5-3 0-15,-1 1 0 0,-1-2 0 0,0 1 0 0,-2-3 0 0,2 1 0 16,10 4 0-16,-3-2 0 0,-1-3 0 0,-4 1 0 0,0-1 0 0,-1 2 0 16,2 1 0-16,1 1 160 0,-2 2-160 0,0-3 128 15,0 3-128-15,1 0 0 16,0 2-160-16,-1 2 160 0,0 0 0 16,-1 3 0-16,4 1-128 0,-3 4 128 0,-2 0 0 0,-2 0 0 0,-2 0 0 0,0-1 160 0,-1 4-160 31,-1-1-224-31,1 4 48 0,-4-2 16 0,-3 1-432 0,-5 2-96 0</inkml:trace>
  <inkml:trace contextRef="#ctx0" brushRef="#br0" timeOffset="22795.94">11352 8294 22111 0,'-3'0'1968'0,"2"0"-1584"16,0 0-384-16,1 0 0 0,0 0 1200 0,-2 0 144 0,0 1 48 16,-2 1 0-16,0 1 672 0,1-2 144 15,-1 2 32-15,3-1 0 0,0 2-1344 0,-1-1-256 16,1 0-48-16,1 1-16 0,0-2-80 0,0-1-32 16,3 2 0-16,-2-1 0 0,1-2 16 0,-2 2 0 15,2 0 0-15,-1-1 0 0,-1 2-96 0,0 0-32 0,1 2 0 0,-1 3 0 16,-1 0 64-16,1 2 16 0,1 3 0 0,-1 3 0 15,0-1-16-15,0 1 0 0,1 0 0 0,0 2 0 16,3 6-160-16,0-2-48 0,0-1 0 0,1 1 0 16,2 4-208-16,3 3 0 0,1 2 128 0,3-2-128 15,-2 0 0-15,2-2 0 0,0-2 0 0,1-3 0 16,4 0 0-16,-1-2 0 0,1 1 0 0,-1-1 0 16,2 0 0-16,0-3 0 0,0 3 0 0,0-2 0 15,-1 5 0-15,0-5-128 0,-1-2 128 0,1 0 0 0,-2 3 0 16,2-2 0-16,-2 0 0 0,2 3 0 0,0 2 0 15,1 1 0-15,1-1 0 0,-2-1 0 0,1 1 0 0,-2-2 0 16,-1-1 0-16,1-3 0 0,-1 3 0 0,-1-1 0 16,-1-2 0-16,0 0 0 0,0-4 0 15,-2-2 0-15,1 0 0 0,-2-1 0 0,-1-3 0 0,-1 0 0 16,1-1 0-16,-2 0 0 16,-1-1 0-16,-2-2 0 0,1 2 0 0,-2-2 0 0,-1 5 0 0,-1-6 0 15,1 1 0-15,-1 2 0 0,-2-2 0 0,0 0 0 16,-1 0 0-16,0 1 0 0,0-3 0 0,-1 0 0 15,0 0 0-15,-1 0 0 0,1 0 128 0,0 0-128 16,-2 0 0-16,2 0 144 0,0 0-144 0,0 0 0 0,0 0 0 16,1 0 0-16,0 0 0 0,0 0 0 0,0 0 0 0,0 0 0 15,0 0 0-15,0 0 0 0,0 0 0 0,0 0 0 16,0 0 0-16,0 0 0 0,0 0 0 0,0 0 0 16,-19 10 0-16,15-10 0 0,2 2 0 0,-3-1 0 15,1 2 224-15,0-3-32 0,-1 1-16 0,1-1 0 16,0 0-176-16,0-1-144 0,0 1 144 0,1-3-208 15,-1 3 352-15,-1-1 80 0,0-1 16 0,0 2 0 16,-1-4-240-16,0 1 0 0,-2 0 0 0,0-2 0 16,-1 1-176-16,-2 0-80 0,0-2 0 0,-2 2-16 15,0-2 672-15,-1 0 144 0,1 0 32 0,-2 0 0 0,0-1-320 16,-1 1-48-16,-1 3-16 0,-1-4 0 0,1 1 0 16,0 2 0-16,-2-2 0 15,3 0 0-15,0 0-192 0,1 0 176 0,1 0-176 0,3-1 160 0,1 1-160 0,2 0 0 16,2 2 0-16,1 1 0 0,2 0 0 0,1 3 0 15,-1 0 0-15,2 0 0 0,1 3 0 0,0-2 0 16,1 1 0-16,2 2 0 0,-1 1 0 0,2-1 0 16,2 2 0-16,-1 0 0 0,1 1 0 0,0 2 0 15,2-1 0-15,0 0 0 0,1-2 0 0,0 1 0 16,1-1 0-16,0-3 0 0,1 4 0 0,0-5 0 0,1 3 0 0,2-2 0 16,1 0 0-16,-1 2 0 0,3-1 0 0,-1-2 0 15,-2 2-128-15,3 2 128 0,-3-2 0 0,1 2 0 16,-4-2 0-16,0 1 0 15,1-1 0-15,-2-2 0 0,1 2-128 0,-1-3 128 16,-1 1 0-16,1 1 0 0,-1-3 0 0,-2 0 0 0,1 0 0 0,-1-3 0 16,-1 0 0-16,-1-1 0 0,0-1 0 0,-2-1 0 15,-1 0 0-15,-1-2 0 0,1-4 0 0,-2 2 0 16,0-5 0-16,-3 2 0 16,1-4 0-16,-1 1 0 0,1-2 0 0,-3-1 0 0,1 1 0 0,0-1 0 0,1 2 192 0,-1-2 96 15,0-3 32-15,2-3 0 16,-1 3-320-16,2-3 0 0,1 2 0 0,3 1 0 15,-1 1 128-15,1 1-128 0,0 2 0 0,2 5 0 16,0-1 0-16,1 6 0 0,2-2 0 0,-2 4 0 0,0-1 0 16,-1 5 0-16,-1 2 0 0,1 0 0 15,-2 2-448-15,0 0-80 0,-1 3-32 0,1-2-21440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6T15:41:29.39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3093 12922 44223 0,'-2'-3'3936'0,"2"-2"-3152"16,2 5-624-16,-1 0-160 0,0 0-384 0,2-2-128 0,-1 2 0 0,2-2-16 0,1-2 320 0,0 4 64 0,0 0 16 0,-2 0 0 15,2 4 128-15,1-2 0 0,2 5 0 0,0-4 0 0,2 3 0 0,0 1 0 0,-2-1 0 0,3 1 0 0,4 3 0 0,2 2 0 0,2 1 0 16,0-1 0-16,-3-3 208 0,0 1 128 0,4 0 32 0,0 0 0 15,4-1 256-15,-1 0 48 0,3 0 16 0,2-3 0 16,2 1-240-16,-3 0-64 0,2-4 0 0,2 0 0 0,5 3-256 16,-1-2-128-16,4 2 128 0,-1 0-128 0,0 4 0 15,1 2 0-15,-3-3 0 0,-3 1 0 0,-2-4 0 0,-3 0 0 16,-2 2 0-16,-3-3 0 0,-1-2 0 0,-4-2 128 16,1 4-128-16,-4-5 128 0,-3 0 0 0,-1-2 0 15,0 4 0-15,-3-2 0 0,-1 0 32 0,-2-2 0 16,-2 4 0-16,-1-2 0 0,-1 0-160 0,1 0 0 15,0 0 0-15,-2 0 0 0,1-2 128 0,-1 2-128 16,0-3 192-16,0 3-64 0,2 0-128 0,-2 0 0 0,0 0 144 16,0 0-144-16,0 0 0 0,0 0 0 0,0 0 0 0,-24 15 0 15,15-9 0-15,-2 1 0 0,-2-1 0 0,-3 1 0 16,-3 2 0-16,-2-2 0 0,-1 2 0 0,-3-3 128 16,-2 3-128-16,-3-2 0 15,-2-1 0-15,0 1 128 0,-3-1-128 0,-1-2 0 0,2 2 0 0,-2-4 0 16,1 2 0-16,-1-2 0 0,2 0 128 0,0 0-128 15,5-2 336-15,-1 3 0 0,-1-3 0 0,0 0 0 16,3 1-80-16,-1-1-32 0,0 2 0 0,0 1 0 16,1-2-224-16,2 1 0 0,0 2 0 0,1-1 0 15,3 0 0-15,-2-3 0 0,3 3-192 16,0-3 192-16,1 0-656 0,2 0-32 16,-1-3 0-16,2 1 0 0,1 1-192 15,2-2-32-15,3 3-16 0,3-2-12896 0,1 0-2592 0</inkml:trace>
  <inkml:trace contextRef="#ctx0" brushRef="#br0" timeOffset="466.67">4068 13617 37775 0,'-7'-5'3360'0,"1"2"-2688"0,1-1-544 0,2 1-128 0,2 3 640 0,-1 0 112 0,-5-3 16 15,-4-4 0-15,-1-1-1088 0,-1 0-192 0,2 2-64 0,3 4 0 0,2 1 912 0,-1 1 176 0,2 3 48 0,2 1 0 0,-1-2-32 0,-1 5 0 16,0-1 0-16,-1 0 0 0,-2 4 272 0,0-3 48 15,-2 2 16-15,-2 1 0 0,-3 2 96 0,-6 1 32 16,-3-1 0-16,-5 0 0 0,-9-1 128 0,-7 1 32 16,-5 1 0-16,-5-3 0 15,0 1-128-15,-10-3-32 0,-11 0 0 0,-9-2 0 0,3 1-752 0,-13-4-240 16,-14 1 128-16,-7 0-16976 16,-3-2-3392-16</inkml:trace>
  <inkml:trace contextRef="#ctx0" brushRef="#br0" timeOffset="155332.75">6297 17240 39615 0,'-18'-3'3520'0,"3"0"-2816"0,5 0-560 0,6 0-144 15,-1-1 0-15,-7 2 0 0,-10-8 0 0,-12 0-176 0,-10-5-1200 0,0-1-240 0,0 0-48 0,5 0-16 0,4 4 1360 0,1-3 320 0,-1 2 0 0,-1 2 0 0,-1 3 0 16,-2-2 176-16,-4 4-176 0,-2-1 192 15,-2 4-192-15,-4 3 0 0,-2 0 0 0,-3 0 0 0,3 3 192 16,-3 0 64-16,-2-2 16 0,-2 2 0 0,-2-1 448 0,1-2 96 16,4 4 16-16,4-4 0 0,5 4-336 15,3-2-64-15,6 2-16 0,3-1 0 16,3 2-48-16,2-1-16 0,1 2 0 0,0 0 0 0,1 1-352 0,-1 0-160 16,-1 3 16-16,1 1 0 0,1-1 144 0,-1 0-192 0,2 2 192 0,-1 1-192 15,3 0 192-15,0 0 224 0,3-1-48 0,1 0-16 31,1 1 80-31,1-3 16 0,-1-1 0 0,2 1 0 0,2 1-64 0,0-3 0 0,2 2 0 0,0 1 0 16,1-4-32-16,1 2-16 0,0-2 0 0,2 2 0 16,3-3-144-16,-1 0 0 15,3 1 144-15,1-4-144 0,1 1 0 0,3 1 128 16,-2-1-128-16,2-1 0 0,1 1 0 0,0 2 144 0,0 4-144 0,-1 1 0 16,0 2 0-16,-2 3 0 0,1 0 0 0,-1 6 0 15,-1 4 0-15,1 5 0 0,-2 0 0 0,-1 2 0 0,1 1 0 16,-1 0 0-16,1 7 0 0,-3-3 0 15,3-3 0-15,-1-3 0 0,0 3 0 0,1-4 0 0,-1 1 0 0,0-4 0 16,1-2 0-16,0 3 0 0,-2-1 0 16,1-2 0-16,-1 5 0 0,-1-5 0 15,0 1 0-15,0-1 160 0,2-1-160 0,-1 0 128 0,2-3 48 0,0 0 0 16,2-3 0-16,0 1 0 0,0-2-176 0,1 1 160 16,0 3-160-16,1-2 160 0,-1-1-160 0,1 0 0 15,-1 0 0-15,1-3 0 0,1-2 0 0,0 0 0 16,3 2 0-16,-1 0 0 0,2 2-272 0,-1-2 64 0,1 0 16 15,1 0 0-15,0 0 32 0,1-1 16 0,-1 1 0 16,1-3 0-16,1 3 144 0,-3 0 0 0,1 2-144 0,2-2 144 16,-1 0 0-16,0-2 0 15,1 0 0-15,1-1 0 0,-1-1 0 0,1-2 128 0,2-4 0 0,-1 0 0 16,3 1 0-16,0-4 0 0,4 0 0 0,0 0 0 16,3 1 0-1,2-4 0-15,3 3 0 0,2-3 0 0,3 0 0 0,2 0 0 0,2 0 0 0,3 0 0 16,2 1-128-16,1-1 0 15,-1 2 0-15,-1-4 0 0,1 4 0 16,-1-2 0-16,-1-2 0 0,0 2 0 0,1-1 0 16,0 1 0-16,2 1 0 0,-2 1 0 0,1 1 0 0,0-3 0 15,3 4 0-15,-2-4 0 0,-1 2 0 0,2 2 0 0,2-4 0 16,1 0-176-16,1 0 176 0,1-3 0 0,-1 2 0 0,3 1 0 16,2 0 0-16,0 0 256 0,2 1-64 0,-1 2-16 0,4-3-176 15,-2 2 0-15,-3-2 0 0,2 0 0 0,2 0 0 0,-1 0 0 16,2 0 0-1,1 0 0-15,-1 0 0 0,2 0 0 0,-1-2 0 0,1-1 0 0,-3 0 0 0,-1 0 0 16,1 2 0-16,2-2 0 0,-1 0 0 0,2 3 0 16,-2 1 0-1,-2-1 0-15,0 2 0 0,-3-2 0 0,0 0 0 16,-2 0-176-16,1 3 176 0,-1-2 0 0,2 4 128 16,1-1-128-16,2 2 0 0,1-2 0 0,-2-2 0 15,-1-2-128-15,2 1 128 0,0-1 0 0,0 3 128 16,0-3-128-16,2 0 0 0,1 0 0 0,-2-3 0 0,-1 2 0 15,1-4 0-15,-1 0 0 0,-1-1 0 0,-1 0-128 16,2 1 128-16,0 1-208 0,2 4 80 0,-4 0 128 16,0 0-256-16,-2 0 64 0,-1 3 0 0,-3-3 16 15,-2 0 176-15,2 3 0 0,0 0 0 0,0 1 0 16,-1 2 0-16,3 0 0 0,-1-2 0 0,2-1 0 16,-1 2 0-16,0-3 0 0,-2 0 0 0,5-2 0 15,0 2 0-15,-1 2 0 0,0-1 0 0,-3-2 0 0,2 3 0 16,-2 1 0-16,0-4 0 0,-1 1 0 15,1 1 0-15,-1-2 0 0,-4 1 0 0,4-2 128 0,1 0-128 0,1 3 0 16,-1 1 0-16,-1-1-128 0,-1 4 128 0,0-5 0 16,-1 4 0-16,-2-2 0 0,0-2 0 0,-3 0 0 15,-1 0 0-15,1-2-128 0,3 3-64 0,-2-2-16 16,-1 1 0-16,0 2 0 0,3-2 48 0,-3 0 16 16,-5 0 0-16,1 1 0 0,7 0 144 0,-1-3 0 15,1 3 0-15,-2 0 0 0,2 0 0 0,1-2 0 16,0 2 0-16,-1 0 0 0,4 0 0 0,-1 1 0 15,1-2 0-15,2-2 0 0,0 1 0 0,-2-1 0 16,-3 3 0-16,1-3 0 0,2 0 0 0,1 0 0 0,2-3 0 16,-1 3 0-16,3-1 0 0,-2-1 0 0,0-1 0 0,-2-1-128 15,-2 1 128-15,2-1-160 0,-1-2 160 0,-2 0-160 16,-2 3 160-16,-1-3 0 0,4 2 0 0,-3-2 0 16,2 2 0-16,-1 2 0 0,1-2 0 0,0-1 128 15,2 2-128-15,-1-1 0 0,1 0 0 0,1 2 128 16,2-2-128-16,0 4 0 0,1 0 0 0,2 0 0 15,-1 4 0-15,2-2-128 0,1-1 128 0,-3-1 0 16,1 0 0-16,0-1 0 0,0 1 0 0,0 0 0 16,2-2 0-16,0 2 0 0,3 0 0 0,-1 0 128 0,0-3-128 15,2 2 0-15,0-2 0 0,-1 3 0 0,0-2 0 16,-2 1 224-16,-1-2-32 0,-3 0 0 16,1 0-48-16,-3-1-16 0,1-2 0 0,-3 2 0 0,-5 0-128 0,1 0 160 15,-2 0-160-15,-4-2 160 0,-1 2 48 16,-1-2 16-16,3 1 0 0,1 1 0 0,3-2-224 0,1 2 0 15,2-2 0-15,1 0 0 0,3 2 0 0,2-2 0 16,-2 0 0-16,2 0 0 0,2 2 0 0,-2 2-192 16,1-2 192-16,-3 1-208 0,-3 3 208 0,-3 0-176 0,0 0 176 0,-7 0-160 15,-2 3 160-15,-1-3 0 0,-2 4 0 0,-3-4 0 16,-3 2 208-16,-2-2-16 0,-1 4-16 0,-3-4 0 16,-1 0-16-16,1-3 0 0,1 3 0 0,1-1 0 15,0-1-160-15,1 2 160 0,1-3-160 0,0 2 160 16,0-4-160-16,0 1-192 15,3 2 32-15,-3-2 16 0,0 0 144 0,-1 1-208 16,-3 0 80-16,-1 0 128 0,-1 0 0 0,-3-1 0 0,-1 2 0 0,-3-2 0 16,-1 0 0-16,-3 2 240 0,0-2-48 0,-3-1 0 15,-1 2 64-15,-1-5 0 0,-1 0 0 16,-3-2 0-16,0-3-256 0,-2-3 176 0,-2 0-176 16,-3-5 160-16,-2-1-160 0,0-4 0 0,-5-3 0 15,1-2 0-15,0 3-192 0,2-4 48 0,3 1 0 0,1 1 0 0,4-3 16 16,0 1 0-16,5-3 0 0,0-2 0 0,3-1 128 0,0 2 0 15,3 1 0-15,-2 3 0 0,1 1 192 0,1 0-16 16,-1 2-16-16,-2-2 0 16,0 0-160-16,-2-1 160 0,-1-1-160 0,0-1 160 15,-2 2-160-15,-2-3 0 0,1 0 0 0,-2 1 0 16,-1 2 0-16,-1-3 0 0,0 7-144 0,2-1 144 0,0 4-336 0,1-1 32 16,2-1 16-16,0 1 0 0,2 0 288 0,1-1-192 0,1-1 192 15,-1 2-160 1,2-3 160-16,0 1 0 0,2-1 0 0,0 2 0 0,-1 4 0 15,1-2 128-15,0 3-128 0,-1 3 128 0,1 3 112 0,-2 2 16 0,-2 2 16 0,1 3 0 16,-1 2-96-16,-2 1-32 0,0 0 0 0,-1 1 0 16,0 0-16-16,-1 2 0 0,0 0 0 0,-2-4 0 15,2 2-128-15,-1 2-176 0,-1-1 48 0,1-1 0 16,1 0-80-16,0 3-16 16,-1-2 0-16,1-1 0 0,0 4 224 0,-1-2-144 15,1 0 144-15,-3-1-128 0,1 1-16 0,0 3 0 0,0-3 0 0,0 3 0 16,-1 0 144-16,-1 0 0 0,2 0 0 0,-1 0-128 15,-1 1 128-15,-1 1 0 0,0 0 0 0,-2 0 0 0,1 1 0 16,-3 0 0-16,-1 0 0 0,-2-3 0 0,-4 0 0 16,-1 1 0-16,-3-1 0 0,-2 0 0 0,-2-1 0 0,-2 1 0 15,-2-3 0-15,-4 0 0 16,-4-1 0-16,-4-1 0 0,-3-1 0 16,-4-2 0-16,-3 0 0 0,-5-2 0 0,-3 0 0 0,-3-3-128 0,-1 4 128 0,-2-4 0 15,-4 1 0-15,-6 2 0 0,1 0 0 0,-2 1 0 16,2 1 0-16,-2 2 0 0,0 1 0 0,0 2 0 15,0 3 0-15,-1 3 0 0,3-3 0 0,0 0 0 0,0 3 0 0,-4-1 0 32,-3 0 0-32,1 1 0 0,3-3 0 0,-3 0 0 15,-1-5 0-15,-5 3 0 0,0-1 0 0,-1 0 0 0,5-1 0 0,-5 0 0 0,-1 0 0 0,-2 1 0 16,-1 6 0-16,0-7 0 0,5 2 0 0,-2 2-128 16,2-3 128-16,-1 3 0 0,1 3 0 0,0-1 128 15,9-2-128-15,-4 0 0 0,0 6 0 0,2-2 0 16,4 5 0-16,4-6 0 0,3 4 0 0,0-1-128 15,-1 0 128-15,-1 4 0 16,2 0 0-16,3-2 128 0,3-1-128 0,0 0 0 0,1-1 0 0,-4 3-128 16,1-2 128-16,1 2 0 15,0-2 0-15,-1 2 0 0,0 1 0 0,-1 0-160 16,5-2 160-16,-7 2-160 16,-3-1-224-16,-2-3-64 0,4 0 0 0,3 2 0 0,2-2 192 0,-2 0 16 0,1-2 16 0,2-2 0 0,3-1 224 0,2 2-144 31,4 1 144-31,1 1-128 0,5-2 128 0,-1 0 0 15,-1-2 0-15,-1 2 0 0,1-3 0 0,-2 0 0 16,2 0 0-16,1-3 128 0,1 6-128 0,2-3 0 16,1 0 128-16,-1 0-128 0,1-3 0 0,1 2 0 15,-1-2 0-15,4 0 0 0,0 3 0 0,3 0 0 16,1 0 0-16,2 0 0 0,2 0 0 0,0 3 0 0,-2-3 0 0,0 3 0 16,-1 1 0-16,1-2 0 0,-1 2 0 0,0-2 128 15,2 2-128-15,1 0 0 0,1-2 0 0,1 2 0 16,3 2 160-16,0-4-32 0,1 2-128 0,2-3 192 15,3 2-192-15,-3-1 0 0,2-4 0 0,0-1 0 16,-2 0 240-16,3-1-48 0,2 0-16 0,-2-2 0 16,1-3-176-16,0 2 0 0,0-2 0 0,1-1 0 15,0 2 0-15,-1-2-176 0,2 1 176 0,1 2-128 16,1-3-544 0,0 1-96-16</inkml:trace>
  <inkml:trace contextRef="#ctx0" brushRef="#br1" timeOffset="29648.27">15304 17155 16575 0,'-3'0'1472'0,"2"1"-1168"0,0-1-304 0,-1 0 0 0,2 0 2352 0,0 2 400 0,-1-1 96 0,0 3 16 0,0 1-2480 0,1-2-384 0,2 3-272 0,3-2 32 0,0 2 240 0,2-2 0 0,3 1 0 0,0-1 160 0,3-1 400 0,-2 2 80 16,2-1 0-16,1-3 16 16,1 4 64-16,-2-4 16 0,2 4 0 0,-1-3 0 0,2 3 320 0,0-4 64 0,0 1 16 0,1 1 0 31,2 0-96-31,-1 1-16 0,2-1 0 0,0-2 0 16,0 4-528-16,1 1-112 0,1-2-32 0,2-1 0 0,-1 1-224 0,-1-1-128 15,2-1 160-15,-1 2-160 0,2-2 144 0,0-2-144 16,1 4 128-16,1-4-128 0,1 4 0 0,3-2 0 15,1 2 128-15,-1 2-128 0,2-3 128 0,-1 0 0 0,2 1 0 0,0-2 0 0,2 1-128 0,-1-3 128 16,1 0-128-16,0-3 128 0,2 1-128 0,-2 1 0 31,1 1 0-31,1-3 0 0,0 3-128 0,-1 3 128 0,0-3 0 0,0 3 0 0,-1 1 0 0,0 1 0 16,0-1 0-16,-2-1 0 16,0 1 144-16,-1 1 48 15,2-1 16-15,-2-2 0 0,1 5-64 0,-1-4-16 0,2 3 0 0,-1 1 0 16,0-1-128-16,-1 0 0 0,2 1 0 0,-3 0 128 15,1-1-128-15,0 0 0 0,2-5 0 0,0 0 0 0,1-1 0 0,-1-1 0 0,1 0 0 16,0-3 0 0,0 2 0-16,-1-1 0 0,0 2 0 0,0 1 0 0,0 0 0 0,-2 0 0 15,1 1 0-15,-1-1 0 0,-1 3 0 0,0-3 0 16,-1 2 0-16,-1-2 0 16,1 4 0-16,-3-4 128 0,2 2-128 0,-1 2 128 15,2 0-128-15,-1 0 128 0,1 0-128 0,1 0 128 16,0-1-128-16,2 0 0 0,-1 1 0 0,0-1 0 15,3 0 0-15,-1-3 0 0,1 0 0 0,1 0 0 16,0 0 0-16,1 0 0 0,3 0 0 0,-3 0 0 16,-3 3 0-16,2-3 0 0,3 3 0 0,-2 0 0 0,-1-2 0 15,-2 2 0-15,-1-1 0 0,-1-2 0 0,-1 0 0 0,-1 0 128 16,1-2 0-16,-1-1 0 0,1 2-128 0,-1 1 0 16,1 0 0-16,-1 0 128 0,-3 0-128 0,2 0 0 15,0 0 0-15,-2 0 0 0,-1 1 0 0,0-1 0 16,2-1 0-16,-1 1 0 0,0-3 0 0,1 1 0 15,1-2 0-15,1 1 0 0,1-1 0 0,1 1 0 16,1-3 144-16,-2 2-144 0,0 2 128 0,0 0-128 16,0 0 160-16,-1 0-160 0,1 2 176 0,1-3-176 15,-3 3 192-15,1-1-192 0,-1 1 128 0,0-4-128 16,2 3 0-16,1 0 0 0,1 1 0 0,-1 0 0 16,2 0 0-16,-2-3 0 0,0 3 128 0,1-1-128 0,0 1 0 15,-1-2 0-15,0 2 128 0,2-4-128 16,1 2 0-16,-1-2 0 0,1-2 0 0,1 2 0 15,2-2 0-15,1 1 0 0,1 1 0 0,0 0 0 0,0 2 0 16,-2-1 0-16,0 3 0 0,-1 0 0 0,2 0 0 0,-3 0 0 16,-1 0 176-16,0-1-32 0,-1 1 0 0,1 0 0 15,0 0-144-15,0 0 160 0,2 0-160 0,1 0 160 16,0 0-160-16,1 0 160 0,-1 0-160 0,3 0 160 0,0 0-160 16,3-3 0-16,2 0-192 0,1 1 192 15,0 0 0-15,-2 0 0 0,1 2 0 0,-1 0 0 16,-3 0 0-16,-1 0 240 0,1 2-16 0,-2 0 0 0,0 0-32 15,-1-2-16-15,2 0 0 0,0 0 0 0,0 3 48 0,0-3 16 16,1 3 0-16,0-3 0 0,-1 4-240 0,0-2-240 16,2 2 48-16,-1-4 16 0,-1 0-32 0,1 0-16 15,3-2 0-15,1 0 0 0,-2 2 96 0,2-2 128 16,0 2-208-16,1-4 80 0,0 4 128 0,0-3 0 16,0 3 0-16,1-3 0 0,-2 1 0 15,-2 0 0-15,2 2 0 0,0 0 0 0,-1 0 0 0,2 4 144 16,1 0-144-16,-1 2 160 0,-1 0-160 15,-1-2 0-15,-2 1 0 0,-1-2 0 0,3 1-128 16,-4 0 128-16,1 1-160 0,1 1 160 0,-1 0-256 0,0-1 64 16,3 1 0-16,-1-1 0 0,2 1 192 0,0-2 0 15,0 0 0-15,0-2 0 0,2 1 0 0,2 1 128 0,-1-3 16 0,2 1 0 16,-1 1 32-16,-3 0 0 16,0 0 0-16,1 1 0 0,-4-2-176 0,1 2 0 0,1-2-192 0,0 2 192 15,-2 0-240-15,-2-2 80 0,0 2 16 0,-3 0 0 16,-2 1-48-16,-2-4-16 0,0 4 0 0,-3-2 0 15,-2 1 16-15,0-1 0 0,0 0 0 0,-1 0 0 16,-3 1 192-16,0-2 0 0,0-2-160 0,-2 1 160 0,0 2 0 16,-4-3 0-16,-1 0 128 0,-2 0-128 0,-2-3 0 15,-1 3 0-15,-3 0-144 0,1 0 144 0,-1 0-240 0,0 0 64 16,2-1 16-16,-3 1 0 16,2 0 16-16,-2-2 0 0,1 2 0 0,-2-4 0 15,1 4-80-15,-1-3-16 0,0 3 0 0,-1-2 0 0,-1 1 80 0,-2 1 16 16,-1-3 0-16,-1 1 0 15,-3 0-432-15,-2-4-64 0</inkml:trace>
  <inkml:trace contextRef="#ctx0" brushRef="#br1" timeOffset="36009.63">26666 15230 21183 0,'1'-6'1888'0,"-2"-1"-1504"0,1 1-384 0,0 2 0 0,0 0 2416 0,1 0 400 0,1 0 96 0,-1-6 16 0,0-2-2256 0,2-9-448 0,-1 1-96 16,1-2 0-16,-1 3-128 0,-2 3 0 0,0 0 128 0,-1 0-128 0,-2 4 960 0,1-1 128 0,-1 1 32 0,0 2 0 0,0 0-416 0,0 1-96 0,0 0-16 15,-1 0 0-15,1-1-224 0,-1 0-48 0,0 0-16 16,-1-1 0-16,0 0-32 0,0 0 0 0,-1 3 0 0,1-1 0 16,-1 2-272-16,1-1 0 0,0 0 0 0,0 3 0 15,2 4-368-15,-1-1 32 0,1 2 0 0,0 0 0 32,0 2-160-32,-1 2-16 0,1-2-16 0,-2 6 0 0,0-2 272 0,0 0 48 0,0 4 16 0,-1 2 0 15,1-2 192-15,-1 5 160 0,-2-1-32 0,2 4 0 16,0 1-128-16,-2-1 128 0,3 2-128 0,-1-1 128 15,3 0-128-15,-2 2 0 0,2-1 0 0,1-1 0 16,0-1 176-16,1 2 0 0,0-4 0 0,1 5 0 16,0-5 80-16,0 0 0 0,0 3 16 0,-1-2 0 15,0 2-64-15,-1-1-16 0,1 2 0 0,-1-1 0 16,0-1-48-16,0 1-16 0,-1-1 0 0,1-2 0 0,1 3-128 0,-2-2 0 16,2 2 0-16,0-1-176 0,1 1 176 0,-2 1 0 15,2-2 0-15,-1 1 0 0,1 1 0 16,0-2 0-16,-1-2 0 0,0 3 176 0,0 1-176 0,-2 1 128 15,-1-4-128-15,1 4 128 0,-2-3 32 0,0 2 0 16,0 0 0-16,-3-1 0 0,2-1-160 0,-1 1 0 16,1-1 0-16,-2 0 0 0,3-2 0 0,-1 2 0 0,0 1 128 15,-2-1-128-15,2-2 0 0,0 3 0 0,1-3 0 16,0 0 0-16,0-1 0 0,0 1 0 16,2 0 0-16,-1-2 0 0,0 2 0 0,-1 1 0 15,0-3 0-15,0 2 0 0,0 0 0 0,0-1 0 0,0-3 0 0,-1 2 0 16,1 0 0-16,-2-1 0 0,1 0 0 0,-2 2 0 15,2-1 0-15,-1 1 0 16,-1-2 144-16,2 2-144 0,-1-1 0 0,-1-2 0 16,2 0 0-16,-1 1 0 0,-1-1 0 0,1 2 0 0,1-4 0 0,0 0 0 0,-1 2 144 15,1-3-144-15,0 0 192 0,0 0-192 0,1 1 224 16,0-4-64-16,0 0-16 0,0 2 0 0,1-2-144 16,-1 0 160-16,0 0-160 0,0 3 160 15,0-3-160-15,-1-1 0 0,0 4 0 0,1-3 0 16,0 0 0-16,-2 0 0 0,1 2 0 0,-2 0 0 0,2-1 0 0,0 0 192 15,0-1-192-15,1 0 192 0,-1-1-192 0,1-1 192 16,0 2-192-16,0-2 192 0,1-2-48 0,-1 0 0 16,0 0 0-16,0-2 0 0,0 3-16 0,0-3 0 15,0 1 0-15,0 1 0 0,0 1-128 0,0-2 0 16,2 1 0-16,-2 0 0 0,0-1 0 0,1 0 0 0,-1 2 0 16,2-3 0-16,-2 0 0 0,0 0 0 15,0 0 0-15,0-4 0 0,1 1 0 0,0 0 0 0,-1-3 144 0,2-1-144 16,0 1 128-16,-1-2-128 0,3 0 128 0,0-1-128 15,1 2 0-15,-1-2 0 0,1 0 0 0,0-1 0 16,1-3 0-16,0 2 0 0,0 1 0 0,1 0 0 16,0 0 0-16,1 1 0 15,-1 0 0-15,1 3 0 0,-1-2 0 0,-1 3 0 16,2 2 0-16,-1-1 0 0,1 4 0 0,-2-3 0 0,1 3 0 0,0 0 0 16,-1 0 0-16,0 3-208 0,0-3 16 0,1 4 16 15,-1-2-208-15,-1-1-64 0,0 4 0 16,0-1 0-1,-1 0-560-15,-2-1-112 0,1 2-32 0,-2-1 0 0</inkml:trace>
  <inkml:trace contextRef="#ctx0" brushRef="#br1" timeOffset="37037.99">26322 16586 24879 0,'-3'3'2208'0,"-1"-2"-1760"0,3 1-448 0,0 0 0 0,1-2 1168 0,-2 1 160 0,1 3 16 0,-3-1 16 16,1 1-592-16,0 1-128 0,-1 1-32 0,3-2 0 0,0-2 672 0,2 0 144 0,0 0 32 0,2-2 0 0,1 0-720 0,1 0-144 0,1 0-16 0,0 0-16 16,1 0-176-16,1-2-16 0,2 0-16 0,-2 1 0 0,2 0-192 0,1-3-32 0,1 2-128 15,-3-1 192-15,3 2-192 0,-1 1 0 0,-1 0 0 0,-2 0 0 16,1 0 0-16,0 0 0 0,-1 1 0 0,1 2 0 15,-2-3 0-15,1 2 0 16,0-2 0-16,1 0 0 0,-3 0 0 0,2 0 0 0,-2 1-128 0,1-1 128 16,-2 3-192-16,-1-3 0 0,0 2 16 0,-2 0 0 15,-1 4 48-15,-2-2 0 0,1 2 0 0,-2 0 0 16,-2 3 128-16,-1-3 176 0,0 1-48 0,0 2 0 16,-1-3-128-16,-2 1 0 0,0-2 0 0,-1 3 0 0,-1 0 0 15,0-1 128-15,-2 0 0 0,2 2 0 16,-1 1-512-16,-1 2-128 0,-1 0 0 0,0 1-16 0,0 0 224 15,1 0 48-15,1-1 16 0,-2 0 0 0,3-2 240 0,1 0 0 16,0-1 0-16,0-2 0 0,3 2 0 0,1-3 0 16,0 0 0-16,3 0 0 0,-1-2 320 0,2 0 0 15,0 0 0-15,1 1 0 0,0-2-16 0,0 0 0 16,1 0 0-16,1 0 0 0,2 1-48 0,0-2 0 16,1-2 0-16,1 4 0 0,3-1-128 0,1 1-128 15,-1 1 192-15,4-1-192 0,2-2 144 0,1 2-144 16,1 0 0-16,2-2 144 0,-2 4-368 0,-1-2-80 0,0-1-16 15,-2 0-11760 1,-3 3-2352-16</inkml:trace>
  <inkml:trace contextRef="#ctx0" brushRef="#br1" timeOffset="45585.63">27340 15957 33167 0,'0'-4'2944'0,"0"2"-2352"0,1-2-464 0,1 2-128 0,-1-1 320 0,1-1 64 0,1-2 0 0,2-3 0 0,1-2-384 0,0-5 0 0,2 1 0 0,-4 1 0 15,1 2 1088-15,-1 4 288 0,0-2 64 0,-2 0 16 0,0 4-576 0,-1-3-112 0,-2 2-32 0,1 1 0 16,0-3-272-16,-3 3-48 0,2-2-16 0,-3 2 0 0,0 1-160 0,-1 1-48 15,1-2 0-15,-3 3 0 0,1-1-192 0,0-1 0 16,-1 4 0-16,-2-2 0 0,0 3 0 0,1 0 0 16,-1 0 0-16,-1 3 0 0,1 0 0 0,0 0 144 15,-1 3-144-15,-2 1 192 0,1 0-192 0,0 1 0 16,-1 2 0-16,1 0 0 0,-2-1 0 0,1 1-144 0,0 2 144 16,-2-1-160-16,0 4 160 0,0-3 0 0,-1 4 0 15,0-2-128-15,1 3-32 0,2-1 0 0,0 1 0 16,2-1 0-16,2-4 160 0,2 0 0 0,1 1 0 15,5-3 0-15,0-1 0 0,1-2 0 0,2-1 0 0,2 0 0 16,2 0 0-16,1 0-192 16,-1 1 64-16,2-1 0 0,1 1 128 0,-2-1 0 15,1 3 0-15,1-3 0 0,-2-2 0 0,1 2 0 16,1-2 0-16,0-2 0 0,1 2 224 0,0-4-32 0,0-3 0 0,0 2 0 16,2-4 96-16,0 2 16 0,1-5 0 0,0 0 0 0,0-1-128 15,0-1-32-15,-2 0 0 16,2-2 0-16,0-2-144 0,-2-1 0 0,0-1 0 0,-1-2 128 15,1 2-128-15,-1-3 0 0,0 2-192 16,-1-2 192-16,-2 1-144 0,1 2 144 0,-2-1 0 16,1 3 0-16,-3 1 0 0,0 3 0 0,0 0 0 0,-2 1 0 15,1 2 0-15,0 2 0 0,-2 1 0 16,1 1 144-16,-1-1 80 0,0 2 16 0,-2-1 0 0,1 3 0 16,-1 0-240-16,-1 0-160 0,1 3 32 0,-2-1 0 0,0 2-128 0,2-4 0 15,0 0-16-15,0 0 0 0,-6 22 272 0,3-16 0 16,3 4 0-16,-1-1 0 0,0-2 0 0,1 3-128 0,-2 1 128 15,1 2 0-15,0 0 0 0,0 0 0 0,-1-3 0 0,1 2 0 16,-2 4 0-16,-2 4 176 0,0 3-48 0,-3 3-128 16,2 3 0-16,-1-1 0 0,-2 3 0 0,0 3 0 15,-1 0 0-15,1 1 0 0,-3-1-192 0,1 0 48 32,1-2-32-32,0-4 0 0,1-2 0 0,0-1 0 0,2-3 176 0,-1 1 0 0,3-4 0 0,0 2 0 15,0-2 0-15,3-2 0 0,-1 4 128 0,2-5-128 16,1 3 0-16,0-5 0 0,1 0-192 0,2 0 64 0,-1-4-48 15,1 1 0-15,2 0 0 0,-2 0 0 0,4-1 16 16,-1-4 0-16,1 1 0 16,2-1 0-16,-1 4-208 0,1-7-32 15,1 4-16-15,0-1 0 0,1 0-848 0,-1-4-160 0,2 2-48 0,1-4-15456 16</inkml:trace>
  <inkml:trace contextRef="#ctx0" brushRef="#br1" timeOffset="46234.6">28151 14974 911 0,'3'-4'0'0,"-2"2"0"15,2-1 0-15,-3 2 0 0,0 1 4032 0,0 1 704 0,0 2 160 0,0-3 32 0,0 2-1584 0,0-1-304 0,0 5-64 0,0-6-16 0,0 0-1008 0,0 0-208 0,-8 20-32 16,4-11-16-16,-1-3-368 0,0 3-80 0,2-2-16 0,-2 2 0 0,0-3-592 0,0 1-112 0,1 2-16 0,1-3-16 16,-1 4-208-16,-1-2-32 0,1 3-16 0,-1 1 0 15,-1 2-112-15,-1 2-128 0,0 2 176 0,-2 2-176 16,-1 1 176-16,-3 4-176 0,1 1 160 0,-3-1-160 16,-1 4 176-16,-1 2-176 0,-1 4 192 0,0-1-192 15,-2 5 0-15,1 2 0 0,2-1 0 0,1-1 0 16,1 1 0-16,3-1 0 0,1-5 0 0,2 1 0 0,2 0 0 15,1-6 128-15,-1 2-128 0,2-2 0 16,2-3 192-16,0-2-192 0,1 1 192 0,0 1-192 16,4-4 0-16,-2 3 0 0,0-3 0 0,1 1 0 15,1-1 0-15,2 0 0 0,0-1 0 0,1-1 0 0,1 2-192 0,0-3-32 16,2-3-16-16,1-4 0 0,1 1-96 0,2-4-32 16,1 1 0-16,1-3 0 15,1-4-496-15,-1 0-96 0</inkml:trace>
  <inkml:trace contextRef="#ctx0" brushRef="#br1" timeOffset="46993.85">28118 15577 35935 0,'-4'-2'3200'0,"1"-1"-2560"0,1 3-512 0,2 0-128 0,2 0 0 0,-2 0 144 0,-2-1-144 0,0 1 160 0,-2-2 608 0,2-1 128 0,-1 3 32 0,2 0 0 0,1 3-128 0,1-3-32 0,2 2 0 0,0-2 0 0,2 1-400 0,1 2-96 0,2-1-16 0,2-1 0 15,0 2 0-15,2-3 0 16,0 2 0-16,2-2 0 0,-3 0 0 0,1 0 0 16,5-2 0-16,2-1 0 0,1 0-48 0,0-1-16 15,0-2 0-15,1 1 0 0,1 0-192 0,0-1 0 0,1 0-144 0,-1-1 144 16,-2 4 0-16,-2 0 0 0,-2 4 0 0,-3 1 0 0,-4 1 0 15,-2 1 0-15,-2 2 0 0,-3 1 0 0,-1-4-224 16,-1 3 0-16,-2 3 0 0,-3-3 0 0,0 2 48 16,-3 0 16-16,-1-2 0 0,-3 2 0 0,0 1-128 15,-3 0-32-15,-1 4 0 0,-1-3 0 0,0 5-16 0,-2-2-16 16,-1 2 0-16,-1 1 0 16,-1 3 192-16,0 0 160 0,1 1-208 15,2-2 80-15,2-2 128 0,1-3 0 0,1 2 0 0,3-3 0 16,2-2 320-16,0 3-16 0,1-3 0 0,2 2 0 0,2-2-96 0,0 0-16 0,1 2 0 15,2-5 0-15,0 5 64 0,2-5 0 16,0 2 0-16,2-2 0 0,0 2-256 0,1-3 0 0,0 0 0 16,1-2 0-16,1 0 0 0,0-2-128 0,0 2 128 15,1-2-208-15,1-2 208 0,1 0-144 0,2 0 144 16,0 0-128-16,1-2-160 0,0 0-32 16,2 0 0-16,2-2 0 15,-1 2-464-15,0-2-112 0,-1 0 0 0,-2-2-17040 16</inkml:trace>
  <inkml:trace contextRef="#ctx0" brushRef="#br1" timeOffset="48200.12">28776 15138 15663 0,'1'0'1392'0,"-1"0"-1120"0,0 0-272 0,0 1 0 0,0-1 3152 0,1 0 576 0,0 2 112 0,1-1 32 0,0 3-1936 0,1 1-384 16,-1 1-80-16,1 0 0 0,-2 4 192 0,0-3 64 0,0 2 0 0,-1 1 0 0,2-2-928 0,-2 2-176 16,0 0-48-16,0 3 0 0,0-1-368 15,0 7-80-15,0-3 0 0,-2 2-128 16,1 4 256-16,1 2-64 0,0 3-16 0,0 5 0 0,1 0-16 0,1 6 0 0,-1 0 0 0,1 4 0 16,0 4-160-16,-1-2 0 0,-1 3 0 0,0-1 0 15,0-3 0-15,0-4 0 0,0-5 0 0,-1-2 0 16,-1-1 0-1,1-8 0-15,1-4 0 0,-1 2 0 0,0-1-176 16,-2 1-16-16,2-5 0 0,-2 0 0 16,1-2-352-16,-1-3-80 0,0-1-16 0,0-4 0 15,0 0-448-15,-2-2-80 0,1-2-32 0,0-2-16144 0</inkml:trace>
  <inkml:trace contextRef="#ctx0" brushRef="#br1" timeOffset="48845.58">29322 15313 27647 0,'-1'0'2448'0,"1"2"-1952"15,0-2-496-15,0 1 0 0,1-1 1072 0,-1 3 112 0,0-1 32 0,-1 4 0 0,1 4 384 0,-2 0 96 0,-1 5 16 0,-1 1 0 16,1 0-608-16,-2 3-112 0,-1 1-32 0,-1-1 0 0,1 4-624 0,0 0-128 0,-1 3-16 0,-2 5-16 0,0-5-48 0,-1 5-128 0,-1 1 192 0,0 0-64 15,0 3 16-15,-3-4 0 0,2 3 0 0,-2-5 0 16,2-1-144-16,0 1 0 0,-1-3 0 16,2-4 0-16,1 0 0 0,3-6 160 0,0 3-160 0,0-7 160 15,1 0-384-15,1-4-80 0,2 1-16 0,-2-6 0 32,1 1-512-32,0-4-96 0,0-1-32 0,2-2-16896 0</inkml:trace>
  <inkml:trace contextRef="#ctx0" brushRef="#br1" timeOffset="49481.88">29031 15527 35007 0,'0'3'3120'0,"0"0"-2496"16,0-2-496-16,1 1-128 0,0 0 576 0,-1 0 112 0,2 2 16 0,1 5 0 0,-1-2 480 0,2 4 96 15,0 1 32-15,0-2 0 0,0 3-224 0,3-3-32 0,-1-1-16 0,1 0 0 0,2 1-528 0,1 2-96 0,0 1-32 0,1-2 0 0,1 4-208 0,1-2-48 0,0 5-128 0,3 1 192 0,2 0-192 16,-1-3 128-16,4 3-128 0,-3-2 0 0,-3-2 128 0,4-2-128 16,3 2 0-16,2 1 0 15,-1-3 0-15,-3-3-160 0,-4-2 0 0,0 0 0 16,5 1-448-16,1 3-96 0,3 0 0 16,-4-2-16-16,-1 2-208 0,-3-4-32 0,-2 0-16 0,-4 0-18032 15</inkml:trace>
  <inkml:trace contextRef="#ctx0" brushRef="#br1" timeOffset="50286.02">29244 14961 28559 0,'-2'-3'2544'0,"1"3"-2032"15,1-3-512-15,1 3 0 0,0 0-832 0,-1 0-272 0,1 0-48 0,1 0-16 0,-2 0 944 0,1 0 224 0,1 3 0 0,-2-3 0 0,0 0 2752 16,0 0 576-16,12 19 96 0,-9-10 32 0,2-1-1792 0,1 1-368 0,1 3-64 0,0-1-16 0,0 1-624 0,1 0-128 16,-1 3-16-16,2-2-16 0,1-2-176 0,1 1-48 15,0 3 0-15,3-5 0 0,2 3-208 0,-1 0 0 16,2-2 0-16,3 3 0 0,2-2 0 16,1 2 0-16,3 0 0 0,0 5 0 0,-1-3 0 15,0 3 0-15,0 0 0 0,-1 1 0 0,2 4 0 0,-1-2 0 16,0 6 0-16,-3-2 0 0,-2 0 0 0,-3 1 0 15,-3 2 0-15,-4-3 0 0,-2 2 224 0,-3-2 96 0,0 1 32 16,-1-1 0-16,-2-1-32 0,1 4-16 16,-2-1 0-16,-1 1 0 0,0 0-304 0,-1-2 160 15,-1 2-160-15,0-3 128 0,1-1 32 0,-2-3 0 16,1 0 0-16,-2 0 0 0,0 1 0 0,-1-4 0 0,-1 2 0 16,-2 2 0-16,-1-5-32 0,-2 2 0 0,0-1 0 0,-3 3 0 15,-1-4 32-15,-2 1 0 0,1-3 0 16,-3-2 0-16,0 0-160 0,-4-4-192 0,2 3 32 0,0-3 16 31,0-2-720-31,1-3-144 0,1 0-16 0,1-1-12480 0,4-2-2496 0</inkml:trace>
  <inkml:trace contextRef="#ctx0" brushRef="#br1" timeOffset="53891.26">30490 15224 5519 0,'1'0'496'0,"-1"0"-496"0,1-3 0 0,-1 3 0 0,1 0 1088 0,-1-1 112 0,0 1 16 0,2 0 16 0,0-3 272 0,1 0 48 0,-1 0 16 0,0-1 0 0,1 2 992 0,-1-2 208 0,0 2 48 0,0-2 0 15,1 0-592-15,-2 2-112 0,0 2-32 0,0-3 0 16,1 6-736-16,-2-3-128 0,0 2-48 0,0 0 0 15,0 4-352-15,0 0-80 0,0 0-16 0,-3 3 0 16,2 2-272-16,-2 0-48 0,1 3-16 0,-1 1 0 16,0 1-384-16,-1 0 0 0,-1 2 0 0,0 0 0 15,-1 3 0-15,0-2 0 0,0 2 0 0,-2 2 0 16,-1 1 0-16,0 4 0 0,0 1 0 0,-1 3 0 0,-1-3 0 16,1 3 0-16,0 0 0 0,-1 2 128 0,1 0-128 15,0-2 0-15,-1 3 0 0,2-3 128 0,0-1-128 16,1-3 128-16,1-2-128 0,-1-3 128 0,3-1-128 15,2-3-192-15,-1-7 32 0,1 0-12144 16,1-4-2432-16</inkml:trace>
  <inkml:trace contextRef="#ctx0" brushRef="#br1" timeOffset="58585.59">30825 15754 5519 0,'-5'-2'496'0,"0"-1"-496"0,1 2 0 15,2 1 0-15,-1 0 5984 0,2 0 1104 0,0 0 208 0,-2 0 64 0,0 0-4416 0,-4 0-864 0,1 0-176 0,1 0-48 0,-1 0-1136 0,2-3-224 0,1 6-48 0,0-6-16 0,2 3-112 0,0-3 0 0,1 0-16 0,1 1 0 0,0-2 0 0,2 0 0 32,-2 1 0-32,0 0 0 0,2-1-16 0,-3 4 0 0,1-2 0 0,-2 2 0 0,-2 0 0 0,1 0 0 15,-2 0 0-15,-1 2 0 0,0 2-80 0,-1-1-16 16,-2 2 0-16,1 1 0 16,-2-1-192-16,-1 2-192 0,2 2 48 0,-1 1 0 0,0-4 144 0,2 3-208 15,0 0 80-15,0-1 128 0,1 0-144 0,3 0 144 0,0 1 0 0,1-3 0 16,0 0-416-16,2 1 32 0,0 2 0 0,3 0 0 15,-1-2 144-15,0 2 48 0,1-3 0 16,0 4 0 0,2-4 32-16,0 1 16 0,1-2 0 0,1 2 0 15,1-6-32-15,-1 1 0 0,-1-2 0 0,2 0 0 16,2-3-48-16,1 0-16 0,-1-1 0 0,0-2 0 16,-1-2 64-16,1 0 16 0,-1 2 0 0,0-3 0 0,-2-1-96 0,0 0 0 0,1-2-16 0,-2 2 0 0,0-2 272 15,2-1 0 1,-2 1 0-16,-1-1 0 0,1-2 192 15,-2 1 32-15,-1-1 16 0,0-1 0 0,-2 1-16 0,-1 2 0 16,-2 0 0-16,-2 3 0 0,-2-2-32 16,-2 3 0-16,0 0 0 0,-2 1 0 0,-1 2-192 0,1 0 0 15,0 3 0-15,0 0 0 16,0 3-416-16,0 0-128 0,2 0-32 0,-1 3-11200 16,3 0-2256-16</inkml:trace>
  <inkml:trace contextRef="#ctx0" brushRef="#br1" timeOffset="59382.42">31145 15729 26719 0,'-1'0'2368'16,"0"0"-1888"-16,-1 0-480 0,1 0 0 0,1 0 2640 0,-1 2 432 0,1-2 96 0,-3 2 16 0,1 1-1920 0,-3-2-384 0,-1 4-80 0,-2-2-16 16,0 1-208-16,-1 1-32 0,2-1-16 0,-1-3 0 0,1 1-336 0,-1 1-192 0,2 1 192 0,-1-1-192 0,-1 2 0 0,1 2 0 15,-1 0-192-15,1 2 48 0,0 0-16 0,-1-1 0 16,2 3 0-16,-3 1 0 0,2 2 160 0,0-2 0 16,-1 1 0-16,1 0 0 0,-1 2 0 0,1-2 0 0,1-2-192 15,0 1 64-15,1-2-16 0,0-1 0 0,2-3 0 16,2 0 0-16,0-2-192 0,1-2-48 0,1-1 0 15,1 2 0 1,1-3-48-16,2 0-16 0,0-3 0 0,1 0 0 0,3-1 448 0,0 0 0 0,0-2 0 16,2 0 0-16,3-4 192 0,1 1 32 0,1-1 0 15,0-2 0-15,0 2 16 0,-1-2 0 16,1 2 0-16,0-2 0 0,-2-1 80 0,-1 3 0 0,-2 0 16 16,0 2 0-16,-2-2-144 0,0 4-48 15,-3-3 0-15,0 5 0 0,-2 1 112 0,-2-2 0 0,1 3 16 0,-3 0 0 16,0 2 96-16,-2 0 16 0,0-3 0 0,-3 6 0 0,3-1-16 15,-2 2 0-15,0 0 0 0,0 1 0 16,2-2-368-16,0 4 144 0,-1-4-144 0,2 4 0 16,0-1 0-16,-1 0 0 0,2-2 0 0,0 4 0 15,0-2 160-15,3 4-160 0,-1 0 128 0,1 0-128 0,0 0 0 16,1 1 0-16,0 2 0 0,1 0 0 0,0 0 0 16,0 0 0-16,1 2-224 0,0-1 80 0,-1 0 16 0,0 2 0 15,-1 1 0-15,-1-1 0 0,-1 2 128 16,0-3 0-16,-1 5 0 0,-1-4 0 0,2 2 0 0,-2-2 0 15,0-1 0-15,-2-1 0 0,2 1 0 0,-2-2 0 16,-1 0 0-16,0-1 0 0,-2 0 0 0,-1 0 0 0,-2 0 0 16,-2-1 0-16,-2 0 192 0,-3 4-48 0,-2-5 0 15,-3 2 0-15,-1 1 208 0,-1-1 32 0,-6 0 16 0,1 2 0 16,-1-2-64-16,-2-2-16 0,2-1 0 0,-2-2 0 16,2 0-320-16,-2-5 0 0,1-2 0 0,1-2 0 31,2-2-896-31,3-2-128 0,0-1-48 0,5-1-19280 0</inkml:trace>
  <inkml:trace contextRef="#ctx0" brushRef="#br1" timeOffset="60318.08">31998 15038 25791 0,'0'0'2304'0,"0"0"-1856"16,1 3-448-16,-1-3 0 0,2 0 1584 0,-2 0 208 0,1 2 64 0,-1 2 0 0,1-1 192 0,0 4 32 0,-1 1 16 15,0 2 0-15,2 0-1008 0,-2 2-208 0,0 1-48 0,0 3 0 0,0 0-400 0,0 3-96 0,-2 3-16 0,0 0 0 0,-1-2-320 0,0 3 0 0,-2 0 0 16,0-1-128-16,0 0 128 0,-1-3 0 0,1 0 128 0,-1 0-128 15,1-3 0-15,0 0 0 0,0-4 0 0,2 1 0 16,0-3-576 0,0-4-16-16,1 0-16 0,0 0 0 0,0-4-1024 15,1 0-208-15</inkml:trace>
  <inkml:trace contextRef="#ctx0" brushRef="#br1" timeOffset="60780.19">31946 14990 32255 0,'5'-6'2864'0,"1"-1"-2288"16,1 0-576-16,-4 5 0 0,1-2 544 0,1 1 0 15,2-3 0-15,5-6 0 0,2-2 688 0,0-1 144 0,0 2 32 0,-5 0 0 16,0 4-144-16,-1 0-32 15,-4 0 0-15,1 2 0 0,-1 1-400 0,0 2-64 16,-2-1-32-16,1 4 0 0,1-4-464 0,-1 1-80 16,0 3-32-16,2-4 0 0,-2 4-160 0,4-2 0 0,-1 3 0 0,0-2 0 15,0 2 0-15,1 0 0 0,2 2 0 0,0 1 0 16,-2 0 0-16,2 4 0 0,1-1 0 0,-2 4 0 16,1 0-208-16,0 2-80 0,-1 0-16 0,0 2 0 15,-2 1 160-15,0-2 144 0,-1 2-208 0,-1-1 80 16,-2 1 128-16,0-3 0 0,0 2 0 0,-1-2 0 0,-1 0 0 15,0-2 128-15,0 3-128 0,0-5 128 0,1 2-128 16,-1-4 0-16,0 0 0 0,2 1 128 0,-2-2 16 16,-2 0 16-16,1-2 0 0,0 1 0 0,-1 1 48 15,-3-1 16-15,0-2 0 0,0 2 0 0,-3-2-32 0,1 3-16 16,-3 0 0-16,-1-1 0 0,0 2-176 0,-2-3 0 16,0 0 0-16,-2 0 0 0,1 0-128 15,-2-1-128-15,0-2 0 0,-1 0-16 16,2-2-400-1,-1 2-80-15,2-2-16 0,1-1 0 0,0 2-192 0,3-2-64 16,2 0 0-16,0-1-17584 0</inkml:trace>
  <inkml:trace contextRef="#ctx0" brushRef="#br1" timeOffset="61268.66">32806 14462 35935 0,'-2'0'1600'0,"1"0"320"16,-1 0-1536-16,1 0-384 0,-1 2 0 0,1 0 0 0,-1 0 912 0,-1 2 112 0,-2-1 32 0,-2 6 0 0,-3 1-288 0,-1 2-64 0,0 1-16 0,-2 3 0 0,0-4-16 0,-1 4 0 15,0 3 0-15,0-1 0 0,-1 2-352 0,0 2-80 0,0 1-16 0,-1 1 0 0,1 1 256 0,0 1 48 0,0-1 16 0,1 1 0 31,1 2-80-31,-2-3-16 0,2 1 0 0,-1-1 0 16,3-2-224-16,-1 2-48 0,1 0-16 0,1-1 0 0,1-1-160 0,2-4 0 0,2 1-192 0,1-3 192 16,3 0 0-16,1-4 0 0,1 2 0 0,3-3 0 15,1-2-144-15,0 0 144 0,2-1 0 0,0-3 0 32,2-1-208-32,0 1 64 0,2-1 16 0,0-4 0 0,0 4-208 0,3-5-48 0,-1 4 0 0,2-4 0 31,-1 2-256-31,1-2-48 0,-1 0-16 0,3-2 0 15,-1 2-352-15,1-4-80 0,1 2-16 0</inkml:trace>
  <inkml:trace contextRef="#ctx0" brushRef="#br1" timeOffset="61769.14">32830 14799 30399 0,'0'-2'2704'0,"0"-1"-2160"0,2 2-544 0,-1 1 0 16,0 0 1664-16,0-2 208 0,2 2 48 0,1-4 16 0,-2 2-1040 15,2-2-192-15,-1 1-64 0,1 3 0 16,1 0 320-16,0-2 48 0,0 2 16 0,1-1 0 16,2 1-448-16,-1 0-64 0,2 0-32 0,1 0 0 15,1 0-288-15,-1 0-48 0,1 1-16 0,-1-1 0 16,-2 2-128-16,0-2 0 0,-1 3 0 0,-2 1 0 0,-2-2 0 0,-3 2 0 16,-3 2 0-16,-2 0 0 0,0 0-256 0,-2 0-64 15,-1 1-32-15,0-1 0 0,-2 1 144 0,-1 2 16 16,0 1 16-16,-2-3 0 0,1 4-64 0,-1-1-16 15,0 3 0-15,2-3 0 0,1-4 0 0,-1 4-16 16,0 2 0-16,-1-2 0 0,1 2 272 0,0-3-192 16,2 1 192-16,1 0-160 0,2-2 160 0,1 2 0 15,1-4 0-15,3 1 0 0,0-1 0 0,2 0 144 16,1-1-16-16,2 0-128 0,1 1 224 0,0-2-64 0,1-2-16 0,1 2 0 16,2 0 32-16,0-1 0 15,1 2 0-15,0-1 0 0,-1 0-176 0,3 1 0 0,-1-2 0 0,2 0 128 16,1 1-320-16,1-3-64 0,1 1 0 15,1 1-16 1,2 0-944-16</inkml:trace>
  <inkml:trace contextRef="#ctx0" brushRef="#br1" timeOffset="62285.92">33148 14490 13823 0,'-2'3'1216'0,"-2"-2"-960"0,2 1-256 0,0-2 0 0,4 0 6384 0,-1 0 1232 0,-1 2 240 0,1 0 48 0,0-2-6016 0,1 3-1200 0,-1 0-240 0,1 4-64 0,1-5-192 0,-1 4-64 16,2-2 0-16,0 3 0 0,-1-1 112 0,1 3 16 15,1-1 0-15,0 0 0 16,0 5 0-16,0-4 0 0,1 4 0 15,0 0 0-15,2 2 0 0,-1 4 0 0,0-2 0 0,3 2 0 0,-1 2 48 0,1 1 16 16,0 0 0-16,0 1 0 0,2-4-112 0,0 0-16 16,0-1 0-16,0 1 0 0,0-3-192 0,-1 3 0 15,0-3 0-15,-2-3 0 0,-1 2 0 0,-1-3 0 16,-2 2 0-16,0-2 0 0,-3-2 0 0,-2 3 0 16,-1-3 0-16,-3 2 0 0,1 0-176 0,-5-2-80 15,0 3 0-15,-4-4-16 16,-2 4-352-16,-4-1-64 0,1-3-16 0,-3 1 0 15,0-3-336-15,-1 2-80 0,-1-3-16 0</inkml:trace>
  <inkml:trace contextRef="#ctx0" brushRef="#br1" timeOffset="62814.44">31567 15540 24879 0,'-5'0'2208'0,"2"-2"-1760"0,3 0-448 0,3-3 0 0,0 4 1824 0,1-2 288 0,0 0 48 0,2-1 16 0,4-2-1872 0,2 0-304 16,3-3-192-16,1 2 16 0,2 1 1952 0,-2 1 384 0,2 1 80 0,1 2 0 0,2 0-976 0,2-1-208 0,4 3-32 0,4 0-16 15,3-3-432-15,3 3-96 0,6 0-16 0,5 0 0 16,7 3-192-16,4-3-32 0,4 3-16 0,4 0 0 0,1 1-224 16,0-4 0-16,2 0 0 0,1-3 0 0,1 1 0 0,1 0 0 15,0-1 0-15,-3-2 144 0,-7-1-144 0,-1-1-224 16,-1 1 48-16,-1-1 16 0,-1 1-48 0,0-1-16 15,-4 0 0-15,-2 2 0 0,2-1 0 0,-5-2 0 16,-1 2 0-16,-5-2 0 16,2 1-240-16,-4 0-48 0,-2 1-16 0,-2-3 0 15,0 5-256-15,-3-2-48 0,-2 0-16 0</inkml:trace>
  <inkml:trace contextRef="#ctx0" brushRef="#br1" timeOffset="64480.52">31959 15961 6447 0,'6'-7'576'0,"-2"4"-576"0,1 3 0 0,-3-4 0 0,0 4 2112 0,-2-2 304 0,2 2 64 16,-1 0 16-16,3-4 768 0,-2 1 176 0,2 0 16 0,-2 0 16 0,0 3-864 0,-1 0-176 0,-2-2-48 0,-1 4 0 0,0-2-1024 0,-1 0-208 15,1 3-32-15,-1-3-16 0,2 0-592 0,-1-3-112 16,-1 1-16-16,3 2-16 0,0 0-80 0,0 0-16 16,0 0 0-16,-13-18 0 0,10 12-112 0,1 0-32 15,-1 1 0-15,-1 0 0 0,1-1-128 0,-2 0 0 16,1 0 0-16,-1 2 0 0,0 1 0 0,-1 1 0 15,2 1 0-15,-2 1 0 0,1 0-144 0,-2 0 144 16,1 1-192-16,-2 1 192 0,2 1-192 0,-1 1 64 0,-1-1 128 16,1 3-208-16,-2 1 208 0,-1 1-192 0,-1 2 192 15,-1 3-192-15,-1-4 192 0,1 4-192 0,0-2 192 16,0 1-192-16,3-1 192 0,0-1 0 0,0 3 0 0,2-3 0 16,1 2 0-16,-1-2 0 0,1-3 0 0,3 2-144 15,-1 0-96-15,0-3-16 0,2 1 0 0,0-1 0 16,1 1 256-16,2-5-176 0,1 2 176 0,0-2-160 15,2-2 160-15,2 0 0 0,0 0 0 0,3-2 0 16,1-2 160-16,1-2-32 0,1 0-128 0,3-4 192 16,1 1-64-16,0-1-128 0,-1 0 176 0,1-1-176 15,0-1 0-15,-1 1 0 0,-1-2 0 0,-1 3 0 0,0-2 0 16,-3 2 0-16,-3 4-128 0,0-3 128 0,-2 3 0 0,0-1 0 16,-1 1 0-16,-2 1 0 0,0 1 160 15,-1 1 80-15,0 2 16 0,0-1 0 0,1-2-64 0,-1 4 0 16,1-4 0-16,0 4 0 0,0-1-192 0,-1 1 0 15,1 1 0-15,-1 1 0 0,-1 0 0 0,0 2-256 16,0-4 48-16,0 0 16 0,0 0 192 16,-9 24-192-16,5-14 192 0,1 3-192 0,-3-1 192 0,-2 4 128 15,1 0 0-15,-3 3-128 0,1-1 272 0,-2 5-48 16,-1-1-16-16,-2 4 0 0,-1-1 48 0,2 0 0 0,-2 4 0 16,1-4 0-16,1-1 128 0,1 2 16 15,1-6 16-15,1 1 0 0,3-4 48 0,1 1 16 16,1-1 0-16,1 0 0 0,-1 3-480 0,2-1 0 15,-1-1 0-15,0 2 0 0,0-1-160 0,1-1-80 16,-1 2-16-16,0 0 0 0,1 1-16 0,1-3-16 16,1 0 0-16,1 0 0 0,1-2-160 15,2-1-16-15,2-1-16 0,0-4 0 0,2-2 96 0,2-2 32 0,2 1 0 0,1-5 0 16,3 2-80-16,2-4-16 0,3 0 0 16,1-4 0-16,1 2-1440 15,-1-5-288-15</inkml:trace>
  <inkml:trace contextRef="#ctx0" brushRef="#br1" timeOffset="65056.51">32415 15595 3679 0,'-3'2'320'0,"1"-2"-320"0,0 0 0 0,0 0 0 0,1 2 5792 0,1-2 1088 0,0 0 224 0,-1 4 32 15,0-1-4096-15,-2 0-816 0,-1 1-176 0,2 2-16 0,-1-2-560 0,1 1-96 0,0-1-32 0,0-2 0 0,2 2-768 0,0-4-176 16,0 2-16-16,-1 0-16 16,1 0-368-16,-1 2 0 0,0-2 0 0,-2 2 0 15,-1-2 0-15,1 2 0 0,-1 0 0 0,-2 2 128 0,0 3 0 0,-2-2 16 16,1 4 0-16,-2 3 0 0,-1 1-16 0,-1 1-128 15,0 1 192-15,0 0-64 16,1 3 144-16,0-5 32 0,1 2 0 0,1 2 0 16,-1-3-48-16,2 2-16 0,-1 1 0 0,2-3 0 15,0 0-240-15,1 0 144 0,0 3-144 0,0-1 128 16,0-2-128-16,1 3 0 0,1-3 0 0,1 3 0 0,1-3 144 0,0 0-144 0,2 0 160 16,-1-1-160-16,3-2 256 0,-2 2-32 15,3-1-16-15,-1-2 0 0,2 0-48 0,0 2-16 16,1-2 0-16,1 1 0 0,0-1-144 0,-1-2 0 15,2-1 0-15,-1-2-176 0,2 2-80 0,1-3-32 16,-1 0 0-16,3-2 0 16,-1-2-384-16,0-2-80 0,0 0-16 0,-1-2-12496 0,0-1-2512 0</inkml:trace>
  <inkml:trace contextRef="#ctx0" brushRef="#br1" timeOffset="65667.83">32462 15914 35935 0,'-6'2'1600'0,"2"-2"320"0,2 0-1536 0,2 0-384 0,1 0 0 15,0 0 0-15,0 0 192 0,2-2-16 0,-1 0-16 0,1 2 0 0,2-2 352 0,-5 2 64 0,0 0 0 0,0 0 16 0,19-6 304 0,-12 6 64 0,-1-4 16 0,1 4 0 0,2-4-336 0,-2 2-64 0,2 2 0 0,0-3-16 0,-1 2-64 0,0 1-16 0,0 0 0 16,1 0 0-16,0 0-160 0,-1 0-16 0,0 0-16 0,-1 0 0 15,1 1-288-15,-1 2 0 0,-1-3 0 0,0 2 0 0,-1 2 0 16,-1 0 0 0,1-2 0-16,-3 2 0 0,2-2-272 0,-1 2-112 0,-2-1-32 0,1 0 0 31,-2 0-48-31,2 0-16 0,-2-1 0 0,-2 0 0 0,1 1 176 0,0 0 48 16,-4 0 0-16,0 1 0 0,0-2 64 0,-2 2 0 15,-1-3 16-15,0 4 0 0,0-4-16 0,-1 2-16 16,0-1 0-16,-1 2 0 15,-1-1-912-15,-3 2-176 0,0 0-48 0,1 2 0 16,-2 1-1744-16,0-2-368 0,1 4-64 0,0-1 0 16,2 1-208-16,1-3-48 0,3 2 0 0,0-3 0 0,2 3 5488 0,0-2 1088 0,1-1 208 15,2 3 64-15,1-3-976 0,1 2-192 0,1 0-48 0,1-2 0 16,1 1 160-16,2-2 32 0,2 0 0 16,2 1 0-16,0-3-1216 0,2 0-256 0,0 1-32 15,1-2-16-15,-1-1-528 0,0 2 0 0,0 0 0 16,1 0 0-16,0 1 0 0,-1-1-192 0,1 2 0 0,0-3 0 31,-2 3-848-31,-1-2-176 0,-1 1-16 0,0 0-8864 0,0-2-1760 0</inkml:trace>
  <inkml:trace contextRef="#ctx0" brushRef="#br1" timeOffset="66005.56">32902 15642 44223 0,'-5'3'3936'0,"2"2"-3152"0,3-4-624 0,1 2-160 0,0-1 640 0,-1 2 80 0,0 5 32 0,-1 1 0 16,0 8-352-16,-2 2-64 0,1 5-16 0,-1 1 0 0,2 0 112 0,-2 1 16 0,1 1 0 0,-2 1 0 0,2-1-448 0,-3 1 0 0,0 0 0 0,-1-2 0 16,-1 2 0-16,1-6 0 0,3 2 0 15,-2-4 0-15,0-1-400 0,2-4-112 16,-1-1-32-16,2-4 0 0,0 0-608 0,2-5-128 15,0 1-32-15</inkml:trace>
  <inkml:trace contextRef="#ctx0" brushRef="#br1" timeOffset="66385.6">33253 15847 28559 0,'-2'0'1264'0,"2"-4"272"0,2 2-1232 0,0 0-304 0,-1 2 0 15,0 0 0-15,0 0-1904 0,-1 0-432 0,2 0-96 16,-1 4 0-16,-2-3 4672 0,1-1 928 0,0 0 192 0,-17 24 32 16,10-14-864-16,-2 2-176 0,-1 2-48 0,-1 1 0 0,-1 1-1552 15,1 0-320-15,-3 0-64 0,1-3-16 0,0 5 192 0,0-5 32 16,0 2 16-16,1-4 0 0,1 0-592 0,-2-1-288 16,2-2 32-16,1-2 0 31,1-1-928-31,0-4-176 0,1 2-48 0,4-3 0 0</inkml:trace>
  <inkml:trace contextRef="#ctx0" brushRef="#br1" timeOffset="66580.53">33047 15926 21183 0,'-3'6'1888'0,"2"-3"-1504"0,1-2-384 0,3 1 0 15,2-2 4144-15,-1 0 752 0,1 0 160 0,2 0 16 16,3 3-3936-16,2-2-800 15,3 4-144-15,1-1-48 0,-1 2 368 0,-1 1 64 16,0 2 0-16,0-2 16 0,-2 4-384 0,0 2-80 0,1 0 0 0,-2 0-128 16,-1-1-192-16,-3 1-160 15,1 0-32-15</inkml:trace>
  <inkml:trace contextRef="#ctx0" brushRef="#br1" timeOffset="67056.55">33282 15528 43311 0,'-4'2'3840'0,"4"1"-3072"0,3-2-608 0,0-1-160 16,1 2 256-16,-2-2 32 0,2 4 0 0,1 2 0 15,3 3-96-15,-1 2-32 0,2 4 0 0,-1-1 0 32,1 3 832-32,0-1 160 0,0 1 48 0,1 2 0 0,1 2-720 15,1-1-144-15,0 2-16 0,2 3-16 0,-2-1-304 0,2 0 0 16,-2 1 128-16,0-3-128 0,-1-1 192 0,-2 2 0 16,1 5-16-16,-4-5 0 0,0 2-176 0,-1-1 0 15,-2 2 0-15,-2 0 0 0,-2 2-144 0,-2-5-16 16,-2 2 0-16,-1-3 0 15,-1 3-240-15,-2-3-48 0,0 0-16 0,1-3 0 16,-1-3-96-16,0-4-16 0,2-2 0 0,-2-4 0 16,2-2-128-16,-2-1-16 0,-1-1-16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6T15:45:14.3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25848 6313 26719 0,'-13'-2'2368'0,"2"0"-1888"0,5 2-480 0,3 0 0 0,2 0 976 0,-2-3 112 0,-6 2 0 0,-5-1 16 0,-2-1-464 0,0 2-112 0,3-4-16 0,4 4 0 0,4-2-48 0,2 1-16 15,6 1 0-15,1-3 0 0,4-1 512 0,2 4 80 16,4 1 32-16,2 0 0 0,2 1-432 0,3 2-96 16,4-1-16-16,5-1 0 0,4 2-240 0,4-1-48 15,-3-1-16-15,10 2 0 0,6 1-32 0,7-2-16 0,7-1 0 0,5 2 0 0,1-3-176 16,2 0 160-16,6 0-160 15,9 0 160-15,9 0-160 0,5 2 160 0,3-2-160 0,3 0 160 0,-3 1-160 16,0-1 0-16,1 3 0 16,6-1 128-16,4 2-128 0,3 2 160 0,3 0-160 15,2 1 160-15,3 0-160 0,3 2 0 0,1 1 0 0,3-2 0 16,0 2 0-16,1 0 0 0,-4-1 0 0,-1 1 0 0,-1-4 0 0,-2 1 0 16,-1 2 0-16,-2-5 0 0,-4 2 0 0,-2-3 0 0,-1 4 0 15,-1-2 0 1,-2-2 0-16,-3-1 0 0,0 3 0 0,-3-4 0 0,-7-2 0 0,-1-2 0 15,-1 6 0-15,-5-3 0 0,-5 0 0 16,2-3 0-16,-2 1 0 0,-3 2 0 16,-2 2 0-16,-5-2 0 0,-6 0 0 0,-3 0 0 0,-1 0 0 0,-5 0 0 0,-2 3 0 15,-5-3 0-15,-5 1 0 0,-5-1-272 0,-6 0 64 0,-5 0 16 16,-7-1 32 0,-3-2 16-16,-2-1 0 0,-5 1 0 0,0 0 144 15,-5-1-208-15,-5 2 80 0,-1-2 128 0,-3 2-272 0,-4 2 64 16,-1-3 16-16,-1 2 0 15,-3-1-384-15,-1-1-80 0,-2 3-16 0,-3-1 0 16,-2 1-64-16,-5 0-16 0,0-3 0 0,-3 3 0 16,-2 3-144-16,-3-3-48 0,-2 0 0 0,-4-3 0 0,0 3 592 0,-2-1 112 0,-3-1 32 0,-5-2 0 31,-1 2-336-31,-4-2-64 0,-2-1-16 0,-2 1-12432 0</inkml:trace>
  <inkml:trace contextRef="#ctx0" brushRef="#br0" timeOffset="10877.28">26079 12266 22111 0,'-12'-7'1968'0,"0"4"-1584"0,5 0-384 0,3 2 0 0,1-1 272 0,-5 0-16 0,-7-4-16 0,-9-5 0 0,-9 0-112 0,-5-6 0 0,0-1-128 0,-1 1 192 15,1 0 560-15,0 1 96 0,-2 1 32 0,1 1 0 16,-2 2-128-16,-1-1-32 0,-4 3 0 0,-2 2 0 16,-3 0-384-16,-3 6-80 0,-7-1 0 0,-1 3-16 15,2 3-240-15,-1-1-256 0,2 2 48 0,-7 0 16 16,-3 0-384 0,-4 0-64-16,-1 0 0 0,-2-1-16 0,-2-2 480 0,1 4 176 0,1-1 0 0,3-1-144 0,3 0 144 0,-3-3 0 15,-1 0 0-15,3 0 0 0,4 0 128 16,2 0-128-16,3 1 160 0,-1-2-160 0,-1 1 320 0,2-3-16 0,1 0-16 15,2-1 0-15,3-1-288 0,0 1 0 0,1 0 0 16,0 0 0-16,0 2 0 0,-1 2 0 16,-1 0 0-16,-2 6 0 0,-2 1 0 0,1 4-176 15,0 4 32-15,0 1 0 16,-2 2-624-16,1 2-128 0,0 5-32 0,0 0 0 16,2 3-288-16,4-2-64 0,4-4-16 0,8-1 0 15,4-3 432-15,5-4 96 0,6 2 0 0,1 1 16 0,4-3 1104 0,0 0 224 0,1 2 32 0,-2-1 16 16,6-3 64-16,-3 2 16 0,-3 1 0 0,-1 1 0 15,1 0-384-15,0 0-64 0,1-1 0 0,-1 2-16 16,1 4-240-16,0-1 0 0,1 2 0 0,0 3 0 16,0 3 0-16,1 1 0 0,-1 2 0 0,1 2 0 0,2 0 0 15,-1 3 0 1,0 1 0-16,0 4 0 0,2 1 512 0,-1 5 144 16,3 1 48-16,1 8 0 0,0 5-704 0,2 2 0 15,1 4 0-15,-1-4 0 16,3-7-768-16,2-5-144 0,-1-1-32 0,2-5 0 0,0 2 1152 0,2 3 240 0,-1 2 32 0,0 5 16 0,1 2 48 0,-1 2 16 15,0 2 0-15,-3 0 0 16,0-3-432-16,-2 3-128 0,-1 0 0 0,-3-2 0 0,1-5 0 0,0-6 0 16,1-1 0-16,0-5 0 0,2-1 0 0,-3 4 0 15,2-2 160-15,-2 2-160 0,2 4 128 0,-2-7-128 16,2 1 128-16,-1-5-128 0,1-5 0 16,1-3 0-16,0-3 0 0,0-5 0 15,1-1 320-15,0-4 0 0,1-4-16 0,0-1 0 0,3-4 912 0,0-2 176 0,2 0 32 0,1-2 16 16,0-1-576-16,2 1-112 15,1-2-32-15,0-2 0 0,1 3-528 0,0 0-192 16,1-1 0-16,0 0 144 0,2 1-144 0,0-2 128 0,0 0-128 0,3 1 128 16,0-4 0-16,4 0 0 0,2 1 0 0,3-1 0 15,3 2 192-15,5-2 16 16,3 0 16-16,7-3 0 0,4 3-112 0,9-7-32 16,7-1 0-16,8-2 0 0,4-4 80 0,4-1 16 0,6-4 0 0,5-2 0 0,6 1 176 0,-1-2 32 31,-5 3 16-31,3 3 0 0,5-3-320 0,0 6-64 0,1 4-16 0,-3 3 0 0,-2 2-128 0,-7-1 0 31,-5 2 0-31,0 1 0 0,0 6 0 0,2-3 0 16,2 4 0-16,2-5 0 0,3 0 0 0,3 0 0 15,4 0 0-15,6-2 0 0,5 2 208 0,2-4 16 16,2 0 0-16,2-1 0 0,5 4-16 0,2-1 0 0,2-2 0 16,2 4 0-16,3 1-208 0,-4 2 176 0,-9-3-176 15,0 0 160-15,0 2-160 0,0-2 0 0,0 0 0 0,-11-2 0 16,-8-2 0-16,7 1 0 0,6 1 0 0,1-2 0 15,-11-3 128-15,3-2 0 0,4 3 0 0,3-3 0 16,3-1 48-16,1 1 0 0,-1-1 0 0,3-3 0 16,1 1-176-16,2 2 0 0,0 0 0 0,-1-1 128 15,0 4-128-15,-3 0 0 0,2 4 0 0,-4 0 128 16,-3 1-128-16,3 2 0 0,3 2 0 0,-2 1 0 16,-4 0 0-16,-7 1 0 0,-9 1-192 0,7-1 192 15,8-2-176-15,1 2 176 0,2 2-128 0,-3-2 128 0,-1-2 0 16,-2 2 0-16,-2-1 0 0,-2 0 0 0,-3 0 0 15,0 0 272-15,0 1-32 0,2-1-16 0,3 0-96 0,-2 1-128 16,1 5 176-16,-4-3-176 0,4 0 0 0,-1 0 0 16,1 2 0-16,-2-2 0 0,2 2 0 0,-1-1 0 15,-9-1-128-15,-1 1 128 0,1-3-128 0,-3 2 128 16,-1 3 0-16,-6-2-144 0,-5-1 144 0,-6-1 0 16,-3 2 0-16,-5-4-128 0,-1 3 128 0,-4 1 128 15,1-1-128-15,1-2 176 0,0-2-176 0,0-1 0 0,0-1 0 16,2 3 0-16,1-3 0 0,-2 2 0 15,-4-1 0-15,2 2 0 0,1 1 0 0,0-4 0 0,-3 2 0 16,-1-2 0-16,1 4 0 0,0-4 0 16,-1 2 0-16,-3 2 0 0,-2-2-144 0,-4 2 144 0,-2-1 0 0,-4 0 0 15,-2 1 0-15,-4-1 0 16,-2-2 0-16,-2 1 0 0,-4 1 0 0,-2-3 0 0,-2 0 0 0,0 0 0 16,-3 0 0-16,1 0 0 0,-2-3 0 15,1 0 0-15,2 0 0 0,-2-1 128 0,2 1-128 0,-1-4 144 0,2 1-144 16,0-2 0-16,0-2 0 0,0 0 128 15,-2-3-128-15,2 1 0 0,-1-3 0 0,-2-2 0 16,0 1 240-16,1-5-48 0,-1-4 0 0,1-1 0 16,-2 0 64-16,1-7 16 0,-1-3 0 0,0-2 0 15,0-8-96-15,-1 0-32 0,0-7 0 0,-2-2 0 16,-1-6-144-16,0-4 192 0,2-1-192 0,1-4 192 16,1 1-192-16,1 2 0 0,2 1 0 0,0 0 0 15,1 0 0-15,-1 2 0 0,4-5 0 0,-3 2 0 0,-1-2 0 0,1-3 0 16,1 2-144-16,-1 3 144 0,-1 6-304 0,-1 2 48 15,0 5 16-15,-1 0 0 0,-1 1 112 0,-1 2 128 16,0 3-208-16,-1 1 80 0,0 0 128 0,1-1 0 0,-1 1 0 16,1-1 0-16,4-2 0 0,-3 2 0 0,1 7 0 15,-1 3 0-15,-1 1 0 0,0 2-160 16,0 3 160-16,-2 4-160 0,0 3 0 0,-1 5 0 0,0 2 0 0,-3 2 0 16,0 3 16-16,-3 3 0 15,1 4 0-15,-1 0 0 0,-1 0 144 0,-1 2 0 16,-1 2 0-16,1-2 0 0,-1 4 0 0,-2-3 0 0,0 3 0 0,1 0 0 15,-2 3 0-15,0-3 0 16,-2 4-128-16,3-2 128 0,-1 2 0 0,0-2-160 16,1-1 160-16,-1 2 0 0,0-1 0 0,0 2 0 15,-1-3 0-15,-1 2 0 0,-2-1 0 0,-1 0 0 0,0 0 0 0,-2 0 0 16,-3 2 0-16,-2 2 0 0,-2-2 0 0,-3 5 0 16,-3-3 0-16,-2 0 0 0,-5 2-176 0,-3 0 176 15,-5 2-128-15,0-3 128 0,-4 5 0 0,-1-3 0 16,-4 1 0-16,-3 0 0 0,-1 3 0 0,-4 1 0 0,-1 0 0 0,0 1 0 15,0 1 0-15,0 0 0 16,2 0 0-16,1-1 0 0,-1 1 0 0,-2 0 0 16,2-3 0-16,-2 3 0 0,-1-4 0 0,1 0 0 0,1 2-128 0,0 1 128 15,-2-4 0-15,-2 1 0 16,0 1 0-16,-3-1 0 0,-4-2 0 0,-1 0 0 16,2 1 0-16,-2-5 0 0,-3 2 0 0,-3-2 0 15,-3 2 0-15,-3-1 0 0,2-4 0 0,0-2 0 16,-1 2-320-16,-3-1 64 0,-1-2 16 0,1 2 0 0,1 0 64 0,6 1 16 15,3 0 0-15,3-3 0 0,7 3 160 0,0 0 0 0,1 4 128 0,2-4-128 16,-2 1 0-16,1 1 0 0,2-4 0 16,-1 2-128-16,-1-1 128 0,2 2 0 0,0-4 128 0,0 2-128 15,3 0 0 1,2-4 0-16,2 2 0 0,-1-2-128 0,1-2 128 0,-1-1 0 0,-2 2 0 0,-1-1 0 16,-3 1 0-16,-2 0 0 15,-1-1 0-15,1-2 0 0,-1-7 0 0,4 1 0 16,1 2 0-16,4-2 0 0,6 3 0 0,1-1 0 0,2 2 0 0,1 0 0 0,1 0 0 0,1 0 0 31,1-1 0-31,-1 2 0 0,1 1 0 0,-1 0 0 16,1-1 0-16,1 1 0 0,-1 0 0 0,-3-4 0 15,1 0 0-15,-2 2 0 0,2-1 0 0,-1 2 0 0,0-2 0 0,-3-1 0 0,0 0 0 16,1-2 0-16,-4-1 0 0,0 1 0 16,-2 0 0-16,-2-2 0 15,0 2 0-15,0-2 0 0,1-1-256 0,2 2 0 16,1 0-16-16,2-3 0 0,5 5 272 0,0 0 0 15,2 2 128-15,1-3-128 0,0 2 0 0,2-2 0 0,3-2-128 0,-2 2 128 16,1-1 0-16,-1-1 0 0,-1 1 0 0,-1 0 144 16,-1 0 0-16,-1 1 0 0,-2-1 0 0,-4 2 0 15,0-4-144-15,-3 3 0 0,-1 0-192 0,1 1 192 16,1 2-192-16,-6 3 192 0,-1 0-192 0,-6 2-12080 16,-3 0-2400-16</inkml:trace>
  <inkml:trace contextRef="#ctx0" brushRef="#br0" timeOffset="40535.69">18822 13154 22111 0,'1'0'1968'0,"-1"2"-1584"0,1-2-384 0,0-2 0 0,0 2 1072 15,1 0 128-15,0-3 16 0,2 2 16 0,1-3-1024 0,1-1-208 0,0-1 0 0,0-1 0 0,1 0 192 0,-2-3 96 0,-1 2 32 0,0-5 0 16,1 4 288-16,-1-4 64 0,0 3 16 0,-1-2 0 15,1 0 160-15,-2-1 48 0,2 0 0 0,0-3 0 16,1-1-192-16,-1-1-16 0,0-1-16 0,3 0 0 16,-2-4 96-16,1-1 32 0,-1-4 0 0,1 2 0 15,-1-2-208-15,1 0-32 0,1-2-16 0,0 3 0 0,-1 1-352 16,1 3-192-16,2 5 192 0,-2 2-192 0,1 1 224 0,-1 5-64 16,-1 0-16-16,2 4 0 0,-1 2 0 0,-1 4 0 15,2 0 0-15,-2 8 0 0,0 2-144 0,-1 4 0 16,0 5 0-16,-1 3 0 0,-1 2 0 0,0 4 0 15,-1 6 0-15,0-2 0 0,-2 2 0 0,0-3 0 16,0-1 128-16,1-2-128 0,1 1 0 0,1-2 0 16,-1-4 0-16,3 2 0 0,0 0 0 0,1-3 0 0,-1 0 0 15,2-3 0-15,-3-3 0 0,3-4 0 0,-2-2 0 16,0-3 0-16,-1-1 0 0,1-5 160 16,-1-2-160-16,0-4 160 0,1-1 16 0,-2-4 0 15,1-3 0-15,-1 0 0 0,0-3-176 0,1-3 192 0,-1-3-192 0,-1-3 192 16,2 0-192-16,-2-2 0 0,1-1 0 0,-1-3 128 15,2 0-128-15,-2 1 192 0,5-1-192 0,-4 3 192 16,3-1-192-16,2 3 0 0,-1 2 0 16,2 3 0-16,0 3-192 0,0 4 192 0,0 0-160 0,1 2 160 15,-1 2 0-15,-1-1 0 0,2 1 0 0,0 0 0 16,0 0 0-16,0 0 0 0,0 1 0 0,0-1 0 16,0 1 0-16,1 0 0 0,-1-1 0 0,1 1 0 15,1 2 0-15,0 1 0 0,3 1 0 0,-1 4 0 0,-2-2 0 16,2 6 0-16,-1 3 0 0,0 0 0 15,-1 4 0-15,-1 2 0 0,0 4-128 0,-1 4 128 0,0 2 0 0,-4 3 0 16,1 3 0-16,-4-2 0 0,0 3 0 0,-2-1 0 16,0 1 128-16,-1-2-128 0,-1-1 0 0,1-5 0 15,0 1 128-15,0-2-128 0,1-1 0 0,0-3 0 16,1-3 0-16,1 2 0 0,0-3 0 0,-1 1 0 16,1-3 0-16,1 0 0 0,-1 2-256 0,1-3-128 15,1 2 0-15,-1 0-16 16,-1 0-976-16,1 0-192 0</inkml:trace>
  <inkml:trace contextRef="#ctx0" brushRef="#br0" timeOffset="41065.05">20068 12344 42383 0,'-4'0'1872'0,"1"1"400"0,-1-1-1824 0,1 2-448 0,2 1 0 0,0-2 0 0,0 1 0 0,-2 1 0 0,-1 3 0 0,-2 2 0 0,0 4-224 0,-3 0-32 0,2 2-16 0,-2 2 0 0,2 2 272 0,0 1-160 15,2 1 160-15,1 1-128 0,1-1 128 0,2 2 0 16,0 0 0-16,1 0 0 0,0-1 0 0,0 2 0 16,0-5 0-16,-1 1 0 15,1-2 0-15,0 0 0 0,-2-1 0 0,2-2 0 0,-1 2 0 0,0-1 144 16,1 1-144-16,0-4 160 0,1-2-32 0,-1-1 0 0,3-2 0 0,-1 0 0 15,1 1-128 1,0-2 128-16,1 4-128 0,0-2 128 0,1 0-128 0,0-1 0 16,0 2 0-16,1 0 0 0,-1 1 0 0,0-3 0 15,1 2 0-15,0 1 0 0,3-1 0 0,-2 1 128 16,3-2-128-16,1 0 128 0,2-5-128 0,-1 2 0 16,3-1 0-16,1-2 0 0,1-2 0 0,2-5 0 15,0 2 224-15,0-3-64 0,1-2-32 0,0-3 0 0,-1-1 0 0,1 1 0 16,0-2-336-16,0 3-80 0,1-2-16 15,-3 3-18576-15</inkml:trace>
  <inkml:trace contextRef="#ctx0" brushRef="#br0" timeOffset="41706.51">21102 12299 24879 0,'7'-9'1088'0,"-3"3"256"0,0 0-1088 0,-2 2-256 0,1 1 0 0,-2 0 0 0,0-1-1408 0,0-2-352 0,2-2-64 0,-3-2-16 16,-3 0-192-16,-4 4-32 0,-6 6-16 0,-3 0 0 0,-3 3 3008 0,-4 6 608 15,-3-2 112-15,-1 5 16 0,-3 1 1456 0,-2 1 272 16,1 1 64-16,1-2 16 0,-1 4-976 0,1 0-192 16,0-1-32-16,2 2-16 0,1-4-1616 0,1 2-320 15,0 0-64-15,3-1 0 0,2-3-256 0,2 0-240 16,1 1 48-16,3-2 16 16,4-2-672-16,1-1-144 0,3 0-32 0,3-2 0 15,2 0 784-15,2-2 240 0,1 1 0 0,3-2-160 0,-1-1 688 16,4 0 144-16,0 1 32 0,2-2 0 0,-1 1-176 0,2 1-16 15,1-3-16-15,2 1 0 0,0 4-240 0,-1-4-64 0,-3 2 0 0,1 0 0 16,3 0-64-16,0 3 0 16,1-2-128-16,-2 2 192 0,-2 0-192 0,-1 2 0 15,-2-2 128-15,-2 2-128 0,-1 2 0 0,-2 3 0 0,1-1 0 16,-3 0 0-16,-1 1 0 0,-1 0 0 0,1 2 0 0,-1-1 0 16,0-2 160-16,-1 1-16 0,0-1 0 15,1-1 0-15,-2 1 128 0,0 0 32 0,2-3 0 0,-1 1 0 16,1-4-144-16,2 2-32 0,-1-3 0 0,1 1 0 15,0 4-128-15,1-4 0 0,-1 4 144 0,1-4-144 0,0 3 0 16,-1-2 0-16,2-1 0 0,-1 1 0 0,-1 1 0 16,1 0 0-16,2 0 0 0,-1-4 0 15,0 2 192-15,2 0-16 0,1 1-16 0,-1-4 0 16,2 1 160-16,1-1 48 0,0-1 0 0,1-4 0 0,3-1-240 0,3 2-128 16,0-2 128-16,2-3-128 0,1 2 128 0,2-2-128 15,-1 0 128-15,1 2-128 0,0 2 0 0,-1-2 0 16,2 2-160-16,-3-1 160 0,0 3-384 0,-1 0 16 15,2 0 16-15,-1 3 0 16,0-3-864-16,0 0-160 0,0 0-32 0,-1 2-16 16,0-2-2000-16,-3-2-400 0</inkml:trace>
  <inkml:trace contextRef="#ctx0" brushRef="#br0" timeOffset="41966.11">20728 12749 4607 0,'-2'9'400'0,"-1"-8"-400"0,2 2 0 0,0-1 0 0,2-2 7264 16,2 0 1376-16,0-2 256 0,3-1 64 0,4-2-6976 0,5-4-1392 0,5-3-272 0,2 0-64 15,2 4-576-15,0-3-96 0,1 1-32 16,0 3 0-16,-3 1 448 0,-1-4 0 0,1 1 192 0,1-3-64 0,-1 2 176 0,-1 0 32 16,1 0 16-16,-1 1-11408 15,0-3-2272-15</inkml:trace>
  <inkml:trace contextRef="#ctx0" brushRef="#br0" timeOffset="42818.09">18848 13576 36863 0,'-5'4'3264'15,"1"0"-2608"-15,1-2-528 0,2 1-128 0,1-3 0 0,-2 3 0 0,-1 0 0 0,-2 4 128 0,-1 3-352 0,-4 5-80 0,0 1-16 0,-1 0 0 0,3 3 320 0,-1-1 224 0,0 2-32 0,2 2-16 16,1 3 112-16,1 0 32 16,0-5 0-16,0 2 0 0,0 3-176 0,-3 4-16 0,2 2-128 0,-2 0 192 15,0 1-192-15,-3 0 0 0,0 6 0 0,-3-4 0 16,1-2 0-16,-1 3 0 0,-1 0 0 0,2-4 0 15,0-2 0-15,2-2 144 0,1-1-16 0,4-7 0 16,1 1 272-16,3-8 48 0,2 0 16 0,1-4 0 16,4-2-240-16,1-1-48 0,3-1-16 0,1-3 0 15,3 1-160-15,3-2 192 0,3 3-192 0,2-6 192 16,1 1-192-16,3-2 0 0,1 1 0 0,1-4 0 16,1 4 0-16,-3-6 0 0,0 2 0 0,1 0 0 0,1 1 0 15,1 0 0-15,0 0 0 0,-4 0 0 0,-1 2 0 0,-1-2 0 16,-1 0 0-16,-1-1 0 15,0 4 0-15,-3-2 0 0,0 1-192 0,-2 0 192 16,0-1-864-16,-2 4-48 0,-1-4-16 0,-3 1-16192 16</inkml:trace>
  <inkml:trace contextRef="#ctx0" brushRef="#br0" timeOffset="43054.5">19309 14168 41471 0,'-3'13'3680'0,"1"-1"-2944"0,1-3-592 0,-1-5-144 16,5-2 720-16,-3 2 112 0,1 8 32 0,0 4 0 31,3 7-1264-31,0-5-256 0,1-2-48 0,0-6-16 0,-2-1-752 0,1-5-160 0,0-1-32 0,-2-3-15328 15</inkml:trace>
  <inkml:trace contextRef="#ctx0" brushRef="#br0" timeOffset="43236.31">19357 13761 48831 0,'-4'8'2176'0,"-2"-1"432"0,0-4-2096 0,1 0-512 0,2-2 0 0,3-1 0 15,0 0-320-15,0-1-160 0,3-5-32 0,2-3-16 0,5-5 528 0</inkml:trace>
  <inkml:trace contextRef="#ctx0" brushRef="#br0" timeOffset="43640.38">19657 14090 35935 0,'0'6'1600'0,"-1"-1"320"0,-1-2-1536 0,1-1-384 0,-1 0 0 0,2-2 0 0,0 3 1216 15,-2-3 192-15,-1 1 16 0,0 1 16 0,-1-2-592 0,-1-3-112 16,0 0-32-16,0-3 0 16,1 0-432-16,-1-2-80 0,2 0-32 0,0-5 0 15,1 3-416-15,2-3-64 0,2 0-32 0,2 1 0 0,1 0 32 0,1 2 0 16,1 0 0-16,3 1 0 16,2-1 144-16,1-2 48 0,2 2 0 0,0-1 0 15,0 1 128-15,-3 0 0 0,2 2 0 0,-3 0 0 16,1 2 0-16,-2 0 0 0,-1 2 0 0,-1 4 128 15,-2 1-128-15,2 4 176 0,-1 1-176 0,-2 4 192 0,1 3 32 0,-1 3 16 16,0 0 0-16,0 2 0 16,1 1 16-16,-1 1 16 0,2 4 0 0,-2-1 0 0,-1 0-272 15,0-2 0-15,-1-2 128 0,-2-2-128 0,0 0 0 0,-1-3 0 16,0 1 0-16,-1-4 0 0,1 0 0 16,0-1 0-16,-1 0 0 0,1-4 0 0,0-2 0 0,0-2-176 0,0 2 0 0,0-4-12720 15,1-1-2544-15</inkml:trace>
  <inkml:trace contextRef="#ctx0" brushRef="#br0" timeOffset="43984.75">20262 13489 14735 0,'5'18'1312'0,"-4"-5"-1056"0,-1-1-256 0,0-5 0 0,0 0 6496 0,2-1 1248 0,1 0 240 0,0 6 48 0,2 8-6704 0,3 5-1328 0,2 3-304 0,1-2-32 15,2-1-320-15,-3 0-64 0,0-3-16 0,-3 0 0 16,2 3-400-16,-3-3-80 0,-1 7 0 0,-3-3-16 15,1-2 464-15,-2 2 112 0,-2 3 16 0,-1-5 0 0,0 0 384 0,-2-3 96 16,-1-3 16-16,0 2 0 0,-1-5 608 0,1-5 128 16,2 0 32-16,-2-6 0 0,-2 1-256 0,2-5-48 15,-2-3-16-15,0-1-10800 16,-2-7-2144-16</inkml:trace>
  <inkml:trace contextRef="#ctx0" brushRef="#br0" timeOffset="44417.34">20166 13560 5519 0,'3'-24'496'0,"-1"8"-496"15,0-1 0-15,-1 5 0 0,1 2 4976 0,-1 4 896 16,1-3 176-16,3-7 32 0,4-10-1920 0,3-5-400 16,3-3-80-16,1 2-16 0,0 1-2576 0,2 2-512 0,-1 1-96 0,1 3-32 15,2 5-448-15,0 1 0 0,1 4 0 0,0 5 0 32,0 1-384-32,0 8-64 0,-2 2 0 0,-1 5-16 15,2 7-464-15,0-1-96 0,-2 7 0 0,-2 0-16 0,2 6 640 0,-3 0 128 16,-1-2 16-16,-1 2 16 0,-2 0 880 0,-1-3 192 0,-2 2 16 0,-1-2 16 15,-1-1-128-15,-1 1-32 16,-2-3 0-16,0-1 0 0,-1 0-384 0,-2-1-96 0,0 0-16 0,-3 2 0 0,-1-3-208 16,-3 2 0-16,-2 1 0 0,-4-1 0 15,1-2 0-15,-3 1 0 0,-1-4-144 0,-1 0 144 16,0-4-176-16,-1 0 176 0,1 0-192 0,-3-6 192 16,2 1 0-16,-1-1 0 0,1-3 128 0,3-3-128 15,1 3 224-15,2-4-48 0,2 4-16 0,1 0 0 0,3-2-160 0,2 2 128 16,1 0-128-16,1 0 128 0,2 2-128 15,0-2 0-15,3 2 0 0,-1 0 0 0,2 1 0 0,2 0 0 16,0 1 0-16,2 1 128 0,0-4-128 0,1 4 192 0,1-4-192 16,0 2 192-16,1 1-16 0,-1-2 0 0,1-1 0 15,-1 2 0-15,2-1-176 0,1 2 160 0,-1 0-160 0,2 1 160 16,0 2-160-16,4-1-176 16,0 0 48-16,1 1 0 15,1 2-400-15,1 0-80 0,2-1-16 0,2 0 0 16,2-2-2032-16,-1 1-416 0,0-1-64 0,-1-3-12128 0</inkml:trace>
  <inkml:trace contextRef="#ctx0" brushRef="#br0" timeOffset="44865.28">20945 13811 35007 0,'-2'3'3120'0,"0"-3"-2496"0,1 0-496 0,0-3-128 0,1 2 1280 0,1-1 224 0,1-1 48 0,1-3 16 0,2-4-3920 0,1-2-784 0,2-4-144 0,4-3-48 16,-1 2 768-16,2 1 160 0,1 1 32 16,1-1 0-16,1 1 2608 0,0 1 528 0,2 0 96 0,0 2 32 15,0 0 704-15,-2 0 160 0,1 2 32 0,-4 4 0 16,1-3-560-16,-4 5-96 0,-3 1-32 0,-2-2 0 0,-3 3-192 0,0 0-32 15,-5-1-16-15,-1 2 0 0,0-1-256 16,-3-1-48-16,1 2-16 0,-2 1 0 0,-5-2-672 0,-2 4-144 0,-2-1-32 16,0 4 0-1,-1 1-464-15,1 1-112 0,1 2-16 0,0 1 0 0,-3 3 672 0,1 0 224 0,1 2-144 0,2 1 144 16,1 0 576-16,2 0 192 16,2 0 32-16,2 2 16 0,2-5 112 0,0 3 32 0,2-1 0 0,1 1 0 15,-2-2-480-15,1 1-96 16,0-2 0-16,2 2-16 0,1-2-368 0,1-4 0 15,1 4 0-15,4-6 0 0,1 2 0 0,3-3 0 0,2-2-144 0,2 2 144 0,1-2 0 0,2-2 0 16,3 1 0-16,0-2 0 16,4 1-256-16,1-2-64 15,1 0-32-15,1-3 0 16,1 0-1040-16,-1-1-208 0,3-2-32 0,-2 0-14768 0</inkml:trace>
  <inkml:trace contextRef="#ctx0" brushRef="#br0" timeOffset="45418.19">21536 13623 43311 0,'-8'2'1920'0,"1"-2"384"0,0 0-1840 0,2-2-464 0,2 0 0 0,2-1 0 31,-2 2-1664-31,0-5-416 0,-4 0-96 0,-1-7 0 0,-1 1-512 0,-1-1-112 0,2-2-16 0,0 5 0 16,2 0 1376-16,1 1 272 0,0 6 48 0,0-1 16 15,1 5 1984-15,0 2 400 0,-1 3 64 0,0 0 32 0,0 4 608 16,-1 2 128-16,-1 1 32 0,-1 3 0 0,-2 0-448 0,-3 0-96 16,1 2 0-16,-3-2-16 0,0 3-1040 0,1-5-208 15,1-2-32-15,1 0-16 0,1 4-288 0,0-3 0 16,2-1 0-16,4-5 0 0,1 2 0 0,3-3 0 16,1 1 0-16,1-4 0 0,2 3 0 0,-1-3 0 15,3 2 0-15,1 0 0 0,3-2 0 0,2 0 0 16,0-2-144-16,2 2 144 0,-1-3 0 0,2-3 0 15,0 2 192-15,1-2-64 0,-2 0-128 0,0-1 176 16,2-1-176-16,0-2 192 0,-2 1-192 0,-1-1 0 16,-1 1 144-16,-3 0-144 0,0 0 0 0,-2 0 0 15,-1 2 0-15,-3 0-128 0,0-2 128 0,-1 4 0 16,-1-2 160-16,-1-1-160 0,-1 1 256 0,0 0-64 0,-1 1 0 16,1-3 0-16,-2 1 0 0,3 3 0 0,0 0 0 0,0 4 0 15,1 2-192-15,0 5 0 0,0 1 128 0,1 2-128 16,0 4 0-16,0 6 0 0,1 1 0 0,-4 1 0 15,1 5 0-15,0-3 0 0,-2 5 0 0,0-3 144 16,-2 2-144-16,1 1 0 0,-1-3 0 0,0-2 0 16,-1 1 0-16,-2-1 0 0,0-1 0 0,-5-3 128 15,2 2 64-15,-4-3 16 0,1-1 0 0,-4 1 0 0,1-2-208 16,-2 1 128-16,-3 1-128 0,-1-2 0 0,-2 3 144 16,-5-3-144-16,-1 0 128 0,-3 0-128 15,-2-3 128-15,-4 2-128 0,-3 0 128 0,-4-1-128 0,4-1 0 0,-5-3-272 16,-6-4 32-16,-11-5-19328 15</inkml:trace>
  <inkml:trace contextRef="#ctx0" brushRef="#br0" timeOffset="57970.04">11552 4466 23951 0,'22'-3'2128'0,"-1"-1"-1696"15,-4 2-432-15,-4 2 0 0,-3-4 720 0,7 1 64 0,15 0 16 0,19-7 0 0,17 1-400 0,10-3-80 0,-3-2 0 0,-7 2-16 16,-8 2-48-16,-8-3 0 0,-9 5 0 0,-6-5 0 16,-7 4-256-16,-6-1 0 0,-5 1 0 0,-6 2 0 15,-3 2 0-15,-5 1 0 0,-3 4 0 0,-7-3-144 16,-3 3 304-16,-4 0 64 0,-7 3 16 0,-4-1 0 0,-7 0 432 15,-7 0 96-15,-6 1 0 0,-8-3 16 0,-1 1-32 0,-7 1-16 16,-7-2 0-16,-4 3 0 0,-7-2-192 0,-5 4-32 16,-5-1-16-16,0-1 0 15,5 0-176-15,-4 3-48 0,-6-2 0 0,-3-1 0 0,0 2-16 0,-6-1 0 16,-5 2 0-16,-6-2 0 0,-4 2-256 0,-2 0 160 16,13-3-160-16,-12 2 128 0,-8 3-128 15,-3-4 0-15,8 1 0 0,-6-1 0 0,-2 3 0 0,-2-2 0 16,7-1 0-16,-3 0 0 0,-4 4 0 0,2-4 0 0,2-2 0 0,0 0 0 15,-2 3-160-15,5-5 160 0,11 0 0 0,-6 0-144 16,-10 1-96-16,2-2-16 0,5-2 0 0,0-1 0 16,1 4 96-16,1-3 16 0,3-3 0 0,1 3 0 15,1 3 144-15,2-2 0 16,-1-2 0-16,3 1 0 0,1 6 0 0,-2-3 176 0,0 2-176 0,2 2 192 16,9-1-192-16,-2 0 160 0,1 1-160 0,3 0 160 15,9-2-160-15,3 1 0 0,0 0 0 0,3 1 128 0,2 1-128 16,0-4 0-16,5-1 0 0,5 3 0 0,12-3-240 15,-4 2 32-15,-5-1 0 0,-1-1 0 16,1-1-944-16,3-1-192 0,12-2-48 0,-1-2 0 31,-1-3 64-31,2 2 16 0,1 1 0 0,1-3 0 0,2-1 912 0,1 0 176 0,2-1 32 16,3 0 16-16,3 2 176 0,2-1 256 0,1 0-64 0,1 4-16 16,0 0 384-16,-1 0 80 0,-1 3 0 0,0 0 16 0,1 0-144 15,2 2-48-15,-3 1 0 0,5 1 0 16,2 2 192-16,3-2 48 0,0 4 0 0,5-1 0 0,1 2 80 0,1 0 32 15,1 4 0-15,1-2 0 0,1 2-560 0,1 0-96 16,2 3-32-16,-1-1 0 16,1 4-464-16,1 0-112 15,3-1 0-15,0 2-16 0,0 4 160 0,1-1 48 0,2 1 0 0,0 5 0 0,0 5 128 0,0 4 128 0,-1 7-192 0,2 2 192 16,-1 7 0 0,0 2 0-16,0 1 0 0,0 2 0 0,-1 1 0 0,-4 4 0 15,0 5 128-15,-3 10-128 0,-3 3 0 0,1 0 0 0,-2-2 0 16,1-2 0-16,2-2 0 0,0 0 0 0,1 3 0 0,1-5 0 15,1 2 0-15,2-4 0 16,2-2 0-16,-1 0 0 0,1-1 0 0,-1 3 0 16,1 4 0-16,-1-5 0 0,0 0 0 0,0-1 128 15,-1 6-128-15,0-2 0 0,0 6 160 0,-1-2-16 0,2-4 0 0,3-15 0 0,0-12 240 16,1 8 32 0,-2 11 16-16,0 12 0 0,2 5-432 0,2-5 0 0,3-8 0 0,0-8 0 0,1-2 288 0,2-5-32 31,1-1 0-31,0-2 0 0,1-2 112 0,-2-2 16 0,2-1 0 0,0-5 0 0,-1-2-192 0,1-5-16 15,-1-4-16 1,0 1 0-16,-1-7 0 0,-1 3 0 0,0-6 0 0,0 0 0 0,0-5-160 0,0 0 128 16,0 2-128-16,-1-3 128 15,1 0-128-15,0 0 192 0,0-2-192 0,0-4 192 16,1 0-64-16,-1-1 0 0,2-4 0 0,0-1 0 0,0 2 0 16,0-3-128-16,2-3 192 0,1 0-64 0,0-1 16 15,1-2 0-15,0 0 0 0,2-3 0 0,1 2-144 0,-1-2 192 16,2 2-192-16,1-5 192 0,-1 5-192 0,1-3 128 0,2 1-128 0,1 0 128 15,1-1-128-15,1-1 0 0,3 1 0 16,2 0 0-16,2 0 0 0,2-1 0 16,2 1 0-16,2 0 0 15,0 0 0-15,2 0 0 0,2 1 0 0,0 1 0 16,-1 3 0-16,1-1 0 0,2 3 0 0,2 3 0 0,3 0 0 0,1 4 0 0,2 1 0 0,3 2 0 16,4-3 0-16,3 1 0 15,4-5 0-15,1 0 0 0,2-3 0 0,2 0 0 16,6-2 0-16,5 1 0 0,2 0 0 0,3 1 0 15,1-4 0-15,0-2 0 0,0 2 0 0,3 1 0 16,2 4 0-16,4-2 0 0,2-2 0 0,0 0 0 0,3 0 0 0,5-1 0 16,4 4 0-16,1-6 0 15,2 2 0-15,2-5 0 0,4 5 0 0,3-3 0 16,2-2 0-16,1 1 0 0,1-1 0 0,2 4 0 16,3-2 0-16,0 0 0 0,-1 4 0 0,1 0 0 15,1-3 0-15,1 2 0 0,2 0 0 0,0 1 0 16,1 0 0-16,1 2 0 0,0-2 0 0,1 0 0 15,2 1 0-15,-2 0 0 0,1 0 0 0,-5 1 0 0,-4 2 0 16,4 1 0-16,2-2 0 0,-2 0 0 0,-1 0 0 16,-2 3 0-16,2-4 0 0,-2 4 0 0,-1 2 0 15,1 0 0-15,-1-2 0 0,0 3 0 0,0 0 128 0,-5 1-128 16,1 1 0-16,-3-1 0 0,1-2 0 0,-1 2 0 16,-1-1 0-16,2 1 192 0,3 1-192 0,-3-1 192 15,-4-2-192-15,3 5 0 0,3-4 0 0,-2 1 128 16,-3-2-128-16,3 2 128 0,1-4-128 0,-1 0 128 15,-2 3-128-15,-2-2 0 0,-4-1 0 0,-1 2 0 16,-2-2 240-16,-5 3-48 0,-7-2 0 0,-2 1 0 0,1-2-192 16,-5 3 176-16,-1 1-176 0,-5-1 160 0,-3 0-160 0,-1 1 0 15,0-2 0-15,-3-1 0 0,0 4 0 0,-2-1 0 16,-5-2 0-16,-2 0 0 0,-1 0 0 0,-2-2 0 16,-1 0 0-16,-4 0 0 0,-3-2 0 0,-6-1 0 15,-3 2 0-15,-4-3 0 0,-2 2 0 0,-5-2 0 16,-4-1-144-16,-4 1 144 0,-2 1 0 15,-6-4 0-15,0 1 0 0,-6-2 0 0,-2 0 0 0,-3-2 0 16,-2 2 0-16,-1-5 144 0,-3 1 160 0,-1-2 16 16,-1-2 16-16,-3 0 0 0,2 1-112 0,-3-4-32 15,0-4 0-15,-1-5 0 0,1-1-64 0,2-1 0 16,1-3-128-16,2-1 192 0,1-1-192 0,2-3 176 0,0-6-176 16,1 2 160-16,1 2-32 0,0-1 0 15,1-4 0-15,0-2 0 0,1-1 80 0,0-5 16 0,3 0 0 0,-1-4 0 16,-1-1 32-16,1-2 16 0,-2 4 0 15,-1-1 0-15,2-4-80 0,-3 2-32 0,0-4 0 0,-3-2 0 16,-1-4-160-16,1 0 0 0,-2 2 0 0,-2-2 0 16,1 0 0-16,0-3-304 0,-1 1 48 0,-2-2 16 31,1 2-256-31,0 0-48 0,-1 2-16 0,1-2 0 0,1 2 128 0,-1 0 32 0,3-4 0 0,-1 4 0 0,1 6 112 16,-1 2 32-16,2-1 0 0,-1 4 0 0,1-1 96 0,1 4 32 15,-1-2 0-15,0 4 0 0,0 5 128 16,-2 4 0-16,0 0 0 0,0 6 0 15,-1 3 144-15,0 4 16 0,0 2 0 0,-2 1 0 0,0 5 48 0,0-2 16 16,1 3 0-16,1 3 0 0,0 1-224 0,0 2 176 16,0 0-176-16,1 1 160 15,1 1-160-15,-1 4 0 0,0-2 0 0,1 3 128 0,-2 2-128 0,0 1 0 0,1 2 0 16,-2 2 0-16,-1-1-192 0,1 3 48 16,-3 3 0-16,-1 0 0 0,0 2-80 0,-3 0-16 0,-1 1 0 15,-1 1 0-15,-2-1 112 0,-1 0 128 16,-1 0-208-16,0 0 80 0,-1 0 128 0,-2-2 0 0,1 2 0 0,-5-2 0 15,1 1 0-15,-3 1 0 16,1-2-144-16,-4-2 144 0,-3 3-144 0,-1 0 144 16,0 1-192-16,-4-2 192 0,-1-1 0 0,-2-2-128 0,0 1 128 0,0-2 0 15,-3 0 0-15,-4 0 0 0,-2 0 0 16,-3-2 0-16,-3 1 144 0,-4 1-144 16,-6-3 128-16,-1 1-128 0,2 0 128 0,-8-2-128 0,-7 2 0 0,-6 0 128 15,-6 4 32-15,-4 2 0 0,4-4 0 0,-7 4 0 16,-6 4 16-16,-6 0 0 15,-5 3 0-15,-1-1 0 0,5 0-176 0,-8 5 192 0,-9 1-192 0,-3 0 192 16,0-3-192-16,-2 3 0 0,-3 3-192 0,1-1 192 0,4-3-320 0,0 1 64 16,-1-3 16-16,-14-3-19776 15</inkml:trace>
  <inkml:trace contextRef="#ctx0" brushRef="#br0" timeOffset="60611.71">12254 15486 23951 0,'-3'0'2128'0,"-2"-3"-1696"0,0 3-432 15,1-3 0-15,1 3 2016 0,2-3 320 0,-1 2 64 0,-4-2 16 0,-3-3-2272 0,-5 0-448 0,-4 0-80 0,-2-2-32 16,-2 2-768-16,-2 1-160 0,1-1-16 0,-1 0-16 0,-1 1 80 0,0-1 16 0,-3 0 0 0,0-1 0 15,-3 1 640-15,-2 0 128 0,-5 0 16 0,-5 2 16 0,-4 2 800 16,-5-2 144 0,-3 1 48-16,-1 1 0 0,3 1 704 0,-10-3 160 0,-9 2 32 0,-3-2 0 0,-3 5-576 15,-5-2-128-15,-5 1 0 0,-2 0-16 32,0-3-1024-32,-2 1-208 0,-2 4-32 0,-1-4-16 0,9 1 320 0,-5-5 64 15,-3 3 16-15,-4-1 0 0,-2 1 544 0,-5-4 112 0,-4-1 32 0,-3 2 0 16,-1 3 320-16,-3-1 64 0,2 3 16 0,-2-1 0 0,-2 5-400 15,-4 1-80 1,0 5-16-16,0-3 0 0,3 6 304 0,-9 1 64 0,-3 3 16 0,-6 2 0 16,1 5-1104-16,-1-4-208 0,-2 1-48 15,4 1-16-15,4-2-768 0,1-3-160 0,2 2-16 0,-2-4-16 0,1 1 1040 16,4-4 224-16,5 0 32 0,12-1 16 16,11-6 1056-16,-4-2 208 0,-4-2 32 0,2-4 16 0,5-1 224 0,1-1 48 15,-2-1 16-15,1-3 0 16,10 4-1568-16,0-3-320 15,-1-1-64-15,-3 0-16 0,-6-1-192 0,2 1-32 0,3 3-16 0,-2-2 0 16,-1 2-352-16,5 2-64 16,4 1-16-16,3 0 0 0,8 2 1024 0,-4 0 256 0,1 0 0 0,3 0 0 0,1 2 1120 15,4-3 272-15,0 2 48 0,2 1 16 0,0 4-368 16,-3-4-80-16,2 2-16 0,0 2 0 0,2-4-432 0,3 0-96 16,0 0-16-16,2 0 0 0,3-2-448 15,0 2 0-15,5-2 0 0,3 0 0 0,4-1 192 0,2 0 0 16,3 0 0-16,2 2 0 0,4 1 608 0,2 0 112 15,3 0 32-15,1 4 0 0,1 2-464 0,2 0-96 16,1 3 0-16,-1 1-16 0,5-1-144 0,0 4-32 16,0-1 0-16,1 1 0 0,2 0-192 0,2 2 0 15,3-1 0-15,2 0 0 0,4 0-144 0,1-2-32 16,3 2 0-16,3-3 0 0,0 3 48 0,1-2 0 16,2 2 0-16,2 3 0 0,1-1 256 0,1 4 48 0,0 2 16 15,1 3 0-15,0-3 80 0,0 4 32 0,0 3 0 0,2 1 0 16,0 8-80-16,0-4-16 0,-1 2 0 0,2 7 0 15,-2 8-208-15,1 6 0 0,0 5 0 0,0 3 0 16,-2-2 0-16,-1 3 0 0,2-2 0 0,-2 3 0 16,1 2 0-16,-1 4 0 0,3 5 0 0,-2-1 0 15,0 1 0-15,0-5 0 0,1-4 0 0,-1 1 0 16,1 3 208-16,1-1 0 0,-1-4 0 0,-2 0 0 0,1-1-80 16,-1-3-128-16,0 4 176 0,0-1-176 0,1 0 0 0,-2-2 0 15,0-4 0-15,-1-2-144 0,1-1 144 0,0 2 0 16,1-2 128-16,1-3-128 0,-1 2 0 0,0-6 0 15,0 1 0-15,-3 0 128 0,1-1-128 0,-2-1 0 16,-1-4 0-16,0 0 0 0,-1-2 0 0,-2-5 0 16,-1-2 0-16,1-5 0 0,-1 0 0 0,0-7 0 15,1-3 0-15,-1-3 0 0,0 0 128 0,2-4 16 16,-1-4 0-16,2 0 0 0,-1-1-144 0,0-3 0 16,2 0 0-16,0-1 0 0,0 0 0 0,0 1 0 0,2-1 0 0,-1 0 0 15,1 0 0-15,-1 0 0 16,3 0 0-16,-1-2 0 0,0 2 0 0,2-2 208 15,-1 2-16-15,1 0-16 0,0 1-48 0,-1-4 0 16,2 2 0-16,1 1 0 0,-1-2-128 0,3 0 0 0,1 0 0 0,2-2 0 16,4 0 0-16,2-2 0 15,1-2 0-15,4-2 0 0,4 2 0 0,5-4 0 0,8-2 0 0,2 2 0 16,3-3 0-16,4 2 0 0,3-2 0 0,1 1 0 16,2 1 144-16,7 3-144 0,8 1 160 0,0-1-160 0,2 2 0 15,-2-1 0-15,3 0 0 16,4-3-160-16,-5 2 160 0,4-2 0 0,6 2 160 0,-1-1-160 15,1-1 0-15,-2-2 0 0,-2 0 0 0,10 0-160 16,9 0 160-16,3-2 0 0,2-3 128 0,3 3-128 0,6 4 0 0,1 0-256 16,3 2 32-16,1 2 16 15,1-2 208-15,1 8 0 0,3 0 0 0,1 2-144 16,-6 0 144-16,1 3 0 0,2 3 0 0,-4-2 0 0,-9-4 0 0,4 4 0 16,2-1 0-16,-1-2 0 15,-1-3 0-15,0 1 0 0,1-2 0 0,-17 0 0 0,-15-3 0 0,15 0 0 16,24 0 0-16,13 0 0 0,-1 0 128 0,0-3 0 0,-3 0 0 15,0 0 0-15,-3 1-128 0,-3 1 128 0,-1-2-128 0,-2-1 128 16,-2 4-128-16,-1 0 0 0,-6-3 0 0,1 3 0 16,1 5 128-16,-5-3-128 0,-4 1 128 0,-5-2-128 15,-3 1 0-15,-1 1 0 16,0-2 0-16,-4-1 0 0,-5-1 0 0,3-2 0 16,3 3-128-16,-2 0 128 0,-1-2 0 0,-1 1 0 15,-5-2 0-15,1-1 0 0,1 4 0 0,-3-2 0 0,2 2 128 0,-3-1-128 16,0-2 0-16,0 3 0 0,-1 0 0 0,-1 3-128 15,-3-3 128-15,-2 1 0 0,-7 1 0 0,-2 0 0 0,-1 3 0 16,-4-2 0-16,-2 3 0 0,-4 1 0 0,-3 3 0 0,-4-2 0 16,-3 0 0-16,-4 0 0 15,-2-2 0-15,-5 1 176 0,-1-1-176 0,-6 0 192 0,0-2-192 0,-3-3 160 16,1 1-160-16,0 1 160 0,1-3-160 0,-1-3 0 16,4 0 0-16,-3-1 0 0,2-2 0 0,0-3 0 15,-2 0 144-15,0-2-144 16,-2 0 192-16,0 0-48 0,-2-4 0 0,1-1 0 0,-1 0-144 0,-3 0 192 15,-2-3-192-15,-3 1 192 16,-1-4-64-16,-4-3 0 0,0-4 0 0,-2 0 0 16,-4-2 128-16,-2-6 0 0,0-3 16 0,-2-7 0 15,-1-3-144-15,2-7-128 0,-1-9 192 0,0-1-192 0,2 1 0 0,-1-1 0 16,2 4 0-16,1-7 0 0,1 1 0 0,2-7 0 16,2-6 0-16,-3-1-192 15,2 1 0-15,-3 3 16 0,0 0 0 0,-1 4 0 16,-1 2-32-16,-3 4-16 0,-2 2 0 0,-3 1 0 0,-2 6 224 0,-5-3 0 15,-4-3-160-15,-6 4 160 0,-2-1 176 0,-4 0 96 0,-3 1 32 0,-2 2 0 32,3 5 0-32,-4-4 0 0,3-2 0 0,2 2 0 0,5 1-16 0,3 1 0 0,4 0 0 0,5 0 0 15,3 0-48 1,3-5-16-16,4-2 0 0,2-1 0 0,6-2-224 0,2 0 0 0,1 1 128 0,1 8-128 16,2 3-256-16,0 3-80 0,1 1-32 0,-3 2 0 15,1 8-16-15,-3 5 0 16,-1 5 0-16,-3 5 0 0,-2 4 384 0,-3 6 0 15,0 1 0-15,-3 5 0 0,-1 1 0 0,-2 6 128 16,-3-1 0-16,0 4 0 0,-4 0-128 0,1 1 0 16,-3 4 0-16,-1 1 0 15,3 2-416-15,-2 0-16 0,3 2 0 0,-2-2 0 16,0 3-528-16,0-5-128 0,-1 1 0 0,-7 0-19376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6T15:46:39.7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7012 7503 36863 0,'0'0'3264'0,"0"0"-2608"0,2 0-528 0,0 2-128 0,2 0 464 0,1 1 64 0,2-3 16 0,3 3 0 16,7 0-1424-16,7 1-272 0,6-1-64 0,3 0-16 0,4-3 688 0,0 0 144 0,5-3 16 0,2 1 16 15,3-2 128-15,2 3 32 0,2-2 0 0,2 0 0 16,1 3 208-16,2-3-192 0,1 3 192 0,-2-2-192 16,-1 0 496-16,-5 2 96 0,-3 0 32 0,5 0 0 15,7 2 416-15,2 0 96 0,3 4 16 16,0-3 0-16,-8-3-384 0,7 1-80 0,3 2-16 15,3-2 0-15,3 1-256 0,0-2-48 0,5 0-16 0,2-6 0 16,5 0-160-16,1-2 0 0,3 2 0 0,2-4 0 16,-6 2 288-16,9-2 32 0,7-2 0 0,3-3 0 15,6 4-64-15,-2-2 0 0,1 1 0 0,-4-1 0 0,3 4-80 16,-3 2-32-16,3 1 0 0,-1 0 0 0,-3-3-144 16,6 2 192-16,3 1-192 0,-1-4 192 0,-2-1-192 0,1 0 0 15,2 2 0-15,3-5 0 0,2 2 0 0,0 0 0 16,2-1 0-16,-3 0 0 0,-3 0 0 0,-1 1 0 15,2 2 0-15,3-2 0 0,8 2 0 0,-2-1 0 16,-1 3 128-16,1-2-128 0,0 4 160 0,-2-3 0 16,-6 3 0-16,1 0 0 0,5-1-160 0,1 0 0 15,-2 3 0-15,3-4 0 0,5 2 144 0,1-4-144 16,0 1 160-16,0 0-160 0,-2-1 192 0,-1-2-48 16,3 1-16-16,0-1 0 0,-2 2 64 0,-1-2 0 0,1-1 0 15,1 1 0-15,4 2 192 0,2 0 64 0,-4-1 0 16,1 0 0-16,0 5-160 0,-3 0-32 0,0-3 0 0,-5 2 0 15,2 0 0-15,-3 1 0 0,-1-3 0 16,-4 2 0-16,2 2-256 0,-5-2 0 16,-1 1 0-16,-5-3 0 0,0 5 0 0,-6-2 0 0,-3 0-128 15,-4 0 128-15,-2-2-128 0,-1 2 128 0,-2 4 0 0,-7-2-144 16,-5-1 144-16,-3 4 0 0,-1-2 0 16,-6 3 0-16,-1 0 0 0,-7 0 0 0,-1 0 0 0,-5-2 0 15,-3 0 0-15,-2 0 0 0,-2 1 0 0,-2-2 0 16,-3 3 0-16,-4-3 0 0,-1 0 0 0,-4 1 0 15,-2 0 0-15,-3-3 0 0,-4 2 0 0,-3-1 0 0,-4 0-352 16,-5-1 16-16,-2 2 0 0,-6-4 0 16,-2 4-544-16,-7-3-96 15,-4 2-32-15,-14-2-18496 0</inkml:trace>
  <inkml:trace contextRef="#ctx0" brushRef="#br0" timeOffset="6150.62">12403 7511 18431 0,'-14'-22'1632'0,"5"3"-1312"16,2 2-320-16,3 2 0 0,3 5 496 0,0 0 16 0,1-1 16 0,-1-9 0 16,-2-11 464-16,1-5 96 0,-1 2 0 0,2 3 16 0,0 9-800 0,-1 8-176 0,1 5-128 0,0 6 192 0,0 3 0 0,-2 0 0 0,2 6 0 0,-2-2 0 0,0 2 16 0,0-4 16 0,0 4 0 0,-1-2 0 0,0 0 112 15,-1 2 32-15,2-2 0 0,-2 1 0 0,1-4 240 0,0 4 48 16,0-4 16-16,1 2 0 0,0-1-272 0,2-2-48 16,-1 4-16-16,-1 2 0 0,-1 0-336 0,2 2 0 15,-1 4 0-15,0 3 0 0,0 1 0 0,1 0 0 16,-2 2 0-16,2 2 0 0,-1-1 0 0,1 6 0 15,-2 4 0-15,0 3 0 0,2 2 608 0,-2-2 96 16,2 5 32-16,-2-1 0 0,1 1-128 0,0 1-32 16,-2 3 0-16,0 0 0 0,-1-2-208 0,-2 1-48 15,1-2-16-15,-2-3 0 0,2 0-160 0,-3-3-16 16,1-1-128-16,0-3 192 0,0 1-64 0,1 0 0 16,-2 8-128-16,0 2 192 0,0 2 176 0,2-1 16 0,-1-1 16 0,1 5 0 15,-2 3-32-15,1 1-16 0,2-1 0 16,-2 0 0-16,0 0-208 0,-1-1-144 0,2 1 192 0,0 0-192 15,1-2 0-15,-1-5 0 16,0 1 0-16,0-6 0 0,1-1 0 0,-2-5 0 16,2 1 0-16,-1-6 0 0,2-1 0 0,-1-2 0 0,-1 2 0 0,0-1 0 0,-1-1 0 15,0-5 0-15,1 1 0 0,0-1 0 0,1-2 0 16,0-2 0-16,0-1 0 0,2-1 0 16,-1-1 0-16,1 0 0 0,2 1 0 0,-1 0 0 0,0 0 0 0,2 1 0 15,0-1 0-15,0-4 0 0,2-2 0 16,-1-4 0-16,1 2 0 0,-1-1 0 0,1-2 0 0,0-1 0 15,0-4 0-15,0-1 0 0,0 4 0 0,0-1 0 16,0 4 0-16,0 0 0 0,0 0 0 0,0 0 0 16,-4-24 0-16,3 20-144 15,-2-1 144-15,-1-2-128 0,-1 0 128 0,0-3-128 0,-2-1 128 0,1 1 0 16,-2 0 0-16,0-2 0 0,-2-2 0 0,0-1 0 16,1-1 0-16,1 0 0 15,3 1 0-15,-1-1 0 0,-1-2 0 0,2-5 0 0,1 0 0 0,0-4 144 0,1 2-144 16,1-2 0-16,2-2 0 0,0-2 0 15,0 1 0-15,0 0-144 0,1 1 144 0,0 1 0 0,2-3 0 0,-1 3 0 16,1 5 0-16,-1 7 0 16,1 0 0-16,-1 4 0 0,1 3 0 0,-1 3 0 0,1 2 0 0,-1 2-128 15,1 1 128-15,-1 2 144 0,2 1-16 0,-2 1-128 16,2 3 0-16,1 0 0 16,-1 4-192-16,0 2 48 0,3 5 144 0,-2 2 0 0,1 4 0 0,-2 4 0 0,-1 1 0 15,1 4 0-15,-2 3 0 0,-2 0-128 0,0-1 128 0,0-2 0 31,-1 3-144-31,1 1 144 0,-1 5 0 0,1 2-144 0,0 3 144 0,-1-1 0 0,1 4 0 0,-2-6 0 16,1-1 0 0,0-5 0-16,0-1 0 0,1 1 0 0,0-2 0 15,0-3 0-15,1-1 0 0,0-5 0 0,3-6 0 0,-2-2 0 0,2-3 0 0,1-5 144 16,0-3-144-16,1-2 128 0,2-4-128 0,-1-2 0 16,0 1 0-16,2-6 0 15,3-6 0-15,5-4 0 0,-1-5 0 0,3-5 0 0,5-7 0 0,2-1 0 16,2-5 128-16,3-1-128 15,4-5 0-15,2-4 0 0,3 0 0 0,-1-1 0 16,-2 3 0-16,-1 0 0 0,4-4 128 0,0 0-128 0,4 1 0 0,0-1 0 0,2 0 0 0,0 2 0 16,2 1 0-16,1-1 0 0,1 2 0 0,-2 4 0 31,-5 5 0-31,6-7 128 0,4 1-128 0,5-6-17856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6:02:55.43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70C0"/>
    </inkml:brush>
    <inkml:brush xml:id="br2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4957 1450 43311 0,'0'0'3840'0,"2"3"-3072"15,1 3-608-15,1-2-160 0,0-1-512 0,-1 4-144 0,4 3-32 0,1 8 0 0,6 7 480 0,1 9 208 0,2 13-192 0,0 8 192 0,2 8 0 0,-2 7 0 0,-1 3 0 0,-2 2 0 0,-1 1 0 0,0 6 0 16,0 7 0-16,1 2 0 0,-2-2 0 15,0-1 0-15,-1 4 0 0,0-1 0 16,0 4 0-16,-1 1 128 0,-3-5 0 0,-1-2 0 0,-1 5 128 16,0-1 32-16,-1 5 0 0,-2-4 0 0,1-2 32 0,-2 0 16 15,0-1 0-15,-1 1 0 0,-1-3-128 0,-1-4-16 16,-1-9-16-16,0 3 0 0,0 0-176 0,1-4 0 0,-1-2 0 0,-1-3 0 16,3-7 0-16,1-6 0 15,-1-1 0-15,2-9 0 0,3-1-192 0,0-5-32 0,1-3 0 0,1-4 0 31,0-8-736-31,1-4-160 0,-1-7-32 0,1-2-16816 0</inkml:trace>
  <inkml:trace contextRef="#ctx0" brushRef="#br0" timeOffset="601.29">5414 4975 38703 0,'1'-7'3440'0,"1"1"-2752"0,2 0-560 0,1 2-128 0,1 2 160 0,4-5 0 0,6-5 0 0,11-6 0 16,14-9-512-16,12-10-96 0,7-2-32 0,2 1 0 0,-1 1 480 0,4 2 0 0,-1 3 0 0,1-3 0 0,1 1 0 15,8-5 0-15,8-4 0 0,4-1 0 0,0-5 0 0,3 0 0 0,3 1-128 16,-1-3 128-16,-6 2-320 0,-3 4 0 0,-2 0-16 0,4-3 0 16,6 1 80-16,2 0 0 0,-2-3 16 0,-3 5 0 15,-3 4-32-15,-1 0-16 0,1 1 0 0,-5 4-10032 16,-2 4-2016-16</inkml:trace>
  <inkml:trace contextRef="#ctx0" brushRef="#br0" timeOffset="1226.5">8203 3786 23951 0,'-6'-6'2128'0,"1"0"-1696"0,1 0-432 0,3 3 0 0,1 2 320 0,-1-5-32 0,-3-4 0 15,-2-6 0-15,-3-3-1616 0,1-3-320 0,-1 0-64 0,0-3-16 0,3 3 2880 0,0 1 576 0,2-1 128 0,2-1 0 0,2 0-576 0,2-2-112 16,2-1-16-16,4-5-16 16,-1 0-176-16,2 2-48 0,3-6 0 0,-1-3 0 15,1 1-208-15,-2 4-32 0,0 2-16 0,0-1 0 0,2-5-80 0,1-1 0 16,0-5-16-16,1 1 0 15,-3 3-368-15,-1 1-64 0,0 3 0 0,0-2-128 0,-1 5 0 0,-2 1 0 16,-1 3 0-16,-1 5 0 0,0 4 0 0,-3 3 0 0,0 3 0 16,-2 1 0-16,0 6-144 0,-2-1-144 15,0 4-32-15,0 0 0 0,-1 3 320 0,1-2-128 0,-1 4 128 16,1-2 0 0,-1 3-512-16,1 0 0 0,-1 4 0 0,1-4 0 15,1 4-640-15,-2-4-112 0,3 2-16 0,-1 1-16 16,1-2-208-16,0 2-32 0</inkml:trace>
  <inkml:trace contextRef="#ctx0" brushRef="#br0" timeOffset="1715.58">8448 2801 32255 0,'-4'-8'2864'0,"1"2"-2288"0,-1 0-576 0,2 2 0 15,0 4 1328-15,1-2 144 0,0 2 48 0,-3-4 0 16,-1-2-1888-16,-2 0-368 0,-3-3-80 0,-3-1-16 0,1 1 1024 0,-3 2 208 0,0-2 48 0,-2 0 0 0,0 1-448 0,-4-4-304 0,-1 1 48 0,-4-3 16 0,-4 0-128 0,-4-3-16 16,-1 0-16-16,-6-4 0 0,-4-2 640 0,-4-2 128 15,-2 0 16-15,-4-6 16 0,-4 2 304 0,-4 1 64 16,-7 0 16-16,-6-5 0 0,-5-2-288 0,-1 0-64 15,9 4-16-15,-1 0 0 0,-3 1-208 0,-5-1-32 0,-3 3-16 16,6 2 0-16,6-1 96 0,-6-2 0 0,-6 0 16 0,-2-5 0 16,3 2-32-16,1-2-16 15,-1-5 0-15,0 1 0 0,-1 1-96 0,0-2 0 0,2 1-128 0,4 4 192 0,4 1-192 0,2 2 144 16,0-1-144-16,-1 1 128 0,-1-1-128 0,3 0 0 16,5 1 0-16,6-1 0 0,4 4-176 0,3-3-112 15,4 5-32-15,-1-8-18400 16</inkml:trace>
  <inkml:trace contextRef="#ctx0" brushRef="#br0" timeOffset="2967.18">5952 2567 42383 0,'-7'-7'3776'0,"4"0"-3024"0,0 1-608 0,4 3-144 15,-1 0-1024-15,0-3-256 0,0-4-32 0,-2-10-16 0,1-5 688 0,-2-3 128 0,3-4 16 0,1 1 16 0,2 0-848 0,1 1-160 0,-1 2-48 16,1 1 0-16,1 3-912 0,0-1-192 0,-1 3-48 16,-1 4 0-1,0-2 1040-15,-2 5 208 0,0 3 32 0,-1 2 16 0,-1 4 2016 0,-1 2 400 16,-2-1 64-16,-2 5 32 0,0 2 1168 0,-3 2 224 16,-1 5 48-16,-2-1 16 0,-2 6-832 0,-2 1-160 0,-3 5-48 15,0 2 0-15,-2 4-816 0,0 2-160 0,2 6-48 0,3-2 0 0,4-1-368 0,2 1-144 16,1 0 0-16,4 5 144 0,0 5 160 0,3 2 16 15,0-4 16-15,2 6 0 16,2 7-336-16,-2 7 128 0,1 0-128 0,-2 0 0 0,-1 0 144 0,-1-3-144 0,0-6 192 16,0-4-192-1,-1-2 0-15,0 1 0 0,2 0 0 0,-2-3 0 0,0-1 0 0,-1-2 0 0,2-5 0 16,-2-2 0-16,0-2 0 0,-2-3 0 16,3-3 0-16,0-3-144 15,0-3-496 1,2-3-80-16,0-4-32 0,1-1-10016 0,1 0-2016 0</inkml:trace>
  <inkml:trace contextRef="#ctx0" brushRef="#br0" timeOffset="3213.08">5443 3152 45151 0,'3'-5'4016'0,"-1"0"-3216"0,3 4-640 0,0-2-160 16,3 1 192-16,0 1 16 15,6-4 0-15,7-3 0 16,9-2-496-16,5-2-96 0,5 2-32 0,0 1 0 0,-2 3 224 0,1-1 64 0,0 2 0 0,-1 1 0 31,2 0-608-31,-2 2-112 0,0 0-32 0,-1 0-17776 0</inkml:trace>
  <inkml:trace contextRef="#ctx0" brushRef="#br0" timeOffset="3912">6581 3158 32255 0,'-7'-1'1424'0,"0"1"304"0,1-3-1392 0,2 1-336 0,2 2 0 0,1-1 0 0,-1 1 160 16,-1-3-32 0,-3-1-128-16,-2 1 192 0,-2 0-192 0,-1-3 0 15,-1 0 0-15,-2 2 0 0,-2-2 0 0,-1 0 192 16,1 2 0-16,0-2 0 16,0 1-928-16,-2 0-192 0,3 3-32 0,1-2-16 15,-4-1 208-15,2 1 32 0,-1 4 16 0,2-2 0 0,1 2 544 0,2 2 176 0,1 1 0 0,1-2 0 16,0 4 512-16,2 1 192 0,-1 2 64 0,0 0 0 15,2 2 528-15,1 0 112 0,-1-1 32 0,2 0 0 16,3 1-608-16,1-1-112 0,1 1-16 0,1 0-16 16,1 0-352-16,1 1-64 0,1 0-16 0,-2 0 0 15,2 3-256-15,0-2 0 0,-1 4 128 0,0 3-128 16,-1 3 0-16,-2 0 0 0,1 0 0 0,-2 0 0 16,-3 1 0-16,0 2 0 0,-1 3 0 0,-4 1 0 15,0-1 0-15,1-3 0 0,-4 1 0 0,3-2 0 0,-1-1 0 16,1-3 0-16,0-2 0 0,0 1 0 0,0-1 0 0,-1-1 192 15,0 2-48-15,0 0 0 0,0-3 240 0,0 2 64 16,-1-2 0-16,0 0 0 0,0 0-192 16,-1-1-48-16,-1-1 0 0,2 1 0 0,-1-3-80 15,2-1 0-15,1 0-128 0,3-3 192 0,1 0-192 0,4-1 0 16,2-4 0-16,3 1 0 0,2-2 144 0,3-2-144 16,3 3 128-16,0-3-128 0,4-3 192 0,1 3-64 15,1 0 0-15,1 0 0 0,0 0-128 0,1 0 0 16,1 0 0-16,0 3 0 0,0 2 0 0,3 0 0 15,-1 1 0-15,3-2 0 0,0 4 0 0,1-3 0 0,-1 0 0 0,0 1-176 16,4-2-160-16,1 2-48 16,5-2 0-16,-2 0 0 15,-1 1-1536-15,-4-5-304 0</inkml:trace>
  <inkml:trace contextRef="#ctx0" brushRef="#br0" timeOffset="4164.06">6324 3675 41471 0,'5'-2'3680'0,"-2"2"-2944"0,1-3-592 0,1 3-144 0,1 0 896 0,-1 3 160 0,3-3 32 15,3 0 0-15,7 2-1344 0,8-2-272 0,6 1-48 0,15-1-12528 0,3-6-2496 0</inkml:trace>
  <inkml:trace contextRef="#ctx0" brushRef="#br0" timeOffset="6224.79">6504 3726 18431 0,'-5'0'1632'0,"2"0"-1312"0,0 0-320 0,2 0 0 0,1 0 0 0,-1 0 0 15,-2 0-192-15,-2 0 64 0,-2 0-720 0,-1-3-144 0,2 1-32 0,1 1 0 0,2-4 64 0,-1 0 0 0,1 0 0 16,1-2 0-16,-1 4 960 0,1-3 0 0,1 2 256 0,-3-2-48 0,0 3 1904 16,1 2 368-16,-4-1 80 0,1 2 0 0,-2 0 64 0,-1 0 16 15,-2 2 0-15,-2-1 0 0,0 2-1296 0,-2-1-256 16,1 2-48-16,-2-4-16 0,1 1-384 0,2 2-96 16,-2-6-16-16,0 2 0 0,-1-2-192 15,1 2-32-15,2-1-16 0,0-2 0 0,1 2-288 0,-2-2-192 16,4 1 16-16,1-3-16096 0</inkml:trace>
  <inkml:trace contextRef="#ctx0" brushRef="#br0" timeOffset="9133.12">7570 6337 2751 0,'-5'8'256'0,"2"-3"-256"0,0-2 0 0,2 0 0 0,2-2 2064 0,0 2 368 0,3-3 80 0,1 0 16 16,2 0-3808-16,4 0-768 0,4 0-160 0,1-4-32 0,2-1 1776 0,-2-1 464 0,0 1-144 0,-3-4 144 16,1 3 0-16,-3 0 0 0,-1 2 0 0,-1 2 0 0,-3-2 0 0,-1 1 0 15,0 2 0-15,-1 1 176 0,-1-2 2064 0,1 2 432 16,1-3 80-16,0 2 32 0,1-1-368 0,1-5-80 16,2 4-16-16,1-3 0 0,1-3-976 0,0 1-208 15,4-4-48-15,-1 0 0 0,-1-1-704 0,3 0-160 16,-1-6-32-16,1-1 0 0,-2 2-192 0,-1-3 0 0,1-5 0 0,0-3 0 15,1-5 0-15,-2-5 0 0,-1-1 0 0,-2-5-160 16,0 1 160-16,-2-3 0 0,-1-2 0 0,-2 2 0 16,-1 7 208-16,-2 1-16 15,-1 5-16-15,-1-5 0 0,-1 2 1216 0,-2-1 240 16,-1 0 48-16,-2 0 16 0,-1 8-416 0,0-3-96 0,0 1-16 0,-3 0 0 0,0 1-720 0,-1 3-128 16,0-1-48-16,-1 3 0 15,1 2-272-15,-2-4 0 0,-1 2 0 0,-1 0 0 16,0-2-192-16,-2-3 16 0,1 5 0 0,-1-2 0 0,-2-1-112 0,-1 1-32 15,-1-1 0-15,0 1 0 0,0-1 560 16,0 1 96-16,3 0 32 0,0 3 0 0,4 3-368 0,-1-1 0 16,0 5-192-16,3 2 64 0,0 6 128 0,3 0 256 15,-3 4-64-15,1 1-16 16,0 4-176-16,-1-2 0 0,1 3 0 0,1 0 0 16,1 0 0-16,0 3 0 0,2-3 128 0,0 0-128 15,2 3 0-15,0-3 0 0,2 3 0 0,1-3 0 0,1 0 0 0,1 0 0 0,0 0 0 16,0 0 0-16,0 0 0 0,2-3 0 0,1 1 144 15,-1 1-144-15,2-3 192 0,-1 1-16 0,1 0-16 16,0 3 0-16,0-3-160 0,-2 3 192 0,0 0-192 0,1 0 192 16,-2 0-192-16,0 0 128 0,-1 3-128 0,0-2 128 15,0 1 64-15,-1 2 16 16,1-4 0-16,0 0 0 0,0 0-64 0,-5 21-16 0,5-16 0 0,-2 0 0 16,2 1-128-16,-1 0 0 0,-1 1 0 0,2 0 128 15,-1 2-128-15,0-2 0 16,0 3 0-16,-2 1 0 0,1-1 0 0,-2 4 0 0,-1 0 0 0,-1 5 0 15,0-3 0-15,-3 3 0 0,-1 0 0 0,-1 1 0 16,0 4 0-16,-2 2 0 0,0 2 0 0,-1 0 0 16,4-3 0-16,3-5 0 15,1-6 0-15,2 0 0 0,0 0 0 0,3-2 0 16,1 0 0-16,1-6 0 0,2 1 0 0,1-4 0 0,-1-3 0 0,2-3 0 0,0-4 0 0,1-2 0 16,2-3 0-16,-2-2 0 0,1-3-128 0,1-1-16 15,-1-4 0-15,-1 0 0 16,2 1-432-16,-3-5-64 0,1 1-32 0,-2-3 0 0,1 2 320 0,-2-5 64 15,2 0 16-15,-1 1 0 0,0 2 272 0,1-1 0 16,0 5 0-16,-1-1 0 16,1 5 208-16,-1-1 48 0,1 4 16 0,-1 1 0 0,-2 5 176 0,1 3 48 15,-3 2 0-15,1 2 0 16,-2 2-112-16,1 2-32 0,0-3 0 0,1 3 0 0,-1 0-160 0,2 0-48 0,2-1 0 0,0 1 0 16,2-2-144-16,3-1 0 0,1 2 0 15,3-4 0 1,2 4 0-16,2-5 128 0,6 2-128 0,3-1 0 15,0 1 144-15,1-2-144 0,5 2 160 0,2-2-160 0,4 0 0 0,0 2 0 0,-1-1 0 0,0 4-18752 32</inkml:trace>
  <inkml:trace contextRef="#ctx0" brushRef="#br1" timeOffset="54597.7">19439 2750 28559 0,'1'0'2544'0,"0"0"-2032"16,0 0-512-16,1 2 0 0,-1-2-832 0,-1 3-272 0,2 1-48 0,-1 2-16 0,2 4 2352 0,-1 6 480 0,1 2 80 0,-2 5 32 0,0 5-432 0,2 1-96 0,2 3-16 0,-1 5 0 0,2 1-928 16,1 7-304-16,3 4 160 0,0 2-160 0,0 3 0 0,0-1 0 0,0-1 0 15,-2-6 0-15,0-4 0 0,-2-5 0 0,-1-2-144 16,-3 1 144-16,-2 1-384 0,-3-3 48 0,-4-1 0 0,-1 1 0 16,-2 1 112-16,-3-3 32 0,1 4 0 15,0-3 0 1,2-4-1808-16,1-7-368 0,3-2-64 0,4-2 0 0</inkml:trace>
  <inkml:trace contextRef="#ctx0" brushRef="#br1" timeOffset="56571.52">19675 3811 911 0,'2'-2'0'0,"-1"-2"0"0,1 4 0 16,-1-3 0-16,-1 3 256 0,0 0-16 0,0 0-16 0,0 0 0 0,1-2-96 0,-1 1 0 0,0-4-128 0,0 3 192 0,0-1-192 0,0-3 0 15,-1-1 0-15,1 1 0 0,-1 1 0 0,-1 0 0 0,2-3 0 0,-1 1 0 0,1 4 288 0,-1-2 16 16,0 4 0-16,0-2 32 0,-2 2 1328 15,1 2 272-15,0 2 48 0,2 0 32 0,2 3-608 0,0 1-112 16,3 1-16-16,2 2-16 0,5-2-992 0,1 3-272 16,6-4 0-16,2 2 128 0,3-3 544 0,5-2 96 15,6-2 32-15,3-1 0 0,1-2 160 0,5 1 16 0,4-5 16 0,5 2 0 16,5-1 224-16,4-1 32 0,4 0 16 0,2 2 0 16,0 0-496-16,5 0-80 0,4 1-32 15,8 4 0-15,5 2-384 0,3 2-80 0,2 4 0 0,4 6-16 16,5 5-176-16,4 1 0 0,-1 3 0 0,0-3 0 15,3 4-512-15,4-5 0 16,6-5 16-16,-1-6 0 0,-4-7-784 0,5-6-176 0,5 1-16 0,-2-4-16 16,-4-2 1616-16,-2 2 336 0,1 0 64 15,-1 0 16-15,1 0 1312 0,-2 2 272 0,2 8 48 16,-2-4 16-16,-11 0-1328 0,7 6-272 0,7 6-48 0,0-2-16 31,-4 2-960-31,-6 4-192 0</inkml:trace>
  <inkml:trace contextRef="#ctx0" brushRef="#br1" timeOffset="57911.81">24240 4124 31327 0,'-2'-6'2784'0,"0"0"-2224"0,4 3-560 0,-1-1 0 0,0 1 512 0,0 0 0 0,3-7 0 0,0-5 0 0,3-4-192 0,2-10-32 0,2-2-16 0,0-1 0 0,1 0-272 0,0-3 0 15,-1-4 0-15,-3-1 0 0,0-6 0 0,-2 1 0 16,-1 0 0-16,-3-4 0 0,0-6-336 0,-1-8-32 16,-1-6 0-16,-3-4 0 0,2-2 368 0,0 2-144 0,0 1 144 15,1-5 0-15,2-8 0 0,2-8 272 0,1 2-16 0,2-3-16 0,2 5 576 0,3 0 112 0,3 7 32 0,-1 0 0 32,1 6-368-32,-2 3-64 0,0 4-16 0,0-1 0 15,-1-3-112-15,0 0-16 0,-1 2-16 0,-4-2 0 16,-1 10-368-16,-2-7 0 0,-1 0 0 0,-3 1 0 15,-2 6 0-15,1-4 0 0,0 0 0 0,0-2 0 16,-1 9 0-16,2 0 0 0,0-7 0 0,0 1 0 16,2 7 0-16,0 1 0 0,3 1 0 0,1 0 0 15,0 10-192-15,2-1-128 0,2 1 0 0,2-2-16 16,2 3-176 0,-1 3-48-16,1 4 0 0,-1 5 0 0,0 1 144 0,-3 5 32 0,-2 1 0 0,-1 3 0 0,-3 2 384 0,-1 3 0 15,-2 3 0-15,-2 2 0 0,0 1-128 16,-2 2 128-16,0-1-128 0,-1 3 128 0,-1-1-192 15,0 1 32-15,1 2 16 0,-1 1 0 0,0 0-144 0,2 0-32 16,-1 2 0-16,1-2 0 16,1 3-640-16,-1-3-144 0,2 2-32 0,0 1 0 15,0-4-592-15,0 5-128 0,-2-2-32 0,2 2 0 16,-2-2 864-16,0 2 160 0,-1 2 32 0,0 0 16 0,1 2 560 0,-2-1 128 16,1 4 128-16,-1 1-208 0,0 1 208 0,-1 2 0 15,0 4 0-15,-1-2 0 0,0 4 384 0,0-2-48 16,-1 5 0-16,0-2 0 0,-1 2 432 0,-1 2 64 15,-1 0 32-15,-2 1 0 0,0-3-256 0,-1 2-48 0,-1-1-16 16,-1 1 0-16,-1-2-368 0,-3 1-176 0,-2-1 160 0,-1 4-160 16,-3-2 128-16,-2 1-128 0,0 2 0 0,-2-4 144 15,2 1 400-15,-7 4 80 0,-4 3 16 0,-6 2 0 16,-4 7 0-16,-6-1 0 0,-5 6 0 0,-7 0 0 16,-2-1 0-16,-3-4 16 0,4-1 0 0,-1 0 0 15,-2-1-432-15,-1 1-96 0,1 3 0 0,-7 3-128 16,-5 3 720-16,-5 1 48 0,-1 4 0 0,-4 2 0 15,1 0-576-15,-1-5-192 0,3-1 144 0,6-6-144 16,4 1 128-16,0 0-128 0,0 3 128 0,-7 4-128 16,-2 4 320-16,-2 0 0 0,-1 2-16 0,1-2 0 0,3-1 0 15,1-1 0-15,3-6 0 0,5-1 0 16,5-1-304-16,-8-1 0 0,-7 7 128 0,-4-1-128 16,-1 4 0-16,0-3 0 0,2-2 0 0,-2-1 0 0,-2 0 0 0,1-5 0 15,3-1 0-15,5-1 0 0,4-2 0 0,-1 0 0 16,0 0 0-16,1-2 0 0,5-3 0 0,3 1 0 15,4-3 0-15,3-3 0 0,3 1 0 16,5-4 0-16,5-2 0 0,4 1-17360 16</inkml:trace>
  <inkml:trace contextRef="#ctx0" brushRef="#br1" timeOffset="67261.8">21687 2414 17503 0,'-4'-3'1552'0,"0"-1"-1232"0,3 2-320 0,1 0 0 0,0 0 896 0,0-3 112 0,-1 0 16 0,-2-7 16 0,1-7-464 0,-1-2-80 0,3-2-32 0,-1 1 0 16,2 1-48-16,-1 1-16 0,2-1 0 0,-2 4 0 0,0 4-208 0,0 1-32 15,-3 3-16-15,2 3 0 16,-2 2 880-16,0 3 160 0,-1 1 32 0,-1 1 16 0,1 2 144 16,-2 0 32-16,0 4 0 0,-1-1 0 0,-2 1-720 0,-1 2-144 15,0 1-32-15,0-2 0 0,-1 2-256 0,0-1-48 16,0-3-16-16,-2 2 0 0,2-2 64 0,-2 2 16 15,0-1 0-15,2 0 0 0,0-1-16 0,0 3-16 16,0 2 0-16,0 1 0 0,1 3-240 0,0 1 144 16,1 0-144-16,-1 3 128 0,-1 6-128 0,1 1 0 0,-1 5 0 15,1 1 0-15,2-1 304 0,0 1-32 16,1 6 0-16,1 3 0 0,1 0-144 0,0 3-128 16,0 3 192-16,1-5-192 0,0-3 0 0,-1-2 0 15,2 1 0-15,-1-6-144 0,-1 2 144 0,1-6 0 16,1-2 0-16,-2-1 0 0,0 1 0 0,-3-2 0 15,2 0 0-15,-3-1 0 16,1 1-576-16,-2-2-48 0,-1 3 0 0,0 0 0 16,-2-3-1376-16,2 1-288 0</inkml:trace>
  <inkml:trace contextRef="#ctx0" brushRef="#br1" timeOffset="68221.11">21008 2874 12895 0,'-9'-2'1152'0,"2"2"-928"0,2 2-224 0,2-2 0 0,2 2 1344 0,-1-2 208 0,-5 0 48 0,-3 3 16 16,-2-2-448-16,-1 1-80 0,0 1-32 0,5 1 0 0,1-4 192 0,2 2 32 0,4-2 16 0,2 1 0 0,4 2-128 0,2-6-16 0,4 3-16 0,2-1 0 16,5-1-96-16,4-2-16 0,3-2 0 0,4-1 0 15,6 1 64-15,3-4 16 0,4-1 0 0,5-2 0 16,-1 0-592-16,-2-3-128 0,2 1-32 0,-4 2 0 0,-2 0-224 16,-3 0-128-16,0 0 160 0,-2 1-160 15,-3 2 0-15,-5 2-256 0,-2-2 16 0,-5 6-17536 16</inkml:trace>
  <inkml:trace contextRef="#ctx0" brushRef="#br1" timeOffset="70262.78">21591 3021 15663 0,'-2'-3'1392'16,"1"3"-1120"-16,-1 0-272 0,2 0 0 0,0 0 1184 0,0 0 176 0,0 0 48 0,-1-2 0 0,1 2-624 0,0 2-112 16,0-2-32-16,0 0 0 0,0 0-208 0,0 0-48 0,0 0-16 0,6 21 0 0,-4-13-64 0,0 0-16 0,1 2 0 0,-2 4 0 0,0 1 480 15,0 1 80-15,-1 6 32 0,0 7 0 0,2 1 64 0,-2 5 16 16,1 5 0-16,-2-1 0 0,-1 2-576 0,0-3-128 16,-1-5 0-16,-2 1-16 0,0 1-112 15,1-1-128-15,-1-5 176 0,0-1-176 0,1-2 160 0,-1-3-160 16,1 1 128-16,1-5-128 0,0 1 0 0,-1-4 0 15,1-1 0-15,-1-2 0 0,0-1-128 0,1-2-128 16,-2 0 0-16,1-1-14352 16</inkml:trace>
  <inkml:trace contextRef="#ctx0" brushRef="#br1" timeOffset="70938.21">21556 3043 22111 0,'-9'-6'976'0,"1"2"208"0,2 2-944 0,3 2-240 0,1 0 0 0,2 0 0 0,0-3 1024 0,-1 2 176 0,-1 1 16 0,-1-2 16 0,2-2-512 0,0 1-96 0,1 1-32 0,1 1 0 0,3-3-288 0,-1 1-64 0,4 1-16 16,-1 1 0-16,4 1 32 0,0 0 16 0,1 1 0 0,1 1 0 16,0 2 16-16,2 0 0 15,0 1 0-15,2 1 0 0,0 0-48 0,1 0-16 16,0 2 0-16,-1-2 0 0,0 0 192 0,-1 3 32 16,0-2 16-16,0 2 0 0,-1 1-80 0,-1 0 0 0,1 2-16 0,-1 2 0 0,0 0-16 15,-1 5 0 1,1-3 0-16,-2 3 0 0,1 0-176 0,-1 0-48 0,-1 0 0 0,0 0 0 15,-1 1-128-15,-2-1 0 0,-1-1 0 16,-1-2 0-16,0 3 0 0,-1-3 0 0,-2-1 0 0,-1 1 0 16,1 0 0-16,-2 0 0 0,0-1 0 0,-2 1 0 0,1-2 128 15,-1 0-128-15,-1 2 128 0,1 0-128 16,-1-3 448-16,0 3 16 0,-1-2 0 0,-1 0 0 0,0 2-464 0,0-3 128 16,-1-1-128-16,0-2 0 15,0 0 368-15,-3 0 16 0,0 1 16 0,-3-1 0 16,-2 0-400-16,-2-2 0 0,-1 2 0 0,-4 3 0 15,-4-3 0-15,-2-1 0 0,-3 1 0 0,-2-1 0 16,1-2 0-16,-1 0 0 0,1-1 0 0,4-4 0 0,1 1 0 16,2-6 0-16,3 1 128 0,3-2-128 0,3-2 0 0,1 0 0 15,6 0 0-15,0-1 0 16,3 1-1280 0,2 0-224-16</inkml:trace>
  <inkml:trace contextRef="#ctx0" brushRef="#br2" timeOffset="116076.02">20536 12099 34095 0,'-1'-3'3024'0,"0"3"-2416"0,1-2-480 0,0 4-128 0,1-2 928 0,0 3 160 16,1 0 48-16,-1 1 0 0,1 5-400 0,2 3-80 0,0 0-16 0,-1 6 0 0,2 4-448 0,2 7-192 0,-1 4 176 0,-1 2-176 0,0-2 0 0,-2 6 0 15,0 7 0-15,-2 5 0 0,-1 1 192 0,-2 5 0 16,-3 5 0-16,-3 6 0 0,1 1-192 0,-4-1 0 0,-3 6 0 0,-2-1 0 16,-1-2 128-16,-3-6-128 0,1-4 0 0,1-4 0 0,-2-1 0 0,0-5 0 15,2-4 0-15,0-5 0 0,2-5 0 0,3-8 0 16,2-7 0-16,2-4 0 31,4-5-896-31,1-8-240 0</inkml:trace>
  <inkml:trace contextRef="#ctx0" brushRef="#br2" timeOffset="116694.72">20986 11973 33167 0,'-2'0'2944'16,"0"1"-2352"-16,-1 1-464 0,2 1-128 0,1-2 1440 0,0 4 272 0,-1 5 48 0,-2 2 16 0,-1 8-1360 0,2 6-272 0,-2 4-144 0,2 2 160 0,-2 4-160 0,0 3 0 0,-1 9 0 0,-2 3 0 0,-2 8 0 0,-1 6 0 15,-2 4 0-15,-2 3 0 0,2 1 0 0,-3 3 0 16,-2 4 0-16,0 2 0 0,-1 0 192 0,2-4 64 16,0-8 16-16,1-4 0 0,2-5 80 0,-2-2 16 15,1-2 0-15,1-3 0 0,3-1-144 0,1-8-32 16,3-3 0-16,2-4 0 0,4-4-192 0,3-8-256 16,2-8 48-16,2-5-12368 0,-1-4-2464 0</inkml:trace>
  <inkml:trace contextRef="#ctx0" brushRef="#br2" timeOffset="117392.22">22076 12677 32255 0,'-5'4'2864'0,"-1"-1"-2288"0,2-2-576 0,2 1 0 0,0-2 1184 0,-1 3 128 0,-4 3 32 0,-4 1 0 0,-5 3-672 0,-4 3-128 0,-1 1-32 0,0 3 0 0,-1 1-224 0,-1 2-48 0,-1-2-16 0,-2 5 0 15,0 1-224-15,-3 6 0 0,-4 4 0 0,-1 1 0 0,-1 2 0 0,2-1 0 16,1-4 0-16,1-3 0 0,2-2 0 0,-4 2 144 15,-3-1-144-15,1 0 192 0,6-5-192 0,4-5 0 16,4-5-192-16,4-3 192 16,2-3-480-16,4-5 32 0,3-5 0 0,1-6-16752 15</inkml:trace>
  <inkml:trace contextRef="#ctx0" brushRef="#br2" timeOffset="117661.5">21484 12713 48831 0,'-8'13'2176'0,"3"-5"432"0,3-2-2096 0,2 1-512 0,2-4 0 16,3 4 0-16,3-1-208 0,3 6-160 0,9 5-16 0,8 8-16 31,9 0-240-31,4 3-32 0,5-2-16 0,-2 2 0 0,2 1 272 0,-2 2 48 0,0 1 16 0,-6 3 0 16,-1-4-224-16,-6 1-64 15,-5-1 0-15,-3 1 0 0,-3 0-80 0,-5-1-32 16,-1-2 0-16,-6-4 0 0,0 4-656 0,-5-8-144 0,1-1-32 0,-1-7-14016 16</inkml:trace>
  <inkml:trace contextRef="#ctx0" brushRef="#br2" timeOffset="118170.22">22799 11940 26719 0,'-5'2'1184'0,"2"0"240"0,0-2-1136 0,2 1-288 0,0 2 0 0,-1-3 0 16,2 0 848-16,-2 0 112 0,-2 2 32 0,-1 2 0 0,-1 0 32 0,0 1 0 0,0 1 0 0,-2 1 0 0,1 2-416 0,-2 1-80 0,2-3-16 0,-2 4 0 0,-1 2-352 15,0 0-160-15,1 0 128 0,-1-1-128 0,0 0 288 0,-3 0-32 0,0 2 0 0,-1 0 0 0,1-2 16 0,-1 3 0 16,-1 1 0-16,0 0 0 16,3-1 48-16,0 5 0 0,-2 0 0 0,-1 5 0 0,2-3 64 15,0 2 0-15,1 2 16 0,2 2 0 0,2-5-208 0,4 2-32 16,1-3-16-16,3-2 0 0,4-2 16 0,-1-3 0 0,4 1 0 15,-1-3 0-15,2-1-160 0,1 1 0 16,0-2 144-16,2 0-144 0,1 0 0 16,-2 0-192-16,-1-1 32 0,1 0 0 15,1 0-592-15,-1 0-112 0,0-2-32 16,0 1-10784-16,-2-3-2160 0</inkml:trace>
  <inkml:trace contextRef="#ctx0" brushRef="#br2" timeOffset="118512.08">22975 12283 41471 0,'-9'6'1840'0,"2"-6"368"0,-1 3-1760 0,3-3-448 0,4 1 0 0,0 1 0 16,0 1 0-16,-3 0-224 0,-1 4 32 0,-1 0 0 16,1 4-1440-16,0 5-288 0,1 0-48 15,1 0-16-15,1 4-352 0,0 1-80 16,-1-1-16-16,0 1 0 0,-1-2-16 0,-1-2-16 0,1 1 0 0,1-3 0 15,0-1 208-15,1-2 32 0</inkml:trace>
  <inkml:trace contextRef="#ctx0" brushRef="#br2" timeOffset="119071.42">23071 11919 35935 0,'2'0'3200'0,"0"0"-2560"0,1 0-512 0,0 0-128 0,1 0 608 0,0 0 96 0,4 3 32 0,5-3 0 0,4 4-480 0,3 2-80 16,0 2-32-16,-2 0 0 0,1 4-144 0,-3-2 0 0,-1 2 0 0,-1 3 0 15,0 1-368-15,0 2-96 0,0 3-32 0,0-2 0 16,-2 4 16-16,-2-2 0 0,1 1 0 0,-2 0 0 0,1 3 336 0,-3 1 144 0,2 5-128 0,-2-3 128 15,0 4 512-15,-2-1 192 0,0-2 48 0,-4-1 0 16,0-1 16-16,-3-2 16 0,-2 0 0 0,0-6 0 16,-1-3-528-16,-1 0-128 15,-1-4 0-15,-2 2-128 0,0-2 0 0,-1 0-192 16,-1 1 0-16,0-3 0 16,-1 2-1472-16,-3 0-272 0,-2 1-64 0,-3-1-8816 0,-4 2-1776 15</inkml:trace>
  <inkml:trace contextRef="#ctx0" brushRef="#br2" timeOffset="120269.31">21343 12491 22111 0,'-5'3'1968'0,"0"-3"-1584"0,1 3-384 0,2-3 0 16,0 0 2144-16,2 0 352 0,0 0 64 0,0 1 0 0,0-1-3088 0,2 0-624 0,1 0-128 0,-3 0-32 0,0 0-672 15,23 3-144-15,-12-3-32 0,1 0 0 0,0-3 1008 0,2 2 192 16,1 1 32-16,1-3 16 0,1 3 912 0,2-2 320 0,2 1 0 0,-1 1 0 15,-1-3 416-15,0 3 80 0,-1 3 16 0,0-3 0 16,0 1 240-16,0 1 48 0,-1 1 16 0,1 1 0 0,1-3 528 16,1 4 96-16,1-4 32 0,0 4 0 0,2-1-576 15,2-2-96-15,1-2-32 0,0 4 0 0,-1-4-432 16,-1 0-80-16,1 0-32 0,-1-4 0 0,-2 2-416 16,0-2-128-16,-1-1 0 0,0 0 0 0,0-1 128 0,-2 1-128 15,-1-1 0-15,-2 2 0 0,2 0 160 0,-5 1-32 16,0 0 0-16,-3 1 0 0,-3 0 160 0,0 0 32 15,0-2 0-15,-5 2 0 0,1-2 16 0,-2 2 16 16,0-2 0-16,-1-2 0 0,-1 3-96 0,-2 0-32 16,1-4 0-16,-2 4 0 0,-1-2 128 0,0-2 32 0,0 3 0 15,-2-5 0-15,1 3-384 0,-2-2 0 16,1-4 0-16,-1 3 0 0,1-1 0 0,-3 0 0 16,0-2 0-16,0 0 0 0,0 2 0 0,2 0 0 0,-1 1 0 0,-1-1 0 15,-1 2 0-15,-1 0 0 0,-2 2 0 0,2 1 0 16,1-1 0-16,-2 5 0 0,2-3 0 15,-1 4 0-15,2 0 0 0,-1 0-160 0,-2 0 160 16,4 0 0-16,1 0-272 0,1-2 48 0,-1 2 16 0,2 0-11840 16,1-4-2368-16</inkml:trace>
  <inkml:trace contextRef="#ctx0" brushRef="#br2" timeOffset="122293.22">23064 12046 26719 0,'-5'0'2368'0,"0"0"-1888"0,3 0-480 0,0 0 0 0,2 0 928 0,-1 0 96 0,-1 0 0 16,-3-3 16-16,-3 2-1216 0,2-2-240 0,0 1-48 0,1 1-16 0,2-4 480 0,1 1 0 0,-1 0 0 0,2 1 0 15,1-4-400-15,-1 5-96 0,1-2-16 0,0 2-11792 0</inkml:trace>
  <inkml:trace contextRef="#ctx0" brushRef="#br2" timeOffset="122993.69">23842 13126 41471 0,'-4'0'3680'0,"2"-2"-2944"16,2 2-592-16,1 0-144 0,2 0 128 0,2-3-128 0,4 2 192 0,3-3-64 0,9 2-1008 0,7-2-208 0,5-1-32 0,3 2-16 0,3 3 592 0,2-3 112 0,1 6 32 0,-2-1 0 15,-1 2-80-15,-1-1-16 0,-3 6 0 0,-1-3 0 0,-5 0 240 16,-1 1 64-16,-4-4 0 0,-1 0 0 15,-4 1-512-15,1-4-112 0,0 0-16 0,-1 0-13376 0</inkml:trace>
  <inkml:trace contextRef="#ctx0" brushRef="#br2" timeOffset="124853.19">27710 5001 28559 0,'-14'-14'2544'0,"1"2"-2032"0,3 5-512 0,2 4 0 0,2 0 544 0,-5-3 16 0,-10-6 0 0,-15-7 0 0,-13-4 256 0,-11 0 48 0,-3 5 16 0,0 8 0 15,1 5-752-15,-3 8-128 0,-3 5 0 0,-8 6-128 16,-5 8-832-16,-2 9-176 16,0 7-16-16,-2 9-16 0,-1 0-48 0,-5 11-16 0,-4 12 0 0,-2 3 0 0,0 8 656 0,8-2 144 15,13-9 32-15,-5 12 0 16,-4 16-624-16,4 6-112 15,4 1-16-15,10-10-16 0,8-1 160 0,7-5 48 16,9 3 0-16,6-7 0 0,8-8 960 0,7 1 336 0,5 1 0 0,6 0 0 0,6 0 656 0,3-3 128 16,6-3 32-16,0-20 0 0,1-11-832 0,5 2-176 15,13 10-16-15,15-1-128 16,12-3-576-16,8-5-240 0,8-10-32 0,5-10-16 16,5-3 1504-16,3-9 320 0,4-4 48 0,3-3 16 0,6-2 368 0,1-8 80 15,1-5 0-15,-2-6 16 0,-1-2-336 0,3-8-80 0,2-5-16 0,2-5 0 16,-2-1-400-16,-2-2-80 0,-4-2 0 0,-1-2-16 15,-1-2-560-15,-4-7 0 0,-3-2-160 0,-5-7 160 32,-6 2-896-32,-6-11-48 0,-4-4-16 0,-5 0 0 15,-8 0 400-15,-4-5 80 0,-5-7 16 0,-4-3 0 0,-7 1 1168 0,-5-8 224 16,-1-5 48-16,-6 1 16 0,-5 3 416 0,-4 3 96 0,-5-2 16 0,-4 0 0 16,-6-6-816-16,-7 2-176 0,1 18-16 0,-10-7-16 15,-7-3-496-15,-10 1-256 0,-5 5 16 0,-7 6-11056 16,-7 2-2208-16</inkml:trace>
  <inkml:trace contextRef="#ctx0" brushRef="#br2" timeOffset="126844.85">25761 12838 35935 0,'0'-2'3200'0,"0"2"-2560"0,0-3-512 0,0 3-128 0,0 0-224 0,0 0-64 0,0 0-16 0,0 0 0 0,-1 0 304 0,-2 4-160 16,-1 1 160-16,4-5-128 0,-13 18 128 0,3-8 0 0,-1 6 0 0,-4 0 0 0,-1 4 0 0,-4 4 0 0,-1 2 0 0,-4 0-128 16,-1 5 464-16,-3 1 112 0,-6 5 0 0,-1 1 16 0,-1-1 0 0,7-7 0 15,7-5 0-15,-6 3 0 0,-6 10-208 0,-6 3-32 16,4 0-16-16,5-6 0 0,6-7-208 0,6-6 0 16,5-6 0-16,4-3 0 15,5-6-704-15,2-2-128 0,4-5-16 16,1 0-15408-16</inkml:trace>
  <inkml:trace contextRef="#ctx0" brushRef="#br2" timeOffset="127127.75">25316 12865 32255 0,'0'0'2864'0,"0"-1"-2288"0,0 1-576 0,0 0 0 0,0 1 1616 0,0 1 224 15,1-1 32-15,1 3 16 0,2 1-1392 0,1 2-288 16,4 3-48-16,-1 1-16 0,2 1-144 0,1 4 0 0,3 0 0 0,1 1 0 16,1-1 0-16,0 2 0 15,0 4 0-15,1 1 0 0,1 1 0 0,-1 0 0 16,2 4 0-16,-2 3 0 0,0 0 368 0,0 4-16 16,0-1 0-16,0 2 0 0,-2 1-160 0,0-2-16 15,-2-3-16-15,-1-1 0 0,0-1-160 0,-1-3 0 0,-1-1 0 0,-2-1 0 16,1-6-384-16,-2-2-128 0,1-1 0 15,-1-4-16-15,-1-3-1936 0,1-3-384 0</inkml:trace>
  <inkml:trace contextRef="#ctx0" brushRef="#br2" timeOffset="128171.22">25318 12611 4607 0,'-13'-7'400'15,"1"5"-400"-15,3-2 0 0,1 2 0 0,3 4 2784 0,3-2 480 0,-2 0 80 0,-3 0 32 0,-6 0-1616 0,-2 0-320 0,1 0-64 0,0 0-16 0,4 0-656 16,4 0-144-16,1-2-32 0,2 2 0 0,2-3 320 0,1 2 64 0,3 1 16 0,-2-4 0 0,3 3-432 15,-1 0-96-15,0 1-16 0,0 0 0 0,-3 0-32 0,0 0-16 16,0 0 0-16,23 1 0 0,-18 0 432 0,1 1 64 16,1 0 32-16,2-2 0 0,-2 1 144 0,3 2 16 15,1-3 16-15,4 2 0 0,0-2-432 0,1 4-96 16,0-2 0-16,0 0-16 0,3 0-288 0,-2 1-48 16,2 0-16-16,-1-1 0 0,0 0-144 0,0 2 0 15,1-2 0-15,-2 1 0 0,0-2 0 0,-2 1 0 16,0-2 0-16,0 3 0 0,1-3 0 0,-3-3 0 0,2 3 0 0,-2 0 0 15,-1-2 0-15,-2 1 0 0,1-4 0 0,0 1 0 16,0 0 128-16,-1 1 0 0,0 0 0 16,0-3 0-16,2 2 112 0,2-2 16 0,0 1 0 0,-1 1 0 15,0 3-256-15,-1 1 0 0,-2 0 0 0,-2 0 0 16,0 0 0-16,-3 1 0 0,0 2 0 0,-2-2 0 16,-1 2-256-16,-1-1 64 0,-1-1 16 0,-1 2 0 15,-2-3-16-15,1 2-16 0,-2-2 0 0,0 0 0 16,1 0 480-16,3 0 112 0,0 0 0 0,0 0 16 0,-19-12-80 15,15 8-32-15,1-1 0 0,-1-1 0 0,0-1-288 0,1 0 128 16,-1-1-128-16,0 0 0 0,-1 2 0 0,0 0 0 16,-1 0 0-16,1 0 0 0,-1-1 0 0,-2 4 0 15,2-1 0-15,-1 2 0 0,-1 2-192 0,1-4 192 16,1 4-208-16,1-3 80 0,0 1 128 0,1 1 0 16,2-2 0-16,1 3 0 0,-1-3 0 0,2 0 0 15,0 1 0-15,2-2 0 0,-1 1 0 0,0 0 0 16,0 1 0-16,2-3 0 0,-2 4-240 0,0-1-16 15,0-2 0-15,-1 4 0 0,0-2 32 0,0 2 0 16,-1 0 0-16,0 0 0 16,-2 0-224-16,1 0-32 0,0 0-16 0,-2 0 0 15,1 0-864-15,0 2-176 0,-1-2-48 0,1 0-13264 16</inkml:trace>
  <inkml:trace contextRef="#ctx0" brushRef="#br2" timeOffset="128973.48">25225 12206 23951 0,'2'-2'2128'0,"-2"-2"-1696"0,1 4-432 0,0-2 0 16,0 2 784-16,1-2 80 0,0 0 16 0,2-2 0 0,3-2-176 0,1 0-16 0,1 0-16 0,3-3 0 0,-1 3-128 0,0 0-32 0,-1-1 0 0,0 2 0 0,0-1-160 0,-2 0-32 16,1 0-16-16,0-4 0 0,-1 4 464 0,-2-3 112 15,2 1 16-15,-1-2 0 16,1 2 0-16,-1-3 16 0,-1 0 0 0,2 0 0 15,-1-2-416-15,2 2-96 0,-2-1-16 0,1 0 0 16,-1-3-384-16,-1 4 0 0,2-2 128 0,-3 3-128 0,-1 2 0 0,0 2 0 0,0-1 0 16,0 4 0-16,-2 0 0 0,1 2 0 0,-2 1 0 15,1 1 0-15,-1-1 0 0,2 3 240 0,-1-3-64 16,1 1-16-16,1 1-160 0,-1-2 128 0,1 4-128 0,0 1 128 16,1-1 16-16,-2 2 0 0,0 4 0 0,1-2 0 15,-3-1 32-15,1-1 0 16,2 4 0-16,-2-3 0 0,2 2-48 0,0 1-128 15,1-4 192-15,1 0-64 0,-1 0-128 16,1 2 0-16,2 0 0 0,-2-1 0 0,-1-1 192 0,1 0-64 16,0 1 0-16,1 2 0 0,1 0-128 0,-1 1 0 0,1-1 0 0,-1-1 0 15,1 0 192-15,-2 1 0 16,1-3 0-16,1 2 0 0,-1-2-192 0,0 3 128 16,1-3-128-16,-2-1 128 0,0 0-384 0,0-2-64 15,1 4-32-15,-2-5 0 16,-1 2-768-16,0-2-160 0</inkml:trace>
  <inkml:trace contextRef="#ctx0" brushRef="#br2" timeOffset="130617.11">26489 11786 31327 0,'-2'-3'2784'0,"0"1"-2224"16,1 2-560-16,1 0 0 0,0 0 0 0,0 0-272 0,-1-1 16 0,0 1 16 0,-2-3-16 0,1 2 0 0,1 0 0 0,-2-1 0 0,3 2-176 0,0 0-32 0,0 2-16 16,0 0 0-16,1 4-80 0,-2-3-16 0,0 3 0 0,-2 0 0 0,1 2 880 0,-3 0 160 15,-2 2 48-15,-2 0 0 0,0 2 672 0,-2 1 144 16,-1 3 16-16,-1-4 16 0,1 4 192 0,-3-2 48 0,2 1 0 0,-4 1 0 16,3 0-704-16,-2 0-128 15,2 1-16-15,-1-1-16 0,0 2-528 0,0 3-208 16,2 3 176-16,0-1-176 0,2 0 144 0,3 2-144 0,2-4 128 0,3-1-128 15,2-4 0-15,2 2 0 16,3 2-144-16,1 1 144 0,1-1 0 0,1 1 0 16,1 1 0-16,0-2 0 0,1 5-160 0,-2-2 160 15,2 6-128-15,-3-1 128 16,0 3-448-16,-1 0 0 0,0 1 0 0,-1-3 0 16,1-5-880-16,2-1-176 0,-2-7-32 0,2 0-16 15,0-4 592-15,2-2 128 0,-1-1 32 0,2-6 0 0,1 0 480 0,3-2 80 16,1-2 32-16,1-5 0 0,2-1-1264 15,2-2-256-15</inkml:trace>
  <inkml:trace contextRef="#ctx0" brushRef="#br2" timeOffset="130981.07">26718 12204 8287 0,'-1'2'736'16,"-2"-2"-592"-16,2 0-144 0,0 0 0 0,-1 0 6464 0,2 0 1280 0,0 0 240 0,0 0 48 0,-1 0-5712 0,0 0-1136 0,1 2-224 0,0-2-64 0,0 0-608 0,0 0-128 0,0 0-32 0,0 0 0 0,0 0-128 0,-14 21 0 0,8-15 0 0,-1 4 0 0,-2 2 0 0,-1 0 0 15,-2 2-144-15,-2 2 144 0,-1 5-144 16,-1-4 144-16,4 2 0 0,-4 2-144 0,-1-1-16 16,-1 2 0-16,5-1 0 0,0-4 0 15,5 1 160-15,0-5 224 0,3 1-48 0,4-3-16 16,1 1 48-16,0-2 16 0,3-2 0 0,0-2 0 0,2 0-224 16,0-1 0-16,3-1 0 15,-2-1-160 1,2-3-496-16,1 0-112 0,1 3 0 0,1-6-16 0,3 3-1888 0,-1-2-368 0,0 1-80 15,2-2-16-15</inkml:trace>
  <inkml:trace contextRef="#ctx0" brushRef="#br2" timeOffset="131218.32">26910 11940 41471 0,'-8'-2'3680'0,"2"2"-2944"15,2 0-592-15,3 0-144 0,1 0 464 0,-1 0 64 0,-2 2 16 0,-2-2 0 32,-1-2-1088-32,2 2-224 0,3-3-32 0,1 2-16 15,3 1-1424-15,-2-2-272 0,3 2-64 0,-2 0-16 16</inkml:trace>
  <inkml:trace contextRef="#ctx0" brushRef="#br2" timeOffset="131823.25">27025 11631 35007 0,'0'0'3120'15,"0"-2"-2496"-15,0 2-496 0,1 2-128 0,1-2 432 0,1 1 64 0,0 4 16 0,2-1 0 0,3 5-656 0,0 1-128 0,2 2-32 0,2 4 0 0,0 4 304 16,-1 1 192-16,1 2-16 0,2 5-16 0,1-2 32 0,0 5 16 0,-1-2 0 0,1 2 0 16,0 4 160-16,-2-3 16 15,-1 1 16-15,-1-6 0 0,-2 1-128 0,-2-2-16 16,1 5-16-16,-2-7 0 0,-3-1 160 0,1-1 48 0,-1 6 0 0,-1 2 0 15,-2 5-128-15,-2 2 0 0,-1-5-16 0,-2 2 0 16,-1-5-176-16,-1-3-128 0,-1-1 192 0,-1-4-192 16,1-2 0-16,-2 0 0 0,1-7 0 0,1 2 0 15,-2-2 192-15,0-3-192 0,-1-2 192 0,1 0-192 16,-1-5 0-16,-2-1 0 0,1-2-192 0,-2-1 48 31,3-1-816-31,-2-1-176 0,0-3-16 0,0 1-16512 0</inkml:trace>
  <inkml:trace contextRef="#ctx0" brushRef="#br2" timeOffset="132663.85">27817 11764 40543 0,'-5'-3'3600'0,"0"3"-2880"0,3 0-576 0,2 3-144 0,0-2 384 0,0 1 32 0,-1 4 16 0,-3 4 0 0,1 5-432 0,1 5 0 0,2 5 128 0,-1 3-128 0,1 7 0 0,-2 1 0 0,2 7 0 0,-2 5 0 31,0 5 0-31,-3 10 0 0,-3 10 0 0,-3 3 0 16,-1 3 144-16,-2 0 48 0,0-6 16 0,-2 6 0 16,0 6 32-16,-2 3 0 0,-2-1 0 0,-1-4 0 15,-1-3-240-15,-1-7 0 0,1-2 0 0,-3 0-160 16,2 0 160-16,-2-4 0 0,2-2 0 0,-2-8 0 15,3-4 128-15,2-5 48 0,4-6 16 0,2-5 0 0,4-4-192 0,2-6 160 16,3-1-160-16,2-6 160 0,6-2-400 0,0-5-80 16,4-7 0-16,3-6-16 15,2-4-768-15,3-5-160 0</inkml:trace>
  <inkml:trace contextRef="#ctx0" brushRef="#br2" timeOffset="133056.66">28367 11670 50687 0,'-17'3'2240'0,"2"2"464"0,2-1-2160 0,3 0-544 0,5 1 0 0,1 0 0 15,0 3-1440-15,-5 5-400 0,-6 9-80 16,-6 6 0 0,-4 8 1072-16,-1 5 208 0,1 2 64 0,1 4 0 0,3 1 576 0,0 3 0 0,3 6 0 0,0 6 0 15,2 6 0-15,-1 4 0 0,4 9 0 16,-1 1 128-16,2-2 256 0,1 2 32 0,0 3 16 0,0-4 0 15,-1 4-112-15,1-5-32 0,0-5 0 0,0-7 0 0,2-8-160 16,2-4-128-16,1-4 144 0,0-3-144 16,2-4 208-16,-1-3-48 0,2-5-16 0,2-6 0 15,0 0-144-15,1-7-176 0,1-3 48 0,3-2 0 16,0-4-640-16,1-5-128 0,2-4-32 16,3-4-18080-16</inkml:trace>
  <inkml:trace contextRef="#ctx0" brushRef="#br2" timeOffset="134291.19">28158 13599 26719 0,'-2'-5'2368'0,"1"-1"-1888"0,1 3-480 0,1-1 0 0,1 2 464 0,1-2 0 0,2-4 0 0,2-6 0 0,6-5 432 0,4-2 96 0,4-1 16 0,1 0 0 0,2 0 16 0,-1 2 16 0,0-1 0 0,-1 3 0 16,-4 4-432-16,0 1-96 0,-2 6 0 15,-3 1-16-15,1 3 144 0,-3 3 48 0,0 4 0 16,-2 1 0-16,-3-1-240 0,-1 2-32 0,-1 0-16 0,-3 6 0 16,0 8-192-16,-2 2-32 0,-2 6-16 0,-1-3 0 15,0 0-160-15,-4 4 0 0,0 3 0 0,-2 2 0 16,-1-1 0-16,0 1 0 0,-2-3 0 0,0 4 0 15,-1 1 0-15,0 1 192 0,2-3-32 0,0 1 0 16,-2-5 32-16,2 1 16 0,-2-5 0 0,0 1 0 0,0-4-80 16,-1 2-128-16,0 0 176 0,-1-2-176 15,0 2 0-15,0-4 0 0,1-1 0 0,-1 0-144 16,1 1 144-16,0-3-160 0,4-4 160 0,1-2-160 0,6-5 160 0,-1 2 0 16,4-5 128-16,1 1-128 0,1-4 272 0,3 1-16 0,1 1 0 15,1-2 0-15,3 2-256 0,3-3 0 0,3 0 0 16,1 0 0-16,2 0 0 15,1 0 0-15,6 0 0 0,2-3 0 0,4 2 0 0,1 1 0 16,1-5-128-16,-3 1 128 16,1 1-512-16,3-2 0 0,2 1 0 0,-1-3 0 15,1 0-816-15,-4 1-160 0,-1-2-48 0,-5 0 0 0</inkml:trace>
  <inkml:trace contextRef="#ctx0" brushRef="#br2" timeOffset="135049.72">28450 12029 37775 0,'-13'-3'3360'0,"4"0"-2688"0,2 0-544 0,3-2-128 16,3 3 512-16,2-3 64 0,1 2 0 0,2-7 16 0,4-3-2960 0,1-9-576 0,6-3-128 0,3-1-32 0,1 1 1632 0,2-4 320 0,0 4 64 0,0 1 0 15,-1-1 1344-15,0 3 272 0,-3 2 48 0,-1 0 16 16,-3 5 1232-16,0 3 240 0,0 2 48 0,-1 0 16 0,-1 1-400 0,0 2-96 16,3 1-16-1,1-3 0-15,0 5-1040 0,-1-2-192 16,0 3-64-16,1-4 0 0,1 5-192 0,-1-2-128 0,0-1 128 0,-1 4-128 0,-1 1 0 0,-2 4 0 0,-2-2 0 16,-2 4 0-16,0 1 0 0,-2 0 0 0,0 5 0 0,-1 1 0 31,0-3 0-31,-1 4 0 0,0 3-128 0,-2 1 128 15,-1 2 0-15,-1-2 0 0,-2 5 0 0,-1-4 0 16,-3 2 0-16,0 2 128 0,-3-3 0 0,-2 1 0 16,-1-2 0-16,-2 0 16 0,1-1 0 0,-2-2 0 15,1-2 0-15,-5 1 0 0,-2 1 0 0,-2 0 0 16,1 3-144-16,-2-3 0 0,1 2 144 0,2-4-144 16,2 4 0-16,3-5 0 0,4 3 0 0,3-3 0 0,2 2 176 15,3-2-48-15,4-3 0 0,2-1 0 0,4 0 0 16,1-1-128-16,-1-2 192 0,5 0-64 0,4 0-128 0,4 0 0 15,-3 0 0-15,4-2 0 0,4 1 0 16,6-1 0-16,3 2 128 0,0-2-128 16,0-1 0-16,-1 0 128 0,-1-1-128 0,-1-2 0 15,1 0-272-15,-3-2-144 0,1 2-32 0,-4-4-18832 16</inkml:trace>
  <inkml:trace contextRef="#ctx0" brushRef="#br2" timeOffset="136994.41">29076 7359 35935 0,'-1'-4'3200'0,"0"0"-2560"0,2 3-512 0,0 0-128 0,1 1 0 0,-2-3 144 0,1 2-144 0,0-5 160 0,0-3 32 0,2 1 16 0,-1 0 0 0,-1-2 0 0,3 4-208 0,-1-2 0 16,0 0 0-16,1 2 0 15,2 0 0-15,-1 0 0 0,3 2 0 0,0-2 0 16,1 3 240-16,0 0-48 0,0 3-16 0,1-3 0 0,-1 3 192 0,1 0 32 16,-1 3 16-16,-1-2 0 0,1 4-32 0,-1-4-16 15,1 4 0-15,0-1 0 16,1-2-192-16,-2 2-48 0,2-3 0 0,-1 4 0 15,1-1-128-15,-2-1 0 0,0 2 144 16,-2 2-144-16,-1 2 0 0,-3 4 0 0,1 0 0 0,-3 2 0 0,-1 5 0 0,-4-1 0 16,0 3 0-16,-3 0 0 0,-2 3 0 0,1-5 0 0,1-2 0 0,-3 1 0 31,-1 0 0-31,-1 1-128 0,-2 1 128 0,2-2-192 16,-2 1-48-16,0-4-16 0,-1 2 0 0,0-3 0 0,-1 1 256 0,1-3-176 0,1 0 176 0,-1-4-160 15,2-2 16-15,1-1 0 0,0-2 0 0,0-1 0 31,1-3-320-31,3-4-64 0,0 1-16 0,3-4 0 16,2-2 256-16,3-3 48 0,1-2 16 0,3-1 0 0,1 2-48 0,1-4-16 16,3 1 0-16,-1-1 0 0,2 1 80 0,1 0 16 15,-1 4 0-15,1 2 0 0,0 0 192 0,0 5 0 16,0 4 0-16,-1 1 0 0,1 4 1008 0,-1 2 192 16,4 4 32-16,-1 2 16 0,3 2-544 0,0 1-128 15,2 1 0-15,0 2-16 0,1 1-368 0,-1-2-192 16,0 4 192-16,-1-2-192 0,-1-2 0 0,-1 0-176 15,-2 3 0-15,-1-4-11984 16,-2 0-2416-16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6:06:52.026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21312 5809 9215 0,'-14'-6'816'0,"6"-2"-656"0,2 1-160 0,2 2 0 0,4 3 5440 0,0-2 1072 0,1 2 208 0,0-2 32 0,2-5-4080 0,-1-3-816 0,4 2-176 0,1-2-16 16,-1 4-640-16,0 0-112 0,-1 4-16 0,0-1-16 0,-1 4-176 0,-1 1-48 0,-1 3 0 0,-2 4 0 16,-3 1-48-16,1 2-16 0,-3 6 0 0,0 3 0 0,0 3-144 0,-1 2-16 15,1 3-16-15,1 2 0 16,0 5-32-16,2-2 0 0,-1-1 0 0,2 1 0 0,2-1 64 15,0 1 0-15,3 4 0 0,2 1 0 0,1 0-80 16,-1 2-16-16,2-5 0 0,0 1 0 16,-2-1-80-16,0 0-16 0,-1-1 0 0,-1-3 0 0,-2 1 0 15,-2 0-16-15,0 1 0 0,-2-1 0 0,-2-2 80 16,-1 2 32-16,-1-2 0 0,-1-1 0 0,-3 1-224 16,0-1-128-16,-3-3 160 0,0-3-160 0,0 0 144 0,1-6-144 15,0-2 128-15,1-3-128 0,1-1 624 0,1-6 32 16,0-2 16-16,1-4 0 0,0-2-544 0,2-1-128 15,0 0 0-15,1-3 0 0,1 1 0 0,2-1 0 16,2 0 0-16,2-2 112 0,2 2-112 0,2-2 0 16,3 0 0-16,3-1 0 0,4 0 0 0,3 0 0 0,1-1 0 0,3 0 0 15,3 1 0-15,4 1 0 0,1 3 0 0,1-2 0 16,4 3 0-16,1 0 0 0,0 4 0 0,2-3 0 16,1 4 0-16,0 1 0 0,-2 0 0 0,-5 0 0 15,-2 1 0-15,-2 2 0 0,-2-1 0 0,-4 5 0 16,1-4 0-16,-3 1 0 0,-1 2 0 0,-2-2 0 15,0 1 0-15,-2 1 0 0,-2-5 0 0,1 3 0 16,-1-3 0-16,-1-1 0 0,1 0 0 0,-2-1 0 16,0 0 0-16,0-2 0 0,-2 2 0 0,0-1 0 0,1-1 0 15,-1 2 0-15,0-4 0 0,1 4 0 16,0-4 0-16,0 1 0 0,1 0 0 0,1 1 0 16,-1 0 0-16,-2-1 0 0,0-2 0 0,-1 4 0 0,-1-4 0 15,0 2 0-15,-1-2 0 0,-2 2 0 0,0-2 0 0,-1 0 0 16,-2-1 0-16,3-3 0 0,-2 2 0 0,-2-5 0 15,0 0 0-15,-1-3 0 0,1-3 0 0,-1-2 0 16,0-5 0-16,0-5 0 0,1-1 0 0,-1-6 0 16,0-3 0-16,2-3 0 0,-1-3 0 0,0-2 0 15,0-1 0-15,2-1 0 0,-2-2 0 0,-1 2 0 16,0-2 0-16,0 6 0 0,-1 6 0 0,0 3 0 16,-2 6 0-16,-1 1 0 0,1 5 0 0,-1 6 0 15,0 1 0-15,2 3 0 0,-1 5 0 0,0 1 0 16,0 4 0-16,1 2 0 0,-1 1 0 0,2 0 0 15,0 1 0-15,-2 2 0 0,2 2 0 0,0-2 0 0,0 3 0 16,1-2 0-16,-2 1 0 0,1 2 0 16,0 1 0-16,0 1 0 0,-1-2 0 0,1 2 0 0,-1 1 0 0,-1 2 0 15,1-3 0-15,-2 2 0 0,0 3 0 0,-1-4 0 16,0 3 0-16,-1 1 0 0,-1-1 0 0,-2 0 0 16,-1 2 0-16,-1-2 0 0,0 5 0 0,-1-1 0 15,-2-2 0-15,0 2 0 0,1-2 0 16,-1-1 0-16,-1 3 0 0,1-4 0 0,-2 2 0 0,-1-3 0 15,0-2 0-15,-3 2 0 0,1-3 0 0,-2-2 0 16,-2-1 0-16,-1 0 0 0,-4-1 0 0,0-4 0 16,-2-1 0-16,-3 0 0 0,-3-1 0 0,-1-5 0 0,1 3 0 0,-4-1 0 15,-3-2 0-15,0 0 0 16,0 2 0-16,2-3 0 0,1-1 0 0,7-3 0 16,4 2 0-16,7-2 0 0,6 0 0 0,5-2 0 0,6 1 0 0,6-3 0 15,9-4 0-15,12-6-26224 16</inkml:trace>
  <inkml:trace contextRef="#ctx0" brushRef="#br0" timeOffset="14387.15">24324 11819 22111 0,'-8'-10'1968'0,"3"0"-1584"0,3 4-384 0,4 4 0 0,0-2 1088 0,-1-2 128 0,-1-4 16 0,2-7 16 0,-1-3 224 0,2-2 64 0,2 2 0 0,2 1 0 0,-1 7 80 0,0 2 32 0,-1 1 0 15,1 6 0-15,-1-1-416 0,-1 1-80 0,1 3 0 0,-2 3-16 16,1-2 48-16,1 3 16 16,0 1 0-16,0-1 0 0,0 2-272 0,0 0-48 15,0 1-16-15,-1 2 0 0,-1 0-112 0,-2 1-32 16,-1 2 0-16,-2 0 0 0,-2 4-288 0,-3 2-64 15,-3 3-16-15,-1 3 0 0,-2 2-32 0,0-1-16 0,2 1 0 0,-3 5 0 0,-1 1 80 16,3 3 0-16,0-1 16 0,2 1 0 0,2-3-112 0,2 0-32 16,0 2 0-16,1-2 0 0,2 0 256 0,0 0 64 31,0 2 0-31,1-6 0 0,-1 0-432 0,1 2-144 16,1-3 0-16,-2-1 0 0,2-1 0 0,0-3 0 0,1-2 0 15,0 1 0-15,2-1 0 0,1 0 0 0,0-3 0 16,1-1 0-16,2-2 0 0,-1-2 0 0,1-3 0 15,1-2 0-15,-1 2 0 0,0-3 0 0,1 0 0 16,2-5 0-16,-2-1 0 0,2-1 0 0,-2-1 0 0,3-2 0 16,0-2 0-16,1-3 0 0,2 2 0 0,0-2 0 15,3 0 0-15,2-1 0 0,2 1 0 0,1 0 0 16,1 2 0-16,3-3 0 0,4 0 0 0,5-1 0 16,1 3 0-16,1 2 0 0,1 0 0 0,-1 3 0 15,-1 3 0-15,-4 3 0 0,-1-3 0 0,-2 2 0 0,0 2 0 16,-2-3 0-16,-5 2 0 0,2-1 0 0,0 2 0 0,1-2 0 15,-2 0 0-15,-1 0 0 0,-4 1 0 16,-1-2 0-16,-1 1 0 0,-3 2 0 0,0 2 0 0,-5-2 0 16,0 1 0-16,0-1 0 0,-1 2 0 0,-1 1 0 15,0 2 0-15,0-3 0 0,0 0 0 0,-2 0 0 16,2 1 0-16,-1-4 0 0,-2 3 0 0,1-3 0 16,-1-3 0-16,0 0 0 0,-1 0 0 0,0 0 0 15,-1-5 0-15,0 1 0 0,0-4 0 0,-1-2 0 16,0-3 0-16,-2-3 0 0,-1 0 0 0,0-6 0 15,-3-3 0-15,0-3 0 0,-2-4 0 0,-2-7 0 0,0-2 0 16,-3-7 0-16,3 2 0 0,0 1 0 0,1-6 0 0,0-2 0 16,0-4 0-16,3-2 0 0,2 4 0 0,3 2 0 15,2 8 0-15,1 7 0 0,4 6 0 0,0 5 0 16,1 5 0-16,1 3 0 0,0 5 0 0,0 2 0 0,-1 2 0 16,-1 0 0-16,0 5 0 15,-1 2 0-15,-2-1 0 0,1 4 0 0,-1 0 0 0,-1 0 0 16,1 0 0-16,-2 1 0 0,0 2 0 0,0-1 0 15,-2 2 0-15,2-2 0 0,-1 2 0 0,0 0 0 16,1 2 0-16,-3 0 0 0,2 0 0 0,-1 0 0 0,-1 1 0 0,1 0 0 16,-1-1 0-16,1 3 0 15,-1-3 0-15,-2 1 0 0,2 2 0 0,-2 0 0 16,-1-2 0-16,-1-1 0 0,1 3 0 0,-1-4 0 16,-1 0 0-16,-2 1 0 0,1-2 0 0,-4-1 0 15,1 2 0-15,-3-1 0 0,-1-3 0 0,-4 2 0 0,-1-1 0 0,-4 0 0 16,-1 0 0-16,-3-2 0 15,-3 3 0-15,-4-3 0 0,-3-3 0 0,-1 3 0 0,-1-4 0 0,-2 2 0 16,-2-2 0-16,1 0 0 0,1 2 0 0,3-2 0 16,3-1 0-16,2 2 0 0,5-1 0 0,3-1 0 15,4 0 0-15,2 0 0 0,1 1 0 0,4-2 0 16,2 2 0-16,3-1 0 0,4 2 0 0,-1 2 0 0,3-2 0 0,1 1 0 16,2 0 0-16,0 2 0 0,0 0 0 0,1-2 0 15,1 4 0-15,1-2 0 16,-1 0 0-16,3 4 0 0,-2 0 0 0,1 2 0 15,2 6 0-15,1 1 0 0,1 3 0 0,3 0 0 0,1 5 0 16,1 2 0-16,0 0 0 0,1 4 0 0,2 5 0 0,-2 0 0 16,1 5 0-16,-2-2 0 0,0 3 0 0,-1 1 0 15,-1 1 0-15,-2-1 0 0,-1 1 0 0,-1-1 0 0,-1-2 0 16,-2-2 0 0,0-1 0-16,-2-2 0 0,-3-1 0 0,2-5 0 0,-2-1 0 15,2-2 0-15,-1 5 0 0,-2-2 0 0,1-4 0 16,-1 0 0-16,0-1 0 0,0 1 0 0,-1-4 0 0,0-3 0 15,2-3 0-15,-2-6 0 0,0 2 0 0,0-2 0 16,1-1 0-16,0-2 0 0,-1-3 0 0,0-2 0 16,2-4 0-16,0 2 0 0,-1 2 0 0,3 0 0 0,0 0 0 0,1-2 0 15,1-2 0-15,2 0 0 0,0 2 0 0,2 2 0 0,2-5 0 16,0 1 0-16,3 2 0 0,2 1 0 16,2 0 0-16,3 0 0 15,4 3 0-15,4-3 0 0,2 3 0 0,3-2 0 16,3 0 0-16,4 0 0 0,3-1 0 0,1 0 0 0,-1-1 0 0,1 2 0 0,-1 0 0 0,-3 0 0 31,-5 2 0-31,-1-4 0 0,0 4 0 0,1-2 0 0,0-2 0 16,-2-1 0-16,-3 0 0 0,0 0 0 0,0 1 0 15,-1 1 0-15,-3-3 0 0,-2-3 0 0,-3 1 0 16,-2 0 0-16,-1-1 0 0,-1 2 0 0,-3-2 0 0,0-1 0 0,3 0 0 0,-3-2 0 16,-1 2 0-16,0 0 0 0,-1-2 0 0,-1 2 0 15,1-3 0-15,-3 5 0 16,-1-5 0-16,0 4 0 0,-2-1 0 0,0 0 0 0,-2-1 0 0,0 0 0 0,-2-2 0 15,0 1 0-15,-2-1 0 0,1-3 0 16,-3 0 0-16,0 0 0 16,-1-6 0-16,0 1 0 0,-1-5 0 0,0-1 0 0,2-5 0 0,0-3 0 15,0-1 0-15,3-5 0 0,0 0 0 0,1-3 0 0,0 3 0 0,0 3 0 16,-1 1 0-16,1 6 0 0,1 7 0 0,-2 2 0 16,1 1 0-16,-2 4 0 0,-1 2 0 0,1 1 0 15,-1 2 0-15,0 3 0 16,1-1 0-16,-1 4 0 0,-1-4 0 15,-1 4 0-15,1 0 0 0,-1 2 0 0,1-1 0 16,-2 2 0-16,1-1 0 0,0 4 0 0,1-3 0 0,0 3 0 16,0 0 0-16,2 0 0 0,-1 3 0 0,1-3 0 0,1 1 0 0,-1 2 0 0,2-3 0 0,0 0 0 31,0 2 0-31,-1-2 0 0,1 1 0 0,-1 2 0 16,0-3 0-16,-1 3 0 0,-1 0 0 0,0 3 0 0,-1-2 0 0,0 2 0 0,-1-2 0 0,0 2 0 15,-1 3 0-15,-3-3 0 0,0 4 0 16,-1-2 0-16,-3 2 0 0,-1-2 0 0,-1 0 0 0,-1 2 0 31,0-4 0-31,-4 3 0 0,-2-3 0 0,0 2 0 0,-2-5 0 16,-2 2 0-16,0-1 0 0,-3-2 0 0,0 0 0 15,-1 0 0-15,1-2 0 0,-3 0 0 0,0 0 0 16,1 0 0-16,0 0 0 0,-2 0 0 0,2-2 0 0,1 0 0 16,3 2 0-16,2-2 0 0,2-1 0 0,3 2 0 15,3 1 0-15,0-2 0 0,2 2 0 0,2-3 0 16,1 2 0-16,0 1 0 0,1 0 0 0,1 0 0 15,0 0 0-15,3 0 0 0,-1 0 0 0,1 0 0 16,2-2 0-16,3 2 0 0,0 0 0 0,2 0 0 16,0 0 0-16,1 0 0 0,1 0 0 0,0 0 0 15,0 2 0-15,2 2 0 0,-1-1 0 0,3 6 0 16,0 1 0-16,0 2 0 0,1 4 0 0,0 3 0 0,1 1 0 16,-4 5 0-16,2-1 0 0,-1 6 0 15,0 5 0-15,-1 2 0 0,-1 1 0 0,-1-1 0 0,0 1 0 16,-1 1 0-16,0-2 0 0,0-1 0 0,-1 2 0 0,0-1 0 15,-1-1 0-15,1-1 0 0,0 2 0 16,0-5 0-16,0-1 0 0,1-3 0 0,0-3 0 0,0-2 0 16,1 2 0-16,1-3 0 0,1-2 0 0,-1-2 0 15,2-2 0-15,-2-6 0 0,2-1 0 0,0 0 0 16,-1 1 0-16,1-4 0 0,0 0 0 0,0-2 0 16,-1-1 0-16,2 0 0 0,3 0 0 0,-2-3 0 15,3-3 0-15,0 1 0 0,3 1 0 0,1-4 0 16,3 0 0-16,4-2 0 0,2 1 0 0,3 0 0 15,5 0 0-15,2 0 0 0,1 2 0 0,1-1 0 0,-7 4 0 0,1-2 0 16,2 1 0-16,-2 2 0 0,1-1 0 0,-3 1 0 16,0 0 0-16,-4-3 0 0,-1 2 0 15,0 1 0-15,0-1 0 0,0-1 0 0,1-1 0 16,1-6 0-16,1 3 0 0,2-3 0 0,0 2 0 0,0-6 0 16,1 1 0-16,2 0 0 0,-2-2 0 0,0 2 0 15,0-4 0-15,-1 1 0 0,-2 1 0 0,-3-1 0 16,0 4 0-16,-4-1 0 0,-1 3 0 0,-1-1 0 15,-1 4 0-15,-3-2 0 0,-2 1 0 0,-1 4 0 16,0-1 0-16,-3 0 0 0,0 2 0 0,0-2 0 0,-2 4 0 16,0-2 0-16,-1-1 0 0,-1 2 0 0,1-2 0 0,-2 1 0 15,0-2 0-15,-2 0 0 0,1 1 0 0,-1-3 0 16,-1-6 0-16,0 1 0 16,-1-1 0-16,-1-3 0 0,-1-1 0 0,-2-4 0 15,0-2 0-15,-1-3 0 0,0-3 0 0,1-1 0 0,0 1 0 0,0 0 0 16,1-1 0-16,2 1 0 0,0-1 0 0,1 3 0 15,1-1 0-15,-1 4 0 0,1-2 0 0,0 0 0 16,1 5 0-16,-2-1 0 0,0 3 0 16,-1 0 0-16,0 2 0 0,0 1 0 0,-1-1 0 0,-1 0 0 0,1 0 0 15,-2 0 0-15,1 1 0 0,-2-1 0 0,1 4 0 16,0-2 0-16,-1 2 0 0,1 0 0 16,-2 2 0-16,0 1 0 0,1 3 0 0,1-2 0 15,-2 2 0-15,-1 0 0 0,0 0 0 0,1 1 0 16,-1 1 0-16,-3 0 0 0,2 2 0 0,-2 1 0 0,0-2 0 15,1 1 0-15,-1 1 0 0,2-2 0 0,-1 3 0 0,1-4 0 16,-2 4 0-16,1-2 0 0,-1 2 0 0,1 0 0 16,-1 0 0-16,2 0 0 0,-2 2 0 0,0 2 0 15,0-1 0-15,-1 3 0 0,0 0 0 16,-1 1 0-16,0 2 0 0,-3 1 0 0,2 0 0 0,-3 5 0 16,-2 1 0-16,-4 4 0 0,-1 2 0 0,-2 3 0 15,0 0 0-15,-2 3 0 0,-1 0 0 0,-1 2 0 16,1 1 0-16,3 0 0 0,1-3 0 0,2 1 0 15,3 0 0-15,1 2 0 0,2-2 0 0,0-1 0 16,3 0 0-16,1 1 0 0,2-4 0 0,2 2 0 0,1 0 0 0,2-2 0 16,2-2 0-16,0 4 0 15,2 2 0-15,0-3 0 0,3 5 0 0,1-3 0 16,-1 1 0-16,4 0 0 0,-1 2 0 0,3-2 0 16,1-5 0-16,1 2 0 0,2-3 0 0,4-1 0 15,0-4 0-15,3 1 0 0,2-2 0 0,2 2 0 0,2-3 0 0,0-1 0 16,2-5 0-16,3-2 0 15,3 2 0-15,-1-4 0 0,3-2 0 0,0 0 0 0,-3-2 0 0,2 1 0 16,1-3 0-16,-1 0 0 0,0-3 0 0,0 3 0 16,0-3 0-16,-3-2 0 0,0-2 0 0,0 0 0 0,-1-3 0 0,-1-2 0 15,1-1 0-15,3-3 0 16,0-2 0-16,2-2 0 0,3-5 0 0,-2 1 0 16,-1-2 0-16,-2-3 0 0,1-2 0 0,-3-3 0 15,-1-1 0-15,-4-1 0 0,-1-1 0 0,-3 1 0 16,-3-3 0-16,-3-1 0 0,-1-1 0 0,-4-3 0 15,-2 3 0-15,-2-2 0 0,-1 7 0 0,0-3 0 0,-4 2 0 0,-1 3 0 0,-1 2 0 16,-2 4 0-16,0 2 0 0,-3 4 0 0,-1 2 0 0,-1 2 0 16,0-1 0-1,-3-1 0-15,1 6 0 0,-4-5 0 0,0 3 0 16,-1 0 0-16,-2 2 0 0,-1-1 0 0,1 2 0 0,-2-2 0 16,-3 3 0-16,0-1 0 0,-1 3 0 0,-1 0 0 15,0 4 0-15,1 3 0 0,2 0 0 0,1 6 0 16,1 0 0-16,-1 3 0 0,2 4 0 0,-1 0 0 15,0 5 0-15,-2-1 0 0,1 4 0 0,-3 1 0 16,0-1 0-16,-2 2 0 0,0 1 0 0,0 1 0 0,-1 2 0 0,2 1 0 16,3-3 0-16,0 3 0 15,1 1 0-15,2 2 0 0,2-3 0 0,3 1 0 16,1 1 0-16,1-4 0 0,5 2 0 0,-1 0 0 16,2-3 0-16,2-3 0 0,1-2 0 0,4-2 0 15,1-8 0-15,2-2 0 0,2-7 0 0,5-4 0 0,3-10 0 0,7-7 0 16,5-9-1312-16,11-11-208 0</inkml:trace>
  <inkml:trace contextRef="#ctx0" brushRef="#br0" timeOffset="15878.4">22011 5913 41471 0,'-4'-6'3680'0,"3"0"-2944"0,2 1-592 0,0 1-144 0,2 1 0 0,0-4 128 0,1-5-128 0,1-8 128 0,4-7 256 0,-1-5 32 0,2 0 16 0,-1 3 0 15,-2 4-272-15,-2 3-160 0,-2 2 192 0,-2 2-192 0,-4 3 512 0,-3 3-16 0,-1 4 0 0,-4 2 0 0,-2 2 272 0,-3 4 64 16,-1 4 16-16,-5 2 0 0,-6 4-128 0,-4 5-16 16,-4 2-16-16,-2 4 0 0,-3 2-112 0,-2 5 0 15,-1 0-16-15,-1 1 0 0,1-1-288 16,0-2-48-16,2 2-16 0,4 0 0 0,0 0 80 15,3 1 16-15,2-1 0 0,7-4 0 0,5-2 0 0,2 0 0 16,2 3 0-16,3 0 0 0,4-3-144 16,4 0-32-16,4 3 0 0,2 1 0 15,3 0-128-15,3 2 0 0,2 3 0 0,3-2 0 16,1-3 0-16,3 1 0 0,2-5 0 0,4 2 0 16,5-1 0-16,0-1 0 0,0-4 0 0,2-1 0 0,0-1 0 0,2 0 0 0,-1-2 0 0,-1-2 0 15,-6-2 0-15,-1-1 0 0,0-2 0 16,-1-2 0-16,1 1 640 0,0-6 64 0,-1 0 0 0,-2-2 0 15,1-2-576-15,-2-1-128 0,0-2 0 0,1-3 0 16,0 0 0-16,2-2 0 0,1-3 0 0,1-1 0 16,3-3 0-16,0-1 0 0,1-2 0 0,0-3 112 15,1-1-112-15,-1-2 0 0,0-1 0 0,-3-1 0 0,-2 1 0 16,-2-3 0 0,-3 0 0-16,-3-2 0 0,0-1 0 0,-3-6 0 15,-2 0 0-15,1-2 0 0,-2-3 0 0,-2-1 0 16,0-4 0-16,-2 1 0 0,-1-1 0 0,-3 4 0 15,0 2 0-15,-3 7 0 0,-1 1 0 0,-4 2 0 0,-2 4 0 0,-3 5 0 16,-1 7 0-16,-4 0 0 16,-2 4 0-16,-2 4 0 0,-2 0 0 0,-1 5 0 0,-3 5 0 15,0 1 0-15,-2 3 0 0,-1 3 0 0,-2 3 0 0,1 1 0 0,0 6 0 0,0 0 0 16,1 4 0-16,1 1 0 0,4-3 0 0,0 5 0 16,-1 0 0-16,-1 4 0 0,1 2 0 15,-2 1 0-15,2 0 0 0,-1 3 0 0,3 1 0 0,0 1 0 16,1 2 0-16,2-1 0 0,1 5 0 0,2 2 0 15,1 5 0-15,4 2 0 0,2 2 0 0,3 1 0 16,5 0 0-16,4-2 0 0,2-1 0 0,4-8 0 0,1-3 0 0,5-2 0 16,7 0 0-16,4-5 0 0,4-4 0 0,2-3 0 15,1-7 0-15,3-2 0 0,5-4 0 0,3-3 0 32,-1-3 0-32,-1-6 0 0,1-3 0 0,-5-3 0 0,1-4 0 15,-3-2 0-15,-1-2 0 0,0-7 0 0,1-1 0 16,2-3 0-16,-1-2 0 0,0-1 0 0,-1-6 0 0,-1 2 0 0,-1 0 0 0,-5 1 0 15,-4-4 0-15,-4 3 0 16,-2-5 0-16,-4 3 0 0,-2 1 0 0,-4-5 0 16,-3 0 0-16,-2-3 0 0,-2-2 0 0,-6 4 0 15,-3 1 0-15,-4 1 0 0,-2 2 0 0,-7 2 0 16,-1 2 0-16,-3 2 0 0,0 1 0 0,-4 2 0 0,-4-2 0 0,-4-1 0 0,-1 1 0 0,2-3 0 31,2 2 0-31,5 1 0 16,3 0-480-16,7-3-96 0,5-2 0 15,10-7-25056-15</inkml:trace>
  <inkml:trace contextRef="#ctx0" brushRef="#br0" timeOffset="25782.68">28781 14550 35935 0,'-5'0'3200'0,"1"-3"-2560"0,3-1-512 0,2 4-128 16,-1-2 752-16,0-2 128 0,0 2 16 0,-2-4 16 0,0-4 48 0,0 1 0 0,-1 2 0 0,1-2 0 0,-1 5 288 0,0 1 64 0,0 0 16 0,0 3 0 0,-1 3-128 0,0-2-32 15,0 1 0-15,2 2 0 0,0 0-192 16,-1 2-32-16,1 0-16 0,0 0 0 0,2 3-224 0,0 1-64 15,0-2 0-15,0 4 0 0,2 2-144 0,-1 2-48 16,0 1 0-16,2 4 0 0,-1-2-448 0,0 2 0 16,0 3 0-16,-2 3 0 0,-2-1 0 0,0 3 0 0,-2-4 0 15,-2 4 0-15,0 2 0 0,-3 0 0 0,-1 5 0 16,-1-2 0-16,-1 3 0 0,-1 2 0 0,1-3 0 0,0 1 0 16,1-3 0-16,0-2 0 0,1-1 0 15,2-5 0-15,1-1 0 0,2-3 128 16,2-3-128-16,1-3 64 0,1-4-64 0,1-2 0 0,0 0 0 0,0-1 0 15,1-3 0-15,0 0 0 0,0-2 0 0,2-1 0 16,-1 0 0-16,1-2 0 0,2-1 0 0,0-1 0 16,0-2 0-16,1 0 0 0,2-3 0 15,1-1 0-15,2-1 0 0,3-2 0 0,1 0 0 0,1-2 0 16,2 2 0-16,3 0 0 0,0-1 0 0,3 1 0 16,-1 2 0-16,2 0 0 0,1 2 0 0,4-1 0 15,1 4 0-15,2 3 0 0,3-3 0 0,-3 6 0 16,-3-3 0-16,-2 2 0 0,0-1 0 0,-2 2 0 0,-2-1 0 0,-1 2 0 15,-1 2 0-15,-4-2 0 0,2 2 0 0,-3 0 0 16,1-2 0-16,-2 0 0 0,0 1 0 0,-1-2 0 16,0 4 0-16,-1-5 0 0,1 2 0 0,0-1 0 15,-1 0 0-15,-2 1 0 0,2-4 0 0,-2 2 0 16,0-1 0-16,0 2 0 0,-1-3 0 0,-3 0 0 16,0 2 0-16,-1-2 0 0,-1 0 0 0,1-2 0 0,-3 2 0 0,1 0 0 15,0 0 0-15,0-3 0 16,1 2 0-16,1-1 0 0,-2-2 0 0,1 0 0 15,0-1 0-15,1-1 0 0,1-1 0 0,-1-2 0 0,1-1 0 0,0 0 0 16,-2-2 0-16,2-1 0 0,1-3 0 0,-2-2 0 16,-1-4 0-16,0-4 0 15,1-3 0-15,-3-5 0 0,1-5 0 0,-1-2 0 16,-1-3 0-16,-1-2 0 0,-2 4 0 0,0-1 0 16,-1 1 0-16,2 1 0 0,-1 0 0 0,1 0 0 0,2 2 0 0,-2-1 0 0,0 4 0 15,2 2 0-15,-2 2 0 0,0-2 0 0,2 4 0 0,-3 2 0 16,1 3 0-16,-1 3 0 15,0 1 0-15,-1 4 0 0,-1-2 0 16,0 3 0-16,-2 4 0 0,1-3 0 0,0 4 0 0,-1 2 0 16,-1-1 0-16,-1 4 0 0,3 0 0 0,-1 2 0 0,0 2 0 0,0 2 0 15,1 0 0-15,0 0 0 16,0 3 0-16,-1 4 0 0,0 1 0 0,0 2 0 16,1 0 0-16,-1 0 0 0,0 1 0 0,1 0 0 0,0 0 0 0,-1-3 0 15,1 0 0-15,0 2 0 0,-1-4 0 16,0 3 0-16,-1-3 0 0,-3 2 0 0,0-2 0 0,-2 0 0 15,-2 0 0-15,0-2 0 0,-1 0 0 0,-2 1 0 0,-1-2 0 16,0 0 0-16,-3 3 0 0,-2-1 0 0,-1 1 0 16,-3 3 0-16,0-3 0 15,-1 1 0-15,-2 2 0 0,-1-3 0 0,1-2 0 16,-2 1 0-16,-1-4 0 0,-1 2 0 0,3-3 0 0,-2 0 0 0,-2 0 0 0,3-3 0 16,0 3 0-16,3 0 0 15,2 0 0-15,1 3 0 0,2-2 0 0,2 1 0 16,1 1 0-16,0 0 0 0,3 0 0 0,0 1 0 15,0-1 0-15,1 2 0 0,0 0 0 0,4 0 0 16,2-1 0-16,1-2 0 0,-1 5 0 0,-1-4 0 0,2 3 0 0,1-2 0 0,2 0 0 16,2-2 0-1,3 1 0-15,0-2 0 0,0 2 0 0,1-3 0 16,-1 0 0-16,1 0 0 0,2 0 0 0,-2 0 0 16,1-3 0-16,0 2 0 0,-2 1 0 0,0 0 0 15,0 0 0-15,0 0 0 0,0 0 0 0,0 0 0 0,0 0 0 0,0 0 0 16,0 0 0-16,0 0 0 0,0 0 0 0,0 0 0 0,0 0 0 0,0 0 0 15,-7 28 0-15,7-14 0 0,2-2 0 0,0 4 0 16,1 5 0 0,2 5 0-16,1 3 0 0,1 3 0 0,1 3 0 15,-1-1 0-15,0 1 0 0,0-3 0 0,-2-1 0 0,-2 1 0 0,0 3 0 0,-2 2 0 16,-1-3 0-16,0 1 0 16,-3 1 0-16,0-4 0 0,-2 1 0 0,0-3 0 0,-1-2 0 0,-1 0 0 0,1-5 0 0,0 2 0 31,0-5 0-31,1-2 0 0,0 1 0 0,1-3 0 15,1-1 0-15,-1-3 0 0,1-2 0 0,0 0 0 16,0-1 0-16,1-2 0 0,-1-3 0 0,1-2 0 0,-1-2 0 16,2 0 0-16,-1-2 0 0,0-2 0 0,1 0 0 0,1-2 0 15,0-3 0-15,3 2 0 0,2-3 0 0,0-1 0 16,3 1 0-16,2-2 0 0,2 2 0 0,3-3 0 0,4 4 0 0,1-4 0 16,2 1 0-16,4-1 0 15,1 2 0-15,3-1 0 0,6 0 0 0,3-1 0 16,7 1 0-16,2 2 0 0,2-2 0 0,-1-1 0 15,1 3 0-15,-5 2 0 0,-4 1 0 0,-3 4 0 16,-2 2 0-16,-4-2 0 0,-2 3 0 0,-3 0 0 0,2 4 0 0,-6-1 0 16,-2 2 0-16,-3-3 0 0,-4 0 0 0,-2 2 0 0,-4-2 0 15,0 1 0 1,-1 3 0-16,-2-2 0 0,1 2 0 0,-2-2 0 0,1 2 0 16,-1 0 0-16,-2 0 0 0,2 0 0 15,-2 2 0-15,1-2 0 0,-2 3 0 0,0-3 0 16,0-3 0-16,-1 4 0 0,2-1 0 0,-1-2 0 0,0-1 0 0,0 0 0 15,1-1 0-15,-1-2 0 0,0 0 0 0,0 0 0 16,1-2 0-16,-1-2 0 0,0 0 0 16,-1-2 0-16,0 6 0 0,0 0 0 0,2-25 0 0,0 15 0 0,-2-4 0 0,0-2 0 15,0-4 0-15,-3-2 0 16,2-6 0-16,-1 4 0 0,-2 4 0 0,0-9 0 0,0-8 0 0,-2-7 0 0,0-7 0 16,1-3 0-16,1 0 0 0,1 0 0 0,1 1 0 15,1-2 0-15,1 1 0 0,1 1 0 0,1-3 0 0,-1 4 0 16,0 5 0-16,0 0 0 0,1 5 0 0,-2 1 0 15,0 7 0-15,-2 2 0 0,0 1 0 0,-1 5 0 16,1 4 0-16,-1 3 0 16,1 0 0-16,1 3 0 0,0 4 0 15,-1 3 0-15,2 2 0 0,0 1 0 16,0 0 0-16,0 2 0 0,0-1 0 0,-1 4 0 0,1 1 0 16,0-3 0-16,0 6 0 0,-1-3 0 0,0 3 0 15,-2 0 0-15,2 1 0 0,-3 2 0 0,4-6 0 0,0 0 0 16,-15 12 0-16,9-8 0 15,-1 0-448-15,-1-2-64 0,1-2-32 0,1-4-16608 16,1-2-3312-16</inkml:trace>
  <inkml:trace contextRef="#ctx0" brushRef="#br0" timeOffset="32147.3">27146 7814 1839 0,'-6'-4'160'0,"1"2"-160"0,1-1 0 0,2 3 0 16,0 0 176-16,0 0 0 0,-3 0 0 0,-4-1 0 0,-2 1-48 0,-2-4-128 0,-1 4 192 0,-1 0-64 0,3 0-128 0,-1 0 0 0,0 2 0 0,2 0 0 0,-3-2 0 0,-1 0 0 0,2 0 0 0,0-2 0 16,2-2 0-16,1 0 0 0,2-2 0 0,0-3 0 0,3-1 0 0,2-2 0 0,-1 2 0 0,3 0 0 15,1-2 0-15,-2-1 0 0,4 4 0 0,-1-4 0 0,0 3 0 16,0-1 0-16,1 0 0 0,-1 2 0 15,-1-3 0-15,-3 2 0 0,1 0 0 0,-2 2 0 16,-1-2 0-16,0 0 0 0,0 1 0 0,0-3 0 16,2 2 832-16,-1 0 96 0,0-2 32 0,2-1 16 15,1 1 656-15,-1 0 128 0,1 0 32 0,1 0 16 16,1 0 464-16,1-1 96 0,1 1 0 0,1-2 48 0,1 2 80 0,2 0 0 16,2-3 16-16,2 1 32 0,0 2-320 0,2-2-64 15,-2 3-16-15,0 1 32 0,0 3-960 0,-2 1-192 0,-2 1-48 0,-1 3 32 16,-1 2-416-16,-2 4-80 0,-1 0 0 15,-3 4 0 1,-2 5 32-16,-3 3 16 0,-2 2 0 0,-2 2 16 0,-1 1 32 16,-2 2 0-16,2-1 0 0,-1 0 32 0,2 0-128 15,1-3-32-15,2-2 0 0,1-2 32 0,1 1-224 0,1-4-32 0,0-2-16 0,2 0 16 16,0-1 32-16,2-2 0 0,0 0 0 0,0-1 32 16,0 2-96-16,2 0-16 15,0 0 0-15,1 2 48 0,-2 3-16 0,1 2 0 16,2-2 0-16,-1 3 0 0,0 3 16 0,1-1 0 15,1 5 0-15,1-5 0 0,-1 2-256 0,0-2 0 0,0 1 0 16,-1 1 0-16,-1-4 464 0,-1 2 0 0,0 1 0 0,-2-2 0 16,-1 4-288-16,0-2-176 0,-2 3 192 0,1-3-192 15,-2 3 0-15,0-2 0 0,-1-2 0 0,2 1 0 16,-2-3 128-16,1 0-128 16,1 0 0-16,2-4 0 0,0 1 0 0,0-3 0 0,2-2 0 0,0 2 0 0,0-4 208 15,1 1-16-15,0-3 0 0,-1 3 0 0,2-2 288 0,-2 1 48 16,0-2 16-16,-1 2 0 0,0-3-400 0,-1 4-144 15,0-1 0 1,-2 0 0-16,0 1 0 0,-1 2 0 0,0-3 0 16,1 0 0-16,0-2 0 0,1 0 0 0,2-2 0 0,1 1 0 15,1-3 0-15,2 0 0 0,1-3 0 16,4 0 0-16,1-1 0 0,4-2 0 0,2 0 0 0,2-1 0 0,-2-1 0 0,5 0 0 16,6-4 0-16,5 0 0 15,5-1 0-15,3 0 0 0,4 0 0 0,0 1 0 0,-1 2 0 0,-2-2 0 16,-2 2 0-16,2 1 0 15,1-1 0-15,0 0 0 0,-2 2 0 0,-2-2 0 0,-1 0 0 0,0 1 0 16,-1-1 0-16,-1 2 0 16,-3 0 0-16,-4 2 0 0,-2 0 0 0,-3 0 0 0,-4 2 0 0,-4-1 0 0,-2 4 0 0,-2-4 0 15,-3 4 0-15,0-2 0 0,-2 3 0 16,-4 0 0-16,1 0 0 0,-3 0 0 0,0 0 0 16,-1 0 0-16,-2 3 0 0,0-2 0 0,-4 1 0 0,2 2 0 15,5-4 0-15,0 0 0 16,-22 16 0-16,15-10 0 0,-2-1 0 0,2 1 0 15,-2 1 0-15,2-4 0 0,-1 3 0 0,2-2 0 16,0-1 0-16,0-2 0 0,1 1 0 0,1-2 0 16,0 0 0-16,2-2 0 0,-1 1 0 0,2-6 0 15,-1 1 0-15,0-2 0 0,1-2 0 0,-1-6 0 16,0-3 0-16,2-3 0 0,-1-3 0 0,0-5 0 16,1-4 0-16,-1-3 0 0,-2-4 0 0,1-1 0 0,-1-3 0 15,0 1 0-15,-2-2 0 0,1 4 0 0,-1 4 0 0,-2-3 0 0,-1 2 0 0,-1 5 0 16,1-1 0-16,0 4 0 15,0 5 0-15,-1 4 0 0,2 1 0 0,-1 4 0 16,1 4 0-16,2 1 0 0,0 2 0 0,1 4 0 16,2 0 0-16,-1 0 0 0,2 2 0 0,0 1 0 0,0 3 0 0,1-2 0 15,0 1 0-15,0 1 0 16,0 0 0-16,0 1 0 0,0 1 0 0,-2 1 0 16,0-2 0-16,2-1 0 0,0 0 0 0,0 0 0 15,-17 19 0-15,8-11 0 0,-3 2 0 0,-2 0 0 16,-1 2 0-16,-3 1 0 0,-6 3 0 0,-2 2 0 0,-2 0 0 0,-1 3 0 0,0-3 0 15,0 2 0-15,1 0 0 0,-1-2 0 0,0 1 0 0,0-3 0 16,1-1 0-16,-1-1 0 0,1 0 0 0,-2-1 0 16,2 0 0-16,-5 0 0 0,-1-1 0 0,-2 0 0 15,0 2 0 1,2-2 0-16,-1-3 0 0,3-2 0 0,2 2 0 16,4-5 0-16,4 2 0 0,2-3 0 0,3 0 0 0,2-2 0 15,3 2 0-15,2-3 0 0,2-3 0 0,2 3 0 16,1-1 0-16,3 1 0 0,-1-3 0 0,2 0 0 0,0-1 0 0,1 2 0 0,1-1 0 0,0 0 0 15,2-1 0-15,-1 1 0 0,1 0 0 0,-1-1 0 32,2-1 0-32,-1 1 0 0,2 2 0 0,2-2 0 15,0 2 0-15,3-2 0 0,0-2 0 0,3 2 0 16,2-2 0-16,4 0 0 0,2-3 0 0,5 2 0 16,2-3 0-16,6-3 0 0,5 1 0 0,4-4 0 15,7 1 0-15,1-1 0 0,2 2 0 0,-1-2 0 0,-2 4 0 16,-4-4 0-16,-1 4 0 0,-5-1 0 0,0 1 0 15,-4 2 0-15,-8 4 0 0,-2-3 0 0,0 5 0 16,-1-2 0-16,-4 3 0 0,-2 0 0 0,-2 1 0 16,-2 0 0-16,0 2 0 0,-3 0 0 0,-1 0 0 15,0 2 0-15,0-1 0 0,-1 0 0 0,1-1 0 16,0 3 0-16,1-3 0 0,-1-3 0 0,-1 3 0 0,-2-2 0 16,2 0 0-16,-2-1 0 0,-1 0 0 0,-1-1 0 15,-1 2 0-15,-2 0 0 0,-1 0 0 0,-1 0 0 16,-1-1 0-16,-1 2 0 0,-1 1 0 0,-2 0 0 15,-1 0 0-15,-1 1 0 0,-2 2 0 0,1-1 0 0,-2 4 0 16,2-2 0-16,-2 4 0 0,2 0 0 0,-1 1 0 0,2 1 0 16,2 0 0-16,1 2 0 0,3 0 0 0,0 5 0 15,2-1 0-15,1 2 0 0,2 1 0 16,0 0 0-16,1 1 0 0,0 4 0 0,-1-2 0 0,0 4 0 16,0-1 0-16,-1-2 0 0,-1 2 0 0,0 1 0 15,-2 1 0-15,-1-2 0 0,-1 1 0 0,-3 0 0 16,-1 1 0-16,-1-1 0 0,0-1 0 0,-3-2 0 15,0 2 0-15,2-3 0 0,1 0 0 0,-2-1 0 16,2 2 0-16,1-4 0 0,2 0 0 0,0-3 0 0,1-1 0 16,0-4 0-16,1 1 0 0,1-3 0 15,-1-1 0-15,1-4 0 0,0 3 0 0,0-4 0 16,0-1 0-16,-1-1 0 0,-1 0 0 0,1 2 0 16,-1-3 0-16,-1 0 0 0,-1 0 0 0,2 0 0 0,-3 0 0 15,1-3 0-15,1 3 0 0,-2 3 0 0,0-3 0 16,0 0 0-16,0 0 0 0,-1 0 0 0,0 1 0 15,-1 1 0-15,1 2 0 0,-1-2 0 0,-2 2 0 0,0 1 0 16,1-1 0-16,-2 0 0 0,-1 2 0 0,-2-3 0 16,0 2 0-16,-3 2 0 0,-4-3 0 0,0 1 0 0,-1-1 0 0,-1 0 0 15,-3 1 0-15,0-4 0 0,2 2 0 16,-3-3 0-16,1 2 0 0,-2-4 0 0,0 2 0 0,-2 0 0 16,1-3 0-16,1 3 0 0,-3 0 0 0,0 3 0 15,1-3 0-15,-2 2 0 0,0 2 0 0,2 2 0 16,0-2 0-16,3 2 0 0,5 0 0 0,2-2 0 15,6-1 0-15,1 2 0 0,5-3 0 0,3 0 0 16,3-2 0-16,1 0 0 0,0 0 0 0,3 0 0 16,0 0 0-16,1 0 0 0,0 0 0 0,1 0 0 15,-2-2 0-15,2 2 0 0,0 0 0 0,-1-2 0 16,-2 2 0-16,2 0 0 0,-3 0 0 0,1 0 0 16,-1 0 0-16,-1 0 0 0,0-2 0 15,-1 2 0-15,-1-1 0 0,2 1 0 0,0 0 0 0,0 0 0 16,0 0 0-16,-8-19 0 0,6 13 0 0,0-4 0 15,1 1 0-15,-2-3 0 0,1-2 0 0,-1 0 0 16,2-3 0-16,-3-5 0 0,2-6 0 0,-1-3 0 0,1-1 0 16,-1-5 0-16,2-2 0 0,1 1 0 0,-1 0 0 0,0-1 0 15,1 5 0-15,-1-1 0 16,-1 4 0-16,1 5 0 0,0 1 0 0,0 6 0 16,-2 4 0-16,2 1 0 0,1 3 0 0,-1 4 0 0,-1-2 0 0,1 3 0 0,1 2 0 15,0 0 0-15,0 1 0 0,-1 0 0 0,1-1 0 16,0 2 0-16,-1 0 0 0,1-2 0 0,-2 1 0 0,0 2 0 15,1-1 0-15,-3 2 0 0,2-3 0 0,-1 3 0 16,1 0 0-16,-1 0 0 16,1 3 0-16,0-3 0 0,2 2 0 0,0-1 0 15,2 2 0-15,0-1 0 0,2 0 0 0,2 0 0 0,1-2 0 0,3 2 0 16,1-2 0-16,4 0 0 0,1-2 0 0,0 0 0 16,1 0 0-16,2-4 0 0,5 0 0 0,3 0 0 15,3-4 0-15,2 1 0 16,1-3 0-16,2 2 0 0,2-2 0 0,0-1 0 0,-1 1 0 0,-3-2 0 0,-2 2 0 15,4-2 0-15,3-3 0 0,2 1 0 16,1-1 0-16,-2-1 0 0,2 1 0 0,-3 0 0 16,-1 1 0-16,-2-1 0 0,-5 4 0 0,-3-3 0 15,-6 3 0-15,-4 1 0 0,-4 0 0 16,-5 2 0-16,-3 0 0 0,-2 4 0 0,-3-3 0 16,-2 5 0-16,0 1 0 0,-3-2 0 0,0 3 0 0,-1 2 0 15,-2 2 0-15,1 0 0 0,0 4 0 0,-1 1 0 16,1 0 0-16,1 4 0 0,2-1 0 0,-1 2 0 15,2 2 0-15,2 1 0 0,2 1 0 0,1 0 0 0,3 2 0 0,0 2 0 0,2 0 0 16,0 4 0-16,5-2 0 0,-3-2 0 0,0-2 0 16,1 4 0-1,1 3 0-15,1 1 0 0,0-1 0 0,0 1 0 16,-1-1 0-16,-1 0 0 0,-3 0 0 0,1 0 0 16,-4-3 0-16,-2 4 0 0,-1-4 0 0,-2 3 0 0,-1-1 0 15,-2-2 0-15,-1 1 0 0,-1 1 0 16,1-2 0-16,-1 0 0 0,-1-1 0 0,1-4 0 0,3-1 0 0,-2-2 0 15,0 3 0-15,0-1 0 0,0 0 0 16,0-1 0-16,1-4 0 0,2 0 0 0,-1 0 0 16,1 0 0-16,-1-1 0 0,1-4 0 0,0 4 0 0,1-4 0 15,0 0 0-15,1 1 0 0,-1-1 0 0,1 0 0 0,0 0 0 0,1-2 0 0,-1-3 0 0,-1 2 0 16,1-1 0-16,-3-1 0 16,1 2 0-16,-1-3 0 0,0 0 0 0,-2 0 0 0,1 0 0 0,-2-3 0 15,0 2 0-15,-1-3 0 16,0 2 0-16,0-2 0 15,-1-1 0-15,-2-1 0 0,0 2 0 0,-1-3 0 16,-1 1 0-16,-2-1 0 0,-2 1 0 0,-1-2 0 0,0 4 0 0,-2-2 0 0,-1 2 0 0,-2 2 0 16,-6 2 0-16,-2 0 0 0,0 3 0 0,-1 2 0 15,2 3 0 1,-1 0 0-16,0 2 0 0,2-2 0 0,3 0 0 16,-1 1 0-16,0 1 0 0,1-4 0 0,1 4 0 0,0-4 0 15,1-2 0-15,0-1 0 0,2 2 0 0,2-1 0 16,-1-1 0-16,-1-2 0 0,1 4 0 0,0-4 0 15,0 4 0-15,1 1 0 0,0 2 0 0,2 0 0 16,-2 0 0-16,2 2 0 0,1 1 0 0,1-1 0 16,3 2 0-16,-1-2 0 0,2 2 0 0,1-2 0 15,2 2 0-15,-1-2 0 0,2-1 0 0,0 1 0 16,2-4 0-16,0 0 0 0,3 0 0 0,-2 1 0 16,3-4 0-16,0-1 0 0,0 0 0 0,1-2 0 15,0 0 0-15,1-2 0 0,0-2 0 0,2-2 0 16,-1 0 0-16,2-4 0 0,-1-3 0 0,1 0 0 0,2-3 0 15,-1-3 0-15,3-3 0 0,-1-3 0 0,2-1 0 16,-2-2 0-16,1-3 0 0,0-1 0 0,0-3 0 0,-2-3 0 16,0 0 0-16,0-2 0 0,-1 1 0 0,0-3 0 15,0 3 0-15,-1 0 0 0,-3 4 0 0,0 0 0 16,0 4 0-16,-1 0 0 0,0 5 0 0,0 0 0 16,0 5 0-16,0 3 0 0,0 2 0 0,0-1 0 15,3 1 0-15,-1 3 0 0,2 0 0 0,0 2 0 16,0 1 0-16,-1 3 0 0,2-2 0 0,-1 3 0 15,0 2 0-15,-1-2 0 0,1 2 0 0,-1 2 0 16,-1-2 0-16,0 4 0 0,0 0 0 0,-2 0 0 0,1 0 0 0,-1 0 0 16,0 2 0-16,0 0 0 0,0 0 0 0,0 2 0 15,1-1 0-15,-1-3 0 0,0 0 0 0,0 0 0 16,0 0 0-16,25 10 0 0,-14-10 0 0,0 0 0 16,2-3 0-16,1 2 0 0,5 1 0 0,3-3 0 15,3 0 0-15,3 0 0 0,3-1 0 0,4 2 0 16,3-2 0-16,1-2 0 0,-5 0 0 0,2 0 0 15,1 0 0-15,-1-3 0 0,-3 2 0 0,-2 0 0 16,-1 1 0-16,-2-1 0 0,1 1 0 0,-3-1 0 16,-1 1 0-16,-1 0 0 0,-3 0 0 0,-2 0 0 0,-3 2 0 15,-1-2 0-15,-2 1 0 0,-1 1 0 16,-1 0 0-16,0 1 0 0,0-2 0 0,0 1 0 16,-1 0 0-16,1-2 0 0,0 2 0 0,-1 2 0 15,0-2 0-15,0 2 0 0,0-1 0 0,0 2 0 16,1-1 0-16,0 2 0 0,-1 0 0 0,-2 0 0 0,0 0 0 0,-2 2 0 15,-1 4 0-15,-1 2 0 0,-2 4 0 0,-2 0 0 16,-2 7 0-16,-1 3 0 0,-2 4 0 0,-1 3 0 16,1 1 0-16,-2 5 0 0,1 3 0 15,1 3 0-15,0-2 0 0,1-1 0 0,1-3 0 16,2-1 0-16,1-5 0 0,1-1 0 0,4-6 0 16,-2 1 0-16,2-4 0 0,0 0 0 0,0-3 0 0,-2-1 0 0,1-2 0 15,0 0 0-15,-2-1 0 0,0 1 0 0,-2-4 0 16,-2 4 0-16,0-5 0 0,-2 2 0 0,-1 3 0 15,-2-3 0-15,2-4 0 0,-3 1-26240 16</inkml:trace>
  <inkml:trace contextRef="#ctx0" brushRef="#br0" timeOffset="36295.61">21793 6884 35007 0,'-5'-10'3120'0,"0"-1"-2496"0,4 4-496 0,2 2-128 0,2 0 0 0,-2-4 176 0,-2-6-176 0,1-8 192 16,1-6 752-16,1-2 144 0,3 5 48 0,0 2 0 0,1 4-400 0,-1 5-80 0,0 5-16 0,-1 0 0 0,0 4-304 0,-1 0-64 0,-1 3-16 0,0 2 0 0,-1-1 128 15,-1 2 0-15,0 0 16 0,0 2 0 0,-1-2 80 16,1 4 16-16,-1 0 0 0,0-1 0 0,1 2-80 0,0-5-16 15,0 0 0-15,0 0 0 0,1 22-48 0,0-18-16 16,3 2 0-16,-1-3 0 0,1 1-80 0,2-2-32 16,2 2 0-16,0-4 0 0,2 1-224 0,0-2 144 15,3 1-144-15,-1-3 128 0,0 2-128 0,-1 1 0 16,2-2 0-16,-2 2 128 0,1 0-128 0,-3 2 0 16,1-2 0-16,-4 4-176 0,0-1 176 0,-3 1 0 15,-1 2 0-15,-1 3 0 0,-1 1 0 0,-1-2 0 0,0 2 0 16,-2-2 0-16,2 3 0 0,-1-4 0 0,-1 2 128 15,2 1-128-15,0-1 0 0,1 0 0 0,1-2 0 16,2 0 0-16,-1 2 0 0,3-6 0 16,0 4 0-16,1-1 0 0,2-3 0 0,-1 2 0 0,2-1 0 0,-1-1 0 15,1 0 0-15,-2 1 0 0,2 0 0 0,-2 1 0 16,0-2 0-16,-1 1 0 0,0 2 0 0,-2 0 0 16,1 3 0-16,-3 1 0 0,2 0 0 0,-2 0 0 15,1 2 0-15,-1 1 0 0,1 0 0 0,0 2 0 16,4-3 0-16,-4 4 0 0,3-3 0 0,1-1 0 15,-1 1 0-15,1-4 0 0,2 1 0 16,1-1 0-16,0-2 0 0,0 2 0 0,-1-2 0 16,3 2 0-16,-3 1 0 0,1-1 0 0,2-2 0 0,-3 5 0 15,1 3 0-15,1 1 0 0,-1 0 0 0,0 4 0 0,0 3 0 0,0 1 0 16,-1 5 0-16,-1-1 0 0,0 1 0 0,-2-1 0 16,0 0 0-16,-1 3 0 0,1-1 0 0,-1-2 0 15,-1 0 0-15,1-2 0 0,1 2 0 16,1 1 0-16,2-3 0 0,2 1-128 0,2-5 128 0,0 0 0 0,3 0 0 15,2-2 0 1,0 1 0-16,1-3 0 0,0 3 0 0,2-3 0 0,0 4 0 0,1 3 0 0,0 1 0 16,0 3 0-16,-1-1 0 0,-1 2 0 0,0 3 0 15,-1 2 0-15,1 3 0 0,-1 3 0 16,-3 3 0-16,-3 3 0 0,2 2 0 0,-4-5 0 0,2 3 0 16,-3 0 0-16,1 4 0 0,0-1 0 0,0 4 0 0,0-6 0 15,0 3 0-15,-1-3 0 0,1-1 128 0,-1 0-128 16,-1-4 0-16,1 2 0 0,0 0 0 0,-2 1-128 15,1-1 128-15,1 0 0 16,0 5 0-16,-2 1 0 0,2 2 0 0,-1 4 0 0,0-3 128 0,-2 5-128 16,0-1 0-16,0 2 0 0,-1 0 0 0,0 0 0 15,0 0 0-15,-1 0 0 0,0 0 0 0,0 0-192 0,1 0 192 16,-1 0 0-16,1 0 0 0,0 1 0 0,3-4 0 16,-1 0 0-16,1-7 0 0,1 0 0 0,1 0 0 15,1-1 0-15,1 1 0 16,0 0 0-16,-1-2 0 0,2-1 0 15,-2-1 0-15,2 0 0 0,-1 2 0 0,-1-5 0 0,2 2 0 0,-3-1 0 0,-1-3 0 0,1 3 0 16,-1-2 0-16,0 2 0 16,0 0 0-16,0-3 0 0,0 1 0 0,-2-4 0 0,2 0 0 0,0-4 0 15,-1 1 0-15,-1-4 0 0,1 1 0 0,-1 0 0 16,-1-4 0-16,0-2 0 0,0 2 0 0,1-2 0 16,1 5 0-16,1-3 0 0,0-2 0 0,-2-1 0 15,2-1 0-15,0-4 0 16,1-1 0-16,-1-3 0 0,0-3 0 0,0 2 0 15,1-2 0-15,1 0 0 0,0 0 0 0,-3-1 0 16,3 0 0-16,-3-2 0 0,0 3 0 0,1-1 0 0,0 0 0 0,1-1 0 0,0 2 0 0,-1-2 0 16,1-1 0-16,2 0 0 0,-4-2 0 0,3 0-128 15,-1-2 128-15,0 0 0 0,0-3 0 0,0 0-128 16,-1 1 0-16,0-4 0 0,0 0 0 0,0 3 0 16,0-3 128-16,-2 1 0 0,0-1 0 0,0 0 0 15,1 0 0-15,0-1 0 0,-2 1 0 0,2 0 0 16,-2 0 0-16,0 1 0 0,0 1-128 0,-2-2 128 15,0 3-160-15,-1-3 160 16,0 3-192-16,1 0 192 0,-1 1 0 0,0-2 0 0,-2 2 0 0,2-3 0 0,-1 2-224 0,0-1 64 31,-1-1 16-31,2-1 0 0,0 3 144 0,0-3 0 16,0 0 0-16,0 0 0 0,2-3 0 0,-2 3-160 0,1 0 160 0,-1 0-160 16,1 0 32-16,-2 0 0 0,0 0 0 0,1 3 0 0,-2-3 128 0,-1 0 0 15,1 0 0-15,-1 0 0 0,-1 2 0 0,0-2 0 16,0 0 0-1,0 0 0-15,-1 0-272 0,1 0 16 0,0 0 16 16,0 0 0-16,0 0-464 0,0 0-112 0,-22 1-16 0,15-2-12288 16,-3-4-2480-16</inkml:trace>
  <inkml:trace contextRef="#ctx0" brushRef="#br0" timeOffset="38756.1">27602 8117 31327 0,'-7'0'2784'15,"1"-3"-2224"-15,3 3-560 0,2 0 0 0,1 3 176 0,-1-2-176 0,-3 2 160 0,-2-1-160 0,-2 4 384 0,1 2-32 0,1 4 0 0,0 0 0 16,3 1 608-16,3 3 128 0,3 2 32 0,2 2 0 0,2 1-464 0,0 3-80 0,5 3-32 0,-1 1 0 0,1 2-208 0,0 1-32 15,-2-5-16-15,1 6 0 0,2 8-288 0,-1 4 0 16,-1 4 128-16,0 3-128 0,-3 2 0 0,-2 4 0 16,-1 2 0-16,-3 2 0 0,1-2 128 0,-3-2-128 15,1-1 192-15,0 6-192 0,2 7 272 0,1 1-48 16,2 3-16-16,2-1 0 0,6-1 32 0,1 0 0 16,3-1 0-16,2 0 0 0,2 1-80 0,1 3-16 15,0-1 0-15,3 2 0 0,1 6-144 0,1 3 0 16,1 5 0-16,-2-4 0 0,-4-6 0 0,-2 6 0 0,0 7 0 15,0 1 0-15,-1 3 0 0,-2 1 0 16,-2 0 0-16,0-1 0 0,-2 0 0 0,-1 3 0 16,1-1 0-16,-3-4 0 0,-1-5 0 0,1-4 0 0,2-2 0 15,-2-2 0-15,2 1 0 0,0-3 0 0,2 0 0 16,-1-6 0-16,2 0 0 0,1 0 160 0,0-4-160 0,-2-2 160 16,-2-4 48-16,2 3 16 0,1 1 0 0,-1-1 0 15,1 4-224-15,-4-7 0 0,0 0 128 16,-4 0-128-16,0 1 0 0,-3-1 0 0,-2 0 0 0,0 0 0 15,-1-5 0-15,0-2 0 0,0-5 0 0,0-7 0 16,1-3-128-16,2-5 128 0,1-1 0 0,3-2 0 16,2-1 0-16,2-1-128 0,1-2 128 0,2-7 0 0,1 0 0 15,0-2-160-15,0-2 160 0,-1-2-128 0,0-1 128 16,-2-4-128-16,-1 2 128 0,0-3-128 0,-1 1-16 16,-3-1 0-16,-2-4 0 0,-2 1 0 15,-1 2-240-15,-3-5-64 0,-1 1 0 0,-1-4 0 16,-2 1-1440-16,-2-2-288 0,0 0-64 0,-1-2-13632 15</inkml:trace>
  <inkml:trace contextRef="#ctx0" brushRef="#br0" timeOffset="39717.67">25269 12430 27647 0,'-3'3'2448'0,"2"-1"-1952"15,1-2-496 1,3 4 0-16,-1-2 1360 0,2 2 176 0,2 0 48 0,3 4 0 0,4 5-1872 0,8 3-368 0,9 7-80 0,3 4-16 0,6-1 1664 16,0 3 336-16,6 3 64 0,7 5 16 0,7 5-704 0,5 4-144 0,6 2-32 0,0 0 0 0,4 6 0 0,3 1-16 0,3 3 0 0,7 3 0 0,6 2 80 0,4 2 0 15,2 2 16-15,3-1 0 0,3-2-192 0,0 2-32 0,0-2-16 0,6 1 0 16,4 2 64-16,2-1 16 0,-1 1 0 0,-1-4 0 0,-1 3 0 0,1 0 0 15,1 4 0-15,0 3 0 0,-2 3-32 0,-3 3 0 16,2 0 0-16,-11 0 0 0,-14-9-48 0,1 2-16 16,1 6 0-16,-4-1 0 0,-6-2-272 0,-7-2 0 15,-5-3 0-15,-4-6 0 16,-1-3-768-16,-1-8-176 0</inkml:trace>
  <inkml:trace contextRef="#ctx0" brushRef="#br0" timeOffset="41826.33">22459 7121 25791 0,'-9'-6'2304'0,"1"2"-1856"0,4 2-448 0,2 2 0 0,1 0 640 0,-3 0 48 0,-3-4 0 0,-6 2 0 0,-3-2-368 0,-5 0-64 0,-1-1 0 15,1 4-16-15,2 1-1856 0,3 0-368 0,1 4-80 0,1-2-16 16,1 3-224-16,2 0-32 0,1 1-16 0,2-2 0 0,0 5 1712 0,2-2 352 0,2 2 64 0,4 1 16 0,5 2 1696 0,5 2 352 16,4 1 64-16,5 1 16 0,5 2-1008 0,6 2-192 15,5 1-32-15,9 1-16 0,2 1 240 16,4-1 48-16,6 0 16 0,3 2 0 0,3 0-400 0,1 1-64 15,0-3-32 1,10 3 0-16,6 1 288 0,7 0 48 0,4 2 16 0,1 3 0 0,5-2 512 0,0 2 128 16,2-3 0-16,6 2 16 0,8 3-480 0,3-3-112 15,4 1 0-15,3-3-16 0,6 1-688 0,1-5-192 16,3 0 0-16,1 1 128 0,-1 3-128 0,-3-3 0 16,-2-3 0-16,6 2 0 15,3 3 0-15,0 2 0 0,-2 2 0 0,0-2 0 16,2 2 0-16,-5 1 0 0,-5 0 0 0,-2 1 0 15,2 0 224-15,-4-1-32 0,1-1 0 0,-4 1 0 0,-4-1 80 0,-14-3 16 0,-10-2 0 16,7 3 0-16,6 3-160 0,-5 1-128 0,-10-4 144 0,-5 3-144 16,-2-1 0-16,-8 4 0 0,-5-4 0 0,-7 2-12080 31,-6-3-2352-31</inkml:trace>
  <inkml:trace contextRef="#ctx0" brushRef="#br0" timeOffset="42667.65">22918 8421 41471 0,'1'0'3680'0,"2"0"-2944"0,1 0-592 0,1 3-144 0,0 0 0 0,2 0 0 0,4 3 0 0,6 0 0 0,8 8 0 16,9 1 0-16,5 2-144 0,2 1 144 0,0 3-448 0,0-1 0 0,1 5 16 0,-2-3 0 0,-1 0-320 0,0 1-64 0,2 1-16 0,1 2 0 16,4-1 640-16,2 1 192 0,5 5 0 0,7-3-160 0,5 5 432 0,4-2 96 15,1-2 16-15,5 3 0 0,5 5 384 0,7 2 64 16,3 4 32-16,3 2 0 15,1-1-544-15,4 1-96 0,2 4-32 0,2-1 0 16,1 1 0-16,3 0-16 0,3-1 0 0,4 3 0 0,2 5-16 0,4-6 0 16,3 2 0-16,5-2 0 15,4 0-160-15,0-5 0 0,-2-2 0 0,10 2 0 0,4-5 0 16,2-1 0-16,-2-5 0 0,-3 1 0 0,-2-5 0 0,2 1 0 0,1-3 0 16,-5 1 0-16,-5-5 0 0,-5 2 0 0,-5-3 0 15,-8 1 0-15,-9 0 0 0,-2 0 0 0,-1 1 0 16,-10-1 0-16,-8-1 0 0,-8-1 0 0,-7 1 0 15,-8-3 0 1,-6-2-640-16,-7 1-96 0,-4-2-32 0,-8 1-17472 0</inkml:trace>
  <inkml:trace contextRef="#ctx0" brushRef="#br0" timeOffset="43459.49">23491 10407 35935 0,'-5'0'3200'0,"-1"3"-2560"15,-1-3-512-15,4 2-128 0,2 2 928 0,-1-2 160 0,1 2 48 0,-1 2 0 0,-3 4-832 0,1 2-176 0,3 2-128 0,3 3 192 0,7-1-192 0,3 0 0 0,7-2 0 0,5 1 128 0,5-3-128 0,3 2-224 0,8 1 48 0,4 1 16 0,6 2 160 16,0 2 0-16,-3-1 0 0,8 5 128 0,11 6 224 16,9 7 48-16,3 4 16 0,2 1 0 15,0 1 32-15,3 3 0 0,2 0 0 0,2 2 0 0,1 0 0 16,1 2 16-16,2 0 0 0,6 4 0 0,4 0 96 16,7-1 16-16,7 5 0 0,5-5 0 0,7 1-112 15,4-6-16-15,6 3 0 0,6-5 0 0,-5-1-256 16,7 0-48-16,7-1-16 0,5-1 0 0,2-4-128 0,2 1 128 15,-3 1-128-15,0-2 128 0,-5 1-128 0,-1 1 0 16,-2 1-160-16,-11-1 160 0,-10-5 0 0,-4 4-144 16,-6-2 144-16,-9 3 0 0,-8-3-336 0,-9-1 16 15,-10-1 0-15,-10 1 0 16,-9-5-432-16,-8 0-80 0,-7-1 0 0,-8-1-19520 0</inkml:trace>
  <inkml:trace contextRef="#ctx0" brushRef="#br0" timeOffset="44934.04">23083 6325 3679 0,'-2'9'320'0,"1"-3"-320"0,1-2 0 0,1-1 0 0,2-3 0 0,-1-3 0 0,1-1 0 0,2-1 0 0,2-3 0 0,3-4 0 0,4-4 0 16,-1-5 0-16,1 1 192 0,-2 2 48 0,-1-1 16 0,-1 6 0 15,-2 0 112-15,-1 5 16 0,-2 4 0 0,-1 1 16 0,0 2 1824 0,-1 2 352 16,1 4 80-16,0-1 16 0,-1 0-416 0,2 1-80 16,0 0 0-16,0 0-16 0,0-4-880 0,1 4-192 15,3-2-16-15,-2 0-16 0,3 3-640 0,-1-2-128 0,-2-2-32 0,2 2 0 16,0 2-256-16,-4-2 0 0,1 2 0 0,-1 3 0 15,-2 1 544-15,1 2 208 16,0 2 32-16,0 2 16 0,-1 2-32 0,0 1 0 0,1 1 0 0,-2 1 0 16,2 1-80-16,-1 0-32 15,4 7 0-15,-2-1 0 0,1 0-208 0,0 1-64 16,1 3 0-16,2 3 0 0,1 3-144 0,0 3-48 16,1 3 0-16,0 0 0 0,-2-10 16 0,-1 5 0 0,1 5 0 0,0 3 0 15,-2 1 48-15,-1 3 16 0,2 5 0 0,-3 2 0 16,0 2-272-16,-1 3 0 0,-1 3 0 0,1 3 0 15,-2 0 0-15,2 2 0 16,0 4 0-16,1-2 0 0,1 0 128 0,1 0-128 0,1 3 144 0,1-3-144 0,4 2 320 0,-1 4-16 16,3-2-16-16,0 4 0 0,1 1-288 0,-1-3 0 15,1 2 0-15,-1-1 0 0,0 3 0 0,-1-4 0 32,0-2 0-32,0 1 0 0,-1 1 0 0,0 4 0 15,-1 1 0-15,0 1 0 0,1 0 0 0,-3 1 0 0,1 0 0 0,0-1 0 16,1-3 0-16,-1-3 0 0,2 3 0 0,-1-3 0 15,2 4 0-15,0-2 0 0,3-1 0 0,-3-6 0 0,-1-12 208 0,0 2-64 16,3 8-16-16,2 3 0 0,0 2-128 0,2-2 0 0,0-2 144 0,0-4-144 16,-1-4 0-16,1 0 0 0,0-2 0 15,-1-2 0-15,0-2 0 0,-1-2 0 0,-1 0 0 16,-1-5 0-16,-1 1 0 0,-3-2 0 0,1-4 0 0,-1 1 0 16,-1 2 0-16,0-3 0 0,-1 3 0 0,0-4 0 15,-1 0 0-15,-1-1 0 16,1 2 0-16,0-6 0 0,-1 0 0 15,1-3 0-15,1 0 0 0,0-5 0 0,-2-2 0 0,2-3 0 0,-1-3 0 0,-2-3 0 16,2-3 0-16,-2-8-288 16,1 0 48-16,-2-5 16 15,-1-2-192-15,-1-4-32 0,-1-4-16 0,0-4-17264 0</inkml:trace>
  <inkml:trace contextRef="#ctx0" brushRef="#br0" timeOffset="45885">24225 6252 10127 0,'3'-4'896'0,"-3"-2"-704"0,0 0-192 0,0 1 0 0,0 4-240 0,0-3-80 16,0-2 0-16,1-3-16 0,-1-3 496 0,1 2 96 0,-1 0 32 0,-1 5 0 0,0 4 1488 0,-2 5 288 0,2 4 64 15,0 2 16-15,1 6-32 0,0 0 0 0,0 5 0 0,2 2 0 0,2 3-384 0,1-2-64 0,1 2-32 0,0-1 0 16,3 0-672-16,1 1-128 0,1-2-16 0,1 5-16 16,2-1-608-16,2 6-192 0,1 0 128 15,2 3-128-15,2 4 0 0,0 0 0 0,1 1 0 0,-2-1 0 16,-3-6 0-16,1 5 0 0,1 5 0 0,2 6 0 15,0 2 0-15,-1 4 240 0,2 6-32 0,-1 3 0 16,2 1 656-16,-2 4 128 0,1 4 32 0,0 3 0 16,2 1-576-16,-2 4-96 0,2 2-32 0,-5-2 0 0,0 1-64 15,-3-3 0-15,-1-7-16 0,1 6 0 0,1 8-240 16,0 0 0-16,-3-9 0 0,1 4 0 16,1 8 0-16,-1-3 0 0,0-7 0 0,-1 0 0 0,3 2 0 15,-1 7 0-15,2 6 0 0,0-1 0 16,0 4 0-16,-1 2 0 0,2 2 160 0,-2-1-32 0,1 2 48 0,-2 0 16 15,0-5 0-15,-1-1 0 0,2-1-192 0,0 1 0 16,0 1 0-16,2-7 0 0,-3-17 0 0,1 7 0 16,4 3 0-16,0 4 0 0,2-4 0 0,-2-2 0 0,-1-7 0 15,-1-1 0-15,2 2 0 0,-2-6 0 0,-3-8 0 16,0 0 0-16,-1 4 0 0,-2 3 0 16,1-1 0-16,-2 1 0 0,0-1 0 0,-3-2 0 15,0 3 0-15,0-1 0 0,-1 1 0 0,1 2 0 0,0-2 128 16,-1 2-128-16,1-3 0 0,0-2 0 0,1-2 0 15,-1-4 0-15,4-3 0 0,-2-4 0 0,3-6 0 0,0-4 0 16,1-4 0-16,1-5 0 0,0-7 0 0,0-2 0 16,-1-7 0-16,-1-1 0 0,0-4 144 0,-1-2-144 15,1-5 0-15,-3 0-240 0,0-2 48 0,-1-4 0 32,0 1-272-32,0-2-48 0,0 0-16 0,-1-3 0 15,1-2-736-15,-1 1-144 0,0 0-16 0,-2-4-16 0,0 1-1104 0,0-2-208 0</inkml:trace>
  <inkml:trace contextRef="#ctx0" brushRef="#br0" timeOffset="59815.17">23820 7684 1839 0,'7'-2'160'0,"-1"0"-160"0,-2 2 0 0,-2 0 0 0,1 0 0 0,-1-2 0 16,6-1 0-16,2 2-176 0,3-1 1840 0,1-2 384 0,-2 1 64 0,-1 1 0 0,-2 1 80 0,-3-2 16 0,0 3 0 0,-1-1 0 0,-1 1 608 0,0-2 128 15,-3 2 32-15,0-3 0 0,-1 2-512 0,-2 1-96 0,-1 0-32 0,0 0 0 16,-2 0-944-16,-1-3-192 0,6 3-48 0,0 0 0 15,-23-3-816-15,16-2-160 16,-1 4-48-16,2-6 0 0,0 4-128 0,-1 0 128 0,0-1-128 0,0 2 128 16,1 0-128-16,-3 0 0 0,1 0 0 15,-5-2 0-15,0 4 0 0,-4-2 0 0,1 2 0 0,0 0 0 16,-1 2 256-16,-2-2 0 0,1 4 16 0,-2-2 0 16,2 2 256-16,-1 2 48 0,3-2 16 0,-4 2 0 0,-1 0-96 0,-1 4-32 15,0 2 0-15,-2 1 0 0,3-1-256 0,0 1-48 31,1-1-16-31,1-2 0 0,2 2-144 0,4-2 0 0,2 0 0 16,3-1 0-16,3 1 0 0,3-7 0 0,1 3 0 0,1-2 0 0,2 1 0 0,1-1 0 16,0 0 0-16,0-1 0 0,0 2 0 0,0 1 0 15,2-2-176-15,-1 0 176 0,-1-2 0 0,1 1 0 16,1 0 0-16,1-3-128 0,-1 0 128 0,3 0 176 16,0-2-48-16,1 1 0 15,1-2-128-15,1 3 192 0,0-3-192 0,1-2 192 0,-1 1-192 0,2-2 0 16,-1 0 0-16,-1-2 0 0,0 2 0 0,-1-3 0 0,0-1 0 15,0 0 0-15,-1-2 0 0,-2 0 0 0,-1-1 0 0,1 0 0 16,-1 2 0-16,-3 0 128 0,1-2-128 0,-1-2 128 16,-1 3 128-16,-2 2 32 0,-1-2 0 0,-2 2 0 15,1 0-128-15,-3 1-32 16,3 2 0-16,-2-2 0 0,1 5-128 16,0 1 0-16,0 0 0 0,1 6 0 0,-1-3 0 15,0 3 0-15,-2 1 0 0,-3 5 0 0,1 1 0 0,-4 2 0 16,-1 4 0-16,0 0 0 0,-1 3-144 0,-1-1 144 0,-1 2 0 0,1-1 0 0,1-1 0 15,1-2-128-15,0 0 128 0,2 0 0 0,3-2 0 16,2-3 0-16,1 2 0 0,3-4 0 0,2 1 0 0,2 0 0 16,2 0 0-16,3 1 0 0,2-1 0 0,2-4 0 15,1 4-128-15,2-4 128 0,2 1 0 0,3-1 0 32,0-3 0-32,2 0 0 0,0 1 0 0,-1-4-208 15,0-3 32-15,0 2 16 0,-2-5 160 0,-2 0 0 16,-1-1 0-16,-2-3 0 0,-2 1 0 0,-1-4 0 0,-1 2 0 15,-3-2 0-15,-3 0 0 0,-2 0 0 0,-4-2 0 16,-2 2 0-16,-4 0 0 0,-2 0 128 0,-2 1-128 0,-4 3 176 16,-2 2 64-16,-1 3 16 0,-2-1 0 15,-2 2 0-15,1 3-80 0,0 0-16 0,1 0 0 0,1 2 0 16,3 2-160-16,1-2 0 0,1 2 0 0,1 2 128 16,3 0-128-16,-1 0 0 0,1 2 0 0,2-2 0 15,0 3 0-15,3-3 0 0,0 1 0 0,2 2 0 16,3-3 0-16,0 0 0 0,1 2 0 0,1 0 0 15,1-1 0-15,1 0 0 0,3 2 0 0,-1-3 0 16,1 0 0-16,2-2 0 0,-1 2 0 0,2-2 0 16,-1-1-384-16,2 2-96 15,-1-3-32-15,1-2 0 0,0-2-896 0,0 0-192 0</inkml:trace>
  <inkml:trace contextRef="#ctx0" brushRef="#br0" timeOffset="60798.13">23261 6043 33167 0,'-4'-2'2944'0,"3"-2"-2352"0,1 1-464 0,1 2-128 0,2-1 896 0,-2-1 176 0,1 0 16 0,2-4 16 0,1-3-16 0,2 1 0 0,1-3 0 15,-1 5 0-15,1 1-544 0,-2 0-112 0,-1 3-32 0,-2 2 0 0,-1 5-96 0,-2-2-32 0,-2 6 0 0,0 1 0 0,-3 4-128 0,-1 2-16 0,0-3-128 0,-3 4 192 16,-2 6-192-16,-2 3-160 0,0-3 32 0,1 1 0 16,-2 0-64-16,3-1-16 15,2-1 0-15,3-7 0 0,2 1 208 0,4-5 0 16,3-4 0-16,0-2 160 0,4 1 224 0,-1-5 32 0,4 0 16 0,1-3 0 15,1-1-48-15,2-2-16 0,-1-2 0 16,0 0 0-16,-1-1-224 0,-1 0-144 0,0 0 192 0,-2 1-192 0,0-3 0 0,-3 4 0 16,-1-5 0-16,-1 2 0 0,-2-3 0 0,-1 3 0 15,-2-2 0-15,0 0 0 0,-3 2 0 0,-1-3 0 16,0 4 0-16,-1-1 0 0,0-3 0 0,-3 5 160 16,3-2-160-16,-1 0 192 15,-1 4-192-15,1 1 192 0,0 3-192 0,1 0 192 16,0 4-192-16,0 0 160 0,0 3-160 0,0 1 160 0,1-2-160 0,0 4 0 15,0 0 0-15,0 4 128 0,1 0-128 0,0 1 0 0,2-1 0 16,-1-1 0-16,2 0 0 0,0 3 0 16,0-2 0-16,1 1 0 0,0-1 0 0,0-1 0 15,2 2 0-15,1-2 0 0,0-1 0 0,1-4 0 0,4 1 0 0,-1-2 0 16,0-1 0-16,3-4 0 0,1 0 0 0,2-4 0 16,0-5 0-16,1 3 0 0,-2-1 0 0,2-2 128 15,2-3 0-15,0-2-128 16,1-1 192-16,-2-1-64 0,-2 0-128 0,-1 1 128 15,-1 2-128-15,-4 0 128 0,0 4 112 0,-4-1 16 16,-1 1 0-16,-2 3 0 0,0 0-112 0,-4 2-16 0,0 0 0 0,-1 4 0 0,0 0 0 0,-2 0 0 16,-2 4 0-16,-3 0 0 0,-1 4-128 0,-3 0 0 15,0 0-192-15,-1 2 192 0,1-1 0 0,0 1 0 16,4-4 0-16,-2 0 0 0,0 0 0 0,2-2 0 16,1 2 0-16,1-2 0 0,1-2 0 0,2-2 0 31,1 4 0-31,-1-4 0 0,1 0-128 0,1 0 128 15,3 0 0-15,-2 0 0 16,0 0-896-16,1 0-96 0,0 6-32 0,0 0 0 16,1 4-832-16,0 3-160 0</inkml:trace>
  <inkml:trace contextRef="#ctx0" brushRef="#br0" timeOffset="61684.81">22354 7245 23039 0,'-7'0'2048'0,"1"0"-1648"0,2 0-400 0,2 0 0 0,0 0 832 0,-1-2 64 0,-4 0 32 0,-2 0 0 0,-3 1 368 0,0-4 80 0,2 1 16 0,3-2 0 16,1 2 256-16,3-2 48 0,2-3 16 0,1 2 0 0,2 1-592 0,2-3-112 0,1 2-32 0,0-2 0 0,1 3-368 0,-1 2-80 0,1 0-16 0,-3 2 0 15,0 2-240-15,-1 4-48 0,-2 4-16 0,-2 5 0 0,-1 3-352 0,-2 6-80 16,-3 0-16-16,0 4 0 0,-2 1-64 0,0-3-16 15,1-2 0-15,1-5 0 0,1-1 128 0,4-6 0 16,1 0 16-16,2-4 0 16,4 1 176-16,2-5 0 0,3-2 0 0,3 0 0 15,3-5 240-15,1-2-32 0,3-2 0 0,-1-1 0 0,3-2 16 0,0-2 0 16,0-1 0-16,-1-1 0 0,0 1-80 0,-3 2-16 16,-2 0 0-16,-1 1 0 0,-4 2 32 0,-3 0 0 15,-1 2 0-15,-3 0 0 0,-2 2-32 0,-3 0 0 16,-2 2 0-16,-2-2 0 0,-3 1 0 0,-1 1-128 0,-1 2 192 15,-3-2-64-15,-2 4-128 0,-2-2 160 0,-1 4-160 0,-2-2 160 16,0 3 96-16,0 0 0 0,3 4 16 0,-1-5 0 16,0 4-32-16,1 2-16 0,1-2 0 0,-1 0 0 15,5 0-16-15,2 0 0 0,-1 2 0 16,5 0 0-16,0 1-208 0,0-2 176 0,2 3-176 0,2-1 160 16,2 1-160-16,-1-1 0 0,4-3 0 0,0 1 0 15,2 2 0-15,1-5 0 16,1 2 0-16,2-3 0 0,2 2-256 0,2-1 32 0,0-3 0 0,1 2 0 0,1-1-144 15,1-2-16-15,-1-2-16 0,-1 2 0 0,-2-3 144 0,-1 2 48 16,1-3 0-16,-1 2 0 16,-1-2 208-16,-3 2 0 15,-1-2 0-15,-3-1 0 0,1 1 0 0,-3-2 0 0,-3 0 128 0,0 0-128 0,-2 0 208 0,-3-1-16 16,1 0 0-16,-3 1 0 0,-1 2-32 0,-1-1-16 16,-1 1 0-16,0 4 0 0,-2 0-144 0,0 3 0 15,0-2 0-15,1 4 0 0,3-1-240 0,1 0-16 16,3 1-16-16,1-2 0 0,2 1 48 0,2 0 16 15,2 1 0-15,1-2 0 16,3 3-304-16,1 1-48 0,-1-4-16 0,4 1-12176 0,2 2-2448 16</inkml:trace>
  <inkml:trace contextRef="#ctx0" brushRef="#br0" timeOffset="70380.14">22459 6059 35935 0,'-2'-6'3200'0,"1"0"-2560"0,1 2-512 0,1 2-128 0,0-1-304 0,0 2-80 0,1-8 0 0,-1-1-16 0,0-3 0 15,0-5 0-15,-1 2 0 0,-1 3 0 0,-1 0-800 0,-3 3-144 0,-1-1-48 0,-2 4 0 0,1 1-320 16,-2 2-64-16,0-2-16 0,-2 1 0 16,0 4 2880-16,-2-3 560 0,-1 4 112 0,0 0 32 0,1 0 672 0,2 0 144 0,2 1 16 0,4-1 16 15,3 0-1472-15,2 3-288 16,2-3-64-16,2 3-16 0,1 0-608 0,1-2-192 15,3 4 128-15,0-4-128 0,3 2 0 0,-1-1 0 16,4-1 0-16,-2 4 0 0,-2-3 0 0,3 1 0 0,2 4 0 0,2-3 0 0,1 4 0 0,1 1 0 16,2-3 0-16,3 4 0 0,2 0 0 0,1 2 240 31,2 3-48-31,-1-2-16 0,-3 0-48 0,1-1-128 0,1 2 192 0,3-2-64 0,-1 3 64 0,3-2 16 16,4 0 0-16,3 0 0 0,2 2 0 0,1-5 0 15,0 3 0-15,4-4 0 16,4 4-16-16,1 2 0 0,0 1 0 15,0 0 0-15,0 2 64 0,0 0 0 0,0 0 0 16,-2 1 0-16,0-1-32 0,-2 2 0 0,2-1 0 0,-5 3 0 16,0-4-224-16,-4-1 0 0,-4-1 128 0,5-2-128 0,4 3 0 0,1 1 0 15,2-2 0-15,0 4 0 16,0-2 0-16,-2 1 0 0,0 1 0 0,-3 0 0 16,3 1 176-16,-1 1-16 0,2-4 0 0,0 2 0 15,2 1 48-15,-2 1 16 0,2 1 0 0,-4 0 0 16,0 1-64-16,-2-2-16 0,0-2 0 0,-1 0 0 15,-1-2 0-15,-1 1 0 0,0-1 0 0,0 4 0 0,1-2-144 16,-3 3 192-16,-2-1-192 0,1 0 192 16,1 3-192-16,1 0 0 0,-1-1 0 0,0-2 128 0,0 4 32 15,3-3 0-15,2 1 0 0,1-4 0 0,2 1 128 16,-1 2 32-16,2-5 0 0,-1-1 0 0,-1-1-320 0,0 2 0 16,2-2 128-16,0 0-128 0,2-4 128 0,-2 1-128 15,0 0 192-15,0 3-192 0,2 3 0 0,-2-1 0 16,0 2 0-16,-6 1 0 0,-2-1 272 0,-4 0-48 15,-2 1-16-15,0-3 0 0,-2 2-208 0,-2-1 0 16,-2-3 0-16,2 0 0 0,-1 0 128 0,1-1-128 0,2 1 0 16,-1-4 0-16,0-2 0 0,-1-1 0 15,-1-3 0-15,0-1 0 0,-2 1 0 0,0-3 0 0,-2-1 0 0,-2 2 0 16,0-2 0-16,-4-1 0 16,2 3 0-16,-3-3 0 0,-3 1 0 0,-4 0 0 15,-3-2 0-15,-4-2 0 16,-4 2-704-16,-6-3-256 0,-6 2-32 0,-7-3-13664 0,-6 2-2752 0</inkml:trace>
  <inkml:trace contextRef="#ctx0" brushRef="#br0" timeOffset="71334.03">24464 6512 35935 0,'-10'-1'3200'0,"0"1"-2560"0,4 1-512 0,1 1-128 0,1-2-192 0,-4 1-64 0,-7 2-16 15,-10-1 0-15,-7 2 272 0,-5 2-128 0,-4 0 128 16,4 1 0-16,7-1-128 0,3 1 128 0,4 3 0 0,4 3 0 0,5-1 0 0,6 3 144 0,2 1 16 0,3 0 0 0,3 0 528 0,4 3 96 16,2-1 32-16,4 2 0 0,2-2-240 0,3-2-64 15,6 3 0-15,1-3 0 0,6-2-304 0,-1 1-64 16,4-6-16-16,0 0 0 0,1-3-128 0,0-2 0 31,0-2 0-31,-2-2 0 0,-3 0 0 0,-1-2 0 0,-3-2-144 16,0 2 144-16,-5-2 0 0,0-2 0 0,-4 0 0 15,-3-3 144-15,1 2-144 0,-4-3 0 0,0-3 144 16,-3-1-144-16,-3 1 320 0,-1-3-16 0,-3 0 0 0,-3-3 0 16,-1 1-48-16,-5 1 0 0,-2-2 0 0,-2 3 0 15,-1-3 32-15,-2 6 0 0,0 2 0 0,-4 1 0 16,-3 2-32-16,-3 3 0 0,-3 4 0 0,0 1 0 15,0 0 208-15,3 4 48 0,-1 2 0 0,3 0 0 16,4 4-320-16,2 0-48 0,1 5-16 0,0-3 0 16,4 4-128-16,2 0-176 0,0 1 48 0,5-1 0 15,0 2-624-15,4 1-112 0,4-3-32 16,5 2-12336-16,4 0-2464 0</inkml:trace>
  <inkml:trace contextRef="#ctx0" brushRef="#br0" timeOffset="72044.93">25924 7273 34095 0,'-1'-9'3024'16,"1"2"-2416"-16,1 1-480 0,-1 6-128 0,0 0 0 0,2 0 0 0,-2-6 0 0,0-1 0 0,1-2-320 0,-2-1 32 0,-1 4 0 0,0 0 0 0,-1 0 288 0,0 3 0 0,-2 2-128 0,0 1 128 15,0 0 0 1,-3 1 0-16,1 4 176 0,-2-1-176 0,-2 2 656 0,-1 1 32 15,-2 4 0-15,-2-1 0 16,-2 6 0-16,-1 0 0 0,2 1 0 0,-1-1 0 0,2-2-192 0,4 0-48 0,1 1 0 0,3-5 0 16,5 2-176-16,0 1-32 0,3-6-16 15,3 4 0-15,-1-5-224 0,4 4 144 0,4-2-144 0,0 1 128 16,4 3-128-16,-2-5 0 0,4 3 0 0,-2-1 0 16,-1-1 0-16,0-2-144 0,-2-2 144 0,-1 0 0 15,-2-2 0-15,2 0 0 0,0-2 0 0,-1-2 0 16,0-1 0-16,-1-2 176 0,1-2-32 0,-2 0 0 0,1 1 112 0,-2-6 0 15,-1 2 16-15,0-3 0 0,-3 1 32 0,1 0 0 16,-2-2 0 0,-1-2 0-16,-1 1-32 0,-2-1 0 0,1 0 0 15,-3 0 0-15,0-3-16 0,-1 1-16 0,-2-1 0 16,0 3 0-16,-1 2 80 0,-2 2 32 0,1 3 0 0,-2 2 0 0,-3 2-32 0,-1 4 0 16,0-2 0-16,-2 6 0 0,2-2-160 0,0 2-32 15,0 0-128-15,1 0 192 16,2 3-192-16,-1-2 0 0,3-1 0 0,0 2 0 15,2-1 0-15,0 0 0 0,3-2 0 0,3 4 0 16,1-2-608-16,2 2-224 0,4 0-32 16,3 3-19536-16</inkml:trace>
  <inkml:trace contextRef="#ctx0" brushRef="#br0" timeOffset="72499.52">27200 7573 43311 0,'-1'-13'1920'0,"0"5"384"15,0 0-1840-15,-1 2-464 0,2 4 0 0,0 2 0 0,0 0-704 0,-1 0-224 0,-1 0-48 0,-2-4-16 0,-2 4-784 0,-4 1-144 0,-2 4-48 0,-4 1 0 16,-4 2 912-16,-3 0 176 0,-4 2 48 0,-4 3 0 0,-2-1 608 0,-4 2 224 0,-1 0-144 0,0 3 144 16,1 1 1472-16,4-2 384 0,1 4 80 0,5-4 16 15,4 3-512-15,4-1-96 0,3 1-32 0,2-3 0 16,3 1-928-16,3 0-192 0,3-4-48 15,4 0 0-15,2 0-144 0,6-3 0 0,2 2 0 16,6-5 0-16,3 2 128 0,4 0-128 0,3-3 192 0,2-2-64 16,1-3 96-16,6-1 16 0,2-1 0 0,1 1 0 0,1-4 80 15,2-2 0-15,-1-1 16 0,1-1 0 16,-3 0-80-16,-3 0 0 0,0-5-16 0,-6 4 0 16,-2-4-240-16,-2 0 0 0,-5-2 128 0,-1-4-128 0,-5 1 0 15,0-2-256-15,-5-5 48 0,-1 2-19680 16</inkml:trace>
  <inkml:trace contextRef="#ctx0" brushRef="#br0" timeOffset="74931.09">25846 8038 37775 0,'0'-6'3360'0,"0"-1"-2688"0,0 4-544 0,0 0-128 0,2-1 448 0,-2 2 64 0,0-4 16 0,0-4 0 0,0-2 160 0,-3-1 16 0,-1 3 16 0,-2 4 0 0,-4 2-96 0,-4 4-32 0,-4 4 0 0,-5 2 0 0,-2 4-80 0,-5 3 0 16,-6 3-16-16,-1 0 0 0,2 2-272 0,-4 4-48 16,2 3-16-16,-2 1 0 15,-2 5-160-15,2-1 0 0,5 1 144 0,4-3-144 16,5 3 192-16,6-5-48 0,2-1 0 0,10-5 0 0,3-2 112 0,4-6 0 15,3-2 16-15,5-1 0 0,6-5-96 0,6-2-32 16,5-4 0-16,2-7 0 16,5 2 32-16,0-6 0 0,1-2 0 0,2-2 0 0,-2 0-48 0,2 0-128 15,-1-5 192-15,-4 0-64 0,-2 2 32 0,-1-2 0 16,-2 0 0-16,-4 0 0 0,-3 1-160 0,-6 5 192 16,0 3-192-16,-4 0 192 0,0 0-192 0,-2-2 192 0,-2 3-192 0,-2 1 192 15,1 2 0-15,-3 3 0 16,0 2 0-16,-2 1 0 0,0 0-192 0,-1 1 0 15,0 2 0-15,-2 0 128 0,0 2-320 0,-1 1-64 16,-1 4 0-16,0-3-16 16,2 1-608-16,-1 2-112 0,-2 5-32 0,0 3 0 15,0 1-336-15,0 3-80 0</inkml:trace>
  <inkml:trace contextRef="#ctx0" brushRef="#br0" timeOffset="75375.89">27027 8633 19343 0,'-5'2'1728'0,"-1"-2"-1392"0,0 0-336 0,1 0 0 0,3 1 3216 0,-1 2 576 0,-1-3 112 0,-2 2 32 15,-1 2-2112-15,-4 0-416 0,-2-1-96 0,0 2-16 0,2-4-464 0,1-1-112 0,1 0-16 0,0-3 0 0,3-6-16 0,0-2-16 0,1-1 0 16,0-3 0-16,1-1 160 0,1-3 16 0,-1 1 16 0,-1-2 0 16,0-5-352-16,-1 2-80 15,1 0-16-15,-1 5 0 0,0 5-256 0,-1 1-160 0,0 6 192 0,-2 5-192 16,1 1 192-16,-2 3-64 0,0 7 0 0,-1 3-128 16,0 3 192-16,1 3-64 0,2 2 0 0,2 2-128 15,2-5 0-15,3 0 0 16,4 3 0-16,0-3 0 0,4-1 0 0,1 1 0 0,2-2 0 0,1-4 0 15,-1-2 0-15,2 0 0 0,2-4-128 0,1-3 128 16,0 0 0-16,0-3-144 0,-2-3 144 0,0-2-128 0,-2-1 128 16,-1-6 0-16,-3 0 0 0,-2-3 0 0,0-1 464 0,-3 0 32 15,0-2 0-15,-2-1 0 16,-2 2-112-16,1-1 0 16,-1 1-16-16,-1 1 0 0,1 1-368 0,-2 2 0 15,0 0 0-15,1 4 0 0,-1 2-1184 0,-1 5-160 16,0-2-16-16,-1 5-20128 0</inkml:trace>
  <inkml:trace contextRef="#ctx0" brushRef="#br0" timeOffset="75979.08">26028 9910 32255 0,'-4'-4'1424'0,"2"-2"304"0,1 2-1392 0,0-1-336 0,1 4 0 0,0 1 0 0,0-2 0 16,-2-1-240-16,1-1 48 0,-1 1 0 0,-2-3 976 0,-2 2 208 0,-3 1 32 0,0 0 16 0,-1 3-208 0,-1 0-64 0,-1 3 0 0,-2 0 0 15,0 3 96-15,-1 4 16 0,-1 0 0 0,1 2 0 0,0 4-352 0,1 0-64 0,3 3-16 0,0-3 0 16,5 3-192-16,0-6-64 0,3 2 0 0,2-3 0 16,3-2-192-16,3 0 0 0,4-1 128 0,1-2-128 15,1-1 0-15,5-3 0 0,5-2 0 0,8-1 0 16,4-4 0-16,4-2 0 0,3-1 0 0,3-6 0 0,1 1 0 16,0-4 128-16,0-3-128 0,-5 0 0 0,-2-2 0 15,-8-2 144-15,-4-1-144 0,-5 1 128 0,-5 1 128 16,-7 2 0-16,-4 2 16 0,-6-2 0 15,-7-1 176-15,-5 2 16 0,-3 2 16 0,-8-1 0 0,-3 3 112 0,-4 5 32 16,-2 2 0-16,-3 6 0 0,-4 4-160 0,-1 0-16 16,-1 4-16-16,1 0 0 0,5 4-176 0,4 0-16 15,4 1-16-15,7 1 0 0,3 2-224 0,7-2-192 16,5 1 48-16,4 0 0 16,4 2-848-16,7-3-160 15,4 2-48-15,5-2-13136 0,4-2-2624 0</inkml:trace>
  <inkml:trace contextRef="#ctx0" brushRef="#br0" timeOffset="76290.62">26956 10046 35935 0,'0'-4'3200'0,"0"1"-2560"15,0 0-512-15,0 3-128 0,0 0 1136 0,0-4 208 16,-2 2 32-16,0-4 16 0,-1-1-656 0,-2 0-128 0,-3-2-32 0,-1 6 0 0,-2-2-64 16,0 4-32-16,-1 2 0 0,-2 4 0 15,0 1-16-15,-1 1 0 16,-1 6 0-16,0-1 0 0,0 4-16 0,0 3 0 0,1-1 0 0,0 2 0 0,2 2-240 0,3-3-48 16,1-1-16-16,4-2 0 15,3 1-144-15,3-5 0 0,4 0 0 0,3-2 0 16,3-4 0-16,3 1-176 0,6-4 176 0,4-5-192 31,1-2-320-31,3-3-80 0,3-2-16 0,-1-7 0 0,0-3-592 0,-4 0-112 0</inkml:trace>
  <inkml:trace contextRef="#ctx0" brushRef="#br0" timeOffset="76779.78">25067 9252 18431 0,'-3'0'1632'0,"0"0"-1312"15,1 3-320-15,2 0 0 0,1-2 3840 0,0 2 704 0,3-1 144 0,-2 5 32 0,3 0-2896 0,3 5-576 16,0 1-112-16,1-1-32 16,-2 0-288-16,1-2-64 0,-4 0-16 0,-2-1 0 15,-2-2-384-15,-2 2-80 0,-1 1-16 0,-2-1 0 16,-1 0-48-16,-3 4-16 0,1-2 0 0,-2 4 0 0,1 0-32 0,0 2-16 16,3 4 0-1,4 1 0-15,1 2-144 0,2 3 0 0,3-2 0 16,3 1 128-16,4-2-128 0,3-1 0 0,4-4 0 0,4 0 0 0,2-5 0 0,3-3 0 15,0-4-144-15,1-1 144 0,-2-6 0 0,-4-2-128 0,-1-3 128 16,-4-4 0-16,-2-1 0 0,-5-2 0 0,-1-4 0 16,-6 0 0-16,-3-2 0 15,-5 1 192-15,-3-4-48 0,-6 1-16 0,-3-1 272 0,1 4 48 0,1 2 16 0,-7-1 0 16,-6-6 48-16,-5 0 0 0,-2 1 0 0,-1-2 0 16,-1 1-192-16,0 2-48 0,4 5 0 0,1 4 0 15,1 6-272-15,4 4 0 0,1 5 0 0,2-2 0 31,4 6-624-31,3-2-176 0,1 0-32 0,2 0-20096 0</inkml:trace>
  <inkml:trace contextRef="#ctx0" brushRef="#br0" timeOffset="77283.59">23682 8675 23039 0,'-7'-8'1024'0,"1"2"192"0,0 0-960 0,2 3-256 0,1 2 0 0,1 1 0 0,0-2 2080 15,-3 2 368-15,-3-4 80 0,-1 0 16 0,0 2-144 0,-1-2-32 0,1 2 0 0,3 2 0 0,1 3-1408 0,2 3-272 0,2 7-64 0,2 0-16 0,2 5-352 0,2 4-64 0,4 6 0 16,-1 1-16-16,3-1-176 0,3-2 160 0,1 0-160 0,1-1 160 16,2-3-160-16,0-1 0 0,0-1 0 0,1-5-176 15,1-2-160-15,-3 0-48 0,1-7 0 0,0-2 0 16,-2-4 128-16,0 0 32 0,-3-4 0 0,1-2 0 0,-2 0 224 15,-2-4 0-15,-1-1 0 0,-3-1 0 0,-1 0 144 0,-2-3 128 16,-3 2 32-16,-3-3 0 0,-1 3 144 0,-2-2 16 16,0 2 16-16,-1 3 0 0,-1-1-80 0,0 3-16 15,-2 2 0-15,0 0 0 0,1 2-48 0,0 2-16 16,2-1 0-16,1 3 0 0,0 5-320 0,2-1 0 16,0 2 0-16,1-2 128 0,1 0-128 0,1 1 0 15,2-4-176-15,1 4 176 16,-1-4-448-16,1 1 16 0,0 1 0 0,-1-3 0 15,-1 0-528-15,0-3-128 0,-3 0 0 0,0 0-17792 0</inkml:trace>
  <inkml:trace contextRef="#ctx0" brushRef="#br0" timeOffset="77774.47">22887 8427 23951 0,'-12'0'1056'0,"3"-2"224"0,2 1-1024 0,3 1-256 0,3-3 0 0,1 3 0 15,0 0 1872-15,-1-4 320 0,-1 2 64 0,1-2 16 0,1 2-96 0,1 0-32 0,2 2 0 0,-1 0 0 0,3 4-1248 0,0 2-256 0,1 1-64 0,1 2 0 0,1 4-304 0,0-1-64 16,-1 4-16-16,1 3 0 0,0-2-192 0,0 4 0 16,-2-2 0-16,2 0 0 15,1-2-384-15,-1-3-32 0,-1-4 0 0,2 0 0 0,2-4 144 16,1 1 16-16,2-7 16 0,-1 0 0 0,1-7 48 0,-3 1 16 16,1-4 0-16,-3-2 0 0,-1-4 176 0,-5 0 256 15,0 0-64-15,-5-5-16 0,0 1 128 0,-5-1 16 0,-3 1 16 0,-3-2 0 16,-2 3-32-16,-2 1-16 15,-4 2 0-15,-4 2 0 0,-2 2 32 0,-4 2 16 16,-1 4 0-16,0 3 0 0,0 3-96 0,-3 0-32 0,-2 4 0 0,0 1 0 16,6 0-80-16,1 1-128 0,2 3 176 0,6-1-176 15,3 0 192-15,3 2-192 0,4 2 192 0,3 0-192 0,4-2 160 16,4 2-160-16,6-3 128 0,2-1-128 16,4 0 0-16,4-2 0 0,5 1 0 0,1-4 0 0,5 1 0 15,1-5 0-15,0 1 0 0,3-5-176 0,3-1-144 0,2-2-16 16,0 0-16-16,-1 0 0 31,1-1-736-31,-3 3-160 0</inkml:trace>
  <inkml:trace contextRef="#ctx0" brushRef="#br0" timeOffset="78522.78">23308 10312 28559 0,'-4'6'2544'0,"0"-1"-2032"0,3-1-512 16,1-3 0-16,0-1-144 0,0 2-128 0,-2 1-32 0,-1 1 0 0,1 2 304 0,-1-4 0 0,1-1-128 0,-1-2 128 0,2-1 768 16,0-4 192-16,-2-3 64 0,2-1 0 0,-1 0 704 0,-1-2 160 0,1-1 32 0,-2 0 0 0,1-2-736 0,-1 1-144 0,-1-1-16 0,-3 2-16 31,1 1-368-31,-3-3-64 0,-1 1 0 0,-2 2-16 0,1-1-208 0,0 6-32 15,-2 1-16-15,-1 6 0 0,2 3-304 16,-3 6 0-16,-1 7 0 0,3 3 0 0,-1 3 0 0,1 1-176 16,4 5 0-16,0-5 0 0,5 4 0 0,2-4 0 0,4 0 0 0,3 1 0 0,4-2 176 15,3 0 0-15,4-2 0 0,5 1 0 0,1-5 0 16,3-2 0 0,3-2 0-16,1-3-128 0,2-3 128 0,-2-2-128 0,1-7 128 0,-2-1-128 15,1-4 128-15,-3-2 0 16,-1-3 0-16,-7 0-128 0,-2-2 256 0,-7-1 48 15,-3-4 16-15,-7 2 0 0,-7-1 48 0,-6 1 16 0,-8 1 0 0,-5 1 0 0,-8 3 128 0,-6-2 16 32,-5 1 16-32,-3 2 0 0,1 3 128 0,-3 6 32 15,0 0 0-15,2 6 0 0,7 4-32 0,5 2 0 16,6 3 0-16,7 0 0 0,5 1-352 0,9-2-64 16,6 1 0-16,6 1-128 0,7-5 0 0,5 2 0 15,6 0 0-15,7-1 0 0,5 1-256 16,6-4-64-16,7-2-16 0,6-2 0 15,4 2-368-15,4-4-80 0,3-3-16 0,-2-3 0 16,-3-1-160-16,-3-3-16 0</inkml:trace>
  <inkml:trace contextRef="#ctx0" brushRef="#br0" timeOffset="79043.77">23993 12151 43311 0,'-20'16'3840'0,"4"-4"-3072"16,7-5-608-16,6-2-160 0,1-3 128 0,-3 4-128 0,-6 9 192 0,-6 2-64 0,-2 5 48 0,5-1 0 0,6-5 0 0,8-6 0 0,9-7-304 0,6-7-64 15,7-11-16-15,5-7-12816 16,8-10-2560-16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6:08:21.927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33031 3163 19343 0,'0'-2'1728'16,"0"-1"-1392"-16,0 3-336 0,0 0 0 0,0 3 368 0,0-3 0 0,1 0 0 0,-1 0 0 0,0 2-368 0,0-2 0 0,0 1 0 0,0-1 0 15,0 0 0-15,0 0 0 0,0 0 0 0,0 0 0 0,0 0 0 0,0 0 0 0,-14 16 0 0,11-13 0 16,-1-3 144-16,0 0 64 0,-1 0 16 0,-1 0 0 15,0 0 672-15,-3-3 128 0,-1 2 16 0,-2 1 16 16,-3 0-288-16,0-2-64 0,-2 2-16 0,-20 3 496 16,17 0-736-16,0-1 0 0,1-2 0 0,-1 4-256 15,-1-2-64-15,0 5-128 0,-1-4 192 0,0 4-192 16,-1-1 0-16,-2 0 0 0,1 0 0 16,0 0 0-16,-1-2 0 0,-1 2 0 0,0-2 0 15,-1-2 0-15,-1 2 0 0,-2 0 0 0,-2-2 0 0,-1 1 208 16,-3-2 112-16,-1 1 0 0,-1 0 16 0,4 0 96 0,-2-2 16 15,0 0 0-15,0 3 0 0,2-3 96 0,-1 1 32 16,3 1 0-16,0 1 0 0,1 1-48 16,0-2 0-16,-1 2 0 0,0-3 0 0,-2 4-272 0,1-4-48 15,-1 2-16-15,1-1 0 0,2 2-192 0,-1-4 0 16,-1 0 0-16,0 0 0 0,1 2 0 0,1-2 0 16,2 1 0-16,-1-1 0 0,2 0 0 0,0 0 0 15,0-1 0-15,-2 1 0 0,-1-2 0 0,0-1 0 16,-1 2 0-16,0-4 0 0,1 1 0 0,-1 1 0 0,0-1 176 15,-1-2-176-15,0 3 0 0,0 0 0 0,1 0 0 0,-3-1-192 16,2 4 192-16,-2-3 0 0,-1 3 192 0,-1 0-192 16,-1 1 288-16,0-1-48 0,0 2-16 0,1-2 0 15,3 2-224-15,-1-2 0 0,2 2 0 0,-1-2 0 16,5 0 0-16,-2 0 0 0,0 0 0 0,0-2 0 16,-2 0 0-16,-1-1 0 0,-2 0 0 0,-1 0 0 15,0-4 0-15,1 1 0 0,-1-2 0 0,0 0 0 16,-1-1 0-16,1 0 0 0,2 0 0 0,3 1 0 15,3 2 176-15,1 0-16 0,0 2 0 0,0-2 0 16,0 4 80-16,-2-2 16 0,-1 2 0 0,-3 2 0 0,-1-3-256 16,-1 2 0-16,2 1 0 0,0 0 0 0,2-3 0 15,0 3 0-15,2 0 0 0,2-2 0 0,3 2 0 0,0 0 0 16,-1-1 0-16,2 1 0 16,-2-3 0-16,1 2 0 0,0 1 0 0,0-3 0 15,-1 1 0-15,1 1 0 0,-1-2 0 0,0 3 0 0,0-2 0 0,1 1 0 16,1 1 0-16,-2 0 0 0,-3-3 0 0,-2 3 0 15,-1 0 0-15,0 0 0 0,-3 3 0 0,0-3 0 0,-1 3 0 16,2 0 0-16,-1 0 0 0,1 0 0 16,-1 1 0-16,2-1 0 0,0 1 0 0,2 1-128 0,1-1 128 15,0-2 0-15,4-1 0 0,1 2 0 0,0-3 0 0,1 0 0 16,0-3 0-16,1 2 0 0,-1-1 0 0,0 2 0 16,0-4 0-16,1 2 0 15,-2-1 0-15,-1 2 0 0,0-2 0 0,0 1 0 16,0 1 128-16,-1 1-128 0,-2 0 192 0,-2 0 0 15,3 0 0-15,-3 0 0 0,4 1-192 0,-3 1 144 16,2 1-144-16,-1-3 128 0,1 1-128 0,-2 2 0 16,3-3-192-16,-2 0 192 0,1 0 0 0,-2 0 0 15,1 0 0-15,-1 0 0 0,-1 0 0 0,1 0 0 0,2 0 0 16,-3-3 0-16,-2 2 0 0,-3-2 0 16,4 3 0-16,-3-3 192 0,-2 0-192 0,-3 2 0 0,0-2 0 0,-1 0 0 0,0-2 0 0,1 4-176 15,5-4 176-15,-1 3-128 0,0-3 128 0,0 2 128 16,4 2-128-16,-3-4 176 15,-3 3-176-15,-3-3 0 0,-2 4 0 0,-2-4 0 0,2 4 0 0,0-1 0 16,-3 2-192-16,-2-3 192 16,-3 3 0-16,-1-1 0 0,4 1 0 0,-2-3 0 0,-2 2 0 0,4-1 0 15,4 2 0-15,-5-3 0 0,-2 2-128 0,-5-4 128 16,0 1 0-16,1 1 0 0,-1-2 0 0,-1 1 0 0,-2 0 0 16,2 2 0-16,0 0-304 0,-4-2 64 15,-3 2 16-15,-4 0 0 0,-2-2 224 0,-3 4 0 0,-2 1 0 16,6 2 0-1,6-3 0-15,-4 0 0 0,-4 0 0 0,-2 2 0 0,8-2 0 16,-1 0 0-16,-5 2 144 0,-2-2-144 0,1-2 0 0,2 0 0 16,-1-1 0-16,1 2 0 0,0 1 0 15,-3 0 0-15,-2-2 0 0,2-2 0 0,3 0 0 0,-2 2 0 0,2-2 0 0,-2 2 0 16,0 2 0-16,-1-4 0 16,3-1 0-16,-1 0 0 0,3 0 304 0,0 1 16 15,0 1 0-15,-1 0 0 0,1 3-320 0,-1-4 0 16,2-1 0-16,3 2 0 0,-1-1 0 0,2 2 0 15,0 2 0-15,-1 0 0 0,-2-2 0 0,1 0 0 16,-1-2 0-16,5 2 0 0,2-1 0 0,-4 2 0 0,-2 1 0 0,-4 0 0 16,-2 0-272-16,1-5-64 15,2 1-16-15,5 1 0 0,3-1 352 0,0 1-144 0,-5 1 144 0,1 1 0 0,0-4 0 0,2 1 0 16,1-2 0-16,2 2 0 16,1 0 0-16,0 2 0 0,-2 2 128 0,0-4-128 0,-2 4 0 0,1-5 0 15,3 2 0-15,1-1 0 0,2 0 0 0,0 2 0 16,0-1 0-16,-2 2 0 15,-4 1 0-15,2-2 0 0,1 2 0 0,3-4 0 16,1 4 0-16,1-3 0 0,0 3 0 0,-2 0 0 0,2 4 0 0,0-1 0 0,-3 0 0 16,2 0 0-1,4-3 0-15,2 1 0 0,0 0 0 0,0 3 0 0,3 0 0 0,-2-1 0 0,0 6 0 0,-1-3 0 16,2 4 0-16,0-4 0 0,3 0 0 0,1-2 0 16,1 2 0-16,2 0 0 15,0-2 0-15,1 2 0 0,1 1 0 0,-1-1 0 0,-2 0 0 0,0 0 0 16,2-2 0-16,1 1 0 15,2-4 0-15,0 1 0 0,1-2 0 16,1 0 0-16,2 0 0 0,1 0 0 0,2 0 0 0,-1 0 0 16,1 2 144-16,1-1-144 0,2 3 176 0,-1-4-48 15,2 1-128-15,1 1 192 0,2 1 0 0,1-2-16 0,3 2 0 0,1-3 0 0,0 2-176 0,-2-1 0 32,4 2 0-32,-3 0 0 0,1 0 0 0,2-1 0 15,-1 2 0-15,2-3 0 0,3 2-320 0,1-1 64 16,-3 2 16-16,1-2 0 15,3 2-1392-15,-1-1-288 0,2 0-48 0,0 0-16 16</inkml:trace>
  <inkml:trace contextRef="#ctx0" brushRef="#br0" timeOffset="977.26">18724 3015 18431 0,'1'-19'1632'0,"-1"4"-1312"16,0 4-320-16,1 2 0 0,-1 3 2272 0,0 4 384 0,0-2 80 0,0-2 16 0,-1-1-736 0,-1-6-144 0,-2 3-16 0,-2 2-16 0,-2 1-1072 0,-2 5-192 0,1 2-64 0,-4 2 0 0,0 5-512 0,-2-4-320 16,-1 3 32-16,-2 3 16 0,3-1-512 0,-2 3-112 0,-1-1 0 0,-1 3-16 15,1 2 336-15,-2 1 80 0,-1 3 16 0,0 0 0 16,2 2 240-16,1 2 48 0,2 0 16 0,-3 4 0 16,3 3 320-16,0 1 64 0,1 0 16 0,3 1 0 0,2-3 912 0,4-1 176 15,2-2 32-15,3-1 16 0,2-6-496 0,3 0-96 16,1-3-32-16,2-4 0 0,2-2-352 0,3-1-80 15,2-3-16-15,3-2 0 0,1-2-32 0,5-4 0 16,1-2 0-16,4-2 0 0,0-4-256 0,2-2 0 0,1-4 0 16,-2 0 0-16,1-5 0 0,-3-2 0 0,-1-3 0 15,-6-1 0-15,-3-1 0 0,-4 2 0 0,-3 3 0 0,-2-3 0 16,-2 2 0-16,-2-5 0 0,-3 5 0 16,-1-2 0-16,-2 0 320 0,-1-2-64 0,-2 4 0 15,-2 0 0-15,1 2-64 0,-3 0 0 0,0-1-16 16,-2 2 0-16,0 5-176 0,-1-2 0 15,-2 4 144-15,-1-1-144 0,1 2 0 0,-1 3 0 0,-1 1 0 0,0 3 0 16,0 2 0-16,-1 4 0 0,0 0-128 0,0 4 128 0,-2 2 0 16,2 3-160-16,-2 1 160 0,2 3 0 0,0 3 0 0,-1 3 0 15,2 3 0-15,-1 3 0 16,2 0 0-16,2 1-128 0,2 2 128 0,2 1 0 16,3-1 0-16,2 0 0 0,4 3 0 0,2-1 0 15,3 3 0-15,4-3-128 0,1 2 128 0,2-1 0 0,3-5 0 0,0-2 0 16,2-2-128-16,1-6 128 0,-1-2 0 0,1-2 0 0,0-2-128 15,-1-4 128-15,0 0 0 16,1-3 0-16,0-3 0 0,1-3 0 0,1-1 0 0,-1-5-160 0,0 0 160 16,-2-5-128-16,1-3 128 0,-2-3 144 0,-2-5-16 15,-1 0-128-15,-3 0 272 0,-4-1-48 0,-1 0-16 16,-3 1 0-16,-2 0-80 0,-3-1 0 0,-2-1-128 16,-4 4 192-16,0 2-64 0,-2 3-128 0,0 6 176 0,-2 1-176 15,-1 3 144-15,-2 5-144 0,-3-2 0 0,-3 7 144 16,0 1-16-16,-2 3 0 0,-2 4 0 0,2 2 0 15,3 2-128-15,-4 2-176 0,-4 9 48 0,1-1 0 16,1 0 128-16,3-2 0 0,4 0-144 0,6-1 144 16,4-2 0-16,4-5 0 0,4 0 0 0,4-4 0 0,2-2-128 15,3 0 128 1,1-1 0-16,3-5 0 0,2 2-160 0,2-4 160 16,1-4-208-16,0 2 80 0,1-2 128 0,2-2 0 0,0-1 0 15,0-1 0-15,-2 0 192 0,-1-3-16 0,2 4-16 16,-3-3 0-16,-1-2-160 0,-1 2 0 0,-2 1 0 0,0-1 0 15,-2 0 0-15,-1-1 192 0,-2 0-192 16,1-1 192-16,-4 0-192 0,-1-1 0 0,-1 1 0 0,-1-5 128 16,-1-1-128-16,-2 2 128 0,-1-3-128 0,1 3 128 0,-2 3-128 0,0 1 128 15,-1 3-128-15,-1 2 128 16,1 6 0-16,-1-1-128 0,-1 4 192 0,0 2-64 0,-2 2-128 0,0 0 0 16,0 4 0-16,0-1 128 0,2 2-128 0,-1 0-192 15,3-4 32-15,1 6-13008 16,0-1-2592-16</inkml:trace>
  <inkml:trace contextRef="#ctx0" brushRef="#br0" timeOffset="2213.71">33166 2896 39615 0,'-8'-7'3520'0,"2"0"-2816"15,3 4-560-15,2 0-144 0,1 3 0 0,-1 0 0 0,-3-4 0 0,-2-2 0 0,-3-4 384 0,0 4 80 0,-4-2 32 0,-2 6 0 0,1 4-240 0,-4 6-32 16,-2 5-16-16,-1 4 0 0,-2 5-208 0,-3 9 0 0,-4 4 0 0,-1 5 0 15,-3 7 0-15,-2-1 0 0,0 4 0 0,1-6 0 16,3 1 0-16,4-7 0 0,1-3 0 0,4-3-160 16,5-5 160-16,3-2 0 0,5-5 0 0,4-4 0 15,5-2 0-15,3-1 176 0,4-2-48 0,7-2 0 0,4-3 128 16,6-2 32-16,6-4 0 0,6-3 0 0,4-2-16 16,3-4 0-16,4-4 0 0,-2 0 0 15,2-4-144-15,1 1-128 0,-1-1 144 0,-5-2-144 0,-8 1 192 16,-3-5-48-16,-4-3-16 0,-5-2 0 0,-3-3 96 0,-3 3 16 15,-5-1 0-15,-5 3 0 0,-3-1 64 0,-5 4 16 16,-3 2 0-16,-4 1 0 16,-4 4-96-16,-3 3-16 0,-4 3 0 0,-5 5 0 15,-3 4-208-15,-4 1 0 0,-5 1 0 0,-1 8 0 0,2 1 0 0,3 5 0 16,1 2-144-16,4 4 144 0,4-4 0 0,4 4 0 16,5-2 0-16,4 1 0 0,4 1 0 0,4-1 0 15,4-2-128-15,4 1 128 16,2-2-496-16,4 2-48 0,4-7-16 0,-1 0 0 15,5 1 112-15,1-6 0 0,4-1 16 0,-1-2 0 0,3-2 272 0,-1-2 160 0,1 0-192 0,-1-3 192 16,-2-1 0-16,-2-2 0 16,0-3 0-16,-6-1 0 0,-1 0 0 0,-5-1 304 0,-1-2-48 0,-2 0 0 15,-3-3 128-15,-2 0 0 0,-2 0 16 0,-2-1 0 16,-1-1-128-16,-3 2-16 16,0-2-16-16,-3-1 0 0,0 0-400 0,-1 0-80 15,0-3-16-15,0 3 0 0,1 1-224 0,-1-2-48 0,2 1-16 0,1-2 0 0,1 1 224 0,1 4 32 16,2 0 16-16,-1 4 0 0,1 2 272 0,0 4-160 15,0 2 160 1,-3 5-128-16,2 3 128 0,-2 5 0 0,-2 3 0 0,-3 4 0 16,0 3 0-16,-3 4-128 0,-3 4 128 0,-1 2 0 0,0-1 0 0,2-3 0 15,2-1 0-15,1 0 0 0,3 2 0 0,1-1 0 16,4 0 0-16,2-5 128 16,5 1 0-16,3-2 16 0,3-4 0 0,1-1 0 15,3-6-144-15,3 0 0 0,-1-4 0 0,3-4 0 16,0-2 0-16,1-4 0 0,1-3 0 0,2 0 128 0,1-7 160 0,1-3 32 31,-2-1 0-31,1-5 0 0,0-1 240 0,1-1 48 0,1-1 16 0,0-2 0 0,3-3 0 0,-1 3 0 16,-2-2 0-16,-2 4 0 0,-2 4-176 0,-3 4-16 0,-3 4-16 0,-2 4 0 15,-3 3-224-15,-3 3-64 0,-1 1 0 0,-2 3 0 16,-1 2-336-16,-2 2-80 0,-1 3-16 0,-2 1 0 31,0 3-1136-31,-1 1-224 0</inkml:trace>
  <inkml:trace contextRef="#ctx0" brushRef="#br0" timeOffset="3732.61">18937 17649 41471 0,'-3'-10'3680'0,"-1"0"-2944"0,2 1-592 0,-1 3-144 0,2 0-192 0,-1-4-64 0,-2-6 0 0,-3-9-16 0,-3-10-5104 0,-4 0-1024 0,-1-6-208 0,0 6-48 16,1 4 3584-16,-3 5 720 0,3 1 144 0,-1 6 32 15,0 3 2176-15,3 3 656 0,-1 2 32 0,2 1 0 0,-1 4 2464 0,-1 0 496 16,1 2 112-16,-2 2 16 0,0 2-240 0,-2-2-32 15,-1 2-16-15,0 2 0 0,1 0-1904 0,0 1-384 0,1 0-80 0,-2 1-16 16,0 1-480-16,-2-1-112 0,2 2 0 16,-2 4-16-16,-1 0-256 0,1 5-48 0,0 3-16 0,-1 2 0 15,3 0-176-15,0 4 0 16,2 1-160-16,2 0 160 0,3 2-128 0,4 0 128 16,3 2 0-16,3-3-144 0,5 1 144 0,4-1-208 15,5-1 80-15,5-2 128 0,3-2 0 0,4-1 0 0,3-2 0 0,2-4 0 16,2-2 0-16,1 0 0 0,4-5 0 0,1-5 0 0,0-2 0 15,1-5 0-15,0-2 144 0,-2-3-144 16,1-2 240-16,-1-7-32 0,-4 1 0 0,-2-2 0 16,-2 1-16-16,-2-7 0 0,0-2 0 15,-5-3 0-15,-2-1-192 0,-2 0 144 0,-4 1-144 0,-4-1 128 0,-3-3-128 0,-3 4 0 16,0 3 144-16,-4 2-144 16,1 3 288-16,-4 5-16 0,-1 3 0 0,-3 5 0 15,-3 3-80-15,-3 4-32 0,-2 3 0 0,-3 3 0 16,-2 4-160-16,-3 3 0 0,0 6 0 0,-2 5-176 15,-1 4-144-15,-2 1-16 0,0 5-16 0,1 2 0 0,1 2 352 0,3-2 0 16,3-4-144-16,3 0 144 0,2 5 0 0,2-6 0 16,4 1 0-16,3-3 0 0,2-2 0 15,2-1 0-15,4-5 0 0,1-2 0 16,4-3 0-16,3-6-240 0,3-1 32 0,0-6 0 0,5-4 48 0,2-2 16 0,4-6 0 0,1-4 0 16,1 0 144-16,0-7 0 0,0 1 0 0,2-5 0 15,-1-3 0-15,-1-3 0 16,-2 1-128-16,-1-3 128 0,-5 1 0 0,-2 1-160 15,-4-1 160-15,-2 2 0 0,-3 3 0 0,-3-2 0 16,-3 5 0-16,-2 4 0 0,-4 1 0 0,-2 5 0 16,-4 4 0-16,-2 2 0 0,-3 1 0 0,-3 3 176 15,-5 5-176-15,-3 1 160 0,-2 3-16 0,-4 6 0 16,-3 1 0-16,-1 6 0 0,3-1-144 0,-2 1 0 16,1 1 0-16,3 2 0 0,4-1 0 0,2 2 0 15,5-1 0-15,4-1 0 0,4 1 0 0,2-3 0 16,5 0-144-16,2-1 144 0,3-2 0 0,1 0-192 0,3-3 192 0,2-2-160 0,3 2 16 0,2-4 0 15,0 0 0-15,2-4 0 0,3 0 144 0,2-6 0 16,2 1 128 0,2-3-128-16,2-3 304 0,-2-1-16 0,2 0 0 15,-1-2 0-15,-1-1-80 0,-1-1-16 0,-1 1 0 0,-1 2 0 0,-3-1-320 0,-3-1-80 16,-2 1-16 0,-1 0 0-16,-3 2-32 0,-4-3-16 0,0 1 0 0,-5 2 0 0,0-2 32 0,-4 2 16 15,-4 0 0-15,-2 0 0 0,-4 1 224 0,-3 3 256 0,-3-1-48 16,-3 2-16-1,-2 4 16-15,-4 1 0 0,1 3 0 0,-2 7 0 16,0 5-208-16,0 1 0 0,-2 3 0 0,3 3 0 16,3 4 256-16,2-1-32 0,1 4-16 0,3 2 0 15,0 4 16-15,2-3 0 0,1 3 0 0,5-3 0 0,0-1 128 0,4 0 32 16,3-3 0-16,4-2 0 0,2-4 128 0,3-3 16 16,3-6 16-16,5 0 0 0,5-3-288 0,4-5-48 15,7-2-16-15,7-5 0 16,8-6-992-16,8-8-208 0</inkml:trace>
  <inkml:trace contextRef="#ctx0" brushRef="#br0" timeOffset="5270.91">32879 17411 37775 0,'-9'-6'3360'0,"2"-4"-2688"0,2 4-544 16,2 0-128-16,2 2-1568 0,-3-1-352 0,-2-5-64 0,-5-6 0 0,-3-9 1264 0,-1-1 256 0,4-5 48 0,1 3 16 0,5-2 2784 0,3 6 560 15,3-1 128-15,3 3 0 0,2 2-2048 0,2 2-432 0,-1 5-80 16,2 3 0-16,-1 1-352 0,0 6-160 0,-2-1 160 0,-2 5-160 0,-2 4 304 15,-2 5-48-15,-4 2 0 0,-3 8 0 16,-4 2-112-16,-4 9-16 0,-4 1-128 0,-3 3 192 16,-3 3-64-16,-3 3-128 0,-2-4 176 0,-1 5-176 0,1-1 192 0,0 1-64 15,3-2 0-15,4-4-128 0,7-4 0 0,6-4 0 16,7-3 0-16,5-3 0 16,8-3 0-16,5-4 0 0,6-4 0 0,5-3 0 0,2-1-160 15,6-7 16-15,5-4 0 0,3-2 0 0,3-3 144 16,-1-5 0-16,1 0 128 0,-1-5-128 0,1-1 224 0,-1-2-32 15,1-5 0-15,-3-2 0 0,0 0 128 16,-2-6 0-16,-3-2 16 0,-5-1 0 0,-4-1-16 0,-4-2-16 16,-7 3 0-16,-8-3 0 0,-4 3-96 0,-7 1-16 15,-4 7 0-15,-6 6 0 0,-4 5 144 0,-5 3 32 16,-5 4 0-16,-4 4 0 0,-2 2-368 0,-6 6 144 16,-7 1-144-16,-1 5 0 0,3 4 0 0,-1 3-320 15,2 3 32-15,1 1 16 0,4 3 272 0,3 0 0 16,5 1-128-16,4 1 128 0,5-4-192 0,4 2 0 15,5-1 16-15,2 1 0 0,6 1-176 0,1-3-32 0,5 2-16 0,4-2 0 16,4 5 16-16,5-5 0 0,4 4 0 0,2-2 0 0,6-1 192 0,1-3 64 16,2-3 0-16,0 0 0 0,3-2 128 0,-1-4 0 31,0 0 0-31,1-5 0 0,-2-2 0 0,-1 0 192 0,-4-2-32 0,-4-2-16 0,-2-1-144 0,-4 0 0 16,-4-4 0-1,-3-1-176-15,-1 2 336 0,-3-5 64 0,-1 0 16 0,-4-2 0 16,-1-2-112-16,-2-4 0 0,-3 1-128 0,-2-2 192 0,0-3-64 0,-3-1-128 15,-1-1 176-15,-1 1-176 0,-2-3 288 0,-1 5-48 16,-2 4-16-16,-3 1 0 0,0 7-48 0,1 4-16 16,1 2 0-16,0 6 0 15,0 4-160-15,2 2-224 0,0 4 48 0,1 2 16 16,3 4 32-16,1 3 0 0,1 0 0 0,1 3 0 0,2 0-128 0,2 0-32 0,0 1 0 0,3 1 0 16,-1 0 128-16,3-2 32 0,1 0 0 0,2-3 0 15,2-1 128-15,1-3 144 16,1 1-16-16,2-6-128 0,0 0 320 0,2-4-64 0,1 1 0 0,3-5 0 31,1-4-256-31,3-2 128 0,-1-1-128 0,4-3 0 0,1 0 0 16,0-2-256-16,-1-4 32 0,1-1 0 0,-2 1-32 0,-2-2 0 0,0-1 0 15,-2 1 0-15,-2 0 128 0,-4 0 128 16,-2 0-208-16,-4 0 80 0,0 1 128 0,-4 2 144 16,-2 0-16-16,-3 5-128 0,-3-2 448 0,-2 4-32 0,-3-1 0 0,-1 4 0 15,0 0-32-15,-2-1-16 16,-2 4 0-16,-1 0 0 0,-1 0-208 0,-3 2-32 15,1 0-128-15,0 1 192 0,4 0-192 0,0 0 0 16,3-2 0-16,3 4 0 0,4-1 0 0,2-2 0 16,2 2 0-16,2 0 0 0,3 2-160 0,3-4 32 0,3 4 0 15,2-2 0-15,2 0-96 0,2 2-16 0,3-2 0 0,2 1 0 0,2-2 80 0,2 1 16 0,1-1 0 16,-1-1 0-16,2-1 144 16,0-1 0-16,0-1 0 0,1-4 0 0,-1-1 0 0,-1 0 0 0,-5-2 0 15,-2-2 0 1,-4 2 240-16,-2-2-32 0,-3 0 0 0,-5 1 0 15,-1 3 80-15,-5 0 16 0,-3 2 0 0,-5 4 0 16,-6 0-112-16,-4 4 0 0,-2 5-16 0,-3-2 0 0,-1 4-176 0,-3 3 0 16,-2-2 144-16,-2 4-144 15,-5 3 192-15,1-1-16 0,3-2-16 0,4 0 0 16,2 1 160-16,-1-4 16 0,4 2 16 0,1-1 0 16,3-2-64-16,4-1-16 0,0-1 0 0,5-4 0 15,0 0 0-15,5-2 0 0,1-1 0 0,3 0 0 0,1-3-272 16,3-2 0-16,1 2 0 0,1-4 0 0,2 2-576 15,1-2-192-15,3 0-16 0,-1-2-16 0,3 0-416 0,0 0-64 0,1-4-32 32</inkml:trace>
  <inkml:trace contextRef="#ctx0" brushRef="#br0" timeOffset="7001.15">32817 17140 38703 0,'2'-3'3440'0,"3"-1"-2752"0,1-1-560 16,-2 4-128-16,1-2-352 0,0 2-96 0,5-5-32 0,5 0 0 0,5-6 160 0,3 1 48 0,3 0 0 0,-1 0 0 0,-2 0-48 0,-2 1-16 0,-2 0 0 0,-2 0 0 0,-1-2-224 0,-3 2-32 16,-1 1-16-16,-3-4 0 0,-2 0 608 0,-2-3 256 0,-3-1 0 0,1-3-16 15,-2-2 16-15,0-4 0 0,-1-2 0 0,3-3 0 16,-1-1-96-16,2 1-16 0,2-5 0 0,-1 1 0 16,3-2 192-16,0 2 48 0,3 0 0 0,-1-3 0 0,1 4 208 15,1-1 48 1,-1-1 16-16,0 2 0 0,-1-3-192 0,-2-2-32 15,-2 1-16-15,-1-5 0 0,0 2-272 0,-3 0-144 0,-4 1 160 0,0 1-160 0,-1 1 0 0,-2-1-128 16,-1-2-16 0,-1-1 0-16,-2-3 144 0,1-4 176 0,-1-1-48 0,-1-4 0 0,1 4 32 0,1-1 0 15,0-2 0 1,0-1 0-16,0-1 32 0,2-2 0 0,0-2 0 0,0-2 0 0,2 1 0 0,0-3 0 16,2 9 0-16,-2-2 0 0,2 1 48 15,-1-4 16-15,2 2 0 0,0 0 0 0,-3-2-80 16,0 2-16-16,-1 2 0 0,-1 1 0 15,-1 1-32-15,-2-4 0 0,0 2 0 16,-2-1 0-16,1-1-128 0,-1-3 128 0,1 3-128 16,3-2 128-16,2 5 0 0,0-3 0 0,1 0 0 15,1-4 0-15,1 2 16 0,1-2 0 0,1-2 0 0,1 3 0 16,1-3 112-16,1 0 0 16,1 2 16-16,1-1 0 0,1 2-144 0,0 0-128 0,3 2 144 0,-2-1-144 15,1 2 448-15,-1 2-16 0,-1 1 0 0,1 1 0 0,-4-4-240 16,0 0-64-16,-1 0 0 0,-2-3 0 0,0 6-128 0,-1 0-256 15,-1-3 64-15,-1 0 16 0,2-5 176 16,0-1-208-16,2-3 80 0,0 1 128 0,3 3-192 16,1-1 192-16,1-1-192 0,1-1 192 0,3 0 0 0,-1-1 0 15,1 0 0-15,0 0 0 0,-2 3 0 0,1 2 0 16,1-3 0-16,-3 3 0 0,1 0 240 0,-2 0-48 16,0 1 0-16,-1 0 0 0,-2 4 32 0,-2 1 0 15,0-2 0-15,-1 2 0 0,-1-2-96 0,0-1 0 16,-1-2-128-16,-1 0 192 0,-1 3-192 0,0-5 0 0,-1 4 128 15,0-1-128-15,0 2 0 0,2 0 0 0,-2-1 0 16,2-2 0-16,1 0 0 0,2 0 0 0,0 0 0 16,1-3 0-16,1 3 0 0,1 2 0 0,1 1 0 0,-1 0 0 15,1-4 0-15,-2 0 0 0,1 4 0 0,-1 0 0 16,0 3 0-16,-1-2 0 0,1 4 0 0,-2-5 0 16,2 4 0-16,0-1 176 0,1-2-48 0,-1 4-128 15,2 3 240-15,-2 1-64 0,2-3-16 0,-2 0 0 16,2 2-32-16,-1-5-128 0,0 0 192 0,-1-3-64 15,0 4-128-15,-1 1 0 0,0-1 0 0,1-2 0 0,-2-1 0 0,0-1 0 16,1-5 0-16,0 0 0 0,0-1 0 16,1 0 0-16,-1 0 128 0,0 3-128 0,2 0 0 0,-1-1 0 15,2 2 0-15,-1-4 0 16,2 2 0-16,-1-1 0 0,2 4 0 0,-1 1 0 16,-1 2 0-16,0-1 0 0,-1 1 0 0,0-2 0 15,-1-4 0-15,-2 2 0 0,-1 1 0 0,0 1 0 16,-2 4 0-16,0-2 0 0,-1-1 0 0,-2 0 0 0,0-3 0 0,-1 4-256 0,0 0 64 15,0-1 16 1,-2-4 0-16,-1 2 0 0,1-1 0 0,1-1 0 16,2 0 176-16,-2-1 0 0,1-2 0 0,1 0 0 0,-1 4 0 0,1-2 0 0,0 0 0 15,0 2 0-15,0 2 0 0,-2-1 0 0,0-1 128 0,-1-2-128 16,0 8 192-16,-1-1-16 0,0-3-16 0,-2 0 0 16,1 4-160-16,-1-2 0 0,0 3 0 0,1 0 0 15,3 2 128-15,-2-4-128 16,1 0 192-16,0 3-64 0,1-2-128 0,0 2 0 15,0-3 0-15,0 1 0 0,2 2 0 0,-1-2-144 0,1 2 144 0,1 1-208 16,-2 0 208-16,2-1 0 16,2 3 0-16,0-2 0 0,1 1-208 0,-1 2 48 0,1 0 16 15,1-1 0-15,-2 5 144 0,2 1 0 0,-2-2 0 0,2 2 128 16,-1 2 80-16,1 1 32 16,-2 2 0-16,1-1 0 0,-2 3-96 0,0 1-16 15,-1 1 0-15,0 3 0 0,-1 1-128 0,1 1 0 0,-1 2 0 0,0 3 0 16,0 1-368-16,1 1-96 0,0 1-32 0,1 2 0 15,1 2-592-15,1 0-128 0,2 1-32 0</inkml:trace>
  <inkml:trace contextRef="#ctx0" brushRef="#br0" timeOffset="7364.69">31234 2797 42383 0,'0'-4'3776'0,"-1"2"-3024"0,1 2-608 0,0 2-144 0,1 0 0 0,0 2 0 0,2 3-192 0,-1 0 192 15,3 8-2368-15,3 5-336 0,-1 8-80 0,2 4-16 0,-1 5 1520 0,1 5 320 0,1 5 48 0,-1 4 16 16,0 5-320-16,0 4-64 0,-2 7-16 0,1-4 0 15,1 0-432-15,-4-3-64 0</inkml:trace>
  <inkml:trace contextRef="#ctx0" brushRef="#br0" timeOffset="7777.66">30324 2931 14735 0,'-17'11'1312'0,"2"-4"-1056"0,1 3-256 0,3 1 0 15,4-1 6352-15,2 0 1216 0,0 6 240 0,-5 11 64 31,-5 12-6704-31,-4 15-1328 0,0 13-272 0,1 4-48 0,4-1 192 0,2-6 32 0,5-1 16 0,1-4 0 32,2-2-208-32,2-8-32 0,0 0-16 0,2-7-16976 0</inkml:trace>
  <inkml:trace contextRef="#ctx0" brushRef="#br0" timeOffset="8122.44">28099 2781 42383 0,'-16'31'1872'0,"4"-5"400"16,0 2-1824-16,4-3-448 0,4-9 0 0,3 0 0 0,0 6-192 0,-3 16-128 15,-2 22-16-15,-3 19-16 0,2 10-208 16,0-3-32-16,2-8-16 0,1-10 0 15,3-5-800-15,1-7-144 0,1-2-48 0,0-6 0 16</inkml:trace>
  <inkml:trace contextRef="#ctx0" brushRef="#br0" timeOffset="8410.48">26682 2892 43311 0,'-11'15'3840'0,"1"2"-3072"16,4 1-608-16,4-5-160 0,0 3 128 0,0 9-128 15,-3 16 192-15,-6 22-64 16,-3 17-720-16,1 14-160 0,0 0-16 0,3-3-16 0,4-6 640 16,1-7 144-16,2-9 0 0,1-5-12144 15,2-1-2416-15</inkml:trace>
  <inkml:trace contextRef="#ctx0" brushRef="#br0" timeOffset="8705.67">25752 2582 42383 0,'-23'20'1872'0,"4"1"400"0,1 2-1824 0,4-2-448 0,7-2 0 0,2-3 0 0,-3 9 0 0,-4 14-240 15,-6 23 32-15,-6 18 0 16,2 11-688-16,3 0-128 0,6-6-16 0,4-4-16 16,5-6 224-16,4-8 64 0,3-4 0 0,-1-6-15296 0</inkml:trace>
  <inkml:trace contextRef="#ctx0" brushRef="#br0" timeOffset="9011.03">23989 2799 41471 0,'-17'36'1840'0,"4"-5"368"0,2 4-1760 0,5-7-448 16,4-4 0-16,2-3 0 15,1 7-1344-15,-2 21-336 0,-2 28-80 0,-1 16-16 16,3 5-1264-16,1-9-256 0,-1-10-48 0,1-11-16 0,1-7 2656 0,-1-13 512 0</inkml:trace>
  <inkml:trace contextRef="#ctx0" brushRef="#br0" timeOffset="9275.49">22828 2722 46079 0,'-24'14'2048'0,"6"-1"400"0,2 0-1952 16,5 2-496-16,6 1 0 0,2-3 0 15,0 9-560-15,-5 13-208 0,-3 19-32 0,-4 19-16 16,2 9-288-16,1-3-64 0,4-3-16 0,2-4 0 16,2-8-528-16,3-4-96 0,1-3-32 0,0-10 0 0</inkml:trace>
  <inkml:trace contextRef="#ctx0" brushRef="#br0" timeOffset="9517.2">21716 2584 31327 0,'-32'24'2784'0,"7"-3"-2224"0,3 1-560 0,7 0 0 0,9-3 2544 0,2 1 400 16,2 4 64-16,-7 18 32 15,-3 25-4128-15,-2 21-816 0,1 16-160 0,3 1-48 16,4-5 864-16,3-11 160 0,3-13 48 0,3-12 0 0</inkml:trace>
  <inkml:trace contextRef="#ctx0" brushRef="#br0" timeOffset="9781.4">20805 2516 44223 0,'-19'5'3936'0,"3"1"-3152"0,6 1-624 0,7 3-160 16,2-1 0-16,-3 7 128 0,-6 13-128 0,-7 20 128 31,-3 26-960-31,1 15-192 0,7 5-32 0,6 0-16 0,3 4 752 0,7-2 128 0,2-2 48 0,3-13-11808 16,3-10-2352-16</inkml:trace>
  <inkml:trace contextRef="#ctx0" brushRef="#br0" timeOffset="10003">20200 2497 44223 0,'-29'13'1968'0,"4"-1"400"0,-1 3-1904 0,6 1-464 0,7-3 0 0,3-3 0 0,-1 8 208 16,-12 11-48-16,-11 18-16 0,-11 19 0 15,-1 14-608-15,7 2-128 0,9 3-32 0,10-3 0 16,9 4 480-16,9-5 144 0,5-2 0 0,10-2 0 0,4-8-432 0,7-6 32 15</inkml:trace>
  <inkml:trace contextRef="#ctx0" brushRef="#br0" timeOffset="12587.94">18139 2990 42383 0,'-3'-10'3776'0,"1"1"-3024"0,1 8-608 0,0-1-144 15,1-1 0-15,-2 2 0 0,-1-5-192 0,-2-3 192 0,-3-1-320 0,1-2 64 16,-2 4 16-16,1 2 0 0,0 4 240 0,-1-1 0 0,2 6 0 0,0 3 0 0,-1 0 0 0,1 2 0 0,1 0 0 0,1 1 0 0,0 1 0 0,0 0 0 0,1 0 0 0,0 2 0 0,1-3 0 0,-1 2 0 15,1 0 0-15,-2 1 160 0,2-2-160 0,-1 0 0 16,-1 0 0-16,0 0 0 0,3 1 0 0,-3-1 160 0,0 2-160 0,-1 1 160 16,1-2 224-16,0 3 32 0,-1 3 16 15,1 1 0-15,0 1-64 0,0 0-16 0,1 1 0 16,2 1 0-16,-1-1-16 0,3 1 0 0,1-2 0 16,2 3 0-16,0-5-96 0,2-1-32 0,0-1 0 0,4-1 0 15,0 3-64-15,2 3-16 0,1-2 0 0,1 1 0 16,-2 1 112-16,0-1 16 0,0 5 0 0,0-2 0 15,-2 0-256-15,-1 4 0 0,1 3 0 0,0-1 0 0,-2 3 176 16,-1 4-176 0,0-2 192-16,-2 4-192 0,0-2 176 0,0 2-176 15,-2 1 160-15,1 1-160 0,-1 2 128 0,0 3-128 16,2 7 0-16,1-1 0 0,1 4 128 0,0 0-128 16,2 3 0-16,1 0 144 0,-1-3-144 0,1 2 160 0,0-3-160 0,-1 1 160 15,1 5-160-15,-2 0 0 0,1 2 0 0,-1 0 0 16,-2 0 0-16,0-2 0 0,-1-2 0 0,-2 4 0 15,2 6 0-15,-2 2 0 0,0 1 128 0,0 2-128 0,1-9 176 0,-2 4 0 16,2-2 0-16,1 2 0 0,2 0 32 0,2 0 16 16,0-2 0-16,1-2 0 0,-1-8 128 0,1 4 32 15,3 2 0-15,1 2 0 0,2 0-256 0,0-3-128 16,0 1 160-16,-4-2-160 0,-1-5 128 0,-3 4-128 16,-1 7 0-16,-2 2 0 15,-2 2 0-15,0 0 0 0,-2 1 0 0,-3-3 0 16,0-7 0-16,-2 6 0 0,0 4 0 0,0-1 0 0,1-2 0 0,2-4 0 0,0 0 0 0,1-3 0 15,2-3 0-15,1-3 0 0,0 3 0 0,2 0 0 16,1 2 0 0,1-2 0-16,1-1 0 0,-1-1 0 0,1-4 0 0,-4 2 0 15,2-2 0-15,-2 3 0 0,-1 6 0 0,-2 3 0 0,-1 1 0 0,-1-1 0 16,-3-4 0-16,-2 2 0 0,0 2 0 0,0 0 0 16,-1 4 0-16,1-4 0 0,-1 1 0 0,1-2 0 0,2-5 0 15,2 0 0 1,1 0 0-16,2-3 0 0,1-3 448 0,2 2 64 15,2 1 0-15,0 2 0 0,0-5-288 0,1-1-48 16,-3 1-16-16,1-3 0 0,-1-3-160 0,-1 4 0 0,-1 8 0 16,-1 4 0-16,0 2 0 0,-3-4 0 15,0-3 0-15,-2 0 0 0,-1 4 0 0,-1 0 0 0,-1 3 0 16,1 1 0-16,-1-1 0 0,1 0 0 0,1-4 0 0,2 0 0 0,0-4 0 16,2 3 0-16,3 4 0 0,2 0 0 0,1 0 0 0,1-4 0 15,3 1 0-15,-2-6 0 0,-1-2 0 0,0 2 0 0,0 3 0 16,0 6 128-16,-1 1-128 0,-2 0 0 15,-1 0 0-15,-2-1 0 16,-1-3 0-16,-2 2 0 0,-1 4 0 0,-3 0 0 16,1 3 0-16,-2-2 0 0,-1-3 0 0,1 1 0 15,0-8 0-15,-1 3 0 0,1 6 0 0,2 2 0 0,1 2 0 0,1-5 0 0,1-1 0 0,0-1 0 16,3-4 0-16,0-1 0 0,2 3 0 0,2-1 0 31,-1 2 0-31,2-2 0 0,0 2 0 0,-2-3 0 16,0-3 0-16,0 0 0 0,-1-6 0 0,-1 6 0 15,1 4 0-15,-1 5 0 0,-1-1 0 0,0-3 0 16,-2 3 0-16,1-3 0 0,-2 1 0 0,0 2 0 0,2-2 0 16,-1 0 0-16,1 1 0 0,-1 0 0 0,0-4 0 15,0 5 0-15,1-1 0 0,-2 0 0 0,3 0 0 0,0-2 0 16,1 0 0-16,0 0 0 0,1 0 0 16,1-6 0-16,1 3 0 0,1-4 0 0,-1-2 0 0,2 1 0 15,3 3 0-15,-2-4 0 0,0 0 0 0,0 0 0 16,0-5 0-16,-2 3 0 0,1-2 0 0,-3 1 0 15,2 1 0-15,-1-2 0 0,-2 2 0 0,0 1 0 16,0 1 0-16,-3-3 0 0,-1 2 0 0,0-3 0 16,-1 3 0-16,-1 1 0 0,1-3 0 0,-1 2 0 15,2 0 0-15,-1-4 0 0,1 0 0 0,2-1 0 16,0-5 0-16,2-1 0 0,2-1 0 0,0-1 0 0,2-2 0 16,0-2 0-16,-1-4 0 0,2 1 0 0,2-1 0 0,0 2 0 15,0-3 0-15,-2-2 0 0,0 0 0 0,-1-1 0 16,-1 0 0-16,-2-1 0 0,-1 2 0 0,-1-1 0 15,0 1 0-15,-1 3 0 0,0-1 0 0,-3-2 0 16,2 1 0-16,-1 3 0 0,-2 1 0 0,3-3 0 16,-2 3 0-16,3-5 0 0,0 2 0 0,-1-3 0 15,4 1 0-15,-2-4 0 0,1 3 0 0,0-3 0 16,2-2 0-16,-1 1 0 0,1-1 0 0,-1 0 0 0,1 1 0 16,-2-3 0-16,1 2 0 0,-1-1 0 15,1-3 0-15,-1 0 0 0,0 0 0 0,-1 0 0 16,1 3 0-16,1-1 0 0,-2-2 0 0,1 3 0 0,-1 1 0 15,1 1 0-15,-1-5 0 0,0 3 0 0,0 2 0 0,-1 2 0 16,-2-1 0-16,2-2 0 0,-1 1-128 0,-1-3 128 16,1 2 0-16,-1-1 0 0,0-3 0 15,0 2 0-15,1-2 0 0,0-3 0 0,1 0 0 16,1 0 0-16,0-1 0 0,1-2 0 0,1-1 0 0,0-3 0 16,1-3 0-16,2 0 0 15,-1-3-1184-15,3-3-160 0,1 0-48 0,3-6-21536 0</inkml:trace>
  <inkml:trace contextRef="#ctx0" brushRef="#br0" timeOffset="13898.14">18878 17630 34095 0,'-13'6'3024'0,"3"-3"-2416"0,1-3-480 0,4 1-128 0,4-1 1520 0,1 0 272 0,0 2 64 16,-1 1 16-16,1 1-2080 0,0 2-432 0,2 0-64 0,5 1-32 0,1 2 96 0,5 0 0 0,1 1 16 0,5-3 0 0,-2-2 624 16,5 1 160-16,7-1 16 0,6 0 0 0,2 1 336 0,3-2 64 0,4 2 0 15,3-3 16 1,1 0-48-16,3-3-16 0,2 1 0 0,4-2 0 0,2 1-240 0,4 0-48 16,5 0-16-16,1-2 0 0,4 2-96 0,0 2 0 0,0-2-128 0,3 1 192 15,3 4-48-15,2-1-16 0,4 2 0 0,-1 0 0 16,-2-2-128-16,4 0 192 0,2-2-192 0,2 2 192 15,1-1-192-15,2-1 192 0,0-4-192 0,2-2 192 16,1 4-64-16,5-3-128 0,0 0 192 0,3-4-64 16,2 1-128-1,3 0 0-15,2 2 0 0,-2-2 128 0,0 3-128 0,2-4 0 0,2 2 0 0,2 2 0 0,-3-4 0 16,3 0 0-16,3-2 0 0,-1 3 0 0,-2-2 0 31,3 0 0-31,2 2 0 0,-7 2 0 0,-6-2 0 0,8 1 0 16,5 0 0-16,-8-1 0 0,-14 0 0 0,11 1 0 15,11 1 0-15,2-3 0 0,-1 4 0 0,-4 0 0 16,-1 0 0-16,-5-1 0 0,-2 4 0 0,-5-2 0 16,-11-1 0-16,4 2 0 0,5 2 0 0,0 2 0 15,-2-3 0-15,1-3 0 0,-1 3 0 16,-3-1-224-16,0-1 48 0,-2-2 16 0,-2 2 160 0,1 0 0 16,2 0 0-16,2-2 0 0,0-1 0 0,-1 1 0 15,0 1 0-15,0 0 128 0,0 2 0 0,-3-1 0 16,-1-2 0-16,1-1 0 0,1 4-128 0,-2-4 0 0,-1 1 128 15,-4-2-128-15,-8 3 0 0,3 2-208 0,1-1 16 0,-2 0 16 16,-2 2-48-16,-4-2-16 0,-3 2 0 16,-2 0 0-16,0 0 240 0,-1 0 0 0,-3 2 0 15,1-2 0-15,1 2 0 0,1 0 128 0,-2 1 0 0,1 0-128 16,1-1 400-16,1 0-16 0,1-4-16 0,-2 0 0 16,-3 2-176-16,3-3-16 0,2 0-16 0,0-1 0 15,-2 2-160-15,0-2 0 0,-1 2 0 0,-2-4 0 16,-3 3 0-16,-1-1 0 0,0 2 0 0,-7 1 0 15,-9-2 0-15,6 2 0 0,9 1 0 0,3 0 0 16,4 0 0-16,2 4 0 0,1-2 0 0,-2 2 0 16,1 0 0-16,0-2 0 0,1 2 0 0,-1-2 0 0,-1 4 0 0,1-2 0 15,-1 2 0-15,0-2 0 0,-2 2 0 0,1-2 0 16,-3 1 0-16,1 0 0 0,-4 3 0 0,0-1 0 16,-1 1 0-16,0-3 0 0,0 4 0 0,-3 0 0 15,-2-3 0-15,0 1 0 0,-2 2 0 0,0-3 0 16,2 1 0-16,-2 0 0 0,-1-4 0 0,1 2 0 15,5-3 0-15,-2 0 0 0,-3 0 128 0,2-2 0 16,3 0 0-16,-1 0 0 0,0-2 128 0,-2 0 32 16,0 0 0-16,-1 0 0 0,-3-1-144 0,-1 3-16 15,-2 3-128-15,0-3 192 0,-2 4 64 0,0-2 16 16,-3 0 0-16,-1 2 0 0,-2-1-272 0,0 0 0 16,-2 1-128-16,0-1 128 0,-6 0-192 0,0 0 192 15,-3-2-208-15,-3 1 80 0,-1 1-128 0,-1-3-32 16,-2 4 0-16,-3-4 0 0,-2 2 96 0,-2-2 0 0,-3 4 16 15,-1-3 0-15,-2 1 16 0,-2 2 0 0,-1 1 0 0,0 1 0 16,-2 1-112-16,0-4-32 0,0 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6:11:20.60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7030A0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2975 1952 43311 0,'-9'-9'3840'16,"3"-3"-3072"-16,5 6-608 0,1 3-160 0,3-1-704 0,-3-2-160 0,0-7-32 0,-3-9-16 0,1-6 912 16,0-1 128-16,1 3 48 0,2 8 16 0,-1 3-48 0,2 7 0 0,-2 3 0 0,1 8 0 0,-1 7-144 0,0 5 0 0,-3 4 0 0,0 6 0 0,-1 4 0 15,-2 1 0-15,0 3 0 0,-2 1 0 0,2 5 0 16,-1 1 0-16,0 5 0 0,1 6 0 0,2 5 0 0,-2 4 0 15,3 0 0-15,-1 3 0 16,1 4 0-16,1 3 0 0,-1 5 0 0,2 4 0 0,-1 6 0 0,-1-5 0 16,2-11 0-16,0-2 0 0,0-1 0 0,-1 1 0 15,0 2 0-15,-3 1 0 0,0-6 0 0,0-5 128 16,0-8 0-16,-1-2 0 0,-2 2 48 16,1 0 0-16,-2 3 0 0,-1 1 0 0,-1 0-48 0,-1-4 0 0,0-3 0 15,-2-3 0-15,2-2-128 0,-2-5 192 0,2-1-192 16,-1-2 192-16,3-3-192 15,2-3 0-15,3-5 0 0,0-4 0 0,2-1 0 0,2-3 0 16,1-4 128-16,1-2-128 0,2-1 224 0,-1-4 16 16,1 0 0-16,1-2 0 0,-2 0-32 0,2-2 0 0,-1 2 0 0,0-3 0 15,-1 0 96-15,1 0 16 0,1 0 0 16,-1 0 0-16,0 0-128 0,0 0-32 0,2 0 0 0,0-4 0 16,3 1-160-16,-1 0 0 15,3-1 0-15,2 1 0 0,2-3 128 0,1 3 0 16,3-4 0-16,3 2 0 0,3 2-128 0,-1-1 0 0,5 0 0 0,4-1 0 15,6-1 0-15,3-1 0 0,-5 1 0 0,3-3 0 0,6 2 0 16,4-3 0-16,0 1 0 16,1-1 0-16,3 4 0 0,4 0 0 0,1 2 0 0,1 4 0 0,-3 4 0 0,3-2 0 15,-1 6 0-15,-6 0 0 0,-5-2 0 0,7 4 0 16,12 4 0-16,7 1 0 0,-1-2 0 0,0 0 0 16,-4-1 0-16,4-6 0 0,0 2 0 0,-2-3 0 15,-11-2 0-15,3-3 0 0,3 3 0 0,0-3 0 16,3-3 0-1,-5 1 0-15,-7 1 0 0,-3-3 192 0,1 1-192 0,-3 1 192 16,-3-2-192-16,-3 2 0 0,1 1 0 0,-2 1 128 16,-3-3 48-16,2 3 0 0,4 3 0 0,-1-3 0 0,-5 0-176 15,-2 0 0-15,0 0 0 0,-3-3 0 0,-3 3 0 16,-3-4 0-16,-4 2 0 0,-5-4 0 0,-3 0 0 0,-2-1 0 16,-3 0 128-16,-2-3-128 0,-1-1 240 15,-2-3 16-15,-2-1 0 0,-1-2 0 0,0-6-48 0,-2-3 0 16,-1-3 0-16,-2-2 0 0,0-2-208 0,-1-2 0 0,0-2 128 0,1-1-128 15,-1-3 0-15,1 3 0 0,0-3 128 0,2-4-128 16,1-4 0-16,0 1 0 16,2-5 0-16,1 2-160 0,2 0 160 0,-2 0 0 15,1 1 128-15,0-5-128 0,-2 8 176 0,-1-3-48 0,1-6 0 16,0 2 0-16,0 3 128 0,-1 0 32 16,1-2 0-16,-1 1 0 0,-1 1-64 0,0-4-16 15,2 0 0-15,-1-2 0 0,-1-3-208 0,2-3 144 16,0 6-144-16,0-2 128 0,1 2-128 0,-2 0 0 15,0 4 0-15,1-4 0 0,0-1 0 0,-1-2 0 0,3 6 0 0,-2 1 0 0,1 4 0 0,-2 6-176 16,-1 2 176-16,0 6-128 0,-2 4 128 0,-1-2 0 16,-1 5 0-16,-1 1-128 0,1 3 128 0,-1 0 0 15,1-1 0-15,-2 1 0 16,2 0 0-16,-2 1 0 0,1 1 0 0,-1-3 0 16,0 6 0-16,-1-4 0 0,0 1 0 0,-1 1-128 0,-1-1 128 0,-1 2 0 15,-2-1 0-15,-1 1 0 0,-1 4 0 0,-3-1 0 16,-2-1-144-16,-2 2 144 15,-1 2 0-15,-3 4 0 0,-1 0 0 0,-5 1 0 16,-3 3-160-16,-3 3 160 0,-1 2 0 0,-4 1-144 16,1 4 144-16,-4-2 0 0,-5 2 0 0,-4 2 0 0,-3 0-176 0,-1 1 176 0,-1 0-208 15,-1-1 80 1,0 3 128-16,-1-3 0 0,-2 4 0 0,-5-1 0 16,-3-3 0-16,-3 4 0 0,0-4 0 0,1 1 0 0,0 2 0 0,0 1 0 0,-2 0 0 0,-3 2 0 15,-3 1 0-15,-1 0 0 0,3 4 0 16,5-5 0-16,2 0 0 15,-3 0 0-15,-5 3 0 0,0 1 0 0,1 3 0 0,3-3-208 16,6-3 80-16,4 0 128 0,2-1-336 0,-1 2 48 16,-1 1 16-16,3 1 0 15,5-1-544-15,5-4-96 0,4 0-32 0,0-1 0 16,3 0-112-16,2-2-32 0,4-2 0 0,3 2-18400 16</inkml:trace>
  <inkml:trace contextRef="#ctx0" brushRef="#br0" timeOffset="1043.15">4797 1978 35935 0,'0'-13'3200'0,"0"4"-2560"0,0 3-512 0,1 3-128 0,0 3 592 16,2-3 112-16,0-5 0 0,2-4 16 0,1-4-1056 0,2-3-224 0,-2 3-32 0,-1-2-16 0,0 2 176 0,-4 1 48 0,-2 1 0 0,-4 2 0 16,-1-3-496-16,-5 4-80 0,-3 0-32 0,-3 3 0 31,-6 0-352-31,-3 4-80 0,-6 0-16 0,-6 4 0 0,-4 6-32 0,-6 1 0 0,-5 4 0 0,-6 4 0 15,-2 1 1472-15,-5 3 224 0,-3 6 80 0,-5 1 16 0,-2 3 960 16,4-2 208-16,9-2 48 0,-1 0 0 0,-1 6-112 0,-1 2-16 16,4 1 0-16,7 1 0 0,8-1-960 0,6-4-192 15,9-3-32-15,8-1-16 16,7-3-208-16,4-1 0 0,7-4 0 0,4-2-160 16,4 1-32-16,3-3 0 0,3 0 0 0,2-2 0 0,3-2 64 0,2 0 0 15,4-1 0-15,3-3 0 0,5-2 624 0,1-2 128 0,5-2 16 16,1-2 16-16,2 0-96 0,2-4-32 0,4 0 0 15,3-3 0-15,1-1-208 0,1-2-32 0,-2-1-16 16,0-6 0-16,-1 0-80 0,-3 1-32 16,-2 2 0-16,-4-4 0 0,3 1 176 0,-4-2 48 15,0 2 0-15,-1-4 0 0,3 1 16 0,0-3 16 0,1 1 0 16,-1 0 0-16,-4-1-208 0,-1 3-32 0,-4 2-16 0,-4 2 0 16,-2-1 32-16,-3 3 16 0,-3 4 0 0,-3 2 0 15,-1 1 0-15,-2 3 0 0,-2 0 0 0,1 2 0 16,-1 2-80-16,-1 1-128 0,2-2 176 0,-2-1-176 15,1 4 0 1,-1-3 0-16,1 3 0 0,-1-3-192 0,0 3 0 0,0 0 16 16,-1-2 0-16,-1 2 0 0,-1-2 176 0,1 2 0 0,-1 0 0 0,-1 0 0 0,-1 0 0 0,1 0 0 15,-2 0 0-15,0 0-128 0,0 0 256 16,-2 0 64-16,2 0 16 0,0 0 0 0,0 0 96 0,0 0 16 16,0 0 0-16,0 0 0 15,-19 7-160-15,14-4-32 0,1-1 0 0,-1 3 0 16,1-2 0-16,-2 3 0 0,1 1 0 0,-2-1 0 15,1 4-128-15,-2 2 0 0,1 2 144 0,-3 4-144 0,-1 4 192 0,-2 7-48 16,1 4 0-16,-3 6 0 16,-1 5 144-16,-3 3 32 0,-2 10 0 0,-3 0 0 15,-2 0-64-15,-1-3 0 0,-3 1 0 0,-5 6 0 16,-6 7-48-16,-6 4-16 0,-7 4 0 0,-2-3 0 0,3-7-16 0,4-3-16 0,5-3 0 16,5-2 0-16,4-2-160 0,7-6 0 15,7-2 0-15,10-7-14432 16,11-2-2960-16</inkml:trace>
  <inkml:trace contextRef="#ctx0" brushRef="#br0" timeOffset="3661.75">4816 3147 27647 0,'-3'-6'2448'0,"0"1"-1952"0,3 4-496 0,1 1 0 0,1 0 640 0,-1-3 16 15,-1 1 16-15,2-2 0 0,2-3-672 0,1 0 0 0,5-1-208 0,1 4 48 0,4-2 304 0,2 2 64 0,3 2 16 0,2-2 0 16,4 1-224-16,3 1 0 0,2 1 0 0,1-2 0 0,1 3 0 0,3 0 0 0,0 0 0 0,-2 0 0 0,0 3 384 16,-2 0 48-16,1 0 0 0,1 3 0 0,2-1 160 15,1 0 48-15,1 1 0 0,0 2 0 0,3-2 0 16,0 2 0-16,-1 0 0 0,-2 0 0 0,0 2-144 0,-1 3-32 15,2-1 0-15,0 0 0 0,1 5-96 0,1-1-32 16,1 0 0-16,0 2 0 16,1 2-32-16,1 1-16 0,1 1 0 0,0 1 0 15,-2-5-288-15,-1 2 0 0,-1-4 0 0,-1 3 0 0,2 0 0 0,-1 2 0 16,-1 4 0-16,-7-5 0 16,-4 0 0-16,0 4 0 0,4 5 0 0,0 2 0 15,-2 5 128-15,0-3-128 0,-4 5 144 0,0 1-144 16,-1-2 256-16,-1 1-64 0,-2-3 0 0,0-1 0 15,-4-2-192-15,0-1 0 0,-2 2 0 0,1-4 0 0,-1 5 256 0,0-2 0 0,0 5 0 16,1-1 0-16,0 1 0 0,1-1 0 0,-1 1 0 0,0-1 0 16,0 1-256-16,-3-3 176 0,0 1-176 0,-1 0 160 15,-1 0-160 1,-2 4 0-16,2 2 0 0,-5 2 128 0,2-1-128 16,-4 1 0-16,-1-1 0 0,-1 2 0 0,0-4 0 0,-2-1 0 0,1-5 128 0,-2 1-128 0,-1-5 0 15,-1 3 0-15,-1 2 0 0,0-2 0 0,0 0 0 0,-1 2 0 31,-1 0 0-31,1 3 128 0,-2 0-128 0,0 3 0 16,1-3 0-16,-1 1 128 0,0-2-128 0,-1-1 0 0,0 1 0 0,1-2 128 0,-1-3-128 0,1 2 0 16,-1 3 144-16,-1-2-144 0,1 0 0 0,-1 0 0 31,-1 0 0-31,1-3 0 0,-1 2 128 0,0-2-128 0,-1-4 160 0,1 2-160 16,-1-3 128-16,-2 2-128 0,1 3 0 0,-3-1 144 0,2 3-144 0,-2 2 0 31,0 1 0-31,-1 2 0 0,-1-2 0 0,-4 2 0 15,2 1 0-15,-2-6 0 0,2 0 0 0,-3-1 0 0,0 2 0 16,1-1 0-16,1-5 0 0,2-1 0 0,0 1 0 16,1-3 0-16,3-2 128 0,0-1-128 0,-1-1 0 15,2-3 128-15,1 3 0 0,-1-5-128 0,0 4 192 0,0-2-64 0,0 3-128 0,-2-2 0 0,2-2 0 32,0 2 0-32,-1 1 0 0,1-2 0 0,-2-3 144 0,1 1-144 15,-2 2 192-15,1 2-16 0,-3-2-16 0,-1 6 0 16,3-3-160-16,-2 3 192 0,1 4-192 0,0-1 192 15,0 0-192-15,1-2 0 0,3-1 0 0,0-3 0 16,3-2 0-16,0-4 0 0,1-1 0 0,-1-1 0 16,3 1 0-16,-1-3 0 0,0 1 0 0,0 0 0 15,0-3 0-15,-1 5 0 0,0-4 0 0,-2 1 0 0,2-1 0 16,-3 3 0-16,0-2-176 0,-1 1 176 0,0 0 0 16,-1 2 0-16,-1 1 0 0,1-2 0 0,-1 3 0 15,1-3 0-15,-2 0 0 0,2 0 0 0,0 1 0 16,1-5 0-16,1-4 0 0,0 4 0 0,-1-3 0 15,0 2 0-15,-1 0 0 0,0-2 0 0,1 2 0 16,1-2 144-16,0-1-16 0,0 3-128 0,0-2 128 16,0 2-128-16,1-3 0 0,0 2 0 0,0-2 0 0,1-1 160 15,-1 1-160-15,2 0 128 0,-2-2-128 0,1-3 0 16,1 1 0-16,1-2 0 0,0 3 0 0,-1-3 0 16,1 0 0-16,0 0 0 0,1 1 0 0,-1 2 0 15,0-3 0-15,0 0 0 0,-1 2 0 0,3-2 0 16,-1 1 0-16,-2 2 0 0,1-1 0 0,0 2 0 15,-1-1 0-15,2-3 0 0,1 1 0 0,0-1 0 0,2-1 0 16,2-2 0-16,-1-1 0 0,1 2 0 0,1-4 0 16,0-1 0-16,0 1 0 0,0-1 0 0,2 1 0 15,-1-3 0-15,1 2 0 0,-2-2 0 0,2 0 176 0,-2 2-176 16,1-3 352-16,0-1-32 0,-1 3 0 0,0-1 0 16,0 0-64-16,0-1-32 0,1 0 0 0,0-2 0 15,-1 2-224-15,1-1 0 0,0-2 128 0,1 0-128 16,-1-2 0-16,2-1 0 0,-2 0 0 0,1 0 0 15,-1-3 0-15,1 2 0 0,-1-2 0 0,-1 3 0 16,1-2 0-16,-1 3 0 0,0 1 0 0,-1 4 0 0,1 2 0 16,-1 1 0-16,-1 4 0 0,1-1 0 0,-2 4 144 15,-1 1-16-15,2 3 0 0,-3 1 0 0,1 2-128 16,-2 2 0-16,1 1 0 0,-1-1 0 0,1 2-144 0,0 0-64 16,2 1-16-16,0-1 0 0,0 2 224 0,2-2-144 15,0 0 144-15,2 0-128 0,-1 0 128 0,1 0 0 16,1-1 0-16,-2 0 0 0,1 0 0 0,0 1 0 15,-1 3 0-15,0-1 0 0,-1 2 0 0,-1 1 0 16,0 3 0-16,-2-3 0 0,-1 2 0 0,1-1 0 0,-2 1 0 16,-1-2 0-16,1-3 0 0,1-1 0 15,0-2 0-15,3-4 0 0,0-2 0 0,0-2 0 0,1-1 0 0,1-1 0 16,0 3 128-16,0-3-128 0,1 0 128 0,-1 2-128 16,0 0 320-16,0 0 0 0,0 2 0 0,1 2 0 15,-1 0-48-15,1 0-16 0,0 0 0 0,-1 2 0 16,1 1 0-16,1-3 0 0,-1 0 0 0,1 0 0 15,2 0-256-15,0-2 0 0,2-2 0 0,1-2 0 16,1 2 320-16,3-4 0 0,0 2 0 0,1-2 0 16,2-2-128-16,1-2-32 0,2 2 0 0,0-2 0 15,0 1-160-15,1-1 160 0,1 2-160 0,0-3 160 16,1 1-160-16,0 0 0 0,1-3 0 0,0 2 0 16,0 0-432-16,2-1-112 0,7 1-32 15,5 0-15088-15,-1-4-3024 0</inkml:trace>
  <inkml:trace contextRef="#ctx0" brushRef="#br1" timeOffset="12789.53">5804 7640 35935 0,'0'-3'3200'0,"0"1"-2560"15,0 0-512-15,0 2-128 0,0 0 0 0,0-2 0 0,0 1 0 0,0-2 0 0,0-1 512 0,-1 0 64 0,0 0 32 0,-2 0 0 0,0-2-608 0,-1 2 0 16,-1 2 0-16,-1-2 0 0,-2-1-384 0,0 1 16 0,-1 1 0 0,0 0 0 16,2-1-688-16,0 1-144 0,-1-2-16 0,2 1-16 0,0 2 1088 0,0-2 144 0,1 1 176 0,0 2-48 15,-1 1 832-15,1 0 144 0,-2 0 48 0,0 0 0 16,1 0-384-16,0 4-64 16,-2-2 0-16,1 2-16 0,-1 0-272 0,2 2-48 0,-2 0-16 0,0 3 0 15,0-3-224-15,-1 1-128 16,0 2 128-16,1 1-128 0,1-1 0 0,1-2 0 15,1 3 0-15,3-1 0 0,2-2 0 0,1 2 0 0,3-3 0 0,1 3 0 16,2-2-160-16,2-1 160 0,1 0-192 0,0-2 192 0,-1 1-128 16,3-1 128-16,-1-3 0 0,-1 1 0 0,-2-2 0 15,2 0 0-15,0-2 0 16,-1-2 0-16,-1 3 0 0,1-4 0 0,0 1 0 0,-2 1 144 16,-1-4-144-16,2 1 0 0,-2 0 0 0,0 2 0 0,-1-2 160 0,0 1 0 15,-1 1 0-15,-2 1 0 0,1 3-160 0,-1-4 0 16,-1 4 0-16,1-2 0 0,-2 2-128 0,0-3 128 15,-2 2 0-15,2 1 0 0,-1-3 0 0,0 1 0 16,0 1 0-16,-1-2 0 0,2 1 0 0,-1 1 0 16,0-2 128-16,-2 1-128 0,1 0 192 0,-1 2-64 0,1 0 0 15,-1 0 0-15,1 0-128 0,1 0 160 16,0 2-160-16,-1 0 160 0,2-2-160 0,0 3 0 0,0-3 0 16,0 0 0-16,0 0 0 0,0 0 0 0,0 0 0 15,0 0 0-15,0 0-256 0,0 0 64 0,0 0 0 0,11 18 16 31,-12-14-336-31,-1 2-80 0,-1 4-16 0,1-1 0 0,-1 0-144 16,1-1-16-16,-1 0-16 0,2 0 0 0,0-2 352 0,1-1 80 0,1-1 16 0,2-4 0 16,0 2 336-16,1-4 0 0,0-1 0 0,2 0 128 15,-1 0 240-15,0-1 32 0,1 1 16 0,-1 0 0 16,0 2-272-16,-1-2-144 0,-1 3 160 0,1-2-160 16,-2 2-720-16,2 2-240 0,-1-2-64 15,-1 0-14272-15</inkml:trace>
  <inkml:trace contextRef="#ctx0" brushRef="#br1" timeOffset="13217.35">5828 7712 3679 0,'4'0'160'0,"-3"-2"32"0,-1 2-192 0,0 0 0 0,0 0 0 0,1 0 0 0,-1-1 1536 0,1 1 272 0,2-3 48 0,-2 0 16 16,0 0-1168-16,-1 3-224 0,0 0-48 0,0 0-16 16,0 0-1312-16,0 0-272 0,0 0-48 0,0 0-16 0,0 0 912 0,0 0 320 0,0 0-192 0,-20-9 192 0,18 12 1280 0,-2-3 336 15,2 0 80-15,-2 2 16 0,2-2 704 0,-2 0 144 0,1 2 16 0,1-2 16 16,-1 2-800-16,1-2-176 0,1 0-16 0,-2 0-16 15,1 0-1040-15,-1 0-208 0,2 0-32 0,-1 0-16 16,0 0-464-16,0 0-80 0,-1-2-32 0,1 0 0 31,0 2-160-31,-1 0-16 0,1 0-16 0,-2-2 0 0,0 2 320 0,0-3 160 0,2 2-160 0,-2 1 160 16,1-2 560-16,0 1 208 0,2 1 32 0,0-3 16 16,1 3 496-16,-2-2 96 0,4 2 32 0,-1-2 0 0,0 0-672 15,2 2-144-15,0-3-32 0,1 2 0 16,0 1-384-16,1-2-80 0,0-2 0 0,0 1-128 0,-2 0 0 0,2 0 0 15,-1 2 0-15,0-1 0 0,-2-2 208 0,-1 4-64 16,1-3-16-16,-2 3 0 0,-2 0 368 0,1 0 64 31,-1 3 16-31,-2-2 0 0,0 2-112 0,4-3-16 0,0 0 0 0,-18 13 0 0,10-4-144 0,0-3-48 16,-2 4 0-16,-3 0 0 0,-2 2-32 0,-4 3-16 16,-4 2 0-16,-4 4 0 0,-5-1-16 15,-1 2-16-15,-3-1 0 0,0-2 0 0,3-2 80 0,-2 1 32 0,2-1 0 16,0 1 0-1,4-3 0-15,3 3 0 0,2 0 0 0,4-2 0 0,3 3-512 0,5-4-96 0,3-2-32 0,4-3-19552 16</inkml:trace>
  <inkml:trace contextRef="#ctx0" brushRef="#br1" timeOffset="14326.47">5143 8139 3679 0,'-1'0'320'0,"-1"0"-320"0,1 0 0 0,0 0 0 0,0 1 912 0,1-1 112 0,-2 3 32 0,0-3 0 0,-1 2-1360 0,0 2-272 15,-1 0-48-15,0 1-16 0,1-2 1312 0,0-1 256 0,2 0 48 0,0 1 16 0,-1-2 800 0,1-1 144 16,1 2 48-16,-1-2 0 0,1 0 96 0,0 0 32 15,-1 0 0-15,1-2 0 16,-2 1-128-16,1-3 0 0,-1 1-16 0,-2 0 0 0,2 0-272 0,-1-3-48 16,1 0-16-16,-2-3 0 0,1 2-432 0,1-2-96 15,1-2-16-15,-2 0 0 0,2-2-624 0,1 2-128 16,0-4-16-16,1-4-16 0,2-2-128 0,-1-3-32 16,2-4 0-16,1-1 0 15,0 1-144-15,2 1 0 0,-1 4 0 0,2 4 128 16,-2 3-128-16,0-2-224 0,-1 7 48 0,-1 0 16 0,0 4 160 0,-2 2-128 15,1 3 128-15,-2 4-128 0,0 3 128 0,-1-2 0 16,0 6 0-16,-1 1 0 0,0 2 0 0,-1 1 0 16,1-2 0-16,-1 4 0 0,2-3 0 0,-2 1 0 0,2 2 128 0,0 1-128 15,0 0 160-15,0-1-32 0,0 1-128 0,0 0 192 16,0 1-64-16,0-4 0 0,0 2-128 0,0-1 192 16,0-2-192-16,-1 0 0 0,0 1 0 0,-3-3-160 15,2-1 160-15,-3 3 0 0,0-3 0 0,0-1 0 16,0-2 160-16,0-1 16 0,0 1 0 15,0-2 0-15,0-2-48 0,1 0 0 0,1-2 0 0,1 0 0 0,1 0 0 16,0-2 0-16,1 2 0 0,1-1 0 16,0 1 32-16,2 0 0 15,2 1 0-15,0 3 0 0,2-4 48 0,1 4 16 0,2-2 0 0,2 2 0 0,0-2-96 0,1 2-128 16,1-1 176-16,1 0-176 0,3-1 128 0,-2 0-128 16,0 1 0-16,0 0 0 0,-1 0 0 0,-2-3 0 15,2 3 0-15,-2 0-192 31,-1-3-288-31,-1 0-48 0,1 0-16 0,0 0 0 0,-1-3-496 0,0 1-112 0,0 1 0 0,-1-2-16912 0</inkml:trace>
  <inkml:trace contextRef="#ctx0" brushRef="#br1" timeOffset="15372.83">5081 8177 31327 0,'-5'0'1392'0,"0"-2"272"0,1 1-1328 0,3 1-336 0,0 0 0 15,1-3 0-15,0 1 304 0,-1 1-16 0,-1-6 0 0,0-1 0 0,-2-2 240 0,-1-3 48 0,2 1 16 0,-4 1 0 0,1-1-288 0,0-1-64 0,-1 3-16 0,-2 2 0 0,-1 1-224 0,0 4 0 0,-1 0 0 0,0 6 0 16,0 0 0-16,-2 4-160 0,0 1 160 15,-3 6-192-15,0 2 192 0,-2 3-128 0,1 0 128 0,1 2-128 16,0 2 512-16,2-1 96 0,3-2 32 16,1-2 0-16,3 3 304 0,-1-5 64 0,5 3 16 0,-1-2 0 15,2 2-560-15,0-4-96 0,1-2-32 0,2 0 0 16,2-1-208-16,2 0-160 0,1-4 32 0,3 0 0 16,2-1-64-16,1-4 0 0,3 0 0 0,-1-2 0 0,2-1 192 15,-2-1 0-15,3-2 128 0,-3 0-128 0,1-4 176 16,1 1-48-16,2-2 0 0,-2 0 0 0,-2-2 144 15,1 2 32-15,-1-2 0 0,-3 0 0 0,-1-3-48 0,-1 2-16 16,-3 1 0-16,-3-2 0 0,0 1 16 0,-2-1 0 16,0-1 0-16,-2-3 0 15,-1 1-96-15,0 2-16 0,0-3 0 0,0-2 0 0,-2 1-144 0,0 0 0 16,-1 3 0-16,1-1 0 0,1 5 0 0,0 3 0 16,0 1 0-16,-1 2 0 0,-1 1-128 0,0 3 128 15,-1 3 0-15,-2 1 0 0,0 2 0 0,-2 1 0 16,-1 3 0-16,-2 3 0 0,1 1-288 15,-3-1-32-15,2 3-16 0,0-3 0 0,1 3 336 0,2-3-144 16,1-1 144-16,1 1 0 0,1 1 0 0,2-2 0 16,2 0 192-16,0-2-48 0,2 1-144 0,2-1 0 0,1-3 0 15,0 2 0-15,0-3 0 0,3 0 0 0,2-2 0 0,-1 0 0 16,1-2 0-16,1 1 0 0,0-3 0 0,1 0 0 16,-2 0 0-16,1-3 0 0,-1 1 0 0,-1-2 0 15,2 0 0-15,-3 1 0 0,0-4-192 0,-2 1 192 16,2 0 0-16,-1 0 0 0,0-3 0 0,-1 2 0 15,1-3 0-15,-1 1 256 0,-1-1-32 0,1 0-16 16,-2 2-208-16,-1-2 0 0,0 0 128 16,-1 1-128-16,-2 1 0 0,-1 1 0 0,1 3 128 0,-2-1-128 0,0 3 0 0,0 0 144 15,-1 2-144-15,-1 2 128 0,1 0-128 0,0 3 0 16,1-1 0-16,0 5 0 0,2 0 0 0,-1 2 0 16,0 1 0-16,2 1 0 0,0 2 0 0,1-3 0 15,2-1 0-15,-1 1 0 0,2 1-144 0,-1-1 144 16,0-2-192-16,2 2 192 0,-1-3-256 0,1 1 48 15,0-4 16-15,0 0 0 0,-1 0 192 0,1-4-144 16,-1 0 144-16,1-2-128 0,0 0-16 0,1-4 0 16,-2 2 0-16,2-4 0 0,0 0 144 0,-2-4 0 15,2 0 0-15,0-1 0 0,1 0 224 0,-2-4 32 0,1 1 0 16,0-2 0-16,0 4-64 0,-2-1-16 0,1 3 0 0,-2 2 0 16,0 2-176-16,-1 2 0 0,0 4 0 0,-2 1 0 15,-1 4 0-15,-1 1 0 16,-1 4 0-16,-1-2 0 0,0 3 0 0,0-1-144 0,-2-1 144 0,1 0-160 15,1-1 160-15,-2 0 0 16,1-2 0-16,0 1 0 0,2-4 208 0,-2 3-16 0,3-4-16 0,0 0 0 16,0 1 32-16,3-3 16 15,2 0 0-15,2-3 0 0,2-1-448 0,3 1-96 0</inkml:trace>
  <inkml:trace contextRef="#ctx0" brushRef="#br0" timeOffset="22084.67">5032 8399 18431 0,'-9'-4'1632'0,"0"2"-1312"0,1-2-320 0,1 4 0 16,4 0 3056-16,0 0 528 0,-1 0 128 0,-2 0 0 0,-4 1-3712 0,-2-1-816 0,0 0-128 0,1 0-16 0,-1 0 176 0,4-1 32 0,2-2 16 0,1 2 0 0,2-1 544 0,1-2 192 16,0-1 0-16,2 1-144 0,0-2 144 0,3 2-128 15,-1 1 128-15,1-3-128 16,1 3 768-16,-2 1 144 0,1 0 48 0,-2 2 0 15,0 0 1088-15,0 0 240 0,-1 0 32 0,0 2 16 0,0 0-720 0,0-2-144 16,0 0-16-16,0 0-16 0,0 0-736 0,0 0-160 0,0 0-32 16,0 0 0-16,0 0-96 0,0 0-32 0,10 16 0 0,-6-16 0 15,1 0 0-15,0 0 0 0,2-2 0 0,1 0 0 16,0-1-256-16,1-2 0 0,2 1 0 0,-1-2 0 16,0 2 0-16,0-2 0 0,0 2 0 0,-3 2 0 15,-1-1 0-15,0 2 0 16,-1 1 128-16,-1 0-128 0,1 1 192 0,-1 2-32 15,-1-1 0-15,-1 2 0 0,0 0 32 0,-1-2 0 16,2 4 0-16,-1-2 0 0,1 0-32 0,-1 1 0 16,-1-2 0-16,2 1 0 0,-1 0 48 0,1 1 16 0,-1-1 0 0,1-1 0 15,1 2-32-15,-1-1-16 0,2 0 0 0,0-1 0 0,1 2-176 16,1 1 192-16,1-2-192 0,0 2 192 16,0 1-32-16,1-4 0 15,1 6 0-15,1-3 0 0,0 1-160 0,1 3 0 16,3 5 144-16,-1-2-144 0,-1-1 0 0,2 5 0 0,1 4 0 0,3 2 0 0,1-1 192 15,-1 6-16-15,4 2-16 16,-2 0 0-16,2-1-32 0,0 2 0 16,-1-1 0-16,1 1 0 0,1 3-128 0,-1-1 0 0,2 1 0 0,-2 3 0 0,1-1 160 0,-1 4 0 31,0 4 0-31,0-2 0 0,1 5-160 0,0 4 192 0,2-3-192 0,-1 2 192 0,-3-10-192 16,1 6 0-1,-1 4 0-15,3 3 0 0,-2 9 0 0,2 6 0 0,0 1 0 0,1 1 0 16,1-4 0-1,-1 1 0-15,1 0 0 0,1-1 0 0,2 6 0 0,-1-1 0 0,-1 0 0 0,2-3 0 16,-4-6 128 0,1 1 80-16,0 4 32 0,1 6 0 0,0 4 32 0,-1 0 16 0,-4-1 0 0,0-3 0 15,-5-3-288-15,1 8 0 16,-3 5 0-16,0 2 0 0,-1 1 0 0,-2-3 0 16,1-2 0-16,-3 2 0 0,-1 2 0 0,-1-3 0 15,0 0 0-15,1-6 0 16,-2 0 0-16,0-6 0 0,1 4 0 0,0-1 0 0,-1 4 0 15,0-4 0-15,0 0 0 0,-1-1 0 0,-2-6 0 0,0 6 0 0,1 5 0 16,-4-2 0-16,-1-1 0 0,-1-4 0 0,0-5 0 0,-1 2 0 16,-4 2 0-16,2 1 0 0,-1 0 0 0,-2-1 0 0,1-3 0 15,-3-3 0-15,2-3 0 0,0 4 0 0,1-1 0 0,0 0 0 16,1 0 0-16,2-6 0 0,-1-3 0 0,3-3 0 16,-1 2 0-16,1-2 0 0,-1-3 0 0,0 5 0 15,1 1 0-15,-2 2 0 0,0 1 0 0,-2-5 0 16,1-1 0-16,-2-1 0 0,0 1 0 0,-2 0 0 15,1 1 0-15,-1 2 0 0,-1 3 0 0,1-4 0 0,-2-1 0 16,2-3 0-16,0-6 0 0,-1 0 0 0,2 1 0 0,-1-3 0 16,0-3 0-16,1 3 0 0,0-2 0 0,-1-4 0 15,0 5 0-15,2-8 0 0,0 3 0 0,1-4 0 16,-1-3 0-16,0-2 0 0,1-1 0 0,-1-2 0 16,1 0 0-16,-1-2 0 0,2-2 0 15,-2 2 0-15,0-3 0 0,0 0 0 0,0 3 128 0,-1-1-128 16,-1 0 0-16,1 1 0 0,0-3 128 0,-1 2-128 15,-1 1 0-15,1 2 0 0,1-4 0 0,-2 4 0 16,1-5 0-16,1 1 0 0,-1-3 0 0,1-4 0 16,3 1 128-16,0-4-128 0,1-1 0 0,-1 0 0 0,3-1 160 15,-1 0-32-15,0-1 0 0,1-1 0 16,0 1-128-16,0-1 0 0,0 2 144 0,0-3-144 16,-2 4 0-16,1-3 0 0,0 2 0 0,-2-1 0 15,1 3 0-15,0-4 0 0,-2 4 0 0,0 1 0 0,0-2 0 0,1 2 0 16,-2-1 0-16,1-2 128 0,-1 2-128 15,1-3 0-15,-1 4 128 0,-1-4-128 0,1 2 0 0,0 3 0 16,-1-4 0-16,0 2 128 0,1-3-128 0,-1 1 0 16,-2 2 0-16,1-3 0 0,0 4 0 0,-1-4 0 15,1 0 0-15,-1 1 0 0,1-1 0 0,1 0 0 16,-2-2 0-16,2 2 0 0,-1-2 0 0,1-2 0 16,-1 4 0-16,0-6 0 0,1 4 0 0,0-2 0 15,-1 0 0-15,1 0 0 0,0 1 0 0,1-2 0 16,-1 1 0-16,1-2 0 0,-1 2 0 0,0 0 0 0,1-2 0 0,0 3 128 15,0-3-128-15,-1 0 0 0,1 1 0 0,0 1 0 16,0-2 0-16,0 3 0 0,1-2 0 16,-1 1 0-16,1 1 0 0,-1-3 0 0,3 4 0 0,0-2 0 15,-1-2 0-15,1 4 0 0,0-4 0 0,1 3 0 16,0-3 0-16,1 3 0 0,-1-2 0 0,1 2 0 0,0-3 0 16,-2 2 0-16,2-2 0 0,-1 1 0 0,0 2 0 15,0-1 0-15,-1 2 0 0,1-1 0 0,-1 1 0 0,-2 1 0 16,2 2 0-16,-2-1 0 15,-1 1 0-15,0 2 0 0,0 1 0 0,-1 0 0 16,1-2 0-16,0 0 0 0,0 0 0 0,1-1-128 0,1-4 128 16,-1 0 0-16,3 0 0 15,-2-3 0-15,2 0 0 0,-2 0 0 0,2-3 0 0,-1 0 0 16,-1 0 0-16,1-4 0 0,-2 1 0 0,0 0 0 16,-1-4 0-16,0 0 0 0,2-2 0 0,-2-1 128 0,2 1-128 0,1-4 0 15,-1-5 0-15,3-2 0 0,0-2 192 0,0-4-48 16,2 3 0-16,-1-5 0 0,1-1-144 0,2 4 0 0,-1 3 144 15,-1 3-144-15,2 2-128 0,-1 2-112 0,0 5-16 16,-2 1 0-16,0-1 48 0,1 4 0 0,-2 0 0 16,-2 1 0-16,2 5 208 0,-1-3 0 15,1 1 0-15,-1 1 0 0,0 1 0 16,-1 2-192-16,0 1 48 0,1 1 16 0,-2 2 128 0,2 1 0 0,-1 4 0 0,-1 0 0 16,1 7 0-16,0-1 0 15,0 6 0-15,2-4 0 0,-1-1-176 0,1 5 176 16,1 11-208-16,1 7 80 0,1 3-16 0,1 0 0 15,2 1 0-15,-1-5 0 0,1-7 144 0,-1-3 0 0,1-5 0 0,0-2 0 16,0-2 0-16,1-2 0 0,-1-1 0 0,0-1 0 16,1-4 128-16,-1-2 0 0,2 2 0 15,-1-6 0-15,2 1 128 0,1-4 16 0,1-1 16 16,0-1 0-16,3-4 160 0,1 1 16 0,2-4 16 16,1-3 0-16,5-2-48 0,-1 1-16 0,-1-3 0 15,4 1 0-15,4-4-224 0,4 2-32 0,1 3-16 0,-2 1 0 0,2 2-144 0,-3 4 0 16,0-1 0-16,-3 0 0 31,-5 1-848-31,-6 4-48 0,-6-2-16 0,-9 1-23344 0</inkml:trace>
  <inkml:trace contextRef="#ctx0" brushRef="#br0" timeOffset="23971.55">4515 16475 37775 0,'1'-12'3360'0,"-1"2"-2688"0,1 4-544 0,-1 3-128 0,1-1-240 0,-1-1-80 0,3-6 0 0,-1-6-16 0,2-3 544 15,0 4 112-15,-2 4 32 0,1 3 0 0,-2 8 288 0,0-2 64 0,2 6 16 0,-1 3 0 0,1 0-400 0,0 4-96 0,1 0-16 0,1 5 0 16,0-2 176-16,0 6 16 0,2 3 16 0,-1 4 0 0,2 1-48 0,-2 2-16 16,1 3 0-16,1 6 0 0,-1 6-80 0,1 6-16 15,-1 5 0-15,-1 4 0 16,0 2-128-16,-1 3-128 0,-1 2 192 0,1 7-192 0,-1 8 128 0,-2-2-128 15,1 0 0-15,-3-2 0 0,-1-5 0 0,-2 7 0 16,1 6 0-16,-2-8 0 0,-1-4 0 0,0-8 0 16,1-10 0-16,1-12 0 0,0-11 192 15,1 3 0-15,0 2-16 0,-1 1 0 0,0 1 384 0,-1-5 80 0,1-2 0 16,-2-4 16-16,0-2-400 0,-1-8-96 0,1 1-16 0,-1-3 0 16,1-4-144-16,-2-1 192 0,1-2-192 0,0 0 192 15,1-2-64-15,0-1 0 0,1 0 0 0,0 1 0 16,0 0-128-16,-2 2 192 0,2 1-192 0,-1-1 192 15,1 3-192-15,-1-1 0 0,0 4 0 0,0-2 0 16,2 2 0-16,-1-5 0 0,2 0 0 0,0-4 0 16,0-1 0-16,2 1 0 0,-1-2 160 0,1-1-160 15,1 1 352-15,0-1-32 0,0 0-16 0,2 0 0 0,0 1-16 0,0 1 0 16,1-4 0-16,-1 2 0 0,2 0-128 0,-1-1-32 16,0-2 0-16,-1 2 0 0,4-2-128 0,0 2 0 15,0-2 0-15,3 0 0 0,3-2 0 0,3 0 0 16,1 2 0-16,3-2 0 15,3 2-128-15,8-4 128 0,5 2-160 0,6-2 160 16,-1 2-192-16,8 0 192 0,10 0-208 0,4-2 80 16,7 2-16-16,2 2 0 0,-2 2 0 0,6 2 0 0,7-2 144 15,3 2 0-15,2 2 0 0,-3 2-128 0,-1 0 128 0,-6-2 0 0,-6-2 0 16,10 0 0-16,9 1 0 0,3-1 0 0,-2-4 0 16,-1 0 0-16,-8-4 0 0,6-2 0 15,6-3 0-15,0 2 128 16,1-2-128-16,-1-1 0 0,3-2 0 0,-8-2 0 15,-7 2 0-15,-7-1 0 0,-5 3 0 0,-6 2 0 0,-3 2 0 0,-5 2 0 0,-3 1 0 0,-3 2 0 16,-5 2 0-16,-5-1 0 0,-5 3 0 0,-4-3 0 16,-4-3 0-1,-2 3 256-15,-4-1-64 0,-2 1-16 0,-3-2 112 0,-2-2 32 16,-2 2 0-16,-1-5 0 0,-1 4 48 0,0-4 16 0,-1 1 0 0,-2-2 0 16,0 0-80-16,0-2-16 15,-1 2 0-15,-1-2 0 0,2 0 32 0,-2-2 0 16,-1 2 0-16,1 1 0 0,-2-1 224 0,1-2 48 15,0 2 16-15,-3-3 0 0,2-1-480 0,0 0-96 16,-2-1-32-16,2 2 0 0,-2-4 0 0,1 1 0 0,-1-5 0 0,1-5 0 0,-1 4 0 16,1-5 0-16,-1 1 0 0,-1-6 0 0,0-3 0 0,2-6 0 15,-2-2 0-15,-1-1 0 0,1 2 0 0,-1-8 0 16,0-2 0-16,0-5 0 16,0 0 0-16,-1-2 0 0,0-2 0 0,-2-2 0 0,0-3 0 0,-2 3 0 0,0 3 0 15,0 3 0-15,0 7 0 0,-1 1 0 16,1 0 0-16,-1-2 0 15,1 4 0-15,0 3 0 0,1 2 0 0,-1 3 0 16,1 5 0-16,2-1 0 0,-1 0 0 0,2 5 0 31,0 0-480-31,1 0-96 0,1 0 0 0,-1-2-16 0,1-1 192 0,1 3 32 0,-1-1 16 0,1-1 0 0,0 5 160 0,-1 1 16 0,0 6 16 0,0-1 0 32,-1 3-80-32,0 2-16 0,0 2 0 0,-1 2 0 15,0-1 48-15,0 5 0 0,-1 0 0 0,0 2 0 16,-1 2 48-16,1 2 16 0,-2 2 0 0,-1-3 0 15,2 3 144-15,-2 3 0 0,-1-3 0 0,-1 0 0 0,2 2 0 16,-1-2-128-16,0 4 0 0,0-4 0 0,-2 2-16 16,0 0 0-16,-2 0 0 0,-1-2 0 0,-3 3 144 15,-1-3 0-15,-1 1 0 0,-4-1 0 0,-1 2 0 0,-3-2 0 16,-2 0 0-16,-3 2 0 0,0-2 0 0,-4 0 0 16,-2 0 0-16,-5 0 0 0,-4 0 128 0,-7 1 0 15,-5 0 0-15,-6 2 0 0,-4 0-128 0,-2 3 0 16,-3-3 0-16,1-2 0 0,0-1 0 0,-3 0 0 15,-3 0 0-15,0 0 0 0,3 3 0 0,3-1 0 16,1-2 0-16,-4 0 0 0,2-2 0 0,-6 2 0 16,1 0 0-16,0-3 0 0,6 2 0 0,-2-2 0 0,2-3 0 0,-1 3 0 15,4-4 0-15,-1 4 0 16,0 0 0-16,4-1 0 0,2 2 0 0,0-2 0 16,1 2 0-16,-1 2 0 0,0 0 0 0,1 2 0 0,3 4 0 0,4-2 0 15,2 2 0-15,4 1 0 0,4-4 0 0,4 0-128 16,0-3 128-16,3 1 0 0,6 1 0 0,3-2 128 15,4 0-416-15,4 0-80 0,5 0-16 0,6-3 0 32,4 3-816-32,3-3-160 0,4 0-48 0,3 3-19888 0</inkml:trace>
  <inkml:trace contextRef="#ctx0" brushRef="#br0" timeOffset="25094.96">6708 16798 39615 0,'-5'-9'3520'0,"0"2"-2816"0,2 2-560 0,0 1-144 0,2 0-400 0,-3-2-112 0,-4-6-32 0,-5-8 0 0,-4-5-672 0,-4 3-144 0,0 0-32 0,-3 6 0 0,2 3 1136 0,-3 3 256 0,-1 4 0 0,-2 7 0 0,-2 4 352 0,-2 3 32 16,-1 0 16-16,-3 2 0 0,-2 3 304 0,-1 3 48 15,0 0 16-15,-1 2 0 16,2 1-80-16,2 3-16 0,1-2 0 0,4 2 0 16,4-3-224-16,4 3-32 0,3-2-16 0,3 1 0 15,3 1-272-15,2 7-128 0,3-1 128 0,3 0-128 0,2 7 0 0,4-6 0 0,5-6-192 16,1 1 192-16,3-5-272 0,3-3 64 0,4 0 16 16,2-4 0-16,1-2 0 15,1-4 0-15,1 0 0 0,-1-6 0 0,1 1 432 0,3-5 80 0,1 1 32 0,4-8 0 16,-1 1-32-16,1-3 0 15,0-3 0-15,2-4 0 0,2-2-112 0,-1-3-16 16,-3 3-16-16,0-4 0 0,0-2 64 0,0-1 16 0,-4 2 0 0,-2 1 0 16,-1 0 64-16,-3-1 32 0,0 1 0 0,-3 4 0 15,0 1-208-15,-3 3-144 0,1 4 192 0,-4 4-192 32,-2 4 0-32,-1 3-144 0,-4 3-16 0,-1 5 0 0,0 0-32 0,-1 4-16 15,-1 0 0-15,0 6 0 0,0 1 208 0,-3 3-144 16,-1 1 144-16,-1 4-128 0,-1 1 128 0,-2 1 192 15,0 5-32-15,-2 1-16 0,0 3 192 0,0-1 48 16,1 2 0-16,-2 1 0 0,0-1 80 0,-1 1 32 16,-2-1 0-16,-1-1 0 0,-2-2-64 0,0-1-16 15,-2 3 0-15,-1-4 0 0,0 1-160 0,-1 3-48 16,2-1 0-16,-2 5 0 0,0-3-80 0,0 1-128 16,2-3 176-16,1-3-176 0,1-2 0 0,1-1 0 15,2 1 0-15,-1-4 0 0,1 4 0 0,0-1-272 0,3-3 48 16,-1 4 16-1,-2-1-352-15,2 2-64 0,1 1-16 0,1-5 0 16,1-5-64-16,3-5 0 0,2-3-16 0,2-4 0 16,2-3 80-16,1-6 0 0,2 0 16 0,4-9-18256 0</inkml:trace>
  <inkml:trace contextRef="#ctx0" brushRef="#br2" timeOffset="84856.1">5679 7816 22111 0,'-3'0'1968'16,"-1"2"-1584"-16,4-2-384 0,1 2 0 0,2-2-480 0,0 0-176 0,4 3-48 0,1-6 0 0</inkml:trace>
  <inkml:trace contextRef="#ctx0" brushRef="#br3" timeOffset="93516.36">5437 5013 24879 0,'-1'0'2208'16,"1"0"-1760"-16,0 0-448 0,0 0 0 0,0 0 448 0,0 2 0 0,0-2 0 0,-1 0 0 0,-1 4 544 0,-1-1 112 0,0 0 32 15,-2 4 0-15,0-1-48 0,0 1 0 0,-1 2 0 0,0-2 0 0,0 2-608 0,0 1-128 0,-2 2-32 0,1 1 0 0,-2-1-320 0,1 4 0 0,-2 0 0 0,-2 3 0 16,1-1 0-16,-2 4 0 0,-2 1 0 0,0 3 0 15,0-2 256-15,2-1 0 0,2-4-16 0,1 0 0 16,2-1 400-16,3-4 64 0,3 2 32 0,3-1 0 16,1-3-208-16,3-2-32 0,2-1-16 0,1-2 0 15,5 2-480-15,0-3 128 0,3-2-128 0,3 0 0 16,-1-2-336-16,1 1-112 16,1-3-32-16,-2 0-11360 0,0 0-2288 0</inkml:trace>
  <inkml:trace contextRef="#ctx0" brushRef="#br3" timeOffset="93769.01">5640 4688 37775 0,'-12'-1'3360'0,"3"1"-2688"0,5 0-544 0,5 0-128 16,2 0 592-16,-3 1 96 0,-1 1 16 0,-2-2 0 15,1 4-2096 1,3-2-400-16,3 5-96 0,7-1-8912 16,5-6-1776-16</inkml:trace>
  <inkml:trace contextRef="#ctx0" brushRef="#br3" timeOffset="94955.65">5087 5913 24879 0,'1'-2'2208'0,"1"-2"-1760"0,-1 4-448 0,0 0 0 0,0 0 1280 0,2 0 192 0,2-2 16 0,1-1 16 0,3 2-1184 0,2-2-320 0,1 1 128 0,0 1-128 0,2 1 352 0,1 0 32 0,1 1 0 0,0 1 0 0,1 1-112 0,1 1-16 0,-1-2 0 0,0 2 0 15,1-1 192-15,-1 4 16 16,-1 1 16-16,0 2 0 0,-2 0 96 0,-1 2 0 0,-2 1 16 0,1 3 0 16,-1-1 160-16,-1 2 16 0,-2 4 16 0,1 1 0 0,1 1-256 15,-3 1-48-15,2 5-16 0,-2-1 0 0,1 2-240 16,-2 2-48-16,1 1-16 0,1 2 0 16,-1-7-160-16,1 2 128 0,-2 1-128 0,0-5 128 0,0 2-128 0,-1 0 0 15,-1-2 0-15,-2-2 0 16,1 0 0-16,-2-1 128 0,-1 3-128 0,0-1 0 0,-1 1 160 0,-2 0-160 15,2-1 192 1,0 3-192-16,1-3 224 0,1-3-64 16,0 2-16-16,0-1 0 0,2-3 48 0,-1 0 0 0,2 1 0 0,-1-3 0 0,0 2-64 0,0 0-128 15,0 1 192-15,0 1-64 0,1-2-128 0,-2 1 0 0,1-2 0 16,-1 0 128-16,1 0-128 0,-2-3 0 0,1 2 0 16,-2 0 0-16,0 0 0 0,2-3 0 0,-2-1 0 0,-2 1 0 15,2-3 128-15,-1 2-128 0,0-2 192 0,-2 0-64 16,2-2 48-16,-1-1 0 0,2-2 0 0,-2-1 0 31,1 1 144-31,1-4 16 0,0 0 16 0,1-1 0 0,1-2-32 0,-1 0-16 0,0 0 0 0,0-2 0 16,-1 2-80-16,0-4-16 15,0 2 0-15,0-5 0 0,0 7-208 0,0 0 0 16,0 0 0-16,-3-19 0 16,1 13 128-16,0-1-128 0,-1 1 0 0,0 0 0 15,0 0 192-15,-2 0-64 0,2-2-128 0,-4 0 192 0,2-1-16 0,-1-1-16 0,-1 0 0 0,-1 0 0 16,0-2-160-16,-1-1 128 0,-2 0-128 0,1-2 128 15,0 1 48-15,2 0 0 16,-4 0 0-16,3-5 0 0,0 5-176 0,1 0 160 16,0 2-160-16,2-1 160 0,2 3-160 0,0 4 0 15,3 0 0-15,0 2 0 0,1 2 0 0,1 2 0 16,0 2 0-16,2 2 0 0,-1 0 0 0,1 2 0 16,0 0-224-16,1 4 80 0,1 1-96 0,0 0-16 15,-1 2 0-15,-2 1 0 0,2 0 128 0,-2 2 128 16,2 3-208-16,1-1 80 0,0-2 128 0,0 3 0 0,2-1 0 15,1-2 0-15,0-2 0 0,2-2 0 0,0 1 0 16,2-5 0-16,1 0 0 0,2-2 0 0,0-3 0 0,1-2 0 16,0-1 0-16,0-1 0 0,-1-2 128 0,-1-1-128 15,1 1 0-15,-4-2 144 0,2 3-144 0,-3-4 0 16,1 1 128-16,-1-1-128 0,0 1 0 0,-1-3 0 16,0 1 384-16,1-3-48 0,1-2 0 0,-1 0 0 15,1-1 16-15,2-3 0 0,0-4 0 0,3-4 0 16,2-2-80-16,-1-1-16 0,-1-3 0 0,0 1 0 15,-1 1-112-15,0-3-16 0,-2 3-128 0,1-1 192 16,-2 3-192-16,-1-2-192 0,2-1 48 0,-1 2-23344 16</inkml:trace>
  <inkml:trace contextRef="#ctx0" brushRef="#br3" timeOffset="100347.65">1737 5595 20271 0,'-3'-3'1792'16,"0"0"-1424"-16,3 2-368 0,1 1 0 0,2 0 1072 0,-1 0 144 0,1-2 16 0,1-2 16 0,2 0-880 0,1-1-176 0,3 1-48 0,0 1 0 0,0 0 608 15,2 0 112-15,-1 3 32 0,0-4 0 0,1 4 304 0,-3 0 64 0,3 0 16 0,0-3 0 0,2 3-112 0,0 0-16 16,5 0 0-16,2 0 0 0,2-2-448 0,3 1-80 16,4 1-32-16,0-3 0 0,-1-1-208 0,2 0-64 15,6 0 0-15,2-4 0 0,0 3-128 16,2-1-48-16,0 3 0 0,-3-1 0 0,-6 1-144 0,-1 1 192 15,0 1-192-15,-3 1 192 0,-4 1-192 0,-4 1 0 16,-1-2-192-16,-6 3 192 0,0-2-128 16,-2 2 128-16,-4-3 0 0,-1 2 0 0,-2-2-128 0,-3 1 128 0,-1 2-160 0,-1-1 160 15,-3-1 0-15,-2 2 0 0,0 1-128 0,-3-1 128 16,1 2 0-16,-4-1 0 0,-1 5 0 16,-4-3 0-16,-1 4 0 0,-4 0 0 0,-2 2 0 0,-3 0 0 15,0 4 0-15,-4-2 0 0,-3 5 0 0,-4-1 0 16,-1 4 0-16,1 1 0 0,0-1 0 0,4 3 0 15,3-1 0-15,4 2 0 0,4-1 0 0,4-3 0 0,3 1 0 16,1-1 0 0,4 0 0-16,1-3 0 0,4-2 0 0,2 0 0 15,4-3-144-15,0 1 144 0,2-2-160 0,1 0 160 0,-1 3-192 16,2-4 192-16,1 2 0 0,0 3 0 0,0-1 0 0,1 0 144 16,-1 3-16-16,1 3-128 0,2 0 192 15,-1 1-64-15,2 3-128 0,0-2 0 0,3 1 0 0,0-3 0 0,2-4 0 0,0-4 0 16,3-4 0-16,0-7 0 15,3-3-592 1,1-3-112-16,3 0 0 0,0-4-16 0,1-1-752 16,-1-2-160-16,1 2-32 0,-1 0-13632 0</inkml:trace>
  <inkml:trace contextRef="#ctx0" brushRef="#br3" timeOffset="100796.46">2812 6112 43311 0,'-9'-5'3840'0,"1"4"-3072"0,3-1-608 0,2 2-160 0,3 0-592 0,-2 0-160 0,-4-3-16 0,-7 2-16 0,-2-2-352 0,0 3-64 0,-1 3-16 0,3 3 0 0,-1 2 128 0,1 4 0 16,-1 3 16-16,2 1 0 0,-1 4-384 0,1 2-80 0,1 3 0 0,1 1-16 0,1 1 720 0,2-4 160 0,-1 2 32 0,5-3 0 0,0-6 640 0,3-1 272 16,1-2-16-16,3-2 0 15,2-3 1184-15,1-1 224 0,0-1 64 0,3-4 0 0,0 2-544 0,1-3-96 16,2-1-32-16,1 0 0 16,1-1-512-16,0-3-96 0,3-1-32 0,0 2 0 0,-1-6-208 15,3 1-32-15,-1-1-16 0,1-4 0 0,1 1-160 0,-1-4 192 0,0 1-192 16,0-1 192-16,-2-3 192 0,-1 2 32 15,0-2 16-15,-3 3 0 0,-1-2-48 0,-5 2-16 16,0 0 0-16,-4 1 0 0,-3 1-112 0,-4 2-32 0,0 1 0 16,-5 0 0-1,0-1-96-15,-2 3 0 0,-1-1-128 0,-1 1 192 16,2 2-192-16,-1-3 0 0,1 1 0 0,1 2 0 16,0 2 0-16,2-2 0 0,-2 4-144 0,1 0 144 15,2 3-432 1,-1 3 16-16,1-1 0 0,-1 4-11632 0,3 1-2336 0</inkml:trace>
  <inkml:trace contextRef="#ctx0" brushRef="#br3" timeOffset="101145.21">3073 6433 30399 0,'5'3'1344'0,"0"0"288"0,0-1-1312 0,0-2-320 15,-2 1 0-15,0-1 0 0,2 0-256 0,1-1-112 16,4 1-16-16,2 0-16 0,2 0 800 0,-3-2 176 0,-1-2 16 0,-4 2 16 16,-2-2 704-16,-2 0 144 0,-2-2 16 0,-1 0 16 15,-2 0-512-15,-1-1-96 0,-1 1-32 0,0-2 0 16,-3 0-304-16,2-2-64 0,-1-2-16 0,-1-3 0 16,1 1-144-16,-2-4-48 0,2-1 0 0,-1 0 0 15,2 0-144-15,1-3-128 0,-1 0 144 16,2-1-144-16,2 1 176 0,-1 1-176 0,5 1 192 0,-1 2-192 15,0 2 256-15,3 0-48 0,2-1-16 0,0 5 0 0,2 0-64 16,0 2-128-16,1 4 176 0,-1-3-176 0,2 5 128 0,1-2-128 16,1 2 0-16,1-1 0 15,0 4 0-15,0-1-144 0,1-2 16 0,-1 4 0 0,2 0-192 0,1 0-16 16,0 0-16-16,-1 0 0 16,1 4-320-16,0-2-64 0,2 2-16 15,-1 0-17264-15</inkml:trace>
  <inkml:trace contextRef="#ctx0" brushRef="#br3" timeOffset="101397.77">3600 6306 48831 0,'-5'-3'2176'0,"0"3"432"0,0 0-2096 0,4 2-512 16,1-2 0-16,1 1 0 0,0 2-336 0,0 1-176 0,2 2-48 0,0 2 0 0,2 2-880 0,-1 0-176 0,1-1-48 0,-1-3 0 0,-1 4-1728 0,0-4-368 0,-1 7-64 16,0-6-16-16</inkml:trace>
  <inkml:trace contextRef="#ctx0" brushRef="#br3" timeOffset="101603.15">3685 5876 50687 0,'-3'-12'4496'0,"2"6"-3600"0,0 2-704 0,1 1-192 15,1 2-512-15,2 1-128 0,2 0-16 0,1 0-16 16,2 0-1248-16,4-2-256 0,0 2-64 0,0 0-10704 16,1 0-2160-16</inkml:trace>
  <inkml:trace contextRef="#ctx0" brushRef="#br3" timeOffset="102252.32">4021 6198 38703 0,'0'-7'1712'16,"-1"1"352"-16,1 0-1648 0,0 0-416 0,1 2 0 0,1 2 0 0,0-2 0 0,0-5 0 15,3-1 0 1,-1-8 0-16,1 2-400 0,-1-4 32 0,-2 5 16 0,-1-1 0 0,-2 0 160 0,-1 4 48 15,-2 2 0-15,-1-1 0 16,-1 6-880-16,-3-1-192 0,1 3-16 16,-4 3-16-16,1 3 224 0,-1 3 32 0,0-3 16 0,-2 4 0 0,2 0 1664 0,-3 4 336 0,1 3 64 15,-1 2 0-15,2 0 464 0,-1 2 96 16,1 1 16-16,1 0 0 16,1 0-1136-16,3-3-208 0,0 3-64 0,3-4 0 0,2 1-256 0,1-4 0 15,2 2 0-15,0-2 0 0,4 1-176 0,-1-1 16 0,1-2 0 0,1 0 0 16,0-2 160-16,2-3 0 0,1 4 0 0,1-5 0 31,1 1 0-31,-2 1 256 0,1-5-48 0,0 2 0 0,-1-2 112 16,1 1 0-16,-2-2 16 0,1-3 0 0,-1 3-336 15,-1-4 144-15,2-2-144 0,-1 1 0 0,1-3 128 0,-2-2-128 16,0-1 0-16,0-2 0 0,-1-3 256 16,0 0-16-16,-1-2 0 0,1-2 0 0,-1 1-112 0,-1-2 0 15,2 1-128-15,-1-1 192 0,1 1-192 0,1-1 128 16,1 4-128-16,2 4 0 0,0 3 0 0,-1 2 0 15,0 4 0-15,-1 4 0 0,-1 0 0 0,-1 4 0 16,0-1 0-16,-1 6 0 0,1 1 0 0,-3 0 0 16,0 2 0-16,-1 3 0 0,0-2 0 0,-1 3 0 15,-1 0 0-15,1 0 0 0,-1 0 0 0,-2 0 0 0,2 2 0 16,0 1 0-16,0 0 0 0,-1 0 176 0,4 1-176 0,-1 2 160 16,0-1 48-16,1 2 16 0,1 1 0 15,-2-1 0-15,0 3 48 0,1 2 16 0,-1 0 0 0,-1 1 0 16,0-4-128-16,1 3-32 0,0 1 0 0,-1 0 0 15,0 2 0-15,-1-2-128 0,0-1 192 0,-3-2-64 16,0 1-128-16,0-5 160 0,-3-3-160 0,-1-2 160 16,-1-2-160-16,-3-2 0 0,-2-4 144 0,-3-2-144 15,-3 0-256-15,-5-5-128 16,-6-2-32-16,-9-7-19552 0</inkml:trace>
  <inkml:trace contextRef="#ctx0" brushRef="#br1" timeOffset="108221.26">2304 8276 10127 0,'-10'-1'896'0,"2"1"-704"0,2-2-192 0,2 2 0 0,3 0 3584 0,1 0 704 0,0-2 128 0,-1 2 16 16,-1 0-2960-16,-1 0-576 0,1-2-128 0,-1-1-32 0,3 3 672 0,0-1 144 0,0 1 32 0,0 0 0 0,0 0-672 0,0 0-128 0,27-2-16 0,-14 2-16 0,3 0 16 0,2 0 16 16,3 2 0-16,3-4 0 0,-1 2-400 0,2 0-64 15,4-3-32-15,-2 2 0 16,-1-1-80-16,0-2-16 0,-2-1 0 0,0 0 0 0,-2 0-64 0,-1-1 0 15,1-2-128-15,-2 2 192 0,-1 0-48 16,-3 0-16-16,1 0 0 0,-2-2 0 0,-3 3-128 0,-1 2 0 16,-2-1 0-16,-3 1 0 15,-2 1 0-15,-2 1 0 0,0 1 144 0,-4 1-144 0,1 1 0 16,-2 1 0-16,-2 3 0 0,-3 2 0 0,0 0 0 0,-4 5-192 0,0 0 64 16,-3 2 0-16,-2 5-64 0,-2-2 0 0,0 5 0 0,-4-1 0 15,-1 0 192-15,-1 0-208 0,3-3 80 0,-3 1 128 16,-2 2 0-16,-1 0 0 0,2-1 0 0,3-2 0 15,2 1 0-15,0-2 0 0,4-2 0 16,-2 3 128 0,2-1 96-16,1 2 16 0,2-4 0 0,4 0 0 0,0 0-240 0,3 0 144 0,2-1-144 0,0 0 128 15,2-1-128 1,2-1 0-16,1 2 0 0,1-3 0 0,1 5 128 16,0-5-128-16,2 0 0 0,0 1 128 0,1-3-128 0,2-3 0 15,0 2 0-15,2 0 0 0,1 0 240 0,1-3 16 16,3 1 0-16,1 0 0 0,1-1 96 0,0-2 32 15,2 2 0-15,2-1 0 0,1 2-384 0,-1 0 0 0,2-1 0 0,-1-3 0 0,0 2-144 16,0 0-112-16,-1 0 0 0,-3-1-19520 16</inkml:trace>
  <inkml:trace contextRef="#ctx0" brushRef="#br1" timeOffset="109320.61">3407 7715 12895 0,'-3'0'1152'0,"1"0"-928"0,1 0-224 0,-1 0 0 0,2 0 1344 0,-1 0 208 0,-1 0 48 0,-1 0 16 0,-1 0 64 0,2 0 16 15,-2 1 0-15,2 2 0 0,0 0-96 0,0 4-32 0,0 1 0 0,-2 0 0 0,0 4-864 0,0-2-160 0,-2 5-32 0,-1 1-16 0,-1 0 80 0,-3-1 32 16,1 5 0-16,-2-4 0 16,0 2-224-16,-2 2-64 0,-2 2 0 0,0 0 0 0,0 1-80 0,1-2-32 15,3-3 0-15,0 0 0 16,4-1 144-16,0-4 32 0,3 2 0 0,3-4 0 0,2 1 0 0,0-3 0 0,2 1 0 0,2-1 0 16,2-2-208-16,1 2-48 15,-1 1 0-15,1-1 0 0,2-2-256 0,1 3-64 16,0-1-16-16,-2 1 0 15,2-2-928-15,-1 2-176 0,-2-4-32 0,1 0-9344 16,0 4-1872-16</inkml:trace>
  <inkml:trace contextRef="#ctx0" brushRef="#br1" timeOffset="109647.75">3178 7516 40543 0,'-6'-6'1792'0,"1"-1"384"0,0 5-1744 0,0-2-432 16,2 4 0-16,2 2 0 0,-1 0 0 0,-2-2-304 0,-1 2 48 0,-4 2 16 0,2-1-2304 0,-2 3-464 0,2-2-80 0,1 2-32 0,0-3-352 16,-1 1-80-16,2 1-16 0,-1-4 0 0</inkml:trace>
  <inkml:trace contextRef="#ctx0" brushRef="#br1" timeOffset="110555.88">3068 7369 6447 0,'-4'-6'576'0,"0"2"-576"0,2 0 0 0,0 2 0 0,0 2 3424 0,2 0 576 0,-1-2 112 0,-1 2 32 0,-2-1-3072 0,-2 0-624 0,-1 2-112 0,0 0-16 0,1 3-320 0,-2 0-304 0,2 0 64 0,-1 2 16 0,-2 0-48 0,1 3-16 15,-1 0 0-15,-1 1 0 0,0 3 288 0,-1-1 0 16,-1 7 0-16,-1-3 0 0,0 2 1264 0,-2 4 144 15,0 2 48-15,-1 3 0 0,2-5 416 0,1 7 96 16,-2 1 16-16,1 0 0 0,2 1-576 0,1 2-128 16,2 1 0-16,3-3-16 0,0 1-512 0,3-3-112 0,2-3 0 0,1 2-16 15,1 3-288-15,3 1-48 0,1 3-16 0,1-3 0 16,3 3-272-16,-1-2-144 0,1-3 16 0,2 2 0 31,3-4-608-31,1-3-112 0,1 0-32 0,1-6 0 16,4 3-544-16,-1-6-112 0,-2-4-32 0,2 2 0 15,5 0-688-15,-2-4-144 0</inkml:trace>
  <inkml:trace contextRef="#ctx0" brushRef="#br1" timeOffset="111159.23">3225 7241 23039 0,'-3'-2'2048'0,"1"2"-1648"0,2 0-400 0,1 0 0 0,2 0 1728 0,-2 0 272 0,1 0 48 0,2 2 16 0,4-2-944 0,-1 4-192 0,3-1-32 0,0 0-16 0,2 1 48 0,0 1 16 0,2 1 0 0,1 1 0 16,1 2-304-16,1 1-64 0,2 2-16 0,-1 4 0 15,2 1-240-15,0 1-32 0,0 2-16 0,1 2 0 16,-1 5-272-16,-1 2 160 0,1-3-160 0,-1 2 128 15,-1 3-128-15,2 1 0 0,-1 0 0 0,0 6 0 16,0 0 192-16,-1 0 0 0,2 3 0 0,0 0 0 16,-3-9 32-16,-1-1 16 0,-1-3 0 0,-1 1 0 0,-3-1-240 15,-4-2 0-15,0 0 128 0,-4-1-128 0,0-4 0 16,-4 2 0-16,-4 2 128 0,-4 6-128 0,-6-1 0 16,-6 1 0-16,-4 0 0 0,-3-3 0 0,-3 4-208 0,-4-6-48 15,-2 1 0-15,-1-3-18144 16</inkml:trace>
  <inkml:trace contextRef="#ctx0" brushRef="#br1" timeOffset="112971.54">2394 9449 35935 0,'-4'0'3200'0,"1"0"-2560"0,1 0-512 0,2 0-128 0,2 2-448 0,-1-2-128 0,-1 1 0 0,0 1-16 16,2 1 592-16,2-3 0 0,2 4 144 0,3-1-16 0,2-3 912 0,3 0 192 0,2 0 48 0,1 0 0 0,5-3-688 0,2 1-128 0,-1 0-16 0,2-3-16 15,1 4-432-15,-1-3 0 0,-2 2 0 0,1-2 0 16,-1 4 0-16,2-2 0 0,-2 2 0 0,-2 2 0 15,-3-1-384 1,-2 4-176-16,1 0-16 0,-3 4-16 16,-2-5-1136-16,-1 1-240 0,-1-2-32 0,-1 1-8112 0,-1 0-1632 0</inkml:trace>
  <inkml:trace contextRef="#ctx0" brushRef="#br1" timeOffset="113337.2">2368 9789 39615 0,'6'1'1760'0,"-1"-1"352"0,0 0-1680 0,0 0-432 15,1 0 0-15,0-1 0 0,3-1 0 0,7 1 0 0,10-1 0 0,9-4 0 16,8-2 128-16,1-2-128 0,2 2 192 0,-2-5-64 16,-4 3-128-16,0 0-176 15,-4-1 48-15,-3 4 0 16,-2-2-1168-16,-4 3-240 0,-2 2-32 0,-5 2-16 15,-2 1-1232-15,-4 1-256 0,-2 0-64 0,-4 1-8752 0</inkml:trace>
  <inkml:trace contextRef="#ctx0" brushRef="#br1" timeOffset="114335.35">3417 9094 32255 0,'-5'-3'2864'0,"0"3"-2288"0,2 3-576 0,2-3 0 0,2 1 1968 0,-1 1 272 0,0 2 64 0,-1 1 16 16,2 5-1728-16,2 0-336 0,3 0-80 0,3 2-16 0,2 1-160 0,1-1 0 0,2 2 0 0,-1 2 0 0,1 2-272 0,-2 4 64 0,1 6 16 0,-5-2 0 0,1 0-128 16,-4 2 0-16,-1 0-16 0,-4 3 0 0,-2 0 16 0,-3 1 0 0,0-1 0 15,-1-1 0-15,-1 2 320 0,-2-1-176 0,3 0 176 0,0-5-128 16,2-1-64-16,2-1-16 15,-1-4 0-15,3-1 0 16,1-3-1616-16,2-3-320 0</inkml:trace>
  <inkml:trace contextRef="#ctx0" brushRef="#br1" timeOffset="115003.11">3168 9410 26719 0,'-12'-2'2368'0,"2"2"-1888"0,1 2-480 0,3-2 0 0,3 3 2864 0,1-3 464 15,0 1 112-15,-2 2 16 0,-4 3-2656 0,1-3-528 0,1 4-96 0,2-4-32 0,2 0-288 0,4-1-64 0,4-2-16 0,4 0 0 0,4 0 80 0,3-5 16 0,7 2 0 0,3-4 0 16,4 1 128-16,6 0 144 0,4-1-16 0,3-2-128 15,2 3 384-15,-2 2-48 0,0-2 0 0,-4 2 0 16,-2-1-192-16,-5 0-144 0,-2 0 192 0,-3 2-192 0,-3-1 0 16,-4-1 0-16,-1 1 0 0,-3 1 0 0,-1-1-144 15,-3 1-144-15,-4 1-32 0,-1 2-17296 16</inkml:trace>
  <inkml:trace contextRef="#ctx0" brushRef="#br1" timeOffset="116099.07">4198 9248 34095 0,'-1'7'3024'0,"0"-3"-2416"0,1-1-480 0,0-1-128 0,1 5 768 0,-1 2 128 0,0 4 16 16,-1 7 16-16,-1 7-1264 0,1 5-256 0,-1-4-48 0,-1 1-16 0,-1-4 112 0,1-3 32 0,0-2 0 16,0-2 0-1,-1-2-272-15,0-6-48 0,0 3-16 0,0-5 0 0,0 0 1056 0,0-2 224 16,-1-2 32-16,0 0 16 0,0-4 816 0,0 0 176 0,2 0 16 0,-1-2 16 0,1 0-496 0,1-2-112 16,-1-5 0-16,2-1-16 0,2-2-528 0,1-2-96 31,1-6-32-31,1 2 0 0,1-1-224 0,1-3 0 15,2-4 0-15,0-2-160 0,2 3-144 0,-2-2-16 16,2 1-16-16,-2 4 0 0,1 2 32 0,-2 1 16 16,-1 7 0-16,-1 2 0 0,-1 4 528 0,-1 3 96 0,0 2 32 15,1 2 0-15,3 2-176 0,0 0-16 0,1 1-16 16,2 1 0-16,0 1-160 0,1 2 0 0,4 0 0 16,0 2 0-16,1-1-128 0,-1 1 128 0,2 3 0 15,-2 2 0-15,-3-2 0 0,-1 4 0 0,1 2 0 0,-3 2 0 16,0-2 0-16,-4 4 0 0,-1-2 0 0,-2-2 0 15,-2 0-128-15,-1-1 128 0,-1 5-160 0,-3-1 160 16,1-2-528 0,0-2-16-16,0-2 0 0,2-3 0 0,2-3-1504 15,0-2-288-15</inkml:trace>
  <inkml:trace contextRef="#ctx0" brushRef="#br1" timeOffset="116470.58">4672 9384 40543 0,'-4'-2'1792'0,"-1"-1"384"0,1 2-1744 0,2 1-432 16,-1 0 0-16,2 1 0 0,-1 2 0 0,-2-3 0 15,-2 2-224-15,-3 2 80 16,-2 0-800-16,0 2-144 0,-2 0-48 0,2 3 0 16,0-3 496-16,1 4 112 0,0 0 16 0,2 2 0 15,0 4-176-15,2-2-16 0,0 3-16 0,2 0 0 0,1 2 448 0,0 0 80 0,3-1 32 16,3-2 0-16,0 0 304 0,2-1 64 0,1-5 16 0,3 2 0 15,1-2 224-15,0-4 64 0,2 1 0 0,1-4 0 16,0-3-512-16,1 0 0 0,-2-2 0 0,2-2 0 16,-2-2-288-16,1-1 48 0,-2-2 16 0,-1-1 0 15,-1 0-32-15,-1-2 0 0,-2-1 0 16,-2 1 0-16,-1 0 688 0,-1-4 128 0,-4 3 16 0,1-3 16 16,-3 0 720-16,1 4 144 0,-1-2 16 0,-1-1 16 0,0-1-672 15,-2-2-144-15,2-1-32 0,-1 2 0 0,2 4-384 16,1-3-64-16,1 4-32 0,0 6 0 15,0 1-160-15,1 4-192 0,1 1 32 0,-1 1 16 32,1 1-864-32,-1 1-160 0,-1 0-48 0,1 4-16016 0</inkml:trace>
  <inkml:trace contextRef="#ctx0" brushRef="#br1" timeOffset="116743.09">4903 9595 35935 0,'-6'11'1600'0,"2"-5"320"0,0 4-1536 16,2-7-384-16,2 1 0 0,0-1 0 0,1 3 720 0,-1 0 80 0,1 4 16 0,1 0 0 0,1 1-112 0,1-1-32 0,3-4 0 0,2-2 0 0,1-2-672 0,1-4-224 0,0-1 0 0,0 0 0 0,0-4-1248 0,-1 0-256 0,0 1-64 0,-4 0-14400 15</inkml:trace>
  <inkml:trace contextRef="#ctx0" brushRef="#br1" timeOffset="116902.28">5022 9209 43311 0,'-3'-4'1920'0,"2"2"384"0,0 0-1840 0,1 0-464 0,2 2 0 0,1 0 0 16,0 0-1136-16,2-1-320 0,5 1-64 0,4-3-16 0</inkml:trace>
  <inkml:trace contextRef="#ctx0" brushRef="#br1" timeOffset="117248.4">5227 9514 35935 0,'-3'4'1600'0,"2"-2"320"0,-1 2-1536 16,0 0-384-16,2-2 0 0,0 2 0 0,0 2 208 0,0 0-16 0,0 7-16 0,-1 3 0 0,1 0-176 0,0 2-224 0,0-2 48 0,0-1 16 47,1-4-1328-47,-1-2-272 0,2-3-48 0,-2-2-12368 0</inkml:trace>
  <inkml:trace contextRef="#ctx0" brushRef="#br1" timeOffset="117405.45">5313 9173 10127 0,'-1'0'896'0,"-1"0"-704"0,1-3-192 0,-1 3 0 0,2 3 3920 16,0-3 752-16,0 1 160 0,0 2 32 0,-1-1-3776 0,1 2-768 16,-1-2-128-16,1-2-16 0,0 0-176 0,0 0-144 15,0 0 144-15,0 0-192 0</inkml:trace>
  <inkml:trace contextRef="#ctx0" brushRef="#br1" timeOffset="117831.2">5483 9327 14735 0,'0'4'1312'0,"0"-4"-1056"0,0 0-256 16,0 0 0-16,0 0 2368 0,1 0 400 0,0 3 96 15,1-3 16-15,0 0-2384 0,2 1-496 0,-1 1 0 0,1-2-128 31,-1 2-656-31,-2-1-128 0,-1 3-32 0,-1-1 0 16,-2 0-128-16,-1 0-16 0,0 4-16 0,-4-5 0 0,1 6 944 0,-2-2 160 0,-1 0 0 16,-1 0 160-16,1-2 1232 0,0 2 240 0,0 0 48 0,2-2 16 15,1 1 400-15,1-1 80 0,3-2 0 0,0 2 16 16,2-4-1312-16,1 2-272 0,1-1-48 0,2 2-16 16,-1-3-864-1,3 1-160-15,0-1-32 0,1 3-16 0,2-3-512 0,-1 0-112 0,0 2 0 16,2-2-16-16,0 1 528 0,-3 2 96 0,0-1 32 0,-1-1 0 0,-1 4 512 0,1-1 0 15,-2 0 0-15,2 2 0 0,-1-2 720 0,0 4 256 16,1 0 48-16,0 0 16 0,1 1-192 0,1-1-32 16,1-2-16-16,0 0 0 0,3 3-480 0,1-6-80 15,1 1-32-15,2 0 0 0,1 1 240 0,0-2 32 16,-1 1 16-16,-3 2 0 0,-2-1-336 0,-2 3-160 16,-1 0 160-16,-1 0-160 0,-3 2 320 0,-2 1-16 15,-2 1-16-15,-3 2 0 0,-1-2 416 0,-4 0 64 16,1 2 32-16,-5 1 0 0,0-2-320 0,-3 2-64 0,0-1-16 15,0 1 0-15,-2-2-240 0,1 0-160 0,1 2 192 0,1-6-192 16,-1-1 0-16,0 1-304 0</inkml:trace>
  <inkml:trace contextRef="#ctx0" brushRef="#br1" timeOffset="119021.31">5713 9698 28559 0,'-3'-6'2544'0,"3"0"-2032"16,2 2-512-16,0 1 0 0,1 0-1344 0,0-1-384 0,2-4-64 0,3-2 0 0,0-6-64 0,3 0 0 0,1 1 0 0,-3 5 0 0,1 0 2720 16,0 4 544-16,0 0 96 0,0 2 32 0,2 2 672 0,0 2 144 0,-1 0 16 0,0 2 16 0,1-2-992 15,-1 4-208-15,2-2-32 0,0 2-16 16,2-4-432-16,0 0-64 0,1 0-32 0,1-4 0 15,1 2-336-15,-1-4-64 0,-1-1-16 0,-1 0 0 0,0-2 192 16,-2-1 16-16,-2 1 16 0,-2-4 0 0,-3 3-224 0,-2-2-64 16,-2 1 0-16,-2 0 0 0,-1-2 256 0,-1 1 32 15,-2 0 16-15,-1-1 0 0,-1 3-144 0,-3 0-32 16,1 1 0-16,-2 0 0 0,0 3-256 0,1 2 128 16,-1 0-128-16,-1 4 0 0,1 4 128 0,-2 0-128 0,-1 4 0 15,0 5 0-15,-1 3 0 0,-2 0 0 0,1 2 0 16,-2 6 0-16,0 3 0 0,-1 3 0 15,2 1 0-15,3 0 0 0,2-2-160 0,2 2 160 0,4-5-160 0,3 1 160 16,3-4 0-16,4-1 288 16,3-5-32-16,4 1-16 0,1-5-240 0,2 2 144 0,2-5-144 15,3-4 128-15,2-2-400 0,4-4-96 0,4-4-16 16,5-7-11760-16,2-3-2352 0</inkml:trace>
  <inkml:trace contextRef="#ctx0" brushRef="#br1" timeOffset="120803.05">5557 7792 27647 0,'-6'-4'2448'0,"2"1"-1952"0,3 3-496 0,1 0 0 16,0 0-512-16,0-2-208 0,-1 1-48 0,-2-5 0 0,0 2-816 0,-1-1-160 0,3 1-48 0,-2 0 0 15,2 4 1088-15,0-2 192 0,-1 2 64 0,2 0 0 16,-1 0 944-16,1 0 192 0,-1 4 32 0,0 1 16 0,1-2 1312 15,0 4 256-15,0-1 48 0,-2 0 16 0,1 1-32 0,-1 2 0 16,-1 3 0-16,-3-2 0 0,1 0-1136 16,-2 3-240-16,-3-5-32 0,-4 2-16 0,-1 0-608 0,-2-1-128 15,-3 0-32-15,-2 1 0 0,-3 0-144 16,-4 0 160-16,-4 1-160 0,-1 3 160 0,0-2-160 0,0 1-176 0,3-1 48 0,1-1 0 16,6 2 128-16,5-5 0 0,5 0 0 0,0 0 0 15,0 2 192-15,-2 2-16 0,1 1-16 0,0 0 0 16,-1 2-160-16,2-2 0 0,1 3 0 0,2-6 0 15,1 2 0-15,1-3 0 0,2 1 0 0,2-4 0 16,1 0 0-16,0-2 0 0,2-2 0 0,2-2 0 0,0 0 0 16,2-2 0-1,2-2 0-15,2-2 0 0,2 0 0 0,3-4 0 0,1-1 176 0,4-3-176 16,4 2 176-16,1-2-176 16,-2 3 192-16,2 1-192 0,3-4 128 0,1 2-128 15,1 0 0-15,0-1 0 0,-1 0 0 0,-3 0 0 16,0 1 0-16,-2 2 0 0,0-2 0 0,-2 2 0 0,2-3 0 0,-2 2 0 0,-4 0 0 0,1-1 0 15,-1 2 0-15,-1-1 0 16,0-2 0-16,0 2 0 0,0-1 0 0,-1 2 0 16,0-2 0-16,0 0 0 0,-1 1 0 0,-1 3 0 0,-3-1 0 0,-1 4 0 0,-3 3 0 0,-2 2 0 31,-1 2 208-31,-1 3-64 0,-2 1-16 0,-2 3 0 16,-1 4-128-16,-4 2 0 0,2 1 0 0,-4 0 0 0,0 3 0 0,-4-3 0 0,-1 5 0 0,-2-1-176 31,-1-2 176-31,1 1 0 0,0-3 0 0,-1 3-128 15,0-3 128-15,1 0 0 0,0-3 128 0,2 0-128 16,2-5 240-16,1 0-32 0,2-3 0 0,2-2 0 16,1 0-64-16,3-2-16 0,1 2 0 0,2-3 0 0,0 0-128 15,1-3 0-15,0 3 0 0,2-1 128 0,0 1-128 16,2 0 0-16,0 0 0 0,2 0 0 0,-2 0-256 16,1-3 32-16,-3 3 0 0,0 0 0 0,0 0 64 15,22-6 16-15,-16 4 0 0,3-2 0 0,-3 0 144 16,3-1 0-16,1 1 0 0,1-5 0 0,1 0 0 0,2-1 0 15,3-2 144-15,3-2-144 0,2 2 224 0,-1 0-64 16,1-2-16-16,2-1 0 0,-1 3-144 0,1-2 192 16,1 2-192-16,-3-1 192 0,0 1-192 0,-2 2 0 15,-2-2 0-15,-2-1-176 0,1 4 176 0,-4-4 0 16,0 3 0-16,-2-2 0 0,-1 2 0 0,-1-2 0 16,1 2 0-16,-1-3 0 0,-2 4 0 0,2-4 0 15,0 1 0-15,-1-1 0 0,2 4 0 0,-1-1 0 0,2 0 0 16,-1-1 0-16,0 1 0 0,0 2 0 0,0 0 0 15,-3 1 0-15,0 1 0 0,-2 5 0 0,-2 1 0 0,-3 0 0 16,-1 1-224-16,-4 3 32 0,-4 2 16 0,-3 3 0 16,-3 1-48-16,-4 2-16 0,-2 0 0 0,-1 2 0 15,-1 3 240-15,-3 1-144 0,2 0 144 0,-1 1-128 16,3 1 128-16,0-2 0 0,1 1 0 0,0-3 0 0,2-1 0 16,1 1 0-16,-1-3 0 0,1 2 0 15,-1 1 0-15,-1 0 0 0,0-2 0 0,-1 1 0 16,0 1-192-16,0-1-16 0,2-2 0 0,-2-3 0 15,0 2 208-15,0-3 0 0,-2-1-160 0,3-2 160 16,3 0 0-16,5-4 0 0,3 0-144 0,1 0 144 0,-1-2 128 0,-1-4 96 16,1 2 16-16,2-2 0 0,1 2-32 15,2-2 0-15,0 2 0 0,3 0 0 0,0-3-208 16,1-1 144-16,2 0-144 0,1-1 128 0,0 0-128 0,2-1 0 16,3 0 0-16,-1-2 0 0,3 2-128 0,0-2 128 0,0 0 0 15,1-2 0-15,1 2 0 0,0-1 0 0,1 1 0 16,-2 0 128-16,2 0 0 0,-3-1-128 0,-1 3 192 15,1-2-64-15,-1-1 0 0,-3 1 0 16,0 3 0-16,1-3 0 0,-4 2 112 0,1-2 16 16,-2 1 0-16,1 2 0 0,-2-2-32 0,0 0 0 0,-1 2 0 0,0 1 0 15,0-3-96-15,-1 2 0 16,0 0-128-16,0 1 192 0,-2-2-64 0,-1 0 0 16,1 2-128-16,-1 2 192 0,2-2 16 0,-3 1 0 15,1 1 0-15,-1 1 0 0,-1-1-208 0,1 4 144 0,0-3-144 16,-3 6 128-16,2 1-128 0,-1-1 0 0,-1 4-160 0,1 2 160 15,-2 4-208-15,2 2 48 0,0-2 16 0,0 6 0 16,4-3 144-16,-1 2 0 0,0-1-144 0,1 1 144 16,-1 4 0-16,0-3 0 0,-1 1 0 0,0 2 0 15,0 0 0-15,-1-1 0 0,0-1 0 0,-2 0 0 16,2 1 0-16,-1-5 0 0,-1 2 0 0,0 1 0 0,0-3 0 0,0-2 0 16,2 0 0-16,-2-4 0 15,1 3 0-15,1-3 0 0,-1 0 0 0,4-4 0 16,0 0 0-16,2-4 128 0,2-2-128 0,2 0 128 15,-1 0 192-15,3 0 48 0,0-2 0 0,0 2 0 0,1-3-176 0,0 2-16 16,2-1-16-16,0 2 0 0,1 0-160 0,1 2 0 16,1-2 0-16,3 1 128 0,-2 2-128 0,2-3 128 15,4 2-128-15,4-2 128 0,6 4-128 16,0-1 0-16,-2-2 144 0,2 2-144 0,5 0 0 0,-2 1 0 16,-3 1-160-16,-1-2 160 15,0 0-592-15,1 3-16 0,-1-1 0 0,-2 4-19856 0</inkml:trace>
  <inkml:trace contextRef="#ctx0" brushRef="#br2" timeOffset="128835.15">5902 5971 47 0,'1'0'0'0,"1"-1"0"0,-1 1 0 0,-1 0 0 0,1 0 0 0,-1-2 0 0,1 2 0 0,0 0 0 0,1-3 0 0,0 2 0 0,1-2 0 0,-1 0 0 0,-1 0 0 0</inkml:trace>
  <inkml:trace contextRef="#ctx0" brushRef="#br2" timeOffset="130209.51">5760 6930 8287 0,'0'-5'736'15,"0"-1"-592"-15,0 3-144 0,0 1 0 0,1 0 640 0,-1 0 80 16,0-2 32-16,0-2 0 0,0-3-144 0,-1-1-32 16,0 3 0-16,-2 1 0 0,1 0-16 0,-2 1-16 15,1 4 0-15,1-4 0 0,-2 3 240 0,2 0 48 16,-2 1 16-16,0 1 0 0,1 0-32 0,-2 0-16 15,0 0 0-15,-3 1 0 0,0 1-160 0,-3 2-48 16,-2 2 0-16,0 0 0 0,-2 1-384 0,-1-1-80 0,-2 4 0 0,-1-2-128 16,-2 3 224-16,-3 2-64 0,-1 2-16 0,-1-2 0 15,-2 6 16-15,-2-1 0 0,2 1 0 0,2 3 0 16,2-3-160-16,2 3 128 0,0 0-128 0,0 4 128 16,-1 0-128-16,2 5 0 0,2-2 0 0,-1 5 0 15,2 2-176-15,2 4 48 0,3-6 0 0,-1 1 0 16,3 4 128-16,-1 1 0 0,2 2 0 0,0 1-128 15,1 2 128-15,-1 6 0 0,0 5 0 16,-1 7 0 0,0 1-400-16,-1-4-160 0,1-3-16 0,1-6-16 15,1-4-752-15,1-3-160 0,-1-2-32 0,3-5 0 0,1-2 816 16,1-5 144-16,3-3 48 0,1-2 0 0,1-3 2432 0,3-5 480 0,1 2 112 0,1-1 0 16,4-2-448-16,2 3-112 0,4-1-16 0,3 0 0 0,2-1-1152 0,2 0-224 15,2 2-48-15,0-1-16 0,-2-4-288 0,1 1-48 16,3 1-16-16,4 0 0 0,2 3-128 0,3-3-176 15,1-1 48-15,3-2 0 0,-1 0-48 16,3-6 0-16,0-2 0 0,3-5 0 0,1-3 32 0,-3 0 0 16,-2-3 0-16,1-7 0 0,2-3 144 0,2-2 128 15,0-5-128-15,-3-3 176 0,-3 4 64 0,-4-3 16 16,1 3 0-16,1-6 0 0,2-5 288 0,-2-1 64 16,-2-1 16-16,-2-3 0 0,-2-3-112 0,-1 0 0 15,0-3-16-15,-3-3 0 0,-6 8-208 0,0-5-32 0,-1-3-16 16,-2-3 0-16,-2 0-16 0,-5 2 0 15,-1-3 0-15,-4 1 0 0,-4 2 208 0,-1 0 32 16,-4 5 16-16,-4-4 0 0,-4-4-80 0,-3 4-16 0,0 7 0 0,-2 0 0 16,-4 1-128-16,-4 2-48 0,-1 0 0 0,-4 4 0 15,-1 2-208-15,-3 2 176 0,-4 1-176 16,-4 2 160-16,-3-1-160 0,0 4-144 0,1 5 144 0,-7-2-208 16,-1 0 0-16,-6 2 0 0,0-1 0 0,-1 3 0 15,2 1-16-15,0 3 0 0,3 2 0 0,6 3 0 0,1 0-96 16,7 1-32-16,3 3 0 0,4 3 0 15,4 0-128 1,2 0-32-16,2 7 0 0,2 2-16352 0</inkml:trace>
  <inkml:trace contextRef="#ctx0" brushRef="#br2" timeOffset="131220.04">5966 5981 19343 0,'-24'-3'1728'0,"5"1"-1392"0,2 2-336 0,4 2 0 0,6 0 656 0,1 2 64 0,-3-2 16 0,-7 2 0 0,-10 5-928 0,-10 0-192 0,-3 1-48 0,-3 3 0 16,-2-1 432-16,0 0 0 0,-2 2 0 0,4 1-128 16,4 1 128-16,3-4 0 0,2 4 0 0,1 0 0 0,-1 3-352 0,0-2 16 15,1 4 0-15,0-2 0 16,0 1-32-16,-1-1 0 0,2 3 0 0,1 0 0 0,0 2 496 0,-1 0 80 0,1 1 32 0,3-4 0 16,2 1 880-16,-1 1 176 0,-1 5 48 15,1-2 0-15,3 0-208 0,-2 5-48 0,-1-1 0 0,-1 5 0 16,1 1-832-16,0 5-256 0,2 0 0 0,2-1 128 15,4-1-128 1,-1 2 0-16,2 1 0 0,1 1 0 0,1-2-128 0,1 1 128 0,3-1-128 16,0 5 128-16,-1 6 0 0,-1 10 144 0,2 5 0 0,-1 0 0 15,-1-2-144-15,2-4 192 0,1-2-192 0,0 2 192 0,1 6-192 16,0-2 0 0,1 6 0-16,1-6-176 0,1 2-16 0,1-4 0 0,1 4 0 0,2-4 0 0,-1-4 64 15,2-7 0-15,1-2 0 0,0-2 0 16,3 0 384-16,0-2 96 15,2-4 16-15,1-4 0 0,3 1 368 0,2 0 80 16,3 0 16-16,2-2 0 0,2-2-176 0,2 4-16 0,2 2-16 0,3-3 0 16,0-1-400-16,2-5-80 15,3 3-16-15,1-4 0 0,1 1-128 0,-1-4 0 16,1-2 144-16,5 2-144 0,6 0 0 0,2 0 144 16,2-5-144-16,1-1 0 0,4-6 624 0,1 6 16 15,4 4 0-15,-1-1 0 0,-1-7-368 0,-2-5-64 16,1-3-16-16,-2-4 0 0,2-2 144 0,0-2 32 0,2-4 0 0,-3-2 0 0,-3-2-112 0,-1-3-32 0,3 2 0 31,0-6 0-31,1 3 128 0,2-4 32 0,3 0 0 0,-1-2 0 16,1 1-160-16,-4-3-32 0,-1-2 0 0,2-3 0 15,-1-1 64-15,5-7 0 0,4-3 0 0,1-3 0 16,-5-1-128-16,-3-3-128 0,-3 0 176 0,-5-3-176 16,-1-1 224-16,-5-2-64 0,-4-1-16 0,-3-3 0 15,-4-1-144-15,-4-6 128 0,-1-5-128 0,-5-6 128 16,-4-8 48-16,-4-2 0 0,-3-2 0 0,-4-2 0 15,-1-3 80-15,-4-1 0 0,-2-5 16 0,-3 3 0 0,2 4-272 16,-3-1 128-16,-2-3-128 0,-2 4 0 0,0 0 208 16,-2 3-64-16,0 3-16 0,-3 4 0 0,0 10-128 15,0 0 0-15,-5 2 0 0,-1 0 0 16,-2 6-128-16,-3 0-16 0,-1 4 0 0,0 7 0 0,2 6-112 16,-10 1 0-16,-5-5-16 0,-10 4 0 15,-3 4-176-15,-4 5-48 0,-6-1 0 16,-3 5 0-16,1 3-80 0,0 2-32 0,-2 1 0 0,1 5 0 15,-2 2-160-15,0 2-48 0,4 2 0 0,4 4 0 16,3-1 256-16,-2 5 48 0,1 2 16 0,-3 2 0 16,-1 2-1040-16,-1 4-224 0,2 3-32 0,1 1-12080 0</inkml:trace>
  <inkml:trace contextRef="#ctx0" brushRef="#br2" timeOffset="132434.31">5948 5363 23951 0,'-31'-3'2128'0,"7"0"-1696"0,2 3-432 0,6 0 0 0,6 1 1984 16,3 1 320-16,-4 2 64 0,-9 2 16 0,-14 3-1872 0,-9 2-384 0,-5 4-128 0,0-1 0 0,1 0-384 0,2 0-160 0,3 1-32 0,4-3 0 16,2 1 80-16,0 0 16 0,0 3 0 0,0-1 0 15,4 1-160-15,-2-2-16 0,-2 1-16 0,-4 1 0 0,-1 2 448 0,-2 1 96 0,0 3 128 0,-3 0-208 16,0 3 208-16,1 4 0 0,0 0 0 0,2 2 0 15,1 1 832-15,1-1 48 0,3 1 16 0,-1 0 0 16,1 3 320-16,1 2 80 0,2-5 16 0,1 3 0 0,-1 6-800 16,-2 1-176-16,0 5-16 0,-2 0-16 0,1 4-304 0,2-5 0 15,0 0 0-15,1-2 0 0,1-2 0 0,1 3 0 16,-1 0-192-16,-1-1 192 0,0 3 0 0,2 2 0 16,0 5-128-16,2-3 128 0,3-2 0 0,2-2 0 15,4 1 0-15,0 6 0 0,0 4 224 16,3 3 32-16,1-2 16 0,2 2 0 15,1 3-64-15,1 2-16 0,0 7 0 0,-1-2 0 16,4-3-192-16,-1 5 0 0,-1 10 0 0,1 2 0 16,1-6-688-16,0-10-176 0,3-9-32 0,0 0-16 15,1 3 128-15,1 2 16 0,3 0 16 0,1-7 0 0,2-2 880 0,5-8 192 16,1-1 16-16,6-4 16 0,0-4 528 0,5-1 96 0,7 0 32 0,4 3 0 16,6-2-240-16,5 1-64 15,3-1 0-15,1 1 0 0,4 1-256 0,2 1-64 0,0 2-16 0,-2-2 0 16,-2 1-240-16,-1 1-128 15,2 3 128-15,0 4-128 0,-4-6 0 0,0-2 0 0,1-5 0 0,-1-3 0 16,-4 0 0-16,3-3-240 16,3-3 48-16,0 0 0 0,-3-4 320 0,-2-1 64 15,-2-4 0-15,7 1 16 0,8-2 240 0,3 0 64 0,3 0 0 0,1-3 0 0,2 0-32 16,-1-1 0-16,0 1 0 0,0-2 0 0,0 0-160 16,5-1-48-1,3 3 0-15,1 0 0 0,0 3-272 0,2 0 0 0,2 0 0 0,-3-3 0 0,1 0 0 16,-3-4 0-16,-3 1 0 0,6-6 0 0,0 2 0 0,0-9 0 15,-7 2 0-15,-3-4 0 0,-4-4 128 0,1-1 0 16,1-1 16-16,-2-3 0 0,1-5 160 0,-5-3 16 16,-1-3 16-16,-1 0 0 0,1-6-48 0,-3 2-16 15,-1-2 0-15,7-7 0 0,7-3-96 16,1-3-32-16,2 0 0 0,1-3 0 16,-1 1 32-16,-3 3 0 0,-1 0 0 0,2-2 0 15,2-1-176-15,-3-1 192 0,-4 2-192 0,-5-3 192 16,-6 4-192-16,-2-3 128 0,-2-7-128 0,-4-1 128 15,-5 0-128-15,-3-1 128 0,-4-1-128 0,-2-10 128 0,-3-1 112 16,-3-2 16-16,-2-6 0 0,-3-3 0 0,-2-12 64 0,-1-1 32 0,-1 5 0 0,-1-3 0 16,1 2-144-16,0 3-16 0,-2 5-16 0,-2 6 0 15,1 0-176-15,-5 6 0 0,-1 2 0 0,-3-4 128 16,-2-2 192-16,-3-1 16 0,-3 1 16 0,-3-1 0 16,-3 0-352-16,-3 0 0 0,-6-6 0 0,-5 3 0 0,-1 8-240 31,-6-6-64-31,-6 0-16 0,-5-2 0 15,-1 2-192-15,-10-4-64 16,-8-7 0-16,-6 6 0 0,-3 0-192 0,0 11-64 0,6 10 0 16,3 7 0-16,2 7 384 0,-5-2 64 0,-3 5 0 0,3 3 16 0,3 3 640 0,0-2 128 15,2 8 32-15,-3 0 0 0,1 5-272 16,0-1-160-16,3-1 192 0,1 2-192 0,3 2 128 0,1 2-128 16,-1-1 0-16,-6 1 0 0,-1 1 0 0,-2-2 0 15,-2 1-192-15,-3 3 48 16,-4 4-880-16,-3 0-192 0</inkml:trace>
  <inkml:trace contextRef="#ctx0" brushRef="#br2" timeOffset="147596.41">11271 17794 24879 0,'-2'0'2208'0,"-1"0"-1760"0,1 0-448 0,1 0 0 0,1 0 2096 0,-2-1 336 0,1 1 64 0,-1-2 0 0,-1 2-2800 0,1-4-560 0,2-2-112 0,2 0-32 0,2-3 512 0,3-1 112 0,3-2 0 0,2-2 16 0,3-2 1280 0,1-2 256 16,2-1 48-16,1-3 16 15,1 3-432-15,1-3-96 16,0 0 0-16,-1-1-16 0,-1 4-560 0,2-5-128 0,1 1 0 15,-1-2 0-15,-1 3 208 0,1-1 16 0,2-4 0 16,1 1 0-16,-1 0 288 0,2-5 64 0,0 3 16 0,-1-4 0 16,1-3-160-16,0-3-48 0,1 3 0 0,-4 3 0 15,-1-1-240-15,0 3-144 0,-1-5 160 0,0 2-160 16,-3 3 0-16,-1 2 0 0,-2 3 0 0,-3 0 0 16,-2 6 0-16,-3 0-256 0,-1 3 16 0,-3 6 16 15,-1 0 224-15,-2 4 0 0,0 3 192 0,-2 3-192 16,0 3 192-16,-3 1-192 0,-1 4 192 0,0 3-192 0,-1 7 128 0,-1 2-128 15,0-2 0-15,-2 4 0 16,-2 7 0-16,0 3 0 0,2 0 0 0,-2 3 0 0,3 2 0 16,1 1 0-16,1-1 0 0,2 2 0 0,1-7 0 15,3-1 0-15,-1-3 0 0,1-2 0 0,-1 0 0 16,2-2 160-16,-2-5-160 0,1 0 192 0,1-3-192 0,1 0 128 16,0-4-128-16,0 1 128 0,0-3 0 0,1-3-128 15,1-2 192-15,2-1-64 0,0-2 32 0,2-2 0 16,3 0 0-16,-1-5 0 0,3 0-32 0,2-1-128 15,3-3 192-15,0 0-64 0,1-1-128 0,1-3 0 16,1-2 0-16,1 2 0 0,0 0 0 0,1 1 0 0,0-4 0 16,-1 1-176-16,0-1 176 0,-1 0 0 0,1 0 128 15,-1-4-128-15,-1 2 176 0,-2-5-48 0,-1 1 0 16,0 0 0-16,-1-2-128 0,-3 2 0 16,0-1 0-16,-1 0 128 0,-2-1-128 0,0 3 0 0,-2 1 144 15,0-2-144-15,0-1 160 0,-1 4-32 0,0-3-128 16,0 3 192-16,0 0-192 0,-1 3 0 0,0 0 0 0,-1 5 0 15,-1 3 0-15,-1 2-240 0,0 0 80 0,-1 4 16 16,0 0 144-16,-1 2-128 0,1 4 128 0,-3 0-128 16,1 4 128-16,-1 2 0 0,0 3 0 0,-2 3 0 15,0 2-128-15,-1 2 0 0,-1 5 0 0,0 3 0 16,1 1 128-16,1-1 0 0,0 1 0 0,1-1 0 16,-1 4 0-16,0-1 0 0,2 1 0 0,-2-3 0 15,0-1 0-15,-2-3 176 0,3 1-48 0,-4-1 0 16,2 1-128-16,0-2 192 0,1 2-192 0,0-1 192 15,2 0-192-15,0-5 0 0,1-2 0 0,2-2 0 16,2-1-576-16,0-5 0 0,1-4 0 0,2 0 0 16,2-2-1216-16,3-2-256 0</inkml:trace>
  <inkml:trace contextRef="#ctx0" brushRef="#br2" timeOffset="149102.97">13083 16836 25791 0,'-2'12'2304'0,"0"-4"-1856"0,0 1-448 0,-2-1 0 0,1 0 3744 0,2-2 656 0,-1 2 128 0,-2 9 16 0,-1 6-3776 0,-1 10-768 0,1 2-160 0,2 3-32 16,3-5-1072-16,2-1-208 0,0-1-64 0,1 0 0 0,-1 1 640 0,-2-4 128 0,-1 1 32 0,-2-3 0 0,1-2 608 0,-2 1 128 15,0 1 0-15,-1-4 0 0,1 3 0 0,-3-7 0 16,0 0 0-16,1-3-14864 0</inkml:trace>
  <inkml:trace contextRef="#ctx0" brushRef="#br2" timeOffset="149330.59">12787 17222 40543 0,'-5'6'3600'0,"0"-3"-2880"15,0 3-576-15,2-6-144 0,1 0 1936 0,2-3 368 0,2 3 64 16,1-3 0-16,6 0-2816 0,7-3-560 0,10-3-112 0,9-2-32 31,5-1 128-31,5 2 32 0,6-2 0 0,-1 0 0 0,1 5 752 0,-3-2 240 0,-8 6 0 0,1-1-160 16,-1 4-16-16,0 0 0 15,-3 0 0-15,-6 1 0 16,-4 4-1168-16,-1-1-224 0,-2-1-48 0,-4 2-14800 0</inkml:trace>
  <inkml:trace contextRef="#ctx0" brushRef="#br2" timeOffset="153832.99">14678 16830 35007 0,'-1'-4'3120'0,"-2"2"-2496"0,2-2-496 0,1 4-128 0,-1-2-2304 0,-1 0-496 0,0-3-80 0,-4-1-32 0,-3 0 304 0,-2 0 64 15,-3 2 16-15,1 3 0 0,-2 1 3536 0,-1 0 704 0,0 1 144 0,-2 2 16 0,2 0 736 0,-1 0 144 0,2 3 16 0,-1-2 16 16,1 2-848-16,1 0-160 0,-3 1-48 0,1 2 0 16,-1 0-720-16,-1 2-160 0,-2 1-16 0,0 3-16 15,-1 4-656-15,0-2-160 0,0 5 0 0,-1-1 0 16,1 1 0-16,0 3-144 0,-3 1 144 0,-1 5-208 15,2-1-368-15,1 3-80 16,2 1-16-16,1-1 0 0,3-1 416 0,1-3 96 0,3 1 16 0,2-4 0 0,4 3 736 16,3-3 160-16,5-1 16 0,3-1 16 0,3-1-480 15,5-1-112-15,3-4 0 0,2-2-16 0,2-3 0 0,5-3 0 16,3 2 0-16,3 0 0 0,0-2-176 0,1 0 192 16,3 0-192-16,-2-1 192 0,2-6-192 0,-4 4 0 15,-3-5 0-15,1-1-176 0,0 2 48 0,-1-1 0 16,-3 0 0-16,-2 0 0 0,-3-2-64 0,-2 0-16 15,1-2 0-15,-3 0 0 16,0-3-688-16,1 2-144 0,-1-4-32 0,0-2-10448 0,2-1-2112 0</inkml:trace>
  <inkml:trace contextRef="#ctx0" brushRef="#br2" timeOffset="154101.07">14020 17299 12895 0,'-6'-2'576'0,"2"0"112"0,2 1-560 0,0-2-128 0,4 1 0 15,0 0 0-15,3 2-1776 0,1-2-384 0,5-2-80 0,5-2 0 0,8 4 3424 0,3-2 688 0,7 4 144 0,4 0 32 0,5 0 2752 0,4-3 544 0,6 2 112 0,3 1 32 16,3 0-3312-16,1-2-672 0,1 2-128 0,3 0-32 16,-3 0-2240-16,0-4-448 0,-3 2-80 0,-3-1-13456 0</inkml:trace>
  <inkml:trace contextRef="#ctx0" brushRef="#br2" timeOffset="168593.36">17664 17027 26719 0,'4'-2'2368'0,"0"0"-1888"0,-2 2-480 0,-1 0 0 0,0-3 0 0,2 2-192 16,1-1 16-16,2-2 0 0,3 0 432 0,-2-2 64 0,0 4 32 0,-2-5 0 0,-1 1 80 0,-2 2 16 0,1-2 0 0,-3 3 0 0,-1 0 80 0,-2 3 32 0,2-2 0 0,-3 2 0 0,2 2 192 0,-2-2 32 0,-1 0 16 0,3 0 0 16,-2 0-64-16,3 3-16 0,0-3 0 0,-1 0 0 15,1 0-32-15,0 1-16 0,-2-1 0 0,2 0 0 0,-1 0-240 0,-1 2-48 16,1-2-16-16,-2 0 0 0,0 3-176 0,-2 0-16 31,0 1-16-31,-4 2 0 0,0 1-32 0,-2 1-128 16,-1 2 192-16,0 2-64 0,0-2-128 0,0 3 0 15,0 3 0-15,1 0 128 0,0 2-128 0,-1-1 0 16,3 1 0-16,1-2 0 0,-1 3 0 0,0-2 0 0,2 0 0 0,-2 3 0 16,2-1 0-16,-1-1 0 0,1 2 0 0,0-1 0 0,2-1 0 0,-2 4 128 15,1 1-128-15,0-1 128 0,0 0 128 0,3 2 32 32,0-1 0-32,1-1 0 0,1 2-288 0,1 1 0 0,1-4 0 15,2 1 0-15,3-6 0 0,1 0 0 0,4 0 0 16,4 0 0-16,3 3 0 0,5-6 0 0,2 2 0 15,3-2 0-15,4-1 0 0,0-2 0 0,3 0 0 16,2-2 0-16,3 2 0 0,-2-2-256 0,0 0 80 0,-1-2 16 16,-5-2-480-1,-2 0-80-15,-2 1-32 0,-3-1-17136 0</inkml:trace>
  <inkml:trace contextRef="#ctx0" brushRef="#br2" timeOffset="169417.43">15582 17708 32255 0,'0'0'2864'0,"-1"0"-2288"0,1 1-576 0,0-1 0 0,0 3 640 0,0-3 32 0,1 2 0 0,0-1 0 0,0 5-896 0,3 1-176 0,0 1-48 0,-1 0 0 0,2 4 1248 0,-1-2 240 0,0 2 48 0,1 1 16 0,0 5-224 0,0 5-48 15,0 3-16-15,-1 1 0 0,0 1-448 0,-1 1-96 16,-2-1-16-16,-2 2 0 0,-3-2-128 0,-1-2-128 16,0-5 192-16,-2 1-192 0,-3 4 176 0,-4 2-176 0,-2-2 160 15,-4-4-160 1,-1 3 128-16,-3-3-128 0,-2-4 0 0,0-2 0 16,-3 1 0-16,2-5-208 0,0-2 16 0,0-4 0 15,2-2-1136-15,4-4-208 0</inkml:trace>
  <inkml:trace contextRef="#ctx0" brushRef="#br2" timeOffset="170035.34">17406 17409 31327 0,'2'-2'2784'15,"1"1"-2224"-15,-1 0-560 0,-1 1 0 0,2 0 0 0,-1 0 0 0,3 0-192 0,4 0 48 0,1 0-688 0,-2 0-128 0,1 2-16 0,-3 2-16 0,-1 0 2384 0,-1 2 464 0,0-2 112 0,-3 1 16 16,3 0-352-16,1 0-64 0,1-2-16 0,2 0 0 0,6 0-928 0,2-3-192 0,6 0-48 0,4-2 0 0,6-2-384 0,4 1-224 0,5-2 32 0,1 0 0 31,1-2-880-31,-1 1-160 0,-1 0-48 0,0 1-15536 0</inkml:trace>
  <inkml:trace contextRef="#ctx0" brushRef="#br2" timeOffset="171122.77">18251 17491 35935 0,'-1'2'3200'0,"1"-2"-2560"0,0 0-512 0,0-2-128 0,1 1 928 0,1-1 160 0,0 1 48 0,2-6 0 0,3 1-2464 0,3-6-480 0,4-1-112 0,-1-3 0 0,1-2 1280 0,-2 2 256 0,0 1 48 0,-1-1 16 0,-1 0 1424 0,-2 0 304 16,1 0 48-16,0 0 16 15,-2-1-960-15,0 3-176 0,2-2-32 16,-2 3-16-16,1 0-288 0,-2 4-176 0,1-1 32 0,1 1 0 16,-1 2 144-16,1-2 0 0,0 2 0 0,5 1 0 15,0 0 0-15,5-3 0 0,1 1-128 0,5 2 128 16,2-2-720-16,0-2-64 0,2 1-16 0,0 3 0 15,-3 5-16 1,-2-2 0-16,-2 1 0 0,-4 4 0 0,-1 1 368 0,-3 4 64 0,-2 4 0 0,-3 0 16 0,-2 2 768 0,-2 2 160 16,-1 1 16-16,-3 2 16 15,-2 4 320-15,1 1 64 0,-1-5 16 0,-1 0 0 0,2 0-480 0,0-3-112 0,0 1-16 0,2-2 0 16,1-2-64-16,4 0 0 16,2-3-16-16,2-2 0 0,2 2 256 15,0-3 48-15,0-2 16 0,2-3 0 0,1 4-368 16,1-5-80-16,2 1-16 0,-2 2 0 0,0-3-32 0,-3 2 0 0,1-2 0 15,-3 0 0-15,-1 2-128 0,0-2 0 16,0 0 0-16,-2 0 0 0,1-2 0 0,0 2 128 0,-1-2-128 0,1-2 0 16,1 2 0-16,-1-2-192 0,2 0 0 0,-1-2 16 15,2 0-528-15,-1 0-128 0,0-3 0 16,-1 2-10944-16,0-2-2176 0</inkml:trace>
  <inkml:trace contextRef="#ctx0" brushRef="#br2" timeOffset="174186.54">19279 17907 36863 0,'-2'-2'3264'0,"0"-2"-2608"0,2 1-528 0,0 1-128 0,2 1-384 0,0-2-128 0,-1-4 0 0,2-2-16 0,2-1-2800 0,-2-2-544 0,2-1-112 0,-2 4-32 0,1-1 4592 0,-2 1 928 0,1 0 176 16,0 2 48-16,0 1 832 0,2-4 192 0,1 4 16 0,1-4 16 15,2 1-1424-15,2-4-272 0,0 0-64 0,2-3-16 16,-2-2-432-16,2-1-96 0,0-1-16 0,0-1 0 16,1-5-48-16,1-2-16 0,-2-7 0 0,1 1 0 15,-1-5-16-15,1 0-16 0,-2-3 0 0,2 0 0 0,-2 2-96 0,2-1-16 16,-2 2 0-1,-2 1 0-15,0 4-256 0,-2 2 0 0,-2 1 0 0,-1 2 0 0,-3 3 0 0,-2-1 0 16,0 0 0-16,-4 2 0 0,0-3 0 0,-3 3 0 0,1-1 0 16,-1 1 0-16,1-3 0 0,-1 2 0 0,0 1 128 15,2-1-128-15,0 2 336 0,1-2-32 0,2 1-16 0,1 3 0 16,1-1-288-16,0 1-144 0,1 5 16 0,-1 3 0 31,-1 4-208-31,-1 2-48 0,1 4 0 0,-1 0 0 16,-2 2 128-16,-1 4 32 0,-1-1 0 0,0 4 0 0,1-3 224 15,-1 3 0-15,1 2 0 0,-2-1-144 0,4 6 144 0,-2 1 0 16,2-1 128-16,1 4-128 0,2 0 0 0,2 3 144 16,2 3-144-16,3 0 0 0,3 1 176 0,0 1-176 15,1 2 160-15,2 0-160 0,4 5 128 0,0 1-128 16,1 3 0-16,-1 0 144 0,0 2-144 0,-1-1 0 16,0 4 0-16,-2-1 0 0,0 2 0 0,-2-1 0 0,-1 1 0 0,1 0 0 15,0-1 0-15,-1-1 0 0,1-1 0 0,-1-3 0 16,2 0 0-16,0-1 0 0,2-1 0 0,-1-3 128 15,-1-4 192-15,2 0 16 16,0 2 16-16,1-2 0 0,1-2-352 0,-1 0 0 16,2 0 0-16,-2-2 0 0,0-5 0 0,-3 1 0 0,1-3 0 15,-3-1 128-15,0 2-128 0,-2-4 0 16,0 3 0-16,-2-1 0 0,-1 1 0 0,2-2 0 0,-5 0 0 16,1-1 0-16,0 0 0 0,-2-1 0 0,-1 1 0 15,2-5 0-15,-2 2 208 0,2-6 80 0,-2 1 16 0,0 1 0 16,0-4-80-16,2-1-16 0,-1 0 0 0,2-1 0 15,0-2-80-15,-2-3 0 0,1-1-128 0,-2-2 192 16,0-1 32-16,-1-5 0 0,-2-1 0 0,-1-2 0 0,-2-2 48 0,-1-1 16 0,-1-1 0 0,-2-7 0 31,-3 0-16-31,-1-6 0 0,-2 0 0 0,2-3 0 0,2 5 0 0,0 1 0 0,1-1 0 0,-1-5 0 16,-2-6-272-16,1-7 160 16,1 1-160-16,1 3 128 15,4 5-128-15,1-1 0 0,2 1-160 0,3 1 160 16,-1 0 0-16,2 3 0 0,-1 6 0 0,3-3 0 15,-1 2-192-15,2 1 192 0,0 2-208 0,0-1 80 0,1 0 128 0,2 2 0 0,-1-2 0 16,1 2-128-16,2 1 0 16,0-4 0-16,0 1 0 0,1-1 0 0,0-1-144 15,0 2-32-15,1-3 0 0,2 2 0 0,-2 1 80 0,1 0 16 0,0 5 0 0,0 0 0 0,0 7-144 16,0 3-32-16,1 4 0 0,-2 2 0 16,-1 1-96-16,-2 2-32 0,2 1 0 0,-4 0 0 15,1 3-64-15,-1 1-32 0,-2 0 0 0,-2 4 0 31,0 0-80-31,0 2-16 0</inkml:trace>
  <inkml:trace contextRef="#ctx0" brushRef="#br2" timeOffset="174740.04">20856 16271 35935 0,'-3'-1'1600'0,"1"-2"320"0,-1 3-1536 0,2-2-384 0,0 1 0 0,1 1 0 0,0 0-1056 16,0 0-288-16,0-3-48 0,0 1-16 0,1 2-928 0,-1 0-192 0,0 0-32 0,0 0-16 0,0 0 3456 0,-11 17 688 0,5-7 144 0,-3 0 16 0,-1 2 592 0,-3 4 112 15,-1 3 32-15,-2 0 0 0,-3 6-1008 0,0 0-208 16,-4 1-32-16,1 2-16 0,0 1-336 0,0 5-64 15,-2 1-16-15,3 0 0 0,4-1-272 16,-2 5-48-16,-1 8-16 0,2 3 0 0,3 1-448 0,3 2 0 16,0 4 0-16,4 0 0 0,-1 4 0 0,1 2 0 0,-1 0 0 15,1-3-160-15,0-3 160 0,0 0-128 16,2 0 128-16,0-3-128 0,2-4 128 0,2 2 0 0,1 3 0 16,1 0 0-16,1-7 192 0,1-2 80 0,2-7 16 0,1-2 0 15,2-2-32-15,4 1 0 0,2-3 0 0,0-4 0 16,0-7-256-16,2 3 0 0,6 1 0 0,2-2 0 15,3 2-176-15,-1-3-80 0,2-4-32 16,-2 2 0-16,1-2-224 0,-3 1-64 16,0-2 0-16,-4 1 0 0,0-2 0 0,-4 1 0 0,-3-2 0 15,-1-6 0-15,-1-1-384 0,-2-2-64 0</inkml:trace>
  <inkml:trace contextRef="#ctx0" brushRef="#br2" timeOffset="175451.84">21073 16934 32255 0,'0'0'2864'16,"-1"-4"-2288"-16,0 2-576 0,0-1 0 0,1 2 2048 0,0 1 288 0,0-3 64 0,0 3 16 0,-2-2-1968 0,1 1-448 0,0-2 0 15,0 1 0-15,-2 2 0 0,-1 2 0 0,1 4 128 0,-3 3-128 0,-1 1 288 0,-1 2-16 0,-2 6 0 0,-3 4 0 0,1 5-112 0,-1 3-32 0,-1 3 0 16,0 2 0-1,1 3 80-15,-1 0 16 0,1 6 0 0,0-2 0 0,0-1 32 0,1-1 0 0,3 2 0 0,0 2 0 16,0-3-112-16,4-3-16 16,2 0 0-16,1-1 0 0,4-1-128 0,-1-5-224 0,4-1 48 0,1-3 16 0,3-4 160 15,-2-2 0-15,3-4 0 0,0-9 0 0,0 2 0 16,1-6 0-16,2-4 0 0,2-4 0 0,1-2 0 0,2-4 0 31,1-2 0-31,1-4 0 0,0-5 0 0,0-3 0 0,0-1 0 16,-2-3 0-16,1-3 0 0,-2-1 128 15,0-3-128-15,1 1 128 0,-1-1 16 0,-1-1 16 16,-1-1 0-16,-2-1 0 0,0 3 96 0,-3-3 0 0,-2 1 16 0,-2 1 0 0,-2-1 32 0,-1 2 0 16,-3 3 0-16,-4 0 0 0,-1 7 16 0,-4 0 0 31,1 3 0-31,-3-3 0 0,-1 5-320 0,-1 2 0 16,-1-2 0-16,-2 2 0 0,0 2-320 0,0-1 48 15,0 5 0-15,-1 0 0 16,2-1-304-16,0 1-64 0,1 2-16 0,2-2 0 15,1 4-112-15,2 0 0 0,3 1-16 0,1 4-11968 0,3 0-2400 0</inkml:trace>
  <inkml:trace contextRef="#ctx0" brushRef="#br2" timeOffset="175808.66">21506 17771 43311 0,'4'4'3840'16,"-2"-1"-3072"-16,0-3-608 0,-1 0-160 0,1 3 512 0,2-3 80 0,3 4 16 0,6 2 0 0,5 2-1072 0,3 6-224 0,3-2-32 0,-2 2-16 0,-2 2 480 0,-3 1 80 15,-1 6 32-15,-5-4 0 0,-2 6-48 0,-5 1 0 16,-4 5 0-16,-5-1 0 0,-4 3 0 0,-3-1 0 16,-6 5 0-16,-3-2 0 15,-3 1-512-15,-2-5-128 0,-1-3 0 0,-3-4-16 0,3-3-240 16,-3-5-32-16,3 0-16 0,0-4 0 0,3-3 288 15,-1-4 48-15</inkml:trace>
  <inkml:trace contextRef="#ctx0" brushRef="#br2" timeOffset="177072.72">22342 16899 8287 0,'9'-6'736'0,"-2"0"-592"0,-2 3-144 0,-2 2 0 0,-1 1 1024 0,2 0 192 0,4-5 16 0,5 0 16 0,3-1 1168 0,-1-3 224 0,-1 1 48 0,-1 3 16 0,-2 2-192 16,-2 1-32-16,-2-4-16 0,0 2 0 15,0 0-864-15,-1-1-192 0,0 4-16 0,-1-3-16 0,-1 2-384 0,-2-1-80 32,1 2-16-32,-2-1 0 0,-1 2-304 0,-3 0-64 15,1 0-16-15,-4 0 0 0,-2 2-240 0,-4-1-48 0,-3 2-16 16,-2 1 0-16,-4 2-80 0,-5 0 0 0,-3 3-128 15,-3 0 192-15,-2 4-192 0,-4 0 0 0,1 2 0 16,2-2 0-16,0 0 0 0,2 0 0 0,-1-1 0 16,3 0 0-16,0 2 192 0,4-2 0 0,4-2 0 0,2 3 0 15,2-5-192-15,3 2 0 0,1-4 0 0,4 2 0 16,2 0 0-16,3-1 0 0,2-1 0 0,3-3-160 16,0 1 160-16,2 1-208 0,0-1 80 0,3-3 128 15,1 4-144-15,1-1 144 0,0 2 0 0,2-2 0 0,1 1 0 16,0-1 0-16,1 1 0 0,0 2 0 0,3-4 0 15,-1 6 0-15,4-2 128 0,0 2-128 0,1-3 0 0,3 0 0 16,1-1 0-16,0 0 0 0,1 2 0 0,1-4 0 16,-1 3 0-16,0 1 0 0,1-4 0 0,-2 1 0 15,0 2 144-15,-2-1-144 0,-3-1 176 0,-1-2-48 16,-2 2-128-16,-3 2 192 0,-3-2 0 0,0-2-16 16,-2 5 0-16,-2-1 0 0,0 1-48 0,-1-1-128 15,-2-2 192-15,0 2-64 0,1 3-128 0,-1-3 192 16,1 2-192-16,-1-2 192 0,1 0-48 0,-1 3 0 15,0-3 0-15,0 1 0 0,0-1-144 0,0 3 0 0,-1-2 0 16,-3 2 0-16,2 1-288 0,-3 0-32 0,-2 1-16 16,-2 3 0-16,-2-2 80 0,-2 2 0 0,0 0 16 15,-3-1 0-15,-1 3 240 0,-3-3 0 0,-3 2 0 0,2-2-144 16,0 3 144-16,0-4 0 16,2 2 0-16,-2-2 0 0,2 0 0 0,-1 2 0 15,5-3 0-15,1 3 128 0,0-2-128 0,3-2 0 16,1 2 0-16,0-2 0 0,1 3 0 0,4-3 0 0,2 2 0 15,0 0-128-15,3-2 128 0,2 0 0 0,1 1 128 16,3-1-128-16,3 0 256 0,1 0 0 0,4-2-16 0,0 0 0 16,4 1 48-16,1-3 16 0,3 0 0 15,2 1 0-15,2 0 16 0,3-1 0 0,-1-1 0 16,-1 0 0-16,1 0-144 0,1-4-32 0,2 1 0 0,-1-2 0 16,-4 0-144-16,1 0 0 0,1 0 0 0,0 0 0 0,-1-3 0 0,-1 0-320 15,-3 1 48-15,-2 0 16 16,-1-1-560-16,-3-2-96 0,-2 1-32 0,-2 0-18576 15</inkml:trace>
  <inkml:trace contextRef="#ctx0" brushRef="#br2" timeOffset="177881.5">22472 16277 39615 0,'-1'3'3520'0,"1"-3"-2816"0,0 2-560 0,1-2-144 0,0 0 400 0,2 4 48 0,0-3 16 0,3 5 0 0,3 3-464 0,2 0 0 31,3 2 0-31,1 4 0 0,1-3 0 0,0 0 224 0,2 2-32 0,1 4-16 0,2 1-48 0,0 3-128 16,1 4 192-16,2 0-64 15,2 5-128-15,1 0 0 16,3 1 0-16,-1 0 0 0,2 3 0 0,1 2 0 0,3-1 0 0,-2 3 0 16,2 1 208-16,-2 3-32 0,1-2-16 0,-3 4 0 15,-3-5-160-15,-3 2 0 0,-4 2 0 16,-4 0 128-16,-2 1 208 0,-3-1 48 0,1 3 0 0,-5 0 0 16,0-1 112-16,-3 0 16 0,-2 2 16 0,-3-3 0 15,-1 2-112-15,-3-3-32 0,1 1 0 0,-3-2 0 16,-1-1 0-16,0-4 0 0,1-1 0 0,0-2 0 15,1-5-208-15,-3-2-48 0,2 0-128 0,-1 0 192 16,-2-2-64-16,-2 2 0 0,-3 1-128 0,-2-1 192 16,-4 0-192-16,-2 3 0 0,-4-2-144 0,-3-1 144 0,-2-2-256 15,-4-4 64-15,-1 1 0 0,-2-2 0 16,-4 1-224-16,-2-6-32 16,-1 0-16-16,-1-7-13712 0,-1-5-2736 0</inkml:trace>
  <inkml:trace contextRef="#ctx0" brushRef="#br1" timeOffset="184550.7">25755 17253 30399 0,'-4'0'2704'0,"0"0"-2160"0,3 0-544 0,1 0 0 0,1 0 944 16,1 1 80-16,-2-1 0 0,0 0 16 0,1 0 128 0,3-1 32 0,1-2 0 0,-5 3 0 0,0 0-304 0,21-8-64 0,-11 6-16 0,-1-4 0 0,3 3-256 0,1-4-48 0,1 5-16 0,1-4 0 0,1 2-160 0,2 0-16 16,2-2-16-16,2 4 0 0,1-2-304 0,-1-1 160 15,0 4-160-15,2-2 128 0,-1 1-128 0,-1 2 0 16,3 2 0 0,-2 1 0-16,1 0 0 0,-2 1 0 15,1 5 0-15,-1-3 0 0,0-2 0 0,0 2 0 0,-1-2 0 16,-1 1 0-16,-1 1 0 0,-3-1 0 0,0 1 0 0,-3 3 0 15,-1-6 0-15,-5 6 0 0,-2-3 0 0,-1 4 0 16,-6 2-256-16,-4 2 32 0,-2 1 0 0,-6 3 0 16,-1 5 32-16,-3-1 0 0,-5 1 0 0,-1 5 0 15,-1-5 192-15,-2 4 0 0,-2-2-160 0,-1 1 160 16,-2-1 0-16,-1 1 160 0,-2-2-16 0,1 2 0 16,2-3 112-16,-1-2 32 0,5-2 0 0,2 0 0 15,4-3-128-15,2-4-32 0,3 1 0 0,3-3 0 0,4-4 16 0,3-2 0 16,3-1 0-16,2 0 0 0,3-1-144 0,1-2 192 15,3 0-192-15,3 1 192 0,2 2-192 16,1-1 0-16,2 3 0 0,6 0 128 16,3 1 64-16,3 1 16 0,1 0 0 0,2 3 0 0,-1-1 48 0,1-1 0 15,0 2 0-15,3-2 0 0,0 0-16 0,0 2 0 16,0-1 0-16,-3-3 0 0,-2 1-240 0,-2 0 0 16,-3-4 0-16,-4 2 0 0,-2-4 0 0,-4 2-288 0,-1-3 32 15,-3 2 16 1,-1-4-928-16,-2 2-192 0</inkml:trace>
  <inkml:trace contextRef="#ctx0" brushRef="#br1" timeOffset="186441.62">8930 16946 26719 0,'-2'0'2368'0,"-2"-2"-1888"0,2 2-480 0,0-3 0 0,1 2 3568 0,2 1 608 0,1 0 128 15,0-3 32-15,2 0-3568 0,3-1-768 0,6-2 0 0,3 1-160 0,5-1-288 0,2 0-48 0,4 1-16 0,3-2 0 16,4-1-144-16,3 2-48 0,1-2 0 0,0 2 0 0,1 4 704 0,-1-5 0 16,0 5 128-16,-1 1 0 0,2 1 464 0,-2-3 112 0,-1 6 0 15,-2 0 16-15,-2-3-256 0,-2 3-48 16,-3-3-16-16,-1 0 0 0,-3-3 48 0,-2 3 0 0,-2-3 0 16,-3 0 0-16,1-1-128 0,-5 2-32 0,0 1 0 0,-2 1 0 15,-1-3-288-15,-2 3 0 0,-2 0 0 0,-1 3 0 16,-3-3 0-16,-1 3 0 0,-1-1 0 0,-4 3 0 15,-1 1 0-15,-4 0 0 0,-1 0 0 0,-3 4-144 16,-1 2 144-16,-2 0 0 0,-4 2 0 0,-1 2 0 16,1-1 0-16,-4 3 0 0,-5 6 0 0,-2 5 0 15,2-1 0-15,1 1 0 0,0-1 0 0,1 1-128 16,2-3 128-16,2-2 0 0,2 1 0 0,2-6 0 16,2 0 0-16,-1 0 0 0,2-3 0 0,1-2 0 15,1 0 0-15,0-1 0 0,2-1 0 0,0 2 0 16,1 1 0-16,1-2 144 0,-2 6-144 0,2-3 0 0,1-1 128 0,0 1-128 15,2-3 0-15,0 2 0 0,3-2 0 0,2 0 160 16,0 0-160-16,3 0 128 0,2-2 128 0,1 2 0 16,5-2 16-16,2 0 0 0,2-1 48 0,3 0 0 15,5 0 0-15,2-1 0 0,0 0-320 0,3 0 0 16,7-2 0-16,-1-3 0 0,-3 1 0 0,1-5 128 16,2 0-128-16,1-3 0 0,-1 0 0 0,-3 0 0 15,-2 1 0-15,-1 0 0 0,-3-1-256 0,-1-3 0 16,-1 3 0-16,-3-3 0 15,-1 3-448-15,0 2-112 0,-1-1-16 0,-1-2-18784 0</inkml:trace>
  <inkml:trace contextRef="#ctx0" brushRef="#br1" timeOffset="186836.64">10404 17171 26719 0,'-1'0'2368'0,"0"0"-1888"0,0-2-480 0,1 1 0 0,1-2 3152 0,1 3 544 0,2-4 96 0,1 2 32 0,5-2-7152 0,5-2-1440 0,5-3-288 0,2 2-48 16,3 2 1376-16,-1 0 272 0,1 3 48 0,0-1 16 0,-1 6 6112 0,2-3 1232 16,-2 3 240-16,1 1 48 0,1 1-624 0,0-1-128 0,0-2-32 0,1-2 0 15,-1 1-2528-15,0-1-512 0,-2 0-96 0,1-1-32 31,-1-1-1696-31,-1-2-352 0,-2-1-64 0,-1 1-13520 0</inkml:trace>
  <inkml:trace contextRef="#ctx0" brushRef="#br1" timeOffset="187121.23">10537 17449 41471 0,'5'7'1840'0,"-4"-5"368"15,0-1-1760-15,0 2-448 0,1-3 0 0,-1 0 0 0,0 0 368 16,3 0-16-16,2 0 0 0,5 0 0 16,4 1-800-16,3-2-144 0,5 1-48 0,-1-3 0 15,4 2-272-15,2-1-64 0,3-1-16 0,1 2-15984 0</inkml:trace>
  <inkml:trace contextRef="#ctx0" brushRef="#br1" timeOffset="188721.81">27050 17667 38703 0,'-3'1'3440'0,"1"-1"-2752"0,2 0-560 0,0 0-128 0,1 0 0 0,-1-1 0 16,0 1-192-16,-1 0 192 0,-1 0 0 0,1-2 0 0,0-2 0 0,1 4 0 0,0 0 528 0,0 0 176 0,0 0 48 16,0-19 0-16,1 13-176 0,2-1-48 0,0 1 0 0,1-3 0 0,1-1-224 0,2-2-48 0,3-1-16 0,1 0 0 15,3 0-240-15,2-2 0 0,3 2 0 0,-1-2 0 16,2 3-160-16,1 1 160 0,2-2-128 0,0 3 128 15,-2 4-208-15,-1-3 32 0,-1 3 16 0,-1 0 0 0,-1 2 160 16,-1 1-128-16,1 0 128 0,-2-1-128 0,1 4 128 16,-1 0 0-16,-1 4 0 0,-1-1 0 0,0 3 0 15,-1 1 0-15,2 3 0 0,-3 3 0 16,1 3 176-16,-1 2-48 0,3 4 0 0,-3 3 0 0,0-3 112 0,0 3 16 16,-1 1 0-16,0-1 0 0,1-2-256 0,0-2 0 15,0-2 0-15,2-6 0 0,-1 2 0 0,1-7 0 16,0 0 0-16,1-4 0 0,1-1-320 15,-1-3-64-15,4-5-16 0,-1-2 0 16,2 0-608-16,2-5-112 0,0-1-32 0,1 0-16656 0</inkml:trace>
  <inkml:trace contextRef="#ctx0" brushRef="#br1" timeOffset="190148.62">28207 18088 20271 0,'2'3'1792'0,"0"0"-1424"0,0-3-368 0,1 0 0 0,-1-3 3328 0,2 3 576 0,1-2 128 16,1 1 32-16,6-4-3312 0,3 0-752 0,4-4 0 0,-1-1 0 0,0 1 1008 0,-2 2 240 0,0-4 48 0,-3 1 16 0,0 0-608 15,-1-2-112-15,0-2-16 0,0-2-16 0,-3 1-32 0,1-1 0 32,0-2 0-32,-2-2 0 0,0-2-128 0,-2-2-16 15,-1 1-16-15,-1-2 0 0,-1-1-368 0,-3-3 0 0,0-2 0 16,-3 1 0-16,1 0 0 0,-2-5 176 0,-1-3-16 15,-1-3 0-15,2-2 96 0,-1 1 32 0,1 1 0 0,1-1 0 0,1 2-32 0,1 2 0 16,0 2 0-16,2-1 0 16,0 6-256-16,1 2 0 0,0 4 0 15,1 0 0-15,-1 5 0 0,1-1 0 0,0 4 0 0,0 0 0 16,1 1 0-16,-4 2 0 0,2 2 0 0,-1 2 0 0,2 0 0 0,-3 1 0 0,1 3 0 31,0-1 0-31,0 0 0 0,-1 1 0 0,-1 1 0 0,0 1 0 16,0 1 0-16,-1-1 208 0,0-1-32 0,0 1-16 15,-1 1 32-15,-1-2 0 0,2 1 0 0,-2 2 0 16,2 0-64-16,-1-1 0 0,1 3 0 0,0 0 0 16,1 0-128-16,1 1 0 0,0 1 0 0,0 5 0 15,1-1 0-15,2 0 0 0,-1 4 0 0,2 2 0 16,1 4 0-16,1-2 0 0,2 4 0 0,0 1 0 0,2 3 0 16,0 0 0-16,1 3 176 0,2 1-176 15,-1-1 0-15,3 3 0 0,0 4 0 0,1 3 0 0,-1-4 0 0,1 4 0 16,1 0-128-16,0 3 128 0,2 0 0 0,-2 3 0 15,0 0 0-15,0 1 0 0,-1 1 0 0,0-5 0 16,0 1 0-16,1-1 144 0,0-1-144 0,1-2 0 16,-1-3 0-16,2-4-176 0,-1-2 176 0,1 1 0 15,-2-1 0-15,2-1 0 0,-2 1 0 0,-1-4 0 16,0 4 0-16,-1-2 0 0,-2-2 240 0,0-2 80 16,-1-2 0-16,-1 1 16 0,2-3 48 0,-3 0 0 0,1-2 0 15,0-2 0-15,0-2-160 0,0-1-32 16,0-3 0-16,2-4 0 0,-2 2-64 0,-1-4-128 0,1 0 176 0,-1-4-176 15,-1-1 272-15,0 2-48 0,-1-6-16 0,-2 1 0 16,-1-1 48-16,-3 0 16 0,1-5 0 0,-3-1 0 16,0-1 48-16,-4 0 16 0,0-2 0 0,-2-2 0 15,-1-2-176-15,-1-3-32 0,-2-3-128 0,-2-3 192 16,1-1 0-16,-2-1-16 0,1-1 0 0,1-1 0 16,2 7-176-16,-1-4 0 0,1-3 0 0,0-2 0 15,0 2 0-15,3-1 0 0,0 8 0 0,1-6 0 16,1 2 0-16,0-5 0 0,2 4 0 0,1-1 0 15,1 5 0-15,1-2 0 0,3 2 0 0,-1 1 0 16,4 2-352-16,-1 1 48 0,2-1 16 0,1-1 0 16,1 2-96-1,1-1-32-15,1 0 0 0,2-2 0 0,0 1-64 0,-1 1-16 0,1 1 0 0,-2 2 0 16,-1 2-256-16,-1 2-48 0,-2 5-16 0,-2 0 0 16,0 2-448-16,-2 4-80 0,-1-2-32 0,0 4-12224 15,2 0-2448-15</inkml:trace>
  <inkml:trace contextRef="#ctx0" brushRef="#br1" timeOffset="190665.51">30352 16485 41471 0,'-11'4'3680'0,"1"2"-2944"0,4-4-592 16,2 2-144-16,2-2 0 0,-4 2 128 0,-4 6-128 0,-9 2 128 0,-3 7-128 0,-6 4 160 0,-2 8-160 0,-1 0 160 16,1 1 208-16,1 1 32 0,0 1 16 0,0 7 0 0,-1 4 32 0,-1 4 0 0,1 5 0 0,2 3 0 0,1 3-80 0,-1 0-16 15,4 3 0-15,-1 2 0 0,0 0-160 0,1-2-16 0,1 0-16 16,4 0 0-16,-1 0-160 0,4-2 0 0,1 0 0 15,2-5 128-15,5-2 16 0,3-4 0 0,1 1 0 16,4-9 0-16,0-2-144 0,4-2 160 16,3 3-160-16,4 0 160 0,3-2-160 0,1-2 0 15,3-2-160-15,3-3 160 0,3-1-384 0,1-3 32 0,2-2 0 0,-1-1 0 16,3-5-96 0,1 1 0-16,0-5-16 0,2 3 0 15,0-3-96-15,2-3-16 0,-4 0 0 0,1-1-12288 16,-1-3-2480-16</inkml:trace>
  <inkml:trace contextRef="#ctx0" brushRef="#br1" timeOffset="192082">30292 18607 28559 0,'-1'-1'2544'0,"1"1"-2032"0,1-3-512 0,0 3 0 15,0-2-1024-15,2 0-288 0,-1-2-64 0,1-3-16 0,2 0 2080 0,0-3 400 0,1-1 96 0,-1 0 16 0,1-2 496 0,-1 4 96 0,0-3 32 0,0 2 0 0,2-2-224 16,-1 0-32-16,1-2-16 0,-1-2 0 16,0 0-656-16,1-3-128 0,-1 1-16 0,2-2-16 0,-1-5 48 0,2 1 16 15,0-2 0-15,-1-3 0 16,2-2-96-16,1-1-32 0,0-2 0 0,1-5 0 0,1 1-80 0,1-5-16 15,1-2 0-15,-1-3 0 0,3 1-240 0,-1 0-48 16,0-4-16-16,0 4 0 0,0 5-112 0,-3-1-32 16,2 2 0-16,-1 3 0 15,-3 6 0-15,0 3-128 0,-1 1 192 0,-3 0-64 0,2 5-128 0,-3 1 0 0,-1 3 144 16,-1 3-144-16,0 6 0 0,-3-1 0 0,0 5 0 0,-1 2 0 16,-2 4-320-16,-1 3 32 0,-2 3 0 0,-1 4 0 15,-1 3 80-15,-2 6 16 0,-1 3 0 0,0 5 0 16,-1 3 48-16,0 3 16 0,-1 6 0 0,0-3 0 15,4 1 128-15,-1-1 0 0,3 1 0 0,0-3 0 16,2 2 0-16,2-1 0 16,-1-1 0-16,2 0 0 0,1-2 0 0,0-1-160 15,1-5 160-15,2 2-160 0,-1-8 160 0,2-1-160 0,1-3 160 0,1-4-160 16,1 0 160-16,1-5 0 0,2-1 0 0,1-3 0 0,0-3 0 16,1-2 0-16,2-2 0 0,1-3 0 0,0-2 0 0,2-3 256 15,0-2-64-15,0-2-16 0,1-1 0 16,-2 0 0-1,1-4 0-15,-2 1 0 0,1-2-16 0,-1-3 0 0,0-1 0 0,0-3 0 0,-2 1 48 0,1-3 16 16,-2 0 0-16,-1 1 0 0,0 2-32 0,-2 3-16 16,0 1 0-16,-2 4 0 15,-1-1-176-15,-1 3 128 16,-1 4-128-16,-2 1 128 0,1 3 0 16,-2 4 0-16,0 2 0 0,-1 1 0 0,0 0 128 0,0 3 0 15,0 0 16-15,-1 3 0 0,1-2-144 0,-1 4-128 0,1-1 192 16,-1 2-192-16,1-6 144 0,0 0-144 15,-3 22 0 1,2-10 144-16,0 1-144 0,-2 3 0 0,2 4 0 0,-1 1 0 0,-2 2 0 0,1 4-144 31,0 2 144-31,-1 0-160 0,0 4 160 0,1 0-192 0,0-1 192 16,1 0-192-16,0-1 192 0,2 0 0 0,2-2 0 0,1-3 0 16,1-4-192-16,2-4 32 0,0 1 16 0,2-3 0 15,0-2-384-15,2-5-80 0,0 3-16 0,1-6 0 16,0 0-336-16,3-5-64 0,0 2 0 0,-1-3-16 0,1 0-64 15,1-3-16-15,2-1 0 0,-2-2-18800 0</inkml:trace>
  <inkml:trace contextRef="#ctx0" brushRef="#br1" timeOffset="192520.72">31426 18049 40543 0,'-5'10'1792'0,"1"-6"384"0,0 0-1744 0,3-2-432 0,1-2 0 0,1 2 0 0,2 0 320 0,-1 0-32 0,2 4 0 0,1 4 0 0,4 0 112 0,1 6 32 0,1 3 0 0,0 2 0 0,0-1 176 0,-1 2 32 16,1 3 16-16,-2-3 0 0,0 4-96 0,0 1-32 15,-1 1 0-15,-4 1 0 0,0-1-320 0,-1 4-64 16,-5 3-16-16,-1 0 0 0,-5 3-128 16,0-3 0-16,-2 1 0 0,-4-3 0 0,1-1-144 0,-2-3 144 15,-1-4-192-15,1-2 192 0,1-2-336 0,1-9 32 16,0-1 16-16,0-6 0 16,0-1-480-16,2-8-112 0</inkml:trace>
  <inkml:trace contextRef="#ctx0" brushRef="#br1" timeOffset="193645.75">32623 17001 43311 0,'-9'6'3840'15,"3"-4"-3072"-15,1-2-608 0,2 0-160 0,3 0 0 0,0 0-192 0,0 0 32 0,0 0 16 0,-1 0-32 0,-1 0 0 0,-2 4 0 0,-3-4 0 0,-3 0 432 0,-3 2 96 0,-3 2 16 16,-4-4 0-16,-2 1-16 0,-5-1 0 0,-3 3 0 0,-6-3 0 16,-4-3-160-16,-5 2-16 0,-2 1-16 0,0-2 0 15,-2-1-160-15,-2 2 0 0,0 1 0 0,1 0 128 16,5 0 0-16,3 4-128 0,4-1 192 0,3 2-64 15,4 1 64-15,4 1 0 0,3-2 0 0,5 3 0 16,0-2-192-16,7 3 128 0,2 1-128 0,4-4 128 16,2 4-128-16,4-1 0 0,4-2-192 0,2 3 192 15,5-1-192-15,4 1 192 0,2-1-192 0,3 3 192 0,2 1 0 16,2 0 0-16,0 3 0 0,4-3 0 0,-1 2 0 16,4 1 240-16,2 0-48 0,3 3 0 0,2-1 160 0,-1 1 32 15,3 3 0-15,0-2 0 0,-2 1-192 0,-2-1-48 16,-3-2 0-16,-4 1 0 0,-5-3 0 0,-1 0 0 15,-4-4 0-15,0 1 0 0,-2-2 64 0,2 0 16 16,-2-1 0-16,2-3 0 0,-2 2-224 0,2-3 0 16,-1 0 128-16,1-2-128 0,-1 0 0 0,-1-2 0 15,1 1 0-15,-5-3 0 0,1-3 0 0,-3 3 0 0,0-2 0 16,-1 1 0-16,-2-2 0 0,-3 1 0 0,-2 0 0 0,-2 0 0 16,-1 1 0-16,-2-1-208 0,-3 1 32 0,-1 1 16 15,0 0-32-15,-3 1 0 16,-3 4 0-16,-7-1 0 0,-3 5-48 0,-4-2-16 0,0 5 0 0,0 1 0 15,0-1 256-15,0 1 0 0,1 0-160 0,2 2 160 16,1-1 0-16,-1 0 0 0,2 3 0 16,1-4 0-16,1 3 0 0,-2-1 0 0,1 1 0 0,-2 0 0 15,-1 3-176-15,0-3 176 0,-2 4-128 0,2-3 128 16,3 0 0-16,-4 1-128 0,0 4 128 0,0-2 0 0,1-1 0 16,3 0 0-16,3-1 0 0,2-1 0 15,1-3 192-15,3-1 112 0,2-2 16 0,3 0 16 16,2-1-128-16,1-3-16 0,3 2-16 0,0-3 0 0,3 0 16 0,2 1 0 15,4-1 0-15,1-3 0 0,4 4 0 16,0-1 0-16,6-3 0 0,2 1 0 0,3-1-64 0,2-1 0 16,4-2 0-16,3 0 0 0,3-2-368 15,2 2-80-15,5 0 0 0,-2 0-16 16,-3 0-288-16,2 0-48 0,1 2-16 0,-1 2 0 16,-5-2-160-16,1 2-48 0,4 0 0 0,-2-2 0 15,0-1-128-15,-2-1-16 0</inkml:trace>
  <inkml:trace contextRef="#ctx0" brushRef="#br1" timeOffset="194217.42">32521 16355 21183 0,'-24'4'1888'0,"7"-2"-1504"0,4-1-384 0,4 2 0 0,8-3 4848 0,1 0 896 0,1 0 176 0,-1 0 32 0,0 2-4848 0,-1-2-976 0,2 4-128 0,2 0-144 0,2 2 144 0,0 3 192 0,1 1-32 0,2-1-16 15,2 6 608-15,3 5 112 0,2 0 32 0,4 5 0 0,4 1-272 16,3 4-48-16,3 5-16 0,5 0 0 0,3 1-320 0,1 1-64 0,4 1-16 0,-2 3 0 0,-2-4 0 0,-1 1 0 0,1 1 0 0,3 4 0 0,0 5-160 0,0-3 0 0,0 2 0 0,-5 1 0 0,-4 1 0 0,-4 2 0 16,-2-3 0-16,-4 2 0 0,-2-2 128 0,-3-4 0 0,-2 1 0 0,-4-2 0 0,1-1 208 0,-5-1 48 15,-1 0 0-15,-3 0 0 16,-2 3-64-16,-4-3-16 0,-2 0 0 0,-2-3 0 0,0-2-48 16,-5-1-16-16,-1-2 0 0,-1 2 0 0,-1 1 80 0,-1 1 0 15,-1-5 16-15,0 2 0 0,1-3 64 0,-2-2 16 16,3 0 0-16,-2 0 0 0,0-2-240 0,-3-1-48 0,-1-4-128 0,1 1 192 0,0-5-192 0,-1 1-160 31,2-2 32-31,-2-2 0 16,-2-3-800-16,-1 1-160 0,-2-4-16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6T15:24:28.69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16078 8535 26719 0,'-7'-6'2368'0,"1"-2"-1888"0,3 3-480 0,0 2 0 0,2 0 1840 0,-3-1 272 0,-1-3 48 0,-5-5 16 16,-5-4-1920-16,-1 1-256 0,-1-1-272 0,0 6 48 0,-1 1-224 0,1 3-32 0,-3 5-16 0,-1-2 0 0,-1 6-416 0,-1 0-96 0,-5 4-16 0,0 0 0 0,0 2 832 0,-2 0 192 15,-1 4 0-15,-1-1 0 16,0 1 800-16,6-4 160 0,6-1 16 0,-4 3 16 0,-7 1-288 0,-4 6-48 16,-4 0-16-16,0 2 0 0,-3 1-320 0,-2 1-64 0,0 1 0 15,1-1-16 1,-1 4 336-16,3 1 80 0,1 1 16 0,-1-2 0 0,1 3-32 0,2-2 0 0,1-1 0 0,1 2 0 16,0 3-256-16,-2 2-64 15,-4 5-16-15,3-1 0 16,7-5-304-16,-1 4 0 0,-2 5 0 0,2 2 0 15,1-1 0-15,1 3-176 0,1 4 176 0,-1 2-208 0,2-4-160 0,-1 1-16 16,-1-5-16-16,3-1 0 0,4-5-64 16,-2 5-16-16,-4 8 0 0,-1 1 0 0,-1 1 480 0,0-2 192 0,3 0-16 0,-1-3 0 15,1-3 432-15,2 1 96 0,2 2 0 0,2-1 16 0,2 3-400 16,4-2-64-16,2 1-32 0,4-1 0 16,4 0-224-16,4 1 128 0,2 3-128 0,-2-4 0 0,3-9 128 0,1 11-128 31,2 10 0-31,-1 4 0 0,2 0 0 0,2-2 128 15,0-1-128-15,0-6 0 0,1-5 0 0,-1 3 128 16,3 13-128-16,0 2 0 0,3-4 304 0,-4-3-48 16,3-6 0-16,-1-3 0 0,1-1 64 0,0-5 16 0,-1-7 0 0,3 6 0 0,5 4-336 0,5 5 0 31,0-2 0-31,2-3 0 0,1-2-128 0,0-2-64 16,-2-3 0-16,1-3 0 0,0-2 192 0,1 4 0 15,4 4 0-15,2 3-128 0,0 2 128 0,1-2 0 16,1 1 0-16,-2-1 0 0,-1-3 0 0,0-3 128 0,-2 0 0 15,1-3 0-15,0-3 16 0,-3-1 16 0,1-4 0 16,6 4 0-16,2 0-160 0,3-2 0 0,4-1 0 16,1-1 0-16,0-3 0 0,3 2 192 0,1-4-192 0,1-2 192 15,0-1-64-15,2-6-128 0,2-1 192 16,-1-1-64-16,-1 0-128 0,2 0 128 0,1 1-128 0,-1-3 128 16,-2-1 0-16,-5-2 0 0,-5-2 0 0,4 0 0 15,5-2-128-15,0-4 160 0,2-1-160 0,-2 0 160 16,2-1-32-16,0-2 0 0,0-3 0 0,2-2 0 15,0 0 48-15,1-6 0 0,1 2 0 0,3-4 0 0,4-2 64 16,1 1 16-16,2-4 0 0,-2-1 0 0,-1 0-128 16,-3-4 0-16,-6 1-128 0,3-6 192 0,2 1-192 0,-2-3 0 15,0-2 0-15,-4-1 0 0,-3-2 0 0,-3 1 0 16,-2 1-176-16,0-1 176 0,-1-4-128 0,0 0 128 16,-1-1 0-16,-2-1 0 0,-2-1 0 0,-2-1 0 15,-1 1 0-15,0-10 0 0,1 2 0 16,2-7 0-16,-2 2 0 0,0-6 128 0,0 0-128 0,0-1 0 15,0-4 0-15,1-3 0 0,1-4 0 0,-2-1 0 16,0 3 0-16,-1 4 0 0,-2 2 0 0,-4 1 0 16,-4 9 0-16,0-6 0 0,-1-4 0 0,-3 1 0 15,-1 6 128-15,-4-1-128 0,-3 10 464 0,-1-5 16 0,0-4 0 0,-2-3 0 16,-1-1-96-16,-5 4-32 16,-4 1 0-16,-3 2 0 0,-5 0-352 0,-2-3 0 15,-3-1-192-15,-1-2 64 16,-3 0-400-16,-3-2-80 0,2 4-16 0,-4-3 0 15,-1 1 80-15,-3-3 16 0,3 5 0 0,-3-2 0 0,-1 0 320 0,-3 0 64 0,-1-2 16 16,-4 4 0-16,1 4 128 0,-1 0 0 0,0 0 0 16,-2 3 128-16,-1 3-128 0,-3 2 0 0,-3 1 0 0,-4-1 0 0,0 4 128 0,-6-1 64 15,-3-1 16-15,-3 9 0 0,9 9-208 16,-9 1 128-16,-10-6-128 0,-1 2 0 0,4 4 0 0,-1-1-128 16,-2 5-16-16,-4 0 0 15,-1 2 144-15,-2 3 0 0,2 4 0 0,0-1 0 0,1 3 0 0,-3-3 0 16,-3 5 0-16,-2 1 0 0,-2 3-192 0,1 4 32 15,3-6 16-15,1 5 0 16,3-2-320 0,-1 2-64-16,2 4-16 0,1 0 0 0,6 0-288 0,4-2-48 15</inkml:trace>
  <inkml:trace contextRef="#ctx0" brushRef="#br0" timeOffset="2450.77">16146 10771 37775 0,'-5'-5'3360'0,"1"0"-2688"0,2 1-544 0,2 0-128 0,0 2 672 0,0-2 96 0,-2-2 32 0,0-6 0 0,1-1-1104 0,-2 3-208 0,3 0-64 0,-1 4 0 0,1 1 256 16,-1 4 64-16,-1 1 0 0,1 0 0 15,-3 4-352-15,1 2-64 0,-2 3-16 0,-1 0 0 0,-1 5 496 0,0 1 192 16,-2 1-128-16,1 3 128 0,0-3 624 0,0 2 208 16,-1-2 32-16,0 0 16 0,2 3-208 0,-2-6-32 15,2 4-16-15,-1-3 0 0,2 0-368 0,1 1-80 16,2-5-16-16,0 0 0 0,2-2-32 0,0 0 0 0,3 0 0 16,2-1 0-16,4-4-128 0,0 0 0 0,3-1 0 15,3-4-176-15,0-2 176 0,1-5 0 0,1 1 128 0,0-3-128 16,3-4 0-16,-2-4 0 0,2 2 0 0,-4-2 0 15,-2 1 0-15,-2-2 0 0,-1 1 0 0,-2-2 0 16,-3 4 0-16,-3-4 128 0,-1 1-128 0,-1-1 0 16,-2 4 224-16,-2 5-32 0,0-1 0 0,-2 1 0 15,-1 2-64-15,-2 1-128 0,2 2 176 0,-2 2-176 0,0 1 208 16,1 2-64-16,-1 2-16 0,-1 2 0 16,2 1-128-16,-2 0 0 0,1 4 0 0,-1-1 0 0,2 0 0 15,-1 4 0-15,1-3-144 0,2 4 144 0,0 2-192 0,1 0 192 16,0 3-192-16,1 3 192 0,2 1 0 15,-2-2 0-15,2-2 0 0,-1-1 0 0,2 1 0 0,1-3 0 16,1-1 0-16,2-2 0 0,2 0 0 0,1-2-160 16,3-1 160-16,1-4-128 0,2 0-80 15,-1-2-16-15,1-1 0 0,1 0 0 0,2-4 224 0,-2 1 0 16,0-4 0-16,0 1 160 0,0 0 32 0,-1 0 16 16,0 0 0-16,-1 0 0 0,0-1 16 0,-2 0 0 0,0 2 0 15,-3-1 0-15,0 2-80 0,-2-2-16 16,-2 0 0-16,0 0 0 0,-4-2-128 0,0 2 0 15,-1 0-160-15,-3 0 160 0,0 2-320 0,-3 1 16 0,-2 0 16 16,-1 3 0-16,-4 0 288 0,-1 0 0 0,-1 0-128 0,0 1 128 16,0 4 0-16,1-4 272 0,0 4-48 0,1 3-16 15,1-5 144-15,1 2 32 16,2 1 0-16,2 1 0 0,1-3-96 0,3 1-16 0,1 2 0 0,1-1 0 16,2 0-272-16,2-2 128 0,1 2-128 0,0-2 0 31,4 2-320-31,0 0-192 0,4-4-16 0,1 2-16 0,0-4 192 0,2 0 32 0,1 0 16 15,-1-4 0-15,-1-2 304 0,0 0 192 0,-1 0-16 0,-1-4-16 0,-2-2 128 0,-2-1 32 16,-1 1 0-16,-3-4 0 0,-1 1-112 0,-2-2-16 16,-2-1 0-16,-1 2 0 0,-3 3-192 15,0 3 144-15,-1 4-144 0,-2 1 128 0,0 5-384 16,-4 2-96-16,0 2-16 0,-3 4 0 0,-1 2 48 0,1 0 16 16,0 3 0-16,2-1 0 0,3 0 176 0,0-2 128 15,2 0-192-15,2 0 192 0,3 1 0 0,-1-3 304 16,2 0-48-16,1-2 0 15,2 2 64-15,-1-2 0 0,2 0 0 0,1 0 0 0,0-2 0 0,1 1 0 16,0-1 0-16,2-2 0 0,1-1-192 0,-2 2-128 0,2-1 144 16,0 0-144-16,-1 0 0 0,0 2 0 0,0-2-128 15,0 2 128-15,-1 2-400 0,2 3 16 16,-1-2 16-16,-1-1 0 16,0 3-112-16,1-1-32 0,1 0 0 0,-1-2 0 0,4 1 112 0,-2-4 16 0,2 1 0 15,-1-2 0 1,2-2-576-16,-2-3-96 0,0-2-32 0,0-1-16016 0</inkml:trace>
  <inkml:trace contextRef="#ctx0" brushRef="#br0" timeOffset="4409.53">16080 7526 11967 0,'-4'0'1072'0,"1"-3"-864"0,0 3-208 0,1 3 0 0,1-3 480 0,-3 1 48 0,-2 1 16 0,-4 2 0 16,-4 2-1392-16,-4 3-288 0,-2 3-48 15,-1 1-16-15,0-2 896 0,-2 1 304 0,1 1-192 0,-1-1 192 0,-1 0 128 0,1-2 112 0,-1 0 16 0,1-1 16 0,-2-2 1392 0,0 2 256 16,-1-3 64-16,0 1 16 16,-2 2 112-16,-2 0 0 0,1 2 16 0,-4 1 0 0,0 3-1680 0,-3 1-320 15,-1 0-128-15,-2 4 0 16,-4 1-864-16,-2 1-240 15,-2 3-48-15,-2-3-16 0,-1 4-48 16,-3-1-16-16,-2 1 0 0,5-1 0 0,4-1 496 0,-4 5 96 0,0 3 32 0,-1 0 0 16,0 3 896-16,2-1 176 0,2 1 48 0,1 1 0 0,1 1 1472 0,5-6 320 15,0 1 48 1,3-3 16-16,0-3-640 0,1 2-112 16,-1-1-16-16,-1 5-16 0,-2-1-880 0,-1 4-192 0,-2 3-16 15,0 1-16-15,-1-1-480 0,1 3 0 0,0-1 0 16,2 3 0-1,4-4-512-15,0 3 16 0,-1 1 0 0,2-1 0 0,2-1 112 0,0 4 0 0,0 2 16 16,2 3 0-16,2 1 368 0,1 0 192 0,3 3-32 0,1-1 0 16,3-4 288-16,1 0 64 0,0 2 16 0,0-3 0 15,1 2 160-15,-1 1 16 0,-1 3 16 0,-1-1 0 16,1-5-80-16,0 2 0 0,0-4-16 0,-2 3 0 0,1 1-432 0,-2 1-192 16,1 2 160-16,1-1-160 0,-1 4 0 15,1-2 0-15,2 1 0 0,2-3 0 0,1 2 208 16,1-3 0-16,3-4 0 0,2 3 0 0,2 1 368 15,1 4 80-15,4 1 16 0,3 0 0 0,3-4-416 16,3 1-64-16,0-5-32 0,3 2 0 0,1 1-160 0,0-1 0 16,-2 3 0-16,0 4 128 0,3 1-128 0,-4 2 128 15,0-3-128-15,-2-13 128 0,0-5-128 0,-1 4 0 16,1 15 0-16,-2 14 0 0,1 7 0 0,-2-9 0 16,3-2 144-16,1-7-144 0,1-3 256 0,1-2-32 15,4 1 0-15,2-1 0 0,3-1-224 0,1 1 128 16,3-2-128-16,2-3 0 0,1-4 128 0,3-3-128 15,0 3 0-15,4-2 0 0,1 3 0 0,1 1 0 16,1 2 0-16,1 3 0 0,-1-3 0 0,2 0 0 16,-3 0 0-16,1 2 0 0,0 1 0 0,-1 2 0 0,0-2 0 15,0-1 0-15,-1 2 0 0,1-5 0 0,2 1 0 16,-3-8 0-16,3 2 0 0,1 1 0 0,3-1 0 16,2 0 0-16,1-3 0 0,4 1 0 0,0-4-128 0,4-1 128 15,1-1-176-15,1-5 176 0,1-6-160 0,0-1 160 16,1 0 0-16,3-2 0 0,6 1 0 0,1-1 0 15,0 2 0-15,-1-3 0 0,-1 0 0 0,3 3 0 16,5 0 144-16,-1 1 80 0,-1-1 16 0,-1 3 0 16,-1-2 144-16,-1-1 48 0,1 3 0 0,-2-2 0 15,3 0-288-15,-1 1-144 0,1-3 160 0,2-2-160 0,0-3 0 0,0-5 0 16,-2-1-128-16,-3-3 128 0,-1-3-192 0,5 2 192 16,7-6-192-16,2 0 192 0,0-3-160 0,0-4 160 15,5-2-128-15,-1 0 128 16,1 1 0-16,0 0 0 0,-2-1 0 0,-2 0 176 15,-3-3-16-15,2 2 0 0,1-2 0 0,-1-1 0 0,-2 1-160 16,-3-1 0-16,-2-3 0 0,-2-2 128 0,-2-1-128 0,-1-3 0 16,-2 0 144-16,-2-4-144 0,1 0 0 0,-2-1 0 15,-1 2 0-15,-2-5 0 0,2 1 0 0,3-6 0 0,1-3 0 16,0-2 0-16,-2 1 0 0,1-5 0 16,-2 1 0-16,-3-2 128 0,-1 1-128 0,-1-4 0 15,0-1 128-15,-2-2-128 0,-6 0 192 0,0-4-16 16,-1-2-16-16,-4-1 0 0,-2-2 16 0,-2 0 0 15,-2-2 0-15,-3 1 0 0,-3 5-176 0,-2-7 0 0,-3 0 0 0,0-1 0 16,-2 2-320-16,-3-4 16 0,0 2 0 0,-4-2 0 16,-1 3 96-16,-1-6 16 0,-1-4 0 0,-1 0 0 15,0 1 192-15,-4-3 0 0,2 2 0 0,-2-2 0 16,0 4 0-16,-2-6 240 0,-1 0-48 16,1-5-16-16,-1-3 48 0,-2 0 16 0,-1 6 0 15,0-3 0-15,0-3-64 0,-1-1-16 0,-1 4 0 0,2 0 0 0,-1 0-160 16,-1 3 160-16,-1 3-160 15,-1 0 160-15,-2-2 112 0,-1 3 32 0,-2 5 0 0,-1 1 0 16,0-1 16-16,-3-2 0 0,-1-4 0 0,-1 3 0 0,1-1-320 0,-1 1 0 16,0 6 0-16,1-3 0 15,-1 4 0-15,-1-6 0 0,-1 0-240 0,-1-2 80 0,-1 2-160 0,-2 0-16 16,1-4-16-16,-1 0 0 16,1-3-80-1,-1-2-16-15,2 6 0 0,-1-1 0 0,1 2 16 0,-1 4 0 0,1 5 0 16,-2 4 0-16,-2-3 240 0,0 2 32 0,-2 6 16 0,0 0 0 15,2 7 368-15,-2-1 80 0,-3-2 16 0,-2 1 0 0,-2-3 0 0,-3 4 16 16,1 2 0-16,-3 1 0 0,-2 1-336 0,0 1 128 0,-2 1-128 0,1-3 0 16,2 6 0-16,-3 2-192 0,-1-1 32 0,-2 1 0 15,-3 2-112-15,1 0-32 0,0 5 0 0,-1 0 0 16,-4 1-48-16,2-1-16 0,-2 2 0 0,1 1 0 16,0 1 224-16,1 2 144 0,0 1-192 0,1-1 192 15,-1 5 0-15,0-4 0 16,4 6 0-16,-3-3 0 0,-2 4 0 0,-1 2 176 15,1 0-48-15,-2 1-128 0,1 2 208 0,-1 0-64 16,-2 1-16-16,0-1 0 0,5 2-128 0,-2 0 0 16,1 0 0-16,0 2-176 0,2-1-32 0,0 4-16 15,1-1 0-15,1 1 0 0,-1 6-96 0,0-2 0 0,1 2-16 0,2 3 0 16,0 1-448-16,2 4-96 0,3-1-16 0,1 4-10640 16,0 1-2144-16</inkml:trace>
  <inkml:trace contextRef="#ctx0" brushRef="#br0" timeOffset="6343.66">15871 6666 21183 0,'-28'13'1888'0,"3"-6"-1504"0,8-2-384 0,7-1 0 0,0 2 0 0,-9 1-160 0,-18 8 16 0,-20 7 0 0,-12 4-176 0,-1 2-48 0,3-5 0 0,7 1 0 0,5-2 1456 0,2-2 304 0,3 2 48 0,2 3 16 0,1-6-784 0,0 6-160 15,-4 1-16-15,-1 1-16 0,7 2 944 0,-6 0 192 16,-2 9 48-16,-3 0 0 0,0 3-864 0,2 1-160 15,2 4-48-15,1-4 0 0,4-2-592 0,0-1 0 16,0-2 0-16,-1 1-192 16,-2 0-1008-16,-5 3-208 0,-2 4-32 0,-3-2-16 15,-3 3-832-15,0 1-160 0,1 0-48 0,0-3 0 0,4 0 1920 0,-2 1 384 16,2 5 192-16,-1-2-192 0,0 3 2560 0,0 2 496 16,4 0 96-16,-2 4 32 0,1 0-848 0,2 3-160 15,3-3-48-15,4 4 0 0,4-2-832 0,1 4-160 16,4 2-48-16,3 0 0 0,5 2-640 0,4-1-128 0,4-6-128 0,2-5 192 15,5-6-192-15,1 5 0 0,-3 9 0 0,0 4-176 16,1-1-272 0,-1-3-48-16,-1 1-16 0,-1 2 0 15,-1 0-64-15,-4 5-32 0,0 4 0 0,-4 1 0 16,-1-1 160-16,-1-2 16 0,-1-4 16 0,0-1 0 0,-1 4 208 0,2-1 32 0,3 3 16 0,4-6 0 0,4-9 320 16,6 1 64-16,0-2 16 0,6 1 0 15,2 4 288-15,5-2 64 0,2 4 16 0,3-2 0 16,1-2-112-16,3-2-32 0,-1 2 0 0,0 2 0 15,0 6-144-15,-1-1-16 0,-1 4-16 0,-2 1 0 16,-3-3-80-16,0 2-16 0,-1-6 0 0,-2 8 0 0,-2 5-192 0,-2 0 0 16,1-1 128-16,-1-3-128 0,0 2 0 0,0 2 176 15,-1-2-176-15,4-3 160 0,0-5 0 0,3-2 0 16,4-3 0-16,1-2 0 0,2-4-160 0,4-1 0 16,1 0 0-16,2-1 0 0,2-2 0 0,2 1-176 15,2-2 16-15,-2 0 0 0,1-2 160 0,0 1-128 0,2 9 128 16,-1 0-128-16,2 2 128 0,-3 0 0 0,0-6 0 0,-1-3 128 15,1-3 0-15,2 9 16 0,3 4 0 0,2 4 0 16,3-4-144-16,-1-1 128 0,2-6-128 0,0-2 128 16,1-2-128-16,1-3 0 0,1 0 0 0,3-2 128 15,1-3-128-15,0-5 0 0,4 1 0 0,1-2 0 16,0-2-320-16,0-3 64 0,0-4 16 16,4 2 0-16,6 5 240 0,-2-5-176 15,4 2 176-15,-5-2-160 0,3-2 160 0,-1 0 0 16,1 1 0-16,-2 2 0 0,2-5 0 0,1 3 0 0,2-3 128 0,-1 1-128 0,-1-3 160 15,1-2-32-15,-2-1-128 0,0-1 192 16,-4-3-16-16,0 0-16 0,4 0 0 0,-1-3 0 16,-1 3-160-16,3-1 0 0,2 2 144 0,-2-2-144 15,1 0 0-15,0-3 128 0,1 1-128 0,3-4 0 0,3 0 160 0,1-2-32 16,3-4-128-16,1 1 192 0,-1-5-192 0,3 2 0 16,-1-2 128-16,-1 0-128 0,-2-2 128 0,7-3-128 15,3 2 176-15,-1-3-176 16,-2 4 0-16,1 1 0 0,1 2 0 0,-1-1 0 15,1 2 0-15,-3 2 0 0,1 0 0 0,-2 4 0 0,-2 0 0 0,-2-1 0 16,1-2 0-16,1 2 0 16,-1-3 0-16,1 0 0 0,0-2 0 0,-3 0 0 15,-2-2 0-15,6-2 0 0,1-4 0 0,4-4 0 0,-1-2 0 0,0-2 0 0,-3 2 160 16,0-5-160-16,0 1 256 0,3-4-16 0,0-2-16 16,-2-1 0-16,-3 1-224 0,-3 1-128 0,1-3 128 15,-5 4-208-15,1-2 208 0,-1-2 0 0,1 3 0 16,0-2 0-16,-2 1 0 0,-1-2 0 15,-1 0 0-15,0-3 0 0,0 3 0 0,-2-3 0 0,1-1 0 0,0 0 0 16,-1-2-128-16,0-1 128 0,-1 1 0 0,-3-1-144 16,-2-2 144-16,3-1 0 0,-1-2 0 15,-2-5 128-15,-2 2-128 0,-1-1 144 16,0-3-144-16,0-6 160 0,-3-4-160 0,-1-3 0 16,-1 1 0-16,-2-4 0 0,0-6 0 0,0-4 0 15,1-6-192-15,-3-2 192 0,-2-1-240 0,-2 1 80 16,-2-2 16-16,-4 4 0 0,0 0-160 0,-3 0-16 0,-1-2-16 15,-2 2 0-15,-1 4 160 0,-4-4 48 0,1 0 0 0,0-3 0 0,0-2 320 0,-2-1 80 16,1-1 16-16,-1-5 0 0,-2 5-16 0,2-5 0 16,-1 0 0-16,-2-3 0 15,-1 11-272-15,0-8 160 0,-1-12-160 16,0-1 128-16,-1 0-128 0,1-4 128 0,-2 4-128 0,1-9 128 16,1-4-128-16,-2 1 0 0,1 15 0 0,-1-7-176 31,0-2-208-31,-2 5-32 0,-2 2-16 0,-4 3 0 0,-1 7 272 0,-4-1 160 0,-3-3-192 0,-3 2 192 0,-1 4 192 0,-3-1 128 0,-1 5 48 15,-4-2 0 1,-1-3 144-16,-1 2 16 0,-1 4 16 0,-2-8 0 16,1 3-160-16,0-4-16 0,-1-3-16 0,1 1 0 0,1-1-208 0,-2 1-144 0,2-1 192 15,-2 1-192-15,1 2 0 0,1 1-256 0,2 11 32 0,-3-6 0 16,-4-1 0-16,-2 4 0 0,-3 2 0 0,-3 8 0 16,0 4 16-16,-3-1 0 15,-6-2 0-15,-2 2 0 0,-1-2 208 0,0 2 192 0,1 2-48 0,-4 0 0 16,0-1 0-16,-1 0 0 0,2 0 0 0,-2 2 0 15,-1 1-144-15,-3 0 0 0,-3 2 0 0,0 5 0 16,10 6 0-16,-8-2-192 16,-8-1 32-16,-6-1 16 0,-3 0-48 0,-3 4-16 0,-4 3 0 0,-2 2 0 15,0 2-48-15,-2 1 0 0,-2 5 0 0,-2-2 0 16,-1 4 256-16,-2 4-144 0,-1 0 144 0,-4 2-128 0,-7 3 128 0,2 2 0 31,12 1 160-31,-6 4-160 0,-4-4 192 0,-1 5-48 16,3-1-16-16,0-1 0 0,4-1-128 0,1 2-224 15,-1 0 48-15,-1-1-19088 0</inkml:trace>
  <inkml:trace contextRef="#ctx0" brushRef="#br1" timeOffset="30151.48">16619 5105 29487 0,'-10'-10'2624'0,"0"3"-2112"0,3 1-512 0,2 4 0 0,0 1 1344 0,-1-2 144 0,-5-6 48 0,-9-3 0 0,-3-4-1248 0,-5-1-288 0,4-1 0 0,3 5 0 0,3 3 0 0,3 0 0 0,2 4-128 0,2 3 128 0,0 1-832 0,1 4-96 0,0 7-16 15,-3 7-8784-15,2 4-1744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6:16:01.65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12211 11917 3679 0</inkml:trace>
  <inkml:trace contextRef="#ctx0" brushRef="#br0" timeOffset="157.59">12265 11888 15663 0,'0'-3'688'0,"-1"-2"144"0,1 1-656 0,-1 2-176 16,-2 0 0-16,2 2 0 0,0 0 2272 0,-2-2 416 16,-1-2 96-16,-1 2 16 0,1-2-352 0,0 2-64 15,0 0-16-15,2 0 0 0,1 2-1664 0,1-3-352 16,0 3-64-16,1-1-16 16,1 1-816-16,0 0-160 0,0 0-48 0,-1 0 0 15,2 1-448-15,-3-1-80 0,0 0-32 0,0 0 0 0,0 0 992 0,0 0 320 16,0 0-160-16,0 0 160 0,0 0 816 0,0 0 240 15,-21 5 48-15,18-7 16 0,0-2 32 0,0 2 0 16,2 2 0-16,-3-4-16368 16</inkml:trace>
  <inkml:trace contextRef="#ctx0" brushRef="#br1" timeOffset="3272.6">12495 11971 29487 0,'8'-16'2624'0,"-6"3"-2112"0,-1 2-512 0,-1 3 0 0,0 4 1648 0,0 2 208 0,-1-1 64 0,0 0 0 0,-1-7-1232 0,-2-1-240 0,-1 0-64 0,-1-1 0 0,0 5-384 16,1-3-192-16,-2 4 0 0,2-3 16 16,-1 3-944-16,0 0-192 0,0 0-32 0,-3 0-16 15,-2 1 0-15,-1-2 0 0,-3 2 0 0,-5 4 0 0,-1-1 1552 0,-5-1 304 0,-4 2 64 0,-4 2 16 0,-3 2 768 16,-4-1 144-16,-2 2 48 0,-4 0 0 0,0-2-384 16,-5-1-80-16,-3 2-16 0,-4 1 0 15,-3 1-560-15,-5 1-112 16,-1 0-32-16,-2-5 0 0,-3 2-352 0,1-7 0 0,3 4 0 0,-4-3 0 0,-1 1 0 0,-3 1 0 15,3-4 0-15,1-1 0 0,7 1 0 0,0 0 0 16,-1 3 0-16,0 2 0 0,0 2 0 0,1 0 0 16,-1-2 0-16,0 1 0 15,1 1 0-15,-2 1 0 0,0 4 0 0,-1 2 0 0,-2 1 0 16,0-1 0-16,1 3 0 16,3-4 0-16,7 2 0 0,1 1 0 0,-4 2 0 0,1 0 0 0,2 3 0 15,0-6 0-15,5 0 0 0,1-2 0 16,4 1 0-16,1 1 0 0,1 0 0 0,2 2 0 15,3-2 0-15,2 2 0 0,3-2 0 0,3 3 0 0,2-4 0 0,-2 4 0 0,0 2 0 0,0 1 0 32,2 0 0-32,-1 2 0 0,1 2 0 0,1-1 0 0,0 3 192 0,-1 0-16 15,1 4-16-15,-1-1 0 16,-1 3-160-16,0-3 0 0,0-1 0 0,2-1 0 16,3-7 0-16,-2 1 0 0,2 1 0 0,2-5 0 0,1 2 0 0,5-1 0 0,4-6 0 0,3 5 0 15,2-2 0-15,1 1 160 0,2 3-160 0,2-2 160 16,-1 3-160-16,2 0 192 0,1 0-192 0,-1 0 192 15,1 5-192-15,-3-1 0 16,2 4 0-16,-1 2 128 0,-1-1-128 0,0 4 0 16,-1 0 0-16,-1 2 128 0,0 0-128 0,4-5 0 15,4 2 0-15,2-2 0 0,3 3 0 0,2-4 0 16,3-4 0-16,2 2 0 0,6 2 256 0,6 1-16 16,5 1-16-16,3-1 0 0,4-1 32 0,2 1 0 15,6-2 0-15,0 5 0 0,2-1-128 0,-1-2-128 16,0 3 176-16,1-3-176 0,-4-2 0 0,1 1 0 15,1 0 0-15,4 3 0 0,3 4 0 0,3 3 0 16,3 0 0-16,2 1 0 0,1 1 0 0,1-3 0 0,0-2 0 16,1-3 0-16,3-4 0 0,0-3 0 0,5 0-160 15,1-2 160-15,5-2 0 0,2-3 0 0,1-1 0 0,3-2 0 16,4 1 0-16,1-1 240 0,2-2-64 0,-2-4-16 16,-3-2-160-16,4-2 0 0,6-2 0 0,-3 2 0 15,-3-4 0-15,-4 0 0 0,-4-6 0 0,4 2 0 16,2-2 0-16,2-2 0 0,3-3 0 0,-1 1 0 15,-3-2 0-15,-1 2 0 0,1 0 0 0,-6-7-176 16,-6-1 176-16,-4-2 0 0,-1 0 0 0,-3-7-128 16,0 1 288-16,-3-7 64 0,-3-2 16 0,1-5 0 15,4-4-32-15,0-2 0 0,0-6 0 0,3 1 0 0,0-2-80 16,-2 2-128-16,-3-1 176 0,-6 4-176 16,-6 8 0-16,-1 1 0 0,-2 0-240 0,-5 7 80 0,-3-3 160 0,-3 3 0 15,-1-3 0-15,-7 5 0 0,-2 1 352 0,-6-1 0 16,-3-3 0-16,-3-2 0 0,-4-1-16 15,-4 0 0-15,-4-3 0 0,0-1 0 0,-1-2-208 0,-1-3-128 16,1 0 128-16,-1 2-128 0,3-5 0 0,-1 2-128 16,2 4 0-16,-2 0 0 0,1 0-16 0,-2 5 0 15,-2 11 0-15,-3 2 0 0,-1 7 0 0,-6 1 0 16,-6 3 0-16,-8 4 0 0,0 0 144 0,-12 5 0 16,-11 2 0-16,-13 6 128 0,-9 2-128 0,-13 0 0 15,-9 1 0-15,-7-2 0 0,-6 1-304 0,-5 1-16 16,-2 3-16-16,0-6 0 15,10-2-272-15,-2-2-48 0,-1-1-16 0,1-4-18752 0</inkml:trace>
  <inkml:trace contextRef="#ctx0" brushRef="#br1" timeOffset="52326.8">1914 12262 50687 0,'-13'-16'4496'0,"3"6"-3600"0,5 4-704 0,5 2-192 0,1 2-1328 0,-2-5-288 0,-3-5-64 0,-2-7-16 0,0-4 784 0,-1 1 144 0,5 1 48 0,2 7 0 0,0 5 400 0,2 7 64 0,3 7 32 0,0 7 0 16,4 12-16-16,1 13 0 0,1 11 0 0,-1 13 0 31,-1 8-240-31,-3 9-48 0,-3 7-16 0,-1 13 0 0,-2 9 192 0,-3 5 32 0,1-1 16 0,-1 5 0 16,-2 4 304-16,2 0 0 0,1 0-128 0,0 0 128 15,-1 4 0-15,0-3 144 0,0-2-16 0,0 4 0 0,-1 10 544 0,-1-4 96 32,1-1 32-32,1 0 0 0,0 6-480 0,3-4-80 15,1-8-32-15,2-2 0 0,0-2-208 0,5-5 0 16,2-5 0-16,1-3 0 0,0-1 0 0,3-3 0 15,-1 0 0-15,2-12 0 0,-3-13 0 0,1 2 0 16,-2-2 0-16,-1-3 0 0,0-7 0 0,-3-8 0 16,1-6 0-16,-4-7 0 0,1-4 240 0,-1-8 0 15,-1-2 0-15,-2-6 0 0,1-7 176 0,0-4 32 16,-1-2 16-16,1-4 0 0,1-2-16 0,-1-1-16 16,2-1 0-16,0-1 0 0,1 0-128 0,1-3-32 0,1-4 0 15,2-1 0-15,1 1-32 0,2-2-16 0,2 2 0 16,3-2 0-16,7 0-224 0,4-3 0 0,4 2 0 15,3-2 0-15,-2 6-160 0,8-4-128 0,8 4-32 16,6-1 0 0,2 2-288-16,1-1-64 0,2 2-16 0,2-2 0 15,1 1 208-15,5-2 32 0,8-2 16 0,2-1 0 0,-2-2 160 0,3-1 16 0,4-2 16 0,6 2 0 16,7-3 240-16,5 4-144 0,6-4 144 0,7 3-128 0,6-1 128 16,5 7 0-16,5 2 160 0,3 2-160 0,-3 2 448 15,6-2 0-15,7 4 0 0,2 2 0 16,6 1 64-16,1 1 0 0,3 0 0 0,3 3 0 0,8 0-512 0,-2 4 128 15,-3-5-128-15,0 2 0 0,6-2 0 0,5 0 0 16,3-2 0-16,15-5 0 0,9 1 176 0,8-4-176 16,4 0 192-16,2-3-192 0,0-1 0 0,7 1 0 15,8-3-192-15,1 1 48 0,-4 1 144 0,5 0 0 16,10 0 0-16,-6 2 0 0,-2 0 0 0,-12 0 0 16,-8 0 0-16,10-1 0 0,3 3 144 15,-3 0 64-15,-1 3 16 0,-4-3 0 0,1 2-48 16,-2 2-16-16,1-2 0 0,-5 2 0 0,-1-1 48 15,-3-3 16-15,0 1 0 0,14-2 0 0,8-2-224 16,7-1 144-16,5-2-144 0,-4-2 128 0,-7 0-128 0,-1 0 128 0,2-2-128 0,1 0 128 16,1-1-128-16,1-2 0 0,2 2-160 15,2-1 160-15,4-1 0 0,-3-1-144 16,-4 0 144-16,-3-1 0 0,2 4-272 0,-5-1 16 0,-1 0 16 16,-8 5 0-16,-3 1-128 0,-6 3-16 15,-3 3-16-15,-4 3 0 0,-1 3 400 16,-8-3-160-16,-11 1 160 0,1 1 0 0,1 2 0 0,0-4 0 0,4 1 0 0,3 1 0 15,1-5 0-15,-2 0 0 16,-2-5 0-16,-2-1 0 0,3 2-240 0,-1-5 64 0,2 2 16 0,5 1 0 16,5-4 0-16,-2 0 0 0,2-1 0 0,-3-1 0 0,0 2 160 15,-6 2 0-15,-4 0-144 0,7 1 144 0,2 0-176 0,-7-2 48 16,-7 1 0-16,-6 0 0 0,-7 0-64 0,-10 1 0 16,-10 3 0-16,-5-3 0 0,-4 2 192 0,-7 2 0 15,-5-1 0-15,-10-2 0 0,-6 0 0 0,-5-1 0 16,-1 1 0-16,0-2 0 0,-3 0 128 0,0-1-128 15,2 2 160-15,4-3-160 16,2 4 192-16,2 0-64 0,4 0-128 0,3-1 192 0,-3 1 32 0,2 3 0 16,1-4 0-16,-2 1 0 0,-8 4-224 0,5-2 144 15,1 2-144-15,-4 0 128 0,-10 2-288 16,0 2-64-16,1 0-16 0,-6-2 0 0,-4 4 112 0,-7-2 128 16,-5 4-208-16,-6-2 80 0,-7 0 128 0,-5 1 0 15,-2-2 0-15,-3 1 128 0,-2 2 64 0,2-2 0 16,1 2 16-16,-1-1 0 0,1 0 0 0,4 0 0 0,4-1 0 0,4-1 0 15,2 2-208-15,3-1 128 0,3 0-128 0,2-2 0 16,0 2 0-16,0 0 0 0,-1 1 0 0,-2 1 0 16,-2-2-192-16,-2-2 64 15,-3 2 128-15,-6-1-208 0,-10 1 208 0,-3 1 0 16,-6-1 0-16,-7-2 0 0,-6 2 0 0,-5-1 0 0,-5-2 0 0,-5-1 0 0,-4 2 0 16,-3-4 240-16,-3 1-48 0,-1 1-16 0,-1-3 16 0,-1 1 0 15,1 0 0-15,-3 0 0 0,0-2-64 0,2 2-128 16,-1-2 192-16,2-2-64 0,1-3-128 0,1 2 0 15,2-4 0-15,2-1 0 0,1 0 0 0,-1-4 0 16,1 4 0-16,-2-4 0 0,-2 1 0 0,-1-1 0 16,-1 0 0-16,0-3 0 0,-4 3 304 0,-2-4-32 15,-1 2 0-15,-3-7 0 0,0 0-16 0,-2-1 0 16,0-5 0 0,1-1 0-16,-2-3-64 0,2-3 0 0,-2-3-16 15,2-6 0-15,0 3-48 0,2-7-128 0,0-6 192 0,3-3-64 16,1-3-128-16,2-3 0 0,1-3 0 0,1-5 0 0,-1 1 0 0,2-2 0 0,1-1 0 15,0-6 0-15,2-1 0 0,-1-2 0 16,0 0 0-16,0-3 0 0,0 3 0 16,-2 2 0-16,0 0 0 0,-2 4 0 0,1 3 0 15,-3-3 0-15,-1-2 0 0,-1 1 0 0,-4 4 0 16,0 0 0-16,-1 7 0 0,-4 0 0 0,-1-2 0 16,-3 0 0-16,-1 4 0 0,-2 4 0 0,-1 2-208 0,-2 4 80 15,1 0 128-15,-3 3-208 0,1 2 208 0,-1 4 0 0,0 0 0 16,-2 4 0-16,1 2 0 0,0 5 0 15,2-1 0-15,0-1 0 0,1 6 0 0,3 3 0 16,0 3 0-16,1 4 0 0,3 0 0 0,1 6 0 16,1 1 0-16,-1 2 0 0,1 5 0 0,1 2 0 0,1 1-128 0,0 1 128 0,-1 4 0 0,0 1 0 31,0 0-160-31,-1 1 160 0,-1 2 0 0,1 0 0 0,-1 4 0 0,-2 1 0 0,0 2 0 0,1-1 0 31,-2 2 0-31,-1 1 128 0,1 3-128 0,0-1 160 0,0 1-160 16,0 1 160-16,-1 0-160 0,1 2 128 0,0-2-128 0,2 3 128 15,-1 1-128-15,-1-2 0 0,1 5 144 0,-2-5-144 16,1 7 0-16,-1-3 0 0,0 4 0 0,-1 0 0 16,-2-1 0-16,3-1 0 0,-1-1 0 0,2-5 0 15,0 0 0-15,2-4 0 0,0 0 0 0,2-3 0 16,1-3 0-16,0-2 0 0,1-3 0 0,3 0 0 16,0-6 0-16,2 0 0 0,1-5 0 0,2-3 0 15,1-2 0-15,4-3-192 0,0-7 32 0,5-4 0 31,2-3-224-31,1-3-64 0,3-2 0 0,1-1 0 0,2 2 240 0,1-4 32 0,2-3 16 0,3 2 0 0,-3 5 160 16,1-1 0-16,0 4 160 0,-2 3-160 0,-2 2 192 0,-3 4-48 16,-1-1-16-16,-3 7 0 0,-3 1-128 15,-2 3 0-15,-1 2 0 0,-2 4 128 0,-2 0-128 0,-1 2 0 16,-1 4 0-16,-1-2 0 0,0 4 0 16,-1 2 0-16,1 4 0 0,0 2 0 0,1 6 0 15,2 3 0-15,0 6 0 0,2 3 0 0,-1 7 0 16,2 3 0-16,1 7 0 0,1-1 128 0,1 3 304 0,2 0 48 15,2 4 16-15,1-3 0 0,1-1 80 0,0 1 0 16,2 2 16-16,-1-6 0 0,0 1-272 0,0-7-48 16,-1-1-16-16,-2-5 0 0,-1-1-256 0,-1-7-176 0,-3-6 32 15,-5-3 0 1,0-4-1232-16,-3-5-240 0,-1-1-48 0,-3-10-19344 0</inkml:trace>
  <inkml:trace contextRef="#ctx0" brushRef="#br1" timeOffset="53374.28">29916 9971 37775 0,'-1'-4'3360'0,"1"0"-2688"0,1 2-544 0,-1 2-128 0,0 2 208 0,1-2 16 0,-1 0 0 0,1 0 0 0,-1 1-32 0,2 2-16 0,-1 3 0 16,-1-6 0-16,0 0 208 0,6 28 64 0,-2-9 0 0,-1 1 0 0,1 4-32 0,0 2 0 0,0 8 0 0,-3 4 0 0,1 3-32 0,-3 1 0 0,-3 3 0 0,-2 2 0 15,0-5 0-15,-4 1 0 16,-1-1 0-16,-4 4 0 0,-2 2-224 0,-4-1-160 16,-3 0 192-16,-3 1-192 0,0-3 0 0,0-5 0 15,-1-2 0-15,4-6 0 0,3-4 0 0,1-3 0 0,4-3 0 0,2-2 0 16,6-4 336-16,1-1 112 0,4-4 32 0,3 0 0 16,3-5-208-16,2 0-32 0,3-4-16 0,4-2 0 15,0-2-96-15,3-3-128 0,3 2 176 0,1-3-176 16,2 2 176-16,3-2-176 0,-1 0 160 0,2 2-160 15,-3 1 0-15,1 3 0 0,0-2 0 0,3 2 0 0,1 2 128 16,3 2-128-16,2 1 0 0,0-1 0 0,-4-2 0 0,5 2 0 16,6 2 0-16,6 0 0 0,3 0 0 15,0-1 0-15,-1 0 0 0,2 2 0 0,0-1 0 0,2 0 0 16,1 0 0-16,-2 1 0 16,-4-3 0-16,-1 1 0 0,-3-1 0 0,-4-2 0 0,-4 2-192 15,-6-4-48-15,-6 0 0 0,-4 0 0 16,-5 0-912-16,-4-4-192 0</inkml:trace>
  <inkml:trace contextRef="#ctx0" brushRef="#br1" timeOffset="54023.27">31077 10706 28559 0,'4'-6'2544'0,"1"0"-2032"0,-2 2-512 15,1 2 0-15,-1 2 576 0,0-3 0 0,6-2 16 0,2-3 0 0,5-5 1008 0,3 1 192 0,2 2 32 0,-2-2 16 0,3 2-752 0,-1 4-128 0,0-2-48 16,-2 6 0-16,1-2-432 0,0 2-96 0,-2 2 0 0,1 0-16 0,-2 0-176 0,-1 2-16 0,0 2-16 0,-2 2 0 16,-2 0-160-16,-2 0 0 0,-2 4 0 0,-5 0 0 0,-1 2 0 15,-6 1 0-15,-2 3 0 0,-5 0-176 0,-5 5-64 0,-8 1-16 16,-6 7 0-16,-4-3 0 0,-3 2 80 15,-3-3 16-15,-3 1 0 0,-3 2 0 0,-1 1 160 0,0-1-160 16,3 1 160-16,2-1-160 0,4-3 160 0,5-2 0 16,5-2 0-1,4-2 0-15,6-2 0 0,3-2 0 0,5 1 0 16,2-4 0-16,6 1 0 0,2-3 144 0,4 0-16 0,2-2-128 16,3 0 256-16,3-2-64 0,4 0-16 0,3 0 0 15,3 0-48-15,5-2-128 0,4 1 192 0,2-1-64 0,-1-3-128 16,3 1 0-16,1-2 0 0,0 3-176 15,1-3-928-15,0 0-192 0</inkml:trace>
  <inkml:trace contextRef="#ctx0" brushRef="#br1" timeOffset="55227.85">32434 9025 39615 0,'-7'-10'1760'16,"2"5"352"-16,0 3-1680 0,2 2-432 0,1 0 0 0,0 4 0 0,0-1-192 0,-3 0-112 0,-4 4-16 0,-5-1-16 0,-5 6 112 0,-7-2 32 0,-4 0 0 0,-3 0 0 16,-5-4-688-16,-4-1-128 0,-3-1-16 0,-9-4-16 15,-5-4 192-15,-9 1 32 0,-10-3 16 0,-6-4 0 0,-4 2 400 0,-3-5 80 16,-3 0 0-16,-3-2 16 0,-2-1 1168 0,1-3 224 0,4-1 64 0,-3 2 0 16,1 4 352-16,-2 2 80 0,-2 0 16 0,0 3 0 15,1 4-960-15,-4 5-176 0,-1 5-32 0,-1 4-16 16,5 0-416-16,-3 6 0 0,-2 8 0 0,3-1 0 15,4-4 0-15,13 2-144 0,8-5 144 0,4 5 0 16,5 0 0-16,6 1 0 0,6 1 0 0,7-4 144 16,7 2 0-16,6 1 0 0,5 1 0 0,6-2 0 15,4 0 96-15,5-1 16 0,4-1 0 0,3 1 0 16,6-3-256-16,3 2 0 0,2 5 0 0,3-4 0 16,2 6 144-16,1 6-16 0,1 1 0 0,-1 6 0 0,0 3 0 0,-3 4 0 15,-3 3 0-15,-4 4 0 0,-3 4-128 0,-3 0-176 16,-4 1 48-16,1-3 0 0,0-5 128 0,-2 8 0 15,-2 7 0-15,1 5 0 0,0 1 0 0,-1 0 0 16,1 2 0-16,0-2 0 0,0 8 0 0,-2-2 176 16,2 3-48-16,1 0 0 0,-1 4 0 0,2-4 0 15,-1 3 0-15,1-3 0 0,3-3-128 0,1 0 0 0,0-3 0 16,-2-1 128-16,1-6-128 0,-5 1 192 0,-1 0-192 0,-3-2 192 16,-3 2-192-16,-3-4 0 0,-3-3 0 15,-4-2 0-15,-4 1 0 0,-2-4 0 0,0-2 0 0,0-6 0 16,1-3 0-16,3-8 0 0,2-3 0 0,4-4 0 15,3-1 384-15,4-4-16 16,4-3 0-16,4-4 0 0,3-4-144 0,4-2-32 0,3-4 0 0,1-1 0 16,2-3-64-16,3-2 0 0,0 1-128 0,4-4 192 15,-1 2-64-15,3-1 0 0,4 1-128 0,3-3 192 0,4 0 80 16,5 0 16-16,6-3 0 0,8 0 0 0,2-2 128 16,10 2 32-16,11-4 0 0,5 2 0 0,1-5-272 15,10 0-48-15,10-2-128 0,7-1 192 0,-1 1-192 0,-1-1 0 16,2 0 0-16,1 2 0 0,2-1 0 0,3 3 0 15,2 1 0-15,-3 2 0 0,-2 5 0 0,2 2 0 16,1-2 0-16,-2 2 0 0,-2-2 144 0,0 2-144 16,2 2 128-16,0 2-128 0,0-1 128 0,-2 4-128 15,-7 1 0-15,-2 1 128 0,0-1-128 0,-2 1 0 16,-3 2 0-16,-5-2 0 0,-5 2 0 0,-1-3 0 16,-1 1 0-16,-3-2 0 0,-1-1 0 0,-3 0 0 0,-6 0 0 15,-2 1 0-15,-3-2 0 0,-4 0 0 0,-3 0 0 16,-3 0 0-16,0-2 0 0,-5 3 0 0,-1-3 0 0,-4 0 0 15,-2-1-128 1,-4 3 128-16,0-3 0 0,-4 0 0 0,-3 0-144 0,0 0 144 16,-1 0-192-16,-2 0 192 0,0-3-176 0,-2 2 176 0,1-1-160 0,-2-2 160 15,0-2-192 1,-3 0 48-16,2-4 16 0,-2-2 0 0,0 3 128 0,-3-7 176 16,3-3-48-16,-3-1 0 0,1-7 96 0,0-3 16 0,0-4 0 0,0-7 0 0,0-4-32 15,1-2 0 1,-1-7 0-16,0-5 0 0,0-6-208 0,1-4 176 0,1-10-176 0,1-6 160 0,1-6-160 15,0-4 0-15,2-3 0 0,-1-3 0 0,1 0 0 0,-1-3 0 16,-2-1 0-16,1-1 0 16,-4 9 0-16,-1-1 160 15,-2 3-160-15,-1-3 160 0,0 1-160 0,2-4 0 16,-1 2 0-16,-1 2 0 0,2 2 0 0,-1 3-144 0,2 3 144 0,0 4-208 0,2-1 16 16,0 7 0-16,0 4 0 0,-2 8 0 0,-2 10 0 0,-2 4 16 15,-4 5 0-15,-2 7 0 0,-1 4 176 0,-6 2 0 16,-2 3 0-1,-5 4 0-15,-1 3-192 0,-3 5 0 0,-4 1 0 0,-1 3 0 16,-2 4-144-16,0 2-48 0,1 2 0 0,1 0 0 16,3 3-16-16,2 1-16 0,0 3 0 0,0-1 0 0,3 2 80 0,2 0 16 0,1 2 0 0,2-2 0 31,0 4-128-31,2 0-32 0,1-1 0 0,0 2 0 16,1 1-272-16,-1 1-48 0,1 0-16 0,0 2-11792 0,-2 1-2352 0</inkml:trace>
  <inkml:trace contextRef="#ctx0" brushRef="#br0" timeOffset="-193747.09">13325 6549 9215 0,'0'1'816'0,"0"2"-656"0,0-3-160 0,0 0 0 0,0 0 688 0,0 0 96 0,1 2 32 0,-1-2 0 15,0 1-624-15,2 2-192 0,-2-1 0 0,0-2 0 16,0 0 0-16,0 0 0 0,0 0 0 0,0 0 0 16,0 0 0-16,0 0 0 0,0 0 0 0,0 0 0 0,0 0 0 15,0 0 160-15,-13-18-32 0,14 14 0 0,1-1 1184 0,0 1 224 16,2-4 64-16,0 0 0 0,0 0 64 0,0-2 0 15,1 0 16-15,0-3 0 0,1-3-272 0,-1 1-48 16,3 2-16-16,0-6 0 0,1 3-320 0,0-2-80 16,1-2-16-16,-1 1 0 0,3 1-288 0,-1-2-48 15,0-2-16-15,-3 0 0 0,1 4 0 0,-3 1 0 16,0 0 0-16,-1 1 0 0,0 2-176 0,-2-2-32 16,-2 3-16-16,-1 4 0 0,0-4-16 0,-2 3 0 15,-1-1 0-15,-1 4 0 0,1 3-80 0,-1-1-32 16,0 4 0-16,1-2 0 0,0 3-64 0,1 0-16 15,-2 3 0-15,1-2 0 0,1 4-144 0,1-4 0 16,-1 5 144-16,1 1-144 0,0-1 128 0,1 0-128 16,-1-2 128-16,0 2-128 0,-1 3 0 0,0-2 0 15,-2 2 0-15,0 1 128 0,-1-1-128 0,-1 4 0 0,-1-3 0 0,1 1 0 16,-3 2 0-16,2-3 0 0,-2 3 0 16,0-3 0-16,2 1 0 0,-1-1 0 0,1 2 0 0,-2-2 0 15,2 0 0-15,0 2 0 0,-1-2 0 0,-2 2 0 16,3 1 0-16,-3-1 0 0,3-2 0 0,-1-3 0 0,2 2 0 15,2-5 0-15,2 1 0 0,0-4 0 0,2 1 0 0,2-2 0 16,0 0 0-16,2 0 0 16,0-2 0-16,1-2 0 0,0 1 0 0,-1-2 0 15,1-2 0-15,0 1 0 0,0-1 0 0,1-2 0 16,-1 2 0-16,0-2 0 0,0 2 0 0,0-4 0 0,0-1 0 0,0 1 0 16,0 1 0-16,3 1 0 15,-1-1 0-15,2 0 0 0,-1 1 0 0,2-1 0 16,3 4 0-16,-2-4 0 0,1 1 0 0,0 3 0 0,1-4 0 0,-2 4 0 15,1-4 0-15,-1 4 0 0,-1 0 0 0,0 0 0 16,-2 2 0-16,-1-2 0 0,0 3 0 0,-3 0 0 16,0 0 0-16,-2 2 0 0,0 1 0 0,-4 1 0 0,1 3 0 15,-3 1 0-15,1 2 0 0,-4 3 0 16,0 5 0-16,-3-1 0 0,-1 3 0 0,0 5 0 0,-1 0 0 16,-1 3 0-16,1-3 0 0,1 1 176 0,0-4-176 0,-1 4 192 15,0-2-192-15,0 1 0 0,-2-2 0 0,2 0 128 16,-1-2-128-16,1 1 0 15,0 3 0-15,-1-4 0 0,2 1 0 0,-1 1 0 16,-1 0 0-16,2-2 0 0,0 3 0 0,1-5 0 0,0 0 0 0,2-2 0 16,-1-2 0-16,3-1 0 0,1-3 0 0,2-4 0 15,2-2 0-15,0-2 0 0,2-4 0 0,0 2 0 0,2-6 0 16,1-3 0-16,1-1 128 0,1-2-128 0,-1-2 192 0,1 0 0 16,0-2 0-16,1-5 0 0,2-1-64 0,1-1 0 15,0-1 0-15,1-3 0 0,0 1-128 0,0 0 0 16,3-5 0-1,-1 3 0-15,2 0 0 0,-2-1 0 0,0 3 0 0,-2-1 0 16,-1 7 0-16,-2 0 0 0,-1-1 0 0,-2 5 0 0,-1 2 0 0,-3 3 0 16,0 3 0-16,-1 4 0 15,-2 4 0-15,-1 2 0 0,0 3 0 0,-2 6 0 0,0 0 0 0,0 1-144 16,0 3 144-16,-1 6 0 16,-2 1 0-16,2 4 0 0,0 1 0 0,0 0 0 15,0 1 0-15,1-2 0 0,1-1 0 0,0-5-160 0,0 0 160 0,1 0 0 16,0-2 0-16,0 0 0 15,0 2 0-15,-1-5 0 0,2-3 0 0,-1-1 0 0,2-2 0 16,0-2 0-16,1-1 0 0,0-4 0 0,0-3 0 0,1 0 0 0,0-1 0 0,1-2 0 16,1 0 0-16,0-7-128 15,1 0 128-15,0-2-128 0,3-1 128 0,0-3-208 16,2-3 80-16,2 0 128 0,0-4-256 0,3-2 64 0,0 0 0 0,0 2 16 0,-2 4 176 16,0 1-192-16,-1 1 192 0,-3 1-192 15,1 7 192-15,-4 1 0 0,-1 5 0 0,-4 1-128 0,-2 4 128 0,-1-2 0 31,-3 6 0-31,-2-2 0 0,-2 4 208 0,-1-2-16 16,0 0-16-16,-1 2 0 0,-2 0-176 0,0-1 0 16,2-1 144-16,0 0-144 0,-1-1 128 0,2-1-128 15,1 2 128-15,2-3-128 0,1 0 256 0,1 0-32 0,0 0 0 0,1 0 0 16,0 2-224-16,-1 2 176 16,0-3-176-16,-2 4 160 0,2-1-160 0,-1 2 0 0,-1-2 0 0,1 1 0 15,-2-1 0-15,1-1-144 0,-2 0 144 0,2-3-19040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4T16:17:44.8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17400 2425 1839 0,'-20'-11'160'0,"1"4"-160"0,1 1 0 0,2 4 0 0,3 2 4336 0,3 0 832 0,-5 2 160 16,-12-2 48-16,-15 0-3024 0,-12 0-608 0,-8 2-112 0,-1 2-32 0,2 0-672 0,-1 2-144 0,-2 2-16 0,-3-2-16 0,-1 0-608 0,0-1-144 15,2-1 0-15,0-4 0 0,2 0-144 0,-1 2-64 0,-1-2-16 0,-5-2 0 0,0-2-96 16,0-2 0-16,5 0-16 0,-2-4 0 0,-1 1 336 0,-1-1 0 16,-3 4 128-16,-3-4-128 0,-2 4 288 0,2 0-32 15,3 1 0-15,-8 5 0 0,-5 6 192 0,-9 0 48 16,-3 0 0-16,0 3 0 16,4 1 160-16,-6 2 48 0,-4 2 0 0,2 1 0 0,2-5-512 15,-6 5-192-15,-2 1 176 0,-2-4-176 0,1-2 0 0,5 0 0 16,5-2 0-16,1 2 0 0,1-3 0 0,1-1 0 0,9-3 144 0,2 0-144 15,5-3 0-15,-4 0 0 16,-3-3 0-16,3-3 0 0,9 0 192 0,4 0-64 0,2 2 0 0,2-2 0 16,2 3 336-16,-2 2 64 0,0-1 16 0,6 2 0 15,5 0-256-15,-1 0-48 0,0 6-16 0,1-2 0 16,5 4-80-16,-4 0-16 0,-2 3 0 0,0-1 0 16,2 0-128-16,3 2 0 15,2-2-192-15,2 2 192 0,2 1-128 0,1-1 128 0,0 0 0 0,1 2 0 0,1-4 0 0,1 2 0 16,3-3 0-16,2 1 0 0,0 0 0 0,3-4 0 15,3 3 0-15,0-2 0 0,2-1 0 0,0 3 0 32,0 1 0-32,0 2 0 0,2-2 0 0,0 2 208 15,2 1-16-15,0 3-16 0,3 2 208 0,0 2 32 16,1-1 16-16,2 3 0 0,3 1-240 0,1 7-64 16,1 3 0-16,1 7 0 0,2-2-128 0,0 9 0 0,1 11 0 15,3 8 0-15,0 3 0 0,2 4-192 0,3 0 64 16,1 3 128-16,2 0-384 0,-1 2 64 0,0 5 0 0,0-4 0 15,-1-3 64-15,1-16 32 0,-1-3 0 0,-2 7 0 16,-1 17 224-16,-1 5 0 0,2 2 0 0,-1 1-144 16,0 3 144-16,-1 5 0 0,-2 11 160 0,-1 3-160 15,1 2 288-15,0 1-32 0,-1 9-16 0,2-5 0 16,2-14-240-16,-1 7 0 0,2 9 128 0,0-4-128 16,1-5 128-16,0-7-128 0,4-9 176 0,3-9-176 15,2-11 128-15,2-6-128 0,1-10 0 0,0-6 0 16,-1-3 336-16,-1-3 16 0,-1 0 0 0,-1-1 0 0,1-1-32 15,-4 2 0-15,1 0 0 0,-1-7 0 0,-1-5-128 16,0 0-48-16,1-1 0 0,-2 0 0 0,2-1-16 0,-2-4 0 16,0-5 0-16,2 3 0 0,-1 3-128 15,2 2 0-15,-2 3 0 0,1-3 128 0,-1 0-128 0,1-1 0 16,-1-2 0-16,1-5 0 0,0-4 0 0,1-6 0 16,1 1-128-16,-1-7 128 0,1 0 0 0,-2 0-144 15,2-2 144-15,0 1 0 0,1-1 0 0,1-1 0 16,0 0 0-16,-1 1 0 0,3-2 0 0,0-2 0 0,-1 2 0 15,1 0 0-15,1-1 0 0,0 2 0 0,0-1 128 16,-2-2-128-16,0 0 0 0,-1 0 0 0,-1 2 0 16,0-2 0-16,1 1 0 0,-1 0 0 15,1-1 0-15,1 0 0 0,0 1 0 0,1 0 128 16,3 0-128-16,2 1 0 0,1-2 0 0,4 2 128 0,4-3-128 0,4 1 0 16,5 1 192-16,9-3-48 15,8 0-16-15,11 0 0 0,8 0-128 0,7-5 0 16,4 1 144-16,4 1-144 0,4-4 128 0,4 1-128 0,7 2 160 0,1 1-160 15,-3 0 0-15,4 0 0 0,3 3 0 0,0 0 0 16,2-3 0-16,0-1-128 0,-1-1 128 0,2 2 0 16,4 5 0-16,-3-4 0 0,-5-2 0 0,2 5 0 15,5 4 0-15,-2-1 0 0,-3 0 0 0,1 1 0 0,5-1 0 0,1 3 0 16,-1 1 0-16,-4-1 0 0,-7-1 0 0,7 1 0 16,7 4 0-16,-1-1 0 0,-3 0 0 0,-4-4 0 15,-1-3 0-15,-3-3 0 0,0-7 0 0,-5-4 0 16,-3 0 0-16,-4-4 0 0,-1 3 0 0,-2-4 0 15,1-3 0-15,-4 0 0 0,-2-4 0 0,-2 5 0 16,-2-1 0-16,-4 1 0 0,-1 2 0 0,-4 2 0 16,0-1 0-16,-3 5 0 0,-2 3 0 0,-2 2 192 15,-4-1-48-15,-2 2-16 0,-3 4 0 0,-1-2 0 16,0 4 0-16,-4-2 0 0,-3 3-128 0,0 0 0 0,-4 0 0 0,-4 0-176 16,-2 4-64-16,-5-4-16 0,-2 3 0 0,-3-3 0 15,-2 1 96-15,-3-1 16 0,-1 0 0 0,-3-1 0 16,-1 0 144-16,-1-2 0 15,0 2 0-15,-1-4 0 0,0 2 0 0,1-2 0 16,0 0 0-16,1-1 0 0,1 2 0 0,-2-1 192 16,0-2-32-16,-1 1-16 0,-1 0-144 0,0 0 0 0,-1 2 0 0,-2-1 0 15,-1-2 0-15,-2 1 0 0,0 0 0 0,-1-2 0 0,-2 1 0 16,2-6 0-16,0 2 0 0,-2-2 0 16,2-4 384-16,-2-1-16 15,2-3 0-15,-2-2 0 0,2-1 0 0,-3-3 0 0,1-4 0 0,-1-9 0 16,0-8-16-16,0-3 0 15,2-9 0-15,-1-5 0 0,1-2-96 0,2-3-32 0,1-2 0 0,0-9 0 16,2-5-224-16,-1-6 0 0,0-1 128 0,0-7-128 0,-2-6 0 0,-2-9 0 16,0-1 0-1,-2 2 0-15,0 8 0 0,-3-5 0 0,-2 0 0 0,0 3 0 0,-1 5 128 0,-2 1-128 16,-3 5 176-16,-2-1-176 0,-3 6 192 0,-1-3-64 16,1 13 0-16,-1 0-128 0,-1-5 192 0,-1 1-192 15,0-2 192-15,0 2-192 16,2 8 0-16,0-1 0 0,1-5 0 0,3 0 0 15,0 2 0-15,2 1 0 0,2 5 0 0,3 0 0 0,2 0 0 0,0 0 0 0,2 4 0 16,1 4 0 0,0 4 0-16,-1 4 0 0,-2 9 0 0,0 2 0 0,-4 7 0 0,0-1 0 0,-4 5-144 0,-3 7 144 15,-1 2-320-15,-6 6 32 0,-2 3 0 0,-4 3 0 32,-4 6-304-32,-5 0-64 0,-4 6-16 0,-4 0 0 0,-4 6-320 15,-7 2-64-15,-3 2-16 0,-4 3-17856 0</inkml:trace>
  <inkml:trace contextRef="#ctx0" brushRef="#br0" timeOffset="18145.72">25895 13032 22111 0,'-10'-2'1968'15,"0"-2"-1584"-15,0 4-384 0,3 0 0 0,2 1 1744 0,1 2 272 0,0 1 48 0,-6 1 16 0,-3 2-2080 0,-7 5-320 0,-1 4-128 0,-1 4 0 16,2 4-144-16,-2 4-32 0,-1 1 0 0,-1 4 0 16,-5 4 64-16,-4 4 16 0,-4 3 0 0,-4 7 0 0,-5 2 672 0,-6 5 144 15,-6 10 32-15,-5 3 0 0,-6 7 752 0,-4-2 160 0,1-3 16 0,-7 7 16 0,-4 5 176 16,-5 4 48-1,-4 5 0-15,-5-3 0 0,-2-2-304 0,-5 7-48 16,-5 4-16-16,-4 1 0 0,-2 1-512 0,-4-2-96 0,2 1-32 0,-1-4 0 0,3-1-464 0,4-7 128 16,4-1-128-16,6-9 0 0,5-2 208 0,11-12 0 0,11-8 0 15,0 4 0-15,1-1 192 0,6 0 48 16,7-6 0-16,5-4 0 0,7-6-256 0,2-3-32 0,4-3-16 16,3-2 0-16,3-1-144 0,1-4-144 0,3 0 144 0,1-3-208 31,3-1 80-31,-2 0 128 0,0-2-208 0,2-1 80 0,2 0 128 0,-1-4 144 0,1 1-16 0,1-2-128 31,3-3 320-31,2-4-64 0,2 2 0 0,0-2 0 16,3-3 16-16,2 1 0 0,2-4 0 0,1 0 0 15,2-2-80-15,3-2 0 0,3-1-16 0,1 2 0 0,-1-3-176 16,4 0 0-16,-1-3 0 0,0 3 128 0,0-1-128 16,2-1 0-16,-1 2 0 0,1-3 0 0,-1 2 0 15,2-1 0-15,-2 2 0 0,1 0 0 0,1 0 0 16,-3 0 0-16,1 0 0 0,1 0 0 0,-1 0 0 0,2 0 0 15,-2 0 0-15,2 0 0 0,-1 2 0 0,-2-2 0 16,1 0 0-16,1 0 0 0,-1 0 0 0,0 0 0 16,-2 0 192-16,1 0-64 0,0 0-128 0,0-2 160 15,-1 2-160-15,2 0 160 0,-2-3-160 0,0 2 0 16,0 1 0-16,-2 0 128 0,2-3 16 0,0 0 0 16,0 0 0-16,0 3 0 0,0 0 48 0,0 0 16 0,0 0 0 15,0 0 0-15,0 0-208 0,-5-20 144 0,4 18-144 16,1-2 128-16,0 2-128 0,0 2 0 0,0-4 0 0,0 2 128 15,0 0-128-15,0 0 0 0,-1 2 0 0,1-4 0 16,0 4 0-16,-1-2 0 0,-1-1 0 0,1 2 0 16,0-2 0-16,1 1 0 0,-1 1 0 0,1-2 0 15,0 1 0-15,1 1 0 0,0-2 0 0,0 2 0 16,2-4 0-16,-1 1 0 0,1 2 0 0,-1-2 0 16,2 0 0-16,-2 2 0 0,1-1 0 0,1 2 0 15,-2-1 0-15,1 0 0 0,-2 0 0 0,0 2 0 0,0 0 0 16,1-3 0-16,-1 3 0 0,0-1 0 0,0 2 0 15,-1-1 0-15,1 0 0 0,1 0 0 0,-1 3 0 0,-1-3 0 16,0 0 0-16,0 0 0 0,0 0 0 16,0 0 0-16,0 0 0 0,0 0 0 0,22-4 0 0,-18 2 0 15,-2 2 0-15,2-3 0 0,0 2 0 0,-2 1 0 16,2-2 0-16,-2 2 0 0,1-3 0 0,-1 2 0 16,0 1 0-16,-1-3 0 0,0 3 0 0,0-1 0 15,-1 1 0-15,0 0 0 0,0 0 0 0,0-1 0 16,0 1 0-16,0 0 0 0,0 0 0 0,0 0 0 15,0 0 0-15,0 0 0 0,0 0 0 0,0 0 0 16,0 0 0-16,0 0 0 0,0 0 0 0,0 0 0 0,0 0 0 16,0 0 0-16,0 0 208 0,0 0-32 15,0 0-16-15,0 0 0 0,0 0-160 0,0 0 0 0,0 0 0 0,0 0 0 16,0 0 0-16,0 0 0 0,0 0 0 0,0 0 0 16,0 0 0-16,0 0 0 0,0 0 0 0,0 0 0 15,0 0 0-15,0 0 0 0,0 0 0 0,0 0 0 16,21 6 0-16,-19-3 0 0,-1-3 0 0,0 0 0 15,-1 2 0-15,0-2 0 0,0-2 0 0,0 2 0 16,0 0 0-16,0 0 0 0,0 0 0 0,-1 0 0 0,1 0 0 16,0 0 0-16,0 0 0 0,0 0 0 0,0 0 0 0,0 0 0 15,0 0 0-15,0 0 0 0,0 0 0 0,0 0 0 16,0 0 0-16,0 0 0 0,0 0 0 0,0 0 0 16,0 0 0-16,0 0 0 15,0 0 0-15,0 0 0 0,0 0 0 0,0 0 0 0,0 0 0 0,0 0 192 16,0 0-192-16,0 0 192 0,0 0-192 0,0 0 0 15,0 0 0-15,0 0 128 0,0 0-128 0,0 0 0 16,0 0 0-16,0 0 0 0,0 0 0 0,5-20 0 16,-4 20 0-16,2-3 0 15,-2 3 0-15,0 0 0 0,-1-2 0 0,0 2 0 0,1 0 0 0,-1 0 0 0,0 0 0 16,0 2 0-16,0-2 0 0,0 0 0 0,0 0 0 0,0 0 0 16,0 0 0-16,0 0 0 15,0 0 0-15,0 0 0 0,0 0 128 0,0 0-128 0,0 0 192 0,0 0-64 16,0 0 16-16,0 0 0 15,0 0 0-15,0 0 0 0,0 0-144 0,0 0 0 0,0 0 0 0,0 0 0 16,0 0 0-16,0 0 0 0,0 0 0 0,0 0 0 16,0 0 0-16,5-19 0 15,-6 19 0-15,1-3 0 0,0 3 0 0,-1 0 0 0,-1 0 0 0,2 0 0 0,-1 0 0 16,1 0 0-16,0-2 0 0,0 0 0 0,0 2 0 0,0 0 0 16,0 0 0-16,0 0 0 0,0 0 0 0,0 0 0 15,0 0 0-15,0 0 0 0,0 0 0 0,0 0 0 16,0 0 0-16,0 0 0 15,0 0 0-15,0 0 0 0,0 0 0 0,0 0 0 0,0 0 0 0,0 0 0 16,0 0 0-16,0 0 0 16,0 0 0-16,0 0 0 0,0 0 0 0,0 0 0 15,0 0 0-15,0 0 0 0,0 0 0 0,0 0 0 0,0 0 0 0,0 0 128 16,0 0-128-16,0 0 0 0,0 0 176 0,0 0-48 16,0 0-128-16,0 0 192 0,0 0-192 15,0 0 0-15,0 0 0 0,0 0 0 16,0 0 0-16,0 0 0 0,0 0 0 0,0 0 0 15,0 0 0-15,0 0 0 0,0 0 0 0,0 0 0 0,0 0 0 0,0 0 0 16,0 0 0-16,0 0 0 16,18-12 0-16,-17 12 0 0,1 0 0 0,-1 0 0 15,2 0 0-15,-1 0 0 0,0 0 0 0,-1 0 0 0,0 0 0 0,0 0 0 0,-1 0 0 0,0 0 0 16,0 0 0-16,0 0 0 0,0 0 0 0,0 0 0 31,0 0 0-31,0 0 0 0,0 0 0 0,0 0 0 0,0 0 0 0,0 0 0 16,0 0 0-16,0 0 0 0,0 0 0 0,0 0 0 15,0 0 0-15,0 0 0 0,0 0 128 0,0 0 0 16,0 0-128-16,0 0 192 0,0 0 0 0,0 0 0 16,0 0 0-16,0 0 0 0,0 0-192 0,0 0 0 15,0 0 0-15,0 0 0 0,0 0 0 0,0 0 0 16,0 0 0-16,0 0 0 0,0 0 0 0,0 0 0 16,0 0 0-16,0 0 0 0,0 0 0 0,0 0 0 15,0 0 0-15,0 0 0 0,0 0 0 0,16 12 0 0,-13-12 0 16,-1 0 0-1,3 0-512-15,2-2 16 0,1-2 0 0,3-2-14400 0,4 0-2880 0</inkml:trace>
  <inkml:trace contextRef="#ctx0" brushRef="#br0" timeOffset="19706.2">24878 13848 14735 0,'-6'0'1312'0,"1"-2"-1056"0,4 2-256 0,0 0 0 0,1 0 576 0,0-1 64 0,-4 1 16 0,0-3 0 0,0 1-112 0,1-2-32 0,1-2 0 0,1 2 0 0,2-2 384 0,2 2 80 0,1-2 16 0,1 0 0 0,0 0 576 0,1 0 112 0,0-1 32 0,1-1 0 16,1 0-384-16,0 0-80 0,1 0-16 0,1 0 0 15,1-2-576 1,1 0-112-16,3-3-32 0,3 1 0 0,0-3-256 0,1 2-48 16,1-3-16-16,2-1 0 0,1-1 336 0,3-3 64 15,3 1 16-15,2-5 0 0,2 2-224 0,2-4-64 0,-2 3 0 0,2-1 0 16,2 1-160-16,1-1-32 0,3 2-128 0,-3 0 192 16,1 2-192-16,-1 1 0 15,1-1-192-15,1 2 192 0,0-1 0 0,-1-1 192 16,3-1 0-16,-1 2 0 0,0-1-64 0,-2 2-128 0,3 2 176 0,-1-2-176 0,0 1 208 0,1 2-64 15,4-3-16-15,1 1 0 0,2 0-128 16,3 1 160 0,3 0-160-16,-1 1 160 0,2 1-160 0,-1-1 0 15,1 3 0-15,-3 1 128 0,-3 2-128 0,-2 4 0 16,0 0 0-16,-3 2 0 0,-3-2 0 0,-3 2 0 16,-1-1 0-16,0 1 0 0,-3 1 0 0,0 0 0 0,-2 3 0 15,1 0 0-15,0 0 128 0,1 4 0 0,-2 1 0 16,0 1 0-16,-4 0-128 0,0-1 0 0,-3 0 0 0,-2 3 0 15,0 0 0-15,-3 0 128 0,-3 0-128 0,1 5 192 16,1-3-48-16,-2 2 0 0,1 2 0 0,-2 0 0 16,-1 0-144-16,0 3 0 0,-1-3 0 0,-1 2 0 15,-1 3 0-15,-1-5 0 0,-3 2 0 0,1-3 0 16,-2 0 0-16,-1 0 0 0,2-1 0 0,-4-2 0 16,1 0 0-16,-2-1 0 0,-1-3 0 0,1 1 0 0,-1-1 0 15,-2 1 0-15,1-1 0 0,0-3 128 0,-1 2 112 16,1-1 16-16,1 0 0 0,-1-2 0 0,2 0-112 15,0 0-16-15,-1 0 0 0,2-2 0 0,-1 0 0 0,1-2 0 16,0 0 0-16,0 0 0 0,-1 0-128 0,-2 2 0 16,0-4 0-16,0 2 0 0,-1-2 0 0,0 1 0 15,-1 0 0-15,-1-1 0 0,0-2 128 0,-1 0 32 16,2-1 16-16,-1-1 0 0,1 0 16 0,0 0 0 16,0-2 0-16,1 0 0 0,2-2 64 0,-1 2 32 15,1-3 0-15,-1 1 0 0,2-2-128 0,0 2-32 16,-2 0 0-16,2-1 0 0,0 3-128 0,-2-1 0 0,1 0 0 15,0 0 0-15,0 1 0 0,0 3 0 16,-1 1 0-16,0-1 0 0,-1 2 0 0,1 4 0 0,-2 1 0 16,1 0 0-16,0 3 0 0,2 2 0 0,-1 1 0 0,1 2 0 15,0 0-208-15,1 3-80 0,0-1-16 0,1 0 0 16,1 2 96-16,-1 0 16 0,2 1 0 0,-1-1 0 16,1 2 16-16,0-2 16 0,0 2 0 0,0 1 0 15,0-5 160-15,-1 2 0 0,0-2-144 0,1 2 144 0,-3-3 0 16,0 1 0-16,0-4 0 0,0 1 0 0,-2-1 0 0,-1-1 0 15,1 0 0-15,-2 0 0 0,-2-1 0 0,2-2 0 16,-1-2 0-16,0 2 0 0,0-2 0 0,-2 0 0 16,-1 2 0-16,1-4 0 0,-2 0 192 0,0 2 0 15,-1-4 0-15,-2 2 0 16,1 0 48-16,-3-1 16 0,0 2 0 0,1 1 0 16,-2 0-32-16,0 0 0 0,-2 0 0 0,-1 1 0 15,0 2-224-15,1-1 0 0,-1 0 0 0,1 0 0 0,-1-2 0 0,2 2 0 16,0 0 0-16,1 3 0 0,1-4 0 15,2 1 0-15,-1-2 0 0,2 3 0 0,-1-3 0 0,3 4 0 16,-1-4 0-16,1 0 0 0,1 0 0 0,1 0 0 16,-1-3 0-16,0 2 0 0,3 1 0 0,0-3 0 0,0 1 0 0,1 1 0 15,0 2 0-15,1-1 0 0,0 2 0 16,2 1 0-16,-1-3-240 0,2 0 16 0,-2 1 0 0,2-1 0 16,0 3-32-16,-2-2-16 0,2 1 0 0,0-2 0 15,-2 3 128-15,0-3 144 16,1 1-208-16,-1-1 80 0,1 0 0 0,-1 2 0 0,0-2 0 0,-1 0 0 15,-1 0-64-15,1 0 0 0,-1 0 0 0,-1 0 0 16,1 3 0-16,-1-3 0 0,1 0 0 0,0 0 0 16,0 0-48-16,0 0-16 0,0 0 0 0,0 0 0 31,0 0-592-31,0 0-128 0,0 0-32 0,0 0-16592 0</inkml:trace>
  <inkml:trace contextRef="#ctx0" brushRef="#br0" timeOffset="22311.77">27707 15705 36863 0,'-5'2'3264'0,"2"-1"-2608"0,0 2-528 0,2-3-128 0,0 0 0 0,-2-3 160 0,0 3-160 0,-5 0 160 0,-2 0-528 0,-2-1-96 0,-2 1-32 0,1-2 0 16,-1-1-48-16,-2 2-16 0,-2 1 0 0,-2-3 0 0,-3 3 560 0,0-1 304 16,-1 1-48-16,0 1 0 0,0 2 240 0,0-3 32 0,-2 1 16 0,-3-1 0 15,-1 3-16-15,-2-3 0 0,-1 0 0 0,-2 0 0 16,2-3-400-16,-2 2-128 0,-1 1 0 0,1-3 0 15,1 2 0-15,0-1 0 0,-1-1 0 0,0 2 0 32,2-4 0-32,-2 1 0 0,2-2 0 0,-2 0 0 0,-1-1 0 0,2 0 0 0,-2 1 0 0,1 1 0 15,-1 0 160 1,-1 0-160-16,0 2 128 0,0-1-128 0,-1 1 192 16,-4 1-32-16,-2 4-16 0,2 1 0 0,0 1 16 0,-6-1 0 15,-5 4 0-15,-1-1 0 0,0 2-160 0,4-1 192 16,3-1-192-16,1-3 192 0,4 1-32 0,1-1 0 15,3-2 0-15,-2 1 0 0,3 1 32 0,1 1 0 16,2-2 0-16,-1 2 0 0,2-2-192 0,-2 2 0 16,2 0 0-16,-1-2 0 0,2-1 0 0,1 2 0 15,-1-3 0-15,1 2 0 0,-1 2-128 0,1-2 128 16,0 5 0-16,0-4 0 0,0 4 0 0,-1-1 0 16,1-3 0-16,2 4 0 0,1-1 0 0,2-3 0 0,3 0 0 15,2 1 0-15,4-4 0 0,1 0 0 0,1 0 0 16,2 0 0-16,3-3 256 0,1 2 0 0,1-2 16 15,2 0 0-15,0-1-48 0,2-2-16 0,2 0 0 0,-1 0 0 16,2-1-208-16,0 1 144 0,1-4-144 16,0 4 128-16,0-4-128 0,0 2 128 0,1 1-128 0,-1-1 128 15,2 0 0-15,1-2 0 0,2 2 0 0,0 0 0 16,2-4 0-16,2 1 0 0,2 0 0 0,1-4 0 16,1 5-128-16,0-5 0 0,6 2 0 0,-1-4 0 15,3 3 0-15,-1-2 0 0,1 2 0 0,0-2-176 16,0 1 176-16,-1 1 0 0,-1 2 128 0,-3 0-128 15,0 2 0-15,-3 1 0 0,-2 3 0 0,1-3 0 16,-4 2 0-16,0 1 0 0,-2 2 0 0,-1-1 0 0,-2 4 0 0,0 1 0 16,-2 0 0-16,-2 0 0 15,-2 3 0-15,-3 0-192 0,0 3 32 0,-4 0 0 16,-1 4-16-16,-4 3 0 0,-2-1 0 0,0 4 0 0,-1 0 176 0,1 3-208 16,-2 3 80-16,2-2 128 0,2-2 0 0,-2 7 0 15,0 1 0-15,-1 2 0 0,3 1 128 0,2-1 64 16,2 1 0-16,1-3 0 0,1 1 16 15,2-4 16-15,2 2 0 0,1-5 0 0,0 1-80 0,2-1-16 16,1 2 0-16,1-1 0 0,0-1-304 0,2 1-64 16,2-1-16-16,3-2-12800 0,3 2-2576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88" units="cm"/>
          <inkml:channel name="Y" type="integer" max="1825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9218" units="1/cm"/>
          <inkml:channelProperty channel="Y" name="resolution" value="1000.43835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16T15:16:32.047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19654 13416 17503 0,'-4'0'1552'0,"2"0"-1232"15,0 2-320 1,2-2 0-16,2 0 1872 0,-2 1 320 0,0 2 64 0,-2-3 16 0,1 2-1040 0,1 2-208 0,0-4-32 0,0 0-16 16,0 0-528-16,0 0-128 0,0 0 0 0,0 0-16 0,0 0-128 0,0 0-32 0,0 0 0 0,0 0 0 0,0 0-16 0,0 0 0 0,0 0 0 0,0 0 0 0,0 0-128 0,0 0 0 15,0 0 0-15,0 0 0 0,0 0 0 0,0 0 288 16,0 0-48-16,25-2-16 0,-12-2 544 0,3-5 128 0,6 3 0 0,1-1 16 31,3-3-464-31,0 1-112 0,1 2-16 0,-1 0 0 0,0 1-320 0,-1 4 128 16,-2-2-128-16,-3 4 0 0,-1-2 128 0,-5-2-128 0,-1 4 128 0,-4-3-128 15,-2 2 0-15,-2 1 0 16,-3-2 0-16,0 2-128 16,-1-3 576-16,-1 2 112 0,-1 1 16 0,-2-2 16 15,-1-1-272-15,2 2-48 0,-2 1-16 0,4 0 0 0,0 0-256 0,0 0 0 16,0 0 0-16,-21 4 0 0,17-4 0 15,1 0 0-15,2 2 0 0,-2-2 0 0,2 1-272 0,0 2-16 16,1-1 0-16,-2-1 0 0,2 2 288 0,-1 1 0 0,0-4-128 0,1 2 128 16,-1-2 0-16,-1 0 0 0,0 1 0 0,1-2 0 0,-1 1 0 0,1-2 0 31,0-2 0-31,0 0 144 0,1 4 48 0,0 0 0 0,0 0 0 0,0 0 0 0,-11-15-192 0,8 12 0 31,1 3 0-31,-2 0 128 0,1 0-128 0,0 0 0 16,2 0 0-16,-2 0 0 0,1 0 0 0,0 0 0 15,0 0 176-15,1 0-176 0,-1 0 0 0,1 0 0 16,1-3 0-16,-2 3 0 0,0-2 0 0,1 0 0 16,1-1 0-16,0-2 0 0,0 1 0 0,1 0 0 15,1-2 0-15,1 1 0 0,2 0 160 0,-1 0-16 0,2 2 0 16,0-1 0-16,1-1-144 0,0 1-192 0,-1 4 32 16,2-2 16-1,-2 4-496-15,0-2-112 0,0 3-16 0,-1 0 0 0,0 1 320 0,1 1 64 0,-1-1 16 0,0-2 0 16,1-2 368-16,-1 2 0 0,3-2 192 0,-2-2-64 15,3 2 432-15,-1-2 80 0,1-2 0 0,0 2 16 16,-1-2-432-16,1-2-96 0,-1 1 0 0,-1 0-128 16,-1 2 0-16,-2 0 0 0,-1-2 0 0,0 3 0 0,-3 2 0 15,-1-2 0-15,-2 2 0 0,-1 2 0 0,-1 0 160 16,-1 0-160-16,0 1 128 0,-3 0-128 0,2 0 176 0,0 1-48 16,-2-1-128-16,0 0 192 0,2-2-192 0,1 1 0 15,-1 1 128-15,1-3-128 0,3 0 0 0,-1-3 128 16,0 3-128-16,2-3 0 0,0 0 320 0,0 1-16 15,-1 1-16-15,1-3 0 0,0 1-288 0,-2 0 160 16,0 3-160-16,0-3 128 0,-1 3-128 0,0-2 0 16,-2 0 0-16,-2 2 0 0,1 0 144 0,-2-2-144 15,0 0 160-15,0-2-160 0,0 0 288 0,0-2-32 16,2 2-16-16,-1-2 0 0,0-3-64 0,2 2-16 0,-1-2 0 16,2 3 0-16,1 0-160 0,0-1 0 0,2 0 0 0,0 1 128 15,2 1-128-15,0 2 0 0,0-1 0 0,1 1 0 16,0 2 0-16,1 1 0 0,1-2 0 0,1 2 0 15,-1 0 0-15,2 0 0 0,0 0 0 0,1 0 0 16,-1 0 0-16,1 0-144 0,-1 2 144 0,-1-2 0 16,-1 1 0-16,1-1-128 0,-2 3 128 0,0-3 0 15,0 0 0-15,2 0 0 0,-1 0 0 0,2 0 0 16,1 0 0-16,1 0 0 0,1 4 0 0,2-2 0 16,1 2 0-16,2-2 0 0,1 4 0 0,0 1 0 15,1 0-160-15,1 2 32 0,-2-2 0 0,1 2 0 0,0 1 0 0,-3-2 0 16,0 0 0-16,-2 0 0 0,-3 0 128 0,0 0 0 15,-2-1 0-15,-1-1 0 0,0 0 0 0,-2 0 0 16,0 0 0-16,0-2 0 16,1 0 0-16,-1-2 0 0,0-1 0 0,0 2 0 0,2-1 0 0,-1-2 0 15,2 2 0-15,-1-2 0 0,0 2 0 0,-1-2 0 16,0 3 0-16,-1-2 0 0,-1 4 0 0,0-4 0 16,-1 3 0-16,0-2 0 0,-2 2 0 0,0-2 0 15,-1 1 128-15,0 1-128 0,-1-1 272 16,0 2-16-16,-1-4 0 0,0 2 0 0,0-2-80 15,0 2-32-15,-1-1 0 0,2-2 0 0,0 1-144 0,2-1 0 0,-2 3 0 16,1-3 0-16,0-3 0 0,1 6 128 0,0-3-128 0,-1 2 0 16,2-1 0-16,-2 2 0 15,1 1 0-15,-1 1 0 0,-1 2 0 0,0-3 0 16,0 4 0-16,-2 1 0 0,-1 2 0 0,-2 0 0 16,0 3 0-16,-2-2 0 0,-2 4 0 0,2-3 0 0,2-3 0 0,0 0 0 15,0 1 192-15,3-6-64 16,1 0 0-16,1-2 0 0,1 0-128 0,2-3 128 0,0 0-128 0,1-3 128 31,1 0-576-31,0-4-112 0,1 1-16 0,3 0-18368 0</inkml:trace>
  <inkml:trace contextRef="#ctx0" brushRef="#br0" timeOffset="735.73">20111 13308 39615 0,'-7'3'1760'0,"2"-2"352"0,0 4-1680 0,1-4-432 0,3-1 0 0,1 0 0 0,0-1-608 0,-1 1-208 0,-2 0-32 0,1 0-16 16,-2 0-1232-16,0-5-240 0,-1 1-48 0,1 0-16 15,-3 2-176-15,1-1-48 0,-1 2 0 0,-1 1 0 0,1 1 1872 0,-2 2 368 0,3-1 80 0,-1 2 16 16,-1-1 1312-16,1 0 272 16,-2 3 48-16,0-2 16 0,2 2 672 0,-3-2 128 15,2 1 16-15,-4-1 16 0,2-2-304 0,1 2-64 16,-3 0-16-16,0-2 0 0,0 2-848 0,-2-1-160 15,-2 2-32-15,-1-1-16 0,-2-3-752 0,-2 2 0 16,-2 1 0-16,-2-2 0 0,-1 1-320 0,1 0 0 0,2 0 0 0,3 0 0 0,1 1 144 16,3 0 32-1,2 1 0-15,-1 1 0 0,2 0 144 0,2 0 0 0,1 4 0 0,2 0 0 0,0 2 0 16,2-2 0-16,2-1 0 0,1-2 0 31,0 3-448-31,2-1 0 0,2-3 0 0,-1 0 0 0,3-2 304 0,-1-1 144 0,2 0-160 16,-2 0 160-16,2-3 0 0,0 0 160 0,1-3 0 0,0 1 0 15,2-2-32-15,2 0-128 0,1-2 192 0,-1-4-64 16,3 2-128-16,1-2 0 0,3-3 0 0,2 0 0 16,3-2 0-16,0 1 0 0,2 2-176 0,-1-3 176 15,2 2-176-15,-2 0 176 0,-1 3-208 0,0 2 80 16,0-2-176-16,0 1-16 0,-2 3-16 0,-2 0 0 16,-1 1 144-16,-2-1 16 0,-3 3 16 0,-1-1 0 0,-2 2 160 0,-1-1 0 15,-2 2 0-15,-2 1 128 16,1-2 48-16,0-1 16 0,1 2 0 0,0-1 0 0,1 0 48 15,0-4 16-15,0 1 0 0,0 1 0 0,-1 1-256 0,0-3 0 0,0 2 0 16,-2-1 0 0,-1 4-1008-16,-2 1-80 0,-1 0-32 0,-3 0 0 15,2 3 416-15,-5 4 64 0,-1-1 32 0,-3 4 0 0,-2 0 784 16,0 2 144-16,-3 0 48 0,0 1 0 0,-1-1 464 0,0 4 112 0,1-4 16 0,-1 5 0 16,2-5-576-16,0 1-128 0,0 0 0 0,2-1-16 15,-3 1-624-15,1-4-112 0,-1 1-16 0,0 3-14560 16</inkml:trace>
  <inkml:trace contextRef="#ctx0" brushRef="#br1" timeOffset="26969.11">1966 9999 33167 0,'10'-20'2944'0,"0"2"-2352"16,-1 4-464-16,-2 5-128 0,3-1-1168 0,5-6-256 0,11-18-48 0,11-19-16 0,10-10-960 0,0-2-192 0,-6 6-48 0,-11 6 0 0,-6 11 2096 0,-9 5 400 0,-9 7 192 0,-6 6-160 15,-5 8 320-15,-7 4 64 0,-6 5 16 0,-5 3 0 16,-6 4 704-16,-5 4 144 0,-7 3 16 0,-4 4 16 15,0 5-304-15,-6 0-64 0,-1 4-16 0,-4 5 0 16,0 6-512-16,-4 3-96 0,-2 7-128 0,-2 7 176 16,-3 9-176-16,1 3 0 0,4 0 0 0,2 4 0 15,1 8 0-15,-2 13 0 0,2 13 0 0,1 6 0 0,2 4 0 16,2 5-192-16,1 9 32 0,1 6 16 31,6 2-304-31,3 12-48 0,3 10-16 0,7-8 0 0,7-18-800 0,6-6-160 0,9-6-48 0,10-8 0 0,4-14 1104 16,10 0 224-16,8-3 32 0,5 5 16 0,7 1 672 0,2-3 144 15,4-4 32-15,5-12 0 0,0-6-448 0,4-11-64 16,4-3-32-16,3-7 0 0,4-4-160 0,4-11 0 16,3-5-160-16,5-7 160 0,8-6 704 0,4-10 256 15,5-6 32-15,-3-7 16 0,-4-6 144 0,14-14 48 16,10-11 0-16,2-9 0 0,-4-5 176 0,-2-7 32 16,-3-4 16-16,-1-4 0 0,-1 1-416 0,-5-4-96 0,-4-9-16 15,-4-7 0-15,-5 1-560 0,-4-4-112 0,-1-5-32 0,-7-1 0 16,-8 0-192-16,-7-3-160 0,-6-6 32 0,-6 3 0 15,-10-1-128-15,-8-2 0 0,-7 4-16 0,-10-1 0 16,-7-4 272-16,-8 0 0 0,-5-3-128 0,-7 4 128 16,-8 6-416-1,-8 1-32-15,-6 3 0 0,-7 3 0 0,-5 4 448 0,-5 4 0 0,0 5 0 0,-6 1 0 16,-2-2 720-16,-3 4 80 0,3 5 16 0,-1 7 0 16,-3 3-144-16,-6 5-32 0,-4 6 0 0,-1 7 0 0,-3 13-640 15,-3 8-256-15,-7 14 16 0,-3 8-17056 16</inkml:trace>
  <inkml:trace contextRef="#ctx0" brushRef="#br1" timeOffset="51629.15">4867 14980 43311 0,'-2'-10'3840'0,"0"1"-3072"0,1 3-608 0,1 3-160 16,0-2-704-16,1-3-160 0,-1-4-32 0,0-14-16 0,2-8 496 0,1-5 96 0,3-4 32 0,3-2 0 0,1 1 48 0,1-6 16 0,4-2 0 0,2 1 0 0,2 2 368 0,1 2 80 0,1-1 16 0,5-3 0 31,3-6 176-31,5-3 32 0,2-3 16 0,-1-1 0 0,-1 11-336 0,2-7-128 0,3-6 0 16,0 3 0-16,-5 2 128 0,-3 1-128 15,-2-3 0-15,-5 3 0 0,-1 6 304 0,-6 1-48 0,1 1 0 16,-3-1 0-16,-1 0 64 0,-3-2 16 0,0 0 0 16,0 3 0-16,0 1-80 0,2 10 0 15,-1 6-16-15,3-3 0 0,2 4-240 0,2-1 0 0,1 3 0 0,-1 1 0 16,1 2 128-16,-1 1-128 0,-1 3 0 0,-3 5 0 16,-3 4 0-16,-3 4 0 0,-3 2-128 0,-2 1 128 15,-4 1-192 1,0 2 64-16,-2 1 128 0,-1 2-208 0,-1 3 208 0,-1-4 0 15,-2-2 144-15,0 0-144 0,0 2 320 0,0 2-16 0,-4-2-16 0,-3-1 0 16,1 2-128-16,-5 0-32 16,3 2 0-16,1-2 0 0,2 0-128 0,0 0 160 0,0 9-160 0,-2-2 160 0,3 1-160 0,-3 5 0 15,-3 6 0-15,-5 6 128 0,-3 4-128 0,-3 5 0 16,-4 4 0-16,-6 2 0 16,-2 5-192-16,-1-1 192 0,0 1-160 0,3-8 160 0,6-5-240 0,2-7 48 15,5-6 16-15,7-5 0 16,3-3 496-16,6-3 80 0,5-5 32 0,4-3 0 15,2-1-48-15,3-4 0 0,4-6 0 0,4-4 0 16,4-1-384-16,0-1 0 0,2 2-224 0,3-4 80 16,4-3-192-16,4 0-48 0,2 2 0 0,3-2 0 15,-1 3 112-15,1 1 16 0,-3 9 0 0,-2 1 0 16,-1 4 64-16,0 7 0 0,1 6 16 0,-2-2 0 0,-1-1 176 16,2 2 0-16,-2 5 128 0,1 3-128 0,-1-2 416 0,-1 1 16 0,2 1 0 0,1-1 0 15,2 3-96-15,1 1-16 0,-1 0 0 0,0 0 0 31,-1 3-320-31,-3-3 0 0,0 3 0 0,2 6 0 0,0 1 0 16,0 7-208-16,-2 2 16 0,-3 7-13616 16,-3 5-2720-16</inkml:trace>
  <inkml:trace contextRef="#ctx0" brushRef="#br1" timeOffset="92193.87">16670 14059 23039 0,'-1'-2'2048'0,"0"0"-1648"16,1 1-400-16,0 1 0 0,0 0 256 0,1 0-48 0,-1 0 0 0,0 0 0 0,0 1-32 0,0 1-16 0</inkml:trace>
  <inkml:trace contextRef="#ctx0" brushRef="#br1" timeOffset="93929.2">16636 14080 22111 0,'1'0'1968'0,"-1"-3"-1584"0,0 3-384 16,0-1 0-16,1 1 2624 0,-1-3 432 0,1 1 80 0,1-2 32 0,0 1-2016 0,-1-4-416 16,-1-1-80-16,0 0-16 15,-1 2-1536-15,0 0-304 16,0 0-64-16,-1 0-16 0,0 2-608 0,1-1-128 16,-2 1-32-16,1 0 0 0,-1 2 1488 0,1 1 304 0,-1-2 48 0,0 3 16 0,-1 0 992 0,0 0 208 15,-1 0 32-15,0 3 16 16,0-2 304-16,0 1 64 0,-1 0 16 0,0 0 0 0,0 1-112 0,0-2-32 15,-2 1 0-15,0 1 0 0,-1 1-416 0,-3-2-96 0,-1-1-16 16,-3 2 0-16,-2-1-400 0,-5-2-96 16,-1 1-16-16,-6 2 0 0,-3-3-256 0,-6 4-144 0,-3-2 16 15,3 2 0-15,-1-1-64 0,-7 6 0 0,-9-3 0 0,-7 4 0 16,-3 3 192-16,-6-4-192 0,-1 4 192 0,-1-1-192 16,1 2 192-16,-1 1 0 0,1-3 128 0,0-2-128 15,2-4 256-15,-1 2-32 0,2-2 0 0,2-1 0 16,4 0-48-16,1-3-16 0,1 1 0 0,0-2 0 15,-1 1 32-15,2-4 0 0,1 1 0 0,-2-2 0 16,4 2 16-16,-3 0 16 0,-1-1 0 0,-2 0 0 0,-3 1-224 16,-2 1 128-16,1 0-128 0,-5 0 0 0,-4 3 0 0,-6 1 0 15,-2 2 0-15,-4 0 0 0,0 1 0 0,0 1-240 16,-1 2 80-16,-2-2 16 0,0 1 144 16,3 0-128-16,3 1 128 0,6-4-128 0,4 0 128 0,3-2 0 15,4 1 0-15,5-5 0 0,2 4 0 0,1-4 0 16,6-4 128-16,-2-2-128 0,1 0 272 0,-1 0-16 15,-2-1 0-15,0-1 0 0,1 3-64 0,-1-1 0 16,4-3-16-16,-1 3 0 16,2 0-176-16,-3-1 0 0,-5 0 144 0,-1 2-144 15,1 1 0-15,-1 2 0 0,0 1 0 0,-1 1 0 0,-2 0-176 0,3 0-48 0,3 0-16 16,-1 0 0-16,4 0 48 0,0-4 0 16,3 1 0-16,4 0 0 0,7-2 192 0,2 1 0 0,3 0 0 0,2-2 0 15,3-3 192-15,-1 2 64 0,1-4 32 0,1 1 0 16,-2 0-48-16,2-3-16 0,0 0 0 15,-1 1 0-15,1-1 16 0,-1 1 0 0,2 0 0 0,1 2 0 16,0 4-240-16,-1-2 144 0,-2 6-144 16,-1-2 128-16,2 5-128 0,1 2-224 15,1 0 48-15,1 4 16 0,3-1 16 0,2 0 0 0,6 3 0 0,0-2 0 16,4 2 144-16,0-2 0 0,2 3 0 0,-1 1 0 16,2-1 0-16,0 0 0 0,2 0 0 0,-1 1 0 0,3 0 176 15,0 1-48-15,0 1 0 0,2-1 0 0,3 1-128 16,0-1 192-16,2 4-192 0,0 0 192 0,1 3-16 0,0 0 0 15,3 6 0-15,-1 4 0 0,1 0-176 0,0 5 160 16,-2 4-160-16,1 3 160 16,-1-3-160-16,-2 9 0 0,2 4-192 0,-4 3 192 0,1 6-256 0,-1-4 80 15,-1-1 16-15,1-4 0 16,-2-1 160-16,0 0 0 0,3-5 0 0,-3 2 0 16,-1 3 0-16,0-6 0 0,0-3 0 0,3 0 0 15,-1-5 0-15,2-5 224 0,1-3-48 0,0 1-16 16,0-7 176-16,1 1 48 0,2 1 0 0,-1-1 0 0,2 0-208 0,-1-1-48 15,-1 3 0-15,2 1 0 16,-1 7-128-16,0 2 0 0,-1 6 0 0,-2-2 0 0,0 4 0 0,-1-4 0 0,0-5-160 0,-2 1 160 16,1 0 0-16,-2-6 0 0,1 0 0 15,-2-1 0-15,0-3 0 0,-1 0 0 0,-2-3 0 0,2-2 0 16,1-2 0-16,-1-2 0 0,2-1 0 0,2-5 160 16,0-1 112-16,2-6 32 0,2 1 0 0,0-1 0 15,3-2 48 1,0 1 16-16,2-2 0 0,1 0 0 0,2 0-208 0,2 0-32 0,0 0-128 0,3-2 192 15,0 1-192-15,2-3 0 0,3 1 0 0,4-3 0 0,0 2 128 16,6 0-128-16,5 0 0 0,4-4 144 0,6 2-144 16,2 0 128-16,-1 0-128 0,3 0 128 0,3-1-128 0,1-1 0 31,0 4 0-31,2-2 0 0,0 2 0 0,2 1 0 0,4-2 0 0,3 1-176 16,5 1 176-16,2 0 0 0,3-1 0 0,1-2 128 0,6 0-128 0,2-1 0 15,6-2 0-15,0-4-128 0,-3 3 128 0,5-2 0 16,3 0 0-16,2-1 0 0,4 1 0 0,0 2 0 15,-2-4 0-15,0 2 128 0,1 0-128 0,2-1 0 16,0 5-128-16,2 0 128 0,1-4-256 0,5 6 16 16,2-1 16-16,-1 4 0 0,-1-3 96 0,-1 2 128 15,0 1-208-15,-3 1 80 0,-1 1 0 0,-5 1 0 16,-1-5 0-16,-4 3 0 16,-3 4 0-16,6-2 0 0,-1-2 0 15,4 0 0-15,4 1 128 0,0-1 0 0,1 2 0 0,-2-1 0 16,-3-5 0-16,-1 2-192 0,1 2 64 0,-1-2 0 15,1-2 128-15,-1 0-192 0,0 6 192 0,-6-3-192 16,-7 3-32-16,-1 0-16 0,-3-1 0 0,-4 2 0 16,-2 3 240-16,-5 1 0 0,-4-1 144 0,-5-2-144 15,-4-2 0-15,-5-2 0 0,-1-1-128 0,-4 0 128 0,-2 0 0 16,-1 2 0-16,-2-3 0 0,-3 4 0 16,-2-2 0-16,-1-1 0 0,-1 2-128 0,0 1 128 0,-2 0 0 15,0 0 0-15,3 0 0 0,-3 4 0 0,0-1 0 16,-2 2 0-16,1 3 0 0,-5 0 0 0,-4-1 0 0,0 0-128 15,-6 2 128-15,-2-2 0 0,-4 2-208 0,-5-6 64 16,-1 1 16-16,-2-1 0 0,-3-1 128 0,-1-1 0 16,1-1 0-16,-2 0 0 0,1 0 240 0,-2-1 16 15,-1 1 16-15,1-2 0 0,-1-2-80 0,-2 0 0 16,0-2-16-16,-1 0 0 0,1-3-176 0,0-3 0 16,0-2 0-16,2-1 0 0,0-1 0 0,-1-4 0 15,1-2 0-15,0-3 0 0,1 0 0 0,-2-4 0 16,3 1 0-16,-3-3 0 0,2-1 0 0,-1-2 160 15,-1 0-160-15,-1 0 160 0,1 4-160 0,-4-2 0 16,-1 0 0-16,1-2 0 0,-2-1 128 0,0-1 0 0,0-4 0 16,1 2 0-16,3 0-128 0,0-3 0 0,2-3 0 0,1-5 0 15,3 2 0-15,-3 0 0 0,2 0 0 0,1 3 0 16,-1 2 0-16,0 1 0 0,1 6 0 16,-2-2 0-16,1 5 0 0,0-3 0 0,-2 1 0 0,1-1 0 15,-1 1 0-15,-2-1 0 0,-1 3 0 0,-1 0 0 16,-2 3 0-16,-1-2 128 0,-2 3-128 0,-2-4 128 15,1 3-128-15,-1-2 0 0,4 3 0 0,0-2 0 0,3 2 0 16,1-1 0-16,1 1 0 0,1-1 0 0,2 1 0 16,-2 0 0-16,3-3 0 0,1 2 0 0,-2 1-288 15,2 6 64-15,2-1 16 0,-1 7 0 0,-1 0 208 0,0 4 0 16,0 3 0-16,-1 2 0 0,-1 0 0 0,0 3 0 16,-1 2 176-16,0 0-48 0,-1 4-128 0,-2 0 192 15,-2 2-64-15,-1 4 0 0,-4 1-128 0,0 0-192 16,0 0 64-16,-2-1 0 0,-1 1 128 0,0 0-208 15,3 1 80-15,-2-6 128 0,0 1 0 0,0-2 0 16,-1 1 0-16,0-1 0 0,0-1 0 0,-3-2 0 16,1 0 0-16,-4 0 0 0,-6 0 0 0,-6-2 0 15,-8-2 0-15,-14-1 0 16,-14 1-464-16,-23-6-176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5809" y="0"/>
            <a:ext cx="4028440" cy="351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3" name="Google Shape;233;p1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4" name="Google Shape;234;p1:notes"/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>
          <a:extLst>
            <a:ext uri="{FF2B5EF4-FFF2-40B4-BE49-F238E27FC236}">
              <a16:creationId xmlns:a16="http://schemas.microsoft.com/office/drawing/2014/main" id="{AF7EBE3B-9DC5-A566-81B3-0F5438AA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16:notes">
            <a:extLst>
              <a:ext uri="{FF2B5EF4-FFF2-40B4-BE49-F238E27FC236}">
                <a16:creationId xmlns:a16="http://schemas.microsoft.com/office/drawing/2014/main" id="{EB1F659E-DFD3-94F5-E475-33A87EB02A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6" name="Google Shape;1246;p16:notes">
            <a:extLst>
              <a:ext uri="{FF2B5EF4-FFF2-40B4-BE49-F238E27FC236}">
                <a16:creationId xmlns:a16="http://schemas.microsoft.com/office/drawing/2014/main" id="{71A25E35-07DB-30B9-6576-792F863D6B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6324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9" name="Google Shape;12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>
          <a:extLst>
            <a:ext uri="{FF2B5EF4-FFF2-40B4-BE49-F238E27FC236}">
              <a16:creationId xmlns:a16="http://schemas.microsoft.com/office/drawing/2014/main" id="{9AC69E79-6694-5C48-4AA6-6A91B2E5C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28:notes">
            <a:extLst>
              <a:ext uri="{FF2B5EF4-FFF2-40B4-BE49-F238E27FC236}">
                <a16:creationId xmlns:a16="http://schemas.microsoft.com/office/drawing/2014/main" id="{33BE0A02-FC29-BFE4-4C5E-47D62626EA4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8:notes">
            <a:extLst>
              <a:ext uri="{FF2B5EF4-FFF2-40B4-BE49-F238E27FC236}">
                <a16:creationId xmlns:a16="http://schemas.microsoft.com/office/drawing/2014/main" id="{6FDB46FC-533D-6F62-EABD-B0AD899F39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3856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>
          <a:extLst>
            <a:ext uri="{FF2B5EF4-FFF2-40B4-BE49-F238E27FC236}">
              <a16:creationId xmlns:a16="http://schemas.microsoft.com/office/drawing/2014/main" id="{40191822-CCF8-F50F-4A62-D99AFC204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15:notes">
            <a:extLst>
              <a:ext uri="{FF2B5EF4-FFF2-40B4-BE49-F238E27FC236}">
                <a16:creationId xmlns:a16="http://schemas.microsoft.com/office/drawing/2014/main" id="{437412FE-9A00-E26F-194E-833BAC0877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9" name="Google Shape;1089;p15:notes">
            <a:extLst>
              <a:ext uri="{FF2B5EF4-FFF2-40B4-BE49-F238E27FC236}">
                <a16:creationId xmlns:a16="http://schemas.microsoft.com/office/drawing/2014/main" id="{87B8DD2D-850A-B61B-DCA9-900C52CE9B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6436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>
          <a:extLst>
            <a:ext uri="{FF2B5EF4-FFF2-40B4-BE49-F238E27FC236}">
              <a16:creationId xmlns:a16="http://schemas.microsoft.com/office/drawing/2014/main" id="{68BF52EF-C679-6872-B207-0836429FD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3:notes">
            <a:extLst>
              <a:ext uri="{FF2B5EF4-FFF2-40B4-BE49-F238E27FC236}">
                <a16:creationId xmlns:a16="http://schemas.microsoft.com/office/drawing/2014/main" id="{899ED3D7-A789-6095-000B-E94573BDB3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23:notes">
            <a:extLst>
              <a:ext uri="{FF2B5EF4-FFF2-40B4-BE49-F238E27FC236}">
                <a16:creationId xmlns:a16="http://schemas.microsoft.com/office/drawing/2014/main" id="{C39CE54B-9BA5-F46D-B208-7EF9669E8D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3:notes">
            <a:extLst>
              <a:ext uri="{FF2B5EF4-FFF2-40B4-BE49-F238E27FC236}">
                <a16:creationId xmlns:a16="http://schemas.microsoft.com/office/drawing/2014/main" id="{E489A7A2-3AF8-37F6-BD26-A969C15933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0204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0:notes"/>
          <p:cNvSpPr txBox="1">
            <a:spLocks noGrp="1"/>
          </p:cNvSpPr>
          <p:nvPr>
            <p:ph type="body" idx="1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>
          <a:extLst>
            <a:ext uri="{FF2B5EF4-FFF2-40B4-BE49-F238E27FC236}">
              <a16:creationId xmlns:a16="http://schemas.microsoft.com/office/drawing/2014/main" id="{2AD24204-B53C-B55C-813D-0CB790B65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3:notes">
            <a:extLst>
              <a:ext uri="{FF2B5EF4-FFF2-40B4-BE49-F238E27FC236}">
                <a16:creationId xmlns:a16="http://schemas.microsoft.com/office/drawing/2014/main" id="{40A7B257-1AFC-2001-9A70-B834C77EE3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3:notes">
            <a:extLst>
              <a:ext uri="{FF2B5EF4-FFF2-40B4-BE49-F238E27FC236}">
                <a16:creationId xmlns:a16="http://schemas.microsoft.com/office/drawing/2014/main" id="{BD8D322C-45C2-7E15-CA9A-DF6ECF85B4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7313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>
          <a:extLst>
            <a:ext uri="{FF2B5EF4-FFF2-40B4-BE49-F238E27FC236}">
              <a16:creationId xmlns:a16="http://schemas.microsoft.com/office/drawing/2014/main" id="{75BDFF02-9C17-E6C6-9BF1-D209079CA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3:notes">
            <a:extLst>
              <a:ext uri="{FF2B5EF4-FFF2-40B4-BE49-F238E27FC236}">
                <a16:creationId xmlns:a16="http://schemas.microsoft.com/office/drawing/2014/main" id="{019B537A-67FB-8606-EEC0-4EA60D982D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3:notes">
            <a:extLst>
              <a:ext uri="{FF2B5EF4-FFF2-40B4-BE49-F238E27FC236}">
                <a16:creationId xmlns:a16="http://schemas.microsoft.com/office/drawing/2014/main" id="{D886B12F-F779-2740-1617-0DC471A2AA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13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8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8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0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565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42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87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027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627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19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47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895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74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9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89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89"/>
          <p:cNvSpPr txBox="1">
            <a:spLocks noGrp="1"/>
          </p:cNvSpPr>
          <p:nvPr>
            <p:ph type="sldNum" idx="12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01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4/16/2025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72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8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F549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9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9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9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9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10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0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10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10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0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0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0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10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0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0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829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3.png"/><Relationship Id="rId26" Type="http://schemas.openxmlformats.org/officeDocument/2006/relationships/image" Target="../media/image690.png"/><Relationship Id="rId3" Type="http://schemas.openxmlformats.org/officeDocument/2006/relationships/image" Target="../media/image54.png"/><Relationship Id="rId34" Type="http://schemas.openxmlformats.org/officeDocument/2006/relationships/image" Target="../media/image68.png"/><Relationship Id="rId7" Type="http://schemas.openxmlformats.org/officeDocument/2006/relationships/image" Target="../media/image66.png"/><Relationship Id="rId12" Type="http://schemas.openxmlformats.org/officeDocument/2006/relationships/image" Target="../media/image63.png"/><Relationship Id="rId17" Type="http://schemas.openxmlformats.org/officeDocument/2006/relationships/customXml" Target="../ink/ink10.xml"/><Relationship Id="rId33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6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2.png"/><Relationship Id="rId32" Type="http://schemas.openxmlformats.org/officeDocument/2006/relationships/image" Target="../media/image81.png"/><Relationship Id="rId5" Type="http://schemas.openxmlformats.org/officeDocument/2006/relationships/image" Target="../media/image41.png"/><Relationship Id="rId15" Type="http://schemas.openxmlformats.org/officeDocument/2006/relationships/image" Target="../media/image75.png"/><Relationship Id="rId28" Type="http://schemas.openxmlformats.org/officeDocument/2006/relationships/image" Target="../media/image77.png"/><Relationship Id="rId10" Type="http://schemas.openxmlformats.org/officeDocument/2006/relationships/image" Target="../media/image61.png"/><Relationship Id="rId31" Type="http://schemas.openxmlformats.org/officeDocument/2006/relationships/image" Target="../media/image80.png"/><Relationship Id="rId4" Type="http://schemas.openxmlformats.org/officeDocument/2006/relationships/image" Target="../media/image71.png"/><Relationship Id="rId9" Type="http://schemas.openxmlformats.org/officeDocument/2006/relationships/image" Target="../media/image60.png"/><Relationship Id="rId14" Type="http://schemas.openxmlformats.org/officeDocument/2006/relationships/image" Target="../media/image74.png"/><Relationship Id="rId27" Type="http://schemas.openxmlformats.org/officeDocument/2006/relationships/customXml" Target="../ink/ink11.xml"/><Relationship Id="rId30" Type="http://schemas.openxmlformats.org/officeDocument/2006/relationships/image" Target="../media/image79.png"/><Relationship Id="rId35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png"/><Relationship Id="rId18" Type="http://schemas.openxmlformats.org/officeDocument/2006/relationships/image" Target="../media/image85.png"/><Relationship Id="rId26" Type="http://schemas.openxmlformats.org/officeDocument/2006/relationships/image" Target="../media/image71.png"/><Relationship Id="rId3" Type="http://schemas.openxmlformats.org/officeDocument/2006/relationships/image" Target="../media/image83.png"/><Relationship Id="rId21" Type="http://schemas.openxmlformats.org/officeDocument/2006/relationships/image" Target="../media/image87.png"/><Relationship Id="rId34" Type="http://schemas.openxmlformats.org/officeDocument/2006/relationships/image" Target="../media/image91.png"/><Relationship Id="rId7" Type="http://schemas.openxmlformats.org/officeDocument/2006/relationships/image" Target="../media/image81.png"/><Relationship Id="rId12" Type="http://schemas.openxmlformats.org/officeDocument/2006/relationships/image" Target="../media/image62.png"/><Relationship Id="rId17" Type="http://schemas.openxmlformats.org/officeDocument/2006/relationships/image" Target="../media/image84.png"/><Relationship Id="rId25" Type="http://schemas.openxmlformats.org/officeDocument/2006/relationships/image" Target="../media/image88.png"/><Relationship Id="rId33" Type="http://schemas.openxmlformats.org/officeDocument/2006/relationships/customXml" Target="../ink/ink13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75.png"/><Relationship Id="rId20" Type="http://schemas.openxmlformats.org/officeDocument/2006/relationships/customXml" Target="../ink/ink12.xml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61.png"/><Relationship Id="rId24" Type="http://schemas.openxmlformats.org/officeDocument/2006/relationships/image" Target="../media/image70.png"/><Relationship Id="rId32" Type="http://schemas.openxmlformats.org/officeDocument/2006/relationships/image" Target="../media/image66.png"/><Relationship Id="rId5" Type="http://schemas.openxmlformats.org/officeDocument/2006/relationships/image" Target="../media/image79.png"/><Relationship Id="rId15" Type="http://schemas.openxmlformats.org/officeDocument/2006/relationships/image" Target="../media/image74.png"/><Relationship Id="rId23" Type="http://schemas.openxmlformats.org/officeDocument/2006/relationships/image" Target="../media/image69.png"/><Relationship Id="rId28" Type="http://schemas.openxmlformats.org/officeDocument/2006/relationships/image" Target="../media/image90.png"/><Relationship Id="rId10" Type="http://schemas.openxmlformats.org/officeDocument/2006/relationships/image" Target="../media/image60.png"/><Relationship Id="rId19" Type="http://schemas.openxmlformats.org/officeDocument/2006/relationships/image" Target="../media/image86.png"/><Relationship Id="rId31" Type="http://schemas.openxmlformats.org/officeDocument/2006/relationships/image" Target="../media/image59.png"/><Relationship Id="rId4" Type="http://schemas.openxmlformats.org/officeDocument/2006/relationships/image" Target="../media/image78.png"/><Relationship Id="rId9" Type="http://schemas.openxmlformats.org/officeDocument/2006/relationships/image" Target="../media/image72.png"/><Relationship Id="rId14" Type="http://schemas.openxmlformats.org/officeDocument/2006/relationships/image" Target="../media/image73.png"/><Relationship Id="rId22" Type="http://schemas.openxmlformats.org/officeDocument/2006/relationships/image" Target="../media/image68.png"/><Relationship Id="rId27" Type="http://schemas.openxmlformats.org/officeDocument/2006/relationships/image" Target="../media/image89.png"/><Relationship Id="rId30" Type="http://schemas.openxmlformats.org/officeDocument/2006/relationships/image" Target="../media/image41.png"/><Relationship Id="rId8" Type="http://schemas.openxmlformats.org/officeDocument/2006/relationships/image" Target="../media/image8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92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5" Type="http://schemas.openxmlformats.org/officeDocument/2006/relationships/image" Target="../media/image93.png"/><Relationship Id="rId4" Type="http://schemas.openxmlformats.org/officeDocument/2006/relationships/customXml" Target="../ink/ink14.xml"/><Relationship Id="rId9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customXml" Target="../ink/ink17.xml"/><Relationship Id="rId4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7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customXml" Target="../ink/ink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5" Type="http://schemas.openxmlformats.org/officeDocument/2006/relationships/image" Target="../media/image109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98.png"/><Relationship Id="rId7" Type="http://schemas.openxmlformats.org/officeDocument/2006/relationships/image" Target="../media/image1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stanford.edu/people/karpathy/convnetjs/demo/autoencoder.htm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customXml" Target="../ink/ink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customXml" Target="../ink/ink3.xm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s.stanford.edu/people/karpathy/convnetjs/demo/autoencoder.html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gist/ZhuoyueLyu/5046225a9ae3675cf633c1df5f63be06/digits-interpolation-notebook-eaai.ipynb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4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YingzhenLi/Sprites" TargetMode="External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customXml" Target="../ink/ink5.xml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3" Type="http://schemas.openxmlformats.org/officeDocument/2006/relationships/image" Target="../media/image34.png"/><Relationship Id="rId21" Type="http://schemas.openxmlformats.org/officeDocument/2006/relationships/customXml" Target="../ink/ink7.xml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image" Target="../media/image45.png"/><Relationship Id="rId23" Type="http://schemas.openxmlformats.org/officeDocument/2006/relationships/hyperlink" Target="https://github.com/YingzhenLi/Sprites" TargetMode="External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4" Type="http://schemas.openxmlformats.org/officeDocument/2006/relationships/image" Target="../media/image340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0.png"/><Relationship Id="rId18" Type="http://schemas.openxmlformats.org/officeDocument/2006/relationships/customXml" Target="../ink/ink8.xml"/><Relationship Id="rId26" Type="http://schemas.openxmlformats.org/officeDocument/2006/relationships/image" Target="../media/image65.png"/><Relationship Id="rId3" Type="http://schemas.openxmlformats.org/officeDocument/2006/relationships/image" Target="../media/image34.png"/><Relationship Id="rId7" Type="http://schemas.openxmlformats.org/officeDocument/2006/relationships/image" Target="../media/image55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5" Type="http://schemas.openxmlformats.org/officeDocument/2006/relationships/customXml" Target="../ink/ink9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3.png"/><Relationship Id="rId29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openxmlformats.org/officeDocument/2006/relationships/image" Target="../media/image41.png"/><Relationship Id="rId24" Type="http://schemas.openxmlformats.org/officeDocument/2006/relationships/image" Target="../media/image630.png"/><Relationship Id="rId5" Type="http://schemas.openxmlformats.org/officeDocument/2006/relationships/image" Target="../media/image53.png"/><Relationship Id="rId15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58.png"/><Relationship Id="rId31" Type="http://schemas.openxmlformats.org/officeDocument/2006/relationships/image" Target="../media/image70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1.png"/><Relationship Id="rId27" Type="http://schemas.openxmlformats.org/officeDocument/2006/relationships/image" Target="../media/image66.png"/><Relationship Id="rId30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"/>
          <p:cNvSpPr txBox="1">
            <a:spLocks noGrp="1"/>
          </p:cNvSpPr>
          <p:nvPr>
            <p:ph type="ctrTitle"/>
          </p:nvPr>
        </p:nvSpPr>
        <p:spPr>
          <a:xfrm>
            <a:off x="6293224" y="2310075"/>
            <a:ext cx="5765426" cy="2889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10-315</a:t>
            </a:r>
            <a:br>
              <a:rPr lang="en-US" sz="4600" dirty="0"/>
            </a:br>
            <a:r>
              <a:rPr lang="en-US" sz="4600" dirty="0"/>
              <a:t>Introduction to ML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Variational Autoencoders</a:t>
            </a:r>
            <a:endParaRPr dirty="0"/>
          </a:p>
        </p:txBody>
      </p:sp>
      <p:sp>
        <p:nvSpPr>
          <p:cNvPr id="237" name="Google Shape;237;p1"/>
          <p:cNvSpPr/>
          <p:nvPr/>
        </p:nvSpPr>
        <p:spPr>
          <a:xfrm flipH="1">
            <a:off x="0" y="0"/>
            <a:ext cx="6172782" cy="6858000"/>
          </a:xfrm>
          <a:custGeom>
            <a:avLst/>
            <a:gdLst/>
            <a:ahLst/>
            <a:cxnLst/>
            <a:rect l="l" t="t" r="r" b="b"/>
            <a:pathLst>
              <a:path w="6172782" h="6858000" extrusionOk="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1" descr="A close up of a fen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10955" r="2520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 extrusionOk="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39" name="Google Shape;239;p1"/>
          <p:cNvSpPr txBox="1"/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Instructor: Pat Virtue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810;p13">
            <a:extLst>
              <a:ext uri="{FF2B5EF4-FFF2-40B4-BE49-F238E27FC236}">
                <a16:creationId xmlns:a16="http://schemas.microsoft.com/office/drawing/2014/main" id="{85F6D64B-0C59-61CE-9DFC-FB565B110259}"/>
              </a:ext>
            </a:extLst>
          </p:cNvPr>
          <p:cNvCxnSpPr>
            <a:stCxn id="18" idx="3"/>
          </p:cNvCxnSpPr>
          <p:nvPr/>
        </p:nvCxnSpPr>
        <p:spPr>
          <a:xfrm rot="10800000" flipH="1">
            <a:off x="9204167" y="4224017"/>
            <a:ext cx="902700" cy="4200"/>
          </a:xfrm>
          <a:prstGeom prst="straightConnector1">
            <a:avLst/>
          </a:prstGeom>
          <a:noFill/>
          <a:ln w="44450" cap="flat" cmpd="sng">
            <a:solidFill>
              <a:srgbClr val="0070C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8" name="Google Shape;811;p13">
            <a:extLst>
              <a:ext uri="{FF2B5EF4-FFF2-40B4-BE49-F238E27FC236}">
                <a16:creationId xmlns:a16="http://schemas.microsoft.com/office/drawing/2014/main" id="{CB3E2C63-EEAE-EEF0-CE46-EE3622AFB99C}"/>
              </a:ext>
            </a:extLst>
          </p:cNvPr>
          <p:cNvSpPr/>
          <p:nvPr/>
        </p:nvSpPr>
        <p:spPr>
          <a:xfrm>
            <a:off x="7374953" y="3789929"/>
            <a:ext cx="1829214" cy="876575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9" name="Google Shape;816;p13">
            <a:extLst>
              <a:ext uri="{FF2B5EF4-FFF2-40B4-BE49-F238E27FC236}">
                <a16:creationId xmlns:a16="http://schemas.microsoft.com/office/drawing/2014/main" id="{E8CA7082-B0A5-B8B9-9B40-9E9B34F71B00}"/>
              </a:ext>
            </a:extLst>
          </p:cNvPr>
          <p:cNvCxnSpPr>
            <a:cxnSpLocks/>
            <a:stCxn id="1060" idx="3"/>
            <a:endCxn id="18" idx="1"/>
          </p:cNvCxnSpPr>
          <p:nvPr/>
        </p:nvCxnSpPr>
        <p:spPr>
          <a:xfrm>
            <a:off x="5679693" y="4224001"/>
            <a:ext cx="1695260" cy="4216"/>
          </a:xfrm>
          <a:prstGeom prst="straightConnector1">
            <a:avLst/>
          </a:prstGeom>
          <a:noFill/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triangle" w="lg" len="lg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350B3C-16DE-FC02-C8FF-7AFFE08EC23A}"/>
                  </a:ext>
                </a:extLst>
              </p:cNvPr>
              <p:cNvSpPr txBox="1"/>
              <p:nvPr/>
            </p:nvSpPr>
            <p:spPr>
              <a:xfrm>
                <a:off x="8739905" y="4141955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4350B3C-16DE-FC02-C8FF-7AFFE08EC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905" y="4141955"/>
                <a:ext cx="56526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8832CA-6AA9-9159-102B-1EE7A43922DE}"/>
                  </a:ext>
                </a:extLst>
              </p:cNvPr>
              <p:cNvSpPr txBox="1"/>
              <p:nvPr/>
            </p:nvSpPr>
            <p:spPr>
              <a:xfrm>
                <a:off x="6567084" y="3601486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8832CA-6AA9-9159-102B-1EE7A4392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84" y="3601486"/>
                <a:ext cx="872694" cy="6182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DF1C08-A94F-96DD-EAE3-D18399585DFB}"/>
                  </a:ext>
                </a:extLst>
              </p:cNvPr>
              <p:cNvSpPr txBox="1"/>
              <p:nvPr/>
            </p:nvSpPr>
            <p:spPr>
              <a:xfrm>
                <a:off x="7447578" y="3826179"/>
                <a:ext cx="1449693" cy="6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4DF1C08-A94F-96DD-EAE3-D18399585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578" y="3826179"/>
                <a:ext cx="1449693" cy="6577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CBC182-6439-7B42-FF40-41642C6E61F5}"/>
                  </a:ext>
                </a:extLst>
              </p:cNvPr>
              <p:cNvSpPr txBox="1"/>
              <p:nvPr/>
            </p:nvSpPr>
            <p:spPr>
              <a:xfrm>
                <a:off x="9305171" y="3536805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CBC182-6439-7B42-FF40-41642C6E6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171" y="3536805"/>
                <a:ext cx="872694" cy="61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Google Shape;805;p13">
            <a:extLst>
              <a:ext uri="{FF2B5EF4-FFF2-40B4-BE49-F238E27FC236}">
                <a16:creationId xmlns:a16="http://schemas.microsoft.com/office/drawing/2014/main" id="{3E28D4CB-3393-49E1-B6F9-E573C1098822}"/>
              </a:ext>
            </a:extLst>
          </p:cNvPr>
          <p:cNvSpPr/>
          <p:nvPr/>
        </p:nvSpPr>
        <p:spPr>
          <a:xfrm>
            <a:off x="6855514" y="243957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F3F38F-69F8-74E1-1246-C3682F26C0D6}"/>
                  </a:ext>
                </a:extLst>
              </p:cNvPr>
              <p:cNvSpPr txBox="1"/>
              <p:nvPr/>
            </p:nvSpPr>
            <p:spPr>
              <a:xfrm>
                <a:off x="7425116" y="3109445"/>
                <a:ext cx="1854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8F3F38F-69F8-74E1-1246-C3682F26C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116" y="3109445"/>
                <a:ext cx="1854739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6" name="Google Shape;946;p14"/>
          <p:cNvSpPr/>
          <p:nvPr/>
        </p:nvSpPr>
        <p:spPr>
          <a:xfrm>
            <a:off x="4671253" y="5742412"/>
            <a:ext cx="1555898" cy="768761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grpSp>
        <p:nvGrpSpPr>
          <p:cNvPr id="947" name="Google Shape;947;p14"/>
          <p:cNvGrpSpPr/>
          <p:nvPr/>
        </p:nvGrpSpPr>
        <p:grpSpPr>
          <a:xfrm>
            <a:off x="6386882" y="4656987"/>
            <a:ext cx="932125" cy="917165"/>
            <a:chOff x="4606533" y="2008294"/>
            <a:chExt cx="2025628" cy="2011680"/>
          </a:xfrm>
        </p:grpSpPr>
        <p:grpSp>
          <p:nvGrpSpPr>
            <p:cNvPr id="948" name="Google Shape;948;p14"/>
            <p:cNvGrpSpPr/>
            <p:nvPr/>
          </p:nvGrpSpPr>
          <p:grpSpPr>
            <a:xfrm>
              <a:off x="4606533" y="2008294"/>
              <a:ext cx="2022849" cy="2011680"/>
              <a:chOff x="1918278" y="1970030"/>
              <a:chExt cx="2022849" cy="2011680"/>
            </a:xfrm>
          </p:grpSpPr>
          <p:grpSp>
            <p:nvGrpSpPr>
              <p:cNvPr id="949" name="Google Shape;949;p14"/>
              <p:cNvGrpSpPr/>
              <p:nvPr/>
            </p:nvGrpSpPr>
            <p:grpSpPr>
              <a:xfrm>
                <a:off x="1929446" y="2063793"/>
                <a:ext cx="737826" cy="408327"/>
                <a:chOff x="396240" y="2866891"/>
                <a:chExt cx="737826" cy="408327"/>
              </a:xfrm>
            </p:grpSpPr>
            <p:grpSp>
              <p:nvGrpSpPr>
                <p:cNvPr id="950" name="Google Shape;950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51" name="Google Shape;951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52" name="Google Shape;952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53" name="Google Shape;953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54" name="Google Shape;954;p14"/>
                <p:cNvSpPr/>
                <p:nvPr/>
              </p:nvSpPr>
              <p:spPr>
                <a:xfrm>
                  <a:off x="717061" y="3049466"/>
                  <a:ext cx="89934" cy="4571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955" name="Google Shape;955;p14"/>
              <p:cNvSpPr/>
              <p:nvPr/>
            </p:nvSpPr>
            <p:spPr>
              <a:xfrm>
                <a:off x="1929447" y="1970030"/>
                <a:ext cx="2011680" cy="2011680"/>
              </a:xfrm>
              <a:prstGeom prst="rect">
                <a:avLst/>
              </a:prstGeom>
              <a:noFill/>
              <a:ln w="28575" cap="flat" cmpd="sng">
                <a:solidFill>
                  <a:srgbClr val="0070C0">
                    <a:alpha val="6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grpSp>
            <p:nvGrpSpPr>
              <p:cNvPr id="956" name="Google Shape;956;p14"/>
              <p:cNvGrpSpPr/>
              <p:nvPr/>
            </p:nvGrpSpPr>
            <p:grpSpPr>
              <a:xfrm rot="-986112">
                <a:off x="2467900" y="2326474"/>
                <a:ext cx="544236" cy="251519"/>
                <a:chOff x="396240" y="2866891"/>
                <a:chExt cx="737826" cy="408327"/>
              </a:xfrm>
            </p:grpSpPr>
            <p:grpSp>
              <p:nvGrpSpPr>
                <p:cNvPr id="957" name="Google Shape;957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58" name="Google Shape;958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59" name="Google Shape;959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60" name="Google Shape;960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61" name="Google Shape;961;p14"/>
                <p:cNvSpPr/>
                <p:nvPr/>
              </p:nvSpPr>
              <p:spPr>
                <a:xfrm>
                  <a:off x="728576" y="3030691"/>
                  <a:ext cx="73151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62" name="Google Shape;962;p14"/>
              <p:cNvGrpSpPr/>
              <p:nvPr/>
            </p:nvGrpSpPr>
            <p:grpSpPr>
              <a:xfrm>
                <a:off x="2116064" y="2371349"/>
                <a:ext cx="240685" cy="539369"/>
                <a:chOff x="396240" y="2866891"/>
                <a:chExt cx="737826" cy="408327"/>
              </a:xfrm>
            </p:grpSpPr>
            <p:grpSp>
              <p:nvGrpSpPr>
                <p:cNvPr id="963" name="Google Shape;963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64" name="Google Shape;964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65" name="Google Shape;965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66" name="Google Shape;966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67" name="Google Shape;967;p14"/>
                <p:cNvSpPr/>
                <p:nvPr/>
              </p:nvSpPr>
              <p:spPr>
                <a:xfrm>
                  <a:off x="728577" y="3030690"/>
                  <a:ext cx="73153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68" name="Google Shape;968;p14"/>
              <p:cNvGrpSpPr/>
              <p:nvPr/>
            </p:nvGrpSpPr>
            <p:grpSpPr>
              <a:xfrm rot="2193922">
                <a:off x="2367434" y="2563796"/>
                <a:ext cx="240685" cy="539369"/>
                <a:chOff x="396240" y="2866891"/>
                <a:chExt cx="737826" cy="408327"/>
              </a:xfrm>
            </p:grpSpPr>
            <p:grpSp>
              <p:nvGrpSpPr>
                <p:cNvPr id="969" name="Google Shape;969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70" name="Google Shape;970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71" name="Google Shape;971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72" name="Google Shape;972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73" name="Google Shape;973;p14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74" name="Google Shape;974;p14"/>
              <p:cNvGrpSpPr/>
              <p:nvPr/>
            </p:nvGrpSpPr>
            <p:grpSpPr>
              <a:xfrm rot="2193922">
                <a:off x="1988461" y="2956638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975" name="Google Shape;975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76" name="Google Shape;976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77" name="Google Shape;977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78" name="Google Shape;978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79" name="Google Shape;979;p14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80" name="Google Shape;980;p14"/>
              <p:cNvGrpSpPr/>
              <p:nvPr/>
            </p:nvGrpSpPr>
            <p:grpSpPr>
              <a:xfrm rot="2193922">
                <a:off x="2704493" y="3299187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981" name="Google Shape;981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82" name="Google Shape;982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83" name="Google Shape;983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84" name="Google Shape;984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85" name="Google Shape;985;p14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86" name="Google Shape;986;p14"/>
              <p:cNvGrpSpPr/>
              <p:nvPr/>
            </p:nvGrpSpPr>
            <p:grpSpPr>
              <a:xfrm rot="2193922">
                <a:off x="3520614" y="3480234"/>
                <a:ext cx="270877" cy="268949"/>
                <a:chOff x="396240" y="2866891"/>
                <a:chExt cx="737826" cy="408327"/>
              </a:xfrm>
            </p:grpSpPr>
            <p:grpSp>
              <p:nvGrpSpPr>
                <p:cNvPr id="987" name="Google Shape;987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88" name="Google Shape;988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89" name="Google Shape;989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90" name="Google Shape;990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91" name="Google Shape;991;p14"/>
                <p:cNvSpPr/>
                <p:nvPr/>
              </p:nvSpPr>
              <p:spPr>
                <a:xfrm rot="10800000" flipH="1">
                  <a:off x="701743" y="3032898"/>
                  <a:ext cx="128917" cy="6941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92" name="Google Shape;992;p14"/>
              <p:cNvGrpSpPr/>
              <p:nvPr/>
            </p:nvGrpSpPr>
            <p:grpSpPr>
              <a:xfrm>
                <a:off x="3562906" y="2690170"/>
                <a:ext cx="239567" cy="734685"/>
                <a:chOff x="396240" y="2866891"/>
                <a:chExt cx="737826" cy="408327"/>
              </a:xfrm>
            </p:grpSpPr>
            <p:grpSp>
              <p:nvGrpSpPr>
                <p:cNvPr id="993" name="Google Shape;993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94" name="Google Shape;994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95" name="Google Shape;995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96" name="Google Shape;996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97" name="Google Shape;997;p14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98" name="Google Shape;998;p14"/>
              <p:cNvGrpSpPr/>
              <p:nvPr/>
            </p:nvGrpSpPr>
            <p:grpSpPr>
              <a:xfrm rot="-7334427">
                <a:off x="3165764" y="2872542"/>
                <a:ext cx="239567" cy="734685"/>
                <a:chOff x="396240" y="2866891"/>
                <a:chExt cx="737826" cy="408327"/>
              </a:xfrm>
            </p:grpSpPr>
            <p:grpSp>
              <p:nvGrpSpPr>
                <p:cNvPr id="999" name="Google Shape;999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000" name="Google Shape;1000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01" name="Google Shape;1001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02" name="Google Shape;1002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003" name="Google Shape;1003;p14"/>
                <p:cNvSpPr/>
                <p:nvPr/>
              </p:nvSpPr>
              <p:spPr>
                <a:xfrm>
                  <a:off x="685087" y="3047418"/>
                  <a:ext cx="140807" cy="54085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004" name="Google Shape;1004;p14"/>
              <p:cNvGrpSpPr/>
              <p:nvPr/>
            </p:nvGrpSpPr>
            <p:grpSpPr>
              <a:xfrm rot="-986112">
                <a:off x="3085716" y="3342903"/>
                <a:ext cx="544236" cy="251519"/>
                <a:chOff x="396240" y="2866891"/>
                <a:chExt cx="737826" cy="408327"/>
              </a:xfrm>
            </p:grpSpPr>
            <p:grpSp>
              <p:nvGrpSpPr>
                <p:cNvPr id="1005" name="Google Shape;1005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006" name="Google Shape;1006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07" name="Google Shape;1007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08" name="Google Shape;1008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009" name="Google Shape;1009;p14"/>
                <p:cNvSpPr/>
                <p:nvPr/>
              </p:nvSpPr>
              <p:spPr>
                <a:xfrm>
                  <a:off x="717775" y="3032424"/>
                  <a:ext cx="91250" cy="5937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010" name="Google Shape;1010;p14"/>
              <p:cNvGrpSpPr/>
              <p:nvPr/>
            </p:nvGrpSpPr>
            <p:grpSpPr>
              <a:xfrm rot="2193922">
                <a:off x="2323279" y="3069538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1011" name="Google Shape;1011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012" name="Google Shape;1012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13" name="Google Shape;1013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14" name="Google Shape;1014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015" name="Google Shape;1015;p14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016" name="Google Shape;1016;p14"/>
              <p:cNvGrpSpPr/>
              <p:nvPr/>
            </p:nvGrpSpPr>
            <p:grpSpPr>
              <a:xfrm rot="2193922">
                <a:off x="1997897" y="3339934"/>
                <a:ext cx="613209" cy="387157"/>
                <a:chOff x="396240" y="2866891"/>
                <a:chExt cx="737826" cy="408327"/>
              </a:xfrm>
            </p:grpSpPr>
            <p:grpSp>
              <p:nvGrpSpPr>
                <p:cNvPr id="1017" name="Google Shape;1017;p14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018" name="Google Shape;1018;p14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19" name="Google Shape;1019;p14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20" name="Google Shape;1020;p14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021" name="Google Shape;1021;p14"/>
                <p:cNvSpPr/>
                <p:nvPr/>
              </p:nvSpPr>
              <p:spPr>
                <a:xfrm>
                  <a:off x="727056" y="3041062"/>
                  <a:ext cx="82444" cy="4821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</p:grpSp>
        <p:grpSp>
          <p:nvGrpSpPr>
            <p:cNvPr id="1022" name="Google Shape;1022;p14"/>
            <p:cNvGrpSpPr/>
            <p:nvPr/>
          </p:nvGrpSpPr>
          <p:grpSpPr>
            <a:xfrm>
              <a:off x="4620481" y="2008294"/>
              <a:ext cx="2011680" cy="2011680"/>
              <a:chOff x="1932226" y="1970030"/>
              <a:chExt cx="2011680" cy="2011680"/>
            </a:xfrm>
          </p:grpSpPr>
          <p:grpSp>
            <p:nvGrpSpPr>
              <p:cNvPr id="1023" name="Google Shape;1023;p14"/>
              <p:cNvGrpSpPr/>
              <p:nvPr/>
            </p:nvGrpSpPr>
            <p:grpSpPr>
              <a:xfrm>
                <a:off x="2107916" y="2232651"/>
                <a:ext cx="1611349" cy="1415811"/>
                <a:chOff x="2107916" y="2232651"/>
                <a:chExt cx="1611349" cy="1415811"/>
              </a:xfrm>
            </p:grpSpPr>
            <p:sp>
              <p:nvSpPr>
                <p:cNvPr id="1024" name="Google Shape;1024;p14"/>
                <p:cNvSpPr/>
                <p:nvPr/>
              </p:nvSpPr>
              <p:spPr>
                <a:xfrm>
                  <a:off x="2259010" y="2232651"/>
                  <a:ext cx="73152" cy="73152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25" name="Google Shape;1025;p14"/>
                <p:cNvSpPr/>
                <p:nvPr/>
              </p:nvSpPr>
              <p:spPr>
                <a:xfrm>
                  <a:off x="2702781" y="2415525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26" name="Google Shape;1026;p14"/>
                <p:cNvSpPr/>
                <p:nvPr/>
              </p:nvSpPr>
              <p:spPr>
                <a:xfrm>
                  <a:off x="2199830" y="2599453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27" name="Google Shape;1027;p14"/>
                <p:cNvSpPr/>
                <p:nvPr/>
              </p:nvSpPr>
              <p:spPr>
                <a:xfrm>
                  <a:off x="2454181" y="2798544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28" name="Google Shape;1028;p14"/>
                <p:cNvSpPr/>
                <p:nvPr/>
              </p:nvSpPr>
              <p:spPr>
                <a:xfrm>
                  <a:off x="2107916" y="3086288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29" name="Google Shape;1029;p14"/>
                <p:cNvSpPr/>
                <p:nvPr/>
              </p:nvSpPr>
              <p:spPr>
                <a:xfrm>
                  <a:off x="2442609" y="3196736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30" name="Google Shape;1030;p14"/>
                <p:cNvSpPr/>
                <p:nvPr/>
              </p:nvSpPr>
              <p:spPr>
                <a:xfrm>
                  <a:off x="2273675" y="3490809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31" name="Google Shape;1031;p14"/>
                <p:cNvSpPr/>
                <p:nvPr/>
              </p:nvSpPr>
              <p:spPr>
                <a:xfrm>
                  <a:off x="2823015" y="3426658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32" name="Google Shape;1032;p14"/>
                <p:cNvSpPr/>
                <p:nvPr/>
              </p:nvSpPr>
              <p:spPr>
                <a:xfrm>
                  <a:off x="3255828" y="3206145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33" name="Google Shape;1033;p14"/>
                <p:cNvSpPr/>
                <p:nvPr/>
              </p:nvSpPr>
              <p:spPr>
                <a:xfrm>
                  <a:off x="3315385" y="342900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34" name="Google Shape;1034;p14"/>
                <p:cNvSpPr/>
                <p:nvPr/>
              </p:nvSpPr>
              <p:spPr>
                <a:xfrm>
                  <a:off x="3620186" y="357531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35" name="Google Shape;1035;p14"/>
                <p:cNvSpPr/>
                <p:nvPr/>
              </p:nvSpPr>
              <p:spPr>
                <a:xfrm>
                  <a:off x="3646113" y="3010675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1036" name="Google Shape;1036;p14"/>
              <p:cNvSpPr/>
              <p:nvPr/>
            </p:nvSpPr>
            <p:spPr>
              <a:xfrm>
                <a:off x="1932226" y="1970030"/>
                <a:ext cx="2011680" cy="2011680"/>
              </a:xfrm>
              <a:prstGeom prst="rect">
                <a:avLst/>
              </a:prstGeom>
              <a:noFill/>
              <a:ln w="28575" cap="flat" cmpd="sng">
                <a:solidFill>
                  <a:srgbClr val="0070C0">
                    <a:alpha val="6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sp>
        <p:nvSpPr>
          <p:cNvPr id="1037" name="Google Shape;1037;p1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 dirty="0"/>
              <a:t>From Autoencoders to VAE</a:t>
            </a:r>
            <a:endParaRPr dirty="0"/>
          </a:p>
        </p:txBody>
      </p:sp>
      <p:sp>
        <p:nvSpPr>
          <p:cNvPr id="1038" name="Google Shape;1038;p14"/>
          <p:cNvSpPr txBox="1">
            <a:spLocks noGrp="1"/>
          </p:cNvSpPr>
          <p:nvPr>
            <p:ph type="sldNum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cxnSp>
        <p:nvCxnSpPr>
          <p:cNvPr id="1039" name="Google Shape;1039;p14"/>
          <p:cNvCxnSpPr>
            <a:cxnSpLocks/>
            <a:stCxn id="1040" idx="6"/>
          </p:cNvCxnSpPr>
          <p:nvPr/>
        </p:nvCxnSpPr>
        <p:spPr>
          <a:xfrm>
            <a:off x="6127793" y="1969452"/>
            <a:ext cx="1462800" cy="8400"/>
          </a:xfrm>
          <a:prstGeom prst="straightConnector1">
            <a:avLst/>
          </a:prstGeom>
          <a:noFill/>
          <a:ln w="44450" cap="flat" cmpd="sng">
            <a:solidFill>
              <a:srgbClr val="00B0F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042" name="Google Shape;1042;p14"/>
          <p:cNvSpPr txBox="1"/>
          <p:nvPr/>
        </p:nvSpPr>
        <p:spPr>
          <a:xfrm>
            <a:off x="6421932" y="1356392"/>
            <a:ext cx="735732" cy="584775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cxnSp>
        <p:nvCxnSpPr>
          <p:cNvPr id="1044" name="Google Shape;1044;p14"/>
          <p:cNvCxnSpPr>
            <a:cxnSpLocks/>
          </p:cNvCxnSpPr>
          <p:nvPr/>
        </p:nvCxnSpPr>
        <p:spPr>
          <a:xfrm>
            <a:off x="9156095" y="1977777"/>
            <a:ext cx="570900" cy="0"/>
          </a:xfrm>
          <a:prstGeom prst="straightConnector1">
            <a:avLst/>
          </a:prstGeom>
          <a:noFill/>
          <a:ln w="44450" cap="flat" cmpd="sng">
            <a:solidFill>
              <a:srgbClr val="00B0F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045" name="Google Shape;1045;p14"/>
          <p:cNvSpPr txBox="1"/>
          <p:nvPr/>
        </p:nvSpPr>
        <p:spPr>
          <a:xfrm>
            <a:off x="9394418" y="1293011"/>
            <a:ext cx="962774" cy="58477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grpSp>
        <p:nvGrpSpPr>
          <p:cNvPr id="1049" name="Google Shape;1049;p14"/>
          <p:cNvGrpSpPr/>
          <p:nvPr/>
        </p:nvGrpSpPr>
        <p:grpSpPr>
          <a:xfrm>
            <a:off x="6356530" y="2115086"/>
            <a:ext cx="914400" cy="914400"/>
            <a:chOff x="6280215" y="2212461"/>
            <a:chExt cx="914400" cy="914400"/>
          </a:xfrm>
        </p:grpSpPr>
        <p:grpSp>
          <p:nvGrpSpPr>
            <p:cNvPr id="1050" name="Google Shape;1050;p14"/>
            <p:cNvGrpSpPr/>
            <p:nvPr/>
          </p:nvGrpSpPr>
          <p:grpSpPr>
            <a:xfrm>
              <a:off x="6354036" y="2269030"/>
              <a:ext cx="771129" cy="776681"/>
              <a:chOff x="5099247" y="-891180"/>
              <a:chExt cx="914400" cy="914400"/>
            </a:xfrm>
          </p:grpSpPr>
          <p:sp>
            <p:nvSpPr>
              <p:cNvPr id="1051" name="Google Shape;1051;p14"/>
              <p:cNvSpPr/>
              <p:nvPr/>
            </p:nvSpPr>
            <p:spPr>
              <a:xfrm>
                <a:off x="5099247" y="-891180"/>
                <a:ext cx="914400" cy="914400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052" name="Google Shape;1052;p14"/>
              <p:cNvSpPr/>
              <p:nvPr/>
            </p:nvSpPr>
            <p:spPr>
              <a:xfrm>
                <a:off x="5259579" y="-725151"/>
                <a:ext cx="594360" cy="594360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053" name="Google Shape;1053;p14"/>
              <p:cNvSpPr/>
              <p:nvPr/>
            </p:nvSpPr>
            <p:spPr>
              <a:xfrm>
                <a:off x="5320918" y="-665715"/>
                <a:ext cx="475488" cy="475488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054" name="Google Shape;1054;p14"/>
              <p:cNvSpPr/>
              <p:nvPr/>
            </p:nvSpPr>
            <p:spPr>
              <a:xfrm>
                <a:off x="5407316" y="-576763"/>
                <a:ext cx="297180" cy="297180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055" name="Google Shape;1055;p14"/>
            <p:cNvSpPr/>
            <p:nvPr/>
          </p:nvSpPr>
          <p:spPr>
            <a:xfrm>
              <a:off x="6280215" y="2212461"/>
              <a:ext cx="914400" cy="914400"/>
            </a:xfrm>
            <a:prstGeom prst="rect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040" name="Google Shape;1040;p14"/>
          <p:cNvSpPr/>
          <p:nvPr/>
        </p:nvSpPr>
        <p:spPr>
          <a:xfrm>
            <a:off x="4495498" y="1464812"/>
            <a:ext cx="1632295" cy="1009279"/>
          </a:xfrm>
          <a:prstGeom prst="ellipse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056" name="Google Shape;1056;p14"/>
          <p:cNvSpPr txBox="1"/>
          <p:nvPr/>
        </p:nvSpPr>
        <p:spPr>
          <a:xfrm>
            <a:off x="4636235" y="848829"/>
            <a:ext cx="1440001" cy="58477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057" name="Google Shape;1057;p14"/>
          <p:cNvSpPr/>
          <p:nvPr/>
        </p:nvSpPr>
        <p:spPr>
          <a:xfrm>
            <a:off x="6855514" y="243957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058" name="Google Shape;1058;p14"/>
          <p:cNvCxnSpPr>
            <a:cxnSpLocks/>
            <a:endCxn id="1060" idx="1"/>
          </p:cNvCxnSpPr>
          <p:nvPr/>
        </p:nvCxnSpPr>
        <p:spPr>
          <a:xfrm>
            <a:off x="3166587" y="4224001"/>
            <a:ext cx="2055906" cy="0"/>
          </a:xfrm>
          <a:prstGeom prst="straightConnector1">
            <a:avLst/>
          </a:prstGeom>
          <a:noFill/>
          <a:ln w="4445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069" name="Google Shape;1069;p14"/>
          <p:cNvSpPr txBox="1"/>
          <p:nvPr/>
        </p:nvSpPr>
        <p:spPr>
          <a:xfrm>
            <a:off x="3698112" y="3028842"/>
            <a:ext cx="345045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B050"/>
                </a:solidFill>
                <a:latin typeface="Candara"/>
                <a:ea typeface="Candara"/>
                <a:cs typeface="Candara"/>
                <a:sym typeface="Candara"/>
              </a:rPr>
              <a:t>Reparameterization trick</a:t>
            </a:r>
            <a:endParaRPr dirty="0"/>
          </a:p>
        </p:txBody>
      </p:sp>
      <p:sp>
        <p:nvSpPr>
          <p:cNvPr id="1070" name="Google Shape;1070;p14"/>
          <p:cNvSpPr/>
          <p:nvPr/>
        </p:nvSpPr>
        <p:spPr>
          <a:xfrm>
            <a:off x="5220602" y="4792998"/>
            <a:ext cx="457200" cy="457200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060" name="Google Shape;1060;p14"/>
          <p:cNvSpPr/>
          <p:nvPr/>
        </p:nvSpPr>
        <p:spPr>
          <a:xfrm>
            <a:off x="5222493" y="3995401"/>
            <a:ext cx="457200" cy="4572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cxnSp>
        <p:nvCxnSpPr>
          <p:cNvPr id="1076" name="Google Shape;1076;p14"/>
          <p:cNvCxnSpPr>
            <a:cxnSpLocks/>
            <a:endCxn id="1070" idx="1"/>
          </p:cNvCxnSpPr>
          <p:nvPr/>
        </p:nvCxnSpPr>
        <p:spPr>
          <a:xfrm>
            <a:off x="3198850" y="4428901"/>
            <a:ext cx="2021752" cy="592697"/>
          </a:xfrm>
          <a:prstGeom prst="bentConnector3">
            <a:avLst>
              <a:gd name="adj1" fmla="val 50000"/>
            </a:avLst>
          </a:prstGeom>
          <a:noFill/>
          <a:ln w="4445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077" name="Google Shape;1077;p14"/>
          <p:cNvCxnSpPr>
            <a:stCxn id="946" idx="0"/>
            <a:endCxn id="1070" idx="2"/>
          </p:cNvCxnSpPr>
          <p:nvPr/>
        </p:nvCxnSpPr>
        <p:spPr>
          <a:xfrm rot="10800000">
            <a:off x="5449202" y="5250112"/>
            <a:ext cx="0" cy="492300"/>
          </a:xfrm>
          <a:prstGeom prst="straightConnector1">
            <a:avLst/>
          </a:prstGeom>
          <a:noFill/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078" name="Google Shape;1078;p14"/>
          <p:cNvCxnSpPr>
            <a:stCxn id="1070" idx="0"/>
            <a:endCxn id="1060" idx="2"/>
          </p:cNvCxnSpPr>
          <p:nvPr/>
        </p:nvCxnSpPr>
        <p:spPr>
          <a:xfrm rot="10800000" flipH="1">
            <a:off x="5449202" y="4452498"/>
            <a:ext cx="1800" cy="340500"/>
          </a:xfrm>
          <a:prstGeom prst="straightConnector1">
            <a:avLst/>
          </a:prstGeom>
          <a:noFill/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079" name="Google Shape;1079;p14"/>
          <p:cNvSpPr txBox="1"/>
          <p:nvPr/>
        </p:nvSpPr>
        <p:spPr>
          <a:xfrm>
            <a:off x="244889" y="963056"/>
            <a:ext cx="14975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36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ym typeface="Candara"/>
              </a:rPr>
              <a:t>Want:</a:t>
            </a:r>
            <a:endParaRPr dirty="0"/>
          </a:p>
        </p:txBody>
      </p:sp>
      <p:sp>
        <p:nvSpPr>
          <p:cNvPr id="1080" name="Google Shape;1080;p14"/>
          <p:cNvSpPr txBox="1"/>
          <p:nvPr/>
        </p:nvSpPr>
        <p:spPr>
          <a:xfrm>
            <a:off x="70551" y="2652658"/>
            <a:ext cx="33465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dara"/>
              </a:rPr>
              <a:t>Autoencoder: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1" name="Google Shape;1081;p14"/>
          <p:cNvSpPr/>
          <p:nvPr/>
        </p:nvSpPr>
        <p:spPr>
          <a:xfrm>
            <a:off x="6983638" y="4792998"/>
            <a:ext cx="137160" cy="1371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082" name="Google Shape;1082;p14"/>
          <p:cNvSpPr txBox="1"/>
          <p:nvPr/>
        </p:nvSpPr>
        <p:spPr>
          <a:xfrm>
            <a:off x="5499093" y="5228547"/>
            <a:ext cx="735732" cy="600805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083" name="Google Shape;1083;p14"/>
          <p:cNvSpPr txBox="1"/>
          <p:nvPr/>
        </p:nvSpPr>
        <p:spPr>
          <a:xfrm>
            <a:off x="1511379" y="5375859"/>
            <a:ext cx="320136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mu</a:t>
            </a:r>
            <a:r>
              <a:rPr lang="en-US" sz="8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+</a:t>
            </a:r>
            <a:r>
              <a:rPr lang="en-US" sz="8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240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sig*randn(0,1)</a:t>
            </a:r>
            <a:endParaRPr/>
          </a:p>
        </p:txBody>
      </p:sp>
      <p:sp>
        <p:nvSpPr>
          <p:cNvPr id="1084" name="Google Shape;1084;p14"/>
          <p:cNvSpPr txBox="1"/>
          <p:nvPr/>
        </p:nvSpPr>
        <p:spPr>
          <a:xfrm>
            <a:off x="7787791" y="5114478"/>
            <a:ext cx="3938250" cy="954107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 l="-3249" t="-6368" b="-1719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76C2175-D591-F62A-3D7B-B033E7F267C3}"/>
                  </a:ext>
                </a:extLst>
              </p14:cNvPr>
              <p14:cNvContentPartPr/>
              <p14:nvPr/>
            </p14:nvContentPartPr>
            <p14:xfrm>
              <a:off x="3863520" y="567360"/>
              <a:ext cx="4017600" cy="5450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76C2175-D591-F62A-3D7B-B033E7F267C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54160" y="558000"/>
                <a:ext cx="4036320" cy="54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11CDA2-6732-88E8-A68A-5D84BB155D01}"/>
                  </a:ext>
                </a:extLst>
              </p14:cNvPr>
              <p14:cNvContentPartPr/>
              <p14:nvPr/>
            </p14:nvContentPartPr>
            <p14:xfrm>
              <a:off x="1356480" y="3459240"/>
              <a:ext cx="5151600" cy="3359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11CDA2-6732-88E8-A68A-5D84BB155D0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347120" y="3449880"/>
                <a:ext cx="5170320" cy="3378600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Google Shape;828;p13">
            <a:extLst>
              <a:ext uri="{FF2B5EF4-FFF2-40B4-BE49-F238E27FC236}">
                <a16:creationId xmlns:a16="http://schemas.microsoft.com/office/drawing/2014/main" id="{5C128DC8-A218-098B-7FCD-DE098029819E}"/>
              </a:ext>
            </a:extLst>
          </p:cNvPr>
          <p:cNvCxnSpPr>
            <a:cxnSpLocks/>
            <a:endCxn id="7" idx="1"/>
          </p:cNvCxnSpPr>
          <p:nvPr/>
        </p:nvCxnSpPr>
        <p:spPr>
          <a:xfrm flipV="1">
            <a:off x="244889" y="4259024"/>
            <a:ext cx="1092484" cy="9002"/>
          </a:xfrm>
          <a:prstGeom prst="straightConnector1">
            <a:avLst/>
          </a:pr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4E43A5-AA6E-2B43-0141-560FB07D67F3}"/>
                  </a:ext>
                </a:extLst>
              </p:cNvPr>
              <p:cNvSpPr txBox="1"/>
              <p:nvPr/>
            </p:nvSpPr>
            <p:spPr>
              <a:xfrm>
                <a:off x="1358245" y="3885323"/>
                <a:ext cx="1449693" cy="6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84E43A5-AA6E-2B43-0141-560FB07D67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45" y="3885323"/>
                <a:ext cx="1449693" cy="657744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811;p13">
            <a:extLst>
              <a:ext uri="{FF2B5EF4-FFF2-40B4-BE49-F238E27FC236}">
                <a16:creationId xmlns:a16="http://schemas.microsoft.com/office/drawing/2014/main" id="{8F0D26C6-D4FE-EBA9-4F38-9394664B30B3}"/>
              </a:ext>
            </a:extLst>
          </p:cNvPr>
          <p:cNvSpPr/>
          <p:nvPr/>
        </p:nvSpPr>
        <p:spPr>
          <a:xfrm>
            <a:off x="1337373" y="3820736"/>
            <a:ext cx="1829214" cy="87657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CEB98C-C3D4-EF7E-CD18-7C0B6586E8FE}"/>
                  </a:ext>
                </a:extLst>
              </p:cNvPr>
              <p:cNvSpPr txBox="1"/>
              <p:nvPr/>
            </p:nvSpPr>
            <p:spPr>
              <a:xfrm>
                <a:off x="2655356" y="4136513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CEB98C-C3D4-EF7E-CD18-7C0B6586E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356" y="4136513"/>
                <a:ext cx="565266" cy="584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186CB0-3EC6-65CC-393C-17E92A35C280}"/>
                  </a:ext>
                </a:extLst>
              </p:cNvPr>
              <p:cNvSpPr txBox="1"/>
              <p:nvPr/>
            </p:nvSpPr>
            <p:spPr>
              <a:xfrm>
                <a:off x="3404142" y="3576200"/>
                <a:ext cx="81555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9186CB0-3EC6-65CC-393C-17E92A35C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142" y="3576200"/>
                <a:ext cx="815551" cy="61824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2164CC-2A4B-25B0-DC09-9924F102C4B6}"/>
                  </a:ext>
                </a:extLst>
              </p:cNvPr>
              <p:cNvSpPr txBox="1"/>
              <p:nvPr/>
            </p:nvSpPr>
            <p:spPr>
              <a:xfrm>
                <a:off x="251309" y="3673108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2164CC-2A4B-25B0-DC09-9924F102C4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9" y="3673108"/>
                <a:ext cx="872694" cy="61824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D9B971-F041-5E3F-133F-76B4D8B27E88}"/>
                  </a:ext>
                </a:extLst>
              </p:cNvPr>
              <p:cNvSpPr txBox="1"/>
              <p:nvPr/>
            </p:nvSpPr>
            <p:spPr>
              <a:xfrm>
                <a:off x="3404142" y="4454873"/>
                <a:ext cx="81555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D9B971-F041-5E3F-133F-76B4D8B27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142" y="4454873"/>
                <a:ext cx="815551" cy="618246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Google Shape;789;p13">
            <a:extLst>
              <a:ext uri="{FF2B5EF4-FFF2-40B4-BE49-F238E27FC236}">
                <a16:creationId xmlns:a16="http://schemas.microsoft.com/office/drawing/2014/main" id="{86286381-ADD9-EBB8-6D8E-1264F44DEE4B}"/>
              </a:ext>
            </a:extLst>
          </p:cNvPr>
          <p:cNvSpPr/>
          <p:nvPr/>
        </p:nvSpPr>
        <p:spPr>
          <a:xfrm>
            <a:off x="7590609" y="1575346"/>
            <a:ext cx="1565486" cy="804861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B0F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F084C4-8987-1BF3-E040-51E337B33BC1}"/>
                  </a:ext>
                </a:extLst>
              </p:cNvPr>
              <p:cNvSpPr txBox="1"/>
              <p:nvPr/>
            </p:nvSpPr>
            <p:spPr>
              <a:xfrm>
                <a:off x="7495239" y="927931"/>
                <a:ext cx="1854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2F084C4-8987-1BF3-E040-51E337B33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239" y="927931"/>
                <a:ext cx="1854739" cy="58477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5C7738-5BD5-04B8-E9DA-E809459563E6}"/>
                  </a:ext>
                </a:extLst>
              </p:cNvPr>
              <p:cNvSpPr txBox="1"/>
              <p:nvPr/>
            </p:nvSpPr>
            <p:spPr>
              <a:xfrm>
                <a:off x="7468079" y="1648779"/>
                <a:ext cx="14496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D5C7738-5BD5-04B8-E9DA-E80945956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079" y="1648779"/>
                <a:ext cx="1449693" cy="58477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C09A22-F2A8-FBC9-F7E7-B1F22F17818A}"/>
                  </a:ext>
                </a:extLst>
              </p:cNvPr>
              <p:cNvSpPr txBox="1"/>
              <p:nvPr/>
            </p:nvSpPr>
            <p:spPr>
              <a:xfrm>
                <a:off x="8681675" y="1829091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01C09A22-F2A8-FBC9-F7E7-B1F22F1781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675" y="1829091"/>
                <a:ext cx="565266" cy="58477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1210;p15">
            <a:extLst>
              <a:ext uri="{FF2B5EF4-FFF2-40B4-BE49-F238E27FC236}">
                <a16:creationId xmlns:a16="http://schemas.microsoft.com/office/drawing/2014/main" id="{FB22A1B1-EC13-690D-BE63-484881184AFB}"/>
              </a:ext>
            </a:extLst>
          </p:cNvPr>
          <p:cNvSpPr/>
          <p:nvPr/>
        </p:nvSpPr>
        <p:spPr>
          <a:xfrm>
            <a:off x="10119313" y="3864627"/>
            <a:ext cx="634854" cy="1065531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4F7F02-D7E7-E94D-5504-819B44D6BFB4}"/>
                  </a:ext>
                </a:extLst>
              </p:cNvPr>
              <p:cNvSpPr txBox="1"/>
              <p:nvPr/>
            </p:nvSpPr>
            <p:spPr>
              <a:xfrm>
                <a:off x="2784563" y="2931372"/>
                <a:ext cx="2698111" cy="663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sSup>
                            <m:sSupPr>
                              <m:ctrlPr>
                                <a:rPr lang="en-US" sz="32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E4F7F02-D7E7-E94D-5504-819B44D6B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563" y="2931372"/>
                <a:ext cx="2698111" cy="6638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Google Shape;1058;p14">
            <a:extLst>
              <a:ext uri="{FF2B5EF4-FFF2-40B4-BE49-F238E27FC236}">
                <a16:creationId xmlns:a16="http://schemas.microsoft.com/office/drawing/2014/main" id="{2A7EFDA2-E9AA-2118-D862-7208F3D14B96}"/>
              </a:ext>
            </a:extLst>
          </p:cNvPr>
          <p:cNvCxnSpPr>
            <a:cxnSpLocks/>
          </p:cNvCxnSpPr>
          <p:nvPr/>
        </p:nvCxnSpPr>
        <p:spPr>
          <a:xfrm>
            <a:off x="3166587" y="4224001"/>
            <a:ext cx="2055906" cy="0"/>
          </a:xfrm>
          <a:prstGeom prst="straightConnector1">
            <a:avLst/>
          </a:prstGeom>
          <a:noFill/>
          <a:ln w="4445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1" name="Google Shape;1076;p14">
            <a:extLst>
              <a:ext uri="{FF2B5EF4-FFF2-40B4-BE49-F238E27FC236}">
                <a16:creationId xmlns:a16="http://schemas.microsoft.com/office/drawing/2014/main" id="{48100BEC-4E18-88F5-9A40-839B4EA73C95}"/>
              </a:ext>
            </a:extLst>
          </p:cNvPr>
          <p:cNvCxnSpPr>
            <a:cxnSpLocks/>
          </p:cNvCxnSpPr>
          <p:nvPr/>
        </p:nvCxnSpPr>
        <p:spPr>
          <a:xfrm>
            <a:off x="3198850" y="4428901"/>
            <a:ext cx="2021752" cy="592697"/>
          </a:xfrm>
          <a:prstGeom prst="bentConnector3">
            <a:avLst>
              <a:gd name="adj1" fmla="val 50000"/>
            </a:avLst>
          </a:prstGeom>
          <a:noFill/>
          <a:ln w="4445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" name="Google Shape;828;p13">
            <a:extLst>
              <a:ext uri="{FF2B5EF4-FFF2-40B4-BE49-F238E27FC236}">
                <a16:creationId xmlns:a16="http://schemas.microsoft.com/office/drawing/2014/main" id="{F828D348-A395-A122-C913-4D4E611B8347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244889" y="4259024"/>
            <a:ext cx="1092484" cy="9002"/>
          </a:xfrm>
          <a:prstGeom prst="straightConnector1">
            <a:avLst/>
          </a:pr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1F2ADE-BE55-A34A-6831-47C7DD978707}"/>
                  </a:ext>
                </a:extLst>
              </p:cNvPr>
              <p:cNvSpPr txBox="1"/>
              <p:nvPr/>
            </p:nvSpPr>
            <p:spPr>
              <a:xfrm>
                <a:off x="1358245" y="3885323"/>
                <a:ext cx="1449693" cy="6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1F2ADE-BE55-A34A-6831-47C7DD978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45" y="3885323"/>
                <a:ext cx="1449693" cy="65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Google Shape;811;p13">
            <a:extLst>
              <a:ext uri="{FF2B5EF4-FFF2-40B4-BE49-F238E27FC236}">
                <a16:creationId xmlns:a16="http://schemas.microsoft.com/office/drawing/2014/main" id="{CEA4C307-517A-9A4A-A51D-E38D417AB76A}"/>
              </a:ext>
            </a:extLst>
          </p:cNvPr>
          <p:cNvSpPr/>
          <p:nvPr/>
        </p:nvSpPr>
        <p:spPr>
          <a:xfrm>
            <a:off x="1337373" y="3820736"/>
            <a:ext cx="1829214" cy="87657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2823A7-8B20-4338-592A-F184486A5BA6}"/>
                  </a:ext>
                </a:extLst>
              </p:cNvPr>
              <p:cNvSpPr txBox="1"/>
              <p:nvPr/>
            </p:nvSpPr>
            <p:spPr>
              <a:xfrm>
                <a:off x="2655356" y="4136513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B2823A7-8B20-4338-592A-F184486A5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356" y="4136513"/>
                <a:ext cx="56526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2277EF-CB48-65B9-E431-A442CD61DBD8}"/>
                  </a:ext>
                </a:extLst>
              </p:cNvPr>
              <p:cNvSpPr txBox="1"/>
              <p:nvPr/>
            </p:nvSpPr>
            <p:spPr>
              <a:xfrm>
                <a:off x="3404142" y="3576200"/>
                <a:ext cx="81555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2277EF-CB48-65B9-E431-A442CD61D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142" y="3576200"/>
                <a:ext cx="815551" cy="618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B77CFA-7ABD-E7E8-8201-814064D66CD2}"/>
                  </a:ext>
                </a:extLst>
              </p:cNvPr>
              <p:cNvSpPr txBox="1"/>
              <p:nvPr/>
            </p:nvSpPr>
            <p:spPr>
              <a:xfrm>
                <a:off x="251309" y="3673108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B77CFA-7ABD-E7E8-8201-814064D66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9" y="3673108"/>
                <a:ext cx="872694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15158C-EC34-E264-6FB7-78CC05DB91B9}"/>
                  </a:ext>
                </a:extLst>
              </p:cNvPr>
              <p:cNvSpPr txBox="1"/>
              <p:nvPr/>
            </p:nvSpPr>
            <p:spPr>
              <a:xfrm>
                <a:off x="3404142" y="4454873"/>
                <a:ext cx="81555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A15158C-EC34-E264-6FB7-78CC05DB9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4142" y="4454873"/>
                <a:ext cx="815551" cy="618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2" name="Google Shape;1092;p15"/>
          <p:cNvSpPr/>
          <p:nvPr/>
        </p:nvSpPr>
        <p:spPr>
          <a:xfrm>
            <a:off x="4671253" y="5742412"/>
            <a:ext cx="1555898" cy="768761"/>
          </a:xfrm>
          <a:prstGeom prst="ellipse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grpSp>
        <p:nvGrpSpPr>
          <p:cNvPr id="1093" name="Google Shape;1093;p15"/>
          <p:cNvGrpSpPr/>
          <p:nvPr/>
        </p:nvGrpSpPr>
        <p:grpSpPr>
          <a:xfrm>
            <a:off x="6386882" y="4656987"/>
            <a:ext cx="932125" cy="917165"/>
            <a:chOff x="4606533" y="2008294"/>
            <a:chExt cx="2025628" cy="2011680"/>
          </a:xfrm>
        </p:grpSpPr>
        <p:grpSp>
          <p:nvGrpSpPr>
            <p:cNvPr id="1094" name="Google Shape;1094;p15"/>
            <p:cNvGrpSpPr/>
            <p:nvPr/>
          </p:nvGrpSpPr>
          <p:grpSpPr>
            <a:xfrm>
              <a:off x="4606533" y="2008294"/>
              <a:ext cx="2022849" cy="2011680"/>
              <a:chOff x="1918278" y="1970030"/>
              <a:chExt cx="2022849" cy="2011680"/>
            </a:xfrm>
          </p:grpSpPr>
          <p:grpSp>
            <p:nvGrpSpPr>
              <p:cNvPr id="1095" name="Google Shape;1095;p15"/>
              <p:cNvGrpSpPr/>
              <p:nvPr/>
            </p:nvGrpSpPr>
            <p:grpSpPr>
              <a:xfrm>
                <a:off x="1929446" y="2063793"/>
                <a:ext cx="737826" cy="408327"/>
                <a:chOff x="396240" y="2866891"/>
                <a:chExt cx="737826" cy="408327"/>
              </a:xfrm>
            </p:grpSpPr>
            <p:grpSp>
              <p:nvGrpSpPr>
                <p:cNvPr id="1096" name="Google Shape;1096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097" name="Google Shape;1097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98" name="Google Shape;1098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099" name="Google Shape;1099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00" name="Google Shape;1100;p15"/>
                <p:cNvSpPr/>
                <p:nvPr/>
              </p:nvSpPr>
              <p:spPr>
                <a:xfrm>
                  <a:off x="717061" y="3049466"/>
                  <a:ext cx="89934" cy="4571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1101" name="Google Shape;1101;p15"/>
              <p:cNvSpPr/>
              <p:nvPr/>
            </p:nvSpPr>
            <p:spPr>
              <a:xfrm>
                <a:off x="1929447" y="1970030"/>
                <a:ext cx="2011680" cy="2011680"/>
              </a:xfrm>
              <a:prstGeom prst="rect">
                <a:avLst/>
              </a:prstGeom>
              <a:noFill/>
              <a:ln w="28575" cap="flat" cmpd="sng">
                <a:solidFill>
                  <a:srgbClr val="0070C0">
                    <a:alpha val="6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grpSp>
            <p:nvGrpSpPr>
              <p:cNvPr id="1102" name="Google Shape;1102;p15"/>
              <p:cNvGrpSpPr/>
              <p:nvPr/>
            </p:nvGrpSpPr>
            <p:grpSpPr>
              <a:xfrm rot="-986112">
                <a:off x="2467900" y="2326474"/>
                <a:ext cx="544236" cy="251519"/>
                <a:chOff x="396240" y="2866891"/>
                <a:chExt cx="737826" cy="408327"/>
              </a:xfrm>
            </p:grpSpPr>
            <p:grpSp>
              <p:nvGrpSpPr>
                <p:cNvPr id="1103" name="Google Shape;1103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04" name="Google Shape;1104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05" name="Google Shape;1105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06" name="Google Shape;1106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07" name="Google Shape;1107;p15"/>
                <p:cNvSpPr/>
                <p:nvPr/>
              </p:nvSpPr>
              <p:spPr>
                <a:xfrm>
                  <a:off x="728576" y="3030691"/>
                  <a:ext cx="73151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08" name="Google Shape;1108;p15"/>
              <p:cNvGrpSpPr/>
              <p:nvPr/>
            </p:nvGrpSpPr>
            <p:grpSpPr>
              <a:xfrm>
                <a:off x="2116064" y="2371349"/>
                <a:ext cx="240685" cy="539369"/>
                <a:chOff x="396240" y="2866891"/>
                <a:chExt cx="737826" cy="408327"/>
              </a:xfrm>
            </p:grpSpPr>
            <p:grpSp>
              <p:nvGrpSpPr>
                <p:cNvPr id="1109" name="Google Shape;1109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10" name="Google Shape;1110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11" name="Google Shape;1111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12" name="Google Shape;1112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13" name="Google Shape;1113;p15"/>
                <p:cNvSpPr/>
                <p:nvPr/>
              </p:nvSpPr>
              <p:spPr>
                <a:xfrm>
                  <a:off x="728577" y="3030690"/>
                  <a:ext cx="73153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14" name="Google Shape;1114;p15"/>
              <p:cNvGrpSpPr/>
              <p:nvPr/>
            </p:nvGrpSpPr>
            <p:grpSpPr>
              <a:xfrm rot="2193922">
                <a:off x="2367434" y="2563796"/>
                <a:ext cx="240685" cy="539369"/>
                <a:chOff x="396240" y="2866891"/>
                <a:chExt cx="737826" cy="408327"/>
              </a:xfrm>
            </p:grpSpPr>
            <p:grpSp>
              <p:nvGrpSpPr>
                <p:cNvPr id="1115" name="Google Shape;1115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16" name="Google Shape;1116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17" name="Google Shape;1117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18" name="Google Shape;1118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19" name="Google Shape;1119;p15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20" name="Google Shape;1120;p15"/>
              <p:cNvGrpSpPr/>
              <p:nvPr/>
            </p:nvGrpSpPr>
            <p:grpSpPr>
              <a:xfrm rot="2193922">
                <a:off x="1988461" y="2956638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1121" name="Google Shape;1121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22" name="Google Shape;1122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23" name="Google Shape;1123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24" name="Google Shape;1124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25" name="Google Shape;1125;p15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26" name="Google Shape;1126;p15"/>
              <p:cNvGrpSpPr/>
              <p:nvPr/>
            </p:nvGrpSpPr>
            <p:grpSpPr>
              <a:xfrm rot="2193922">
                <a:off x="2704493" y="3299187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1127" name="Google Shape;1127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28" name="Google Shape;1128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29" name="Google Shape;1129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30" name="Google Shape;1130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31" name="Google Shape;1131;p15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32" name="Google Shape;1132;p15"/>
              <p:cNvGrpSpPr/>
              <p:nvPr/>
            </p:nvGrpSpPr>
            <p:grpSpPr>
              <a:xfrm rot="2193922">
                <a:off x="3520614" y="3480234"/>
                <a:ext cx="270877" cy="268949"/>
                <a:chOff x="396240" y="2866891"/>
                <a:chExt cx="737826" cy="408327"/>
              </a:xfrm>
            </p:grpSpPr>
            <p:grpSp>
              <p:nvGrpSpPr>
                <p:cNvPr id="1133" name="Google Shape;1133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34" name="Google Shape;1134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35" name="Google Shape;1135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36" name="Google Shape;1136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37" name="Google Shape;1137;p15"/>
                <p:cNvSpPr/>
                <p:nvPr/>
              </p:nvSpPr>
              <p:spPr>
                <a:xfrm rot="10800000" flipH="1">
                  <a:off x="701743" y="3032898"/>
                  <a:ext cx="128917" cy="6941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38" name="Google Shape;1138;p15"/>
              <p:cNvGrpSpPr/>
              <p:nvPr/>
            </p:nvGrpSpPr>
            <p:grpSpPr>
              <a:xfrm>
                <a:off x="3562906" y="2690170"/>
                <a:ext cx="239567" cy="734685"/>
                <a:chOff x="396240" y="2866891"/>
                <a:chExt cx="737826" cy="408327"/>
              </a:xfrm>
            </p:grpSpPr>
            <p:grpSp>
              <p:nvGrpSpPr>
                <p:cNvPr id="1139" name="Google Shape;1139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40" name="Google Shape;1140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41" name="Google Shape;1141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42" name="Google Shape;1142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43" name="Google Shape;1143;p15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44" name="Google Shape;1144;p15"/>
              <p:cNvGrpSpPr/>
              <p:nvPr/>
            </p:nvGrpSpPr>
            <p:grpSpPr>
              <a:xfrm rot="-7334427">
                <a:off x="3165764" y="2872542"/>
                <a:ext cx="239567" cy="734685"/>
                <a:chOff x="396240" y="2866891"/>
                <a:chExt cx="737826" cy="408327"/>
              </a:xfrm>
            </p:grpSpPr>
            <p:grpSp>
              <p:nvGrpSpPr>
                <p:cNvPr id="1145" name="Google Shape;1145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46" name="Google Shape;1146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47" name="Google Shape;1147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48" name="Google Shape;1148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49" name="Google Shape;1149;p15"/>
                <p:cNvSpPr/>
                <p:nvPr/>
              </p:nvSpPr>
              <p:spPr>
                <a:xfrm>
                  <a:off x="685087" y="3047418"/>
                  <a:ext cx="140807" cy="54085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50" name="Google Shape;1150;p15"/>
              <p:cNvGrpSpPr/>
              <p:nvPr/>
            </p:nvGrpSpPr>
            <p:grpSpPr>
              <a:xfrm rot="-986112">
                <a:off x="3085716" y="3342903"/>
                <a:ext cx="544236" cy="251519"/>
                <a:chOff x="396240" y="2866891"/>
                <a:chExt cx="737826" cy="408327"/>
              </a:xfrm>
            </p:grpSpPr>
            <p:grpSp>
              <p:nvGrpSpPr>
                <p:cNvPr id="1151" name="Google Shape;1151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52" name="Google Shape;1152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53" name="Google Shape;1153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54" name="Google Shape;1154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55" name="Google Shape;1155;p15"/>
                <p:cNvSpPr/>
                <p:nvPr/>
              </p:nvSpPr>
              <p:spPr>
                <a:xfrm>
                  <a:off x="717775" y="3032424"/>
                  <a:ext cx="91250" cy="5937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56" name="Google Shape;1156;p15"/>
              <p:cNvGrpSpPr/>
              <p:nvPr/>
            </p:nvGrpSpPr>
            <p:grpSpPr>
              <a:xfrm rot="2193922">
                <a:off x="2323279" y="3069538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1157" name="Google Shape;1157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58" name="Google Shape;1158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59" name="Google Shape;1159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60" name="Google Shape;1160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61" name="Google Shape;1161;p15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1162" name="Google Shape;1162;p15"/>
              <p:cNvGrpSpPr/>
              <p:nvPr/>
            </p:nvGrpSpPr>
            <p:grpSpPr>
              <a:xfrm rot="2193922">
                <a:off x="1997897" y="3339934"/>
                <a:ext cx="613209" cy="387157"/>
                <a:chOff x="396240" y="2866891"/>
                <a:chExt cx="737826" cy="408327"/>
              </a:xfrm>
            </p:grpSpPr>
            <p:grpSp>
              <p:nvGrpSpPr>
                <p:cNvPr id="1163" name="Google Shape;1163;p15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1164" name="Google Shape;1164;p15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65" name="Google Shape;1165;p15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1166" name="Google Shape;1166;p15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1167" name="Google Shape;1167;p15"/>
                <p:cNvSpPr/>
                <p:nvPr/>
              </p:nvSpPr>
              <p:spPr>
                <a:xfrm>
                  <a:off x="727056" y="3041062"/>
                  <a:ext cx="82444" cy="4821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</p:grpSp>
        <p:grpSp>
          <p:nvGrpSpPr>
            <p:cNvPr id="1168" name="Google Shape;1168;p15"/>
            <p:cNvGrpSpPr/>
            <p:nvPr/>
          </p:nvGrpSpPr>
          <p:grpSpPr>
            <a:xfrm>
              <a:off x="4620481" y="2008294"/>
              <a:ext cx="2011680" cy="2011680"/>
              <a:chOff x="1932226" y="1970030"/>
              <a:chExt cx="2011680" cy="2011680"/>
            </a:xfrm>
          </p:grpSpPr>
          <p:grpSp>
            <p:nvGrpSpPr>
              <p:cNvPr id="1169" name="Google Shape;1169;p15"/>
              <p:cNvGrpSpPr/>
              <p:nvPr/>
            </p:nvGrpSpPr>
            <p:grpSpPr>
              <a:xfrm>
                <a:off x="2107916" y="2232651"/>
                <a:ext cx="1611349" cy="1415811"/>
                <a:chOff x="2107916" y="2232651"/>
                <a:chExt cx="1611349" cy="1415811"/>
              </a:xfrm>
            </p:grpSpPr>
            <p:sp>
              <p:nvSpPr>
                <p:cNvPr id="1170" name="Google Shape;1170;p15"/>
                <p:cNvSpPr/>
                <p:nvPr/>
              </p:nvSpPr>
              <p:spPr>
                <a:xfrm>
                  <a:off x="2259010" y="2232651"/>
                  <a:ext cx="73152" cy="73152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71" name="Google Shape;1171;p15"/>
                <p:cNvSpPr/>
                <p:nvPr/>
              </p:nvSpPr>
              <p:spPr>
                <a:xfrm>
                  <a:off x="2702781" y="2415525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72" name="Google Shape;1172;p15"/>
                <p:cNvSpPr/>
                <p:nvPr/>
              </p:nvSpPr>
              <p:spPr>
                <a:xfrm>
                  <a:off x="2199830" y="2599453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73" name="Google Shape;1173;p15"/>
                <p:cNvSpPr/>
                <p:nvPr/>
              </p:nvSpPr>
              <p:spPr>
                <a:xfrm>
                  <a:off x="2454181" y="2798544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74" name="Google Shape;1174;p15"/>
                <p:cNvSpPr/>
                <p:nvPr/>
              </p:nvSpPr>
              <p:spPr>
                <a:xfrm>
                  <a:off x="2107916" y="3086288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75" name="Google Shape;1175;p15"/>
                <p:cNvSpPr/>
                <p:nvPr/>
              </p:nvSpPr>
              <p:spPr>
                <a:xfrm>
                  <a:off x="2442609" y="3196736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76" name="Google Shape;1176;p15"/>
                <p:cNvSpPr/>
                <p:nvPr/>
              </p:nvSpPr>
              <p:spPr>
                <a:xfrm>
                  <a:off x="2273675" y="3490809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77" name="Google Shape;1177;p15"/>
                <p:cNvSpPr/>
                <p:nvPr/>
              </p:nvSpPr>
              <p:spPr>
                <a:xfrm>
                  <a:off x="2823015" y="3426658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78" name="Google Shape;1178;p15"/>
                <p:cNvSpPr/>
                <p:nvPr/>
              </p:nvSpPr>
              <p:spPr>
                <a:xfrm>
                  <a:off x="3255828" y="3206145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79" name="Google Shape;1179;p15"/>
                <p:cNvSpPr/>
                <p:nvPr/>
              </p:nvSpPr>
              <p:spPr>
                <a:xfrm>
                  <a:off x="3315385" y="342900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80" name="Google Shape;1180;p15"/>
                <p:cNvSpPr/>
                <p:nvPr/>
              </p:nvSpPr>
              <p:spPr>
                <a:xfrm>
                  <a:off x="3620186" y="357531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81" name="Google Shape;1181;p15"/>
                <p:cNvSpPr/>
                <p:nvPr/>
              </p:nvSpPr>
              <p:spPr>
                <a:xfrm>
                  <a:off x="3646113" y="3010675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1182" name="Google Shape;1182;p15"/>
              <p:cNvSpPr/>
              <p:nvPr/>
            </p:nvSpPr>
            <p:spPr>
              <a:xfrm>
                <a:off x="1932226" y="1970030"/>
                <a:ext cx="2011680" cy="2011680"/>
              </a:xfrm>
              <a:prstGeom prst="rect">
                <a:avLst/>
              </a:prstGeom>
              <a:noFill/>
              <a:ln w="28575" cap="flat" cmpd="sng">
                <a:solidFill>
                  <a:srgbClr val="0070C0">
                    <a:alpha val="6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sp>
        <p:nvSpPr>
          <p:cNvPr id="1183" name="Google Shape;1183;p15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/>
              <a:t>From Autoencoders to VAE</a:t>
            </a:r>
            <a:endParaRPr/>
          </a:p>
        </p:txBody>
      </p:sp>
      <p:sp>
        <p:nvSpPr>
          <p:cNvPr id="1184" name="Google Shape;1184;p15"/>
          <p:cNvSpPr txBox="1">
            <a:spLocks noGrp="1"/>
          </p:cNvSpPr>
          <p:nvPr>
            <p:ph type="sldNum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cxnSp>
        <p:nvCxnSpPr>
          <p:cNvPr id="1185" name="Google Shape;1185;p15"/>
          <p:cNvCxnSpPr>
            <a:cxnSpLocks/>
            <a:stCxn id="1186" idx="6"/>
          </p:cNvCxnSpPr>
          <p:nvPr/>
        </p:nvCxnSpPr>
        <p:spPr>
          <a:xfrm>
            <a:off x="6127793" y="1969452"/>
            <a:ext cx="1462800" cy="8400"/>
          </a:xfrm>
          <a:prstGeom prst="straightConnector1">
            <a:avLst/>
          </a:prstGeom>
          <a:noFill/>
          <a:ln w="44450" cap="flat" cmpd="sng">
            <a:solidFill>
              <a:srgbClr val="00B0F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188" name="Google Shape;1188;p15"/>
          <p:cNvSpPr txBox="1"/>
          <p:nvPr/>
        </p:nvSpPr>
        <p:spPr>
          <a:xfrm>
            <a:off x="6421932" y="1356392"/>
            <a:ext cx="735732" cy="584775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cxnSp>
        <p:nvCxnSpPr>
          <p:cNvPr id="1190" name="Google Shape;1190;p15"/>
          <p:cNvCxnSpPr>
            <a:cxnSpLocks/>
          </p:cNvCxnSpPr>
          <p:nvPr/>
        </p:nvCxnSpPr>
        <p:spPr>
          <a:xfrm>
            <a:off x="9156095" y="1977777"/>
            <a:ext cx="570900" cy="0"/>
          </a:xfrm>
          <a:prstGeom prst="straightConnector1">
            <a:avLst/>
          </a:prstGeom>
          <a:noFill/>
          <a:ln w="44450" cap="flat" cmpd="sng">
            <a:solidFill>
              <a:srgbClr val="00B0F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191" name="Google Shape;1191;p15"/>
          <p:cNvSpPr txBox="1"/>
          <p:nvPr/>
        </p:nvSpPr>
        <p:spPr>
          <a:xfrm>
            <a:off x="9394418" y="1293011"/>
            <a:ext cx="962774" cy="58477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grpSp>
        <p:nvGrpSpPr>
          <p:cNvPr id="1195" name="Google Shape;1195;p15"/>
          <p:cNvGrpSpPr/>
          <p:nvPr/>
        </p:nvGrpSpPr>
        <p:grpSpPr>
          <a:xfrm>
            <a:off x="6356530" y="2115086"/>
            <a:ext cx="914400" cy="914400"/>
            <a:chOff x="6280215" y="2212461"/>
            <a:chExt cx="914400" cy="914400"/>
          </a:xfrm>
        </p:grpSpPr>
        <p:grpSp>
          <p:nvGrpSpPr>
            <p:cNvPr id="1196" name="Google Shape;1196;p15"/>
            <p:cNvGrpSpPr/>
            <p:nvPr/>
          </p:nvGrpSpPr>
          <p:grpSpPr>
            <a:xfrm>
              <a:off x="6354036" y="2269030"/>
              <a:ext cx="771129" cy="776681"/>
              <a:chOff x="5099247" y="-891180"/>
              <a:chExt cx="914400" cy="914400"/>
            </a:xfrm>
          </p:grpSpPr>
          <p:sp>
            <p:nvSpPr>
              <p:cNvPr id="1197" name="Google Shape;1197;p15"/>
              <p:cNvSpPr/>
              <p:nvPr/>
            </p:nvSpPr>
            <p:spPr>
              <a:xfrm>
                <a:off x="5099247" y="-891180"/>
                <a:ext cx="914400" cy="914400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98" name="Google Shape;1198;p15"/>
              <p:cNvSpPr/>
              <p:nvPr/>
            </p:nvSpPr>
            <p:spPr>
              <a:xfrm>
                <a:off x="5259579" y="-725151"/>
                <a:ext cx="594360" cy="594360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199" name="Google Shape;1199;p15"/>
              <p:cNvSpPr/>
              <p:nvPr/>
            </p:nvSpPr>
            <p:spPr>
              <a:xfrm>
                <a:off x="5320918" y="-665715"/>
                <a:ext cx="475488" cy="475488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1200" name="Google Shape;1200;p15"/>
              <p:cNvSpPr/>
              <p:nvPr/>
            </p:nvSpPr>
            <p:spPr>
              <a:xfrm>
                <a:off x="5407316" y="-576763"/>
                <a:ext cx="297180" cy="297180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1201" name="Google Shape;1201;p15"/>
            <p:cNvSpPr/>
            <p:nvPr/>
          </p:nvSpPr>
          <p:spPr>
            <a:xfrm>
              <a:off x="6280215" y="2212461"/>
              <a:ext cx="914400" cy="914400"/>
            </a:xfrm>
            <a:prstGeom prst="rect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1186" name="Google Shape;1186;p15"/>
          <p:cNvSpPr/>
          <p:nvPr/>
        </p:nvSpPr>
        <p:spPr>
          <a:xfrm>
            <a:off x="4495498" y="1464812"/>
            <a:ext cx="1632295" cy="1009279"/>
          </a:xfrm>
          <a:prstGeom prst="ellipse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02" name="Google Shape;1202;p15"/>
          <p:cNvSpPr txBox="1"/>
          <p:nvPr/>
        </p:nvSpPr>
        <p:spPr>
          <a:xfrm>
            <a:off x="4636235" y="848829"/>
            <a:ext cx="1440001" cy="58477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03" name="Google Shape;1203;p15"/>
          <p:cNvSpPr/>
          <p:nvPr/>
        </p:nvSpPr>
        <p:spPr>
          <a:xfrm>
            <a:off x="6855514" y="243957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209" name="Google Shape;1209;p15"/>
          <p:cNvCxnSpPr>
            <a:cxnSpLocks/>
          </p:cNvCxnSpPr>
          <p:nvPr/>
        </p:nvCxnSpPr>
        <p:spPr>
          <a:xfrm rot="10800000" flipH="1">
            <a:off x="9204167" y="4224017"/>
            <a:ext cx="902700" cy="4200"/>
          </a:xfrm>
          <a:prstGeom prst="straightConnector1">
            <a:avLst/>
          </a:prstGeom>
          <a:noFill/>
          <a:ln w="44450" cap="flat" cmpd="sng">
            <a:solidFill>
              <a:srgbClr val="0070C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215" name="Google Shape;1215;p15"/>
          <p:cNvSpPr/>
          <p:nvPr/>
        </p:nvSpPr>
        <p:spPr>
          <a:xfrm>
            <a:off x="5220602" y="4792998"/>
            <a:ext cx="457200" cy="457200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06" name="Google Shape;1206;p15"/>
          <p:cNvSpPr/>
          <p:nvPr/>
        </p:nvSpPr>
        <p:spPr>
          <a:xfrm>
            <a:off x="5222493" y="3995401"/>
            <a:ext cx="457200" cy="457200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cxnSp>
        <p:nvCxnSpPr>
          <p:cNvPr id="1216" name="Google Shape;1216;p15"/>
          <p:cNvCxnSpPr>
            <a:cxnSpLocks/>
            <a:stCxn id="1206" idx="3"/>
          </p:cNvCxnSpPr>
          <p:nvPr/>
        </p:nvCxnSpPr>
        <p:spPr>
          <a:xfrm>
            <a:off x="5679693" y="4224001"/>
            <a:ext cx="1695300" cy="4200"/>
          </a:xfrm>
          <a:prstGeom prst="straightConnector1">
            <a:avLst/>
          </a:prstGeom>
          <a:noFill/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24" name="Google Shape;1224;p15"/>
          <p:cNvCxnSpPr>
            <a:stCxn id="1092" idx="0"/>
            <a:endCxn id="1215" idx="2"/>
          </p:cNvCxnSpPr>
          <p:nvPr/>
        </p:nvCxnSpPr>
        <p:spPr>
          <a:xfrm rot="10800000">
            <a:off x="5449202" y="5250112"/>
            <a:ext cx="0" cy="492300"/>
          </a:xfrm>
          <a:prstGeom prst="straightConnector1">
            <a:avLst/>
          </a:prstGeom>
          <a:noFill/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25" name="Google Shape;1225;p15"/>
          <p:cNvCxnSpPr>
            <a:stCxn id="1215" idx="0"/>
            <a:endCxn id="1206" idx="2"/>
          </p:cNvCxnSpPr>
          <p:nvPr/>
        </p:nvCxnSpPr>
        <p:spPr>
          <a:xfrm rot="10800000" flipH="1">
            <a:off x="5449202" y="4452498"/>
            <a:ext cx="1800" cy="340500"/>
          </a:xfrm>
          <a:prstGeom prst="straightConnector1">
            <a:avLst/>
          </a:prstGeom>
          <a:noFill/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226" name="Google Shape;1226;p15"/>
          <p:cNvSpPr txBox="1"/>
          <p:nvPr/>
        </p:nvSpPr>
        <p:spPr>
          <a:xfrm>
            <a:off x="244889" y="963056"/>
            <a:ext cx="14975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360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ym typeface="Candara"/>
              </a:rPr>
              <a:t>Want:</a:t>
            </a:r>
            <a:endParaRPr dirty="0"/>
          </a:p>
        </p:txBody>
      </p:sp>
      <p:sp>
        <p:nvSpPr>
          <p:cNvPr id="1227" name="Google Shape;1227;p15"/>
          <p:cNvSpPr txBox="1"/>
          <p:nvPr/>
        </p:nvSpPr>
        <p:spPr>
          <a:xfrm>
            <a:off x="70551" y="2652658"/>
            <a:ext cx="33465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360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sym typeface="Candara"/>
              </a:rPr>
              <a:t>Autoencoder:</a:t>
            </a:r>
            <a:endParaRPr dirty="0"/>
          </a:p>
        </p:txBody>
      </p:sp>
      <p:sp>
        <p:nvSpPr>
          <p:cNvPr id="1228" name="Google Shape;1228;p15"/>
          <p:cNvSpPr/>
          <p:nvPr/>
        </p:nvSpPr>
        <p:spPr>
          <a:xfrm>
            <a:off x="6983638" y="4792998"/>
            <a:ext cx="137160" cy="13716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229" name="Google Shape;1229;p15"/>
          <p:cNvCxnSpPr>
            <a:cxnSpLocks/>
          </p:cNvCxnSpPr>
          <p:nvPr/>
        </p:nvCxnSpPr>
        <p:spPr>
          <a:xfrm flipV="1">
            <a:off x="890124" y="4835249"/>
            <a:ext cx="9190842" cy="1811576"/>
          </a:xfrm>
          <a:prstGeom prst="bentConnector3">
            <a:avLst>
              <a:gd name="adj1" fmla="val 87723"/>
            </a:avLst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30" name="Google Shape;1230;p15"/>
          <p:cNvCxnSpPr/>
          <p:nvPr/>
        </p:nvCxnSpPr>
        <p:spPr>
          <a:xfrm>
            <a:off x="890124" y="4273469"/>
            <a:ext cx="0" cy="2373356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231" name="Google Shape;1231;p15"/>
          <p:cNvSpPr txBox="1"/>
          <p:nvPr/>
        </p:nvSpPr>
        <p:spPr>
          <a:xfrm>
            <a:off x="5499093" y="5228547"/>
            <a:ext cx="735732" cy="600805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34" name="Google Shape;1234;p15"/>
          <p:cNvSpPr/>
          <p:nvPr/>
        </p:nvSpPr>
        <p:spPr>
          <a:xfrm>
            <a:off x="11037126" y="5363741"/>
            <a:ext cx="822729" cy="1072673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/>
            </a:stretch>
          </a:blip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35" name="Google Shape;1235;p15"/>
          <p:cNvSpPr txBox="1"/>
          <p:nvPr/>
        </p:nvSpPr>
        <p:spPr>
          <a:xfrm>
            <a:off x="9535936" y="5465371"/>
            <a:ext cx="1090060" cy="461665"/>
          </a:xfrm>
          <a:prstGeom prst="rect">
            <a:avLst/>
          </a:prstGeom>
          <a:blipFill rotWithShape="1">
            <a:blip r:embed="rId18">
              <a:alphaModFix/>
            </a:blip>
            <a:stretch>
              <a:fillRect l="-1115" r="-10054" b="-186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cxnSp>
        <p:nvCxnSpPr>
          <p:cNvPr id="1237" name="Google Shape;1237;p15"/>
          <p:cNvCxnSpPr>
            <a:stCxn id="1235" idx="3"/>
          </p:cNvCxnSpPr>
          <p:nvPr/>
        </p:nvCxnSpPr>
        <p:spPr>
          <a:xfrm>
            <a:off x="10625996" y="5696204"/>
            <a:ext cx="411000" cy="0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38" name="Google Shape;1238;p15"/>
          <p:cNvCxnSpPr>
            <a:cxnSpLocks/>
            <a:stCxn id="1239" idx="0"/>
          </p:cNvCxnSpPr>
          <p:nvPr/>
        </p:nvCxnSpPr>
        <p:spPr>
          <a:xfrm rot="10800000" flipH="1">
            <a:off x="11441869" y="3512256"/>
            <a:ext cx="10500" cy="684300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40" name="Google Shape;1240;p15"/>
          <p:cNvCxnSpPr>
            <a:cxnSpLocks/>
            <a:endCxn id="1239" idx="1"/>
          </p:cNvCxnSpPr>
          <p:nvPr/>
        </p:nvCxnSpPr>
        <p:spPr>
          <a:xfrm>
            <a:off x="10757934" y="4419697"/>
            <a:ext cx="455400" cy="5400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239" name="Google Shape;1239;p15"/>
          <p:cNvSpPr/>
          <p:nvPr/>
        </p:nvSpPr>
        <p:spPr>
          <a:xfrm>
            <a:off x="11213269" y="4196556"/>
            <a:ext cx="457200" cy="457200"/>
          </a:xfrm>
          <a:prstGeom prst="rect">
            <a:avLst/>
          </a:prstGeom>
          <a:blipFill rotWithShape="1">
            <a:blip r:embed="rId19">
              <a:alphaModFix/>
            </a:blip>
            <a:stretch>
              <a:fillRect/>
            </a:stretch>
          </a:blipFill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cxnSp>
        <p:nvCxnSpPr>
          <p:cNvPr id="1241" name="Google Shape;1241;p15"/>
          <p:cNvCxnSpPr>
            <a:stCxn id="1234" idx="0"/>
            <a:endCxn id="1239" idx="2"/>
          </p:cNvCxnSpPr>
          <p:nvPr/>
        </p:nvCxnSpPr>
        <p:spPr>
          <a:xfrm rot="10800000">
            <a:off x="11441891" y="4653641"/>
            <a:ext cx="6600" cy="710100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42" name="Google Shape;1242;p15"/>
          <p:cNvCxnSpPr/>
          <p:nvPr/>
        </p:nvCxnSpPr>
        <p:spPr>
          <a:xfrm>
            <a:off x="10625996" y="6162929"/>
            <a:ext cx="411130" cy="0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BB99231-54E4-D348-FE66-DFD6E29661DA}"/>
                  </a:ext>
                </a:extLst>
              </p14:cNvPr>
              <p14:cNvContentPartPr/>
              <p14:nvPr/>
            </p14:nvContentPartPr>
            <p14:xfrm>
              <a:off x="1190880" y="3445920"/>
              <a:ext cx="6125040" cy="31251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BB99231-54E4-D348-FE66-DFD6E29661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181520" y="3436560"/>
                <a:ext cx="6143400" cy="314388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Google Shape;789;p13">
            <a:extLst>
              <a:ext uri="{FF2B5EF4-FFF2-40B4-BE49-F238E27FC236}">
                <a16:creationId xmlns:a16="http://schemas.microsoft.com/office/drawing/2014/main" id="{BC805FE1-E7AE-99FA-F898-91B37DE75183}"/>
              </a:ext>
            </a:extLst>
          </p:cNvPr>
          <p:cNvSpPr/>
          <p:nvPr/>
        </p:nvSpPr>
        <p:spPr>
          <a:xfrm>
            <a:off x="7590609" y="1575346"/>
            <a:ext cx="1565486" cy="804861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B0F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3A4D69-BA6D-7099-0C91-CC745E3D0E85}"/>
                  </a:ext>
                </a:extLst>
              </p:cNvPr>
              <p:cNvSpPr txBox="1"/>
              <p:nvPr/>
            </p:nvSpPr>
            <p:spPr>
              <a:xfrm>
                <a:off x="7495239" y="927931"/>
                <a:ext cx="1854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3A4D69-BA6D-7099-0C91-CC745E3D0E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239" y="927931"/>
                <a:ext cx="1854739" cy="58477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CEDDDB-4DCE-698C-6533-ADA691777994}"/>
                  </a:ext>
                </a:extLst>
              </p:cNvPr>
              <p:cNvSpPr txBox="1"/>
              <p:nvPr/>
            </p:nvSpPr>
            <p:spPr>
              <a:xfrm>
                <a:off x="7468079" y="1648779"/>
                <a:ext cx="14496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6CEDDDB-4DCE-698C-6533-ADA6917779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079" y="1648779"/>
                <a:ext cx="1449693" cy="58477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47E4D0-5BBF-45D9-D839-9850FF582EDD}"/>
                  </a:ext>
                </a:extLst>
              </p:cNvPr>
              <p:cNvSpPr txBox="1"/>
              <p:nvPr/>
            </p:nvSpPr>
            <p:spPr>
              <a:xfrm>
                <a:off x="8681675" y="1829091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47E4D0-5BBF-45D9-D839-9850FF582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675" y="1829091"/>
                <a:ext cx="565266" cy="58477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55DE51-1978-FF55-4E9E-3193DA08F369}"/>
                  </a:ext>
                </a:extLst>
              </p:cNvPr>
              <p:cNvSpPr txBox="1"/>
              <p:nvPr/>
            </p:nvSpPr>
            <p:spPr>
              <a:xfrm>
                <a:off x="10660385" y="2900294"/>
                <a:ext cx="14890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55DE51-1978-FF55-4E9E-3193DA08F3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0385" y="2900294"/>
                <a:ext cx="1489062" cy="58477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12FCEA-B06E-8CEB-5465-CF74D54ADE4B}"/>
                  </a:ext>
                </a:extLst>
              </p:cNvPr>
              <p:cNvSpPr txBox="1"/>
              <p:nvPr/>
            </p:nvSpPr>
            <p:spPr>
              <a:xfrm>
                <a:off x="6567084" y="3601486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12FCEA-B06E-8CEB-5465-CF74D54ADE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084" y="3601486"/>
                <a:ext cx="872694" cy="618246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>
            <a:extLst>
              <a:ext uri="{FF2B5EF4-FFF2-40B4-BE49-F238E27FC236}">
                <a16:creationId xmlns:a16="http://schemas.microsoft.com/office/drawing/2014/main" id="{4100256C-F077-4155-9EE7-BCD080509D57}"/>
              </a:ext>
            </a:extLst>
          </p:cNvPr>
          <p:cNvSpPr/>
          <p:nvPr/>
        </p:nvSpPr>
        <p:spPr>
          <a:xfrm>
            <a:off x="2822400" y="2900880"/>
            <a:ext cx="2560320" cy="731520"/>
          </a:xfrm>
          <a:prstGeom prst="rect">
            <a:avLst/>
          </a:prstGeom>
          <a:noFill/>
          <a:ln w="19051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DE2866-E5FB-EE80-D35A-A8BBF1EAE4A3}"/>
                  </a:ext>
                </a:extLst>
              </p:cNvPr>
              <p:cNvSpPr txBox="1"/>
              <p:nvPr/>
            </p:nvSpPr>
            <p:spPr>
              <a:xfrm>
                <a:off x="8978556" y="5914457"/>
                <a:ext cx="1748299" cy="449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sSup>
                            <m:sSupPr>
                              <m:ctrlPr>
                                <a:rPr lang="en-US" sz="20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05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2DE2866-E5FB-EE80-D35A-A8BBF1EAE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556" y="5914457"/>
                <a:ext cx="1748299" cy="449547"/>
              </a:xfrm>
              <a:prstGeom prst="rect">
                <a:avLst/>
              </a:prstGeom>
              <a:blipFill>
                <a:blip r:embed="rId27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0A7306-8844-3616-86F7-92EF04AAE98C}"/>
                  </a:ext>
                </a:extLst>
              </p:cNvPr>
              <p:cNvSpPr txBox="1"/>
              <p:nvPr/>
            </p:nvSpPr>
            <p:spPr>
              <a:xfrm>
                <a:off x="10070809" y="4096316"/>
                <a:ext cx="7066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0A7306-8844-3616-86F7-92EF04AAE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0809" y="4096316"/>
                <a:ext cx="706668" cy="58477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Google Shape;811;p13">
            <a:extLst>
              <a:ext uri="{FF2B5EF4-FFF2-40B4-BE49-F238E27FC236}">
                <a16:creationId xmlns:a16="http://schemas.microsoft.com/office/drawing/2014/main" id="{9C3F02A6-FE97-F615-D8C2-E853E1794259}"/>
              </a:ext>
            </a:extLst>
          </p:cNvPr>
          <p:cNvSpPr/>
          <p:nvPr/>
        </p:nvSpPr>
        <p:spPr>
          <a:xfrm>
            <a:off x="7374953" y="3789929"/>
            <a:ext cx="1829214" cy="876575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091C7B-F22C-D616-7AA7-72EDFC1E75C9}"/>
                  </a:ext>
                </a:extLst>
              </p:cNvPr>
              <p:cNvSpPr txBox="1"/>
              <p:nvPr/>
            </p:nvSpPr>
            <p:spPr>
              <a:xfrm>
                <a:off x="8739905" y="4141955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F091C7B-F22C-D616-7AA7-72EDFC1E7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905" y="4141955"/>
                <a:ext cx="565266" cy="58477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CD9A2A-D805-FEBF-2749-99C38D498A12}"/>
                  </a:ext>
                </a:extLst>
              </p:cNvPr>
              <p:cNvSpPr txBox="1"/>
              <p:nvPr/>
            </p:nvSpPr>
            <p:spPr>
              <a:xfrm>
                <a:off x="7447578" y="3826179"/>
                <a:ext cx="1449693" cy="6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9CD9A2A-D805-FEBF-2749-99C38D498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578" y="3826179"/>
                <a:ext cx="1449693" cy="657744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9B6A7A7-2865-18E9-682E-FE37617EDFC5}"/>
                  </a:ext>
                </a:extLst>
              </p:cNvPr>
              <p:cNvSpPr txBox="1"/>
              <p:nvPr/>
            </p:nvSpPr>
            <p:spPr>
              <a:xfrm>
                <a:off x="9305171" y="3536805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9B6A7A7-2865-18E9-682E-FE37617ED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171" y="3536805"/>
                <a:ext cx="872694" cy="61824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6E97FD-D111-8508-73CC-A6674CE9EA50}"/>
                  </a:ext>
                </a:extLst>
              </p:cNvPr>
              <p:cNvSpPr txBox="1"/>
              <p:nvPr/>
            </p:nvSpPr>
            <p:spPr>
              <a:xfrm>
                <a:off x="7425116" y="3109445"/>
                <a:ext cx="1854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56E97FD-D111-8508-73CC-A6674CE9E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116" y="3109445"/>
                <a:ext cx="1854739" cy="58477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FA5973F-62BB-E6FA-53B6-802ABDBEFC6C}"/>
                  </a:ext>
                </a:extLst>
              </p14:cNvPr>
              <p14:cNvContentPartPr/>
              <p14:nvPr/>
            </p14:nvContentPartPr>
            <p14:xfrm>
              <a:off x="2894760" y="2837160"/>
              <a:ext cx="2490120" cy="833040"/>
            </p14:xfrm>
          </p:contentPart>
        </mc:Choice>
        <mc:Fallback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FA5973F-62BB-E6FA-53B6-802ABDBEFC6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85400" y="2827800"/>
                <a:ext cx="2508840" cy="8517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6"/>
          <p:cNvSpPr txBox="1"/>
          <p:nvPr/>
        </p:nvSpPr>
        <p:spPr>
          <a:xfrm>
            <a:off x="151106" y="179127"/>
            <a:ext cx="9293912" cy="77284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032" t="-118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49" name="Google Shape;1249;p16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/>
              <a:t>VAE Objective</a:t>
            </a:r>
            <a:endParaRPr/>
          </a:p>
        </p:txBody>
      </p:sp>
      <p:sp>
        <p:nvSpPr>
          <p:cNvPr id="1250" name="Google Shape;1250;p16"/>
          <p:cNvSpPr txBox="1">
            <a:spLocks noGrp="1"/>
          </p:cNvSpPr>
          <p:nvPr>
            <p:ph type="sldNum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253" name="Google Shape;1253;p16"/>
          <p:cNvSpPr txBox="1"/>
          <p:nvPr/>
        </p:nvSpPr>
        <p:spPr>
          <a:xfrm>
            <a:off x="7268550" y="4633737"/>
            <a:ext cx="4776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Evidence Lower bound (ELBO)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254" name="Google Shape;1254;p16"/>
          <p:cNvCxnSpPr/>
          <p:nvPr/>
        </p:nvCxnSpPr>
        <p:spPr>
          <a:xfrm>
            <a:off x="1629862" y="4262223"/>
            <a:ext cx="5575635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55" name="Google Shape;1255;p16"/>
          <p:cNvSpPr txBox="1"/>
          <p:nvPr/>
        </p:nvSpPr>
        <p:spPr>
          <a:xfrm>
            <a:off x="7761875" y="1209555"/>
            <a:ext cx="2107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Multiply by 1</a:t>
            </a:r>
            <a:endParaRPr sz="2400" b="0">
              <a:solidFill>
                <a:srgbClr val="7030A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256" name="Google Shape;1256;p16"/>
          <p:cNvCxnSpPr>
            <a:stCxn id="1255" idx="1"/>
          </p:cNvCxnSpPr>
          <p:nvPr/>
        </p:nvCxnSpPr>
        <p:spPr>
          <a:xfrm flipH="1">
            <a:off x="5679275" y="1471165"/>
            <a:ext cx="2082600" cy="605700"/>
          </a:xfrm>
          <a:prstGeom prst="bentConnector3">
            <a:avLst>
              <a:gd name="adj1" fmla="val 100081"/>
            </a:avLst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8788635-B601-48CF-D2BE-3AEC88C9862E}"/>
                  </a:ext>
                </a:extLst>
              </p14:cNvPr>
              <p14:cNvContentPartPr/>
              <p14:nvPr/>
            </p14:nvContentPartPr>
            <p14:xfrm>
              <a:off x="696600" y="107640"/>
              <a:ext cx="11294640" cy="40021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8788635-B601-48CF-D2BE-3AEC88C9862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7240" y="98280"/>
                <a:ext cx="11313360" cy="402084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6BD4F8C5-7623-B3DA-0A15-958E9804779F}"/>
              </a:ext>
            </a:extLst>
          </p:cNvPr>
          <p:cNvSpPr/>
          <p:nvPr/>
        </p:nvSpPr>
        <p:spPr>
          <a:xfrm>
            <a:off x="228600" y="4216158"/>
            <a:ext cx="11876314" cy="258741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A8D0006-64D5-BD52-2786-C658700B4380}"/>
                  </a:ext>
                </a:extLst>
              </p14:cNvPr>
              <p14:cNvContentPartPr/>
              <p14:nvPr/>
            </p14:nvContentPartPr>
            <p14:xfrm>
              <a:off x="288000" y="163440"/>
              <a:ext cx="8530560" cy="3821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A8D0006-64D5-BD52-2786-C658700B438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8640" y="154080"/>
                <a:ext cx="8549280" cy="38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49B0275-6CDD-010E-DB31-1D6ED45CAA0C}"/>
                  </a:ext>
                </a:extLst>
              </p14:cNvPr>
              <p14:cNvContentPartPr/>
              <p14:nvPr/>
            </p14:nvContentPartPr>
            <p14:xfrm>
              <a:off x="2331000" y="2410200"/>
              <a:ext cx="3951000" cy="984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49B0275-6CDD-010E-DB31-1D6ED45CAA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21640" y="2400840"/>
                <a:ext cx="3969720" cy="1003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>
          <a:extLst>
            <a:ext uri="{FF2B5EF4-FFF2-40B4-BE49-F238E27FC236}">
              <a16:creationId xmlns:a16="http://schemas.microsoft.com/office/drawing/2014/main" id="{23CCAD05-966A-C690-E087-85767B81C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16">
            <a:extLst>
              <a:ext uri="{FF2B5EF4-FFF2-40B4-BE49-F238E27FC236}">
                <a16:creationId xmlns:a16="http://schemas.microsoft.com/office/drawing/2014/main" id="{6AC2EF07-8040-16A0-D9AD-88EC583D8332}"/>
              </a:ext>
            </a:extLst>
          </p:cNvPr>
          <p:cNvSpPr txBox="1"/>
          <p:nvPr/>
        </p:nvSpPr>
        <p:spPr>
          <a:xfrm>
            <a:off x="151106" y="179127"/>
            <a:ext cx="9293912" cy="772846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2032" t="-1182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49" name="Google Shape;1249;p16">
            <a:extLst>
              <a:ext uri="{FF2B5EF4-FFF2-40B4-BE49-F238E27FC236}">
                <a16:creationId xmlns:a16="http://schemas.microsoft.com/office/drawing/2014/main" id="{0D69A64A-C5AA-B1A0-F43D-93191E6A87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/>
              <a:t>VAE Objective</a:t>
            </a:r>
            <a:endParaRPr/>
          </a:p>
        </p:txBody>
      </p:sp>
      <p:sp>
        <p:nvSpPr>
          <p:cNvPr id="1250" name="Google Shape;1250;p16">
            <a:extLst>
              <a:ext uri="{FF2B5EF4-FFF2-40B4-BE49-F238E27FC236}">
                <a16:creationId xmlns:a16="http://schemas.microsoft.com/office/drawing/2014/main" id="{145679EA-E789-811C-764F-F25155A3C42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251" name="Google Shape;1251;p16">
            <a:extLst>
              <a:ext uri="{FF2B5EF4-FFF2-40B4-BE49-F238E27FC236}">
                <a16:creationId xmlns:a16="http://schemas.microsoft.com/office/drawing/2014/main" id="{A0AF2A14-AEBF-506B-4DD7-E3C59D5293F1}"/>
              </a:ext>
            </a:extLst>
          </p:cNvPr>
          <p:cNvSpPr txBox="1"/>
          <p:nvPr/>
        </p:nvSpPr>
        <p:spPr>
          <a:xfrm>
            <a:off x="7761874" y="2076753"/>
            <a:ext cx="4214341" cy="2000548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l="-2733" t="-2718" b="-2718"/>
            </a:stretch>
          </a:blipFill>
          <a:ln w="190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cxnSp>
        <p:nvCxnSpPr>
          <p:cNvPr id="1252" name="Google Shape;1252;p16">
            <a:extLst>
              <a:ext uri="{FF2B5EF4-FFF2-40B4-BE49-F238E27FC236}">
                <a16:creationId xmlns:a16="http://schemas.microsoft.com/office/drawing/2014/main" id="{E3AAF42F-6E00-B198-3C17-7CA98770DD4C}"/>
              </a:ext>
            </a:extLst>
          </p:cNvPr>
          <p:cNvCxnSpPr>
            <a:stCxn id="1251" idx="2"/>
          </p:cNvCxnSpPr>
          <p:nvPr/>
        </p:nvCxnSpPr>
        <p:spPr>
          <a:xfrm rot="5400000">
            <a:off x="8373395" y="3070051"/>
            <a:ext cx="488400" cy="2502900"/>
          </a:xfrm>
          <a:prstGeom prst="bentConnector2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253" name="Google Shape;1253;p16">
            <a:extLst>
              <a:ext uri="{FF2B5EF4-FFF2-40B4-BE49-F238E27FC236}">
                <a16:creationId xmlns:a16="http://schemas.microsoft.com/office/drawing/2014/main" id="{FB5F5CF7-9A2C-0A49-1842-C00A35BF072C}"/>
              </a:ext>
            </a:extLst>
          </p:cNvPr>
          <p:cNvSpPr txBox="1"/>
          <p:nvPr/>
        </p:nvSpPr>
        <p:spPr>
          <a:xfrm>
            <a:off x="7268550" y="4633737"/>
            <a:ext cx="477696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Candara"/>
                <a:ea typeface="Candara"/>
                <a:cs typeface="Candara"/>
                <a:sym typeface="Candara"/>
              </a:rPr>
              <a:t>Evidence Lower bound (ELBO)</a:t>
            </a:r>
            <a:endParaRPr sz="2800">
              <a:solidFill>
                <a:schemeClr val="dk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254" name="Google Shape;1254;p16">
            <a:extLst>
              <a:ext uri="{FF2B5EF4-FFF2-40B4-BE49-F238E27FC236}">
                <a16:creationId xmlns:a16="http://schemas.microsoft.com/office/drawing/2014/main" id="{5C6DFE9A-751B-7E70-B9B4-819D480324FC}"/>
              </a:ext>
            </a:extLst>
          </p:cNvPr>
          <p:cNvCxnSpPr/>
          <p:nvPr/>
        </p:nvCxnSpPr>
        <p:spPr>
          <a:xfrm>
            <a:off x="1629862" y="4262223"/>
            <a:ext cx="5575635" cy="0"/>
          </a:xfrm>
          <a:prstGeom prst="straightConnector1">
            <a:avLst/>
          </a:prstGeom>
          <a:noFill/>
          <a:ln w="38100" cap="flat" cmpd="sng">
            <a:solidFill>
              <a:srgbClr val="C00000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255" name="Google Shape;1255;p16">
            <a:extLst>
              <a:ext uri="{FF2B5EF4-FFF2-40B4-BE49-F238E27FC236}">
                <a16:creationId xmlns:a16="http://schemas.microsoft.com/office/drawing/2014/main" id="{CA544305-0E38-3E4E-681F-602C604FD0D7}"/>
              </a:ext>
            </a:extLst>
          </p:cNvPr>
          <p:cNvSpPr txBox="1"/>
          <p:nvPr/>
        </p:nvSpPr>
        <p:spPr>
          <a:xfrm>
            <a:off x="7761875" y="1209555"/>
            <a:ext cx="21071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Candara"/>
                <a:ea typeface="Candara"/>
                <a:cs typeface="Candara"/>
                <a:sym typeface="Candara"/>
              </a:rPr>
              <a:t>Multiply by 1</a:t>
            </a:r>
            <a:endParaRPr sz="2400" b="0">
              <a:solidFill>
                <a:srgbClr val="7030A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256" name="Google Shape;1256;p16">
            <a:extLst>
              <a:ext uri="{FF2B5EF4-FFF2-40B4-BE49-F238E27FC236}">
                <a16:creationId xmlns:a16="http://schemas.microsoft.com/office/drawing/2014/main" id="{A0300E88-E970-B90C-C3AA-B228E5E8C1BA}"/>
              </a:ext>
            </a:extLst>
          </p:cNvPr>
          <p:cNvCxnSpPr>
            <a:stCxn id="1255" idx="1"/>
          </p:cNvCxnSpPr>
          <p:nvPr/>
        </p:nvCxnSpPr>
        <p:spPr>
          <a:xfrm flipH="1">
            <a:off x="5679275" y="1471165"/>
            <a:ext cx="2082600" cy="605700"/>
          </a:xfrm>
          <a:prstGeom prst="bentConnector3">
            <a:avLst>
              <a:gd name="adj1" fmla="val 100081"/>
            </a:avLst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3A5E76-2BAE-9E3D-562B-FD73BC937C37}"/>
                  </a:ext>
                </a:extLst>
              </p14:cNvPr>
              <p14:cNvContentPartPr/>
              <p14:nvPr/>
            </p14:nvContentPartPr>
            <p14:xfrm>
              <a:off x="1016640" y="4646160"/>
              <a:ext cx="11122200" cy="21823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3A5E76-2BAE-9E3D-562B-FD73BC937C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7280" y="4636800"/>
                <a:ext cx="11140920" cy="220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21520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17"/>
          <p:cNvSpPr txBox="1"/>
          <p:nvPr/>
        </p:nvSpPr>
        <p:spPr>
          <a:xfrm>
            <a:off x="165393" y="451054"/>
            <a:ext cx="9293912" cy="12597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966" t="-772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dara"/>
              </a:rPr>
              <a:t> 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2" name="Google Shape;1262;p17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ndara"/>
              <a:buNone/>
            </a:pPr>
            <a:r>
              <a:rPr lang="en-US">
                <a:solidFill>
                  <a:srgbClr val="C00000"/>
                </a:solidFill>
              </a:rPr>
              <a:t>Regular Autoencoder</a:t>
            </a:r>
            <a:r>
              <a:rPr lang="en-US"/>
              <a:t> Objective</a:t>
            </a:r>
            <a:endParaRPr/>
          </a:p>
        </p:txBody>
      </p:sp>
      <p:sp>
        <p:nvSpPr>
          <p:cNvPr id="1263" name="Google Shape;1263;p17"/>
          <p:cNvSpPr txBox="1">
            <a:spLocks noGrp="1"/>
          </p:cNvSpPr>
          <p:nvPr>
            <p:ph type="sldNum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265" name="Google Shape;1265;p17"/>
          <p:cNvSpPr txBox="1"/>
          <p:nvPr/>
        </p:nvSpPr>
        <p:spPr>
          <a:xfrm>
            <a:off x="7271234" y="3427310"/>
            <a:ext cx="4622007" cy="118667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66" name="Google Shape;1266;p17"/>
          <p:cNvSpPr txBox="1"/>
          <p:nvPr/>
        </p:nvSpPr>
        <p:spPr>
          <a:xfrm>
            <a:off x="8004659" y="4525959"/>
            <a:ext cx="3769519" cy="588751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67" name="Google Shape;1267;p17"/>
          <p:cNvSpPr txBox="1"/>
          <p:nvPr/>
        </p:nvSpPr>
        <p:spPr>
          <a:xfrm>
            <a:off x="50002" y="1520665"/>
            <a:ext cx="6157913" cy="130388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ndara"/>
                <a:ea typeface="Candara"/>
                <a:cs typeface="Candara"/>
                <a:sym typeface="Candara"/>
              </a:rPr>
              <a:t> </a:t>
            </a:r>
            <a:endParaRPr dirty="0"/>
          </a:p>
        </p:txBody>
      </p:sp>
      <p:sp>
        <p:nvSpPr>
          <p:cNvPr id="1268" name="Google Shape;1268;p17"/>
          <p:cNvSpPr txBox="1"/>
          <p:nvPr/>
        </p:nvSpPr>
        <p:spPr>
          <a:xfrm>
            <a:off x="707227" y="2780859"/>
            <a:ext cx="5500687" cy="135267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69" name="Google Shape;1269;p17"/>
          <p:cNvSpPr txBox="1"/>
          <p:nvPr/>
        </p:nvSpPr>
        <p:spPr>
          <a:xfrm>
            <a:off x="984580" y="4090673"/>
            <a:ext cx="5500687" cy="1391086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70" name="Google Shape;1270;p17"/>
          <p:cNvSpPr txBox="1"/>
          <p:nvPr/>
        </p:nvSpPr>
        <p:spPr>
          <a:xfrm>
            <a:off x="1284617" y="5443351"/>
            <a:ext cx="3430254" cy="1391086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72" name="Google Shape;1272;p17"/>
          <p:cNvSpPr txBox="1"/>
          <p:nvPr/>
        </p:nvSpPr>
        <p:spPr>
          <a:xfrm>
            <a:off x="9003593" y="1760865"/>
            <a:ext cx="2632472" cy="52322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73" name="Google Shape;1273;p17"/>
          <p:cNvSpPr txBox="1"/>
          <p:nvPr/>
        </p:nvSpPr>
        <p:spPr>
          <a:xfrm>
            <a:off x="7227098" y="2554062"/>
            <a:ext cx="4547080" cy="9144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l="-2817" t="-7999" r="-4428" b="-20666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33E2E79-FBCA-E8F2-50E5-5E51B68083AF}"/>
                  </a:ext>
                </a:extLst>
              </p14:cNvPr>
              <p14:cNvContentPartPr/>
              <p14:nvPr/>
            </p14:nvContentPartPr>
            <p14:xfrm>
              <a:off x="1067400" y="1533960"/>
              <a:ext cx="10886400" cy="53031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33E2E79-FBCA-E8F2-50E5-5E51B68083A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58040" y="1524600"/>
                <a:ext cx="10905120" cy="532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40D861-B0B2-B0DC-024F-8E39C4F514D4}"/>
                  </a:ext>
                </a:extLst>
              </p:cNvPr>
              <p:cNvSpPr txBox="1"/>
              <p:nvPr/>
            </p:nvSpPr>
            <p:spPr>
              <a:xfrm>
                <a:off x="7588397" y="1158746"/>
                <a:ext cx="3736216" cy="5616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340D861-B0B2-B0DC-024F-8E39C4F51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8397" y="1158746"/>
                <a:ext cx="3736216" cy="56162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A708F3-368D-322D-C0B2-A4BAB834DA7D}"/>
                  </a:ext>
                </a:extLst>
              </p:cNvPr>
              <p:cNvSpPr txBox="1"/>
              <p:nvPr/>
            </p:nvSpPr>
            <p:spPr>
              <a:xfrm>
                <a:off x="4889949" y="5874398"/>
                <a:ext cx="6636432" cy="5289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𝑙𝑜𝑠𝑠</m:t>
                      </m:r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̂"/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</m:d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8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 i="0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f</m:t>
                                      </m:r>
                                    </m:e>
                                    <m:sub>
                                      <m:r>
                                        <a:rPr lang="en-US" sz="280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r>
                                    <a:rPr lang="en-US" sz="28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1" i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  <m:r>
                                    <a:rPr lang="en-US" sz="28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4A708F3-368D-322D-C0B2-A4BAB834D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949" y="5874398"/>
                <a:ext cx="6636432" cy="52899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18"/>
          <p:cNvSpPr txBox="1"/>
          <p:nvPr/>
        </p:nvSpPr>
        <p:spPr>
          <a:xfrm>
            <a:off x="165393" y="451054"/>
            <a:ext cx="9293912" cy="125976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1966" t="-772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79" name="Google Shape;1279;p18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/>
              <a:t>VAE Objective</a:t>
            </a:r>
            <a:endParaRPr/>
          </a:p>
        </p:txBody>
      </p:sp>
      <p:sp>
        <p:nvSpPr>
          <p:cNvPr id="1280" name="Google Shape;1280;p18"/>
          <p:cNvSpPr txBox="1">
            <a:spLocks noGrp="1"/>
          </p:cNvSpPr>
          <p:nvPr>
            <p:ph type="sldNum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281" name="Google Shape;1281;p18"/>
          <p:cNvSpPr txBox="1"/>
          <p:nvPr/>
        </p:nvSpPr>
        <p:spPr>
          <a:xfrm>
            <a:off x="1192410" y="1513522"/>
            <a:ext cx="10715627" cy="1303883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82" name="Google Shape;1282;p18"/>
          <p:cNvSpPr txBox="1"/>
          <p:nvPr/>
        </p:nvSpPr>
        <p:spPr>
          <a:xfrm>
            <a:off x="1583532" y="2817405"/>
            <a:ext cx="10289381" cy="1479508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83" name="Google Shape;1283;p18"/>
          <p:cNvSpPr txBox="1"/>
          <p:nvPr/>
        </p:nvSpPr>
        <p:spPr>
          <a:xfrm>
            <a:off x="1335584" y="4215273"/>
            <a:ext cx="10785275" cy="1479508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1284" name="Google Shape;1284;p18"/>
          <p:cNvSpPr txBox="1"/>
          <p:nvPr/>
        </p:nvSpPr>
        <p:spPr>
          <a:xfrm>
            <a:off x="527534" y="5938299"/>
            <a:ext cx="10173804" cy="58682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l="-1258" t="-2081" b="-2603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C1FAC76-0753-91FE-C507-0048D57B0F54}"/>
                  </a:ext>
                </a:extLst>
              </p14:cNvPr>
              <p14:cNvContentPartPr/>
              <p14:nvPr/>
            </p14:nvContentPartPr>
            <p14:xfrm>
              <a:off x="2524320" y="2421360"/>
              <a:ext cx="4226040" cy="10476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C1FAC76-0753-91FE-C507-0048D57B0F5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14960" y="2412000"/>
                <a:ext cx="4244760" cy="106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>
          <a:extLst>
            <a:ext uri="{FF2B5EF4-FFF2-40B4-BE49-F238E27FC236}">
              <a16:creationId xmlns:a16="http://schemas.microsoft.com/office/drawing/2014/main" id="{108F62B3-CE9D-26D7-6581-E32A1B3BA9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8">
            <a:extLst>
              <a:ext uri="{FF2B5EF4-FFF2-40B4-BE49-F238E27FC236}">
                <a16:creationId xmlns:a16="http://schemas.microsoft.com/office/drawing/2014/main" id="{ED9E1BB4-6736-75A8-453C-14B5D192BF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/>
              <a:t>Digit Autoencoder</a:t>
            </a:r>
            <a:endParaRPr/>
          </a:p>
        </p:txBody>
      </p:sp>
      <p:sp>
        <p:nvSpPr>
          <p:cNvPr id="454" name="Google Shape;454;p28">
            <a:extLst>
              <a:ext uri="{FF2B5EF4-FFF2-40B4-BE49-F238E27FC236}">
                <a16:creationId xmlns:a16="http://schemas.microsoft.com/office/drawing/2014/main" id="{61437FAD-1BB9-1FCF-DC66-AADECE71D1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2099" y="992151"/>
            <a:ext cx="10515600" cy="203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400"/>
              <a:buFont typeface="Noto Sans Symbols"/>
              <a:buNone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https://cs.stanford.edu/people/karpathy/convnetjs/demo/autoencoder.html</a:t>
            </a:r>
            <a:endParaRPr sz="2400"/>
          </a:p>
        </p:txBody>
      </p:sp>
      <p:pic>
        <p:nvPicPr>
          <p:cNvPr id="455" name="Google Shape;455;p28">
            <a:extLst>
              <a:ext uri="{FF2B5EF4-FFF2-40B4-BE49-F238E27FC236}">
                <a16:creationId xmlns:a16="http://schemas.microsoft.com/office/drawing/2014/main" id="{FD294981-0C16-B8A8-024C-BED5E25907C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5567" y="3188830"/>
            <a:ext cx="1962424" cy="1781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8">
            <a:extLst>
              <a:ext uri="{FF2B5EF4-FFF2-40B4-BE49-F238E27FC236}">
                <a16:creationId xmlns:a16="http://schemas.microsoft.com/office/drawing/2014/main" id="{1A3C97F4-054E-4F7B-1596-F4C264883DC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45679" y="3241888"/>
            <a:ext cx="1733792" cy="1790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7" name="Google Shape;457;p28">
            <a:extLst>
              <a:ext uri="{FF2B5EF4-FFF2-40B4-BE49-F238E27FC236}">
                <a16:creationId xmlns:a16="http://schemas.microsoft.com/office/drawing/2014/main" id="{81EC4A68-53FD-7273-1519-22B52DE01816}"/>
              </a:ext>
            </a:extLst>
          </p:cNvPr>
          <p:cNvGrpSpPr/>
          <p:nvPr/>
        </p:nvGrpSpPr>
        <p:grpSpPr>
          <a:xfrm>
            <a:off x="3919199" y="1438409"/>
            <a:ext cx="3994395" cy="5298564"/>
            <a:chOff x="3919199" y="1532540"/>
            <a:chExt cx="3994395" cy="5298564"/>
          </a:xfrm>
        </p:grpSpPr>
        <p:sp>
          <p:nvSpPr>
            <p:cNvPr id="458" name="Google Shape;458;p28">
              <a:extLst>
                <a:ext uri="{FF2B5EF4-FFF2-40B4-BE49-F238E27FC236}">
                  <a16:creationId xmlns:a16="http://schemas.microsoft.com/office/drawing/2014/main" id="{58039867-2838-90F8-29DB-58AB1B2FDC2B}"/>
                </a:ext>
              </a:extLst>
            </p:cNvPr>
            <p:cNvSpPr/>
            <p:nvPr/>
          </p:nvSpPr>
          <p:spPr>
            <a:xfrm>
              <a:off x="3919199" y="1532540"/>
              <a:ext cx="3994395" cy="5298564"/>
            </a:xfrm>
            <a:prstGeom prst="rect">
              <a:avLst/>
            </a:prstGeom>
            <a:solidFill>
              <a:srgbClr val="F2F2F2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8">
              <a:extLst>
                <a:ext uri="{FF2B5EF4-FFF2-40B4-BE49-F238E27FC236}">
                  <a16:creationId xmlns:a16="http://schemas.microsoft.com/office/drawing/2014/main" id="{DA9B15E0-BFDD-5AA9-4539-E86B2E6E5FE7}"/>
                </a:ext>
              </a:extLst>
            </p:cNvPr>
            <p:cNvSpPr txBox="1"/>
            <p:nvPr/>
          </p:nvSpPr>
          <p:spPr>
            <a:xfrm>
              <a:off x="4036047" y="6367645"/>
              <a:ext cx="227062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Autoencoder network</a:t>
              </a:r>
              <a:endParaRPr/>
            </a:p>
          </p:txBody>
        </p:sp>
        <p:sp>
          <p:nvSpPr>
            <p:cNvPr id="460" name="Google Shape;460;p28">
              <a:extLst>
                <a:ext uri="{FF2B5EF4-FFF2-40B4-BE49-F238E27FC236}">
                  <a16:creationId xmlns:a16="http://schemas.microsoft.com/office/drawing/2014/main" id="{585B5BBD-65E8-C5FF-771F-B34F069AC284}"/>
                </a:ext>
              </a:extLst>
            </p:cNvPr>
            <p:cNvSpPr/>
            <p:nvPr/>
          </p:nvSpPr>
          <p:spPr>
            <a:xfrm rot="5400000">
              <a:off x="3248761" y="4017641"/>
              <a:ext cx="3224981" cy="28371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 neurons</a:t>
              </a:r>
              <a:endParaRPr/>
            </a:p>
          </p:txBody>
        </p:sp>
        <p:sp>
          <p:nvSpPr>
            <p:cNvPr id="461" name="Google Shape;461;p28">
              <a:extLst>
                <a:ext uri="{FF2B5EF4-FFF2-40B4-BE49-F238E27FC236}">
                  <a16:creationId xmlns:a16="http://schemas.microsoft.com/office/drawing/2014/main" id="{55BED8E9-1F03-1E23-A1D7-9439CBB4F8BF}"/>
                </a:ext>
              </a:extLst>
            </p:cNvPr>
            <p:cNvSpPr/>
            <p:nvPr/>
          </p:nvSpPr>
          <p:spPr>
            <a:xfrm rot="5400000">
              <a:off x="4769932" y="4066803"/>
              <a:ext cx="1358754" cy="28371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 neurons</a:t>
              </a:r>
              <a:endParaRPr/>
            </a:p>
          </p:txBody>
        </p:sp>
        <p:sp>
          <p:nvSpPr>
            <p:cNvPr id="462" name="Google Shape;462;p28">
              <a:extLst>
                <a:ext uri="{FF2B5EF4-FFF2-40B4-BE49-F238E27FC236}">
                  <a16:creationId xmlns:a16="http://schemas.microsoft.com/office/drawing/2014/main" id="{2E446AB7-EE55-469A-DAB8-FA08B135F6FE}"/>
                </a:ext>
              </a:extLst>
            </p:cNvPr>
            <p:cNvSpPr txBox="1"/>
            <p:nvPr/>
          </p:nvSpPr>
          <p:spPr>
            <a:xfrm rot="5400000">
              <a:off x="3854631" y="1876189"/>
              <a:ext cx="8675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Layer 1</a:t>
              </a:r>
              <a:endParaRPr/>
            </a:p>
          </p:txBody>
        </p:sp>
        <p:sp>
          <p:nvSpPr>
            <p:cNvPr id="463" name="Google Shape;463;p28">
              <a:extLst>
                <a:ext uri="{FF2B5EF4-FFF2-40B4-BE49-F238E27FC236}">
                  <a16:creationId xmlns:a16="http://schemas.microsoft.com/office/drawing/2014/main" id="{48670A5D-DBCD-9AFF-FF72-81246C24FD31}"/>
                </a:ext>
              </a:extLst>
            </p:cNvPr>
            <p:cNvSpPr/>
            <p:nvPr/>
          </p:nvSpPr>
          <p:spPr>
            <a:xfrm rot="5400000">
              <a:off x="2650960" y="4017640"/>
              <a:ext cx="3224981" cy="28371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 neurons</a:t>
              </a:r>
              <a:endParaRPr/>
            </a:p>
          </p:txBody>
        </p:sp>
        <p:sp>
          <p:nvSpPr>
            <p:cNvPr id="464" name="Google Shape;464;p28">
              <a:extLst>
                <a:ext uri="{FF2B5EF4-FFF2-40B4-BE49-F238E27FC236}">
                  <a16:creationId xmlns:a16="http://schemas.microsoft.com/office/drawing/2014/main" id="{A9A8378D-61F2-48DA-9B2C-81BAC92F5576}"/>
                </a:ext>
              </a:extLst>
            </p:cNvPr>
            <p:cNvSpPr/>
            <p:nvPr/>
          </p:nvSpPr>
          <p:spPr>
            <a:xfrm rot="5400000">
              <a:off x="5031142" y="4039028"/>
              <a:ext cx="3224981" cy="28371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 neurons</a:t>
              </a:r>
              <a:endParaRPr/>
            </a:p>
          </p:txBody>
        </p:sp>
        <p:sp>
          <p:nvSpPr>
            <p:cNvPr id="465" name="Google Shape;465;p28">
              <a:extLst>
                <a:ext uri="{FF2B5EF4-FFF2-40B4-BE49-F238E27FC236}">
                  <a16:creationId xmlns:a16="http://schemas.microsoft.com/office/drawing/2014/main" id="{A9E81DDB-7642-0942-731F-5E09728635CF}"/>
                </a:ext>
              </a:extLst>
            </p:cNvPr>
            <p:cNvSpPr/>
            <p:nvPr/>
          </p:nvSpPr>
          <p:spPr>
            <a:xfrm rot="5400000">
              <a:off x="4433341" y="4039027"/>
              <a:ext cx="3224981" cy="283713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 neurons</a:t>
              </a:r>
              <a:endParaRPr/>
            </a:p>
          </p:txBody>
        </p:sp>
        <p:sp>
          <p:nvSpPr>
            <p:cNvPr id="466" name="Google Shape;466;p28">
              <a:extLst>
                <a:ext uri="{FF2B5EF4-FFF2-40B4-BE49-F238E27FC236}">
                  <a16:creationId xmlns:a16="http://schemas.microsoft.com/office/drawing/2014/main" id="{771EB159-7177-4AFB-0205-AFBE8C3D866F}"/>
                </a:ext>
              </a:extLst>
            </p:cNvPr>
            <p:cNvSpPr/>
            <p:nvPr/>
          </p:nvSpPr>
          <p:spPr>
            <a:xfrm rot="5400000">
              <a:off x="4768312" y="4028148"/>
              <a:ext cx="5109882" cy="307776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0" rIns="91425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784 neurons</a:t>
              </a:r>
              <a:endParaRPr/>
            </a:p>
          </p:txBody>
        </p:sp>
        <p:sp>
          <p:nvSpPr>
            <p:cNvPr id="467" name="Google Shape;467;p28">
              <a:extLst>
                <a:ext uri="{FF2B5EF4-FFF2-40B4-BE49-F238E27FC236}">
                  <a16:creationId xmlns:a16="http://schemas.microsoft.com/office/drawing/2014/main" id="{BFC93ADA-BC05-3CC7-944B-B04B46E21E19}"/>
                </a:ext>
              </a:extLst>
            </p:cNvPr>
            <p:cNvSpPr txBox="1"/>
            <p:nvPr/>
          </p:nvSpPr>
          <p:spPr>
            <a:xfrm rot="5400000">
              <a:off x="4439523" y="1876687"/>
              <a:ext cx="8675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Layer 2</a:t>
              </a:r>
              <a:endParaRPr/>
            </a:p>
          </p:txBody>
        </p:sp>
        <p:sp>
          <p:nvSpPr>
            <p:cNvPr id="468" name="Google Shape;468;p28">
              <a:extLst>
                <a:ext uri="{FF2B5EF4-FFF2-40B4-BE49-F238E27FC236}">
                  <a16:creationId xmlns:a16="http://schemas.microsoft.com/office/drawing/2014/main" id="{F0A5B57B-3989-E8E0-51E2-1FBEB96D3FA4}"/>
                </a:ext>
              </a:extLst>
            </p:cNvPr>
            <p:cNvSpPr txBox="1"/>
            <p:nvPr/>
          </p:nvSpPr>
          <p:spPr>
            <a:xfrm rot="5400000">
              <a:off x="5019782" y="2856677"/>
              <a:ext cx="8675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Layer 3</a:t>
              </a:r>
              <a:endParaRPr/>
            </a:p>
          </p:txBody>
        </p:sp>
        <p:sp>
          <p:nvSpPr>
            <p:cNvPr id="469" name="Google Shape;469;p28">
              <a:extLst>
                <a:ext uri="{FF2B5EF4-FFF2-40B4-BE49-F238E27FC236}">
                  <a16:creationId xmlns:a16="http://schemas.microsoft.com/office/drawing/2014/main" id="{E9329B04-625A-6E8C-155E-F2C6A41140CE}"/>
                </a:ext>
              </a:extLst>
            </p:cNvPr>
            <p:cNvSpPr txBox="1"/>
            <p:nvPr/>
          </p:nvSpPr>
          <p:spPr>
            <a:xfrm rot="5400000">
              <a:off x="5637012" y="1890103"/>
              <a:ext cx="8675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Layer 4</a:t>
              </a:r>
              <a:endParaRPr/>
            </a:p>
          </p:txBody>
        </p:sp>
        <p:sp>
          <p:nvSpPr>
            <p:cNvPr id="470" name="Google Shape;470;p28">
              <a:extLst>
                <a:ext uri="{FF2B5EF4-FFF2-40B4-BE49-F238E27FC236}">
                  <a16:creationId xmlns:a16="http://schemas.microsoft.com/office/drawing/2014/main" id="{1E4E0401-C241-13E1-E6BC-80492EFA5182}"/>
                </a:ext>
              </a:extLst>
            </p:cNvPr>
            <p:cNvSpPr txBox="1"/>
            <p:nvPr/>
          </p:nvSpPr>
          <p:spPr>
            <a:xfrm rot="5400000">
              <a:off x="6221904" y="1890601"/>
              <a:ext cx="8675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Layer 5</a:t>
              </a:r>
              <a:endParaRPr/>
            </a:p>
          </p:txBody>
        </p:sp>
        <p:sp>
          <p:nvSpPr>
            <p:cNvPr id="471" name="Google Shape;471;p28">
              <a:extLst>
                <a:ext uri="{FF2B5EF4-FFF2-40B4-BE49-F238E27FC236}">
                  <a16:creationId xmlns:a16="http://schemas.microsoft.com/office/drawing/2014/main" id="{570BCFB8-2C97-9A1E-DF8E-94D3CA45C7E8}"/>
                </a:ext>
              </a:extLst>
            </p:cNvPr>
            <p:cNvSpPr txBox="1"/>
            <p:nvPr/>
          </p:nvSpPr>
          <p:spPr>
            <a:xfrm rot="5400000">
              <a:off x="7265504" y="1890104"/>
              <a:ext cx="86751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rPr lang="en-US" sz="1800" b="0" i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Layer 6</a:t>
              </a:r>
              <a:endParaRPr/>
            </a:p>
          </p:txBody>
        </p:sp>
      </p:grpSp>
      <p:sp>
        <p:nvSpPr>
          <p:cNvPr id="472" name="Google Shape;472;p28">
            <a:extLst>
              <a:ext uri="{FF2B5EF4-FFF2-40B4-BE49-F238E27FC236}">
                <a16:creationId xmlns:a16="http://schemas.microsoft.com/office/drawing/2014/main" id="{96416E47-F253-C085-BE85-E6714D75AC65}"/>
              </a:ext>
            </a:extLst>
          </p:cNvPr>
          <p:cNvSpPr txBox="1"/>
          <p:nvPr/>
        </p:nvSpPr>
        <p:spPr>
          <a:xfrm>
            <a:off x="1565000" y="2568393"/>
            <a:ext cx="196242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28x28 = 784 pixels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441004-0070-EBAC-4A48-80F61A368F0D}"/>
                  </a:ext>
                </a:extLst>
              </p14:cNvPr>
              <p14:cNvContentPartPr/>
              <p14:nvPr/>
            </p14:nvContentPartPr>
            <p14:xfrm>
              <a:off x="3620880" y="1309680"/>
              <a:ext cx="4483440" cy="4818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441004-0070-EBAC-4A48-80F61A368F0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11520" y="1300320"/>
                <a:ext cx="4502160" cy="483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44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>
          <a:extLst>
            <a:ext uri="{FF2B5EF4-FFF2-40B4-BE49-F238E27FC236}">
              <a16:creationId xmlns:a16="http://schemas.microsoft.com/office/drawing/2014/main" id="{08D7AE37-4232-211F-8F28-0CA42B2A2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15">
            <a:extLst>
              <a:ext uri="{FF2B5EF4-FFF2-40B4-BE49-F238E27FC236}">
                <a16:creationId xmlns:a16="http://schemas.microsoft.com/office/drawing/2014/main" id="{865E7BCD-8853-3BEF-FB00-CDC6F53216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 dirty="0"/>
              <a:t>Autoencoder</a:t>
            </a:r>
            <a:endParaRPr dirty="0"/>
          </a:p>
        </p:txBody>
      </p:sp>
      <p:cxnSp>
        <p:nvCxnSpPr>
          <p:cNvPr id="1209" name="Google Shape;1209;p15">
            <a:extLst>
              <a:ext uri="{FF2B5EF4-FFF2-40B4-BE49-F238E27FC236}">
                <a16:creationId xmlns:a16="http://schemas.microsoft.com/office/drawing/2014/main" id="{A582086E-012E-6ECC-64C7-6874F855E959}"/>
              </a:ext>
            </a:extLst>
          </p:cNvPr>
          <p:cNvCxnSpPr>
            <a:stCxn id="1210" idx="3"/>
          </p:cNvCxnSpPr>
          <p:nvPr/>
        </p:nvCxnSpPr>
        <p:spPr>
          <a:xfrm rot="10800000" flipH="1">
            <a:off x="9166067" y="2667360"/>
            <a:ext cx="902700" cy="4200"/>
          </a:xfrm>
          <a:prstGeom prst="straightConnector1">
            <a:avLst/>
          </a:prstGeom>
          <a:noFill/>
          <a:ln w="44450" cap="flat" cmpd="sng">
            <a:solidFill>
              <a:srgbClr val="0070C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210" name="Google Shape;1210;p15">
            <a:extLst>
              <a:ext uri="{FF2B5EF4-FFF2-40B4-BE49-F238E27FC236}">
                <a16:creationId xmlns:a16="http://schemas.microsoft.com/office/drawing/2014/main" id="{672C055B-6452-1B9C-E4B4-029114612156}"/>
              </a:ext>
            </a:extLst>
          </p:cNvPr>
          <p:cNvSpPr/>
          <p:nvPr/>
        </p:nvSpPr>
        <p:spPr>
          <a:xfrm>
            <a:off x="7336863" y="2233272"/>
            <a:ext cx="1829216" cy="876575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216" name="Google Shape;1216;p15">
            <a:extLst>
              <a:ext uri="{FF2B5EF4-FFF2-40B4-BE49-F238E27FC236}">
                <a16:creationId xmlns:a16="http://schemas.microsoft.com/office/drawing/2014/main" id="{96094654-EE76-5CF9-FCDE-39AC31438896}"/>
              </a:ext>
            </a:extLst>
          </p:cNvPr>
          <p:cNvCxnSpPr>
            <a:cxnSpLocks/>
            <a:stCxn id="4" idx="3"/>
            <a:endCxn id="1210" idx="1"/>
          </p:cNvCxnSpPr>
          <p:nvPr/>
        </p:nvCxnSpPr>
        <p:spPr>
          <a:xfrm>
            <a:off x="3100336" y="2667101"/>
            <a:ext cx="4236527" cy="4459"/>
          </a:xfrm>
          <a:prstGeom prst="straightConnector1">
            <a:avLst/>
          </a:prstGeom>
          <a:noFill/>
          <a:ln w="4445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22" name="Google Shape;1222;p15">
            <a:extLst>
              <a:ext uri="{FF2B5EF4-FFF2-40B4-BE49-F238E27FC236}">
                <a16:creationId xmlns:a16="http://schemas.microsoft.com/office/drawing/2014/main" id="{C06ACE72-4147-FBCC-E842-01B1F4F3BC2C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172754" y="2667100"/>
            <a:ext cx="1098366" cy="1"/>
          </a:xfrm>
          <a:prstGeom prst="straightConnector1">
            <a:avLst/>
          </a:pr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29" name="Google Shape;1229;p15">
            <a:extLst>
              <a:ext uri="{FF2B5EF4-FFF2-40B4-BE49-F238E27FC236}">
                <a16:creationId xmlns:a16="http://schemas.microsoft.com/office/drawing/2014/main" id="{7D9286BC-ACC1-A9BE-AB9E-7D1EFA9D80B2}"/>
              </a:ext>
            </a:extLst>
          </p:cNvPr>
          <p:cNvCxnSpPr>
            <a:cxnSpLocks/>
          </p:cNvCxnSpPr>
          <p:nvPr/>
        </p:nvCxnSpPr>
        <p:spPr>
          <a:xfrm flipV="1">
            <a:off x="852024" y="3116468"/>
            <a:ext cx="9185100" cy="829708"/>
          </a:xfrm>
          <a:prstGeom prst="bentConnector3">
            <a:avLst>
              <a:gd name="adj1" fmla="val 94858"/>
            </a:avLst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30" name="Google Shape;1230;p15">
            <a:extLst>
              <a:ext uri="{FF2B5EF4-FFF2-40B4-BE49-F238E27FC236}">
                <a16:creationId xmlns:a16="http://schemas.microsoft.com/office/drawing/2014/main" id="{107E1E1E-4F80-7025-468D-519F09132A08}"/>
              </a:ext>
            </a:extLst>
          </p:cNvPr>
          <p:cNvCxnSpPr>
            <a:cxnSpLocks/>
          </p:cNvCxnSpPr>
          <p:nvPr/>
        </p:nvCxnSpPr>
        <p:spPr>
          <a:xfrm>
            <a:off x="852024" y="2716812"/>
            <a:ext cx="0" cy="1240145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38" name="Google Shape;1238;p15">
            <a:extLst>
              <a:ext uri="{FF2B5EF4-FFF2-40B4-BE49-F238E27FC236}">
                <a16:creationId xmlns:a16="http://schemas.microsoft.com/office/drawing/2014/main" id="{58AACF78-956A-7E83-2FC3-309D029FEB57}"/>
              </a:ext>
            </a:extLst>
          </p:cNvPr>
          <p:cNvCxnSpPr>
            <a:cxnSpLocks/>
          </p:cNvCxnSpPr>
          <p:nvPr/>
        </p:nvCxnSpPr>
        <p:spPr>
          <a:xfrm flipV="1">
            <a:off x="11414269" y="1955546"/>
            <a:ext cx="97" cy="907494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1240" name="Google Shape;1240;p15">
            <a:extLst>
              <a:ext uri="{FF2B5EF4-FFF2-40B4-BE49-F238E27FC236}">
                <a16:creationId xmlns:a16="http://schemas.microsoft.com/office/drawing/2014/main" id="{7D9D2B0E-CFA1-12F1-B81A-E6F9F02BFB6A}"/>
              </a:ext>
            </a:extLst>
          </p:cNvPr>
          <p:cNvCxnSpPr>
            <a:cxnSpLocks/>
          </p:cNvCxnSpPr>
          <p:nvPr/>
        </p:nvCxnSpPr>
        <p:spPr>
          <a:xfrm>
            <a:off x="10719834" y="2863040"/>
            <a:ext cx="683935" cy="0"/>
          </a:xfrm>
          <a:prstGeom prst="straightConnector1">
            <a:avLst/>
          </a:prstGeom>
          <a:noFill/>
          <a:ln w="44450" cap="flat" cmpd="sng">
            <a:solidFill>
              <a:srgbClr val="C00000"/>
            </a:solidFill>
            <a:prstDash val="solid"/>
            <a:round/>
            <a:headEnd type="none" w="sm" len="sm"/>
            <a:tailEnd type="triangle" w="lg" len="lg"/>
          </a:ln>
        </p:spPr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C5B3AC8-B560-7D56-59FF-0E502B4B5EC7}"/>
                  </a:ext>
                </a:extLst>
              </p14:cNvPr>
              <p14:cNvContentPartPr/>
              <p14:nvPr/>
            </p14:nvContentPartPr>
            <p14:xfrm>
              <a:off x="1784520" y="35280"/>
              <a:ext cx="8773200" cy="510156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C5B3AC8-B560-7D56-59FF-0E502B4B5E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75160" y="25920"/>
                <a:ext cx="8791920" cy="512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201EC7-C34B-E3BF-0DA3-E41D2DE08390}"/>
                  </a:ext>
                </a:extLst>
              </p:cNvPr>
              <p:cNvSpPr txBox="1"/>
              <p:nvPr/>
            </p:nvSpPr>
            <p:spPr>
              <a:xfrm>
                <a:off x="7313763" y="2281436"/>
                <a:ext cx="1669431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5201EC7-C34B-E3BF-0DA3-E41D2DE083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3763" y="2281436"/>
                <a:ext cx="1669431" cy="6481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736389-09DB-1035-2540-B730A3DD397A}"/>
                  </a:ext>
                </a:extLst>
              </p:cNvPr>
              <p:cNvSpPr txBox="1"/>
              <p:nvPr/>
            </p:nvSpPr>
            <p:spPr>
              <a:xfrm>
                <a:off x="2622341" y="2600359"/>
                <a:ext cx="53700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1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F736389-09DB-1035-2540-B730A3DD3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341" y="2600359"/>
                <a:ext cx="53700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Google Shape;1210;p15">
            <a:extLst>
              <a:ext uri="{FF2B5EF4-FFF2-40B4-BE49-F238E27FC236}">
                <a16:creationId xmlns:a16="http://schemas.microsoft.com/office/drawing/2014/main" id="{BA7587E2-C53E-4D60-54FC-9CAF143FD529}"/>
              </a:ext>
            </a:extLst>
          </p:cNvPr>
          <p:cNvSpPr/>
          <p:nvPr/>
        </p:nvSpPr>
        <p:spPr>
          <a:xfrm>
            <a:off x="1271120" y="2228813"/>
            <a:ext cx="1829216" cy="87657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7030A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2A8125-9E7E-CC8A-0A12-EE31A643E1FD}"/>
                  </a:ext>
                </a:extLst>
              </p:cNvPr>
              <p:cNvSpPr txBox="1"/>
              <p:nvPr/>
            </p:nvSpPr>
            <p:spPr>
              <a:xfrm>
                <a:off x="1221357" y="2295579"/>
                <a:ext cx="1669431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2A8125-9E7E-CC8A-0A12-EE31A643E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357" y="2295579"/>
                <a:ext cx="1669431" cy="6481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B3AB7F-EBA4-5111-0B22-E4BB35938231}"/>
                  </a:ext>
                </a:extLst>
              </p:cNvPr>
              <p:cNvSpPr txBox="1"/>
              <p:nvPr/>
            </p:nvSpPr>
            <p:spPr>
              <a:xfrm>
                <a:off x="8735450" y="2600359"/>
                <a:ext cx="4965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12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EB3AB7F-EBA4-5111-0B22-E4BB35938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5450" y="2600359"/>
                <a:ext cx="49654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323673-5578-3772-8DA0-18E453A06312}"/>
                  </a:ext>
                </a:extLst>
              </p:cNvPr>
              <p:cNvSpPr txBox="1"/>
              <p:nvPr/>
            </p:nvSpPr>
            <p:spPr>
              <a:xfrm>
                <a:off x="7377257" y="1548019"/>
                <a:ext cx="1854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7323673-5578-3772-8DA0-18E453A063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7257" y="1548019"/>
                <a:ext cx="1854739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2088DA-FD60-D819-6251-43D60CB1721A}"/>
                  </a:ext>
                </a:extLst>
              </p:cNvPr>
              <p:cNvSpPr txBox="1"/>
              <p:nvPr/>
            </p:nvSpPr>
            <p:spPr>
              <a:xfrm>
                <a:off x="226612" y="2100737"/>
                <a:ext cx="914096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2088DA-FD60-D819-6251-43D60CB17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12" y="2100737"/>
                <a:ext cx="914096" cy="6052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0D54FE-A539-11CA-BA13-5EE19D84201B}"/>
                  </a:ext>
                </a:extLst>
              </p:cNvPr>
              <p:cNvSpPr txBox="1"/>
              <p:nvPr/>
            </p:nvSpPr>
            <p:spPr>
              <a:xfrm>
                <a:off x="6405329" y="2075571"/>
                <a:ext cx="914096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10D54FE-A539-11CA-BA13-5EE19D842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329" y="2075571"/>
                <a:ext cx="914096" cy="60529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C77755-5E06-F48B-2BE1-16D08EEE80D3}"/>
                  </a:ext>
                </a:extLst>
              </p:cNvPr>
              <p:cNvSpPr txBox="1"/>
              <p:nvPr/>
            </p:nvSpPr>
            <p:spPr>
              <a:xfrm>
                <a:off x="9204263" y="2056525"/>
                <a:ext cx="914096" cy="6052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1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FC77755-5E06-F48B-2BE1-16D08EEE8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4263" y="2056525"/>
                <a:ext cx="914096" cy="6052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41A31F-E4E4-7425-3152-61D402E869AB}"/>
                  </a:ext>
                </a:extLst>
              </p:cNvPr>
              <p:cNvSpPr txBox="1"/>
              <p:nvPr/>
            </p:nvSpPr>
            <p:spPr>
              <a:xfrm>
                <a:off x="10615552" y="1369512"/>
                <a:ext cx="14890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41A31F-E4E4-7425-3152-61D402E86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5552" y="1369512"/>
                <a:ext cx="1489062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9B3B5A-8853-ED16-4AF3-98EACDF9CE4C}"/>
                  </a:ext>
                </a:extLst>
              </p:cNvPr>
              <p:cNvSpPr txBox="1"/>
              <p:nvPr/>
            </p:nvSpPr>
            <p:spPr>
              <a:xfrm>
                <a:off x="10022721" y="2569581"/>
                <a:ext cx="70666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89B3B5A-8853-ED16-4AF3-98EACDF9CE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721" y="2569581"/>
                <a:ext cx="706668" cy="58477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Google Shape;1210;p15">
            <a:extLst>
              <a:ext uri="{FF2B5EF4-FFF2-40B4-BE49-F238E27FC236}">
                <a16:creationId xmlns:a16="http://schemas.microsoft.com/office/drawing/2014/main" id="{B09DF671-A7D2-1599-9040-73BB27690DFB}"/>
              </a:ext>
            </a:extLst>
          </p:cNvPr>
          <p:cNvSpPr/>
          <p:nvPr/>
        </p:nvSpPr>
        <p:spPr>
          <a:xfrm>
            <a:off x="10074480" y="2333845"/>
            <a:ext cx="634854" cy="1065531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70C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2473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>
          <a:extLst>
            <a:ext uri="{FF2B5EF4-FFF2-40B4-BE49-F238E27FC236}">
              <a16:creationId xmlns:a16="http://schemas.microsoft.com/office/drawing/2014/main" id="{75646EEB-3EBF-DDC9-0215-05C7A304E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23">
            <a:extLst>
              <a:ext uri="{FF2B5EF4-FFF2-40B4-BE49-F238E27FC236}">
                <a16:creationId xmlns:a16="http://schemas.microsoft.com/office/drawing/2014/main" id="{FA46565A-91CD-432C-6E06-DA1C8751CEF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4595" y="967073"/>
            <a:ext cx="4725306" cy="4720976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01" name="Google Shape;401;p23">
            <a:extLst>
              <a:ext uri="{FF2B5EF4-FFF2-40B4-BE49-F238E27FC236}">
                <a16:creationId xmlns:a16="http://schemas.microsoft.com/office/drawing/2014/main" id="{13E7E020-9341-C43D-37EA-25C14A2F1CA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9173" y="3233213"/>
            <a:ext cx="591851" cy="6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3">
            <a:extLst>
              <a:ext uri="{FF2B5EF4-FFF2-40B4-BE49-F238E27FC236}">
                <a16:creationId xmlns:a16="http://schemas.microsoft.com/office/drawing/2014/main" id="{DA4C332A-9ADA-A142-15F8-A75D304A69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Autoencoder</a:t>
            </a:r>
            <a:endParaRPr dirty="0"/>
          </a:p>
        </p:txBody>
      </p:sp>
      <p:sp>
        <p:nvSpPr>
          <p:cNvPr id="403" name="Google Shape;403;p23">
            <a:extLst>
              <a:ext uri="{FF2B5EF4-FFF2-40B4-BE49-F238E27FC236}">
                <a16:creationId xmlns:a16="http://schemas.microsoft.com/office/drawing/2014/main" id="{A0B37D5A-48C8-4668-29C7-E921235054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52098" y="1113178"/>
            <a:ext cx="7193407" cy="796304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l="-1779" t="-13076" b="-12845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oto Sans Symbols"/>
              <a:buNone/>
            </a:pPr>
            <a:r>
              <a:rPr lang="en-US"/>
              <a:t> </a:t>
            </a:r>
            <a:endParaRPr/>
          </a:p>
        </p:txBody>
      </p:sp>
      <p:sp>
        <p:nvSpPr>
          <p:cNvPr id="404" name="Google Shape;404;p23">
            <a:extLst>
              <a:ext uri="{FF2B5EF4-FFF2-40B4-BE49-F238E27FC236}">
                <a16:creationId xmlns:a16="http://schemas.microsoft.com/office/drawing/2014/main" id="{D0DC0420-91F5-E76D-F84B-816DBD55E604}"/>
              </a:ext>
            </a:extLst>
          </p:cNvPr>
          <p:cNvSpPr txBox="1"/>
          <p:nvPr/>
        </p:nvSpPr>
        <p:spPr>
          <a:xfrm>
            <a:off x="552099" y="6097805"/>
            <a:ext cx="103594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lang="en-US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https://cs.stanford.edu/people/karpathy/convnetjs/demo/autoencoder.html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23">
            <a:extLst>
              <a:ext uri="{FF2B5EF4-FFF2-40B4-BE49-F238E27FC236}">
                <a16:creationId xmlns:a16="http://schemas.microsoft.com/office/drawing/2014/main" id="{A9898661-C7EE-F05E-A018-8F5AB0FF3E34}"/>
              </a:ext>
            </a:extLst>
          </p:cNvPr>
          <p:cNvSpPr/>
          <p:nvPr/>
        </p:nvSpPr>
        <p:spPr>
          <a:xfrm rot="5400000">
            <a:off x="1594558" y="4501404"/>
            <a:ext cx="941294" cy="894230"/>
          </a:xfrm>
          <a:prstGeom prst="trapezoid">
            <a:avLst>
              <a:gd name="adj" fmla="val 3928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3">
            <a:extLst>
              <a:ext uri="{FF2B5EF4-FFF2-40B4-BE49-F238E27FC236}">
                <a16:creationId xmlns:a16="http://schemas.microsoft.com/office/drawing/2014/main" id="{39C0A73D-6781-AFBD-04A9-1953C34FF5F5}"/>
              </a:ext>
            </a:extLst>
          </p:cNvPr>
          <p:cNvSpPr txBox="1"/>
          <p:nvPr/>
        </p:nvSpPr>
        <p:spPr>
          <a:xfrm>
            <a:off x="1618082" y="4712073"/>
            <a:ext cx="671735" cy="47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Net</a:t>
            </a:r>
            <a:endParaRPr/>
          </a:p>
        </p:txBody>
      </p:sp>
      <p:sp>
        <p:nvSpPr>
          <p:cNvPr id="407" name="Google Shape;407;p23">
            <a:extLst>
              <a:ext uri="{FF2B5EF4-FFF2-40B4-BE49-F238E27FC236}">
                <a16:creationId xmlns:a16="http://schemas.microsoft.com/office/drawing/2014/main" id="{03CCE667-A388-5E75-2620-7565E08916F6}"/>
              </a:ext>
            </a:extLst>
          </p:cNvPr>
          <p:cNvSpPr/>
          <p:nvPr/>
        </p:nvSpPr>
        <p:spPr>
          <a:xfrm rot="-5400000">
            <a:off x="3743846" y="4501404"/>
            <a:ext cx="941294" cy="894230"/>
          </a:xfrm>
          <a:prstGeom prst="trapezoid">
            <a:avLst>
              <a:gd name="adj" fmla="val 3928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3">
            <a:extLst>
              <a:ext uri="{FF2B5EF4-FFF2-40B4-BE49-F238E27FC236}">
                <a16:creationId xmlns:a16="http://schemas.microsoft.com/office/drawing/2014/main" id="{6C779A6F-0D5B-9B35-2E1C-F8D6B9AA8BE3}"/>
              </a:ext>
            </a:extLst>
          </p:cNvPr>
          <p:cNvSpPr txBox="1"/>
          <p:nvPr/>
        </p:nvSpPr>
        <p:spPr>
          <a:xfrm>
            <a:off x="3989852" y="4712073"/>
            <a:ext cx="671735" cy="47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Net</a:t>
            </a:r>
            <a:endParaRPr/>
          </a:p>
        </p:txBody>
      </p:sp>
      <p:pic>
        <p:nvPicPr>
          <p:cNvPr id="409" name="Google Shape;409;p23">
            <a:extLst>
              <a:ext uri="{FF2B5EF4-FFF2-40B4-BE49-F238E27FC236}">
                <a16:creationId xmlns:a16="http://schemas.microsoft.com/office/drawing/2014/main" id="{465FACC8-481E-91B0-2B28-C3DA0219BEC2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694" y="4653307"/>
            <a:ext cx="592934" cy="624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3">
            <a:extLst>
              <a:ext uri="{FF2B5EF4-FFF2-40B4-BE49-F238E27FC236}">
                <a16:creationId xmlns:a16="http://schemas.microsoft.com/office/drawing/2014/main" id="{A81D8074-C186-684F-DEC2-4586477CB221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05955" y="4653307"/>
            <a:ext cx="608018" cy="599911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3">
            <a:extLst>
              <a:ext uri="{FF2B5EF4-FFF2-40B4-BE49-F238E27FC236}">
                <a16:creationId xmlns:a16="http://schemas.microsoft.com/office/drawing/2014/main" id="{69FD741A-ECF1-79DB-8B23-535095B6B113}"/>
              </a:ext>
            </a:extLst>
          </p:cNvPr>
          <p:cNvSpPr txBox="1"/>
          <p:nvPr/>
        </p:nvSpPr>
        <p:spPr>
          <a:xfrm>
            <a:off x="2759676" y="4653307"/>
            <a:ext cx="836307" cy="806759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pic>
        <p:nvPicPr>
          <p:cNvPr id="412" name="Google Shape;412;p23">
            <a:extLst>
              <a:ext uri="{FF2B5EF4-FFF2-40B4-BE49-F238E27FC236}">
                <a16:creationId xmlns:a16="http://schemas.microsoft.com/office/drawing/2014/main" id="{F7CC3636-5AA7-438A-F825-C65F2029E3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5955" y="3233213"/>
            <a:ext cx="591851" cy="634126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3">
            <a:extLst>
              <a:ext uri="{FF2B5EF4-FFF2-40B4-BE49-F238E27FC236}">
                <a16:creationId xmlns:a16="http://schemas.microsoft.com/office/drawing/2014/main" id="{82D8C7AF-AC70-8797-EBFD-7F21DBE26F2D}"/>
              </a:ext>
            </a:extLst>
          </p:cNvPr>
          <p:cNvSpPr/>
          <p:nvPr/>
        </p:nvSpPr>
        <p:spPr>
          <a:xfrm rot="5400000">
            <a:off x="1594558" y="3085881"/>
            <a:ext cx="941294" cy="894230"/>
          </a:xfrm>
          <a:prstGeom prst="trapezoid">
            <a:avLst>
              <a:gd name="adj" fmla="val 3928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3">
            <a:extLst>
              <a:ext uri="{FF2B5EF4-FFF2-40B4-BE49-F238E27FC236}">
                <a16:creationId xmlns:a16="http://schemas.microsoft.com/office/drawing/2014/main" id="{5725C59D-DE56-C93E-0848-995FE742EC04}"/>
              </a:ext>
            </a:extLst>
          </p:cNvPr>
          <p:cNvSpPr txBox="1"/>
          <p:nvPr/>
        </p:nvSpPr>
        <p:spPr>
          <a:xfrm>
            <a:off x="1618082" y="3296548"/>
            <a:ext cx="671735" cy="47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Net</a:t>
            </a:r>
            <a:endParaRPr/>
          </a:p>
        </p:txBody>
      </p:sp>
      <p:sp>
        <p:nvSpPr>
          <p:cNvPr id="415" name="Google Shape;415;p23">
            <a:extLst>
              <a:ext uri="{FF2B5EF4-FFF2-40B4-BE49-F238E27FC236}">
                <a16:creationId xmlns:a16="http://schemas.microsoft.com/office/drawing/2014/main" id="{0B309292-2157-68CA-D089-79D1ADDAD28E}"/>
              </a:ext>
            </a:extLst>
          </p:cNvPr>
          <p:cNvSpPr/>
          <p:nvPr/>
        </p:nvSpPr>
        <p:spPr>
          <a:xfrm rot="-5400000">
            <a:off x="3743846" y="3085881"/>
            <a:ext cx="941294" cy="894230"/>
          </a:xfrm>
          <a:prstGeom prst="trapezoid">
            <a:avLst>
              <a:gd name="adj" fmla="val 39286"/>
            </a:avLst>
          </a:prstGeom>
          <a:solidFill>
            <a:schemeClr val="accen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3">
            <a:extLst>
              <a:ext uri="{FF2B5EF4-FFF2-40B4-BE49-F238E27FC236}">
                <a16:creationId xmlns:a16="http://schemas.microsoft.com/office/drawing/2014/main" id="{4E1DA393-814B-163E-AA20-8F08C530F59E}"/>
              </a:ext>
            </a:extLst>
          </p:cNvPr>
          <p:cNvSpPr txBox="1"/>
          <p:nvPr/>
        </p:nvSpPr>
        <p:spPr>
          <a:xfrm>
            <a:off x="3989852" y="3296548"/>
            <a:ext cx="671735" cy="472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Net</a:t>
            </a:r>
            <a:endParaRPr/>
          </a:p>
        </p:txBody>
      </p:sp>
      <p:sp>
        <p:nvSpPr>
          <p:cNvPr id="417" name="Google Shape;417;p23">
            <a:extLst>
              <a:ext uri="{FF2B5EF4-FFF2-40B4-BE49-F238E27FC236}">
                <a16:creationId xmlns:a16="http://schemas.microsoft.com/office/drawing/2014/main" id="{B717133F-0D86-F3ED-5BC6-72C293BB4EC3}"/>
              </a:ext>
            </a:extLst>
          </p:cNvPr>
          <p:cNvSpPr txBox="1"/>
          <p:nvPr/>
        </p:nvSpPr>
        <p:spPr>
          <a:xfrm>
            <a:off x="2726056" y="3237784"/>
            <a:ext cx="836307" cy="806759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8" name="Google Shape;418;p23">
            <a:extLst>
              <a:ext uri="{FF2B5EF4-FFF2-40B4-BE49-F238E27FC236}">
                <a16:creationId xmlns:a16="http://schemas.microsoft.com/office/drawing/2014/main" id="{E5EA5A3D-8022-3467-1A5D-B7525EB10D73}"/>
              </a:ext>
            </a:extLst>
          </p:cNvPr>
          <p:cNvSpPr txBox="1"/>
          <p:nvPr/>
        </p:nvSpPr>
        <p:spPr>
          <a:xfrm>
            <a:off x="9144786" y="5600540"/>
            <a:ext cx="836307" cy="584775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419" name="Google Shape;419;p23">
            <a:extLst>
              <a:ext uri="{FF2B5EF4-FFF2-40B4-BE49-F238E27FC236}">
                <a16:creationId xmlns:a16="http://schemas.microsoft.com/office/drawing/2014/main" id="{265218F8-70FD-26A2-C50B-2E0B8E028951}"/>
              </a:ext>
            </a:extLst>
          </p:cNvPr>
          <p:cNvSpPr txBox="1"/>
          <p:nvPr/>
        </p:nvSpPr>
        <p:spPr>
          <a:xfrm>
            <a:off x="6276042" y="2823279"/>
            <a:ext cx="836307" cy="584775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B848399-717F-D0F6-9660-1048D4A5029D}"/>
                  </a:ext>
                </a:extLst>
              </p14:cNvPr>
              <p14:cNvContentPartPr/>
              <p14:nvPr/>
            </p14:nvContentPartPr>
            <p14:xfrm>
              <a:off x="7619400" y="1941480"/>
              <a:ext cx="3058560" cy="36043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B848399-717F-D0F6-9660-1048D4A5029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10040" y="1932120"/>
                <a:ext cx="3077280" cy="36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9520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0"/>
          <p:cNvSpPr txBox="1"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dirty="0"/>
              <a:t>Variational Autoencoder Demo</a:t>
            </a:r>
            <a:endParaRPr dirty="0"/>
          </a:p>
        </p:txBody>
      </p:sp>
      <p:sp>
        <p:nvSpPr>
          <p:cNvPr id="485" name="Google Shape;485;p30"/>
          <p:cNvSpPr txBox="1">
            <a:spLocks noGrp="1"/>
          </p:cNvSpPr>
          <p:nvPr>
            <p:ph type="body" idx="1"/>
          </p:nvPr>
        </p:nvSpPr>
        <p:spPr>
          <a:xfrm>
            <a:off x="552099" y="1113178"/>
            <a:ext cx="5492354" cy="2039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None/>
            </a:pPr>
            <a:r>
              <a:rPr lang="en-US" b="0" i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Zhuoyue Lyu, Safinah Ali, and Cynthia Breazeal. EAAI 2022.</a:t>
            </a:r>
            <a:endParaRPr u="sng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https://colab.research.google.com/gist/ZhuoyueLyu/5046225a9ae3675cf633c1df5f63be06/digits-interpolation-notebook-eaai.ipynb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Noto Sans Symbols"/>
              <a:buNone/>
            </a:pPr>
            <a:endParaRPr/>
          </a:p>
        </p:txBody>
      </p:sp>
      <p:pic>
        <p:nvPicPr>
          <p:cNvPr id="486" name="Google Shape;486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2276" y="1116520"/>
            <a:ext cx="5411477" cy="537434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380FB61-A60B-0658-66B2-1E2D4B20BB72}"/>
                  </a:ext>
                </a:extLst>
              </p14:cNvPr>
              <p14:cNvContentPartPr/>
              <p14:nvPr/>
            </p14:nvContentPartPr>
            <p14:xfrm>
              <a:off x="6453000" y="898920"/>
              <a:ext cx="5566320" cy="55047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380FB61-A60B-0658-66B2-1E2D4B20BB7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43640" y="889560"/>
                <a:ext cx="5585040" cy="5523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2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t="-13443" b="-34452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400"/>
              <a:buFont typeface="Candara"/>
              <a:buNone/>
            </a:pPr>
            <a:r>
              <a:rPr lang="en-US" dirty="0"/>
              <a:t> </a:t>
            </a:r>
            <a:endParaRPr dirty="0"/>
          </a:p>
        </p:txBody>
      </p:sp>
      <p:sp>
        <p:nvSpPr>
          <p:cNvPr id="567" name="Google Shape;567;p12"/>
          <p:cNvSpPr txBox="1">
            <a:spLocks noGrp="1"/>
          </p:cNvSpPr>
          <p:nvPr>
            <p:ph type="sldNum" idx="12"/>
          </p:nvPr>
        </p:nvSpPr>
        <p:spPr>
          <a:xfrm>
            <a:off x="10816914" y="6356351"/>
            <a:ext cx="11593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662" name="Google Shape;662;p12"/>
          <p:cNvSpPr txBox="1">
            <a:spLocks noGrp="1"/>
          </p:cNvSpPr>
          <p:nvPr>
            <p:ph type="body" idx="1"/>
          </p:nvPr>
        </p:nvSpPr>
        <p:spPr>
          <a:xfrm>
            <a:off x="609600" y="1210760"/>
            <a:ext cx="2362200" cy="5044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 dirty="0"/>
              <a:t>How do we sample a new image?</a:t>
            </a:r>
            <a:endParaRPr dirty="0"/>
          </a:p>
        </p:txBody>
      </p:sp>
      <p:pic>
        <p:nvPicPr>
          <p:cNvPr id="544" name="Picture 543">
            <a:extLst>
              <a:ext uri="{FF2B5EF4-FFF2-40B4-BE49-F238E27FC236}">
                <a16:creationId xmlns:a16="http://schemas.microsoft.com/office/drawing/2014/main" id="{3A808E73-C0FC-730B-B035-CB3A76C13D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8630" y="1057242"/>
            <a:ext cx="8360228" cy="56472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1EA33E-48A6-4F59-ED40-F5B85D99722B}"/>
              </a:ext>
            </a:extLst>
          </p:cNvPr>
          <p:cNvSpPr txBox="1"/>
          <p:nvPr/>
        </p:nvSpPr>
        <p:spPr>
          <a:xfrm rot="5400000">
            <a:off x="8851577" y="4029172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Dataset source: </a:t>
            </a:r>
            <a:r>
              <a:rPr lang="en-US" dirty="0">
                <a:hlinkClick r:id="rId5"/>
              </a:rPr>
              <a:t>https://github.com/YingzhenLi/Sprites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>
          <a:extLst>
            <a:ext uri="{FF2B5EF4-FFF2-40B4-BE49-F238E27FC236}">
              <a16:creationId xmlns:a16="http://schemas.microsoft.com/office/drawing/2014/main" id="{51C34609-D043-7896-2091-A0D8CFA012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3">
            <a:extLst>
              <a:ext uri="{FF2B5EF4-FFF2-40B4-BE49-F238E27FC236}">
                <a16:creationId xmlns:a16="http://schemas.microsoft.com/office/drawing/2014/main" id="{52F568D4-9C7A-FCDC-1140-2B3AAEA19B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/>
              <a:t>From Autoencoders to VAE</a:t>
            </a:r>
            <a:endParaRPr/>
          </a:p>
        </p:txBody>
      </p:sp>
      <p:pic>
        <p:nvPicPr>
          <p:cNvPr id="1008" name="Picture 1007">
            <a:extLst>
              <a:ext uri="{FF2B5EF4-FFF2-40B4-BE49-F238E27FC236}">
                <a16:creationId xmlns:a16="http://schemas.microsoft.com/office/drawing/2014/main" id="{D4E4BFF3-EEED-0306-21C2-62567D1EB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005" y="1423859"/>
            <a:ext cx="7796253" cy="4345570"/>
          </a:xfrm>
          <a:prstGeom prst="rect">
            <a:avLst/>
          </a:prstGeom>
        </p:spPr>
      </p:pic>
      <p:pic>
        <p:nvPicPr>
          <p:cNvPr id="1010" name="Picture 1009">
            <a:extLst>
              <a:ext uri="{FF2B5EF4-FFF2-40B4-BE49-F238E27FC236}">
                <a16:creationId xmlns:a16="http://schemas.microsoft.com/office/drawing/2014/main" id="{AE394CB9-585D-BD9D-F504-021B868FE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57" y="2258536"/>
            <a:ext cx="3236186" cy="321503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11" name="Ink 1010">
                <a:extLst>
                  <a:ext uri="{FF2B5EF4-FFF2-40B4-BE49-F238E27FC236}">
                    <a16:creationId xmlns:a16="http://schemas.microsoft.com/office/drawing/2014/main" id="{4DA7BF40-E85F-96F4-6B5E-0239D908F1BB}"/>
                  </a:ext>
                </a:extLst>
              </p14:cNvPr>
              <p14:cNvContentPartPr/>
              <p14:nvPr/>
            </p14:nvContentPartPr>
            <p14:xfrm>
              <a:off x="623160" y="418320"/>
              <a:ext cx="11373840" cy="6346440"/>
            </p14:xfrm>
          </p:contentPart>
        </mc:Choice>
        <mc:Fallback xmlns="">
          <p:pic>
            <p:nvPicPr>
              <p:cNvPr id="1011" name="Ink 1010">
                <a:extLst>
                  <a:ext uri="{FF2B5EF4-FFF2-40B4-BE49-F238E27FC236}">
                    <a16:creationId xmlns:a16="http://schemas.microsoft.com/office/drawing/2014/main" id="{4DA7BF40-E85F-96F4-6B5E-0239D908F1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3800" y="408960"/>
                <a:ext cx="11392560" cy="63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622DF96-AC3B-42EC-7FC8-73C9B137C4E1}"/>
                  </a:ext>
                </a:extLst>
              </p14:cNvPr>
              <p14:cNvContentPartPr/>
              <p14:nvPr/>
            </p14:nvContentPartPr>
            <p14:xfrm>
              <a:off x="4489920" y="1785600"/>
              <a:ext cx="2731320" cy="3684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622DF96-AC3B-42EC-7FC8-73C9B137C4E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80560" y="1776240"/>
                <a:ext cx="2750040" cy="370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545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>
          <a:extLst>
            <a:ext uri="{FF2B5EF4-FFF2-40B4-BE49-F238E27FC236}">
              <a16:creationId xmlns:a16="http://schemas.microsoft.com/office/drawing/2014/main" id="{3EBBBBD2-CC40-2C5E-529D-FB56253AD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3">
            <a:extLst>
              <a:ext uri="{FF2B5EF4-FFF2-40B4-BE49-F238E27FC236}">
                <a16:creationId xmlns:a16="http://schemas.microsoft.com/office/drawing/2014/main" id="{627479F4-331F-65B6-A996-64640E641D7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 dirty="0"/>
              <a:t>From Autoencoders to VAE</a:t>
            </a:r>
            <a:endParaRPr dirty="0"/>
          </a:p>
        </p:txBody>
      </p:sp>
      <p:sp>
        <p:nvSpPr>
          <p:cNvPr id="2" name="Google Shape;695;p13">
            <a:extLst>
              <a:ext uri="{FF2B5EF4-FFF2-40B4-BE49-F238E27FC236}">
                <a16:creationId xmlns:a16="http://schemas.microsoft.com/office/drawing/2014/main" id="{1C640743-510F-B388-7F7B-07799FA653C7}"/>
              </a:ext>
            </a:extLst>
          </p:cNvPr>
          <p:cNvSpPr/>
          <p:nvPr/>
        </p:nvSpPr>
        <p:spPr>
          <a:xfrm>
            <a:off x="4466022" y="3706521"/>
            <a:ext cx="1680600" cy="1048182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Candara"/>
                <a:cs typeface="Candara"/>
                <a:sym typeface="Candara"/>
              </a:rPr>
              <a:t> 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oogle Shape;696;p13">
            <a:extLst>
              <a:ext uri="{FF2B5EF4-FFF2-40B4-BE49-F238E27FC236}">
                <a16:creationId xmlns:a16="http://schemas.microsoft.com/office/drawing/2014/main" id="{B6CAE03F-121B-D95A-5F92-F28A78392350}"/>
              </a:ext>
            </a:extLst>
          </p:cNvPr>
          <p:cNvGrpSpPr/>
          <p:nvPr/>
        </p:nvGrpSpPr>
        <p:grpSpPr>
          <a:xfrm rot="16200000">
            <a:off x="4206234" y="1143912"/>
            <a:ext cx="2200175" cy="1994142"/>
            <a:chOff x="4606533" y="2008294"/>
            <a:chExt cx="2025628" cy="2011680"/>
          </a:xfrm>
        </p:grpSpPr>
        <p:grpSp>
          <p:nvGrpSpPr>
            <p:cNvPr id="4" name="Google Shape;697;p13">
              <a:extLst>
                <a:ext uri="{FF2B5EF4-FFF2-40B4-BE49-F238E27FC236}">
                  <a16:creationId xmlns:a16="http://schemas.microsoft.com/office/drawing/2014/main" id="{A8AF07BE-908F-F978-F39E-7666E48149C7}"/>
                </a:ext>
              </a:extLst>
            </p:cNvPr>
            <p:cNvGrpSpPr/>
            <p:nvPr/>
          </p:nvGrpSpPr>
          <p:grpSpPr>
            <a:xfrm>
              <a:off x="4606533" y="2008294"/>
              <a:ext cx="2022849" cy="2011680"/>
              <a:chOff x="1918278" y="1970030"/>
              <a:chExt cx="2022849" cy="2011680"/>
            </a:xfrm>
          </p:grpSpPr>
          <p:grpSp>
            <p:nvGrpSpPr>
              <p:cNvPr id="20" name="Google Shape;698;p13">
                <a:extLst>
                  <a:ext uri="{FF2B5EF4-FFF2-40B4-BE49-F238E27FC236}">
                    <a16:creationId xmlns:a16="http://schemas.microsoft.com/office/drawing/2014/main" id="{F43F7AEB-639C-CA20-63A5-7118CF05D1F3}"/>
                  </a:ext>
                </a:extLst>
              </p:cNvPr>
              <p:cNvGrpSpPr/>
              <p:nvPr/>
            </p:nvGrpSpPr>
            <p:grpSpPr>
              <a:xfrm>
                <a:off x="1929446" y="2063793"/>
                <a:ext cx="737826" cy="408327"/>
                <a:chOff x="396240" y="2866891"/>
                <a:chExt cx="737826" cy="408327"/>
              </a:xfrm>
            </p:grpSpPr>
            <p:grpSp>
              <p:nvGrpSpPr>
                <p:cNvPr id="984" name="Google Shape;699;p13">
                  <a:extLst>
                    <a:ext uri="{FF2B5EF4-FFF2-40B4-BE49-F238E27FC236}">
                      <a16:creationId xmlns:a16="http://schemas.microsoft.com/office/drawing/2014/main" id="{39CC58ED-AD4C-4A0F-42EC-8C9D2356A991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86" name="Google Shape;700;p13">
                    <a:extLst>
                      <a:ext uri="{FF2B5EF4-FFF2-40B4-BE49-F238E27FC236}">
                        <a16:creationId xmlns:a16="http://schemas.microsoft.com/office/drawing/2014/main" id="{7B0E1F56-E58F-5A62-436C-114778642662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87" name="Google Shape;701;p13">
                    <a:extLst>
                      <a:ext uri="{FF2B5EF4-FFF2-40B4-BE49-F238E27FC236}">
                        <a16:creationId xmlns:a16="http://schemas.microsoft.com/office/drawing/2014/main" id="{6D3D9901-C574-58A3-601E-4D5961AE1274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88" name="Google Shape;702;p13">
                    <a:extLst>
                      <a:ext uri="{FF2B5EF4-FFF2-40B4-BE49-F238E27FC236}">
                        <a16:creationId xmlns:a16="http://schemas.microsoft.com/office/drawing/2014/main" id="{DA460E9B-14B1-5023-2A1D-78473F038CC1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85" name="Google Shape;703;p13">
                  <a:extLst>
                    <a:ext uri="{FF2B5EF4-FFF2-40B4-BE49-F238E27FC236}">
                      <a16:creationId xmlns:a16="http://schemas.microsoft.com/office/drawing/2014/main" id="{7DAFD970-5E4B-89A9-E247-06BC73291DB5}"/>
                    </a:ext>
                  </a:extLst>
                </p:cNvPr>
                <p:cNvSpPr/>
                <p:nvPr/>
              </p:nvSpPr>
              <p:spPr>
                <a:xfrm>
                  <a:off x="717061" y="3049466"/>
                  <a:ext cx="89934" cy="4571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21" name="Google Shape;704;p13">
                <a:extLst>
                  <a:ext uri="{FF2B5EF4-FFF2-40B4-BE49-F238E27FC236}">
                    <a16:creationId xmlns:a16="http://schemas.microsoft.com/office/drawing/2014/main" id="{2EB13922-9D53-DEC9-C7AC-9921EFDA2945}"/>
                  </a:ext>
                </a:extLst>
              </p:cNvPr>
              <p:cNvSpPr/>
              <p:nvPr/>
            </p:nvSpPr>
            <p:spPr>
              <a:xfrm>
                <a:off x="1929447" y="1970030"/>
                <a:ext cx="2011680" cy="2011680"/>
              </a:xfrm>
              <a:prstGeom prst="rect">
                <a:avLst/>
              </a:prstGeom>
              <a:noFill/>
              <a:ln w="28575" cap="flat" cmpd="sng">
                <a:solidFill>
                  <a:schemeClr val="bg1">
                    <a:lumMod val="6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grpSp>
            <p:nvGrpSpPr>
              <p:cNvPr id="22" name="Google Shape;705;p13">
                <a:extLst>
                  <a:ext uri="{FF2B5EF4-FFF2-40B4-BE49-F238E27FC236}">
                    <a16:creationId xmlns:a16="http://schemas.microsoft.com/office/drawing/2014/main" id="{48B40A5C-BDB0-D298-EEA3-FEEBC157EDD1}"/>
                  </a:ext>
                </a:extLst>
              </p:cNvPr>
              <p:cNvGrpSpPr/>
              <p:nvPr/>
            </p:nvGrpSpPr>
            <p:grpSpPr>
              <a:xfrm rot="-986112">
                <a:off x="2467900" y="2326474"/>
                <a:ext cx="544236" cy="251519"/>
                <a:chOff x="396240" y="2866891"/>
                <a:chExt cx="737826" cy="408327"/>
              </a:xfrm>
            </p:grpSpPr>
            <p:grpSp>
              <p:nvGrpSpPr>
                <p:cNvPr id="979" name="Google Shape;706;p13">
                  <a:extLst>
                    <a:ext uri="{FF2B5EF4-FFF2-40B4-BE49-F238E27FC236}">
                      <a16:creationId xmlns:a16="http://schemas.microsoft.com/office/drawing/2014/main" id="{C052F756-AB85-5362-4EA6-2F66B2D29501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81" name="Google Shape;707;p13">
                    <a:extLst>
                      <a:ext uri="{FF2B5EF4-FFF2-40B4-BE49-F238E27FC236}">
                        <a16:creationId xmlns:a16="http://schemas.microsoft.com/office/drawing/2014/main" id="{5F05E4A5-A121-F1EF-1260-176890B08949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7030A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82" name="Google Shape;708;p13">
                    <a:extLst>
                      <a:ext uri="{FF2B5EF4-FFF2-40B4-BE49-F238E27FC236}">
                        <a16:creationId xmlns:a16="http://schemas.microsoft.com/office/drawing/2014/main" id="{463BB0D7-C92F-C393-9FF6-BA03E64E9220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7030A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83" name="Google Shape;709;p13">
                    <a:extLst>
                      <a:ext uri="{FF2B5EF4-FFF2-40B4-BE49-F238E27FC236}">
                        <a16:creationId xmlns:a16="http://schemas.microsoft.com/office/drawing/2014/main" id="{0AA47D2B-210B-048B-8A45-A9D8FB2FE66D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7030A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80" name="Google Shape;710;p13">
                  <a:extLst>
                    <a:ext uri="{FF2B5EF4-FFF2-40B4-BE49-F238E27FC236}">
                      <a16:creationId xmlns:a16="http://schemas.microsoft.com/office/drawing/2014/main" id="{8F375B67-3204-DC4D-5887-381D2C79A4D1}"/>
                    </a:ext>
                  </a:extLst>
                </p:cNvPr>
                <p:cNvSpPr/>
                <p:nvPr/>
              </p:nvSpPr>
              <p:spPr>
                <a:xfrm>
                  <a:off x="728576" y="3030691"/>
                  <a:ext cx="73151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23" name="Google Shape;711;p13">
                <a:extLst>
                  <a:ext uri="{FF2B5EF4-FFF2-40B4-BE49-F238E27FC236}">
                    <a16:creationId xmlns:a16="http://schemas.microsoft.com/office/drawing/2014/main" id="{06A73142-2F1E-DA16-3F20-ED539BF03EBC}"/>
                  </a:ext>
                </a:extLst>
              </p:cNvPr>
              <p:cNvGrpSpPr/>
              <p:nvPr/>
            </p:nvGrpSpPr>
            <p:grpSpPr>
              <a:xfrm>
                <a:off x="2116064" y="2371349"/>
                <a:ext cx="240685" cy="539369"/>
                <a:chOff x="396240" y="2866891"/>
                <a:chExt cx="737826" cy="408327"/>
              </a:xfrm>
            </p:grpSpPr>
            <p:grpSp>
              <p:nvGrpSpPr>
                <p:cNvPr id="974" name="Google Shape;712;p13">
                  <a:extLst>
                    <a:ext uri="{FF2B5EF4-FFF2-40B4-BE49-F238E27FC236}">
                      <a16:creationId xmlns:a16="http://schemas.microsoft.com/office/drawing/2014/main" id="{F3AD7FC0-D7EA-8C01-506B-895490D3F661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76" name="Google Shape;713;p13">
                    <a:extLst>
                      <a:ext uri="{FF2B5EF4-FFF2-40B4-BE49-F238E27FC236}">
                        <a16:creationId xmlns:a16="http://schemas.microsoft.com/office/drawing/2014/main" id="{19C0DFC0-A97E-C64D-7ECE-5207B37D32C3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77" name="Google Shape;714;p13">
                    <a:extLst>
                      <a:ext uri="{FF2B5EF4-FFF2-40B4-BE49-F238E27FC236}">
                        <a16:creationId xmlns:a16="http://schemas.microsoft.com/office/drawing/2014/main" id="{2944533A-81ED-04F1-AE03-E52B9FBEBD29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78" name="Google Shape;715;p13">
                    <a:extLst>
                      <a:ext uri="{FF2B5EF4-FFF2-40B4-BE49-F238E27FC236}">
                        <a16:creationId xmlns:a16="http://schemas.microsoft.com/office/drawing/2014/main" id="{44476FD2-AA63-0030-EEC4-970B63F3A656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75" name="Google Shape;716;p13">
                  <a:extLst>
                    <a:ext uri="{FF2B5EF4-FFF2-40B4-BE49-F238E27FC236}">
                      <a16:creationId xmlns:a16="http://schemas.microsoft.com/office/drawing/2014/main" id="{5D66A022-D43E-E46A-E33B-721B292B386F}"/>
                    </a:ext>
                  </a:extLst>
                </p:cNvPr>
                <p:cNvSpPr/>
                <p:nvPr/>
              </p:nvSpPr>
              <p:spPr>
                <a:xfrm>
                  <a:off x="728577" y="3030690"/>
                  <a:ext cx="73153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24" name="Google Shape;717;p13">
                <a:extLst>
                  <a:ext uri="{FF2B5EF4-FFF2-40B4-BE49-F238E27FC236}">
                    <a16:creationId xmlns:a16="http://schemas.microsoft.com/office/drawing/2014/main" id="{95E727EF-3C30-EDA5-F834-A86FFD7E9151}"/>
                  </a:ext>
                </a:extLst>
              </p:cNvPr>
              <p:cNvGrpSpPr/>
              <p:nvPr/>
            </p:nvGrpSpPr>
            <p:grpSpPr>
              <a:xfrm rot="2193922">
                <a:off x="2367434" y="2563796"/>
                <a:ext cx="240685" cy="539369"/>
                <a:chOff x="396240" y="2866891"/>
                <a:chExt cx="737826" cy="408327"/>
              </a:xfrm>
            </p:grpSpPr>
            <p:grpSp>
              <p:nvGrpSpPr>
                <p:cNvPr id="969" name="Google Shape;718;p13">
                  <a:extLst>
                    <a:ext uri="{FF2B5EF4-FFF2-40B4-BE49-F238E27FC236}">
                      <a16:creationId xmlns:a16="http://schemas.microsoft.com/office/drawing/2014/main" id="{E9432F63-63AC-212E-A0A9-DC0FCAA24967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71" name="Google Shape;719;p13">
                    <a:extLst>
                      <a:ext uri="{FF2B5EF4-FFF2-40B4-BE49-F238E27FC236}">
                        <a16:creationId xmlns:a16="http://schemas.microsoft.com/office/drawing/2014/main" id="{56077FB0-5522-9243-A2FD-EF09A5BDD6D0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72" name="Google Shape;720;p13">
                    <a:extLst>
                      <a:ext uri="{FF2B5EF4-FFF2-40B4-BE49-F238E27FC236}">
                        <a16:creationId xmlns:a16="http://schemas.microsoft.com/office/drawing/2014/main" id="{D5C40BC9-80EA-E7DA-6785-2D9273AB9FFF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73" name="Google Shape;721;p13">
                    <a:extLst>
                      <a:ext uri="{FF2B5EF4-FFF2-40B4-BE49-F238E27FC236}">
                        <a16:creationId xmlns:a16="http://schemas.microsoft.com/office/drawing/2014/main" id="{57D81661-6865-DABA-931E-81930879FEFA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70" name="Google Shape;722;p13">
                  <a:extLst>
                    <a:ext uri="{FF2B5EF4-FFF2-40B4-BE49-F238E27FC236}">
                      <a16:creationId xmlns:a16="http://schemas.microsoft.com/office/drawing/2014/main" id="{BAA91D35-54A1-A9F2-BCE8-7B5C33703A5F}"/>
                    </a:ext>
                  </a:extLst>
                </p:cNvPr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25" name="Google Shape;723;p13">
                <a:extLst>
                  <a:ext uri="{FF2B5EF4-FFF2-40B4-BE49-F238E27FC236}">
                    <a16:creationId xmlns:a16="http://schemas.microsoft.com/office/drawing/2014/main" id="{672226A5-2773-25AF-80BF-0816E43BEB70}"/>
                  </a:ext>
                </a:extLst>
              </p:cNvPr>
              <p:cNvGrpSpPr/>
              <p:nvPr/>
            </p:nvGrpSpPr>
            <p:grpSpPr>
              <a:xfrm rot="2193922">
                <a:off x="1988461" y="2956638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964" name="Google Shape;724;p13">
                  <a:extLst>
                    <a:ext uri="{FF2B5EF4-FFF2-40B4-BE49-F238E27FC236}">
                      <a16:creationId xmlns:a16="http://schemas.microsoft.com/office/drawing/2014/main" id="{CB6822A5-72F8-FD17-DE13-415D4672726D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66" name="Google Shape;725;p13">
                    <a:extLst>
                      <a:ext uri="{FF2B5EF4-FFF2-40B4-BE49-F238E27FC236}">
                        <a16:creationId xmlns:a16="http://schemas.microsoft.com/office/drawing/2014/main" id="{94A41DFD-3F40-0E90-A172-1F97A72F69C3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67" name="Google Shape;726;p13">
                    <a:extLst>
                      <a:ext uri="{FF2B5EF4-FFF2-40B4-BE49-F238E27FC236}">
                        <a16:creationId xmlns:a16="http://schemas.microsoft.com/office/drawing/2014/main" id="{E7FEA989-9334-9E9E-F09E-7E4688DF731B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68" name="Google Shape;727;p13">
                    <a:extLst>
                      <a:ext uri="{FF2B5EF4-FFF2-40B4-BE49-F238E27FC236}">
                        <a16:creationId xmlns:a16="http://schemas.microsoft.com/office/drawing/2014/main" id="{11EBE4FA-CD92-2303-FACB-6CBBBB99E610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65" name="Google Shape;728;p13">
                  <a:extLst>
                    <a:ext uri="{FF2B5EF4-FFF2-40B4-BE49-F238E27FC236}">
                      <a16:creationId xmlns:a16="http://schemas.microsoft.com/office/drawing/2014/main" id="{A8610E16-57D8-B20C-EF05-924808998ECA}"/>
                    </a:ext>
                  </a:extLst>
                </p:cNvPr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26" name="Google Shape;729;p13">
                <a:extLst>
                  <a:ext uri="{FF2B5EF4-FFF2-40B4-BE49-F238E27FC236}">
                    <a16:creationId xmlns:a16="http://schemas.microsoft.com/office/drawing/2014/main" id="{F9883941-A371-F589-3003-7AAC88D88680}"/>
                  </a:ext>
                </a:extLst>
              </p:cNvPr>
              <p:cNvGrpSpPr/>
              <p:nvPr/>
            </p:nvGrpSpPr>
            <p:grpSpPr>
              <a:xfrm rot="2193922">
                <a:off x="2704493" y="3299187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63" name="Google Shape;730;p13">
                  <a:extLst>
                    <a:ext uri="{FF2B5EF4-FFF2-40B4-BE49-F238E27FC236}">
                      <a16:creationId xmlns:a16="http://schemas.microsoft.com/office/drawing/2014/main" id="{3138F898-08E6-CCAB-D737-4527DB6AE900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961" name="Google Shape;731;p13">
                    <a:extLst>
                      <a:ext uri="{FF2B5EF4-FFF2-40B4-BE49-F238E27FC236}">
                        <a16:creationId xmlns:a16="http://schemas.microsoft.com/office/drawing/2014/main" id="{3BA4F042-ADE1-66EE-25E7-AC2365AA63AB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62" name="Google Shape;732;p13">
                    <a:extLst>
                      <a:ext uri="{FF2B5EF4-FFF2-40B4-BE49-F238E27FC236}">
                        <a16:creationId xmlns:a16="http://schemas.microsoft.com/office/drawing/2014/main" id="{9E924077-E897-555C-7954-7B9007DAE569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63" name="Google Shape;733;p13">
                    <a:extLst>
                      <a:ext uri="{FF2B5EF4-FFF2-40B4-BE49-F238E27FC236}">
                        <a16:creationId xmlns:a16="http://schemas.microsoft.com/office/drawing/2014/main" id="{EB05DA35-3DDF-C15D-3FC4-C3FC76E4B3F8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60" name="Google Shape;734;p13">
                  <a:extLst>
                    <a:ext uri="{FF2B5EF4-FFF2-40B4-BE49-F238E27FC236}">
                      <a16:creationId xmlns:a16="http://schemas.microsoft.com/office/drawing/2014/main" id="{A0789DBF-99F9-A6EB-1803-4BCB50ABD282}"/>
                    </a:ext>
                  </a:extLst>
                </p:cNvPr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27" name="Google Shape;735;p13">
                <a:extLst>
                  <a:ext uri="{FF2B5EF4-FFF2-40B4-BE49-F238E27FC236}">
                    <a16:creationId xmlns:a16="http://schemas.microsoft.com/office/drawing/2014/main" id="{8C1DB8E9-F667-3436-108D-6A9D4CEF8A48}"/>
                  </a:ext>
                </a:extLst>
              </p:cNvPr>
              <p:cNvGrpSpPr/>
              <p:nvPr/>
            </p:nvGrpSpPr>
            <p:grpSpPr>
              <a:xfrm rot="2193922">
                <a:off x="3520614" y="3480234"/>
                <a:ext cx="270877" cy="268949"/>
                <a:chOff x="396240" y="2866891"/>
                <a:chExt cx="737826" cy="408327"/>
              </a:xfrm>
            </p:grpSpPr>
            <p:grpSp>
              <p:nvGrpSpPr>
                <p:cNvPr id="58" name="Google Shape;736;p13">
                  <a:extLst>
                    <a:ext uri="{FF2B5EF4-FFF2-40B4-BE49-F238E27FC236}">
                      <a16:creationId xmlns:a16="http://schemas.microsoft.com/office/drawing/2014/main" id="{6F4E77B7-C6CA-1274-E630-1820BE918F67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60" name="Google Shape;737;p13">
                    <a:extLst>
                      <a:ext uri="{FF2B5EF4-FFF2-40B4-BE49-F238E27FC236}">
                        <a16:creationId xmlns:a16="http://schemas.microsoft.com/office/drawing/2014/main" id="{655AE2C9-680B-FE84-C15F-01CA2C68FF8C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61" name="Google Shape;738;p13">
                    <a:extLst>
                      <a:ext uri="{FF2B5EF4-FFF2-40B4-BE49-F238E27FC236}">
                        <a16:creationId xmlns:a16="http://schemas.microsoft.com/office/drawing/2014/main" id="{A606A4F1-F3D1-B7FC-E407-BAF3431C5443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62" name="Google Shape;739;p13">
                    <a:extLst>
                      <a:ext uri="{FF2B5EF4-FFF2-40B4-BE49-F238E27FC236}">
                        <a16:creationId xmlns:a16="http://schemas.microsoft.com/office/drawing/2014/main" id="{A37F2EC7-CC3B-520A-2A4B-0F7F9A32C559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59" name="Google Shape;740;p13">
                  <a:extLst>
                    <a:ext uri="{FF2B5EF4-FFF2-40B4-BE49-F238E27FC236}">
                      <a16:creationId xmlns:a16="http://schemas.microsoft.com/office/drawing/2014/main" id="{A9F1896B-1A57-81D2-656C-C28885DCFA57}"/>
                    </a:ext>
                  </a:extLst>
                </p:cNvPr>
                <p:cNvSpPr/>
                <p:nvPr/>
              </p:nvSpPr>
              <p:spPr>
                <a:xfrm rot="10800000" flipH="1">
                  <a:off x="701743" y="3032898"/>
                  <a:ext cx="128917" cy="6941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28" name="Google Shape;741;p13">
                <a:extLst>
                  <a:ext uri="{FF2B5EF4-FFF2-40B4-BE49-F238E27FC236}">
                    <a16:creationId xmlns:a16="http://schemas.microsoft.com/office/drawing/2014/main" id="{15B9850D-0C6D-6EBC-5CDF-56AA9FB8736A}"/>
                  </a:ext>
                </a:extLst>
              </p:cNvPr>
              <p:cNvGrpSpPr/>
              <p:nvPr/>
            </p:nvGrpSpPr>
            <p:grpSpPr>
              <a:xfrm>
                <a:off x="3562906" y="2690170"/>
                <a:ext cx="239567" cy="734685"/>
                <a:chOff x="396240" y="2866891"/>
                <a:chExt cx="737826" cy="408327"/>
              </a:xfrm>
            </p:grpSpPr>
            <p:grpSp>
              <p:nvGrpSpPr>
                <p:cNvPr id="53" name="Google Shape;742;p13">
                  <a:extLst>
                    <a:ext uri="{FF2B5EF4-FFF2-40B4-BE49-F238E27FC236}">
                      <a16:creationId xmlns:a16="http://schemas.microsoft.com/office/drawing/2014/main" id="{E9A3B33F-CEF3-D4A0-799F-76BAC69102A8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55" name="Google Shape;743;p13">
                    <a:extLst>
                      <a:ext uri="{FF2B5EF4-FFF2-40B4-BE49-F238E27FC236}">
                        <a16:creationId xmlns:a16="http://schemas.microsoft.com/office/drawing/2014/main" id="{0BD56DD5-A973-B2E5-BF59-1E6E041DFAE1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56" name="Google Shape;744;p13">
                    <a:extLst>
                      <a:ext uri="{FF2B5EF4-FFF2-40B4-BE49-F238E27FC236}">
                        <a16:creationId xmlns:a16="http://schemas.microsoft.com/office/drawing/2014/main" id="{8CEDB2C6-E1B4-B7FF-A09E-4280EE9D669F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57" name="Google Shape;745;p13">
                    <a:extLst>
                      <a:ext uri="{FF2B5EF4-FFF2-40B4-BE49-F238E27FC236}">
                        <a16:creationId xmlns:a16="http://schemas.microsoft.com/office/drawing/2014/main" id="{15F5B8DD-078B-6252-5909-751673BCE4BF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54" name="Google Shape;746;p13">
                  <a:extLst>
                    <a:ext uri="{FF2B5EF4-FFF2-40B4-BE49-F238E27FC236}">
                      <a16:creationId xmlns:a16="http://schemas.microsoft.com/office/drawing/2014/main" id="{C897AC6C-A43E-4107-61AC-97C695664139}"/>
                    </a:ext>
                  </a:extLst>
                </p:cNvPr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29" name="Google Shape;747;p13">
                <a:extLst>
                  <a:ext uri="{FF2B5EF4-FFF2-40B4-BE49-F238E27FC236}">
                    <a16:creationId xmlns:a16="http://schemas.microsoft.com/office/drawing/2014/main" id="{EE15133B-2657-C601-DEC1-1A27BC4C7B0B}"/>
                  </a:ext>
                </a:extLst>
              </p:cNvPr>
              <p:cNvGrpSpPr/>
              <p:nvPr/>
            </p:nvGrpSpPr>
            <p:grpSpPr>
              <a:xfrm rot="-7334427">
                <a:off x="3165764" y="2872542"/>
                <a:ext cx="239567" cy="734685"/>
                <a:chOff x="396240" y="2866891"/>
                <a:chExt cx="737826" cy="408327"/>
              </a:xfrm>
            </p:grpSpPr>
            <p:grpSp>
              <p:nvGrpSpPr>
                <p:cNvPr id="48" name="Google Shape;748;p13">
                  <a:extLst>
                    <a:ext uri="{FF2B5EF4-FFF2-40B4-BE49-F238E27FC236}">
                      <a16:creationId xmlns:a16="http://schemas.microsoft.com/office/drawing/2014/main" id="{88094BEC-AA3C-1EE1-6FD2-F8A8099BAF32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50" name="Google Shape;749;p13">
                    <a:extLst>
                      <a:ext uri="{FF2B5EF4-FFF2-40B4-BE49-F238E27FC236}">
                        <a16:creationId xmlns:a16="http://schemas.microsoft.com/office/drawing/2014/main" id="{6621C295-CE88-5696-3502-A18FBD21DF1F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7030A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51" name="Google Shape;750;p13">
                    <a:extLst>
                      <a:ext uri="{FF2B5EF4-FFF2-40B4-BE49-F238E27FC236}">
                        <a16:creationId xmlns:a16="http://schemas.microsoft.com/office/drawing/2014/main" id="{B38964CE-390E-5D06-25A8-7A71F3AFA012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7030A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52" name="Google Shape;751;p13">
                    <a:extLst>
                      <a:ext uri="{FF2B5EF4-FFF2-40B4-BE49-F238E27FC236}">
                        <a16:creationId xmlns:a16="http://schemas.microsoft.com/office/drawing/2014/main" id="{8B02AA2F-B4E9-217A-F3F7-284DC93CE630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7030A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49" name="Google Shape;752;p13">
                  <a:extLst>
                    <a:ext uri="{FF2B5EF4-FFF2-40B4-BE49-F238E27FC236}">
                      <a16:creationId xmlns:a16="http://schemas.microsoft.com/office/drawing/2014/main" id="{5B089D7F-8B36-BB2A-8F6D-89D2FC142CAE}"/>
                    </a:ext>
                  </a:extLst>
                </p:cNvPr>
                <p:cNvSpPr/>
                <p:nvPr/>
              </p:nvSpPr>
              <p:spPr>
                <a:xfrm>
                  <a:off x="685087" y="3047418"/>
                  <a:ext cx="140807" cy="54085"/>
                </a:xfrm>
                <a:prstGeom prst="ellipse">
                  <a:avLst/>
                </a:prstGeom>
                <a:noFill/>
                <a:ln w="9525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30" name="Google Shape;753;p13">
                <a:extLst>
                  <a:ext uri="{FF2B5EF4-FFF2-40B4-BE49-F238E27FC236}">
                    <a16:creationId xmlns:a16="http://schemas.microsoft.com/office/drawing/2014/main" id="{11B2EA80-01FA-F405-4A4C-DC82D13E62B6}"/>
                  </a:ext>
                </a:extLst>
              </p:cNvPr>
              <p:cNvGrpSpPr/>
              <p:nvPr/>
            </p:nvGrpSpPr>
            <p:grpSpPr>
              <a:xfrm rot="-986112">
                <a:off x="3085716" y="3342903"/>
                <a:ext cx="544236" cy="251519"/>
                <a:chOff x="396240" y="2866891"/>
                <a:chExt cx="737826" cy="408327"/>
              </a:xfrm>
            </p:grpSpPr>
            <p:grpSp>
              <p:nvGrpSpPr>
                <p:cNvPr id="43" name="Google Shape;754;p13">
                  <a:extLst>
                    <a:ext uri="{FF2B5EF4-FFF2-40B4-BE49-F238E27FC236}">
                      <a16:creationId xmlns:a16="http://schemas.microsoft.com/office/drawing/2014/main" id="{AF2857D0-CB3E-9A84-0BCD-B71CE690D3F4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45" name="Google Shape;755;p13">
                    <a:extLst>
                      <a:ext uri="{FF2B5EF4-FFF2-40B4-BE49-F238E27FC236}">
                        <a16:creationId xmlns:a16="http://schemas.microsoft.com/office/drawing/2014/main" id="{490907B5-D73D-BC6E-1112-7A22B22842B1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46" name="Google Shape;756;p13">
                    <a:extLst>
                      <a:ext uri="{FF2B5EF4-FFF2-40B4-BE49-F238E27FC236}">
                        <a16:creationId xmlns:a16="http://schemas.microsoft.com/office/drawing/2014/main" id="{29133FD5-3404-545D-483B-C53EE7D99BD6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47" name="Google Shape;757;p13">
                    <a:extLst>
                      <a:ext uri="{FF2B5EF4-FFF2-40B4-BE49-F238E27FC236}">
                        <a16:creationId xmlns:a16="http://schemas.microsoft.com/office/drawing/2014/main" id="{38BE7052-749F-1DB2-CAE0-BF014BFAB325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44" name="Google Shape;758;p13">
                  <a:extLst>
                    <a:ext uri="{FF2B5EF4-FFF2-40B4-BE49-F238E27FC236}">
                      <a16:creationId xmlns:a16="http://schemas.microsoft.com/office/drawing/2014/main" id="{348BB6CB-187D-0C8E-5D30-9947FC27F1EB}"/>
                    </a:ext>
                  </a:extLst>
                </p:cNvPr>
                <p:cNvSpPr/>
                <p:nvPr/>
              </p:nvSpPr>
              <p:spPr>
                <a:xfrm>
                  <a:off x="717775" y="3032424"/>
                  <a:ext cx="91250" cy="5937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31" name="Google Shape;759;p13">
                <a:extLst>
                  <a:ext uri="{FF2B5EF4-FFF2-40B4-BE49-F238E27FC236}">
                    <a16:creationId xmlns:a16="http://schemas.microsoft.com/office/drawing/2014/main" id="{3AC8A9FB-4078-9095-7C4C-7DEEE82F1141}"/>
                  </a:ext>
                </a:extLst>
              </p:cNvPr>
              <p:cNvGrpSpPr/>
              <p:nvPr/>
            </p:nvGrpSpPr>
            <p:grpSpPr>
              <a:xfrm rot="2193922">
                <a:off x="2323279" y="3069538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38" name="Google Shape;760;p13">
                  <a:extLst>
                    <a:ext uri="{FF2B5EF4-FFF2-40B4-BE49-F238E27FC236}">
                      <a16:creationId xmlns:a16="http://schemas.microsoft.com/office/drawing/2014/main" id="{54A0CAC5-7BAD-68FA-DE08-00ECD9744D51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40" name="Google Shape;761;p13">
                    <a:extLst>
                      <a:ext uri="{FF2B5EF4-FFF2-40B4-BE49-F238E27FC236}">
                        <a16:creationId xmlns:a16="http://schemas.microsoft.com/office/drawing/2014/main" id="{4400B5E2-2A43-3C62-664F-C5F06A4059AB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41" name="Google Shape;762;p13">
                    <a:extLst>
                      <a:ext uri="{FF2B5EF4-FFF2-40B4-BE49-F238E27FC236}">
                        <a16:creationId xmlns:a16="http://schemas.microsoft.com/office/drawing/2014/main" id="{9CE4026B-1D79-4879-B508-10043BFC647C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42" name="Google Shape;763;p13">
                    <a:extLst>
                      <a:ext uri="{FF2B5EF4-FFF2-40B4-BE49-F238E27FC236}">
                        <a16:creationId xmlns:a16="http://schemas.microsoft.com/office/drawing/2014/main" id="{58612BD5-30B6-D8A2-60E6-A26238AF8A15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39" name="Google Shape;764;p13">
                  <a:extLst>
                    <a:ext uri="{FF2B5EF4-FFF2-40B4-BE49-F238E27FC236}">
                      <a16:creationId xmlns:a16="http://schemas.microsoft.com/office/drawing/2014/main" id="{B890CCB4-62EE-248D-189F-868A7CBDCE7D}"/>
                    </a:ext>
                  </a:extLst>
                </p:cNvPr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32" name="Google Shape;765;p13">
                <a:extLst>
                  <a:ext uri="{FF2B5EF4-FFF2-40B4-BE49-F238E27FC236}">
                    <a16:creationId xmlns:a16="http://schemas.microsoft.com/office/drawing/2014/main" id="{6E2A9218-9F22-4644-8AF3-E9D45BE79C41}"/>
                  </a:ext>
                </a:extLst>
              </p:cNvPr>
              <p:cNvGrpSpPr/>
              <p:nvPr/>
            </p:nvGrpSpPr>
            <p:grpSpPr>
              <a:xfrm rot="2193922">
                <a:off x="1997897" y="3339934"/>
                <a:ext cx="613209" cy="387157"/>
                <a:chOff x="396240" y="2866891"/>
                <a:chExt cx="737826" cy="408327"/>
              </a:xfrm>
            </p:grpSpPr>
            <p:grpSp>
              <p:nvGrpSpPr>
                <p:cNvPr id="33" name="Google Shape;766;p13">
                  <a:extLst>
                    <a:ext uri="{FF2B5EF4-FFF2-40B4-BE49-F238E27FC236}">
                      <a16:creationId xmlns:a16="http://schemas.microsoft.com/office/drawing/2014/main" id="{CF4ADF50-2DD5-C87B-7E3C-01477471082B}"/>
                    </a:ext>
                  </a:extLst>
                </p:cNvPr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35" name="Google Shape;767;p13">
                    <a:extLst>
                      <a:ext uri="{FF2B5EF4-FFF2-40B4-BE49-F238E27FC236}">
                        <a16:creationId xmlns:a16="http://schemas.microsoft.com/office/drawing/2014/main" id="{0DBE1886-68C4-B16F-0ED0-D61729B5463C}"/>
                      </a:ext>
                    </a:extLst>
                  </p:cNvPr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36" name="Google Shape;768;p13">
                    <a:extLst>
                      <a:ext uri="{FF2B5EF4-FFF2-40B4-BE49-F238E27FC236}">
                        <a16:creationId xmlns:a16="http://schemas.microsoft.com/office/drawing/2014/main" id="{6BB1F591-7159-951E-A26F-6A77331E2DC1}"/>
                      </a:ext>
                    </a:extLst>
                  </p:cNvPr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37" name="Google Shape;769;p13">
                    <a:extLst>
                      <a:ext uri="{FF2B5EF4-FFF2-40B4-BE49-F238E27FC236}">
                        <a16:creationId xmlns:a16="http://schemas.microsoft.com/office/drawing/2014/main" id="{55F7DFBD-F903-0027-16C1-E0472A983298}"/>
                      </a:ext>
                    </a:extLst>
                  </p:cNvPr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chemeClr val="bg1">
                        <a:lumMod val="65000"/>
                      </a:scheme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34" name="Google Shape;770;p13">
                  <a:extLst>
                    <a:ext uri="{FF2B5EF4-FFF2-40B4-BE49-F238E27FC236}">
                      <a16:creationId xmlns:a16="http://schemas.microsoft.com/office/drawing/2014/main" id="{02144B81-6A27-A630-613A-FE134D5E3EFE}"/>
                    </a:ext>
                  </a:extLst>
                </p:cNvPr>
                <p:cNvSpPr/>
                <p:nvPr/>
              </p:nvSpPr>
              <p:spPr>
                <a:xfrm>
                  <a:off x="727056" y="3041062"/>
                  <a:ext cx="82444" cy="4821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</p:grpSp>
        <p:grpSp>
          <p:nvGrpSpPr>
            <p:cNvPr id="5" name="Google Shape;771;p13">
              <a:extLst>
                <a:ext uri="{FF2B5EF4-FFF2-40B4-BE49-F238E27FC236}">
                  <a16:creationId xmlns:a16="http://schemas.microsoft.com/office/drawing/2014/main" id="{78D16296-EF36-BF24-449B-0876C25C2C3D}"/>
                </a:ext>
              </a:extLst>
            </p:cNvPr>
            <p:cNvGrpSpPr/>
            <p:nvPr/>
          </p:nvGrpSpPr>
          <p:grpSpPr>
            <a:xfrm>
              <a:off x="4620481" y="2008294"/>
              <a:ext cx="2011680" cy="2011680"/>
              <a:chOff x="1932226" y="1970030"/>
              <a:chExt cx="2011680" cy="2011680"/>
            </a:xfrm>
          </p:grpSpPr>
          <p:grpSp>
            <p:nvGrpSpPr>
              <p:cNvPr id="6" name="Google Shape;772;p13">
                <a:extLst>
                  <a:ext uri="{FF2B5EF4-FFF2-40B4-BE49-F238E27FC236}">
                    <a16:creationId xmlns:a16="http://schemas.microsoft.com/office/drawing/2014/main" id="{A98BEF05-299C-9B46-7E96-149BB7B7062B}"/>
                  </a:ext>
                </a:extLst>
              </p:cNvPr>
              <p:cNvGrpSpPr/>
              <p:nvPr/>
            </p:nvGrpSpPr>
            <p:grpSpPr>
              <a:xfrm>
                <a:off x="2107916" y="2232651"/>
                <a:ext cx="1611349" cy="1415811"/>
                <a:chOff x="2107916" y="2232651"/>
                <a:chExt cx="1611349" cy="1415811"/>
              </a:xfrm>
            </p:grpSpPr>
            <p:sp>
              <p:nvSpPr>
                <p:cNvPr id="8" name="Google Shape;773;p13">
                  <a:extLst>
                    <a:ext uri="{FF2B5EF4-FFF2-40B4-BE49-F238E27FC236}">
                      <a16:creationId xmlns:a16="http://schemas.microsoft.com/office/drawing/2014/main" id="{4BA4B4BA-5822-219A-5292-451CA3FE5023}"/>
                    </a:ext>
                  </a:extLst>
                </p:cNvPr>
                <p:cNvSpPr/>
                <p:nvPr/>
              </p:nvSpPr>
              <p:spPr>
                <a:xfrm>
                  <a:off x="2259010" y="2232651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" name="Google Shape;774;p13">
                  <a:extLst>
                    <a:ext uri="{FF2B5EF4-FFF2-40B4-BE49-F238E27FC236}">
                      <a16:creationId xmlns:a16="http://schemas.microsoft.com/office/drawing/2014/main" id="{27CF0A7D-3E81-611B-7E0A-9A51DA10CA95}"/>
                    </a:ext>
                  </a:extLst>
                </p:cNvPr>
                <p:cNvSpPr/>
                <p:nvPr/>
              </p:nvSpPr>
              <p:spPr>
                <a:xfrm>
                  <a:off x="2702781" y="2415525"/>
                  <a:ext cx="73152" cy="73152"/>
                </a:xfrm>
                <a:prstGeom prst="ellipse">
                  <a:avLst/>
                </a:prstGeom>
                <a:solidFill>
                  <a:srgbClr val="7030A0"/>
                </a:solidFill>
                <a:ln w="9525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0" name="Google Shape;775;p13">
                  <a:extLst>
                    <a:ext uri="{FF2B5EF4-FFF2-40B4-BE49-F238E27FC236}">
                      <a16:creationId xmlns:a16="http://schemas.microsoft.com/office/drawing/2014/main" id="{074071A8-085E-3421-32F0-99CB178B9794}"/>
                    </a:ext>
                  </a:extLst>
                </p:cNvPr>
                <p:cNvSpPr/>
                <p:nvPr/>
              </p:nvSpPr>
              <p:spPr>
                <a:xfrm>
                  <a:off x="2199830" y="2599453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1" name="Google Shape;776;p13">
                  <a:extLst>
                    <a:ext uri="{FF2B5EF4-FFF2-40B4-BE49-F238E27FC236}">
                      <a16:creationId xmlns:a16="http://schemas.microsoft.com/office/drawing/2014/main" id="{B63A1659-685E-30C5-6BDD-51BDB9DF7CDD}"/>
                    </a:ext>
                  </a:extLst>
                </p:cNvPr>
                <p:cNvSpPr/>
                <p:nvPr/>
              </p:nvSpPr>
              <p:spPr>
                <a:xfrm>
                  <a:off x="2454181" y="2798544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2" name="Google Shape;777;p13">
                  <a:extLst>
                    <a:ext uri="{FF2B5EF4-FFF2-40B4-BE49-F238E27FC236}">
                      <a16:creationId xmlns:a16="http://schemas.microsoft.com/office/drawing/2014/main" id="{3195299C-9CBE-4D2E-D97D-C5233BFE88B7}"/>
                    </a:ext>
                  </a:extLst>
                </p:cNvPr>
                <p:cNvSpPr/>
                <p:nvPr/>
              </p:nvSpPr>
              <p:spPr>
                <a:xfrm>
                  <a:off x="2107916" y="3086288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3" name="Google Shape;778;p13">
                  <a:extLst>
                    <a:ext uri="{FF2B5EF4-FFF2-40B4-BE49-F238E27FC236}">
                      <a16:creationId xmlns:a16="http://schemas.microsoft.com/office/drawing/2014/main" id="{45F3FDE1-23D6-14DA-D560-AF8AF13247CD}"/>
                    </a:ext>
                  </a:extLst>
                </p:cNvPr>
                <p:cNvSpPr/>
                <p:nvPr/>
              </p:nvSpPr>
              <p:spPr>
                <a:xfrm>
                  <a:off x="2442609" y="3196736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4" name="Google Shape;779;p13">
                  <a:extLst>
                    <a:ext uri="{FF2B5EF4-FFF2-40B4-BE49-F238E27FC236}">
                      <a16:creationId xmlns:a16="http://schemas.microsoft.com/office/drawing/2014/main" id="{C67F8C6D-1EE7-6C85-101B-DC70622B17A6}"/>
                    </a:ext>
                  </a:extLst>
                </p:cNvPr>
                <p:cNvSpPr/>
                <p:nvPr/>
              </p:nvSpPr>
              <p:spPr>
                <a:xfrm>
                  <a:off x="2273675" y="3490809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5" name="Google Shape;780;p13">
                  <a:extLst>
                    <a:ext uri="{FF2B5EF4-FFF2-40B4-BE49-F238E27FC236}">
                      <a16:creationId xmlns:a16="http://schemas.microsoft.com/office/drawing/2014/main" id="{7034332C-1460-A799-5185-754647C71600}"/>
                    </a:ext>
                  </a:extLst>
                </p:cNvPr>
                <p:cNvSpPr/>
                <p:nvPr/>
              </p:nvSpPr>
              <p:spPr>
                <a:xfrm>
                  <a:off x="2823015" y="3426658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6" name="Google Shape;781;p13">
                  <a:extLst>
                    <a:ext uri="{FF2B5EF4-FFF2-40B4-BE49-F238E27FC236}">
                      <a16:creationId xmlns:a16="http://schemas.microsoft.com/office/drawing/2014/main" id="{71433C3B-0494-0478-62DC-4493E0C13A00}"/>
                    </a:ext>
                  </a:extLst>
                </p:cNvPr>
                <p:cNvSpPr/>
                <p:nvPr/>
              </p:nvSpPr>
              <p:spPr>
                <a:xfrm>
                  <a:off x="3255828" y="3206145"/>
                  <a:ext cx="73152" cy="73152"/>
                </a:xfrm>
                <a:prstGeom prst="ellipse">
                  <a:avLst/>
                </a:prstGeom>
                <a:solidFill>
                  <a:srgbClr val="7030A0"/>
                </a:solidFill>
                <a:ln w="9525" cap="flat" cmpd="sng">
                  <a:solidFill>
                    <a:srgbClr val="7030A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7" name="Google Shape;782;p13">
                  <a:extLst>
                    <a:ext uri="{FF2B5EF4-FFF2-40B4-BE49-F238E27FC236}">
                      <a16:creationId xmlns:a16="http://schemas.microsoft.com/office/drawing/2014/main" id="{2BF3E687-B853-6BC8-384D-5FB487BB6976}"/>
                    </a:ext>
                  </a:extLst>
                </p:cNvPr>
                <p:cNvSpPr/>
                <p:nvPr/>
              </p:nvSpPr>
              <p:spPr>
                <a:xfrm>
                  <a:off x="3315385" y="3429000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8" name="Google Shape;783;p13">
                  <a:extLst>
                    <a:ext uri="{FF2B5EF4-FFF2-40B4-BE49-F238E27FC236}">
                      <a16:creationId xmlns:a16="http://schemas.microsoft.com/office/drawing/2014/main" id="{E5939766-18A7-E5E5-B577-4B5222440C43}"/>
                    </a:ext>
                  </a:extLst>
                </p:cNvPr>
                <p:cNvSpPr/>
                <p:nvPr/>
              </p:nvSpPr>
              <p:spPr>
                <a:xfrm>
                  <a:off x="3620186" y="3575310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19" name="Google Shape;784;p13">
                  <a:extLst>
                    <a:ext uri="{FF2B5EF4-FFF2-40B4-BE49-F238E27FC236}">
                      <a16:creationId xmlns:a16="http://schemas.microsoft.com/office/drawing/2014/main" id="{6A451414-4540-73EF-4BC8-FEB7A882C5C8}"/>
                    </a:ext>
                  </a:extLst>
                </p:cNvPr>
                <p:cNvSpPr/>
                <p:nvPr/>
              </p:nvSpPr>
              <p:spPr>
                <a:xfrm>
                  <a:off x="3646113" y="3010675"/>
                  <a:ext cx="73152" cy="73152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7" name="Google Shape;785;p13">
                <a:extLst>
                  <a:ext uri="{FF2B5EF4-FFF2-40B4-BE49-F238E27FC236}">
                    <a16:creationId xmlns:a16="http://schemas.microsoft.com/office/drawing/2014/main" id="{6B4C54B0-B265-4A55-DF18-966D2E64D49C}"/>
                  </a:ext>
                </a:extLst>
              </p:cNvPr>
              <p:cNvSpPr/>
              <p:nvPr/>
            </p:nvSpPr>
            <p:spPr>
              <a:xfrm>
                <a:off x="1932226" y="1970030"/>
                <a:ext cx="2011680" cy="2011680"/>
              </a:xfrm>
              <a:prstGeom prst="rect">
                <a:avLst/>
              </a:prstGeom>
              <a:noFill/>
              <a:ln w="28575" cap="flat" cmpd="sng">
                <a:solidFill>
                  <a:srgbClr val="7030A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cxnSp>
        <p:nvCxnSpPr>
          <p:cNvPr id="989" name="Google Shape;810;p13">
            <a:extLst>
              <a:ext uri="{FF2B5EF4-FFF2-40B4-BE49-F238E27FC236}">
                <a16:creationId xmlns:a16="http://schemas.microsoft.com/office/drawing/2014/main" id="{F76B7EDB-A6D4-8224-BAFE-0106CAD008E6}"/>
              </a:ext>
            </a:extLst>
          </p:cNvPr>
          <p:cNvCxnSpPr>
            <a:stCxn id="990" idx="3"/>
          </p:cNvCxnSpPr>
          <p:nvPr/>
        </p:nvCxnSpPr>
        <p:spPr>
          <a:xfrm rot="10800000" flipH="1">
            <a:off x="9204167" y="4224017"/>
            <a:ext cx="902700" cy="4200"/>
          </a:xfrm>
          <a:prstGeom prst="straightConnector1">
            <a:avLst/>
          </a:prstGeom>
          <a:noFill/>
          <a:ln w="44450" cap="flat" cmpd="sng">
            <a:solidFill>
              <a:srgbClr val="0070C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990" name="Google Shape;811;p13">
            <a:extLst>
              <a:ext uri="{FF2B5EF4-FFF2-40B4-BE49-F238E27FC236}">
                <a16:creationId xmlns:a16="http://schemas.microsoft.com/office/drawing/2014/main" id="{7F1372A8-55FC-0E69-351A-8B69021A7BEA}"/>
              </a:ext>
            </a:extLst>
          </p:cNvPr>
          <p:cNvSpPr/>
          <p:nvPr/>
        </p:nvSpPr>
        <p:spPr>
          <a:xfrm>
            <a:off x="7374953" y="3789929"/>
            <a:ext cx="1829214" cy="876575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991" name="Google Shape;816;p13">
            <a:extLst>
              <a:ext uri="{FF2B5EF4-FFF2-40B4-BE49-F238E27FC236}">
                <a16:creationId xmlns:a16="http://schemas.microsoft.com/office/drawing/2014/main" id="{B6EE816B-161A-BC4C-030B-BD986CEF0AFC}"/>
              </a:ext>
            </a:extLst>
          </p:cNvPr>
          <p:cNvCxnSpPr>
            <a:stCxn id="2" idx="6"/>
            <a:endCxn id="990" idx="1"/>
          </p:cNvCxnSpPr>
          <p:nvPr/>
        </p:nvCxnSpPr>
        <p:spPr>
          <a:xfrm rot="10800000" flipH="1">
            <a:off x="6146622" y="4228212"/>
            <a:ext cx="1228200" cy="2400"/>
          </a:xfrm>
          <a:prstGeom prst="straightConnector1">
            <a:avLst/>
          </a:prstGeom>
          <a:noFill/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992" name="Google Shape;824;p13">
            <a:extLst>
              <a:ext uri="{FF2B5EF4-FFF2-40B4-BE49-F238E27FC236}">
                <a16:creationId xmlns:a16="http://schemas.microsoft.com/office/drawing/2014/main" id="{4CAD1170-6BB2-5A91-9FA3-C2A15FD5F4FC}"/>
              </a:ext>
            </a:extLst>
          </p:cNvPr>
          <p:cNvSpPr txBox="1"/>
          <p:nvPr/>
        </p:nvSpPr>
        <p:spPr>
          <a:xfrm>
            <a:off x="4143705" y="4861578"/>
            <a:ext cx="24667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randn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mu,sig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nsolas"/>
                <a:ea typeface="Consolas"/>
                <a:cs typeface="Consolas"/>
                <a:sym typeface="Consolas"/>
              </a:rPr>
              <a:t>)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993" name="Google Shape;828;p13">
            <a:extLst>
              <a:ext uri="{FF2B5EF4-FFF2-40B4-BE49-F238E27FC236}">
                <a16:creationId xmlns:a16="http://schemas.microsoft.com/office/drawing/2014/main" id="{FF9C0CCE-3FF2-1F49-6710-13654AE2BE36}"/>
              </a:ext>
            </a:extLst>
          </p:cNvPr>
          <p:cNvCxnSpPr>
            <a:cxnSpLocks/>
            <a:endCxn id="996" idx="1"/>
          </p:cNvCxnSpPr>
          <p:nvPr/>
        </p:nvCxnSpPr>
        <p:spPr>
          <a:xfrm flipV="1">
            <a:off x="244889" y="4264467"/>
            <a:ext cx="1092484" cy="9002"/>
          </a:xfrm>
          <a:prstGeom prst="straightConnector1">
            <a:avLst/>
          </a:pr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994" name="Google Shape;806;p13">
            <a:extLst>
              <a:ext uri="{FF2B5EF4-FFF2-40B4-BE49-F238E27FC236}">
                <a16:creationId xmlns:a16="http://schemas.microsoft.com/office/drawing/2014/main" id="{B109F2FB-F04C-D7D4-2865-2E74F521E7BF}"/>
              </a:ext>
            </a:extLst>
          </p:cNvPr>
          <p:cNvCxnSpPr>
            <a:cxnSpLocks/>
          </p:cNvCxnSpPr>
          <p:nvPr/>
        </p:nvCxnSpPr>
        <p:spPr>
          <a:xfrm>
            <a:off x="3185667" y="4397368"/>
            <a:ext cx="1293314" cy="0"/>
          </a:xfrm>
          <a:prstGeom prst="straightConnector1">
            <a:avLst/>
          </a:prstGeom>
          <a:noFill/>
          <a:ln w="4445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5" name="TextBox 994">
                <a:extLst>
                  <a:ext uri="{FF2B5EF4-FFF2-40B4-BE49-F238E27FC236}">
                    <a16:creationId xmlns:a16="http://schemas.microsoft.com/office/drawing/2014/main" id="{C89EC8B8-4B1A-1661-DF0F-1F96E98009C4}"/>
                  </a:ext>
                </a:extLst>
              </p:cNvPr>
              <p:cNvSpPr txBox="1"/>
              <p:nvPr/>
            </p:nvSpPr>
            <p:spPr>
              <a:xfrm>
                <a:off x="1358245" y="3890766"/>
                <a:ext cx="1449693" cy="6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95" name="TextBox 994">
                <a:extLst>
                  <a:ext uri="{FF2B5EF4-FFF2-40B4-BE49-F238E27FC236}">
                    <a16:creationId xmlns:a16="http://schemas.microsoft.com/office/drawing/2014/main" id="{C89EC8B8-4B1A-1661-DF0F-1F96E9800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45" y="3890766"/>
                <a:ext cx="1449693" cy="65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6" name="Google Shape;811;p13">
            <a:extLst>
              <a:ext uri="{FF2B5EF4-FFF2-40B4-BE49-F238E27FC236}">
                <a16:creationId xmlns:a16="http://schemas.microsoft.com/office/drawing/2014/main" id="{D1BC5B4D-2F88-EADA-1AC6-FFB28F257A55}"/>
              </a:ext>
            </a:extLst>
          </p:cNvPr>
          <p:cNvSpPr/>
          <p:nvPr/>
        </p:nvSpPr>
        <p:spPr>
          <a:xfrm>
            <a:off x="1337373" y="3826179"/>
            <a:ext cx="1829214" cy="87657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7" name="TextBox 996">
                <a:extLst>
                  <a:ext uri="{FF2B5EF4-FFF2-40B4-BE49-F238E27FC236}">
                    <a16:creationId xmlns:a16="http://schemas.microsoft.com/office/drawing/2014/main" id="{84C16207-DF8A-BF26-168E-21F709A24775}"/>
                  </a:ext>
                </a:extLst>
              </p:cNvPr>
              <p:cNvSpPr txBox="1"/>
              <p:nvPr/>
            </p:nvSpPr>
            <p:spPr>
              <a:xfrm>
                <a:off x="2655356" y="4141956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997" name="TextBox 996">
                <a:extLst>
                  <a:ext uri="{FF2B5EF4-FFF2-40B4-BE49-F238E27FC236}">
                    <a16:creationId xmlns:a16="http://schemas.microsoft.com/office/drawing/2014/main" id="{84C16207-DF8A-BF26-168E-21F709A24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356" y="4141956"/>
                <a:ext cx="56526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8" name="TextBox 997">
                <a:extLst>
                  <a:ext uri="{FF2B5EF4-FFF2-40B4-BE49-F238E27FC236}">
                    <a16:creationId xmlns:a16="http://schemas.microsoft.com/office/drawing/2014/main" id="{5D83BE8D-95CE-5DD5-6EF0-F45AD05A6FE6}"/>
                  </a:ext>
                </a:extLst>
              </p:cNvPr>
              <p:cNvSpPr txBox="1"/>
              <p:nvPr/>
            </p:nvSpPr>
            <p:spPr>
              <a:xfrm>
                <a:off x="8739905" y="4141955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98" name="TextBox 997">
                <a:extLst>
                  <a:ext uri="{FF2B5EF4-FFF2-40B4-BE49-F238E27FC236}">
                    <a16:creationId xmlns:a16="http://schemas.microsoft.com/office/drawing/2014/main" id="{5D83BE8D-95CE-5DD5-6EF0-F45AD05A6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905" y="4141955"/>
                <a:ext cx="56526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99" name="Google Shape;806;p13">
            <a:extLst>
              <a:ext uri="{FF2B5EF4-FFF2-40B4-BE49-F238E27FC236}">
                <a16:creationId xmlns:a16="http://schemas.microsoft.com/office/drawing/2014/main" id="{92AFDC0C-B661-731D-D765-F365276C063F}"/>
              </a:ext>
            </a:extLst>
          </p:cNvPr>
          <p:cNvCxnSpPr>
            <a:cxnSpLocks/>
          </p:cNvCxnSpPr>
          <p:nvPr/>
        </p:nvCxnSpPr>
        <p:spPr>
          <a:xfrm>
            <a:off x="3172708" y="4127191"/>
            <a:ext cx="1293314" cy="0"/>
          </a:xfrm>
          <a:prstGeom prst="straightConnector1">
            <a:avLst/>
          </a:prstGeom>
          <a:noFill/>
          <a:ln w="4445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000" name="Google Shape;1081;p14">
            <a:extLst>
              <a:ext uri="{FF2B5EF4-FFF2-40B4-BE49-F238E27FC236}">
                <a16:creationId xmlns:a16="http://schemas.microsoft.com/office/drawing/2014/main" id="{706826F8-4899-2A9C-59CB-DFB38E712E85}"/>
              </a:ext>
            </a:extLst>
          </p:cNvPr>
          <p:cNvSpPr/>
          <p:nvPr/>
        </p:nvSpPr>
        <p:spPr>
          <a:xfrm>
            <a:off x="5515982" y="1832283"/>
            <a:ext cx="109728" cy="1097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001" name="Curved Connector 138">
            <a:extLst>
              <a:ext uri="{FF2B5EF4-FFF2-40B4-BE49-F238E27FC236}">
                <a16:creationId xmlns:a16="http://schemas.microsoft.com/office/drawing/2014/main" id="{40B2E712-45C9-4730-9F3D-FC0D0B6F751C}"/>
              </a:ext>
            </a:extLst>
          </p:cNvPr>
          <p:cNvCxnSpPr>
            <a:cxnSpLocks/>
            <a:stCxn id="1000" idx="6"/>
            <a:endCxn id="1013" idx="1"/>
          </p:cNvCxnSpPr>
          <p:nvPr/>
        </p:nvCxnSpPr>
        <p:spPr>
          <a:xfrm flipV="1">
            <a:off x="5625710" y="1497186"/>
            <a:ext cx="1199265" cy="389961"/>
          </a:xfrm>
          <a:prstGeom prst="curvedConnector3">
            <a:avLst>
              <a:gd name="adj1" fmla="val 50000"/>
            </a:avLst>
          </a:prstGeom>
          <a:ln w="22225" cap="rnd">
            <a:solidFill>
              <a:srgbClr val="0070C0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02" name="TextBox 1001">
                <a:extLst>
                  <a:ext uri="{FF2B5EF4-FFF2-40B4-BE49-F238E27FC236}">
                    <a16:creationId xmlns:a16="http://schemas.microsoft.com/office/drawing/2014/main" id="{43A57FC0-5644-E005-D7C2-7B1D9645E2BD}"/>
                  </a:ext>
                </a:extLst>
              </p:cNvPr>
              <p:cNvSpPr txBox="1"/>
              <p:nvPr/>
            </p:nvSpPr>
            <p:spPr>
              <a:xfrm>
                <a:off x="3393672" y="3472645"/>
                <a:ext cx="81555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02" name="TextBox 1001">
                <a:extLst>
                  <a:ext uri="{FF2B5EF4-FFF2-40B4-BE49-F238E27FC236}">
                    <a16:creationId xmlns:a16="http://schemas.microsoft.com/office/drawing/2014/main" id="{43A57FC0-5644-E005-D7C2-7B1D9645E2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672" y="3472645"/>
                <a:ext cx="815551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3" name="TextBox 1002">
                <a:extLst>
                  <a:ext uri="{FF2B5EF4-FFF2-40B4-BE49-F238E27FC236}">
                    <a16:creationId xmlns:a16="http://schemas.microsoft.com/office/drawing/2014/main" id="{30248B71-AA88-B46B-C624-B4F13B1A258E}"/>
                  </a:ext>
                </a:extLst>
              </p:cNvPr>
              <p:cNvSpPr txBox="1"/>
              <p:nvPr/>
            </p:nvSpPr>
            <p:spPr>
              <a:xfrm>
                <a:off x="251309" y="3678551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03" name="TextBox 1002">
                <a:extLst>
                  <a:ext uri="{FF2B5EF4-FFF2-40B4-BE49-F238E27FC236}">
                    <a16:creationId xmlns:a16="http://schemas.microsoft.com/office/drawing/2014/main" id="{30248B71-AA88-B46B-C624-B4F13B1A2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9" y="3678551"/>
                <a:ext cx="872694" cy="618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4" name="TextBox 1003">
                <a:extLst>
                  <a:ext uri="{FF2B5EF4-FFF2-40B4-BE49-F238E27FC236}">
                    <a16:creationId xmlns:a16="http://schemas.microsoft.com/office/drawing/2014/main" id="{A939FFAB-0646-C65F-F51D-0A05C6F87203}"/>
                  </a:ext>
                </a:extLst>
              </p:cNvPr>
              <p:cNvSpPr txBox="1"/>
              <p:nvPr/>
            </p:nvSpPr>
            <p:spPr>
              <a:xfrm>
                <a:off x="3425800" y="4388419"/>
                <a:ext cx="81555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004" name="TextBox 1003">
                <a:extLst>
                  <a:ext uri="{FF2B5EF4-FFF2-40B4-BE49-F238E27FC236}">
                    <a16:creationId xmlns:a16="http://schemas.microsoft.com/office/drawing/2014/main" id="{A939FFAB-0646-C65F-F51D-0A05C6F87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00" y="4388419"/>
                <a:ext cx="815551" cy="6182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5" name="TextBox 1004">
                <a:extLst>
                  <a:ext uri="{FF2B5EF4-FFF2-40B4-BE49-F238E27FC236}">
                    <a16:creationId xmlns:a16="http://schemas.microsoft.com/office/drawing/2014/main" id="{182BCE1B-8856-837A-DACE-B7E4B86651EC}"/>
                  </a:ext>
                </a:extLst>
              </p:cNvPr>
              <p:cNvSpPr txBox="1"/>
              <p:nvPr/>
            </p:nvSpPr>
            <p:spPr>
              <a:xfrm>
                <a:off x="6256130" y="3607871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005" name="TextBox 1004">
                <a:extLst>
                  <a:ext uri="{FF2B5EF4-FFF2-40B4-BE49-F238E27FC236}">
                    <a16:creationId xmlns:a16="http://schemas.microsoft.com/office/drawing/2014/main" id="{182BCE1B-8856-837A-DACE-B7E4B8665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130" y="3607871"/>
                <a:ext cx="872694" cy="6182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06" name="TextBox 1005">
                <a:extLst>
                  <a:ext uri="{FF2B5EF4-FFF2-40B4-BE49-F238E27FC236}">
                    <a16:creationId xmlns:a16="http://schemas.microsoft.com/office/drawing/2014/main" id="{8CCE5D25-A27D-C5B3-FF2B-13C1AAACC252}"/>
                  </a:ext>
                </a:extLst>
              </p:cNvPr>
              <p:cNvSpPr txBox="1"/>
              <p:nvPr/>
            </p:nvSpPr>
            <p:spPr>
              <a:xfrm>
                <a:off x="7447578" y="3826179"/>
                <a:ext cx="1449693" cy="6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06" name="TextBox 1005">
                <a:extLst>
                  <a:ext uri="{FF2B5EF4-FFF2-40B4-BE49-F238E27FC236}">
                    <a16:creationId xmlns:a16="http://schemas.microsoft.com/office/drawing/2014/main" id="{8CCE5D25-A27D-C5B3-FF2B-13C1AAACC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578" y="3826179"/>
                <a:ext cx="1449693" cy="6577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7" name="TextBox 1006">
                <a:extLst>
                  <a:ext uri="{FF2B5EF4-FFF2-40B4-BE49-F238E27FC236}">
                    <a16:creationId xmlns:a16="http://schemas.microsoft.com/office/drawing/2014/main" id="{4E04B3C6-FC78-EE1F-618F-9071EFBA2E11}"/>
                  </a:ext>
                </a:extLst>
              </p:cNvPr>
              <p:cNvSpPr txBox="1"/>
              <p:nvPr/>
            </p:nvSpPr>
            <p:spPr>
              <a:xfrm>
                <a:off x="9305171" y="3536805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07" name="TextBox 1006">
                <a:extLst>
                  <a:ext uri="{FF2B5EF4-FFF2-40B4-BE49-F238E27FC236}">
                    <a16:creationId xmlns:a16="http://schemas.microsoft.com/office/drawing/2014/main" id="{4E04B3C6-FC78-EE1F-618F-9071EFBA2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171" y="3536805"/>
                <a:ext cx="872694" cy="6182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09" name="Picture 1008">
            <a:extLst>
              <a:ext uri="{FF2B5EF4-FFF2-40B4-BE49-F238E27FC236}">
                <a16:creationId xmlns:a16="http://schemas.microsoft.com/office/drawing/2014/main" id="{6BA4A7DE-67B9-C077-46E3-98E9128378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98875" y="1204776"/>
            <a:ext cx="619197" cy="621766"/>
          </a:xfrm>
          <a:prstGeom prst="rect">
            <a:avLst/>
          </a:prstGeom>
        </p:spPr>
      </p:pic>
      <p:pic>
        <p:nvPicPr>
          <p:cNvPr id="1011" name="Picture 1010">
            <a:extLst>
              <a:ext uri="{FF2B5EF4-FFF2-40B4-BE49-F238E27FC236}">
                <a16:creationId xmlns:a16="http://schemas.microsoft.com/office/drawing/2014/main" id="{0EE6EF3E-ADE6-0881-E230-6CABE581DE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195414" y="2282508"/>
            <a:ext cx="642512" cy="652750"/>
          </a:xfrm>
          <a:prstGeom prst="rect">
            <a:avLst/>
          </a:prstGeom>
        </p:spPr>
      </p:pic>
      <p:pic>
        <p:nvPicPr>
          <p:cNvPr id="1012" name="Picture 1011">
            <a:extLst>
              <a:ext uri="{FF2B5EF4-FFF2-40B4-BE49-F238E27FC236}">
                <a16:creationId xmlns:a16="http://schemas.microsoft.com/office/drawing/2014/main" id="{E94F03B5-F6F2-53D9-8C14-FF4A551826F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34646" y="2302339"/>
            <a:ext cx="642623" cy="6527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1013" name="Picture 1012">
            <a:extLst>
              <a:ext uri="{FF2B5EF4-FFF2-40B4-BE49-F238E27FC236}">
                <a16:creationId xmlns:a16="http://schemas.microsoft.com/office/drawing/2014/main" id="{8E9EB23C-A7F8-F5CA-2F9E-2F4E03D352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24975" y="1168393"/>
            <a:ext cx="660116" cy="657586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cxnSp>
        <p:nvCxnSpPr>
          <p:cNvPr id="1014" name="Curved Connector 138">
            <a:extLst>
              <a:ext uri="{FF2B5EF4-FFF2-40B4-BE49-F238E27FC236}">
                <a16:creationId xmlns:a16="http://schemas.microsoft.com/office/drawing/2014/main" id="{85017DA6-6E4F-30CB-3568-447D5E6DE780}"/>
              </a:ext>
            </a:extLst>
          </p:cNvPr>
          <p:cNvCxnSpPr>
            <a:cxnSpLocks/>
            <a:stCxn id="1015" idx="6"/>
            <a:endCxn id="1012" idx="1"/>
          </p:cNvCxnSpPr>
          <p:nvPr/>
        </p:nvCxnSpPr>
        <p:spPr>
          <a:xfrm>
            <a:off x="4894760" y="2227442"/>
            <a:ext cx="1939886" cy="401289"/>
          </a:xfrm>
          <a:prstGeom prst="curvedConnector3">
            <a:avLst>
              <a:gd name="adj1" fmla="val 50000"/>
            </a:avLst>
          </a:prstGeom>
          <a:ln w="22225" cap="rnd">
            <a:solidFill>
              <a:srgbClr val="0070C0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5" name="Google Shape;1081;p14">
            <a:extLst>
              <a:ext uri="{FF2B5EF4-FFF2-40B4-BE49-F238E27FC236}">
                <a16:creationId xmlns:a16="http://schemas.microsoft.com/office/drawing/2014/main" id="{74676266-DDB5-8FBB-5AD2-9995B316F244}"/>
              </a:ext>
            </a:extLst>
          </p:cNvPr>
          <p:cNvSpPr/>
          <p:nvPr/>
        </p:nvSpPr>
        <p:spPr>
          <a:xfrm>
            <a:off x="4785032" y="2172578"/>
            <a:ext cx="109728" cy="1097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016" name="Curved Connector 138">
            <a:extLst>
              <a:ext uri="{FF2B5EF4-FFF2-40B4-BE49-F238E27FC236}">
                <a16:creationId xmlns:a16="http://schemas.microsoft.com/office/drawing/2014/main" id="{D2318D15-8FB0-0D68-1FDD-CD103F33A95C}"/>
              </a:ext>
            </a:extLst>
          </p:cNvPr>
          <p:cNvCxnSpPr>
            <a:cxnSpLocks/>
            <a:stCxn id="1009" idx="3"/>
            <a:endCxn id="52" idx="5"/>
          </p:cNvCxnSpPr>
          <p:nvPr/>
        </p:nvCxnSpPr>
        <p:spPr>
          <a:xfrm>
            <a:off x="3818072" y="1515659"/>
            <a:ext cx="1638352" cy="151563"/>
          </a:xfrm>
          <a:prstGeom prst="curvedConnector2">
            <a:avLst/>
          </a:prstGeom>
          <a:ln w="22225" cap="rnd">
            <a:solidFill>
              <a:srgbClr val="7030A0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7" name="Curved Connector 138">
            <a:extLst>
              <a:ext uri="{FF2B5EF4-FFF2-40B4-BE49-F238E27FC236}">
                <a16:creationId xmlns:a16="http://schemas.microsoft.com/office/drawing/2014/main" id="{80D5D341-A25A-55F3-A965-1A7F761F838A}"/>
              </a:ext>
            </a:extLst>
          </p:cNvPr>
          <p:cNvCxnSpPr>
            <a:cxnSpLocks/>
            <a:stCxn id="1011" idx="3"/>
            <a:endCxn id="9" idx="2"/>
          </p:cNvCxnSpPr>
          <p:nvPr/>
        </p:nvCxnSpPr>
        <p:spPr>
          <a:xfrm flipV="1">
            <a:off x="3837926" y="2388968"/>
            <a:ext cx="949193" cy="219915"/>
          </a:xfrm>
          <a:prstGeom prst="curvedConnector2">
            <a:avLst/>
          </a:prstGeom>
          <a:ln w="22225" cap="rnd">
            <a:solidFill>
              <a:srgbClr val="7030A0"/>
            </a:solidFill>
            <a:round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18" name="TextBox 1017">
                <a:extLst>
                  <a:ext uri="{FF2B5EF4-FFF2-40B4-BE49-F238E27FC236}">
                    <a16:creationId xmlns:a16="http://schemas.microsoft.com/office/drawing/2014/main" id="{3697147E-D7DE-D569-D034-0E3BF753E22F}"/>
                  </a:ext>
                </a:extLst>
              </p:cNvPr>
              <p:cNvSpPr txBox="1"/>
              <p:nvPr/>
            </p:nvSpPr>
            <p:spPr>
              <a:xfrm>
                <a:off x="2429592" y="1249495"/>
                <a:ext cx="872694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18" name="TextBox 1017">
                <a:extLst>
                  <a:ext uri="{FF2B5EF4-FFF2-40B4-BE49-F238E27FC236}">
                    <a16:creationId xmlns:a16="http://schemas.microsoft.com/office/drawing/2014/main" id="{3697147E-D7DE-D569-D034-0E3BF753E2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592" y="1249495"/>
                <a:ext cx="872694" cy="42101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9" name="TextBox 1018">
                <a:extLst>
                  <a:ext uri="{FF2B5EF4-FFF2-40B4-BE49-F238E27FC236}">
                    <a16:creationId xmlns:a16="http://schemas.microsoft.com/office/drawing/2014/main" id="{8CE01F36-C5F5-7FF6-5C7D-A5379EC672CC}"/>
                  </a:ext>
                </a:extLst>
              </p:cNvPr>
              <p:cNvSpPr txBox="1"/>
              <p:nvPr/>
            </p:nvSpPr>
            <p:spPr>
              <a:xfrm>
                <a:off x="7493883" y="1230656"/>
                <a:ext cx="872694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19" name="TextBox 1018">
                <a:extLst>
                  <a:ext uri="{FF2B5EF4-FFF2-40B4-BE49-F238E27FC236}">
                    <a16:creationId xmlns:a16="http://schemas.microsoft.com/office/drawing/2014/main" id="{8CE01F36-C5F5-7FF6-5C7D-A5379EC672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3883" y="1230656"/>
                <a:ext cx="872694" cy="42101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0" name="TextBox 1019">
                <a:extLst>
                  <a:ext uri="{FF2B5EF4-FFF2-40B4-BE49-F238E27FC236}">
                    <a16:creationId xmlns:a16="http://schemas.microsoft.com/office/drawing/2014/main" id="{C21D7380-ECB4-962C-D76B-84DC04406147}"/>
                  </a:ext>
                </a:extLst>
              </p:cNvPr>
              <p:cNvSpPr txBox="1"/>
              <p:nvPr/>
            </p:nvSpPr>
            <p:spPr>
              <a:xfrm>
                <a:off x="2467689" y="2382919"/>
                <a:ext cx="872694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20" name="TextBox 1019">
                <a:extLst>
                  <a:ext uri="{FF2B5EF4-FFF2-40B4-BE49-F238E27FC236}">
                    <a16:creationId xmlns:a16="http://schemas.microsoft.com/office/drawing/2014/main" id="{C21D7380-ECB4-962C-D76B-84DC0440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689" y="2382919"/>
                <a:ext cx="872694" cy="42101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1" name="TextBox 1020">
                <a:extLst>
                  <a:ext uri="{FF2B5EF4-FFF2-40B4-BE49-F238E27FC236}">
                    <a16:creationId xmlns:a16="http://schemas.microsoft.com/office/drawing/2014/main" id="{41D259B8-8877-149F-C66D-228B67C99262}"/>
                  </a:ext>
                </a:extLst>
              </p:cNvPr>
              <p:cNvSpPr txBox="1"/>
              <p:nvPr/>
            </p:nvSpPr>
            <p:spPr>
              <a:xfrm>
                <a:off x="7511808" y="2364080"/>
                <a:ext cx="872694" cy="421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0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21" name="TextBox 1020">
                <a:extLst>
                  <a:ext uri="{FF2B5EF4-FFF2-40B4-BE49-F238E27FC236}">
                    <a16:creationId xmlns:a16="http://schemas.microsoft.com/office/drawing/2014/main" id="{41D259B8-8877-149F-C66D-228B67C992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1808" y="2364080"/>
                <a:ext cx="872694" cy="42101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022" name="Ink 1021">
                <a:extLst>
                  <a:ext uri="{FF2B5EF4-FFF2-40B4-BE49-F238E27FC236}">
                    <a16:creationId xmlns:a16="http://schemas.microsoft.com/office/drawing/2014/main" id="{F560EED1-0D30-D4B7-1A3E-564E451821CB}"/>
                  </a:ext>
                </a:extLst>
              </p14:cNvPr>
              <p14:cNvContentPartPr/>
              <p14:nvPr/>
            </p14:nvContentPartPr>
            <p14:xfrm>
              <a:off x="669960" y="2189160"/>
              <a:ext cx="11205360" cy="3792600"/>
            </p14:xfrm>
          </p:contentPart>
        </mc:Choice>
        <mc:Fallback xmlns="">
          <p:pic>
            <p:nvPicPr>
              <p:cNvPr id="1022" name="Ink 1021">
                <a:extLst>
                  <a:ext uri="{FF2B5EF4-FFF2-40B4-BE49-F238E27FC236}">
                    <a16:creationId xmlns:a16="http://schemas.microsoft.com/office/drawing/2014/main" id="{F560EED1-0D30-D4B7-1A3E-564E451821C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0600" y="2179800"/>
                <a:ext cx="11224080" cy="3811320"/>
              </a:xfrm>
              <a:prstGeom prst="rect">
                <a:avLst/>
              </a:prstGeom>
            </p:spPr>
          </p:pic>
        </mc:Fallback>
      </mc:AlternateContent>
      <p:sp>
        <p:nvSpPr>
          <p:cNvPr id="1008" name="TextBox 1007">
            <a:extLst>
              <a:ext uri="{FF2B5EF4-FFF2-40B4-BE49-F238E27FC236}">
                <a16:creationId xmlns:a16="http://schemas.microsoft.com/office/drawing/2014/main" id="{6243CA1C-A314-0404-0610-E0E1B873A7C8}"/>
              </a:ext>
            </a:extLst>
          </p:cNvPr>
          <p:cNvSpPr txBox="1"/>
          <p:nvPr/>
        </p:nvSpPr>
        <p:spPr>
          <a:xfrm>
            <a:off x="169523" y="6436810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Dataset source: </a:t>
            </a:r>
            <a:r>
              <a:rPr lang="en-US" dirty="0">
                <a:hlinkClick r:id="rId23"/>
              </a:rPr>
              <a:t>https://github.com/YingzhenLi/Sprites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103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695;p13">
            <a:extLst>
              <a:ext uri="{FF2B5EF4-FFF2-40B4-BE49-F238E27FC236}">
                <a16:creationId xmlns:a16="http://schemas.microsoft.com/office/drawing/2014/main" id="{2FC8DB4C-90B7-FF53-F621-063FED23A7F7}"/>
              </a:ext>
            </a:extLst>
          </p:cNvPr>
          <p:cNvSpPr/>
          <p:nvPr/>
        </p:nvSpPr>
        <p:spPr>
          <a:xfrm>
            <a:off x="4466022" y="3706521"/>
            <a:ext cx="1680600" cy="1048182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/>
                <a:ea typeface="Candara"/>
                <a:cs typeface="Candara"/>
                <a:sym typeface="Candara"/>
              </a:rPr>
              <a:t> 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17" name="Google Shape;810;p13">
            <a:extLst>
              <a:ext uri="{FF2B5EF4-FFF2-40B4-BE49-F238E27FC236}">
                <a16:creationId xmlns:a16="http://schemas.microsoft.com/office/drawing/2014/main" id="{506CD84B-78E4-E213-7DF5-58289AF92A37}"/>
              </a:ext>
            </a:extLst>
          </p:cNvPr>
          <p:cNvCxnSpPr>
            <a:stCxn id="18" idx="3"/>
          </p:cNvCxnSpPr>
          <p:nvPr/>
        </p:nvCxnSpPr>
        <p:spPr>
          <a:xfrm rot="10800000" flipH="1">
            <a:off x="9204167" y="4224017"/>
            <a:ext cx="902700" cy="4200"/>
          </a:xfrm>
          <a:prstGeom prst="straightConnector1">
            <a:avLst/>
          </a:prstGeom>
          <a:noFill/>
          <a:ln w="44450" cap="flat" cmpd="sng">
            <a:solidFill>
              <a:srgbClr val="0070C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18" name="Google Shape;811;p13">
            <a:extLst>
              <a:ext uri="{FF2B5EF4-FFF2-40B4-BE49-F238E27FC236}">
                <a16:creationId xmlns:a16="http://schemas.microsoft.com/office/drawing/2014/main" id="{F9CD9BD6-57CF-7521-6742-4F33F502091C}"/>
              </a:ext>
            </a:extLst>
          </p:cNvPr>
          <p:cNvSpPr/>
          <p:nvPr/>
        </p:nvSpPr>
        <p:spPr>
          <a:xfrm>
            <a:off x="7374953" y="3789929"/>
            <a:ext cx="1829214" cy="876575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p:cxnSp>
        <p:nvCxnSpPr>
          <p:cNvPr id="19" name="Google Shape;816;p13">
            <a:extLst>
              <a:ext uri="{FF2B5EF4-FFF2-40B4-BE49-F238E27FC236}">
                <a16:creationId xmlns:a16="http://schemas.microsoft.com/office/drawing/2014/main" id="{DB67744C-83AB-0268-D537-A708216E46D0}"/>
              </a:ext>
            </a:extLst>
          </p:cNvPr>
          <p:cNvCxnSpPr>
            <a:stCxn id="16" idx="6"/>
            <a:endCxn id="18" idx="1"/>
          </p:cNvCxnSpPr>
          <p:nvPr/>
        </p:nvCxnSpPr>
        <p:spPr>
          <a:xfrm rot="10800000" flipH="1">
            <a:off x="6146622" y="4228212"/>
            <a:ext cx="1228200" cy="2400"/>
          </a:xfrm>
          <a:prstGeom prst="straightConnector1">
            <a:avLst/>
          </a:prstGeom>
          <a:noFill/>
          <a:ln w="44450" cap="flat" cmpd="sng">
            <a:solidFill>
              <a:srgbClr val="00B050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20" name="Google Shape;828;p13">
            <a:extLst>
              <a:ext uri="{FF2B5EF4-FFF2-40B4-BE49-F238E27FC236}">
                <a16:creationId xmlns:a16="http://schemas.microsoft.com/office/drawing/2014/main" id="{DB752981-0B0F-E011-47C9-D1F7376AEDD6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244889" y="4264467"/>
            <a:ext cx="1092484" cy="9002"/>
          </a:xfrm>
          <a:prstGeom prst="straightConnector1">
            <a:avLst/>
          </a:prstGeom>
          <a:noFill/>
          <a:ln w="44450" cap="flat" cmpd="sng">
            <a:solidFill>
              <a:schemeClr val="tx1"/>
            </a:solidFill>
            <a:prstDash val="solid"/>
            <a:round/>
            <a:headEnd type="none" w="sm" len="sm"/>
            <a:tailEnd type="triangle" w="lg" len="lg"/>
          </a:ln>
        </p:spPr>
      </p:cxnSp>
      <p:cxnSp>
        <p:nvCxnSpPr>
          <p:cNvPr id="21" name="Google Shape;806;p13">
            <a:extLst>
              <a:ext uri="{FF2B5EF4-FFF2-40B4-BE49-F238E27FC236}">
                <a16:creationId xmlns:a16="http://schemas.microsoft.com/office/drawing/2014/main" id="{AE9DDA93-B1EA-3361-07D7-4AE72103254A}"/>
              </a:ext>
            </a:extLst>
          </p:cNvPr>
          <p:cNvCxnSpPr>
            <a:cxnSpLocks/>
          </p:cNvCxnSpPr>
          <p:nvPr/>
        </p:nvCxnSpPr>
        <p:spPr>
          <a:xfrm>
            <a:off x="3185667" y="4397368"/>
            <a:ext cx="1293314" cy="0"/>
          </a:xfrm>
          <a:prstGeom prst="straightConnector1">
            <a:avLst/>
          </a:prstGeom>
          <a:noFill/>
          <a:ln w="4445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F6B2A4-B992-F7AD-61FD-465558F4025E}"/>
                  </a:ext>
                </a:extLst>
              </p:cNvPr>
              <p:cNvSpPr txBox="1"/>
              <p:nvPr/>
            </p:nvSpPr>
            <p:spPr>
              <a:xfrm>
                <a:off x="1358245" y="3890766"/>
                <a:ext cx="1449693" cy="6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EF6B2A4-B992-F7AD-61FD-465558F40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8245" y="3890766"/>
                <a:ext cx="1449693" cy="6577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Google Shape;811;p13">
            <a:extLst>
              <a:ext uri="{FF2B5EF4-FFF2-40B4-BE49-F238E27FC236}">
                <a16:creationId xmlns:a16="http://schemas.microsoft.com/office/drawing/2014/main" id="{E66727F8-D2BB-153B-8A45-0095A031CA37}"/>
              </a:ext>
            </a:extLst>
          </p:cNvPr>
          <p:cNvSpPr/>
          <p:nvPr/>
        </p:nvSpPr>
        <p:spPr>
          <a:xfrm>
            <a:off x="1337373" y="3826179"/>
            <a:ext cx="1829214" cy="87657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ndara"/>
              <a:ea typeface="Candara"/>
              <a:cs typeface="Candara"/>
              <a:sym typeface="Candar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51FB85-7B55-E013-22EB-F52C279FFA1F}"/>
                  </a:ext>
                </a:extLst>
              </p:cNvPr>
              <p:cNvSpPr txBox="1"/>
              <p:nvPr/>
            </p:nvSpPr>
            <p:spPr>
              <a:xfrm>
                <a:off x="2655356" y="4141956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51FB85-7B55-E013-22EB-F52C279FF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356" y="4141956"/>
                <a:ext cx="56526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B887F1-FD0D-6D4B-5152-AAB8E349A29C}"/>
                  </a:ext>
                </a:extLst>
              </p:cNvPr>
              <p:cNvSpPr txBox="1"/>
              <p:nvPr/>
            </p:nvSpPr>
            <p:spPr>
              <a:xfrm>
                <a:off x="8739905" y="4141955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B887F1-FD0D-6D4B-5152-AAB8E349A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9905" y="4141955"/>
                <a:ext cx="565266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Google Shape;806;p13">
            <a:extLst>
              <a:ext uri="{FF2B5EF4-FFF2-40B4-BE49-F238E27FC236}">
                <a16:creationId xmlns:a16="http://schemas.microsoft.com/office/drawing/2014/main" id="{81C2B47E-2FF7-A09C-309F-3755024C8325}"/>
              </a:ext>
            </a:extLst>
          </p:cNvPr>
          <p:cNvCxnSpPr>
            <a:cxnSpLocks/>
          </p:cNvCxnSpPr>
          <p:nvPr/>
        </p:nvCxnSpPr>
        <p:spPr>
          <a:xfrm>
            <a:off x="3172708" y="4127191"/>
            <a:ext cx="1293314" cy="0"/>
          </a:xfrm>
          <a:prstGeom prst="straightConnector1">
            <a:avLst/>
          </a:prstGeom>
          <a:noFill/>
          <a:ln w="44450" cap="flat" cmpd="sng">
            <a:solidFill>
              <a:srgbClr val="7030A0"/>
            </a:solidFill>
            <a:prstDash val="solid"/>
            <a:round/>
            <a:headEnd type="none" w="sm" len="sm"/>
            <a:tailEnd type="triangle" w="lg" len="lg"/>
          </a:ln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2E4D4F-0ADB-6D62-95CD-0BF2D0558AF4}"/>
                  </a:ext>
                </a:extLst>
              </p:cNvPr>
              <p:cNvSpPr txBox="1"/>
              <p:nvPr/>
            </p:nvSpPr>
            <p:spPr>
              <a:xfrm>
                <a:off x="3393672" y="3472645"/>
                <a:ext cx="81555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72E4D4F-0ADB-6D62-95CD-0BF2D0558A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672" y="3472645"/>
                <a:ext cx="815551" cy="61824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B24DF3-D8FE-7EB9-4EE6-27D3A047A897}"/>
                  </a:ext>
                </a:extLst>
              </p:cNvPr>
              <p:cNvSpPr txBox="1"/>
              <p:nvPr/>
            </p:nvSpPr>
            <p:spPr>
              <a:xfrm>
                <a:off x="251309" y="3678551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dirty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3B24DF3-D8FE-7EB9-4EE6-27D3A047A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9" y="3678551"/>
                <a:ext cx="872694" cy="61824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6133B77-23F8-49BF-CF8C-4CB372C12AB4}"/>
                  </a:ext>
                </a:extLst>
              </p:cNvPr>
              <p:cNvSpPr txBox="1"/>
              <p:nvPr/>
            </p:nvSpPr>
            <p:spPr>
              <a:xfrm>
                <a:off x="3425800" y="4388419"/>
                <a:ext cx="815551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200" b="0" i="0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6133B77-23F8-49BF-CF8C-4CB372C12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00" y="4388419"/>
                <a:ext cx="815551" cy="6182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434B02-C463-A8EC-375F-93786B3E70FC}"/>
                  </a:ext>
                </a:extLst>
              </p:cNvPr>
              <p:cNvSpPr txBox="1"/>
              <p:nvPr/>
            </p:nvSpPr>
            <p:spPr>
              <a:xfrm>
                <a:off x="6256130" y="3607871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4434B02-C463-A8EC-375F-93786B3E70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130" y="3607871"/>
                <a:ext cx="872694" cy="6182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8982857-E939-DF97-728C-BAF83690F039}"/>
                  </a:ext>
                </a:extLst>
              </p:cNvPr>
              <p:cNvSpPr txBox="1"/>
              <p:nvPr/>
            </p:nvSpPr>
            <p:spPr>
              <a:xfrm>
                <a:off x="7447578" y="3826179"/>
                <a:ext cx="1449693" cy="657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𝐳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3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dirty="0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8982857-E939-DF97-728C-BAF83690F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578" y="3826179"/>
                <a:ext cx="1449693" cy="65774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7FD9F8-36AA-C8B6-9652-5CC1D9438CD5}"/>
                  </a:ext>
                </a:extLst>
              </p:cNvPr>
              <p:cNvSpPr txBox="1"/>
              <p:nvPr/>
            </p:nvSpPr>
            <p:spPr>
              <a:xfrm>
                <a:off x="9305171" y="3536805"/>
                <a:ext cx="872694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200" b="1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1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acc>
                        </m:e>
                        <m:sup>
                          <m:d>
                            <m:dPr>
                              <m:ctrlP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sup>
                      </m:sSup>
                    </m:oMath>
                  </m:oMathPara>
                </a14:m>
                <a:endParaRPr lang="en-US" sz="32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7FD9F8-36AA-C8B6-9652-5CC1D9438C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5171" y="3536805"/>
                <a:ext cx="872694" cy="61824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6" name="Google Shape;696;p13"/>
          <p:cNvGrpSpPr/>
          <p:nvPr/>
        </p:nvGrpSpPr>
        <p:grpSpPr>
          <a:xfrm>
            <a:off x="6386882" y="4656987"/>
            <a:ext cx="932125" cy="917165"/>
            <a:chOff x="4606533" y="2008294"/>
            <a:chExt cx="2025628" cy="2011680"/>
          </a:xfrm>
        </p:grpSpPr>
        <p:grpSp>
          <p:nvGrpSpPr>
            <p:cNvPr id="697" name="Google Shape;697;p13"/>
            <p:cNvGrpSpPr/>
            <p:nvPr/>
          </p:nvGrpSpPr>
          <p:grpSpPr>
            <a:xfrm>
              <a:off x="4606533" y="2008294"/>
              <a:ext cx="2022849" cy="2011680"/>
              <a:chOff x="1918278" y="1970030"/>
              <a:chExt cx="2022849" cy="2011680"/>
            </a:xfrm>
          </p:grpSpPr>
          <p:grpSp>
            <p:nvGrpSpPr>
              <p:cNvPr id="698" name="Google Shape;698;p13"/>
              <p:cNvGrpSpPr/>
              <p:nvPr/>
            </p:nvGrpSpPr>
            <p:grpSpPr>
              <a:xfrm>
                <a:off x="1929446" y="2063793"/>
                <a:ext cx="737826" cy="408327"/>
                <a:chOff x="396240" y="2866891"/>
                <a:chExt cx="737826" cy="408327"/>
              </a:xfrm>
            </p:grpSpPr>
            <p:grpSp>
              <p:nvGrpSpPr>
                <p:cNvPr id="699" name="Google Shape;699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00" name="Google Shape;700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01" name="Google Shape;701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02" name="Google Shape;702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03" name="Google Shape;703;p13"/>
                <p:cNvSpPr/>
                <p:nvPr/>
              </p:nvSpPr>
              <p:spPr>
                <a:xfrm>
                  <a:off x="717061" y="3049466"/>
                  <a:ext cx="89934" cy="4571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704" name="Google Shape;704;p13"/>
              <p:cNvSpPr/>
              <p:nvPr/>
            </p:nvSpPr>
            <p:spPr>
              <a:xfrm>
                <a:off x="1929447" y="1970030"/>
                <a:ext cx="2011680" cy="2011680"/>
              </a:xfrm>
              <a:prstGeom prst="rect">
                <a:avLst/>
              </a:prstGeom>
              <a:noFill/>
              <a:ln w="28575" cap="flat" cmpd="sng">
                <a:solidFill>
                  <a:srgbClr val="0070C0">
                    <a:alpha val="6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grpSp>
            <p:nvGrpSpPr>
              <p:cNvPr id="705" name="Google Shape;705;p13"/>
              <p:cNvGrpSpPr/>
              <p:nvPr/>
            </p:nvGrpSpPr>
            <p:grpSpPr>
              <a:xfrm rot="-986112">
                <a:off x="2467900" y="2326474"/>
                <a:ext cx="544236" cy="251519"/>
                <a:chOff x="396240" y="2866891"/>
                <a:chExt cx="737826" cy="408327"/>
              </a:xfrm>
            </p:grpSpPr>
            <p:grpSp>
              <p:nvGrpSpPr>
                <p:cNvPr id="706" name="Google Shape;706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07" name="Google Shape;707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08" name="Google Shape;708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09" name="Google Shape;709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10" name="Google Shape;710;p13"/>
                <p:cNvSpPr/>
                <p:nvPr/>
              </p:nvSpPr>
              <p:spPr>
                <a:xfrm>
                  <a:off x="728576" y="3030691"/>
                  <a:ext cx="73151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11" name="Google Shape;711;p13"/>
              <p:cNvGrpSpPr/>
              <p:nvPr/>
            </p:nvGrpSpPr>
            <p:grpSpPr>
              <a:xfrm>
                <a:off x="2116064" y="2371349"/>
                <a:ext cx="240685" cy="539369"/>
                <a:chOff x="396240" y="2866891"/>
                <a:chExt cx="737826" cy="408327"/>
              </a:xfrm>
            </p:grpSpPr>
            <p:grpSp>
              <p:nvGrpSpPr>
                <p:cNvPr id="712" name="Google Shape;712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13" name="Google Shape;713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14" name="Google Shape;714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15" name="Google Shape;715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16" name="Google Shape;716;p13"/>
                <p:cNvSpPr/>
                <p:nvPr/>
              </p:nvSpPr>
              <p:spPr>
                <a:xfrm>
                  <a:off x="728577" y="3030690"/>
                  <a:ext cx="73153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17" name="Google Shape;717;p13"/>
              <p:cNvGrpSpPr/>
              <p:nvPr/>
            </p:nvGrpSpPr>
            <p:grpSpPr>
              <a:xfrm rot="2193922">
                <a:off x="2367434" y="2563796"/>
                <a:ext cx="240685" cy="539369"/>
                <a:chOff x="396240" y="2866891"/>
                <a:chExt cx="737826" cy="408327"/>
              </a:xfrm>
            </p:grpSpPr>
            <p:grpSp>
              <p:nvGrpSpPr>
                <p:cNvPr id="718" name="Google Shape;718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19" name="Google Shape;719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20" name="Google Shape;720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21" name="Google Shape;721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22" name="Google Shape;722;p13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23" name="Google Shape;723;p13"/>
              <p:cNvGrpSpPr/>
              <p:nvPr/>
            </p:nvGrpSpPr>
            <p:grpSpPr>
              <a:xfrm rot="2193922">
                <a:off x="1988461" y="2956638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724" name="Google Shape;724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25" name="Google Shape;725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26" name="Google Shape;726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27" name="Google Shape;727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28" name="Google Shape;728;p13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29" name="Google Shape;729;p13"/>
              <p:cNvGrpSpPr/>
              <p:nvPr/>
            </p:nvGrpSpPr>
            <p:grpSpPr>
              <a:xfrm rot="2193922">
                <a:off x="2704493" y="3299187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730" name="Google Shape;730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31" name="Google Shape;731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32" name="Google Shape;732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33" name="Google Shape;733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34" name="Google Shape;734;p13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35" name="Google Shape;735;p13"/>
              <p:cNvGrpSpPr/>
              <p:nvPr/>
            </p:nvGrpSpPr>
            <p:grpSpPr>
              <a:xfrm rot="2193922">
                <a:off x="3520614" y="3480234"/>
                <a:ext cx="270877" cy="268949"/>
                <a:chOff x="396240" y="2866891"/>
                <a:chExt cx="737826" cy="408327"/>
              </a:xfrm>
            </p:grpSpPr>
            <p:grpSp>
              <p:nvGrpSpPr>
                <p:cNvPr id="736" name="Google Shape;736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37" name="Google Shape;737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38" name="Google Shape;738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39" name="Google Shape;739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40" name="Google Shape;740;p13"/>
                <p:cNvSpPr/>
                <p:nvPr/>
              </p:nvSpPr>
              <p:spPr>
                <a:xfrm rot="10800000" flipH="1">
                  <a:off x="701743" y="3032898"/>
                  <a:ext cx="128917" cy="6941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41" name="Google Shape;741;p13"/>
              <p:cNvGrpSpPr/>
              <p:nvPr/>
            </p:nvGrpSpPr>
            <p:grpSpPr>
              <a:xfrm>
                <a:off x="3562906" y="2690170"/>
                <a:ext cx="239567" cy="734685"/>
                <a:chOff x="396240" y="2866891"/>
                <a:chExt cx="737826" cy="408327"/>
              </a:xfrm>
            </p:grpSpPr>
            <p:grpSp>
              <p:nvGrpSpPr>
                <p:cNvPr id="742" name="Google Shape;742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43" name="Google Shape;743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44" name="Google Shape;744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45" name="Google Shape;745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46" name="Google Shape;746;p13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47" name="Google Shape;747;p13"/>
              <p:cNvGrpSpPr/>
              <p:nvPr/>
            </p:nvGrpSpPr>
            <p:grpSpPr>
              <a:xfrm rot="-7334427">
                <a:off x="3165764" y="2872542"/>
                <a:ext cx="239567" cy="734685"/>
                <a:chOff x="396240" y="2866891"/>
                <a:chExt cx="737826" cy="408327"/>
              </a:xfrm>
            </p:grpSpPr>
            <p:grpSp>
              <p:nvGrpSpPr>
                <p:cNvPr id="748" name="Google Shape;748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49" name="Google Shape;749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50" name="Google Shape;750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51" name="Google Shape;751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52" name="Google Shape;752;p13"/>
                <p:cNvSpPr/>
                <p:nvPr/>
              </p:nvSpPr>
              <p:spPr>
                <a:xfrm>
                  <a:off x="685087" y="3047418"/>
                  <a:ext cx="140807" cy="54085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53" name="Google Shape;753;p13"/>
              <p:cNvGrpSpPr/>
              <p:nvPr/>
            </p:nvGrpSpPr>
            <p:grpSpPr>
              <a:xfrm rot="-986112">
                <a:off x="3085716" y="3342903"/>
                <a:ext cx="544236" cy="251519"/>
                <a:chOff x="396240" y="2866891"/>
                <a:chExt cx="737826" cy="408327"/>
              </a:xfrm>
            </p:grpSpPr>
            <p:grpSp>
              <p:nvGrpSpPr>
                <p:cNvPr id="754" name="Google Shape;754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55" name="Google Shape;755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56" name="Google Shape;756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57" name="Google Shape;757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58" name="Google Shape;758;p13"/>
                <p:cNvSpPr/>
                <p:nvPr/>
              </p:nvSpPr>
              <p:spPr>
                <a:xfrm>
                  <a:off x="717775" y="3032424"/>
                  <a:ext cx="91250" cy="5937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59" name="Google Shape;759;p13"/>
              <p:cNvGrpSpPr/>
              <p:nvPr/>
            </p:nvGrpSpPr>
            <p:grpSpPr>
              <a:xfrm rot="2193922">
                <a:off x="2323279" y="3069538"/>
                <a:ext cx="308331" cy="337483"/>
                <a:chOff x="396240" y="2866891"/>
                <a:chExt cx="737826" cy="408327"/>
              </a:xfrm>
            </p:grpSpPr>
            <p:grpSp>
              <p:nvGrpSpPr>
                <p:cNvPr id="760" name="Google Shape;760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61" name="Google Shape;761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62" name="Google Shape;762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63" name="Google Shape;763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64" name="Google Shape;764;p13"/>
                <p:cNvSpPr/>
                <p:nvPr/>
              </p:nvSpPr>
              <p:spPr>
                <a:xfrm>
                  <a:off x="728576" y="303069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765" name="Google Shape;765;p13"/>
              <p:cNvGrpSpPr/>
              <p:nvPr/>
            </p:nvGrpSpPr>
            <p:grpSpPr>
              <a:xfrm rot="2193922">
                <a:off x="1997897" y="3339934"/>
                <a:ext cx="613209" cy="387157"/>
                <a:chOff x="396240" y="2866891"/>
                <a:chExt cx="737826" cy="408327"/>
              </a:xfrm>
            </p:grpSpPr>
            <p:grpSp>
              <p:nvGrpSpPr>
                <p:cNvPr id="766" name="Google Shape;766;p13"/>
                <p:cNvGrpSpPr/>
                <p:nvPr/>
              </p:nvGrpSpPr>
              <p:grpSpPr>
                <a:xfrm>
                  <a:off x="396240" y="2866891"/>
                  <a:ext cx="737826" cy="408327"/>
                  <a:chOff x="396240" y="2866891"/>
                  <a:chExt cx="737826" cy="408327"/>
                </a:xfrm>
              </p:grpSpPr>
              <p:sp>
                <p:nvSpPr>
                  <p:cNvPr id="767" name="Google Shape;767;p13"/>
                  <p:cNvSpPr/>
                  <p:nvPr/>
                </p:nvSpPr>
                <p:spPr>
                  <a:xfrm>
                    <a:off x="396240" y="2866891"/>
                    <a:ext cx="737826" cy="408327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68" name="Google Shape;768;p13"/>
                  <p:cNvSpPr/>
                  <p:nvPr/>
                </p:nvSpPr>
                <p:spPr>
                  <a:xfrm>
                    <a:off x="481873" y="2917489"/>
                    <a:ext cx="566560" cy="304939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769" name="Google Shape;769;p13"/>
                  <p:cNvSpPr/>
                  <p:nvPr/>
                </p:nvSpPr>
                <p:spPr>
                  <a:xfrm>
                    <a:off x="558427" y="2964495"/>
                    <a:ext cx="413451" cy="205543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3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770" name="Google Shape;770;p13"/>
                <p:cNvSpPr/>
                <p:nvPr/>
              </p:nvSpPr>
              <p:spPr>
                <a:xfrm>
                  <a:off x="727056" y="3041062"/>
                  <a:ext cx="82444" cy="48219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</p:grpSp>
        <p:grpSp>
          <p:nvGrpSpPr>
            <p:cNvPr id="771" name="Google Shape;771;p13"/>
            <p:cNvGrpSpPr/>
            <p:nvPr/>
          </p:nvGrpSpPr>
          <p:grpSpPr>
            <a:xfrm>
              <a:off x="4620481" y="2008294"/>
              <a:ext cx="2011680" cy="2011680"/>
              <a:chOff x="1932226" y="1970030"/>
              <a:chExt cx="2011680" cy="2011680"/>
            </a:xfrm>
          </p:grpSpPr>
          <p:grpSp>
            <p:nvGrpSpPr>
              <p:cNvPr id="772" name="Google Shape;772;p13"/>
              <p:cNvGrpSpPr/>
              <p:nvPr/>
            </p:nvGrpSpPr>
            <p:grpSpPr>
              <a:xfrm>
                <a:off x="2107916" y="2232651"/>
                <a:ext cx="1611349" cy="1415811"/>
                <a:chOff x="2107916" y="2232651"/>
                <a:chExt cx="1611349" cy="1415811"/>
              </a:xfrm>
            </p:grpSpPr>
            <p:sp>
              <p:nvSpPr>
                <p:cNvPr id="773" name="Google Shape;773;p13"/>
                <p:cNvSpPr/>
                <p:nvPr/>
              </p:nvSpPr>
              <p:spPr>
                <a:xfrm>
                  <a:off x="2259010" y="2232651"/>
                  <a:ext cx="73152" cy="73152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74" name="Google Shape;774;p13"/>
                <p:cNvSpPr/>
                <p:nvPr/>
              </p:nvSpPr>
              <p:spPr>
                <a:xfrm>
                  <a:off x="2702781" y="2415525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75" name="Google Shape;775;p13"/>
                <p:cNvSpPr/>
                <p:nvPr/>
              </p:nvSpPr>
              <p:spPr>
                <a:xfrm>
                  <a:off x="2199830" y="2599453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76" name="Google Shape;776;p13"/>
                <p:cNvSpPr/>
                <p:nvPr/>
              </p:nvSpPr>
              <p:spPr>
                <a:xfrm>
                  <a:off x="2454181" y="2798544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77" name="Google Shape;777;p13"/>
                <p:cNvSpPr/>
                <p:nvPr/>
              </p:nvSpPr>
              <p:spPr>
                <a:xfrm>
                  <a:off x="2107916" y="3086288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78" name="Google Shape;778;p13"/>
                <p:cNvSpPr/>
                <p:nvPr/>
              </p:nvSpPr>
              <p:spPr>
                <a:xfrm>
                  <a:off x="2442609" y="3196736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79" name="Google Shape;779;p13"/>
                <p:cNvSpPr/>
                <p:nvPr/>
              </p:nvSpPr>
              <p:spPr>
                <a:xfrm>
                  <a:off x="2273675" y="3490809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80" name="Google Shape;780;p13"/>
                <p:cNvSpPr/>
                <p:nvPr/>
              </p:nvSpPr>
              <p:spPr>
                <a:xfrm>
                  <a:off x="2823015" y="3426658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81" name="Google Shape;781;p13"/>
                <p:cNvSpPr/>
                <p:nvPr/>
              </p:nvSpPr>
              <p:spPr>
                <a:xfrm>
                  <a:off x="3255828" y="3206145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82" name="Google Shape;782;p13"/>
                <p:cNvSpPr/>
                <p:nvPr/>
              </p:nvSpPr>
              <p:spPr>
                <a:xfrm>
                  <a:off x="3315385" y="342900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83" name="Google Shape;783;p13"/>
                <p:cNvSpPr/>
                <p:nvPr/>
              </p:nvSpPr>
              <p:spPr>
                <a:xfrm>
                  <a:off x="3620186" y="3575310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784" name="Google Shape;784;p13"/>
                <p:cNvSpPr/>
                <p:nvPr/>
              </p:nvSpPr>
              <p:spPr>
                <a:xfrm>
                  <a:off x="3646113" y="3010675"/>
                  <a:ext cx="73152" cy="73152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3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785" name="Google Shape;785;p13"/>
              <p:cNvSpPr/>
              <p:nvPr/>
            </p:nvSpPr>
            <p:spPr>
              <a:xfrm>
                <a:off x="1932226" y="1970030"/>
                <a:ext cx="2011680" cy="2011680"/>
              </a:xfrm>
              <a:prstGeom prst="rect">
                <a:avLst/>
              </a:prstGeom>
              <a:noFill/>
              <a:ln w="28575" cap="flat" cmpd="sng">
                <a:solidFill>
                  <a:srgbClr val="0070C0">
                    <a:alpha val="6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sp>
        <p:nvSpPr>
          <p:cNvPr id="786" name="Google Shape;786;p13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72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ndara"/>
              <a:buNone/>
            </a:pPr>
            <a:r>
              <a:rPr lang="en-US" dirty="0"/>
              <a:t>From Autoencoders to VAE</a:t>
            </a:r>
            <a:endParaRPr dirty="0"/>
          </a:p>
        </p:txBody>
      </p:sp>
      <p:cxnSp>
        <p:nvCxnSpPr>
          <p:cNvPr id="787" name="Google Shape;787;p13"/>
          <p:cNvCxnSpPr>
            <a:stCxn id="788" idx="6"/>
            <a:endCxn id="789" idx="1"/>
          </p:cNvCxnSpPr>
          <p:nvPr/>
        </p:nvCxnSpPr>
        <p:spPr>
          <a:xfrm>
            <a:off x="6127793" y="1969452"/>
            <a:ext cx="1462800" cy="8400"/>
          </a:xfrm>
          <a:prstGeom prst="straightConnector1">
            <a:avLst/>
          </a:prstGeom>
          <a:noFill/>
          <a:ln w="44450" cap="flat" cmpd="sng">
            <a:solidFill>
              <a:srgbClr val="00B0F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790" name="Google Shape;790;p13"/>
          <p:cNvSpPr txBox="1"/>
          <p:nvPr/>
        </p:nvSpPr>
        <p:spPr>
          <a:xfrm>
            <a:off x="6421932" y="1356392"/>
            <a:ext cx="735732" cy="584775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cxnSp>
        <p:nvCxnSpPr>
          <p:cNvPr id="792" name="Google Shape;792;p13"/>
          <p:cNvCxnSpPr>
            <a:stCxn id="789" idx="3"/>
          </p:cNvCxnSpPr>
          <p:nvPr/>
        </p:nvCxnSpPr>
        <p:spPr>
          <a:xfrm>
            <a:off x="9156095" y="1977777"/>
            <a:ext cx="570900" cy="0"/>
          </a:xfrm>
          <a:prstGeom prst="straightConnector1">
            <a:avLst/>
          </a:prstGeom>
          <a:noFill/>
          <a:ln w="44450" cap="flat" cmpd="sng">
            <a:solidFill>
              <a:srgbClr val="00B0F0"/>
            </a:solidFill>
            <a:prstDash val="solid"/>
            <a:round/>
            <a:headEnd type="none" w="sm" len="sm"/>
            <a:tailEnd type="triangle" w="lg" len="lg"/>
          </a:ln>
        </p:spPr>
      </p:cxnSp>
      <p:sp>
        <p:nvSpPr>
          <p:cNvPr id="793" name="Google Shape;793;p13"/>
          <p:cNvSpPr txBox="1"/>
          <p:nvPr/>
        </p:nvSpPr>
        <p:spPr>
          <a:xfrm>
            <a:off x="9394418" y="1293011"/>
            <a:ext cx="962774" cy="584775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ndara"/>
                <a:ea typeface="Candara"/>
                <a:cs typeface="Candara"/>
                <a:sym typeface="Candara"/>
              </a:rPr>
              <a:t> </a:t>
            </a:r>
            <a:endParaRPr dirty="0"/>
          </a:p>
        </p:txBody>
      </p:sp>
      <p:sp>
        <p:nvSpPr>
          <p:cNvPr id="789" name="Google Shape;789;p13"/>
          <p:cNvSpPr/>
          <p:nvPr/>
        </p:nvSpPr>
        <p:spPr>
          <a:xfrm>
            <a:off x="7590609" y="1575346"/>
            <a:ext cx="1565486" cy="804861"/>
          </a:xfrm>
          <a:prstGeom prst="rect">
            <a:avLst/>
          </a:prstGeom>
          <a:noFill/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rgbClr val="00B0F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grpSp>
        <p:nvGrpSpPr>
          <p:cNvPr id="797" name="Google Shape;797;p13"/>
          <p:cNvGrpSpPr/>
          <p:nvPr/>
        </p:nvGrpSpPr>
        <p:grpSpPr>
          <a:xfrm>
            <a:off x="6356530" y="2115086"/>
            <a:ext cx="914400" cy="914400"/>
            <a:chOff x="6280215" y="2212461"/>
            <a:chExt cx="914400" cy="914400"/>
          </a:xfrm>
        </p:grpSpPr>
        <p:grpSp>
          <p:nvGrpSpPr>
            <p:cNvPr id="798" name="Google Shape;798;p13"/>
            <p:cNvGrpSpPr/>
            <p:nvPr/>
          </p:nvGrpSpPr>
          <p:grpSpPr>
            <a:xfrm>
              <a:off x="6354036" y="2269030"/>
              <a:ext cx="771129" cy="776681"/>
              <a:chOff x="5099247" y="-891180"/>
              <a:chExt cx="914400" cy="914400"/>
            </a:xfrm>
          </p:grpSpPr>
          <p:sp>
            <p:nvSpPr>
              <p:cNvPr id="799" name="Google Shape;799;p13"/>
              <p:cNvSpPr/>
              <p:nvPr/>
            </p:nvSpPr>
            <p:spPr>
              <a:xfrm>
                <a:off x="5099247" y="-891180"/>
                <a:ext cx="914400" cy="914400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00" name="Google Shape;800;p13"/>
              <p:cNvSpPr/>
              <p:nvPr/>
            </p:nvSpPr>
            <p:spPr>
              <a:xfrm>
                <a:off x="5259579" y="-725151"/>
                <a:ext cx="594360" cy="594360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01" name="Google Shape;801;p13"/>
              <p:cNvSpPr/>
              <p:nvPr/>
            </p:nvSpPr>
            <p:spPr>
              <a:xfrm>
                <a:off x="5320918" y="-665715"/>
                <a:ext cx="475488" cy="475488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02" name="Google Shape;802;p13"/>
              <p:cNvSpPr/>
              <p:nvPr/>
            </p:nvSpPr>
            <p:spPr>
              <a:xfrm>
                <a:off x="5407316" y="-576763"/>
                <a:ext cx="297180" cy="297180"/>
              </a:xfrm>
              <a:prstGeom prst="ellipse">
                <a:avLst/>
              </a:prstGeom>
              <a:noFill/>
              <a:ln w="19050" cap="flat" cmpd="sng">
                <a:solidFill>
                  <a:srgbClr val="00B0F0">
                    <a:alpha val="4980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803" name="Google Shape;803;p13"/>
            <p:cNvSpPr/>
            <p:nvPr/>
          </p:nvSpPr>
          <p:spPr>
            <a:xfrm>
              <a:off x="6280215" y="2212461"/>
              <a:ext cx="914400" cy="914400"/>
            </a:xfrm>
            <a:prstGeom prst="rect">
              <a:avLst/>
            </a:prstGeom>
            <a:noFill/>
            <a:ln w="19050" cap="flat" cmpd="sng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sp>
        <p:nvSpPr>
          <p:cNvPr id="788" name="Google Shape;788;p13"/>
          <p:cNvSpPr/>
          <p:nvPr/>
        </p:nvSpPr>
        <p:spPr>
          <a:xfrm>
            <a:off x="4495498" y="1464812"/>
            <a:ext cx="1632295" cy="1009279"/>
          </a:xfrm>
          <a:prstGeom prst="ellipse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 w="38100" cap="flat" cmpd="sng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804" name="Google Shape;804;p13"/>
          <p:cNvSpPr txBox="1"/>
          <p:nvPr/>
        </p:nvSpPr>
        <p:spPr>
          <a:xfrm>
            <a:off x="4636235" y="848829"/>
            <a:ext cx="1440001" cy="584775"/>
          </a:xfrm>
          <a:prstGeom prst="rect">
            <a:avLst/>
          </a:prstGeom>
          <a:blipFill rotWithShape="1">
            <a:blip r:embed="rId1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sp>
        <p:nvSpPr>
          <p:cNvPr id="805" name="Google Shape;805;p13"/>
          <p:cNvSpPr/>
          <p:nvPr/>
        </p:nvSpPr>
        <p:spPr>
          <a:xfrm>
            <a:off x="6855514" y="2439574"/>
            <a:ext cx="137160" cy="13716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821" name="Google Shape;821;p13"/>
          <p:cNvSpPr txBox="1"/>
          <p:nvPr/>
        </p:nvSpPr>
        <p:spPr>
          <a:xfrm>
            <a:off x="244889" y="963056"/>
            <a:ext cx="14975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dara"/>
              </a:rPr>
              <a:t>Want: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2" name="Google Shape;822;p13"/>
          <p:cNvSpPr txBox="1"/>
          <p:nvPr/>
        </p:nvSpPr>
        <p:spPr>
          <a:xfrm>
            <a:off x="70551" y="2652658"/>
            <a:ext cx="33465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ndara"/>
              </a:rPr>
              <a:t>Autoencoder: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24" name="Google Shape;824;p13"/>
          <p:cNvSpPr txBox="1"/>
          <p:nvPr/>
        </p:nvSpPr>
        <p:spPr>
          <a:xfrm>
            <a:off x="3696573" y="5198506"/>
            <a:ext cx="24667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randn</a:t>
            </a:r>
            <a:r>
              <a:rPr lang="en-US" sz="24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-US" sz="2400" dirty="0" err="1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mu,sig</a:t>
            </a:r>
            <a:r>
              <a:rPr lang="en-US" sz="2400" dirty="0">
                <a:solidFill>
                  <a:srgbClr val="00B050"/>
                </a:solidFill>
                <a:latin typeface="Consolas"/>
                <a:ea typeface="Consolas"/>
                <a:cs typeface="Consolas"/>
                <a:sym typeface="Consolas"/>
              </a:rPr>
              <a:t>)</a:t>
            </a:r>
            <a:endParaRPr dirty="0"/>
          </a:p>
        </p:txBody>
      </p:sp>
      <p:sp>
        <p:nvSpPr>
          <p:cNvPr id="825" name="Google Shape;825;p13"/>
          <p:cNvSpPr txBox="1"/>
          <p:nvPr/>
        </p:nvSpPr>
        <p:spPr>
          <a:xfrm>
            <a:off x="346748" y="6002385"/>
            <a:ext cx="11599748" cy="523220"/>
          </a:xfrm>
          <a:prstGeom prst="rect">
            <a:avLst/>
          </a:prstGeom>
          <a:blipFill rotWithShape="1">
            <a:blip r:embed="rId17">
              <a:alphaModFix/>
            </a:blip>
            <a:stretch>
              <a:fillRect l="-1103" t="-11763" b="-34117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ndara"/>
                <a:ea typeface="Candara"/>
                <a:cs typeface="Candara"/>
                <a:sym typeface="Candara"/>
              </a:rPr>
              <a:t> </a:t>
            </a:r>
            <a:endParaRPr/>
          </a:p>
        </p:txBody>
      </p:sp>
      <p:grpSp>
        <p:nvGrpSpPr>
          <p:cNvPr id="829" name="Google Shape;829;p13"/>
          <p:cNvGrpSpPr/>
          <p:nvPr/>
        </p:nvGrpSpPr>
        <p:grpSpPr>
          <a:xfrm>
            <a:off x="8265770" y="4800497"/>
            <a:ext cx="925830" cy="917180"/>
            <a:chOff x="1932226" y="1970030"/>
            <a:chExt cx="2011800" cy="2011800"/>
          </a:xfrm>
        </p:grpSpPr>
        <p:grpSp>
          <p:nvGrpSpPr>
            <p:cNvPr id="830" name="Google Shape;830;p13"/>
            <p:cNvGrpSpPr/>
            <p:nvPr/>
          </p:nvGrpSpPr>
          <p:grpSpPr>
            <a:xfrm>
              <a:off x="2107916" y="2232651"/>
              <a:ext cx="1611397" cy="1415859"/>
              <a:chOff x="2107916" y="2232651"/>
              <a:chExt cx="1611397" cy="1415859"/>
            </a:xfrm>
          </p:grpSpPr>
          <p:sp>
            <p:nvSpPr>
              <p:cNvPr id="831" name="Google Shape;831;p13"/>
              <p:cNvSpPr/>
              <p:nvPr/>
            </p:nvSpPr>
            <p:spPr>
              <a:xfrm>
                <a:off x="2259010" y="2232651"/>
                <a:ext cx="73200" cy="73200"/>
              </a:xfrm>
              <a:prstGeom prst="ellipse">
                <a:avLst/>
              </a:prstGeom>
              <a:solidFill>
                <a:srgbClr val="0070C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32" name="Google Shape;832;p13"/>
              <p:cNvSpPr/>
              <p:nvPr/>
            </p:nvSpPr>
            <p:spPr>
              <a:xfrm>
                <a:off x="2702781" y="2415525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33" name="Google Shape;833;p13"/>
              <p:cNvSpPr/>
              <p:nvPr/>
            </p:nvSpPr>
            <p:spPr>
              <a:xfrm>
                <a:off x="2199830" y="2599453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34" name="Google Shape;834;p13"/>
              <p:cNvSpPr/>
              <p:nvPr/>
            </p:nvSpPr>
            <p:spPr>
              <a:xfrm>
                <a:off x="2454181" y="2798544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35" name="Google Shape;835;p13"/>
              <p:cNvSpPr/>
              <p:nvPr/>
            </p:nvSpPr>
            <p:spPr>
              <a:xfrm>
                <a:off x="2107916" y="3086288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36" name="Google Shape;836;p13"/>
              <p:cNvSpPr/>
              <p:nvPr/>
            </p:nvSpPr>
            <p:spPr>
              <a:xfrm>
                <a:off x="2442609" y="3196736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37" name="Google Shape;837;p13"/>
              <p:cNvSpPr/>
              <p:nvPr/>
            </p:nvSpPr>
            <p:spPr>
              <a:xfrm>
                <a:off x="2273675" y="3490809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38" name="Google Shape;838;p13"/>
              <p:cNvSpPr/>
              <p:nvPr/>
            </p:nvSpPr>
            <p:spPr>
              <a:xfrm>
                <a:off x="2823015" y="3426658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39" name="Google Shape;839;p13"/>
              <p:cNvSpPr/>
              <p:nvPr/>
            </p:nvSpPr>
            <p:spPr>
              <a:xfrm>
                <a:off x="3255828" y="3206145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40" name="Google Shape;840;p13"/>
              <p:cNvSpPr/>
              <p:nvPr/>
            </p:nvSpPr>
            <p:spPr>
              <a:xfrm>
                <a:off x="3315385" y="3429000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41" name="Google Shape;841;p13"/>
              <p:cNvSpPr/>
              <p:nvPr/>
            </p:nvSpPr>
            <p:spPr>
              <a:xfrm>
                <a:off x="3620186" y="3575310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842" name="Google Shape;842;p13"/>
              <p:cNvSpPr/>
              <p:nvPr/>
            </p:nvSpPr>
            <p:spPr>
              <a:xfrm>
                <a:off x="3646113" y="3010675"/>
                <a:ext cx="73200" cy="73200"/>
              </a:xfrm>
              <a:prstGeom prst="ellipse">
                <a:avLst/>
              </a:prstGeom>
              <a:solidFill>
                <a:srgbClr val="00B0F0"/>
              </a:solidFill>
              <a:ln w="9525" cap="flat" cmpd="sng">
                <a:solidFill>
                  <a:srgbClr val="297DC6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843" name="Google Shape;843;p13"/>
            <p:cNvSpPr/>
            <p:nvPr/>
          </p:nvSpPr>
          <p:spPr>
            <a:xfrm>
              <a:off x="1932226" y="1970030"/>
              <a:ext cx="2011800" cy="2011800"/>
            </a:xfrm>
            <a:prstGeom prst="rect">
              <a:avLst/>
            </a:prstGeom>
            <a:noFill/>
            <a:ln w="28575" cap="flat" cmpd="sng">
              <a:solidFill>
                <a:srgbClr val="297DC6">
                  <a:alpha val="6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p:grpSp>
        <p:nvGrpSpPr>
          <p:cNvPr id="844" name="Google Shape;844;p13"/>
          <p:cNvGrpSpPr/>
          <p:nvPr/>
        </p:nvGrpSpPr>
        <p:grpSpPr>
          <a:xfrm>
            <a:off x="9472207" y="4800497"/>
            <a:ext cx="932281" cy="917180"/>
            <a:chOff x="4606464" y="2008294"/>
            <a:chExt cx="2025817" cy="2011800"/>
          </a:xfrm>
        </p:grpSpPr>
        <p:grpSp>
          <p:nvGrpSpPr>
            <p:cNvPr id="845" name="Google Shape;845;p13"/>
            <p:cNvGrpSpPr/>
            <p:nvPr/>
          </p:nvGrpSpPr>
          <p:grpSpPr>
            <a:xfrm>
              <a:off x="4606464" y="2008294"/>
              <a:ext cx="2023038" cy="2011800"/>
              <a:chOff x="1918209" y="1970030"/>
              <a:chExt cx="2023038" cy="2011800"/>
            </a:xfrm>
          </p:grpSpPr>
          <p:grpSp>
            <p:nvGrpSpPr>
              <p:cNvPr id="846" name="Google Shape;846;p13"/>
              <p:cNvGrpSpPr/>
              <p:nvPr/>
            </p:nvGrpSpPr>
            <p:grpSpPr>
              <a:xfrm>
                <a:off x="1929446" y="2063793"/>
                <a:ext cx="737700" cy="408300"/>
                <a:chOff x="396240" y="2866891"/>
                <a:chExt cx="737700" cy="408300"/>
              </a:xfrm>
            </p:grpSpPr>
            <p:grpSp>
              <p:nvGrpSpPr>
                <p:cNvPr id="847" name="Google Shape;847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848" name="Google Shape;848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49" name="Google Shape;849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50" name="Google Shape;850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851" name="Google Shape;851;p13"/>
                <p:cNvSpPr/>
                <p:nvPr/>
              </p:nvSpPr>
              <p:spPr>
                <a:xfrm>
                  <a:off x="717061" y="3049466"/>
                  <a:ext cx="90000" cy="456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852" name="Google Shape;852;p13"/>
              <p:cNvSpPr/>
              <p:nvPr/>
            </p:nvSpPr>
            <p:spPr>
              <a:xfrm>
                <a:off x="1929447" y="1970030"/>
                <a:ext cx="2011800" cy="2011800"/>
              </a:xfrm>
              <a:prstGeom prst="rect">
                <a:avLst/>
              </a:prstGeom>
              <a:noFill/>
              <a:ln w="28575" cap="flat" cmpd="sng">
                <a:solidFill>
                  <a:srgbClr val="0070C0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grpSp>
            <p:nvGrpSpPr>
              <p:cNvPr id="853" name="Google Shape;853;p13"/>
              <p:cNvGrpSpPr/>
              <p:nvPr/>
            </p:nvGrpSpPr>
            <p:grpSpPr>
              <a:xfrm rot="-986108">
                <a:off x="2467974" y="2326466"/>
                <a:ext cx="544157" cy="251503"/>
                <a:chOff x="396240" y="2866891"/>
                <a:chExt cx="737700" cy="408300"/>
              </a:xfrm>
            </p:grpSpPr>
            <p:grpSp>
              <p:nvGrpSpPr>
                <p:cNvPr id="854" name="Google Shape;854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855" name="Google Shape;855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56" name="Google Shape;856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57" name="Google Shape;857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858" name="Google Shape;858;p13"/>
                <p:cNvSpPr/>
                <p:nvPr/>
              </p:nvSpPr>
              <p:spPr>
                <a:xfrm>
                  <a:off x="728576" y="3030691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859" name="Google Shape;859;p13"/>
              <p:cNvGrpSpPr/>
              <p:nvPr/>
            </p:nvGrpSpPr>
            <p:grpSpPr>
              <a:xfrm>
                <a:off x="2116061" y="2371280"/>
                <a:ext cx="240638" cy="539323"/>
                <a:chOff x="396240" y="2866891"/>
                <a:chExt cx="737700" cy="408300"/>
              </a:xfrm>
            </p:grpSpPr>
            <p:grpSp>
              <p:nvGrpSpPr>
                <p:cNvPr id="860" name="Google Shape;860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861" name="Google Shape;861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62" name="Google Shape;862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63" name="Google Shape;863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864" name="Google Shape;864;p13"/>
                <p:cNvSpPr/>
                <p:nvPr/>
              </p:nvSpPr>
              <p:spPr>
                <a:xfrm>
                  <a:off x="728577" y="3030690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865" name="Google Shape;865;p13"/>
              <p:cNvGrpSpPr/>
              <p:nvPr/>
            </p:nvGrpSpPr>
            <p:grpSpPr>
              <a:xfrm rot="2193645">
                <a:off x="2367537" y="2563656"/>
                <a:ext cx="240626" cy="539315"/>
                <a:chOff x="396240" y="2866891"/>
                <a:chExt cx="737700" cy="408300"/>
              </a:xfrm>
            </p:grpSpPr>
            <p:grpSp>
              <p:nvGrpSpPr>
                <p:cNvPr id="866" name="Google Shape;866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867" name="Google Shape;867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68" name="Google Shape;868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69" name="Google Shape;869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870" name="Google Shape;870;p13"/>
                <p:cNvSpPr/>
                <p:nvPr/>
              </p:nvSpPr>
              <p:spPr>
                <a:xfrm>
                  <a:off x="728576" y="3030690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871" name="Google Shape;871;p13"/>
              <p:cNvGrpSpPr/>
              <p:nvPr/>
            </p:nvGrpSpPr>
            <p:grpSpPr>
              <a:xfrm rot="2194424">
                <a:off x="1988381" y="2956576"/>
                <a:ext cx="308274" cy="337456"/>
                <a:chOff x="396240" y="2866891"/>
                <a:chExt cx="737700" cy="408300"/>
              </a:xfrm>
            </p:grpSpPr>
            <p:grpSp>
              <p:nvGrpSpPr>
                <p:cNvPr id="872" name="Google Shape;872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873" name="Google Shape;873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74" name="Google Shape;874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75" name="Google Shape;875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876" name="Google Shape;876;p13"/>
                <p:cNvSpPr/>
                <p:nvPr/>
              </p:nvSpPr>
              <p:spPr>
                <a:xfrm>
                  <a:off x="728576" y="3030690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877" name="Google Shape;877;p13"/>
              <p:cNvGrpSpPr/>
              <p:nvPr/>
            </p:nvGrpSpPr>
            <p:grpSpPr>
              <a:xfrm rot="2194424">
                <a:off x="2704413" y="3299125"/>
                <a:ext cx="308274" cy="337456"/>
                <a:chOff x="396240" y="2866891"/>
                <a:chExt cx="737700" cy="408300"/>
              </a:xfrm>
            </p:grpSpPr>
            <p:grpSp>
              <p:nvGrpSpPr>
                <p:cNvPr id="878" name="Google Shape;878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879" name="Google Shape;879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80" name="Google Shape;880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81" name="Google Shape;881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882" name="Google Shape;882;p13"/>
                <p:cNvSpPr/>
                <p:nvPr/>
              </p:nvSpPr>
              <p:spPr>
                <a:xfrm>
                  <a:off x="728576" y="3030690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883" name="Google Shape;883;p13"/>
              <p:cNvGrpSpPr/>
              <p:nvPr/>
            </p:nvGrpSpPr>
            <p:grpSpPr>
              <a:xfrm rot="2193654">
                <a:off x="3520611" y="3480148"/>
                <a:ext cx="270843" cy="268926"/>
                <a:chOff x="396240" y="2866891"/>
                <a:chExt cx="737700" cy="408300"/>
              </a:xfrm>
            </p:grpSpPr>
            <p:grpSp>
              <p:nvGrpSpPr>
                <p:cNvPr id="884" name="Google Shape;884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885" name="Google Shape;885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86" name="Google Shape;886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87" name="Google Shape;887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888" name="Google Shape;888;p13"/>
                <p:cNvSpPr/>
                <p:nvPr/>
              </p:nvSpPr>
              <p:spPr>
                <a:xfrm rot="10800000" flipH="1">
                  <a:off x="701743" y="3033010"/>
                  <a:ext cx="129000" cy="693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889" name="Google Shape;889;p13"/>
              <p:cNvGrpSpPr/>
              <p:nvPr/>
            </p:nvGrpSpPr>
            <p:grpSpPr>
              <a:xfrm>
                <a:off x="3562909" y="2690295"/>
                <a:ext cx="239531" cy="734654"/>
                <a:chOff x="396240" y="2866891"/>
                <a:chExt cx="737700" cy="408300"/>
              </a:xfrm>
            </p:grpSpPr>
            <p:grpSp>
              <p:nvGrpSpPr>
                <p:cNvPr id="890" name="Google Shape;890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891" name="Google Shape;891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92" name="Google Shape;892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93" name="Google Shape;893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894" name="Google Shape;894;p13"/>
                <p:cNvSpPr/>
                <p:nvPr/>
              </p:nvSpPr>
              <p:spPr>
                <a:xfrm>
                  <a:off x="728576" y="3030690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895" name="Google Shape;895;p13"/>
              <p:cNvGrpSpPr/>
              <p:nvPr/>
            </p:nvGrpSpPr>
            <p:grpSpPr>
              <a:xfrm rot="-7334465">
                <a:off x="3165672" y="2872486"/>
                <a:ext cx="239501" cy="734632"/>
                <a:chOff x="396240" y="2866891"/>
                <a:chExt cx="737700" cy="408300"/>
              </a:xfrm>
            </p:grpSpPr>
            <p:grpSp>
              <p:nvGrpSpPr>
                <p:cNvPr id="896" name="Google Shape;896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897" name="Google Shape;897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98" name="Google Shape;898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899" name="Google Shape;899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00" name="Google Shape;900;p13"/>
                <p:cNvSpPr/>
                <p:nvPr/>
              </p:nvSpPr>
              <p:spPr>
                <a:xfrm>
                  <a:off x="685087" y="3047418"/>
                  <a:ext cx="140700" cy="540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01" name="Google Shape;901;p13"/>
              <p:cNvGrpSpPr/>
              <p:nvPr/>
            </p:nvGrpSpPr>
            <p:grpSpPr>
              <a:xfrm rot="-986108">
                <a:off x="3085790" y="3342895"/>
                <a:ext cx="544157" cy="251503"/>
                <a:chOff x="396240" y="2866891"/>
                <a:chExt cx="737700" cy="408300"/>
              </a:xfrm>
            </p:grpSpPr>
            <p:grpSp>
              <p:nvGrpSpPr>
                <p:cNvPr id="902" name="Google Shape;902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903" name="Google Shape;903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04" name="Google Shape;904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05" name="Google Shape;905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06" name="Google Shape;906;p13"/>
                <p:cNvSpPr/>
                <p:nvPr/>
              </p:nvSpPr>
              <p:spPr>
                <a:xfrm>
                  <a:off x="717775" y="3032424"/>
                  <a:ext cx="91200" cy="594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07" name="Google Shape;907;p13"/>
              <p:cNvGrpSpPr/>
              <p:nvPr/>
            </p:nvGrpSpPr>
            <p:grpSpPr>
              <a:xfrm rot="2194424">
                <a:off x="2323199" y="3069476"/>
                <a:ext cx="308274" cy="337456"/>
                <a:chOff x="396240" y="2866891"/>
                <a:chExt cx="737700" cy="408300"/>
              </a:xfrm>
            </p:grpSpPr>
            <p:grpSp>
              <p:nvGrpSpPr>
                <p:cNvPr id="908" name="Google Shape;908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909" name="Google Shape;909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10" name="Google Shape;910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11" name="Google Shape;911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12" name="Google Shape;912;p13"/>
                <p:cNvSpPr/>
                <p:nvPr/>
              </p:nvSpPr>
              <p:spPr>
                <a:xfrm>
                  <a:off x="728576" y="3030690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grpSp>
            <p:nvGrpSpPr>
              <p:cNvPr id="913" name="Google Shape;913;p13"/>
              <p:cNvGrpSpPr/>
              <p:nvPr/>
            </p:nvGrpSpPr>
            <p:grpSpPr>
              <a:xfrm rot="2193910">
                <a:off x="1997764" y="3339778"/>
                <a:ext cx="613082" cy="387131"/>
                <a:chOff x="396240" y="2866891"/>
                <a:chExt cx="737700" cy="408300"/>
              </a:xfrm>
            </p:grpSpPr>
            <p:grpSp>
              <p:nvGrpSpPr>
                <p:cNvPr id="914" name="Google Shape;914;p13"/>
                <p:cNvGrpSpPr/>
                <p:nvPr/>
              </p:nvGrpSpPr>
              <p:grpSpPr>
                <a:xfrm>
                  <a:off x="396240" y="2866891"/>
                  <a:ext cx="737700" cy="408300"/>
                  <a:chOff x="396240" y="2866891"/>
                  <a:chExt cx="737700" cy="408300"/>
                </a:xfrm>
              </p:grpSpPr>
              <p:sp>
                <p:nvSpPr>
                  <p:cNvPr id="915" name="Google Shape;915;p13"/>
                  <p:cNvSpPr/>
                  <p:nvPr/>
                </p:nvSpPr>
                <p:spPr>
                  <a:xfrm>
                    <a:off x="396240" y="2866891"/>
                    <a:ext cx="737700" cy="4083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16" name="Google Shape;916;p13"/>
                  <p:cNvSpPr/>
                  <p:nvPr/>
                </p:nvSpPr>
                <p:spPr>
                  <a:xfrm>
                    <a:off x="481873" y="2917489"/>
                    <a:ext cx="566700" cy="3048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  <p:sp>
                <p:nvSpPr>
                  <p:cNvPr id="917" name="Google Shape;917;p13"/>
                  <p:cNvSpPr/>
                  <p:nvPr/>
                </p:nvSpPr>
                <p:spPr>
                  <a:xfrm>
                    <a:off x="558427" y="2964495"/>
                    <a:ext cx="413400" cy="205500"/>
                  </a:xfrm>
                  <a:prstGeom prst="ellipse">
                    <a:avLst/>
                  </a:prstGeom>
                  <a:noFill/>
                  <a:ln w="9525" cap="flat" cmpd="sng">
                    <a:solidFill>
                      <a:srgbClr val="0070C0">
                        <a:alpha val="69800"/>
                      </a:srgbClr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chemeClr val="lt1"/>
                      </a:solidFill>
                      <a:latin typeface="Candara"/>
                      <a:ea typeface="Candara"/>
                      <a:cs typeface="Candara"/>
                      <a:sym typeface="Candara"/>
                    </a:endParaRPr>
                  </a:p>
                </p:txBody>
              </p:sp>
            </p:grpSp>
            <p:sp>
              <p:nvSpPr>
                <p:cNvPr id="918" name="Google Shape;918;p13"/>
                <p:cNvSpPr/>
                <p:nvPr/>
              </p:nvSpPr>
              <p:spPr>
                <a:xfrm>
                  <a:off x="727056" y="3041062"/>
                  <a:ext cx="82500" cy="483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</p:grpSp>
        <p:grpSp>
          <p:nvGrpSpPr>
            <p:cNvPr id="919" name="Google Shape;919;p13"/>
            <p:cNvGrpSpPr/>
            <p:nvPr/>
          </p:nvGrpSpPr>
          <p:grpSpPr>
            <a:xfrm>
              <a:off x="4620481" y="2008294"/>
              <a:ext cx="2011800" cy="2011800"/>
              <a:chOff x="1932226" y="1970030"/>
              <a:chExt cx="2011800" cy="2011800"/>
            </a:xfrm>
          </p:grpSpPr>
          <p:grpSp>
            <p:nvGrpSpPr>
              <p:cNvPr id="920" name="Google Shape;920;p13"/>
              <p:cNvGrpSpPr/>
              <p:nvPr/>
            </p:nvGrpSpPr>
            <p:grpSpPr>
              <a:xfrm>
                <a:off x="2107916" y="2232651"/>
                <a:ext cx="1611397" cy="1415859"/>
                <a:chOff x="2107916" y="2232651"/>
                <a:chExt cx="1611397" cy="1415859"/>
              </a:xfrm>
            </p:grpSpPr>
            <p:sp>
              <p:nvSpPr>
                <p:cNvPr id="921" name="Google Shape;921;p13"/>
                <p:cNvSpPr/>
                <p:nvPr/>
              </p:nvSpPr>
              <p:spPr>
                <a:xfrm>
                  <a:off x="2259010" y="2232651"/>
                  <a:ext cx="73200" cy="73200"/>
                </a:xfrm>
                <a:prstGeom prst="ellipse">
                  <a:avLst/>
                </a:prstGeom>
                <a:solidFill>
                  <a:srgbClr val="0070C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22" name="Google Shape;922;p13"/>
                <p:cNvSpPr/>
                <p:nvPr/>
              </p:nvSpPr>
              <p:spPr>
                <a:xfrm>
                  <a:off x="2702781" y="2415525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23" name="Google Shape;923;p13"/>
                <p:cNvSpPr/>
                <p:nvPr/>
              </p:nvSpPr>
              <p:spPr>
                <a:xfrm>
                  <a:off x="2199830" y="2599453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24" name="Google Shape;924;p13"/>
                <p:cNvSpPr/>
                <p:nvPr/>
              </p:nvSpPr>
              <p:spPr>
                <a:xfrm>
                  <a:off x="2454181" y="2798544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25" name="Google Shape;925;p13"/>
                <p:cNvSpPr/>
                <p:nvPr/>
              </p:nvSpPr>
              <p:spPr>
                <a:xfrm>
                  <a:off x="2107916" y="3086288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26" name="Google Shape;926;p13"/>
                <p:cNvSpPr/>
                <p:nvPr/>
              </p:nvSpPr>
              <p:spPr>
                <a:xfrm>
                  <a:off x="2442609" y="3196736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27" name="Google Shape;927;p13"/>
                <p:cNvSpPr/>
                <p:nvPr/>
              </p:nvSpPr>
              <p:spPr>
                <a:xfrm>
                  <a:off x="2273675" y="3490809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28" name="Google Shape;928;p13"/>
                <p:cNvSpPr/>
                <p:nvPr/>
              </p:nvSpPr>
              <p:spPr>
                <a:xfrm>
                  <a:off x="2823015" y="3426658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29" name="Google Shape;929;p13"/>
                <p:cNvSpPr/>
                <p:nvPr/>
              </p:nvSpPr>
              <p:spPr>
                <a:xfrm>
                  <a:off x="3255828" y="3206145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30" name="Google Shape;930;p13"/>
                <p:cNvSpPr/>
                <p:nvPr/>
              </p:nvSpPr>
              <p:spPr>
                <a:xfrm>
                  <a:off x="3315385" y="3429000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31" name="Google Shape;931;p13"/>
                <p:cNvSpPr/>
                <p:nvPr/>
              </p:nvSpPr>
              <p:spPr>
                <a:xfrm>
                  <a:off x="3620186" y="3575310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  <p:sp>
              <p:nvSpPr>
                <p:cNvPr id="932" name="Google Shape;932;p13"/>
                <p:cNvSpPr/>
                <p:nvPr/>
              </p:nvSpPr>
              <p:spPr>
                <a:xfrm>
                  <a:off x="3646113" y="3010675"/>
                  <a:ext cx="73200" cy="73200"/>
                </a:xfrm>
                <a:prstGeom prst="ellipse">
                  <a:avLst/>
                </a:prstGeom>
                <a:solidFill>
                  <a:srgbClr val="00B0F0"/>
                </a:solidFill>
                <a:ln w="9525" cap="flat" cmpd="sng">
                  <a:solidFill>
                    <a:srgbClr val="0070C0">
                      <a:alpha val="69800"/>
                    </a:srgbClr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Candara"/>
                    <a:ea typeface="Candara"/>
                    <a:cs typeface="Candara"/>
                    <a:sym typeface="Candara"/>
                  </a:endParaRPr>
                </a:p>
              </p:txBody>
            </p:sp>
          </p:grpSp>
          <p:sp>
            <p:nvSpPr>
              <p:cNvPr id="933" name="Google Shape;933;p13"/>
              <p:cNvSpPr/>
              <p:nvPr/>
            </p:nvSpPr>
            <p:spPr>
              <a:xfrm>
                <a:off x="1932226" y="1970030"/>
                <a:ext cx="2011800" cy="2011800"/>
              </a:xfrm>
              <a:prstGeom prst="rect">
                <a:avLst/>
              </a:prstGeom>
              <a:noFill/>
              <a:ln w="28575" cap="flat" cmpd="sng">
                <a:solidFill>
                  <a:srgbClr val="0070C0">
                    <a:alpha val="6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</p:grpSp>
      <p:grpSp>
        <p:nvGrpSpPr>
          <p:cNvPr id="934" name="Google Shape;934;p13"/>
          <p:cNvGrpSpPr/>
          <p:nvPr/>
        </p:nvGrpSpPr>
        <p:grpSpPr>
          <a:xfrm>
            <a:off x="10672455" y="4801899"/>
            <a:ext cx="914400" cy="914400"/>
            <a:chOff x="6280215" y="2212461"/>
            <a:chExt cx="914400" cy="914400"/>
          </a:xfrm>
        </p:grpSpPr>
        <p:grpSp>
          <p:nvGrpSpPr>
            <p:cNvPr id="935" name="Google Shape;935;p13"/>
            <p:cNvGrpSpPr/>
            <p:nvPr/>
          </p:nvGrpSpPr>
          <p:grpSpPr>
            <a:xfrm>
              <a:off x="6353950" y="2269020"/>
              <a:ext cx="771114" cy="776691"/>
              <a:chOff x="5099247" y="-891180"/>
              <a:chExt cx="914400" cy="914400"/>
            </a:xfrm>
          </p:grpSpPr>
          <p:sp>
            <p:nvSpPr>
              <p:cNvPr id="936" name="Google Shape;936;p13"/>
              <p:cNvSpPr/>
              <p:nvPr/>
            </p:nvSpPr>
            <p:spPr>
              <a:xfrm>
                <a:off x="5099247" y="-891180"/>
                <a:ext cx="914400" cy="914400"/>
              </a:xfrm>
              <a:prstGeom prst="ellipse">
                <a:avLst/>
              </a:prstGeom>
              <a:noFill/>
              <a:ln w="19050" cap="flat" cmpd="sng">
                <a:solidFill>
                  <a:srgbClr val="297DC6">
                    <a:alpha val="4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37" name="Google Shape;937;p13"/>
              <p:cNvSpPr/>
              <p:nvPr/>
            </p:nvSpPr>
            <p:spPr>
              <a:xfrm>
                <a:off x="5259579" y="-725151"/>
                <a:ext cx="594300" cy="594300"/>
              </a:xfrm>
              <a:prstGeom prst="ellipse">
                <a:avLst/>
              </a:prstGeom>
              <a:noFill/>
              <a:ln w="19050" cap="flat" cmpd="sng">
                <a:solidFill>
                  <a:srgbClr val="297DC6">
                    <a:alpha val="4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38" name="Google Shape;938;p13"/>
              <p:cNvSpPr/>
              <p:nvPr/>
            </p:nvSpPr>
            <p:spPr>
              <a:xfrm>
                <a:off x="5320918" y="-665715"/>
                <a:ext cx="475500" cy="475500"/>
              </a:xfrm>
              <a:prstGeom prst="ellipse">
                <a:avLst/>
              </a:prstGeom>
              <a:noFill/>
              <a:ln w="19050" cap="flat" cmpd="sng">
                <a:solidFill>
                  <a:srgbClr val="297DC6">
                    <a:alpha val="4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  <p:sp>
            <p:nvSpPr>
              <p:cNvPr id="939" name="Google Shape;939;p13"/>
              <p:cNvSpPr/>
              <p:nvPr/>
            </p:nvSpPr>
            <p:spPr>
              <a:xfrm>
                <a:off x="5407316" y="-576763"/>
                <a:ext cx="297300" cy="297300"/>
              </a:xfrm>
              <a:prstGeom prst="ellipse">
                <a:avLst/>
              </a:prstGeom>
              <a:noFill/>
              <a:ln w="19050" cap="flat" cmpd="sng">
                <a:solidFill>
                  <a:srgbClr val="297DC6">
                    <a:alpha val="49800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ndara"/>
                  <a:ea typeface="Candara"/>
                  <a:cs typeface="Candara"/>
                  <a:sym typeface="Candara"/>
                </a:endParaRPr>
              </a:p>
            </p:txBody>
          </p:sp>
        </p:grpSp>
        <p:sp>
          <p:nvSpPr>
            <p:cNvPr id="940" name="Google Shape;940;p13"/>
            <p:cNvSpPr/>
            <p:nvPr/>
          </p:nvSpPr>
          <p:spPr>
            <a:xfrm>
              <a:off x="6280215" y="2212461"/>
              <a:ext cx="914400" cy="914400"/>
            </a:xfrm>
            <a:prstGeom prst="rect">
              <a:avLst/>
            </a:prstGeom>
            <a:noFill/>
            <a:ln w="19050" cap="flat" cmpd="sng">
              <a:solidFill>
                <a:srgbClr val="297DC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rgbClr val="00B0F0"/>
                </a:solidFill>
                <a:latin typeface="Candara"/>
                <a:ea typeface="Candara"/>
                <a:cs typeface="Candara"/>
                <a:sym typeface="Candara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B351408-47CE-F6EE-C247-BDD755E4DCF4}"/>
                  </a:ext>
                </a:extLst>
              </p14:cNvPr>
              <p14:cNvContentPartPr/>
              <p14:nvPr/>
            </p14:nvContentPartPr>
            <p14:xfrm>
              <a:off x="3922560" y="852480"/>
              <a:ext cx="6088680" cy="5082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B351408-47CE-F6EE-C247-BDD755E4DCF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8240" y="843120"/>
                <a:ext cx="11777040" cy="54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18B979B-ABAF-8EC1-F4B4-E0EED0667A0F}"/>
                  </a:ext>
                </a:extLst>
              </p14:cNvPr>
              <p14:cNvContentPartPr/>
              <p14:nvPr/>
            </p14:nvContentPartPr>
            <p14:xfrm>
              <a:off x="259200" y="3368160"/>
              <a:ext cx="6982920" cy="24508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18B979B-ABAF-8EC1-F4B4-E0EED0667A0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9840" y="3358800"/>
                <a:ext cx="7001640" cy="24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488EB4-4351-209F-EA59-13906B5CC2B5}"/>
                  </a:ext>
                </a:extLst>
              </p:cNvPr>
              <p:cNvSpPr txBox="1"/>
              <p:nvPr/>
            </p:nvSpPr>
            <p:spPr>
              <a:xfrm>
                <a:off x="7425116" y="3109445"/>
                <a:ext cx="1854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3200" b="1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E488EB4-4351-209F-EA59-13906B5CC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116" y="3109445"/>
                <a:ext cx="1854739" cy="58477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DDBEF27-D548-295D-C15E-5A61664DD0CC}"/>
                  </a:ext>
                </a:extLst>
              </p:cNvPr>
              <p:cNvSpPr txBox="1"/>
              <p:nvPr/>
            </p:nvSpPr>
            <p:spPr>
              <a:xfrm>
                <a:off x="1398535" y="3138974"/>
                <a:ext cx="1871602" cy="628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3200" b="1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DDBEF27-D548-295D-C15E-5A61664DD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535" y="3138974"/>
                <a:ext cx="1871602" cy="62857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B537E8-5A81-25BE-BF86-FD89C06BB0DB}"/>
                  </a:ext>
                </a:extLst>
              </p:cNvPr>
              <p:cNvSpPr txBox="1"/>
              <p:nvPr/>
            </p:nvSpPr>
            <p:spPr>
              <a:xfrm>
                <a:off x="7495239" y="927931"/>
                <a:ext cx="185473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∣</m:t>
                          </m:r>
                          <m:r>
                            <a:rPr lang="en-US" sz="3200" b="1" i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B537E8-5A81-25BE-BF86-FD89C06BB0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239" y="927931"/>
                <a:ext cx="1854739" cy="58477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C32534C-D4B1-E8C0-D295-98865171D7AF}"/>
                  </a:ext>
                </a:extLst>
              </p:cNvPr>
              <p:cNvSpPr txBox="1"/>
              <p:nvPr/>
            </p:nvSpPr>
            <p:spPr>
              <a:xfrm>
                <a:off x="7468079" y="1648779"/>
                <a:ext cx="14496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32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en-US" sz="3200" b="0" i="1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0" dirty="0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𝐳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C32534C-D4B1-E8C0-D295-98865171D7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079" y="1648779"/>
                <a:ext cx="1449693" cy="58477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3B96634-452F-A987-7EDD-9D3E2CF8621F}"/>
                  </a:ext>
                </a:extLst>
              </p:cNvPr>
              <p:cNvSpPr txBox="1"/>
              <p:nvPr/>
            </p:nvSpPr>
            <p:spPr>
              <a:xfrm>
                <a:off x="8681675" y="1829091"/>
                <a:ext cx="56526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20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3B96634-452F-A987-7EDD-9D3E2CF86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1675" y="1829091"/>
                <a:ext cx="565266" cy="58477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405</Words>
  <Application>Microsoft Office PowerPoint</Application>
  <PresentationFormat>Widescreen</PresentationFormat>
  <Paragraphs>184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Calibri</vt:lpstr>
      <vt:lpstr>Candara</vt:lpstr>
      <vt:lpstr>Consolas</vt:lpstr>
      <vt:lpstr>Noto Sans Symbols</vt:lpstr>
      <vt:lpstr>Arial</vt:lpstr>
      <vt:lpstr>Wingdings</vt:lpstr>
      <vt:lpstr>Lato</vt:lpstr>
      <vt:lpstr>Cambria Math</vt:lpstr>
      <vt:lpstr>Office Theme</vt:lpstr>
      <vt:lpstr>Office Theme</vt:lpstr>
      <vt:lpstr>2_Office Theme</vt:lpstr>
      <vt:lpstr>  10-315 Introduction to ML  Variational Autoencoders</vt:lpstr>
      <vt:lpstr>Digit Autoencoder</vt:lpstr>
      <vt:lpstr>Autoencoder</vt:lpstr>
      <vt:lpstr>Autoencoder</vt:lpstr>
      <vt:lpstr>Variational Autoencoder Demo</vt:lpstr>
      <vt:lpstr> </vt:lpstr>
      <vt:lpstr>From Autoencoders to VAE</vt:lpstr>
      <vt:lpstr>From Autoencoders to VAE</vt:lpstr>
      <vt:lpstr>From Autoencoders to VAE</vt:lpstr>
      <vt:lpstr>From Autoencoders to VAE</vt:lpstr>
      <vt:lpstr>From Autoencoders to VAE</vt:lpstr>
      <vt:lpstr>VAE Objective</vt:lpstr>
      <vt:lpstr>VAE Objective</vt:lpstr>
      <vt:lpstr>Regular Autoencoder Objective</vt:lpstr>
      <vt:lpstr>VAE Objective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 Virtue</cp:lastModifiedBy>
  <cp:revision>23</cp:revision>
  <dcterms:created xsi:type="dcterms:W3CDTF">2020-05-18T13:01:09Z</dcterms:created>
  <dcterms:modified xsi:type="dcterms:W3CDTF">2025-04-16T19:12:43Z</dcterms:modified>
</cp:coreProperties>
</file>