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4.xml" ContentType="application/inkml+xml"/>
  <Override PartName="/ppt/notesSlides/notesSlide9.xml" ContentType="application/vnd.openxmlformats-officedocument.presentationml.notesSlide+xml"/>
  <Override PartName="/ppt/ink/ink5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6.xml" ContentType="application/vnd.openxmlformats-officedocument.presentationml.notesSlide+xml"/>
  <Override PartName="/ppt/ink/ink13.xml" ContentType="application/inkml+xml"/>
  <Override PartName="/ppt/notesSlides/notesSlide17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1260" r:id="rId3"/>
    <p:sldId id="2327" r:id="rId4"/>
    <p:sldId id="287" r:id="rId5"/>
    <p:sldId id="2403" r:id="rId6"/>
    <p:sldId id="2404" r:id="rId7"/>
    <p:sldId id="2405" r:id="rId8"/>
    <p:sldId id="2406" r:id="rId9"/>
    <p:sldId id="352" r:id="rId10"/>
    <p:sldId id="2416" r:id="rId11"/>
    <p:sldId id="2422" r:id="rId12"/>
    <p:sldId id="1233" r:id="rId13"/>
    <p:sldId id="313" r:id="rId14"/>
    <p:sldId id="2407" r:id="rId15"/>
    <p:sldId id="356" r:id="rId16"/>
    <p:sldId id="1243" r:id="rId17"/>
    <p:sldId id="2331" r:id="rId18"/>
    <p:sldId id="499" r:id="rId19"/>
    <p:sldId id="500" r:id="rId20"/>
    <p:sldId id="502" r:id="rId21"/>
    <p:sldId id="518" r:id="rId22"/>
    <p:sldId id="520" r:id="rId23"/>
    <p:sldId id="1246" r:id="rId24"/>
    <p:sldId id="2432" r:id="rId25"/>
    <p:sldId id="2433" r:id="rId26"/>
    <p:sldId id="2434" r:id="rId27"/>
    <p:sldId id="2449" r:id="rId28"/>
    <p:sldId id="2450" r:id="rId29"/>
    <p:sldId id="2451" r:id="rId30"/>
    <p:sldId id="2452" r:id="rId31"/>
    <p:sldId id="2398" r:id="rId32"/>
    <p:sldId id="2411" r:id="rId33"/>
    <p:sldId id="2455" r:id="rId34"/>
    <p:sldId id="2454" r:id="rId35"/>
    <p:sldId id="2424" r:id="rId36"/>
    <p:sldId id="1216" r:id="rId37"/>
    <p:sldId id="2400" r:id="rId38"/>
    <p:sldId id="2429" r:id="rId39"/>
    <p:sldId id="2428" r:id="rId40"/>
    <p:sldId id="2430" r:id="rId41"/>
    <p:sldId id="2431" r:id="rId42"/>
    <p:sldId id="2383" r:id="rId43"/>
    <p:sldId id="2170" r:id="rId44"/>
    <p:sldId id="2396" r:id="rId45"/>
    <p:sldId id="2401" r:id="rId4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6" autoAdjust="0"/>
    <p:restoredTop sz="79796" autoAdjust="0"/>
  </p:normalViewPr>
  <p:slideViewPr>
    <p:cSldViewPr snapToGrid="0">
      <p:cViewPr varScale="1">
        <p:scale>
          <a:sx n="74" d="100"/>
          <a:sy n="74" d="100"/>
        </p:scale>
        <p:origin x="447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11:27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6623 13179 2751 0,'-12'0'256'0,"0"-1"-256"0,0 1 0 0,2-2 0 0,4 1 5024 0,0 1 960 0,-3 0 192 0,-6-3 32 0,-9 1-4016 0,-9-2-800 0,-1 0-176 0,-2 2-16 0,3-2-176 0,4-1-48 0,4 4 0 0,3-3 0 0,4 2-80 0,2-2 0 0,2-1-16 0,0 4 0 0,3-4 0 0,0 1 0 0,2 0 0 16,1 2 0-16,0 1-304 0,1-4-64 0,2 3-16 0,0 0 0 16,3-2-256-16,-1 4-48 0,1-2-16 0,0 2 0 0,2 0-176 0,2 0 0 15,-1 0 0-15,4 0 0 16,2 2 0-16,4 0 0 0,4 0-128 0,3 0 128 0,3 2 0 0,2-4 0 15,4 4 160-15,5-4-160 16,2 2 384-16,2-2-48 0,4 2 0 0,1-4 0 0,3 0-80 16,1-2-32-16,1 4 0 0,1-2 0 0,-2 0 0 15,2 2 0-15,0 0 0 0,1 0 0 0,-1 0-32 0,3-2-16 16,6 2 0-16,1-2 0 0,-3 0-176 0,3 2 192 16,3-2-192-16,1-1 192 0,1 2-64 15,3-4-128-15,0 1 192 0,2 1-64 0,0-1 16 0,-1-2 0 16,2 1 0-16,-1-1 0 0,-1 1 176 0,-1-4 48 15,-2 0 0-15,-1 2 0 0,-4-2-224 0,-3 2-144 16,-1 1 192-16,-1 0-192 0,0-1 336 0,-1 4-32 16,2 0-16-16,-4 0 0 0,-2 3-128 0,-1 0-32 15,-2 0 0-15,1-3 0 0,-1 3 96 0,1-2 16 16,2 0 0-16,1 0 0 0,1-1-240 0,0 2 0 0,1-3 0 16,0-2 0-16,0 0 0 0,1-3 176 0,0 0-176 15,1-1 160-15,4 0-16 0,4 1 0 0,2 3 0 0,-3 0 0 16,0 2-144-16,-5-2 0 0,-1 2 0 0,-3-2 0 15,4 1 0-15,-1 1 0 0,2 4 0 0,-2-2 0 16,1 2 0-16,-3 0 0 0,-2 2 0 0,0-2 0 16,-6-2 320-16,0 1-32 0,-2-2 0 15,3 2 0-15,4-2-128 0,1 0-32 0,1 0 0 0,1-1 0 16,-1-2-128-16,-1 0 128 0,2 0-128 0,0-3 128 16,1 3-128-16,2 2 0 0,-2-2 0 0,-1 5 128 15,-1-2 128-15,-4 3 0 0,-4 0 16 0,-1-2 0 16,-1 1-128-16,-4 1-16 0,-1 0-128 0,-2-3 192 0,-2 3-192 15,-2 0 0-15,0 0 0 0,-4 0 0 16,0 0 0-16,-4 3 0 0,-1-2 0 0,-1 1 0 16,-2-2 0-16,0 0 0 0,-1-2 0 0,-2 1 0 0,0-2 0 0,-2 3 0 15,0-2 0-15,-2 1 0 0,-1-2 0 0,0-1 128 16,-2 2-128-16,0-2 0 0,-2 1 0 0,-1-2 0 16,0 1 0-16,-2 0 0 0,0-2-208 0,-3 0-96 15,0 0-16-15,-5-9-23696 16</inkml:trace>
  <inkml:trace contextRef="#ctx0" brushRef="#br0" timeOffset="3298.98">16895 13154 13823 0,'2'-13'1216'0,"0"6"-960"0,-1-3-256 16,0 4 0-16,-1-1 3648 0,0 5 704 0,-1-4 128 0,0-4 16 0,-1-2-4064 0,0-5-816 0,-2 1-176 0,-1 0-16 0,0 1-1024 0,2 6-192 0,0-1-32 0,1 1-16 15,2 2 1184-15,0 0 224 0,2 2 48 0,-1 2 16 0,1 0 544 0,-2 3 96 0,-2 3 32 0,0-1 0 0,0-2 1504 0,-3 4 304 16,-4 2 64-16,-5 4 16 0,-2-1-528 16,-4 1-96-16,-1-1-32 0,-3 1 0 0,-5 0-480 0,-2 1-96 15,-2-1-32-15,-9-2 0 0,-6 0-272 0,-8-1-48 16,-2 1-16-16,-4-4 0 0,-3-3-368 0,-5 0-80 16,0 1-16-16,-1-2 0 0,2 0 48 0,2-3 0 15,7 2 0-15,-5-5 0 0,-4 2 16 0,-1-1 16 16,-1 4 0-16,-1 1 0 0,1 0-16 0,-8 0 0 15,-9 4 0-15,1-1 0 0,11 2 80 0,-2 1 16 16,-1 2 0-16,1 0 0 0,-1 4-96 0,3-1 0 0,4-1-16 16,4 0 0-16,5-2-176 0,6 0 0 0,7 0 0 15,5-4 0-15,6 0 0 0,4-2 0 0,7-2 0 0,3 0 0 16,4-2 0-16,1-2 192 0,4-3-192 0,2 2 192 16,1 1-64-16,3-2 0 0,1 2 0 0,2-2 0 15,3 6-128-15,0-4 0 0,2 2 0 0,1-1 0 16,1 6 256-16,0-3-48 0,1 0 0 0,1 2 0 15,2-2-208-15,2 4 0 0,0 2 0 0,3 0 0 16,2 4-672 0,7 4-224-16</inkml:trace>
  <inkml:trace contextRef="#ctx0" brushRef="#br0" timeOffset="8031.4">17220 14475 39615 0,'-6'-3'3520'0,"1"0"-2816"0,3 2-560 0,-1 1-144 0,2 1-624 16,-3-1-144-16,-3 0-48 0,-6 3 0 0,-4-3-1232 0,-1 2-256 0,-1-1-64 0,0 2 0 0,2-1 2368 0,1 0 352 0,-1 0 128 0,1 1 32 0,-2 0 1200 15,7 0 240-15,4-3 48 0,-2 1 16 0,-3 1-1200 0,-4 5-240 0,-5-1-64 0,-3 4 0 0,2-3-512 0,-3 4 0 0,-2 2 0 0,-1-2 0 0,-1 1 0 0,-2 3 0 16,-1 1 0-16,-6 0 0 0,-4 4 0 0,-8 2 288 16,0 2-32-16,-10-2-16 0,-8 6 0 0,-9 1 0 15,0 0 0-15,-3 0 0 0,0-2-240 0,5-1 0 16,14-4 0-16,0 3 0 0,1-3 0 0,4 1 144 16,6-5-144-16,5-2 128 0,8 0 16 0,4-6 0 15,3 3 0-15,3-5 0 0,4-2 176 0,1 2 48 0,2-2 0 16,-1 0 0-16,2 0-176 0,-1 1-16 0,-1 0-16 15,-2 2 0-15,4-3-160 0,-2 1 128 16,-2 2-128-16,1-3 128 0,0 1-128 0,0 0 128 0,1-1-128 16,1-1 128-16,3-1-128 0,2-4 0 15,1 2 0-15,2-4 0 0,1 2 0 0,3-4 0 0,2 1 0 16,1-3 0-16,3-3 544 0,-1 0 80 16,2-1 16-16,3-4 0 0,1 2-112 0,1-4-16 0,0-2 0 0,3-1 0 15,1-4-304-15,0-3-64 0,-2-1-16 0,0-1 0 16,-1-1 0-16,0 0 0 0,-1-2 0 0,-2-2 0 0,1-1-128 15,-2-1 192-15,0-2-192 0,-1 1 192 16,1 2-192-16,-3-5 128 0,1 2-128 0,-2-4 128 16,2 1 64-16,0-2 0 0,-1-2 0 0,2-1 0 15,0 1 0-15,4 0 16 0,4-1 0 0,0 4 0 0,2 4-208 16,0 5 176-16,0 0-176 0,-1 1 160 0,-2 5-320 16,-1 4-64-16,-1 1-16 0,-2 4 0 0,-2-1 240 0,-1 5 0 15,-1 0 0-15,-1 0 0 0,-1 0 0 0,-1 2 0 16,0 1 0-16,1 3 0 0,-2-3 0 0,1 1-256 15,0 3 64-15,0-4 0 0,3 2 16 0,0-2 16 16,0 0 0-16,2 0 0 0,0-2 160 0,2 2 0 16,-1-2 160-16,3 3-160 0,-1-5 192 0,0 3-48 15,-2 3-16-15,0-1 0 0,-2 2-128 0,0 2 0 16,0 2 0-16,-1 0 0 0,-1 2-192 0,-4-1-64 16,-2 0 0-16,-2 0-16 0,-1 2-112 0,-1 0 0 15,-4 0-16-15,0 2 0 0,0 2 80 0,-1 0 0 16,1 2 16-16,0 0 0 0,1 6 304 0,1-2-128 0,1-1 128 15,2 2 0-15,0 0 0 0,1 2 0 0,3-3 128 16,-1-1-128-16,2 0 128 0,0-2-128 0,0 0 0 0,1 1 0 16,0-1 176-16,0-3-176 0,0 1 192 15,0-1-192-15,0-1 0 0,0-3 0 0,0 0 0 16,0-3 0-16,0 3 320 0,0-4-64 0,2 2 0 16,-2-4 0-16,0-2 112 0,2 0 16 0,3-5 0 15,3 0 0-15,2-6 0 16,3-2 0-16,3-2 0 0,2-2 0 0,3-4-384 0,1-1 0 15,5 0 0-15,2-1 0 0,-1 3-192 16,1 5-96-16,-3 5-32 0,-2 4 0 0,-3 4-160 16,-3 2-32-16,0 1-16 0,-4 4 0 0,0 3 384 0,0 0 144 0,-3 0 0 0,0 0-144 15,0 3 144-15,-2 1 0 0,0 2 0 0,-2 0 0 0,1 1 0 16,-3 1 128-16,0 5-128 0,-3 0 128 0,1 2-128 16,-1-1 192-16,1-2-64 0,-1 0 0 0,2 1-128 0,1-3 176 15,0-4-176-15,3 4 192 16,-1-2-192-16,3 2 0 0,1 0 0 0,3 0 0 15,2 2-256-15,0 1-144 0,4 5-32 0,2 2-13680 16,2 6-2736-16</inkml:trace>
  <inkml:trace contextRef="#ctx0" brushRef="#br0" timeOffset="9258.46">18238 14480 26719 0,'-5'-5'2368'0,"0"2"-1888"0,1-1-480 0,2 0 0 16,1-1-960-16,-3-1-272 0,-2-4-64 0,-4-6-16 0,-1-4-1712 0,0-1-352 0,1 2-64 0,2 0-16 0,5 7 2128 0,-1 3 432 0,3 4 64 0,-1 0 32 0,1 4 2032 0,0-2 416 15,0 1 80-15,-2 1 0 0,2 1 704 0,-3 0 128 16,0 3 16-16,-2 0 16 0,0 1-16 0,-3-2 0 15,0 2 0-15,-4-2 0 0,0 2-896 0,-2 0-176 0,1-4-32 16,-1 0-16-16,0 0-960 0,-1 2-192 16,0-2-48-1,0 4 0-15,3-2-256 0,-2 2 0 0,-1 2 0 0,0 4 0 0,1 3 0 16,-2 3-144-16,-2 3 16 16,0 5 0-16,2 4-304 15,1 1-48-15,2-1-16 0,2 1 0 16,3-6 208-16,1 4 32 0,2 2 16 0,2-3 0 0,3-2 240 0,2-1 0 0,5-1 0 0,1-2 0 15,3 1 448-15,0-5 48 0,3-3 0 0,-1 0 0 0,0-1-112 0,1-3 0 0,-1 1-16 0,-2 0 0 16,-1-2-80-16,-2 0-16 0,2-2 0 0,-1 0 0 16,0 0-16-16,-2-3-16 0,1-2 0 0,0-2 0 15,1-2 80-15,0 0 32 0,0-2 0 0,2-3 0 16,1-4-80-16,3-4-16 0,1-3 0 0,0-6 0 16,2 2-48-16,0-5-16 0,-1 3 0 0,2-7 0 15,0-5-16-15,1-8-16 0,-1 1 0 0,-2-1 0 16,0-1 0-16,-3 4 0 0,-3 4 0 0,-3 0 0 15,-1 3-160-15,-2 2 0 0,-2 3 0 0,-3-1 0 0,0-5 0 0,-3 1 192 16,-1 2 0-16,-3 1 0 0,-1-3 128 0,-1 3 16 16,0-3 16-16,-1 3 0 0,0 1-352 0,-1 1 128 15,0 0-128-15,3 3 0 0,-1 1-144 0,1 0-112 16,3-3 0-16,1 8-16 0,1 5 0 0,3 0 0 16,0 1 0-16,2 5 0 15,0 4-176-15,-1 5-16 0,0 1-16 0,0 4 0 16,-1 4-752-16,-2 2-160 0,0 0-16 0,-1 2-15808 0</inkml:trace>
  <inkml:trace contextRef="#ctx0" brushRef="#br0" timeOffset="10077.03">18667 14352 32255 0,'-5'-1'2864'0,"0"-2"-2288"16,3 3-576-16,0-4 0 0,1 2 768 0,-1-2 32 0,-2-1 16 0,-3-5 0 0,-1-2-1328 0,1-4-272 0,-1 0-48 0,1-3-16 0,1 3 848 0,-2 3 0 0,0-3 0 0,-1 4 128 0,0 5-912 0,-1 4-192 0,1 3-48 0,-4 7 0 0,1 3 800 0,-2 4 224 16,-2 5 0-16,2 1 0 0,2-4 1296 0,-3 6 384 15,-4 9 80-15,-3 7 16 0,4 3-1008 0,1-3-208 16,3-3-48-16,2 0 0 0,2 3-224 0,1-3-48 0,4-1-16 0,3-5 0 16,2 2-32-16,1-5 0 0,1-2 0 0,2-1 0 15,1-6 96-15,0-2 16 0,2-3 0 0,0-6 0 16,1 0-128-16,2-6-32 0,1 0 0 0,0-4 0 15,1 0-144-15,2-4 0 0,2-4 0 0,3 0 0 16,0-3 128-16,-2-1 0 0,-1 0 0 0,0 2 0 16,0-4 32-16,-2 1 0 0,-2 1 0 0,-1 2 0 15,-1-1-32-15,-1 1 0 0,-1-2 0 0,0 0 0 16,-1 1 0-16,1 2 0 0,-1-2 0 0,-1 2 0 16,0 3-128-16,-2 3 0 0,0-2 0 0,0 3 0 15,-1-4 0-15,0 0 0 0,-1-2-144 0,-2 0 144 0,-1 2 0 16,-1 0-160-16,-1 4 160 0,1-3-128 0,-3 3 128 15,-2-4 0-15,2 0 0 0,1 1 128 0,0 2 64 0,0 1 0 16,-1-3 16-16,0 3 0 0,0-1-80 0,-1 4 0 16,2-1-128-16,1 4 192 0,-1 2-192 0,1 3 0 15,1-2 128-15,0 1-128 0,0 5 0 0,2 3 128 16,-1 2-128-16,2 0 0 0,1 4 0 0,1 0 0 16,1 3 0-16,1-1 0 0,0 2 0 0,1 3 0 15,1-1 0-15,1-1 0 0,-1-1 0 0,1 1 128 16,0-1-128-16,1 0 192 0,1 0-192 0,0-3 144 15,1-2-144-15,0 2 128 0,1-1-128 0,2-5 0 16,-2-1 0-16,1-2 0 0,0-4 0 0,-3 2-304 0,-1-4 48 16,0 3 16-1,0 3-656-15,1-1-144 0,-3 4-32 0,-3-3-16880 0</inkml:trace>
  <inkml:trace contextRef="#ctx0" brushRef="#br0" timeOffset="10463.35">18920 13788 43311 0,'-3'4'1920'0,"-1"-4"384"0,0 1-1840 0,3 0-464 0,1-1 0 0,0 0 0 0,1 0 0 0,3 0-128 16,1 1-16-16,5 2 0 0,6-3-848 0,4 3-160 0,2 4-48 0,0-1 0 0,2 4 592 0,-1 2 112 0,0 7 32 0,-2-1 0 0,-2 8 464 0,-3 3 0 15,-2-1 0-15,-2 7 0 0,-2 5 592 0,-2 1 112 16,-3 5 32-16,-3-3 0 0,1 2 64 0,-3-4 16 15,-2-1 0-15,1-1 0 0,0-1-240 0,1-1-32 16,1-2-16-16,3 1 0 0,0 1-368 0,2-3-160 16,0 5 128-16,-1-5-128 0,1-1-128 0,0-3-128 15,0-4 0-15,-1-6-16 16,2-1-656-16,-3-7-128 0,1 1-32 0,-2-10-11200 0,-1 0-2240 0</inkml:trace>
  <inkml:trace contextRef="#ctx0" brushRef="#br0" timeOffset="10752.87">18689 14139 44223 0,'6'6'1968'0,"-1"-5"400"0,2 2-1904 0,-1-3-464 0,1 0 0 0,1 0 0 0,4 0 256 15,9 0-32-15,11-3-16 0,14 2 0 0,7-1-208 0,6-2-160 16,2-2 32-16,-3 0 0 16,-3 0-112-16,-6 2-16 0,-5 1 0 0,-4 0 0 15,-4 3-240-15,-6 3-48 0,-3 0-16 16,-5 1 0-16,-5 2-48 0,-4 0-16 0,-3 0 0 0,-5 0 0 16,-2 0-1040-16,-1 1-192 0,-2-2-64 0,-2 1-13632 15</inkml:trace>
  <inkml:trace contextRef="#ctx0" brushRef="#br0" timeOffset="11281.12">19808 14054 43311 0,'-1'3'1920'0,"-1"-3"384"0,-1-2-1840 0,2 1-464 0,1 1 0 16,-1-3 0-1,1 3-352-15,-2 0-160 0,0-3-48 0,-2 3 0 16,-1 0-1344-16,-2 1-272 0,-2 4-48 0,-2 1-16 16,-1 1 528-16,-3 6 112 0,-2 3 0 0,-3 5 16 0,0 2 912 15,0 5 176-15,2 0 48 0,0 4 0 0,5-1 2240 0,2 1 464 0,3-3 96 0,3-1 16 16,4-3-480-16,0-2-96 0,2 0 0 0,0-2-16 16,2-2-1280-16,-1 2-256 0,3-1-48 0,0-1-16 15,1-3-368-15,0-1-80 0,1-2-16 0,0-3 0 16,0-1-128-16,2-6-32 0,1 0 0 15,2-3 0-15,1-3 160 0,0-4 32 0,1 1 0 0,1-5 0 0,0 0 576 16,-2-2 112-16,2-2 16 0,-3 2 16 0,0 0-32 0,-3-5-16 16,1-2 0-16,0-5 0 0,-4 3-224 15,1-3-32-15,-4-1-16 0,0-1 0 0,-1 4-144 0,-2-4 0 16,-1 3 0-16,0-1 0 0,-2-1 0 0,1 4 0 16,-2 1 128-16,-1 1-128 0,1 2 0 0,1-1 0 15,-1 6 0-15,-1 0 0 0,1 1 192 0,1 2-32 16,0 1-16-16,1 2 0 0,1 1 112 0,1-1 0 15,1 3 16-15,0 0 0 0,0 0-64 0,0 4-16 16,3 0 0-16,0 4 0 0,0 2-192 16,1 4 0-16,1 5 0 15,0 3 0-15,1 8 0 0,1 0 0 0,0 8 0 16,1 1 0-16,1 6 0 0,1 0 144 0,1 0-144 16,2 3 128-16,2-3 304 0,1 1 48 0,3-1 16 0,2-3 0 0,1 0 128 15,0-6 16-15,1-1 16 0,2-3 0 0,0-2-448 0,-2-4-80 0,0-2-128 16,-1 1 176-16,2-2-432 0,-4-6-96 0,-1 2-16 15,-5-9-13840-15,-2 0-2752 16</inkml:trace>
  <inkml:trace contextRef="#ctx0" brushRef="#br0" timeOffset="-105689.29">5924 14970 33167 0,'-2'0'2944'16,"-1"1"-2352"-16,2 2-464 0,1-3-128 0,0 1 1072 15,0 1 192-15,0 5 32 0,1-1 16 0,1 1-880 0,1 4-176 0,3-3-48 0,3 0 0 0,1-4-400 0,2-1-96 16,2-2-16-16,1-2 0 0,1 1-240 0,-1-4-48 0,2 1-16 0,-1 3 0 0,1-2 608 0,0 2 336 0,0 2-32 0,0 0-16 0,2 3 336 0,-1-2 64 0,5 0 16 0,0 1 0 0,3-2-240 0,2 2-32 0,3-2-16 16,4-2 0-16,5 1-224 0,3-2-64 0,-1-1 0 0,2-2 0 0,3 2 0 0,4-2-128 15,3 1 192-15,2 3-64 0,1-2-128 0,0 2 0 16,2 0 144-16,1 0-144 0,1 2 160 0,1-2-32 15,0 3-128-15,-5 1 192 0,-1 2-192 0,-2 0 0 0,2 0 0 16,-3 0 0-16,0 2 0 0,-1-3 0 16,0 1 0-16,0 1 0 0,1-1 0 0,1 3 0 0,1-1 0 15,2 0 0-15,2-4 0 0,3-4 0 0,3 0 0 16,2 0 0-16,2-3 0 0,-3 2 128 0,-7 1-128 0,3 1 144 16,1 2-144-16,-1-1 0 0,-1 2 0 0,-6-1 0 15,-4 0 0-15,-7 3 0 0,-6-2 0 0,-5 2 0 16,-2 1 0-16,-5-4 0 0,-4 6 0 0,-2-5 0 15,-4-2 192-15,-1 2 0 0,-3-2 0 0,-2-1 0 16,-1 2 48-16,-2-3 16 0,-1 0 0 0,2 0 0 16,0-4-112-16,2 2-16 0,3-4 0 0,-1-3 0 15,3 2-128-15,0-6 0 0,0 1 0 0,-1-2 0 16,0 2 0-16,-3-3 0 0,0 1 128 0,-1 2-128 0,-2 0 128 16,-2 2-128-16,0-3 128 0,-1 1-128 0,-3 2 240 0,1 1-48 15,-2 2 0-15,-2-3 0 0,0-1 64 0,-3 1 0 16,0 0 0-16,0-2 0 0,-1-1-48 15,1 0 0-15,1-3 0 0,-1-3 0 0,1-2-64 16,0-1-16-16,3-2 0 0,-1-4 0 16,2-5 0-16,2-2 0 0,-1-3 0 15,1 6 0-15,-1 6-128 0,1-5-176 0,-1-8 48 0,0-1 0 0,-2-1-112 0,0 0-16 16,-2 3 0-16,-2-3 0 0,1 2 256 0,-4-4 0 16,0 1 0-16,-2-1 0 0,-1 1 0 0,1 0 0 15,-4 1 0-15,1 1 160 0,-2 1 80 0,2-2 16 16,1 6 0-16,0-3 0 0,1-3 0 0,0 0 0 15,1 1 0-15,2-2 0 0,-1-2-256 0,2 2 128 0,2 1-128 16,-1-6 0-16,3-3 0 0,-2-1-288 16,3 7 32-16,1 3 16 0,-1 6-112 0,0 7-32 0,-1 5 0 15,0 5 0-15,-2 2 176 0,0 3 16 0,-1 6 16 0,-1 1 0 16,0 0 176-16,0 3 192 0,0 1-32 0,0 0-16 16,-2 2-144-16,2 2 0 0,0 3 0 0,0-2 0 15,-1 6 0-15,1-2 0 0,1 2 0 0,0 3 0 16,2-2 0-16,0 3-224 0,2-3 80 0,0-1 16 15,2 1-64-15,0 0 0 0,2-1 0 0,-2 0 0 16,1 0 192-16,0 1 0 0,0 5 0 0,-2-1 0 16,-1 4 0-16,0 5 0 0,-4-1 0 0,0 3 0 15,-3 3 0-15,0 2 0 0,-4 4 0 0,1 3 128 16,0-2 48-16,0-3 16 0,1-3 0 0,2-5 0 0,0-1-192 16,2-7-144-16,1-3 144 0,3-4-208 0,2-3 208 15,0-3 0-15,1-2 0 0,1-1 0 0,2-1 0 16,1-6 0-16,1-1 0 0,2-5 0 0,0 0-160 15,1-3 160-15,-2-2-160 0,3-1 160 0,1-7 0 16,0 1 0-16,-2 0-128 0,0 3 128 0,-1-4 128 0,0 1 80 16,-2-1 16-16,-1 4 0 0,-1 3 32 15,-2 3 0-15,1 2 0 0,-2 1 0 16,1 2 0-16,0 2 0 0,1 0 0 0,2 0 0 16,0 1-32-16,3 2 0 0,0 0 0 0,5 0 0 0,0 3-224 0,4 2 0 15,3 1 0-15,4 4 0 0,4 2 0 0,3 0 0 16,2 4 0-16,3 0 0 0,0-1 0 0,0 2-128 15,0 0 128-15,-3-4 0 0,-5 2 0 0,1 1 0 0,1 0 0 16,-3 1 0-16,-2 3 0 0,-3-2 0 0,0 2 0 16,-3 2-14448-16,1 1-2768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32:51.5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28852 10653 6447 0,'-3'0'576'0,"-1"-1"-576"0,3 1 0 0,0-3 0 0,1 3 1632 0,-2-3 224 16,0 3 32-16,-2-5 16 0,0 1 416 0,-2-2 96 0,3 2 16 0,-2-2 0 0,1 3-144 0,0 2-32 0,2 1 0 0,-1 0 0 0,1 0-1056 0,2 1-224 0,-1 2-32 0,-1 1-16 16,2 1-320-16,-1 0-64 0,0 0-16 0,1 1 0 15,1-3 48-15,0 4 16 0,1-4 0 0,0 3 0 16,2-3 48-16,-1 3 16 0,4-5 0 0,-1 2 0 16,0-1-272-16,3-2-64 0,2 0-16 0,1-2 0 15,4 2-96-15,1-4-16 0,2-1 0 0,2 1 0 16,-1 1-64-16,5-3 0 0,1 2-128 0,2-2 192 15,0 1-192-15,1 1 0 0,1 2 128 0,-1 0-128 16,1 0 0-16,0 2 0 0,-1 2 0 0,0-2 0 0,-2 4 0 16,-1-1 0-16,-1 0 0 0,-3 3 0 15,-1-3 0-15,0 1 0 0,0-2 0 0,-1-1 0 16,-2 2 224-16,1-3-48 0,-1 0-16 0,0-3 0 0,-2 3-32 0,0-1-128 16,-1-1 192-16,-2-1-64 0,1 2-128 0,-3-2 0 15,0 1 0-15,-1 1 0 0,2-2 0 0,-1 1 0 16,1 1 0-16,-2-2 0 0,1 1 0 0,-1 0 0 15,1 2 0-15,-3 0 0 0,1 0 0 0,0 0 0 16,-3 0 0-16,0 0 0 0,1 0 0 0,0 0 0 16,-1 0 0-16,0 0 0 0,-1 2 208 0,0-4 16 15,0 2 0-15,1 0 0 0,0 0-80 0,0 0-16 16,2-2 0-16,-1-1 0 0,1 2-128 0,0-1 0 16,0 0 0-16,-1 0 0 0,2 2 0 0,-2-3 0 0,1 2 0 15,-1-1 0-15,-1 2 0 0,2-3 0 0,-2 2 0 0,0-1 0 16,-1 2 0-16,0 0 0 0,-1-3 0 0,1 3 0 15,-2 0 0-15,2 0 0 0,-1 0 0 16,-2 0 0-16,2 3 0 0,-1-3 0 0,-1 0 0 0,1 0 0 16,-1 0 0-16,0 2 0 0,1-2 0 0,-1 0 0 15,1 0 0-15,-1-2 0 0,2 2 0 0,-1 0 0 16,0 0 0-16,0-3 0 0,-1 2 0 0,-1 1 0 16,2-3 0-16,1 1 0 0,-2 1 0 0,1-2 0 15,-1 2 0-15,0 1 0 0,1 0 0 0,-2-2 0 0,0 2 0 16,1 0 0-16,-1 0 0 0,-1 0 0 15,0 0 192-15,0 2-32 0,0-2-16 0,-1 0 0 16,1 0 80-16,0 0 16 0,0 0 0 0,0 0 0 0,0 0 0 0,0 0 0 16,-21 0 0-16,16-2 0 0,-1 2-240 15,-1-4 0-15,1 1 0 0,0-3 0 0,-1 2 0 0,-1-2 0 16,1-4 0-16,-2 2 0 0,2-6 0 0,-2 2 144 16,2-1-144-16,-2-3 128 0,-1 0 16 0,1-1 0 15,-1 1 0-15,1 0 0 0,-1 2-144 0,-1-2 160 16,1 1-160-16,-1 2 160 0,-1-2-160 0,1 2 0 15,0 1 144-15,1 1-144 0,2 2 128 0,-1 1-128 16,0 0 160-16,2 2-160 0,-1 0 0 0,2 2 0 16,0-2 0-16,0 3 0 0,1 0 0 0,0-1 0 15,1 2 0-15,1-2 0 0,0 1 0 0,1 0 0 16,2 0 0-16,-2 0 0 0,4 0 0 0,-1-1 0 0,1 2 0 16,1 2 0-16,2 0 0 0,0 2 0 0,1 0 0 0,1 3 0 15,3 1 0-15,0 0 0 0,1 4 0 0,2 2 0 16,0-1-256-16,2 2 64 0,2 1 16 0,-1-1 0 15,3 0-80-15,0 2-32 0,-1-1 0 0,-1-2 0 16,2 1 288-16,-2-1 0 0,-1 0 0 0,0-2 0 16,-1 0 0-16,-1-1 0 0,-1-2 0 0,0 2 0 15,-2 1 0-15,-1-2 0 0,-2 0 0 0,1 0 0 16,0 0 0-16,-3 1 0 0,0-3 0 0,-1 0 0 16,-1 1 0-16,-2 0 0 0,0 1 0 0,-2 0 0 15,0 0 0-15,-3 0 0 0,1 0 0 0,-2 1 0 16,-1 1 0-16,-1-3 0 0,-2 2 0 0,2-2 0 15,-1 2 0-15,-1-3 0 0,1 3 0 0,1-4 0 0,0 3 0 16,-1-1 0-16,2-4 0 0,0 2 0 16,2-1 0-16,-1 0 0 0,0-2 0 0,2 2 0 0,-2-2 0 15,2-2 0-15,-1 2 0 0,1-2 0 0,0 2 0 16,0-2 144-16,0 0-144 0,-1 0 192 0,1 3-48 0,-2-3 0 16,1 0 0-16,1 1 0 0,-1 1 32 0,0 1 0 15,-1-2 0-15,0 3 0 0,1 1 80 0,-2-2 32 16,1 4 0-16,0-1 0 0,2 0-80 0,-2 1-16 15,0 2 0-15,1 1 0 0,-2 2-192 0,0-2 0 16,0 3 0-16,0-1 0 0,-1 0 0 0,-1 1 0 16,1-1 0-16,-1 2 0 0,1-2 0 0,-3 2 0 15,0 0 0-15,0 0 0 0,-3 1 0 0,0-2 0 16,0 2 0-16,-3-1 0 0,1 1 0 0,-2-5 0 16,-1 2 0-16,-2-2 0 15,1 2-496-15,-5-3-32 0,1 1-16 0,0-4-20960 0</inkml:trace>
  <inkml:trace contextRef="#ctx0" brushRef="#br0" timeOffset="19560.25">30950 10345 22111 0,'0'-2'1968'0,"0"-1"-1584"0,0 2-384 0,1-1 0 0,0 2 576 0,0-4 48 0,2 1 0 0,-1-5 0 0,2-2-624 0,0 0 0 15,-1-4 0-15,1-1 0 0,0 2 0 0,-2-2 0 0,0 1 0 0,0 2 128 0,-1-3 544 0,-1 3 112 16,3-2 32-16,-3 2 0 0,1-2 224 0,-1 2 48 16,0 1 16-16,-2 0 0 0,-1 2 16 0,-2-1 0 15,0 4 0-15,-4 0 0 0,1 2-224 0,-3 2-32 16,-3 2-16-16,0 2 0 0,0 2-272 0,-2 2-48 15,1 4-16-15,-1 0 0 16,1 5-336-16,0 1-176 0,0 2 160 0,0 4-160 0,2 3 0 0,-2 2 0 16,3 2 0-16,-1 0 0 0,2 1 0 0,0 2 0 15,1 2 0-15,1 0 0 0,1 2 0 0,0 5 0 16,2 0 0-16,0 0 0 0,0-1 144 0,2 2-16 16,0-1 0-16,3-2 0 0,0-2 0 0,2-1 0 15,2-3 0-15,1-5 0 0,4-2-128 0,2-1 0 16,3-1 0-16,2-3 128 0,1-4-128 0,2 0 0 15,3-3 144-15,1-2-144 0,0-2 0 0,2-1-192 16,-1-3 32-16,1 0 0 16,-2-5-1312-16,0 2-256 0,-2-1-48 0,-2-4-14672 0</inkml:trace>
  <inkml:trace contextRef="#ctx0" brushRef="#br0" timeOffset="20281.87">31465 10521 8287 0,'8'-14'368'0,"-5"2"80"0,2 2-448 0,-2 1 0 0,-2 6 0 15,0-1 0-15,-1-1 2224 0,3-3 352 0,-1-1 80 0,1-7 16 0,0-3 656 0,0 0 128 0,-2 3 16 0,-1 4 16 0,-1 0-992 0,-2 4-192 0,0 2-32 0,-2 1-16 0,0 4-1104 0,-3 1-240 0,1 1-32 0,-2 2-16 0,1 3-560 0,-3 0-112 0,-1 1-32 16,0 4 0-16,-2-1-160 0,2 3 0 16,-3 3 0-16,2 0 0 0,-2 4 0 0,0 1 0 0,0 3 0 15,0 0 0-15,3 3 0 0,-2-1 0 16,3 3 0-16,1-1 0 0,0 3 160 0,3-1 0 0,1 0 0 16,2-1 0-16,0-1-160 0,3-2 0 0,1-1 0 15,1-5 0-15,1-2 0 0,1-3 0 0,1-1 0 0,2-6 0 16,0 2 160-16,2-6-160 0,0 0 192 0,2-2-192 15,3-4 224-15,-1 1-64 0,0-6-16 0,2 1 0 16,-2-2-144-16,1-2 0 0,-1-3 0 0,2 0 0 16,-2-2 0-16,-1-1 0 0,-1 0 128 0,-1-4-128 15,-1-1 0-15,0-1 0 0,-1-1 0 0,0-3 0 16,-3 2 0-16,-1-5 0 0,-1 3 0 0,1-2 0 0,-2 1 128 16,-1 1-128-16,0 1 128 0,1 3-128 0,-1 6 192 15,0 2-32-15,0 2-16 0,2 3 0 0,-1 5-144 16,-1 1 0-16,2 3 144 0,1 3-144 0,-1 1 0 15,2 5 0-15,0 0 0 0,-1 4 0 16,1 0 0-16,1 4 0 0,0 4 0 0,0-2 0 0,0 4 0 16,1 1 0-16,0 2 0 0,0 2 0 0,2-3 0 0,-3 1 0 15,1-1 0-15,-1 0 128 0,-1 1 16 16,1 1 16-16,-1-1 0 0,0 2 0 0,-1-3-160 0,0 1 0 16,1 3 0-16,-1-5 0 0,-1 0 0 0,1 1 0 15,-1-4 0-15,-1-2 0 0,2-3-304 0,-2-3-32 16,1-3-16-16,1-4 0 15,1-4-544-15,-2-2-96 0,2-5-32 0,-1-1-17584 0</inkml:trace>
  <inkml:trace contextRef="#ctx0" brushRef="#br0" timeOffset="20601.16">31892 9849 21183 0,'2'-10'1888'0,"1"4"-1504"0,-1 4-384 0,0 2 0 15,-1 0 1472-15,0 0 240 0,1-4 32 0,3-1 16 0,0 0 224 0,2 3 32 0,-1-2 16 0,-3 8 0 0,1 2-176 0,-1 4-48 0,-3 2 0 0,0 7 0 0,-2 4-848 0,0 8-192 0,-1 1-16 0,2 9-16 16,-1 4-272-16,2 4-48 0,0 2-16 0,0 1 0 0,2 3-192 0,-1 2-32 0,2 0-16 0,-2 0 0 15,0 0-160-15,1-3 0 0,0 3-160 0,2-4 160 0,0-4 0 16,0-6 0-16,3-5 0 0,-2-6 0 0,0-1 0 0,0-6 0 16,-1-3 0-16,1-2 0 15,-1-4-416-15,0-1-96 0,0-3 0 0,-2-4-16 16,-1-2-96-16,0-2-16 0,-1-2 0 0,-1-4-11984 16,-1-2-2416-16</inkml:trace>
  <inkml:trace contextRef="#ctx0" brushRef="#br0" timeOffset="20829.23">31625 10402 43311 0,'-11'-12'1920'0,"6"6"384"0,2-1-1840 0,3 1-464 16,1 2 0-16,3 2 0 15,0-2-704-15,2-2-256 0,5-3-32 0,4 0-16 0,4-5 1168 0,3-1 224 0,3-1 64 16,-1 1 0-16,4 2 448 0,-1 3 80 0,2-3 32 0,4 3 0 15,2-1-32-15,5 0 0 0,7 3 0 0,1-5 0 16,-3 3-496-16,4-2-96 0,7-3-32 0,2-2 0 16,-1 1-352-16,-3-3-256 0,-1 1 32 15,-1-2-14384-15,-1-2-2880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50:51.08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1577 3764 10127 0,'-3'-10'896'0,"1"1"-704"0,-1 6-192 0,2-2 0 0,0 4 4576 0,1 1 880 0,0-3 176 0,0 2 48 0,-2-4-3600 0,2 1-720 0,-1 1-144 0,0 0-16 0,1-1-592 0,-1 4-112 0,1-2-32 0,0 2 0 0,0 2-464 0,0-2 0 0,0 4 0 0,0-4 0 0,1 3 0 0,-1 0-128 0,0-3 128 0,0 0 0 0,0 0 0 0,0 0 0 16,0 0 0-16,6 19 0 0,-7-13 240 0,0 1 96 16,-1 5 32-16,-1 4 0 0,-1 0 464 0,-1 2 112 15,-1 4 16-15,-1-2 0 16,-1 3-448-16,-1 1-64 0,0 2-32 0,-1 5 0 0,-1-1-176 16,1 3-48-16,-2 3 0 0,0 7 0 0,0 4-192 0,1 4 0 15,2 1 0-15,0-1 0 0,3-2 0 0,0-4 0 16,2-7 0-16,-1 0 0 0,2 2 0 0,-4-1 0 15,2 1 0-15,-2-2 0 0,-3 3 0 0,-1-3 0 16,-3 1 0-16,0-2 0 0,-1-5 0 0,0-1 0 16,1-5 0-16,-1 0 0 0,1 1 0 0,0-5 0 15,0 1 0-15,1-4 0 0,0 0 0 0,2-5 0 16,1-3 0-16,2-1 0 16,2-4-512-16,1-5-32 0,2-1-16 0</inkml:trace>
  <inkml:trace contextRef="#ctx0" brushRef="#br0" timeOffset="584.37">1527 3770 36863 0,'-11'-5'1632'15,"4"4"336"-15,0-1-1584 0,4 0-384 0,1 0 0 0,2 2 0 0,-1-3 384 0,0 2-16 0,-1-5 0 0,-1 1 0 0,2-2 160 0,2 0 48 0,0-1 0 0,3 2 0 0,1 1-384 0,0 0-64 0,1 3 0 0,0 0-128 0,0 2 128 0,1 2-128 0,-2 6 0 0,1 1 0 0,-3 3 0 0,1 4 128 0,-1 1-128 0,0 2 0 16,0 2 448-16,1 1-32 0,0-3 0 0,1 0 0 15,2 4 32-15,0-5 16 16,-1 4 0-16,2 1 0 0,0 3-96 0,1 2-32 0,2 6 0 16,-1 0 0-16,0 2-336 0,1 5 128 0,3 6-128 0,-2 4 0 15,3 0 0-15,-3 1 0 0,1-7 0 0,-1-1 0 16,0 3 0-16,1-1 144 0,-1 0-144 0,2-2 0 16,-2-5 0-16,2-1 0 0,-2-3 0 15,0-4 0-15,-1-2 0 0,-1-1 0 0,0-6 0 0,0 0 0 16,1-3 0-16,-1-2 0 0,1-1 0 0,-1-1 0 15,0-2 0-15,-1 0 0 0,-2-3 0 0,-1-2 0 16,0 1 0-16,-2-3 0 0,0-2 0 0,-3 0-144 16,0-2-352-16,-2-2-64 0,-1 0-16 0,-2-4-18960 15</inkml:trace>
  <inkml:trace contextRef="#ctx0" brushRef="#br0" timeOffset="833.46">1323 4712 24879 0,'-5'-3'2208'0,"3"0"-1760"0,-1 3-448 0,3 0 0 0,1 0 3056 0,2 0 528 0,1 3 96 15,2-3 32-15,4 1-2368 0,5-1-480 16,4 0-96-16,5-1 0 0,2-4-112 0,2 1-16 0,2-6 0 0,1 2 0 15,1-5-448-15,0 0-192 0,3-2 176 0,-3-3-176 16,-2 1 0-16,0-3-240 0,4-2 32 16,1-6-18944-16</inkml:trace>
  <inkml:trace contextRef="#ctx0" brushRef="#br0" timeOffset="5066.6">3342 4112 35935 0,'-7'-3'3200'0,"3"1"-2560"16,3 0-512-16,2 2-128 0,1 0-1408 0,-2 0-288 0,0-2-64 0,-2-1-16 0,0 0 1120 0,1 1 208 0,2 0 64 0,0-1 0 0,4 6 1184 0,0-3 240 0,2 2 48 0,1 2 16 0,2 0-256 0,-2 5-48 0,1-3-16 0,0 4 0 16,-1-1-112-16,0 6-32 15,0 3 0-15,0 3 0 0,-1 3-48 0,1 5-16 0,-2 4 0 0,-1 4 0 16,-2 4-368-16,2 1-80 0,0 8 0 0,0 0-128 16,-1 2 0-16,1 6 0 15,0 7 0-15,-1 1 0 0,1 6 144 16,-1-3-144-16,4 2 0 15,-3-6 144-15,0 2 16 0,0 2 0 0,0 8 0 0,-2-1 0 0,0-3-16 0,-2-8 0 16,-1-4 0-16,-2-1 0 0,-1 6 64 0,-3 1 16 0,0-3 0 0,-3-2 0 16,-1-5 80-16,2-7 16 0,-2 1 0 0,-1-4 0 15,1-2-144-15,-3 0-32 0,0 7 0 0,-1-1 0 16,1-5-144-16,0-3 128 0,2-2-128 0,0-5 128 16,2-3-128-16,1-1 0 0,-2 3 0 0,1-1-176 0,3 1 176 15,-3-3 0-15,2 3 0 0,-1-4 0 0,1 1 0 16,0 0 0-16,-1-6 128 0,1 1-128 15,0-5 176-15,0-2-48 0,1-1 0 0,0-4 0 0,-2-2 0 0,2 2-128 16,1-4 192-16,-1 0-64 0,2-1 16 16,1 0 0-16,0-1 0 0,1-3 0 0,0 1 0 0,2 0 0 15,0-4 0-15,0 3 0 0,2-1-144 0,-1 0 192 16,1 2-192-16,1-3 192 0,1 4-192 0,-2-2 0 16,2 3 0-16,-1 1 0 0,1 2 0 0,-1-2 0 15,0 2 0-15,-1 1 0 0,0-1 0 16,-2 2 0-16,1-2 0 0,-1 4 0 0,-1-1 0 0,0 1 0 15,-2 0 0-15,1-2 0 0,-1 0 0 0,0-1 0 16,-1-1 0-16,-1-1 0 0,1 0 0 0,-1-1 0 0,0 0 0 0,2-1 0 16,-1 2 0-16,-1 0 0 0,1-1 0 15,-1 0 0-15,2-1 0 0,-2 0 0 0,0-1 0 16,0 1 0-16,1-3 288 0,0 1-32 0,1 2 0 0,-1-3 0 16,-1 3 0-16,0-2-16 0,1 2 0 0,-1 1 0 15,2-2-240-15,-2 2 128 0,0 0-128 0,1-3 0 16,0 2 0-16,2-3 0 0,-2 1 0 0,2-5 0 15,-2 3 0-15,2 0 0 0,-1-1 0 0,2-2 0 16,0-2 0-16,-1 1 0 0,4 2 0 0,-2-3 0 16,2 0 0-16,3 0 176 0,1 0-176 0,3 0 160 15,0 0 16-15,0 0 0 0,4 0 0 0,2 0 0 16,4 0-176-16,5 2 160 0,4-2-160 0,3 4 160 16,0-4-160-16,1 2 0 0,5 2 0 0,5-1 128 15,4 4-128-15,5-3 0 0,1 1-160 0,0-2 160 0,-8 0-208 16,6-3 48-16,4-3 16 0,4 1 0 0,-1 1 144 0,5-2 0 15,4-1 0-15,0-2-128 0,2 0 128 0,-6-3-128 16,-5 2 128-16,7-2-128 0,8 2 128 0,5 1 0 16,1 3 0-16,0 1 0 0,1 1 0 0,-4-2-160 15,-6 3 160-15,1 0-160 0,0 4 160 0,-1 1 0 16,-2 1-144-16,-4-2 144 0,-3-1 0 0,-4 4 0 16,0-1 0-16,3 0 0 0,8 4 0 0,1 0 0 15,-5 1 0-15,-1-4 0 0,-1 2 0 0,-3-3 0 16,-3 2 0-16,5 0 0 0,2 2-176 0,-2-4 176 15,-3 0-128-15,-4 2 128 0,-3-2 0 0,-3 0 0 16,-5 0 0-16,-1 1 0 0,-2-4 0 0,-2 2 144 16,-2 1 0-16,-2-2 0 0,-2-1-144 0,-4 0 160 15,-2 1-160-15,-3-1 160 0,-2-3-160 0,-3 3 0 0,1 0 0 16,-3 0 0-16,-2 1 0 0,2 1 0 0,0 0 0 0,0 0 0 16,0-4 0-16,-3 2 0 0,0-3 0 0,-1 0 0 15,2 0 0-15,-2 0 0 0,0-3 0 0,-2 2 0 16,-2-2 0-16,1 1 0 0,-2 1 144 0,0-2-144 15,-1 2 192-15,0-1-48 0,0-2 0 0,-2 1 0 16,2 1 80-16,-1-2 16 0,2 1 0 0,-1 0 0 16,0-3-96-16,0 0-16 0,1 0 0 0,2-2 0 15,0-1-128-15,1 2 0 0,1-5 0 0,1-1 0 16,1-2 0-16,1-1 0 0,-1 0 0 0,2-2 0 16,-2-2 0-16,-1-2 0 0,0-3 144 15,0-1-144-15,-1-6 208 0,-1-3-16 0,0-6-16 16,-3-6 0-16,-1 3-16 0,-1-7 0 15,-3-9 0-15,-1-3 0 0,0-7 32 16,-3-5 0-16,1-7 0 0,-1-1 0 0,1-2-64 0,-1 0-128 0,0-1 192 0,0 4-64 16,1 2-128-16,-1 9 0 0,2 1 0 0,1 6 0 0,-1 7-192 15,1-2 48-15,1 4 0 0,2 2 0 0,-1 3 144 16,0-1-128-16,2 0 128 0,-1 4-128 0,0 3 128 0,2-7 0 16,0-2 0-16,-1 2 0 0,1-2 0 0,-1 1-160 15,2-1 160-15,-1-2-160 0,0 8 160 0,0 0 0 16,0 3 0-16,0-4-128 0,-1 1 128 0,0-3 0 15,0 3 0-15,-2 2 0 0,0 0 0 0,-2-2 0 16,1 2 0-16,-1 2 0 0,0 7 0 0,-1 2-128 16,1 3 128-16,-2-1 0 0,2 0-192 0,0 1 32 15,0 2 16-15,2 1 0 0,-1-3 144 0,0 2-208 16,0 3 80-16,2 0 128 0,-2 2-240 0,0-1 80 0,0 3 16 16,1 2 0-16,-2 1 144 0,-2 3-160 0,2 0 160 0,-1 4-160 15,-1-4 160-15,1 3 0 0,-2-1 0 16,1 1 0-16,-1 3 0 0,-1-2-160 0,1-2 160 0,-2-1 0 15,0 2-192-15,-1-3 192 0,-1 1-192 0,1-1 192 16,0 2 0-16,-1-3-128 0,0 3 128 0,1-2 0 16,0 4 0-16,0 0 0 0,1 2 0 0,-1 0 0 15,1 1 0-15,-1-1 0 0,-1 4 0 0,1 0 0 16,0 0 0-16,0-3 0 0,-1 4 0 0,0 0 0 16,0-1 0-16,-1 2 0 0,1-2 0 0,0 2 0 15,-1-2 0-15,1 2 0 0,-2 2 0 0,-1-2 0 0,2 2 0 16,-2-2 0-16,-1 2 0 0,-3-1 0 0,-1 2 0 15,-1 1-128-15,-1 0 128 0,-2 0 0 0,-2 1 0 0,-2-1 0 16,-2 0 0-16,-2 0 0 0,-2 0 0 0,-2 0 0 16,-1 0 0-16,-1 0 0 0,-3 1 0 0,-1 1 0 15,-3 0 0-15,-2-2 0 0,-2 4 0 0,-2-4 0 16,0 2 0-16,1 2 0 0,-2-2 0 0,0 2 0 16,0-4 0-16,-2 3 0 0,6-6 0 0,-4 3 0 15,-4 0 0-15,-2-2 0 0,0 0 0 0,-1 2 0 16,0-2 0-16,1 2 0 0,-1-4 0 0,-2 2 0 15,2-2 0-15,-2-1 0 0,2 4 0 0,-4-2 0 16,0 6 0-16,-2-2 0 0,1 4 0 0,1-1 0 16,2 0 0-16,0 0 0 0,0 0 0 0,-3 0 0 15,0 2 0-15,1 3 0 0,-1-2 0 0,2 2 0 16,2-2 0-16,2-2 0 0,4-1 0 0,-2 0 0 0,0 1 0 16,-1-2 0-16,-1 3 0 0,1 1 0 0,3-1 0 15,1-3 0-15,1-3 0 0,1 0 0 0,0 0 0 16,3-3 0-16,1-2 0 0,-3 1-208 0,3 0 64 0,0-1 16 31,1 2-640-31,2-1-128 0,2 2-32 0,-2 0 0 0,2 0-32 16,-1 2 0-16</inkml:trace>
  <inkml:trace contextRef="#ctx0" brushRef="#br0" timeOffset="6728.06">4941 5095 33167 0,'-10'-3'2944'0,"2"1"-2352"16,3 2-464-16,2 0-128 0,2 0-160 0,-3 0-48 0,-3 0-16 0,-8-2 0 0,-5 2-544 0,-4 4-96 0,-4-1-32 0,0 3 0 0,2 1 256 16,-1 3 64-16,0 2 0 0,-1 3 0 0,2 4 192 0,-1 1 32 0,0 4 16 0,-1 2 0 0,-1 6 336 0,1 2 0 0,0-1 160 0,1 1-160 0,1-2 192 0,0 0-192 0,2 5 192 0,0-1-192 15,2 1 432-15,-2 4-32 0,2 3 0 0,0 5 0 0,2 0 672 0,1 2 128 16,6-4 16-16,3-3 16 0,4-3-144 0,2 1-16 16,5-1-16-16,3 0 0 0,5 0-544 0,2-1-128 15,4-1 0-15,1-1-16 0,1-1-32 0,2-1 0 16,0-1 0-16,4-5 0 0,-1-1-96 15,3-3-32-15,1-4 0 0,3-1 0 0,3-1 48 0,4-1 16 16,3-3 0-16,0-4 0 0,2 0-128 0,1-5-16 16,5 0-128-16,2-3 192 0,5-2 32 0,3-2 0 15,2 0 0-15,1-4 0 0,2 2 64 0,-2-4 16 16,-6-2 0-16,-1 0 0 0,3-2-176 0,-2-5-128 16,1 1 192-16,-5-1-192 0,0 2 336 0,-3-3-32 15,-4-3-16-15,-2-2 0 0,-3 1 0 0,-2-4 0 0,-1-2 0 16,-3-5 0-16,-1 1 48 0,-4-1 16 0,-2-1 0 0,-3 0 0 15,-3-1-352-15,-1-6 0 0,1-8 0 0,-5-1 0 16,0-5 0-16,-6-2-128 0,-2-1 0 0,-4-4 0 16,-1 6-144-16,-3-2-32 15,-2 2 0-15,-3-1 0 16,-1 5 304-16,-3 5 0 0,0 2 0 0,-4 2 0 0,-1 3 304 16,-1 3-48-16,0 0 0 0,-1 6 0 0,1 2 64 0,-4 1 0 0,-1 1 0 0,-3 5 0 15,0 2-176-15,-4 1-16 0,-4 5-128 0,-4 0 192 16,-3-2-192-16,-6 5 0 0,-4 0 0 0,-2 2 0 15,4 4-720 1,-4 0-48-16,-3 3 0 0,-4 3 0 0,5 2 0 0,-2 0-16 0,2-2 0 16,1 1 0-16,6-2-256 0,2 5-48 15,3-4-16-15,4 1 0 0,6 1-1264 0,2-1-240 0,4-1-48 16,1 4-11488-16</inkml:trace>
  <inkml:trace contextRef="#ctx0" brushRef="#br0" timeOffset="7740.6">4610 5066 11055 0,'-9'8'976'0,"3"-3"-784"0,1-1-192 0,3 1 0 0,2-3 1360 0,0 0 240 16,0 1 32-16,0 0 16 0,2 4-1024 0,-2 0-208 0,1 4-32 0,2-4-16 0,-1 3 496 0,1-1 96 0,0-3 32 0,1-3 0 0,2 0-544 0,-1 0-128 15,0-3 0-15,1 0-16 0,1 0 464 0,-1-3 80 0,1 0 32 0,1 0 0 0,-2-3 32 0,-1 0 16 0,1 0 0 0,-2-1 0 0,1 0 256 0,-2-2 48 16,1 0 16-16,-2 0 0 0,2-2-240 0,-1-2-48 16,0 1-16-16,2-4 0 0,-1 0-384 0,0-1-80 15,-1-1-16-15,0 0 0 0,1-1-208 16,-3-1-64-16,-1-2 0 0,0 1 0 0,-1-1 16 15,-3-4 0-15,-1 1 0 0,-1-3 0 0,-2 2-16 0,-2-3 0 16,-1 2 0-16,-1 4 0 0,-2-5-48 0,1 6-16 16,0 4 0-16,-3-2 0 0,-3-3-128 0,-4 1 0 15,1 4 0-15,-3-2 0 0,-2-1 0 0,-1 5 0 16,0 2-144-16,0 2 144 0,1 3-160 0,0 2 32 16,2 2 0-16,0 4 0 0,0 1 128 0,2 1-128 15,1 4 128-15,-2-2-128 0,-1 4 128 0,-1 0 0 16,2 2 0-16,1-3 0 0,2 0 0 0,3 0 0 0,3-2 0 15,3-2 0-15,-1 2 0 0,3-3 0 0,3 2 0 16,1-1 0-16,2-2-288 0,0 2 32 0,2 0 0 0,1-2 0 31,-1 3-496-31,2-2-80 0,0 1-32 0,2 1 0 16,-1 0 304-16,1 1 64 0,2 1 16 0,-1 2 0 16,2 0 480-16,-3-1 0 0,1 0 0 0,-1-3 0 0,0 1 0 0,3 1 0 0,0 2 0 0,2-4 0 15,0 0 320-15,-1-2 96 0,-1-1 32 0,2-1 0 16,2-2 320-16,1 0 80 0,0-4 16 0,0-1 0 15,0-2-416-15,1 0-64 0,0-2-32 0,1-1 0 16,-2-2-192-16,0 2-32 0,1-1-128 0,-2-1 192 16,-2 2-192-16,0 0 0 0,-3 1 0 0,-1 0 0 15,-1-1 0-15,-2 6 0 0,-1-2-160 0,-1-1 160 16,-1 4 0-16,0 2-160 0,-2-1 160 0,-2 2 0 0,0 3-160 16,0 0 160-16,-2 2-128 0,-2 2 128 0,-2 2 0 0,0 2 0 15,-1 0 0-15,1 2 128 0,-3 2-128 0,-1-2 0 16,3 3 128-16,-1-1-128 0,1 2 0 0,2-2 0 15,3 0 0-15,-1 1 0 0,3-1 0 0,-1 1 0 16,1-1 0-16,1 1 0 0,0 0 0 0,1-3 0 16,1 2 0-16,0 0 0 0,2-2 0 0,-1 3 0 15,3-5 0-15,0 2 0 0,3-4 0 0,0 1 0 16,2-2 0-16,2 0 0 0,0-4 0 0,0 1 0 16,2-2 0-16,1 0-128 0,0-2 128 0,2 1-128 15,3-4 128-15,0 0-128 0,2-2 128 0,3 1 0 16,1-4 0-16,0 2 0 0,-5 2 0 0,1-3 144 15,2 1-16-15,1-1-128 0,-5 0 128 0,2-1-128 16,-2 0 0-16,-2-2 0 0,1 2 0 0,-3-2 0 0,-2-1 0 16,-2 3 0-16,-1-1 176 0,-3 0-176 0,-1 0 160 15,-3 0-160-15,0 0 0 0,-4 1-320 16,-1-3 64-16,-2 3 0 16,-2 1-848-16,1 0-176 0,0 3-16 0,1 2-15392 0</inkml:trace>
  <inkml:trace contextRef="#ctx0" brushRef="#br0" timeOffset="8806.85">5775 5095 32255 0,'-5'1'2864'0,"1"1"-2288"16,2-2-576-16,0 0 0 0,2 0 320 0,0 0-64 0,-2 0 0 0,-3-2 0 0,0 2-1136 0,-2-1-224 0,-1-2-48 0,1-3-16 0,2-1 384 0,-3-2 80 0,1-1 0 16,1-2 16-16,1-1 688 0,-1-5 128 0,2-1 16 0,0-1 16 0,2 1 896 0,-1-4 176 15,1 1 48-15,-1-3 0 0,1 1 208 0,2-2 48 0,0-3 16 0,1 1 0 0,2-1-640 16,0 1-128-16,1 1-16 0,1 1-16 15,0 0-432-15,0 3-96 0,0 2-16 0,2-1 0 0,3-4-208 16,4-5 0-16,0 2-192 0,1 0 192 0,0 2 0 0,1 1 0 16,2 1 0-16,-2-1 0 0,1 4 0 0,0 0 0 15,-1 0 0-15,2 3 0 0,-2 0-128 0,1 5-32 16,-3 2 0-16,0 0 0 0,3 2 0 0,0 2 0 16,0 1 0-16,0 1 0 0,1 4 16 0,-2 0 0 15,-3 2 0-15,2 0 0 0,3 0-128 0,-1 3-32 16,-1 1 0-16,1-1 0 0,1 4 64 0,-2-1 16 0,1 1 0 15,-1 2 0-15,-2-1 224 0,-2-1 0 0,-1 3 0 16,-1-4 0-16,0 1 0 0,-3-1-176 16,2-1 32-16,-3-1 0 0,2 0-48 0,-2-4-16 0,0 0 0 15,-1 0 0-15,1-3 496 0,-1 0 96 0,1-1 32 16,-1-2 0-16,0-1-128 0,0-1-32 0,1 0 0 16,-1-2 0-16,-1-1-256 0,0 4 160 0,-1-3-160 0,1-2 128 15,0-1-128-15,-2 1 0 0,1-2 144 0,-2-1-144 16,-1 2 0-16,-1-2 0 15,-1 1 0-15,-1 0 0 0,0 4 0 0,-2 1 0 16,-1 2 0-16,0 0 0 0,-1 4 0 0,-1-2 0 0,0 4 0 0,-4 2 0 16,1 1 0-16,-2-2 0 0,-1 4 0 0,-1 2 128 15,0 0-128-15,1 1 0 0,0-1 0 0,2 4 0 16,0-2 0-16,4 2 0 0,0 0 0 0,3 0 0 16,2 1 0-16,-1 0 0 0,3 2 0 0,0-1 0 0,2 3 0 0,-1 1 0 15,1 0-144-15,1 0 144 0,2 3 0 0,1-1 0 16,1-1 0-16,0 2 0 0,4-3 0 0,0 0 0 15,0-4-144-15,4 1 144 0,2-1-240 0,4-3 16 16,1-2 0-16,0-1 0 0,0 1 80 16,1-5 16-16,0-1 0 0,-2-1 0 0,-4 0 128 15,0-1 0-15,1-1 0 0,2-5 0 0,-2 1 192 0,-1-1 80 16,-1-2 16-16,-1 1 0 0,-3-4 128 0,-1-2 32 16,-3 0 0-16,-2-1 0 0,-1-3-176 0,-4-2-16 15,0 1-16-15,-4 3 0 0,-1-2-64 0,-2 2-16 16,-6-4 0-16,0 5 0 0,-3-1-160 0,-4 0 0 15,-1 3 0-15,0 4 128 16,0-3-464-16,-5 5-112 0,-5 1 0 0,-5 2-17424 0</inkml:trace>
  <inkml:trace contextRef="#ctx0" brushRef="#br0" timeOffset="11185.72">4720 5557 24879 0,'-4'0'1088'0,"2"0"256"0,0 0-1088 0,1 0-256 0,0 0 0 0,1 0 0 0,0 0 288 0,0 3 0 0,0-3 0 0,-1 0 0 0,1 0-288 0,0 0-304 0,0 0 64 0,0 0 16 0,0 0-112 0,0 0-32 0,0 0 0 0,0 0 0 0,0 0 176 0,0 0 48 0,0 0 0 0,0 0 0 0,0 0 528 0,0 0 128 0,0 0 0 0,0 0 16 16,0 0 832-16,0 0 176 0,0 0 16 0,0 0 16 16,0 0-32-16,0 0-16 0,0 0 0 0,0 0 0 15,0 0-544-15,0 0-96 0,0 0-32 0,0 0 0 16,0 0-400-16,0 0-96 0,0 0-16 0,0 0 0 0,0 0-208 15,0 0-128-15,20 0 160 0,-20-3-160 0,0 3 128 0,1 0-128 16,-1-1 0-16,1 1 144 0,0 0-144 0,2 0 0 16,-1 0 0-16,1 0 128 15,-1 0-128-15,1-3 0 0,0 3 0 0,0 0 0 0,1 0 0 16,-1 0 0-16,1 0 0 0,1 0 0 0,-1 3 0 0,1-3 0 16,-2 0 0-16,2 1 0 0,1 2 144 0,2-2-144 15,-1 1 160-15,1-2-160 0,0 0 0 0,1 0 128 16,3 0-128-16,1 0 0 15,-1 0 0-15,2 0 0 0,1-3 128 0,1 3-128 0,1-4 128 0,-1 1 0 16,3 0-128-16,-2 0 192 0,-1-1-192 0,0 2 176 16,0 0-176-16,-2 0 160 0,-1 2-160 0,-2-2 0 15,-1 2 0-15,-1 0 0 0,-2 0 0 0,0 0 0 16,-3 2 0-16,1-2 0 0,0 0 0 0,-1 0 0 16,1 2 0-16,-1-2 0 0,-1 2-304 0,1-2 16 15,1-2 0-15,0 2 0 16,0-2 48-16,0 2 16 0,0-2 0 0,-1 2 0 15,2-4 16-15,-3 0 0 0,1 2 0 0,0-1-11632 16,-2 0-2336-16</inkml:trace>
  <inkml:trace contextRef="#ctx0" brushRef="#br0" timeOffset="12014.62">5503 5500 8287 0,'-5'0'736'0,"1"0"-592"0,2 0-144 0,-1 0 0 0,3 0 1456 0,-2 0 256 0,-2 0 48 0,-2 0 16 0,-3 3 320 0,0-3 64 0,2 0 16 0,1 0 0 0,2-3-784 0,0 3-160 0,3 0-16 0,1-1-16 0,1 1-784 0,1 0-160 0,0 0-16 0,-1 0-16 16,2 1-224-16,-1-1 0 0,1 3 0 0,-1-3 0 16,1 1 0-16,-1 1 304 0,2-2-48 0,0 3 0 15,1-3 928-15,-1 0 176 0,3 1 48 0,-1 2 0 16,1-3-512-16,3 2-112 0,0-2-16 0,1 0 0 16,3 0-512-16,-1-2-128 0,3 2 0 0,2-4-10944 15,0 4-2176-15</inkml:trace>
  <inkml:trace contextRef="#ctx0" brushRef="#br0" timeOffset="13032.31">5113 6084 25791 0,'1'-3'2304'0,"1"3"-1856"15,-1 0-448-15,0-2 0 0,0 2 816 0,2-1 64 0,-1 1 16 0,3-3 0 0,3 0-1152 0,0 0-208 0,0-1-48 0,-1 1-16 0,1-2 304 0,-4 3 64 0,3-3 16 0,-2 2 0 0,0-1-432 0,-2 2-64 0,1-2-32 0,0 0 0 0,-2-1 464 0,-1 2 208 0,-1 0-192 0,-1 2 192 0,0-2 272 0,-3 3 176 16,1 0 48-16,-4 0 0 0,0 0 336 0,-1 0 80 0,-1 3 16 0,-3-3 0 0,1 4 80 0,-2-2 16 0,-3 2 0 0,-2-2 0 0,5 3-208 0,-5 0-48 0,-1 1 0 0,-1-2 0 0,3 2-496 16,-2-2-96-16,-1 2-32 0,2-3 0 0,2 0-144 0,2 0 0 15,2-2 0-15,2 1 0 0,2-2 0 0,2 0 192 16,2 0-192-16,1 0 192 0,0-2 16 0,3 1 16 16,1 1 0-16,1-3 0 0,1 3-224 0,2 0 0 15,2 0 0-15,-1 0 0 16,1 3-1024-16,2-2-256 0,1 1-64 0,0 5-13792 0</inkml:trace>
  <inkml:trace contextRef="#ctx0" brushRef="#br1" timeOffset="19209.02">6883 6100 35007 0,'-9'-5'3120'0,"2"1"-2496"0,3 3-496 0,3 1-128 0,2 0 448 0,-1 0 80 15,-3-2 16-15,-2-2 0 16,2 1-1760-16,0-3-336 0,3 3-80 0,4-2-16 16,1 1 288-16,5 0 48 0,1 0 16 0,4 2 0 0,2-2 896 0,3-1 176 0,5 2 32 0,1-1 16 15,4 0 768-15,4-2 160 0,2 1 16 0,0 1 16 16,1-2 96-16,0 0 16 0,1 2 0 0,0 1 0 15,3 0-272-15,5 1-48 0,6 2-16 0,6 2 0 16,3 4 16-16,3 0 0 0,0-2 0 0,3 2 0 16,5 3-368-16,8-2-64 0,10 8-16 0,3-2 0 15,-3 0-128-15,-4 3 0 0,-2 0 0 0,-5 5-176 16,-1 2 176-16,-9-1 0 0,-6 3 0 0,-5 3 0 0,-1 4 0 16,-4 0 256-16,-1-1-48 0,-2 4 0 0,0 0 304 15,2 4 48-15,2 4 16 0,-1 2 0 0,-1-4-416 16,1 0-160-16,0-3 128 0,0 0-128 0,0 1 0 15,-1-6 0-15,-2-1 0 0,-2-3 0 0,-2-1 0 16,-1-3 0-16,0 1 0 0,-3-4 0 0,-5-2 0 0,-1-2 128 16,-4 3-128-16,2-1 0 0,0 5 480 0,0 3 16 15,-4 1 0-15,0 2 0 0,-3 2-208 0,-3 4-32 16,-2 0-16-16,-2 2 0 0,-3 1-64 0,-2-1-16 16,0-3 0-16,0-3 0 0,0-1-160 0,-1-6 0 15,2-1 0-15,1-5 0 0,-4-3 0 0,1-1-144 16,2-4 144-16,0 2 0 0,1-2 0 0,-2-4 0 15,1 0 0-15,-2-1 0 0,-3-1 0 0,-1 0 0 16,-3-2 0-16,-3-2 0 0,-2-1-192 0,-3-1 32 0,-3-1 0 16,-3-1-18448-16</inkml:trace>
  <inkml:trace contextRef="#ctx0" brushRef="#br1" timeOffset="20663.21">10388 7615 35935 0,'-3'0'3200'0,"-1"0"-2560"0,1-3-512 0,3 2-128 0,0 1 208 0,0-2 32 0,-1-2 0 0,-1-2 0 0,-2-3 208 16,1-3 64-16,1-2 0 0,1-4 0 0,1-1 64 0,0-1 32 0,1-2 0 0,-1 0 0 0,0-4-352 0,-1 1-80 0,0-3-16 0,-2 0 0 0,1-1-160 0,-3 0 0 0,-2-2 0 0,0 5 0 0,-2-1 0 0,-2 4 0 0,0-2 128 0,-1 3-128 0,-3-3 144 16,0 3-144-16,1-1 160 0,0 4-160 0,0 0 192 0,0 1-48 0,3 4-16 0,1-1 0 0,3 5-128 0,0-2 0 0,2 4 0 0,1 2 0 0,1 0 0 0,1 4 0 0,2-2 0 0,0 4 0 0,1 0 0 0,2 4 0 0,2-1 0 0,-2 3 0 15,2 3 0-15,1-1-176 0,1 3 48 0,0 0 0 0,0 4 128 0,1 1 0 0,1 2 0 16,-1 5 0-16,1-5 0 0,0 4-208 0,0-2 80 16,0 1 128-16,0-1-128 0,1 0 128 0,2 1 0 0,0 1 0 15,2-2 0-15,0 1 0 0,0-3 0 0,1 0 0 16,1-1 0-16,-1-1 0 0,-1-5 128 15,-1 2-128-15,0-1 128 0,-3 0-128 0,0 1 128 0,-4-3-128 16,0 2 0-16,-4 0 0 0,0 1 0 0,-4-1 0 16,0-2 0-16,-3 2 0 0,-1-1 0 0,-2 0 0 15,1 2 0-15,-1-2 0 0,1 0 0 0,0 0 0 16,0 2 0-16,0-1 0 0,1 0 0 0,1 1 0 16,0-3 0-16,0 0 0 0,1 1 0 0,1-1 0 15,-1-1 0-15,1-2 128 0,1 2-128 0,-2 0 128 0,2-3 160 16,-1 1 32-16,1-3 0 0,-2 3 0 0,2-2-64 0,-3 1 0 15,0 0 0-15,-1-2 0 0,-2 2-112 0,1-2-16 16,-3 4-128-16,-1-4 192 0,0 3-16 0,-3 2-16 16,-1 0 0-16,-1-3 0 0,-1 4-32 0,-2-3 0 15,-1 3 0-15,-2 1 0 0,0 2 0 0,-3-4-128 16,0 1 192-16,1-1-64 0,0-2-128 0,-2 0 0 16,-1-1 0-16,-1-3 0 0,-3 2 0 15,-1-5 0-15,-2 2 0 0,0-4 0 16,0 0-448-16,1-2-32 0,2-2 0 0,5 0-12832 15,4 0-2576-15</inkml:trace>
  <inkml:trace contextRef="#ctx0" brushRef="#br1" timeOffset="21059.2">10702 7908 42383 0,'-3'4'1872'0,"-1"-1"400"0,1 1-1824 16,2 1-448-16,1-1 0 0,0-1 0 0,3 6 0 0,0 3 0 0,2 4 0 0,0 9 0 0,5 14-288 0,1 12-96 0,2 6-32 0,-3 5 0 15,-3-1 416-15,-1-2 0 0,-2 2 0 0,-2-2 0 0,0-1 240 0,-4 2 80 0,0 0 0 0,-3-3 16 0,-2 0 96 0,-1-9 16 0,-1-5 0 0,2-5 0 0,0 0-304 0,-1-6-144 0,2-1 160 0,-1-5-160 0,0-1 0 0,1-9 0 16,0-3 0-16,0-2 0 0,1-6 0 0,-1-3-192 15,1-5 16-15,1-6 0 16,-1 0-1344-16,3-11-272 0,-1-5-48 0,3-10-16 0</inkml:trace>
  <inkml:trace contextRef="#ctx0" brushRef="#br1" timeOffset="21642.21">10686 7981 39615 0,'2'-6'3520'0,"-1"-3"-2816"0,0 5-560 0,1-2-144 16,2 2 704-16,0-1 128 0,3-6 0 0,6-4 16 16,4-4-848-16,4-2 0 0,1 5 0 0,1 2 0 15,-2 5 0-15,1 1 0 0,-1 6 0 0,1 2 176 16,2 2 32-16,-1 3 16 0,2 1 0 0,0 4 0 16,-1-3-80-16,1 4-16 0,-2 0 0 0,0 2 0 0,-3-1-128 15,-2 0 0-15,1 1 0 0,-3-1 128 0,-1-2-128 0,-2 0 0 16,-1 0 0-16,-2 1 0 0,0-4 0 0,-2 2 0 15,-1 1 0-15,-3-1 128 16,0 1 16-16,-4 2 0 0,-3-2 0 0,-1 0 0 0,-2-2-144 0,-2 2 0 16,-4 3 0-16,-4-4 0 0,-2 1 0 0,-3 0 0 15,-3 0 0-15,0-1 0 0,-1-3-256 0,-1 3 64 16,2-3 0-16,5 1 16 0,2-4 176 0,5 0 0 16,2 0 0-16,2 1 128 0,1-2 128 0,4-1 16 15,1 2 16-15,2-2 0 0,3 4-288 0,2-1 0 16,0-1 128-16,3 4-128 0,5-1 0 0,3 2-192 15,2 2 16-15,2-1 16 0,2 2 32 0,1 1 0 16,3 1 0-16,0-1 0 0,-2-2 128 0,1 0 0 16,0 1-144-16,-3 0 144 0,-2 0 0 0,0 2 0 15,-1 3 0-15,-2 0 0 0,-1 0 0 0,-3 3 0 16,1-1 0-16,-2 4 0 0,1 4 0 0,-2-1 0 0,0 1 0 16,0-1 0-16,0 1 0 0,-2-2 0 0,-1-1 0 15,0-1 0-15,-1 3 0 0,-2-3 0 0,0 0 0 0,-4-2 0 16,1 1 0-16,-4-1 0 0,0 0 0 0,-4-2 0 15,-2 1 128-15,-3-1-128 0,-1 1 128 16,-6-2-128-16,-1 2 320 0,-2-3 0 0,-2-1-16 0,-3-2 0 16,-1 0 80-16,-2-1 0 0,-4-2 16 0,-1-2 0 15,-1-1 176-15,-1-4 48 0,0 0 0 0,-1-8 0 16,0-1-96-16,1-2-16 0,2-4 0 0,0 0 0 16,3-2-384-16,1-5-128 0,1 1 0 0,2-8 0 15,1-3-768-15,1-8-192 16,3-3-64-16,-3-9-20656 0</inkml:trace>
  <inkml:trace contextRef="#ctx0" brushRef="#br1" timeOffset="32745.61">11604 9496 23951 0,'-4'-4'2128'0,"2"-2"-1696"0,2 3-432 15,0 2 0-15,1 1 464 0,0-1 16 0,-1-3 0 0,-1-2 0 0,1 0 160 0,0-2 16 0,0 2 16 0,1 0 0 0,0 2-496 0,1-1-176 0,0 2 0 0,1 0 144 0,-1 2-144 0,0-3 0 0,3 2 0 0,2-1-176 0,0 2 176 16,4-4 0-16,3 1 0 0,3-2 0 0,4 0 0 0,4-1 0 0,2-2 0 0,4-1 0 0,4 0 320 0,3-1 0 16,4-1 0-16,4 0 0 0,3 1-320 0,1 1 144 0,0 3-144 15,-1-2 0-15,0 2 272 0,0-2-48 0,-2 3-16 0,-1 2 0 16,-3 6 32-16,1 3 0 0,-2 1 0 0,-3 4 0 15,1 0-240-15,-3 4 0 0,1 2 0 0,-1 1 0 16,-2-4 0-16,2 0 0 0,2-1 0 0,-2 0 0 16,1 1 0-16,1-3 0 0,4 3 0 0,-3 4 0 15,-1 0 352-15,1 1-32 0,3 6 0 0,-3 0 0 16,-4-4 80-16,4 2 16 0,3 6 0 0,0-6 0 16,-3-2-416-16,6 2 0 0,9 3 0 0,6 1 0 0,1 1 0 15,-3 1 0-15,-1-2 0 0,-3-1 0 0,-2-3 0 0,-4 0 0 16,2 1 0-16,-2-1 0 0,1-2 0 0,3 3 0 15,1-1 0-15,2 1 0 0,0-4 0 0,2 0 0 16,5-3 0-16,0-1 0 0,-2-1 496 0,2-2 16 16,5 0 0-16,1-2 0 0,1 0 0 0,0 2 0 15,-5 1 0-15,-2-3 0 0,-3 2-336 0,-4-2-176 16,0 0 192-16,-4-1-192 0,-3-1 160 0,-3 2-160 16,-1 0 128-16,-6 0-128 0,-2 2 0 0,-3-3 0 15,-3 1 0-15,-4 0 0 0,-4-2 0 0,-2 2 0 16,0 0 0-16,0 2 0 0,-4-2 0 0,-1 3 0 15,-2-3 0-15,1-4 0 0,-1 0 272 0,0 0 80 16,-1-2 16-16,-1 2 0 0,0-3-32 16,-2 0 0-16,-2 1 0 15,0 1 0-15,-1-1-176 0,-2 2-32 0,-1 0-128 0,1 0 192 16,-3 2-192-16,-2 0 0 0,0 2 0 0,-1-1 0 0,-2 1 0 0,1 0 0 0,-2-1 0 16,-1 1 144-16,2 1-144 0,-1-1 0 0,-1 0 0 0,0 3 0 15,1-1 0-15,1 0 0 0,0 2 0 0,-1-2 0 16,2 3 0-16,-2 1 0 0,0 0 0 0,1 0 0 15,-1 3 0-15,0-3 0 0,2 0 0 0,-1-1 0 16,1-1 0-16,2-6 0 0,-1 3 0 0,2-2 0 16,0 0 0-16,2-6 0 0,-1 4 0 15,2-1 0-15,-1-3 0 0,2 4 0 0,2-1 0 0,-1-2 0 16,2 2 0-16,0 0 0 0,2 3 0 0,0-2 0 0,2-1 0 16,-1 3 0-16,0-2 0 0,-1-1 0 15,0 1 0-15,0-4 0 0,0 0 0 0,0-1 0 0,0-1 0 16,-2 2 0-16,2-3 0 0,0 0 0 0,0 2 0 15,-1-2 0-15,-1 0 0 0,1 0 0 16,1 2 0-16,0 0 0 0,-2-1 0 0,0 4 128 0,0-1-128 16,1 0 192-16,1 2-192 0,-1 3 192 0,1 0-192 15,-1-2 0-15,1 3 0 0,0-1 128 0,0 3-128 0,0-5 0 16,0 3 0-16,-1-1 0 0,-2-3 0 0,-1 0 0 16,0 0 0-16,-2-2 0 0,1 2 0 0,-3-4 0 15,1 3 0-15,-2 0 0 0,0 2 0 0,1-4 0 16,-2 3 0-16,0 1 0 0,-2-1 0 0,1 1 240 15,0 2-64-15,0-2-16 0,1 2-160 0,-2 1 0 16,2 1 0-16,2 0 0 0,-2 1 0 0,1 3 0 16,1-2 0-16,0 0 0 0,0 0 0 0,-1-1 0 0,-1-2 0 0,0 2 0 15,0-2 0-15,0-4 0 0,0 0 0 0,-1 2 0 16,0-3 0-16,0 1 0 0,-2-2 0 0,2-1 0 16,0 0 0-16,-1 1 0 0,1-1 128 0,0 2-128 15,0 1 0-15,0-2 160 0,-1 2-160 0,2 1 160 16,0-1-160-16,0 0 0 0,0 0 0 15,2 0 0-15,-1-1 0 0,0 0 0 0,1-1 0 0,0-2 0 16,-1-2 0-16,1 2 0 0,0-2 0 0,0 2 0 16,-1-4 0-16,1 2 0 0,-1-2 128 0,0 2-128 15,0-2 208-15,1 2 16 0,-2-3 0 0,1 2 0 16,-1 1-224-16,0 0 176 0,0 0-176 0,0 0 160 16,0 0-160-16,0 0 0 0,0 0 0 0,0 0 0 15,0 0 0-15,0 0 0 0,0 0 0 0,0 0 0 0,0 0 0 16,0 0 0-16,0 0 0 0,0 0 0 0,0 0 128 15,0 0-128-15,0 0 128 0,0 0-128 0,0 0 0 0,0 0 0 16,0 0 0-16,0 0 0 0,0 0 128 0,0 0-128 16,0 0 0-16,0 0 128 0,-3-21-128 0,5 20 0 15,-2-2 0-15,1 3 0 0,-1-3 128 0,1 0-128 16,-1 1 192-16,0-2-64 0,-1 3-128 0,0-4 128 16,-1 1-128-16,1-2 128 0,0 0-128 15,-2 0 0-15,1-2 0 0,-1 2 0 0,0-3 0 16,0 3 0-16,0 0 0 0,-1 0 0 0,0 2 0 0,-1 0 0 15,1 4 0-15,0-2 0 0,-1 4 0 0,-3 0 0 16,1 3 0-16,-3 1 0 0,0 4 0 0,-2 2 0 16,-2 2 0-16,-1 2 0 0,2 2 0 0,-2-2 0 15,1 5-144-15,0-3 144 0,3 0 0 0,3-3-160 0,-1 1 160 16,4-3-128-16,1-4 128 0,2 1 0 0,1 0 0 0,1-1 0 16,2-3 0-16,2 0 0 0,1 0 0 0,1 2 0 15,1 0-208-15,2-1 32 0,2-1 16 0,0 1 0 16,3-1 32-16,1 3 0 0,2-3 0 0,0 0 0 15,2 1-48-15,-2 0 0 0,1-1 0 0,-2-2 0 16,-2 1 176-16,-1-1-192 0,-3-2 192 0,-2-1-192 16,1-1 192-16,-2-1 0 0,-2 1 0 0,-1-5 0 15,0 1 0-15,-3-4 0 0,-1 0 160 0,-1-4-160 16,-2 2 400-16,1-2-16 0,-3-3 0 0,-1-1 0 16,0-2-96-16,-3 0-32 0,-1 2 0 0,0-3 0 0,-1 1-256 15,-1 2 0-15,-2 0 128 0,0 1-128 0,1 2 0 16,-1 2 0-16,1 3-176 0,-1 1 176 0,2 1-208 0,-1 3 64 15,2 0 16-15,1 2 0 0,0 1 128 16,2 4 0-16,-2-3 0 0,1 4 0 0,2-2 0 16,-1 4-160-16,3-1 160 0,-1-2 0 0,2 2-320 15,2-3 64-15,0 2 0 0,2-1 0 0,0 2 256 0,1-3-192 16,1 0 192-16,1 1-160 0,-1 0 160 0,2-2 0 16,0 1-144-16,2 1 144 0,0-4 0 0,0 0 0 15,3 0 0-15,-2 0 0 0,2 0 0 0,0-4 0 16,-1-1 0-16,0-1 0 0,-1 1 0 0,2-1 0 15,-1-1 0-15,0-1 0 0,-1 0 0 0,1 0 240 16,-1-1-48-16,-1 2 0 0,-1-2-48 0,0 3-16 16,-1 0 0-16,-2 2 0 0,1 0-128 0,-2 0 0 15,0 2 0-15,-1 2 0 0,-1 0 0 0,-1 0 0 0,-1 2 0 16,-2 2 0-16,0-3-192 0,-1 2 16 0,0 1 16 0,0 0 0 16,-1-2 160-16,0 3 0 0,1-4 0 0,-2 1-128 15,3 1 128-15,-2 1 0 0,1-1 128 0,-2 0-128 16,2 3 128-16,0-2-128 0,1 2 128 15,-1 0-128-15,2 0 0 0,-1 0 0 0,3 1 0 0,-2-1 0 16,2 4 0-16,-1 0 0 0,2 2 0 0,0-2 0 16,1 2 0-16,0 1 0 0,1-4 0 0,1 4 0 15,1-3 0-15,2-2 0 0,0 0 0 0,1-2 0 16,0 0 0-16,3 0 0 0,2-3-144 0,0-3 144 16,0-3-384-16,4 0 0 0</inkml:trace>
  <inkml:trace contextRef="#ctx0" brushRef="#br1" timeOffset="37130.48">16139 11462 21183 0,'-9'-4'1888'16,"1"2"-1504"-16,3 2-384 0,3-3 0 0,1 2-1456 0,-3-2-352 0,-4 1-80 0,-5-3-16 0,-5-1-208 0,0 0-64 0,-1 3 0 0,3 1 0 0,1 4 1744 0,3-2 432 0,1 4 0 0,1 1 0 0,4-1 1936 0,-2-1 480 0,4 3 80 0,-1-3 32 0,2 1 128 0,1-2 32 0,-1-1 0 0,3 2 0 0,0-3-1056 0,0-3-208 15,0 2-32-15,0-1-16 0,1-1-192 0,-2 2-32 16,1 1-16-16,0 0 0 0,0 0-736 0,0 0-144 16,0 0-16-16,-4-22-16 0,3 19-224 0,1 0 0 15,0 0 0-15,1 1 0 0,2-2 0 0,-1 1 0 16,3-2 0-16,0 3 0 0,3-2 0 0,-1-1-128 0,2 2 128 15,-1 0 0-15,2 2 0 0,0-3 0 0,1 4 0 0,-1-1 0 16,0 2 0-16,-1 0 128 0,-1 2-128 0,0 1 0 16,-2-2 496-16,-1-1 0 0,-1 2 0 0,-2-1 0 15,-1-1 16-15,-1 2 0 0,0-3 0 16,-2 2 0-16,-1-2 48 0,-1 0 16 16,-3-2 0-16,-1 2 0 0,0-4-304 15,-2 2-48-15,0-2-16 0,1-1 0 0,0 0-208 0,-1 0 0 0,3 2 0 0,-1-1 0 16,2-2 0-16,1 3 144 0,1-1-144 0,1 1 128 15,0 0-128-15,2 3 0 0,-2 0 0 16,2 0 0-16,-1 1 0 0,-2 4 0 0,2-1 0 0,-3 2 0 16,1 1 0-16,0-4 0 0,-1 2 0 0,2 3 0 15,0-6 0-15,1 2 0 0,0-2 0 0,1 2-176 16,1-2 176-16,0-2 0 0,0 4 128 0,1-4-128 16,1 0 0-16,-1 0 0 0,0 0 0 0,0 0-128 0,1 0 128 15,-1-2 0-15,0 0 0 0,-1 2 0 0,0 0 0 16,0 0 0-16,0 0 0 0,0 0 0 0,0 0 0 0,0 0 0 15,0 0 0-15,0 0 0 0,-20 2 0 0,15-2 0 16,0 0 0-16,-1 2 0 0,1-2 0 0,-1 1 0 16,1 1 0-16,0-1 0 0,1 1 0 0,2-2 0 15,-1 0 0-15,2 0 128 0,1 0 32 0,1 0 16 16,2 0 0-16,1 0 0 0,1 0-176 0,0-2 0 16,2 2 0-16,0 0-12608 15,3-1-2464-15</inkml:trace>
  <inkml:trace contextRef="#ctx0" brushRef="#br1" timeOffset="41418.92">16080 11411 37775 0,'-1'-4'3360'0,"-2"2"-2688"0,2-2-544 0,1 4-128 0,0-2 496 0,0-1 64 0,-1 0 16 0,-2-5 0 0,-1 0-1216 0,-4-2-224 0,-1 0-48 0,-3 4-16 0,1 3-1328 0,-3-1-272 0,0 6-48 0,-3 0-16 0,-1 2 1344 0,-1 1 272 0,0 2 48 0,0-1 16 0,2 3 2272 0,2-3 464 0,1 2 96 0,3-2 0 0,1-3 256 0,3 2 32 0,1-1 16 0,2-3 0 16,3 1-1328-16,1-2-256 0,1 0-48 0,3-2-16 0,2 1-368 0,1 1-80 15,3-2 0-15,1 0-128 0,3 2 160 0,1 0-160 16,0 0 128-16,1 0-128 0,0 0 0 0,-3 2 0 15,1 0 0-15,-2-1 0 0,-2 2 0 0,-2-1-144 0,-2-2 144 16,-3 2-160-16,0-2 160 0,-2 0 0 0,2 0 0 16,-2-2 0-16,1-1 144 0,1 0 16 0,2-3 0 15,-2 0 0-15,4 0 224 0,-1-2 64 0,1 0 0 0,-1 1 0 16,2 1-160-16,-3 2-32 0,1-1 0 0,-2 2 0 16,1 2-256-16,-3-2 0 0,1 3 0 0,-2-2 0 15,-1 4 0-15,0-2 0 0,-1 3 0 0,-2-2 0 16,1 2 0-16,-2 0 0 0,4-3-176 0,0 0 176 15,0 0-144-15,0 0 144 0,-16 15 0 0,15-11-144 16,1-4 144-16,0 0 0 0,1 0 0 0,1-3 0 16,3 2 288-16,0 1-16 0,0-3 0 0,1 1 0 0,1 1-64 15,0 1-16-15,0 0 0 0,2-3 0 0,-2 3-192 0,1-4 0 16,-1 4 0-16,-1 0 0 0,1 0 0 0,-1 0 0 16,-1 0 0-16,0 0 0 0,-2 0 0 0,0 0 0 15,-1 2 0-15,1-2 0 0,-2 0 0 0,0 0 0 16,1 0 0-16,-2 2 0 0,0-2 0 0,-2 3 176 15,1-3-176-15,-1 3 160 0,2-3 0 0,0 0 0 16,-18 16 0-16,8-9 0 0,-1-1-160 0,-1 0 0 16,0-4 0-16,2 2 0 0,-1-3 0 0,1 2 0 15,-1-1 0-15,-1-2 0 0,4 0 0 0,-2-2 192 16,2 1-192-16,1-2 192 0,1 3-32 0,1-4 0 16,0 2 0-16,1-1 0 0,3 2-32 0,0-1 0 15,1-2 0-15,0 4 0 0,1-2 0 0,1 2 0 0,2-3 0 16,0 2 0-16,1 1-128 0,0 0 0 0,2 0 0 15,1 0 0-15,-1 0 0 0,0 0 0 0,1-3 0 16,-2 3 0-16,-1-1-160 0,0 0 160 0,-1 0 0 0,-1-2-144 16,0 2 144-16,-1-1 0 0,0 2 0 0,-1-4 0 15,0 1 0-15,-1 1 0 0,0-2 0 0,-1 2 0 16,1 0 0-16,-1-1 0 0,-2 3 0 0,1-2 0 16,-1 2 0-16,-1 2 0 0,-1 1 0 0,1 4 128 15,-3-1-128-15,0 4 0 0,-2 0 0 0,1-1 0 16,0 0 0-16,-2 4-128 15,2-4 128-15,-1 1-128 0,3 0 128 16,0-1 0-16,2-3 0 0,0-2 0 0,3-1 0 0,1 2 0 0,1-5 0 16,2 0 0-16,2 0 0 0,0-2 128 0,3-4-128 15,2 0 176-15,2-2 64 0,2-3 16 0,3 0 0 0,-1 0 0 0,2 0-256 16,-1-2 0-16,-2 2 128 0,0 0-128 0,0-4 0 16,-2 5 0-16,0-2 0 0,-2 2 0 0,-3 0 0 0,-1 1 0 15,-1 1 0-15,-3 0 0 0,1 2 0 0,-3 0 0 16,-1 0 0-16,0 2 0 0,-1 0 0 0,-1 4 0 15,0-2 128-15,-1 2-128 0,-1 0 0 0,-2 2 176 16,1 0-176-16,-1 1 160 0,0 2-160 0,-3-1 0 16,3 2 0-16,-3 0 0 0,2 2 0 0,-2 0 0 15,2-1 0-15,-1-1 0 0,2 0 0 0,2 0 0 16,-1-2 0-16,0 2 0 0,2 0 0 0,-1-2 0 16,1 2 0-16,0 0 0 0,1 1 0 0,0-1 0 15,2-3 0-15,-1 4 0 0,1-4 0 0,0 2 0 16,0-4 0-16,1 4 0 0,0-3-368 0,0 0 0 0,2 1 0 15,2 0-21280-15</inkml:trace>
  <inkml:trace contextRef="#ctx0" brushRef="#br1" timeOffset="43941.56">8756 10095 18431 0,'0'0'1632'0,"-1"-2"-1312"0,0 2-320 0,1-3 0 0,0 2 2656 0,-2 1 464 0,2 0 80 0,-1 0 32 15,-1 0-1344-15,-2 0-272 0,0 0-48 0,0 0-16 0,0 0-752 0,-3 0-160 0,2 1-16 0,-1 2-16 0,-1-3-368 0,-1 2-80 0,1 0-16 0,-2 0 0 0,-1 2-144 0,1 0 0 0,-1 0 0 0,-3 3 0 16,0 3 0-16,-1-1 0 0,-1 0 0 0,0 2 128 16,-1 2 256-16,0-1 32 0,0 3 16 0,-1 1 0 15,0 2-80-15,-1 0-16 0,1 3 0 0,0-1 0 16,1 1-80-16,-1 1 0 0,0 0-16 0,0 4 0 15,-2-1-48-15,2 3 0 0,0 1 0 0,-2 0 0 16,3 2-192-16,0 4 0 0,1 0 0 0,2-1 0 16,1 4 0-16,1 0 0 0,3 4 0 0,0-2 0 15,2-1 0-15,2 2 0 0,2-4 144 0,1 5-144 16,1 2 0-16,2 6 0 0,2 4 128 0,2 1-128 16,0 4 0-16,2-2 0 0,0 0 0 0,3-4 0 15,0-5 0-15,1-7-176 0,-1-4 48 0,4 3 0 16,3 3-480-1,4-2-96-15,4-3 0 0,3-6-11472 16,3-1-2288-16</inkml:trace>
  <inkml:trace contextRef="#ctx0" brushRef="#br1" timeOffset="46674.34">8509 10884 35935 0,'2'-3'3200'0,"1"1"-2560"0,-2 0-512 0,1 2-128 0,2 0 528 0,1-3 96 0,2 2 16 0,6-4 0 16,2 4-512-16,-2-4-128 0,2 4 0 0,-4 1 0 0,0 1 0 0,-3 2 192 0,-2-1-64 0,0 4 0 0,-1-2-128 0,0 2 0 0,0 0 0 0,1-2 0 0,3 2 0 0,2-3 0 0,3 3 0 0,3-5 0 0,0 2 0 0,4-3 128 15,5 0 0-15,4 0 0 0,4-4 128 0,4 1 16 16,2 1 16-16,1 1 0 0,0 1-288 15,-4 0 0-15,-4 0 0 0,0 1-11840 16,-4 1-2368-16</inkml:trace>
  <inkml:trace contextRef="#ctx0" brushRef="#br1" timeOffset="47390.58">9387 10460 19343 0,'2'-1'1728'0,"-1"1"-1392"0,1-3-336 0,-1 3 0 15,0-2 3728-15,2 2 688 0,0-1 128 0,1-2 16 16,2 3-3648-16,3-3-720 0,1-4-192 0,1 5 0 16,-1-2-384-16,-2 4-128 0,0 0 0 0,-2 4-16 15,-2 0 16-15,-2 2 16 0,-2 5 0 0,-1-1 0 0,-3 3 752 0,-2 2 128 16,0 1 48-16,-2 0 0 0,-1 7 336 0,-1-2 64 15,-1 2 0-15,1-2 16 0,0 2-80 0,1-6-32 16,3 0 0-16,0-3 0 0,2 1-304 16,3-6-64-16,1 1-16 0,1-1 0 0,4-3-192 0,-1-1-32 15,-1 0-128-15,2-1 192 0,0-2-192 0,0-2 0 16,1 4 0-16,2-4 0 0,-2 2 0 0,0-2 0 16,-1 2 0-16,0 3 0 0,0-4 0 0,-1 5 0 15,1 0 0-15,-3 3 0 0,2-2 0 16,-2 2 0-16,2 1 0 15,0-1 0-15,2-2 0 0,0 2 0 0,2 0 0 0,1-1 0 16,1 1 0-16,3-3 0 0,2 2-128 16,1-3 128-16,0 2 0 0,2-1 0 15,1 0 0-15,1-1 0 0,-2 2 0 0,-1-1 0 0,1 1 0 0,-5 1 0 16,-2-3 0-16,-1 1 128 0,0 3-128 0,-1 0 0 0,-3 1 0 0,0 0 0 0,0-1 0 16,-2 4 0-16,1 0 0 0,-1 2 0 0,0-1 0 15,-2 1 0-15,0-3 0 0,0 4 0 0,-1-2 0 0,-1 1 0 16,0-2 0-16,-1 2 0 0,-1-1 0 0,0 3 0 15,-2-3 0-15,-1 0 0 0,0 0 0 0,-1 1 0 16,-1-2 0-16,-3 2 0 0,0 1 128 0,-2-3-128 16,-2 3 0-16,-2-4 0 0,0 2 128 0,-3-4-128 15,0 1 0-15,-2-1 0 0,-2 0 0 0,1-4 0 0,1 0-320 16,-3-2 64-16,1-2 0 0,-2-2 0 16,2-2-272-16,-1-1-48 0,-2-1-16 0,0-3 0 15,-3 1-544-15,-1-7-96 16,0 1-32-16,1-3-14400 0</inkml:trace>
  <inkml:trace contextRef="#ctx0" brushRef="#br1" timeOffset="47723.28">9432 10505 48831 0,'-1'-4'2176'0,"-1"-2"432"0,-1 0-2096 0,2 2-512 0,1 1 0 0,1 2 0 0,2-1-720 0,-1-4-256 0,2-4-48 0,2-3-16 0,5-2 624 0,3-1 128 0,3 3 32 0,2 3 0 0,0 1-112 0,2 3-16 0,2 2 0 16,1 2 0-16,1 1 176 0,2 2 16 0,1 1 16 0,-4 2 0 0,-1-1 48 0,-2 0 0 0,1 3 0 0,-2 1 0 16,-2-1-672-16,-2 1-128 15,-1 2-32-15,1 1-16608 0</inkml:trace>
  <inkml:trace contextRef="#ctx0" brushRef="#br1" timeOffset="48142.88">10121 11440 35935 0,'1'-3'3200'0,"-1"2"-2560"0,0 1-512 15,2-3-128-15,-1 3 1104 0,1 0 208 0,2-2 32 0,2 1 16 16,3-2-1216-16,6 1-144 0,5-2-224 0,1 4 48 31,1 0-400-31,1 4-64 0,1 4-32 0,-2 1 0 0,0 5 144 16,-2 4 16-16,-1 2 16 0,-2 5 0 0,-2 1 496 0,-4 5 240 0,-1 0-32 0,-4 4 0 15,-1 2 240-15,-4 4 64 0,-5-1 0 16,-4 3 0-16,-5 2 0 0,-4-2 0 16,-4 3 0-16,-2-3 0 15,-1 1-336-15,-4-3-176 0,-3-5 192 0,-4-2-192 0,-1-2-144 0,-2-6-144 0,-3 1-32 16,-3-1-17504-16</inkml:trace>
  <inkml:trace contextRef="#ctx0" brushRef="#br1" timeOffset="50550.04">10662 11064 35935 0,'0'0'3200'0,"0"0"-2560"0,0-3-512 0,0 2-128 0,2 1 1088 0,0 0 192 0,2-3 32 0,4 0 16 0,3-2-1200 0,1-3-128 0,3 2-224 0,-1 0 48 0,-1 0-224 0,0 2-48 0,1-2-16 0,1 2 0 16,1-2-848-16,-1 4-160 0,0-2-48 0,0-1 0 15,0 4 288-15,1-2 48 0,-1 2 16 0,1 1 0 16,-2-2 496-16,0 2 96 0,1 0 32 0,1-3 0 15,0 2 96-15,0 1 0 0,-1 0 16 0,1-3-7248 16,-1 1-1472-16</inkml:trace>
  <inkml:trace contextRef="#ctx0" brushRef="#br1" timeOffset="51150.05">11211 10788 33167 0,'-3'-9'1472'0,"1"3"304"0,-1-1-1424 0,2 0-352 0,2 3 0 0,0 0 0 16,2 0 576-16,1-5 32 0,3-4 16 0,3-8 0 15,3 1-624-15,4-2 0 0,1 1-192 0,1 1 64 16,0 1 128-16,2 1 0 0,-1 2 0 0,0 0 0 15,0-3 0-15,-2 6 0 0,0 0 0 0,-3 3 0 16,-2 2 512-16,-1 0 96 0,1 3 16 0,-2 2 0 0,-1 0 16 16,0 2 0-16,0 2 0 0,0 2 0 0,-1 3-272 15,1 0-48-15,0 1-16 0,-1 4 0 0,0-1-128 16,-2 4-32-16,0 5 0 0,-2 2 0 0,2 1-144 16,-4 1 128-16,0 6-128 0,-2 2 128 0,-1 0-128 15,-1 3 0-15,-3 2 0 0,-1 1 0 0,-1-5 0 0,-3-1 0 16,-2 4-144-16,-1-3 144 0,-3 0-192 0,-1-3 32 15,1-5 0-15,-1 1 0 0,-1 1 160 0,-2-1 0 16,-2 1 0-16,0-2-128 0,0 2 128 0,-1-6 0 16,-1 2 0-16,1-4 0 0,1-2 0 0,0-3 176 15,-1 2-48-15,1-5 0 0,0-4 64 0,1 1 0 16,3-4 0-16,1 0 0 0,1-2-192 0,2-2 0 16,1 1 0-16,2-3 0 15,0 3-144 1,3-3-64-16,2 3-16 0,0 0 0 15,3 0-96-15,0 3 0 16,2 0-16-16,0-2 0 16,3 4 336-1,0-1 0-15,2-2 0 0,3 2 0 0,4 2 128 16,4-5 160-16,5 4 32 0,4-5 0 0,1 4-16 0,4-4 0 0,6-3 0 0,2 2 0 16,-4 1 16-16,6 0 16 0,-2 0 0 0,2 0 0 0,1 0-336 0,-3 0 0 0,-1 4 0 0,-1-2 128 0,-1 2-128 15,-3-1 0-15,-2 0 0 0,-5 3 0 0,-1-2-304 0,-3 2 32 0,-4-2 0 0,-2 1 0 0,-1 0-112 0,-4 0-32 16,0-1 0-16,-3-1-11776 0,0 0-2352 0</inkml:trace>
  <inkml:trace contextRef="#ctx0" brushRef="#br1" timeOffset="51657.63">11692 10140 30399 0,'-12'-9'2704'0,"4"-1"-2160"0,0 4-544 0,3 0 0 16,3 2 832-16,1 2 64 0,-1-2 16 0,0-5 0 0,-2 0-1152 0,1-5-224 0,-2-1-48 16,1 2-16-16,1 1 240 0,1 5 48 0,1 1 16 0,1 2 0 0,0 2 640 0,0-1 128 0,2 6 32 0,-1-1 0 0,1-1 720 0,0 2 160 0,2 3 16 0,2 1 16 0,1 5-560 0,2-3-112 0,2 5-32 0,3 1 0 15,1 1-400-15,1 0-64 0,2 3-32 0,6 3 0 0,3 3 32 0,6 3 16 0,3 5 0 0,4 4 0 16,1 1-80-16,1 0-32 0,2 6 0 0,-3 1 0 0,-1-1-224 15,-2 6 0-15,-3 1 0 0,-6 1 0 16,-2 1 0-16,-4 0 0 0,-1-2 0 0,-6-4 0 16,0-5 0-16,-2 2 0 0,-3 3 0 0,0 0 0 15,-1 0 128-15,-1-1-128 0,-1 5 176 0,-2 1-176 0,-2 2 384 16,-1-6-48-16,-5 2 0 0,-1-5 0 0,-4-1-128 0,-1-2-16 16,-2-1-16-16,-7 2 0 0,-4-1-176 0,-5 1-176 15,-5-7 48-15,-6-3 0 16,-5 2-320-16,-9-9-64 15,-5-1-16-15,-8-6-19408 0</inkml:trace>
  <inkml:trace contextRef="#ctx0" brushRef="#br1" timeOffset="55402.16">9674 12179 18431 0,'0'-2'1632'0,"0"-2"-1312"0,0 1-320 0,0 1 0 0,0 1 2384 0,0 1 416 0,0-4 80 0,1 2 0 15,0-2-2048-15,0-2-432 0,2-4-80 0,-1 4 0 0,1-1-896 0,-1 1-192 0,1 1-16 0,-2 4-16 0,1-3 304 0,1 2 64 0,1 2 16 0,-1 0 0 16,1 0 912-16,0 0 176 0,-1 4 32 0,1-1 16 0,-1 2 416 0,-1 1 80 0,0 1 0 0,1-1 16 0,-3 1-304 0,0 2-64 0,0 1-16 0,-1 0 0 0,-1-2-160 0,0 3-48 0,0 4 0 0,-3 4 0 0,2 1-176 0,-2 1-32 0,0 5-16 0,-1-4 0 0,1 0-240 16,0 3-48-16,-1 4-128 0,0 5 192 0,-2 2-192 0,1 1 0 0,1 1 0 0,-3-1 0 0,2 2 240 0,-2-4-48 15,-1 0-16-15,-1-2 0 0,0 2 80 0,-3-5 0 16,1-2 16-16,-1-1 0 0,0-1 0 0,1-1 0 15,0 1 0-15,-4-1 0 0,-3 7-80 0,-1-1 0 16,-1 4-16-16,-3 0 0 0,-1 4-176 0,-2 2 0 16,-3-1 0-16,-1 1 128 0,-1-3-128 0,-1 1 0 0,1-2 0 15,1-2 0-15,4-7 0 0,0 2 0 16,0 1 0-16,2-3 0 0,5-8 0 0,0 1 160 0,-3 4-160 16,1-3 160-16,-1-2-32 0,1 2-128 0,-1-1 192 15,2-4-64-15,1-1-128 0,-1 2 0 0,-2 1 144 16,-1 0-144-16,-1 3 0 0,-1-3 0 0,0 3 0 15,-2 0 0-15,2 0 0 0,-1 1 0 0,1-1 0 16,1-3-128-16,5-1 128 0,-4-2 0 0,-1 6 0 0,-1-3 0 16,2 1 0-16,5-4 0 0,2-1 160 0,-1-2-160 15,-3 2 0-15,0 1 0 0,1-2 0 16,2-2 0-16,3-2 0 0,1-4 0 0,3 0 0 16,-1-3 0-16,2 1 0 0,-1-4 0 0,1 0 0 0,0-4 0 15,2 1 0-15,2 0 128 0,-1-1-128 0,1-1 0 0,2 1 224 16,-1-2-48-16,2 0-16 0,-1 0 0 0,1 0-160 15,1-1 0-15,-1 1 144 0,0 1-144 0,2-1 0 0,-2 0 0 16,1 0 0-16,-2 0-192 0,2-1 192 0,-2 1 0 16,0 2-144-16,0-2 144 0,0 0 0 0,-1-3 0 15,2 2 0-15,-2-2 0 0,1-1 0 0,0 1 0 16,1-4 0-16,-1-2 0 0,2 2 128 0,-2-6 64 16,0-1 0-16,-1-2 0 0,1-3-192 15,-2 3 160-15,4-3-160 0,-1 3 160 0,0 2-160 0,1-1 0 16,0 5 0-16,1 3 0 0,-2-2 0 0,3 6 0 15,-2 2 0-15,2 1 0 0,-3 2 0 0,1 1 0 16,0 1 0-16,1 1 0 0,-1 1 0 0,-1 0 0 16,3 1 0-16,-1 1 0 0,1 1 0 0,1-2 0 15,0 4 0-15,0-1 0 0,2 0-128 0,-1 4 128 16,3 2 0-16,0 2 0 0,1 5 0 0,0 1 0 0,1 4 0 16,1 2 0-16,1 3 0 0,-1 1 0 0,2 7 0 15,-2 0 0-15,0-1 0 0,0 5 0 0,-2-1 0 0,0 3 0 16,-2-3 0-16,2-3 0 0,0-1 0 0,0-3 0 15,1-2 0-15,2-6 0 0,0 0 0 0,2-5 0 16,4-2 0-16,1-3 0 0,1-1 192 0,5-3-64 16,4 0 192-16,3-2 16 0,3-4 16 0,3 0 0 15,4-3-96-15,1-3-32 0,1 1 0 0,-1 1 0 16,2-4-224-16,-4 3-160 0,-3 0 32 0,0-2 0 16,5-2-592-1,-1 0-112-15,1-3-32 0,3 2 0 16</inkml:trace>
  <inkml:trace contextRef="#ctx0" brushRef="#br2" timeOffset="60574.43">1614 11696 3679 0,'-2'0'320'0,"0"0"-320"0,1 0 0 0,0 1 0 0,-1 1-304 0,1-2-128 0,-1 4-16 0,-3 1-16 16,-2-1 464-16,1 2 240 0,1-2-32 0,0-2 0 0,2-1 1728 0,1-1 352 0,0-1 64 0,1-1 16 0,-1-2 1504 0,2 0 304 0,-1-2 64 0,0 1 16 0,1 1-912 0,-1-3-176 16,0 2-32-16,-2-1-16 0,2 0-1968 0,-2 2-400 0,1-2-80 0,-2-1-16 0,-1 0-528 0,-2-2-128 0,-2-1 0 0,-1-4 0 0,-2 0 0 0,-2 2 0 0,2-1 128 15,-3 1-128-15,-3-2 128 0,-3 0-128 0,-3 0 0 16,-1-1 128-16,3 3 80 0,-1 1 16 0,-2-1 0 0,0 5 0 16,2 1 80-16,-1 0 16 0,3 3 0 0,-1 3 0 15,1 5 16-15,1 1 16 0,0 4 0 0,2 0 0 16,2 2-208-16,-3 5-144 0,-2 7 192 0,-1 5-192 15,-1 3 0-15,1 2 0 0,-2 5 0 0,-1 2 0 16,0 3 0-16,0 1 0 0,3-2 0 0,2-2 0 16,2 1 0-16,3-4 0 0,3 0 128 0,2 2-128 0,2 1 384 15,3-2 0-15,4 2 16 0,2 3 0 0,7 0-128 0,-1-3-16 16,4 0-16-16,2-3 0 0,-1-6-240 0,3-1 144 16,3 4-144-16,2 1 128 0,4 1-128 0,0-2 0 15,2-1 0-15,-1-6 0 0,2-2 0 0,2-3-144 16,0-1 144-16,1-4 0 0,2 1-192 0,0-5 64 15,2-2 128-15,-1-3-208 0,-1-2-48 0,0-3 0 16,1 1 0-16,-1-2 0 16,0 0-528-16,-1-2-112 0</inkml:trace>
  <inkml:trace contextRef="#ctx0" brushRef="#br2" timeOffset="63074.38">2717 12705 38703 0,'-9'-7'3440'0,"3"1"-2752"0,3 5-560 0,3-1-128 0,0-2 176 0,-2-1 0 0,-2-3 0 0,-3-1 0 0,-3-4-176 0,1 1 0 0,2 3 0 0,-1 5 0 0,3 7 0 0,1 1 0 0,-1 4 0 15,0 2 0-15,0 6-144 0,-2 4 144 0,1 7 0 0,-1 2 0 0,1 3 0 0,0 2 144 0,-4 5 16 0,2-2 0 0,1-2 272 0,1 7 48 16,-2 8 16-16,2 6 0 0,0 5-80 0,1 3-16 16,0 4 0-16,1 0 0 0,1 0-272 0,-1 0-128 15,0 6 128-15,-1 6-128 0,1 6 0 0,-2 2 0 16,-1-2 0-16,-2 2 0 0,-1 3 0 0,-2 1 0 0,0 1 0 16,-3-3 0-16,-1-7 448 0,-2 2 0 0,1 7 0 15,0-9 0-15,1-4 128 0,0 2 48 16,-1-3 0-16,5 1 0 15,1-8-624-15,1-2 0 0,1-2 0 0,1-8 0 16,0-7 0-16,3-2 0 0,-1-3 0 0,0 1 0 0,1-4 0 0,-1 3 0 0,0-2 0 16,0-2 0-16,-1-3 0 0,1-1 0 0,1-4 0 0,0 0 0 15,0-3 0-15,2-3 0 0,-2 2 0 0,1-2 0 16,-1 2 0-16,1-5 0 0,1-2 0 0,-1 2 0 16,1-1 0-16,1-5 0 0,-1 1 0 0,2-4 0 15,-1-2 0-15,1-1 0 0,-1 0 0 0,0-4 0 16,1 0 0-16,-2-1 0 0,2 0 0 0,-2-2 128 15,2-1-128-15,-1 0 192 0,0-2-64 0,2 1 0 16,0 0 192-16,0 1 32 0,0 0 16 0,2 0 0 16,0 3-224-16,1 1-144 0,-1-1 192 0,3 1-192 0,1-1 0 15,0 0 0-15,-1-3 0 0,3 2 0 0,0-2 0 0,4 0 0 16,1 0-208-16,2 0 80 0,4 1 128 0,-1-1-160 16,2-2 160-16,1-4-160 0,5 2 160 0,4-2 0 15,0 4 0-15,6-4-128 0,3-4 128 0,4 2 0 16,3-2 0-16,3 1 0 0,2 0 0 0,6 0 0 15,6-1 0-15,4 4 0 0,1-2 0 0,2 2 0 16,4 2 0-16,4-4 0 0,3-1 0 0,1 2-128 16,4-1 128-16,2 1 0 0,3 4-256 0,-1-5 16 15,-2 1 16-15,1 1 0 0,4 0 224 0,-3 1-144 16,0 2 144-16,3 0-128 0,1-1 128 0,0 2 0 16,0 2 0-16,-1-3 0 0,-2-3 0 0,2-3 0 15,2 0 0-15,-3 0 0 0,-3 1 0 0,1 0 0 0,3-3 0 16,-3 2 0-16,-3-1 0 0,-2 4 0 0,-1 3 0 15,-2-3 0-15,-3 1 0 0,-4 1 0 0,1 4 0 0,-2 2 0 16,-4 3 0-16,-3 3 0 0,-3-5 0 16,-1 1 0-16,-2-1 0 0,-2 0 0 0,0 1 0 0,-5-3 0 15,-5 2 0-15,0-1 144 0,-1 2-144 0,-5-4 160 16,-2-2-160-16,-1 0 0 0,-1 1 0 0,-1-4 128 16,0 3-128-16,-5 1 0 0,0-2 0 0,-8 1 0 15,-5-1 0-15,1-1 0 0,0 2 0 0,0-2 0 16,0-2 0-16,-1 1 0 0,-2-1 0 0,-2 3 0 15,0-3 0-15,0 1 0 0,-1 2 144 0,0-3-144 0,-1 2 176 16,-1-2-48-16,0 0 0 0,-1 0 0 16,-1 0 32-16,0 0 0 0,-1-2 0 0,0-1 0 0,0 2-160 0,0-3 0 15,1 2 0-15,0-2 0 0,0-1 0 0,0 1 0 16,2-2-144-16,-2 2 144 0,0-2-320 16,-1 3 64-16,2-4 0 0,-2 5 0 0,1-2 256 15,-1 2 0-15,0-1-128 0,1 2 128 0,-1-1 0 0,0 0 0 16,1 0 0-16,-1 2 0 0,1 0 0 15,0-3 0-15,-1 3 0 0,0-1 0 0,0 1 0 0,0-2 0 16,1-1 0-16,-1 2 0 0,1-2 160 16,-1 0-16-16,0-3 0 0,-2 2 0 0,1-2-144 15,0-3 192-15,-2 3-192 0,1-2 192 0,-2 2-192 0,-1-2 0 16,0-1 0-16,-2-1 0 0,0 0 0 0,-1-3 0 16,-2 0 0-16,2-3 0 0,-2-2 256 0,-2-3-16 15,0-3-16-15,-1-4 0 0,0 3 96 16,-1-6 0-16,0-4 16 0,-1-4 0 15,-1-7 0-15,0-5 0 0,1-3 0 0,-1-3 0 0,1-4-48 16,0 8-16-16,1 9 0 0,1-13 0 0,-4-12-144 0,0-14-128 0,-2-5 192 16,1-1-192-16,-1 1 128 0,-1-1-128 0,0 4 0 0,-1-4 0 15,-1-3 0-15,1 7 0 0,-1 7 0 0,4 11 0 16,-1 9-224-16,-1-5 0 0,0-3 0 0,-2 3 0 16,1 9 224-16,-3 1 160 0,-1-2-32 0,-2-1 0 15,1-1 96-15,-1-5 16 0,1-3 0 0,1-1 0 16,-1 0-112-16,1 2-128 0,1 1 176 0,3 0-176 15,0 0 0-15,1 0 0 0,1-3 0 0,2 3 0 16,2 1-320-16,0 5 48 0,3 4 0 0,0 2 0 16,0 4 64-16,-1 0 16 0,0 3 0 0,-1 2 0 0,0 5 192 15,1 2 0-15,0 3-160 0,-2 4 160 0,2-1 0 0,-2-3 0 16,1 4-144-16,0-7 144 0,0 2-256 16,1 0 0-16,0 1 0 0,0 0 0 0,-1 1-32 0,1-1 0 15,1-1 0-15,-1 3 0 0,1 1 32 0,-1 2 16 16,1 4 0-16,0 1 0 0,-2 3 240 0,0 0 0 15,2 5-160-15,-2 2 160 0,3 4 0 16,-2-2 0-16,1 4 192 0,-1 0-64 0,1-3-128 16,-1 3 160-16,1 1-160 0,-2 0 160 0,2 1-160 0,-3 0 0 15,0-1 0-15,-1 4 0 16,-2-4 0-16,-2 2 0 16,-1 1 0-16,-2 0 0 15,-4-1 0-15,-4 2 0 0,-3 1 0 0,-5 0 0 0,-4 0 0 0,-5 0 0 16,-6 0 0-16,-4 0 0 0,-4 0 0 0,-4 0 0 0,3 1 0 0,-6 2 0 0,-5-1 0 0,-6 2 0 15,-3 0 0-15,-4 2 0 0,-4 0 0 0,0-2 0 0,-1 1 0 16,-3 0 0-16,-3 0 0 0,-1-2 0 16,0 4 0-16,1-4 0 0,3 0 0 0,-2-3 0 0,-1 0 0 0,-1 2 0 15,-3 3 208-15,1-4 64 0,5-2 16 0,-3 0 0 16,-2-3-144-16,-1 2-16 0,0-2-128 0,-1-2 192 16,2 0-64-16,-4-4 0 0,-4-1-128 0,2 0 192 15,6-2-192-15,3 1 0 0,3-1 0 0,-1 1 0 16,5-2 0-16,3 2 0 0,4 2 0 0,6 4 0 15,6-3 0-15,1 6-128 0,2 0 128 0,3 3-160 16,4 0-672-16,-1 3-128 0,0 0-16 16,-6 0-20528-16</inkml:trace>
  <inkml:trace contextRef="#ctx0" brushRef="#br2" timeOffset="68913.8">15692 11668 9647 0,'32'-28'864'0,"-13"14"-688"0,-5 2-176 0,-4 2 0 0,-4 8 0 0,-3 0 0 0,1 2 448 16,3-2 176-16,4-2 32 0,2 2 48 0,-2 2 128 0,-3 0 48 0,0 2 0 0,-5 2 16 0,0 2 128 0,-3 0 16 0,-1 0 16 0,-2 1 32 0,0-1 256 0,-1 0 64 0,0-1 16 0,-1 0 32 0,0 1-704 0,0 0-144 16,0 0-32-16,2-1 16 0,-2 4-592 0,0-3-208 15,-1 0 0-15,-1 4 16 0,0-1-128 0,0 1-16 16,-3 2-16-16,-2 2 32 16,0 2-368-16,-4 0-64 0,-3 1-16 0,-2-1 16 15,-2 3 560-15,-2-2 192 0,-1 1 0 0,0-2 0 0,3 0 512 16,-4 2 208-16,-3 0 48 0,-2 0 48 15,-3 4 336-15,-1-1 80 0,3 2 16 0,0-4 16 0,0 0-688 0,0-1-128 16,0-1-16-16,-2-1 16 0,2 0-240 0,-3 0-32 16,0 0-16-16,0 1 32 0,0-1-192 0,0 0 0 15,-1 0 0-15,-1 3 0 0,0 0 320 0,-2 0 80 16,0 4 16-16,-3-5 0 0,1 4 80 0,-1-2 16 16,1 1 0-16,5-4 0 0,2 1-512 0,-5-1 128 15,0 5-128-15,-4 2 0 0,2-2 0 0,2 0 0 0,0 1 0 0,0-1 0 16,5 0 0-16,-4 0-160 0,-3-2 160 15,-1 2-128-15,1 1 128 0,0 0 0 0,1 1 0 16,1-2 0-16,0-3 192 0,0 2-48 0,3-2 0 16,0 4 0-16,-3-4 160 0,2 5 16 0,-2-4 16 0,1-1 0 15,-1 0-336-15,-2-3 0 0,1 5 0 0,3-5 0 16,5-2 0-16,1-2 0 0,-1 3 0 0,-3 1 0 16,-6 3 0-16,-5 0 0 0,-1 2 0 0,-1 2 0 15,-2-4 0-15,-1 4 128 0,0-1-128 0,-1 3 0 16,1-1 0-16,-1 2 128 0,-1 3-128 0,-2-4 0 15,1 1 0-15,2-2 0 0,-2-1 0 0,3 0 0 16,2-1 0-16,1 2 0 0,1-2 0 0,-4 0 0 16,-4 7 0-16,0-1 0 0,4-6 0 0,0 7 0 0,-1-3 0 15,3 0 0-15,3-3 0 0,1 0 0 0,3-4 0 0,-1 1 0 16,1 1 0-16,0-1 0 0,1-2 0 0,-4 1 0 16,0 0 0-16,0-3 0 0,3-3 0 0,4 2 0 15,1 1 0-15,-4 3-128 0,-1-2 128 0,-3 4 0 16,3-2 0-16,0 0 0 0,0 0 0 15,-1-1 144-15,2-1-144 0,3 1 0 16,3-2 256-16,-3 3-64 0,-3 1-16 0,-1 2 0 16,0 0-176-16,2-2 128 0,-1 3-128 0,1 0 128 15,-2 3-128-15,0-4 0 0,-2-4 0 0,3 1 0 0,3-3 0 0,-1 0-144 16,0 3 144-16,1-2 0 0,-2 0 0 0,0 3 0 16,0-1 0-16,2-1 0 0,-1-1 0 0,2 1 0 15,2-2 0-15,-3 0 0 0,-2 2 0 0,-1 2 0 16,1-1 0-16,1-1 0 0,1-2 0 0,2 3 0 0,0-2 0 15,1-1 0-15,2 2 0 0,2-5-160 0,0 3 32 0,0 0 0 16,1-1 128-16,0 1 0 0,0-2 0 16,0-2-128-16,4-1 128 0,-3 1 0 0,2 0 128 15,-3 3-128-15,0-3 160 0,-1 4-32 0,1-2-128 0,1 1 192 16,2-2 0-16,-3 3 0 0,-4 2 0 0,-2-1 0 16,1-1-192-16,1-1 0 0,4 1 0 0,3-6 0 15,2 2 0-15,3 1 0 0,2-1 160 0,0-2-32 16,4-2 96-16,-2 2 32 0,2 0 0 0,-2 0 0 15,2 0 0-15,-2 1 0 0,2-1 0 0,1-3 0 16,0 2-256-16,2-5 0 0,1 1 0 0,0-1 0 16,3-4 128-16,0 2 48 0,2-4 0 0,0 2 0 15,2 0 96-15,-1-3 32 0,2 2 0 0,-1-2 0 0,1 3-176 16,0-2-128-16,-1 1 144 0,-1-2-144 0,4 1 0 16,-2 0 0-16,0 2 0 0,0 0 0 0,0 0 0 15,-1 0 0-15,-2 2 0 0,0 0 0 0,-2 1 0 0,0 0-128 16,-1 0 128-16,-2 3-160 0,1-2 160 0,-2-1 0 15,2 0 0-15,-2 1 0 0,1-2 0 0,-3 2 0 16,3-2 0-16,1-2 0 0,2 0 192 0,0 0-48 16,0 0 0-16,3-2 0 0,1-1 112 0,0 0 32 15,1-1 0-15,0-2 0 0,1 2-128 0,0-5-32 16,2 3 0-16,1-4 0 0,-1 0-128 0,4 2 0 16,1-5 0-16,0 3 0 0,0 1 0 0,4-4 0 15,3-3 0-15,6-6 0 0,2-3 0 0,-4 9 0 0,-6 4 0 16,4 2 0-16,6-9 0 0,7-1-176 0,3-4 176 15,2-2-128-15,-3 2 128 0,-1 4 0 0,-1 2 0 16,-4 4-128-16,-4 2 128 0,-1 0 0 0,-1 2 0 16,-4 0 0-16,0 4 0 0,-3 1 0 0,-2 3 0 15,-1 0 0-15,-3 4 0 0,-2 0 0 0,0 3 0 0,-3 1 0 16,-2 1 0-16,-3 3-208 0,0 2 48 0,-5 3 16 16,0 1 144-16,-5 3-208 0,-1 1 80 0,-2 1 128 15,2-1-160-15,-4 2 160 0,-1 4 0 0,1-2-144 16,5-2 144-16,-2 1 0 0,-1 5 0 0,0 3-128 15,0 2 128-15,5-5 0 0,4 0 0 0,2-3 0 16,4-5 0-16,1 1 0 0,4-4 0 0,1 1 0 16,2-5 0-16,3 2 0 0,2-1 0 0,3 0 0 15,2-2 0-15,1-1 0 0,-1-1 0 16,7-1 0-16,2 1 128 0,3 2 0 16,0-3 0-16,0-1 0 0,1 0-128 0,4-1 0 0,5 3 0 0,1-2 0 15,1 2 0-15,0 2-256 0,-2-2 32 0,3 3 16 16,7 4-768-16,8 4-160 15</inkml:trace>
  <inkml:trace contextRef="#ctx0" brushRef="#br2" timeOffset="73784.59">4549 13526 23951 0,'-1'-3'1056'0,"0"0"224"0,-2-1-1024 0,2 3-256 0,0-1 0 0,0 2 0 0,-1-2 896 0,0-2 112 0,-3 0 16 0,-4-2 16 0,1 1-1216 0,-1 2-240 0,-1 1-48 16,-1 1-16-16,0 2-1200 0,0 3-240 0,0-3-64 0,-1 2 0 0,3 1 992 0,-1 0 192 0,2 0 32 0,1-1 16 0,1-2 752 0,1 1 368 0,0 1-48 0,1-2 0 0,0-1 1168 0,1 3 240 0,-2-3 32 0,0 0 16 0,0 1-160 0,0-1-16 0,-1 2-16 0,-2 1 0 0,2-3-1168 0,-1 3-224 0,-3 0-64 0,1 1 0 0,-1-1-128 0,0 2 0 0,0 0 0 0,1 1 0 15,-1-1 0-15,-2 2 0 0,1-3 0 0,-1 3 0 16,2-2 0-16,-1 1 0 0,1 0 0 0,0 1 0 16,0-3 0-16,0 2 0 0,1-1 0 0,-1 1 0 15,2-1 176-15,-2 2 144 0,0 1 48 0,2-2 0 16,-2 1 16-16,-1-4 0 0,1 3 0 0,-3 3 0 15,2-3-176-15,0 4-16 0,-1-2-16 0,0 3 0 16,-2-1-176-16,2 0 0 0,-2 2 0 0,0-2 0 0,1-2 0 16,0 2 0-16,2 0 0 0,0-1 128 0,1-2-128 15,2 2 0-15,-2-2 0 0,0 2-176 0,2 1 176 16,1-4 0-16,-2 3 0 0,1 1-128 0,-2 2 128 16,-1-2 0-16,1 4 0 0,1-2-128 0,0 0 128 0,0 1 0 15,-1 0-144-15,0 2 144 0,1-1 0 0,-1 0-144 16,0 3 144-16,-1-1 0 0,1 2 0 0,0-2 0 15,0 3 0-15,1-1 0 0,-1-2 0 0,1 1 0 16,2-1 0-16,-1-2 0 0,2 0 0 0,1-2 0 16,1-2 0-16,1 3 0 0,0-1 0 0,1 0 0 15,0 1 0-15,1 0 0 0,-1 0 0 0,-1-1 0 16,1-2 0-16,-1 2 0 0,2 1 128 0,-1-3-128 0,0-2 0 16,1 2 0-16,0 0 0 0,0 0 0 0,1-1 0 15,-2-3 0-15,2 4 256 0,0-3 0 0,0-1 0 16,0 3 0-16,0-3 0 0,0 4 0 0,0-1 0 0,2 1 0 15,-2-3-256-15,0 2 0 0,0-1 0 0,1 2 0 16,-1 0 0-16,0-1 0 0,-1-4 0 0,1 3 0 16,-3 5 0-16,1 0 0 0,-1 2 128 0,1-5-128 15,-1 2 320-15,2-2 0 0,-1 3 16 0,0-5 0 16,1 2-176-16,1-4-32 0,0 2-128 0,1-2 192 16,2 0-192-16,-2 0 0 0,3-3 0 0,-1 1 0 15,2-2 0-15,0 2 0 0,2-2 0 16,-1 2 0-16,0 2 0 0,1-2 144 0,1 2-144 0,0 0 128 15,0 0-128-15,1 2 0 0,-1 0 0 0,0 1 0 16,0-3 224-16,0 2 16 0,0 0 0 0,0-1 0 0,-1 0 32 16,1-1 16-16,-1 0 0 0,-1 1 0 0,0 0-288 15,1-1 160-15,-1 0-160 0,1-1 128 0,2 1-128 0,-1 2 0 16,1-2 0-16,0 3 0 0,2-2 0 0,0 3 0 16,0-1 0-16,2 1 0 0,-1-1 0 0,-1 4 0 15,1-1 0-15,1-2 0 0,-2 2 0 0,-1 1 0 16,-2-3 0-16,2 2 0 0,0 3 0 0,1 1 0 15,-1-4 0-15,0 2 0 0,0 1 0 0,0-4 0 16,0 1 0-16,0-1 0 0,0 1 0 0,1-1 0 16,-3-1 0-16,3-3 0 0,-1 2 128 0,0-2-128 15,0 2 192-15,0-3-64 0,-1 0 64 0,1 0 16 16,0 0 0-16,-1-2 0 0,0 0-208 0,1 1 0 0,0 1 0 0,0-1 0 16,1 1 0-16,0 3 0 0,1-3 128 0,2 4-128 15,-2-2 0-15,1 2 0 0,-1 0 0 0,0 0 0 16,1 1 0-16,-1-1 0 0,1 0 0 15,-4 0 0-15,1-1 0 0,-1 1 0 0,0-4 0 16,-1 0 0-16,1 0 0 0,-2 1 128 0,3-2-128 0,-2 2 144 16,0-4 64-16,0 1 16 0,0 0 0 0,1 1 0 15,1-4-224-15,-1 1 0 0,-1 2 128 0,1 1-128 16,0-1 0-16,-1-1 0 0,0 4 0 0,-1 1 0 16,2 0 0-16,-2 0 0 0,2 2 0 0,-1-1 0 15,1 1 0-15,0-3 0 0,2 2 0 0,-1-3 0 0,1 2 0 16,0-4 0-16,3 3 0 0,-2-6 0 0,2 1 192 15,-1 0-16-15,2-2 0 0,0 0 0 0,1 0-176 0,0-2 160 16,3 2-160-16,-1 0 160 0,1 2-160 16,-2-1 0-16,2 3 0 0,-2-1 0 0,-1 1 176 15,-1 1-48-15,0-1-128 0,-1-1 192 0,1 4-192 0,1-4 0 16,-2 2-144-16,1-1 144 0,5 2 0 0,1-3 0 16,0 0 0-16,0-2 0 0,2 1 0 0,1-2 0 15,0 0 0-15,1-3 0 0,1 1 128 0,1-2-128 16,-2 0 192-16,1 2-192 0,2-4 160 0,-2 0-160 15,2-2 128-15,-1 2-128 0,1-3 0 0,1 2 0 16,-2-2 0-16,-1 1 0 0,-3 0 0 0,2 2 0 16,-1-4 0-16,-1 1 0 0,1 2 0 0,-2-2 0 15,-1-1 0-15,0-1 0 0,0 1 0 0,-1 0 0 16,1-2 0-16,0 0 0 0,1 1 0 0,0-2 128 16,3-2-128-16,-2 2 0 0,2 0 0 0,1-1 128 0,-1 0-128 15,-2-1 0-15,1 3 0 0,-2-2 0 0,-1 2 0 16,-2-4 0-16,-1 0 0 0,0 0 0 0,-4 0 0 0,1-3 0 15,-1 3 0-15,-3-3 0 0,1 1 128 0,-1-4-128 16,-2 3 0-16,1-3 0 16,0-3 0-16,1-3 128 0,-2 2 64 0,-1-3 16 0,2-5 0 15,0-2 0-15,-1-1-208 0,-1-2 128 0,0 2-128 0,-2 1 0 16,0 2 0-16,-1-1 0 0,1 3 0 0,-2 3 0 16,0 1 0-16,-1-3 0 0,-1 3 144 0,-1-1-144 15,-1 1 272-15,-1-1-16 0,-1 1-16 0,-1 2 0 16,-1 1-16-16,-2-3 0 0,1-1 0 0,-1-2 0 15,0 2-48-15,-1-5-16 0,1-2 0 0,0-1 0 16,-1 3-160-16,0 5-176 0,2 3 48 0,-2-2 0 16,-3-3-48-16,-1 1 0 0,-1-1 0 0,-2 5 0 0,0 4 32 15,0 4 0-15,0 2 0 0,0-1 0 0,0 3 144 0,0 0 0 16,0-1 0-16,0 2 0 0,-1-2 0 0,0 1 144 16,-1 3 0-16,1 0 0 0,0-2-144 0,-2 2 128 15,-1-2-128-15,0 0 128 0,-2 0-128 0,0-2 0 16,2 3 0-16,-2-2 0 0,0-2 0 0,-1 0 0 15,-2 1 0-15,-2-1 0 0,1 0 0 0,0 3 0 16,-3 1 0-16,-2 0 0 0,-1 2-320 0,-4 1 64 16,-5 2 16-16,-1-3 0 0,-1 4 64 0,3 1 16 15,3 1 0-15,2 2 0 0,2-2 160 0,1 0-128 16,1 0 128-16,2 2-128 0,0-2 128 0,2 2 0 16,-1-2 0-16,3-2 0 0,1 0 0 0,-2-3 0 0,1 2 0 0,0 0 0 15,2 4 0-15,-2-3 0 0,-1-1 0 0,0 1 0 16,-1 0 0-16,-1 0 0 0,-1 0 0 15,0 2 0-15,-2 1 0 0,-2-3-160 0,-1 3 160 0,0-1-160 16,1-1-160-16,0 1-48 0,1-2 0 0,3 2 0 16,1-1 144-16,3 4 32 0,0-1 0 15,2 2 0-15,-1-2 192 0,1 2 0 0,0 0 0 0,1 2 0 16,-1 0 0-16,0 2 0 0,0 2 0 0,0-2 0 16,0 1-448-1,1 1-32-15,-2 1-16 0,-1-1 0 0,3 3-656 16,-4 1-144-16,-3 0-32 0,-1 2 0 0,-2 1-1168 0,-2 3-224 15</inkml:trace>
  <inkml:trace contextRef="#ctx0" brushRef="#br2" timeOffset="74940.59">4952 13722 34095 0,'-2'0'3024'0,"-1"0"-2416"0,1 0-480 0,1 0-128 0,1 0 464 0,-2 0 80 0,0-2 16 16,-3 1 0-16,0 1-1376 0,-1-5-272 0,1 1-48 0,-1 0-16 0,0 2 64 0,-1 1 0 0,3-4 0 0,-3 3 0 0,0 2-288 0,-2 0-48 0,3 4-16 16,-3-1 0-16,0 3 1280 0,-3 1 160 0,0 2 224 0,0 1-48 0,-2 2 64 0,0 0 16 15,2 2 0-15,1 1 0 0,1-4-256 0,1 4 0 16,3-3 0-16,0 1 0 0,2 0 0 0,2 0 176 15,1 0-48-15,1 2-128 0,2-3 544 16,-1 1 0-16,1-3 0 0,0 0 0 0,3 2-544 0,2 1 0 16,2 2 0-16,0-5-192 0,1 3 192 0,1-4 0 15,2 1 0-15,1-1 0 0,-2 0-208 0,1-3 48 16,-1-2 16-16,3 2 0 0,1 0-192 0,1 0-48 16,-1 0 0-16,0-2 0 0,2 0 384 0,-2-2-144 15,-1-1 144-15,-1-1 0 0,1-1 144 0,-1-1 144 0,0-2 32 16,-1 0 0-16,-1-2 32 0,0 0 16 15,-4 3 0-15,2-3 0 0,3-1 32 0,-1-4 16 16,-1 1 0-16,0 0 0 0,2 0-64 0,-2-2-16 16,-1-1 0-16,-3 1 0 0,-1 0-336 0,-1-1 128 0,0 3-128 15,-2 0 0-15,-1-4 128 0,0 0-128 0,-2-2 160 0,0 4-160 16,0-2 1040-16,-2 2 112 0,-2-6 32 0,-1 2 0 16,0 0-368-16,-1 0-80 0,-1 2-16 0,-2 0 0 15,-1 1-720-15,-1 3 0 0,-2 0 0 0,-2 1 0 16,0 2-224-16,-2 1 16 0,-1 4 0 0,-2-1 0 15,3 2-1008-15,-1 1-192 16,-2 4-32-16,-2-1-16 0,-2 6-288 16,-1 0-64-16,1 1-16 0,-6 2-9872 0</inkml:trace>
  <inkml:trace contextRef="#ctx0" brushRef="#br2" timeOffset="75573.75">4163 14129 39615 0,'-12'1'1760'0,"3"2"352"0,1-2-1680 15,2 2-432-15,2-3 0 0,1 2 0 0,0-1-1136 0,-5 4-304 0,-4 1-64 0,-3 4-16 0,-2 3-2368 0,-1 0-464 0,1 3-112 0,1 0-16 0,0 3 656 0,0 0 128 0,4-1 32 0,0-2 0 0,4 4 3088 0,2-1 576 0,1-1 192 0,2 1 0 16,2-3 2160-16,2 0 432 0,3 2 96 0,1-4 0 16,1 1-368-16,3-2-80 0,1 2 0 0,2-2-16 0,0-4-576 15,3 1-112-15,0-1-32 0,0-3 0 0,0-1-1696 0,-1 0-256 16,1-1-80-16,1-2-32 16,0-2-784-16,-1 0-144 0,-4 0-48 0,1-2 0 15,1-2 1216-15,0-1 128 0,-2 1 224 0,1-2-48 0,2 0 816 0,-1-1 160 16,6-3 48-16,-4 1 0 0,-1-1 144 0,0 0 48 15,-2 2 0-15,0-5 0 0,0 3-496 0,-2-2-112 16,-4 2-16-16,0 0 0 0,-1-1-560 0,-2 0-208 16,-1 2 144-16,-2-3-144 0,-1 2 0 0,-3-2 0 15,-2-1 0-15,-3 1 0 0,-2-2 272 0,-1 2-16 16,-2 2-16-16,1-2 0 0,-1 2 112 0,-2-3 32 16,-3-1 0-16,-4 0 0 0,3-2-64 0,0 4-16 15,1-3 0-15,-1 4 0 0,2-4-128 0,1 5-32 16,1 0 0-16,1 4 0 0,2 0-144 0,0 1 0 15,1 5 0-15,1 2 128 0,0 2-400 0,-1 2-96 16,3 5-16-16,-1-1 0 16,2 2-1200-16,2 0-240 0,2 2-48 0,2 2-14064 0</inkml:trace>
  <inkml:trace contextRef="#ctx0" brushRef="#br2" timeOffset="76190.95">5713 14237 13823 0,'-14'1'608'0,"2"1"128"0,-2 1-592 0,3 1-144 0,3-1 0 0,1 0 0 0,-1 3-768 0,-8 0-176 0,-8 8-32 0,-6 4-16 0,2 2 112 0,4 1 32 0,6-1 0 0,2 1 0 15,2 1 1792-15,3 2 352 0,0-2 80 0,4-1 16 0,0-5-368 0,2 6-64 0,2 1 0 0,2 1-16 0,2 1 336 0,1 1 80 0,2-1 16 0,1-3 0 0,2-2-656 0,1 1-128 0,3-1-16 0,0-1-16 0,1 0-864 0,2-3-160 16,0-1-48-16,0-3 0 0,2-1 352 0,3-2 160 0,1-3-160 0,1-2 160 0,-3 1 704 0,3-5 256 0,3 0 32 0,-1-3 16 0,1-3 144 0,-1-2 48 0,1 0 0 0,-1-2 0 0,-4 2-352 0,-1-6-64 0,5-1-16 0,-4-1 0 0,0 0-112 0,-3-3-16 0,0-3-16 0,-2 1 0 16,-3-1-416-16,-1-2-80 0,-3 2 0 0,-2 0-128 0,-1 3 0 0,-4 1-272 0,-3 2 16 0,-2 0 16 15,-1 1 240-15,-1 1 240 0,-3-2-48 0,-1 1-16 16,-2-1 640-16,2 1 128 0,3 4 16 0,-2 0 16 16,-5 0-352-16,-1-1-80 0,0-1-16 0,-3 3 0 0,2 2-80 15,-2-1-32-15,1 4 0 0,-1 0 0 0,2 4-288 16,0 1-128-16,-1 0 128 0,0 1-128 0,1 2 0 15,-1-1 0-15,1-1 0 0,-2 3 0 0,2 1-160 16,1-1-64-16,1-2-16 0,0-1-11664 16,2 4-2320-16</inkml:trace>
  <inkml:trace contextRef="#ctx0" brushRef="#br2" timeOffset="76480.3">5572 14490 35935 0,'4'-3'1600'0,"-2"-4"320"0,-1 2-1536 0,1 2-384 0,-2 0 0 0,0 2 0 32,0 1-768-32,0-4-208 0,1-1-48 0,-1-1-16 0,0 0-192 0,0 2-48 15,0 2 0-15,-1 2-7488 0,-2 2-1488 0</inkml:trace>
  <inkml:trace contextRef="#ctx0" brushRef="#br2" timeOffset="77022.75">4107 14338 41471 0,'0'-2'3680'0,"0"-1"-2944"0,0 2-592 0,0 1-144 0,1 1 0 0,0-1-144 0,0 0 144 0,2 0-208 16,-1 0-432-16,-1 0-96 0,1 0-16 0,-2 0 0 0,0 0 176 0,0 0 16 0,0 0 16 0,0 0 0 0,0 0 224 0,0 0 32 0,0 0 16 0,0 0 0 0,0 0 496 0,0 0 96 16,0 0 32-16,0 0 0 15,5 22-1216-15,0-19-240 0,0-1-48 0,1-2-14000 0</inkml:trace>
  <inkml:trace contextRef="#ctx0" brushRef="#br2" timeOffset="78240.39">5053 15416 16575 0,'-2'-3'1472'0,"1"-2"-1168"0,1 4-304 0,0-2 0 0,-1 3 0 0,1 0 0 0,-1-4 0 0,-2-1 0 0,1 1-832 0,-2 1-208 0,0-1-48 0,-1 4-16 0,2 4 1104 0,-1 0 416 0,-1 2-16 0,1 3 0 0,1 0 2160 0,-1 1 448 16,1 5 64-16,2-1 32 0,-1 1-64 0,-1 1-16 16,2 2 0-16,-2 2 0 0,2-1-1440 0,0-1-304 15,0 2-48-15,1-2-16 0,-2 5-768 0,0-5-176 0,1-4-16 0,0 4-16 16,-1 1-240-16,1 3 0 0,1 1 0 16,-1-1 0-16,1 3 0 0,1-6 0 0,2 0 0 15,-1-1 0-15,2 0 0 16,-1 0 0-16,1 2 0 0,0-1 0 0,1-1 0 0,-1-2-192 0,-1-1 192 15,0-3-160-15,-2-2 160 0,0-2-128 0,0 0 128 0,-2-1-128 16,1-1 128-16,-1-3 0 0,-2 0 128 0,2-2-128 16,0 2 368-16,0-6 0 0,0 3 0 0,-1-1 0 15,1-4-32-15,0 1 0 0,0-2 0 0,1 6 0 16,0 0-192-16,0 0-144 0,-3-22 192 0,2 14-192 16,1 0 0-16,0 2 0 0,0-2 0 0,0 2 0 15,0 1 128-15,0 1-128 0,-1 1 0 0,1 0 0 0,-2 3 128 16,1-2-128-16,0 2 0 0,0-2 0 0,-1 2 0 0,2 0 0 15,-1 0 0-15,1-2 0 0,-1 1 0 0,1 1 0 16,0 0 0-16,0 0 0 0,0 0 0 16,0 0 0-16,0 0 0 0,0 0 0 0,0 0 0 0,0 0 0 15,0 0 0-15,0 0 0 0,0 0 0 0,0 0 0 16,0 0 0-16,-24 0 0 0,20 5 0 0,-3 1 0 16,0 3 0-16,-2-3 0 0,-1 6 0 0,-3-2 0 15,-3 4 0-15,-3 3 0 0,-2-1 0 0,-2 1 0 16,-2 2 0-16,-5 2 0 0,-2 1 160 0,-4-3 32 15,-2 3 0-15,-4 1 0 0,0 2 80 0,0-5 32 16,1 1 0-16,1-3 0 0,2-1 32 0,2-4 16 16,0 0 0-16,2-4 0 0,2 3-224 0,-1-5-128 15,-1 2 160-15,2-2-160 16,1 2-288-16,-1 1-160 0,-1-2-16 0,4 0-16 16,0 0-608-16,3 0-128 0,2 0-32 0,3-1-17760 0</inkml:trace>
  <inkml:trace contextRef="#ctx0" brushRef="#br2" timeOffset="78627.96">5041 15957 2751 0,'-2'0'256'15,"-2"-3"-256"-15,1 1 0 0,0 1 0 0,2-2 4128 0,0 2 784 0,-1-1 144 0,1-2 48 0,-1-1-6608 0,-2 1-1312 0,1-2-272 0,3 2-48 0,3 1 5440 0,1 3 1088 0,1 0 208 0,2 0 48 0,3 3 880 0,0 1 160 16,2 5 48-16,3-3 0 0,1 5-3072 0,0 0-624 15,1 1-112-15,2 0-32 0,2 5-400 0,4 3-96 16,4 2-16-16,1 0 0 0,1 0-96 0,1 3-32 16,5 4 0-16,3-1 0 0,-1 3-96 0,1 2-32 15,1 7 0-15,0-4 0 0,-1 2-128 0,-3-3 0 16,-2-1 0-16,-5-3 0 16,-2-5-656-16,-2 1-64 0,0-4-16 0,-2-6-12432 0,-6-5-2480 15</inkml:trace>
  <inkml:trace contextRef="#ctx0" brushRef="#br2" timeOffset="79850.73">4271 13371 41471 0,'-2'0'3680'0,"0"0"-2944"0,2 0-592 0,0 0-144 0,0 0 0 0,0-2 160 0,0 0-160 16,-1 0 160-16,1-1-608 0,-2 0-128 0,-1-3-32 0,-1-2 0 0,1 2 352 0,-3-3 80 0,-2-1 16 0,-1-2 0 0,1 0-32 0,-2-2-16 0,0-3 0 0,0-1 0 0,-1 0 608 0,1-1 128 0,-1 0 32 0,0-4 0 0,1 1-64 0,-1-3-16 16,0 3 0-16,-3-3 0 0,1-1-32 15,-2-2-16-15,0 3 0 0,-1-1 0 0,0 2-144 16,-3-5-32-16,-1 3 0 0,1-1 0 0,-4 1-64 16,2 0 0-16,-1 2-16 0,1 1 0 0,0 1-176 15,1-3 0-15,2 3 0 0,-1-1 128 0,3 1-128 0,2 4 0 16,2-1 0-16,2 3 0 0,3 4 144 0,-1-1-144 15,1 6 160-15,2-3-160 0,0 4 0 0,0 0 0 16,1 3 0-16,1 1 0 0,0 0 0 0,2 0 0 16,-2 2 0-16,2 0 0 0,0 0 0 0,0 2 0 15,1 0 0-15,0 0 0 0,0 1 0 0,0-3 0 16,0 0 0-16,0 0 0 0,0 0 0 0,5 19 0 16,-4-12 0-16,1-1 0 0,1 0 128 0,-2-2 16 0,0 1 16 15,2-2 0-15,-2 1-160 0,2 0 0 16,-2-2 0-16,0 1 0 0,-1-2 0 15,1-1 192-15,-1 2-32 0,0-2 0 0,0 0-160 0,-1 0 0 0,0 0 0 16,-2 3 0-16,2-3 0 0,-1 0 128 0,2 0-128 0,0 0 128 16,0 0 48-16,-25 4 0 0,15-2 0 0,-1 2 0 15,-2-3-176-15,2 4 0 0,0 1 0 0,-2 0 0 16,-5 2 0-16,-1 2 0 0,-2 2 0 0,-2 3 0 16,-3 3 0-16,2 2 0 0,1-4 0 0,-1 3 0 15,-4 3 0-15,2 0 0 0,2 3 0 0,1-3 0 16,4-3 0-16,0 1 0 0,3-2 0 0,4-2 0 15,3-3 0-15,3-1 0 0,3-1 0 0,2-2 0 16,2-3 0-16,2 0 0 0,2 0 0 0,1-2 0 16,3 0 0-16,0-2-192 0,5-2 32 0,2 3 16 0,3-3-64 0,2-3-16 15,-3 0 0-15,3 0 0 0,2-3 224 0,-1-2 0 16,1 2 0-16,-2-5 0 0,0 1 0 0,-3 0 128 16,-1-2 0-16,-2-2-128 0,-3 2 144 0,-1-4-144 15,-1 0 0-15,-4 1 144 0,-1-1-144 0,-1 1 0 16,-2 1 0-16,-2 0 0 0,0 0 144 0,-1-2-144 15,-1 0 160-15,-2 4-160 0,0 2 192 0,-1 1-48 16,0-3-16-16,-1 2 0 0,-2-3 0 0,-1 3-128 16,-1-4 192-16,0 4-64 0,-1 6-128 0,0 0 160 15,2-1-160-15,1 4 160 0,0-1-160 0,0-2 0 16,0 4 0-16,2 0 0 0,0 4-128 0,1-4 128 16,0-4 0-16,1 4 0 0,2 0 0 0,-1 1 0 15,1-1 0-15,1 3 0 0,1-1 0 0,-2 2 0 16,2-2 0-16,-1 2 0 0,1-3 0 15,-1 2 0-15,1-1 0 0,-1 2 0 0,-1-2 0 16,1 2-144-16,-1-1 144 0,-1 0 0 0,-1 3 0 0,-1-3 0 0,1 1 0 0,-3 2 0 31,2-2-608-31,-1-2-16 0,0 4 0 0,1-1 0 16,0 0-400-16,4 3-64 0</inkml:trace>
  <inkml:trace contextRef="#ctx0" brushRef="#br2" timeOffset="81083.08">5796 13513 33167 0,'-4'0'2944'0,"2"0"-2352"0,0 0-464 0,1-2-128 0,1 2 1152 0,0-1 192 0,-1-2 64 0,-2 3 0 0,1-4-1552 0,-2 2-304 0,2-2-64 0,-2-1-16 0,2 4 528 0,-2-3 0 0,0 2 128 0,-1-1-128 0,0 2 592 0,-2 1 32 0,1-2 0 0,-2 2 0 15,2 2-48-15,-1-2-16 0,2 1 0 0,0-1 0 16,2 0-176-16,1-1-16 0,2-1-16 0,0-2 0 0,1-1-48 16,3-1-16-16,3-2 0 0,3-4 0 0,4-1-80 0,3-5-16 15,4 1 0-15,1-4 0 0,2 2-192 16,0 0 144-16,4-4-144 0,0 1 128 0,2 0-128 16,-2-3 0-16,-2 3 0 0,0-4 0 0,0 1 0 0,-1-3 0 15,-2-1 0-15,0 1 0 0,-2 2 0 0,-3-1 0 16,1 1 0-16,-3 0 0 0,0 1 0 0,-1 0 160 15,0-1-160-15,-1 4 160 0,-1 3-160 0,-2-2 0 16,0 4 0-16,-1 1 0 0,-3 7 0 0,-1-1 0 16,-1 4 0-16,-2 3 0 0,-2 0 0 0,0-1 0 15,-1-2 0-15,-1 4 128 0,-1-2-128 0,-1-2-144 16,1 2 144-16,-2-1-208 0,-1 4 208 0,0-4 0 16,0 4 0-16,-1-4 0 0,0 4 0 0,1-3 0 15,0 1 144-15,0 1-144 0,0 1 208 0,-1-6-48 16,1 3-16-16,-1 0 0 0,2 1-144 0,0 2 0 0,1-1 0 15,-1 0 128-15,1 2-128 0,1 0 160 0,1 2-160 0,-1-2 160 16,2 0-160-16,-1-2 0 0,2 2 0 0,-1-1 128 16,2 2-128-16,-1-2 0 0,0 1 0 0,0-1 128 15,2-3-128-15,-3 4 0 0,0 0 0 0,0 0 0 16,0 0 0-16,18-15 0 0,-13 8 0 0,0 1 128 16,-1 0-128-16,0-1 128 0,1-2-128 0,-2 2 128 15,1-1-128-15,-1 1 0 0,-2 1 0 0,0 0 0 16,-1 2 0-16,0-2 0 0,-1 3 0 0,-2-2 0 15,2 3 0-15,-3 0 0 0,1 1 0 0,-2 2 0 16,0 1 144-16,-3 2 0 0,1 0 0 0,-2 2 0 16,-1 3-144-16,-1 0 0 0,0 1 0 0,-1 5 0 15,-2 1 0-15,1 3 0 0,0-2 0 0,1 4-176 16,-1-1 176-16,1 1 0 0,2 1 0 0,0-3 0 0,4-3 0 16,1 0 0-16,3 0 0 0,0-4 0 0,5-4 0 0,2 3 0 15,4-1 0-15,0-3 0 0,3 2-160 0,-1-5 160 16,4 1-192-16,-1-5 192 0,4 0-336 0,-1 0 32 15,2-5 16-15,0 1 0 0,2 0 288 0,-1 2-128 16,1-4 128-16,-2 2 0 0,0-2 0 0,0-1 0 16,-3 1 0-16,1-1 0 0,1-2 208 0,-3 1 0 15,-2 0 0-15,0-2 0 0,-2-2-80 0,-1-3-128 16,-2 1 176-16,0-2-176 0,-2 2 240 16,0-3-64-16,-1 1-16 0,-1-2 0 0,-1-2 80 0,0 1 16 15,-1 1 0-15,0 2 0 0,-1-3-256 0,-1 3 176 16,0 0-176-16,-1 4 160 0,-1 3-160 0,-1 2 0 0,-1 3 144 0,-2 2-144 15,1-2 0-15,-3 4 0 0,-2 6 0 16,-1-1-128-16,-2 6-128 0,-2-1-32 0,-1 2 0 16,-2 2 0-1,1 1-112-15,-1 1-32 0,0-4 0 0,2 1 0 0,1-1 432 0,4-1-128 0,1 0 128 16,3-3 0-16,1-2 0 0,1 0 0 0,2-4 192 0,2 2-64 16,1 0 32-16,1 0 16 0,2-2 0 0,-1 1 0 15,2-2-176-15,0 1 0 0,-1 1 0 0,2 0 0 16,0 0-304-16,-1 1 16 0,0-4 0 0,-2-3 0 15,1 3 96-15,-2 0 32 0,0-1 0 0,-1 1 0 16,1 0 160-16,-2 0 0 0,0 1 0 0,0 2 0 16,-1-1 0-16,2-2 0 0,0 0 0 0,-21-18-19664 15</inkml:trace>
  <inkml:trace contextRef="#ctx0" brushRef="#br3" timeOffset="89728.97">4957 8553 25791 0,'-6'-6'2304'0,"0"0"-1856"0,2 2-448 0,2 2 0 0,1-1 880 16,-2 0 80-16,-3-5 0 0,-5-4 16 0,-2-7 784 0,2 0 160 0,4 0 16 0,3 0 16 0,4 3-1088 0,5-2-224 0,4-2-32 0,3 1-16 15,5 1-416-15,2 2-176 0,1 0 128 0,2 3-128 0,2 1 0 0,-2 2 0 0,0 4 0 0,-3 2 0 0,-3 4 0 0,-3 4 0 0,-3 3-144 0,-4 2 144 0,-2 3 0 0,-4 4-128 16,-2 3 128-16,-6 6 0 0,-2-2 0 0,-3 4 176 15,-2 3 0-15,-1-1 0 0,1-2 240 0,-2 5 48 16,-2 6 16-16,0 1 0 16,3-1-192-16,3 3-32 15,0 6-16-15,4 0 0 0,2-3-240 0,2 0 144 0,4 0-144 16,0-2 128-16,2 1-128 0,2 2 0 0,-1-7 0 0,2 3 0 0,0 4 0 0,0-3 0 16,1 1 128-16,-1-2-128 0,2 1 0 0,-1-1 0 0,0-3 0 0,-2 1 0 15,-1 3 128-15,-1 3-128 0,-2 2 128 0,-1 0-128 16,-2 0 288-16,0 1-32 0,1-3 0 0,-2-2 0 15,1-5-256-15,0 1 0 0,0-2 128 0,1 2-128 16,-1 5 288-16,0-4 0 0,1-1 0 0,-2-1 0 16,1 3-160-16,-1-4-128 0,0 1 192 0,1-3-192 15,2-3 304-15,-1-1-48 0,1-3-16 0,0-2 0 16,0 3 16-16,1-1 0 0,0 3 0 0,-2-1 0 16,3 2-256-16,-2-1 0 0,-2 0 0 0,0 1 0 15,1-1 0-15,-2-3 0 0,-1 1 0 0,-1-1 0 0,0 1 0 16,-2-3 0-16,1-4 0 0,-1 0 0 15,0-1 0-15,2-1 128 0,0-1-128 0,-1 0 0 0,1 2 0 16,-1-1 0-16,3 2 0 0,0-1 0 0,2-4 384 16,1 0-32-16,2 0 0 0,0-1 0 0,2 0-352 15,-1-2 128-15,1 1-128 0,1 1 0 0,-1 0 0 0,1 0 0 16,-2-1 0-16,0 1 0 0,2 0 0 0,-3-1 0 16,0 1 0-16,0-3 0 0,-3 4 0 0,2-3 0 15,-3 2 0-15,1-3 0 0,0-1 0 0,-2 1 0 16,-1 0 0-16,0-3-128 0,0 2 128 0,-2 1 0 15,2-1 0-15,-1-2 0 0,0-1 0 0,1-3 0 16,0 0 0-16,1 1 0 0,-1-3 144 0,0 1 64 16,1-1 16-16,-1-4 0 0,1 4 32 0,-1-6 0 15,-1 2 0-15,0-2 0 0,-1-2 144 0,1-1 48 16,-2-1 0-16,0-4 0 0,-1-2-256 16,-2-2-32-16,0-4-16 0,-3-2 0 0,2-2-144 0,-2-3 192 0,-1-1-192 15,-2-3 192-15,2 1-192 0,-1 1 0 0,1 1 0 16,0 1 0-16,-1 0 0 0,-1 2 0 0,1-4 0 0,1 3 0 15,2 2-144-15,-1-2 144 0,2 2 0 0,2 2 0 16,1 4 0-16,2 4 0 0,2 2 0 0,1 4 0 16,2 0 0-16,1 2 0 0,1 1 0 0,2 3 0 15,1-2 0-15,0 2-128 0,3 2 128 0,2-2 0 16,3 4-336-16,1 2-16 0,6 3 0 0,0 1 0 16,-2 0-112-16,1 5-32 15,4 1 0-15,-1 3 0 0,0 3 176 0,-1 0 48 0,1 4 0 0,0 5 0 16,-1 3 272-16,1 1-160 0,-1 1 160 0,1 5-128 0,-1-3 128 0,0 3 0 15,-1-4 0-15,-4-5 0 0,0-4 0 0,-2 1 0 16,3-1 0-16,-1 3 0 0,2-2 0 0,0-3 0 16,-2-4 0-16,1-2 128 0,-2-3 0 0,0-3 0 15,0-6 0-15,-2-2 0 0,1-2 192 0,-2-4 64 16,0-4 0-16,-1-1 0 0,-1 2-96 0,1-3-16 16,-1-3 0-16,-1-1 0 0,1-2-144 0,-1-2-128 15,1-7 144-15,1-1-144 0,0-2 176 0,1 0-176 16,3-2 192-16,-1 1-192 0,2-4 192 0,0-3-64 15,2 1 0-15,1-3-128 0,2-2 208 0,-1-1-64 16,3-4-16-16,-1-1 0 0,1 1-128 0,0-2 0 16,0-4 0-16,0-4 0 15,1-1-624-15,-2-5-96 0,1-2-32 0,-1-4 0 16,-3 2-704-16,-3-2-144 0,0 0-16 0,-2-14-18512 0</inkml:trace>
  <inkml:trace contextRef="#ctx0" brushRef="#br3" timeOffset="90456.37">5076 8158 19343 0,'-16'0'1728'0,"4"0"-1392"0,0 1-336 0,4 1 0 0,4-2 2240 0,2 0 384 0,-1 0 80 16,-3 2 16-16,-4-1-1760 0,-1 0-336 0,1 2-80 0,0-2-16 0,3 1-96 0,-2 1-32 0,3 0 0 0,0 4 0 0,0 0-400 0,-3 4 0 0,0 3 0 0,-1 2 0 0,-1 5 0 0,-4-1 0 16,-1 7 128-16,-3-1-128 0,-1-1 864 0,-5 7 144 0,-5 4 16 0,-4 3 16 15,0-3-16-15,-2 2 0 0,-3 3 0 0,-2-3 0 16,2 0-448-16,-5-1-112 0,2-1-16 15,3-2 0-15,4-5-192 0,7-5-32 0,5-8-16 0,4-3 0 16,5-6-208-16,3-2 0 0,5-5 0 0,3-5 0 16,3-1 0-16,3-5 0 0,4-1 0 0,4-7 0 15,4-1-160-15,2-3-32 0,6-1 0 0,1-1 0 16,0 3 0-16,4-4 0 0,4-1 0 0,2 1 0 16,-5 1 192-16,0 6 0 0,2-4-144 0,-4 1 144 15,-2 0 0-15,-1 0 0 0,1-2 0 0,-3 1 0 16,1 0 0-16,-5-1 0 0,-2 4 0 0,-1 1 0 0,0 1 0 15,-1-2 0-15,0 3 128 0,1 0-128 0,0 4 0 16,1-2 192-16,-1 5-192 0,1 0 192 0,1 2-192 16,2 1 0-16,0 4 0 0,-1-1 128 15,3-1-128-15,-1 4 0 0,1 2 0 0,1 2 0 16,3 0 0-16,-2 2 0 0,1 1 0 0,-2 4 0 0,2 3 0 0,-1 3 0 16,-2-4 0-16,1 5 0 0,-1 4 192 15,2 2-64-15,0 1 0 0,-2 2 0 0,-3-3 144 0,-2-1 32 16,0 5 0-16,0-3 0 0,1 3 144 15,-1-1 16-15,1 0 16 0,0-2 0 0,-4-4-224 0,2-1-32 16,2 2-16-16,1-5 0 0,-1-4-208 0,-1-2 0 16,0-2 0-16,0-3 0 0,0-5-208 0,1-3-96 15</inkml:trace>
  <inkml:trace contextRef="#ctx0" brushRef="#br3" timeOffset="99129.1">1635 9410 32255 0,'-3'-2'2864'0,"2"1"-2288"0,2 1-576 0,2 0 0 16,-1 0-256-16,2-3-176 0,0 1-16 0,3 0-16 0,3-3 144 0,2 2 16 0,1-1 16 0,0 2 0 0,-2 4 688 0,1 1 144 0,-1-3 32 0,-3 0 0 15,1 1-576-15,-2 2 0 0,0 4 0 0,0 1 0 0,-2 1 336 0,0 1-32 0,-1 0-16 0,-2 5 0 0,1 2 48 0,-1 4 16 0,-1-5 0 0,2 6 0 0,-1 3-64 0,1 3-16 0,0 7 0 16,1 1 0-16,1 2 416 0,-1 6 80 0,-1 0 0 0,-1-6 16 0,-1-5-320 0,0 0-64 0,-1-1-16 0,0 3 0 0,0 1-192 0,1 1-64 0,1 0 0 0,0-5 0 0,2-7-128 0,0-3-176 0,-1-2 48 0,2-5 0 16,0-6-1104-16,0-2-224 0,0-6-32 0,-3-2-14384 15</inkml:trace>
  <inkml:trace contextRef="#ctx0" brushRef="#br3" timeOffset="99657.14">1719 9060 32255 0,'-8'-1'1424'0,"2"1"304"0,1 0-1392 0,2 0-336 0,1 0 0 0,1 0 0 0,0 0 128 0,-2 0-128 0,0-2 160 16,-4 2-160-16,0-2 0 0,0 2-192 0,-2 0 16 0,2-2 0 15,0-1 176-15,2 2 0 0,0-1 0 0,2-2 0 16,0 2 0-16,0-5 144 0,1 4-16 0,1-3-128 15,2-1 448-15,2-1-32 0,1-2 0 0,2 0 0 16,5 0 192-16,0-2 32 0,4-1 16 0,1 1 0 16,1 0 80-16,1 2 16 0,1 0 0 0,2 1 0 15,2 2-144-15,0 0-32 0,1 1 0 0,-3 3 0 16,0 3-576-16,-3 0 0 0,-1 1 0 0,0 4-128 16,-1-2 128-16,-3 4 0 0,0 3 0 0,-2-2 0 15,0 3-144-15,-1 0 0 0,1 3 0 0,-1 1 0 0,2-1-48 0,-1 0-16 16,-1-3 0-16,1 4 0 0,3 4 208 15,1-1 0-15,-2 5-160 0,1-4 160 0,-3 4 0 0,-1 1 0 16,-1-1 0-16,-3 1 0 0,-3-1 0 0,-3 0 0 16,-2 2 0-16,-3 0 0 0,-4-3 0 15,-3 3 0-15,-2-3 0 0,-2 1 0 0,-5-2 0 0,-1 2 0 16,-1-5 0-16,-5-2 0 0,1 0 0 0,0 0 0 16,0-3 0-16,3-6 0 0,6-1-384 0,-1-1 0 15,-1-5 0-15,2 0 0 16,1-5-160-16,0-1-32 0,1-1-16 0,3-6-10272 15,0 4-2048-15</inkml:trace>
  <inkml:trace contextRef="#ctx0" brushRef="#br3" timeOffset="100193.45">2550 9220 42383 0,'-5'0'3776'0,"-1"1"-3024"0,2 2-608 0,3-3-144 0,2 0 320 0,-2 2 48 0,-1-2 0 0,0 4 0 0,2-4-752 16,0 1-160-16,4-1-32 0,2-1 0 0,3-3 288 0,0-2 48 0,4 0 16 0,0-3 0 0,3-1-304 0,2 0-64 0,0-2-16 0,2-3 0 0,-1 3 224 0,0-2 32 0,2 2 16 0,-2-2 0 0,0-1 336 0,-3 2 0 16,0 0 0-16,1-3 0 0,-1 1-224 0,0-1 32 15,-2 1 0-15,-2 2 0 0,-1-2-96 0,0 1-16 16,-2 0 0-16,0 0 0 0,-2 0 304 0,-2 2 0 16,-2 1 0-16,-2 3 0 15,-2 0-416-15,-3 0-80 0,-2 2-16 16,-3 3 0-16,-3-4-368 0,-4 5-80 0,-4 2 0 15,-2 0-16-15,-3 2-112 0,-2 5-32 0,-3 0 0 0,-5 2 0 0,-1 3 720 16,2 4 144-16,0 0 16 0,5 0 16 0,0 3 480 0,3-3 80 16,4 0 32-16,4-1 0 0,3 1 1040 0,1 0 192 0,3 2 64 15,2 2 0-15,1 0-352 0,1 1-64 0,4 4-16 16,0 1 0-16,5 5-656 0,2-2-128 0,3 3-16 16,1 2-16-16,2 0-160 0,1-4-16 0,2 1-16 15,-1 0 0-15,0-3-224 0,0-2 128 0,1 3-128 16,2-3 0-1,0-1-368-15,0-3-160 0,1 0-48 0,0-3 0 16,0-1-288-16,1-4-64 0,2-2-16 0,-2-2 0 16,2-4-624-16,-1-2-128 0,1-2-32 0,0-5-11776 0</inkml:trace>
  <inkml:trace contextRef="#ctx0" brushRef="#br3" timeOffset="100715.57">2984 9429 39615 0,'-10'18'1760'0,"1"-1"352"0,1-4-1680 0,1-1-432 0,5-5 0 0,2-1 0 0,-1 2-768 16,-2 9-256-16,1 2-32 0,-2 6-16 0,2 1-992 0,2-1-208 0,5-5-32 0,2-6-16 0,4-4 1744 0,1-7 336 0,2-3 80 0,1-3 16 0,0-3 272 0,0-4 48 16,-1 0 16-16,0-1 0 0,-3 1 368 0,-2-2 80 15,-2 2 0-15,-4-2 16 0,-2-1 656 0,-2 2 128 16,-3-4 32-16,-1 2 0 0,-1-5-80 0,-3 1-16 0,-1-1 0 0,0-5 0 16,-1 2-672-16,-1-1-128 0,1 0-16 15,1-2-16-15,1 0-160 0,3-1-16 0,1-1-16 0,3-3 0 16,0 1-64-16,5 0-16 0,1-1 0 0,2 2 0 15,4 3-144-15,0 0-128 0,3 1 144 0,-2 4-144 16,2 4 0-16,0-5 0 0,3 5 0 0,2-1 0 16,-1 0 0-16,-1 4 128 0,0 2-128 0,-2 1 0 15,-1 3 0-15,-2 0 0 0,-1 2 0 0,-1 0 0 16,-2 2 0-16,0-2 128 0,-1 4-128 0,0 0 0 16,0-2 0-16,0 2 0 0,2 2-128 0,2-1 128 15,-1 4-512 1,4 1 0-16,2 1 0 0,1 0 0 0,1 2-304 0,4 1-48 0,1 2-16 15,3 0 0-15,0-2-1968 0,-2-2-400 16</inkml:trace>
  <inkml:trace contextRef="#ctx0" brushRef="#br3" timeOffset="101174.46">4092 8399 31327 0,'-3'-10'1392'0,"0"0"272"0,0 4-1328 0,1 0-336 0,0-1 0 0,1 4 0 16,0-3 160-16,-2-7-32 0,-2-5-128 0,-3-7 192 0,-2-4-1200 0,-1 1-240 0,-3 5-48 0,-1-2-16 0,-1 4-1760 0,-2 3-336 0,0 6-80 0,0 0-16 0,-1 3 496 16,2 5 112-16,2 4 16 0,0 3 0 0,2 3 2880 0,-1 1 752 0,1 6 64 0,0-1 16 15,0 7 2960-15,-1-2 608 0,2 4 112 0,0 4 32 16,3 3-1536-16,-1 1-288 0,0 0-64 0,1 5-16 15,0-2-1040-15,0 3-192 0,0 3-64 0,0 3 0 0,2-1-784 16,2 5-176-16,1 2-16 0,4 1-16 0,0 3-352 16,3 2 0-16,2-2 0 0,0-3 0 0,0 1 208 15,-1 0-16-15,3 1-16 0,0 1 0 0,-1-1 128 0,-1 2 16 16,1 1 16-16,-2-3 0 0,0-3-80 0,-3-6-32 16,0 0 0-16,1-3 0 0,-2 1-96 15,-2-5 0-15,1-5-128 0,0-5 192 16,0 2-192-16,-3-3-208 0,0-4 32 0,-1-1 16 15,0-5-928-15,-1-3-192 0,0-1-48 0,-2-3-15776 0</inkml:trace>
  <inkml:trace contextRef="#ctx0" brushRef="#br3" timeOffset="101379.98">3393 9321 15663 0,'-14'-6'688'0,"3"0"144"0,0 2-656 0,4 2-176 0,3 2 0 0,2-3 0 15,-1 2 320-15,-3-1 48 0,-1-5 0 0,-1 1 0 16,4-1 1680-16,6-2 320 0,5 3 80 0,8-1 16 16,5 0 704-16,8-1 144 0,7-1 16 0,8-1 16 15,5 0-1696-15,5 0-352 0,4 0-64 0,1 2-16 16,-2-2-672-16,1 0-144 0,1 1-16 0,-2-1-16 16,1-2-368-16,-4 2-208 0,-3 0 16 0,-3-1-19008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29:52.19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1723 10704 22111 0,'0'-1'1968'0,"0"1"-1584"0,0-3-384 0,0 3 0 0,0 3 1008 0,1-3 112 0,0 0 32 0,0-3 0 0,2 3-576 0,-2 0-128 0,3-2 0 0,-4 2-16 0,0 0-160 0,0 0-16 0,0 0-16 0,0 0 0 0,0 0-240 0,0 0 0 15,0 0 0-15,3 21 0 0,-4-11 176 0,-1 2 80 16,0 4 32-16,2 3 0 0,0-1 704 0,2 2 144 16,-1 2 16-16,3-3 16 0,-1 3-272 0,1-4-48 15,2 5-16-15,0-5 0 0,1 2-320 0,-1-4-80 16,1 3-16-16,-1-3 0 0,1-3-416 0,-3 2 0 16,0-2 128-16,-3-4-128 0,1-2 0 0,-2-1 0 0,-2-4 0 15,1-2 0-15,-1-2 192 0,-1-2-32 0,1 2-16 16,-2-7 0-16,0-2 240 0,-1-1 32 0,0-7 16 15,1-3 0-15,-1-1-240 0,1-1-64 0,-1-5 0 16,0-2 0-16,0-1-128 0,0 0 0 16,1-3 0-16,2 1 0 0,1 5-208 0,1 1-32 0,1 2 0 0,0 1 0 15,0 0 48-15,2 6 16 0,1 3 0 0,0 0 0 16,0 3 176-16,1 1 0 0,1-1 0 0,1 4 128 16,-1 2 96-16,0 1 32 0,0 2 0 0,1 0 0 15,1 4-256-15,-1 2 0 0,-2-2 0 0,3 6 0 16,-1 0 0-16,2 7 0 0,2 5-144 15,0 5 144-15,0 3 0 0,2 2 0 16,0 4 176-16,-1 1-48 0,3 1 96 0,-1-1 32 0,0-4 0 16,-1-1 0-16,-1-4-32 0,1-3 0 0,0-2 0 0,-3-2 0 15,-1-3-224-15,0-1 144 16,-2-3-144-16,-2-4 128 0,0-2-128 0,-1-2 0 0,-2-2 0 0,-1-6 0 16,1 0 0-16,-1-3 0 15,-1-5 0-15,-1 2 0 0,-1-7 0 0,-1 0 0 16,-1 0 0-16,-1-6 0 0,-1 2 0 15,-2-6 0-15,2-1-176 0,-1-1 176 0,1 2 0 16,2 1 0-16,1 2 0 0,3 1-128 0,2 3 128 0,1 3 0 16,4 6 0-16,-1-2 0 0,0 5 0 0,1 2 0 0,0 2 0 0,-1 0 0 0,1 2 0 15,-1-1 0-15,1 2 0 0,0 3 0 16,2-3 0-16,-2 3 0 0,0 3 0 0,1 0 0 0,-1 2 0 0,1 0 0 16,-1 4 0-16,1-3-128 0,3 4 128 15,0 2 0-15,0-2 0 16,1 3 0-16,3 2 0 0,0 1 0 15,1 0 0-15,0 2 0 0,1 0 0 0,-1 3 0 0,1-2 128 0,-3 2-128 16,1 2 224-16,-2 0-32 0,-3-2 0 0,-1 1 0 0,-1-3-192 0,-1 1 144 16,-1-2-144-16,-1 1 128 0,0-1-368 0,-1-4-80 0,-2 1 0 15,1-4-16 1,-2 0-1120-16,-1-1-208 0,0-3-64 0,0 0-9680 0,-1 1-1952 16</inkml:trace>
  <inkml:trace contextRef="#ctx0" brushRef="#br0" timeOffset="1294.88">2596 10647 15663 0,'2'-1'1392'0,"-1"1"-1120"0,0-3-272 15,1 3 0-15,0 0 1664 0,1-2 256 0,0 1 64 0,5-4 16 0,2 0-1440 0,1-2-304 0,1 1-48 0,-1-2-16 0,0 1 400 0,-1 0 80 0,1 1 16 0,-2 0 0 0,1-1-240 0,-3-1-64 0,1 0 0 0,-1 2 0 0,-1 0-128 0,1 0-16 0,-1 0-16 0,-2-3 0 0,-1 2 736 0,0-2 160 16,-1 1 32-16,-2 0 0 0,1-2-336 0,-1 0-64 0,-1-2-16 0,0-1 0 16,0 3-160-16,-1-2-48 15,1 0 0-15,-1-1 0 0,-1 0-160 0,-2 0-48 16,0 1 0-16,-1 2 0 0,-1-2-320 0,-2 2 0 15,-1 0 0-15,-1 1 0 0,1 1 144 0,-1 0-144 0,0 3 192 16,0 0-192-16,0 3 208 0,-2 2-64 0,2 2-16 16,0 2 0-16,1 2 0 0,0 4-128 0,-1 2 192 15,1 1-64-15,3-1 16 0,-2-1 0 0,1 7 0 16,-2-1 0-16,3 2-144 0,1-1 160 0,1 1-160 0,2 0 160 16,-1 2-32-16,1 3-128 0,2 4 192 0,0 3-64 15,1-2-128-15,0-1 0 0,2 4 144 16,-2 3-144-16,2-3 192 0,-2-1-16 0,0-3-16 0,0-3 0 15,1 1 16-15,0-1 0 0,2-3 0 0,0-3 0 16,2-3-176-16,1 0 192 0,3 0-192 0,0-6 192 16,-2 2-192-16,3-3 0 0,1-2 0 0,2-2 128 15,-1-1-128-15,2-4 0 0,-3 0 0 0,1 0 0 16,3-5 0-16,-2 0 0 0,1 3 0 0,-2-5 0 0,3-1 0 16,-1-2-144-16,2 0 144 0,-2 0 0 0,-5 4-160 15,5-4 160-15,2-5-128 0,1-1 128 16,3-3-992-16,-2 0-112 0,-1 0-32 15,-1 1-10576-15,-2 2-2112 0</inkml:trace>
  <inkml:trace contextRef="#ctx0" brushRef="#br0" timeOffset="2013.86">3215 10327 22111 0,'-2'-3'1968'0,"-1"-1"-1584"0,1 2-384 0,-1 1 0 0,1-2 3408 0,0 1 608 0,1 1 112 0,-4-6 32 0,-1 1-3424 16,-5-4-736-16,-1 2 0 0,-3-2 0 0,-1 4-240 0,-3 2 80 0,-1 4 16 0,-2 1 0 0,0 4-816 0,1 5-144 0,0 0-48 0,3 3 0 0,2 5 64 0,3-2 16 0,3 0 0 0,0 2 0 0,1 0 1952 0,1 3 384 15,0 4 80-15,2-3 0 0,-1 4-656 0,2-4-144 16,1-3-32-16,0 3 0 0,2 3-224 16,1 1-48-16,2-2-16 0,3-1 0 0,2-4 304 0,2 0 64 15,3-3 16-15,3-1 0 0,2-2-416 0,0 0-192 16,4-1 160-16,-1-2-160 0,-1-1 0 0,2-4 0 16,0 0 0-16,1-2 0 0,-1-3 0 0,-1-3-192 15,1-4 192-15,-3-3-160 0,1-1-80 0,-5 0-16 16,0-1 0-16,-2-1 0 15,1-3-144-15,-2 0-48 0,0-1 0 0,-3 0 0 0,0 4 448 0,-3-3 0 16,0-2 0-16,0-1-128 0,-2-1 592 0,-2-1 128 16,2 5 32-16,-4-4 0 0,-1-2-224 0,-2 4-32 15,-1-1-16-15,-1 1 0 0,0 4-96 0,0 2 0 16,0 2-16-16,0 1 0 0,0 3-48 0,-1 2 0 0,2 0 0 16,1 2 0-16,1 2-32 0,1 0-16 0,0 2 0 0,2 2 0 15,-2 2-144-15,3 4 0 0,-1-1 0 0,1 2 0 16,1 4 224-16,1-2-32 0,1 5-16 0,1-2 0 15,0 0-176-15,2 4 160 0,3 2-160 0,2 3 160 16,-3-7-32-16,1 2-128 0,2 2 192 0,1 3-64 16,2 3-128-16,1 1 192 0,0-4-192 0,-4-3 192 15,1 0-192-15,-2-3 192 0,0-3-192 0,-1-3 192 0,-2-1-432 16,2-3-80-16,-2-1 0 0,1-2-16 16,-2-1-1136-16,1-4-240 0,1 2-32 15,-1-2-14976-15</inkml:trace>
  <inkml:trace contextRef="#ctx0" brushRef="#br0" timeOffset="2630.41">3710 10068 32255 0,'6'-7'1424'0,"-4"-2"304"0,1 3-1392 0,-2 2-336 0,0 1 0 0,0 0 0 0,2-1 0 0,-2-1 0 0,2-2-160 0,-1-3 160 0,2 1-1456 0,-2 0-176 0,0 0-32 0,-2 5-16 0,-2 0 560 0,0 2 112 0,-3 2 32 0,-1 4 0 0,-2 2 224 0,1 3 48 0,-1-3 16 0,0 1 0 0,-3 5 2144 0,-3 3 416 0,-1 3 96 0,2-1 16 16,-1 3 672-16,-1-4 144 0,0 2 16 0,1-2 16 16,-1 3-1680-16,0 0-352 0,1-2-64 0,2 0-16 15,1 3-560-15,1-4-160 0,2 0 0 0,3-1 0 16,1-3 0-16,1-2 0 0,3-4 0 0,0 1 0 16,3-1 0-16,1 0 0 0,3-2 0 0,0 2 0 0,1-2-144 0,1-1 144 15,3 2-160-15,0-1 160 0,4-3 0 0,0 4 0 16,4-1 0-16,1-2 160 0,1 2-160 0,0-2 0 15,1 2 144-15,-2 2-144 0,-2 1 0 0,-1-1 0 16,-2 1 0-16,-3 2 0 0,1-3 0 0,0 1 0 16,-2 2 0-16,2 1 0 0,-2 0 0 0,2 1 128 15,-2-1-128-15,0 0 128 0,2 2-128 0,-5-6 0 16,-2 0 0-16,-1 2 128 0,2 1 80 0,-1 0 32 16,-2 1 0-16,0 3 0 0,-1-3-96 0,-4 1-16 15,0-1 0-15,-2 0 0 0,-1-2-128 0,-2 2 160 16,-3-3-160-16,1 2 160 0,-1-1-16 0,-1-2 0 15,0 2 0-15,-2 1 0 0,-2 1-144 0,1 0 0 16,0-2 0-16,-2 4 0 0,2-1 0 0,-2-1 0 0,2 0 128 16,1-1-128-16,-2 1 0 0,1 1 0 0,0-1 0 15,0-2 0 1,0 3-304-16,0-1-80 0,1-3-32 0,1 2 0 16,1-3-1664-16,2 0-336 0,0-2-64 0,4 0-13200 0</inkml:trace>
  <inkml:trace contextRef="#ctx0" brushRef="#br0" timeOffset="3510.65">4203 9514 24879 0,'0'-4'2208'0,"1"2"-1760"0,1-2-448 0,-1 2 0 0,0-1 0 0,-1 2 0 0,1-5 0 0,2-4 0 0,0-1-192 0,0 1-64 0,-1 0 0 0,0 1-16 0,-1 6 272 0,-1-1 128 0,0 2-128 0,-1-1 192 0,-2 3 848 0,1 3 176 0,0-3 16 0,0 2 16 16,1-2 224-16,-1 1 32 0,1-1 16 0,1 0 0 0,-1 0-656 0,1 0-128 0,0 0-32 0,0 0 0 16,0 0-240-16,0 0-48 0,0 0-16 0,0 0 0 15,0 0-160-15,0 0-48 0,0 0 0 0,0 0 0 16,0 0 16-16,0 0 0 0,0 0 0 0,0 0 0 15,0 0-208-15,0 0 128 0,-20-7-128 0,18 11 0 16,-1-2 192-16,1-1-48 0,1 4-16 0,-1-1 0 16,1-2 16-16,0 0 0 0,1 1 0 0,-1 0 0 15,-1-1 96-15,1 2 16 0,-1-1 0 0,0 0 0 16,1 0-256-16,-1-2 0 0,-1 4 0 0,0-4-12352 16,-1 3-2448-16</inkml:trace>
  <inkml:trace contextRef="#ctx0" brushRef="#br0" timeOffset="4272.68">4270 10491 22111 0,'-1'1'1968'0,"-1"2"-1584"16,1-3-384-16,1 0 0 0,0 0 2512 0,0 0 432 0,-1 2 64 0,0-2 32 0,-1 4-1600 0,1-4-320 0,0 2-64 0,1-2-16 0,0 0-464 0,0 0-112 0,0 0-16 0,0 0 0 0,0 0-16 0,0 0-16 0,0 0 0 0,0 0 0 0,0 0-272 0,0 0-144 0,-20 7 160 0,15-7-17968 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7:23:24.71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22882 4792 50687 0,'-12'-23'4496'0,"1"5"-3600"0,3 2-704 0,4 10-192 0,0 2 320 0,-4-5 48 0,-6-7 0 0,-10-12 0 0,-3-1-608 0,0 3-112 16,1 8-32-16,5 8 0 0,5 7-128 0,6 6-16 0,4 7-16 0,7 6 0 0,6 4-880 16,7 1-176-16,6 1-48 0,4 0 0 0,5-2 784 0,0 1 160 15,2-3 16-15,0-1 16 0,-4-5 368 0,-2-2 80 0,-1 0 16 0,-5-4 0 0,-1-4 208 16,-3-2 128-16,-3-2 0 0,-3-4-128 0,-1-2 576 0,-4 0 0 15,0-2 0-15,-3-3 0 0,-2 1 384 16,-2-4 96-16,-3 1 16 0,0 1 0 0,-3-2-432 16,1 0-64-16,-4-2-32 0,3-1 0 0,-1 3-336 0,2 1-64 15,2 2-16-15,1 0 0 16,3 3-512-16,-1 1-96 0,2 0-32 0,1 2 0 16,0 0-192-16,0 2-64 0,1 4 0 0,-2-1 0 15,1 2 272-15,-1 0 48 0,-1 0 16 0,1 0 0 16,0 0 432-16,-2 0 0 0,2 2 192 0,0-2-64 0,1 0 512 0,0 0 96 15,0 0 32-15,0 0 0 0,-16 11 304 0,12-6 64 16,-1 1 16-16,0 1 0 0,0 2-240 0,2 1-32 16,-1 3-16-16,1-1 0 0,2-2-544 0,1 4-96 0,1 0-32 15,3 0 0-15,0 1-192 0,1 1 0 0,1 0 0 16,0 3 0 0,0-1-576-16,-1 7-16 0,-2 1 0 0,-2 5 0 15,-2 1-640-15,-4 9-128 0,-6 4-32 0,-5 1-19872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18.7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7 455 0 0,'-1'0'0'0'0,"-2"-2"0"0"0,1 1 0 0 0,1 1 0 0 0,0-1 0 0 0,-1 1 0 0 0,2-1 64 0 0,-1 1-64 0 0,0-1 160 0 0,-1 1 8 0 0,0 0 184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31.9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 71 455 0 0,'0'0'59'0'0,"1"0"0"0"0,0 0-1 0 0,0 0 1 0 0,0-1-1 0 0,-1 1 1 0 0,1 0-1 0 0,0 0 1 0 0,-1-1 0 0 0,1 1-1 0 0,0 0 1 0 0,0-1-1 0 0,-1 1 1 0 0,1 0-1 0 0,-1-1 1 0 0,1 1 0 0 0,0-1-1 0 0,-1 0 1 0 0,1 1-1 0 0,-1-1 1 0 0,1 1-1 0 0,-1-1 1 0 0,0 0 0 0 0,1 1-1 0 0,-1-1 1 0 0,1 0-1 0 0,-1 1 1 0 0,0-1-1 0 0,0 0 1 0 0,1 0-1 0 0,-1-1 1 0 0,0 1 251 0 0,0 0 0 0 0,1 0-1 0 0,-1 0 1 0 0,0-1 0 0 0,0 1 0 0 0,0 0 0 0 0,0 0 0 0 0,0 0-1 0 0,-1 0 1 0 0,1 0 0 0 0,0-1 0 0 0,0 1 0 0 0,-1 0-1 0 0,1 0 1 0 0,-1 0 0 0 0,1 0 0 0 0,-1 0 0 0 0,1 0 0 0 0,-2-1-1 0 0,2 2-286 0 0,-1 0 0 0 0,1-1-1 0 0,0 1 1 0 0,-1 0 0 0 0,1 0-1 0 0,-1 0 1 0 0,1 0 0 0 0,-1 0-1 0 0,1 0 1 0 0,-1-1 0 0 0,1 1-1 0 0,-1 0 1 0 0,1 0-1 0 0,-1 0 1 0 0,1 1 0 0 0,-1-1-1 0 0,1 0 1 0 0,0 0 0 0 0,-1 0-1 0 0,1 0 1 0 0,-1 0 0 0 0,1 0-1 0 0,-1 1 1 0 0,1-1 0 0 0,-1 0-1 0 0,1 0 1 0 0,0 1 0 0 0,-1-1-1 0 0,1 0 1 0 0,0 1 0 0 0,-1 0-1 0 0,-10 10 1113 0 0,8-7-975 0 0,-1 3 165 0 0,-1-1 0 0 0,1 1 0 0 0,-5 13 0 0 0,8-19-311 0 0,1 1 1 0 0,-1-1 0 0 0,1 0 0 0 0,-1 0 0 0 0,1 1 0 0 0,0-1-1 0 0,0 1 1 0 0,-1-1 0 0 0,1 0 0 0 0,0 1 0 0 0,0-1-1 0 0,0 1 1 0 0,1-1 0 0 0,-1 0 0 0 0,0 1 0 0 0,0-1 0 0 0,1 0-1 0 0,-1 1 1 0 0,1-1 0 0 0,-1 0 0 0 0,1 0 0 0 0,0 1 0 0 0,-1-1-1 0 0,1 0 1 0 0,0 0 0 0 0,0 0 0 0 0,0 0 0 0 0,0 0-1 0 0,1 1 1 0 0,-1-3 22 0 0,0 0 1 0 0,0 0-1 0 0,1 0 0 0 0,-1-1 0 0 0,0 1 0 0 0,0 0 0 0 0,-1-1 0 0 0,1 1 1 0 0,0-1-1 0 0,1-2 0 0 0,1-2 249 0 0,16-14 106 0 0,-15 17-399 0 0,0-1 0 0 0,-1 1 0 0 0,1-1 0 0 0,-1 0 0 0 0,0 0 0 0 0,5-9 0 0 0,-8 12 4 0 0,0 0 1 0 0,0 0-1 0 0,-1 0 1 0 0,1-1-1 0 0,0 1 1 0 0,0 0 0 0 0,-1 0-1 0 0,1 0 1 0 0,0 0-1 0 0,-1-1 1 0 0,1 1-1 0 0,-1 0 1 0 0,0 0 0 0 0,1 0-1 0 0,-1 0 1 0 0,0 0-1 0 0,0 0 1 0 0,1 1-1 0 0,-1-1 1 0 0,0 0 0 0 0,0 0-1 0 0,0 0 1 0 0,0 1-1 0 0,0-1 1 0 0,-2 0-1 0 0,2 0 6 0 0,0 0 0 0 0,0 0 0 0 0,0 1 1 0 0,0-1-1 0 0,0 0 0 0 0,0 0 0 0 0,-1 1 0 0 0,1-1 0 0 0,0 1 0 0 0,0-1 0 0 0,-1 1 0 0 0,1 0 0 0 0,0 0 0 0 0,-1-1 0 0 0,1 1 0 0 0,-1 0 0 0 0,1 0 0 0 0,0 0 0 0 0,-1 0 0 0 0,1 1 0 0 0,0-1 0 0 0,-3 1 0 0 0,2 1 76 0 0,1 0 0 0 0,-1 0 0 0 0,0 0 0 0 0,0 1 0 0 0,1-1-1 0 0,-1 1 1 0 0,1-1 0 0 0,-2 7 0 0 0,1-6-81 0 0,1 1 1 0 0,-1-1-1 0 0,0 1 0 0 0,0-1 1 0 0,-3 4-1 0 0,1-3 148 0 0,1 1 0 0 0,-1 0 1 0 0,1-1-1 0 0,-6 11 0 0 0,9-15-130 0 0,0 1 1 0 0,-1 0-1 0 0,1-1 0 0 0,0 1 1 0 0,-1 0-1 0 0,1 0 1 0 0,0-1-1 0 0,0 1 1 0 0,-1 0-1 0 0,1-1 0 0 0,0 1 1 0 0,0 0-1 0 0,0 0 1 0 0,0 0-1 0 0,0-1 1 0 0,0 1-1 0 0,0 0 1 0 0,0 0-1 0 0,1-1 0 0 0,-1 1 1 0 0,0 0-1 0 0,0-1 1 0 0,0 1-1 0 0,1 0 1 0 0,-1 0-1 0 0,1-1 0 0 0,-1 1 1 0 0,0 0-1 0 0,1-1 1 0 0,-1 1-1 0 0,1-1 1 0 0,-1 1-1 0 0,1-1 0 0 0,0 1 1 0 0,-1-1-1 0 0,1 1 1 0 0,-1-1-1 0 0,1 1 1 0 0,0-1-1 0 0,-1 0 0 0 0,1 1 1 0 0,0-1-1 0 0,0 0 1 0 0,-1 0-1 0 0,1 0 1 0 0,0 1-1 0 0,0-1 0 0 0,-1 0 1 0 0,2 0-1 0 0,0 0-18 0 0,0-1 0 0 0,-1 1 0 0 0,1 0 0 0 0,0 0 0 0 0,0-1 0 0 0,-1 1 0 0 0,1-1-1 0 0,0 0 1 0 0,-1 0 0 0 0,1 1 0 0 0,-1-1 0 0 0,1 0 0 0 0,-1 0 0 0 0,1 0 0 0 0,-1-1 0 0 0,0 1 0 0 0,1 0 0 0 0,-1 0-1 0 0,0-1 1 0 0,1-1 0 0 0,1 0-4 0 0,0-1 0 0 0,0 0-1 0 0,0 0 1 0 0,-1 0 0 0 0,0-1 0 0 0,3-5-1 0 0,-5 7 12 0 0,1 1 0 0 0,-1-1 0 0 0,1 1-1 0 0,-1-1 1 0 0,0 1 0 0 0,0-1 0 0 0,0 1 0 0 0,0-1-1 0 0,0 1 1 0 0,-1-1 0 0 0,1 1 0 0 0,-1-1 0 0 0,0 1-1 0 0,-1-4 1 0 0,2 5-3 0 0,-1 0 0 0 0,1 0 0 0 0,-1 0-1 0 0,1 1 1 0 0,-1-1 0 0 0,0 0 0 0 0,1 0 0 0 0,-1 1-1 0 0,0-1 1 0 0,0 1 0 0 0,1-1 0 0 0,-1 0 0 0 0,0 1-1 0 0,0 0 1 0 0,0-1 0 0 0,0 1 0 0 0,0-1 0 0 0,0 1-1 0 0,0 0 1 0 0,0 0 0 0 0,1-1 0 0 0,-1 1 0 0 0,0 0-1 0 0,0 0 1 0 0,0 0 0 0 0,0 0 0 0 0,0 0 0 0 0,0 0-1 0 0,0 1 1 0 0,0-1 0 0 0,0 0 0 0 0,0 0 0 0 0,0 1-1 0 0,0-1 1 0 0,0 0 0 0 0,0 1 0 0 0,0-1 0 0 0,1 1-1 0 0,-3 0 1 0 0,2 0 24 0 0,-1 1 1 0 0,0-1-1 0 0,1 0 0 0 0,-1 0 0 0 0,1 1 0 0 0,0-1 1 0 0,-1 1-1 0 0,1-1 0 0 0,0 1 0 0 0,0 0 0 0 0,0-1 1 0 0,0 1-1 0 0,0 0 0 0 0,0 0 0 0 0,0 0 0 0 0,1 0 1 0 0,-1 0-1 0 0,1 0 0 0 0,-1 2 0 0 0,1-3-12 0 0,0 0 0 0 0,0 0 0 0 0,0 1-1 0 0,0-1 1 0 0,0 0 0 0 0,0 0 0 0 0,0 0 0 0 0,0 0-1 0 0,1 0 1 0 0,-1 0 0 0 0,0 0 0 0 0,1 0 0 0 0,-1 0-1 0 0,1 0 1 0 0,-1 0 0 0 0,1-1 0 0 0,0 1-1 0 0,-1 0 1 0 0,1 0 0 0 0,0 0 0 0 0,0-1 0 0 0,-1 1-1 0 0,1 0 1 0 0,0-1 0 0 0,0 1 0 0 0,0 0 0 0 0,0-1-1 0 0,0 1 1 0 0,0-1 0 0 0,0 0 0 0 0,0 1-1 0 0,0-1 1 0 0,0 0 0 0 0,0 1 0 0 0,0-1 0 0 0,0 0-1 0 0,2 0 1 0 0,-1 0-14 0 0,-1-1 0 0 0,1 1 0 0 0,-1-1 0 0 0,1 1 0 0 0,-1-1 0 0 0,1 1 0 0 0,-1-1 0 0 0,1 0 0 0 0,-1 0 0 0 0,0 0 0 0 0,1 0 0 0 0,-1 0 0 0 0,0 0 0 0 0,0 0 0 0 0,0 0 0 0 0,0 0 0 0 0,1-2 0 0 0,18-24 0 0 0,-20 27 0 0 0,1-1 0 0 0,-1 0 0 0 0,0 1 0 0 0,1-1 0 0 0,-1 0 0 0 0,1 0 0 0 0,-1 1 0 0 0,0-1 0 0 0,0 0 0 0 0,0 0 0 0 0,1 0 0 0 0,-1 0 0 0 0,0 1 0 0 0,0-1 0 0 0,0 0 0 0 0,0 0 0 0 0,0 0 0 0 0,0 0 0 0 0,-1 1 0 0 0,1-1 0 0 0,0 0 0 0 0,0 0 0 0 0,-1 0 0 0 0,1 1 0 0 0,0-1 0 0 0,-1 0 0 0 0,1 0 0 0 0,-1 1 0 0 0,0-2 0 0 0,1 2 0 0 0,-1-1 0 0 0,1 1 0 0 0,-1-1 0 0 0,0 1 0 0 0,1 0 0 0 0,-1-1 0 0 0,0 1 0 0 0,1 0 0 0 0,-1 0 0 0 0,0-1 0 0 0,1 1 0 0 0,-1 0 0 0 0,0 0 0 0 0,0 0 0 0 0,1 0 0 0 0,-1 0 0 0 0,0 0 0 0 0,0 0 0 0 0,1 0 0 0 0,-1 0 0 0 0,0 0 0 0 0,1 1 0 0 0,-1-1 0 0 0,0 0 0 0 0,1 0 0 0 0,-1 1 0 0 0,0-1 0 0 0,1 0 0 0 0,-1 1 0 0 0,0-1 0 0 0,1 1 0 0 0,-1-1 0 0 0,0 1 0 0 0,-27 15 131 0 0,27-16-124 0 0,1 1 0 0 0,0-1 0 0 0,-1 0 1 0 0,1 1-1 0 0,0-1 0 0 0,0 0 0 0 0,-1 1 0 0 0,1-1 1 0 0,0 0-1 0 0,0 1 0 0 0,-1-1 0 0 0,1 1 0 0 0,0-1 1 0 0,0 1-1 0 0,0-1 0 0 0,0 0 0 0 0,0 1 0 0 0,0-1 1 0 0,0 1-1 0 0,0-1 0 0 0,0 1 0 0 0,0-1 0 0 0,0 1 1 0 0,0-1-1 0 0,0 1 0 0 0,8 13 379 0 0,13 6 166 0 0,-19-19-554 0 0,0 0 0 0 0,0 0-1 0 0,0 1 1 0 0,0-1 0 0 0,0 0 0 0 0,0-1-1 0 0,0 1 1 0 0,0 0 0 0 0,0-1-1 0 0,0 1 1 0 0,1-1 0 0 0,-1 1 0 0 0,3-1-1 0 0,-3 0 2 0 0,-1-1-1 0 0,0 1 1 0 0,1 0 0 0 0,-1-1-1 0 0,0 1 1 0 0,1-1-1 0 0,-1 0 1 0 0,0 1 0 0 0,0-1-1 0 0,0 0 1 0 0,0 0 0 0 0,0 1-1 0 0,0-1 1 0 0,0 0-1 0 0,0 0 1 0 0,0 0 0 0 0,0 0-1 0 0,0 0 1 0 0,0-1-1 0 0,-1 1 1 0 0,1 0 0 0 0,0-2-1 0 0,0 2 4 0 0,-1 0-1 0 0,1 0 1 0 0,-1 1-1 0 0,0-1 1 0 0,1 0-1 0 0,-1 0 0 0 0,0 0 1 0 0,1 0-1 0 0,-1 0 1 0 0,0 0-1 0 0,0 0 1 0 0,0 1-1 0 0,0-1 1 0 0,0 0-1 0 0,0 0 1 0 0,0 0-1 0 0,0 0 0 0 0,0 0 1 0 0,-1 0-1 0 0,1 0 1 0 0,-1-1-1 0 0,0 1 2 0 0,0-1 1 0 0,0 1-1 0 0,-1-1 0 0 0,1 1 0 0 0,-1 0 0 0 0,1 0 1 0 0,-1 0-1 0 0,1-1 0 0 0,-4 0 0 0 0,3 1-3 0 0,1 0 0 0 0,-1 1 0 0 0,0-1 0 0 0,0 0 0 0 0,0 1 0 0 0,1 0 0 0 0,-1-1 0 0 0,0 1 0 0 0,0 0 0 0 0,0 0 0 0 0,0 0 0 0 0,0 0 0 0 0,0 0 0 0 0,1 0 0 0 0,-1 1 0 0 0,0-1 0 0 0,0 1 0 0 0,0-1 0 0 0,1 1 0 0 0,-1 0 0 0 0,0-1 0 0 0,0 1 0 0 0,1 0 0 0 0,-1 0 0 0 0,1 0 0 0 0,-1 0 0 0 0,1 1 0 0 0,-1-1 0 0 0,1 0 0 0 0,0 1 0 0 0,0-1 0 0 0,-1 1 0 0 0,1-1 0 0 0,0 1 0 0 0,0-1 0 0 0,0 3 0 0 0,-1-2 0 0 0,1 0 0 0 0,0 0 0 0 0,0 0 0 0 0,0 0 0 0 0,1 0 0 0 0,-1 0 0 0 0,0 0 0 0 0,1 0 0 0 0,-1 0 0 0 0,1 0 0 0 0,0 0 0 0 0,0 0 0 0 0,0 0 0 0 0,0 0 0 0 0,0 0 0 0 0,0 1 0 0 0,0-1 0 0 0,1 0 0 0 0,-1 0 0 0 0,1 0 0 0 0,-1 0 0 0 0,1 0 0 0 0,0 0 0 0 0,0 0 0 0 0,0 0 0 0 0,0-1 0 0 0,0 1 0 0 0,1 0 0 0 0,-1 0 0 0 0,0-1 0 0 0,3 3 0 0 0,-3-3 0 0 0,0-1 0 0 0,1 0 0 0 0,-1 0 0 0 0,0 1 0 0 0,0-1 0 0 0,0 0 0 0 0,0 0 0 0 0,0 0 0 0 0,1 0 0 0 0,-1 0 0 0 0,0 0 0 0 0,0-1 0 0 0,0 1 0 0 0,0 0 0 0 0,0 0 0 0 0,0-1 0 0 0,0 1 0 0 0,0-1 0 0 0,1 1 0 0 0,-2-1 0 0 0,1 0 0 0 0,0 1 0 0 0,2-2 0 0 0,1-1 0 0 0,0 0 0 0 0,-1 0 0 0 0,1 0 0 0 0,4-6 0 0 0,-7 7 0 0 0,1-1 0 0 0,-1 0 0 0 0,1 0 0 0 0,-1 0 0 0 0,0 0 0 0 0,0 0 0 0 0,-1 0 0 0 0,1 0 0 0 0,0 0 0 0 0,-1-1 0 0 0,0 1 0 0 0,0 0 0 0 0,0 0 0 0 0,0 0 0 0 0,0 0 0 0 0,-1-1 0 0 0,0 1 0 0 0,1 0 0 0 0,-1 0 0 0 0,0 0 0 0 0,0 0 0 0 0,-1 0 0 0 0,1 0 0 0 0,-1 1 0 0 0,1-1 0 0 0,-1 0 0 0 0,0 1 0 0 0,0-1 0 0 0,0 1 0 0 0,0 0 0 0 0,-1-1 0 0 0,1 1 0 0 0,-5-3 0 0 0,7 5 0 0 0,-1 0-1 0 0,1-1 0 0 0,-1 1 0 0 0,0 0 1 0 0,1 0-1 0 0,-1 0 0 0 0,1 0 0 0 0,-1 0 1 0 0,0 0-1 0 0,1 0 0 0 0,-1 0 1 0 0,1 0-1 0 0,-1 0 0 0 0,0 0 0 0 0,1 0 1 0 0,-1 0-1 0 0,1 0 0 0 0,-1 0 0 0 0,1 1 1 0 0,-1-1-1 0 0,0 0 0 0 0,1 1 1 0 0,-1-1-1 0 0,1 0 0 0 0,-1 1 0 0 0,1-1 1 0 0,0 0-1 0 0,-1 1 0 0 0,1-1 0 0 0,-1 1 1 0 0,1-1-1 0 0,0 1 0 0 0,-1-1 1 0 0,1 1-1 0 0,0-1 0 0 0,-1 1 0 0 0,1-1 1 0 0,0 1-1 0 0,0-1 0 0 0,-1 1 0 0 0,1 0 1 0 0,0-1-1 0 0,0 1 0 0 0,-1 2-3 0 0,1 0 0 0 0,-1 0 0 0 0,0 0 0 0 0,1-1 0 0 0,0 1 0 0 0,0 0 0 0 0,0 5 0 0 0,1-4 4 0 0,0 0 0 0 0,0-1 0 0 0,0 1 0 0 0,1 0 0 0 0,-1-1 0 0 0,1 1 0 0 0,0-1 0 0 0,3 5 0 0 0,-5-8 0 0 0,0 1 0 0 0,1-1 0 0 0,-1 1 0 0 0,1-1 0 0 0,-1 0 0 0 0,0 1 0 0 0,1-1 0 0 0,-1 1 0 0 0,1-1 0 0 0,-1 0 0 0 0,1 0 0 0 0,0 1 0 0 0,-1-1 0 0 0,1 0 0 0 0,-1 0 0 0 0,1 1 0 0 0,-1-1 0 0 0,1 0 0 0 0,0 0 0 0 0,-1 0 0 0 0,1 0 0 0 0,0 0 0 0 0,0 0 0 0 0,0-1 0 0 0,0 1 0 0 0,0-1 0 0 0,0 1 0 0 0,0-1 0 0 0,0 0 0 0 0,0 1 0 0 0,-1-1 0 0 0,1 0 0 0 0,0 0 0 0 0,0 1 0 0 0,-1-1 0 0 0,1 0 0 0 0,-1 0 0 0 0,1 0 0 0 0,-1 0 0 0 0,1 0 0 0 0,0-1 0 0 0,0-1 0 0 0,0 0 0 0 0,0 0 0 0 0,0 0 0 0 0,0 0 0 0 0,0 0 0 0 0,-1 0 0 0 0,1-1 0 0 0,-1 1-1 0 0,0 0 1 0 0,0-5 0 0 0,0 7 0 0 0,-1 0 0 0 0,1 0 1 0 0,0 0-1 0 0,0 0 0 0 0,0 1 0 0 0,-1-1 0 0 0,1 0 0 0 0,0 0 0 0 0,-1 1 0 0 0,1-1 0 0 0,-1 0 0 0 0,1 0 0 0 0,-1 1 0 0 0,1-1 1 0 0,-1 1-1 0 0,0-1 0 0 0,1 0 0 0 0,-2 0 0 0 0,1 1 0 0 0,0 0 1 0 0,0-1-1 0 0,0 1 1 0 0,0 0-1 0 0,0-1 1 0 0,0 1 0 0 0,0 0-1 0 0,0 0 1 0 0,0 0-1 0 0,0 0 1 0 0,0 0-1 0 0,0 0 1 0 0,0 1-1 0 0,0-1 1 0 0,0 0-1 0 0,0 0 1 0 0,0 1-1 0 0,-2 0 1 0 0,1 1-4 0 0,-1-1 1 0 0,1 1-1 0 0,0 0 1 0 0,-1 0-1 0 0,1 1 0 0 0,0-1 1 0 0,1 0-1 0 0,-1 1 1 0 0,0-1-1 0 0,1 1 1 0 0,-1 0-1 0 0,-1 5 0 0 0,-8 10 10 0 0,10-17-197 0 0,3-2-807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51.2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26 66 5527 0 0,'0'0'36'0'0,"-1"0"0"0"0,1 0-1 0 0,0 0 1 0 0,0 0 0 0 0,0 0-1 0 0,0 0 1 0 0,0 0 0 0 0,0 0-1 0 0,0 0 1 0 0,0 0 0 0 0,0 0 0 0 0,0 0-1 0 0,-1 0 1 0 0,1 0 0 0 0,0 0-1 0 0,0 0 1 0 0,0 0 0 0 0,0 0-1 0 0,0 0 1 0 0,0 0 0 0 0,0 0-1 0 0,0 0 1 0 0,-1 0 0 0 0,1 0-1 0 0,0 0 1 0 0,0 0 0 0 0,0 0-1 0 0,0 0 1 0 0,0 0 0 0 0,0 0-1 0 0,0 0 1 0 0,0 0 0 0 0,0 0-1 0 0,0-1 1 0 0,0 1 0 0 0,-1 0-1 0 0,1 0 1 0 0,0 0 0 0 0,0 0-1 0 0,0 0 1 0 0,0 0 0 0 0,0 0-1 0 0,0 0 1 0 0,0 0 0 0 0,0 0-1 0 0,0-1 1 0 0,0 1 0 0 0,0 0 0 0 0,0 0-1 0 0,0 0 1 0 0,0 0 0 0 0,0 0-1 0 0,2-8 1143 0 0,-1 1-499 0 0,-1 7-672 0 0,0 0 0 0 0,0 0 0 0 0,0 0-1 0 0,0 0 1 0 0,0 0 0 0 0,0-1 0 0 0,0 1-1 0 0,0 0 1 0 0,0 0 0 0 0,0 0 0 0 0,0 0-1 0 0,0 0 1 0 0,-1 0 0 0 0,1 0 0 0 0,0 0 0 0 0,0 0-1 0 0,0 0 1 0 0,0 0 0 0 0,0-1 0 0 0,0 1-1 0 0,0 0 1 0 0,0 0 0 0 0,0 0 0 0 0,0 0-1 0 0,-1 0 1 0 0,1 0 0 0 0,0 0 0 0 0,0 0-1 0 0,0 0 1 0 0,0 0 0 0 0,0 0 0 0 0,0 0 0 0 0,0 0-1 0 0,0 0 1 0 0,0 0 0 0 0,-1 0 0 0 0,1 0-1 0 0,0 0 1 0 0,0 0 0 0 0,0 0 0 0 0,0 0-1 0 0,0 0 1 0 0,0 0 0 0 0,0 0 0 0 0,0 0-1 0 0,0 1 1 0 0,-1-1 0 0 0,1 0 0 0 0,0 0 0 0 0,0 0-1 0 0,0 0 1 0 0,0 0 0 0 0,0 0 0 0 0,0 0-1 0 0,-1 0 83 0 0,1 1 1 0 0,-1-1-1 0 0,1 0 0 0 0,-1 0 0 0 0,1 0 0 0 0,-1 0 0 0 0,0 0 0 0 0,1 0 0 0 0,-1 0 0 0 0,1 0 0 0 0,-1 0 1 0 0,1 0-1 0 0,-1 0 0 0 0,0 0 0 0 0,1-1 0 0 0,-1 1 0 0 0,1 0 0 0 0,-1 0 0 0 0,1-1 0 0 0,-1 1 0 0 0,1 0 1 0 0,-1 0-1 0 0,1-1 0 0 0,-1 1 0 0 0,1-1 0 0 0,0 1 0 0 0,-1 0 0 0 0,1-1 0 0 0,-1 1 0 0 0,1-1 0 0 0,0 1 1 0 0,0-1-1 0 0,-1 1 0 0 0,1-1 0 0 0,0 1 0 0 0,0-1 0 0 0,-1 1 0 0 0,1-1 0 0 0,0 0 0 0 0,0 0 51 0 0,-1 0 0 0 0,1 0 0 0 0,0 1 0 0 0,-1-1 0 0 0,1 0 0 0 0,0 0 0 0 0,0 0 0 0 0,0 1 0 0 0,0-1 0 0 0,0 0 0 0 0,0 0 0 0 0,0 0 0 0 0,0 0 0 0 0,0 0 0 0 0,0 1 0 0 0,0-1 0 0 0,1 0 0 0 0,-1 0 0 0 0,0 0 0 0 0,0 0 0 0 0,1 1 0 0 0,-1-1 0 0 0,1 0 0 0 0,0-1 0 0 0,-1 2-140 0 0,0 0-1 0 0,1 0 1 0 0,-1 0-1 0 0,0 0 1 0 0,0 0-1 0 0,1 0 1 0 0,-1 0-1 0 0,0 0 1 0 0,0 0-1 0 0,0 0 1 0 0,1 0-1 0 0,-1 1 0 0 0,0-1 1 0 0,0 0-1 0 0,0 0 1 0 0,0 0-1 0 0,1 0 1 0 0,-1 0-1 0 0,0 0 1 0 0,0 0-1 0 0,0 1 1 0 0,0-1-1 0 0,1 0 1 0 0,-1 0-1 0 0,0 0 1 0 0,0 0-1 0 0,0 1 1 0 0,0-1-1 0 0,0 0 1 0 0,0 0-1 0 0,0 0 1 0 0,0 1-1 0 0,1-1 1 0 0,-1 0-1 0 0,0 0 0 0 0,0 0 1 0 0,0 1-1 0 0,0-1 1 0 0,0 0-1 0 0,0 0 1 0 0,0 0-1 0 0,0 1 1 0 0,0-1-1 0 0,2 15-37 0 0,-1-9 27 0 0,-1-5 12 0 0,1 0 0 0 0,-1 0 0 0 0,0 0 0 0 0,1 0 0 0 0,-1 0 0 0 0,1-1-1 0 0,-1 1 1 0 0,1 0 0 0 0,-1 0 0 0 0,1 0 0 0 0,0-1 0 0 0,-1 1 0 0 0,1 0 0 0 0,0-1 0 0 0,-1 1-1 0 0,1-1 1 0 0,0 1 0 0 0,0-1 0 0 0,0 1 0 0 0,0-1 0 0 0,-1 1 0 0 0,1-1 0 0 0,0 0 0 0 0,0 1-1 0 0,0-1 1 0 0,0 0 0 0 0,0 0 0 0 0,0 0 0 0 0,0 0 0 0 0,0 0 0 0 0,0 0 0 0 0,0 0 0 0 0,0 0-1 0 0,0 0 1 0 0,1-1 0 0 0,-1 1 1 0 0,1-1-1 0 0,-1 1 0 0 0,0-1 1 0 0,1 0-1 0 0,-1 0 1 0 0,0 0-1 0 0,0 0 0 0 0,0 0 1 0 0,0 0-1 0 0,0 0 1 0 0,0 0-1 0 0,0 0 0 0 0,0 0 1 0 0,0-1-1 0 0,0 1 0 0 0,-1 0 1 0 0,1 0-1 0 0,0-1 1 0 0,-1 1-1 0 0,1-1 0 0 0,-1 1 1 0 0,1-3-1 0 0,-2 2 51 0 0,1 0 0 0 0,-1 1-1 0 0,0-1 1 0 0,1 0 0 0 0,-1 1 0 0 0,0-1-1 0 0,0 0 1 0 0,0 1 0 0 0,-1-1 0 0 0,1 1-1 0 0,0-1 1 0 0,0 1 0 0 0,-1 0 0 0 0,-2-2-1 0 0,3 4-38 0 0,0 1 1 0 0,0-1-1 0 0,0 1 0 0 0,0 0 0 0 0,0-1 0 0 0,0 1 1 0 0,0 0-1 0 0,1 0 0 0 0,-1 0 0 0 0,1-1 1 0 0,-1 1-1 0 0,0 3 0 0 0,1-1 37 0 0,-3 4 47 0 0,-1 9 428 0 0,5-16-511 0 0,-1-1 0 0 0,0 1 0 0 0,0 0 0 0 0,0-1 1 0 0,1 1-1 0 0,-1-1 0 0 0,0 1 0 0 0,1 0 0 0 0,-1-1 1 0 0,0 1-1 0 0,1-1 0 0 0,-1 1 0 0 0,1-1 0 0 0,-1 1 1 0 0,1-1-1 0 0,-1 1 0 0 0,1-1 0 0 0,0 1 0 0 0,-1-1 0 0 0,1 0 1 0 0,-1 1-1 0 0,1-1 0 0 0,1 1 0 0 0,9 9-236 0 0,-10-9 195 0 0,0 0-1 0 0,0 0 0 0 0,0 0 0 0 0,0 0 0 0 0,0 0 0 0 0,0 0 0 0 0,0 0 1 0 0,0 0-1 0 0,0-1 0 0 0,0 1 0 0 0,0 0 0 0 0,3 0 0 0 0,-4-1 11 0 0,0 0 0 0 0,1-1 0 0 0,-1 1-1 0 0,1 0 1 0 0,-1-1 0 0 0,0 1 0 0 0,1 0 0 0 0,-1-1-1 0 0,0 1 1 0 0,0-1 0 0 0,1 1 0 0 0,-1 0 0 0 0,0-1-1 0 0,0 1 1 0 0,0-1 0 0 0,0 1 0 0 0,1-1 0 0 0,-1 1-1 0 0,0-1 1 0 0,0 1 0 0 0,0-1 0 0 0,0 1 0 0 0,0-1-1 0 0,0 1 1 0 0,0-1 0 0 0,0 1 0 0 0,0-1 0 0 0,-1 1-1 0 0,1 0 1 0 0,0-2 0 0 0,-3-14-42 0 0,2 13 85 0 0,-1 0 0 0 0,0 0 0 0 0,1 1-1 0 0,-1-1 1 0 0,0 1 0 0 0,-1-1 0 0 0,1 1 0 0 0,0 0-1 0 0,-1 0 1 0 0,1 0 0 0 0,-1 0 0 0 0,0 0 0 0 0,1 1-1 0 0,-1-1 1 0 0,0 1 0 0 0,0 0 0 0 0,0 0 0 0 0,0 0-1 0 0,-5-1 1 0 0,8 2-17 0 0,-1 0-1 0 0,1 0 1 0 0,0 0-1 0 0,-1 0 1 0 0,1 1-1 0 0,-1-1 1 0 0,1 0-1 0 0,0 0 1 0 0,-1 0-1 0 0,1 1 1 0 0,0-1-1 0 0,-1 0 0 0 0,1 0 1 0 0,0 1-1 0 0,-1-1 1 0 0,1 0-1 0 0,0 1 1 0 0,0-1-1 0 0,-1 0 1 0 0,1 1-1 0 0,0-1 1 0 0,0 1-1 0 0,0-1 1 0 0,-1 0-1 0 0,1 1 1 0 0,0-1-1 0 0,0 1 1 0 0,0-1-1 0 0,0 0 1 0 0,0 1-1 0 0,0-1 1 0 0,0 1-1 0 0,0-1 1 0 0,0 1-1 0 0,-1 20 303 0 0,1-16-275 0 0,0-3-36 0 0,0 0 0 0 0,0 0 0 0 0,0 0 0 0 0,0 1 0 0 0,0-1 0 0 0,1 0 0 0 0,-1 0 0 0 0,1 0 0 0 0,0 0 0 0 0,-1 0 0 0 0,3 3 0 0 0,-3-5 0 0 0,0 1 0 0 0,1-1 0 0 0,-1 0 0 0 0,0 1 0 0 0,1-1 0 0 0,-1 0 0 0 0,0 1 0 0 0,1-1 0 0 0,-1 0 0 0 0,0 0 0 0 0,1 1 0 0 0,-1-1 0 0 0,1 0 0 0 0,-1 0 0 0 0,0 0 0 0 0,1 1 0 0 0,-1-1 0 0 0,1 0 0 0 0,-1 0 0 0 0,1 0 0 0 0,-1 0 0 0 0,1 0 0 0 0,0 0 0 0 0,0 0 0 0 0,0-1 0 0 0,0 1 0 0 0,-1 0 0 0 0,1-1 0 0 0,0 1 0 0 0,0 0 0 0 0,0-1 0 0 0,-1 1 0 0 0,1-1 0 0 0,0 0 0 0 0,-1 1 0 0 0,1-1 0 0 0,0 1 0 0 0,0-2 0 0 0,3-3-78 0 0,0 0 0 0 0,0 1 0 0 0,-1-1 0 0 0,0 0 0 0 0,5-10 0 0 0,-8 14 66 0 0,1 0-1 0 0,-1 0 0 0 0,1 0 1 0 0,-1 0-1 0 0,1-1 0 0 0,-1 1 1 0 0,0 0-1 0 0,0 0 0 0 0,0 0 1 0 0,0-1-1 0 0,0 1 0 0 0,0 0 1 0 0,0 0-1 0 0,0 0 1 0 0,0-1-1 0 0,0 1 0 0 0,-1 0 1 0 0,1 0-1 0 0,0 0 0 0 0,-1 0 1 0 0,1-1-1 0 0,-1 1 0 0 0,1 0 1 0 0,-1 0-1 0 0,0 0 0 0 0,0 0 1 0 0,1 0-1 0 0,-1 1 0 0 0,0-1 1 0 0,0 0-1 0 0,0 0 0 0 0,0 0 1 0 0,0 1-1 0 0,0-1 1 0 0,0 0-1 0 0,-1 0 0 0 0,1 1 32 0 0,0-1-1 0 0,1 1 0 0 0,-1 0 0 0 0,0 0 1 0 0,1 0-1 0 0,-1 0 0 0 0,0-1 1 0 0,1 1-1 0 0,-1 0 0 0 0,0 0 1 0 0,1 0-1 0 0,-1 0 0 0 0,0 1 0 0 0,0-1 1 0 0,1 0-1 0 0,-1 0 0 0 0,0 0 1 0 0,1 0-1 0 0,-1 1 0 0 0,1-1 1 0 0,-1 0-1 0 0,0 1 0 0 0,1-1 0 0 0,-1 0 1 0 0,1 1-1 0 0,-1-1 0 0 0,1 1 1 0 0,-1-1-1 0 0,1 1 0 0 0,-1-1 1 0 0,1 1-1 0 0,-1-1 0 0 0,1 1 1 0 0,0 0-1 0 0,-1-1 0 0 0,1 1 0 0 0,0 0 1 0 0,-1-1-1 0 0,1 1 0 0 0,0 0 1 0 0,0-1-1 0 0,0 2 0 0 0,-3 5 15 0 0,2 0 0 0 0,-1 0-1 0 0,0 9 1 0 0,0-6 153 0 0,2-9-171 0 0,0 0 0 0 0,-1-1-1 0 0,1 1 1 0 0,0 0 0 0 0,0 0-1 0 0,0-1 1 0 0,0 1 0 0 0,0 0 0 0 0,0 0-1 0 0,0-1 1 0 0,0 1 0 0 0,0 0-1 0 0,0-1 1 0 0,0 1 0 0 0,1 0-1 0 0,-1 0 1 0 0,0-1 0 0 0,0 1 0 0 0,1 0-1 0 0,-1-1 1 0 0,1 1 0 0 0,-1-1-1 0 0,0 1 1 0 0,1 0 0 0 0,-1-1-1 0 0,1 1 1 0 0,-1-1 0 0 0,1 1 0 0 0,0-1-1 0 0,-1 1 1 0 0,1-1 0 0 0,-1 0-1 0 0,1 1 1 0 0,0-1 0 0 0,-1 0 0 0 0,1 1-1 0 0,0-1 1 0 0,-1 0 0 0 0,1 0-1 0 0,0 0 1 0 0,0 0 0 0 0,-1 0-1 0 0,1 0 1 0 0,0 0 0 0 0,0 0 0 0 0,1 0-84 0 0,0 0 1 0 0,-1 0-1 0 0,1 0 0 0 0,0 0 1 0 0,-1-1-1 0 0,1 1 1 0 0,0-1-1 0 0,-1 0 1 0 0,1 1-1 0 0,0-1 1 0 0,-1 0-1 0 0,0 0 1 0 0,1 0-1 0 0,-1 0 1 0 0,1 0-1 0 0,-1 0 1 0 0,0 0-1 0 0,2-3 1 0 0,-1 3 54 0 0,-1-1 0 0 0,0 1 0 0 0,-1-1 0 0 0,1 1 0 0 0,0-1 0 0 0,0 0-1 0 0,-1 1 1 0 0,1-1 0 0 0,-1 0 0 0 0,1 0 0 0 0,-1 1 0 0 0,0-1 0 0 0,0 0 0 0 0,0 0 0 0 0,0 0 0 0 0,0 0 0 0 0,0 1 0 0 0,0-1 0 0 0,0 0 0 0 0,-1 0 0 0 0,1 1-1 0 0,-1-1 1 0 0,1 0 0 0 0,-1 0 0 0 0,0 1 0 0 0,0-1 0 0 0,0 1 0 0 0,0-1 0 0 0,0 1 0 0 0,0-1 0 0 0,0 1 0 0 0,0-1 0 0 0,-1 1 0 0 0,1 0 0 0 0,0 0 0 0 0,-1 0 0 0 0,1 0-1 0 0,-1 0 1 0 0,1 0 0 0 0,-1 0 0 0 0,-2-1 0 0 0,3 2 31 0 0,0-1 0 0 0,1 1-1 0 0,-1 0 1 0 0,0-1 0 0 0,0 1 0 0 0,1 0-1 0 0,-1 0 1 0 0,0-1 0 0 0,0 1 0 0 0,0 0-1 0 0,1 0 1 0 0,-1 0 0 0 0,0 0-1 0 0,0 0 1 0 0,0 0 0 0 0,1 0 0 0 0,-1 1-1 0 0,0-1 1 0 0,0 0 0 0 0,1 0 0 0 0,-1 0-1 0 0,0 1 1 0 0,0-1 0 0 0,1 0 0 0 0,-1 1-1 0 0,0 0 1 0 0,0 1 36 0 0,0-1 0 0 0,0 1 0 0 0,0 0 0 0 0,0 0 1 0 0,1 0-1 0 0,-1 0 0 0 0,1-1 0 0 0,-1 1 0 0 0,1 3 0 0 0,-1-1-52 0 0,0-2 13 0 0,1-1-1 0 0,0 1 0 0 0,0 0 1 0 0,0-1-1 0 0,0 1 0 0 0,0 0 1 0 0,0-1-1 0 0,0 1 0 0 0,1-1 1 0 0,-1 1-1 0 0,1 0 0 0 0,-1-1 1 0 0,1 1-1 0 0,-1-1 0 0 0,1 1 1 0 0,0-1-1 0 0,1 2 0 0 0,-1-2-26 0 0,-1 0-1 0 0,1-1 1 0 0,-1 1-1 0 0,1-1 0 0 0,0 0 1 0 0,-1 1-1 0 0,1-1 1 0 0,0 1-1 0 0,-1-1 1 0 0,1 0-1 0 0,0 0 0 0 0,0 1 1 0 0,0-1-1 0 0,-1 0 1 0 0,1 0-1 0 0,0 0 0 0 0,0 0 1 0 0,-1 0-1 0 0,1 0 1 0 0,0 0-1 0 0,0 0 1 0 0,0 0-1 0 0,-1 0 0 0 0,1 0 1 0 0,0-1-1 0 0,0 1 1 0 0,-1 0-1 0 0,1 0 0 0 0,0-1 1 0 0,0 1-1 0 0,-1-1 1 0 0,1 1-1 0 0,0-1 1 0 0,-1 1-1 0 0,1-1 0 0 0,-1 1 1 0 0,2-2-1 0 0,0 1-58 0 0,-1-1 0 0 0,1 0 0 0 0,-1 1 0 0 0,1-1 0 0 0,-1 0 0 0 0,0 0 0 0 0,0 0 0 0 0,0 0 0 0 0,0 0 0 0 0,0 0 0 0 0,0 0 0 0 0,0-1 0 0 0,-1 1 0 0 0,1 0 0 0 0,-1 0 0 0 0,1-1 0 0 0,-1 1 0 0 0,0 0 0 0 0,0-4 0 0 0,0 5 90 0 0,-1 0 1 0 0,1 0-1 0 0,0 0 1 0 0,0 0-1 0 0,-1 0 0 0 0,1 0 1 0 0,-1 0-1 0 0,1 0 0 0 0,-1 0 1 0 0,1 0-1 0 0,-1 0 1 0 0,1 0-1 0 0,-1 0 0 0 0,0 0 1 0 0,0 0-1 0 0,1 1 1 0 0,-1-1-1 0 0,0 0 0 0 0,0 0 1 0 0,0 1-1 0 0,0-1 0 0 0,0 1 1 0 0,0-1-1 0 0,0 1 1 0 0,0-1-1 0 0,0 1 0 0 0,0 0 1 0 0,0-1-1 0 0,0 1 1 0 0,0 0-1 0 0,0 0 0 0 0,0 0 1 0 0,-1 0-1 0 0,1 0 1 0 0,0 0-1 0 0,0 0 0 0 0,0 0 1 0 0,0 0-1 0 0,0 0 0 0 0,0 1 1 0 0,-2 0-1 0 0,2-1 43 0 0,-1 1 0 0 0,1 0 0 0 0,0-1-1 0 0,-1 1 1 0 0,1 0 0 0 0,-1 0 0 0 0,1 0 0 0 0,0 0-1 0 0,0 1 1 0 0,0-1 0 0 0,0 0 0 0 0,0 0 0 0 0,0 1-1 0 0,0-1 1 0 0,0 1 0 0 0,0-1 0 0 0,0 1 0 0 0,1-1-1 0 0,-2 4 1 0 0,2-5-93 0 0,0 1-1 0 0,-1 0 0 0 0,1 0 1 0 0,0-1-1 0 0,0 1 0 0 0,0 0 1 0 0,-1 0-1 0 0,1 0 0 0 0,0-1 1 0 0,0 1-1 0 0,0 0 0 0 0,0 0 1 0 0,0 0-1 0 0,0-1 0 0 0,1 1 1 0 0,-1 0-1 0 0,0 0 0 0 0,0-1 1 0 0,1 1-1 0 0,-1 0 0 0 0,0 0 1 0 0,1-1-1 0 0,-1 1 0 0 0,0 0 1 0 0,1-1-1 0 0,-1 1 0 0 0,1 0 1 0 0,0-1-1 0 0,-1 1 0 0 0,1-1 1 0 0,-1 1-1 0 0,1-1 0 0 0,0 1 1 0 0,-1-1-1 0 0,1 1 0 0 0,0-1 1 0 0,-1 0-1 0 0,1 1 0 0 0,0-1 1 0 0,0 0-1 0 0,1 1 0 0 0,1-1-1812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54.29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58 61 2303 0 0,'-1'-2'193'0'0,"0"1"-1"0"0,1-1 0 0 0,0 0 0 0 0,-1 1 0 0 0,1-1 0 0 0,0 1 0 0 0,0-1 0 0 0,0 1 1 0 0,0-1-1 0 0,0-2 0 0 0,-5-16 6757 0 0,5 20-6883 0 0,-1 0 0 0 0,1 0 1 0 0,0-1-1 0 0,-1 1 0 0 0,1 0 1 0 0,0 0-1 0 0,-1 1 0 0 0,1-1 1 0 0,0 0-1 0 0,0 0 0 0 0,-1 0 0 0 0,1 0 1 0 0,0 0-1 0 0,-1 0 0 0 0,1 0 1 0 0,0 0-1 0 0,0 0 0 0 0,-1 1 1 0 0,1-1-1 0 0,0 0 0 0 0,0 0 1 0 0,-1 0-1 0 0,1 1 0 0 0,0-1 1 0 0,0 0-1 0 0,-9 15-125 0 0,8-14 201 0 0,0 1 0 0 0,1-1 0 0 0,0 1-1 0 0,-1-1 1 0 0,1 1 0 0 0,0-1-1 0 0,0 1 1 0 0,0-1 0 0 0,0 1 0 0 0,0-1-1 0 0,0 1 1 0 0,1 0 0 0 0,-1-1 0 0 0,0 0-1 0 0,1 1 1 0 0,-1-1 0 0 0,1 1 0 0 0,0 1-1 0 0,3 8-186 0 0,-4-10 52 0 0,0-1 0 0 0,0 1 1 0 0,0-1-1 0 0,0 1 0 0 0,1-1 0 0 0,-1 1 0 0 0,0-1 0 0 0,0 1 0 0 0,0 0 0 0 0,1-1 1 0 0,-1 1-1 0 0,0-1 0 0 0,1 1 0 0 0,-1-1 0 0 0,0 0 0 0 0,1 1 0 0 0,-1-1 0 0 0,0 1 1 0 0,1-1-1 0 0,-1 0 0 0 0,1 1 0 0 0,-1-1 0 0 0,1 0 0 0 0,0 1 0 0 0,0-1 46 0 0,0 0 0 0 0,0-1 0 0 0,0 1-1 0 0,-1-1 1 0 0,1 1 0 0 0,0 0 0 0 0,0-1 0 0 0,-1 1 0 0 0,1-1-1 0 0,0 0 1 0 0,-1 1 0 0 0,2-2 0 0 0,9-7-18 0 0,-6 5-267 0 0,0 0 0 0 0,0 0 0 0 0,0 0-1 0 0,6-8 1 0 0,-10 11 216 0 0,-1 1-1 0 0,1-1 1 0 0,0 0 0 0 0,0 0-1 0 0,0-1 1 0 0,-1 1 0 0 0,1 0-1 0 0,-1 0 1 0 0,1 0 0 0 0,-1 0-1 0 0,1 0 1 0 0,-1-1 0 0 0,0 1-1 0 0,1 0 1 0 0,-1 0 0 0 0,0-1-1 0 0,0 1 1 0 0,0 0-1 0 0,0 0 1 0 0,0-1 0 0 0,0 1-1 0 0,-1 0 1 0 0,1-1 0 0 0,0 1-1 0 0,-1 0 1 0 0,1 0 0 0 0,0 0-1 0 0,-1 0 1 0 0,0-1 0 0 0,0 0-1 0 0,-1 1 93 0 0,1 0 0 0 0,-1 0 0 0 0,1 0 0 0 0,-1 0-1 0 0,1 0 1 0 0,-1 0 0 0 0,0 1 0 0 0,1-1 0 0 0,-1 1 0 0 0,0-1-1 0 0,0 1 1 0 0,0 0 0 0 0,1 0 0 0 0,-1-1 0 0 0,0 1-1 0 0,0 1 1 0 0,-3-1 0 0 0,-10 0 199 0 0,14 0-264 0 0,0 0-1 0 0,0 0 1 0 0,0 1-1 0 0,0-1 1 0 0,0 0-1 0 0,0 1 1 0 0,1-1-1 0 0,-1 1 1 0 0,0-1-1 0 0,0 1 1 0 0,0-1-1 0 0,0 1 1 0 0,1 0-1 0 0,-1-1 1 0 0,0 1-1 0 0,1 0 1 0 0,-1 0-1 0 0,1-1 1 0 0,-1 1-1 0 0,1 0 1 0 0,-1 0-1 0 0,1 0 1 0 0,-1 0-1 0 0,1 1 1 0 0,-11 23 1013 0 0,11-24-983 0 0,0 1-22 0 0,-1 1-1 0 0,1-1 1 0 0,0 1-1 0 0,0-1 1 0 0,0 1-1 0 0,0 0 0 0 0,0-1 1 0 0,1 1-1 0 0,-1-1 1 0 0,1 1-1 0 0,0-1 1 0 0,1 5-1 0 0,1-8-10 0 0,0 1 0 0 0,-1-1 0 0 0,1 0 0 0 0,0 0 0 0 0,-1 0 0 0 0,1 0 0 0 0,3-2 0 0 0,-3 2-68 0 0,-2 0 42 0 0,0 1 0 0 0,-1 0 1 0 0,1 0-1 0 0,-1-1 0 0 0,1 1 0 0 0,0 0 0 0 0,-1-1 0 0 0,1 1 0 0 0,-1 0 0 0 0,1-1 1 0 0,-1 1-1 0 0,1-1 0 0 0,-1 1 0 0 0,1-1 0 0 0,-1 1 0 0 0,0-1 0 0 0,1 1 0 0 0,-1-1 1 0 0,0 1-1 0 0,1-1 0 0 0,-1 0 0 0 0,0 1 0 0 0,0-1 0 0 0,1 0 0 0 0,-1 1 0 0 0,0-1 1 0 0,0 1-1 0 0,0-1 0 0 0,0 0 0 0 0,0 1 0 0 0,0-1 0 0 0,0 0 0 0 0,0 1 0 0 0,0-1 1 0 0,0 0-1 0 0,0 1 0 0 0,-1-1 0 0 0,1 0 0 0 0,0 1 0 0 0,0-1 0 0 0,-1 0 0 0 0,1 1 1 0 0,0-1-1 0 0,-1 1 0 0 0,1-1 0 0 0,-1 1 0 0 0,1-1 0 0 0,0 1 0 0 0,-1-1 1 0 0,0 0-1 0 0,-1-1 22 0 0,0 0 0 0 0,0 1 0 0 0,0-1-1 0 0,0 0 1 0 0,0 1 0 0 0,0-1 0 0 0,0 1 0 0 0,-1 0 0 0 0,1 0 0 0 0,0 0 0 0 0,-1 0 0 0 0,-3-1 0 0 0,5 2 29 0 0,-1 0 0 0 0,0 0 0 0 0,1 0 0 0 0,-1 0 0 0 0,1 0 0 0 0,-1 0 0 0 0,1 1 0 0 0,-1-1 0 0 0,0 1 0 0 0,1-1 0 0 0,-1 1 0 0 0,1-1-1 0 0,0 1 1 0 0,-1 0 0 0 0,1-1 0 0 0,-3 3 0 0 0,4-3-18 0 0,0 1 0 0 0,-1-1-1 0 0,1 1 1 0 0,-1-1 0 0 0,1 1-1 0 0,0-1 1 0 0,-1 1 0 0 0,1 0 0 0 0,0-1-1 0 0,0 1 1 0 0,0-1 0 0 0,-1 1-1 0 0,1 0 1 0 0,0-1 0 0 0,0 1-1 0 0,0 0 1 0 0,0-1 0 0 0,0 1 0 0 0,0-1-1 0 0,0 1 1 0 0,0 0 0 0 0,0-1-1 0 0,1 1 1 0 0,-1 0 0 0 0,0-1-1 0 0,0 1 1 0 0,0-1 0 0 0,1 1-1 0 0,-1 0 1 0 0,0-1 0 0 0,1 1 0 0 0,-1-1-1 0 0,0 1 1 0 0,1-1 0 0 0,-1 1-1 0 0,1-1 1 0 0,-1 1 0 0 0,1-1-1 0 0,-1 0 1 0 0,1 1 0 0 0,-1-1 0 0 0,2 1-1 0 0,6 6 46 0 0,-7-5-158 0 0,1 0 0 0 0,0 0 0 0 0,0 0 0 0 0,0-1 0 0 0,0 1 0 0 0,1-1 0 0 0,3 2 0 0 0,-5-2 52 0 0,-1-1 1 0 0,1 0 0 0 0,0 0-1 0 0,0 0 1 0 0,-1 0-1 0 0,1 0 1 0 0,0 0 0 0 0,0 0-1 0 0,0 0 1 0 0,-1-1 0 0 0,1 1-1 0 0,0 0 1 0 0,0 0 0 0 0,-1-1-1 0 0,1 1 1 0 0,0 0 0 0 0,-1-1-1 0 0,1 1 1 0 0,0-1 0 0 0,-1 1-1 0 0,1-1 1 0 0,-1 1-1 0 0,1-1 1 0 0,-1 1 0 0 0,1-1-1 0 0,-1 1 1 0 0,1-1 0 0 0,-1 0-1 0 0,1 1 1 0 0,-1-1 0 0 0,1-1-1 0 0,31-39-1056 0 0,-38 40 383 0 0,-8-1 2045 0 0,11 6-656 0 0,6 5-589 0 0,10 8-229 0 0,-13-16 122 0 0,1-1 0 0 0,-1 0-1 0 0,0 1 1 0 0,0-1 0 0 0,1 0 0 0 0,-1 0-1 0 0,0 1 1 0 0,0-1 0 0 0,1 0 0 0 0,-1 0-1 0 0,0 1 1 0 0,1-1 0 0 0,-1 0 0 0 0,0 0-1 0 0,1 0 1 0 0,-1 0 0 0 0,0 1 0 0 0,1-1-1 0 0,-1 0 1 0 0,1 0 0 0 0,-1 0 0 0 0,0 0-1 0 0,1 0 1 0 0,-1 0 0 0 0,0 0 0 0 0,1 0-1 0 0,-1 0 1 0 0,1 0 0 0 0,-1 0 0 0 0,0 0-1 0 0,1 0 1 0 0,-1-1 0 0 0,0 1 0 0 0,1 0-1 0 0,-1 0 1 0 0,0 0 0 0 0,1 0 0 0 0,-1-1-1 0 0,0 1 1 0 0,1 0 0 0 0,-1 0 0 0 0,0-1-1 0 0,1 1 1 0 0,-1 0 0 0 0,0 0 0 0 0,0-1-1 0 0,0 1 1 0 0,1 0 0 0 0,-1-1 0 0 0,0 1-1 0 0,0 0 1 0 0,0-1 0 0 0,0 1 0 0 0,1-1-1 0 0,-1-3 44 0 0,1 0 0 0 0,-1 1 0 0 0,1-1 0 0 0,-1 0 0 0 0,0 0 0 0 0,-1 0 0 0 0,0-6 0 0 0,0 10-37 0 0,0 1 0 0 0,0-1 0 0 0,0 0 0 0 0,0 1 0 0 0,1-1 0 0 0,-1 0 0 0 0,0 1 0 0 0,0-1 0 0 0,0 1 0 0 0,1-1 0 0 0,-2 2 0 0 0,-18 14-3766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12.675"/>
    </inkml:context>
    <inkml:brush xml:id="br0">
      <inkml:brushProperty name="width" value="0.05" units="cm"/>
      <inkml:brushProperty name="height" value="0.05" units="cm"/>
      <inkml:brushProperty name="color" value="#9A7200"/>
    </inkml:brush>
  </inkml:definitions>
  <inkml:trace contextRef="#ctx0" brushRef="#br0">26 71 1375 0 0,'-2'-8'824'0'0,"2"6"-402"0"0,-1-1 1 0 0,1 1 0 0 0,-1 0 0 0 0,1 0 0 0 0,-1 0 0 0 0,0 0-1 0 0,0 0 1 0 0,0 1 0 0 0,0-1 0 0 0,0 0 0 0 0,0 0 0 0 0,-2-2-1 0 0,3 3-100 0 0,-1 0 0 0 0,1 0-1 0 0,0 0 1 0 0,0 0 0 0 0,0 0-1 0 0,0 0 1 0 0,0 0 0 0 0,0 0 0 0 0,0 0-1 0 0,0 0 1 0 0,1 0 0 0 0,-1 0-1 0 0,0 0 1 0 0,1 0 0 0 0,0-1-1 0 0,7-15 7226 0 0,-6 24-6361 0 0,-1-4-1132 0 0,0 0 0 0 0,-1 0 0 0 0,0 0-1 0 0,1 0 1 0 0,-1 0 0 0 0,-1 3 0 0 0,1-4-43 0 0,0 1 0 0 0,0-1 1 0 0,-1 1-1 0 0,2-1 0 0 0,-1 1 0 0 0,0-1 1 0 0,1 1-1 0 0,-1-1 0 0 0,1 0 0 0 0,-1 1 0 0 0,1-1 1 0 0,2 4-1 0 0,-3-6-9 0 0,0 0-1 0 0,0 0 1 0 0,0 0 0 0 0,0 0-1 0 0,1 0 1 0 0,-1 1 0 0 0,0-1-1 0 0,0 0 1 0 0,0 0 0 0 0,0 0 0 0 0,1 0-1 0 0,-1 0 1 0 0,0 0 0 0 0,0 0-1 0 0,0 0 1 0 0,0 0 0 0 0,1 0 0 0 0,-1 0-1 0 0,0 0 1 0 0,0 0 0 0 0,0 0-1 0 0,1 0 1 0 0,-1 0 0 0 0,0 0-1 0 0,0 0 1 0 0,0 0 0 0 0,1 0 0 0 0,-1 0-1 0 0,0 0 1 0 0,0 0 0 0 0,0 0-1 0 0,0 0 1 0 0,1 0 0 0 0,-1-1 0 0 0,0 1-1 0 0,8-8 43 0 0,2-9-32 0 0,-9 15 5 0 0,-1 1-1 0 0,1-1 1 0 0,-1 0-1 0 0,0 0 1 0 0,0 1-1 0 0,1-1 1 0 0,-1 0-1 0 0,0 0 1 0 0,-1 1-1 0 0,1-1 1 0 0,0 0-1 0 0,0 0 1 0 0,-1 1-1 0 0,0-3 1 0 0,1 4-2 0 0,0-1 0 0 0,0 0 1 0 0,-1 1-1 0 0,1-1 0 0 0,0 1 1 0 0,0-1-1 0 0,-1 1 0 0 0,1-1 1 0 0,0 1-1 0 0,-1-1 0 0 0,1 1 1 0 0,-1-1-1 0 0,1 1 0 0 0,-1-1 1 0 0,1 1-1 0 0,-1 0 0 0 0,1-1 1 0 0,-1 1-1 0 0,1 0 0 0 0,-1-1 1 0 0,1 1-1 0 0,-1 0 0 0 0,1 0 1 0 0,-1 0-1 0 0,0-1 0 0 0,1 1 1 0 0,-1 0-1 0 0,1 0 0 0 0,-1 0 1 0 0,0 0-1 0 0,1 0 0 0 0,-1 0 1 0 0,0 0-1 0 0,1 0 0 0 0,-1 0 1 0 0,1 1-1 0 0,-1-1 0 0 0,0 0 1 0 0,1 0-1 0 0,-1 1 0 0 0,1-1 1 0 0,-2 1-1 0 0,2-1-11 0 0,-1 1 1 0 0,0-1 0 0 0,0 1-1 0 0,1-1 1 0 0,-1 1-1 0 0,0-1 1 0 0,1 1-1 0 0,-1 0 1 0 0,0-1 0 0 0,1 1-1 0 0,-1 0 1 0 0,1 0-1 0 0,-1-1 1 0 0,1 1-1 0 0,0 0 1 0 0,-1 0 0 0 0,1 0-1 0 0,0 0 1 0 0,-1-1-1 0 0,1 1 1 0 0,0 0-1 0 0,0 0 1 0 0,0 0 0 0 0,0 0-1 0 0,0 0 1 0 0,0 0-1 0 0,0 0 1 0 0,0-1-1 0 0,0 1 1 0 0,1 0 0 0 0,-1 0-1 0 0,0 0 1 0 0,1 1-1 0 0,0 0-33 0 0,0 1-1 0 0,0-1 0 0 0,0 0 1 0 0,0 0-1 0 0,0 0 1 0 0,0 0-1 0 0,1-1 0 0 0,-1 1 1 0 0,1 0-1 0 0,-1 0 0 0 0,4 2 1 0 0,-4-4 17 0 0,0 1 0 0 0,-1-1 1 0 0,1 1-1 0 0,0-1 0 0 0,0 1 0 0 0,-1-1 0 0 0,1 1 1 0 0,0-1-1 0 0,0 0 0 0 0,0 0 0 0 0,0 1 1 0 0,-1-1-1 0 0,1 0 0 0 0,0 0 0 0 0,0 0 1 0 0,0 0-1 0 0,1 0 0 0 0,-1-1 13 0 0,0 1 0 0 0,0-1 0 0 0,0 1 0 0 0,-1-1 0 0 0,1 1 0 0 0,0-1 0 0 0,-1 0 0 0 0,1 1 0 0 0,0-1 0 0 0,-1 0 0 0 0,1 0-1 0 0,-1 0 1 0 0,1 1 0 0 0,-1-1 0 0 0,0 0 0 0 0,1 0 0 0 0,0-2 0 0 0,-1 2 4 0 0,1 0 0 0 0,-1-1 0 0 0,1 1 0 0 0,-1 0 0 0 0,0-1 0 0 0,1 1 0 0 0,-1 0-1 0 0,0-1 1 0 0,0 1 0 0 0,0 0 0 0 0,0-1 0 0 0,0 1 0 0 0,0-1 0 0 0,-1 1 0 0 0,1 0 0 0 0,0-1 0 0 0,-1 1-1 0 0,1 0 1 0 0,-1-1 0 0 0,1 1 0 0 0,-1 0 0 0 0,0 0 0 0 0,1 0 0 0 0,-1-1 0 0 0,0 1 0 0 0,0 0 0 0 0,0 0 0 0 0,0 0-1 0 0,-2-1 1 0 0,2 1 7 0 0,0 0 0 0 0,-1 0 0 0 0,1 1 0 0 0,-1-1 0 0 0,1 1 0 0 0,-1-1 0 0 0,1 1 0 0 0,-1 0 0 0 0,1-1 0 0 0,-1 1 0 0 0,1 0 0 0 0,-1 0-1 0 0,0 0 1 0 0,1 0 0 0 0,-1 1 0 0 0,1-1 0 0 0,-1 0 0 0 0,1 1 0 0 0,-1-1 0 0 0,1 0 0 0 0,-1 1 0 0 0,1 0 0 0 0,0-1 0 0 0,-1 1 0 0 0,1 0 0 0 0,-2 1-1 0 0,1 0 0 0 0,1-1 0 0 0,-1 1 0 0 0,0 0 0 0 0,1 0-1 0 0,-1 0 1 0 0,1 0 0 0 0,0 0 0 0 0,0 0 0 0 0,-1 1-1 0 0,1-1 1 0 0,1 0 0 0 0,-1 0 0 0 0,0 1 0 0 0,1-1-1 0 0,-1 1 1 0 0,0 3 0 0 0,1-5-20 0 0,0 0 0 0 0,0 0-1 0 0,0 0 1 0 0,0 0 0 0 0,0 0 0 0 0,0 0 0 0 0,0 0 0 0 0,1-1-1 0 0,-1 1 1 0 0,0 0 0 0 0,0 0 0 0 0,1 0 0 0 0,-1 0-1 0 0,0-1 1 0 0,1 1 0 0 0,-1 0 0 0 0,1 0 0 0 0,-1-1-1 0 0,1 1 1 0 0,-1 0 0 0 0,1-1 0 0 0,0 1 0 0 0,-1 0 0 0 0,1-1-1 0 0,0 1 1 0 0,-1-1 0 0 0,1 1 0 0 0,0-1 0 0 0,0 1-1 0 0,0-1 1 0 0,-1 0 0 0 0,1 1 0 0 0,0-1 0 0 0,0 0-1 0 0,0 0 1 0 0,0 0 0 0 0,0 0 0 0 0,0 1 0 0 0,-1-1 0 0 0,1 0-1 0 0,0-1 1 0 0,0 1 0 0 0,0 0 0 0 0,0 0 0 0 0,0 0-1 0 0,0 0 1 0 0,-1-1 0 0 0,2 1 0 0 0,0-1 2 0 0,-1 0 1 0 0,1 0-1 0 0,-1 0 0 0 0,0 0 1 0 0,0 0-1 0 0,1 0 0 0 0,-1 0 1 0 0,0 0-1 0 0,0 0 0 0 0,0-1 1 0 0,0 1-1 0 0,0 0 0 0 0,0-1 1 0 0,0 1-1 0 0,-1-1 1 0 0,1 1-1 0 0,0-1 0 0 0,-1 1 1 0 0,1-1-1 0 0,-1 1 0 0 0,1-4 1 0 0,-1 4 4 0 0,0 0 1 0 0,1 0 0 0 0,-1 0-1 0 0,0 0 1 0 0,0 0 0 0 0,0 0 0 0 0,0 0-1 0 0,0 0 1 0 0,0 0 0 0 0,0 0-1 0 0,0 0 1 0 0,0 0 0 0 0,0 0-1 0 0,0 0 1 0 0,-1 0 0 0 0,1 0-1 0 0,0 0 1 0 0,-1 0 0 0 0,1 0-1 0 0,-1 0 1 0 0,1 0 0 0 0,-1 0 0 0 0,0 0-1 0 0,1 1 1 0 0,-1-1 0 0 0,0 0-1 0 0,1 0 1 0 0,-1 1 0 0 0,0-1-1 0 0,0 0 1 0 0,0 1 0 0 0,0-1-1 0 0,0 1 1 0 0,-1-1 0 0 0,1 1 4 0 0,0 0-1 0 0,0 0 1 0 0,0 0 0 0 0,-1 0 0 0 0,1 0 0 0 0,0 0 0 0 0,0 0-1 0 0,0 1 1 0 0,0-1 0 0 0,0 0 0 0 0,0 1 0 0 0,0-1 0 0 0,0 1-1 0 0,0-1 1 0 0,0 1 0 0 0,1 0 0 0 0,-1-1 0 0 0,0 1-1 0 0,0 0 1 0 0,0-1 0 0 0,1 1 0 0 0,-1 0 0 0 0,0 0 0 0 0,1 0-1 0 0,-1 0 1 0 0,1 0 0 0 0,-1 0 0 0 0,1 0 0 0 0,-1 0 0 0 0,1 0-1 0 0,-1 0 1 0 0,1 0 0 0 0,0 0 0 0 0,0 0 0 0 0,0 0-1 0 0,0 0 1 0 0,0 0 0 0 0,0 0 0 0 0,0 0 0 0 0,0 0 0 0 0,0 0-1 0 0,0 2 1 0 0,1-2-141 0 0,-1 0 0 0 0,0-1 0 0 0,0 1-1 0 0,1 0 1 0 0,-1 0 0 0 0,0 0 0 0 0,1-1 0 0 0,-1 1 0 0 0,1 0-1 0 0,-1 0 1 0 0,1-1 0 0 0,-1 1 0 0 0,1 0 0 0 0,0-1-1 0 0,-1 1 1 0 0,1-1 0 0 0,0 1 0 0 0,0-1 0 0 0,-1 1 0 0 0,1-1-1 0 0,1 1 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14.338"/>
    </inkml:context>
    <inkml:brush xml:id="br0">
      <inkml:brushProperty name="width" value="0.05" units="cm"/>
      <inkml:brushProperty name="height" value="0.05" units="cm"/>
      <inkml:brushProperty name="color" value="#9A7200"/>
    </inkml:brush>
  </inkml:definitions>
  <inkml:trace contextRef="#ctx0" brushRef="#br0">56 44 3223 0 0,'0'1'162'0'0,"-1"-1"-1"0"0,1 0 0 0 0,0 0 0 0 0,0 1 0 0 0,-1-1 0 0 0,1 0 0 0 0,0 0 0 0 0,0 0 0 0 0,-1 0 0 0 0,1 0 0 0 0,0 1 0 0 0,-1-1 0 0 0,1 0 0 0 0,0 0 0 0 0,-1 0 0 0 0,1 0 0 0 0,0 0 0 0 0,-1 0 0 0 0,1 0 0 0 0,0 0 1 0 0,-1 0-1 0 0,1 0 0 0 0,0 0 0 0 0,-1 0 0 0 0,1 0 0 0 0,0 0 0 0 0,0 0 0 0 0,-1-1 0 0 0,1 1 0 0 0,0 0 0 0 0,-1 0 0 0 0,1 0 0 0 0,0 0 0 0 0,0-1 0 0 0,-1 1 0 0 0,1 0 0 0 0,0 0 0 0 0,0 0 0 0 0,-1-1 0 0 0,1 1 1 0 0,0 0-1 0 0,0-1 0 0 0,0 1 0 0 0,0 0 0 0 0,-1 0 0 0 0,1-1 0 0 0,0 1 0 0 0,0 0 0 0 0,0-1 0 0 0,0 1 0 0 0,0 0 0 0 0,0-1 0 0 0,1-20 2225 0 0,0 9-741 0 0,-1 11-1558 0 0,0 1 1 0 0,-1-1-1 0 0,1 1 0 0 0,0 0 1 0 0,-1-1-1 0 0,1 1 1 0 0,-1-1-1 0 0,1 1 0 0 0,0 0 1 0 0,-1 0-1 0 0,1-1 0 0 0,-1 1 1 0 0,1 0-1 0 0,-1 0 0 0 0,1-1 1 0 0,-1 1-1 0 0,1 0 1 0 0,-1 0-1 0 0,1 0 0 0 0,-1 0 1 0 0,1 0-1 0 0,-1 0 0 0 0,1 0 1 0 0,-1 0-1 0 0,1 0 1 0 0,-1 0-1 0 0,1 0 0 0 0,-1 0 1 0 0,0 0-1 0 0,1 0 0 0 0,0 1 1 0 0,-1-1-1 0 0,1 0 0 0 0,-1 0 1 0 0,1 1-1 0 0,-1-1 1 0 0,1 0-1 0 0,-1 0 0 0 0,1 1 1 0 0,0-1-1 0 0,-1 1 0 0 0,1-1 1 0 0,-1 0-1 0 0,1 1 1 0 0,0-1-1 0 0,0 1 0 0 0,-1 0 1 0 0,-14 21 247 0 0,8-1-14 0 0,7-20-304 0 0,-1 0 0 0 0,1 0 0 0 0,0 0 0 0 0,0-1 0 0 0,0 1 0 0 0,0 0 0 0 0,-1 0-1 0 0,1 0 1 0 0,1 0 0 0 0,-1-1 0 0 0,0 1 0 0 0,0 0 0 0 0,0 0 0 0 0,0 0 0 0 0,0-1 0 0 0,1 1 0 0 0,-1 0 0 0 0,0 0 0 0 0,1 0 0 0 0,-1-1-1 0 0,1 1 1 0 0,-1 0 0 0 0,1-1 0 0 0,0 2 0 0 0,1-3 31 0 0,0 1 0 0 0,-1-1 0 0 0,1 0-1 0 0,0 0 1 0 0,0 0 0 0 0,-1 0 0 0 0,1 0 0 0 0,0 0-1 0 0,-1 0 1 0 0,1 0 0 0 0,-1-1 0 0 0,2 0 0 0 0,1-2-172 0 0,-3 4 103 0 0,0-1 1 0 0,0 1 0 0 0,0-1 0 0 0,1 0-1 0 0,-1 0 1 0 0,0 0 0 0 0,0 0 0 0 0,0 1 0 0 0,-1-1-1 0 0,1 0 1 0 0,0-1 0 0 0,0 1 0 0 0,0 0-1 0 0,-1 0 1 0 0,1 0 0 0 0,0 0 0 0 0,-1-1 0 0 0,1 1-1 0 0,-1 0 1 0 0,0 0 0 0 0,1-1 0 0 0,-1 1-1 0 0,0 0 1 0 0,0-1 0 0 0,0 1 0 0 0,0 0 0 0 0,0-1-1 0 0,0 1 1 0 0,0-2 0 0 0,0 3 24 0 0,0 0 0 0 0,0 0 1 0 0,0 0-1 0 0,0-1 0 0 0,0 1 1 0 0,0 0-1 0 0,0 0 0 0 0,0 0 1 0 0,0-1-1 0 0,0 1 0 0 0,0 0 1 0 0,0 0-1 0 0,0 0 0 0 0,0 0 0 0 0,0-1 1 0 0,0 1-1 0 0,0 0 0 0 0,0 0 1 0 0,-1 0-1 0 0,1 0 0 0 0,0 0 1 0 0,0-1-1 0 0,0 1 0 0 0,0 0 0 0 0,0 0 1 0 0,0 0-1 0 0,0 0 0 0 0,-1 0 1 0 0,1 0-1 0 0,0-1 0 0 0,0 1 1 0 0,0 0-1 0 0,0 0 0 0 0,0 0 1 0 0,-1 0-1 0 0,1 0 0 0 0,0 0 0 0 0,0 0 1 0 0,0 0-1 0 0,0 0 0 0 0,-1 0 1 0 0,1 0-1 0 0,0 0 0 0 0,-4 8 80 0 0,2 16 32 0 0,2-23-119 0 0,0 1-1 0 0,1-1 0 0 0,0 0 1 0 0,-1 0-1 0 0,1 0 1 0 0,0 1-1 0 0,-1-1 0 0 0,1 0 1 0 0,0 0-1 0 0,0 0 1 0 0,0 0-1 0 0,0 0 1 0 0,0 0-1 0 0,0-1 0 0 0,0 1 1 0 0,0 0-1 0 0,0 0 1 0 0,1-1-1 0 0,-1 1 0 0 0,0-1 1 0 0,0 1-1 0 0,1-1 1 0 0,-1 1-1 0 0,0-1 1 0 0,1 0-1 0 0,-1 0 0 0 0,0 1 1 0 0,3-1-1 0 0,-3 0 1 0 0,0 0 0 0 0,0 0 0 0 0,0-1 0 0 0,1 1 0 0 0,-1 0 0 0 0,0 0 0 0 0,0 0 0 0 0,0-1 0 0 0,0 1 0 0 0,0-1 0 0 0,0 1-1 0 0,0-1 1 0 0,0 1 0 0 0,0-1 0 0 0,0 0 0 0 0,0 1 0 0 0,0-1 0 0 0,0 0 0 0 0,0 0 0 0 0,-1 1 0 0 0,1-1 0 0 0,0 0 0 0 0,0 0 0 0 0,-1 0 0 0 0,1 0 0 0 0,-1 0 0 0 0,1 0 0 0 0,-1 0-1 0 0,1 0 1 0 0,-1-1 0 0 0,0 1 0 0 0,0 0 0 0 0,1-2 0 0 0,-1 3 17 0 0,0-1-1 0 0,0 0 1 0 0,0 0 0 0 0,0 0-1 0 0,0 0 1 0 0,-1 0-1 0 0,1 0 1 0 0,0 1 0 0 0,0-1-1 0 0,-1 0 1 0 0,1 0-1 0 0,-1 0 1 0 0,1 0-1 0 0,0 1 1 0 0,-1-1 0 0 0,0 0-1 0 0,1 1 1 0 0,-1-1-1 0 0,1 0 1 0 0,-1 1 0 0 0,0-1-1 0 0,1 1 1 0 0,-1-1-1 0 0,0 1 1 0 0,0-1 0 0 0,1 1-1 0 0,-1-1 1 0 0,0 1-1 0 0,0 0 1 0 0,0-1 0 0 0,0 1-1 0 0,1 0 1 0 0,-3 0-1 0 0,-3-1 123 0 0,1 0 0 0 0,-1 0 0 0 0,-11 1 0 0 0,14 0-126 0 0,10 12-1922 0 0,-1-8-877 0 0,-5-4 1618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16:45.9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6203 11108 11055 0,'7'3'976'0,"-2"-2"-784"0,0 1-192 0,0-2 0 0,0 0 3200 0,-2 0 608 0,4 0 112 0,3 0 32 0,4 0-1216 0,7-2-240 16,4 1-64-16,2-4 0 0,-2 1-1408 0,-1 0-272 0,-2-2-64 0,-2 0-16 0,-3-3-480 0,-2 4-192 0,-4-3 128 0,-2 4-128 0,-5-1 0 15,-1 4 0-15,-4 1 0 0,-4 3-176 0,-4 0-80 0,-4 3 0 0,-5 4-16 0,-5 0 0 0,-3 2 832 0,-5 1 160 0,-4-1 48 0,-3 2 0 0,0-2-64 16,-2 0-16-16,0-2 0 0,-2-1 0 0,2 1-112 0,-3-4-32 0,3 1 0 0,-2 0 0 0,0-1-48 0,-3-3-16 0,-2 2 0 0,-1-5 0 0,-2 2-336 0,-2-2-144 0,-2-2 128 16,0-3-128-16,0 4 0 0,-1-5-256 0,-1 2 48 0,-2-2 0 0,-1 0 208 0,-3 0 0 0,-1 0 144 0,-3-1-144 0,0 4 0 0,-1-3 0 0,0 3 0 0,-6 3-160 0,-6 0 160 0,-4 4 128 15,-2 1-128-15,-1 5 176 0,7 0-176 0,1 2 0 16,3 0 0-16,1 1 0 0,6-1 0 0,1-2 0 16,4 2 0-16,2-2 0 0,2 0 0 0,0-1 0 15,0 1 0-15,-1-1 128 0,2 1-128 0,-2-1 0 16,4-2 0-16,0 2 0 0,6-5 0 0,-2 2 0 15,-1 0 0-15,0 0 0 0,-1 1 0 0,2-1 0 16,0 0 0-16,0-5 0 0,1 2 0 0,2-6 0 16,3 3 0-16,0 0 0 0,-1 0 0 0,3 0 0 15,2 3 0-15,2-3 128 0,4 0-128 0,4 0 0 0,5 0 0 16,2 0 0-16,3 0 192 0,2 0 48 0,4 0 16 16,1 0 0-16,5-3-48 0,4 3 0 15,1-1 0-15,3 1 0 0,4 0-208 0,3 0 0 0,5-4 0 0,5 2-160 16,3-1-176-16,7 0-48 0,5-4 0 0,3 1 0 15,4-3 384-15,3 0-176 0,1 1 176 0,7-2-128 16,8 2 128-16,0-2 0 0,4 0 0 0,0 1 0 16,1 3 0-16,2-4 0 0,1 1 0 0,1 2 0 15,0-2 0-15,3 2 0 0,1 1 0 0,2 0 0 16,2-1 0-16,-1 1 0 0,2 0 0 0,-1 0 0 0,-4 0 0 16,5 2 0-16,7-5 0 0,0 6 0 0,-2-1 0 15,3-1 0-15,2 1 0 0,0-2 0 0,1 2 0 16,1-2 0-16,-3 4 0 0,-1-2 0 0,1 0 0 0,-1-1 0 15,-2 2 0-15,-3-1 0 0,-3 0 0 16,-6 2 0-16,-2-2 0 0,-2 2 0 0,0 2 0 0,1-4 0 16,-2 4 0-16,-3-3 0 0,1 3 0 0,-3 0 0 15,-4-2 0-15,1 1 0 0,-1-2 0 0,-3-1 0 16,-2 1 0-16,-2-2 0 0,-3 1 0 0,-5-2 0 16,-3 0 0-16,-4 2 0 0,-3 0 0 0,-5-1 0 15,0 2 0-15,-3-1 0 16,-5 1-480-16,-4 0-16 0,-2 3 0 0,-5 0-18624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44.5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41 56 2311 0 0,'-1'-17'7279'0'0,"1"0"-606"0"0,0 5-6699 0 0,1 11 64 0 0,-1 1 1 0 0,0 0 0 0 0,0-1 0 0 0,0 1 0 0 0,0 0 0 0 0,0 0 0 0 0,0-1 0 0 0,0 1 0 0 0,0 0 0 0 0,0-1-1 0 0,0 1 1 0 0,0 0 0 0 0,0-1 0 0 0,0 1 0 0 0,0 0 0 0 0,0-1 0 0 0,0 1 0 0 0,0 0 0 0 0,-1-1-1 0 0,1 1 1 0 0,0 0 0 0 0,0 0 0 0 0,0-1 0 0 0,0 1 0 0 0,-1 0 0 0 0,1-1 0 0 0,0 1 0 0 0,-7 4 1301 0 0,-6 12-449 0 0,11-13-894 0 0,1 0 1 0 0,-1 1 0 0 0,1 0-1 0 0,0-1 1 0 0,0 1 0 0 0,0 0-1 0 0,-1 7 1 0 0,2-10 0 0 0,0 0 0 0 0,0-1 1 0 0,0 1-1 0 0,0 0 0 0 0,0 0 0 0 0,0-1 0 0 0,1 1 1 0 0,-1 0-1 0 0,0-1 0 0 0,1 1 0 0 0,-1 0 1 0 0,0-1-1 0 0,1 1 0 0 0,-1 0 0 0 0,0-1 1 0 0,1 1-1 0 0,-1-1 0 0 0,1 1 0 0 0,0 0 1 0 0,0 0 0 0 0,0-1 0 0 0,0 1 1 0 0,1-1-1 0 0,-1 1 0 0 0,0-1 1 0 0,0 1-1 0 0,1-1 0 0 0,-1 0 1 0 0,0 0-1 0 0,0 0 0 0 0,1 0 1 0 0,-1 0-1 0 0,0 0 0 0 0,3 0 1 0 0,-2 0-74 0 0,1-1 1 0 0,-1 0-1 0 0,1 0 1 0 0,-1 0-1 0 0,1 0 1 0 0,-1 0 0 0 0,0 0-1 0 0,0 0 1 0 0,0-1-1 0 0,1 1 1 0 0,1-3-1 0 0,-2 3 70 0 0,-1-1 0 0 0,0 1 0 0 0,1 0 0 0 0,-1-1 0 0 0,0 1 0 0 0,0-1 0 0 0,0 1 0 0 0,0-1 0 0 0,0 1 0 0 0,0-1 0 0 0,0 0 0 0 0,0 0 0 0 0,-1 1 0 0 0,1-1 0 0 0,-1 0 0 0 0,1-2 0 0 0,-1 3 17 0 0,-1 0 0 0 0,1 1 0 0 0,0-1 0 0 0,-1 0 0 0 0,1 0 0 0 0,-1 1 0 0 0,1-1 0 0 0,-1 0 0 0 0,1 1 0 0 0,-1-1 0 0 0,1 1 0 0 0,-1-1 0 0 0,0 1-1 0 0,1-1 1 0 0,-1 1 0 0 0,0-1 0 0 0,0 1 0 0 0,1-1 0 0 0,-1 1 0 0 0,0 0 0 0 0,0 0 0 0 0,0-1 0 0 0,1 1 0 0 0,-1 0 0 0 0,0 0 0 0 0,0 0 0 0 0,0 0 0 0 0,0 0 0 0 0,1 0 0 0 0,-2 0 0 0 0,1 0 32 0 0,0 0 0 0 0,0 0 1 0 0,0-1-1 0 0,0 1 0 0 0,1 0 1 0 0,-1 1-1 0 0,0-1 1 0 0,0 0-1 0 0,0 0 0 0 0,0 0 1 0 0,1 0-1 0 0,-1 1 0 0 0,0-1 1 0 0,0 0-1 0 0,0 1 1 0 0,1-1-1 0 0,-1 0 0 0 0,0 1 1 0 0,0-1-1 0 0,1 1 0 0 0,-1-1 1 0 0,0 1-1 0 0,1 0 1 0 0,-1-1-1 0 0,1 1 0 0 0,-1 0 1 0 0,1-1-1 0 0,-1 1 0 0 0,1 0 1 0 0,-1 1-1 0 0,1 0-97 0 0,-1 1 1 0 0,1 0-1 0 0,0-1 0 0 0,0 1 0 0 0,0 0 0 0 0,1-1 0 0 0,-1 1 0 0 0,1-1 1 0 0,1 6-1 0 0,-2-8 46 0 0,0 0 1 0 0,0 1 0 0 0,1-1-1 0 0,-1 1 1 0 0,0-1 0 0 0,1 1-1 0 0,-1-1 1 0 0,0 0 0 0 0,1 1-1 0 0,-1-1 1 0 0,0 0 0 0 0,1 1-1 0 0,-1-1 1 0 0,1 0 0 0 0,-1 0-1 0 0,1 1 1 0 0,-1-1 0 0 0,0 0-1 0 0,1 0 1 0 0,-1 0 0 0 0,1 1-1 0 0,0-1 1 0 0,0 0-24 0 0,0 0 0 0 0,0-1 0 0 0,0 1 1 0 0,0 0-1 0 0,0 0 0 0 0,0-1 0 0 0,0 1 0 0 0,0 0 1 0 0,0-1-1 0 0,0 1 0 0 0,0-1 0 0 0,0 1 0 0 0,0-1 1 0 0,1-1-1 0 0,-1 1 11 0 0,0 0 0 0 0,0 0-1 0 0,0 0 1 0 0,-1 0 0 0 0,1 0 0 0 0,0 0 0 0 0,-1-1 0 0 0,1 1-1 0 0,-1 0 1 0 0,1 0 0 0 0,-1 0 0 0 0,0-1 0 0 0,0 1 0 0 0,1 0-1 0 0,-1-1 1 0 0,0 1 0 0 0,0 0 0 0 0,0 0 0 0 0,0-1 0 0 0,0 1-1 0 0,-1 0 1 0 0,1-1 0 0 0,0 1 0 0 0,-1 0 0 0 0,1 0 0 0 0,-1-1-1 0 0,1 1 1 0 0,-1 0 0 0 0,1 0 0 0 0,-2-1 0 0 0,2 1 19 0 0,-1 0-1 0 0,1 0 1 0 0,-1 0 0 0 0,1 0 0 0 0,-1 1-1 0 0,1-1 1 0 0,-1 0 0 0 0,0 0 0 0 0,1 1-1 0 0,-1-1 1 0 0,0 0 0 0 0,1 1 0 0 0,-1-1 0 0 0,0 1-1 0 0,0-1 1 0 0,0 1 0 0 0,0-1 0 0 0,1 1-1 0 0,-1 0 1 0 0,0-1 0 0 0,0 1 0 0 0,0 0 0 0 0,0 0-1 0 0,0-1 1 0 0,0 1 0 0 0,0 0 0 0 0,0 0-1 0 0,0 0 1 0 0,0 0 0 0 0,0 1 0 0 0,0-1-1 0 0,0 0 1 0 0,0 0 0 0 0,0 0 0 0 0,0 1 0 0 0,1-1-1 0 0,-1 1 1 0 0,0-1 0 0 0,0 0 0 0 0,0 1-1 0 0,-1 0 1 0 0,1 0 14 0 0,0 0 0 0 0,0-1 0 0 0,0 1 0 0 0,0 0 1 0 0,0 0-1 0 0,0 0 0 0 0,0 0 0 0 0,0 0 0 0 0,0 0 0 0 0,0 0 0 0 0,1 0 0 0 0,-1 0 0 0 0,0 0 0 0 0,1 0 0 0 0,-1 0 0 0 0,1 1 0 0 0,-1-1 0 0 0,1 0 0 0 0,-1 0 1 0 0,1 1-1 0 0,0-1 0 0 0,0 0 0 0 0,0 1 0 0 0,0-1 0 0 0,0 0 0 0 0,0 1 0 0 0,0-1 0 0 0,0 0 0 0 0,1 3 0 0 0,-1-4-25 0 0,0 0-1 0 0,0 0 1 0 0,0 0-1 0 0,0 0 1 0 0,0 0-1 0 0,0 0 1 0 0,0 0-1 0 0,0 0 1 0 0,0 0 0 0 0,1 0-1 0 0,-1 0 1 0 0,0 1-1 0 0,0-1 1 0 0,0 0-1 0 0,0 0 1 0 0,0 0-1 0 0,0 0 1 0 0,0 0-1 0 0,1 0 1 0 0,-1 0-1 0 0,0 0 1 0 0,0 0-1 0 0,0 0 1 0 0,0 0-1 0 0,0 0 1 0 0,0 0 0 0 0,0 0-1 0 0,1 0 1 0 0,-1 0-1 0 0,0 0 1 0 0,0 0-1 0 0,0 0 1 0 0,0 0-1 0 0,0 0 1 0 0,0-1-1 0 0,0 1 1 0 0,0 0-1 0 0,1 0 1 0 0,-1 0-1 0 0,0 0 1 0 0,0 0 0 0 0,0 0-1 0 0,0 0 1 0 0,0 0-1 0 0,0 0 1 0 0,0 0-1 0 0,0-1 1 0 0,0 1-1 0 0,9-9-1120 0 0,-8 9 1052 0 0,-1-1-1 0 0,1 0 1 0 0,0 1 0 0 0,-1-1-1 0 0,1 0 1 0 0,-1 0-1 0 0,1 0 1 0 0,-1 0-1 0 0,1 0 1 0 0,-1 0 0 0 0,1 1-1 0 0,-1-1 1 0 0,0 0-1 0 0,0 0 1 0 0,0 0-1 0 0,1 0 1 0 0,-1 0 0 0 0,0 0-1 0 0,0 0 1 0 0,-1-2-1 0 0,1 2 60 0 0,-1 1 0 0 0,1 0 0 0 0,-1 0 0 0 0,1 0 0 0 0,-1 0 0 0 0,0 0-1 0 0,1 0 1 0 0,-1 0 0 0 0,1 0 0 0 0,-1 0 0 0 0,1 0 0 0 0,-1 0 0 0 0,0 0 0 0 0,1 0-1 0 0,-1 0 1 0 0,1 1 0 0 0,-1-1 0 0 0,1 0 0 0 0,-1 0 0 0 0,1 1 0 0 0,-1-1 0 0 0,1 0-1 0 0,-1 1 1 0 0,1-1 0 0 0,-1 0 0 0 0,0 1 0 0 0,-12 10-959 0 0,6-5 8 0 0,3-2-2582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04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55 10135 0 0,'0'-1'154'0'0,"-1"0"-1"0"0,1 1 0 0 0,-1-1 1 0 0,1 0-1 0 0,0 1 0 0 0,-1-1 0 0 0,1 0 1 0 0,0 1-1 0 0,0-1 0 0 0,-1 0 1 0 0,1 0-1 0 0,0 1 0 0 0,0-1 1 0 0,0 0-1 0 0,0 0 0 0 0,0 1 1 0 0,0-1-1 0 0,0 0 0 0 0,0 0 0 0 0,0 1 1 0 0,0-1-1 0 0,0 0 0 0 0,1 0 1 0 0,-1-1-1 0 0,1 1-7 0 0,-1 0-1 0 0,0 0 1 0 0,0 0-1 0 0,1 0 1 0 0,-1 0-1 0 0,0 0 1 0 0,0 0-1 0 0,0 0 1 0 0,0 0 0 0 0,0 0-1 0 0,0 0 1 0 0,-1 0-1 0 0,1 0 1 0 0,0 0-1 0 0,-1 0 1 0 0,1 0 0 0 0,0 1-1 0 0,-1-1 1 0 0,0-1-1 0 0,1 1-75 0 0,0 1-1 0 0,-1-1 1 0 0,1 1 0 0 0,0 0-1 0 0,0-1 1 0 0,0 1-1 0 0,-1-1 1 0 0,1 1 0 0 0,0 0-1 0 0,0-1 1 0 0,0 1-1 0 0,0-1 1 0 0,0 1 0 0 0,0-1-1 0 0,0 1 1 0 0,0-1-1 0 0,0 1 1 0 0,0 0 0 0 0,0-1-1 0 0,0 1 1 0 0,0-1-1 0 0,1 0 1 0 0,-1 0 338 0 0,-1 3 649 0 0,-14 30-20 0 0,14-30-1043 0 0,1-1 0 0 0,-1 1-1 0 0,1-1 1 0 0,-1 1 0 0 0,1-1 0 0 0,0 1 0 0 0,-1-1 0 0 0,1 1 0 0 0,0 0 0 0 0,0-1-1 0 0,0 1 1 0 0,0-1 0 0 0,0 1 0 0 0,1-1 0 0 0,-1 1 0 0 0,0 0 0 0 0,1-1 0 0 0,-1 1 0 0 0,1-1-1 0 0,0 0 1 0 0,0 2 0 0 0,-1-2 4 0 0,1-1-1 0 0,-1 0 1 0 0,0 1 0 0 0,1-1-1 0 0,-1 0 1 0 0,0 0 0 0 0,1 0-1 0 0,-1 1 1 0 0,0-1 0 0 0,1 0-1 0 0,-1 0 1 0 0,1 0 0 0 0,-1 0-1 0 0,0 0 1 0 0,1 0 0 0 0,-1 0-1 0 0,1 0 1 0 0,-1 0 0 0 0,1 0-1 0 0,-1 0 1 0 0,0 0-1 0 0,1 0 1 0 0,-1 0 0 0 0,1 0-1 0 0,-1 0 1 0 0,0 0 0 0 0,1-1-1 0 0,11-8 19 0 0,-10 6-8 0 0,0 0 1 0 0,1 0-1 0 0,-1 0 0 0 0,0 0 1 0 0,2-5-1 0 0,-4 6 13 0 0,0 0 0 0 0,1 0 0 0 0,-1 1 0 0 0,0-1 0 0 0,0 0 0 0 0,0 0 0 0 0,-1 1-1 0 0,1-1 1 0 0,0 0 0 0 0,-2-3 0 0 0,2 5 2 0 0,0-1 0 0 0,0 0 0 0 0,0 1 0 0 0,0-1 0 0 0,-1 1 0 0 0,1-1 0 0 0,0 1-1 0 0,0-1 1 0 0,-1 1 0 0 0,1-1 0 0 0,0 1 0 0 0,-1-1 0 0 0,1 1 0 0 0,-1-1 0 0 0,1 1 0 0 0,0-1 0 0 0,-1 1 0 0 0,1 0 0 0 0,-1-1-1 0 0,1 1 1 0 0,-1 0 0 0 0,0-1 0 0 0,1 1 0 0 0,-1 0 0 0 0,1 0 0 0 0,-1 0 0 0 0,1 0 0 0 0,-1-1 0 0 0,0 1 0 0 0,1 0-1 0 0,-1 0 1 0 0,1 0 0 0 0,-1 0 0 0 0,-1 0 0 0 0,2 1-22 0 0,-1-1 0 0 0,1 1 0 0 0,-1-1 0 0 0,1 0 0 0 0,-1 1 0 0 0,1-1-1 0 0,-1 1 1 0 0,1-1 0 0 0,0 1 0 0 0,-1 0 0 0 0,1-1 0 0 0,0 1 0 0 0,-1-1 0 0 0,1 1 0 0 0,0 0 0 0 0,0-1 0 0 0,-1 1-1 0 0,1 0 1 0 0,0-1 0 0 0,0 1 0 0 0,0 0 0 0 0,0-1 0 0 0,0 1 0 0 0,0 0 0 0 0,0-1 0 0 0,0 1 0 0 0,0 0-1 0 0,0-1 1 0 0,1 1 0 0 0,-1 0 0 0 0,5 21-13 0 0,-4-22 8 0 0,-1 1 0 0 0,0-1 0 0 0,0 1 0 0 0,1-1 0 0 0,-1 1-1 0 0,0-1 1 0 0,1 0 0 0 0,-1 1 0 0 0,0-1 0 0 0,1 1 0 0 0,-1-1 0 0 0,0 0 0 0 0,1 0 0 0 0,-1 1-1 0 0,1-1 1 0 0,-1 0 0 0 0,1 0 0 0 0,-1 1 0 0 0,1-1 0 0 0,-1 0 0 0 0,1 0 0 0 0,-1 0 0 0 0,1 0-1 0 0,-1 0 1 0 0,1 0 0 0 0,-1 0 0 0 0,1 0 0 0 0,-1 0 0 0 0,1 0 0 0 0,0 0 0 0 0,2 0-27 0 0,-1-1-1 0 0,0 1 1 0 0,0-1 0 0 0,0 0 0 0 0,0 0 0 0 0,-1 1 0 0 0,1-1-1 0 0,4-3 1 0 0,-5 3 0 0 0,1 0 0 0 0,0-1 0 0 0,0 1 0 0 0,-1-1-1 0 0,1 0 1 0 0,-1 1 0 0 0,0-1 0 0 0,3-3 0 0 0,-4 5 26 0 0,0-1 1 0 0,1 0-1 0 0,-1 1 0 0 0,0-1 1 0 0,0 1-1 0 0,1-1 1 0 0,-1 0-1 0 0,0 1 1 0 0,0-1-1 0 0,0 0 1 0 0,0 1-1 0 0,0-1 0 0 0,0 1 1 0 0,0-1-1 0 0,0 0 1 0 0,0 1-1 0 0,0-1 1 0 0,0 0-1 0 0,0 1 1 0 0,-1-1-1 0 0,1 1 0 0 0,0-1 1 0 0,0 0-1 0 0,-1 1 1 0 0,1-1-1 0 0,0 1 1 0 0,-1-1-1 0 0,-1-1 22 0 0,1 1 0 0 0,-1 0 0 0 0,1 0 0 0 0,-1 0 0 0 0,1 0 0 0 0,-1 1 0 0 0,0-1 0 0 0,0 0 0 0 0,1 1 0 0 0,-1-1 0 0 0,0 1 0 0 0,0-1 0 0 0,0 1 0 0 0,0 0 0 0 0,0 0 0 0 0,0 0 0 0 0,1 0 0 0 0,-1 0 0 0 0,-3 1 0 0 0,3-1-14 0 0,1 0-1 0 0,0 0 1 0 0,-1 1 0 0 0,1-1 0 0 0,0 0-1 0 0,-1 1 1 0 0,1-1 0 0 0,0 1 0 0 0,0-1-1 0 0,-1 1 1 0 0,1 0 0 0 0,0-1-1 0 0,0 1 1 0 0,0 0 0 0 0,0 0 0 0 0,0 0-1 0 0,0 0 1 0 0,0 0 0 0 0,0 0-1 0 0,0 0 1 0 0,0 0 0 0 0,1 1 0 0 0,-1-1-1 0 0,1 0 1 0 0,-1 0 0 0 0,0 1-1 0 0,1 0 1 0 0,1 38-1283 0 0,7-53 1144 0 0,-7 12 118 0 0,-1-1-1 0 0,1 1 0 0 0,-1-1 1 0 0,0 1-1 0 0,0-1 1 0 0,1 1-1 0 0,-1-1 0 0 0,0 1 1 0 0,0-1-1 0 0,0 1 1 0 0,-1 0-1 0 0,1-1 0 0 0,0 1 1 0 0,-1-1-1 0 0,1 1 1 0 0,0-1-1 0 0,-1 1 0 0 0,0 0 1 0 0,1-1-1 0 0,-1 1 1 0 0,0 0-1 0 0,0-1 0 0 0,-1-1 1 0 0,1 3 3 0 0,1-1 0 0 0,-1 1 0 0 0,0-1 0 0 0,1 1 0 0 0,-1 0 0 0 0,0-1 0 0 0,1 1 0 0 0,-1 0 0 0 0,0-1 0 0 0,1 1 0 0 0,-1 0-1 0 0,0 0 1 0 0,1 0 0 0 0,-1 0 0 0 0,0 0 0 0 0,0 0 0 0 0,1 0 0 0 0,-1 0 0 0 0,-1 0 0 0 0,1 0 6 0 0,0 1 1 0 0,-1-1-1 0 0,1 1 0 0 0,0-1 0 0 0,0 1 0 0 0,-1 0 0 0 0,1-1 1 0 0,0 1-1 0 0,0 0 0 0 0,0 0 0 0 0,0 0 0 0 0,0 0 0 0 0,-1 2 1 0 0,1-3 12 0 0,1 0 1 0 0,-1 1 0 0 0,1-1 0 0 0,-1 0 0 0 0,1 1 0 0 0,0-1 0 0 0,-1 1-1 0 0,1-1 1 0 0,0 0 0 0 0,-1 1 0 0 0,1-1 0 0 0,0 1 0 0 0,-1-1 0 0 0,1 1-1 0 0,0-1 1 0 0,0 1 0 0 0,0-1 0 0 0,0 1 0 0 0,-1 0 0 0 0,1-1 0 0 0,0 1-1 0 0,0-1 1 0 0,0 1 0 0 0,0-1 0 0 0,0 1 0 0 0,0-1 0 0 0,1 1 0 0 0,-1 0-1 0 0,0-1 1 0 0,0 1 0 0 0,0-1 0 0 0,0 1 0 0 0,1 0 0 0 0,0-1-82 0 0,0 1 0 0 0,-1-1 0 0 0,1 0 0 0 0,0 1 0 0 0,0-1 0 0 0,0 0 1 0 0,0 0-1 0 0,-1 0 0 0 0,1 0 0 0 0,0 0 0 0 0,0 0 0 0 0,0 0 0 0 0,0 0 0 0 0,-1 0 1 0 0,1 0-1 0 0,0 0 0 0 0,0 0 0 0 0,0-1 0 0 0,0 1 0 0 0,1-1 0 0 0,-1 1-77 0 0,0-1-1 0 0,0 1 0 0 0,0-1 0 0 0,0 1 1 0 0,0-1-1 0 0,0 1 0 0 0,0-1 1 0 0,0 0-1 0 0,0 0 0 0 0,0 1 0 0 0,-1-1 1 0 0,2-2-1 0 0,-2-2-326 0 0,-10 0 1309 0 0,4 5 598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05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2111 0 0,'0'0'0'0'0,"0"-1"0"0"0,0 1 0 0 0,0 0 0 0 0,1-1 0 0 0,0-1 0 0 0,-1 0-72 0 0,1 0 72 0 0,-1 0 0 0 0,0-1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19.5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39 1839 0 0,'0'-1'-45'0'0,"0"1"0"0"0,0-1-1 0 0,0 1 1 0 0,0-1 0 0 0,0 1 0 0 0,0-1-1 0 0,0 1 1 0 0,0-1 0 0 0,0 1-1 0 0,0-1 1 0 0,0 1 0 0 0,0-1-1 0 0,0 1 1 0 0,0-1 0 0 0,1 1-1 0 0,-1 0 1 0 0,0-1 0 0 0,0 1-1 0 0,1-1 1 0 0,-1 1 0 0 0,0-1-1 0 0,1 1 1 0 0,-1 0 0 0 0,5-12 10415 0 0,-7 11-10144 0 0,0 0 1 0 0,0 1-1 0 0,0-1 1 0 0,0 1-1 0 0,0-1 1 0 0,0 1-1 0 0,0 0 1 0 0,0-1-1 0 0,0 1 1 0 0,0 0-1 0 0,0 1 0 0 0,0-1 1 0 0,0 0-1 0 0,0 1 1 0 0,0-1-1 0 0,0 1 1 0 0,0-1-1 0 0,1 1 1 0 0,-1 0-1 0 0,0 0 0 0 0,0 0 1 0 0,0 0-1 0 0,1 0 1 0 0,-3 1-1 0 0,3 0-222 0 0,0-1 1 0 0,0 1-1 0 0,0 0 0 0 0,0-1 0 0 0,0 1 0 0 0,0 0 0 0 0,0-1 0 0 0,0 1 1 0 0,1 0-1 0 0,-1 0 0 0 0,1 0 0 0 0,-1 0 0 0 0,1 0 0 0 0,0 0 0 0 0,0 0 1 0 0,0-1-1 0 0,0 1 0 0 0,0 0 0 0 0,0 0 0 0 0,0 0 0 0 0,1 0 1 0 0,-1 0-1 0 0,1 0 0 0 0,-1 0 0 0 0,1-1 0 0 0,1 4 0 0 0,-1-4 12 0 0,-1-1 0 0 0,1 1 0 0 0,-1-1 0 0 0,1 1 0 0 0,0-1 0 0 0,-1 1 0 0 0,1-1 0 0 0,-1 1 0 0 0,1-1 0 0 0,0 0 0 0 0,-1 0 0 0 0,1 1 0 0 0,0-1 0 0 0,-1 0 0 0 0,1 0 0 0 0,0 0 0 0 0,0 0 0 0 0,-1 0 0 0 0,1 0 0 0 0,0 0 0 0 0,0 0 0 0 0,-1 0 0 0 0,1 0 0 0 0,0 0-1 0 0,-1 0 1 0 0,1 0 0 0 0,0 0 0 0 0,-1-1 0 0 0,1 1 0 0 0,0 0 0 0 0,-1-1 0 0 0,1 1 0 0 0,0 0 0 0 0,-1-1 0 0 0,1 1 0 0 0,-1-1 0 0 0,1 1 0 0 0,-1-1 0 0 0,1 0 0 0 0,2-1 150 0 0,0 0 0 0 0,-1-1 0 0 0,1 1 0 0 0,-1-1-1 0 0,0 1 1 0 0,4-7 0 0 0,-5 7-120 0 0,0-1 0 0 0,0 0-1 0 0,0 0 1 0 0,0 0 0 0 0,-1 0 0 0 0,1 0-1 0 0,-1-5 1 0 0,0 7-35 0 0,0 1-1 0 0,0-1 1 0 0,0 0-1 0 0,0 0 1 0 0,0 0-1 0 0,0 0 0 0 0,0 1 1 0 0,0-1-1 0 0,0 0 1 0 0,0 0-1 0 0,-1 0 1 0 0,1 1-1 0 0,0-1 1 0 0,-1 0-1 0 0,1 0 1 0 0,-1 1-1 0 0,1-1 1 0 0,-1 0-1 0 0,1 1 1 0 0,-1-1-1 0 0,1 0 1 0 0,-1 1-1 0 0,0-1 1 0 0,1 1-1 0 0,-1-1 1 0 0,0 1-1 0 0,1-1 1 0 0,-1 1-1 0 0,0 0 1 0 0,0-1-1 0 0,-1 1 1 0 0,0 0-11 0 0,1 0 1 0 0,-1 0-1 0 0,1 0 1 0 0,-1 0 0 0 0,1 1-1 0 0,-1-1 1 0 0,0 0-1 0 0,1 1 1 0 0,0 0 0 0 0,-1-1-1 0 0,1 1 1 0 0,-1 0-1 0 0,1 0 1 0 0,0-1 0 0 0,-1 1-1 0 0,1 0 1 0 0,0 0-1 0 0,0 1 1 0 0,0-1 0 0 0,0 0-1 0 0,-1 2 1 0 0,-1 0-1 0 0,1-1-1 0 0,0 1 1 0 0,0 0 0 0 0,1 0-1 0 0,-1 0 1 0 0,1 0 0 0 0,-1 0-1 0 0,-1 6 1 0 0,3-8-5 0 0,0 0 0 0 0,0 0-1 0 0,-1 0 1 0 0,1-1 0 0 0,0 1 0 0 0,0 0-1 0 0,0 0 1 0 0,0 0 0 0 0,0 0 0 0 0,0 0-1 0 0,0 0 1 0 0,0-1 0 0 0,1 1 0 0 0,-1 0-1 0 0,0 0 1 0 0,0 0 0 0 0,1 0 0 0 0,-1-1-1 0 0,1 1 1 0 0,-1 0 0 0 0,0 0 0 0 0,1-1-1 0 0,-1 1 1 0 0,1 0 0 0 0,0-1 0 0 0,-1 1-1 0 0,1-1 1 0 0,0 1 0 0 0,-1 0 0 0 0,1-1-1 0 0,0 0 1 0 0,-1 1 0 0 0,1-1 0 0 0,0 1-1 0 0,0-1 1 0 0,0 0 0 0 0,-1 1 0 0 0,1-1-1 0 0,0 0 1 0 0,0 0 0 0 0,0 0 0 0 0,0 0-1 0 0,0 0 1 0 0,-1 0 0 0 0,1 0 0 0 0,0 0-1 0 0,0 0 1 0 0,0 0 0 0 0,0 0 0 0 0,0-1-1 0 0,-1 1 1 0 0,1 0 0 0 0,0 0-1 0 0,0-1 1 0 0,0 1 0 0 0,-1-1 0 0 0,1 1-1 0 0,0-1 1 0 0,0 1 0 0 0,-1-1 0 0 0,1 1-1 0 0,-1-1 1 0 0,1 0 0 0 0,0 1 0 0 0,-1-1-1 0 0,1-1 1 0 0,1-2-5 0 0,0 1 1 0 0,0-1-1 0 0,-1 0 0 0 0,0 0 0 0 0,0 0 0 0 0,0 1 0 0 0,0-1 0 0 0,-1 0 1 0 0,0 0-1 0 0,1 0 0 0 0,-1 0 0 0 0,-1-5 0 0 0,1 8 15 0 0,-1 0-1 0 0,1 1 0 0 0,-1-1 1 0 0,1 0-1 0 0,-1 1 0 0 0,1-1 0 0 0,-1 0 1 0 0,1 1-1 0 0,-1-1 0 0 0,1 1 1 0 0,-1-1-1 0 0,0 1 0 0 0,1-1 1 0 0,-1 1-1 0 0,0 0 0 0 0,0-1 1 0 0,1 1-1 0 0,-1 0 0 0 0,0-1 1 0 0,0 1-1 0 0,0 0 0 0 0,1 0 1 0 0,-1 0-1 0 0,0 0 0 0 0,0 0 1 0 0,0 0-1 0 0,1 0 0 0 0,-1 0 1 0 0,0 0-1 0 0,0 0 0 0 0,0 0 1 0 0,1 0-1 0 0,-1 1 0 0 0,0-1 1 0 0,0 0-1 0 0,-1 1 0 0 0,0 0 9 0 0,0 0-1 0 0,-1 0 0 0 0,1-1 0 0 0,0 1 1 0 0,0 1-1 0 0,0-1 0 0 0,0 0 1 0 0,0 0-1 0 0,0 1 0 0 0,1-1 1 0 0,-1 1-1 0 0,-2 2 0 0 0,4-3-39 0 0,-1 0-1 0 0,1 1 1 0 0,-1-1-1 0 0,1 0 1 0 0,0 1-1 0 0,-1-1 1 0 0,1 1-1 0 0,0-1 1 0 0,0 0-1 0 0,0 1 1 0 0,0-1-1 0 0,1 0 0 0 0,-1 1 1 0 0,0-1-1 0 0,0 0 1 0 0,1 1-1 0 0,-1-1 1 0 0,1 0-1 0 0,-1 1 1 0 0,1-1-1 0 0,0 0 1 0 0,-1 0-1 0 0,1 0 1 0 0,2 3-1 0 0,-3-4 10 0 0,1 1-1 0 0,-1 0 0 0 0,1 0 1 0 0,0-1-1 0 0,0 1 1 0 0,-1 0-1 0 0,1-1 0 0 0,0 1 1 0 0,0-1-1 0 0,-1 1 1 0 0,1-1-1 0 0,0 0 0 0 0,0 1 1 0 0,0-1-1 0 0,0 0 1 0 0,0 1-1 0 0,0-1 1 0 0,0 0-1 0 0,0 0 0 0 0,0 0 1 0 0,0 0-1 0 0,0 0 1 0 0,-1 0-1 0 0,1 0 0 0 0,0 0 1 0 0,0 0-1 0 0,0 0 1 0 0,0-1-1 0 0,0 1 0 0 0,0 0 1 0 0,0-1-1 0 0,0 1 1 0 0,0 0-1 0 0,-1-1 0 0 0,1 1 1 0 0,1-2-1 0 0,-1 1 19 0 0,1-1 0 0 0,-1 1 0 0 0,1-1 0 0 0,-1 0 0 0 0,0 0 0 0 0,0 0 0 0 0,0 0 0 0 0,0 0 0 0 0,0 0 0 0 0,0 0 0 0 0,0 0 0 0 0,0-2 0 0 0,-1 3 0 0 0,0 0 0 0 0,0 0 0 0 0,1 0 0 0 0,-1 0 0 0 0,0 0 0 0 0,0 0 0 0 0,0 0 0 0 0,0 0 0 0 0,0 0 0 0 0,0 1 0 0 0,0-1 0 0 0,-1 0 0 0 0,1 0 0 0 0,0 0 0 0 0,0 0 0 0 0,-1 0 0 0 0,1 0 0 0 0,0 0 0 0 0,-1 1 0 0 0,1-1 0 0 0,-1 0 0 0 0,1 0 0 0 0,-1 1 0 0 0,0-1 0 0 0,1 0 0 0 0,-1 0 0 0 0,0 1 0 0 0,1-1 0 0 0,-1 1 0 0 0,0-1 0 0 0,-1 0 0 0 0,1 1-167 0 0,0 0 0 0 0,-1 0 1 0 0,1 0-1 0 0,0 0 0 0 0,0 0 0 0 0,0 1 0 0 0,0-1 0 0 0,-1 0 0 0 0,1 1 0 0 0,0-1 1 0 0,0 1-1 0 0,0-1 0 0 0,-1 1 0 0 0,2 0 14 0 0,-1-1 0 0 0,1 0 1 0 0,-1 0-1 0 0,1 0 0 0 0,-1 1 0 0 0,1-1 1 0 0,-1 0-1 0 0,1 0 0 0 0,-1 1 1 0 0,1-1-1 0 0,-1 0 0 0 0,1 1 0 0 0,0-1 1 0 0,-1 1-1 0 0,1-1 0 0 0,0 1 0 0 0,-1-1 1 0 0,1 0-1 0 0,0 1 0 0 0,0-1 0 0 0,-1 1 1 0 0,1-1-1 0 0,0 1 0 0 0,0-1 0 0 0,0 1 1 0 0,0-1-1 0 0,0 1 0 0 0,0 0 0 0 0,0 0 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37:40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2230 6739 12895 0,'-5'3'1152'0,"0"-3"-928"0,2 1-224 0,2-1 0 0,1 0 976 15,-1 0 160-15,-3 0 16 0,-1-1 16 0,-1 1-576 0,0-3-112 0,1 1-32 0,1-2 0 0,3 0 128 0,1 1 0 0,1 0 16 0,1-1 0 0,1 2 560 0,-1-2 128 0,2 2 0 0,0 2 16 0,0 0 0 0,-2 2 0 0,-1 0 0 0,0 2 0 0,1 3-160 0,-1 0-48 16,-2 2 0-16,1 3 0 0,-2-2-384 0,1 2-96 16,0 1-16-16,0-2 0 0,0 0-464 0,1 3-128 15,-2-2 0-15,4 0 0 0,-2 2 0 16,0-2 0-16,1 3 0 0,0-2 0 0,0 3 0 0,0 1 0 16,1 1 0-16,-2 1 0 0,1 1 384 0,0-2 0 15,2 1 0-15,-2-1 0 0,0-1-224 0,0 1-32 16,1-2-128-16,-2 0 192 0,0-2-192 0,0 1 0 15,0-3 0-15,-2-2 0 16,1-1-576-16,0-2-128 0,0-1 0 0,-1-2-15488 0</inkml:trace>
  <inkml:trace contextRef="#ctx0" brushRef="#br0" timeOffset="260.39">2217 6384 33631 0,'-5'-5'736'0,"0"4"160"0,2-1 16 0,0 2 48 0,2 0-768 0,1 0-192 16,0 0 0-16,-1 0 0 0,-1 0 464 0,1 0 64 0,-1 0 16 0,-1 2 0 0,2-1-544 15,-2 4 0-15,2-1 0 0,0 2 0 16,0 0-1808-16,0 2-320 0,1 1-64 16,-2 0-16-16</inkml:trace>
  <inkml:trace contextRef="#ctx0" brushRef="#br0" timeOffset="936.64">2395 6764 11055 0,'-5'-4'976'0,"2"2"-784"0,0-2-192 0,1 4 0 15,2 0 2624-15,0 0 496 0,0 0 80 0,0 0 32 16,-2 1-2240-16,2 2-448 0,-1-1-96 0,1-2 0 15,0 0-448-15,0 0 128 0,4 20-128 0,-2-11 0 0,0 2 1008 16,-1 1 112-16,0 3 32 0,1-1 0 0,0 2-400 16,-2 1-80-16,1 3-16 0,0-2 0 0,-1-2-400 0,1 3-64 15,1-3-32-15,-1 0 0 0,1 0 240 0,-2-1 48 16,2-4 16-16,-1 2 0 0,-1-4 176 0,1 3 48 16,-1-2 0-16,1-2 0 0,-1 0-288 15,2-2-48-15,-2-4-16 0,1 2 0 0,-1-4-336 0,0 0 0 16,-1-3 0-16,-1 0 128 0,1-1-128 0,0-5 0 15,0 2 0-15,-2-2 0 0,2-4 0 0,0 0-128 16,-1-4 128-16,2 0 0 0,0-2 0 0,3-3 0 16,1 0 0-16,1-1 0 0,3 1 0 0,2 0 0 15,1 3 0-15,2 1 0 0,0 2 0 0,0 3 0 16,-1 3 0-16,0 2 0 0,-1 4 160 0,1 0 64 16,-3 4 16-16,1 4 0 0,0-1 144 0,0 0 48 0,0 3 0 15,-1 1 0-15,-1-4-304 0,1 4-128 0,0-1 128 16,-2 0-128-16,0 1 0 0,1 2 0 0,-1 0 0 15,0 2 0-15,0 1 0 0,0 0 0 0,2 3 0 16,0-1 0-16,2-2 0 0,0 4 0 0,1-3 0 0,-1-1 0 16,-1 2 0-16,-1-2 0 0,1 3 0 0,-3 1 0 15,3 0 0-15,-4 0 0 0,1 0 0 0,-3 0 0 16,1-1-224-16,-1-3-32 0,-1-2 0 0,-1-3-11200 16,1-4-2256-16</inkml:trace>
  <inkml:trace contextRef="#ctx0" brushRef="#br0" timeOffset="1926.38">2938 6811 31327 0,'-1'0'2784'0,"1"0"-2224"0,1 0-560 0,0 1 0 0,2 2 400 0,-1-3-16 15,3 2-16-15,1 3 0 0,3 4-128 0,1-1-32 0,1 2 0 0,-1 3 0 0,0 0-208 0,0 2 0 0,-2 1 0 0,0 3 0 0,-2 1 0 0,0-2-128 0,-2 4 128 0,-3 1-160 0,0-1 160 0,-1 3 0 0,-1 1 0 0,-3 0 0 0,1 1 0 0,-2-1 0 16,2-2 0-16,0 1 0 0,-2-1 640 0,1-3 64 16,0 1 16-16,0-3 0 0,3 0 176 0,-1-5 16 15,1 1 16-15,-1-7 0 0,1 2-528 16,1-2-96-16,0-2-32 0,0-1 0 0,1-1-272 0,-1-4 0 16,2 0 128-16,-2-5-128 0,0 0 0 0,-2-2 0 15,0-5 0-15,-2 0 0 0,0-4 0 0,-2-5 0 16,-1-2 0-16,-1-3 0 0,0-2 0 0,-1 0 0 15,0-5 0-15,3-1 0 0,0 0 0 0,1-1 0 0,1-4 0 16,2 2 0-16,2 2 0 0,2 3 0 0,2 4 0 16,0 2 0-16,2 1 240 0,1 3-64 0,2 3-16 0,0 0 0 15,1 4-32-15,0-1 0 0,-1 3 0 0,1 0 0 16,1 2-128-16,1 1 0 0,0 2 0 16,-1 2 0-16,0 0 0 0,0 2 0 0,0 2 0 0,2 2 0 15,-1-3 0-15,2 2 0 0,1 1 0 0,1 1 0 16,1 2 0-16,2 0 0 0,0 6 0 0,1 1 0 15,0 2 0-15,-2 2 0 0,1 4 0 0,-2 1 0 16,-2 1 0-16,-1 1 0 0,-3-1 0 0,-1-2 0 0,-4 1 0 16,0-2 0-16,-2 2 0 0,-2-1 128 15,0 1-128-15,-2-3 0 0,-3 2 0 0,-1-2 0 0,-1 0 0 0,0-6 0 16,1 0 0-16,-3 1 0 0,-1-1 0 16,-3-2 0-16,-2 0 0 0,0 1 0 0,-2-5 0 15,-1-1 0-15,-2 0 0 0,0-3 0 0,-1 0 0 0,-2-5 0 16,0 1 0-16,-1 1 0 0,0-4 0 0,-1 4 0 15,2-4 0-15,-2 1 0 0,-3-2-320 0,-1 0 64 16,1 0 16-16,1 1 0 16,3 6-464-16,3-1-112 0,3 2-16 0,4 0 0 15,2 0-240-15,4 2-48 0,3-2-16 0,3 0 0 16,3 0-720-16,3-2-128 0,4 2-48 0,3-4-10736 0</inkml:trace>
  <inkml:trace contextRef="#ctx0" brushRef="#br0" timeOffset="2563.4">3444 6847 15663 0,'-4'-4'1392'0,"0"-2"-1120"0,3 3-272 0,0 2 0 16,1 1 1616-16,0-2 272 0,-1-2 48 0,-3-5 16 0,3 2-1456 0,-2-2-304 0,3 3-48 0,0 2-16 0,1 2-128 0,1 1 0 0,-1 2 0 0,0 1 0 0,0 0-208 0,-1 3-32 0,2-2 0 0,-2 0 0 0,1 3-144 0,-1-2-48 16,1 2 0-16,0 1 0 0,1 2 576 0,-1 0 112 0,1-2 32 0,0 3 0 0,-1 1 736 0,1-1 128 15,2 0 48-15,0 2 0 0,-1 1-16 0,2-4 0 16,2 5 0-16,-1 1 0 15,1-3-560-15,2 2-112 0,-1 1-32 0,1-3 0 0,1-1-480 16,-1 0 0-16,-2-1 0 0,0-4 0 0,0 2 0 16,-1-2 0-16,1 0 0 0,1 0 0 0,0 1 0 0,0-4 0 15,0 0 0-15,0-1 0 0,0-1 0 16,-1-2 0-16,0 1 0 0,1-5 0 0,-2 4 128 0,0-5-128 16,0 1 0-16,-1-2 0 0,0-2 0 0,0-1 0 15,0 0 0-15,-1-5 0 0,1 2 0 0,-3-3 0 16,2 1 0-16,-3-3 0 0,1 4 144 0,-2-6-144 0,2 2 128 15,-2 1-128-15,0 1 384 0,-2-1 0 0,4 6 0 16,-1-2 0-16,1 5-32 0,0 1-16 0,0 4 0 0,-1 0 0 16,1 2 48-16,0 2 16 0,-1 4 0 0,0-1 0 15,1 0-400-15,-1 2 0 0,0 2 0 16,0 0 0-16,2 1 0 0,-2 0 0 0,2 0 0 0,-1 1 0 16,2 0 0-16,-1 2 0 0,1 1 0 15,1-4 0-15,0 4 240 0,1-1 16 0,2 2 0 0,-2-2 0 16,1 2 224-16,1-2 48 0,-1 1 16 0,2 1 0 15,-2-1-160-15,2 0-16 0,0 0-16 0,-1-1 0 16,0-2-352-16,-1-1 0 0,2 0 0 0,-1-2 0 16,0-4 0-16,0 4 0 0,1-6 0 0,-2 1 0 15,1-2-384 1,1 0-160-16,-3 0-32 0,-1 0 0 0,-2 0-1520 16,1 0-304-16,0 0-64 0,0 0-12128 0</inkml:trace>
  <inkml:trace contextRef="#ctx0" brushRef="#br0" timeOffset="2888.63">4186 6527 15663 0,'0'-3'1392'16,"0"-1"-1120"-16,0 4-272 0,1 0 0 0,0 2 3648 0,0 0 656 0,1 1 144 0,0 0 32 0,2 3-3040 0,1 4-608 0,2 3-112 0,2 3-16 0,-2 2-64 15,2 2-16-15,-2 2 0 0,0 3 0 0,-1 1-240 0,0 5-32 0,-1 0-16 0,-1-1 0 0,1 1-336 0,-3-3 0 0,0 0 0 0,1-3 0 0,-2 1 0 0,0-1-160 0,1 1 160 0,-2-1 0 16,1-1 0-16,-1 0 0 0,0-2 0 0,0-3 0 15,1-3-336-15,-2-2 32 0,1-1 16 0,-1-3 0 16,-1 0-1616 0,1-8-320-16,0 2-64 0,-2-7-11552 0</inkml:trace>
  <inkml:trace contextRef="#ctx0" brushRef="#br0" timeOffset="3102.48">3984 6742 43311 0,'-1'0'3840'0,"1"0"-3072"16,1 3-608-16,2-3-160 0,-1 3-240 0,3-3-80 15,4 1 0-15,6 2-16 0,7-1 336 0,6-2 0 16,7-2-144-16,2-2 144 0,1-2 0 0,1-3 0 16,1 2 0-16,-1-2 0 0,0 0 0 0,-2-1 0 15,-1 3-144-15,-2-3 144 16,-2 2-1040-16,-2-2-112 0,-3 3-32 0,-1 1-16224 0</inkml:trace>
  <inkml:trace contextRef="#ctx0" brushRef="#br0" timeOffset="45799.33">4983 6778 23039 0,'-1'-2'2048'0,"1"0"-1648"0,1-1-400 0,1 2 0 0,-1 1 240 0,0-2-48 0,1-1 0 0,1-2 0 16,1-1-192-16,1 0 0 0,0 0 0 0,-2 1 0 0,2 4 0 0,-1-3 0 0,-2 4-160 0,1 1 160 0,-3 2-144 0,0 0 144 0,0 0-160 0,-3 0 160 0,2 0-160 0,-1 1 160 0,-2-1-160 0,2 2 160 0,-1-3-192 0,1 0 192 0,0-1-208 0,2-1 80 15,0 3 128-15,0-3-192 0,2 0 192 0,0 0-9984 16</inkml:trace>
  <inkml:trace contextRef="#ctx0" brushRef="#br0" timeOffset="46188.22">5009 7058 21183 0,'-10'-3'1888'0,"2"3"-1504"0,0-3-384 0,5 3 0 16,1 0 2288-16,1 0 384 16,1 0 80-16,-1 3 0 0,0-3-1888 0,-1 3-384 0,1 1-80 0,0 1-16 15,1 2-384-15,1 2 0 0,0-3 0 0,-1 2 0 16,2 0-320-16,-1 2 0 0,0-1 0 0,-1-2-13760 16</inkml:trace>
  <inkml:trace contextRef="#ctx0" brushRef="#br0" timeOffset="48930">6739 6650 14735 0,'1'-2'1312'0,"1"1"-1056"0,-1-2-256 0,0 3 0 0,-1-2 448 0,1 0 16 0,2 0 16 0,1-2 0 0,-1-2-144 0,2-3-16 0,0 2-16 0,-1-2 0 0,0 2-304 0,-2 1 128 0,1-1-128 0,-2 1 0 0,0 0 592 0,0 0 16 0,-1-3 0 0,0 6 0 0,0-4 864 0,-2 4 160 16,-1 3 32-16,0-3 16 0,-1 6-160 0,-2-3-48 15,0 3 0-15,-3 0 0 0,1 3-272 0,2-2-64 16,0-2-16-16,0 2 0 0,0 0-240 0,0-1-48 0,-1 2-16 16,1-1 0-16,-1 2-176 0,-2 0-48 0,3 1 0 0,-3-1 0 15,1 1-304-15,-2 6-64 0,0-1-16 16,-3 3 0-16,0 2-48 0,-1-1-16 0,-1 5 0 16,-1-1 0-16,0 7-144 0,-4-1 192 0,-1 5-192 15,0-3 192-15,-1 1-192 0,0-3 0 0,-2 5 144 16,0 1-144-16,1-2 0 0,2 1 144 0,0-1-144 0,3-4 0 15,4-5 0-15,2-1 0 0,-1 0 0 16,2-3 0-16,3-1 0 0,-1-6 0 0,3 0 0 0,0-4 0 16,2-3 0-16,3-3 0 0,0 0 0 0,-1-3 0 15,4 0-256-15,-2-4 64 0,2 1 0 0,-1 3 0 16,0-4-1920-16,1 1-368 16,-2 0-80-16,1 2 0 0</inkml:trace>
  <inkml:trace contextRef="#ctx0" brushRef="#br0" timeOffset="49397.63">6196 6581 12895 0,'-6'-4'1152'0,"1"2"-928"0,2-2-224 0,0 4 0 0,2 0 1456 0,0 0 240 0,-1 0 48 0,1 1 16 0,-3-1-1312 15,1 3-272-15,-1-3-48 0,0 0-128 0,2 0 992 0,1 0 96 0,2-3 0 0,0 2 16 0,3-3 800 0,1 2 144 0,1-1 48 0,0 2 0 0,1 1-432 0,2-2-96 0,0 2-16 0,-1 2 0 0,1-1-544 0,0 4-112 0,1 3-32 0,-2 0 0 16,3 2-480-16,-2 0-112 0,1 3-16 0,1 3 0 16,0 0-96-16,3 5-32 0,-1-1 0 0,2 6 0 15,1-2 48-15,2 1 0 0,1 0 0 0,2 1 0 16,0-2 32-16,3 2 16 0,-2-1 0 0,2-3 0 16,-2 1-48-16,1-4-16 0,2 2 0 0,0-4 0 15,-2-1 32-15,-2-4 16 0,-1-2 0 0,-1-1 0 0,-1 0-208 16,0-1 128-16,-4 1-128 0,0-1 0 15,-2 2 0-15,0-4 0 0,-1 4 0 0,-4-4 0 0,-1 0 0 0,-2 1 0 16,0-1 0-16,-3-1 0 16,0 0-576-16,-1-4-16 0,-1-1 0 15,1-1-18352-15</inkml:trace>
  <inkml:trace contextRef="#ctx0" brushRef="#br0" timeOffset="50815.44">6258 6351 13823 0,'-1'-6'1216'0,"0"1"-960"0,2 2-256 0,-1 0 0 0,1 0 256 0,0 1 16 0,1-4 0 0,0-4 0 0,3 0 944 16,-1 0 192-16,1 1 48 0,1 6 0 0,-2 0 0 0,1 3 0 0,0 3 0 0,-2-1 0 0,3-1-352 0,-1 4-64 0,2-1-16 0,-1 0 0 0,0-1-336 0,-1 2-80 0,1-1-16 0,-1-2 0 15,1 2-272-15,-1 0-48 0,1-2-16 0,-1 2 0 0,0-4-256 0,0 2 0 16,0 0 0-16,2 0 0 0,1-4 464 0,-1 2-16 16,3-2 0-16,1 2 0 0,2-2 272 0,-1 2 48 15,3 0 16-15,0 0 0 0,1-2-352 16,1 2-80-16,0 2-16 0,1-2 0 0,-2 0-208 16,-1 2-128-16,0-2 128 0,-1 0-128 0,1 2 0 0,-1-2 0 15,-1 2 0-15,0-2 0 0,-2 0 0 0,-1 0 128 16,-2-2-128-16,0 0 0 0,-1 2 0 0,-1-2 128 15,1 0-128-15,-2 0 0 0,1 0 384 0,-1-2 0 16,1-2 0-16,0 0 0 0,2 0-192 0,-2-4-16 16,0 4-16-16,-1-4 0 0,-1 3-160 0,-1-1 0 15,0 0 0-15,-3 2 0 0,1 0 128 0,-2 0-128 16,-1 0 128-16,-1-1-128 0,0 1 160 0,0 3-160 0,-2-4 192 16,-2 1-192-16,1 0 224 0,0 2-64 0,-3-2-16 15,0 1 0-15,0 1-144 0,-2-2 160 0,1 3-160 16,-1-6 160-16,0 3-160 0,-1-2 0 0,1 2 0 15,-1-4 128-15,1 2-128 0,0-2 0 0,1 1 0 0,-1-2 0 16,0 2 0-16,-1-1 0 0,3 4 128 0,-1 0-128 16,1 0 0-16,2 2 0 0,-1 2 0 0,2-2 0 15,1 1 0-15,3 2 0 0,-2 1 0 0,4 0 0 16,2 0-176-16,2-2 48 0,3 2 0 0,3 0-12160 16,3 0-2416-16</inkml:trace>
  <inkml:trace contextRef="#ctx0" brushRef="#br0" timeOffset="52634.91">7772 6530 8287 0,'2'-2'736'0,"-1"1"-592"0,1 1-144 0,-2 0 0 0,0 0 432 0,1 0 48 0,0 0 16 0,2-3 0 16,-1 3-224-16,1 0-32 0,-1-2-16 0,-1 2 0 0,3-2 128 0,-4 2 32 0,0 0 0 0,0 0 0 0,0 0 736 0,-1 0 160 0,0 0 16 0,-2 0 16 0,2 0 96 0,-3 0 0 0,0 0 16 0,4 0 0 0,0 0-208 0,0 0-64 0,-23 7 0 0,15-6 0 15,1 1-160-15,-3 1-32 0,-2 0-16 0,-3 1 0 16,-1 2-496-16,-3 1-112 0,1 1-16 0,-2 0 0 16,-1 2-320-16,-1 1 0 0,1 2 0 0,-2-3 128 0,2 3 288 15,2-1 64-15,-1 1 16 0,1 0 0 0,2 2 112 16,2-3 32-16,2 4 0 0,0-2 0 0,2 2-368 0,-1-1-64 16,1 1-16-16,-1 0 0 0,4 0-192 0,-2 1 0 15,1 0 0-15,2 0 0 0,1 0 0 16,1 0 128-16,1 1-128 0,3-2 0 0,-1 0 480 15,4 0 48-15,0 2 16 0,3-2 0 0,3 0-224 0,0-1-64 16,5-1 0-16,-2-2 0 0,0-2 208 0,4 0 48 16,2-1 0-16,3-2 0 0,1 2-320 0,1-3-48 15,0-4-16-15,3 2 0 0,1-4-128 0,0 0 0 16,1 0 0-16,-1-2 128 0,1 0-128 0,-1-3 0 16,2 4 0-16,-1-4 0 0,-1 2 0 0,0-1 0 15,-2 0 0-15,1 2 0 0,-3-2 0 0,-1 2 0 0,-3-1 0 16,-2-1 0-16,-1 2-128 0,-2-2-16 15,0 0 0-15,-4 1 0 16,0 0-1168-16,-1 0-224 0,-3 0-64 0,-2-1 0 16,0-1-864-16,-5 2-176 0</inkml:trace>
  <inkml:trace contextRef="#ctx0" brushRef="#br0" timeOffset="53047.46">7318 6831 25791 0,'-6'2'1152'0,"2"-2"224"0,2 0-1104 0,-1 0-272 0,3 0 0 0,1 0 0 0,1 0 608 0,-1 0 64 0,2 0 16 16,2-2 0-16,3 2 0 0,-8 0 0 0,22-4 0 0,-8 4 0 0,1-2 208 0,1 2 32 0,1 0 16 0,0 0 0 0,2 0-544 0,-2 0-96 0,3 2-32 0,-2-2 0 0,2 0-80 0,-1 0 0 0,-2-2-16 0,2 2 0 0,-2-4-176 0,-1 4 128 0,-1-4-128 0,-2 2 128 16,1-1-128-16,-2 2 0 0,2-1 0 0,-3-2 0 15,-1 1 0-15,0 1-144 16,1 1 144-16,0-2-16000 0</inkml:trace>
  <inkml:trace contextRef="#ctx0" brushRef="#br0" timeOffset="54251.81">8514 6344 18431 0,'-7'-3'1632'0,"1"2"-1312"0,0 1-320 0,2 0 0 0,2 0 1472 0,1 0 240 0,-2 1 32 16,1-1 16-16,-3 3-1408 0,-1-2-352 0,1 4 0 0,-2-4 0 0,5 4 0 0,0-4 144 0,0 4-144 0,1 1 0 0,0 2 160 0,0 0-160 0,-1 0 128 0,1 4-128 0,-1 7 832 0,-1-1 64 0,1 5 32 0,-1-1 0 0,2 3 112 0,-1 7 32 0,0 2 0 0,1 5 0 15,1 1-192-15,0 1-48 16,0 1 0-16,0-5 0 0,0-2-384 0,0-7-96 0,0 1-16 16,0-6 0-16,-1 0-208 0,0-1-128 0,-1-1 128 15,1-3-128-15,-1 2 0 0,-1-4 0 0,1-1 0 0,-2-1 0 16,1-6 0-16,0 2-160 0,0-3 16 0,1-5 0 15,1-1-1152 1,-2-2-240-16,1 1-32 0,0-2-16 0</inkml:trace>
  <inkml:trace contextRef="#ctx0" brushRef="#br0" timeOffset="54991.16">8417 6347 19343 0,'-4'-7'848'0,"1"2"192"0,0 1-832 16,2 0-208-16,0 4 0 0,1-2 0 0,1 0 448 0,-1-2 32 0,0-2 16 0,1-2 0 0,2 0 144 0,0-5 16 0,2 3 16 0,3 0 0 0,1 1 560 0,0 0 112 0,3 3 32 0,1-3 0 0,1 4-128 0,1-1-32 0,-1 0 0 0,0 1 0 15,1 0-304-15,1 2-64 0,-1 0-16 0,0 0 0 16,1 3-256-16,0-2-64 0,1 4-16 0,-3 1 0 16,-2-2-240-16,0 3-64 0,1 4 0 0,-1 1 0 15,1 3-192-15,-1 2 128 0,-1 4-128 0,0-1 0 16,1 2 400-16,1 0-16 0,0 2 0 0,0-1 0 16,-1-2-176-16,1 2-32 0,0 1-16 0,0 1 0 0,-2 1-160 15,-1-1 0-15,-2 0 0 0,-2 0 0 0,-1-2 0 16,-2-1 0-16,-3-1 0 0,-1-2 0 0,-4 0 0 0,-3 0-176 15,0 2 48-15,-6-1 0 0,0-2 128 0,-4 1 0 16,-2 0 0-16,-2-1 0 0,-3-4 0 16,-1 1 0-16,0 1 0 0,-2-5-128 0,-1 2 128 0,1-4 0 15,-1 1 0-15,0-4 0 0,1 0 0 0,1-2 0 16,3-1 0-16,0-1 0 0,3-2 0 0,1 3 0 16,3-3 0-16,1 3 0 0,1 0 0 0,3 0 0 15,0 0 0-15,4 0-128 0,0 1 128 0,2 1 0 16,1 1 0-16,2 1 0 0,1 2 0 0,2-3 0 15,2 4 0-15,1-1 0 0,3 2 0 0,3 0 128 16,3 1-128-16,3-2 0 0,4 4 176 0,2-1-48 16,1 2 0-16,4 2 0 0,3-2 96 0,0 2 16 0,1 1 0 15,0 1 0-15,-2 2-240 0,0-2 0 0,-2-1 128 16,-1 1-128-16,-1 0 0 0,-5-2 0 0,-1-2 0 0,-2 1 0 16,1 2 0-16,0 1 0 0,1-5 0 0,-3 0 0 15,-1-1 0-15,-2-4 0 0,-1-2 0 0,-1-2 0 16,-3-2 0-16,-1-2-160 0,-2 2 160 0,0-4-128 31,-3-2-1040-31,-1 0-208 0</inkml:trace>
  <inkml:trace contextRef="#ctx0" brushRef="#br0" timeOffset="55618.22">8646 6266 13823 0,'0'-2'1216'0,"0"-1"-960"0,0 1-256 0,0 2 0 0,0 2 1104 0,0-2 176 0,0-2 48 0,0 1 0 0,-1 1-256 0,-2-2-48 0,1 1-16 0,2 1 0 0,0 0-144 0,0 0-32 0,0 0 0 0,0 0 0 0,-16 17-304 0,14-12-64 0,2 1-16 0,0-1 0 0,0 4 208 0,2-1 48 16,-2 2 0-16,1 2 0 0,-1 5-192 0,-1 1-48 16,-1 4 0-16,1 4 0 0,0 0 16 0,0 3 0 15,-2 4 0-15,1 2 0 0,-2-2-176 16,0 7-48-16,-3 4 0 0,-2 4 0 0,1 8-96 0,-5-1-32 16,1-1 0-16,-2-3 0 0,2-4-128 0,1-3 0 15,0-1 0-15,1-4 0 0,2-5-144 0,2-3 144 16,5-2 0-16,0-7 0 0,3-2 0 0,3-4 0 15,3-4 0-15,0-3-10144 16,3-3-1920-16</inkml:trace>
  <inkml:trace contextRef="#ctx0" brushRef="#br0" timeOffset="56852.76">9189 6370 22111 0,'-3'2'1968'0,"2"-2"-1584"0,2 0-384 16,1 0 0-16,-1 0 208 0,0 0-32 0,2 0-16 0,-1 0 0 0,3 0 688 0,0-4 144 0,1 2 32 0,0-1 0 0,0 0-208 0,1-4-48 0,-1 1 0 0,0 0 0 0,0 2-128 0,0-4-16 0,1 2-16 0,-1-2 0 0,1-1 272 0,-1 2 48 16,0-3 16-16,1 2 0 0,-2-2 80 0,0-3 32 15,0-2 0-15,-1 3 0 0,0 1-368 0,0-4-80 16,1-1-16-16,0-3 0 0,0 3-288 0,0-3-64 16,1-4-16-16,1 1 0 0,1-3-224 0,-1 1 144 0,-1-2-144 0,2 3 128 15,-2 1-128-15,1 4 0 0,-1 1 0 16,-1 1 0-16,2 5 0 0,-4 4 128 0,1 1-128 15,-1 2 0-15,-1 4 0 0,-1 1 0 0,0 2 0 0,-1 3 0 16,2 0 0-16,-2 4 0 0,1 0 0 0,0 2 0 16,0 1 0-16,1 0 0 0,0 2 0 0,1 1 0 15,-1 4 0-15,3-2 0 0,-1 3 0 16,1-1 0-16,1 2 0 0,0 3 0 0,0-3 0 0,0-3 0 16,2 1 0-16,-2-2 0 0,1-5 0 0,-2-1 0 15,3-4 0-15,-3 0 0 0,0-2 0 0,-2-2 0 16,2-1 0-16,-1 0 0 0,0-3 0 0,-2 0 128 15,1 0 64-15,-1-3 16 0,1 0 0 0,0-3 0 16,1 0-208-16,0-3 0 0,-1 2 0 0,2-6 0 0,0 1 0 16,0-2 0-16,-1-1 0 0,0-1 0 0,-1-2 0 15,0-1 0-15,-2-1 0 0,0 1 0 0,1-4 0 16,-2 2 0-16,1-1 0 0,-2 0 0 0,1 2 0 0,-2-1 0 16,1 1 0-16,-1 4 0 15,0-2 0-15,0 3 0 0,0 1 0 0,0 4 0 0,1 2 0 0,1-1 0 16,0 5 0-16,0 3 0 0,0 1 0 0,1 0 0 15,1 4 0-15,-1 0 0 0,1 4 0 0,-1 0 0 16,2 3 0-16,1 0 0 0,-2 0 0 0,2 3 0 16,2 5 0-16,0 5 0 0,0 2 144 0,-1-1-144 15,0 1 128-15,0-2-128 0,-1 2 256 0,0-1-48 16,1 1 0-16,-2-1 0 0,1-2-208 0,0 1 0 16,1-5 0-16,-2 0 0 0,1 0 0 0,0-3 0 0,1-3 0 15,1 2 0-15,1-5 0 0,1 0 0 0,0-4 0 16,4 0 0-16,1-3-176 0,2-3-16 15,2-3-16-15,4-1-18992 0</inkml:trace>
  <inkml:trace contextRef="#ctx0" brushRef="#br0" timeOffset="81808.5">8039 7611 6447 0,'-1'-2'576'0,"1"2"-576"0,0 0 0 0,-2 0 0 0,2 0 1200 0,0-3 128 0,-1 2 16 0,0-2 16 0,0 2-80 0,-2-1 0 0,-1-2-16 15,1 2 0-15,-1-1-496 0,0 2-80 0,-2 1-32 0,0-3 0 0,-1 3-464 0,-2 0-192 0,0 3 176 0,1-3-176 0,-1 1 0 0,-2 2 0 0,0 0 0 0,-2 2 0 0,0 3 176 0,-2-2-16 0,0 2 0 0,-1 2 0 0,1 0 304 0,0 0 64 16,-1 2 16-16,0 1 0 0,-1 0 288 16,-2 5 64-16,2-2 16 0,-2 0 0 15,0 2-160-15,-1 0-48 0,-1 3 0 0,1-3 0 0,0 0-208 0,0-3-48 16,3-2-16-16,0-1 0 0,0 3-48 0,0-5 0 15,3 3 0-15,-2-1 0 0,1 0-160 0,0 2-32 16,4-2-16-16,-2 1 0 0,3 3-176 16,2 0 160-16,0 2-160 0,5-2 160 0,0 0-16 0,2 1 0 15,1 1 0-15,4 2 0 0,1-3 304 0,0-1 64 16,2 0 16-16,3 3 0 0,2 1-528 0,2-4 0 16,1 2 0-16,0-2 0 0,2-1 0 0,1-1 0 15,3-2 0-15,3-2 0 0,1 0 0 0,-1-1 0 16,2-1 0-16,0-3 0 0,-1 0 320 0,1 1 16 15,0 1 0-15,-3-4 0 0,-2 1-160 0,2 0-48 16,-1 1 0-16,0-2 0 0,-2 1-128 0,0 1 0 16,-5-4 0-16,1 2 0 0,1-3-208 0,2-3 16 0,-1 2 16 0,-2-1 0 31,0-2-912-31,-2-1-192 0,-2 4-48 0,-2-4 0 16,0 1-688-16,-4 0-144 0</inkml:trace>
  <inkml:trace contextRef="#ctx0" brushRef="#br0" timeOffset="82961.55">7505 8070 15663 0,'-4'0'1392'0,"1"0"-1120"0,2 0-272 0,1 0 0 0,0 0 768 0,-1 0 80 0,-1 0 32 0,-2 0 0 0,-1-3-144 0,0 2-32 0,0 1 0 0,1-2 0 0,2-2 144 0,-1 1 32 0,3 0 0 15,2-1 0-15,0-1 320 0,2 1 64 0,-1 1 16 0,4 0 0 0,0 3 16 0,2-2 16 0,-1 2 0 0,2 2 0 0,1 1-720 0,-1-2-144 16,1 1-16-16,2 1-16 0,2 1-416 0,1-2 0 15,0-1 0-15,-3 2 0 0,1-3 0 0,2 0 0 16,1 0 0-16,4-4 0 0,2 2 208 0,0-5 16 16,3 1 0-16,0 0 0 0,-1-1-32 0,-2-2 0 15,-2 5 0-15,-1-2 0 0,1 0-192 0,-1 2 0 16,-2 2 0-16,-2 2-160 0,-2 0 160 0,0 2 0 0,-2-1 0 16,-1 6-128-1,-1-1-400-15,-1 0-80 0,-2 3-16 0,-1 1-14960 0</inkml:trace>
  <inkml:trace contextRef="#ctx0" brushRef="#br0" timeOffset="84017.4">8655 7641 13823 0,'-2'0'1216'0,"0"0"-960"16,1 2-256-16,1-2 0 0,1 0 512 0,-1 0 48 0,-1 0 16 0,-1 3 0 0,2-3-448 0,2 1-128 0,0-1 0 0,-2 0 0 0,0 0 336 0,0 0 16 0,0 0 0 16,26-4 0-16,-18 2 480 0,-1 1 112 0,0 1 16 0,1 0 0 0,-1 1 768 0,1 1 144 0,-2 2 48 0,0 2 0 0,-1 3-112 0,0 3-16 15,-3 2 0-15,1 4 0 0,-2 5-848 16,-1 3-176-16,0 4-48 0,-1-1 0 16,1 2-512-16,-1 1-208 0,-1-4 176 0,0 3-176 0,-1 5 0 15,1-1 0-15,1-3 0 0,-1 1 0 0,2 2 0 0,0-3 0 16,0 3 0-16,0-6 0 0,2 2 0 0,-4-2 0 15,2-1 0-15,-1-3 0 0,-1-3-240 0,-2-3-32 16,0 1-16-16,-2-4 0 16,0 0-2320-16,0-1-464 0</inkml:trace>
  <inkml:trace contextRef="#ctx0" brushRef="#br0" timeOffset="84646.35">8912 7637 21183 0,'-1'0'1888'0,"-1"0"-1504"0,1 0-384 0,1 0 0 0,1 0 1184 16,-1 0 160-16,0 3 48 0,0-3 0 0,-1 1-1184 0,1 1-208 0,0 2 0 0,0-4-144 0,0 0-240 0,0 0-32 0,1 28-16 0,1-15 0 0,-2 2-64 0,0 1-16 0,1 2 0 0,0 4 0 0,-1 1 320 0,0 0 192 0,0 2-208 0,0 1 80 0,-1 1 752 0,0 2 144 0,-2-1 48 0,2-3 0 16,-2 1 336-16,0 0 64 0,-2 7 0 0,0-1 16 15,0 3-256-15,-1-1-48 0,2 2-16 0,-2-1 0 16,2 2-304-16,-1-5-64 0,0-1-16 0,1-5 0 15,2-1-400-15,-2-5-128 0,2-4 0 0,-1-1 0 16,3-2 0-16,-1-3 0 0,0-1 0 0,0-3 0 16,1 0-608-16,-2-6-176 15,1 0-48-15,0-4-13760 0</inkml:trace>
  <inkml:trace contextRef="#ctx0" brushRef="#br0" timeOffset="85364.05">8705 7712 21183 0,'-1'-6'944'0,"0"3"192"0,-2-2-912 0,2 3-224 0,1 2 0 16,0-2 0-16,1 2 960 0,1-3 128 0,0 2 48 0,3-5 0 15,1 0-512-15,2 0-112 0,0-1 0 0,2 0-16 16,1-2-128-16,2 1-32 0,2 0 0 0,-2-2 0 15,2 4-336-15,-1-2 0 0,3-2 0 0,-1 1-128 0,-1 2 128 16,1 0 0-16,0-1 0 0,1 0 0 0,1 2 0 0,0 0 0 16,1 2 0-16,0 2 0 0,0 4 352 0,-2 0 96 15,-1 4 32-15,-2 0 0 0,0 6 384 16,-2 1 80-16,-1 3 16 0,-1 2 0 0,-3 0-640 0,0 3-128 16,-1 1-32-16,-1 0 0 0,-2 3-160 15,-1-2 0-15,-2 2 0 0,-2 0 0 0,0 0 0 0,-3-3 0 16,0-2 0-16,-2-2 0 0,-1 1 224 0,-2-2-32 15,0 0-16-15,-1-3 0 0,0 1-48 0,-2-2-128 16,0 0 192-16,0-1-64 0,-1-2-128 0,0-1 128 16,2-2-128-16,1-1 128 0,0 0 112 0,-2-2 16 15,1 1 0-15,-2 0 0 0,1 0-112 0,-1-1-16 16,2-2 0-16,1 2 0 0,2-4-128 0,0 0 0 16,2 0 0-16,1 0 0 0,1-3 0 0,0 3 0 15,2 3 0-15,2-3 0 0,0 2 128 0,1-2-128 0,1 4 128 16,2-1-128-16,3 1 0 0,3 5 0 0,0 0 0 15,1 1 0-15,4-3 256 0,1 4 192 0,1 3 16 16,4 1 16-16,-1-2-32 0,0 0-16 0,-2-1 0 0,4 0 0 16,4 4-240-16,1 1-32 0,1 1-16 0,-1-2 0 15,0 0-144-15,-1-2 160 0,-3-2-160 0,0-1 160 16,1 3-160-16,-2-2 0 0,-2-2 0 0,0-1 0 16,-4-2 0-16,0 2 160 0,-1-3-160 0,-2 0 160 15,-2-2-160-15,-2-2 0 0,0 5 0 0,-2-6 0 16,-1 3-640-1,-2-2-144-15,0 1-48 0,-2 0-16528 0</inkml:trace>
  <inkml:trace contextRef="#ctx0" brushRef="#br0" timeOffset="88421.88">6763 8775 10127 0,'3'-6'896'0,"0"-1"-704"0,-1 4-192 0,0-2 0 0,-1 3 1520 0,0 2 272 0,2 0 48 0,-1-3 16 0,3 0-448 0,0 1-64 0,1 1-32 0,2 1 0 0,-2 1 128 0,1 4 32 0,-1-2 0 0,2 1 0 0,0 2-816 0,0-2-144 0,-2 2-48 0,1 0 0 0,0 3-208 0,0 1-64 0,-1-1 0 0,0 4 0 0,-1 0 128 0,-1 0 0 0,0 5 16 0,-2 4 0 0,1 0 304 0,-1 6 64 0,-1 5 16 0,2-1 0 16,-3-5 0-16,1 5 0 0,0 6 0 0,1 3 0 15,0 0-16-15,2-3-16 0,-1 3 0 0,1-9 0 16,1-3-368-16,1-3-64 0,0 1 0 0,-1-2-16 16,0-3-240-16,0 0 0 0,-1-2 0 0,0-5 0 15,-2-2 0-15,1 0 0 0,-1-5 0 0,-1 0 0 0,1-4 128 16,-2 1 0-16,1-2-128 0,-1-3 192 16,0-2 112-16,-1 1 16 0,1-6 0 0,-2-1 0 0,2 0-320 15,-1-3 128-15,0 0-128 0,-2-1 0 16,1-6 192-16,-2 1-192 0,2 1 192 0,-1-1-192 15,2-3 0-15,0 0 0 0,1-3 0 0,1 3 0 0,2 4 0 16,-1 0 0-16,0 1 0 0,1 1 0 0,2 2 0 16,-1-4 0-16,1 1 0 0,1 3 0 0,1 7 0 0,2-2 0 15,1-1 0-15,0-1 0 0,3-2 0 0,-2 2 0 16,0 6 0-16,-1-4 0 0,3 1 0 16,2 0 0-16,1 0 0 0,-2 0 0 0,-1 6 0 15,-2 0 0-15,1 3 0 0,1 2 0 0,-5-1 0 0,2 2 0 16,1 4 0-16,1 0 0 0,-1 5 0 0,0-5 0 15,1 2 0-15,-1-2 0 0,3 2 0 0,-3 1 0 16,1 0 0-16,-2 0 0 0,-1-1 0 0,-2 0 0 16,0 1 0-16,-3-3 0 0,1 2 0 0,-3-2 0 0,-1 2 0 15,-1 1 0-15,-1-3 0 0,-3 2 0 0,-1-2 0 16,-1 2 0-16,-2 1 0 0,-2-3 0 0,-2 2 0 16,0 0 0-16,-4 1 0 0,1 0 0 0,-2-3 0 15,0 2 0-15,-1-3 0 0,2-3 0 0,2 0 0 16,1-1 0-16,-1 0 0 0,-2 2 0 0,-4-4 0 15,-1 0 0-15,0-2 0 0,0 1 0 0,1 0 0 0,2-4 0 16,-3 2 0-16,0-3 0 0,-3-2 0 0,4-3 0 16,3 2-224-16,1 0-48 0,1-4-16 0,3 1 0 15,-1 1-1584 1,4 0-320-16,0 2-64 0,0 3-13184 0</inkml:trace>
  <inkml:trace contextRef="#ctx0" brushRef="#br0" timeOffset="89283.14">8248 8850 7359 0,'0'-6'656'0,"0"1"-528"0,0 0-128 0,-1 3 0 0,1-1 1440 0,0 2 256 0,0 1 48 15,-2-3 16-15,0 0-1040 0,-1-3-208 0,0 3-32 0,-2 1-16 0,0 0-128 0,-3 2-16 0,2 4-16 0,-1-1 0 0,-1-3-176 0,1 3-128 0,1 0 144 0,0-2-144 0,-1 1 960 0,2-2 112 0,-1 3 16 0,1 1 0 0,0-1 672 0,0 1 144 0,0 1 16 0,-1 1 16 0,-1 0-672 0,-2 1-144 0,2 0-32 0,-2-1 0 16,0 4-352-16,1 0-80 0,-1 2-16 0,-1 3 0 16,3-5-256-16,-2 5-64 0,-1 1-16 15,0 1 0-15,1 4-304 0,-3-1 0 0,4 1 0 16,-2 1 0-16,0 2 0 0,1-1 0 0,3-3 0 15,1-4 0-15,1 5 0 0,1 1 0 0,1 1 0 0,2 3 0 16,0 0 800-16,2 1 48 0,1-1 16 16,1-4 0-16,0 0-288 0,1-1-64 0,1-1-16 0,0-1 0 15,2-1-240-15,-1 0-32 0,0-4-16 0,2 0 0 16,1 1-208-16,0-5 0 0,2 0 0 0,1-2 0 16,0 0 0-16,2-3 0 0,1-2 0 0,3 0 0 15,2-3 0-15,0 0 0 0,-2-3 0 0,3 3 0 0,1-2 0 16,-2 1 0-16,-4 1 0 0,1-3 0 0,0 3 0 15,0 0-240-15,-5-2 48 0,2 4 16 16,1-6-720-16,-1 4-160 16,-2-2-32-16,-3 1 0 0,-1 1-1424 0,-3-3-304 0,-2 3-48 0,-3 0-10304 15</inkml:trace>
  <inkml:trace contextRef="#ctx0" brushRef="#br0" timeOffset="89668.47">7991 9283 35935 0,'2'-6'1600'0,"-1"3"320"0,2 0-1536 0,-2 0-384 0,1 3 0 0,1 0 0 0,2 0-704 0,1 0-192 0,4 4-64 0,4-4 0 0,4-1 1104 0,2-4 224 0,1 3 32 0,0-4 16 0,0 3-144 0,0-4-16 15,1-1-16-15,1-1 0 0,-1-1-240 0,-1 0 0 16,1 0-192-16,-2 0 192 0,0-1-320 0,-2 0 64 16,1 3 0-16,-2-2 0 15,-1 1-880-15,-2 2-160 0,-2 0-48 0,-1 1-12224 16</inkml:trace>
  <inkml:trace contextRef="#ctx0" brushRef="#br0" timeOffset="90877.52">8919 8746 8287 0,'3'-8'736'0,"-2"4"-592"0,-1 1-144 0,0 2 0 0,0 1 2240 0,0 0 400 0,0 0 96 0,0 1 16 0,-1 2-1504 0,1 1-288 0,0 2-64 0,0-6-16 0,0 0-752 0,7 21-128 0,-3-11 0 0,0 0-128 0,2 2 128 0,0 4-128 0,1-1 128 0,2 1-128 0,-2 3 128 0,1-2 0 15,0 4 0-15,-1 5 128 0,0 0 704 0,-2 5 128 16,0 3 48-16,-1-2 0 0,-3-1 128 16,0 2 16-16,-1 4 16 0,0-3 0 15,0 1-688-15,0-5-144 0,0 0-16 0,0-5-16 16,1-3-304-16,-1-2 0 0,2-1 128 0,-1-3-128 0,0-4 0 15,2 1 0-15,-2-7 0 0,0 0 0 16,0-2-832-16,1-3-112 0</inkml:trace>
  <inkml:trace contextRef="#ctx0" brushRef="#br0" timeOffset="91973.84">8856 8809 13823 0,'-5'-2'1216'0,"2"1"-960"0,-1 1-256 0,1 0 0 16,2 0 1360-16,1 0 240 0,0-3 32 0,-1 3 16 0,0 0-1264 0,1-4-256 0,1 2-128 0,3-2 128 0,1-1-304 0,-1 2-48 0,4-1-16 0,1-2 0 0,2-3 240 0,0 3-176 0,2-2 176 0,1 2-160 0,-3 3 320 0,2-2 64 0,3 1 16 0,0-2 0 0,0 2 512 0,0-2 96 15,2 2 32-15,0-1 0 0,0 1-304 0,0 2-64 16,0 1-16-16,2-3 0 15,0 2 80-15,2-2 0 0,0 1 16 0,0 0 0 0,2-3-288 16,-3 1-64-16,-3 3-16 0,1-3 0 0,1 2 80 16,0 1 16-16,-2 0 0 0,-1 2 0 0,0 2-16 0,-1-2 0 15,-3 4 0-15,0 0 0 0,-2 2-304 0,-3 0 0 16,2 0 0-16,-2 3 0 0,-2 2 0 0,0 0-144 16,-2 3 144-16,-1-2-128 0,0 4 128 0,-3-1 0 15,0 1-144-15,-4-2 144 0,1 1 0 0,-2-2 0 0,-2 2 0 16,-1-1 0-16,-1 1 0 0,-1-3 0 15,0 2 0-15,0-2 0 0,-1-2 0 0,-1 2 0 0,0-2 192 16,-2 2-64-16,-1-2 64 0,-2 3 16 0,-1-1 0 0,-1-2 0 16,0 0-16-16,-1 1-16 0,-2-1 0 0,0 2 0 15,-2-2-176-15,1-2 0 0,1 0-192 0,-1-2 192 16,2 1-128-16,4-6 128 0,2 0 0 0,2-1 0 16,3-2 0-16,2-2 0 0,5 1 0 0,1 0 0 15,2-3 0-15,3 1 0 0,2 3 128 0,0-1-128 16,3 3 192-16,2 0-32 0,0 0-16 0,1 0 0 15,2 1 592-15,0 1 112 0,3 2 32 0,-2 2 0 16,-1 0-544-16,0-2-96 0,-3 5-32 0,0-3 0 16,-2 6-208-16,1 2 0 0,0 1 0 0,-2 1 0 0,0 1 0 15,2 0 0-15,2 1 0 0,0-1 0 0,4-1 128 16,1 0-128-16,2 0 176 0,-1-2-176 0,0 1 448 0,2-2-32 16,2 5 0-16,-3-2 0 0,0 0-416 0,-1 2 0 15,-1-2 0-15,0 3 0 16,-1 3-320-16,-1-2-160 0,-1 5-32 0,-3-5-15536 15</inkml:trace>
  <inkml:trace contextRef="#ctx0" brushRef="#br0" timeOffset="92777.72">9099 8772 4607 0,'-2'-1'400'0,"1"-1"-400"0,1 2 0 0,0-3 0 0,0 2 320 0,0 1 0 0,-1-3-16 0,0 0 0 0,-1 0-304 0,0 1 0 0,1 0 0 0,-2 2 0 16,1-2 448-16,-1 1 48 0,1 1 0 0,-1-3 0 0,2 1 448 0,-1 1 80 0,0 1 32 0,1-3 0 0,1-1 544 0,0 4 96 0,0 0 32 0,0 0 0 0,1-2 256 0,1-1 48 0,0 3 16 16,1 3 0-16,-1-3-848 0,-2 0-176 0,0 0-16 0,0 0-16 15,0 0-736-15,17 15-256 0,-13-8 144 0,1 6-144 16,-1 0 0-16,1 4 0 0,-2 3 0 0,1 0 0 0,1 4 0 16,1-2 0-16,-1 4 0 0,0-2 0 0,0-1 800 15,-1 3 80-15,1 5 16 0,-2 3 0 0,2 1-368 16,0 1-64-16,1 2-16 0,1 2 0 0,-1-2-256 15,1-2-48-15,2-2-16 0,1-1 0 0,-2-4-128 0,1-2 0 16,0 1 0-16,-1-6 0 0,1-3 0 0,-2-2 0 16,1-2 0-16,-1-2-10112 15,1 0-1936-15</inkml:trace>
  <inkml:trace contextRef="#ctx0" brushRef="#br0" timeOffset="101948.34">13346 6248 2751 0,'-2'-2'256'0,"0"2"-256"0,1-3 0 0,0 2 0 0,0 1 768 0,1 0 128 16,0 0 0-16,-2 0 16 0,1 0-912 0</inkml:trace>
  <inkml:trace contextRef="#ctx0" brushRef="#br0" timeOffset="109086.31">15704 6062 11055 0,'1'-3'976'0,"1"-1"-784"0,-1 2-192 15,0-1 0-15,2 2 624 0,-1 1 80 0,3-5 0 0,1-1 16 0,3-1-592 0,0-2-128 0,0 3 0 0,-1 2 0 0,-2 0 0 0,-3 4 128 0,-2 4-128 0,-4-1 144 0,0 3 912 0,-2 1 176 0,-3 3 48 0,-2 2 0 0,-2 3 448 0,-2 4 80 0,1 1 32 0,-6 4 0 0,-1 2-48 0,-2 5 0 0,0 4 0 0,0 1 0 16,-1 2-736-16,0-1-160 0,2-2-16 16,-1-1-16-16,-1 1-416 0,0 3-96 0,-2 0-16 0,0-3 0 15,2 0-176-15,-1 0-32 0,0-1-128 0,0-2 192 16,1 3-192-16,0-4 0 0,4-3 0 0,0-5 0 16,5-7-352-16,2-3 32 0,3-2 16 0,1-7 0 31,2-1-1376-31,1-3-288 0</inkml:trace>
  <inkml:trace contextRef="#ctx0" brushRef="#br0" timeOffset="109389.92">15419 6130 35935 0,'-8'0'1600'0,"2"0"320"0,0 2-1536 0,2-2-384 0,3 0 0 0,1 3 0 0,0-2 464 0,0 4 32 16,1 2 0-16,2 2 0 0,0 3-256 0,6 4-48 15,0 4-16-15,3 2 0 0,2 3 96 0,0 1 32 16,1 1 0-16,1 2 0 0,0 0-304 0,-1 2 128 16,1 0-128-16,-1-1 0 0,0-2 0 0,-1 1 0 15,-1-1 0-15,0 1 0 0,-2-5 160 0,-1 1-160 16,-2 1 128-16,1-1-128 0,-2 1 0 15,-1-2 0-15,1-1 0 0,-2-1-176 0,0-2 176 0,1-2 0 16,-1-3 0-16,-2-4 0 16,2-2-768-16,-1-3-80 0,2 0-16 0,-1-6-15840 0</inkml:trace>
  <inkml:trace contextRef="#ctx0" brushRef="#br0" timeOffset="110157.69">15317 5765 26719 0,'3'0'2368'0,"-1"0"-1888"0,1 0-480 0,-1 0 0 0,1 0 384 0,0 0 0 16,5 0-16-16,2 0 0 0,4-3-368 0,5 1 0 0,1-2 0 0,0 0-192 0,-1 1-32 0,1-3-16 0,2-1 0 0,-1-1 0 0,2 0 64 0,-1 0 16 0,1 1 0 0,1 0 0 0,-1 1 160 0,-2 0 0 0,-1 0 0 0,-1 3 128 16,-2 1 304-16,-1 0 64 0,-1 2 16 0,-1 0 0 15,-2 0 96-15,0 0 32 0,-1 2 0 0,-1 0 0 16,-1 1-288-16,0 0-48 0,-2 0-16 0,0-2 0 16,0 1-160-16,-2 1-128 0,0-2 144 0,-2 2-144 15,1-3 384-15,0 0-32 0,-2 2 0 0,-1-2 0 16,1 0 160-16,-1 0 48 0,1 0 0 0,0-2 0 0,-1 2-160 15,-1-4-16-15,0 1-16 0,0 1 0 0,-3-2 32 16,3 4 16-16,0 0 0 0,0 0 0 0,-16-20-128 0,10 14-32 16,0 1 0-16,-3-1 0 0,2 1-64 15,-2-1-32-15,2 0 0 0,-1 1 0 0,1 1-160 0,-2-2 0 16,1 2 0-16,0-2 128 0,1 0 32 0,-1 2 0 16,1-2 0-16,1 0 0 0,0 0-160 0,-1-1 0 15,2 4 0-15,-2-3 0 0,1-1 0 0,0 1 0 16,-2 0 0-16,1-3 0 0,-1 2 0 0,0 1 0 15,-1 0 0-15,0-1 0 0,-1 1 0 0,2 3 0 16,-2-1 0-16,1 1 0 0,1 1 0 0,-4 1 0 16,3 2 0-16,-3 1 0 0,1 1 0 0,1 1 0 15,2 2-224-15,0-3-17584 0</inkml:trace>
  <inkml:trace contextRef="#ctx0" brushRef="#br0" timeOffset="110807.87">16958 6055 7359 0,'0'0'656'0,"-2"0"-528"0,-1 0-128 0,2 0 0 0,0 2 4816 0,2 0 944 0,-1 1 176 0,-1 0 32 0,-1 1-4160 0,0 5-832 0,1 1-160 0,-1 6-48 0,1 2-640 0,2 1-128 16,-2-2 0-16,0 4 0 0,0 3 0 0,-2 4 0 0,2 3 0 0,-5 1 0 0,0-1 0 0,-2 1 0 0,1-1 0 0,-2 0 0 0,-1-1 640 0,0 1 192 0,-1-3 16 0,-1-2 16 0,2 1-608 0,0-5-112 15,0 2-16-15,0-3-128 16,0 1-624-16,1-3-224 0,0-3-48 0,1-4-8960 16,1 2-1776-16</inkml:trace>
  <inkml:trace contextRef="#ctx0" brushRef="#br0" timeOffset="111062.37">16609 6414 35935 0,'-5'0'3200'0,"2"0"-2560"0,-1 3-512 16,3-3-128-16,2 0 1408 0,1 0 272 0,3 2 48 0,2-2 16 15,2 4-1744-15,9-2-128 0,5-2-144 0,4 1-32 16,3-2 80-16,1 1 16 0,2-2 0 0,0-2 0 16,-1 2-240-1,1-1-64-15,-1 2 0 0,-2-4 0 0,0 4-528 0,-4-2-112 16,-4 3-32-16,-2-4 0 0,-2 4-992 16,-3-3-208-16</inkml:trace>
  <inkml:trace contextRef="#ctx0" brushRef="#br0" timeOffset="112241.03">18004 5427 35935 0,'-4'0'3200'0,"3"0"-2560"0,1 0-512 0,0 3-128 16,1-3 0-16,-1 1 0 0,3 1 0 0,-4 5 0 0,1-1-608 0,0 4-32 0,0 5-16 0,0 4 0 0,-2 6 144 0,2 3 16 0,-1 5 16 0,-2 9 0 0,-1 7 480 0,0 4 0 0,-1 4-128 0,0 0 128 0,-2-2 0 15,-1 1 240-15,-2 4-48 0,-1-6-16 16,1-3 496-16,-1-3 96 0,0-1 32 0,0-4 0 0,-1-2-416 15,1-3-96-15,-1-5-16 0,0-2 0 0,2-5 432 16,2-4 96-16,-1-4 16 0,-1 2 0 0,1-1-304 0,2-6-48 16,0 2-16-16,2-6 0 0,0-2-320 0,2-3-128 15,1-2 0-15,0-2 144 0,2-2-16 16,0-3-128-16,0-1 192 0,2-3-64 0,-1-3-128 0,1-4 0 16,1 0 0-16,1-7 0 0,2-4 0 15,0-1-320-15,1-2 48 0,1-2 16 0,2-2 16 0,0 2 16 16,-1 4 0-16,3 3 0 0,-1 5 64 0,0 4 16 15,-1 0 0-15,1 1 0 0,1 2 144 0,1 4 0 16,-1-1 0-16,2 4 0 16,3-4 0-16,4 4 176 0,1 0-48 0,0 0 0 15,-2-1-128-15,0 1-192 0,2 0 32 16,0 0 16-16,-1 2-112 0,-1 0 0 0,-4-1-16 0,-2 4 0 0,-2-1-80 16,-2 4-16-16,-1-1 0 0,-3 4 0 0,-2 2 368 0,-2 3-144 0,-1 3 144 15,-1 6 0-15,0 0 0 0,-1 4 320 0,1 4-32 0,-2-1-16 16,1 1-32-16,-3 2-16 0,0-1 0 15,-1 0 0-15,0-2-224 0,-1-3 0 0,0-1 0 0,-2-4 0 16,1 1 128-16,-2-3-128 0,1 3 0 0,-2-3 0 16,0 0 512-16,-1-4 0 0,0 2 0 0,0-2 0 15,-1-2-256-15,0-1-64 0,0 1 0 0,-3-1 0 16,1 0-32-16,1-3-16 0,-2 0 0 0,0-2 0 16,-1-1-16-16,0-3 0 0,0 0 0 0,-3-3 0 15,1-1-128-15,-1-2 160 0,-2 0-160 0,0-3 160 16,0 0-160-16,-1-1 0 0,-2-5 0 0,0-1 0 0,-1-3-208 15,1-1-80-15,1-2-16 0,-1 0-18208 16</inkml:trace>
  <inkml:trace contextRef="#ctx0" brushRef="#br0" timeOffset="132438.43">9460 7210 18431 0,'0'-1'1632'0,"0"-1"-1312"0,0 2-320 0,0 0 0 0,0 2 240 0,0-2-32 0,1-2 0 0,-1 2 0 0,1-3-208 0,2 2 0 0,-1-4 0 0,2 1-160 0,1-2 160 0,0 0-128 0,0 0 128 0,1 0-128 0,-1-1 128 0,1 1 0 0,0 1 0 0,-1-1 0 0,0 4 240 0,-1-2-32 0,-2 4 0 0,1 0 0 0,-1 1 784 0,-1 2 160 15,1 0 16-15,-1 4 16 0,0-1-272 0,-1 2-48 16,0 2-16-16,0 3 0 0,1 0-528 0,-1 2-128 16,0-1 0-16,0 1-16 0,2 3-176 0,-1-2 0 15,0 1 144-15,0 1-144 0,0-2 704 0,1 1 80 16,-1 0 16-16,0 1 0 0,-1 3-512 0,0 1-96 15,0-3-32-15,-1 3 0 0,1-2-160 0,-1-2 0 16,1-2 0-16,-2 0 0 0,2 3 0 0,0-1 0 0,-1 1 0 16,1-3 0-16,-1 0 0 0,1-2 0 0,-1-2 0 0,1-2 0 15,0-1 0-15,1-3 0 0,-1-4 0 16,1 0-176-16,0-2-144 0,-1 0-16 0,0-2-16 16,-1 0-13040-16</inkml:trace>
  <inkml:trace contextRef="#ctx0" brushRef="#br0" timeOffset="133037.72">9811 7150 21183 0,'-6'0'944'16,"1"0"192"-16,1 2-912 0,3-2-224 0,-1 2 0 0,2-2 0 0,0 2 128 0,0-1 0 16,0 4-128-16,-1-1 192 0,2 0-192 0,-1 1-160 15,3 1 32-15,1-5 0 0,-1 1-112 0,1 2-16 16,0-4 0-16,0 3 0 0,-1-3 112 0,0 1 16 15,-1-1 0-15,1 2 0 0,-2 1 128 0,-1-2 128 16,0 4-128-16,-3-1 176 0,0 2 144 0,-2 0 16 0,-1 4 16 16,-2 0 0-16,1 0 368 0,-3 2 80 15,0 0 16-15,-2 3 0 0,-1-1-144 0,-2 1-32 16,2-2 0-16,0 0 0 0,2-3-400 0,0-2-96 16,1 2-16-16,-1-2 0 0,2 0-128 0,1-2 0 0,-1 1 144 15,0-1-144-15,1 0 0 0,0-2 0 0,1-2 0 0,0 2 0 16,-2-2 0-16,0 2 0 0,2 0 0 0,-1 1 0 15,0 2 0-15,0-3 0 0,3 1 0 0,-1-1 0 16,1 2 896-16,3-4 176 0,-1 3 16 0,2-2 16 16,2-1-624-16,3-1-128 0,2-1-32 0,3-1 0 15,0 1-128-15,2-2-48 0,1-2 0 0,2 4 0 16,2-3 96-16,0 3 16 0,1 3 0 0,0-3 0 16,2 6-256-16,-3-2 0 0,1 2 128 0,-2 1-128 15,0 2 0-15,-3 0 0 0,1 1 0 0,-2-1 0 16,0 4 0-16,-2-3 0 0,-1 0 0 0,1-2 0 0,0 2 0 15,-1-1 0-15,1 1 0 0,-2-3 0 0,1 2 0 0,-1-3 0 16,-1 3 0-16,-1-4 0 0,0 0 0 0,0 1 0 16,-1 0 0-16,-2 4 0 0,0-4-352 0,-1 1 32 15,-1 5 16-15,-1-5-14368 16</inkml:trace>
  <inkml:trace contextRef="#ctx0" brushRef="#br0" timeOffset="133570.45">10346 7312 4607 0,'-1'-1'400'0,"0"1"-400"0,1 0 0 0,0 0 0 0,-1 1 464 0,1-1 16 0,-2 0 0 0,0 2 0 0,-2-2 272 0,-1 3 48 0,0-2 16 0,0 1 0 0,0 1-192 0,-1 1-48 0,-1 2 0 0,-1-2 0 0,1 2-32 0,-1 1-16 15,0 2 0-15,0-1 0 0,0 2 688 0,-1 3 128 16,0-1 16-16,-2 2 16 0,3 1 528 0,-2-2 96 15,-1 3 32-15,-2 3 0 0,1-1-704 0,0 1-144 16,-2-3-32-16,2 0 0 0,-2 0-704 0,0 0-160 16,2-1-32-16,1-1 0 0,1-2 224 0,1 0 32 15,2-2 16-15,1-4 0 0,1 1-384 0,1-5-144 0,0 2 0 16,2-1 144-16,-1-3-144 0,2-2-144 0,-1 1 144 16,0-2-9712-16,0 0-1808 15</inkml:trace>
  <inkml:trace contextRef="#ctx0" brushRef="#br0" timeOffset="133837.01">10001 7402 30399 0,'-1'1'2704'0,"1"2"-2160"0,1-1-544 0,2 2 0 0,0-3 1184 15,1 2 128-15,4 3 32 0,1 3 0 0,8 4-1024 0,1 2-192 16,4 1-128-16,1-2 160 0,-2 2-160 0,-2 0 0 16,2 1 0-16,-2-1 0 0,1 3 0 0,-3-3-144 15,0-3 144-15,-1 2 0 0,2 1-224 0,-3-3 64 16,-2-3 16-16,-3-1 0 0,0 1 144 0,-1-1-160 16,-3-2 160-16,0 0-160 15,-1-1-1056-15,-1-1-224 0,-2-2-32 0,2 4-12352 16</inkml:trace>
  <inkml:trace contextRef="#ctx0" brushRef="#br0" timeOffset="134919.13">10570 7633 23039 0,'-4'-2'2048'0,"1"1"-1648"0,-1-2-400 0,1 3 0 0,2-2 2128 0,1 0 352 0,1 0 64 0,-2 0 16 0,1-2-1600 0,-1-5-320 0,1 2-64 0,1-3-16 0,0-3-560 0,2 4 0 0,-1-4 0 0,2 1 0 15,0-1 0-15,0-3 0 0,-1 2 0 0,1-3 0 0,0 1 0 16,-1-2 0-16,1 1 0 0,0-4 0 0,-2 2 0 0,1-1 160 15,-1 0 0-15,-1 2 0 0,1-3 560 0,-2 1 112 16,0 4 32-16,0 0 0 0,1 1-176 0,-1 1-48 16,2 2 0-16,0 3 0 0,-1 2-208 15,3-2-48-15,-1 3-16 0,1 2 0 0,2 1-240 0,0-2-128 16,2 4 160-16,0-2-160 0,0 3 0 0,-2 0 0 16,1 3 0-16,1 0 0 0,-2 7 0 0,1 0 0 15,1 5 0-15,-1 5 0 0,-1 4 0 0,1 2 0 16,-1 2 0-16,-2-2 0 0,-1-2 0 0,0-1 0 15,0 3 0-15,0-2 0 0,-1 1 0 0,1-3 0 16,-2-4 0-16,2-1 0 0,-1-1 0 0,1-2 0 16,0-2 0-16,2-2 0 0,-1-2 0 0,0-4 0 0,1-1 0 15,-1-3 0-15,3 0 0 0,-2-7 0 0,1 1 0 16,-1-4 0-16,1-2 0 0,-1-3 0 0,0-1 0 0,0-4 0 16,-3 2 0-16,1-4 0 0,-1-1 0 15,-2-3 0-15,-1 2 144 0,-2-7-144 0,1 0 128 0,0-1-128 16,-1 2 0-16,2 1 0 0,0 5 0 0,-1 1-176 15,2 5 176-15,0 2 0 0,2 3 0 0,-2 4 0 16,1 2 0-16,0 1 0 0,0 2 0 0,2 2 0 16,-2 2 0-16,1-2 0 0,2 2 0 0,0 0 0 15,0 2 0-15,-1 0 0 0,2 0 0 0,1 3 0 16,1 1 0-16,0 1 0 0,0 2 0 0,1 3 0 16,-1-1 0-16,1 4 0 0,2 1 0 0,-2 7 0 15,1-2 0-15,0 5 0 0,-1-2 0 0,1-1 0 16,1 0 0-16,-2-1 0 0,1-1 0 0,-1-1 0 15,0-1 0-15,1-1 0 0,-2 1 0 0,1-3 0 16,-2 0 0-16,0-2 0 0,0 0 0 0,0-1 0 0,-1-1 0 0,0-2 0 16,0 0 0-16,0-1 0 0,-1-3-256 0,0 1-32 15,-1-3 0-15,0 1-17904 16</inkml:trace>
  <inkml:trace contextRef="#ctx0" brushRef="#br0" timeOffset="139811.2">6105 7665 7359 0,'-3'0'656'0,"2"-2"-528"0,1 1-128 0,0 1 0 15,0-4 0-15,0 2-272 0,0-2 64 0,0-2 16 0,0-3-784 0,0 2-160 0,-1-2-16 0,1-1-16 0,-1 4 640 0,-2-3 128 0,2 3 16 0,-3 0 16 0,1 2 960 0,-2-3 192 16,1 4 48-16,-1 0 0 0,0-2 816 0,1 1 160 0,-1 1 48 0,2 2 0 0,0 1-272 0,1-2-48 0,-1 2-16 0,2 0 0 16,0 0-64-16,-1-3-16 0,2 3 0 0,2-1 0 15,-1-1 112-15,1 2 32 0,2 0 0 0,-1-2 0 16,2 2-784-16,-2 0-160 0,0 0-16 0,0 2-16 0,1 0-96 0,-1 2 0 15,-1-1-16-15,1 4 0 0,-1 1 368 16,1-2 80-16,-2 4 16 0,1-1 0 0,-1 1-368 0,1 2-64 16,0-2-16-16,1 0 0 0,-2 2-176 0,1-3-32 15,2 2-16-15,0 2 0 0,1 1-48 16,1 0-16-16,1 2 0 0,1 1 0 0,-1 3-32 0,2-1 0 16,1 3 0-16,0-3 0 0,0 0-64 0,-1 0 0 15,3 1-128-15,-1 1 192 0,-1-4 16 0,1 4 0 16,0 1 0-16,-3-3 0 0,0 1-208 0,-1-2 176 15,1 2-176-15,-2 1 160 0,0-2-160 0,-1-2 0 16,0 1 0-16,-1-3 0 0,1 1 0 0,0-3 128 16,0-2-128-16,-1-3 0 0,1 1 224 0,0-5-32 15,0 2-16-15,0-6 0 0,0 0-176 0,-1 0 0 16,0-2 0-16,1-1 0 0,-2 2 176 0,1-3-48 0,-2-2-128 16,0 1 192-16,0-1-48 0,1 1-16 15,-2-1 0-15,0-1 0 0,-1 3 0 0,1 0-128 0,1 0 192 16,-2-1-64-16,0 1-128 0,1 3 128 0,0-1-128 15,0-2 128-15,2 2-128 0,-1-2 0 0,2 1 0 0,0 0 0 16,1-1 0-16,-2-2-144 0,2 1 144 0,-2 1-208 16,0 0 208-16,1-2 0 0,0 0 0 0,1 2 0 15,-1-2 0-15,-1 0 128 0,2 0 0 0,0 0-128 16,0-1 0-16,1-2 0 0,0 2-160 0,2-1 160 16,-2 0 0-16,1 3 0 0,0 2 0 0,-1-1 0 15,-1 4 0-15,1-3 0 0,-1 6 0 0,1-2 0 0,-1 2 0 16,1 0 0-16,-1 4 0 0,-1-3 0 0,1 3-128 15,0 0 128-15,-2-1 0 0,2 3 0 0,2 2 0 16,-4-2 0-16,1-3 0 0,0 0 0 0,1 4 0 0,2 2 0 16,3 2 0-16,0 1 0 0,0 1 0 15,0-4 0-15,0 2 0 0,-1-3 0 0,1 1 0 16,1-1 0-16,-1 1 0 0,2-3 0 0,0 1 0 0,-2-1 0 16,0 1 0-16,0-4 0 0,-2 4 0 0,2-4 0 15,-1 0 0-15,-1-2 0 0,0 2 0 0,0-3 0 16,0 0 0-16,-2 0 0 0,2-3 0 0,-2 1 0 15,0-1 0-15,-1 0 0 0,0-1 224 0,-2-2 64 16,1 3 16-16,0-3 0 0,-2-3-304 0,1-1 160 16,-1-1-160-16,0 0 128 0,0-3 64 0,-1 0 0 15,0-1 0-15,1-3 0 0,0 1-192 0,-1-2 160 0,1-2-160 16,-2-1 160-16,0-1 16 0,0-1 0 0,-2-4 0 16,1-1 0-16,1-6-48 0,-2 0 0 0,-1 1 0 15,1-1 0-15,-2 1-128 0,0-1 128 16,-1 4-128-16,0 0 128 0,2 5-128 0,-2-2 0 0,1 4 0 15,2 4-176-15,-1 1 176 0,3 1 0 0,0 1 0 16,0 2 0-16,1 2 0 0,2 1 0 0,1 0 0 0,-2-1 128 16,2 1-128-16,-1 0-128 0,1 3 128 15,0-1-192-15,0 3-144 0,-1-2-48 0,1 3 0 0,0-3 0 16,2 2-512 0,0 1-96-16,2-2-32 0,-1 1-11456 0,2 0-2304 0</inkml:trace>
  <inkml:trace contextRef="#ctx0" brushRef="#br0" timeOffset="142486.47">9633 8401 12895 0,'0'-2'1152'0,"0"2"-928"0,0 0-224 0,0 0 0 0,1 0 592 0,-1 0 80 0,1 0 16 0,0 0 0 0,1 0 64 16,0 2 16-16,-1-2 0 0,-1 0 0 0,0 0 480 0,0 0 96 0,0 0 32 0,0 0 0 0,23 10-192 0,-18-7-32 0,0 0-16 0,1 4 0 0,0-1-720 0,0 1-144 0,-1 3-16 0,1 1-16 0,-1-1 272 0,0 2 64 0,1 2 16 0,0 1 0 15,1-3-160-15,-1 4-48 0,-1 0 0 0,1 4 0 16,-1 1-176-16,0 1-32 0,0 1-16 16,-3-1 0-16,1 0-160 0,-1-2 0 0,-1 1 0 0,-1-2 0 15,0-2 0-15,-1 0 0 0,0-1 0 0,-1-3 0 16,0-2 0-16,1-3-320 0,-1 1 48 0,-1-4-9120 15,-1 1-1808-15</inkml:trace>
  <inkml:trace contextRef="#ctx0" brushRef="#br0" timeOffset="143020.72">9954 8449 28559 0,'-2'-2'1264'0,"-1"1"272"0,1 1-1232 0,1-3-304 0,-1 3 0 0,2 0 0 32,0-1-1552-32,0 1-368 0,0-2-80 0,0-1-16 15,2 2 928-15,-2 1 192 0,0 0 48 0,0 0 0 0,0 0 640 0,0 0 208 0,0 0 0 0,0 0-160 16,0 0 160-16,0 0 0 0,0 0 0 0,0 0 0 16,-5 22 0-16,0-14 256 0,0-2-64 0,-1 2-16 15,-2 0 592-15,-1 0 128 0,2 0 32 0,0-2 0 16,-3 3-128-16,0-3-32 0,-1 1 0 0,-2 2 0 15,1-3-512-15,0 2-96 0,-1-2-32 0,1-1 0 16,1 1-128-16,1 0 0 0,0-2 0 0,4 2 0 16,0-2 0-16,2-2 0 0,0-1 0 0,3 2 0 15,2-1 624-15,2 2 80 0,2-1 32 0,2 0 0 16,0 0-336-16,5 0-64 0,0 4-16 0,2-4 0 0,-1 4-64 16,2-1-32-16,2 0 0 0,1 1 0 0,0 2-224 15,-1 0 0-15,3 1 0 0,-2-1 0 0,0 1 0 16,-3 0 0-16,1 1 0 0,-1-1 0 0,0 0 0 0,-3-1 0 15,0 2 0-15,0-2 144 0,-3 0 176 16,0 0 16-16,-1-3 16 0,0 0 0 0,0 1-352 0,-2 0 128 16,1-3-128-16,-2 1-13888 15</inkml:trace>
  <inkml:trace contextRef="#ctx0" brushRef="#br0" timeOffset="144774.72">6656 8781 15663 0,'-1'0'1392'0,"0"0"-1120"0,1 0-272 0,0 0 0 0,1 1 1024 0,0-1 128 0,2 3 48 0,-2-3 0 0,3 2-880 0,1-1-160 0,0 2-32 0,1-3-128 0,0 2 128 0,0-4-128 0,2 2 0 0,-1-3 0 15,0 3 256-15,2-1-64 0,0 2-16 0,-1-1 0 16,0 0 800-16,1 0 176 0,-1-1 16 0,1 1 16 16,-1-2 336-16,2 2 64 0,0-3 16 0,-1 2 0 15,1 1-416-15,0-3-80 0,1 2-16 0,0 1 0 16,-1-2-704-16,1-1-128 0,0 2-48 0,0 1 0 0,2 0-208 16,-2-2 0-16,1 2 0 0,0-4 0 0,2 4 0 15,1-3 0-15,-1 0 0 0,-1 0 0 0,3-1 128 16,-1-2 0-16,1 3-128 0,-2-4 192 0,-1 5 160 0,0-2 32 15,0-1 0-15,0 2 0 0,-1 1-144 16,-1 0-32-16,-1-1 0 0,0 2 0 0,0-1 80 0,-3-1 16 16,1 2 0-16,-2 1 0 0,-1 0-304 0,0-3 0 15,-2 3 0-15,0 0 0 0,-1-2 0 0,1 2 0 16,-2-1 0-16,0 1 0 0,2-3 176 0,-2 2-32 16,2-1 0-16,-2-1 0 0,0 2-16 0,0-2-128 15,-1 3 192-15,0-3-64 0,-1 3-128 0,0-3 0 16,-2 1 0-16,1 1 0 0,-2-2 0 0,-1 3 0 15,-1-2 0-15,-1 0 0 0,0 2 0 0,-1 0 0 16,-2-2 0-16,0-1 0 0,0 2 0 0,1-3 192 16,-1 2-64-16,2-2 0 0,2-2-128 0,-2 1 192 0,2-1-192 0,0 1 192 15,0-4-192-15,2 3 128 0,0 0-128 16,1 0 128-16,1 0-128 0,0 2 0 0,-2-2 0 0,2 2 0 16,-2-1 0-16,1 4 0 0,0-2 0 0,-1 2 0 15,-1 1 0-15,0 0 0 0,-2 0 0 0,-2 0 0 16,3 0 0-16,-2 0 128 0,0 0-128 0,-1-2 0 15,3 2 256-15,-1 0-48 0,0-3 0 0,1 2 0 16,0-2-208-16,0 1 0 0,1 1 0 0,1-4 0 16,0 0 0-16,3 0-128 0</inkml:trace>
  <inkml:trace contextRef="#ctx0" brushRef="#br0" timeOffset="155704.29">13602 5762 23039 0,'-4'-8'2048'0,"1"3"-1648"0,1 0-400 0,2 4 0 0,0-2 448 0,0 1 16 0,0-5 0 0,-1-2 0 0,1-4-336 0,1 2-128 0,2-1 0 0,-1 1 0 0,3 3 480 0,0 2 0 0,0 2 0 0,1-1 0 0,1 4-48 0,-2-1-16 0,1-1 0 16,1 2 0-16,-1 1 576 0,2 0 112 0,-2 4 32 16,-1-2 0-16,1-1-144 0,-2 4-32 0,-1-1 0 0,0 2 0 15,-1 0 48-15,1 2 0 0,-2 3 0 16,0-1 0-16,1 3-464 0,-1 3-96 0,1 5 0 0,2 2-16 16,2 1-432-16,0 2 0 0,3-1 128 0,1 1-128 15,0-1 0-15,1 3 0 0,1 4 0 0,1 3 0 16,1 0 0-16,-1 1 0 0,0 3 0 0,0 1 0 15,-2-1 0-15,0 2 0 0,-1-3 0 0,0 3 0 16,-1-6 0-16,-2 1 0 0,0-5 0 0,0-2 128 16,-4 2 128-16,0-2 32 0,0-1 0 0,0 1 0 15,1 1-288-15,-2-1 160 0,1-1-160 0,0-2 128 16,0-3 80-16,-1-4 16 0,1 0 0 0,0-1 0 0,0-3-32 16,-1-4 0-16,2 1 0 0,-1-5 0 0,0-1-192 0,2-2 144 15,-1-2-144-15,1-2 128 0,0-2-128 16,-1 1 128-16,0-6-128 0,1 1 128 0,-1-2 48 0,-1-2 0 15,0 0 0-15,-1 0 0 0,-1-2 16 0,0-3 0 16,0 1 0-16,-1-2 0 0,1 1 64 16,-1-1 0-16,2 0 16 0,-2-2 0 0,1 1-272 15,0-1 0-15,2-1 0 0,-1 2 0 0,2-4 0 0,0 2 0 16,-1 2 0-16,2 2 0 0,0 2 0 0,0 0 0 16,1 1 0-16,2 2 0 0,-2 1 0 0,1 2 0 15,1 5 0-15,-1-2 0 0,1 1 0 0,-2 0 0 16,0 0 0-16,-1 3 0 0,1 0 0 0,-1 0 0 15,0-2 0-15,0 4 0 0,0-2 0 0,1 3 0 16,0-2 0-16,0 4 0 0,2 1 0 0,-1 4 0 0,1 0 0 16,0 2 0-16,-2 1 0 0,2 0 0 0,-1 3 0 15,1 0 0-15,-2-1 0 0,-1 0 0 0,1 1 0 16,-1-2 0-16,1 0 0 0,0 3 0 0,2-4 0 16,-2 0 0-16,3 1 0 0,-2-3 0 0,2 2 0 0,-1-2 0 15,0-4 0-15,0 2 0 0,1-2 0 0,2 2 0 16,-1 1 0-16,0-4 0 0,1 3 0 0,-1 1 0 15,0-3 0-15,-1 4 0 0,0-3 0 0,0 0 0 16,-1 0 256-16,0-2 0 0,0 0 0 0,-2-2 0 16,1 1 0-16,-1-5 0 0,3 1 0 15,-2-2 0-15,1 1-256 0,1-6 0 0,-2-1 0 0,2 1 0 16,-1-6 320-16,1 0 64 0,-2-1 16 0,1-3 0 16,-1 0-32-16,-1-6-16 0,1 2 0 0,-3-5 0 15,1-3-96-15,0-7-32 0,-1-3 0 0,0-3 0 0,-2-3-96 16,1-6-128-16,-1 2 176 0,1-3-176 0,0-2 128 15,0 2-128-15,1 1 0 0,-1 1 0 0,0 2 0 0,-1 3 0 16,-2-1 0-16,1 2 0 0,-1 1 0 0,0-1 0 16,2 1 0-16,-2-2 0 0,1 7 0 0,0 1 0 15,0 4 0-15,1 1 0 0,-1 3 0 0,0 3-144 16,0 8 144-16,1 2 0 16,-1 5-944-16,0 4-96 0,3 6-32 15,0 2-20928-15</inkml:trace>
  <inkml:trace contextRef="#ctx0" brushRef="#br0" timeOffset="157707.7">17586 5351 16575 0,'-3'0'1472'0,"0"0"-1168"0,2 0-304 0,1 1 0 0,0 1 1232 0,-1-2 192 0,-2 0 48 0,1 3 0 0,-1-2-336 0,-1 1-64 0,3 0-16 0,0-1 0 16,0 3-288-16,2-4-64 0,1 1-16 0,3-1 0 0,3-1-16 0,0 1 0 0,5 0 0 0,0-3 0 0,1 2 48 0,3-2 16 0,2 3 0 0,1-2 0 15,-1 1-368-15,0-2-80 0,0 1-16 0,0 1 0 16,0-2 256-16,-2 3 48 0,1 0 16 0,-1-2 0 16,-1 0 16-16,0 2 0 0,-1 0 0 0,1 0 0 15,0 0-208-15,0 4-32 0,1-4-16 0,2 0 0 16,1 0-48-16,-1 0-16 0,4 0 0 0,-1-2 0 15,0 2-112-15,2-2-32 0,-1 2 0 0,1-2 0 0,-2-1-144 16,-1 2 160-16,0-4-160 0,-1 2 160 16,-2 1-160-16,-2 0 0 0,1-1 0 0,-5 2 128 15,0-1-128-15,-2-1 0 0,0 2 0 0,-3 1 0 0,0-3 192 0,-1 0-32 16,-2 0-16-16,-1 1 0 0,0-2-144 0,-3 3 0 16,0-4 0-16,-2 1 0 0,0 1 272 0,1 0-16 15,-2-3-16-15,0 2 0 0,-1-2-96 16,0 2-16-16,0-2 0 0,0 1 0 0,0 1-128 0,-1 1 0 15,1-1 0-15,-1 2 0 0,-1-5 0 0,0 4 0 16,0-2 0-16,-1 0 0 0,0-1 0 16,-2 1 128-16,1 1-128 0,-3-2 128 0,-2 2 80 0,2 0 16 15,-1 2 0-15,-1-2 0 0,1-2-224 0,1 3 0 16,0 1 0-16,0-2 0 0,1 1 272 0,0-4-32 16,1 4-16-16,1-4 0 0,1 3-224 0,2 0 0 15,3-4 0-15,1 2-13472 0,2-5-2736 16</inkml:trace>
  <inkml:trace contextRef="#ctx0" brushRef="#br0" timeOffset="172450.68">21692 3148 5519 0,'1'-1'496'0,"-1"1"-496"0,0 0 0 0,0 0 0 0,-1 0 704 0,-1 0 64 16,0-3 0-16,-3 3 0 0,-2-2 320 0,-5 1 80 0,-1-2 16 0,-1 3 0 0,1 0-112 0,-1 0-32 0,0 0 0 0,1-2 0 0,0 2-64 0,1-1-16 0,1-2 0 0,0 1 0 0,1-2 256 0,0 0 64 0,1 1 0 0,-1-4 0 0,2 2 48 16,-2-1 16-16,1 3 0 0,-1-1 0 0,-3-2-640 0,-2 2-128 0,-2-1-32 0,-4 1 0 0,-4 2-128 0,-2 1-32 15,-3-2 0-15,-3 3 0 0,-2 3-144 0,-3-3-48 16,-6 3 0-16,2 0 0 0,9 0 320 0,-3 4 64 15,-4 0 16-15,-2 4 0 0,2 2-80 0,-2-2 0 16,-2 3-16-16,1 3 0 0,2-3-352 0,-1 6-144 16,1-1 128-16,2 3-128 0,-1 0 144 0,2 3-144 15,3 1 160-15,1-1-160 0,0-2 0 0,0 2 0 0,1-3-176 16,-2 7 176-16,-7 3 192 0,6-5 176 0,9-7 16 16,-4 4 16-16,-8 7-16 0,-5 8-16 0,-4 3 0 15,-1 5 0-15,5-4-192 0,1 2-48 0,3-6 0 16,4-2 0-16,4 0-128 0,0-5 0 0,2-1 0 15,2-1 0-15,0-3 208 0,1-1 16 0,4-1 0 16,-1-3 0-16,6-2-224 0,-3 1 0 0,0 1 0 0,0 1 0 16,0-1 0-16,0 0 0 0,1 0 0 0,0-2 0 15,2 1 240-15,-1-1-48 0,4-5-16 0,0 1 0 16,2-4-176-16,-1-2 160 0,3 0-160 0,0-4 160 16,1 0-160-16,1-2 0 0,2-1 0 0,1-2 0 15,1-1 208-15,1-1 16 0,2-2 0 0,-1 2 0 16,2-5-80-16,1-1-16 0,0-1 0 0,0-5 0 0,2 1 144 15,1-2 32-15,0-2 0 0,1-2 0 16,2-2-304-16,-1-2 0 0,0 3 0 0,-1 1-144 0,0 2 144 16,-1-3 0-16,1-1 128 0,-1 2-128 0,-2-1 0 15,1 3 0-15,-3 0 0 0,2-2-192 0,1-2 192 16,-2-1 0-16,0 1 0 0,0-1 0 0,1 2 0 16,-1 2 0-16,0-2 0 0,0 3 0 0,0-2 0 0,1 2 0 15,0 0 0-15,0 1 0 0,2 1 0 0,-1 2 0 16,1 2 0-16,-1 1 128 0,2 1-128 15,0 3 0-15,-1 2-176 0,0 0 176 0,1 4 0 16,-1 4 0-16,0 0-128 0,-2 3 128 0,0 5 0 0,-1 3 0 16,-1 2 0-16,-1 1 0 0,-2 7 0 0,-1 2 0 15,-1 3 0-15,0-2 0 0,-1 0 0 0,1 2 0 16,0 1 0-16,-1 3-144 0,0 0 144 0,0-1 0 16,0-2 0-16,-2 3 0 0,0 0 0 0,-1-4 0 0,3-3 0 15,0-2 0-15,2-1 0 0,0-3 0 0,0 0 0 0,0-2 0 16,1 1 0-16,0-2 0 0,2 0 0 0,1-3 0 15,-1-3 0-15,4-4 0 0,0 0 0 0,1-1 0 16,3-2 0-16,1-2 0 0,4 1 0 0,3-5 0 16,4-4 0-16,2-1 0 0,4-1 0 15,0-4 0-15,6-2 0 0,1-1 0 0,-4 1 0 16,8-4 0-16,8-2-176 0,4-4-96 0,5-1-32 0,3-3 0 16,1-3-336-1,3-3-64-15,0 0 0 0,0-5-17728 0</inkml:trace>
  <inkml:trace contextRef="#ctx0" brushRef="#br0" timeOffset="173709.8">22818 2743 18431 0,'-4'-3'1632'16,"2"-1"-1312"-16,-1 4-320 0,3 0 0 0,0 0 704 0,-1-2 64 0,0-1 0 0,-2-1 16 0,0-1 496 0,0-2 112 0,0 0 16 0,1 1 0 0,1-4-640 0,0 1-128 0,1-1-32 0,0 0 0 0,0 2 0 0,1-2 0 0,-2 1 0 0,1-1 0 0,-1 0 288 0,-2 2 64 15,1 0 16-15,-2 2 0 0,-1 3-272 0,-1-2-48 16,-3 3-16-16,-2 2 0 0,-3 4-272 0,-3 0-64 15,-1 4-16-15,-2 2 0 0,-2 3 224 0,-1 3 32 16,0 2 16-16,-2 2 0 0,0 5-560 0,3 1 0 16,0 5 0-16,3-2 0 0,2 0 0 0,1-1 0 15,2 1 0-15,-1 2 0 0,3 0 0 0,0-2 0 0,1 2 0 16,2-6 0-16,3-5 0 0,0 1 0 0,2-2 0 16,1-2 0-16,2 1 0 0,2-6 0 0,1 1 0 15,1-6 0-15,2 2 0 0,1-5 0 0,2-2 0 16,1-2 0-16,-2 0 256 0,3-2-48 0,1-5-16 15,3 0 0-15,-1-4 0 0,1-3-16 16,1 2 0-16,-1-3 0 0,1-1-176 0,1-4 0 0,0-1 144 16,1-1-144-16,-4 0 0 0,1-2 144 0,-2 2-144 15,-1-2 0-15,0 1 128 0,-1-4-128 0,-1 1 0 0,-2 0 0 16,0 1 0-16,-1 3 0 0,-1 2 0 0,-2 8 0 16,0-1 0-16,-2 7 0 0,0 2 0 0,-1 4 0 15,2 0 176-15,-2 4-176 0,0 2 160 0,-2 4-160 16,2 2 0-16,-2 5 128 0,-1 1-128 0,1 1 0 15,1 3 0-15,-1-2 0 0,2-2 128 0,0-2-128 16,3 4 0-16,-2 1 0 0,3-1 128 0,0-2-128 16,0 4 0-16,1-3 0 0,3 0 0 0,-2-3 0 15,1 0 0-15,0-1 0 0,0-2 0 0,0 0 0 0,1-1 0 0,-2 1 0 16,0-4 0-16,2 1 0 0,-1-1 0 16,1-2 0-16,-1 0-144 0,3-5 144 15,-2-2-1184-15,1 0-144 16,0-2-16-16,1-2-15808 0</inkml:trace>
  <inkml:trace contextRef="#ctx0" brushRef="#br0" timeOffset="174173.33">23860 1593 9215 0,'8'-4'816'0,"-3"1"-656"0,0 0-160 0,-3 3 0 0,1 0 1472 0,-3 0 272 0,1-3 48 0,0 3 16 0,3 0 800 0,-2 0 144 0,2 0 48 0,0 3 0 0,-2 0-400 0,0 4-80 16,-4 1-16-16,1 3 0 0,-1 7-1104 0,-3 1-240 0,0 6-32 0,-3 10-16 0,0 9-512 0,-2 3-96 16,-1 5-32-16,-3 5 0 0,-1 5-272 0,0-1 0 15,-1 3 0-15,-1 1 0 16,-2 5 0-16,2-6 0 0,1-2 0 0,0-5 0 0,4-9 0 0,-1-1 0 15,3-6 0-15,0 3 0 0,1-3 0 0,-1 1 0 16,0-4 0-16,1 2 0 0,2-4 0 0,2-2 0 16,0-3 0-16,2-2 0 15,2-1-960-15,2-4-112 0,1-3-16 0,1-3 0 16,2 0-1824-16,3-4-368 0</inkml:trace>
  <inkml:trace contextRef="#ctx0" brushRef="#br0" timeOffset="174613.36">24010 2480 6415 0,'-2'-5'576'0,"-3"2"-576"0,1 2 0 0,2-2 0 16,0 3 1200-16,1 0 128 0,0 0 16 0,-2 3 32 15,0-3 2000-15,-2 3 400 0,-2 0 64 0,1 4 48 16,0 2-2000-16,-1 2-400 0,1 4-80 0,-2 1 0 15,2 2-608-15,-1 2-112 0,-2 7-32 0,-1 2 0 16,0 3-224-16,0-1-48 0,0 4-16 0,2-2 0 16,-1 0 128-16,0-1 16 0,3-3 16 0,0-3 0 0,2-5-384 0,3-3-144 15,1-1 0-15,2-5 144 16,2 1-144-16,2-4 0 0,2-1 0 0,3-3 0 16,1-2 320-16,3-3 64 0,0 0 32 0,4-3 0 0,0 0-176 0,1-6-48 15,0 2 0-15,0-4 0 0,-1 0-192 16,2-4 0-16,0-1 0 0,-1-4 0 0,0-2 0 0,-4-5 0 15,-1-3 0-15,-1-1 0 0,-3 2 128 16,-1 1-128-16,-3-4 0 0,-1 1 0 0,-2 5 0 0,-3 4 128 16,-1 3-128-16,-2 3 0 0,-3 4 176 15,-1-1-16-15,-3 4 0 0,-2-1 0 0,-2 5 320 0,-1 1 64 16,-1 0 16-16,0 4 0 0,0 0-432 0,-1 0-128 16,2 0 0-16,2 0 0 0,1 0 0 0,2-2 0 0,3 2 0 15,2-3 0-15,1 2-352 0,0 1 32 16,2-2 0-16,1-1 0 15,2 2-2288-15,1 1-448 0</inkml:trace>
  <inkml:trace contextRef="#ctx0" brushRef="#br0" timeOffset="174954.08">24691 2064 10127 0,'2'0'896'0,"-1"-3"-704"15,0 3-192-15,0 0 0 0,1 3 1344 0,0-3 256 0,1 0 32 0,0 2 16 0,2 2 656 0,1 2 128 0,1 4 16 0,0 5 16 0,-1 5 288 0,-1 2 48 0,0 9 16 0,-1 5 0 0,-2 8-1184 0,-2 3-224 0,-1 3-64 0,0 0 0 0,-3-3-800 0,-1 2-160 16,-1-2-48-16,-1-2 0 0,-2 1-160 0,-1-4-48 16,-1 1 0-16,-1-1 0 0,-1-1-128 0,1-4 0 15,-1-5 0-15,1-2 0 0,1-3 0 0,1-2 0 16,-1 1 0-16,0-4 0 16,2-3-672-16,0-3-112 0,2-4-32 0,0-2 0 15,-1 0-1488-15,2-4-288 0</inkml:trace>
  <inkml:trace contextRef="#ctx0" brushRef="#br0" timeOffset="175167.18">24358 2504 30399 0,'-4'0'2704'0,"3"0"-2160"0,2 1-544 0,3-1 0 16,-1 0 1472-16,2-1 176 0,3 1 32 0,2-1 16 15,7-2-160-15,5 0-48 0,8-1 0 0,4-2 0 16,6 1-784-16,5-2-176 0,4 3-16 0,2-3-16 16,3 2-304-16,-1-1-48 0,0 1-16 0,1-1 0 15,-1 4-128-15,-3-5 0 0,1 4 0 0,-1-2-19648 16</inkml:trace>
  <inkml:trace contextRef="#ctx0" brushRef="#br0" timeOffset="-210276.69">26174 1788 13823 0,'1'-6'1216'0,"1"2"-960"0,0 2-256 0,-1 2 0 0,2 0 976 16,-1-4 160-16,3 1 16 0,1-5 16 0,4 0-96 0,1-2-32 0,0-1 0 0,-1 4 0 0,-2 1-512 0,0 0-96 0,-1 2-32 0,-1-2 0 0,-2 3 304 0,-1 1 64 0,1 2 16 0,-2 0 0 0,0 2 304 0,-1 1 64 16,-1 3 16-16,-1 4 0 0,-1 6-192 0,0 0-32 15,-1 9-16-15,0-1 0 0,-1 5-96 0,0-1-32 16,2 2 0-16,-2 2 0 0,3 1-288 0,-3-3-48 0,2 3-16 15,-2 2 0-15,-1 7-144 0,-1 1-48 0,-2 8 0 0,0 1 0 16,-2 5-256-16,0-1 128 0,0-2-128 0,2-7 0 16,0-6 0-16,1 0 0 0,-2 1 0 15,-1 0 0-15,-1 1 384 0,1-2-48 0,0-3 0 0,-1-3 0 16,2-3-336-16,1-1 0 0,2-6 0 0,-1-3 128 16,2-5-128-16,3 0 0 0,0-3 0 15,0-2 0 1,2-2-576-16,0-4-64 0,2 1-32 0,-1-5-10896 0,1-2-2176 0</inkml:trace>
  <inkml:trace contextRef="#ctx0" brushRef="#br0" timeOffset="-209916.98">26403 2566 13823 0,'-1'0'1216'16,"-1"0"-960"-16,1 3-256 0,1 0 0 0,0-2 2480 0,1 2 448 0,1 0 80 0,-1 4 32 0,1 1-704 0,0 6-144 0,1 4-16 0,1 1-16 0,1 1-688 0,-1 1-128 0,1-1-16 0,0-2-16 0,-1 1-944 0,0-3-192 0,2 2-48 16,-2-2 0-16,0 0-128 0,-1-2 0 0,0 1 0 0,-1-3 0 15,1 1 0-15,-1-2 0 0,0 1-192 0,-1-3 192 16,0 1-576 0,-1-2 0-16,0-2 0 0,-1 1 0 15,1-4-1376-15,-1 1-272 0,-2-1-48 0,2-3-11136 0</inkml:trace>
  <inkml:trace contextRef="#ctx0" brushRef="#br0" timeOffset="-209743.04">26458 2294 17503 0,'2'-19'768'0,"-2"4"176"0,1 4-752 0,0 5-192 16,2 1 0-16,-1 4 0 0,1-2 320 0,0-3 16 15,2-1 16-15,0-2 0 0,1-1-352 0,1 2 0 16,-2 4 0-16,-1 0 0 15,0 4-448-15,0 4-144 0,-2 2-48 0,1 1-7056 0</inkml:trace>
  <inkml:trace contextRef="#ctx0" brushRef="#br0" timeOffset="-209148.06">26860 1865 6447 0,'-5'-14'576'0,"2"5"-576"0,-1 2 0 0,2 4 0 0,0 1 4704 0,2 1 832 0,2 1 160 0,-2-3 48 0,0 0-4224 0,1 0-848 16,0-1-160-16,3 2-48 0,1 2 576 0,0 0 112 0,0 4 32 0,1 4 0 0,0 2-944 0,0 5-240 0,0 1 0 0,2 4 0 0,-2 2 336 0,-1 3 32 0,0 6 0 0,-2-3 0 0,1 4 192 0,-1 3 32 0,-2 6 16 0,0 1 0 15,-1 5 128-15,-1-3 32 16,0 3 0-16,-3-2 0 0,-1-4-368 0,-1-1-64 0,-2 1-16 16,1-5 0-16,-2-5-320 0,-1 1 0 0,-1 0 0 15,1 2 0-15,-1-6 0 0,1 1 0 0,2-3 0 16,-1-2 0-16,0 0 0 0,1-3 0 0,0-1 0 16,0-2 0-16,-1-2-256 0,0-3 0 0,3-3-16 0,0-2 0 31,-1-2-1168-31,0-4-224 0,1-2-64 0,3-4-8896 0,-1-2-1792 0</inkml:trace>
  <inkml:trace contextRef="#ctx0" brushRef="#br0" timeOffset="-208710.21">27209 2285 7359 0,'1'0'656'0,"2"0"-528"16,-2 0-128-16,0 0 0 0,0 3 640 0,2-3 112 16,1 3 16-16,1 0 0 0,1 0 576 0,-1 4 112 15,0-1 16-15,-3-2 16 0,-3 2-192 0,0 0-32 16,-3-2-16-16,-1 1 0 0,-2-2 32 0,-1 1 16 16,1 0 0-16,-2 1 0 0,0-2-368 0,1 0-80 15,-1 0-16-15,-1 0 0 0,2 1-640 0,-1-1-192 16,-1 0 0-16,1 1 0 0,0-1 0 0,-1 2 0 0,0 1 0 15,-1 2 0-15,-1-2 0 0,1 3 192 0,0-3-64 16,-1 4 0-16,-1 0-128 0,0-2-128 16,-1 3 128-16,2 1-192 0,0-3 480 0,2 1 96 0,1-3 0 0,2 0 16 15,2-1 720-15,2-1 144 0,1 1 16 0,2-2 16 16,0-2-560-16,1 2-112 0,1-3-32 0,1 2 0 16,2-1-464-16,1 2-128 0,0 0 0 0,2 1 0 15,0-2 192-15,1 4 32 0,0-1 0 16,3 4 0-16,2-2 192 0,2 3 32 0,2 2 16 0,3-1 0 15,0 3-208-15,3-4-32 0,0 4-16 0,1-3 0 16,0-2-80-16,-2 3-128 0,2-3 176 0,-4-2-176 0,0 2 0 16,-4-3 0-16,0 2 0 0,-3-3-144 15,0 3-1648-15,0-2-336 0,-3 0-64 16,-3-1-13040-16</inkml:trace>
  <inkml:trace contextRef="#ctx0" brushRef="#br0" timeOffset="-208225.78">27497 2623 911 0,'11'-7'0'0,"-3"1"0"0,-1 3 0 0,-1 0 0 0,-1 1 4832 16,0 0 880-16,1 0 176 0,4-2 48 0,6-1-2560 0,7-2-512 0,6-6-112 0,5 0 0 0,-1-2-1312 0,-2 1-256 0,-1 2-48 0,-3-3-16 0,-2 3-656 0,-3-2-128 0,0-2-16 0,-1 1-16 0,-2 2-128 0,-1-3-32 0,-2 1 0 0,-1 1 0 0,-1-1-144 0,-2 2 0 0,-2-2 0 0,-1 1 0 15,-1 0 0-15,0-3 0 0,-1 1 0 0,-2 0 0 16,0 0 0-16,-2 1 0 0,-2 2 0 0,-1 2-176 15,-3-1-224 1,-2 4-48-16,-2 2-16 0,-3-1 0 0,-1 7 288 0,-4 4 176 0,-5 5-192 0,-3 1 192 16,-4 8 0-16,-4 1 0 0,-3 7 0 0,0 2 0 15,-2 4 208-15,1 2 112 0,4-2 0 0,2-1 16 0,3 1-48 16,3 0-16-16,2-1 0 0,3 4 0 0,-1-1 384 16,4 1 80-16,3 1 16 0,2-5 0 0,5-2-432 0,5-1-64 15,4-2-32-15,5-4 0 0,2-4-32 0,5-4-16 16,4 1 0-16,4-5 0 0,4-2-16 0,4-1 0 15,4-4 0-15,1 0 0 0,2-6-160 0,2 1 0 16,2-2 0-16,1-5 0 16,0 2-320-16,1-2-80 0,0-1-32 0,1 1-18032 15</inkml:trace>
  <inkml:trace contextRef="#ctx0" brushRef="#br0" timeOffset="-205674.12">24252 3856 11055 0,'-1'-4'976'16,"1"1"-784"-16,0 3-192 0,1 0 0 0,-1 0 592 0,2 0 80 0,-1-2 16 0,0 1 0 0,2-2 208 0,-1 3 32 0,1 0 16 0,-3 0 0 0,0 0 560 0,0 0 112 0,14 14 32 0,-9-6 0 0,3 5 80 0,2 3 32 0,0 0 0 0,2 5 0 15,0 1-576-15,2 0-112 0,1 4-32 0,2 0 0 16,0 3-240-16,4 2-48 0,2 3-16 0,1 1 0 16,1 0-288-16,1-1-64 15,-2-4-16-15,-3-3 0 0,0-1-112 0,-4-4-32 0,0-3 0 16,-1-1 0-16,-2-1-224 0,-3-4 0 0,-1 2 0 16,-1-5 0-16,-1 0-1536 15,0-2-240-15,-2-1-48 0,-1-1-13056 0</inkml:trace>
  <inkml:trace contextRef="#ctx0" brushRef="#br0" timeOffset="-205323.54">24903 3715 7359 0,'-4'-4'656'0,"0"3"-528"16,2 1-128-16,0 0 0 0,0 1 2880 0,1 1 560 15,0 0 96-15,-2 3 32 0,0 1-2048 0,-4 4-416 16,0 2-80-16,0 5 0 0,-1 4 352 0,1 2 80 0,-1 3 16 0,0 2 0 16,0 5-560-16,1 2-96 0,-1 1-32 15,1 5 0-15,0 1-368 0,-1 7-80 0,0 4-16 0,-2 4 0 16,-1 4 96-16,-2-1 16 15,-2 0 0-15,-2 0 0 0,1-3-192 0,-4 3-48 0,0 0 0 16,-1-3 0-16,2-3-192 0,0 0 0 0,2-6 0 16,2-2 0-1,5-8-576-15,1-3-48 0,4-3-16 0,2-6 0 16,1-2-1056-16,2-4-224 0,3-1-32 0,1-4-10720 0</inkml:trace>
  <inkml:trace contextRef="#ctx0" brushRef="#br0" timeOffset="-204888.06">25276 3875 12895 0,'-1'-1'1152'0,"0"-1"-928"0,0 2-224 15,1 0 0-15,1 0 3664 0,1 0 688 0,2 0 144 0,2 0 32 0,3 0-3136 0,3 0-624 0,7-4-128 0,2 1-32 0,2 0-240 0,2-2-48 0,2-1-16 0,0 1 0 0,1-2-48 0,0-1-16 16,1 2 0-16,0-1 0 0,2 4-240 0,-1-3 0 0,1 2 0 0,0 1 0 0,-2 1-272 0,1 1 0 0,-2 1 0 0,-2 0 0 0,-2 0-1808 0,-3 1-352 0,-1 4-80 15,-3-4-9296-15</inkml:trace>
  <inkml:trace contextRef="#ctx0" brushRef="#br0" timeOffset="-204550.17">25416 4168 29487 0,'-1'0'2624'0,"1"0"-2112"16,1 0-512-16,2 0 0 0,-1 0 1008 0,2 0 80 0,1-2 32 15,2 2 0-15,5-4-672 0,3 2-144 0,4-2-32 0,1 0 0 16,1-2 64-16,0 0 16 0,3 0 0 16,2 0 0-16,3-1-352 0,0-1 0 0,4 0 0 0,-1 2 0 15,-7 0 0-15,2 2-160 0,4-2 160 0,1 0-160 32,1 2-784-32,-1-1-144 0,0 2-48 0,-2 0-8656 0,-4 2-1744 0</inkml:trace>
  <inkml:trace contextRef="#ctx0" brushRef="#br0" timeOffset="-203714.67">26634 3748 27647 0,'3'-5'1216'0,"-3"4"256"0,1-2-1168 0,0 2-304 15,0 1 0-15,0 1 0 0,1 2 352 0,0-2 16 0,2 4 0 16,0-1 0-16,-1 4 592 0,1 2 112 0,0 3 16 0,-1-1 16 15,-1 4-576-15,-1 0-112 0,0 0-32 0,-1 3 0 16,-1 3-384-16,-2-2 128 0,2 1-128 0,-2 1 0 16,-1-2 320-16,0 1-32 0,0-1 0 0,-1-2 0 15,3-2-64-15,-2 3-16 0,1-6 0 0,0 0 0 16,2-1-16-16,0-6 0 0,-1 1 0 0,2-4 0 16,2 0 288-16,-2-3 48 0,1-3 16 0,1-3 0 15,1-3-224-15,0-2-64 0,4-1 0 0,-2-4 0 16,1 1-128-16,1-4-128 0,2 0 192 0,1-7-192 15,1-2 0-15,-1 2 0 0,1-2 0 0,0-3 0 16,0 8-288-16,-1-1 32 0,-1 7 16 0,-2 4 0 16,2 5 240-16,-3 4 0 0,0 0 0 0,2 4 0 15,-2 2 160-15,0 0 128 0,1 2 32 0,0 1 0 0,0 1-128 16,0 1-32-16,1-3 0 0,-1 2 0 0,1-1-160 16,-2 1 0-16,1 2 0 0,1-2 0 0,-1 0 0 15,1 0 0-15,-2 1 0 0,0-4 0 0,0 1 0 0,0-2 0 16,0 1 0-16,-1-3 0 0,0 4 0 0,-2-4 0 15,-1 0 0-15,1 0 0 0,-2 0 0 0,1 0 128 16,0-3-128-16,-2 3 128 0,1-1-128 0,0 1 0 16,0 0 0-16,1-3-176 0,-1 1 176 0,1-2 0 15,2 1 0-15,1-2 0 0,1 0 0 0,2-4 0 16,0-1 0-16,1 0 0 0,0-2 0 0,0-1 0 16,4-3 0-16,-1 0 0 0,1-1 0 0,0 1 0 15,0 2 128-15,0-2-128 0,1 0 0 0,-1 4 0 16,1-1 0-16,-2 4-128 0,1 2 128 0,-3 1 0 15,-1 1 0-15,0 4 0 0,-1 1 0 0,-2-2 0 0,1 2 0 0,1 2 0 16,0 2 0-16,0 2 0 16,0 0 0-16,0 3 0 0,2 1 0 0,-2 2 0 0,2 4 128 15,0 0-128-15,-1 3 0 0,-1-2 0 0,1 4 0 0,0-1-128 16,-2 1 128-16,0-3 144 0,2 2-16 0,-1-4-128 16,-1-1 304-16,2-1-48 0,-2 1-16 0,0-4 0 15,1 0-240-15,-2 0 144 0,2 0-144 16,-2-1 128-16,-1 0-128 0,1-2 0 0,-1 2 0 0,-2 0 0 15,1-1 0-15,0 1 0 0,-2 2 0 0,0-2 0 16,-1 0-576 0,-1 2 16-16,-1-2 0 0,-1 3 0 0,1 1-1440 15,-3 0-304-15</inkml:trace>
  <inkml:trace contextRef="#ctx0" brushRef="#br0" timeOffset="-203296.61">28190 3565 20271 0,'2'-9'896'0,"1"3"192"0,0 2-880 0,0-2-208 0,-1 5 0 0,-1-2 0 0,2 1 0 15,1-2 0-15,1-2 0 0,1 0 0 0,-1-1 192 0,0 0 0 0,-3 5 0 0,-1-2 0 0,-1 5 832 0,-2 2 144 0,-1 1 48 0,-1 1 0 0,-1 2-16 0,-3 5 0 0,1 1 0 0,-3 0 0 0,0 8 512 0,-4 2 96 0,0 3 32 0,-4 4 0 16,1 5-864-16,-2 3-160 0,0 1-48 0,-1 2 0 16,1-4-288-16,1 1-64 0,-1-6-16 0,3 0 0 15,0 2-208-15,2-8-64 0,3-2 0 0,0 0 0 0,1 1-128 16,0-4 0-16,3-4 0 0,1-2 0 16,1-3-880-16,1-6-144 0,3-2-48 0,0-4-16032 15</inkml:trace>
  <inkml:trace contextRef="#ctx0" brushRef="#br0" timeOffset="-203044.36">27730 3581 28559 0,'-5'-2'1264'0,"2"0"272"0,2 2-1232 0,1 2-304 15,1 0 0-15,2-2 0 0,0 4 0 0,2 1 0 16,4 1 0-16,3 1 0 0,7 6 1296 0,2 5 208 15,4 1 32-15,1 3 16 0,1 4-208 0,0-1-32 0,0 3-16 16,2-2 0-16,-2 3-656 0,-1-7-144 0,0 3-32 16,-3-3 0-16,1-2-336 0,-2-2-128 0,0-2 0 15,-1-1 144-15,0-1-144 0,-1 0 0 0,-1-1 0 0,-2 0 0 16,0 0-128-16,-2-3-64 0,-1 2-16 16,-1-2 0-1,-1-1-1120-15,-1 1-208 0,-1-1-64 0,-1 0-9264 0,3 1-1856 0</inkml:trace>
  <inkml:trace contextRef="#ctx0" brushRef="#br0" timeOffset="-202574.03">29330 3252 32255 0,'-1'-4'1424'0,"-1"2"304"0,1 2-1392 0,0-3-336 0,2 6 0 0,-1-3 0 0,1 0 560 0,1 2 32 0,0 2 16 0,2 2 0 0,1 4 480 0,1 3 112 0,-1 5 16 0,1 4 0 0,0 2-624 16,-1 3-112-16,0 4-32 0,-2 2 0 0,-2 4-448 0,0-2 0 0,-1 3 0 0,-1-1 0 0,-2-1 0 0,1-1 0 0,-1 0 0 0,0-4 0 31,0-2-400-31,1-2-128 0,-1-3-32 0,1-2 0 0,-2-1-1280 16,0-5-256-16,1-1-48 0,-4-1-12752 0</inkml:trace>
  <inkml:trace contextRef="#ctx0" brushRef="#br0" timeOffset="-202397.26">28971 3736 24879 0,'15'-9'1088'0,"-3"3"256"0,2 2-1088 0,-2 0-256 0,-2 1 0 0,-1 0 0 0,2 1 1456 0,9-2 224 16,11-5 48-16,12-2 16 0,5-1-528 0,2-1-96 16,-5 1-32-16,-3 0 0 0,-2-1-880 0,-5 1-208 15,-2 1 0-15,-3-2 0 16,-2-1-832-16,-3 0-160 0,0 2-32 0,-4-1-13504 0</inkml:trace>
  <inkml:trace contextRef="#ctx0" brushRef="#br0" timeOffset="-201698.12">30162 2743 29599 0,'4'-5'640'0,"-3"3"144"0,1 0 32 0,0-1 16 0,-1 3-656 0,0 0-176 0,2 0 0 0,-1 0 0 0,2 0 640 0,1 0 112 16,1 3 16-16,1 1 0 0,-1 2 288 0,1 5 64 15,-1 0 16-15,-1 4 0 0,0 7-304 16,-2 0-64-16,2 7-16 0,-2 6 0 0,-1-1-352 0,1 7-64 16,-2 0-16-16,-1 1 0 0,-1 2-320 0,0 1 0 15,-2 2 0-15,2-3 128 0,-2 1-128 0,3-2 0 16,-1-5 0-16,1-3 128 0,0-3-128 0,0-1 0 16,1-2 0-16,-1-5 128 0,0-1-128 0,0-1 192 15,-1 0-64-15,0-3 0 0,0 0 0 0,-1-4 16 16,2 1 0-16,-1-2 0 0,0-2-16 0,-2-3-128 15,2-2 192-15,-1-3-64 0,1-1-128 0,-1-3 160 0,1-4-160 0,0-2 160 16,0 0-160-16,1-4 0 0,-2-5 0 16,2-1 128-16,2-4-128 0,-1-5 0 15,1-6-192-15,2 2 192 0,0-5-256 0,1 2 64 16,2 0 0-16,1 1 16 0,-1 1 176 0,2 2-208 16,0 1 80-16,3 1 128 0,-1 5 0 0,2 3 128 15,2 4 32-15,1 4 0 0,0 0-160 0,2 4 0 16,1 2 0-16,1-1 128 15,1 4-128-15,0-2 0 0,2 3 0 0,-2 0 0 16,0 0-256-16,-2 3-48 0,1-2 0 16,-3 4 0-16,0-1-64 0,-3 3-16 0,-1 2 0 15,-3-1 0-15,-3 2 240 0,-1 0 144 0,-1 4-192 0,-4 1 192 16,1 1 0-16,-2-2 0 0,-3 4 0 0,1-1 0 0,-2 3 0 0,-1-2 192 16,0 0 0-16,-1 3 0 0,0-3 32 0,-2 0 0 15,1-1 0-15,-2 3 0 0,-1-4-96 0,2-1 0 0,-2 1-128 0,-1-3 192 16,1 2-64-16,0-5 0 0,-1 2-128 0,-2-2 192 15,2-1-32-15,-2-2-16 0,-2 2 0 0,-1-2 0 16,-2 0 64-16,-1-2 16 0,0 1 0 0,-1-6 0 0,1 1-96 16,-1-2 0-16,0-4-128 0,0-1 192 0,0-2-192 0,2-2 0 15,-1-1 0-15,3-2-12688 16,0-2-2512-16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42:20.84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2434 11765 18431 0,'0'-3'1632'0,"-2"1"-1312"16,0 1-320-16,1 1 0 0,1 0 2768 0,-2 0 496 0,2 0 80 0,-1 0 32 0,-1 1-2480 0,0 1-512 0,0 1-80 0,2-3-32 0,0 0 16 0,0 0 0 0,9 20 0 0,-4-12 0 0,1 2-64 0,1 0-16 0,2 5 0 0,-1 2 0 0,1 4 16 0,0 3 0 16,-1 3 0-16,0 1 0 0,-1 1 240 0,-1-1 48 15,1 4 16-15,-4-1 0 0,0-1-352 0,-1 1-176 16,-2 1 160-16,0-1-160 0,-1 0 0 0,-1-3 0 16,-2-2 0-16,-1-3 0 0,0-5 0 0,0-2 0 15,-1-3-144-15,0-1-10576 16,1-6-2112-16</inkml:trace>
  <inkml:trace contextRef="#ctx0" brushRef="#br0" timeOffset="221.84">2374 11469 50687 0,'-11'-1'4496'0,"2"2"-3600"0,6 4-704 0,3-1-192 15,2-2-1616-15,-1 0-368 0,1 3-64 0,-5 2 0 16,2 2-320-16,1 1-64 0,1-2-16 0,3 0-14336 16</inkml:trace>
  <inkml:trace contextRef="#ctx0" brushRef="#br0" timeOffset="889.1">2759 11876 31327 0,'-5'-2'1392'0,"1"0"272"0,2 2-1328 0,0 2-336 0,2 0 0 0,0-2 0 16,2 3 768-16,-1-2 96 0,1 4 16 0,2 1 0 0,1 1-752 0,0 3-128 15,1 1 0-15,0 1-128 0,-1 2 128 0,-1 0 144 16,1 2-16-16,-1 1-128 0,-2-1 192 16,-1 3-64-16,1-2 0 0,-2 2-128 0,0-1 448 0,0-2-32 15,0 1 0-15,0-3 0 0,1-1 112 0,0-3 32 16,1-4 0-16,1-2 0 0,1-4-240 0,-1 0-64 15,1-3 0-15,2-1 0 0,-1-2 16 0,3-1 0 16,-2-2 0-16,0-3 0 0,0-1-272 0,-1 0 0 16,1-3 0-16,1-3 0 0,-1 3 0 0,-1-5 0 15,1 1 0-15,-1-2 0 0,0 3 160 0,0 0-32 16,1 1 0-16,0 5 0 0,3 0-128 0,-2 1 0 16,2 5 0-16,-2 2 0 0,-1 1 0 0,1 4 0 15,0 2 0-15,0 2 0 0,1 2 192 0,-1 3-64 0,1 2 0 16,0 1 0-16,2 1-128 0,-1 2 0 0,-1-4 0 15,1 4 0-15,1-2 144 0,-1 2-144 0,-1-1 160 16,1 0-160-16,0 0 176 0,-2 1-176 0,2 3 192 0,-1 2-192 16,0-1 176-16,-1 1-176 0,-1 1 160 15,1-2-160-15,-2 6 0 0,-1-3 0 0,0 1 0 0,-1-4 0 16,-1 2 0-16,-1-2 0 0,1-5 0 0,0-2 0 16,-1-2-256-16,1-1-80 0,-1-3-32 0,1 0 0 15,2-2-1168 1,-2-2-256-16,2-1-32 0,-1-1-16 0,-1 0-1840 15,-1 0-368-15</inkml:trace>
  <inkml:trace contextRef="#ctx0" brushRef="#br0" timeOffset="1629.48">3420 11917 23039 0,'-2'-3'2048'0,"-2"2"-1648"0,0 1-400 0,3 1 0 0,1 2 2800 0,0-1 464 0,0 2 112 0,0 0 16 0,1 4-4016 0,-1 4-784 0,3 5-176 0,1-1-16 0,-1 6 1072 0,3 0 208 0,2 4 64 0,-2 3 0 0,2 2 256 0,-2-3 0 0,0 2 0 0,-1 1 0 15,0 1 0-15,-3 1 0 0,1-3 0 0,-3 1 0 16,0 0 1216-16,-2 1 288 0,0-4 64 0,0 3 16 16,-1-5-192-16,1 3-48 0,0-1 0 15,1-2 0-15,1-1-656 0,-1-5-144 0,1-3-32 16,0 3 0-16,1-4-320 0,0-4-192 0,1 1 192 0,0-3-192 15,-1-4 0-15,1-4 0 0,-1-2 0 0,1 1 0 16,-1 2 0-16,-1-9 0 0,0-7 0 0,0-5 0 0,-1 1 128 16,0-7-128-16,0-2 0 0,-2-2 0 15,2-1 128-15,0-3-128 0,0-5 192 0,-1-4-192 16,2-1 128-16,0-2-128 0,0 3 0 0,2 0 0 0,-1 3 0 16,0 3 0-16,2 3 0 0,-1 3 0 0,0 1 208 15,1 3-64-15,1 0-16 0,-2 2 0 16,2 2 112-16,0 2 16 0,-1 3 0 0,2 0 0 0,1 0-256 0,2-2 0 15,0 4 0-15,1-2 0 0,2 4 0 0,-1-1 0 16,3 1 0-16,-2 2 0 0,1 0 0 0,-1 1 0 16,0 6 0-16,-1-2 0 0,-1 4-240 0,-1 2 64 15,1 4 16-15,0 1 0 0,-1 1 160 0,0 6 0 16,1-1-144-16,-2 4 144 0,-1-2 0 0,0 3 0 16,-2-1 0-16,1 0 0 0,-1 3 0 0,-1-3 0 15,0 0 0-15,-1 0 0 0,0 0 0 0,-1-1 0 16,0 1 0-16,0-4 0 0,-1 1 0 0,1-3 0 0,-1-1 0 15,-1 0 128-15,1-3-128 0,-3 2 0 0,0-2 0 16,-2-2 0-16,0 1 0 0,-2-2 0 0,-2 1 128 16,-2-2-128-16,-3 2 0 0,0-4 0 0,-3 3 0 15,-1-3-176 1,-1-3-320-16,0 1-64 0,-2 0-16 0,-2 0 0 16,4-2-624-16,-1 1-128 0,2-2-16 0,1 1-16 15,4 0-1040-15,0 2-208 0,2-2-32 0,4 4-16 16,2 0-80-16,0 0-16 0,3 0 0 0,2 0-3232 0,2 0-656 0</inkml:trace>
  <inkml:trace contextRef="#ctx0" brushRef="#br0" timeOffset="2267.83">3873 11876 5519 0,'0'-4'496'0,"0"-1"-496"0,-1 2 0 0,1 0 0 0,0 2 2880 16,1 1 496-16,0 0 80 0,0-2 32 0,1 0-3072 0,0 0-608 0,2-2-128 0,-1 2-32 0,1 2 224 0,-1 0 128 0,-1 2-160 0,1 2 160 0,-2-2 176 0,0 3 128 0,-1 1 16 0,1 1 16 0,1 1 1456 0,-2-2 304 0,0 2 48 0,1 1 16 15,-1 0-240-15,0 4-32 0,0-5-16 0,-1 2 0 16,1 3-1184-16,-2-1-240 0,2-2-64 16,2 0 0-16,0 2-208 0,1-2-48 0,0 2-128 0,2-2 192 15,3-1 416-15,0 1 80 0,2-3 16 0,1 2 0 16,2-3-512-16,-1 0-192 0,3-2 176 0,-2 0-176 16,2 1 0-16,0-5 0 0,0 1 0 0,0-2 0 15,-2 1 0-15,1-3 0 0,-2 0 0 0,-1-4 0 16,-1 1 0-16,-1 0 0 0,0-3 0 0,-2 2 0 15,1-3 0-15,-4 1 0 0,1 2 0 0,0-2 0 16,-1-1 144-16,-1-2 96 0,-1 2 16 0,0 2 0 16,1-5 0-16,-1 0 0 0,1 0 0 0,-1 1 0 15,2-1-256-15,-1 1 0 0,-1 2 0 0,1 3 0 16,-1 2 0-16,-1 4 128 0,0 1-128 0,-1 0 0 0,-1 6 0 16,-1 0 0-16,1 1 0 0,-2 2 0 0,1 1 224 15,2-3 96-15,-2 0 32 0,2 1 0 0,3 0 0 16,-1 3 0-16,2 1 0 0,1-2 0 0,0 0-32 15,0 0-16-15,3 2 0 0,2 3 0 0,0 2 16 0,1 2 16 16,1-1 0-16,0 5 0 0,0-1-80 16,1 0-32-16,0 0 0 0,0 3 0 0,-2-3-224 0,0-3 128 15,0-2-128-15,0 1 0 0,0-6 144 0,-1-1-144 16,0-2 128-16,0-3-128 0,-1-2-128 0,-1-1-128 16,1 0 0-16,-2-3-16 15,1 0-304-15,-3-3-48 0,1 2-16 0,-4-4 0 16,2 1-1216-16,-3 1-256 0,0-3-64 0,-1-4-14000 0</inkml:trace>
  <inkml:trace contextRef="#ctx0" brushRef="#br0" timeOffset="2696.52">4641 11705 35935 0,'1'-12'1600'0,"-1"2"320"0,0 2-1536 0,1 4-384 0,0 0 0 0,2 4 0 0,-1-2-976 0,2 0-272 0,2-3-48 16,2 2-16-16,-1 3-1248 0,1 2-240 0,-1 4-48 0,-1 2-16 0,0 4 3120 0,-1 1 640 0,0 3 112 0,0 2 16 0,-1 2 928 0,0 1 176 0,-1-1 48 0,1 0 0 0,0 3-320 0,-1 3-64 0,2-1-16 0,-1-3 0 0,1 4-976 0,1-1-192 15,-1-2-32-15,1 2-16 0,1 3-416 0,-1-3-144 16,1 4 0-16,-1-3 144 0,2 1-144 0,-3-1 128 15,0 0-128-15,0-2 128 0,-3-1-128 0,1-4 0 0,-1 0 0 16,-2-4 0 0,0-3-480-16,-4-2-128 0,2 0-32 0,-3-4-11200 15,0-3-2256-15</inkml:trace>
  <inkml:trace contextRef="#ctx0" brushRef="#br0" timeOffset="2937.62">4570 11918 43311 0,'5'-7'1920'0,"-1"3"384"0,0-1-1840 0,1 1-464 0,0 4 0 0,-2-2 0 15,3 1 128-15,4-3-128 0,5-1 0 0,5-1 144 0,2 0-144 0,3-1 0 16,0 0-160-16,-1 1 160 0,1 2-224 0,-1-2 48 15,-2 3 16-15,-2 0 0 16,-2-2-352-16,-3 4-64 0,-1-2 0 0,-2 6-16 16,-3-3-1200-16,-3 0-256 0</inkml:trace>
  <inkml:trace contextRef="#ctx0" brushRef="#br0" timeOffset="3302.4">5286 11854 35935 0,'0'-4'3200'0,"-1"-1"-2560"0,1 4-512 0,0 1-128 16,0 0 832-16,1-3 128 0,0 1 48 0,1-3 0 15,-1-1-1168-15,1 1-224 0,1 1-64 0,1 1 0 16,-2 0-912-16,2 3-192 0,-2 0-48 0,1 3-13664 16</inkml:trace>
  <inkml:trace contextRef="#ctx0" brushRef="#br0" timeOffset="3518.58">5284 12154 43311 0,'-3'-2'3840'0,"0"1"-3072"0,-1-2-608 16,1 3-160-16,3-2 0 0,0 0 0 15,2 2 0-15,-2-2 0 16,1 1-1968-16,-1-4-368 0,1 4-80 0,2-2-16 0,-1 3 1904 0,2 0 368 0</inkml:trace>
  <inkml:trace contextRef="#ctx0" brushRef="#br0" timeOffset="7805.84">6280 11762 3679 0,'-9'-3'320'16,"1"0"-320"-16,2 3 0 0,1-2 0 0,3 0 3328 0,0 2 608 0,0 0 112 0,-2 0 32 0,-1-2-2640 0,-2-1-528 0,1 2-96 0,1-2-32 15,1 0 16-15,1-1 0 0,3 2 0 0,-1-1 0 0,2 2 352 0,-1 1 64 0,2 0 0 0,-2 1 16 0,2 2 112 0,1 1 32 0,-1 1 0 0,-2-5 0 0,0 0-160 16,15 16-48-16,-8-13 0 0,2 4 0 0,0-5-656 0,1 2-144 0,1 2-32 0,2-5 0 15,1 2-336-15,1-3 128 0,1 2-128 0,0-2 0 16,2 0 304-16,0-2-16 0,0-2 0 0,0 1 0 16,0 0-128-16,1-1-32 0,-2 2 0 0,0-2 0 15,1 1 64-15,-1 3 0 0,-1 0 0 0,0 0 0 16,-1 3-192-16,-1-2 192 0,-2 2-192 0,0 0 192 0,1 2-192 0,-3 0 0 16,1 1 0-16,-3-1 128 0,0 1-128 0,-1 1 0 15,-2-2 0-15,-1 0 0 0,0 1-128 0,-3 0 128 16,-1-1 0-16,0 0 0 0,-3 2 0 0,0-1-144 15,-2 1 144-15,-3 1 0 0,-2-2-128 0,-2 4 128 16,-2-1 0-16,-2 1 0 0,0 0 0 0,-2-3 0 16,-2 4 0-16,0-1 0 0,0 0 0 15,3 0 0-15,0 1 0 0,-1-3 0 0,1 4 0 0,0-3 0 16,-1 4 0-16,1-3 0 0,1 2 0 0,0-3 0 16,0 1 0-16,1-4 0 0,1 0 0 0,2 0 0 15,0 1 0-15,1-4 0 0,1 0 0 0,2 1 0 16,0-1 0-16,1 1 0 0,2 1 0 0,1-1 0 15,0 2 0-15,1 0 0 0,2 0 0 0,1 2 0 16,3 0 0-16,0-2 0 0,2 2 0 0,3 1 0 0,2-2 0 16,1 2 0-16,2-3 0 0,2-3 176 0,1 4-48 0,3-4-128 15,2 2 336-15,0-1-32 0,1 0-16 0,2-2 0 16,0 1-160-16,1-3-128 0,1 0 192 0,0 0-192 16,0 0 160-16,-1-3-160 0,-2 3 128 0,1-3-128 15,-3 3 128-15,-3-3-128 0,0 3 0 0,-4-2 128 16,1 0-128-16,-2 0 0 0,-4 1 0 15,-1-1 0 1,-1 2-496-16,-2-1 32 0,-2 1 0 0,-1-2 0 0,-2 2-896 16,0 0-176-16,-1-2-48 0,-3 2-15312 0</inkml:trace>
  <inkml:trace contextRef="#ctx0" brushRef="#br0" timeOffset="8647.18">6212 11527 11967 0,'-1'2'1072'0,"1"-2"-864"0,0 0-208 0,0 0 0 0,1 0 512 0,1 2 48 0,0-2 16 0,1 0 0 0,0 0 848 0,2 0 176 0,3 0 48 0,-1 0 0 0,2 0 256 0,-2-2 48 0,2 0 16 0,-1 1 0 16,1 0-176-16,1 1-48 0,0-4 0 0,1 2 0 0,0 2-400 0,-1-4-96 0,1 4-16 0,0-2 0 0,0-1-480 0,2 2-112 15,-1 1 0-15,2-3-16 0,3 3-432 0,-1 0-64 16,-2 0-128-16,1 0 176 0,-1 0-176 0,3 3 0 16,-3-3-160-16,1 0 160 0,3 1 0 0,-1-2 0 15,1 1 0-15,-2 0 0 0,2-3 0 0,-1 1 240 16,-1 1-48-16,0-4-16 0,-1 1-48 0,0 0 0 15,0 1 0-15,-4-2 0 0,0 3-128 0,-2 0 0 16,-1-2 144-16,0 4-144 0,-2-2 0 0,-1 0 0 0,0 2 0 16,-3 0 0-16,1 0 0 0,-1-1 128 0,-1 1-128 15,1 0 128-15,-2 0-128 0,0 0 0 0,0 0 128 16,0 0-128-16,-2-1 128 0,1 1-128 16,-1 0 160-16,1-2-160 0,1 2 192 0,0 0-64 0,0 0-128 0,0 0 192 15,0 0-192-15,-18-14 128 0,16 11-128 0,-3 0 0 16,1-3 192-16,-1 2-64 0,0-2-128 15,1 0 192-15,0-3-64 0,-1 1 0 0,0 0-128 0,0-1 192 16,0 2-16-16,-1-3-16 0,-1 4 0 16,2-4 0-16,-1 1-32 0,0 3 0 0,0-3 0 0,0 4 0 15,0 0-128-15,-1 2 0 0,4-1 144 0,-1-1-144 16,0 1 0-16,-1 1 0 0,2-1 0 0,-1 1 0 16,3 0 0-16,-2 0 0 0,2-3 0 0,0 4 0 15,1 0 0-15,0 0-208 0,0-1 48 0,1 2 16 16,1 1-528-16,1 0-96 0,-1-2-32 15,2 0-11776-15,1 2-2352 0</inkml:trace>
  <inkml:trace contextRef="#ctx0" brushRef="#br0" timeOffset="10136.85">7900 11566 11967 0,'2'-3'1072'0,"-2"0"-864"0,0 3-208 0,0 0 0 0,0 0 1456 0,0 0 240 0,0 0 48 0,0 0 16 15,0 0-1312-15,-2 0-256 0,1 0-48 0,1 0-16 0,0 0 80 0,0 0 16 0,0 0 0 0,0 0 0 0,-18 6 560 0,11-6 112 0,-1 1 32 0,-1 1 0 0,-1-2 160 0,-1 0 16 0,0 3 16 0,-1-3 0 0,-1 1-320 0,0 2-64 16,-1-1-16-16,0 2 0 0,0 2 80 0,-1 0 16 15,0 0 0-15,-1 4 0 0,1 0-192 0,0 2-48 16,-1 1 0-16,0-1 0 0,0 4 0 0,0-2-16 16,0 4 0-16,0 1 0 0,3 0-160 0,0-2-16 15,2 4-16-15,-2-3 0 0,3 2-368 0,2-1 144 0,0 3-144 16,1-3 0-16,2 3 256 0,1-2-64 0,2 1-16 16,0-5 0-16,1 1 48 0,1 0 16 0,1-3 0 0,2 1 0 15,1-2 16-15,1 0 0 0,2-1 0 16,2-2 0-16,1 2-80 0,-1-2-16 0,4 0 0 0,0 1 0 15,2 0-32-15,0 1-128 0,2-3 192 16,1 4-64-16,0-3-128 0,2 0 0 0,0 2 0 0,0-6 0 16,-2 4 0-16,1-4 0 0,0-2 0 0,0 1 0 15,-2-1 0-15,-2-1 0 0,1 0 0 0,-1-3 0 16,0 0-224-16,-1-3-32 0,-2 1 0 0,0-3 0 16,-1 2 32-16,-1-3 0 0,-1 3 0 0,0-4 0 15,-2 1-640-15,-1 0-128 16,0 0-32-16,-2 0-10112 0,-1-2-2048 0</inkml:trace>
  <inkml:trace contextRef="#ctx0" brushRef="#br0" timeOffset="10522.36">7532 11945 34095 0,'-3'-6'1504'0,"1"2"320"0,1 2-1456 0,1 0-368 0,1 0 0 0,1 2 0 0,1 0 144 0,2-2-144 0,2-1 192 16,3 0-192-16,4-1-160 0,1-2-144 0,-1 2-16 0,2 2-16 0,1-2 336 0,-1 1 0 0,1 1 128 0,-1 1-128 0,0 1 128 0,-1-3-128 0,0 3 0 0,-2 3 128 15,1-3-128-15,-3 1 0 0,1 1 0 0,-2 1 0 16,0-2-128-16,-1 2-128 0,0-1 0 0,-1 2-14480 15</inkml:trace>
  <inkml:trace contextRef="#ctx0" brushRef="#br0" timeOffset="11616.12">8478 11281 4607 0,'-1'0'400'0,"-2"-2"-400"0,-1 2 0 15,2 2 0-15,1-2 5664 0,1 2 1056 0,0 0 192 0,0 0 64 0,0 5-5056 0,1-1-992 0,0 1-208 0,2 2-32 0,0 1-864 0,0 0-160 0,1 0-48 0,-3 1 0 0,1 2 384 0,1 0 0 0,-2 3 0 0,1-1 0 0,1 2 480 0,1 4 64 0,-2-1 16 16,1 4 0-16,-1-1 1040 0,-1 3 192 0,0 7 64 0,-2 7 0 15,2 7-1216-15,-3 2-224 0,-2 6-48 16,-1 1-16-16,-1-2-352 0,-1-2 0 0,-1 3 0 16,0 2 128-16,-1-3-128 0,2-5 0 0,2-4 0 0,2-6 128 15,2-10-320-15,1-1-64 0,0-10-16 0,0-4 0 32,1-2-368-32,-1-6-80 0,1-2-16 0,-2-4-10688 0,1-4-2144 0</inkml:trace>
  <inkml:trace contextRef="#ctx0" brushRef="#br0" timeOffset="12053">8603 11328 11455 0,'-2'-2'256'0,"1"-2"48"0,0 2 16 0,0 2 0 0,0 0-320 0,1 0 0 0,0-3 0 0,-2 3 0 0,2-1 320 0,-1 1 0 15,1-3 0-15,0 3 0 0,0 0 768 0,0 0 144 0,0 0 48 16,0 0 0-16,20 0 560 0,-15 4 112 0,3 5 32 0,0 1 0 15,2 0-32-15,-2 4 0 0,2 0 0 16,-2 5 0-16,0-1-240 0,0 4-48 0,-2-2-16 0,-1-1 0 16,-1-3-976-16,-1 5-192 0,0 7-32 0,-1 7-16 15,-2 7-432-15,-1 5 0 0,-3 1 128 16,-2 2-128-16,0-6 304 0,-1 3 16 0,-1-2 16 0,-1-5 0 16,3-1-80-16,0-1 0 0,1-1-16 0,3-2 0 15,2-7-240-15,0-2 0 0,1-1 128 0,0-5-128 16,2 2 0-16,-2-7 0 0,0-2 0 0,-1 0 0 15,-1-7-448 1,0 0-16-16,-2-5-16 0,-1 2 0 0,2-3-992 0,-3-4-208 16,0 1-48-16,0-4-14000 0</inkml:trace>
  <inkml:trace contextRef="#ctx0" brushRef="#br0" timeOffset="12747.43">8552 11401 32255 0,'-5'-5'2864'0,"0"2"-2288"0,3 3-576 0,0-3 0 0,2 2 1536 0,-1 1 208 0,-1-5 48 0,-2-2 0 15,-1-2-2048-15,1-2-416 0,2 0-80 0,1-2-16 16,3 2-416-16,1-1-96 0,0-1 0 0,1 1-16 16,2-2 576-16,2 2 112 0,-1 0 32 0,2 2 0 0,2-1 576 0,0 3 128 0,3-2 32 0,-1 4 0 15,1-2 1280-15,-1 1 256 0,2 4 48 0,1-4 16 16,2 4-864-16,1 0-192 0,2 1-16 0,0 1-16 15,2 1-464-15,-2 0-80 0,-2 1-128 0,0 1 176 16,1 2 112-16,0 1 32 0,-2 1 0 0,-1 2 0 16,1 0-320-16,-2-2 0 0,-1 4 0 0,-4 0 0 0,1 0 0 0,-3 2 0 15,1 1 0-15,-5 3-144 0,0-1 144 16,-2 1 0-16,-1 0 0 0,-2 2 0 0,-2 2 0 16,0 0 0-16,-2 1 0 0,0-1 0 0,1 1 0 15,-4 1-128-15,0-3 128 0,-2 0-128 0,1 1 128 0,-3 1-160 16,0 1 160-16,-2-3-160 0,2-3 160 15,-1 0 0-15,-2 3 0 0,-2-3 0 0,0 0 0 16,0-1 128-16,0-2-128 0,0 0 0 0,0-5 0 0,0 2 0 16,2-4 0-16,0 1 0 0,3-4 0 0,1 0 0 15,4-2 0-15,1 1 0 0,1-2 0 0,2 0 0 16,1 0 0-16,1 0 0 0,1-2 0 0,1 2 0 16,1 2 0-16,-1-2 0 0,2 4 0 0,-4-4 0 15,0 0 0-15,15 19 0 0,-8-9 256 0,2-2-32 16,1 2 0-16,2 3 0 0,1-4 32 0,-3 4 16 15,1-3 0-15,0 2 0 0,4 0-48 0,2 4-16 16,1 1 0-16,2 1 0 0,3 2-208 0,-1-2 176 0,-2-1-176 16,1-1 160-16,2 0-16 0,2 1 0 0,1-1 0 15,-1-4 0-15,-3 2-144 0,0-2 160 0,-2 1-160 0,0-3 160 16,-3 2-160-16,-1-2-176 0,0 0 48 0,-2 0 0 31,-1 1-608-31,-2-1-112 0,2 0-32 0,-2 2-11232 0,-1-3-2256 16</inkml:trace>
  <inkml:trace contextRef="#ctx0" brushRef="#br0" timeOffset="19753.34">9615 10782 35935 0,'0'0'3200'0,"0"-3"-2560"16,2 3-512-16,-2 0-128 0,0 0-464 0,0 0-112 0,0 0-32 0,-2 0 0 0,2 0 32 0,-2 0 0 0,1 3 0 0,1-3 0 0,0 0-912 0,0 0-176 0,0 0-48 0,0 0 0 0,0 0 784 0,0 0 160 0,0 0 16 0,0 0 16 0,0 0 992 0,-4 22 192 0,6-12 32 0,1 0 16 15,1 2 1232-15,-2 3 256 0,1 5 64 0,-1 2 0 16,1-2-784-16,-1 3-160 0,2 3-16 16,-2-1-16-16,1-3-400 0,-1-2-80 0,1 5-16 0,-1 3 0 15,-1 1-304-15,2 3-64 0,-1-4-16 16,0 1 0-16,-1-1-192 0,-1-3 0 0,-1-2 0 0,-2-4 0 16,1-1-192-16,-1-5 0 0,-1-6 16 0,1-1 0 15,-1-1-1552-15,0-5-320 0</inkml:trace>
  <inkml:trace contextRef="#ctx0" brushRef="#br0" timeOffset="20326.63">9942 10759 21183 0,'4'0'944'0,"-2"0"192"0,-1 0-912 0,1 0-224 15,-1 0 0-15,0 0 0 0,0 0 416 0,0 4 32 0,2-1 16 0,-1 0 0 32,1 1-1312-32,-3 2-272 0,0 3-48 0,-3-2-16 0,0 2-432 15,-3 1-96-15,-1 2-16 0,-1 1 0 0,-1 3 656 0,-2-4 128 16,1 0 32-16,-1 0 0 0,0-1 1440 0,-2-1 304 0,2-1 48 0,-1 0 16 16,2-3 1184-16,-1-1 240 0,1 0 48 0,1 1 16 0,-1-4-928 15,1 3-192-15,-4-2-48 0,2 0 0 0,1 0-976 16,0 1-240-16,-1-1 0 0,-1 3 0 15,-1-2 0-15,5 2 0 0,0-4-144 0,3 2 144 0,0-3 0 16,2 2 0-16,-1-1 0 0,3-2 0 0,0 1 0 0,1-1 0 16,0 3 128-16,1-3-128 0,1 2 336 0,1-1 0 15,0 4 0-15,2-1 0 0,3-1 336 0,-2 0 64 16,3 1 16-16,-2-1 0 0,2 0 288 16,-1 0 64-16,0 3 16 0,2-2 0 0,2 3-400 0,2-1-80 15,-1 3 0-15,2-3-16 0,4 4 0 0,-1-1 0 16,3-2 0-16,0 2 0 0,1 1-240 0,1-2-32 15,0 0-16-15,-2 0 0 0,0-2-144 0,-2 1-16 16,-3 0-16-16,-2 2 0 0,-5 1-32 0,-1-3 0 16,-3 4 0-16,-3-1 0 0,-3 2-128 0,-1 1 0 0,-3 0 0 15,-2 6-11904-15,-1-1-2272 16</inkml:trace>
  <inkml:trace contextRef="#ctx0" brushRef="#br0" timeOffset="105778.65">23998 10231 13823 0,'0'-2'1216'0,"1"-2"-960"0,0 2-256 0,0 2 0 0,1-3 768 0,-1 2 96 0,0-1 32 0,2-5 0 0,0 0-464 0,0 1-96 0,-1 0-16 0,0-1 0 0,-4 1 1104 0,1 0 224 0,0 2 32 0,-2-2 16 0,0 4-352 0,0-1-80 0,-1 2-16 0,1 1 0 0,0-2-256 0,1 0-48 0,-1 1-16 0,2 0 0 16,0-2 64-16,0 3 16 0,1-1 0 0,-2 1 0 15,1 0 32-15,1 0 16 0,-1 0 0 0,1 0 0 16,0 0-496-16,0 0-112 0,0 0 0 0,0 0-16 16,0 0-176-16,0 0-16 0,0 0-16 0,-21 1 0 15,20 2-96-15,-1-3 0 0,2 0-128 0,0 0 192 16,0 0-192-16,2 0 0 0,-1 0 0 0,1 0 0 15,2 0 144-15,-1 0-16 0,0-3 0 0,-3 3 0 0,0 0 112 16,0 0 16-16,0 0 0 0,19-7 0 0,-17 7-112 16,0-3-16-16,-2 3 0 0,0-2 0 0,0 1-128 0,-2 1 0 15,0 0 0-15,-1 0 0 0,1 0 0 0,-2 0 0 16,0 1 0-16,4-1 0 0,0 0 0 0,0 0 0 16,0 0 0-16,-21 5 0 0,18-5 0 0,0 0 0 15,1 0 0-15,-1 0 0 0,2 0 0 0,0 0 0 16,1-3 0-16,-1 1 0 0,2 1 144 0,0-2 0 15,-1 3 0-15,0 0 0 0,0 0 80 0,0 0 16 16,0 0 0-16,0 0 0 0,0 0-240 0,0 0 0 16,0 0-144-16,0 0 144 0,0 0 0 0,0 0 0 15,0 0-128-15,0 0 128 0,0 0 0 0,0 0 0 0,0 0 0 16,-16 13 0-16,15-13 0 0,0 0 0 0,-1 0 0 16,0-3 0-16,1 3 0 0,-1-1 0 0,1 1 0 15,0 0 0-15,0 0 0 0,-1-3 0 0,2 3 0 0,0 0 0 16,0 0 0-16,0 0 0 0,0 0 0 0,0 0 0 15,0 0 0-15,0 0 0 0,0 0 0 0,0 0 0 16,0 0 0-16,0 0 0 0,0 0 0 0,0 0 0 16,0 0 0-16,0 0 0 0,-18 9 0 0,18-8 0 15,-1 2 0-15,1-3 0 0,0 0 0 0,0 1 0 16,0-1 0-16,0 0 0 0,0-1 0 0,0 1 0 16,0 0 0-16,0 0 0 0,0 0 0 0,0 0 0 15,0 0 0-15,0 0 0 0,0 0 0 0,0 0 0 16,0 0 0-16,0 0 0 0,0 0 0 0,0 0 0 15,0 0 0-15,0 0 0 0,0 0 0 0,-18-19 0 0,8 19 0 0,-1-2 0 16,-2 1 0-16,-3 1 160 0,-4-3-160 0,-1 2 0 16,-1-2 0-16,-3 1 0 0,-1 1 0 0,-1-4 0 15,-1 1 0-15,1 0-176 0,0-2 176 0,-1 0 0 16,2 0 0-16,-2 0 0 0,4-3 0 0,0 4 0 16,1-1 0-16,-1 0 0 0,3 1 0 0,1 3 0 15,3 2 0-15,0 0 0 0,-1 2 0 0,1 0 0 16,0 2 0-16,3 1 0 0,2-2 0 0,1 4 0 15,1-4 0-15,1 4 0 0,2-1 0 0,1 2 0 16,2 2 0-16,0 0 0 0,3 0 0 0,0-1 0 16,1 1 0-16,1-2 0 0,1 2 0 0,2 0 0 15,0-1 0-15,2 2 0 0,0 1 0 0,0 1 0 16,2 1 0-16,-1 3 0 0,1 0 0 0,0 4 0 0,1-1 0 16,-2 4 0-16,1-1 0 0,-2 5 0 15,-2 1 0-15,-1 1 0 0,0 9 0 0,-1-1 0 0,0 5 0 16,-1-2 0-16,0 1 0 0,-1 1 0 0,1 2 0 0,0 0 0 15,1-7 0-15,-2-1 0 0,0-1 0 0,0-5 0 16,-2 1 0-16,2-4 0 0,-1-2 0 0,0-1 0 16,-1 0 0-16,-1-3 0 0,1 0 0 0,-1-3 0 15,1 1 0-15,-1-6 0 0,1 3 0 0,-1-5 128 16,2 2-128-16,0-5 0 0,1 3 0 0,-1-5 0 16,-1 2 240-16,2-3 16 0,0 0 16 0,-1-2 0 15,1 2-128-15,-1-5-16 0,1 2-128 0,0-1 192 16,0-2-192-16,1 0 0 0,0 0 0 0,2 0-160 15,0 0 352-15,2 1 64 0,3-1 0 0,2 3 16 16,3-3-80-16,5 0-32 0,4-3 0 0,3 3 0 0,3-1-160 16,4-1 160-16,4-1-160 0,2-1 160 0,2 1-160 15,-2-1 0-15,-1 1 0 0,-1 0 0 16,-1 0 0-16,-3 3 0 0,-4 0 0 0,-3 0 0 0,-3 0 0 16,-3 3 0-16,-4-2-160 0,-3 1 160 15,-2 1-576-15,-2-3-32 0,-4 1 0 0,0-1 0 16,-1 3-224-16,-2-6-32 0,-1 2-16 0,1-2 0 15,0 1-1040-15,-1-2-192 0</inkml:trace>
  <inkml:trace contextRef="#ctx0" brushRef="#br0" timeOffset="106040.46">23375 10928 29487 0,'-18'-7'2624'0,"8"4"-2112"0,3 0-512 0,4 0 0 0,3 0 2352 0,3 2 352 0,1-2 80 0,2 0 16 0,5-6-2608 0,6-3-512 0,7-2-96 0,5-2-32 0,6 1 448 0,3 2 0 0,4 0 0 15,3 5 176-15,3 1 320 0,-2 4 64 0,-3 0 16 0,-4 6 0 0,-5-1-256 0,-5 2-64 0,-5 0 0 0,-3 2 0 16,-2-3-256-16,-4 2 0 0,-3 2 0 0,-2-4 0 15,-3 1-768-15,1 2-128 0,-2 0 0 16,-1 0-16480-16</inkml:trace>
  <inkml:trace contextRef="#ctx0" brushRef="#br0" timeOffset="106373.34">24212 10111 21183 0,'0'-6'1888'0,"1"1"-1504"15,-1 4-384-15,1 1 0 0,0 1 1920 0,1 2 320 16,0-3 64-16,2 2 16 0,1 4 32 0,0 4 0 0,0 6 0 0,-2 3 0 15,1 7-1248-15,-3 5-240 0,1 4-48 0,-2 0-16 16,0 2-560-16,-2 4-112 0,0 0-128 0,1 1 176 16,-2 1 16-16,2 2 16 0,-2-1 0 0,0 5 0 15,-1 0-32-15,0 2-16 0,-1-3 0 0,0-5 0 16,0-4-160-16,0-3 0 0,-1-3 0 0,1-5 0 16,0-2-192-16,2-3-32 0,-1-5 0 0,3 1 0 15,1-7-1136 1,0-1-240-16</inkml:trace>
  <inkml:trace contextRef="#ctx0" brushRef="#br0" timeOffset="106789.38">24411 10902 37775 0,'-6'0'1664'0,"2"0"368"0,1 1-1632 0,3-1-400 0,2 0 0 0,-1-1 0 0,3 1-176 0,1-3-112 16,2 3-32-16,4-4 0 0,4 0 320 0,2-3-192 15,3 0 192-15,1 1-160 0,0-3 592 0,0 2 112 16,1-3 32-16,-1 1 0 0,0 0 208 0,-1 0 48 16,-1 1 16-16,-2-4 0 0,-1 2-336 0,-1-2-80 15,-1-1-16-15,-3 3 0 0,-3-2-288 0,-2 2-128 16,-2-2 128-16,-3 2-128 0,-2-1 0 0,-3 1 0 15,-3 0 0-15,-3 0 0 0,0-1 0 0,-3 3 0 0,-1 0-160 16,-3 2 160-16,-2 4-240 0,-2 2 48 0,-1 2 16 0,1 4 0 16,0 2 176-16,1 5 0 0,2 0 0 15,0 2-128-15,3 1 128 0,4 0 0 0,1 0 0 0,4 3 0 16,3 0 0-16,1-1 192 0,4 2-64 16,1-2 0-16,3 2-128 0,2-1 0 0,3-1 0 0,1 1 0 15,1 1 176-15,0-4 16 0,2 2 0 0,2 1 0 16,2-2-192-16,1 0 0 0,1 0 0 0,0-1-176 15,0-4-160-15,-1 0-48 0,-1-2 0 0,0 0-12128 16,-3-1-2432-16</inkml:trace>
  <inkml:trace contextRef="#ctx0" brushRef="#br0" timeOffset="107440.68">24945 10855 41471 0,'-5'3'1840'16,"1"0"368"-16,1 1-1760 0,1-2-448 0,2 2 0 0,0-2 0 0,0-1 0 0,0 4 0 0,-1 3 0 0,0 2 0 0,1 1 0 0,-1 2-176 0,-2 2 48 0,2-4 0 0,-2 4 128 0,2-2 0 0,0 0 0 0,-1 0 0 0,2-4 176 0,-2 0 16 0,2 1 0 0,0-4 0 0,2-2 192 0,-1-2 32 0,2 1 16 0,1-6 0 0,1 0-64 0,1-6-16 0,2 0 0 0,2-4 0 16,-1-2-160-16,1-1-16 0,0 2-16 0,0-4 0 15,3-5-160-15,-2 1 0 0,1-4 0 16,-2 1 0-16,0 3 0 0,0 4-176 0,-2-1 48 16,0 6 0-16,-1 3 128 0,-1 1 0 0,-1 5 0 0,0 2 0 15,0 4 0-15,-1 2 0 0,0 2 0 0,-3 4 0 16,1-1 0-16,0 1 0 0,0-3 0 0,-2 2 0 15,3-1 0-15,-1 0 0 0,0 0 0 0,1-4 0 16,1 2 0-16,-2-3 0 0,2 0 0 0,0-3 0 0,-2 3 0 16,1-3 0-16,-1-3 0 0,0 3 0 15,0-2 0-15,0 1 0 0,-1-2 0 0,2-3 0 0,-1 2 0 16,1-1 0-16,2 1 0 0,-2-3 0 16,4 1 0-16,-1-2 0 0,1 0 0 0,1-3 0 0,2 1 0 15,-2 0 0-15,3-2 0 0,-1 2 0 0,1-2 0 16,2-1 0-16,-1 3 0 0,2-2 0 0,-1 2 0 15,1 0 0-15,0-1 0 0,0 0-128 0,0 2 128 16,1-1-208-16,-2 0 80 0,2 4 128 0,-1 0-160 0,-2 1 160 16,1 4 0-16,-2-2-144 0,0 3 144 0,0 3 0 15,1 1 0-15,-1 4 0 0,-1 0 0 0,1 4 0 16,2 3 128-16,-3 1-128 0,0-2 320 0,0 4-16 16,-2 2 0-16,0 1 0 0,-1 1-176 0,-1 0-128 15,-1 3 144-15,0-5-144 0,-2 2 0 0,0-1 0 16,0 1 0-16,-1-4 0 0,2 0 0 0,0-2 0 0,-1 0 0 15,1-1 0-15,1-2 0 0,-1-3 0 0,-1-2-144 16,0-2 144 0,-1-2-656-16,0-3-48 0,-2 1 0 0,-3-2-12272 15,1-3-2448-15</inkml:trace>
  <inkml:trace contextRef="#ctx0" brushRef="#br0" timeOffset="107869.57">25750 10867 14735 0,'0'0'1312'0,"-1"0"-1056"0,1-2-256 0,0 2 0 0,1 0 5376 0,0 0 1024 15,2 0 208-15,-1 0 48 0,3-3-5008 0,2 2-1008 0,1 1-192 0,2-5-32 0,2 4-208 0,-2-3-32 0,1-1-16 0,-1 1 0 0,1-2-160 0,0 2 0 0,-1-2 144 0,0 3-144 0,-1-4 208 0,-2 1-16 16,-1 0-16-16,-2 0 0 0,0 0 80 0,-2-1 32 15,0 1 0-15,-4 0 0 0,0-1-48 0,-2 0-16 16,-1 1 0-16,0-2 0 0,-2 0-224 0,-1 0 144 16,2-2-144-16,-1 1 128 0,1 2-128 0,-3 0 0 15,2 1 0-15,-3 0 0 0,0 2 0 0,-1 2 0 16,-1 2 0-16,1 2 0 0,-1 2-208 16,0 0 16-16,-1 2 16 0,2 3 0 0,1 0 176 0,2 1 0 15,1 3 0-15,2 0-128 0,2 2 128 0,1 4 0 16,2-3 160-16,3 2-160 0,1 0 288 0,1-1-32 15,2 3-16-15,0-2 0 0,3 2-48 0,0-1-16 0,1-1 0 16,2 1 0-16,-2-2-176 0,0-1 0 0,3 1 0 16,-1-3 0-16,1 1 0 0,1-2 128 0,1 0-128 0,0-5 0 15,0 2 0-15,0-6-144 0,0 0 0 0,-1-4 0 32,0-1-448-32,-3-2-96 0,0-1-16 0,-2-4 0 15,-1 0-1728-15,0 0-368 0</inkml:trace>
  <inkml:trace contextRef="#ctx0" brushRef="#br0" timeOffset="108347.88">26188 10742 40543 0,'-6'5'3600'0,"2"1"-2880"0,1-2-576 0,5-2-144 0,-1 2 192 0,0 2 16 15,-1 4 0-15,-1 5 0 0,1 7-336 0,-1 2-80 16,-1 1-16-16,1-1 0 0,2-1 80 0,-1-5 16 16,2-2 0-16,-1-2 0 0,1 1 128 0,0-5-128 15,-1-2 128-15,-1 0-128 0,1-2 368 0,-1-4 80 16,0-2 0-16,1 0 16 0,2-2 112 0,-2-4 0 16,1-3 16-16,1-1 0 0,-1-2-112 0,2-2-32 15,-1-2 0-15,-1-5 0 0,2 1-96 0,-2-5-32 16,2-3 0-16,1-4 0 0,-1-3-192 0,2-3 144 15,-1-3-144-15,2-1 128 0,1 7-128 0,-1 5 0 0,3 1-192 16,0 7 192-16,1 7-192 0,-1 5 192 16,0 4-192-16,-2 5 192 0,1 1 0 0,0 1 0 0,0 4 192 0,1 2-64 15,2-1 64-15,-1 4 16 0,1 3 0 0,2-3 0 16,-2 1-208-16,0 2 0 16,2 0 0-16,0 3 0 0,0-1 128 0,2 2-128 0,-1 1 0 15,0 2 0-15,-1-1 192 0,1 3-64 0,-1 3-128 0,-2 0 192 16,-1 1 0-16,-1-1-16 0,-2 4 0 15,-2-2 0-15,-1-2-176 0,0 1 0 0,-1-1 0 0,0-3 0 16,-1 0 0-16,1-5 0 0,-1 1 0 0,0-2 0 16,1-4-384-1,0-4-64-15,-2-2-16 0,1-4 0 0,-2-1-176 0,0-2-48 0,-1-5 0 16,-1-3 0-16,-2-1-432 0,1-2-96 16,-3-4 0-16,-1 0-16352 0</inkml:trace>
  <inkml:trace contextRef="#ctx0" brushRef="#br0" timeOffset="108701.45">26972 10152 36863 0,'-7'-2'1632'0,"3"-2"336"0,0 4-1584 0,3 0-384 0,1 0 0 0,0 0 0 0,0 4 0 0,0 0 128 0,1 4-128 0,0 5 0 0,2 6 704 0,1 10 48 0,1 3 16 0,2 5 0 0,0 4-256 0,0 3-32 15,2 5-16-15,0 4 0 0,-1 1-176 0,0-1-32 0,-1-4-16 0,-1-4 0 0,-1-3-80 0,0-5-16 0,-2-4 0 0,-1-2 0 0,0-6-144 0,-1 0 0 0,-1-3 0 16,0-4 0-16,-1-1-256 0,-2-3 32 0,1-2 0 16,-2-2 0-16,-1-1-352 15,-1-3-80-15,-2-2-16 0,0-4-11328 0,-2-7-2272 0</inkml:trace>
  <inkml:trace contextRef="#ctx0" brushRef="#br0" timeOffset="108897.04">26620 10424 42383 0,'2'0'1872'0,"-1"0"400"0,3 0-1824 0,-1 0-448 16,2 0 0-16,1 2 0 0,3 0 224 0,4 1-48 15,6 1-16-15,11 3 0 0,6-1 224 0,3 0 64 16,3 0 0-16,3-2 0 0,2 1-256 0,2-1-32 16,0-1-16-16,-4 3 0 0,-1 1-144 0,-5 1 0 15,-5-2 0-15,-5 1-176 0,-5-1 16 0,-7-2 0 16,-3-1 0-16,-3 0 0 15,1-2-896-15,-1 4-176 0</inkml:trace>
  <inkml:trace contextRef="#ctx0" brushRef="#br0" timeOffset="109316.13">27538 10709 39615 0,'-4'0'3520'16,"2"0"-2816"-16,2 0-560 0,2 0-144 0,1 0 128 0,-1-3-128 0,1 3 192 0,2-3-64 0,3 0 0 0,3-3 0 0,4-2 0 0,3 2 0 15,3-2-128-15,1 1 0 0,0-1 0 0,2 0 128 0,2 0-128 0,0 2-144 0,-3-1 144 0,-3 4-12064 0,-5 1-2288 0</inkml:trace>
  <inkml:trace contextRef="#ctx0" brushRef="#br0" timeOffset="109904.05">28089 10422 42383 0,'-2'-4'3776'0,"1"4"-3024"0,1 0-608 0,0 0-144 16,1 0 240-16,0 0 16 0,2 1 0 0,-1-1 0 0,2 3-400 15,1-3-80-15,1 4-16 0,0 1 0 0,-1 2 240 0,0 2 0 16,0 3 0-16,-1 4 0 0,-2 4 0 0,1 5 0 16,-2 3 0-16,-1 0 0 0,1 2 384 0,-1 1 32 15,0 0 0-15,1-5 0 0,2 2-144 0,-1-5-16 16,3-2-16-16,0-2 0 0,1-5-240 0,2-2 0 16,-1 1 0-16,2-5 0 0,0 0 0 0,-1-3 0 15,2-2 0-15,0-3 0 0,0 0 0 0,0-3 0 16,1 0 128-16,-1-3-128 0,0-3 0 0,0 0 0 15,-2-1 0-15,1-3 0 0,-3 0 0 0,0 0 0 16,0 1 0-16,-1 2 0 0,-1 4-144 0,0 0 144 16,0 2 0-16,-1 4-144 0,2 0 144 0,0 6 0 0,1 2 0 15,1 0 0-15,1 2 0 0,2 3-128 0,1-4 128 16,2 0 0-16,0-1 0 0,2-5 0 16,4 2 0-16,-3-5 0 0,0 0 0 0,0 0 0 0,1-2 0 15,-2-2 0-15,-1 2 0 0,-2-6 0 0,0 2 0 16,-1-3 0-16,1 1 0 0,-3-2 0 0,0 0 0 15,-3 1 0-15,-1-1 144 0,0 0 64 0,-2 0 16 16,-1 1 0-16,1-4 96 0,-2 3 0 0,1-2 16 16,0 2 0-16,0 4-208 0,0-3-128 0,1 3 128 0,-1 0-128 15,3 0 0-15,0-2 0 0,0 2 0 0,1-4 0 16,1 4 0-16,-1-5 0 0,1 1 0 0,-1 0 0 16,1-2 0-16,-2-1 0 0,1 0 0 0,-3-2 0 15,1 1 0-15,-1-4 0 0,-2-2 0 0,-1 1 0 16,-1-3-384-16,-2 0-64 0,-1 0 0 15,-2-3 0-15,0 3-480 0,-3 1-96 0,1 3-32 0,-1 1-17936 16</inkml:trace>
  <inkml:trace contextRef="#ctx0" brushRef="#br0" timeOffset="110244.3">29006 10513 43311 0,'-4'0'1920'15,"0"0"384"-15,2 0-1840 0,2 0-464 0,1 3 0 0,-1-3 0 0,1 1-272 0,-1 2-160 0,2 0-16 0,-2 3-16 0,1 3 464 0,0 1 0 0,0 2 0 0,1 2 160 0,-1 1-160 0,-1 1 0 0,-1 0 0 0,-1 3 0 0,1 0 0 0,0 2 0 0,-2-3 0 0,2 3 0 0,1-5 0 0,-1-3 0 0,2 0 0 0,-1-3 0 16,4 1-144-16,-3-5 144 0,0-2-192 0,1-1 192 16,-1 1-1536-1,-1-4-192-15,-1-1-32 0,-1-3-14896 0</inkml:trace>
  <inkml:trace contextRef="#ctx0" brushRef="#br0" timeOffset="110414.9">28987 9995 39615 0,'-2'-10'1760'0,"-2"0"352"0,0 4-1680 0,3 4-432 0,0-1 0 0,1 6 0 0,0-3 176 0,-1 0-48 15,-1 0-128-15,1 0 192 16,-1 2-896-16,-1 2-192 0,1 2-48 0,-1 2 0 15,2 0-4512-15,0 5-912 0,0-1-176 0,1 0-48 0</inkml:trace>
  <inkml:trace contextRef="#ctx0" brushRef="#br0" timeOffset="110843.41">29771 10255 41471 0,'-1'2'1840'0,"-1"-2"368"0,-1 0-1760 0,1 3-448 16,0-3 0-16,1 1 0 0,1 2 0 0,-4-1 0 0,-1 2-224 0,-3 2 80 15,-2 4 144-15,-4-2 0 0,-1 4 0 0,-1-1 0 16,-2 2 0-16,-3 0 0 0,0-1 0 0,-4 0 128 16,-2 6-128-16,-4-1 128 0,0-1-128 0,0 0 128 15,0 0-128-15,2-2 144 0,3 1-144 0,3-5 160 16,2 0 80-16,3-2 16 0,0-2 0 0,4 1 0 15,2-1-256-15,3-3 0 0,2 0 0 0,4-2 0 0,3 2 0 16,1-3 0-16,4 2 0 0,2-2-160 0,3 1-144 0,3 2-16 16,1-2-16-16,2 2 0 0,0-1 96 0,3 4 32 15,2-2 0-15,1 2 0 0,1 1-112 0,-2 2-32 16,0 0 0-16,-2 1 0 0,1 0 32 16,-2 2 16-16,-2 0 0 0,-4 2 0 0,-1 4 48 0,-2-1 16 15,-2 1 0-15,-3-2 0 0,-3 0-64 16,-2 3-16-16,-3-1 0 0,-2 2 0 0,-1-1 1152 0,-2-1 208 15,-2 1 48-15,-2 1 16 0,-1-2-480 0,-3 1-112 16,0 0 0-16,0-2-16 0,-3-1-224 0,-2 0-32 16,-3 1-16-16,0-3 0 0,-1 0-224 0,0-4 0 15,3 0 0-15,-1-4 0 16,5-2-1136-16,0-4-160 0</inkml:trace>
  <inkml:trace contextRef="#ctx0" brushRef="#br0" timeOffset="111289.98">29946 10665 33167 0,'-7'7'2944'0,"2"-5"-2352"0,0 2-464 0,3-2-128 0,1 2 2336 0,1-3 448 0,1 2 96 0,-1 0 0 0,0 4-2528 0,0 1-512 0,1 1-96 0,2 1-32 0,2-3-32 0,0 2-16 0,1-3 0 0,1 0 0 0,1-2 96 0,0-2 32 0,1-2 0 0,0 0 0 0,2 0 208 0,-1-2 0 16,0-2 192-16,1-2-192 0,0 0 512 0,0-3 0 15,0-1 0-15,1 0 0 0,0-2-192 16,0-3-64-16,-1-1 0 0,1-4 0 0,0-1-256 0,-1-2 0 16,-1-2 0-16,-2-3 0 0,1-1 0 15,-5 1 0-15,-1-1-128 0,-4 1 128 0,-1 3 0 16,-2 5 0-16,-4 6-128 0,0 6 128 0,-6 2 0 15,-3 6 0-15,-4 6 0 0,-4 4 0 0,-1 5 0 0,-2 5 160 16,-2 4-160-16,2 9 128 0,-2 1-128 0,5 2 0 16,3 4-192-16,6-2 192 0,5-2 0 0,3 3 320 15,7-3-48-15,2-1 0 0,4 0 176 0,3-5 48 16,3-1 0-16,1-3 0 0,3-1-176 0,1-7-16 16,1 2-16-16,3-5 0 0,2 1-80 0,1-6-16 15,3 2 0-15,0-6 0 0,2 2-192 0,2-5-160 16,-2 2 32-16,1-5 0 15,0 0-304-15,0-5-48 0,0-2-16 0,-1-3 0 16,-4-2-144-16,0-7-16 0</inkml:trace>
  <inkml:trace contextRef="#ctx0" brushRef="#br0" timeOffset="122392.17">23878 12426 16575 0,'-3'-2'1472'0,"2"1"-1168"0,1 1-304 0,0-3 0 0,1 3 1072 0,1-1 144 0,-2-2 48 0,-2-3 0 0,2 0-192 0,2-3-48 0,-2 2 0 15,1-5 0-15,0 2-560 0,2 0-112 0,-1-2-32 0,0-1 0 0,1 1 656 16,-1-2 128-16,1 2 32 0,-2-1 0 15,0 1 48-15,-1 0 16 0,2 2 0 0,-4-3 0 16,1 4-480-16,-1-1-80 0,-1 1-32 0,-2-1 0 0,2 4-176 16,-4-3-48-16,1 3 0 0,-1-1 0 0,-1 1-384 0,1 2 0 15,-2-2 0-15,-1 3 0 0,2-1 192 0,-1 4-64 16,-1 0 0-16,1 2 0 0,0 3 64 0,0 1 0 16,-1 1 0-16,1 3 0 0,1 2-192 0,-1 3 0 15,0 4 0-15,1-2 0 0,0 4 0 16,2 1 0-16,-1 1 0 0,-1 5 0 0,1 1 0 0,-1-1 0 15,1 0 0-15,1 1 0 0,0 2 0 0,1-5 0 16,1-1 0-16,2-2 0 0,0-2 192 0,1-2-32 16,1-3-16-16,1 0 0 0,2 0 224 0,1 0 32 15,2 2 16-15,1-4 0 0,3 3-272 0,1-1-144 16,4 1 160-16,1-5-160 0,4-2 0 0,2-3 0 16,2 4 0-16,-1-3 0 0,2 4 0 0,1-3 0 15,-1 1 0-15,0-4 0 16,3-2-528-16,-1-2-112 0,-1 2 0 0,-3-1-16 15,0 0-1616-15,-2 1-320 0,0-2-64 0,-3-2-12000 0</inkml:trace>
  <inkml:trace contextRef="#ctx0" brushRef="#br0" timeOffset="122959.92">24183 11756 911 0,'0'-6'0'0,"0"2"0"0,1 2 0 0,-1 1 0 0,0 1 480 0,0-3 16 15,2 3 0-15,-1 0 0 0,0-4 208 0,0 2 64 0,2-1 0 0,-1 0 0 0,1 0 768 0,-2 2 144 0,0-1 48 0,1 0 0 0,-1 2-112 0,0 0-16 0,-1 2 0 0,0 0 0 16,0 2-64-16,0-4 0 0,0 0-16 0,0 0 0 16,0 21-48-16,1-11-16 0,2 0 0 0,-2 2 0 15,1 4-640-15,1 0-128 0,1 3-32 0,-2-1 0 16,2 4-448-16,-2 2-80 0,2 3-128 0,0 2 176 16,-1 3-32-16,1 2 0 0,0 1 0 0,-2 3 0 15,2 1 320-15,0 4 64 0,-1 1 16 0,-1 1 0 16,0-2-224-16,-2 5-32 0,1-3-16 0,-1-2 0 15,2 2-272-15,-2-3 0 0,0 1 0 0,1-5 0 16,0 1 0-16,0-5 0 0,-1-1-144 0,2-6 144 16,0-5-496-1,-1-6-16-15,3 0 0 0,0-4 0 0,1-2-1152 16,0-3-224-16</inkml:trace>
  <inkml:trace contextRef="#ctx0" brushRef="#br0" timeOffset="123635.4">24724 12329 16575 0,'-8'-2'1472'0,"2"0"-1168"0,0-2-304 0,2 4 0 0,3-2 1552 0,0 2 256 0,-1-3 48 0,-1 0 16 0,-2-1-1280 0,-3-2-256 0,0 0-48 0,0-3-16 0,2 1-112 0,0 5-32 0,0-2 0 0,1 4 0 15,0 1 176-15,1 3 16 0,-1 1 16 0,0 2 0 0,0 3 224 0,2 3 32 0,-2 2 16 0,0 1 0 0,1 2-112 0,-1 2-32 16,1 2 0-16,1 1 0 16,-1 0 112-16,1 2 32 0,1 0 0 15,1 1 0-15,-1 0-400 0,4-5-80 0,-1-1 0 0,1-1-128 0,2-2 384 16,0-5-48-16,1 0 0 0,1-4 0 0,0-2-192 16,0 0-144-16,-1 0 192 0,3-4-192 0,-2 2 432 15,1-1-32-15,1-2 0 0,-1-2 0 0,1 2-240 0,0-4-160 16,0 1 192-16,-1 0-192 0,-1-1 128 0,0-1-128 15,1-1 0-15,-1 0 0 0,0-1 128 0,0-2-128 16,-1-1 0-16,0 0 0 0,-3-2 0 0,1-2 0 16,-1 2 0-16,0-1 0 0,-2-1 512 0,0 0 32 15,-2-2 16-15,1 0 0 0,0-3-192 0,0 1-48 16,-1 2 0-16,2-3 0 0,-1 6-32 0,1-2-16 16,0 5 0-16,0 0 0 0,0-1-48 0,-1 3-16 15,1 5 0-15,0-2 0 0,0 3-208 0,1 2 128 0,-1 4-128 16,1-1 0-16,1 2 0 0,-1 3 0 0,0 1 0 15,2-2 0-15,-2 6 0 0,3 2 0 0,-1 1 0 16,1 0 0-16,1 2 0 0,0-2 0 16,0 0 0-16,0 0 0 0,0-1 0 0,1 3 0 0,0 0 0 15,2-2 0-15,-2 0 0 0,0-1 128 0,0 1-128 0,0 0 0 16,0-1 0-16,1 1 0 0,-1-3 0 16,0-1 0-16,0-2 0 0,0-3 0 0,2 2 0 0,-1-5 0 15,1-2-576 1,0-2-48-16,1 0-16 0,1-4-11104 0,-1 2-2224 0</inkml:trace>
  <inkml:trace contextRef="#ctx0" brushRef="#br0" timeOffset="124305.91">25100 12360 28559 0,'-4'3'2544'0,"1"4"-2032"0,2-5-512 0,1 2 0 0,1-2 864 0,1 4 80 0,-1 1 16 0,-1 6 0 0,0 6-960 0,-1 3 0 0,1 3-272 0,-2-3 64 0,1 0-448 0,-1 0-96 0,0-2-16 16,-1 1 0-16,-1 2 768 0,0-5 368 0,1 2-48 0,-1-7 0 0,1 2 1456 0,3-5 272 0,-2-1 64 15,2-3 16-15,0-2-912 0,0-4-192 16,2-3-48-16,1-3 0 0,1-1-688 0,-1-6-144 15,2 1-16-15,0-4-128 0,0-3 192 0,1 0-192 0,-1-4 192 16,0-1-192-16,0-1 0 0,-1 1 0 0,0-3 0 0,-1 2 0 16,1 2 0-16,0-2 0 0,1 3 0 0,1 2 0 15,1 5 0-15,1 5 0 0,0 2 0 0,1 4 0 16,-3 4 0-16,2 2 0 0,-2 2-160 0,0 2 160 16,1 4 0-16,1 0 0 0,0 0 0 15,0 2 0-15,-1 3 0 0,1-2 0 0,-2 3 0 0,-1 0 0 16,1 0 0-16,-2-4 0 0,-1 2 0 0,1-2 0 15,1 3 0-15,-1-5 0 0,-1 0 0 0,1-2 0 16,-1 0 0-16,-1-3 0 0,1-1 0 0,-1-2 0 16,-1-1 0-16,1-1 128 0,-1 0-128 0,0-1 192 15,0-4-192-15,-1 1 0 0,3-2 144 0,-2 0-144 0,0 0 0 16,0-2 0-16,1 0 0 0,0-2 0 0,2 0 0 16,-2-2 0-16,2-1 0 0,1-2 0 0,-1 2 0 15,1-3 0-15,1 0 0 0,0 0 0 0,1 1 0 16,0 1 0-16,1 2 0 0,-2-1 0 0,2 1 0 0,-2 2 0 15,3 0 0-15,-3 2 0 0,0 1 0 0,0 1 0 16,-1 2 0-16,1 1 0 0,-1 0 0 0,0 3 0 16,1 3 0-16,-1 0 0 0,2 4 0 0,-1 0 0 15,1 4 0-15,1 3 0 0,-1 1 0 0,0 4 0 16,2 4 0-16,0 1 0 0,-1 2 0 0,0 0 0 16,-2 2 0-16,0 0 0 0,0 0 0 0,1 2 0 15,-1-1 0-15,-1-2 0 0,-2 1 0 0,1-6 0 16,0 1 0-16,1-5 0 0,-3 0 0 0,1-4 0 15,0-4 0-15,0-1 0 0,-2-3 0 0,2-6-128 0,-1 4 128 16,-1-8-12416 0,1 2-2384-16</inkml:trace>
  <inkml:trace contextRef="#ctx0" brushRef="#br0" timeOffset="124967.64">25773 12449 7359 0,'-6'12'656'0,"1"-3"-528"16,3 1-128-16,2-7 0 0,0 3 1248 0,-3 3 224 0,0 7 32 0,-4 13 16 0,0 9 1296 0,1 4 272 0,1-1 48 0,0 0 16 0,1 2-992 15,1-5-208-15,1-6-32 0,0 1-16 0,-1-3-288 0,1 1-48 0,-1 2-16 0,0-3 0 0,0 3-848 0,0-1-192 0,0-1-16 16,2-2-16-16,1-1-480 0,-1-6 0 0,-1 3 0 0,2-6 0 0,0-3 128 0,0-3-128 0,2-5 0 0,-1-4 0 0,1-3 528 0,0-2 16 0,-1-5 0 15,0-3 0-15,0-1-144 0,2-6-16 0,-2-3-16 0,1-6 0 0,1-1-160 0,-1-4-16 0,1-2-16 0,-2-3 0 0,2-3-48 0,-3 0-128 0,1-3 192 16,-1-4-64-16,1-4-128 0,-1-2 0 0,3-1-160 16,-1-1 160-16,2 2-208 0,-1 1 48 0,2-1 16 0,2 4 0 15,0 2 144-15,2 2 0 0,2 4 0 0,0 2 0 16,2 2 0-16,0 3 0 0,2 3 0 0,-2 5 0 16,2 4 0-16,0 1 0 0,0 3 0 0,1 0 0 15,-1 4 0-15,1-1 0 0,0 3 0 0,-1 2-128 16,-2 4 128-16,-2 0-160 0,1 4 160 0,-4 2-160 15,0 4-112-15,-2 2-32 0,-1 6 0 0,-2 5 0 16,2 3 48-16,-2 0 0 0,-1 3 0 0,0 1 0 16,-1 0 256-16,0 1 0 0,0-2-128 0,-2-2 128 15,1 2 0-15,-1 3 0 0,-2-8 0 0,1 2 0 16,-2 2 0-16,2-4 0 0,-2-4 0 0,0-1 0 16,-1 1 0-16,-1-3 0 0,0 3 0 0,-3-1 0 15,1-1 304-15,-2-2 64 0,0 1 16 0,0-4 0 0,0 1-160 16,0-1-32-16,-1 0 0 0,-1-2 0 0,-1 2 48 15,1-6 0-15,-2 4 0 0,1-1 0 0,-1-2-240 0,1 1 128 16,-1-2-128-16,2-2 0 0,0-2 0 0,3-4 0 16,0 0 0-16,1-3 0 15,2 1-400-15,1-2-32 0,3-1 0 0,2-1-11888 16,1-1-2384-16</inkml:trace>
  <inkml:trace contextRef="#ctx0" brushRef="#br0" timeOffset="125208.84">26261 12370 26719 0,'-4'2'2368'0,"0"-1"-1888"0,3 4-480 16,1-4 0-16,1 2 1424 0,0 1 192 0,1 1 48 0,-1 4 0 0,1 7-1856 0,1 1-384 0,1-1-64 0,-2 2 0 0,2 1 640 0,-3-3 0 0,1 2 0 0,0-2 0 0,-1 3 192 0,0-2 128 0,0 4 32 0,2-5 0 0,-1-3 112 0,1-3 32 0,-1-4 0 0,1-2 0 0,0-1-496 15,1-1 0-15,0-5-176 0,0-6-14608 16</inkml:trace>
  <inkml:trace contextRef="#ctx0" brushRef="#br0" timeOffset="125393.83">26414 11949 42383 0,'-4'0'1872'16,"1"3"400"-16,-1-3-1824 0,3 3-448 0,1-3 0 0,1 0 0 0,1 3 192 0,1-3-64 16,2 3-128-16,1 0 192 15,1 3-1984-15,2-1-416 0,0 4-80 0,-2-3-16 0,-1 4 1792 0,0 0 368 16,1 1 144-16,-1 0 0 0</inkml:trace>
  <inkml:trace contextRef="#ctx0" brushRef="#br0" timeOffset="125760.04">26655 12499 32255 0,'-4'5'2864'0,"1"-3"-2288"0,1 0-576 0,4-2 0 15,-1-2 416-15,-1 0-32 0,0 2 0 0,-1 0 0 16,1-2-1408 0,-2-2-272-16,5-2-64 0,-3 6-16 0,0 0 608 15,7-29 128-15,-4 17 32 0,-1 0 0 0,1-3 1920 0,-1 1 384 0,-1-2 80 0,1-2 16 16,-1-1-32-16,0-1 0 0,0 2 0 0,2-2 0 16,1-1-960-16,1 2-192 0,1 2-32 0,0 1-16 15,3 4-416-15,-1-1-144 0,1 3 0 0,1-1 144 16,0 4-144-16,1 1 192 0,0 0-192 0,1-1 192 15,-1 4-192-15,3 0 0 0,-2-1 144 0,3 4-144 0,0 2 0 16,1 3 0-16,1 2 0 0,1 2 0 0,-1 3 0 16,-1 4 0-16,1 0 0 0,0 4 0 0,-1 2 160 0,-2-1 16 15,-1 2 0-15,-1-1 0 0,-2-2-48 0,-1 3 0 16,-1-3 0-16,-1-2 0 0,-1-2-128 0,0 3 0 16,0-3 0-16,-1 3-176 0,1-6-112 0,-2 6-32 15,0-1 0-15,1-2 0 16,-2 1-1536-16,1-8-320 0,-2 0-64 0,0-5-14016 0</inkml:trace>
  <inkml:trace contextRef="#ctx0" brushRef="#br0" timeOffset="126479.18">27502 12384 35935 0,'3'-5'1600'0,"-2"2"320"0,-1 0-1536 0,1 2-384 0,2-1 0 0,-2-2 0 16,1 1-128-16,1 0-112 0,2-6-16 0,1-1 0 31,0-4-128-31,-1 0-16 0,-1 0-16 0,-2 2 0 0,1-1 912 0,-3 3 176 0,0 1 32 0,-3 0 16 16,1 3 560-16,-2-1 96 0,-1 4 32 0,0-2 0 16,-2 4-624-16,-2 1-112 0,0 1-32 0,-2 4 0 0,0 1-368 15,-1 0-80-15,-1 5 0 0,-1 0-16 0,-1 2-176 0,-1 0 0 16,-2 2 0-16,2 1 0 0,0 0 0 15,0 3 0-15,2-2 0 0,2 1 0 0,2-2 0 16,2-3 0-16,3 2 0 0,0-3 0 0,2 2 0 16,3-4 0-16,0 2 0 0,0-3 0 15,3 1-224-15,0-3 80 0,2 2 16 0,3-3 0 16,0-3-288-16,4 0-48 0,0 0-16 0,3-6 0 16,0 1 192-16,2-2 32 0,3-2 16 0,1 0 0 0,0-4 240 0,0-3-144 15,0 1 144-15,-3 0-128 0,-2-1 128 0,2 2 0 16,-2-4 160-16,-1-1-160 0,-2 1 304 0,2-1-48 15,-1 0 0-15,-1-3 0 0,2 0-256 0,-1 0 0 16,-1 1 0-16,0 1 0 0,-2-2 0 0,-3 3 0 16,1 0 0-16,-3 1 0 0,-1 3 0 0,-2 2 0 15,-2 4 0-15,-2-1 0 0,-1 4 0 0,0 0 0 0,-3 2 0 16,-1 2 0-16,-2 2 0 0,-1 0 0 0,-3 4 0 0,0-4 0 16,0 6 0-16,-1-3 0 0,1 4 0 0,0 0 0 15,0 0 0-15,1 2 0 0,1 1 128 16,2-1-128-16,0 0 240 0,3 2-16 0,3 1 0 15,1-3 0-15,3 4-224 0,2-2 0 0,3 3 0 16,3-1 0-16,4 1 0 0,1 4 0 0,3 2 0 0,2-1 0 16,2 3 0-16,3 1 0 0,1 5 0 0,1-2 0 15,2 2-176-15,-5-2 176 0,-1-1-160 0,-5-2 160 16,-2 1-192-16,-3-1 192 0,-4 3-208 0,-1-5 80 16,-3 2 128-16,-3-5 0 0,0 2 0 0,-2-1 0 15,0-2 0-15,-2-2 0 0,0-2 0 0,-1 3 0 0,0-3 0 16,-4 0 0-16,1-1 0 0,-1-2 0 0,-3 0 0 15,0-1 0-15,-2-2 0 0,-2 0 0 0,-1 2 240 16,-2-2-32-16,-3 0 0 0,-2 1 0 0,-2 2-208 0,-3-3 176 16,-2 3-176-16,-5 0 160 0,1 1-160 0,-4 0 0 15,-3 1 0-15,-1 1 0 0,-2 2-192 0,-1 2-80 16,-2 2-16-16,-1-2-12304 16,1 1-2448-16</inkml:trace>
  <inkml:trace contextRef="#ctx0" brushRef="#br0" timeOffset="127892.14">29147 12091 16575 0,'3'-7'1472'0,"0"-2"-1168"0,1 3-304 0,-2 2 0 0,2 2 320 0,-3 2 16 0,2-3 0 0,0 2 0 0,2-3-336 0,3 2 0 0,-2-2 0 16,0 2 0-16,-1 2 704 0,-4 2 240 0,-1 2 32 0,-1 6 16 0,-2-2 1472 0,1 5 288 0,-3 3 64 0,1 0 16 0,-1 3-1072 0,0 0-224 0,0 4-32 0,1 1-16 0,-3 1-784 0,1 2-176 15,0 0-16-15,-1-2-16 0,0 1-112 0,2-4-32 16,0 1 0-16,1-5 0 0,0-4-80 15,0-2-16-15,0 1 0 0,2-5 0 0,-1-2-64 0,2-2-32 16,1 0 0-16,-1-4 0 0,1 0 32 0,1-4 16 16,-1 0 0-16,3-4 0 0,-1-5 16 0,1 3 0 15,0-6 0-15,1 0 0 0,0-2-224 0,-1-4 144 16,2-1-144-16,-1 1 128 0,1 0-128 0,0-5 0 16,1-2 0-16,0 1 0 0,2-1 0 0,-1 1 0 0,2 2-160 0,0 0 160 15,0 5-144-15,1 1 144 0,1 4-128 16,1 1 128-16,-3 3 0 0,1 4 0 0,0 2 0 15,0 0-128-15,3 1 128 0,0 1 0 0,0 3 0 16,0-1 0-16,2 2 0 0,-1 2 0 0,-1 2 0 0,0 0 0 16,1 2 0-16,0 0 0 0,-2 3 0 0,1 0 0 15,-1 4 0-15,-1 3 0 0,-1 2 0 16,-1 0 0-16,1 6 0 0,-4 1 0 0,1 1 0 0,-2 0 0 16,-1 1 0-16,0 2 0 0,-2-3 0 0,-3 1-128 15,1-1-128-15,-3 0 0 0,2 1-16 0,-3-7 0 16,1-2-1104-1,-1-4-224-15,-1 1-32 0,1-3-15136 0</inkml:trace>
  <inkml:trace contextRef="#ctx0" brushRef="#br0" timeOffset="128307.81">29677 12250 29487 0,'0'-2'2624'0,"1"2"-2112"0,1-2-512 0,0 2 0 0,2 0 1520 0,0 0 192 0,3-4 32 0,4 2 16 0,5-2-1616 0,4-5-320 0,4 2-64 0,-2 1-16 0,0 0 464 0,-2-3 96 0,0 1 16 0,-2 0 0 0,-2 2 384 0,-1-3 64 0,0 2 32 0,-2-2 0 16,0-1-192-16,-2 0-32 0,-1 0-16 0,-1 0 0 15,-2 2-304-15,-1-5-64 16,0 3-16-16,-1 0 0 0,-1-2-176 0,0 0 0 0,-2 2 0 0,1 0 0 15,-2-2 0-15,0-3 0 0,-1 1 0 0,-1 2 0 16,0-1 0-16,-3 4 0 0,-1 0 0 0,-2 3 0 16,-1 2 0-16,-2 0 160 0,0 4-160 15,-2 4 160-15,-3 0-160 0,-1 4 0 0,-2 5 144 16,-1 3-144-16,0 2 0 0,0 2 0 0,1 2 0 0,0 3 0 16,2 0 0-16,2 1 0 0,2 5 0 0,1-5 0 15,3 2 0-15,1 1 0 0,3-1 0 0,2-3 0 16,2 1 0-16,1-6 0 0,3 1 0 0,2-5 0 15,2 0 0-15,2-4 0 0,0 0 0 0,1-4 0 16,3-2 0-16,-1-1 0 0,2-1 0 0,3-4 0 16,3-3-544-16,1-3-32 0</inkml:trace>
  <inkml:trace contextRef="#ctx0" brushRef="#br0" timeOffset="128972.46">30518 12050 17503 0,'-5'-6'768'0,"1"0"176"0,1 2-752 0,0-2-192 0,3 5 0 0,1-2 0 16,-1 1-1440-16,0-2-320 0,0-2-64 0,-1-3-16 0,0 2 1840 0,-1 1 448 0,-2 0 64 0,0 2 0 15,0 2 2048-15,-1 2 400 0,-2 2 96 0,0-2 16 16,-1 4 528-16,0-1 112 0,-1 2 32 0,0 2 0 15,-1-3-2144-15,0 3-416 0,1 1-96 16,-3 1 0-16,0-2-752 0,0 3-144 0,-2 1-16 0,-1 1-16 16,-1 0-160-16,0 3 0 0,1-2 0 0,-1 2 0 15,1 1 0-15,2 0 0 0,0-1 0 16,2 1 0-16,1 0 0 0,2 0 0 0,2-2 0 0,1 1 0 16,1-2 0-16,1-1 0 0,3-1 0 0,2 0 0 15,1-4 0-15,2-1 0 0,3-1 0 0,2 0 0 16,2-2 0-16,3-1-144 0,2-4 144 0,3-1 0 15,1 0-192-15,-1-1 192 0,-1-5-192 0,1 2 192 16,-1-2-176-16,-2-1 176 0,-1 0-160 0,-1-4 160 16,-1 0 0-16,-2 2 0 0,-2-3 0 0,-1 1 0 0,-3 2 0 15,-1-3 0-15,-2 1 0 0,-1-4 0 0,-4 2 0 16,1-3 128-16,-1 2-128 0,-2-2 0 0,-1 3 0 0,-1-2 0 16,-2 2 0-16,0 0 0 0,-2 3 0 0,1 1 0 15,1 3 0-15,-1 5 0 0,4 1 0 0,0 0 160 16,1 6-160-16,2-2 128 0,1 4-128 0,1-1 0 15,0 2 0-15,0 1 0 0,2 4 0 0,1 5-144 16,0 0 144-16,1 3-160 0,1 3 160 0,1 2-128 16,3 1 128-16,-1 2-128 0,4 0 128 0,-3 0 0 15,4 4 0-15,-2-1 0 0,1 1 0 0,-1 1 0 16,1 2 0-16,-3 1 0 0,0 0-192 0,-1-1-64 16,-2 2-16-16,-1-1 0 15,-3-2-304-15,-2 3-64 0,-1-4-16 0,-3 2 0 0,0-2 432 0,-2-4 96 16,-1 3 128-16,-2-2-208 0,-1-4 208 0,-1 0 160 0,0-1-32 15,-1-2 0-15,-1-1 0 0,0 1 0 0,-3-2 0 16,-2-1 0-16,1-1-128 0,-2-2 0 0,0-2 0 16,-4-3 0-16,0 1 272 0,-2-4 32 0,-2 0 0 0,-1-4 0 15,-1-1-304-15,-2-3 0 0,0 0 0 0,-1-7 0 32,0-1-480-32,1-5-160 0,3 0-16 0,2-8-16032 0</inkml:trace>
  <inkml:trace contextRef="#ctx0" brushRef="#br0" timeOffset="129542.6">30929 11980 19343 0,'0'-5'848'0,"0"4"192"0,0-2-832 0,0 2-208 0,1 1 0 0,-1 0 0 0,0 0 1264 0,0 0 208 0,0 0 32 0,0 1 16 0,-3 2 1040 16,3-3 192-16,0 0 64 0,-18 13 0 0,7-4-1280 0,-2 1-240 0,0 0-48 0,-5 2-16 0,1 3-736 0,-3 2-160 0,2 4-16 0,-1-2-16 0,4 1-304 0,1-2 160 0,2 1-160 0,4-6 128 0,3 2-128 0,0-1 0 0,4 1 0 16,2-4 0-16,1 0 0 0,3-1 0 0,1-1 128 0,2-2-128 0,2-1 0 0,0-3 0 0,3 0 144 15,2-3-144-15,1 3 128 0,0-6-128 0,3 1 128 0,-1 1-128 16,1-2 0-16,-1-3 0 0,0 0 0 16,-3-2 0-16,-2 2 0 0,-2-3 144 0,-2 0-144 15,-3-1 0-15,-1 1 0 0,-2-1 0 0,-2 0 0 0,-2 2 0 16,1-6 0-16,-3 3 0 0,2-3 0 0,-3 2 0 15,2-2-128-15,-2 2 128 0,-1 0 0 0,1 2-144 16,-1 1 144-16,2 3 0 0,-1 2 0 0,0 2 0 16,1 0 0-16,1 2 0 0,2 4 0 0,0 0 0 0,3-2 0 15,1 4 144-15,-1 1-144 0,3 0 160 0,1 2-160 0,-1 1 0 16,1 0 0-16,2 4 0 0,0 0 0 16,-1 5 0-16,1-3 0 0,1 3 0 0,2 2 0 0,-1 2 0 15,0-1 0-15,-2-2 0 0,0 1 0 0,-2-3 0 16,-1 2 0-16,-2-1 0 0,0-3 0 0,-3-4 0 15,1 0 0-15,-2-2 0 16,2-1-480-16,-2-5-176 0,2-1-48 0,2-3-16992 0</inkml:trace>
  <inkml:trace contextRef="#ctx0" brushRef="#br0" timeOffset="129810.72">31441 11478 30399 0,'-7'12'2704'16,"2"1"-2160"-16,2 3-544 0,1-3 0 0,2-2 1088 0,2-1 96 0,0 3 32 0,-1 9 0 0,2 16-864 0,-1 9-160 0,1 11-48 0,1 4 0 0,1-5 544 0,-1-2 96 0,4-5 32 0,1 1 0 0,-1-7-64 0,3 0-16 0,-1-6 0 0,1-3 0 15,2-3-528-15,-3-1-208 0,-1-6 176 0,-1-2-176 16,-3 2 0-16,-1-7 0 0,-2 2 0 0,0-5-12208 16,-3-5-2384-16</inkml:trace>
  <inkml:trace contextRef="#ctx0" brushRef="#br0" timeOffset="130029.39">31199 11879 43311 0,'-5'0'1920'15,"4"0"384"-15,2 0-1840 0,2 1-464 0,1 1 0 0,1-2 0 0,1 0 192 0,4 0-64 16,6 3-128-16,8-2 192 0,5 1-192 0,4 0 176 16,1 0-176-16,0 1 160 0,2-2-160 0,-1 1 0 15,-2 2 0-15,-1 1 0 0,-2-1 0 0,-4-2 0 16,-1 3-160-16,-3 0-12848 15,-3 1-2576-15</inkml:trace>
  <inkml:trace contextRef="#ctx0" brushRef="#br0" timeOffset="130226.25">31800 11961 43311 0,'-6'7'1920'0,"2"-1"384"0,2 1-1840 0,1-2-464 0,2 1 0 0,-1-4 0 15,1 3-384 1,0 2-192-16,1 5-16 0,0 4-16 0,2 5 608 0,0-1 288 0,2 2-32 0,-1-2 0 16,2-1-256-16,-1-1 0 0,1-2 0 0,-3 0 0 15,1 1-144-15,-1-3-48 0,-3 0 0 0,1-2 0 16,-2 0-1536-16,0-5-320 0</inkml:trace>
  <inkml:trace contextRef="#ctx0" brushRef="#br0" timeOffset="130406.9">31991 11509 19343 0,'-6'-6'1728'0,"1"-1"-1392"16,0 4-336-16,2 3 0 0,2 0 5488 0,1 0 1024 16,0 0 208-16,0 0 32 0,-1 0-5296 0,-2 1-1072 15,2 1-192-15,0 1-64 16,1 2-576-16,1 0-112 0,-1-1-16 0,1-2-16 15,1 4-112-15,-1-2-32 0,0 2 0 0,0 2-11280 0,2 0-2256 16</inkml:trace>
  <inkml:trace contextRef="#ctx0" brushRef="#br0" timeOffset="130752.05">32186 11961 28559 0,'-5'4'2544'0,"2"-1"-2032"0,0 0-512 0,2 1 0 16,1-1 1648-16,0-1 224 0,-1 2 48 0,1 2 16 16,-2 4-1552-16,1 5-384 0,1 1 0 0,-1 3 0 15,1 2 0-15,0 2 0 0,1-1 128 0,2-2-128 16,2 2 576-16,-3-1 64 0,3-2 32 0,0 3 0 16,1-6 64-16,0 1 16 0,0-2 0 0,2 0 0 0,-2-1-544 0,0-5-208 15,0 0 176-15,-1-1-176 0,-1-4 0 16,1 0 128-16,0-1-128 0,0-3 0 0,0 0 272 15,1-3 16-15,0-1 0 0,2-2 0 0,-1 0 80 0,2-4 16 16,1-2 0-16,0-3 0 0,1-1-176 0,0-4-16 16,1-2-16-16,0-5 0 0,2 1-176 0,0-5 128 15,1 1-128-15,-1-1 128 0,2-1-128 0,1 4 0 16,-1-1 0-16,0 4 0 0,-3 3 0 0,0 4 0 16,-1 4 0-16,-2 2-176 15,-1 3-256-15,-3 3-48 0,-1 2-16 0,-2 2-18624 16</inkml:trace>
  <inkml:trace contextRef="#ctx0" brushRef="#br0" timeOffset="131140.74">32834 12132 34095 0,'4'3'3024'0,"0"0"-2416"0,-1-3-480 0,1 0-128 16,-2 0 368-16,2-2 48 0,1 2 16 0,4 0 0 15,2-1-432-15,1-2 0 0,1-1 0 0,-2-1 0 16,-3 2 224-16,0-5 112 0,-1 2 32 0,-2-3 0 16,0 0 656-16,0-1 144 0,1 1 32 0,0-5 0 15,-1 0-752-15,2-3-128 0,-1-1-48 0,-1-2 0 16,-2-2-272-16,0 0 0 0,-2-2 0 0,-2 2-144 0,0 2-96 0,-4 0-16 16,-4 5 0-16,-1 3 0 15,-3 5-448-15,-5 4-112 0,0 3-16 0,-3 3 0 0,-4 3 384 16,-2 1 64-16,-2 6 0 0,0 0 16 0,0 5 368 0,3-2-144 15,4 2 144-15,0 4 0 0,1 4 0 16,1 0 0-16,3 8 0 0,1-2 0 0,3 0 416 16,2 0 96-16,4 2 0 0,0-2 16 0,5-1 304 0,1 1 48 15,2-7 16-15,3 1 0 0,3-2-272 0,3 0-48 16,2 1-16-16,3-4 0 0,5-2-304 16,1 0-48-16,2-3-16 0,3-2 0 0,4 0-192 0,3-4 0 15,3 0 0-15,1-1 0 16,2-3-512-16,0 0-128 0,2-2-48 0</inkml:trace>
  <inkml:trace contextRef="#ctx0" brushRef="#br0" timeOffset="132037.64">24027 13801 20271 0,'-3'3'1792'0,"-1"-3"-1424"0,3 0-368 0,0 0 0 0,1 0 1344 0,0 0 208 0,-3-3 48 0,1 3 0 0,-1 0 64 0,-1 0 0 0,3 3 16 0,1-3 0 0,1 1-1088 0,2 2-208 0,-1-1-64 0,1-1 0 0,2 4 256 0,0 0 64 0,0 1 0 0,0 3 0 0,1 3 64 0,0 2 32 16,0 2 0-16,0 3 0 0,2 3-320 0,-1 3-64 0,3 3-16 0,1 1 0 0,0 1-336 0,0 3 128 15,4-2-128-15,-2-2 0 0,-1 0 0 0,2-2 0 16,-2-4 0-16,2 0 0 0,-1-2 0 0,1-5 0 15,-2-3 0-15,1-2 0 0,-2-4 176 0,0-2 16 16,0-4 0-16,0-1 0 0,-1-3 128 0,1-5 48 16,1-2 0-16,1-4 0 0,-1-4-16 0,2-5 0 15,1-1 0-15,-1-5 0 0,3-5-96 0,-1-2 0 0,-2 1-16 16,1-2 0-16,0 2-240 0,-1 0 0 0,-1-3 128 16,1 4-128-16,-2-1 0 0,-1 3 0 0,1 0 0 0,0-2 0 15,0 2 0-15,1 4-160 0,-2-1 160 0,1 3-192 16,2 8-80-16,-2 2-32 0,0 3 0 0,2 4 0 31,1 2-1104-31,-1 5-208 0,0-1-48 0,1 6-15424 0</inkml:trace>
  <inkml:trace contextRef="#ctx0" brushRef="#br0" timeOffset="132621.72">25138 13766 1839 0,'-8'-3'160'0,"2"1"-160"16,1 0 0-16,2 0 0 0,0-1 1600 0,2 2 272 15,-2-1 64-15,1-2 16 0,-3-2-496 0,-2-3-112 16,-3-1 0-16,0 0-16 0,1 1 1184 0,0 2 240 15,1 1 64-15,0 0 0 0,0 4-352 0,-1 2-64 16,0 2-16-16,1 4 0 0,-2 0-1040 0,0 4-192 16,-1 4-64-16,2 1 0 0,-2 3-592 0,1-2-128 15,0 3-32-15,0 1 0 0,1 2-336 0,-1-1 128 0,-2 2-128 16,3 2 0-16,-1 0 0 0,1 1 0 0,0-1 0 16,2 1 0-16,2-2 0 0,0 2 0 0,4-5 0 15,1-1 0-15,1-1 0 0,3-3 0 0,2-4 0 16,1 0 0-16,3-4 0 0,0-4 0 0,1-2 0 15,2-4-128-15,0-3 128 0,2-4-192 0,1-3 192 0,0-2-192 16,2-1 192-16,-2-3 176 0,1-2-48 0,-1-1 0 16,-1 1-272-16,-2-2-64 0,0-1-16 0,-2 1 0 15,-2 4 48-15,-2-2 16 0,0 1 0 0,-2 1 0 16,0 2 160-16,-2 1 0 0,-1 1 160 0,0 2-160 16,0-2 464-16,-1 3 0 0,0 4 0 0,1 2 0 15,0 4-224-15,-1 1-48 0,2 0-16 0,-2 1 0 16,2 5-48-16,-1 5-128 0,2 0 192 0,0 4-64 0,0-1-128 0,3 3 128 15,0 0-128-15,2 1 128 0,-3-5-128 16,1 3 0-16,3 5 0 0,1-1 0 0,3 2 0 0,-2-1 0 16,-1-5 0-16,2 2 0 0,-1 0 0 15,2-2 0-15,-2 2 0 0,0-5 0 0,1 0 0 0,-3-1 0 16,0-2 0-16,-3-1 0 16,0-2-1152-16,1-3-144 0,-3 1-48 15,-1-2-14736-15</inkml:trace>
  <inkml:trace contextRef="#ctx0" brushRef="#br0" timeOffset="132939.82">25301 13198 22111 0,'-5'0'1968'16,"3"2"-1584"-16,0-2-384 0,4 0 0 0,1 0 2032 0,0 3 320 0,-1-2 64 0,3 5 16 0,3 1-1344 0,3 2-272 0,2 6-48 0,3 4-16 0,3 1 288 0,0 6 64 0,0 5 16 0,0 1 0 0,1 8-352 15,-2 1-80-15,0 4-16 0,-2-2 0 0,0 3-352 0,-4 1-80 0,0-3-16 0,0 3 0 0,-3-2-224 0,0 2 128 0,0-3-128 0,-3 0 0 0,1 0 0 16,-2-2 0-16,0-1 0 0,0-4 0 16,-1-1-368-16,0-4-64 0,1-1-16 0,-2-6 0 15,1-2-1664-15,1-2-320 0</inkml:trace>
  <inkml:trace contextRef="#ctx0" brushRef="#br0" timeOffset="133468.47">25932 13704 22111 0,'-2'-1'976'0,"2"1"208"16,0-3-944-16,0 3-240 0,2 0 0 0,-1 0 0 0,0 0 0 0,2 0 176 0,0 0-176 0,2 0 160 15,2 3 800-15,-1 3 176 0,0 1 16 0,0 6 16 16,0 3 816-16,0 2 176 0,-1 4 16 0,-1 3 16 16,1 4-832-16,-3-10-160 0,1-4-48 0,-1 5 0 15,3 5-720-15,2 4-160 0,0 2-16 0,3 0-16 16,-1-5-240-16,0-4 0 0,3-2 0 0,-1-2 0 16,-1-5 192-16,1-3-48 0,0-1-16 0,-1-3 0 15,1-5 80-15,0 2 16 0,3-7 0 0,-2 0 0 16,3-4-96-16,-2-2 0 0,2 0-128 0,-1-3 192 0,-1 1-192 15,1-4 0-15,0-3 0 0,-2 1 0 0,-3 4 0 16,-1-4-192-16,0-5 192 0,-1-1-160 0,-2-5 32 16,-1 3 0-16,0 2 0 0,-3-1 0 0,1 6 128 15,-1 3 0-15,-1 5 0 0,0 2 0 0,0 6 0 16,0 0 0-16,2 3 0 0,-2 3 0 0,1 0 160 0,0 4 16 16,0 2 0-16,2 4 0 0,1 0-176 0,-2-1 0 15,1-3 144-15,-1 4-144 0,2 3 0 0,2 2 0 16,1 6 0-16,1-2 128 0,-1 3-128 0,1-4 144 15,0 2-144-15,1 2 160 0,0-3-32 0,0-2 0 16,0 1 0-16,1-2 0 0,-1-2-128 0,-1-2 0 16,2 1 0-16,-1-6 0 0,2 0-176 0,-2-2-64 15,1-4-16-15,-2-1 0 16,0-1-1232-16,0-4-256 0,1-2-48 0,1-5-14688 0</inkml:trace>
  <inkml:trace contextRef="#ctx0" brushRef="#br0" timeOffset="133855.12">26681 13925 17503 0,'-1'-1'1552'0,"1"1"-1232"0,0-3-320 0,1 3 0 0,2-2 992 15,0 1 144-15,2-2 16 0,3 0 16 0,3-4-1936 0,2 1-400 0,2 0-80 0,1 0-16 0,-1 0 1648 0,0-1 336 0,0 4 64 0,0-3 16 0,-2-1 1648 0,1 4 336 0,-2-2 64 0,-1 0 16 0,0 2-784 0,1 0-160 0,-4 0-16 0,0-1-16 0,-1 2-1312 16,-1-2-272-16,-1 1-48 0,-1 0-16 0,-2-1-240 16,0 2 0-16,-4-2 0 0,1-1 0 15,-1 1 0-15,-2 1 0 0,-1-2 0 0,-2 0 0 0,0-1 0 16,-1 0 0-16,-1-3 0 0,-2-1 0 0,-1 0-192 0,-2 0-16 16,-2 2-16-16,0 1 0 15,-1 4-608-15,-1 3-128 0,-2 6-32 0,2 1 0 16,-1 8 208-16,2-3 32 0,1 8 16 0,2-1 0 15,2 1 576-15,1 1 160 0,2 1 0 0,2 0 0 0,1 3 240 0,2 1 112 16,1 2 32-16,2-3 0 0,0-3 352 0,1 0 80 16,1 2 16-16,2-2 0 0,2 2-256 0,0-7-64 15,2 2 0-15,2-7 0 0,1 0-512 0,2-4 0 16,3-2 0-16,2-4 0 16,2 1-704-16,2-6-160 0,2 0-32 0,1-6-14640 0</inkml:trace>
  <inkml:trace contextRef="#ctx0" brushRef="#br0" timeOffset="134362.31">27329 13589 28559 0,'-4'0'2544'0,"1"0"-2032"0,1 0-512 0,2 0 0 0,0 0 560 0,0 0 16 0,-1 1 0 0,-1-1 0 0,-2 2-1344 0,-1 1-256 0,-1 1-48 0,-2-1-16 0,1 1 1088 0,-2 2 0 0,-2 3 208 0,-1 1-16 0,-1-2 896 15,-1 5 192-15,-1-2 48 0,-1 4 0 0,-2-3-240 0,2 2-32 0,0 1-16 0,1-3 0 0,2-2-368 0,2 0-80 0,2-2-16 0,3-1 0 0,1-2-416 0,2 0-160 16,1 1 0-16,2-3 144 0,0-3-320 0,2 3-64 16,3-3-16-16,2 1 0 15,0-1-704-15,3-1-160 0,0 1-32 0,3-3 0 0,2 3 704 0,1-2 128 16,3 1 16-16,1 1 16 0,3 0 64 0,2 0 16 16,1 0 0-16,2 3 0 15,-1 0-224-15,2 1-32 0,-1 2-16 0,-2 4 0 16,-5-2-320-16,-5 3-64 0,-2 1-16 0,-3 1 0 0,-3 2 656 0,-4-1 224 15,-1 0-144-15,-3 3 144 0,-3-5 160 0,0 2 112 0,-1 0 32 16,-2-3 0-16,1 2 752 0,-2-2 160 0,-2 3 16 16,1-5 16-16,-3 4-416 0,-1-5-64 0,1 2-32 0,-3 0 0 15,1-1-480-15,-2 1-80 0,-1-3-32 0,0 2 0 16,-2 0-144-16,-1 0 0 0,0 1 0 0,-2 0 0 16,-1 3-1040-1,1-5-96-15</inkml:trace>
  <inkml:trace contextRef="#ctx0" brushRef="#br0" timeOffset="134833.44">28698 13424 41471 0,'-5'4'3680'0,"1"-1"-2944"0,3 0-592 16,2 1-144-16,2 0 384 0,-1 1 32 0,2 4 16 0,0 8 0 0,3 5-432 0,3 4 0 0,4 7-192 0,-1-1 192 0,-1 3-320 0,1 0 48 0,-2 0 16 0,-2-1 0 0,-1 0 112 0,-3-1 144 0,-1-5-208 0,-2-2 80 0,1 1 128 0,-2-5-128 0,-1-2 128 0,-1-1-128 15,0-1-400-15,-2-4-80 0,1-2-16 0,-2-3-17008 16</inkml:trace>
  <inkml:trace contextRef="#ctx0" brushRef="#br0" timeOffset="135060.28">28462 13631 43311 0,'-10'2'1920'0,"5"0"384"0,2 0-1840 0,5-2-464 16,1 0 0-16,2 0 0 0,3 0 0 0,4-2 0 15,7 0 0-15,7-3-160 0,6 2-64 0,5-4-16 0,1 0 0 0,2 1 0 16,-2 0 112-16,-2 2 128 0,-1 1-208 0,-5 1 80 15,0 1 128-15,-3 1 0 0,-2 0 0 16,-3 0-128 0,1 0-576-16,-4-3-128 0,0 3 0 0,-2-3-16832 0</inkml:trace>
  <inkml:trace contextRef="#ctx0" brushRef="#br0" timeOffset="135406.51">29248 13562 9215 0,'4'0'816'0,"-2"0"-656"0,0 0-160 0,-2 0 0 16,0 0 2048-16,1 0 368 0,0 0 80 0,2 0 0 15,-1 0-352-15,0 0-80 0,0 0-16 0,-2 0 0 16,0 0 0-16,0 0 0 0,0 0 0 0,0 0 0 0,-25 14-320 0,16-7-80 16,-3 5-16-16,-2-1 0 15,4 0-896-15,-2 5-176 0,-5 3-48 0,-2 3 0 0,-1 4-368 16,1 0-144-16,1 1 0 0,4-1 144 0,0-4-144 0,4 0 0 16,3 0 0-16,2-5 0 0,3 4 0 15,4-5 0-15,1-3 0 0,6-1 0 0,1-1 0 16,1-2 0-16,3-3 0 0,2-4 0 0,2-2 0 15,3 0 0-15,3-5-224 0,1-1 80 0,3-1 16 0,-1-3 0 16,2-2 0-16,-3-1 0 0,0-3 128 0,-3 0 0 16,-1 0-144-16,-2 1 144 0,-3-3 0 0,-1 1 192 15,-3 1-32-15,-3-2 0 0,-3 2-160 0,-3-3 192 16,-3 1-192-16,-1 0 192 0,-4 0 0 0,-1 2 16 16,0 0 0-16,-2 1 0 0,-4-1-16 0,-4 0 0 0,-1 3 0 15,-1 1 0-15,-1 5-192 0,1 0-128 16,0 2 128-16,-1 4-208 0,2-1-128 0,2 2-32 0,1 0 0 15,2 0-11792 1,2 0-2368-16</inkml:trace>
  <inkml:trace contextRef="#ctx0" brushRef="#br0" timeOffset="136680.51">30344 13469 42383 0,'-4'0'3776'0,"2"0"-3024"0,2 0-608 0,2 0-144 16,0 0-640-16,1 0-144 0,1 0-48 0,2-3 0 0,3 3 688 0,3-2 144 0,3 1 0 0,2-3 0 0,3 3 368 0,0-3 64 0,2 0 16 0,1 1 0 0,5-4-112 0,1 1-16 0,3 1 0 0,2 2 0 0,2-1-160 0,-2 0-32 15,2 2-128-15,-2-2 192 0,-2 4-192 0,-6-3 0 16,-3 3 0-16,-3 0 0 0,-5 0 0 0,-4 3-208 15,-2-2 64-15,-6 4 16 0,-2-1-208 0,-2 2-48 16,-4 1 0-16,-3 5 0 16,-5-1-464-16,-3 4-112 0,-4-2 0 0,-2 4-16 15,-1 3 224-15,-3-1 48 0,0 3 16 0,-3 3 0 0,1 1 448 0,-2-2 96 0,-1 6 16 16,-1 1 0-16,0 1-160 0,1-1-32 0,1-1 0 0,2-2 0 16,2-1 64-16,2-1 16 0,3-1 0 0,5-3 0 15,5-3 512-15,4-3 112 0,2-2 0 0,4-2 16 16,3 0 272-16,4-3 48 0,3 1 16 0,2-3 0 15,3 2-608-15,2-3-128 0,2 0 0 0,2-2 0 16,2-1-544 0,2-3-48-16,1-3-16 0,-1 2-9760 0,3-5-1968 0</inkml:trace>
  <inkml:trace contextRef="#ctx0" brushRef="#br0" timeOffset="137097.76">31113 13731 43311 0,'-6'0'1920'0,"1"-2"384"0,0 2-1840 0,4-3-464 0,1 2 0 0,2 1 0 15,1 0-320-15,-1-3-176 0,0 0-16 0,3 0-16 0,2-3 240 0,1 0 48 16,1 2 16-16,1-2 0 0,0 2 224 0,1-2 160 15,1 0-32-15,2 0 0 0,-2-1 288 0,3-1 48 0,-1 0 16 16,2-2 0-16,-2-1-176 0,0 1-48 16,0 1 0-16,-2-4 0 0,-1 3-256 0,-2-2 0 0,-1-2 0 0,-3 2-144 15,0 2 16-15,-2-2 0 0,-2-3 0 0,-3 3 0 16,-2-1-80-16,-4 2-16 16,1 0 0-16,-4 3 0 0,-1 5-96 0,-4 0-32 0,-2 6 0 0,1 0 0 15,-2 4 208-15,1 3 144 0,-3 6-192 0,0 2 192 16,1 7 0-16,0 3 0 0,4 2 128 0,3 3-128 15,0 0 0-15,3 1 0 0,3 1 0 0,1-3-160 16,3-1 160-16,2-3 176 0,2 1-48 0,3-7 0 16,2 0 64-16,1-3 16 0,2-3 0 0,1-2 0 15,1-2-64-15,2-3-16 0,0-5 0 0,2 1 0 16,1-3-432-16,0-4-80 0,0 0-32 16,3-4-17984-16</inkml:trace>
  <inkml:trace contextRef="#ctx0" brushRef="#br0" timeOffset="137449.73">31542 13716 35935 0,'0'3'3200'0,"1"0"-2560"0,2 4-512 0,-1-4-128 15,-1 3-640-15,2 1-160 0,2 1-32 0,-2 8 0 16,4 7-320-16,-1 1-64 0,0 2 0 0,-1 0-16 0,0-1 1456 0,-1-3 288 15,-2-1 64-15,1-1 16 0,-1-4 1280 0,-1 0 256 16,1 0 48-16,-1-3 16 0,-1-1-1168 0,0-3-256 16,0-3-32-16,-1 1-16 0,1-4-320 0,-2-2-64 0,2-2-16 0,-1-2 0 15,-1-3-32-15,-1 0-16 16,1-4 0-16,-2 0 0 0,1-2-112 0,-1-1-32 0,-1-3 0 0,0-3 0 16,0 0 0-16,0-6 0 15,-1-3 0-15,1-4 0 0,-2-3-128 0,2-3 0 0,2 1 0 16,0 1 0-16,2 1 0 0,0 2-144 0,2 7 0 0,0 3 0 15,3 5 16-15,0 2 0 0,1 1 0 0,2 4 0 16,0-1-32-16,2 3 0 0,2 1 0 0,0 0 0 31,1 4-352-31,0-2-80 0,2 2-16 0,0-1-17760 0</inkml:trace>
  <inkml:trace contextRef="#ctx0" brushRef="#br0" timeOffset="137858.49">32089 13538 43311 0,'0'-2'1920'0,"0"2"384"0,1-4-1840 0,0 4-464 0,1 0 0 0,0-3 0 15,-1 3-400-15,1-2-176 0,1 1-48 0,-1-2 0 0,2 1 624 0,-3 2 0 16,-1 2 0-16,-2 2 0 0,-2 5 0 0,-3 3 0 16,-2 0 224-16,-3 6-64 0,-1 0-32 0,0 3 0 15,-3 3 0-15,1 0 0 0,-1 1-128 0,2-3 0 16,1 3 144-16,1-3-144 0,2 1 128 0,3-4-128 15,2 1 128-15,3-1-128 0,2-1 0 0,2-3 0 16,3 1 0-16,2-3 0 0,2 3 0 0,4-4 0 16,1 2 0-16,4 1 0 0,0-6-336 0,2 1-48 15,3-1 0-15,1-2 0 16,2 0-256-16,0-4-64 0,0 2-16 0,0-1 0 16,0-2-176-16,-3-4-16 0,1 2-16 0,-3-4 0 0,0-1 928 0,-1-1 320 0,-3-1 0 15,-1-2 0-15,0-1 624 0,-2 0 112 0,-2-5 32 0,0 2 0 16,-2-6-448-16,-1-1-96 0,-2-1-16 0,-2-3 0 15,-1-2 64-15,-3-5 16 0,-2-1 0 0,-3-4 0 16,-3-1-208-16,-3-2-32 0,-2 1-16 0,-6 1 0 16,-3 2-352-16,-3 6-208 0,-6 1 16 0,-2 9 16 15,-2 3 16-15,-1 1 0 0,-1 7 0 0,-5 0 0 16,-1 5-192-16,-3 3-32 0,3 3-16 0,3 0 0 16,0 4-400-16,3-2-80 15,2 2-16-15,3-5-17216 0</inkml:trace>
  <inkml:trace contextRef="#ctx0" brushRef="#br0" timeOffset="141033.9">13407 9413 14735 0,'-4'-4'1312'0,"-1"2"-1056"0,1 2-256 0,2 0 0 0,1 0 912 0,-3 0 128 0,-2 0 32 0,-4 0 0 16,-6 0-816-16,-4 2-256 0,-1 2 160 0,-1-2-160 0,1 2 0 0,1-2 0 0,1 2-144 0,0-1 144 0,-5 2 0 0,-2 0 0 0,-1-2 0 0,2 0 0 0,3 0 0 0,0 0 0 0,-1-2 128 0,4 2-128 0,5-1 864 0,0-2 80 0,0 1 16 0,-3 2 0 0,3-3 176 0,-4 3 32 0,2-3 16 0,-1 3 0 15,2 1-528-15,0-1-96 0,0 2-32 0,2-1 0 16,-1 2-528-16,1 0 0 0,1 1 0 0,0-1 0 16,0 1 0-16,-2 2 0 0,2 1 0 0,1-2 0 15,1 2 0-15,1-2 0 0,2-2 0 0,1 3 0 16,1-3 368-16,0 0 16 0,0 0 0 0,1 0 0 0,0-1 240 16,2 1 48-16,-1-1 16 0,0 2 0 15,0-3-352-15,-1 5-64 0,1-3-16 0,0 4 0 0,0 0-256 16,-1 1 128-16,1 2-128 0,0 0 0 0,1 2 128 15,-1 2-128-15,0 2 0 0,2 1 0 0,2 3 528 16,2-3 0-16,-1-1 0 0,3 3 0 0,1 0-272 0,3 4-64 16,0 2-16-16,0 6 0 0,4 5-176 0,-2 5 0 15,0 3 0-15,-1 1 0 0,-1 5 0 0,-1-2 0 16,0-4 0-16,-1-3 0 0,1 1 0 0,-3-4 0 16,1 3 0-16,-3-6 0 0,2 0 304 0,-1-3 16 15,0 4 16-15,-1 0 0 0,2-3 240 0,-1 3 32 16,1-5 16-16,0 1 0 0,-1-2-368 0,-1 3-80 15,1 2-16-15,-1 2 0 0,-1-2-160 0,1 7 0 0,-1 3 0 16,-1 8 0-16,-1 1 0 0,0-3 0 0,-1 0 0 16,-1 0 0-16,-1-1 0 0,-1-1 0 0,2 1 0 15,-1 0 0-15,1 0 0 0,2-5 0 0,0-3 0 16,0-4 0-16,1-5 192 0,-1-2 16 0,1 0 0 0,-2-2 0 16,1-1-16-16,0 1 0 0,-1-1 0 0,0-2 0 15,0 6-192-15,-1 0 128 0,-1 2-128 0,-1-1 0 16,0 4 176-16,-1-1-176 0,0-1 192 0,0-1-192 15,0 4 128-15,-1-3-128 0,1 1 0 0,-1 4 0 16,0 1 0-16,0 1 0 0,0 0 0 0,1-5 0 16,0 1 0-16,0-3 0 0,1-3 0 0,0-4 0 15,2-5 0-15,-2 2 160 0,-1-2-160 0,0 2 128 16,1-5 192-16,1 2 48 0,-2 0 0 0,0-2 0 0,-3 4-368 16,2-2 128-16,0-3-128 0,0 0 0 0,-3 2 0 0,3 1 0 15,0-4 0-15,0 1 0 0,1-2 0 16,1-2 0-16,2 1 0 0,-1-6 0 0,2 2 192 0,1 1-16 15,-1 2-16-15,2 3 0 0,0 1-160 0,0 0 160 16,3 3-160-16,0-5 160 0,-2-2-160 16,1-2 0-16,-1 5 0 0,1-3 0 0,-2 0 0 0,0 1 0 15,0-1 0-15,-1 2 0 0,0-1 0 0,0-1 0 16,-1-2 0-16,0 3 0 0,0-2 224 0,-1 2-32 16,0-1-16-16,1-2 0 0,-2-1-32 0,1-4 0 15,-1 4 0-15,2-2 0 0,1-4 0 0,-1 4 0 0,0-3 0 16,-1 2 0-16,1 4-144 0,1-3 0 15,-1 0 0-15,0 2 0 0,-1-3 0 0,1 1 0 0,0 3 0 16,0 0 0-16,-2 2 0 0,2-2 0 0,0-2 0 0,-1-2 0 16,1 1 0-16,-1-1 0 0,1-2 0 15,-1-4 0-15,1 0 208 0,1 1-32 0,-1-5-16 0,1-1 0 16,-1 2 16-16,1-3 0 0,0 0 0 16,0 0 0-16,0 0-176 0,0 0 0 0,0 0 0 0,0 0 0 15,0 0 0-15,0 0 0 0,0 0 0 16,0 0 0-16,0 0 0 0,0 0 0 0,0 0 0 0,0 0 0 15,0 20 0-15,0-15 0 0,0 2 0 0,0-1 0 16,0 0 0-16,0 0 0 0,1 2 0 0,0 1 0 16,0-6 0-16,1 0 0 0,-1-1 0 15,0-1 0-15,1-1 128 0,2-1-128 0,1 1 192 0,1-2-64 16,3 2 128-16,1-3 32 0,1 3 0 0,0-1 0 16,4 1-288-16,1 1 128 0,0 4-128 0,0-1 0 0,2-2 0 15,-1 3 0-15,1 0 0 0,2 1 0 0,0 1-224 16,0-4-96-16,2 4-32 0,-1-6 0 15,1 1-544-15,1 1-96 0,-1-6-32 0,0-4-19216 16</inkml:trace>
  <inkml:trace contextRef="#ctx0" brushRef="#br0" timeOffset="143624.29">13287 10061 1839 0,'-3'-3'160'0,"2"2"-160"0,-1 1 0 0,0-2 0 0,2-1 1472 0,0 2 256 0,0 1 48 0,0-4 16 16,0 2-784-16,-1-4-160 0,1 2-16 0,-1-2-16 0,1 1 96 0,1 1 32 0,-1 1 0 0,0 2 0 0,0 1 144 0,0-2 48 0,1 2 0 0,1 2 0 0,0 1-304 0,1 0-64 0,0 4-16 0,1-1 0 0,1 1 720 0,1 2 128 16,0 1 48-16,0 2 0 0,3-2-144 0,-3 0-32 15,3 1 0-15,-3 0 0 0,0 0-448 0,0 0-112 0,1 1-16 16,-2-1 0-16,-2 0-384 0,0-1-64 0,-1 0-32 16,-1-2 0-16,1 2-176 0,-2-2-48 15,0 0 0-15,-2-2 0 0,1 1-192 0,-1-1 128 16,1-2-128-16,-2-1 0 0,1 0 352 0,-1-3-32 0,1 0 0 15,-1 0 0-15,1-3 0 0,-1 2-16 0,1-4 0 0,-1 0 0 16,1 0-304-16,-1-2 0 0,3 1 0 0,-1-4 0 16,0 1 0-16,1-3 0 0,0-1 0 0,0 1 0 15,0 1 0-15,1-4 0 0,0 1 0 0,1 2 0 16,1 0 0-16,0 2 0 0,-1 1 0 0,2-1 0 16,1 4 0-16,1 0 0 0,0 2 0 0,2-1 0 15,-1 1 0-15,2 1 0 0,1 0 0 0,0 0 0 16,-1 0 0-16,0-1 0 0,2 2 0 0,0 1 0 0,0-2 0 15,1 3 0-15,-1-2 0 0,-3 4 0 0,1-2 0 16,-2 4 0-16,1 1 0 0,-2-1 0 0,-2 2 0 16,1 0 0-16,-3 0 0 0,1 0 0 0,-1-2 0 0,1 0 0 15,-1-2 0-15,-1 1 0 0,3 0 0 0,-2-3 0 16,1 0 0-16,1-2 0 0,-2-1 0 0,1 2 0 16,-1-1 0-16,1 0 0 0,-2 0 0 0,0-2 0 15,-1 2 0-15,0-1 0 0,1 2 0 0,-1-1 0 16,0-1 0-16,0 2 0 0,0 1 0 0,0-3 0 15,0 3 0-15,0-1 0 0,2 0 0 0,0 0 0 0,-1 1 0 16,2-4 0-16,2 2 0 0,0-5 0 16,1 4 0-16,2-4 0 0,0 1 0 0,1-2 0 0,2 0 0 15,-1-2 0-15,1 4 0 0,-3 0 0 0,1 0 0 16,0 0 0-16,-2 2 0 0,0 1 0 0,0 3 0 16,-4-2 0-16,2 4 0 0,-1-2 0 0,-2 0 0 15,2 3 0-15,0 1 0 0,0-1 0 0,-1 1 0 0,1 1 0 16,1-1 0-16,0 2 0 0,1 0 0 0,0 1 0 15,0 0 0-15,1 1 0 0,0 5 0 0,0-3 0 16,1 2 0-16,-1-2 0 0,1 2 0 0,-1 1 0 16,1-4 0-16,-2 1 0 0,0 3 0 0,0-1 0 15,-1 0 0-15,-1-2 0 0,0 0 0 0,-3 0 0 16,1 1 0-16,1-3 0 0,-2 0 0 0,-1 0 0 16,0-2 0-16,0 0 0 0,0-3 0 0,0-3 0 0,0 1-256 15,1-2-96-15,0 1-32 0,1-3-17216 16</inkml:trace>
  <inkml:trace contextRef="#ctx0" brushRef="#br0" timeOffset="144383.14">14246 10017 10127 0,'2'-1'448'16,"-2"1"96"-16,0-2-544 0,0 2 0 0,1 0 0 0,-1-1 0 0,0 1 832 0,0 0 48 0,1-3 16 0,-1 1 0 0,0 0 720 0,0 2 160 0,0 0 16 0,0 0 16 0,0 0-912 0,0 0-176 0,0 0-32 0,0 0-16 0,-19-12-672 0,13 12 0 0,-2 0 0 0,-1 1 0 0,0-1 0 15,-1 3 128-15,2-3-128 0,-2 2 128 0,-1 2 592 16,0-2 112-16,-2 5 32 0,-2-3 0 0,2 5-224 16,-3 1-64-16,1 1 0 0,1-1 0 0,2 0-432 15,0-3-144-15,-2 6 0 0,2-2 0 0,0 2 0 0,4 0 0 16,2-3 0-16,2 5 0 0,3-6 0 16,-1 4 0-16,5-1 0 0,-1-2 0 0,3 0 208 0,2 0 48 15,-1-1 0-15,0-2 0 0,3 2 352 0,-2-3 80 16,3 0 16-16,-1 0 0 0,0-5-352 0,1 2-64 15,3-1-16-15,-2-2 0 0,0-2-272 0,0-1 0 16,0 2 0-16,0-4 0 0,0 2 0 0,1-1 0 16,-3 0 0-16,1-2 0 0,1 0 0 0,-3-3 0 15,1 2-128-15,-4 0 128 0,-1 1 0 0,0 0 0 16,-1 0 0-16,-2 0 0 0,-1 2 0 0,-1-2 0 16,-1 0 0-16,-1-3 0 0,0 2 0 0,0-2 0 0,-1 0 0 15,0 2 0-15,0-3 0 0,-1-1 0 0,3 1 0 16,-2 0 0-16,3 1 0 0,0 2 0 0,1 1 0 15,1 2 0-15,1-1 256 0,1 4 80 0,-1 1 32 16,2 0 0-16,-1 1 560 0,2 4 112 0,0 1 32 0,2 2 0 16,0 4-720-16,1 0-144 0,-1 1-16 15,1-1-16-15,-1 2-176 0,-1 1 0 0,2 1 0 0,-1-4 0 16,0 2 0-16,1-2 0 0,-2 0 0 0,1 1 0 16,1-3 0-16,-2 2 0 0,3-5 0 0,-3 2 0 15,1-3 0-15,-2-2 0 0,1 2 0 0,-1-3-11184 16,2 0-2160-16</inkml:trace>
  <inkml:trace contextRef="#ctx0" brushRef="#br0" timeOffset="144827.18">14866 9928 20271 0,'-6'3'1792'0,"-1"-3"-1424"0,0 2-368 0,2-2 0 16,1 2 3680-16,2 0 672 0,-1-1 128 0,-3 2 16 0,-2 3-3200 0,-2 0-640 0,0 0-128 0,1 1-16 0,2-1-944 0,-1 0-176 0,2 0-32 0,0-1-16 0,1 0-352 0,-1 1-64 0,0 2-16 15,-1 0 0-15,0 2 608 0,-3 3 112 0,1-1 32 0,-2 0 0 0,0 4 560 16,-2 0 112-16,-1 3 32 0,0-2 0 15,3 1 736-15,-1-1 160 0,1 0 16 0,0-3 16 16,0 1-784-16,1-2-144 0,1 0-48 0,2-6 0 16,0 2-320-16,1-3 0 0,0-2-160 0,2 1 160 15,-1-2-1600-15,0 1-192 0,2-2-64 0,0-2-12992 16</inkml:trace>
  <inkml:trace contextRef="#ctx0" brushRef="#br0" timeOffset="145130">14507 9956 28559 0,'-5'0'1264'0,"2"0"272"0,-1 1-1232 15,3 1-304-15,-1-2 0 0,2 3 0 0,2-3 560 0,-1 1 48 0,0 5 16 16,2-2 0-16,2 5-480 0,2-2-144 0,3 4 0 0,1-1 0 15,3 4 288-15,-1 1-48 0,3 1-16 0,-1-2 0 16,0 3 256-16,0-1 48 0,1 0 16 0,-1 2 0 16,1-2-304-16,-1 0-64 0,-3-1-16 0,0-1 0 15,1 2-160-15,-2 0 192 0,0-1-192 0,-1-2 192 16,0-1-192-16,-2-3 0 0,1 1 0 0,0-1 0 16,-2-2 0-16,2 2 0 0,-1-2 0 0,1 2-176 15,3-3-1440 1,0 2-304-16,0-2-48 0,0-1-11328 0</inkml:trace>
  <inkml:trace contextRef="#ctx0" brushRef="#br0" timeOffset="151901.85">13418 11056 13823 0,'0'0'1216'0,"0"0"-960"0,0 0-256 0,0 0 0 0,0 0 1152 0,0 0 192 0,1 1 48 0,-1 2 0 0,1-1-1120 0,1 2-272 0,-2-1 0 0,0-3 0 0,0 0 464 0,0 0 48 0,-3 26 0 0,1-20 0 0,0 2 752 0,0 0 144 0,1 0 48 0,-1 0 0 0,2 1 0 15,0 0 0-15,2 0 0 0,-1 2 0 0,3 2-624 0,-2 1-112 0,2 0-16 0,-1 1-16 0,1-3-528 0,0 1-160 0,-2 0 0 0,0 0 0 0,0 0 320 0,-2-2-64 0,0 3 0 0,-1-4 0 0,1 0-48 0,-3-2-16 0,1 1 0 0,-1-3 0 0,0 0-192 0,-1-1 0 0,2 0 0 0,0-3 0 0,2-4 0 16,0 2 0-16,2-2 0 0,0-2 0 0,0-2 0 0,3-3 0 0,0-1 0 0,2-3 0 0,1-2 0 0,0-1 0 0,0-3 0 0,2 0 0 0,0-4 0 0,2-1 0 0,1-2 0 0,-2-2 0 0,1 5 0 0,-1-2 0 0,2 3 0 15,-1 3 0-15,1 3 0 0,-2 4 0 0,-1 3 0 16,-1 6 0-16,0-1 0 0,-1 4 0 0,-4 0 176 16,3 1-176-16,-2 4 384 0,1-4-16 0,0 4-16 15,0-1 0-15,2-2-352 0,-1 2 0 0,-1 0 0 16,2 2 0-16,-2 0 0 0,0 3 0 0,-1 1 0 0,0 2 0 16,1-2 0-16,-2 2 0 0,-1-2 0 0,0 3 0 15,-1-1 0-15,-2 0 0 0,0 2 0 0,0-2 128 16,-1-2-128-16,-1 0 0 0,0-1 0 0,0-3 0 15,1 0 128-15,1-2 0 0,0-2 0 0,0-2 0 16,0 0 64-16,0-2 32 0,1-2 0 0,0 2 0 0,2-6-96 16,0 2 0-16,2-5-128 0,0 0 192 0,0-2 128 15,0 1 32-15,1-4 0 0,1 1 0 0,-3 1-352 16,3-2 128-16,-1 2-128 0,-1 0 0 0,1 2 0 16,-1 0 0-16,1 3 0 0,-1 1 0 0,0 3 0 0,-1 2 0 15,1 0 0-15,1 2 128 0,-1-3-128 0,0 2 0 16,1-1 0-16,0 2 0 0,0-4 0 0,2 1 0 15,0 2 0-15,1 1 0 0,0-2 0 0,-1 1 0 16,2 0 0-16,-2 2 0 0,0 4 0 0,-2 0 0 16,1 2 0-16,-1 3 0 0,-1 3 0 0,-2 2 0 15,1 0 0-15,-1 2 0 0,-1 3 0 0,1-2 0 16,-1 2 0-16,1-1 0 0,2 1 0 0,-1 0 0 16,0-3 0-16,1-3 0 0,1 6 0 0,-1-7-128 15,0 2 128-15,0-3-192 16,0-1-512-16,0 0-128 0,1-2 0 0,-1-1-16 15,0 0-1424-15,0-1-288 0,0 0-48 0,0 3-11040 0</inkml:trace>
  <inkml:trace contextRef="#ctx0" brushRef="#br0" timeOffset="152655.59">14426 11044 16575 0,'-3'-4'1472'0,"1"-1"-1168"15,0 4-304-15,1-1 0 0,1 2 1280 0,0-4 192 0,0 0 32 0,-2-2 16 0,-1-3-1120 0,1-1-208 0,-1 2-64 0,1 0 0 0,-1 2-128 0,1 1-176 0,-1 1 48 0,1 3 0 0,-2 1-160 0,-2 0-32 0,0 4 0 16,-2-2 0-16,0 3 320 0,-3 0-160 0,0 1 160 0,-1 1-128 0,-1 0 896 0,0 2 192 0,2 1 48 0,-2-3 0 16,0 4 288-16,0 2 64 0,0-2 16 0,1 1 0 15,1 3-560-15,-1-3-112 0,0 4-32 0,2-3 0 16,2 3-400-16,-2 0-80 0,3 0 0 16,2-1-16-16,1 1-176 0,3-3 0 0,1 0 0 15,2-1 0-15,1-2 0 0,0-1 0 0,3-2 0 0,1-2 0 16,0 2 0-16,0-4 0 0,2-2 0 0,0 2 0 15,-1-3 192-15,1 0 16 0,1-4 0 0,0 1 0 16,0 0-208-16,0-3 176 0,1-1-176 0,1 1 160 16,-1-2-160-16,0 0 0 0,2-2 0 0,-2-1 0 15,0 1 224-15,0 0-32 0,-1-2-16 0,0 0 0 16,0-1-48-16,-1 0-128 0,0 0 192 0,-1 0-64 16,-2 2-128-16,-1-1 0 0,-1 0 0 0,-2 0 0 15,1 2 0-15,-3-3 0 0,-2 1 0 0,0 0 0 0,1 3 128 16,-2 2-128-16,1 0 128 0,-2 4-128 0,0-3 640 0,1 3 32 15,-1-1 16-15,3 4 0 0,-1 0-32 0,2 0 0 16,0 2 0-16,2 3 0 0,-1-2-304 16,3 3-64-16,-1 1-16 0,3 3 0 0,2-1-272 0,1 3 0 15,-1 1 0-15,3-1 0 0,-1 5 0 0,1-3 0 16,0 2 0-16,-1 1 0 0,0 1 0 0,-1-2 0 16,-2 0 0-16,1 3 0 0,-1-3 0 0,-2 0 0 15,0-4 0-15,-1 1 0 0,-1-2-256 0,0 0-48 16,-1-4-16-16,2 2 0 15,0-3-1104-15,1-2-240 0,0 0-32 0,1-2-14080 0</inkml:trace>
  <inkml:trace contextRef="#ctx0" brushRef="#br0" timeOffset="153055.07">14947 11046 9215 0,'4'-6'400'0,"-3"1"96"0,2 2-496 0,-2-1 0 0,2 4 0 0,-2-3 0 16,0 2 192-16,3-1-64 0,1-2-128 0,2-2 192 0,1 0-480 0,-2-1-96 0,0 1-32 0,0 2 0 0,-2 2 1104 0,-1-2 208 0,0 2 64 0,-2-2 0 0,0 2 1552 0,1 0 320 0,-2 1 64 0,-2 1 16 0,0 1-416 0,-1 1-64 15,-1 1-32-15,-3 4 0 0,0 1-1392 0,0 2-288 16,-3 2-48-16,0 5-16 0,-1-1-400 0,1 2-64 16,-1 1-32-16,1 0 0 0,1 4 352 0,0 1 80 15,1-1 16-15,-1 1 0 0,0-1-336 0,1-4-64 16,-1 3-16-16,-1-4 0 0,2-1-192 0,-1-1 0 15,-1-1 0-15,0 1 0 0,-1-1 0 0,0 1 0 16,0-3 0-16,1-3 0 16,1-4-928-16,2-3-80 0</inkml:trace>
  <inkml:trace contextRef="#ctx0" brushRef="#br0" timeOffset="153330.21">14778 10973 28559 0,'-2'4'2544'0,"-1"-3"-2032"0,2 4-512 0,1-3 0 16,1 2 1344-16,0 3 160 0,1 0 32 0,0 5 16 16,0 5-1264-16,3 1-288 0,2 7 0 0,1-3 0 15,1 0 0-15,2 1 0 0,3 1 128 0,-1-1-128 0,1-1 0 0,-1 0 0 16,2 0 0-16,-1-3 0 0,-2 1 0 0,1-2 0 15,0-2 128-15,0 0-128 0,-1 0 0 0,-1-1 0 16,1 1 0-16,-2 0 0 0,0-2 0 0,-1 1 0 16,0-3 0-16,-2 1 0 15,-1-6-512-15,-1 2-64 0,0-3-32 0,0 0-14016 0</inkml:trace>
  <inkml:trace contextRef="#ctx0" brushRef="#br0" timeOffset="162049.09">14962 12001 43311 0,'0'0'3840'0,"0"0"-3072"0,0 0-608 0,0 0-160 0,2 0 128 0,0 0-128 0,0 0 192 0,2 1-64 0,2-1-128 0,-1 3-176 0,1-3 48 0,-1 1 0 0,-1 0-160 0,-1 3-32 0,-2 0 0 0,-1-1 0 0,-1 3-96 0,-1 1-32 0,-1-1 0 16,-1 3 0-16,-1-2 64 0,-1 2 0 0,1 0 0 0,0-2 0 15,0-1 16-15,0-2 16 0,3-2 0 0,-2-1 0 16,3-1-1184-16,-2-1-256 0</inkml:trace>
  <inkml:trace contextRef="#ctx0" brushRef="#br0" timeOffset="162623.88">15007 12476 37775 0,'-5'4'3360'16,"1"-2"-2688"-16,2-1-544 0,0 1-128 0,2-1 416 0,-1 1 48 0,-1-1 16 0,-2 6 0 0,0-1-1376 0,1 2-288 0,0-1-48 0,2-1-16 0,1 0-128 0,2-2-32 0,0-2 0 0,0 2 0 16,1-2-32-16,-1 2-16 0,-1 0 0 0,0-2 0 0,-1 2 1296 0,0 2 160 15,0 0 224-15,-1-2-48 0,1-1 720 0,1-3 128 16,-1 0 48-16,3 0 0 0,-2-4-720 0,2 1-144 16,-1 0-16-16,2-2-8944 15,0 1-1776-15</inkml:trace>
  <inkml:trace contextRef="#ctx0" brushRef="#br0" timeOffset="163233.15">15025 12979 5519 0,'-5'0'496'16,"0"0"-496"-16,0 3 0 0,2-3 0 0,2 0 5888 0,-1-3 1088 0,2 3 224 0,-2-1 32 0,-1 1-4448 0,1 0-896 0,-1 0-176 0,1 0-48 0,1 0-1024 0,1-3-224 15,0 3-32-15,0 3-16 0,0-3-48 0,0 0-16 0,0 0 0 0,0 0 0 0,0 0-112 0,-2 20-32 0,2-14 0 0,-1 3 0 0,1 0-160 0,0 1 0 0,1-1 0 0,2-2 0 16,-1 0 0-16,2-4 0 0,0 0 0 0,1-1 0 0,-2-2 0 0,1 0 0 0,2-2 0 0,1-4 0 16,0-1-1280-16,-1 0-176 0</inkml:trace>
  <inkml:trace contextRef="#ctx0" brushRef="#br0" timeOffset="164296.71">13649 13507 27647 0,'0'0'2448'0,"-1"3"-1952"0,1-3-496 0,0 0 0 0,1 2 576 0,0-2 0 0,1 4 16 0,-1 2 0 0,1 0-1216 0,2 4-240 0,0 0-48 0,1 0-16 0,-2 1 1440 0,2 3 304 0,-1 0 48 0,0 3 16 0,-3 0 656 0,0 4 128 0,-1 5 16 0,-1 1 16 16,-3-1-400-16,-1 0-80 0,0-4 0 16,0-1-16-16,0-2-608 0,0-3-112 0,2-3-32 15,-2 0 0-15,1-3-176 0,0-2-32 0,1 0-16 0,-1-2 0 16,0 0-224-16,2-1 128 0,-1-1-128 0,2-2 0 16,0 0 0-16,1-4 0 0,0 0 0 0,1-2 0 15,3-5 128-15,-2 0-128 0,3-4 0 0,3 1 144 16,-1-4-144-16,2-3 0 0,1 1-192 0,1-2 192 15,0-2-176-15,1 2 176 0,1 3-128 0,-2 4 128 16,0 6 0-16,0 1 0 0,-1 6 0 0,0 0-128 16,-2 0 128-16,2 3 0 0,0 2 0 0,1 0 0 15,0 1 0-15,1-1 0 0,-3-1 0 0,3 0 0 16,2 1 0-16,0-2 0 0,0 1 0 0,-3 0 0 16,-3 1 0-16,0 1 0 0,-2-2 0 0,-1 2 128 15,-1 0-128-15,-3 0 0 0,0 0 0 0,-1 1 0 0,-1-4 128 16,0-2 0-16,-1 2 0 0,1-1 0 0,0 0-128 15,0-4 0-15,-2 2 0 0,3-2 0 0,-1-2 0 16,1-2 0-16,0 0 0 0,1 0 0 0,1-2 0 0,0 0 0 16,2-2 0-16,-1-1 0 0,2 1 0 0,0 0 0 15,3-3 0-15,-2 4 0 0,0 0 0 0,2 1 0 16,-2 2 128-16,1 3-128 0,1-2 0 0,-1 1 0 16,2 4 0-16,-1-3 0 0,2 2 0 0,-1 1 0 15,1 0 0-15,1-2 0 0,0 2 0 0,0-3 0 16,1 2 0-16,0-3 0 0,0-1 0 0,0 2 0 15,2-4 0-15,-2-1 0 0,2 3 0 0,-2-1 0 16,1 0 0-16,-2 3 0 0,-1 3 0 0,0 3 0 16,-2 3 0-16,2 1 0 0,-1 5 0 0,-2 5 128 15,3 1-128-15,0 4 128 0,0 1 80 0,-2-2 32 0,0-4 0 16,-1 4 0-16,2-1-240 0,-3 1 0 0,2-1 128 0,-2-6-128 16,-1 0 0-16,-2-2 0 0,2-2 0 0,-1-1 0 15,-1-2 0-15,0 2 0 0,0-5 0 0,-2 2 0 16,0-4 0-16,-1 0-240 0,1 0 48 0,-1-2 16 15,2 3-320-15,-4-3-64 0,1 0-16 16,1 0 0-16,-1-3-1152 0,0 3-224 0,1-4-48 16,0 2-14384-16</inkml:trace>
  <inkml:trace contextRef="#ctx0" brushRef="#br0" timeOffset="165014.97">14877 13670 19343 0,'-1'-6'848'0,"-1"1"192"0,0 0-832 0,1 3-208 0,0-2 0 0,-1 4 0 0,1-2 928 0,-1-2 144 0,-1 1 16 0,-2-3 16 0,-1 3-448 0,0-1-80 16,0 4-32-16,-1 0 0 0,0 1-352 0,1 4-192 0,-2 2 192 0,0 3-192 0,-2 3 192 0,-1 2-192 0,-2 2 192 0,0 4-192 0,-2-3 912 0,-1 0 80 0,0-1 16 0,0-1 0 15,1 4 384-15,0-5 80 0,0 1 0 0,2-4 16 16,0 4-368-16,2-3-80 0,2 0-16 0,2 2 0 16,3-1-560-16,2-2-112 0,3 0-32 0,2-2 0 0,1 3-320 15,3-3 0-15,0-2 0 0,2 2 0 0,4-2 0 16,2-3 192-16,0 1-64 0,1-3 0 0,0-3-128 15,-1-2 0-15,0 1 128 0,0-2-128 0,0-3 0 0,1-1-208 16,-2-2 16-16,1-1 16 0,1 0-176 0,-2-2-32 16,0 3-16-16,-5-1 0 0,1 0 208 0,-1-1 32 15,-2 0 16-15,0-1 0 0,0-1 144 0,-2 1 0 16,0 2 0-16,1 0 0 0,0-5 0 0,0 2 0 16,-1-5 0-16,2 2 0 0,-4-1 0 0,1 2 0 15,0 2 128-15,-1 0-128 0,1 5 0 0,-1 1 0 16,-1 6 0-16,-1 1 0 0,1 4 0 0,-1 2 144 15,-1 0-144-15,-1 7 160 0,-2-2 384 0,2 4 80 16,-2-3 16-16,2 2 0 0,0 0-320 0,0-1-48 16,1 0-16-16,2 0 0 0,1-1-112 0,-1 0-16 0,3 1-128 15,0 0 192-15,2 0-192 0,-2-3 0 0,0-2 128 16,3 0-128-16,0 0 0 0,3 2 0 0,1-1 0 0,0-3 0 16,2 2-272-16,-2-6 0 0,0 2 0 0,-1-2 0 31,1-1-384-31,-4-2-80 0,1 1-16 0,-3-2-10896 0,1-1-2176 0</inkml:trace>
  <inkml:trace contextRef="#ctx0" brushRef="#br0" timeOffset="165341.79">15562 13484 41471 0,'-6'6'1840'0,"1"-2"368"0,0-3-1760 0,2 1-448 0,2 1 0 0,1-3 0 0,1 0-624 0,-1 0-208 0,-1 3-32 0,1 0-16 0,0 1-3680 0,0-2-752 0,0 4-128 0,0 2-48 0,-2 2 2864 0,-3 2 560 0,-3 4 112 0,0 3 32 0,-2 3 3792 0,-3 3 768 0,0 3 160 0,-3-2 16 0,0 1 1136 0,-2 2 208 15,2-3 64-15,1-4 0 0,1 3-2320 0,1-6-464 16,2-3-96-16,1-1 0 0,2 1-1136 0,0-6-208 16,3-1 0-16,-1-3 0 15,2 0-832-15,-1-2-48 0,2 0-16 0,-2-2 0 16,0 2-1616-16,-1-2-336 0,1-2-64 0,0 4-11216 0</inkml:trace>
  <inkml:trace contextRef="#ctx0" brushRef="#br0" timeOffset="165620.85">15265 13591 6447 0,'-2'8'576'0,"-1"-3"-576"0,0 0 0 0,0-3 0 15,2 1 8192-15,2-3 1520 0,0 1 304 0,2 1 64 16,2 4-8176-16,2 1-1648 0,7-1-256 0,3 4-176 15,4 2-400-15,1-2-96 0,3 2-16 0,1 2 0 0,3 1 272 16,-4 1 48-16,1 0 16 0,-2 2 0 0,-3 2 192 0,-2-1 160 16,-3 2-208-16,-4-5 80 0,-1 2 128 15,-2 0 144-15,-2-2-16 0,-1-1-128 0,-1 1 0 0,0-4 0 16,0 0 0-16,0-2-192 16,0-1-640-16,0-3-112 0,-1 2-16 0,1-6-15040 15</inkml:trace>
  <inkml:trace contextRef="#ctx0" brushRef="#br0" timeOffset="166120.68">16258 13020 22111 0,'-4'0'1968'0,"1"0"-1584"0,-1 0-384 0,3 0 0 0,0 0 1792 0,-2 2 288 16,-1-2 48-16,-2 2 16 0,-2 3-3360 0,-1 1-656 0,0 0-144 0,1 4-32 0,-1 0 960 0,2 2 192 0,-3 4 48 0,1 3 0 0,-1 4 1408 0,0 2 272 0,0 2 64 0,0-1 16 0,1 3 1136 0,-1-7 208 0,2-4 48 0,-2 6 16 0,-1 7-288 0,-1 6-64 0,-2-2-16 0,3 0 0 0,0 2-944 0,1-1-192 15,0 5-48-15,3-3 0 0,2-4-480 0,1 4-96 16,3 1-32-16,0-1 0 0,1 0-160 0,1-4 0 0,0-2 0 16,0-1 0-16,2-2 0 0,1-1 128 15,0 0-128-15,1-6 0 0,2-2 0 0,0-1 0 0,0-7 0 16,2 0 0-16,3-1 0 0,0 1 0 0,-1-6 0 16,2 0 0-1,7 1-672-15,5-3-112 0,2-1-32 0,0-1-16800 0</inkml:trace>
  <inkml:trace contextRef="#ctx0" brushRef="#br0" timeOffset="167202.93">16569 13266 25791 0,'0'0'2304'0,"-2"0"-1856"0,2 0-448 0,-1-2 0 0,1 2 1552 0,0-2 224 0,-1 2 32 0,0-2 16 0,-1-2-2720 0,1 2-560 0,-1-2-96 0,0 1-32 0,0 3-144 0,-2 0-16 0,1 0-16 0,-2 3 0 0,0 1 1120 0,-3-1 208 0,0 6 48 0,-2-2 16 15,-1 6 1200-15,-1 2 224 0,0 1 48 16,0 0 16-16,1 0 608 0,1 0 112 0,-3 5 16 16,1 1 16-16,-2 3-400 0,-1 1-64 0,2 2-32 15,1-2 0-15,0 3-624 0,2-2-128 0,3-1-32 16,2 0 0-16,1 1-272 0,3-1-64 0,0 0-16 0,2-1 0 16,2-4-240-16,0 1 0 0,4-2 0 0,-1-2 0 15,1 2 0-15,3-1 0 0,0-6 0 0,1 2 0 16,0-5 0-16,-1-1 320 0,-1-3-32 0,1-2-16 15,3-2 64-15,1-4 16 0,-1-2 0 0,1-1 0 16,0-2-352-16,-1-2 0 0,1-1-160 0,-1-2 160 0,0-1-304 16,-1 0 48-16,1-3 16 0,-1 0 0 0,2-3 240 15,-2 0-144-15,0-3 144 0,-1-4-128 0,3 1 128 0,-3-3 176 16,0 0-48-16,-1-1 0 0,0 1 0 16,-3-1-128-16,1 1 192 0,-2-1-64 0,-1 3-128 0,-1-2 192 15,1 0-192-15,-3 0 192 0,-1 2-192 0,-2 4 0 16,0 4 0-16,-5 3 128 0,-3 4-128 0,-2-2 160 15,-4 3-160-15,-1 4 160 0,-3 0-160 0,0 1 0 16,0 1 0-16,-1 1 0 16,1 3-880-16,-4 0-208 0,4 1-32 0,0 0-16 15,0 3-912-15,3 2-176 0,0 0-32 0,3 2-11424 0</inkml:trace>
  <inkml:trace contextRef="#ctx0" brushRef="#br0" timeOffset="167707.97">16833 13825 27647 0,'0'0'2448'15,"0"0"-1952"-15,1 0-496 0,1 0 0 0,-2 0-752 0,1 0-240 0,1 0-48 0,1 1-16 0,1 2-592 0,0 0-112 0,3 1-32 0,-2 1 0 0,0-1 2752 0,0 2 528 0,1-2 112 0,0 2 32 0,1 2-192 0,2 2-32 0,2 0-16 0,-1 3 0 16,5 0 192-16,-3 2 32 0,2 1 16 0,-3 0 0 0,-1 5-464 0,-2-1-80 0,0-1-32 0,-3 0 0 15,0 0-1440-15,-5-1-272 0,-1 2-64 0,-3 1-16 0,-1-3 736 0,-4 0 0 0,-1 1 0 16,-1-4 0-16,-1-2 0 0,-1 0 0 0,0-4 0 0,-2 0-144 31,0-3-592-31,-1 0-112 0,1-2-32 0,0-3-9040 0,1-1-1824 0</inkml:trace>
  <inkml:trace contextRef="#ctx0" brushRef="#br0" timeOffset="169427.25">17351 13341 5519 0,'-6'-2'496'0,"2"-2"-496"0,1 4 0 0,0-2 0 16,2 2 3392-16,1 0 576 0,0-3 112 0,-1 2 16 0,0 1-2496 0,-2-2-496 0,3 0-96 0,-1 1-32 0,0 1-688 0,1 0-144 0,1 0-16 0,0 1-128 0,-1-1 432 0,0 0-32 16,0 0 0-16,0 0 0 0,20 8 896 0,-14-6 176 15,1 0 48-15,2 0 0 0,1 0 272 0,-1-2 48 16,2 0 16-16,1 0 0 0,2-2-896 0,-1 0-192 15,3-2-16-15,0 0-16 0,1 0-448 0,-1 2-96 16,1-2 0-16,0 2-16 0,2 2-176 0,-2 0 128 16,0-3-128-16,-1 3 128 0,-1 3-128 0,0-3 0 15,0 0 0-15,0 2 0 0,0-1 0 0,-2 2 0 16,0-2 0-16,-2 2 0 0,-3-1 0 0,1-1 0 16,-3 4 0-16,-1-3 0 0,-1 2 0 0,-2 0 0 15,0-1 0-15,-4 0 0 0,0 4-272 0,-2-1 16 16,-1 0 0-16,-2 0 0 0,-3-1-16 0,-1 4 0 0,0-3 0 15,1 0 0-15,0-2 272 0,-1 2 0 16,-4 3 0-16,-2 0 0 0,1 1 0 0,-1-1 128 0,1 1-128 16,2-3 0-16,0 2 0 0,0 0 0 0,0 1 0 15,-3-1 0-15,1 4 0 0,0-1 176 0,1 1-176 0,-1-2 160 16,-2 6-304-16,-2-1-64 0,2 3-16 16,1-3 0-1,3 0-160-15,2-3-16 0,3 2-16 0,1-2 0 0,4-2 416 0,1 0 256 16,2-1-48-16,1-3 0 0,1 2 96 0,0-1 16 0,3 0 0 0,-1-2 0 15,2 0-320-15,2-2-144 0,-1 1 16 0,2-4 0 16,1 2 128-16,1-1 0 0,0 2 0 0,0-3 0 16,1 2 224-16,0-1 32 0,1-1 0 0,-1 2 0 15,3-1 0-15,0-2 16 0,0 4 0 0,1-2 0 16,0-2-80-16,0 0 0 0,1-2-16 0,0 2 0 16,0 0 16-16,2 0 0 0,0-3 0 0,2 2 0 0,-2-1-48 15,2-1 0-15,0-2 0 0,-3 0 0 0,-1 2-144 16,0-1 0-16,-1 1 0 0,-1 0 0 0,-3 0-256 15,-1 3-48-15,1-3 0 0,-4 3 0 0,0-3-80 16,-1 1 0-16,-2 0-16 0,-2-1-11696 16,0 0-2352-16</inkml:trace>
  <inkml:trace contextRef="#ctx0" brushRef="#br0" timeOffset="170456.95">17970 13536 8287 0,'1'-2'736'0,"0"0"-592"0,0-2-144 0,2 4 0 0,-1-2-912 0,2-2-224 0,2 0-32 0,2-4-16 0,1-2 928 0,1 0 256 0,1-1 0 0,-2 5 0 0,-3 2-144 0,-1 0 144 0,-1 2 0 0,-3 2 0 0,0 2 672 0,-3-2 256 0,-2 4 48 0,-1 0 16 15,0 2 2096-15,2 0 432 0,0 0 64 0,1 0 64 16,2 3-448-16,1-3-64 16,0 2-32-16,2 0 32 0,-1 0-1312 0,2 0-272 0,0 2-48 15,-1 3 32-15,2-1-992 0,-1 0-192 0,0 2-32 0,-1 1 0 16,0-2-128-16,-1 3-48 16,-1 3 0-16,1 1 48 0,-4 3 128 0,0-1 16 0,0 1 16 0,-3 0 32 15,0 2-96-15,0 0-32 0,0-1 0 0,-1 0 32 16,2 3-288-16,-1-3 0 0,1 0 0 15,2 1 0-15,-1-3 224 0,1 1-48 0,1-4-16 16,-1-3 32-16,2-1-192 0,0-6 128 0,0-2-128 16,2 0 128-16,-2-5-416 0,-2-2-80 0,2 0-16 0,0-5-11760 15,0 1-2384-15</inkml:trace>
  <inkml:trace contextRef="#ctx0" brushRef="#br0" timeOffset="171080.78">18310 13520 18431 0,'0'2'816'0,"0"-2"160"0,1 0-784 15,-1 0-192-15,1 1 0 0,-1-1 0 16,1 3-1984-16,1-3-448 0,-1 2-96 0,0-1-16 16,2 2 624-16,-3-3 128 0,0 0 32 0,0 0 0 0,0 0 3664 0,0 0 720 15,0 0 160-15,0 0 32 0,0 0 1008 0,0 0 208 0,0 0 32 16,-7 18 16-16,7-16-1440 0,-1 0-272 0,0 1-64 0,0-3-16 16,-2 3-1392-16,1 0-288 0,-2 3-48 0,-2 0-16 15,1 2-304-15,-3 0-64 0,2 0-16 0,-2 2 0 16,-4 2 128-16,0 3 32 0,0 1 0 0,-2 0 0 15,1-1-320-15,-1 5 0 0,0-4 0 0,3-2-144 16,3-4-240 0,-1 0-32-16,0 0-16 0,2-1 0 0,2-3 432 0,1 0 0 0,2-2 0 0,-1-2-128 15,2 2 448-15,-2 0 112 0,3-2 16 0,-2 2 0 16,0-2-448-16,-2 2 128 0,1 2-128 0,1-2 0 16,-1 1 0-16,2-1 0 0,1-1 0 0,-1 0 0 0,2 1 0 15,2-4 128-15,-1 0-128 0,3-3 0 0,0 2 176 0,0 1-48 16,0-3-128-16,0 1 192 0,0-2-192 15,1 1 176-15,0 0-176 0,0 2 160 0,-1-4-160 0,1 4 0 16,-1-2 0-16,0 3 0 0,0 3-192 16,-1-3 192-16,0 1-160 0,1 1 160 0,0 1 0 15,0 1 0-15,1-2 0 0,0 2 0 0,1-1 160 16,1 1-32-16,0 2 0 0,0-1 0 0,-2 1 0 0,3 2-128 16,1 0 192-16,-1 2-64 0,1 0-128 0,-2-1 160 15,-1-3-160-15,1 4 160 0,2 0-160 0,-1 0 0 16,4 5 0-16,-2-3 0 0,1 2 0 0,-1 0 0 15,1-4 0-15,-4 0 0 0,1-1 0 0,-3-4 0 16,-1 0 128-16,0 1-128 0,1-2 0 0,2-2 0 16,-2 2 0-16,-1-2 0 0,-3 0-192 0,-1-2-32 15,1 0 0-15,-1 0-11872 0,-1 0-2384 16</inkml:trace>
  <inkml:trace contextRef="#ctx0" brushRef="#br0" timeOffset="172526.22">18120 12916 29487 0,'-2'3'2624'0,"2"-3"-2112"0,0 0-512 0,0 0 0 0,1 2 480 0,2-2-16 0,-1 0 0 0,2 1 0 0,2 2-688 0,4-1-144 0,2-1-16 0,3 2-16 15,1-3-256-15,2 0-48 0,1-3-16 0,1 3 0 0,1 0 176 0,-1 3 32 0,1-2 16 0,0 4 0 16,1 1 496-16,0 2 0 0,2 4-128 0,1 4 128 15,-3 0 704-15,1 5 176 0,1 1 32 0,-1 3 16 16,3 4 544-16,-3 3 96 0,1 0 32 0,-1 3 0 16,0 2-608-16,-2-3-112 0,-1 0-32 0,-2-1 0 0,0 2-400 15,-2-3-64-15,-1 5-32 0,-3-1 0 0,0-2-352 0,-2 5 0 16,1 2 0-16,1-1 0 0,-5 1-192 0,0-2-96 16,1-5-32-16,-3-3 0 0,-3-2 320 0,-3 0 0 15,-1 0 0-15,-5-1 0 0,-1 3 192 0,-6-1-48 16,1-2-16-16,-9 1 0 15,-1 1-832-15,-5 1-160 0</inkml:trace>
  <inkml:trace contextRef="#ctx0" brushRef="#br0" timeOffset="183695.74">15681 9413 20271 0,'-2'-4'1792'0,"2"4"-1424"0,2-2-368 15,-2 2 0-15,1 0 816 0,0-3 80 0,0-1 32 0,2 1 0 0,1-3 64 0,-1-3 16 0,5 1 0 0,-3 2 0 0,0 0-448 0,1 0-96 0,-1 2-16 0,-2-2 0 0,1 2-448 0,-1 2 0 0,-2-1 0 0,-1 3 0 0,0 0 0 0,-3 3 0 0,1-3 0 0,1 2 0 16,-3 0 928-16,-1 1 144 0,5-3 16 0,0 0 16 16,-22 15 240-16,13-9 64 0,0 0 0 0,0 1 0 15,1-1-544-15,0 0-96 0,1 0-32 0,1-1 0 16,0 1-480-16,0 3-80 0,0 0-32 0,-1-2 0 0,2 2-144 15,-1-2 0-15,-1 3 0 0,-3 2 0 16,-1 3 0-16,-2 4 0 0,4-6 0 0,-1 2 0 0,-3 5 0 16,0 2 0-16,-1 3 0 0,1 3 0 0,0 2 0 15,0 1 0-15,1-3 0 0,1 1 0 0,1-1 128 0,3-2-128 16,1 2 192-16,1-2-64 0,2 2-128 0,2 0 192 16,2 1-192-16,1 2 192 0,1 1-192 0,4-1 0 15,-1 1 0-15,1-4 128 0,-1-2-128 0,2-1 0 16,-3 0 0-16,1-3 0 0,1-2 0 0,1 1-224 15,-1 1 80-15,1-2 16 16,0-2-352-16,1-1-64 0,-1-1-16 0,1-2 0 16,0 0-240-16,-1-2-48 0,4 1-16 0,-3-3 0 15,3-2-1152-15,-1-4-224 0,1 0-64 0,3-2-11488 0</inkml:trace>
  <inkml:trace contextRef="#ctx0" brushRef="#br0" timeOffset="184551.36">16079 9677 24879 0,'-3'-2'2208'0,"2"2"-1760"0,0 0-448 0,1 0 0 0,1 0 992 0,-2 0 112 0,0-3 32 0,-1 2 0 0,0 1-1136 0,-2 0-448 0,-1 0 32 0,0 0 0 0,0 0-528 0,2 0-96 0,-2 1-32 0,1 2 0 0,2-1 640 0,-2 0 128 0,0 1 32 0,0 2 0 15,0 2 1024-15,-3-1 208 0,1 1 32 0,-1 2 16 16,1 3 496-16,-2-2 96 0,2 2 32 0,0 2 0 16,0 1-656-16,-1 1-128 0,2 2-16 0,-1 2-16 15,1 0-544-15,0 1-96 0,0 1-32 16,2 1 0-16,0-1-144 0,2 3 0 0,1-3 0 0,2 0 0 15,1 0 0-15,2-3 0 0,1-1 0 0,2-1 0 16,0-1 0-16,0 0 0 0,-1-4 0 0,0-2 0 16,1 0 0-16,-2 1 0 0,-1-4-160 0,0 2 160 0,-1-2-400 15,1 0 16-15,-2 1 0 0,1-4 0 0,0 2 16 16,-1-6 16-16,1 3 0 0,1-3 0 0,1-3 608 16,3-1 128-16,1 0 32 0,1-4 0 0,3-1 48 0,0-3 16 15,2-2 0-15,2-2 0 0,0 0-240 0,0-2-48 16,-1-1-16-16,-1-3 0 0,1 1-176 0,-1-3 128 15,-1 0-128-15,-1-2 128 0,-1-1-128 0,0-2 0 16,-3 1 0-16,-3 2 0 0,-3-3 0 0,-3 5 0 16,-1 0 0-16,-5 2 0 0,-1 3-384 0,-3-2 32 15,-1 4 16-15,-1 0 0 0,-1 0 336 0,-2 4 0 16,-1 1 0-16,1 2 0 0,-2-2 640 0,-1 5 112 16,3 3 16-16,-2-1 0 0,2 2-368 0,-1-1-64 0,2 4-16 15,0-2 0-15,0 4-320 0,0-2 0 0,1 1 0 16,1 4 0-1,0-1-720-15,1-2-176 0,0 2-16 0,2 2-16 16,1-2-1280-16,2 0-256 0,3 2-48 0,0 0-10960 16</inkml:trace>
  <inkml:trace contextRef="#ctx0" brushRef="#br0" timeOffset="185132.19">16492 10304 35007 0,'1'0'3120'0,"2"0"-2496"0,-1 0-496 0,1 0-128 0,-1 0 336 0,2 0 48 0,2 0 16 0,3 0 0 0,3 3-944 0,0-2-192 16,-1 4-32-16,-1 1-16 0,-1 0-128 0,-3 2-32 0,-1 0 0 0,-1 2 0 0,-2 3 224 0,1 0 32 0,-1 3 16 0,-1 3 0 16,-1 0 672-16,-1 0 304 0,0 2-32 0,-3-2 0 15,-1 3 240-15,-1-5 64 0,-1 2 0 0,-2 0 0 0,-1-3-432 0,0-2-144 16,0 3 0-16,-1-5 144 0,1 2-320 0,-1-6-64 16,1 5-16-16,0-6 0 15,2 2-1536-15,-3-6-304 0,0 0-64 0,1-3-9040 16</inkml:trace>
  <inkml:trace contextRef="#ctx0" brushRef="#br0" timeOffset="187688.79">17675 9998 34095 0,'-3'2'1504'0,"0"-1"320"0,1 2-1456 0,0-3-368 0,4 2 0 0,-1-2 0 0,0 2-256 0,2 0-112 0,0 4-16 0,1 0-16 0,2 4-240 0,0 3-32 0,1 3-16 0,-3 2 0 0,3 1 688 0,-4 3 0 0,0 2 176 0,-1 0-48 0,0 5 624 0,-2-3 112 0,0 1 32 0,-2-7 0 15,2 1-256-15,-1-5-32 0,2-3-16 0,-1 0 0 16,2-5-592-16,-1-1 0 0,0-4 0 0,0 0 0 16,2-3-1296-16,2-3-288 15</inkml:trace>
  <inkml:trace contextRef="#ctx0" brushRef="#br0" timeOffset="188770.85">17805 9220 10127 0,'-4'-3'896'0,"2"3"-704"0,1 0-192 16,1-1 0-16,0 1 960 0,0 0 144 0,-2-2 48 0,0-2 0 0,1-1-176 0,0 0-16 0,1 0-16 0,1-1 0 0,1 2-576 0,1-2-112 0,0 2-32 0,1 1 0 0,0 0 0 0,0 1 0 0,-1 0 0 0,0 2 0 0,-1 4 944 0,-1-1 192 16,1 0 48-16,-2 1 0 0,1 2 80 0,0 3 32 15,2-3 0-15,-1 4 0 0,2 0-368 0,1-1-64 16,0 0 0-16,2 1-16 0,2 3-496 0,1-3-112 16,2 2-16-16,2-2 0 0,0 2-144 0,3-2-48 15,0 5 0-15,3-3 0 0,-1 2 32 0,4 2 0 16,0 3 0-16,2 0 0 0,2 6 144 0,-1 0 16 15,0 3 16-15,-2-3 0 0,-3 1-224 0,-2-1-48 16,0 1-16-16,-1 2 0 0,2 4-176 0,-2 3 0 16,-1 2 0-16,-4-2 0 0,0-3 0 0,-5-1 0 15,-1-3 0-15,-4-2 0 0,1 2 0 0,-5 1 0 16,-3 2 0-16,-2-1 0 0,-3-2 0 0,-2 0 0 16,-2 0 128-16,-4-2-128 0,0-2 320 0,-3-1 0 0,-1-1-16 0,0-2 0 15,2-6-304-15,-1 0 0 0,1-5-208 0,1-3 80 31,-2 0-1168-31,-1-2-240 0</inkml:trace>
  <inkml:trace contextRef="#ctx0" brushRef="#br0" timeOffset="193589.43">15775 10654 23039 0,'-2'0'2048'0,"1"0"-1648"0,2 0-400 15,1-2 0-15,-1 2 224 0,-1 0-32 0,1 0-16 0,-1-4 0 0,1 4-880 0,1-2-160 0,-2-1-32 0,0 3-16 0,0 0-752 0,0 0-160 0,0 0-32 16,0 0 0-16,-21 9 1200 0,12-5 224 0,-2 1 48 0,0 2 16 0,-2 2 1712 0,1 0 320 0,-2 1 80 0,1 0 16 15,0 1 736-15,1 1 160 0,1 0 32 0,0 0 0 16,2-2-1152-16,0 1-240 0,2 0-32 0,1 2-16 16,0 2-864-16,1-2-160 0,-1 2-32 0,1 1-16 15,-2 4-176-15,1 1 0 0,-1 2 0 0,-1 1 0 16,0 2 0-16,-2 2-144 0,-3 5 144 0,0 1 0 16,1 1-144-16,-1-1 144 0,2-1 0 0,1-3-144 15,4-1 144-15,1-4 0 0,1-2 128 0,2-1-128 0,2-1 848 16,1-1 112-16,3 2 0 0,1-1 16 0,2-1-576 15,1-1-112-15,1-3-32 0,4 0 0 0,0 2-256 16,3 1 0-16,3-3 0 0,0 3 0 0,-1-3-128 0,-1 2 128 16,1-2 0-16,-1 0-144 15,0 1-736-15,-1 1-144 0,2-2-16 0,-6 0-16 16,0 0-224-16,-2 3-32 0,0-1-16 0,-2-4-12272 0</inkml:trace>
  <inkml:trace contextRef="#ctx0" brushRef="#br0" timeOffset="194571.92">16228 10944 12895 0,'-2'-2'1152'0,"1"-1"-928"0,0 0-224 0,-1 0 0 0,2 3 1184 0,0-3 192 0,2 1 32 0,-2-2 16 0,2 0-912 0,-1-4-176 15,2 0-32-15,-1-1-16 0,-1 3 128 0,1 0 32 0,-2 2 0 0,0-2 0 0,-3 4 304 0,-1 1 64 0,1 1 16 0,-3 1 0 0,-2 1 320 0,0 2 64 0,-2 1 0 0,-1 1 16 0,-2 4-144 0,0-3-48 0,1 3 0 0,0 1 0 0,1 2-560 16,-1 0-112-16,-1 2-32 0,2 1 0 0,1 2-112 16,2 3-32-16,1-3 0 0,2 4 0 0,0 1 576 15,2-1 96-15,0 3 32 0,0-2 0 0,1 4-96 16,-1-3-16-16,0 1 0 0,2-3 0 0,1 0-528 16,1-1-96-16,2-4-32 0,-1 1 0 0,3-1-128 0,0-2 0 15,1 1 0-15,0-4 0 0,3 1 0 0,1-3 0 16,0 0 0-16,1-4 0 0,0 0 0 0,1-2 192 15,1-2-192-15,2 1 192 0,-2-3-64 0,1-3-128 16,-1 1 192-16,0 0-64 0,-1-3-128 0,-1 2 0 16,-2-1 0-16,0-1 0 0,-1 0 0 0,1-1 0 15,0-3 0-15,0-3 0 0,1-2 0 0,0 2 0 16,1-4 0-16,-1-3 0 0,1 0 0 0,-1-3 0 16,-1 3 0-16,0-6 0 0,-2 3 0 0,-2-4 0 0,-1 1 0 15,-2 0 0-15,-1 3 0 0,-1-3 0 0,-2 2 0 0,-2-2 0 16,0 0 0-16,0 3 0 0,-3 2 0 0,-1 2 0 15,-2-2 0-15,-4 5 0 0,-1 1 144 0,-2 6-144 16,0-1 0-16,-1 8 0 0,1 1 0 0,-1 1 0 16,0 4-208-16,1 1-112 0,2-1-32 0,1 4-11632 15,5-3-2336-15</inkml:trace>
  <inkml:trace contextRef="#ctx0" brushRef="#br0" timeOffset="198369.17">16649 11410 18431 0,'4'-3'1632'0,"-2"0"-1312"0,1 3-320 16,-1-3 0-16,1 3 528 0,-1 0 48 0,3-2 0 0,1 1 0 0,4-4 0 0,-1 3 16 0,-3 2 0 0,-1 2 0 0,-3 0 32 0,0 4 0 0,-2-2 0 0,0 1 0 0,0-1-128 0,0 2-32 0,0 0 0 15,2 0 0-15,0 0-112 0,2 2-32 0,0-2 0 0,2 0 0 0,0 3 816 0,3 1 144 0,1 2 48 0,0 0 0 0,1 0-320 0,0 2-64 0,1 5-16 16,1-3 0-16,-2 3-672 0,0 0-256 16,0 6 176-16,-2-3-176 0,-3 3 0 0,-2-1 0 0,-3 0 0 15,-4-1 0-15,0-1-192 0,-5 0 0 0,-2 3 16 0,-1-7 0 32,-2 2-464-32,-1-4-112 0,-2 3-16 0,0-3 0 15,-1-4-784-15,-2-3-176 0</inkml:trace>
  <inkml:trace contextRef="#ctx0" brushRef="#br0" timeOffset="202059.55">17225 11003 2751 0,'-4'-2'256'0</inkml:trace>
  <inkml:trace contextRef="#ctx0" brushRef="#br0" timeOffset="202586.17">17166 10987 2751 0,'-3'-2'256'0,"1"0"-256"0,1 2 0 0,1 0 0 0,-2 0 640 0,1-2 96 0,0 2 16 0,-3-3 0 0,-1 2 0 0,-1-4 0 0,0 1 0 0,0 3 0 0,0-1 320 0,-1-1 64 0,0 2 16 0,-2 1 0 0,-1 0 64 0,2 4 0 0,-1-2 16 0,-1-2 0 0,2 4-784 0,0-4-176 0,2 2-16 0,1-2-16 0,1 0 624 0,3 0 128 16,0 0 32-16,2 0 0 0,1-1 624 0,2 1 128 16,1 0 16-16,1-1 16 0,-1 2-576 0,3-1-112 15,-1 3-32-15,2-1 0 0,-1-1-304 0,1 2-64 16,0-1-16-16,-1 2 0 0,2 2 128 0,1-3 32 15,1 0 0-15,0 1 0 0,2-1-96 0,2-2 0 0,2 1-16 0,1-2 0 16,0 0-432-16,1-3-96 16,3 0-16-16,-7 1 0 0,-2 0-208 0,0-1 0 0,0 0 0 15,2-1 0-15,3-2 0 0,5 0 128 0,-2-3-128 0,-1 2 0 16,-1 1 160-16,-1 1-16 0,-2 0 0 0,-2 2 0 16,0 0-144-16,-2 0 192 0,-2 3-192 0,-1-3 192 15,-1 3-192-15,-2-3 0 0,1 3 0 0,-3 0 128 16,-2 0-128-16,0 0 0 0,-1 0 0 0,-3 3 0 15,0 0 0-15,-2 0 0 0,2 0 0 0,-3 1 0 16,-1 2 0-16,-1 1 0 0,-1-1 0 0,-1-3 0 16,0 6 0-16,-1-3 0 0,-1 0 0 0,2 1 0 15,-1 0 0-15,0-1 160 0,-2 3-160 0,0 1 160 0,0 0-160 16,0 2 0-16,1-2 0 0,-1 2 0 0,-3 2 0 16,1 1 0-16,-4 3 0 0,0-2 0 0,1 0 0 15,0 3 0-15,-1-3 0 0,-1 0 0 0,2 0 0 16,1-1 0-16,1 1 0 0,0-2 0 0,0-2 0 15,1 3 0-15,2-3 0 0,0-2 0 0,-2 3 0 0,3-4 0 16,2-2 0-16,-1 3 0 0,-1-4 0 16,0 1 0-16,2 2 0 0,1-3 0 0,1 3 0 0,2-4 0 15,1 0 0-15,0 1 0 0,1 0 0 0,1 0 0 16,1-2 0-16,0 0 0 0,1-1 192 0,1 2 0 16,2-1 0-16,2 0 0 0,3 1-192 0,1-5 0 15,1 1 0-15,2-1 0 0,4-1 0 0,1 1 128 16,3 0-128-16,1-3 0 0,2 3 176 0,-1-2-48 15,3 0-128-15,-2 2 192 0,-2-2-192 0,-2-1 0 0,0 2 128 16,-2 1-128-16,-2 1 0 0,-1-1 0 16,0 3 128-16,-3-3-128 0,-1 2 0 0,-2-2-160 0,-1 2 32 0,-2 0 0 31,0-2-640-31,-2 0-128 0,-1 0-32 0,1 0-17376 0</inkml:trace>
  <inkml:trace contextRef="#ctx0" brushRef="#br0" timeOffset="203465.25">17848 11420 13823 0,'-1'-4'1216'0,"0"2"-960"0,0-1-256 0,1 2 0 0,0-2 1968 0,0 3 336 0,1 0 80 0,-1-2 16 0,0 1-3424 0,-1-4-672 0,-1 1-144 0,0 0-16 0,1 2 480 0,-1-2 96 16,2 0 32-16,0 0 0 0,0 0 2128 0,3-2 416 0,1 2 96 0,-1-6 16 0,4 1 1264 0,0 1 256 0,0 0 48 0,1 2 16 0,0 0-640 0,1-1-128 16,1 0-32-16,1 5 0 0,0-2-928 0,0 2-192 15,1 2-48-15,-1 0 0 0,0 0-800 0,0 2-224 16,0-2 0-16,-1 4 0 0,0 0 0 15,-3 1 0-15,2 2 0 0,-3 2 0 0,0 0 0 16,-2 1 0-16,0 3 128 0,-2-1-128 0,-1 4 192 16,1-3 0-16,-2 0 0 0,0 0 0 0,-2 1-32 0,1 0 0 15,-1 1 0-15,-1 1 0 0,1 0 0 0,-2-2 0 16,-1 0 0-16,0-1 0 0,0-1-160 0,-1-2 192 16,0 2-192-16,-3-4 192 0,1 2-192 0,-2-2 0 15,0 1-192-15,-4-2 192 0,1 2 0 0,-4-2 0 16,1 2 0-16,-2-3 0 0,-1 1 0 0,1 0 0 15,-2-1 0-15,0-1 0 0,2 0-128 0,-1 0 128 16,4-4 0-16,0-1 0 0,3-1 0 0,2-2 0 16,1 0 0-16,6-1 0 0,0-1 0 0,3-1 0 0,2 2 0 15,1-2 0-15,3 2 0 0,1 1 0 0,3 0 0 0,1 1 0 16,0 0 0-16,2 2 0 0,3-2 0 16,2 2 0-16,-2 2 0 0,0-2 0 0,-1 2 176 0,2 0-176 15,0 4 0-15,1-2 128 0,-2 5-128 0,0-2 0 16,-1 3 0-16,-2-1 0 0,0 3 0 0,-1-2 0 15,0 0 128-15,-2-2-128 0,0 2 176 0,0-1-176 16,-3-3 320-16,1-1-64 0,-1 1 0 0,-2-1 0 16,0 1-256-16,-1-2 128 0,-2 0-128 0,1-2 0 15,-3 0 0-15,0 0-224 0,-1-2 16 0,1-2 0 16,-2 0-1392-16,1 0-288 16</inkml:trace>
  <inkml:trace contextRef="#ctx0" brushRef="#br0" timeOffset="204328.94">18117 10642 26719 0,'-5'0'2368'0,"1"0"-1888"0,2 0-480 0,0 0 0 0,2 1 832 0,-1-1 80 0,-1 3 16 0,-2-3 0 16,-1 2-1520-16,0-1-304 0,1-1-64 0,3 0-16 0,0-1 400 0,2 1 64 0,2-2 32 0,0-2 0 0,2 2 480 0,1-1 288 0,2-1-32 0,-1 3-16 0,1-1 992 0,-1-2 208 0,0 1 32 16,1 3 16-16,-1 0 48 0,0 0 0 0,-3 0 0 0,3 3 0 15,-2-2-592-15,1 2-112 0,0 3-32 0,1-2 0 16,0 4-416-16,0 2-64 0,2 2-32 0,-1 1 0 15,2 3-160-15,3 0-128 0,-1 0 144 0,2-1-144 16,2 1 128-16,0 0-128 0,3-4 0 0,1 4 144 16,1-3-16-16,3 3 0 0,3 2 0 0,1 2 0 15,1-1-128-15,-1 3 0 0,1 0 0 0,-3 3 0 16,-2-1 0-16,0 3 0 0,-1 1 0 0,-2 2 0 0,-2 3 0 16,-3 3 0-16,-2 5 0 0,-3 0 0 15,-3 0 0-15,0-1 0 0,-4 2 0 0,-2-5 0 16,-2 2 0-16,-4 2 0 0,-2-1 0 0,-3-1 0 0,1-1 0 15,-5-1 0-15,0 2 0 0,-1-7 0 0,-1 2 0 16,1-8 0-16,-1-3 0 0,-3-2 0 0,5-3 0 0,-6-2 0 16,0 0 0-16,-1-3 0 0,1-1 0 0,3-5 0 15,0 0 0-15,-4-4-12240 16,-3 2-2480-16</inkml:trace>
  <inkml:trace contextRef="#ctx0" brushRef="#br0" timeOffset="206829.38">18369 8888 17503 0,'-4'-1'1552'0,"2"-1"-1232"0,-1-2-320 0,3 4 0 0,0-2 2304 0,2 2 416 0,-1-3 80 0,1 2 16 0,2-5-880 0,1 2-160 0,2-2-48 0,1 0 0 0,-1-1-368 0,2 4-80 0,-1 0 0 0,2 0-16 0,0 0-656 0,3 3-128 0,-2-4-32 0,1 4 0 0,0 2-208 0,1 0-48 16,0 1-16-16,2 0 0 0,0-3-48 0,2 1-128 0,1 2 192 0,-1-1-64 0,3-2 128 15,-2 0 0-15,2 0 16 0,-1 0 0 16,-1 0 48-16,5 0 0 0,1-5 0 0,3 2 0 0,1-1-64 16,-1-2-16-16,1 2 0 0,0 2 0 0,0-2-64 15,-2 2-16-15,-1 2 0 0,-2 2 0 0,1-1-32 16,-5 2 0-16,2 3 0 0,-2-4 0 0,-3 5-128 16,-1-4 0-16,-1-2 0 0,-2 4 128 0,-2-1-128 15,-2-1 0-15,-1 0 0 0,-1 0 0 0,-2 1 128 0,-1-2 0 16,0 2 0-16,-1-4 0 0,1 1 64 0,-1 0 16 15,-1 3 0-15,1-4 0 0,-1 0-16 0,0 0-16 16,-1 0 0-16,0 1 0 0,1 2 32 0,-1-3 16 16,-1 2 0-16,0-1 0 0,0 4-80 0,-2-1-16 15,1 3 0-15,-1 2 0 0,-1 0 16 0,2 2 0 16,-2 1 0-16,2-1 0 0,-2 0 80 0,2 4 16 16,-1 1 0-16,1 3 0 0,0-1 0 0,1 5 0 0,1-1 0 15,0-2 0-15,1 2-64 0,2 0-16 0,-1 3 0 0,3 0 0 16,2-2-160-16,-3 4 0 0,4-2 144 0,1 2-144 15,-3 1 256-15,-1-2-32 0,0 1 0 0,-2 2 0 16,0 9-224-16,-3 0 176 0,0 6-176 0,-3 0 160 16,1 4 112-16,-3 0 32 0,0 4 0 0,-1 0 0 15,-2 4-144-15,1-4-32 0,1 3 0 0,-2 0 0 16,2-2 176-16,0 1 16 0,1 3 16 0,1 0 0 16,2 0-160-16,2-4-48 0,0 1 0 0,0 0 0 15,1 3 112-15,0-3 16 0,2 0 0 0,-2 2 0 16,-1-5-256-16,0-1 176 0,-1-1-176 0,1 0 160 15,-1-4 352-15,-1 2 64 0,1 5 0 0,1 1 16 16,-1-3-464-16,1-3-96 0,1 4-32 0,0-4 0 0,2 0 0 16,-1-1 0-16,1-5 0 0,-1 6 0 0,2 3 0 0,-2 1 0 15,1 3 0-15,-1 2 0 0,2 1 0 0,0-3 0 16,1 0 0-16,0-3 0 16,0 1 0-16,0-3 0 0,1-2 0 0,-1-3 0 0,0 1 0 0,-2-3 0 15,4 1 0-15,-4-2 0 0,2 0 0 0,-2-1 0 16,-1-1 0-16,1 3 0 0,-2 1 0 0,0 2 0 15,0-1 0-15,-1 1 0 0,0 2 0 0,0-3 0 16,2-1 0-16,-1 2 0 0,1-1 0 0,2-2 0 16,0-2 0-16,1 2 0 0,0 5 0 15,2-2 0-15,2-3 0 0,1-3 0 0,-1-4 0 0,3-2 0 16,0 1 0-16,2-5 0 0,-2 2 0 0,0-2 0 16,1-1 0-16,-2 1 0 0,1 1 0 0,-1-1 0 0,-2-3 0 15,-3 5 0-15,0 3 0 0,-1 2 0 0,-1-1 0 16,-3-3 0-16,0 1 0 0,-2-4 0 0,0-1 0 0,0-4 0 15,-1 3 0-15,2-1 0 0,0-4 0 0,0 1 0 16,3 1 0-16,1 1 0 0,-1-3 0 0,2 0 0 16,3 1 0-16,-2-5 0 0,0 0 0 15,1 0 0-15,2 3 0 0,1-1 0 0,0-1 0 16,0-1 0-16,-2 2 0 0,0-4 0 0,-1 2 0 0,1-1 0 16,-2 1 0-16,-1 1 0 0,0-6 0 0,-1 2 0 15,0 1 0-15,-1 1 0 0,1 1 0 0,-2-2 0 16,2 0 0-16,-2-4 0 0,1-2 0 0,-1 0 0 15,2 2 0-15,1 3 0 0,0 1 0 0,0-2 0 16,-2 1 0-16,2-3 0 0,-1 2 0 0,-1-4 0 0,0 2 0 16,1-3 0-16,-1-2 0 0,-1 2 0 0,0 1 0 15,2-4 0-15,-1 0 0 0,-2 1 0 0,1 0 0 16,1-2 0-16,1 1 0 0,-3-3 0 0,1 1 0 16,-1 0 0-16,1 1 0 0,-1-4 0 0,0 2 0 0,0-1 0 15,-1-1 0-15,2 2 0 0,-1-1 0 0,-1-1 0 16,1 2 0-16,-1-3 0 0,0 2 0 15,-1 0 0-15,1 0 0 0,-1-1 0 0,-1 2 0 16,1-1 0-16,1 2 0 0,-1 0 0 0,0-2 0 0,-1 1 0 16,1 0 0-16,0 0 0 0,0 1 0 0,-2-3 0 15,2 1 0-15,-1 1 0 0,0-2 0 0,1 1 0 16,0-2 0-16,-2 0 0 0,1 0 0 0,-2 0 0 16,2 3 0-16,-2-2 0 0,0 2 0 0,-1-1 0 15,0 2 0-15,-1-2 0 0,0 2 0 0,-1 2 0 0,-1 0 0 16,0 1 0-16,-1-1 0 0,0 1 0 0,-1-1 0 15,2-2 0-15,-2 2 0 0,1-2 0 0,-1 2 0 16,-1-3 0-16,-1-1 0 0,-2-2 0 0,2 0 0 0,-2-2 0 31,3-5-560-31,-1-2-96 0,1-4-32 0,-3 0 0 16,2-6-1536-16,-1-6-304 0</inkml:trace>
  <inkml:trace contextRef="#ctx0" brushRef="#br0" timeOffset="210064.11">16863 9586 5519 0,'-1'0'496'0,"-1"0"-496"0,1 0 0 0,1-3 0 0,0 3 3984 0,0 0 704 0,0 0 144 0,0 0 32 0,1 3-3072 0,-1-3-592 0,3 0-128 0,-3 0-32 0,0 0-336 0,0 0-80 0,0 0-16 0,0 0 0 0,0 0 224 0,0 0 32 0,0 0 16 0,0 0 0 0,0 0 432 0,0 0 96 0,0 0 0 0,2 20 16 16,-2-20-400-16,0 0-96 0,3 0-16 0,1 0 0 16,0-3-656-16,3 2-128 0,0-1-128 0,2-2 192 15,1 1 32-15,2 0 16 0,3 0 0 0,-2-1 0 16,3 2 32-16,2 1 16 0,-1-2 0 0,3 0 0 16,2-1-288-16,2-1 0 0,0 1 0 0,0-2 0 15,-1 0 0-15,-2 2 0 0,2 0 0 0,-2-2 0 0,1 4 0 16,-2-4 0-16,-2 3 0 0,-2 2 0 0,-1-2 0 0,-2 3 0 15,-1 3 0-15,-2 1 0 0,0-2 0 0,-3 2 0 16,1 2 0-16,-2-2 0 16,-1-1 0-16,-2 2 0 0,1 1 0 0,-1-2 0 0,-1-1 0 15,-1 0 0-15,2 0 0 0,-2-2 0 0,0 2 0 16,0-3 0-16,1 0 0 0,-2 0 0 0,0 1 0 0,-2-1 0 16,2 2 0-16,-2-2 0 0,1 3 128 0,-3 0-128 15,4-3 192-15,0 0-192 0,0 0 240 0,-20 13-64 16,13-9-16-16,-1 2 0 0,0 0-160 0,0 0 0 15,0 0 0-15,-1-2 0 0,2 2 0 0,-1-2 0 16,2 2 0-16,-1 0 0 0,0 3 0 0,0-2 0 16,0 4 0-16,-1-1 0 0,1 3 0 0,-2-2 0 15,0 1 0-15,1 1 0 0,-3 1 0 0,-2 0 0 0,1 1 0 16,-3-2 0-16,1 2 0 0,1 1 0 0,-2 0 0 16,-2 1 0-16,-1-3 0 0,1 2 0 0,0-2 0 15,-1 1 0-15,2 1 0 0,2 0 0 0,2-6 0 0,3 2 0 16,-3 1 0-16,4-3 0 0,0 2 0 0,3-2 0 15,2 0 128-15,-1-2 0 0,3 1 0 0,-1-3 0 16,2 2 64-16,0-2 16 0,2 0 0 0,0-2 0 16,1 1-208-16,0 0 144 0,2 0-144 0,0 1 128 15,0-3-128-15,1 0 0 0,2-2 0 0,0 2 0 16,2 0 0-16,1 0 192 0,1-3-192 0,0 1 192 16,3 1 128-16,-2-2 48 0,2 0 0 0,0 3 0 15,1-2-176-15,-1 2-16 0,1-1-16 0,0-2 0 0,0 1-160 16,2-1 0-16,-1 3 0 0,0-6 0 15,0 2 0-15,-3 1 0 0,-2 0 0 0,2-2 0 0,0-1-192 16,0 2-128-16,0-4-32 0,1 0 0 16,-1 3-688-16,-1-5-144 0,-1 1-32 0,2 0-18096 15</inkml:trace>
  <inkml:trace contextRef="#ctx0" brushRef="#br1" timeOffset="-195529.52">23922 15433 23951 0,'0'-4'2128'0,"2"1"-1696"0,-1 3-432 0,0-2 0 0,0 2 688 0,1-1 48 0,0-3 16 0,0 1 0 0,3-3-64 0,-1 0-16 0,0-3 0 0,-2 5 0 0,0-1 432 0,-2 1 96 0,-2 0 16 0,0 2 0 0,-1 2 0 0,-3-3 0 0,0 2 0 0,-1 1 0 0,-2 0-528 0,-1 0-112 0,-2 1 0 0,-2 2-16 0,0-1-240 0,-3-1-32 0,0 2-16 0,-2-1 0 0,-2 2-272 0,-1 0 160 0,-3-1-160 15,2 0 128-15,-1 1 0 0,1-2-128 16,2 1 192-16,0-2-64 0,2 1 0 0,-1 1-128 16,3-2 192-16,0 1-64 0,1 0-128 0,1 0 0 15,2 1 0-15,2-2 0 0,3 1 176 0,0 1-48 0,3-2-128 0,0 2 192 16,2-1-192-16,0 4 0 0,1-2 0 0,2 2 0 15,0 4 0-15,2 0 0 0,2 5 0 0,1 1 0 16,1 2-160-16,3 5 160 0,-1-1-128 0,2 1 128 16,0 2 0-16,1 0 0 0,0 0 0 0,-1-2 0 15,0 2 0-15,0-3 128 0,-1-1-128 0,-2-1 128 16,-1 2-128-16,1-3 0 0,-4 0 0 0,1 0 0 16,-2 0 0-16,0-1 0 0,-1 2 0 0,-2 2 0 15,1-3 0-15,-2 3 0 0,1-4 0 0,-1 2 0 16,-1-1 0-16,0-1 0 0,0 2 0 0,-1-1 0 15,1-3 0-15,-1 0 0 0,0 0 160 0,1-1-160 0,-2-3 192 16,1 4-48-16,-1-3-16 0,1 0 0 0,-1 2-128 16,2-4 0-16,0 4 0 0,1-3 0 0,0-2 0 0,1-1 0 15,2-3 0-15,1 0 0 0,1 2 0 0,1-2 0 16,1-2 0-16,2 1 0 0,2-2 208 0,2-2 16 16,3 1 0-16,2-1 0 0,1-2 80 0,4-2 16 15,3 1 0-15,0-2 0 0,4 0-80 0,-1-1-16 16,1 2 0-16,-2-3 0 0,-1 2-224 0,-3-2 128 15,0 2-128-15,-2 1 0 0,-2 0 0 0,-2-2 128 16,-2 1-128-16,-1 2 0 16,0-2-352-16,-1 0-112 0,0-2-32 0,-1 2 0 15,0-2-48-15,2 0-16 0,-2-3 0 0,0 3 0 16,0 0-272-16,-1 1-48 0,-2-1-16 0,0 0-16944 16</inkml:trace>
  <inkml:trace contextRef="#ctx0" brushRef="#br1" timeOffset="-195250.49">23611 15987 6447 0,'-2'0'576'0,"2"-2"-576"0,0 2 0 0,0-2 0 0,2-1 6352 0,0 2 1168 0,3-3 224 0,1 2 64 16,8-4-5216-16,2-4-1040 0,6 0-208 0,3-2-32 0,1 0-736 0,0 1-160 0,-1 0-32 0,-2 1 0 0,1 3-128 0,-3-2-48 0,-2 3 0 0,-1 0 0 0,-3 2-208 0,-3 2 0 0,-2 2 0 0,-1 2 0 0,-2-2 0 0,2 4 0 16,-3 0-208-16,1-2-12016 15,-1 2-2384-15</inkml:trace>
  <inkml:trace contextRef="#ctx0" brushRef="#br1" timeOffset="-194926.68">24166 15297 25791 0,'6'-3'1152'0,"-2"2"224"0,0 1-1104 0,-2 0-272 0,2 0 0 16,-2 0 0-16,3 0 1072 0,1 1 144 0,4 2 48 0,4 3 0 16,1 0 272-16,-1 4 64 0,1 2 16 0,-2 4 0 15,-3 3-304-15,-2 3-64 0,1 3-16 0,-3 7 0 16,0 3-752-16,-1 3-160 0,1 6-16 0,-2 6-16 16,-1 1-144-16,-3-1-16 0,0 5-128 0,-3-2 192 15,1-6-192-15,-2-1 0 0,0-3 0 0,2-2 0 16,-2-3 0-16,-1 0 0 0,0-3 0 0,0 0 0 15,-1-4 0-15,0 1-208 0,0-3 64 0,-1-1 16 16,1-6-656 0,1-4-128-16,0-2-32 0,3-8 0 0,-1-3-1232 0,2-5-256 0</inkml:trace>
  <inkml:trace contextRef="#ctx0" brushRef="#br1" timeOffset="-194499.9">24500 16017 27647 0,'-3'0'1216'0,"2"-3"256"16,1 3-1168-16,0-3-304 0,1 3 0 0,-1-2 0 16,2 2-1648-16,-1-1-384 0,1-2-80 0,2-1 0 0,-2 1 1600 0,2 0 320 15,-1 1 64-15,-1 0 128 0,1 2 2240 0,0-2 576 16,2 2 128-16,0 0 0 0,1 2-512 0,1-2-96 0,1-2-32 15,-2 2 0-15,-1 0-1408 0,3 0-272 0,3-4-64 16,2 2-16-16,1-4-400 0,1-2-144 0,0 2 0 0,-2-5 144 16,-3 4-144-16,0-3 0 0,1-3 144 0,-2-3-144 15,0 0 0-15,-3 1 0 16,-3-3 0-16,-1 2 0 0,-2 2-288 0,-4-1-32 0,0 2 0 16,-2 0 0-16,-3 3-32 0,0 2-16 0,-4-2 0 0,0 6 0 15,-2 2 368-15,-1 2 240 0,-2 2-48 0,0 3 0 16,1 6-192-16,-1 2 0 0,0 4 128 0,0 4-128 15,4-1 0-15,1 2 144 0,1 0-144 0,3 0 128 16,2-1 384-16,2 3 64 0,2 7 0 0,3 0 16 16,2 1-384-16,1 0-80 0,3-1 0 0,1-3-128 0,1 1 208 15,3-4-64-15,2-3-16 0,2-4 0 0,-1 2-128 0,2-6 0 16,2 1 0-16,-1-7 0 0,0 2 0 16,2-6 0-16,-2 0 0 0,1-2 0 15,-1-4-1152-15,-2 0-128 0</inkml:trace>
  <inkml:trace contextRef="#ctx0" brushRef="#br1" timeOffset="-193803.17">24966 15923 35935 0,'-3'2'3200'0,"2"-1"-2560"0,1 1-512 0,1-2-128 0,1 0 224 0,-1 2 32 0,0 3 0 0,0-2 0 0,2 6-1664 0,-2 1-336 15,0 2-64-15,-2 2-16 0,0 1 1440 0,-2 1 384 0,0 0-128 0,-1 2 128 0,-1 2 1280 0,1 1 320 16,-1-1 64-16,2-1 16 0,-1-1-208 16,2-4-64-16,-1-2 0 0,1 0 0 0,0-2-736 15,0-2-160-15,2-2-16 0,0-1-16 0,0-4-144 16,0-1-16-16,1-1-16 0,0-2 0 0,3 1-304 0,-1-4 0 16,1-2 0-16,0 0 0 0,2-3 320 15,2-2-64-15,0-3 0 0,1-1 0 0,1-3-128 0,1 0-128 16,1 2 144-16,0-1-144 0,0-1 0 0,0 3 0 15,1 0 0-15,-1 2 0 0,0 5 0 0,0 0 0 16,-1 4 0-16,-1 3 0 0,-2 2 0 0,1 1 0 16,-3 1 0-16,0 3 0 0,0 1 0 0,-1 2 0 15,0 2 0-15,-2 1 0 0,1 2 0 0,-2 1 0 16,0-1 0-16,1-1-160 0,-1 2 160 0,0-2 0 16,1-1 0-16,0-4 0 0,1 0 0 0,-2 0 0 0,2-5 0 15,1 2 0-15,-2-3 0 0,2-4 0 0,0 2 0 16,0-4 0-16,0-3 0 0,0 1 0 0,0-4 0 0,0 2 0 15,1-5-320-15,-1 2 0 0,-1 0 16 0,0 1 0 16,-2-2 128-16,2 2 32 0,-2 0 0 16,1-1 0-16,-1-2 144 0,1 2 0 0,2 1 0 15,-2 2 0-15,2 0 0 0,0 4 0 0,1-1 0 16,1 4 0-16,-1 0 0 0,0 3 0 0,1 0 0 0,0 0 0 16,-1 3 0-16,1 0 0 0,1 4 0 0,0-1 0 15,1 1 0-15,-2 2 192 0,2 1-32 0,0-2-16 16,-1 2-144-16,0 0 192 0,-1 3-192 0,-1-1 192 15,2 0-192-15,-2 2 0 0,-1 1 0 0,0-2 128 16,-2 3-128-16,0 3-176 0,-1-3 48 0,-3 3 0 16,0-1-448-16,-4 1-96 15,-1 3-16-15,-2-2-18160 0</inkml:trace>
  <inkml:trace contextRef="#ctx0" brushRef="#br1" timeOffset="-193371.08">25574 16011 24879 0,'5'0'1088'0,"-2"0"256"0,-1-2-1088 0,1 2-256 15,-1 0 0-15,-1 0 0 0,2-1 736 0,2 1 96 0,2-3 0 0,3 2 16 0,1-2 96 0,2 1 16 0,0 1 0 0,0 1 0 0,-2-3 448 0,0 1 112 0,0 0 16 0,0 0 0 0,0-2-384 0,0 2-64 0,1-2 0 0,0-2-16 0,-1 2-592 0,-1-2-112 0,0 0-32 0,-2 0 0 0,1 0-128 0,-1-1-16 0,-1-1-16 0,-1 0 0 16,-2 2-176-16,0 0 0 0,-3 0 0 16,0 0 0-16,-1 2 0 0,-2-2 128 0,0 3-128 0,-1-1 128 15,-2 2 32-15,0 1 0 0,-1 1 0 0,-3 0 0 16,3 1-160-16,-3 1 0 0,-2 5 0 0,0-1 0 16,-2 0 0-16,1 0 0 0,3 2-128 0,1-2 128 15,0 2 0-15,0-1 0 0,0 3 0 0,2-1 0 16,0 4 0-16,1-3 0 0,2 4-128 0,1 3 128 15,1 1 0-15,0-1 0 0,2 6 0 0,1 0 0 16,1 3 0-16,0 3 0 0,1-3 0 0,1 2 0 16,-1 0 0-16,1 0 0 0,0 0 0 0,0-4 0 15,1-2 0-15,1-1 0 0,2-1 0 0,0-4 0 16,-1-1 0-16,2-6 0 0,-1-2-128 0,-1-4 128 16,1 0-320-16,0-7 16 0,1-1 0 0,1-2 0 15,0-3-848-15,1-5-192 0,2-1-16 0,-1-6-15872 16</inkml:trace>
  <inkml:trace contextRef="#ctx0" brushRef="#br1" timeOffset="-192386.79">26101 15872 27647 0,'1'0'2448'0,"-1"0"-1952"15,2 0-496-15,-1 1 0 0,0 1 1552 0,0-2 224 0,2 4 32 0,-1 1 16 0,3 5-736 0,-1 0-128 0,0 5-48 0,-3-2 0 0,1 7 48 0,-2 1 0 0,0 4 0 0,-1-2 0 0,-1 6-464 0,-1-1-96 0,2 0-16 0,-2 0 0 0,1 0-96 0,1-2-32 0,-1-1 0 0,2-3 0 0,0-3-96 0,0-2-32 0,0-2 0 0,0-3 0 0,0-2 0 0,0-4 0 16,2-2 0-16,-1-2 0 16,1 0-128-16,0-4 0 0,1-3 0 0,0 1 0 15,-1-5 0-15,2-1 0 0,0-5 0 0,-1-1 128 0,1 0-128 0,0-6 160 16,0 1-160-16,-2-3 160 0,2-1-160 0,-2 0 0 15,-1-3 0-15,1 2 0 0,-1-2 0 16,-1-1 0-16,1 1 0 0,0 2 0 0,1 4 0 0,-1 4 0 16,1 7 0-16,1 5 0 0,-1 0-272 0,1 6 64 15,-1 0 16-15,2 4 0 0,0-2 192 0,1 2-192 16,1 0 192-16,1 1-192 0,-1-2 192 0,3 0 0 16,0 2 0-16,2 1 0 0,0 3 0 0,-2-3 0 15,-1 0 0-15,1 1 0 0,2 4 0 0,1 3 160 16,2 2-160-16,-2 3 128 0,2-1 64 0,-2 1 16 15,-2 3 0-15,1 1 0 0,-1 2-64 0,-2 0-16 16,-1-3 0-16,-1-2 0 0,0 1-128 0,-1-4 0 0,-1 2-160 16,1-4 160-16,-1 1-208 0,0-6 48 0,-2 0 16 15,0-4 0 1,0-1-320-16,-1-2-64 0,-1-3-16 0,-1 0 0 16,1-2-560-16,-3-4-112 0,1-2-32 0,-1 0-16240 0</inkml:trace>
  <inkml:trace contextRef="#ctx0" brushRef="#br1" timeOffset="-192031.64">26779 15420 35007 0,'1'0'1552'0,"-1"0"320"0,0-1-1488 0,1 1-384 0,0 0 0 0,1 1 0 0,-1 2 256 0,1-3-32 0,1 3 0 0,1 1 0 16,-1 5 32-16,1 3 0 0,0 0 0 0,-2 6 0 0,1 5 704 0,-1 4 160 0,-1 7 32 0,1 0 0 0,-1 9-576 0,-2 4-96 0,-1 1-32 0,-1 1 0 0,0-2-240 0,-1-2-48 0,2-4-16 0,0-2 0 0,-1-2-144 0,1 0 0 0,-1-7 0 0,1 1 128 16,0-5-128-16,1-1-256 0,0-6 64 15,-2 0 16 1,1-4-512-16,-2-4-96 0,1-2-32 0,-4-6-11280 0,4 0-2272 16</inkml:trace>
  <inkml:trace contextRef="#ctx0" brushRef="#br1" timeOffset="-191818.78">26449 15790 42383 0,'2'-4'3776'0,"3"2"-3024"0,0 1-608 0,1-2-144 16,3 3 640-16,2-4 80 0,6 2 32 0,10-7 0 0,13-1-752 15,9-2 0-15,7-2 0 0,-1 2-208 0,-4 2 64 0,-4 4 16 16,-3 0 0-16,-5 0 0 0,-4 2-16 15,-5 1 0-15,-7 1 0 0,-3 1 0 0,-3-2-96 0,-4 1-16 16,-4 0 0-16,-2-1-18912 16</inkml:trace>
  <inkml:trace contextRef="#ctx0" brushRef="#br1" timeOffset="-191206.46">27438 15991 38703 0,'5'0'3440'0,"-2"0"-2752"0,1-2-560 16,-1 2-128-16,0 0 448 0,4-2 48 0,1 0 16 0,7 0 0 0,6-2-1200 0,5-2-224 0,2 0-48 0,0 0-16 0,-4-2-1136 0,0 3-240 0,1 2-32 0,-1-4-11680 0</inkml:trace>
  <inkml:trace contextRef="#ctx0" brushRef="#br1" timeOffset="-190602.19">28153 15786 35935 0,'-3'0'3200'0,"1"0"-2560"0,2 0-512 0,1 0-128 0,0 0 384 0,0 0 64 16,1 1 16-16,0 2 0 15,1-1-1120-15,0 2-240 0,1 0-32 0,1 2-16 0,-1 4 1312 0,-1 1 256 16,1 3 48-16,0 2 16 0,1 2 384 0,-3 1 80 15,3 6 0-15,-1-3 16 0,-1-2-656 0,2-1-144 16,0 2-32-16,2-2 0 0,-1-3-112 0,0 0-32 16,1-4 0-16,1-2 0 0,-1-1-192 0,1-3 0 15,-1 2 0-15,0-6 0 0,1-1 0 0,-2-2-128 16,3 1 128-16,-1-2 0 0,0-5-160 0,0 1 32 16,2-1 0-16,-1-4 0 0,1 0 128 0,0-4 0 15,1 1-144-15,1-1 144 0,1-3 0 0,-3 8 0 0,-3 0-144 16,3 0 144-16,1-2-176 0,3-1 32 0,-1 5 0 15,0 1 0-15,-1 3 144 0,-3 4-128 0,-1 0 128 16,-2 3-128-16,1 3 128 0,-4 1 0 0,1 0 160 16,-2 2-160-16,2 1 208 0,1-2-48 0,-1 0-16 15,1 0 0-15,1-2-16 0,0 1 0 0,0-1 0 0,2-2 0 16,-2 2 0-16,1-5 0 0,1 4 0 0,-2-1 0 16,1-2-128-16,1-1 0 0,-1 4-192 0,1 0 192 15,-2 1 0-15,1 3 0 0,1-3 0 0,-1 2 0 16,0 3 0-16,1-5 0 0,1 1 0 0,-2 0 0 15,2-1 272-15,-1-3 32 0,0 2 0 0,0-3 0 0,1 0 64 16,1-4 16-16,0 0 0 0,1-3 0 0,1-1-64 16,1-1 0-16,-1-3 0 0,0-2 0 0,0-1-32 15,0-3-16-15,0-2 0 0,1-2 0 0,-2-1-48 16,0-1-16-16,-2-1 0 0,-1-1 0 0,1-2-208 16,-4-3 176-16,0 1-176 0,-3-1 160 0,-1 3-160 0,-2-1-272 15,0 4 64-15,-3-1 16 16,1 4-560-16,-2 4-96 0,0 4-32 0,-2 3 0 15,0 4-624-15,-3 5-128 0</inkml:trace>
  <inkml:trace contextRef="#ctx0" brushRef="#br1" timeOffset="-190340.69">29136 15754 40543 0,'0'4'3600'0,"0"-3"-2880"0,0 1-576 0,0 1-144 0,1-2 512 0,1 4 64 0,2 1 0 0,0 5 16 0,1 4-592 0,1 4 0 0,1 3-224 16,-2 0 64-16,0 1 160 0,-1-4 0 0,-2 4 0 0,1-1 0 0,-2-1 0 0,0-1 0 0,-2 1 0 0,1-3 0 15,-1-2 0-15,0 0 0 0,-2-3 0 0,2-3 0 16,0 0 0-16,-2-7-240 0,2 2 64 0,-2-7-12240 15,1-1-2432-15</inkml:trace>
  <inkml:trace contextRef="#ctx0" brushRef="#br1" timeOffset="-190168">29099 15498 48831 0,'-7'5'2176'0,"1"-4"432"0,1 1-2096 15,2 0-512-15,0-2 0 0,3 0 0 16,0 0-832-16,-1 0-256 0,0 1-64 0,-1 2-16 16,2-1 16-16,0 2 0 0,2-2 0 0,0 2-11392 15,1-1-2256-15</inkml:trace>
  <inkml:trace contextRef="#ctx0" brushRef="#br1" timeOffset="-189747.8">29599 15679 35935 0,'0'3'3200'0,"-1"-3"-2560"0,0 0-512 0,0 0-128 15,1 0 1536-15,0 0 304 0,0-2 48 0,0 1 16 32,0-2-1904-32,-2 1-624 0,1-2 0 0,1 4 0 0,0 0-16 0,0 0 0 0,-18-7 0 15,10 8 0-15,-2 4 400 0,-1-2 80 0,-1 4 16 0,-2-1 0 16,1 4 816-16,-2-3 160 0,0 4 48 0,0-1 0 15,0 0-352-15,-1 2-64 0,1 2-16 0,-1 1 0 0,3-3-80 16,0-2-32-16,2 0 0 0,2-1 0 16,3 1-96-16,1-4-32 0,3 0 0 0,2 0 0 0,1-2-64 15,2-2-16-15,2-2 0 0,1 2 0 0,1 0-128 0,2-2 0 16,-1-2 144-16,1 2-144 0,-3 2 0 16,3-2 0-16,0 0 0 0,1 2-128 0,-1 5 128 0,1-1 0 15,-1 4 0-15,0 0 128 0,-2 2-128 0,-1 0 0 16,-1 4 0-16,0-2 0 0,0 2 0 0,-1 1-192 15,-2-1 192-15,2 1-192 0,-2-4 192 0,1 2 0 16,-2-3 0-16,0-2 0 0,1 0 0 16,-4-1 0-16,2 1 0 0,-1-4 0 0,0-2 0 0,-2 2 0 15,1-4 0-15,-2 2 0 0,-1-2-192 0,-1 2 64 16,0-1 0-16,-2 0 0 0,1-1-144 0,-3 3-32 0,-2-2 0 16,-3 1 0-1,0 2-96-15,-3 0-32 0,-2 3 0 0,-5-2-12048 0,-1 2-2432 16</inkml:trace>
  <inkml:trace contextRef="#ctx0" brushRef="#br1" timeOffset="-189309.53">29597 15916 21183 0,'6'0'1888'15,"0"-2"-1504"-15,-1 0-384 0,-2 2 0 0,0 0 1760 0,1 0 288 0,6 0 48 0,4 0 16 0,5 0-2112 0,2-2-528 0,2 2-48 0,-2 0-16 0,-2 0 2416 0,0-3 480 0,-3 3 112 0,0-1 16 0,-1 1-512 0,0-2-112 0,1-2-16 0,0-1 0 0,0 0-752 0,3-4-144 16,0 0-48-16,1-1 0 0,1-3-464 0,0 1-80 16,0-3-32-16,-1 1 0 0,-3 2-272 15,2 0 0-15,-2-2-128 0,-2-1 128 0,0 3-224 16,-3-2 48-16,-1 2 16 0,-3 0 0 0,-2 2-16 15,-2 0 0-15,-4-1 0 0,-2 3 0 16,-3 0-192-16,-2 4-32 0,-4 0-16 0,-3 2 0 16,-4-1 128-16,-3 6 32 0,-5 3 0 0,-3 0 0 0,-2 3 16 0,-2 4 16 15,0 3 0-15,-1 5 0 0,1 2 224 0,3 3-144 16,4-2 144-16,5 2-128 0,5-1 128 0,4-1 224 16,6 0-48-16,4 1-16 0,5 0 224 0,5-3 64 15,6 0 0-15,3 1 0 0,2-4-208 0,2 2-48 0,2-3 0 16,2-1 0-16,2-1-64 0,4-4 0 0,3 5-128 15,3-4 192-15,1 2-192 0,3-3 176 0,0-2-176 0,1 0 160 16,1-1-416-16,-1-6-64 0,3 1-32 16,-2-4-12640-16,-2-2-2512 15</inkml:trace>
  <inkml:trace contextRef="#ctx0" brushRef="#br1" timeOffset="-187270.02">24299 16987 36863 0,'-1'0'3264'0,"1"1"-2608"0,1 2-528 0,1-3-128 0,0 3-368 0,-1 0-96 0,2 1-32 0,1 2 0 0,2 6-48 0,0 2-16 0,1 4 0 0,0 5 0 0,0 1 688 0,0 6 128 0,3 7 16 0,-1 4 16 16,0 0 576-16,-1 3 112 0,2 3 32 0,-1-1 0 16,-3 0-656-16,-1-7-128 0,-3-2-32 0,0 4 0 15,-1 6-192-15,-2-2 0 0,-2-3 0 0,-1-4-160 16,1-5-352-16,-2-3-64 0,1-5 0 0,-1-5-16 16,0-2-848-16,0-3-160 0</inkml:trace>
  <inkml:trace contextRef="#ctx0" brushRef="#br1" timeOffset="-186993.08">24156 17423 39615 0,'-6'2'3520'0,"1"0"-2816"16,4-2-560-16,1 0-144 0,1 0 432 0,0-2 48 15,0 2 16-15,1-2 0 16,0 0-1008-16,3-2-208 0,2-1-48 0,3 0 0 0,3 0 768 0,0 2 160 0,3-3 32 0,3 2 0 16,3 1 432-16,3 0 80 0,2-4 32 0,4-1 0 15,2 0-208-15,3-1-32 0,1-4-16 0,2 1 0 16,-2-1-288-16,-1 1-64 0,-2 0-128 0,0 2 192 16,-2 0-336-16,-2 0-80 0,-2-1-16 0,0 3 0 31,0-1-1200-31,-1 2-240 0,0-1-48 0,-2 0-15760 0</inkml:trace>
  <inkml:trace contextRef="#ctx0" brushRef="#br1" timeOffset="-186461.94">25087 17260 43311 0,'-4'3'1920'0,"1"-1"384"0,-1-2-1840 0,2 0-464 15,3 1 0-15,-2-1 0 0,1 3-1184 0,-3-3-336 16,-1 4-64-16,-2-2-16 16,-1 4 576-16,-2 0 128 0,-1 2 0 0,-1 2 16 0,-1 2 480 0,-2 3 80 15,-1 1 32-15,2 0 0 0,-1 3 1120 0,0-1 208 16,2 0 48-16,0 3 16 0,2-5-272 0,0 2-48 16,1-1-16-16,3 2 0 0,0 2-384 0,1-4-96 15,3 1-16-15,-1-2 0 0,3 0-96 0,1 0-32 16,2-1 0-16,-1-4 0 0,2 1 48 0,1-2 16 15,1 1 0-15,0-3 0 0,2 2-208 0,-2-2 0 16,1-2 0-16,1 1 0 0,-1-4 0 0,1 0 0 0,1-6 0 16,1 2 0-16,1-5 144 0,1 0 96 0,0-3 16 15,-1-3 0-15,0 2-80 0,0-4-16 0,0-3 0 16,-1 3 0-16,-3 2-160 0,1-2 0 0,0-4 0 16,0-4 0-16,0-3 0 0,-2 3-192 0,0-4 32 0,-2-2 16 15,-2 2 144-15,-1-1-128 0,-1 1 128 0,0 0-128 16,-1 1 0-16,-1 1 0 0,-1 4 0 0,1 4 0 15,-1 0 128-15,0 5 0 0,1 3 0 0,1 5 0 16,1-2 0-16,0 3 0 0,0 4 0 0,0 0 0 16,3 4 0-16,-1 4 0 0,2 0 0 0,1 5 0 15,0 1 144-15,1 3-144 0,0 0 192 0,0 4-192 0,3 1 176 16,0 1-176-16,0 1 160 0,0-4-160 0,-3-7 144 16,2 2-144-16,3 8 128 0,4 1-128 0,1 5 0 0,0-5 0 15,0-1 128-15,-2-4-128 0,-2-1 0 0,-1-7 0 16,-2-2 0-16,-2-1 0 15,0-2-384-15,-3-3-64 0,1-2-16 0,-2 0-12144 16,-1-3-2432-16</inkml:trace>
  <inkml:trace contextRef="#ctx0" brushRef="#br1" timeOffset="-186004.43">25353 17329 20271 0,'2'3'1792'0,"0"-3"-1424"16,-1 1-368-16,0 2 0 0,0-1 1776 0,2-1 272 0,1 4 64 0,2 2 16 0,2 4-432 0,1 1-96 0,2 4 0 0,-2 1-16 0,-2 3-32 0,1 2 0 0,-1 1 0 0,-2-1 0 0,0 3-752 0,-1-1-160 0,-1 0-16 0,0 1-16 16,-1-3-208-16,0 0-32 0,-1-3-16 0,0-6 0 15,0 0-48-15,-1-3-16 0,2-2 0 0,-2-4 0 16,1-2-144-16,-1-2-16 0,0 0-128 0,1-6 192 15,-1 0-192-15,0-1 176 0,0-6-176 0,0 1 160 16,0-7-160-16,-1 1 0 0,1-4 0 0,-1-3 0 16,-1-4-144-16,0-3 144 0,1 0-192 0,-1-6 192 15,2 3-208-15,0-3 64 0,3 3 16 0,-1 4 0 16,5 5 128-16,-1 5-192 0,2 8 192 0,1 4-192 16,0 5 192-16,1 4 0 0,1 3 0 0,0 0 0 15,1 7 0-15,2 0 224 0,1 5-48 0,-1 1-16 0,3 0 48 16,-1 3 16-16,1 1 0 0,-1 1 0 15,1 1 160-15,-1 0 48 0,0 2 0 0,-1-1 0 0,0-1-128 16,-1 1-32-16,1 0 0 0,-2 2 0 0,1 0-272 16,-2-1 0-16,-1 2 128 0,-2-3-128 0,0-1 0 0,-2 0 0 15,-1 0 0-15,-2-1 0 0,0-5-256 0,-2 0-48 16,-1-3-16-16,-1-6 0 16,0-1-336-16,-1-2-80 0,0-1-16 15,-2-5 0-15,0 0-464 0,-2-4-80 0</inkml:trace>
  <inkml:trace contextRef="#ctx0" brushRef="#br1" timeOffset="-185502.39">25841 16700 40543 0,'3'-4'1792'0,"-2"2"384"0,0 2-1744 0,1 0-432 0,0 0 0 0,2 2 0 0,0-2 0 0,2 4 0 0,2 2 0 0,5 7 0 0,-1-1-480 0,3 8-32 0,-3 5 0 0,1 0 0 0,-3 10 960 0,-1 0 176 16,-1-7 32-16,1 8 16 0,2 13 0 0,-1 5 0 0,1 3 0 0,-3-6 0 0,1 0-176 0,-3-1-48 0,0-6 0 0,-1-2 0 16,0 1-224-16,0-4-48 0,-1-2-16 0,1-5 0 0,-1 3-160 0,-2-6 0 15,2 2 0-15,-3-2-176 0,1-3 176 16,0-3 224-16,-2-1-48 0,1-4-16 0,-1-1 0 15,1-6 0-15,0 2 0 0,1-7 0 0,-1 0-32 16,0-4 0-16,2-2 0 0,-3-5 0 0,1 1 112 16,0-9 16-16,0-5 0 0,-1-3 0 0,2-2-256 15,-2-3 0-15,1-6 0 0,-1-5 0 0,1-5 0 16,0-2 0-16,0-3 0 0,2 2 0 0,1 1 0 0,2 6 0 16,2 8 0-16,4 6 0 0,0 9-128 0,2 5-80 15,2 7-16-15,1 3 0 0,3 6 224 16,2 4 0-16,4 6 0 0,1 2-144 0,0 2 144 0,2-1 0 15,2 5 0-15,0-1 0 0,1-1 0 0,-3 1 176 16,4 1-48-16,-4-1 0 0,1 0 208 0,-2 1 48 16,1-1 0-16,-3-2 0 0,-3 1-96 0,-2-2-16 15,-1-1 0-15,-4 2 0 0,-1-2-272 0,-3 1 128 16,-2-2-128-16,-5-2 0 0,-2 0 0 0,-3-6-256 0,-3-1 32 16,-2-6 0-1,-3-3-528-15,-3-7-96 0,-2-4-32 0,-7-6-20080 0</inkml:trace>
  <inkml:trace contextRef="#ctx0" brushRef="#br1" timeOffset="-179407.58">2526 15770 13823 0,'-2'0'1216'0,"-1"0"-960"0,2 0-256 0,1 0 0 0,1 0 944 0,-1 0 144 0,-1 0 16 0,0 1 16 0,-2 2 432 0,2-1 96 0,0 2 16 0,1-4 0 0,0 0 112 0,0 0 16 0,0 0 16 0,0 0 0 0,0 0-1088 0,4 20-208 0,-3-15-64 0,0-2 0 15,-1-1-256-15,1 3-64 0,-1 2-128 0,2 2 192 0,-2-1 544 0,1 4 96 0,1 4 32 0,1 5 0 0,0 1-368 0,1 3-80 16,0-3-16-16,0 0 0 0,2 4-400 0,-3 1 0 16,2-1 0-16,-1-1 0 0,-1 1 0 0,-1-1 0 0,1 1 0 15,-2-4 0-15,-1 3 0 0,1-6-192 16,-1 0 64-16,1-4-10720 16,0-2-2144-16</inkml:trace>
  <inkml:trace contextRef="#ctx0" brushRef="#br1" timeOffset="-179134.33">2401 15480 39615 0,'-6'-7'3520'0,"2"5"-2816"0,4 2-560 0,3 0-144 16,1 2 0-16,-2-2 128 0,2-2-128 0,0 1 128 16,1 1-128-16,1 0 0 0,0 1 0 0,0 1-176 0,-1 2 176 0,-1 0 0 15,1 1 0-15,-2 1-128 16,1 0-400-16,0-1-80 0,-2 1-16 0,1 3-10704 16,-2-3-2160-16</inkml:trace>
  <inkml:trace contextRef="#ctx0" brushRef="#br1" timeOffset="-178592.1">2839 15935 26719 0,'-6'0'2368'0,"2"-3"-1888"0,3 3-480 0,1 0 0 0,1 0 896 0,0 0 64 0,1 0 32 0,0 3 0 16,2-2-752-16,0 4-240 0,1 1 128 0,-2 1-128 16,1 2 0-16,1 1 0 0,-4 0 0 0,0 2 0 15,1 2 0-15,-2 3 0 0,-2-1 160 0,1 0-160 16,-1 3 816-16,-1-3 80 0,2 0 0 0,0-4 16 15,-1 1 48-15,2-1 0 0,0-5 0 0,2 0 0 0,-1-4-336 16,0 0-64-16,2-3-16 0,0-3 0 0,1 0-352 16,-1-4-64-16,0 0 0 0,1-5-128 0,0-1 272 0,-2-2-48 15,2-2-16-15,0-4 0 0,-2-1-208 0,1-3 0 16,0-1 0-16,0 0 0 0,-1-2 0 16,1 3 0-16,-2 3 0 0,3 0 0 0,-1-3 0 0,3 0 0 15,2 5 0-15,-1 5 0 0,2 6 0 0,0 1 0 16,1 3 0-16,-1 1 0 0,1 4 0 0,-1-2 0 15,1 7 0-15,-1 1 0 0,-1 0 0 0,0 4 0 16,-2-2 0-16,1 3 0 0,-1 0 0 0,-1 0 0 16,0 1 0-16,1 2 0 0,1 1 0 0,0 1 0 15,0 0 0-15,1 3 0 0,2 0 0 0,0 4 0 16,0 1 0-16,-1 2 0 0,3-1 0 0,-3 3 0 16,1 1 0-16,-2-1 0 0,0-2 0 0,-1 2 0 15,-1-5 0-15,0-2 0 0,-2-1 0 0,1-5 0 16,0-5-144-16,-2-4 144 15,2-3-1488-15,-1-3-208 0,1-3-32 0,0-6-14400 0</inkml:trace>
  <inkml:trace contextRef="#ctx0" brushRef="#br1" timeOffset="-177878.51">3412 15938 35935 0,'-5'-2'1600'0,"2"1"320"0,2 1-1536 16,1 0-384-16,2 1 0 0,0 1 0 0,0-2 0 0,1 4-320 0,2 2 64 0,0 3 16 0,-1 3-464 0,0 2-112 0,0 1-16 0,-3 4 0 0,0 1 624 0,-1 4 208 0,0-1-144 0,-1 4 144 0,0 6 0 0,-2-2 0 15,3 4 0-15,-1-2-128 0,1 1 128 0,0 0 176 16,1 1-48-16,1 0 0 0,0-3 448 0,1 2 96 16,-1 0 16-16,1-2 0 0,-2 0-96 0,3-6-16 15,-2 2 0-15,0-5 0 0,1 4 160 0,-1-7 32 0,2-1 0 16,-3-7 0-16,2-2-352 0,-3-4-64 0,1-6-16 15,-1-2 0-15,1 0-128 0,1-7-16 16,0-4-16-16,0-3 0 0,0-5-16 0,0-1 0 16,2-7 0-16,-2 1 0 0,1-4-160 0,-2-3 128 15,0-3-128-15,-3-3 128 0,-1-2-128 0,-2-2 0 0,-1-2 0 16,0-3 0-16,1-1 0 0,0 5 0 0,0 0 0 0,2-2 0 16,-1 0 0-16,1 1 0 0,2 2 0 0,1 6 0 15,1 3 0-15,3 4 0 0,1 1 0 0,1 2 0 16,2 3 0-16,-1 5 0 0,0 5 0 0,2 0 0 15,2 6 0-15,-1 4 0 0,0 0 0 0,0 2 0 0,0 2 0 16,0-1 0-16,0 3 0 0,-1 3 0 16,1-1 0-16,-1 3 0 0,0 1 0 0,-2 3 0 15,0 1 0-15,-2 2 0 0,0 7 0 0,-2-1 0 0,-2 2 0 16,-1 2 0-16,-1 3 128 0,0-3-128 0,-2-2 0 0,1 3 0 16,-1-1 144-16,-1 0-144 0,1-1 144 0,-1 1-144 15,0-2 192-15,-1-1-192 0,0-1 128 0,1-2-128 16,-3 3 0-16,0-6 0 0,1 2 0 0,0-2 0 15,-1-6 0-15,2 2 0 0,0-6 0 0,1 1 0 16,0-1 0-16,0-1 0 0,0-2 0 0,2-2 0 16,-2 2 0-16,1-3 0 0,-2 2 0 0,0-3 0 15,0 4 0-15,-2-2 0 0,1-1-256 0,-1 2 0 16,1-4 0-16,-2 1 0 0,1 2-16 0,-2-2-16 16,2 0 0-16,-2 1 0 15,2 0-1392-15,1 0-288 0</inkml:trace>
  <inkml:trace contextRef="#ctx0" brushRef="#br1" timeOffset="-177249.4">3764 15799 18431 0,'0'-7'816'0,"0"5"160"0,0-2-784 0,0 1-192 0,1 3 0 0,1-3 0 0,-1 3-416 0,-1-4-128 0,1 2-32 0,0-1 0 0,-1 2 1936 16,-1 1 384-16,-1 1 80 0,-2 4 16 0,0-1 672 0,-1 2 144 0,0 0 32 0,0 4 0 0,2-1-320 0,-2 5-64 0,1-5-16 0,0 6 0 0,2 1-1648 0,0 0-336 0,1 3-64 0,1 0-16 0,1-3-224 0,2 2 128 0,1-2-128 16,1 0 0-16,1 0 0 0,1 0 0 0,2 3 0 0,1-3 0 0,1 3 0 0,1-3 0 0,1 0 0 0,-2-1 0 0,-1-2 0 0,1 0 0 0,-1-4 0 0,0-2 0 15,-1-1 0-15,1-4 0 0,-1-2 0 0,1-2 0 0,0-2 0 0,-2-2 0 16,2 0 0-16,-2-7 0 0,-1 1 0 0,1-2 0 16,-2-3-128-16,-1 0 128 0,-2-2-176 0,1 1 32 15,-3 2 0-15,-1-4 0 0,0 5 0 0,-2-1 0 0,-2 1 0 0,-1-2 0 16,0 1 144-16,-2 1 0 0,1-1 0 15,-2 0 0-15,1 0 0 0,1 3 0 0,0 1 0 0,1 6 0 16,2 0 0-16,-1 2 0 0,3 1 0 16,1 3 0-16,-1 3 0 0,2 1 0 0,0 2 0 0,2 0 0 15,1 4-160-15,1-2 160 16,1 2-192-16,0 3 192 0,4 3 0 16,1 0 0-16,0 2 128 0,1 1-128 15,0-2 0-15,-3 4 128 0,1 2-128 16,-1 1 0-16,0-1 368 0,-3-1 16 15,0 1 16-15,-1 0 0 0,0-2-144 0,0-2-16 16,-1 2-16-16,-1-5 0 0,0 1-224 0,-1-5 0 0,-1 0 0 16,1-2 0-16,-1-2-144 0,-1-3-32 0,1-2 0 15,-1-3 0-15,1-2-1136 0,-1-2-224 0,2-2-64 0,-4-2 0 16,2 0-1344-16,-1-6-288 0</inkml:trace>
  <inkml:trace contextRef="#ctx0" brushRef="#br1" timeOffset="-176874.68">4217 15565 12207 0,'3'-6'256'0,"0"0"64"0,-1 2 16 0,2-1 16 0,-2 4-352 0,1-2 0 0,-1-1 0 0,1-1 0 16,2-2 0-16,0-3-160 0,0 0 16 0,-2 2 0 0,-1 1 416 0,-1 1 96 0,-2 3 16 0,-1-1 0 0,1 3 1248 0,0-1 256 0,-2 2 48 0,0 0 16 15,0 2 512-15,0-1 96 0,0 0 32 0,1 2 0 16,-1 0-576-16,2 0-112 0,1 0-32 0,-3 4 0 16,6 0-848-16,-2 4-192 0,0-1-16 0,3 2-16 15,0 5-288-15,2 1-48 0,3 2-16 0,-2 5 0 16,3 3-176-16,-1 2-32 0,2 4-16 0,0 0 0 15,-1-2 96-15,1 0 0 0,0 3 16 0,-1-1 0 16,-1 1-144-16,-1 0-16 0,1-1-16 0,-2 1 0 16,0-3-160-16,-1-1 0 0,-1 1 0 0,-2-4 0 15,1-3-128-15,-1-1 128 0,-1-2 0 0,0-4 0 0,0-1-192 0,-1-3 48 16,1-1 0-16,-2-3 0 16,0-4-800-16,-1 0-144 15,-1-2-48-15,0-4-16624 0</inkml:trace>
  <inkml:trace contextRef="#ctx0" brushRef="#br1" timeOffset="-176567.48">4115 15815 38703 0,'-2'-4'1712'0,"2"1"352"0,1 3-1648 0,0-3-416 0,2 3 0 0,-1-3 0 16,1 3 320-16,2-3 0 0,2-2-16 0,4-2 0 15,2 0 144-15,-1-3 48 0,3 1 0 0,-2 0 0 16,3-1 64-16,3 1 16 0,1-3 0 0,0 2 0 16,1-3-352-16,1 4-64 0,0 0-16 0,2 1 0 15,0 0-144-15,1 0 0 0,2 2 0 16,-2 1 0-16,1 2 0 0,-5 3-176 0,-1 2 48 0,-7-1 0 15,-2 4-560 1,-3 1-96-16,-3 1-32 0,-4-1 0 0,0 5-1440 16,-2 0-304-16</inkml:trace>
  <inkml:trace contextRef="#ctx0" brushRef="#br1" timeOffset="-175507.16">4961 15650 31327 0,'0'-5'2784'0,"1"0"-2224"0,2 3-560 0,-1-2 0 0,1 4 896 0,-1-2 64 0,3-5 0 0,1-2 16 0,2-1 272 0,-2 1 48 0,0 0 16 0,-2 4 0 0,0 3-544 0,-4 2-96 0,-2 0-32 0,-1 2 0 0,-2 2-304 0,-4 2-64 0,-1 2-16 0,-4 3 0 16,1-1-256-16,-3 0-304 0,-2 2 64 0,0-2 16 31,2 2-1664-31,-1 1-336 0</inkml:trace>
  <inkml:trace contextRef="#ctx0" brushRef="#br1" timeOffset="-175083.96">4964 15969 23951 0,'0'-5'1056'0,"0"2"224"16,1 0-1024-16,0 2-256 0,0-2 0 0,-1 2 0 0,1 0 0 0,1 0 0 16,-1-3-176-16,1-1 176 0,0 1-128 0,-2 1 128 0,-2 0 0 0,2-1 0 15,-1 2 0-15,0 1 272 0,1 1-16 0,-1 0-16 16,1 1 1184-16,-2 1 240 0,0 0 64 16,1 0 0-16,0 2 384 0,-1 1 64 0,1-1 32 0,0-2 0 15,1 2-1216-15,0-1-240 0,1 1-48 0,0 1-16 16,1-4-544-16,-1 2-144 0,1 0 0 0,-1 0 0 31,1-1-848-31,0 0-240 0</inkml:trace>
  <inkml:trace contextRef="#ctx0" brushRef="#br1" timeOffset="-173377.95">6115 15492 20271 0,'2'-5'1792'0,"-1"1"-1424"15,2 4-368-15,-3 0 0 0,0 0 880 0,1-2 96 0,0 1 32 0,2-6 0 0,1 4 96 0,-3-4 32 0,0 5 0 0,-2-2 0 0,0 4-624 0,-4 2-112 0,0 0-16 0,-1 0-16 0,-1 2-368 0,0 0 0 0,-1 0-160 0,2 1 160 0,0-2-336 0,2 0 32 0,2-2 16 0,-1 1 0 16,1 1 288-16,1 1 0 0,0-2 128 0,-1-2-128 16,2 1 1280-16,-1 2 176 0,2-3 16 0,-1 0 16 15,2 0 32-15,-2 0 0 0,1 0 0 0,1-3 0 0,-2 3-688 16,0 0-128-16,0 0-16 0,0 0-16 0,15-13-320 0,-12 13-64 15,0-3-16-15,1 1 0 0,0 1-272 0,-1 1 0 16,0 0 128-16,-1 0-128 0,2 0 128 0,-1 0-128 16,0 0 192-16,1 0-192 15,0 0 288-15,1 0-48 0,0 0-16 0,-1 0 0 0,4 0-64 0,2 0-16 16,0 0 0-16,1 0 0 16,1-3-16-16,4 2-128 0,4-2 192 0,4 0-64 0,1 0-128 15,5-1 0-15,4-2 0 0,0 4 128 0,2-2-128 0,-1 0 192 16,-2 3-192-16,-5 0 192 0,-4 1-192 0,-4 1 0 15,-3 0-192-15,-1 1 192 0,-1 0 0 0,-1-1 160 16,-3 2 16-16,-1-1 0 0,-2 2-48 0,0-2 0 16,-2 0 0-16,-1 0 0 0,0 1-128 0,-3-2 0 0,2 1 0 15,-2 1 0-15,0-2 0 0,-1 2 0 0,-1-2 0 16,-1 1 0-16,-2 2 0 0,-1 1 0 0,0 1 0 16,-5 0 0-16,0 4 0 0,-2-4 0 0,0 4 0 15,-4 0 0-15,-3 3-128 0,-6 3 128 0,-1-2-160 16,-3 6 160-16,-1-1-240 0,0 3 48 0,-1-2 16 0,0 1 0 15,2 2 0-15,1-2 0 0,2 2 0 16,3-5 0-16,2-4 176 0,3 1 0 0,-1-3 0 16,2 2 0-16,-1 0 0 0,0 2-128 0,-1 1 128 15,1-1-128-15,0-4 128 0,-1 2 0 0,2-2 0 16,-1 3-128-16,-3-2 128 0,3 0 0 0,3-5 0 0,2 0 0 16,3 0 0-16,3-1 0 0,1-4 0 0,2 1 0 15,1-1 0-15,2 0 0 0,3-3 0 0,-1 3 0 16,6-3 0-16,0 1 0 0,3 1 0 0,2 1 128 15,3-3-128-15,1 4 0 0,4-2 128 0,1-2-128 0,-1 4 0 0,3-4 0 16,2 2 0-16,2 0 128 0,6 0-128 16,-1-2 0-16,-2 0 0 0,-2-2 0 0,-1 2 0 15,0-2 0-15,0 0 0 0,-2-1 0 0,0 2 0 16,-4-4 0-16,-2 4 0 0,-3-2 0 16,0 0-432-16,-4 0 0 0,-4 1 0 0,1 1 0 15,-2-6-656-15,-2 1-128 0</inkml:trace>
  <inkml:trace contextRef="#ctx0" brushRef="#br1" timeOffset="-172626.71">6132 15167 6447 0,'-2'-4'272'0,"-1"-2"80"0,2 3-352 0,0 0 0 0,2 0 0 0,-1 3 0 0,0-2 272 0,-1 0-16 0,-1-4 0 0,0 3 0 0,-2 0 1024 0,-1-1 192 0,0 4 32 0,-1 0 16 0,0 2 688 0,-1 3 144 0,-2-4 16 0,1 2 16 0,1 2 64 0,0-1 16 0,2-1 0 0,0 0 0 0,2 0-400 0,1-2-80 15,1 2 0-15,1-3-16 0,1 0-832 0,0-3-176 16,3 2-16-16,-1-2-16 0,2 0-608 0,2 0-128 16,2-1-32-16,3-2 0 0,0 0-160 0,0 0 0 15,3 0 144-15,-1 0-144 0,1 2 160 0,2 1-32 16,1 2-128-16,3 1 192 0,-1 1-64 0,3 2 0 16,2 1-128-16,3-1 192 0,-4 0-64 0,1 0 0 0,1 2-128 15,0-3 192-15,-1 0-192 0,-2-2 0 0,0 0 128 16,-4 0-128-16,-3 0 0 0,1-4 0 0,-4 2 0 0,-1-1 0 15,1 0 0-15,-2-1 0 0,0-1 0 0,0 0 144 16,-1 0 176-16,0-1 16 0,-1 2 16 0,-1-3 0 16,1 2-160-16,-2-1-16 0,1 0-16 0,-2-2 0 15,0 2-160-15,-2 2 0 0,0-2 0 0,-2 1 128 16,-2 1-128-16,0 1 0 0,0-1 0 0,-1 1 0 16,-3 0 0-16,-1 0 0 0,-2 0 0 0,-1-2 0 15,0 3 0-15,-2-3 0 0,1 4 0 0,-2-4 0 16,1 4 240-16,0-3-48 0,0 2 0 0,-1-2 0 15,1-1-32-15,-1 1-16 0,1 1 0 0,0-3 0 0,1 2-144 16,-1-2 0-16,1 3 144 0,0-3-144 0,1 4 0 0,0-2 0 16,1 3 0-16,-2-2 0 0,3 1 0 0,1 0 0 15,1 2 0-15,1 0 0 0,0 0-160 0,-1 0 0 16,2 2 0-16,2 0 0 16,0 1-480-16,0-3-80 0,0 1-32 0,1 1 0 15,3 2-304-15,1 2-64 0,2 0-16 0,3 1-16800 0</inkml:trace>
  <inkml:trace contextRef="#ctx0" brushRef="#br1" timeOffset="-171841.9">7477 15382 21183 0,'0'0'1888'0,"0"0"-1504"0,0 0-384 0,0 0 0 0,2 0 752 0,-2 0 80 0,1-3 0 0,0 3 16 0,0-1-336 0,2 1-80 0,-2 0-16 0,-1 0 0 0,0 0 416 0,0 0 64 0,0 0 32 0,0 0 0 0,0 0 16 0,0 0 0 0,-23 0 0 0,14 4 0 16,-2-2-288-16,-2 0-48 0,1 0-16 0,-3 2 0 15,-2-1 176-15,1 2 16 0,1 2 16 0,-1-4 0 16,0 3-352-16,-3 4-80 0,-2-1-16 0,-2 2 0 15,-2 4-352-15,0 0 128 0,6-2-128 0,-2 4 0 16,-2 1 0-16,2 2 144 0,3 2-144 0,2-1 0 0,4 1 448 0,4 1-32 16,3-1 0-16,1 0 0 0,5 3-208 15,1 3-32-15,1-3-16 0,2-3 0 0,3 1-160 0,-1-7 192 16,4 0-192-16,3-3 192 0,1-2-192 0,2 1 0 16,5-1 0-16,1-5 0 0,-4-2 0 0,6-2 0 15,4-1 128-15,0-2-128 0,1-1 0 0,-2-2 0 16,1-2 0-16,-2 0 0 15,0-1-1216-15,0-1-128 0</inkml:trace>
  <inkml:trace contextRef="#ctx0" brushRef="#br1" timeOffset="-171121.03">7108 15739 27647 0,'-5'0'2448'0,"1"0"-1952"15,3 3-496-15,1-3 0 0,1 0 1136 0,-1 0 128 0,-1 1 16 0,-2 1 16 0,1 1-752 0,1-2-160 0,1 2-16 0,1-3-16 0,1-3 304 0,2-1 64 0,0 1 16 0,2-3 0 0,1 1-48 0,1 1-16 16,-2 0 0-16,1 0 0 0,1-1-448 0,-1 2-96 0,2-1 0 0,2-2-128 16,1 2 320-16,3-2-32 0,1 0-16 0,3 0 0 15,-1 1-144-15,3 0-128 0,3 0 192 0,-2 1-192 16,0 0 128-16,1-1-128 0,-1 2 0 0,-1-1 0 16,0-2-656-16,-1 2-240 15,-2-2-64-15,-2 1-16064 0</inkml:trace>
  <inkml:trace contextRef="#ctx0" brushRef="#br1" timeOffset="-170604.07">7889 15161 34095 0,'-1'0'3024'0,"1"0"-2416"0,1 0-480 0,0 0-128 0,1 0 0 0,-2 0 0 0,2 2 0 0,1 2 0 0,0 6 448 0,2 2 0 0,0 6 16 15,0 5 0-15,0 6 176 0,0 6 48 0,-2 5 0 0,-2 2 0 0,0 5-176 0,-2 3-16 0,0 5-16 0,-4 0 0 0,0 4-288 0,-2-4-48 0,1 2-16 0,-2-5 0 16,-1 1 0-16,0-6 0 0,2-2 0 0,-1-3 0 0,4-1-128 0,0-4 0 16,1-3 0-16,3-5-176 15,4-6-272-15,1-4-64 0,0-7-16 0,1-3 0 16,0-3-1232-16,-1-5-240 0,1-2-48 0,-2-4-13152 15</inkml:trace>
  <inkml:trace contextRef="#ctx0" brushRef="#br1" timeOffset="-170268.02">8073 15117 32255 0,'-1'3'1424'0,"0"-3"304"0,0 0-1392 0,2 2-336 0,0-2 0 0,0 1 0 0,3 2 0 16,0-1 0-16,1 5-192 0,1 2 64 0,0 4 128 0,0 9 0 15,2 2 0-15,-3 4 0 0,-2 5 0 16,0 3 0-16,-2 1 0 0,0 4 0 0,-1 1 384 0,-1 5 48 15,1 0 16-15,-1 4 0 0,2-3 208 0,0 5 48 16,3 4 16-16,-1-4 0 16,0-8-288-16,-1-1-64 0,-1-3-16 0,-2-5 0 0,-1 1-352 0,-1-5 0 15,-2 0 0-15,-2-1 0 16,1-5-576-16,0-1-128 0,1-6-16 0,-1-3-16 16,1-4-1200-16,0-5-240 0,1-2-64 0,-1-3-10928 0</inkml:trace>
  <inkml:trace contextRef="#ctx0" brushRef="#br1" timeOffset="-169259.24">7934 15157 32255 0,'0'-3'2864'0,"0"0"-2288"16,1 3-576-16,0 0 0 0,-1 0 464 0,1-3-16 0,1 1 0 0,0-2 0 0,2 0 592 0,0-2 112 0,0 2 32 0,3-2 0 0,-1 0-464 0,1 0-80 0,2-3-32 0,1 3 0 0,1-1-432 0,1-2-176 0,2 1 128 0,2 0-128 0,0-1 0 0,3 2 0 0,0 1 128 0,5-1-128 0,1 4 0 0,3 0 0 15,2 3 0-15,1 3 0 0,1 0 0 0,0 6 0 16,0 1 0-16,-1 2 0 0,-1 4 0 0,-4 3 0 16,-2 1 0-16,0 1 0 0,-4 2 0 15,-3 4 0-15,-2-1 0 0,-3 3 0 0,-3-4 0 0,-4 1 0 16,-3-2 0-16,-3-1 0 0,-3 0 0 0,-2-1 0 16,-4 3 0-16,-2-4 0 0,0 1 0 0,-5-4 0 15,0 3 0-15,-4-5 0 0,3 0 0 0,-3-1 0 16,-3-2 0-16,2 0 0 0,2-5 0 0,-2-2 0 15,-3 2 0-15,0-2 0 0,-1-4 0 0,2 2 0 16,0-4 0-16,1 0 0 0,0-2-144 0,2-2 144 0,0-2-192 16,2 2 192-16,1-5 0 0,3 3 0 0,1 0 0 15,1-1 0-15,3 1 0 0,2 2 0 0,0-2 0 0,4 3 0 16,3 3 0-16,1 0 0 0,4 0 0 0,1 3 0 16,2 0 0-16,3 1 0 0,4 2 128 0,2 4-128 15,4 1 336-15,3 3-16 0,3 4-16 0,3 1 0 16,0 1-32-16,3 2 0 0,2 3 0 0,-1-1 0 15,2 5 96-15,-2-3 16 0,-1 0 0 0,-2-1 0 16,-2 1 48-16,0-2 16 0,-2-3 0 0,-4 2 0 16,-2-1-448-16,-2-5 0 0,-2 0 0 0,-3-3 0 15,-1-4 0-15,-3-1 0 0,-1 0-176 0,-1-2 176 16,-3-5-752 0,-1-1-64-16,-2-1-16 0,-1-1 0 0,0 1-1216 0,0-2-240 15</inkml:trace>
  <inkml:trace contextRef="#ctx0" brushRef="#br1" timeOffset="-168703.99">8778 14639 30399 0,'-2'0'2704'0,"1"0"-2160"0,1 0-544 0,0-3 0 0,1 3 816 0,-1 0 48 0,0 0 16 0,-1 0 0 0,-1 0-704 0,0 3-176 0,1 0 0 0,1-3 0 0,0 0 0 0,-7 29 0 0,6-11 0 0,1 5 0 0,1 1 320 0,1 9 48 0,1-1 0 0,1 2 0 0,0 3 736 0,0-2 160 16,-1 3 16-16,0-3 16 0,-1-3-752 0,1 3-160 15,-3-3-16-15,0-1-16 0,0-3-352 0,-3 1 0 16,1-5 0-16,0-1 0 0,-1-6 0 0,-1 0 0 15,0-1 0-15,-1-3 0 16,0 0-864-16,-1-4-192 0,1 1-32 0,0-4-15936 0</inkml:trace>
  <inkml:trace contextRef="#ctx0" brushRef="#br1" timeOffset="-165243.15">9144 14756 21183 0,'-3'0'1888'0,"1"-4"-1504"15,1 2-384-15,2-1 0 0,2 2 400 0,-1-2 16 0,1-6 0 0,2-1 0 0,0-5-864 0,2-1-192 0,2 0-16 0,1 2-16 0,-2 2 672 0,1 3 0 0,-3-1 0 0,0 4 0 0,-2 4 1296 0,0-2 240 0,-3 4 64 0,-1 3 0 0,0-2 816 0,0 4 160 0,-1-2 48 0,1 1 0 16,0 5-1344-16,0-2-256 0,0 3-48 0,1-1-16 16,-1-1-736-16,1 0-224 0,-1 1 0 0,-1-3 128 15,0 0 144-15,-3-2 48 0,0 2 0 0,-1 0 0 16,-1 0-64-16,-2 0-16 0,-2 1 0 0,-3 2 0 15,1-1-96-15,-4 3-16 0,-3-1 0 0,-4 2 0 16,-2-2-128-16,-1 2 128 0,1 1-128 0,-1-2 128 16,0 4-128-16,-1-3 0 0,5 1 0 0,0-4 0 15,2 1 0-15,-1-1 192 0,2 1-64 0,1 0 0 16,2-2-128-16,1-1 0 0,4 0 0 0,1-1 0 16,0-2 0-16,3 1 0 0,0-1 0 0,2-2 192 15,3 2-192-15,1-3 160 0,1 1-160 0,0-2 160 0,2 3-160 16,2-2 192-16,0 2-192 0,1-1 192 0,-1-1 0 15,1 4 0-15,-1-1 0 0,1 0 0 0,4 4-192 0,1 2 0 16,2 6 0-16,3-1 128 0,2 5 64 0,3 2 0 16,1-1 0-16,2 5 0 0,3-1-16 0,-1 1 0 15,0 0 0-15,1 1 0 0,-1-1-176 0,-2-4 160 16,2 1-160-16,-4-5 160 0,-4-2-160 0,2-1 0 16,2 1 0-16,-1-5 0 0,-2 0-224 0,-3-1-32 15,-3 0 0-15,-2-1-19712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47:18.293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13016 14516 18431 0,'-6'0'1632'0,"0"-1"-1312"16,2 1-320-16,3 0 0 0,-1 0 0 0,-1 0 144 0,-4-2-144 0,-4-1 0 0,-3 2-368 0,-4-2-176 0,0 1-32 0,-1 1-16 15,3-4 144-15,0 1 48 0,1 0 0 0,0 1 0 0,0-4 272 0,-1 2 128 0,3 2-128 0,-1-5 128 0,2 6 736 0,-1-4 224 0,1 2 64 0,1 1 0 0,0 3 352 0,1-3 80 0,0 0 16 0,0 0 0 0,1-1-448 16,3 1-64-16,0 0-32 0,1 0 0 0,1 3-480 0,0-2-112 16,0 0-16-16,0 2 0 0,0 0-320 15,1-2 0-15,0 2 0 0,1 0 0 0,-2 0 0 0,0 2 0 16,-1 0 0-16,0 0 0 0,2 1 0 0,-2 0-128 15,1 4 128-15,-1-4 0 0,3 3 176 0,-2 1 112 16,0-4 32-16,2 2 0 0,1-1 448 0,-1 0 80 16,2-1 32-16,0 2 0 0,2 2-352 0,-1-1-64 15,1 1-16-15,1 2 0 0,0 1-448 0,2 2 0 16,2 0 0-16,-3 5 0 0,3-1 0 16,-2 2 0-16,0 4 0 0,-1-2 0 0,1 2 0 0,0 3 0 15,2 4 0-15,-4-1 0 0,1 3 368 0,0-1 16 0,-1 1 16 16,0-2 0-16,1 0-16 0,-2 2 0 0,2 0 0 0,-2-8 0 15,-1-2-256-15,3 4-128 0,0 4 128 0,1 6-128 16,0 0 0-16,0-3 128 0,0 1-128 0,0 2 0 16,0-3 320-16,0-2-32 0,-1 1 0 0,3 0 0 15,-4-2 48-15,1 5 16 0,-1-2 0 0,-1-4 0 16,1 3-352-16,-1 2 0 0,2 7 0 16,-1 5 0-16,0-1 0 0,-2 7 0 0,0-4 0 0,-1-3 0 15,0 1 0-15,-1-4 0 0,1-3 0 0,-1 0 0 16,0-1 0-16,1-2 0 0,-2 0 128 0,2-1-128 15,-1-2 352-15,0-3 0 0,1 2 0 0,0-3 0 16,-1 1-96-16,-1-3-32 0,1-2 0 0,0-1 0 0,1 0-224 0,0 2 0 16,0-3 0-16,-1 3 0 0,1-5 0 0,0 2 0 15,1 5 0-15,0-1 0 0,2-1 0 0,-1 3 0 16,2 8 0-16,0 5 0 0,1 2 0 0,-2 3 0 16,1 3 0-16,-2 2 0 0,2-4 0 15,-4 0 0-15,-1-5 0 0,0-5 0 0,-2-7 0 0,-1-2 0 16,1 0 0-16,-1-2 0 0,-1-2 176 15,-1-1 32-15,2-1 16 0,1 0 0 0,0-3 0 0,1 0 0 16,0 0 0-16,2-1 0 0,2-1-224 16,-1-4 0-16,1 2 0 0,0 1 0 0,0-4 0 0,0 4 0 15,1 3 0-15,-1 1 0 0,0 1 0 0,-1 1 0 16,0 0 0-16,-1 2 0 0,0 7 0 0,0-3 0 16,-2 3 0-16,-1 1 0 0,1-3 0 0,-2 2 0 15,-1-2 0-15,-1-1 0 0,0-3 0 0,-2-2 0 16,1-3 0-16,-1-3 0 0,1-1 0 0,1-4 128 0,0 2-128 15,-1-2 0-15,2 1 336 0,3-3-16 16,0-4-16-16,-1 4 0 0,2-2-304 0,0 0 0 0,-1 0 0 0,2 2 0 16,-1-1 0-16,1 1 0 0,0 2 0 0,-1 4 0 15,0 0 0-15,-1 0 0 0,1-1 0 0,0 5 0 16,-3-1 0-16,2 0 0 0,1 0 0 0,-2-3 0 16,1 0 0-16,-1 0 0 0,1 1 0 0,-1-3 0 15,1-2 0-15,-1 1 0 0,2-1 0 0,0-2 0 16,-1 0 0-16,1-1 0 0,1 0 0 0,-1-1 0 15,1 1 0-15,0-1 0 0,0 3 0 0,0 0 0 16,0-1 0-16,-1 0 0 0,0-1 0 0,-1 4 0 16,1-3 0-16,0 3 0 0,-2 2 0 0,1-2 0 0,-1 2 0 15,0 1 0-15,-1 0 0 0,2 0 0 16,-1-3 0-16,-1 0 0 0,2 2 0 0,-2 1 0 16,0-4 0-16,1 2 0 0,0-2 0 0,1-2 0 0,-1-1 0 0,1 0 0 15,1-6 0-15,-1 0 0 0,1-2 160 16,0 2-32-16,1-3 0 0,-1 0 0 0,-1 0 64 15,2 0 0-15,0 0 0 0,-1 1 0 0,1 1-192 16,-2 1 0-16,0 0 0 0,1 4 0 0,-1-1 0 0,1 4 0 16,-2-2 0-16,1 3-176 0,-1 4 0 0,1-2 0 15,-2 0 0-15,1 0 0 0,1-1 32 0,0-3 0 16,-2-3 0-16,0-2 0 0,2-2 144 0,-1 2 0 16,2-3 0-16,-2-1 128 0,2 0 32 0,-1 0 16 15,2 0 0-15,-1 2 0 0,1-2-176 0,-2 3 0 16,2-3 0-16,0 1 0 0,0 2 0 0,0-3 0 0,0 0 0 15,0 0 0-15,0 0 0 0,0 22 0 0,0-16 0 16,0-2 0-16,0 1 0 0,0-2 0 0,0 1 0 0,0-1 0 16,0-2 0-16,2 1 0 0,-1 1 0 0,0-3 0 15,1 1 0-15,1-1 128 0,-1 0-128 0,3-1 0 16,-1 1 256-16,2 0-16 0,0-3-16 0,2 3 0 16,2-3-96-16,2 3 0 0,2-3-128 0,1 3 192 15,2 0-192-15,3 3 176 0,2-3-176 0,4 1 160 16,1 4-160-16,-5-1 0 0,1-2 0 0,0 2 0 15,6 2 0-15,0-2 0 0,0 2-144 0,-3-2 144 16,0 0-128-16,0 0 128 0,-3 0-192 0,-1-2 192 16,1-2-880-16,-4-2-64 15,1-2-16-15,-1-4-18528 0</inkml:trace>
  <inkml:trace contextRef="#ctx0" brushRef="#br0" timeOffset="1282.51">13649 14771 5519 0,'9'-6'496'0,"-4"1"-496"0,-2 1 0 0,1 4 0 15,-3 0 2304-15,1 0 352 0,0 0 80 0,0 3 16 0,5-2-1776 0,-1 1-336 0,0 1-80 0,-1 1-16 0,-1 2-224 0,-1 0-64 0,-1-2 0 0,-1 2 0 0,0-3 384 0,-1 2 64 0,0 0 0 0,0 0 16 0,3 3 656 0,-3 0 128 0,0 2 32 0,0 3 0 0,-2-3 304 0,1 4 64 16,0 0 16-16,0 5 0 0,-1-1-1040 15,1-2-208-15,1-3-32 0,-1 5-16 0,1 4-480 16,0 2-144-16,-1 7 0 0,1-3 0 0,-2 3 400 16,1 1-16-16,0 4-16 0,-1 1 0 0,-1-2-368 15,-2-3 144-15,0-1-144 0,0-6 0 0,0-6 0 0,0 1-320 16,-1-2 32-16,0-2 16 16,0-5-1792-16,1-3-368 0</inkml:trace>
  <inkml:trace contextRef="#ctx0" brushRef="#br0" timeOffset="1621.53">13522 15055 25791 0,'-4'-2'1152'0,"2"2"224"0,2-3-1104 0,-2 2-272 0,4 1 0 0,-1 0 0 16,0-2 464-16,1 2 48 0,2 0 0 0,1-4 0 15,1 4-512-15,3 0 0 0,1 0-208 0,1 0 64 16,-1 0 144-16,0 0 0 0,0 0 128 0,1 0-128 0,0 0 832 16,0 0 80-16,0 1 32 0,0 2 0 15,0-3 416-15,-1 0 96 0,1 2 16 0,-1-2 0 0,3 1-640 16,-2-1-112-16,0-1-16 0,-2 1-16 0,-2 0-480 0,0-2-80 15,3-2-128-15,0-2 176 0,0 1-304 0,-1-1-64 16,-1 1-16-16,0-1 0 16,-1 3-1712-1,-1-3-352-15,2 2-64 0,-1-2-12288 0</inkml:trace>
  <inkml:trace contextRef="#ctx0" brushRef="#br0" timeOffset="2249.78">14218 15008 10127 0,'2'0'448'0,"0"0"96"0,-2 0-544 0,0 0 0 16,0 0 0-16,0 0 0 0,0 2 656 0,0 0 32 15,0-2 0-15,1 3 0 0,-1-3-208 0,0 0-32 0,0 0-16 0,0 0 0 16,0 0 288-16,0 0 64 0,0 0 16 0,0 0 0 15,0 0-96-15,-4-21-32 0,2 19 0 0,-2-3 0 16,0 4 672-16,1-1 144 0,-1 2 32 0,-1 0 0 16,0 0-160-16,-1 0-16 0,-2 2-16 0,0 4 0 15,-2-2-816-15,-1 3-176 0,-2 2-16 0,2 1-16 16,0 2-304-16,1 1 0 0,-1 0 0 0,1 5 0 16,3-2 0-16,-1 1 0 0,3 0 0 0,2-1 0 15,1 1 0-15,1-1 0 0,1 0 0 0,0 0 0 0,3 2 0 16,-1-3 0-16,2 1 0 0,-1-2 0 0,0 1 496 15,1-2 32-15,-1 2 16 0,2-3 0 0,-1 2-224 16,0-2-64-16,2-2 0 0,-1-1 0 0,0-2-256 0,0-2 0 16,2-1 0-16,-1-3 0 0,2-2 0 15,-1-1 0-15,1-5 0 0,0 0 0 0,1-2 128 16,-2-1-128-16,2 1 192 0,0-4-192 0,-2 1 240 0,1-1-64 16,-2 1-16-16,-1-2 0 0,1-2 48 0,-1-2 16 15,0-3 0-15,-2 3 0 0,1 0-64 0,0-3-16 16,0 4 0-16,-3 1 0 0,0 1-144 0,0 2 0 15,-1 3-160-15,0 4 160 0,0-1 0 0,0 2-144 16,1 4 144-16,1 1 0 0,-1-3 192 0,0 3 112 16,0 3 16-16,2-3 16 0,-2 0-80 0,0 0 0 0,2 1-16 15,-1 1 0-15,1 2-96 0,1 2-16 0,0 0 0 16,1 3 0-16,2 1 128 0,0 2 32 0,2 2 0 16,-2 2 0-16,2 3-128 0,-1-1-32 0,1 4 0 15,-3-2 0-15,2 2-128 0,-3-1 0 0,-2 2 144 16,0-4-144-16,-2 3 128 0,0-4-128 0,0-1 128 0,-1 2-128 15,2-4 0-15,-1-2 0 0,3-3 0 0,-2-1 128 16,1-2-288-16,0-2-48 0,1-5-16 0,0 0 0 16,-2 0-1504-1,2-6-320-15,-2-3-48 0,1-3-13216 0</inkml:trace>
  <inkml:trace contextRef="#ctx0" brushRef="#br0" timeOffset="2779.49">14500 15132 7359 0,'2'0'656'16,"0"0"-528"-16,-2 0-128 0,0 0 0 0,1 0 3408 0,0 0 656 0,0 3 128 0,0 0 32 0,3 1-2992 0,-1 2-592 0,2 7-112 0,0-4-16 0,-1 4-512 0,1-1 128 0,-1-2-128 0,1 2 0 0,-1 1 0 0,1-1 0 0,-2 2 128 16,1-4-128-16,0 1 752 0,1-4 96 0,-1 2 32 0,-2-5 0 0,0 2 400 0,0-4 96 0,0 3 16 0,-1-5 0 0,1 3-416 0,-2-6-80 0,1 3 0 0,-1-1-16 15,0 1-160-15,0-3-16 0,1 0-16 0,-1 0 0 16,0 0-240-16,0 3-32 0,0 0-16 0,0 0 0 16,5-29-208-16,-2 19-32 0,-1 0-16 0,2-2 0 15,-1-4-16-15,2-1-128 0,0-1 192 0,2-4-64 16,-1 1-128-16,0 1 0 0,0 4 0 0,1-2 0 15,1 1 0-15,-1 3 0 0,1 4 0 16,-1 0 0-16,-2 4 0 0,0 1 0 0,-1 1 0 0,1 3 0 16,-2 1 0-16,4 1 0 0,-1 3 0 0,-1 1 0 15,2 1 0-15,1 0 0 0,1 0 0 0,1 2 0 16,0 0 0-16,1 2 0 0,0-2 0 0,1 3 0 16,-1 2 0-16,0 2 128 0,0 1-128 0,-1 0 128 15,1 3 0-15,-1-3 0 0,-1 2 0 0,-3-1 0 0,0 1 80 16,-1-2 16-16,0 0 0 0,-3-2 0 0,1 1-224 15,-2-3 0-15,-1 4 128 0,2-6-128 0,-2-1 0 16,0-2 0-16,0-2 0 0,-1-1 0 0,2-1 0 16,-1 0-192-16,0-3 192 0,2 0-208 15,-2 0-704-15,2 0-144 0,-1-3-32 0,2 3 0 16,1 0-1632-16,-3-2-336 0,-1 2-64 16,0 0-6240-16,0 0-1264 0</inkml:trace>
  <inkml:trace contextRef="#ctx0" brushRef="#br0" timeOffset="3486.56">15147 14629 31327 0,'-3'0'2784'0,"2"0"-2224"16,1 0-560-16,0 0 0 0,0 0 624 0,0 1 16 0,1 1 0 0,-1 0 0 0,1 3-1840 0,2-2-352 0,0 0-80 0,2 3-16 0,0 0 1104 0,2-1 224 0,-1 6 32 0,1 2 16 0,1 3 272 0,-2 4 0 0,0 2 128 0,-1 3-128 0,0-1 1184 0,-3-4 144 0,2-5 16 0,-2 7 16 0,1 4-208 0,-1 5-64 15,1 1 0-15,-2 0 0 0,0-3-320 0,-1-3-64 16,0-2 0-16,-1 1-16 0,0 0-240 16,-2-3-64-16,2-6 0 0,-1 3 0 0,-2-3-96 15,2-3-32-15,0 0 0 0,0-5 0 0,1 2-96 16,-1-6-32-16,1 2 0 0,0-6 0 0,1 0-128 0,0 0 0 15,0-3 0-15,0-1 0 0,0-2 128 0,0-3-128 16,-1-1 0-16,-1-2 128 0,2-1-128 0,0 0 0 16,-1 0 144-16,1-1-144 0,0 0 128 0,1-5-128 15,-1 5 128-15,2 2-128 0,0 0 0 0,1 3 128 16,0 2-128-16,2 1 0 0,0 1 0 0,1 1 128 16,2 0-128-16,2 1 0 0,0-3 0 0,2 3 0 15,3-1 0-15,-3 2 0 0,1-1 0 0,-1 3 0 0,3 0 0 16,0 0 0-16,-2 3 0 0,0-1 0 0,-4 2 0 15,1-1 128-15,0 3-128 0,-1-3 0 0,1 4 0 16,-3 0 0-16,2-1 192 0,-2 3 32 0,-1-2 0 0,2 2 0 16,-1 3-80-16,-1 1-16 0,1-1 0 0,-2 2 0 15,1 1-128-15,-3 1 0 0,2 0 0 0,-1 0 128 16,1 0-128-16,-1 0 128 0,1 0-128 0,0-1 128 16,0-2-128-16,-2 0 0 0,2-1 0 0,-1-2 0 15,0-1 0-15,-1-2 0 0,0-1 0 0,1-1 0 16,-3-1 0-16,-1-2 0 0,1-2 0 0,-2 0 0 15,1 0-192-15,-1-5-80 0,1 2-16 0,-2-1 0 16,1-2-528-16,1-4-96 0,-1 1-32 16,1-3-11088-16,0 0-2240 0</inkml:trace>
  <inkml:trace contextRef="#ctx0" brushRef="#br0" timeOffset="4070.27">16158 14515 18431 0,'4'-2'1632'0,"-3"-2"-1312"0,0 1-320 0,0 1 0 0,1 1 3584 0,-2-2 640 15,1 3 128-15,1-4 16 0,2 1-3168 0,2-3-640 0,0-1-128 0,2 1-32 0,-2 0-1136 0,-2 2-224 0,-1 4-64 0,0-2 0 0,-1 2-16 0,0 2-16 16,-2 0 0-16,-2 1 0 0,0 2 480 0,-2 1 112 0,1-2 16 0,-2 2 0 16,0 0 800-16,-2 4 160 0,1-1 48 0,-2 5 0 0,-2-2 656 0,0 0 144 15,0 4 32-15,-2 0 0 0,-2 3-480 0,0 3-80 16,3-3-32-16,-4 7 0 16,-1-1-352-16,1 3-80 0,1 2-16 0,0-2 0 0,3-1-208 0,1-1-144 15,1 0 192-15,2-2-192 0,2-2 352 0,-1 0-32 16,1 4-16-16,1-4 0 0,0-2 48 0,1 5 16 15,0 6 0-15,0-1 0 0,-1 7-368 0,1-3 128 16,1 7-128-16,1-5 0 0,-1 1 0 0,4 0 0 16,1-1 0-16,1-1 0 0,2-1 144 0,2-5-144 15,-1 2 192-15,4 1-192 0,2 0 192 0,3 0-64 16,1-1 0-16,3-5-128 0,1-1 192 0,1-7-64 16,2-2 0-16,0-1-128 0,2-1 0 0,1-4-176 0,1 2 0 15,-1-6 0 1,3-6-2464-16,-4-3-496 0</inkml:trace>
  <inkml:trace contextRef="#ctx0" brushRef="#br0" timeOffset="5415.88">16363 14990 24879 0,'-1'0'2208'0,"1"0"-1760"0,0 0-448 0,0 0 0 0,0 0 1264 0,0 0 160 0,1 0 48 16,1 0 0-16,-1 0-768 0,2-3-160 0,1 2-32 0,-4 1 0 0,0 0-144 0,0 0-48 0,22-6 0 0,-10 3 0 0,2-3-320 0,0 3 144 0,1-4-144 0,1 4 0 0,0-3 336 0,1 1-32 0,2 0-16 0,-2 2 0 0,2-3 416 0,-1 2 64 0,2 2 32 0,1-2 0 0,-1-1-160 16,0 4-48-16,-3-3 0 0,0 4 0 0,-1 0-272 15,-3 0-48-15,-3 0-16 0,-1 0 0 0,3 1-256 16,-1 2 0-16,0 1 0 0,-1-2 0 0,-2 2 128 0,-1-2-128 16,-1 2 0-16,-4-2 0 0,1 2 0 0,-2 0 0 15,-2 0-240-15,-3 1 80 0,-1 1-160 0,-1 0-16 16,-2-2-16-16,-3 2 0 0,-2 4 112 0,-3-2 32 0,-2 2 0 15,-1 0 0-15,-2 2-48 0,-2 1-16 0,1 3 0 16,-1-2 0-16,-1 3 272 0,-1 3-160 0,3-2 160 16,-1-2-128-16,3 0 128 0,0 0 0 0,1 3 0 15,1-5 0-15,3 0 0 0,1-1 0 0,2-1 0 16,2-2 0-16,3-4 0 0,1 0 0 0,1 1 0 16,2-4 128-16,2 0-128 0,1-2 0 0,2 1 0 0,1 0 128 15,3 0-128-15,0 1 0 0,4-3 0 16,0 1 128-16,2-1 48 0,1 0 16 0,0 2 0 0,1-2 0 15,1 0 224-15,0 3 48 0,1-3 16 0,0-3 0 16,0 3-96-16,0-2-32 0,-1 1 0 0,0-2 0 16,-1 3-224-16,0-2-128 0,-2 2 160 0,1-2-160 15,-2 2 0-15,-1-3 0 0,0 3 0 0,-2-3 0 16,1 3-464-16,-2-2-96 16,1 2-16-16,-1-1 0 0,-1-2-2064 0,1-1-432 0,-1 2-64 0,1-2-11008 15</inkml:trace>
  <inkml:trace contextRef="#ctx0" brushRef="#br0" timeOffset="5849.54">17048 15272 23039 0,'3'5'2048'0,"-3"-4"-1648"16,0 1-400-16,0 2 0 0,-1-1 3248 0,1-2 560 0,0 4 112 0,0 1 32 0,-2 5-2784 0,1 1-544 0,0 3-112 0,0-1-32 0,-2 1-480 0,2 1 0 0,-2-3 0 15,3 2 0-15,0 4 0 0,0-3 0 0,0 2-192 0,0 0 192 0,2-1-272 0,-4-1 48 0,2 0 16 0,0-2 0 16,2 1-528-16,-1-5-96 0,0-2-32 0,0-2 0 15,1-2-1744-15,0-4-336 0</inkml:trace>
  <inkml:trace contextRef="#ctx0" brushRef="#br0" timeOffset="6516.73">17073 14560 11967 0,'0'0'1072'0,"0"0"-864"16,0 0-208-16,0 0 0 0,0 1 128 0,1-1 0 0,1 2-128 0,-1-2 192 0,1 4 576 0,2-2 96 0,1 5 32 0,0-5 0 0,1 2 784 0,0-1 176 0,2 1 16 0,-1 1 16 0,2 1 160 0,1-1 48 0,1 4 0 0,1-3 0 0,3 3-480 0,0-3-80 0,2 1-32 0,0 2 0 0,3 1-944 0,-1 0-192 0,-2-2-48 0,4 4 0 16,5 2-320-16,1 5 0 0,0 0 0 15,-2 3-128-15,0-2 128 0,-4 4 0 0,0-1 0 0,-4 5 0 16,1 0 0-16,-4 1 0 0,-1 3 0 16,-5-4 0-16,-1 1 0 0,-5 2 128 15,-2 1-128-15,-2-1 176 0,-3 1 128 0,-2-1 16 0,0-1 16 16,-2-2 0-16,1-1-208 0,-2-1-128 0,-1 0 128 0,1-5-128 15,0-1 0-15,-1-1 0 0,-2-3 0 0,1-1 0 16,0 1 0-16,-1-4 0 0,1 2 0 0,-4 2 128 16,-1 0-1248-16,-2-1-240 15,1-6-48-15,-2 1-16 0,-1 0-1856 0,-3-1-368 16,1-3-80-16,-1 0-7200 0</inkml:trace>
  <inkml:trace contextRef="#ctx0" brushRef="#br0" timeOffset="7616.35">13713 15849 17503 0,'3'-2'1552'15,"-2"-1"-1232"-15,0 0-320 0,1 0 0 0,-1 2 2608 0,-1-2 464 0,1 3 80 0,1-1 32 0,2-5-1968 0,0 4-400 0,1-2-80 0,-1 4-16 0,1 0-576 0,-3 1-144 0,0 4 0 0,0 5 0 0,-1 2 0 0,-2 2 0 0,1 4 0 0,-3 2 128 0,2 2 0 0,-1 6 0 0,-1 0 0 0,1 2 0 0,-1 1 288 0,1 3 48 0,-1 1 16 0,2 2 0 16,0 1 80-16,-1-2 16 0,1-1 0 0,0-3 0 16,-2-5 48-16,1 2 16 0,1-3 0 0,0-4 0 15,-1-1-384-15,1-1-64 0,0 4 0 16,1-1-16-16,0-1-176 0,-1 3 0 0,-1 1 0 0,1-2 0 15,0 0 0-15,0-2 0 0,1-5 0 0,0 1-176 16,0 0-144-16,0-5-16 0,0-5-16 0,1-4 0 16,-1-4-1504-1,0-4-288-15</inkml:trace>
  <inkml:trace contextRef="#ctx0" brushRef="#br0" timeOffset="7974.12">13476 16350 35007 0,'2'3'1552'16,"0"-3"320"-16,-1 0-1488 0,1-3-384 0,2 2 0 0,0 1 0 0,2-4 384 0,5 2 0 16,6-4 0-16,8-1 0 0,5-3-384 0,1 1 0 0,-2 0-160 15,1-1 160-15,-3 0 0 0,-1-2 0 0,-2 1 0 16,-2 1 0-16,-1 2 0 0,-2-2 0 16,-2 4 0-16,-1 0 0 0,-1 0 0 0,-2 1 0 0,2 1 0 15,0 0 0-15,0 2-208 0,2-2 64 0,2 2 16 0,1 1 0 31,2-2-1040-31,0 3-208 0,3 0-32 0,0 0-16 16,-2 4-816-16,-1 1-144 0,1 1-48 0,-4 1-8672 0</inkml:trace>
  <inkml:trace contextRef="#ctx0" brushRef="#br0" timeOffset="8640.71">14459 16283 23039 0,'-2'0'1024'15,"-2"-1"192"-15,0 1-960 0,2 0-256 0,0-2 0 0,1 2 0 0,-1 0 0 0,-1-3 0 16,-2 2 0-16,-2-5 0 16,-2 1-960-16,-1 0-192 0,2 0-48 0,-2 1 0 15,1 0-848-15,-1 4-192 0,-1 2-16 0,1 3-16 16,-1 0 672-16,-1 3 128 0,-1 1 16 0,0 1 16 0,-1 2 3104 0,1 2 640 0,-1 1 112 0,2-2 16 16,-1 3 80-16,1 3 16 0,2-1 0 15,-1 1 0-15,2 1-864 0,2-2-192 0,2 1-16 16,2-3-16-16,2 0-1056 0,2 0-224 0,2 0-32 15,0 0-128-15,1-1 304 0,1-3-48 0,3 1-16 0,-1-6 0 16,0-1 0-16,1 1 0 0,2-4 0 0,0 0 0 16,-1-6-16-16,3 2 0 0,-1-1 0 15,0-2 0-15,1-1 16 0,-1-3 0 0,2 2 0 0,-1-4 0 16,0-2-240-16,0 0 0 0,-1-1 0 0,0 0 0 16,0 0-640-1,-2-3 0-15,1 1-16 0,-3 2 0 0,-2-2 368 0,0-1 80 0,0 2 16 0,-3-1 0 16,2-1 416-16,-2 4 96 0,1 0 0 0,-2-2 16 0,2 2 288 0,-2 2 48 15,0-1 16-15,0 3 0 0,1 2-208 0,-1 0-32 16,0 6-16-16,0 0 0 0,1 0-240 16,-2 2-64-16,0 2 0 0,0 2 0 0,0 0-128 15,0 4 160-15,1-1-160 0,-1 1 160 0,0 2-160 0,0 2 0 16,0 1 144-16,0 1-144 0,2 2 384 16,-1-2 16-16,2 2 0 0,1-1 0 0,1-1 80 15,0 0 16-15,-1-2 0 0,1 1 0 0,2-3-304 16,-1 0-48-16,0-2-16 0,-1 0 0 0,1-4-128 0,0 0-192 15,0-2 32-15,-1-1 16 16,-1-2-944-16,0-1-192 16,0-1-48-16,-1 1-9232 0,2-4-1840 15</inkml:trace>
  <inkml:trace contextRef="#ctx0" brushRef="#br0" timeOffset="9136.98">14705 16337 23951 0,'-1'0'2128'15,"0"0"-1696"-15,1 0-432 0,0 0 0 0,1 0 1984 0,0 0 320 0,2 0 64 0,1 0 16 0,3 0-2384 0,1 2-256 0,2 2-176 16,0-1-16-16,-1 6 224 0,-1-2 48 0,0 6 16 0,-3-1 0 0,0 4 32 0,-3-1 0 0,-1 2 0 0,-1 1 0 0,0-2 256 0,0 1 64 0,-1 0 16 0,0 0 0 0,1-1 1248 0,-1-4 240 0,1 0 48 0,0-2 16 0,0 0-672 0,1-4-128 16,-1-2-16-16,1-2-16 15,2 0-560-15,-1-4-112 0,1 0-32 0,2-2 0 0,-2-2-224 16,2 0 0-16,0-1 128 0,0-6-128 0,0 1 0 0,-1-4 0 16,1 0 0-16,0-3 0 0,-2-2 0 0,1 1 0 15,0 2 0-15,0-5 0 0,-1 1 128 0,2-3-128 16,-1 2 0-16,0-2 144 0,-1 4-144 0,1 1 0 15,2 4 0-15,-1 4 0 0,1 3 0 0,0 3 0 16,2 1 0-16,-2 3 0 0,2-2 0 0,0 4 0 16,2 0 0-16,0 0 0 0,0 4 0 0,1-1 0 15,0 4 0-15,0 1 0 0,-1 2 0 0,1 3 0 16,-1-1 0-16,0-1 0 0,0 4 0 0,1-2 0 16,-1 5 0-16,-1-2 0 0,1 2 0 0,-2 2 128 15,-2 2-128-15,-1 1 128 0,0-1-128 0,-2 0 0 0,-2 3 0 16,-2-3 0-16,-2 3 0 0,0-2 0 0,-2 0 0 15,0-2 0-15,1-3 0 0,0-2 0 0,3-2 0 0,0-3 0 16,0-5-128-16,-1-2-16 0,2 0 0 16,0-7 0-1,0 0-800-15,2-4-144 0,-1 0-48 0,0-5-15984 0</inkml:trace>
  <inkml:trace contextRef="#ctx0" brushRef="#br0" timeOffset="9758.48">15294 15904 28559 0,'-2'2'2544'0,"1"-2"-2032"0,1 0-512 0,0 0 0 0,1 1 1200 0,1-1 144 0,-1 3 16 0,0-1 16 0,2 2-1056 0,0 0-320 0,0 1 128 0,1 0-128 0,-2 1 0 0,2 3 0 0,-1-1 0 0,1 3 0 0,1 2 0 16,0 1 0-16,1 3 0 0,0 1 0 0,2 4 192 0,-1 1 0 0,1 3 16 0,-1-2 0 0,0 2 608 0,0 3 112 15,1-1 32-15,-3 1 0 0,1 2-400 0,-1-3-80 16,-1 2-16-16,-1 1 0 0,-1-1-144 0,1 0-48 0,-2 1 0 0,0-6 0 15,-1 3-272-15,0-5 0 0,1-4 0 0,2 0 0 16,-1-6 192-16,1-1-32 0,-1-3 0 0,1-2 0 16,-1-4-160-16,-1-3 192 0,1 0-192 0,-1 0 192 15,-1-3-192-15,0-4 160 0,-1-2-160 0,-2-3 160 16,-1-1-160-16,1-3 0 0,-2 0 0 0,0-7 0 16,1 1 0-16,-1-1 0 0,0-1 0 0,4-1 0 15,0 1 0-15,1 4 0 0,1-1 0 0,1 5 0 16,3 3 0-16,0 6 0 0,1-2 0 0,2 3 0 15,2 3 0-15,-2 0 0 0,2 2 128 0,1 1-128 16,2 0 0-16,-1 2 0 0,1 2-192 0,0 0 192 0,2 2 0 16,-1 0 0-16,-2 1 0 0,0 5 0 0,2 0 0 15,-2-1 0-15,3 4 0 0,-1-1 0 0,-2 3 0 16,-1-1 0-16,0 0 0 0,-2 0 0 0,0 3 0 16,-2-1 0-16,0 0 0 0,0 0 0 0,-2-3 160 0,0 2 0 15,-2 1 0-15,1-2 0 0,0-4-160 0,-2 4 0 16,-1-2 0-16,1-2 128 0,0-3-128 0,-1-2 0 15,2-1 0-15,-2-3 0 0,0 0-208 0,1 0-32 16,-1-2 0-16,0 2 0 16,0-1-704-16,-1-1-144 0,1-1-16 0,1 0-16 15,-1-1-1616-15,1-4-320 0,1 1-64 0,-1-2-10352 0</inkml:trace>
  <inkml:trace contextRef="#ctx0" brushRef="#br0" timeOffset="10405.66">16510 15733 5519 0,'5'-6'496'0,"-1"0"-496"0,0 4 0 0,-3 0 0 0,0 2 224 0,2-4-48 0,0 2-16 0,4-7 32 0,0 2-192 0,-1 1 0 0,-2-1 0 0,-3 5 0 0,-1 2 0 16,-2 2 0-16,-1-2 0 0,-2 3 0 0,2 1 2176 0,-4-2 480 0,2 2 96 0,1-2 64 0,-3 2 496 0,1 0 80 15,1-1 32-15,-1 2 32 0,1-1-2192 0,0-2-432 16,-1 2-96-16,0 2 32 0,0 1-768 0,-1-4 0 0,1 3 0 0,-1 3 0 15,-1-2 0-15,0 2 288 0,-1 1-48 0,-1 0 16 16,0 0 656-16,-1 1 144 0,2 0 32 0,0 1 32 16,-3 5-320-16,1 0-64 0,-1 0-16 0,1 2 48 15,1 0-416-15,0 5-80 0,1-4-16 16,3 2 32-16,1 0-288 0,2 3 0 0,1 1 0 0,2 1 0 16,2 2 240-16,0-1-48 0,1 1-16 0,0-2 32 15,0 1 32-15,-1-1 0 0,1-2 0 0,-2 1 16 16,1-1-128-16,1-3-128 0,-1 4 144 0,1-1-16 15,-1-3-128-15,3 0 0 0,0 1 0 0,1-4 0 16,2 4 0-16,0-2 0 0,2-3 0 0,1 2 0 0,-1-4 0 16,0 3 0-16,1-6 0 0,0 2 0 15,1-3-288-15,-1 1 0 0,-1-3 0 0,-1-3 0 16,3-1-1136-16,-1 0-240 0,-1 1-32 16,0-2-9136-16,-1-5-1840 0</inkml:trace>
  <inkml:trace contextRef="#ctx0" brushRef="#br0" timeOffset="11633.71">16637 16170 911 0,'2'0'0'0,"-1"-2"0"0,1 2 0 0,-1-2 0 0,0 2 4336 0,-1-3 784 0,1 2 144 0,2-1 48 0,0-1-2512 0,4-1-496 0,-1-3-112 16,0 1-16-16,0 3-896 0,-1 0-176 0,1-2-32 0,0 4-16 0,1-2-160 0,-1 1-48 0,0 2 0 0,1-2 0 0,1 2 16 0,0 0 0 0,1-2 0 0,1 2 0 0,1-1-144 0,2 1-16 16,-1 0-16-16,1 0 0 0,1 0-400 0,0 0-80 15,-1-3-16-15,3 3 0 0,-1-4 0 0,1-1-16 16,2-1 0-16,-1 0 0 0,-1 1-48 0,-1-1-128 15,0 0 192-15,-3 3-64 0,-2 0-128 0,-1 0 0 0,-2 1 0 16,-1 0 0-16,0 2 0 0,-2 0 0 16,0 2 0-16,-3 0 0 0,1-2 0 0,0 3 0 0,-1-2 0 15,0 1 0-15,2 1 0 0,-2-2 0 0,0 4 0 16,0-1 0-16,1-1-160 0,-2 4 160 0,-2-1-208 16,1 0 80-16,-3 3 0 0,1 1 0 0,-2-1 0 15,-3 1 0-15,1 3 128 0,-2-1-128 0,-2 4 128 0,-1-2-128 16,-1 3 128-16,-1 0 0 0,-1 1 0 0,-1-2 0 15,0 0-144-15,1 0 144 0,1-1-160 16,1 1 160-16,-1 0 0 0,0 0 0 0,2 4-128 0,1-2 128 16,1 1 0-16,0-1-144 0,3 2 144 0,-1-1-128 15,1-1-128-15,2 2 0 0,1 1-16 0,0-1 0 16,2 2 272-16,1-3 0 0,1-1 0 0,1-2 0 0,4-2 0 16,0-2 0-16,4 1 0 0,0-5 144 0,3 2 112 15,0-6 32-15,3 2 0 0,0-3 0 0,1-2-96 0,0-1-32 16,0-4 0-16,0 0 0 0,1 2-160 15,-1-2 0-15,-3-1 0 0,0 0 0 0,3 3 0 16,0-2 0-16,-1 2 0 0,-1-5-176 16,-1 4-432-16,0 0-96 0,-2 0 0 0,0-2-16 15,0 1-1520-15,-1 0-288 0</inkml:trace>
  <inkml:trace contextRef="#ctx0" brushRef="#br0" timeOffset="12652.45">17287 16564 30399 0,'-1'-4'2704'0,"1"2"-2160"0,2 2-544 0,-1-3 0 0,2 2 0 0,-1-1-144 0,3-2-16 0,3-2 0 0,3-4-560 0,3-2-112 0,0-1-32 0,0 1 0 0,0-2 1424 0,-1 3 272 0,0 1 64 0,-2 0 16 0,-1 2 32 0,-2 0 0 0,0 2 0 0,-2 2 0 0,0 2-80 0,-2-2-16 16,-1 4 0-16,1 0 0 0,-1 0-336 0,0 0-64 15,0 0 0-15,-1 1-16 0,2 2-304 0,-2-1-128 16,1 2 0-16,-1 2 128 0,0 0-128 0,-2 1 0 16,-2 4 0-16,1 0 0 0,-3-1 0 0,-1 2 0 15,-1 0 0-15,-1 2-176 0,-3 1 16 0,-1 2 0 0,-2 2 0 0,1 2 0 16,0-1 16-16,-2-2 0 0,2-2 0 0,1 0 0 16,1-1 16-16,1-1 0 0,0-2 0 15,3 0 0-15,0 2 128 0,2-3 0 0,1 0-144 0,0 0 144 16,2-1 0-16,1 0 0 0,1-1 0 15,0-2 0-15,4-3 0 0,3 2 0 0,0 0 176 0,2-1-176 16,3-1 432-16,-1-4-16 0,2 4 0 16,1-4 0-16,1 2-64 0,0-2-16 0,2 0 0 0,0 0 0 15,0-2-336-15,-1-2 128 0,1 4-128 0,-2-4 0 16,-3-1-1168 0,0-1-304-16,-2 2-64 0,-2-2-14432 0</inkml:trace>
  <inkml:trace contextRef="#ctx0" brushRef="#br0" timeOffset="13322.63">17468 15796 21183 0,'0'0'1888'0,"0"0"-1504"0,0 0-384 0,0 0 0 0,1 0 464 0,0 0 32 0,1 3 0 0,2-3 0 0,1 1-752 0,1 1-160 0,0 4-32 0,1-3 0 0,-1 4 1392 0,3-3 272 0,-1 5 48 0,2-3 16 0,1 1-368 0,2 4-64 0,3 1-16 0,0 0 0 16,1 0 0-16,0 1 0 0,3-1 0 0,-1 0 0 0,-1 1 336 0,1-2 64 0,1 1 16 0,-1 1 0 0,4 1-896 0,1 3-176 15,1-1-48-15,2 2 0 0,0 4 288 0,2 1 48 16,-3-1 16-16,-3 4 0 0,0 1 128 0,-6 2 32 16,-1 3 0-16,-5 0 0 0,-2 1-384 0,-4 3-64 0,-3 1 0 15,-4 3-16-15,-3 3-176 0,-4-6 128 0,2-3-128 16,-2-6 128-16,-1-3-128 0,-1-3 0 0,1-1 0 16,-1-5 0-16,2-2 0 0,-1-4 0 0,1 1 0 15,-1-4 0-15,-1 2-288 0,-2-5 16 0,1-2 0 16,-3 2-11920-16,0-4-2384 15</inkml:trace>
  <inkml:trace contextRef="#ctx0" brushRef="#br0" timeOffset="14190.26">15243 17151 39615 0,'-1'0'3520'0,"1"0"-2816"16,0 0-560-16,0 2-144 0,1-2 240 0,0 2 16 0,2-1 0 0,0 2 0 0,1 3 16 0,2-2 16 0,0 1 0 0,1 1 0 0,-1-2-16 0,-1-1 0 0,1 0 0 0,-2 0 0 0,1 0-272 15,-3 1 0-15,-1-2 0 0,1-2 0 0,-2 4 0 0,-2-4 0 0,1 2 0 0,-1 0 0 0,-2 0 0 0,-1-2 0 0,0 0 0 0,-1 0 0 16,1 1-192-16,-1 2 0 0,2-3 0 0,0 0 0 16,3 0-256-16,-1 0-32 0,0 0-16 15,2 0 0-15,2-4-1360 0,-1 0-256 0,1 2-64 0,2-2-13408 16</inkml:trace>
  <inkml:trace contextRef="#ctx0" brushRef="#br0" timeOffset="14751.1">15337 17560 23039 0,'-4'0'2048'0,"1"-3"-1648"0,0 3-400 0,2 0 0 0,1 0 128 16,-1-2-128-16,-3 0 128 0,-1 0-128 0,-2-2-448 0,-1 0-160 0,1 2-32 0,2-2-16 0,0 2 1824 0,1-1 368 0,2 2 80 0,0-1 16 0,1 2-288 0,1 0-48 0,0 0-16 0,0-3 0 0,1 6-304 0,-1-3-64 0,2 2-16 0,-2-2 0 0,1 1-160 0,0 2-32 15,0-3-16-15,-1 0 0 0,0 0-368 16,0 0-80-16,0 0-16 0,0 0 0 0,0 0-224 0,8 20 128 16,-8-18-128-16,1 1 0 0,-1-2 288 15,1 1-32-15,0 2-16 0,-1-2 0 0,2 1-240 0,-1-2 0 16,-1 2 0-16,0-3 0 0,0 1 128 0,0-1-128 15,0-1 0-15,0 1 0 0,-1 0 160 0,-2 0-160 16,2 0 160-16,-3-3-160 16,2 2-640-16,2 1-240 0,0 0-32 0,0 0-15664 0</inkml:trace>
  <inkml:trace contextRef="#ctx0" brushRef="#br0" timeOffset="15351.63">15334 17822 23951 0,'-4'0'2128'0,"0"0"-1696"0,1 0-432 0,2-3 0 0,1 3-480 0,-1 0-176 0,-3 0-48 0,-1-2 0 0,-1 0-656 0,-1 2-144 0,2 0-32 0,0 0 0 0,0 4 416 0,1-1 80 0,-1 0 16 0,-1 1 0 0,1 2 864 0,-1 0 160 0,-2 3 0 15,1-1 128-15,1 0 2208 0,-2 0 448 0,1 0 96 0,2-2 0 0,-1 1 352 0,2-6 64 0,0 4 16 0,2-5 0 16,1 4-1552-16,-1-4-304 0,1 2-64 0,1-2-16 15,1 0-928-15,1 0-192 0,0 1-48 0,2-1 0 16,1 3-432-16,-5-3-96 0,0 0 0 16,0 0-16-1,0 0-240-15,25 3-64 0,-19-3 0 0,1-1 0 0,2 0 400 0,-2 0 80 0,2-3 16 0,-2 2 0 16,-1-1 144-16,3-1 0 0,0 1 0 0,-1 0 0 16,-1-1 240-16,-1 2 16 0,0-1 16 15,0 2 0-15,-1-2-64 0,-1 0-16 0,-2 1 0 0,1 0 0 16,-1 0-192-16,-1-2 144 0,2-1-144 0,-3 0 128 15,0-1-128-15,0 0 0 0,0 3 0 0,0-3 0 16,-3 3-1280-16,1-4-272 16</inkml:trace>
  <inkml:trace contextRef="#ctx0" brushRef="#br0" timeOffset="16062.09">13948 18065 20271 0,'2'-2'1792'0,"-1"2"-1424"0,0 0-368 0,0 0 0 0,0 0 608 0,2 0 48 0,1 0 16 0,1 2 0 0,1 2 512 0,1 2 96 0,1 4 32 0,-1 2 0 0,-1 7-16 0,0 0 0 0,-1 0 0 16,-1 4 0-16,0 1-784 0,-3 5-176 0,0-1-16 0,-2 1-16 0,-1 3 400 0,-1-1 96 0,-1-2 16 0,1-1 0 16,-1-5-112-16,0 2 0 0,1 0-16 0,-1-2 0 15,0 1-384-15,0-2-80 0,2-6-16 0,-1 0 0 16,1-4-208-16,-2-2-128 0,2-1 128 16,-3 1-208-16,1-4-1184 15,-2-2-224-15,0-1-48 0,0 0-16 0,-1-3-1024 16,1 0-208-16,-2 1-32 0,0-1-16 0</inkml:trace>
  <inkml:trace contextRef="#ctx0" brushRef="#br0" timeOffset="16355.91">13720 18400 19343 0,'-4'-2'1728'0,"1"2"-1392"0,1-3-336 0,2 2 0 0,0-1 4032 0,1-1 752 16,2 2 144-16,2-3 16 16,2-2-4560-16,5-3-896 0,4 0-192 0,4-1-48 0,4 1 560 0,0 3 192 15,2 0-144-15,0 2 144 0,0 0 128 0,0-1 96 16,0 2 32-16,-2-1 0 0,0 0-256 0,-1 2 176 16,-1-2-176-16,-2-2 160 0,-2 3 240 0,0-3 48 15,-1 2 16-15,-1-2 0 0,0-2-592 0,0 0-128 16,0 2-32-16,-2 0 0 15,-3 0-1232-15,1 2-240 0,1-1-48 0,-2 4-16 16,0-2-800-16,0 1-176 0,-1 1-16 0,0 1-7488 16</inkml:trace>
  <inkml:trace contextRef="#ctx0" brushRef="#br0" timeOffset="16937.57">14546 18201 4607 0,'3'-2'192'0,"-2"-2"64"0,1 4-256 0,-1-2 0 0,-1 2 0 0,-1 0 0 15,-1 2 1696-15,1-2 288 0,-1 1 64 0,-2 2 16 16,-1-1 544-16,5-2 96 0,0 0 32 0,-25 14 0 0,17-10-1008 0,-2 1-208 16,0 1-48-16,-1 0 0 0,1 0-432 15,0-1-80-15,-1 4-32 0,0-3 0 16,2 3-736-16,0-2-192 0,2 5 0 0,1-2 0 0,0 5 208 15,0-1-32-15,-1 2-16 0,1 0 0 0,1-1 96 0,0 1 0 16,0-1 16-16,2-2 0 16,0 2-272-16,1-4 0 0,0 4 0 0,2 1 0 0,2-4 0 0,0-2 128 15,3 3-128-15,0-3 0 0,2-2 576 16,1-4 16-16,1 0 0 0,0-2 0 0,0 1-160 16,2-2-48-16,0 1 0 0,0-2 0 0,1 0-384 0,-1 0 0 15,0-2 0-15,-1 1 0 0,-2-2-192 0,2-1-32 16,-1-1 0-16,-2 1 0 15,2-3-256-15,-2 2-48 0,1-2-16 0,-1 1 0 16,-1-3-80-16,2 2-16 0,-1-6 0 0,1 3 0 16,0-2 640-16,0-3 320 0,-1 2-48 0,-1-2 0 0,2 1 144 0,-2-2 32 0,1-1 0 15,-2 0 0-15,0 2-240 0,-1-1-32 0,-2 2-16 16,1 2 0-16,-3 0 80 0,0 3 16 0,-1 1 0 0,-2 0 0 16,1 4-64-16,-2 4 0 0,2-3 0 0,-3 6 0 15,1-2-192-15,0 2 144 0,1-1-144 0,-1 2 128 16,0-1-128-16,3 2 192 0,0 2-192 15,-1 0 192-15,4 2-64 0,-1-2 0 0,1 3 0 0,2 1 0 16,3 3 240-16,0 1 32 0,0-3 16 0,0 4 0 16,2 0-128-16,1 0-32 0,0 0 0 0,-1-1 0 15,-2-4-64-15,2 2 0 0,-1-2-16 0,0 2 0 16,-1-3 16-16,1 0 16 0,-2-1 0 0,0-1 0 16,-1 0-208-16,1-2 0 0,-1 0 0 0,0-3 0 15,0-2-624-15,0-1-64 0,1-1-16 0,-1-2-10752 16,1-1-2176-16</inkml:trace>
  <inkml:trace contextRef="#ctx0" brushRef="#br0" timeOffset="17490.13">14964 18233 34095 0,'-2'3'3024'0,"1"1"-2416"0,0-2-480 0,1-1-128 0,0 2 1120 0,1-1 208 0,0 3 32 0,2 4 16 0,-1 0-1824 0,2 0-384 0,2 4-64 0,-1-1 0 0,1 2 448 0,0-4 80 0,-1 0 32 0,-1 1 0 0,0-4 336 0,-3 2 0 0,0-2 0 0,-1 4 0 16,-1-3 224-16,-3 0 160 0,2 2 48 0,-2-2 0 15,0 0 528-15,1 1 128 0,0-3 0 0,0-1 16 16,0 1-576-16,2-1-112 0,0-1-32 0,1 0 0 16,0-2-384-16,1-2 0 0,1 0 0 0,1-4 0 15,0 2 0-15,1-4 0 0,-1-3 0 0,0 2 0 16,0-3 128-16,-1-3-128 0,1 1 128 0,-1 0-128 0,1-2 144 16,-1 2-144-16,2-4 160 0,-2 1-160 0,2 1 128 15,0 2-128-15,0 3 0 0,-1 2 144 0,3-2-144 0,2 2 0 16,-1 1 0-16,2-1 0 0,1 1 0 15,1 0 0-15,0 1 0 0,1 1 0 0,1 3 0 0,0 1 0 16,0 1 0-16,-1 2 128 0,0-1-128 16,1 6 0-16,-1-2 144 0,-1 0-144 0,-1 0 0 0,0 4 144 15,-1-1-144-15,1 2 0 0,1 1 176 0,0 3-176 16,1 1 160-16,1-1-160 0,-3-1 272 0,2 2-32 16,2 0-16-16,-2 2 0 0,1 1 0 0,-1-1 0 15,-1-1 0-15,-1 1 0 0,1 2-224 0,-3-4 0 16,0 2 0-16,-2-5 0 0,-1 0 0 0,-3-3 0 15,2 1-144-15,-1-4 144 16,-2-2-544-16,1-3-16 0,0 1 0 0,-1-6 0 16,0 2-176-16,0 0-32 0,2-1-16 0,-2-1-17184 0</inkml:trace>
  <inkml:trace contextRef="#ctx0" brushRef="#br0" timeOffset="18186.99">15728 17691 23951 0,'-2'2'2128'0,"1"-2"-1696"0,1 3-432 0,0-3 0 0,0 1 1280 0,0 1 160 0,0 7 32 0,0-2 16 0,0 8-1904 0,0 1-384 16,0 3-80-16,1-2-16 0,1 2 736 0,-1 2 160 0,1 1 0 0,1 0 0 0,-1 7 352 0,2-1 64 0,-1 4 16 0,-1 3 0 0,0-7 1216 0,1 4 240 0,-1 7 48 0,1 0 16 0,-2-3-448 0,-1-1-96 15,0-1 0-15,0-5-16 0,1-3-816 0,-1-1-176 16,0-1-16-16,0 0-16 0,0-3-208 0,0-3-32 0,0 0-128 16,0-3 192-16,0-3 0 0,2-2 0 0,-2-4 0 0,1 0 0 15,1-3 64-15,0-2 0 0,0-1 0 0,1-1 0 16,0-2-80-16,0-3-16 0,-1-3 0 0,-1-2 0 15,2-1-32-15,-3-3 0 0,0 1 0 0,0-4 0 16,0-2-128-16,0-1 0 0,1 1 0 0,-1-4 0 16,3 1 0-16,-1-1 0 0,3 1-224 0,1 1 80 15,0 3 144-15,2 3-128 0,0 6 128 0,1 1-128 16,0 4-160-16,1 1-32 0,1 0 0 0,0 2 0 0,3 4 320 16,0-2 0-16,2 6-128 0,0-2 128 15,1 2 0-15,-3 0 192 0,0 2-16 0,-2 1-16 16,0-1 32-16,-1 0 0 0,-1 2 0 0,-1 1 0 0,3-1-16 15,-3 2 0-15,1-1 0 0,1 4 0 0,-1-3-176 16,-1 4 0-16,1 3 0 0,-3-1 0 0,2 2 0 16,-2 0 0-16,1 1 0 0,-3 1 0 0,-2-3 0 15,1-3 0-15,-1 0 0 0,-1 0 0 0,2 0 0 16,0-1 0-16,-2-3 0 0,-1-2 0 0,2-2 0 0,-2-3 0 16,0-2 0-16,2 0 0 15,-1-3-528-15,2 0-48 0,1-3 0 0,0 0 0 16,1-4-1008-16,0 1-208 0</inkml:trace>
  <inkml:trace contextRef="#ctx0" brushRef="#br0" timeOffset="19035.87">16902 17537 11967 0,'-5'4'1072'0,"1"-4"-864"0,-1 2-208 0,1 2 0 0,3-4 2896 0,-1 1 544 0,0 1 96 0,-2 1 32 16,-2 1-3152-16,-1-1-624 0,-2 0-128 0,2 1-32 0,2-2 368 0,0 1 0 0,1-2-144 0,1 2 144 0,0-2 352 0,0 1 128 0,0 2 32 0,-2 1 0 0,0 1 336 0,-2 2 80 0,1 0 16 0,-1 5 0 0,-2-2 528 0,-1 4 128 15,-2 3 0-15,0 1 16 0,-2 3-336 0,-1 4-64 16,-1-1 0-16,0 1-16 0,1 0-672 0,2 2-128 16,1 3-16-16,4-3-16 0,0 3-208 0,5 1-32 15,1-3-128-15,2 2 192 0,5-2-16 0,2 2-16 16,1 4 0-16,5-3 0 0,1 5-160 0,2 2 128 15,2-1-128-15,-1-3 128 0,-1-1-128 0,2-5 0 16,-4 3 0-16,1-8 0 0,-2-1 0 0,-1-1 0 16,2-2 0-16,0 1 0 0,2 4 0 0,1-3-224 0,-1-2 48 15,0-1 16 1,0 0-544-16,0-3-96 0,-4-1-32 0,3-3 0 16,-1-2-1472-16,-1-3-320 0,1-2-48 0,1-5-6880 0,-1 0-1392 0</inkml:trace>
  <inkml:trace contextRef="#ctx0" brushRef="#br0" timeOffset="20066.43">17073 17917 26719 0,'-1'0'2368'0,"0"0"-1888"0,1 0-480 0,0 0 0 0,0 0 128 0,0 0-128 0,0-3 0 0,0 2 0 0,1 0 256 0,0 0-64 0,0-3 0 0,-1 4 0 0,0 0 896 0,0 0 160 0,16-15 32 0,-9 9 16 0,-1 2-128 0,0 1-16 0,1 0-16 0,0 1 0 0,0 0 16 0,0 0 0 0,2-1 0 0,0 2 0 0,-1-1-640 16,2-1-128-16,0 2-32 0,1-1 0 0,2 0-224 0,-2 1-128 15,0 0 128-15,1-3-128 0,2 2 0 0,-1-2 0 16,2-2 0-16,-1 3 0 0,2-3 0 0,-1 0 0 16,1 2 0-16,-1 0 0 0,1 2 0 0,-1-2 0 15,-1 4 0-15,0-2 0 0,0 2 208 0,-3 0-16 16,-3 0-16-16,1 0 0 0,-3 2-176 0,-1 2 128 16,-1 2-128-16,-2 0 128 0,0 2-128 0,-4 0 192 0,-1 5-192 0,-2-3 192 15,0 0-192-15,-1-1-272 0,-3 3 64 0,-1 0 16 16,-2-2 192-16,-3 3 0 0,0 0 0 15,-1 2-144-15,-3 1-48 0,0 0-16 0,-1 0 0 16,-2 0 0-16,1 0 208 0,-2 3-176 0,2-5 176 16,0 4-160-16,-1-1 160 0,2-1 0 0,0 0 0 0,3-2 0 15,2 1 0-15,3-3 0 0,1-2 0 0,3 0 0 16,2-2 0-16,1-1 0 0,3-1 128 0,1-2-128 16,-1-1 0-16,2 0 144 0,2-2-144 0,0 1 0 15,2-2 160-15,-1 3-160 0,2-2 128 0,0 2-128 16,2-1 0-16,-1 2 0 0,1-4 0 0,1 1 0 15,1 0 0-15,1 1 240 0,3 0-64 0,0-1-16 0,3 2 48 16,2-1 16-16,-1-2 0 0,2 0 0 0,0 0 32 16,0 0 0-16,1-2 0 0,1-1 0 0,0 2-256 0,0-3 144 15,-3 2-144-15,-2-2 128 0,2 2-128 16,-4-1 0-16,1-1 0 0,-2 2 0 0,-1 1-272 0,-2 1-48 16,-1 0 0-16,-1 0 0 15,0 1-448-15,-1 1-112 16,1 1-16-16,-2 3 0 0,0 0-1280 0,0 4-272 0</inkml:trace>
  <inkml:trace contextRef="#ctx0" brushRef="#br0" timeOffset="20569.68">17725 17945 13823 0,'0'2'1216'0,"-2"0"-960"0,1-2-256 0,0 0 0 0,1 3 4320 0,0-3 816 0,-1 0 176 15,0 1 16-15,1 4-4656 0,0-2-928 0,2 4-192 0,-1-1-48 0,2 4 64 0,-1 2 16 0,2 2 0 0,1 0 0 0,-1 5 1152 0,1 3 224 0,-1 1 64 0,1 2 0 0,0 1 256 0,0 2 48 16,-1 0 16-16,0 1 0 0,-1-1-336 0,1-2-64 16,-1 0-16-16,-1 1 0 0,-1-2-384 0,1-2-80 15,-2 2-16-15,1 0 0 0,-1-5-320 0,-1 2-128 16,-1 3 0-16,1-3 0 0,0 0 0 0,0 0 0 16,-1 3 0-16,-1-5 0 0,-1 2-208 0,0-3-96 15,-1-1-16-15,0-4 0 16,0 1-816-16,2-8-160 0,-1-1-48 0,0-3-10336 0,1-3-2080 15</inkml:trace>
  <inkml:trace contextRef="#ctx0" brushRef="#br0" timeOffset="21211.79">18106 18065 8287 0,'-4'0'736'0,"1"0"-592"0,2 0-144 0,1 0 0 16,0 0-320-16,0-2-80 0,-1 2-32 15,-2-4 0-15,1 2-848 0,0-2-160 0,2 1-32 0,-2 2-16 0,2 1 1056 0,0 0 224 16,0 1 32-16,-2 2 16 0,-1 3 976 0,0 0 192 16,-2 4 32-16,-3 0 16 0,0 2 1376 0,-1 1 288 15,-1 0 48-15,-1 2 16 0,0 1-1376 0,0-2-288 16,1 1-48-16,0-5-16 0,-1 2-160 0,1 0-16 16,-1-2-16-16,-2 0 0 0,1 1 240 0,-2-1 48 0,1 3 16 0,-2-6 0 15,1 3-512-15,0-1-96 0,-1 0-32 16,1 0 0-16,3-3 32 0,1 0 0 0,0-1 0 0,3 0 0 15,1-1-304-15,-1-1-48 0,4-2-16 0,0 1 0 16,2-2-192-16,0 0 0 0,1 0 128 0,1 0-128 16,-2-2 688-16,3 2 80 0,1 0 32 0,0-1 0 15,2 1 160-15,-5 0 16 0,0 0 16 0,0 0 0 16,26 0-480-16,-17 0-112 0,0 1-16 0,0 1 0 16,3 1 48-16,-1 0 0 0,0 0 0 15,1 1 0-15,-1-1-112 0,3 0 0 0,-2 0-16 0,3 0 0 16,0 1-48-16,0-2-16 0,0 2 0 0,-2-2 0 15,1 0-48-15,-2 0 0 0,1-1 0 0,-2 2 0 16,0-1 64-16,-1-1 0 0,-2 2 0 0,1-1 0 16,-1 5-96-16,-1-4-16 0,-1 5 0 0,0 0 0 15,2 2-144-15,-1 3 0 0,-1-1-192 0,0 4 192 0,1 0-256 16,-2 5 80-16,0 1 16 0,0-2 0 0,-2 2 16 16,0-1 0-16,-2-3 0 0,1-1 0 0,0-6 144 15,-1 0 0-15,-1-4-144 0,1-4 144 0,0 1 0 0,1-4 0 16,0 0 0-16,-1-4 0 15,2-2-688-15,-1-3-64 0</inkml:trace>
  <inkml:trace contextRef="#ctx0" brushRef="#br0" timeOffset="22603.8">18005 17386 5519 0,'-3'4'496'0,"-1"-1"-496"0,0-1 0 0,2-1 0 0,1 2 2768 0,1-3 464 0,0 0 96 0,-2 2 0 0,1-2-2368 0,1 4-496 0,3-4-80 15,0 1-32-15,5 0-16 0,0-2 0 0,5 0 0 0,0 1 0 0,3-3 896 0,4 2 176 0,0 2 48 0,2 2 0 0,2-2-112 0,0 5-32 0,5 3 0 0,2 3 0 0,2 2-480 0,2 5-112 0,1 3-16 0,-3 5 0 16,-1 1-704-16,-5 5 0 0,-1 1 0 16,-2 7-208-16,-3 5 64 0,-4 3 16 0,-4 2 0 15,-5-3 0-15,0 2 336 0,-3-16 80 0,-2-8 16 0,0 5 0 16,-3 9 800-16,-1 5 176 0,-1 1 16 0,0-3 16 16,-1-4-512-16,0-5-96 0,-1 1-32 0,-2 0 0 15,0-4-672-15,-4 1 0 0,-3 0 0 0,-3-1 0 16,-1-1-896-1,-7 3-144-15,-2-1-48 0,-3-1 0 16,-3-5-1088-16,-2-1-208 0,2-3-48 0,-3-6-6720 0,0 0-1328 0</inkml:trace>
  <inkml:trace contextRef="#ctx0" brushRef="#br0" timeOffset="23357.31">18090 18028 17503 0,'-2'-4'1552'15,"1"1"-1232"-15,1 3-320 0,0-3 0 0,0 3-384 0,0-2-144 0,0 1-32 0,0-6 0 0,0 1 560 0,1 0 272 0,-1-3-16 0,2 6-16 0,-1-1-240 0,0-1 0 0,0 4 128 0,0-2-128 0,1 3 0 0,-2 3-128 0,0-2 128 0,-2 4-208 0,2-1 976 16,-2-1 192-16,0 4 32 0,-1-1 16 0,1 0 448 0,-2 0 80 0,-1 0 32 0,0 2 0 0,-1 0-48 0,0 1-16 0,-2 1 0 0,0-3 0 16,-1 4-624-16,-1-1-128 0,-1 3-32 0,-2 0 0 15,0 3-528-15,-2-1-192 0,0 1 144 0,0-2-144 16,-1 3 240-16,1-1-48 0,-1 2 0 15,3-1 0-15,-1-1 320 0,1 0 48 0,0-4 16 0,2 1 0 16,1-3-576-16,0-3-320 0,0 2 32 0,3-7-15600 16</inkml:trace>
  <inkml:trace contextRef="#ctx0" brushRef="#br0" timeOffset="27859.57">18175 14419 23039 0,'-1'0'2048'0,"1"0"-1648"0,1 2-400 0,1-2 0 0,1 0 896 0,-1 2 80 0,3-2 32 16,5 2 0-16,4 3 368 0,4-2 80 0,3 0 16 0,3 1 0 0,0-1-480 0,1 0-96 0,1-2 0 0,1 1-16 0,1 1-240 0,1-3-64 0,1 1 0 0,0 2 0 0,-1-1-48 0,-4-2-16 0,-6 1 0 0,3 2 0 0,5-1-32 0,4 0-16 0,0 1 0 0,-3 0 0 15,0-3-192-15,-4 2-32 16,0-2-16-16,-3 0 0 0,-1 0 0 0,-3 0 0 15,-4 1 0-15,1 2 0 0,1-1-96 0,-3 2-128 0,-2 0 176 16,-1 1-176-16,-1 0 128 0,0 1-128 0,-2 0 0 16,0 0 0-16,-2 3 0 0,-3-3 0 0,0 0 0 0,-1 0 0 15,0 1 160-15,-2-4-160 0,1 1 128 0,-1 2-128 16,0-2 128-16,-2 1-128 0,1 1 128 0,-1-1-128 16,0 0 272-16,2 1-16 0,-2-2-16 0,0 2 0 15,1-2-240-15,0 2 0 0,-2-2 0 0,1 2 0 16,1 2 128-16,-1-1-128 0,2 0 176 0,-1 2-176 15,1 1 176-15,0 0-176 0,1 2 160 0,-1 0-160 16,0 3 224-16,2 1-48 0,0 1-16 0,0 5 0 16,2 3 0-16,0 4 0 0,1-2 0 0,0 8 0 15,1 3-160-15,2 7 0 0,3 8 0 0,0 1 128 16,0 7 0-16,1 2 0 0,1-4 0 0,-1-1 0 0,1 2 0 16,-2-3 0-16,0 2 0 0,-1 2 0 0,0 2 128 0,1-3 32 15,0-3 0-15,0-3 0 0,2 2 64 16,-1-4 16-16,0 1 0 0,0 3 0 0,-3 1-80 0,-1 3-16 15,1 3 0-15,-2 0 0 0,-2 1-272 0,0 2 0 16,-2 4 128-16,-2 3-128 0,-2-1 272 0,0 1 0 16,-2-1 0-16,1-1 0 0,1-2-128 0,1-6-16 15,0 0-128-15,-1-2 192 0,2-11-192 0,1 1 0 16,1-4 0-16,0 0 0 0,3-1 256 0,-2 0-64 16,2-4 0-16,0 1 0 0,-2 1-192 0,1-2 176 15,-2 5-176-15,-1-2 160 0,0-2-32 0,-1 2 0 16,0-1 0-16,-1-5 0 0,2-5 32 0,-2 5 0 0,1 4 0 15,-2 3 0-15,2-7-160 0,1 3 0 0,0 5 0 0,0 0 128 16,2-1-128-16,1-3 0 0,2-2 0 0,0-3 0 16,2-1 0-16,2-4 0 0,0-4 0 15,-1-2 0-15,2 2 144 0,-3-9 48 0,0-5 16 16,-1 1 0-16,2 2 128 0,1 2 32 0,-1-2 0 16,-1-1 0-16,-2-3-176 0,-1 0-48 0,-1-2 0 0,-1 1 0 15,-1-1-144-15,0-1 0 0,-1 0 0 0,0 0 0 16,-1 1 0-16,1 0 0 0,-1-2 0 0,1 0 0 15,0-2 0-15,0 0 0 0,0-2 0 0,0 0 0 16,1-2 128-16,0-2-128 0,0 2 0 0,1 0 128 16,-2-2 48-16,1 1 0 0,0 0 0 0,-1 0 0 15,1 1 208-15,-1-1 64 0,1 2 0 0,-1-1 0 0,0 0-448 16,2-1 0-16,-2 0 0 0,0-1 0 0,0 2 0 16,-2-1 0-16,2 0 0 0,-1-3 112 0,1 3-112 15,-1-3 0-15,1 0 0 0,0 0 0 0,0 0 0 16,0 0 0-16,0 0 0 0,0 0 0 0,0 0 0 0,0 0 0 15,0 0 0-15,0 0 0 0,0 0 0 0,0 0 0 16,0 0 0-16,0 0 0 0,0 0 0 0,0 0 0 16,0 0 0-16,-2 22 0 0,0-18 0 0,1-1 0 15,-1 0 0-15,-1 1 0 0,1-2 0 0,-2 2 0 16,-1-2 0-16,0 0 0 0,0 2 0 0,-1-2 0 16,0 0 0-16,-2-2 0 0,0 4 0 0,-5-2 0 15,-2 5 0-15,-1-4 0 0,-2 3 0 0,-2 3 0 16,0-4 0-16,-1 4 0 0,-2-1 0 0,-2 2 0 15,0-4 0-15,1 1 0 0,-1-1 0 0,3-3 0 0,2-3 0 16,5-3 0-16,4-2 0 0,-2-3 0 0,4-10 0 16,1-17-26224-16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48:37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21810 5578 13823 0,'3'-2'1216'0,"-2"-2"-960"0,0 4-256 0,0-3 0 0,-1 3 0 0,0 0 128 15,2-2-128-15,-1-2 0 0,1 1 0 0,0-4 0 16,-1 4 0-16,-1-4-160 0,-1 3 160 0,1 0 0 16,-2-2 0-16,0 2 0 0,1 0 912 0,-1-1 112 0,0 2 32 15,0-1 0-15,0-1 336 0,0 1 64 0,-1 3 16 0,1-4 0 16,-1 1-256-16,0 1-32 0,0 0-16 0,0-1 0 16,0-2-400-16,-1 3-64 0,1-2-32 0,-2 1 0 15,0 0-144-15,-3-1-16 0,1 4-16 0,-2-1 0 16,-2 0-272-16,0 2-48 0,0 4-16 0,0 0 0 15,0-1 32-15,-1 2 0 0,1 2 0 0,1 0 0 16,1 2 336-16,0-2 80 0,1 2 16 0,1-3 0 16,1 4-368-16,1 0-80 0,0 2-16 0,0 0 0 15,1 1-160-15,1-1 0 0,-1-1 0 0,1 4 0 16,0-1 0-16,-1 1 0 0,-1-2 0 0,1 2 0 0,2-1 0 16,-1 0 0-16,2 0 0 0,0 1 0 0,1-2 160 15,1 2-160-15,2-2 192 0,0-1-192 0,1 0 512 0,1-2 0 16,1 3 0-16,0-6 0 0,2 2-512 0,-1-3 0 15,2 0 0-15,0 0 0 0,0 2 0 0,0-2 0 16,2 0 0-16,-1 0 0 0,0-2 0 0,0 0 0 16,1 1 0-16,0-2 0 0,1 1 192 0,0-1-192 15,-1-1 192-15,0-2-192 0,1 1 320 0,1-2-64 16,-1 1 0-16,-1-2 0 0,0-2-256 0,-1 1 0 16,-1 0 0-16,1-2 0 0,0 0 128 0,-2 0-128 15,2 1 0-15,-1-5 0 0,1 3 0 0,-3 0 0 16,2-1 0-16,-2 0 0 0,1-2 0 0,-2 0 0 15,1 1 0-15,-2-3 0 0,0 1 320 0,-1 1-64 16,-2-1 0-16,-1 0 0 0,-1-1-96 0,0 1-32 16,-2 0 0-16,0 0 0 0,-2-2-128 0,-2 2 0 15,-1-3 144-15,0 1-144 0,-2 0 192 0,-2-1-48 0,1 3 0 16,-2-2 0-16,2 2-144 0,-1 0 0 16,1 0 0-16,0-1 0 0,0 4 192 15,0-3-64-15,1 1 0 0,-3-1 0 0,4 2-128 0,-1 0 0 16,0 2 0-16,1-3 0 0,0 3 0 0,2-1 0 0,-1 1 0 15,1-1 0-15,1 1 0 0,0-2 0 0,0 1 0 0,1 0 0 16,2 1-272-16,-1 0-48 0,2-1 0 0,0 4-11824 16,2-3-2368-16</inkml:trace>
  <inkml:trace contextRef="#ctx0" brushRef="#br0" timeOffset="817.33">22121 5493 19343 0,'0'-3'848'0,"0"1"192"0,-2 1-832 0,2 1-208 16,0 0 0-16,0 0 0 0,0 0 640 0,0 0 96 0,2 0 16 0,-2 0 0 0,1 0-96 0,-1 0-16 0,0 0 0 0,0 0 0 0,0 0-512 15,0 0-128-15,0 0 0 0,0 0 0 0,0 0 704 0,0 0 96 0,0 0 32 0,0 0 0 0,0 0 560 0,-11 19 112 0,8-16 32 0,1 3 0 0,1 0-368 16,-1 2-64-16,1 2-16 0,0 2 0 0,1 3-688 0,0-3-144 0,1 2-16 0,-1 1-16 16,1-2-224-16,-1 3 0 0,3-1 0 0,-2 4 0 15,2-3 0-15,1 0 128 0,0 2-128 0,0-2 0 0,0 2 128 16,1-1-128-16,0-1 176 0,-1-2-176 0,0 1 336 15,1-6-32-15,0 4-16 0,-1-7 0 0,1 0-288 16,0-2 0-16,0 0 0 0,0 1 0 0,-1-2 0 0,0-3 0 16,2 0 128-16,-1 0-128 0,2 0 0 0,-1-3 0 15,0 0 0-15,0-1 0 0,1 2 0 16,1-4 0-16,-1-2 0 0,2 0 0 0,-2-2 0 0,1-1 0 16,0-1 0-16,0-2 0 0,1 0 0 0,-1-1 0 15,0 2 0-15,-1-5 0 0,0 2 0 0,0 3 0 16,-2-3 0-16,0 1 0 0,-2 2 0 0,0 2 0 15,-1 0 0-15,-1 1 0 0,-1 0 0 0,2 0 0 16,-2 2 0-16,-2 0 0 0,2 0 0 0,-1 1 0 16,0 4 0-16,1-3 0 0,-1 3 0 0,-1 2 0 15,2 1 0-15,-1-3 0 0,1 6 0 0,-1-3 0 16,0 0 0-16,1 4 0 0,0-3 0 0,-1 4 0 0,1-2-128 16,0 1 128-16,0 2 0 0,0 3 0 15,1-3 0-15,-1 2 0 0,2 0 0 0,-1 2 0 0,2 0 0 0,-2 2 0 16,3 1 0-16,0-1 0 0,-1 1 0 15,2-1 0-15,0 1 0 0,0 2 0 0,1-1 0 16,-1 1 0-16,1-2 0 0,-1 0 0 0,2 0 0 0,-2 0 0 16,-1-1 0-16,1-2 0 0,2 1 0 0,-1-3 0 15,0 0 0-15,-1-2 0 0,1-2 0 0,0 2 0 16,0-3-256-16,1 0 32 0,-2-3 16 0,0 2 0 16,1 0-1392-16,0-4-256 0,-1 2-64 15,1 0-16-15,0 0-1104 16,2 0-224-16</inkml:trace>
  <inkml:trace contextRef="#ctx0" brushRef="#br0" timeOffset="1253.51">22647 5107 7359 0,'3'-6'320'0,"-2"3"80"0,2 3-400 15,-1-2 0-15,1 2 0 0,-2 0 0 0,1 0 192 0,2 0-64 0,1 2 0 0,2-2 0 0,3 3 416 0,0 1 80 0,0 2 16 0,-1 0 0 0,-3 0 416 16,0-2 96-16,-1 4 0 0,-1-3 16 0,-1 4 544 0,0 0 96 0,-2 1 32 0,-1-1 0 0,-1 1 128 0,-2 3 16 0,1 2 16 0,-1 1 0 0,2 6-656 0,0 0-144 0,0 3-32 0,1 1 0 16,1 5-400-16,0-3-64 0,2 4-32 15,-1-1 0-15,1 1-208 0,-1-3-32 0,2-1-16 0,0-2 0 16,0 0-288-16,3 1-128 0,-2-1 0 15,1 2 128-15,-1-5-128 0,0-1 0 0,1 1 0 0,-1-5 0 16,1 3 0-16,-1-7 0 0,0 1 0 0,-1-2 0 16,1-3-1328-16,-3-1-192 0,2-3-32 0,-2-2-13040 15</inkml:trace>
  <inkml:trace contextRef="#ctx0" brushRef="#br0" timeOffset="1592.11">22431 5537 6447 0,'-6'-5'576'0,"2"2"-576"0,0-1 0 0,3 1 0 15,1 3 5008-15,3-1 896 0,-1-1 176 0,2-2 48 16,3-1-3856-16,3-1-768 0,4-1-160 0,3-3-16 16,4 0-176-16,3 4-48 0,2-1 0 0,3 1 0 15,3 4-752-15,3 2-160 0,5 0-16 0,-1 0-16 16,-2 0-160-16,-2 0 0 0,-2 2 0 0,-4-2 0 16,-2 4 0-16,-4-4 0 0,-3 2 0 0,-3 2 0 15,-2-1-176-15,-1-2 176 0,-3 1-128 0,-1 1 128 16,-3 0-1104-16,-2-3-144 0,-1 2-32 15,-1 0-14048-15</inkml:trace>
  <inkml:trace contextRef="#ctx0" brushRef="#br0" timeOffset="2228.19">23088 5572 23039 0,'-4'6'1024'0,"1"0"192"0,1 2-960 0,1 0-256 15,2-4 0-15,-1 2 0 0,0 0 208 0,1 7 0 16,-1 7 0-16,3 4 0 0,-2 11 176 0,3-3 16 0,-1 3 16 0,2-1 0 16,0-5-416-16,1 0 0 0,2-1 0 15,-2-2 0-15,1-2 0 0,0-1 0 0,-1 1 0 0,0-4 0 16,-1 1 1136-16,0-1 144 0,-1-4 16 15,-1 0 16-15,2 0 32 0,-1-1 0 0,0-1 0 0,-2-2 0 16,1 3-656-16,-2-5-128 0,-1 2-32 0,0-4 0 16,-1 0-272-16,-2 0-48 0,1-3-16 0,-2 1 0 15,0-3 96-15,1 0 16 0,-2-3 0 0,0-3 0 16,0 0 112-16,0-2 32 0,1-3 0 0,-1-2 0 16,-1-2-176-16,0-6-16 0,0-2-16 0,1 2 0 15,2 5-240-15,-2-6 144 0,0-7-144 0,-1-12 128 0,1-5-128 16,0-6 0-16,3 3 0 0,0-1 0 15,2 2 0-15,2 0 0 0,3 7 0 0,-2 1 0 0,4 2 0 16,0 6 0-16,0 0 0 0,2 1 0 0,2 1 0 16,0 1 0-16,3 1 0 0,-2 3 0 0,1 3-128 15,-2 2 128-15,-1 4 0 0,0-1 0 0,-2 6 0 0,0 0 0 16,-1-1 0-16,-2 4 0 0,1 2 0 0,-2 0 0 16,0 3 0-16,-3-3 0 0,0 6 0 0,0-3 0 15,1 3 0-15,-1 5 0 0,1 1-128 16,1 3 128-16,-2 0 0 0,3 2 0 0,1 2 0 0,-2 0 0 15,3 1 0-15,-1-1 0 0,2 1 0 0,-1-1 0 16,0 0 0-16,-1 0 0 0,-1-1 0 0,-2 1 0 16,-1-3 0-16,-1 2 0 0,-1 1 0 0,-1-1 0 15,-2-1 0-15,-1-2 0 0,0 0 0 0,-2 1 0 16,-3-1 0-16,0 2 0 0,-3-2 0 0,1-2 0 16,-1 2 0-16,-1-4 0 0,0 0 0 0,1-4 128 0,-2 1-128 15,0-1 128-15,1-2-128 0,0-2 0 0,0 0 144 16,0-2-144-16,2-2-208 0,-2-2-112 0,3-5-32 15,0 0 0 1,1-2-1824-16,4 1-352 0,0-1-80 0,3 0-12608 0</inkml:trace>
  <inkml:trace contextRef="#ctx0" brushRef="#br0" timeOffset="2793.9">23404 5462 6447 0,'1'-4'272'0,"1"2"80"0,-1-1-352 0,0 2 0 0,0 1 0 0,-1 0 0 0,2-2 192 0,-1 0-48 0,1 1 0 0,2 0 0 0,0-3 560 0,-2 2 96 0,1-2 32 0,-2 1 0 0,0 1 1600 0,-1 1 336 0,0 1 64 0,-1 0 16 0,1 0 464 0,-3 0 80 15,2 3 32-15,-1 0 0 0,1 1-1328 0,-1 2-272 16,1 0-48-16,0 0-16 0,0 0-1264 0,-2 4-256 15,2 0-48-15,-2 0-16 0,1 2-176 0,1 1 0 16,-1-1 0-16,1-2 0 0,1 5 0 0,0-2 0 16,3 4 0-16,-1-3 0 0,2 2 0 0,0 1 0 15,1-1 0-15,1-2 0 0,0 3 0 0,1-5 0 16,2 1 0-16,1-4 0 0,0 2 0 0,1-2 0 16,0-3 0-16,0-2 0 0,0 1 0 0,0-4 0 0,-1-1 0 0,1-1 0 15,-1-2 256-15,0 0-16 0,1-2-16 16,0-3 0-16,2 2-96 0,-2-4-128 0,0-2 176 15,-1-1-176-15,-1 4 0 0,-2-4 0 0,-1 1 0 16,-1-2 0-16,0-1 0 0,-2-1 0 0,-2 0 0 0,-1-2 0 16,0 2 0-16,-1-3-144 0,-2 0 144 0,1 6-192 15,0 1 192-15,1-1 0 0,0 3 0 16,-2 4-128-16,3 0 128 0,-1 3 0 0,0 2 0 0,1 1 0 16,0 0 0-16,1 1 0 0,0 4 0 0,1-1 0 15,1 3 0-15,1 2 0 0,1 0 0 0,0 1 0 16,0 2 0-16,1 0 0 0,0 2 0 0,2 1 0 15,0 2 0-15,0 2 0 0,0-1 0 0,0 1 0 16,1-2 0-16,-1 2 144 0,0-1-16 0,-1 1-128 0,-1-3 176 16,0 2-176-16,1 0 160 0,-4-1-160 0,1-3 0 15,0 0 0-15,-1-1 0 0,0-2 0 0,1 0 0 16,-2-5 0-16,1 2 0 0,-1-5 0 0,1 2-192 16,-1-3-144-16,0 0-32 0,0-6-17424 15</inkml:trace>
  <inkml:trace contextRef="#ctx0" brushRef="#br0" timeOffset="3125.98">24082 5072 43311 0,'-5'0'1920'0,"1"0"384"0,0 0-1840 0,2 0-464 0,2 4 0 0,1-1 0 0,0 0-1280 15,-1 3-368-15,2 4-64 0,-1 6-16 0,1 3 1360 0,0 6 368 0,1 1 0 0,1 5-144 0,0 1 144 0,1-1 0 0,-2 2 0 0,1 0 0 0,-1 2 0 0,-1-3 0 0,1-1 0 0,-2-2 0 0,1-1 0 0,1 0 0 0,-1 2 128 0,2-1-128 0,1-2 0 0,-1-1 0 0,-1-2 0 0,1 2 0 16,2-3 0-16,-1 1 0 0,1-1 0 0,-1-5 128 15,0 2-128-15,-1-1 0 0,1-1 0 0,-1-4 0 16,-2 1-1200 0,1-4-208-16,-1 1-32 0,-1-3-8704 0,-1-2-1744 0</inkml:trace>
  <inkml:trace contextRef="#ctx0" brushRef="#br0" timeOffset="3394.08">23912 5389 35935 0,'-2'-3'3200'0,"1"2"-2560"16,1 1-512-16,1 0-128 0,0 1 0 0,0-1 128 16,1-1-128-16,-1 1 128 0,1 0 848 0,2 0 176 0,1-2 48 15,1 2 0-15,2-4-624 0,-1 2-128 0,4-1-32 16,-1-1 0-16,2 1-160 0,1-4-16 0,0 4-16 15,1-3 0-15,1-1-224 0,0 2 0 16,1-1 0-16,0 1 0 0,0 0 0 0,0 2-192 0,1 0 48 0,1 2 0 31,0 1-416-31,1 0-80 0,0 1 0 0,1 2-11504 16,0-3-2288-16</inkml:trace>
  <inkml:trace contextRef="#ctx0" brushRef="#br0" timeOffset="5316.29">21476 6255 3679 0,'-8'1'320'0,"2"1"-320"0,2-2 0 0,1 0 0 0,3 0 1072 0,-2 0 144 0,-2 0 16 15,-3 0 16-15,-2 1 64 0,2-1 16 0,3 0 0 0,3-1 0 0,4 1-144 0,4-3-32 0,3 3 0 0,2-3 0 0,4 1 448 0,3-2 64 0,3 1 32 0,3 2 0 0,2 1-112 16,4 0-32-16,2 1 0 0,3 2 0 0,5-1-1088 0,2 0-208 0,2 0-64 0,3 1 0 0,7 0-192 0,6 0 0 16,8-2 0-16,10-4 0 0,8 0-208 0,6-1 16 0,6-2 0 15,1-3 0 1,1 2-1376-16,14 1-272 0,13-1-48 0,3 1-16 16,1 0 96-16,-2 2 16 0,0 2 0 0,-18 1 0 15,-14 1 368-15,3 1 80 0,7 3 0 0,-6 1 16 16,-9 2 560-16,-9 2 96 0</inkml:trace>
  <inkml:trace contextRef="#ctx0" brushRef="#br0" timeOffset="17376.4">25631 5228 5135 0,'5'-2'0'0,"-1"0"0"0,-3 2 256 0,-1 0 64 0,0 0 16 0,0 0 16 0,0 0 1472 0,1 0 288 0,1 2 64 0,-2 0 48 0,-3 4 64 0,3-6 16 0,0 0 0 0,-16 16 0 0,9-9-928 0,-1-1-176 0,0 0-48 0,-1-2 0 0,0 1-576 0,2-2-112 15,-2 1-16-15,2-1-16 0,-1-2-288 0,2 1-144 16,0-2 160-16,0 3-160 0,-2-3 768 0,3 3 48 0,-1 0 16 16,0-2 0-16,0 3-352 0,0 1-64 15,-2-2-16-15,1 4 0 0,-1-1-112 0,0 0-32 16,-1 0 0-16,-1 0 0 0,-1 2 288 0,-1 0 48 0,-1 2 16 16,-3 3 0-16,3-3-64 0,-3 2-16 15,-2 2 0-15,1 0 0 0,0 1 32 0,-1 1 0 0,1 0 0 0,1 1 0 16,2-4-240-16,1 4-32 0,0-1-16 15,2 1 0-15,3-5-272 0,3 2 0 0,1-2 0 16,1 3-144-16,2-4 144 0,1 0 0 0,0 3 0 16,1-5 0-16,1 3 256 0,0-2 48 0,2-1 0 0,0 4 0 15,1-3-112-15,0 2 0 0,1 0-16 0,1 2 0 16,-1 5-176-16,3-6 128 0,0 4-128 0,1-3 128 16,2-2-128-16,0 1 0 0,3-1 0 0,0-2 0 15,1-3 0-15,0 2 0 0,1-3 0 0,2 1 0 0,-1-5 0 16,1 2 0-16,0-3 0 0,0 1 0 15,2-2 0-15,-1 0-192 0,1-3 64 0,-1 0 128 0,-1 2-208 16,-1-1 80-16,1-2 128 0,-3-1-208 16,-1 1-752-16,-3 0-160 0,0 1-32 0,-3 0-16096 15</inkml:trace>
  <inkml:trace contextRef="#ctx0" brushRef="#br0" timeOffset="17843.91">25163 5759 15663 0,'-4'-4'688'0,"0"1"144"16,2 1-656-16,0 1-176 0,1 1 0 0,0 0 0 0,0 0 1600 0,0-3 304 0,-3 3 48 0,0-2 16 0,0 1 1408 0,1 1 272 0,-1-3 64 0,1 3 16 0,3 0-1680 0,0 0-352 0,3 0-64 0,1 0-16 0,2 0-816 0,1-2-160 0,2 0-48 0,2-3 0 0,4 4-352 0,1-5-80 0,3 2-16 0,2-2 0 0,1 1-144 0,3 1 0 16,-2 1 0-16,1-1 0 0,-2 2 0 0,3-2-176 15,2 4 16-15,-1-3 0 16,-3 0-416-16,1 0-96 0,-3 3-16 0,0-2 0 15,-2 2-1168-15,0-1-256 0,0-2-32 0,-3 3-14208 0</inkml:trace>
  <inkml:trace contextRef="#ctx0" brushRef="#br0" timeOffset="18354.49">26280 5168 15663 0,'-3'-7'1392'0,"0"4"-1120"0,1 0-272 0,2 1 0 0,0 0 2192 0,0 2 384 16,1-2 80-16,-1 0 16 0,0 0-1360 0,0-4-272 15,1 2-48-15,-2 2-16 0,1-2 304 0,0 2 48 16,0-1 16-16,-1 2 0 0,1 2 112 0,-1 2 16 15,-1 3 16-15,1 0 0 0,0 4-640 0,-2 0-128 16,2 5-16-16,-1 3-16 0,-1 2-256 0,-1 5-48 16,2 1-16-16,-2 5 0 0,1 1-240 0,-2 2-128 15,0 1 128-15,-2 0-128 0,3-1 0 0,-1 5 0 0,-2-3 0 16,0 7 0-16,0 1 0 0,-1 0 0 16,2 0 0-16,1-6 0 0,1 1 0 0,2-7 0 0,-1-1 0 15,2-6 0-15,0-2 0 0,1-2 0 0,1-2 0 16,0-8 0-16,1 0 0 0,0-1 0 0,2-4-128 15,-2-2 128 1,2-4-720-16,-2 0-64 0</inkml:trace>
  <inkml:trace contextRef="#ctx0" brushRef="#br0" timeOffset="18722.5">26531 5130 28559 0,'-3'-3'1264'0,"-1"0"272"0,2 2-1232 0,0 1-304 0,2 0 0 0,2 0 0 0,-1 0 720 0,-1 0 96 16,1 1 16-16,-1 2 0 0,1 0-176 15,-1-3-16-15,0 0-16 0,1 28 0 0,1-12-496 0,-4 2-128 16,2 6 0-16,-2 3 0 0,0 3 320 0,-2 1 32 16,1 3 16-16,0-2 0 0,-2 1 464 0,0 1 112 15,0 3 16-15,-1 2 0 0,-1-5-352 0,3 3-64 16,-3-1-16-16,2 2 0 0,0 2-528 0,0-2 0 16,1-3 0-16,-1-5 0 0,-2 1 0 0,2-5 0 0,-1-2 0 15,1-1-144-15,-1-5 144 0,0-2 0 0,1 0 0 0,0-1-128 31,0-4-864-31,0-2-160 0,1-3-48 0,1-3-15424 0</inkml:trace>
  <inkml:trace contextRef="#ctx0" brushRef="#br0" timeOffset="19355.22">26330 5177 27647 0,'-11'-12'1216'0,"3"5"256"0,2 0-1168 0,4 5-304 0,2-2 0 0,0 4 0 15,1-2 928-15,0-4 128 0,0-1 32 0,1 0 0 0,1-4-832 0,4 0-256 16,-1-2 160-16,1 1-160 0,2 2 352 0,2-2-16 15,0-1 0-15,1 1 0 0,2 0 608 0,0-1 112 16,2 2 32-16,1-1 0 0,0-1-80 0,1 4-16 16,3-4 0-16,1 3 0 0,1 2-608 0,3-2-112 15,2 4-16-15,-1 2-16 0,2-2-112 0,0 3-128 16,1 3 176-16,-1 3-176 0,-2 3 144 0,-1 1-144 16,-2 3 0-16,-4 3 144 0,-3 3-144 0,-2 1 0 15,-2 5 0-15,-3-2-176 0,-2 5 176 0,-2-2 0 16,0 4 0-16,-2-1 0 0,-2-1 0 0,1 1 0 0,-2 1 0 15,-3-3 0-15,-2 1 0 0,-2-1 0 0,-3 2 0 0,-1-1 0 16,0-2 0-16,-3 1 128 0,-1-1-128 0,-2 2 128 16,0-3-128-16,-4 1 0 0,0-1 0 0,0-1 128 15,1-1-128-15,-4-2 0 0,-1 2 0 0,-3 1 0 16,-2-1 0-16,-1-2 0 0,3 1 0 0,0-5 128 16,1-2-128-16,3-2 0 0,-1 0 0 0,3-2 0 15,2-4 0-15,1-1 0 0,3-1 0 0,1-4 0 16,5-2 0-16,0-5 0 0,4-1 0 0,1 0 0 15,3-1 0-15,2 4 0 0,1-3 0 0,1 4 0 0,2 1 0 16,0 1-128-16,1 0 128 0,3 4-192 0,2-2 192 16,3 4 0-16,3 2 160 0,3 2-160 0,2 4 256 15,3 3-64-15,1 1 0 0,3 3 0 0,2-1 0 0,3 2 0 16,-1-1 0-16,3 2 0 0,0 2-48 0,-2-1-16 16,-1-2 0-16,-4 1 0 0,-3-2-128 0,-1 1 0 15,-2-2 0-15,-3-4 0 0,0-2 0 16,-4 0 0-16,-2-2 144 0,-1 2-144 0,0-4 0 0,-3 2 0 15,-1-3 0-15,-1-1 128 16,-1-1-688-16,-1 0-128 0,-1 0-16 0,2 0-16 0</inkml:trace>
  <inkml:trace contextRef="#ctx0" brushRef="#br0" timeOffset="25266.97">27319 4560 4607 0,'-2'-6'400'0,"-1"3"-400"15,1 0 0-15,0 1 0 0,2 0 1408 0,0 2 208 0,-1-2 48 0,1-1 0 0,-1 2-640 0,-1-5-128 0,0 3-32 0,1-4 0 0,-1 5-512 0,0-5-96 0,1 4-32 0,1 0 0 0,-1 0-224 16,1-4 176-16,0 4-176 0,0-2 160 0,0 1 1072 0,1 0 224 0,-1-1 32 0,1 2 16 0,-1-1-80 0,0 1-16 15,0 2 0-15,0 1 0 0,-1 0-480 0,1 0-96 16,-1 0-32-16,0 1 0 0,-1 2-352 0,2-3-80 16,0 0-16-16,0 0 0 0,0 0 336 0,-5 20 64 15,5-14 16-15,0 3 0 0,0 0-624 0,0 4-144 0,0-1 0 16,2 4 0-16,0 0 128 0,-1 4-128 16,2 5 192-16,-1 0-64 0,0 3-128 0,-1 0 0 15,0 5 0-15,0-3 0 0,1 3 128 0,-2-2-128 0,0 1 128 16,-2-1-128-16,1-3 144 0,-3 1-144 0,1-2 160 15,-1 0-160-15,0-2 0 0,-1-3 0 0,2-5 0 0,-2 1 0 16,0-1 0-16,0-2 0 0,0 1 0 0,0-4 0 16,0-2 0-16,0-1 0 0,1-3 0 0,1-2 0 31,-1-3-768-31,0-1-32 0</inkml:trace>
  <inkml:trace contextRef="#ctx0" brushRef="#br0" timeOffset="26097.14">27728 4567 6447 0,'4'-3'272'0,"-3"1"80"0,2 0-352 0,-2 2 0 0,0 0 0 0,-1 0 0 0,0-2 496 0,2 2 16 16,-1 0 16-16,1-3 0 0,0 2 656 0,0 1 128 0,-1-2 32 0,-1 1 0 0,1-1-144 0,-1 2-32 0,-1-1 0 0,1 1 0 0,-1 0-112 0,0 0-32 15,-2 0 0-15,1 0 0 0,2 0-160 0,0 0-32 0,0 0-16 0,0 0 0 0,-20 10 272 0,14-8 48 0,0 2 16 0,-1 0 0 16,0 2-384-16,0 0-64 0,-2 3 0 0,-1-2-16 16,-1 2-464-16,0 3-96 0,-2 1 0 0,-1-2-128 15,-1 1 0-15,0 1 0 0,0 1 0 0,-1-3 0 16,1 1 0-16,0 0 256 0,1-2-48 0,-1 2-16 15,0-2 576-15,0 0 128 0,0-1 0 0,2 1 16 16,-2 2-656-16,1-2-256 0,1 2 176 0,-1-2-176 16,3-1 128-16,0 1-128 0,1-3 0 0,0-1 0 0,4 0 0 15,-1 1 0-15,3-7 0 0,1 2 0 16,2-1 0-16,0 2 0 0,1-3 0 0,-2 0 0 0,2 0 0 16,0 0 128-16,0 0-128 0,0 0 0 0,2 0 304 15,-2 0 16-15,0 0 0 0,0 0 0 0,0 0 48 16,0 0 16-16,0 0 0 0,0 0 0 0,0 0-384 0,0 0 128 15,0 0-128-15,0 0 0 0,19-3 0 0,-17 6 0 16,-1-3 0-16,1 0 0 0,0 0 0 0,0 0 0 16,1 0 0-16,0 0 0 0,0-3 0 0,0 2 0 15,1-1 0-15,0-1 0 0,1 2 0 0,-2 1 128 16,1-4-128-16,0 4 0 0,0 0 0 0,-1-2 0 16,1 2 0-16,0 0 0 0,1 0 400 0,0 0 16 15,0 2 0-15,0-2 0 0,1 5-160 0,0 0-48 0,1 1 0 16,1 0 0-16,0 1-208 0,4-2 128 0,0 3-128 15,0-2 0-15,-1 1 0 0,3-1 0 0,2 0 0 16,-1 0 0-16,1 4 320 0,-1-4-48 0,2 4 0 16,-3-1 0-16,-1 1-272 0,0 0 0 0,-1 2 0 0,-2-2 0 15,0-2 0-15,-2 2 0 0,1 0 0 0,-3-1 0 16,1-2 0-16,-3 2 0 0,1-3 0 0,-1 2 0 16,0 0 0-16,-2-2 0 0,1 1 0 0,-1 0 0 15,1-1 0-15,-2 0 0 0,-1 3 0 0,1-3 0 16,-1 4 0-16,-1 0 0 0,1 0 0 0,0 2 0 15,0 1-448 1,-1 0-112-16,-2 2-16 0,1 5-17248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19:54.8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13428 14291 34095 0,'-4'-2'3024'0,"2"0"-2416"0,0 0-480 0,2-2-128 15,0 4-832-15,-1-2-192 0,-3-4-48 0,1-2 0 0,-4-3 112 0,1-3 32 0,0 2 0 0,0-4 0 0,1 1 1264 0,0 2 256 0,0-3 48 0,1 1 16 0,2-1-144 0,1 0-16 0,-1-1-16 0,1 1 0 0,1-2 480 0,-1-1 112 0,0-1 16 0,-2-1 0 0,1 2-416 16,-2 0-80-16,0-1-16 0,-2-1 0 0,-1 2-208 0,-2-2-48 0,-2-2-16 0,-1 1 0 0,-2 2 112 0,-1-5 32 0,-1 1 0 0,1 0 0 0,-2-3-96 0,0 4-16 0,-2-2 0 16,2 3 0-16,1 3-112 0,-2 0-32 0,0 1 0 0,-1 1 0 0,1 1-16 0,0-3-16 0,1 3 0 0,1-1 0 0,2-1-160 0,0 0 0 15,-1-1 144-15,1 1-144 0,3 2 0 0,-1-1 0 16,1 1 0-16,-1 0 0 0,2 4 0 0,1 0 0 0,0 2 0 16,0 0 0-16,1 1 0 0,-1 2 192 0,2 1-32 15,-1-1-16-15,2 2-144 0,1 4 0 0,1-1 0 16,1-1 0-16,1 2 0 0,2 1-176 0,0 0 176 15,0 0-192-15,2 0-96 0,-2 0-32 0,2 1 0 0,1 2 0 16,0-1 112-16,-3-2 16 0,0 0 0 16,0 0 0-16,0 0 192 0,18 14 0 0,-14-9 0 0,1 0 0 15,-1 0 0-15,1 1 0 0,-1 1 0 0,1 2 0 16,1 1-144-16,0 2 16 0,3 1 0 0,-2 3 0 16,2-3-256-1,-2 2-32-15,1 4-16 0,-1-3 0 0,-2 0 432 0,1-4 0 0,0 4 0 0,1 0-128 16,0 3 128-16,0 1 0 0,1 2 0 0,-1-1 0 15,1 1 0-15,-5-6 0 0,1-2 0 0,-3-3 0 0,1-1 0 16,-2 0 0-16,-2-2 0 0,-1 0-128 0,-2 0-16 16,-1-4 0-16,-2 2 0 0,-1-2 0 0,-2 1-112 0,-1-1 0 15,-3-2-16-15,-2-1 0 16,-1 2-368-16,-1-3-80 0,-1 0-16 0,0-4 0 16,4-2 192-16,0-3 32 0,2 1 16 0,2-2 0 0,1-3 496 15,2 0 288-15,1-3-32 0,0 0-16 0,2-2 528 0,0 1 128 16,0-2 0-16,-1 1 16 0,1-2-480 0,-1-2-112 15,1 0 0-15,-3 1-16 0,2 1-304 0,-2 1 0 16,1 3 0-16,2 0 0 0,-1 4 0 0,-2-3 0 16,1 3-128-16,0 0 128 0,-1 1-256 0,1 1-16 15,0 3 0-15,1-2 0 0,2 6 272 0,0-4 0 16,3 4 0-16,-1-2 0 0,2 1 160 0,1 0 144 16,2 2 16-16,0-2 16 0,1-1 112 0,2 2 0 15,1-1 16-15,3-2 0 0,2-3-128 0,2-1-16 0,1 0-16 16,1 0 0-16,4 0-96 0,-3 2-16 0,2-2 0 0,0 0 0 15,0 1-64-15,0 1 0 0,1 0-128 0,-1-2 192 16,0-2-192-16,1 2 0 0,-1-2 0 0,2-1 0 16,0 1 0-16,0-2 0 0,-2 3-160 0,0-1 160 15,0 1-384-15,2 0 0 0,0-2 0 0,1 3-11584 16,2 3-2304-16</inkml:trace>
  <inkml:trace contextRef="#ctx0" brushRef="#br0" timeOffset="675.31">19985 13912 34095 0,'1'-5'3024'0,"-1"1"-2416"0,-1 3-480 0,1-2-128 0,-1 1 1232 0,1 0 240 0,0-4 32 0,-1-2 16 0,1-2-2032 0,0-3-384 0,1 0-96 0,3 0-16 16,-1 1-1456-16,6 0-288 0,2-3-64 0,16-9-6144 0,3 0-1216 0</inkml:trace>
  <inkml:trace contextRef="#ctx0" brushRef="#br0" timeOffset="1066.94">20266 13595 3903 0,'0'0'352'0,"1"0"-352"0,3-3 0 0,2 0 0 0,8-8 2112 0,12-9 336 0,16-12 80 16,14-13 16-16,10-10 832 0,1 0 160 0,-4 2 48 0,-6 2 0 0,-8 1-1696 0,-4 5-336 15,-4 4-64-15,-6 5-16 0,-4 5-1024 0,-5 3-224 0,-3 2-32 16,-1-1-16-16,-1 1-176 0,0-3 0 0,0 5 0 0,-1-2 0 16,-1 3 0-16,1 2-176 0,-1 5 176 0,-3 0-128 15,0 1-112-15,-4 4-16 0,1 0 0 0,-2 0 0 32,-3-4-272-32,2 7-64 0,-2 6-16 0,-3 2 0 0,-3 0-544 15,-1 0-128-15,-2 0 0 0,-3 4-16 16,-2 2 160-16,-6 0 48 0,-3 3 0 0,-4 1 0 0,-4 4 1248 0,-7 2 256 0,-2 2 48 0,-7 3 16 15,-6 1 544-15,-6 4 96 0,-2 3 32 0,-1-3 0 16,4-1 128-16,0-1 16 0,0 1 16 0,4-1 0 16,6 0 160-16,0 1 48 0,2 1 0 0,4-4 0 0,5 1-624 15,1-2-112-15,4-4-16 0,1-2-16 16,5-5-560-16,2-1-192 0,2 1 0 0,3-1 144 0,2-3-320 16,3-3-64-16,1 0-16 0,2-3 0 15,1 0-128-15,2-3-48 0,2 0 0 0,1-3 0 31,3-3 16-31,3-2 0 0,5 0 0 16,2 0 0-16,4-4-352 16,4-1-80-16,5-2-16 0,4-2 0 15,4-1 48-15,4-3 16 0,4-3 0 0,0 1 0 0,1 0-96 0,-3 1 0 0,1 1-16 0,-4-1 0 16,0 3 80-16,1-4 0 0,0-7 16 0,-2 5 0 0,0 3 816 0,-1-1 384 0,1-2-48 0,0 3 0 0,0 3 1120 0,-2 0 208 16,-1 3 64-16,-2 1 0 0,-1 1-384 0,-2 4-64 15,-3 4 0-15,-3 1-16 0,-4 3-592 0,-4 3-112 16,-2 2-32-16,-5 5 0 0,-1 2-400 0,-5 5-128 15,-3 4 0-15,-4 6 0 16,-3 7-1440-16,-2 5-352 0</inkml:trace>
  <inkml:trace contextRef="#ctx0" brushRef="#br0" timeOffset="1966.18">20817 14389 33167 0,'4'0'2944'0,"0"0"-2352"16,-3 0-464-16,1 0-128 0,1 0 320 0,3-3 32 0,6 0 16 0,11-1 0 0,6-5-368 0,9-1-288 0,1-6 48 0,4-2 16 0,2-1-576 0,4-7-112 0,5-2-32 0,0-7 0 15,-1 3-208-15,2-1-32 0,-1 1-16 0,3-1 0 0,0 2 688 0,2 3 144 0,3 2 32 16,0-1 0-16,1 3 640 0,1-3 128 0,-1 1 16 0,0 0 16 15,1 1 560-15,1-3 96 0,-2 3 32 0,-4 1 0 16,1 0-576-16,-7 2-128 0,-3 0 0 0,-6 3-16 16,-7 7-304-16,-6 2-128 0,-4 0 128 0,-6 1-128 15,-5 3 0-15,-6 2 0 0,-4 2-144 0,-3 2 144 16,-3-3 0-16,-4 3 0 0,-2-1 160 0,-2-3-32 0,-2 4 320 16,-4-5 80-16,-4 4 16 0,-4-5 0 0,0 1-160 0,-2-2-48 15,1 0 0-15,-2-1 0 0,1 0-48 0,1 0-16 16,-1-2 0-16,1 0 0 0,0 0-144 0,-1-2-128 15,2 2 192-15,-1 1-192 0,4-1 0 0,-2 2 0 16,0-2 0-16,0 1 0 0,1 2-208 0,1 0-48 16,2 1-16-16,2 3 0 0,3-2 272 0,-1 1 0 15,2 1 0-15,3 2 0 0,1-1 0 0,1 1 144 16,3 1 16-16,-1-2 0 0,3 2-160 0,1 0 0 16,1 0 0-16,0 0-176 15,2 0-288 1,0 0-64-16,1 2-16 0,2-2 0 0,2 1 336 0,-1 1 64 15,3-2 16-15,0 0 0 0,0 1 544 0,1-1 112 0,1 0 32 16,3 0 0-16,4 0 304 0,0-1 64 0,5 1 16 0,2-2 0 0,1 1-320 16,4-1-64-16,2 1-16 0,3 1 0 0,-1-2-352 0,2 2-64 0,1 2 0 15,-2-1-128-15,-1 4 0 0,-3 1 0 16,-4 2 0-16,-3 0 0 0,-4 2-144 0,-4 3-96 16,-3-3-16-16,-3 2 0 15,-3 0-160-15,-5 4-32 0,0 3-16 0,-7 1 0 16,-2 1 80-16,-2-4 0 0,1 0 16 0,-5 1 0 15,-8 6-240-15,-7 5-48 0,-3-1-16 0,-2-2 0 0,0 2 480 0,-2-3 192 0,0 4-128 16,-1 2 128-16,-1 1-224 0,-2 3 32 0,-3 0 16 0,-7 3-15136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24:35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8364 16188 16575 0,'-4'-10'1472'0,"3"-2"-1168"0,2 2-304 0,1 0 0 0,0 1-512 0,1-3-176 0,-1-14-16 0,3-15-16 0,0-12 112 0,1-7 32 0,-1 3 0 0,0 6 0 0,-3 4-320 0,-2 5-48 0,-2 2-16 0,-2 4 0 0,1 6 832 0,-4 0 128 0,0 3 0 0,0 1 128 16,-1 0 1152-16,1 1 256 0,0 0 32 0,1-1 16 15,4 4-128-15,1-3-32 0,1 3 0 0,2 0 0 16,1-3 144-16,0 0 32 0,3 2 0 0,-1-6 0 16,2 2-352-16,-2-1-64 0,1-2-16 0,0 2 0 15,-2 3-544-15,-2 0-112 0,-1 3-32 0,-1 2 0 16,-1 2-176-16,-3 1-48 0,1 8 0 0,-4-3 0 16,0 5-80-16,-3 3-32 0,-1 2 0 0,1 4 0 15,-1 6 112-15,2 4 0 0,3 7 16 0,1 3 0 16,5 9 96-16,4 8 16 0,5 12 0 0,2 6 0 15,4 5-384-15,-2 1 128 0,1-3-128 0,-2 10 0 0,0 0 0 0,1 3 0 16,-5 3 0-16,-1-10 0 0,-2-4 0 0,-2 0 0 16,0 6 0-16,-2 3 0 0,-3 6 0 0,-2 0 0 15,-2-1 0-15,-4-10 0 0,0-3 0 0,-2-8 0 16,-1-2 0-16,2-9 128 0,1-6 640 0,4-9 144 16,2-2 32-16,4-9 0 0,1-3-80 15,4-5-16-15,3-2 0 0,-1-4 0 0,2-4-528 0,1 0-96 16,-2-4-32-16,1-1 0 0,1-2-416 0,-3-6-96 15,2-3 0-15,-3-2-16 0,0-4 128 0,-2-4 16 16,0-5 16-16,-2-6 0 0,1 1 176 0,-2-8 192 16,0 2-32-16,2-6-16 0,-2-4-144 0,0-5 160 15,0-4-160-15,-1-9 160 0,0-3 0 0,-1-2 0 16,0-1 0-16,0 10 0 0,-2 9-160 0,2-10-176 16,0-11 48-16,0-1 0 0,1 2-16 0,1 4 0 15,1 5 0-15,2 4 0 0,2 5 16 0,2 5 0 0,-2 9 0 0,2-2 0 31,4 0-336-31,-1 6-64 0,-3 11-16 0,1 6 0 16,0 1-528-16,-2 5-96 0,1 4-32 0,-4 2-14704 0</inkml:trace>
  <inkml:trace contextRef="#ctx0" brushRef="#br0" timeOffset="6911.28">23988 15999 4607 0,'2'-12'400'16,"1"0"-400"-16,-1 4 0 0,1 4 0 0,-1-1-192 0,2-2-112 0,1-9-16 0,4-9-16 0,2-4 336 0,-1-1 0 0,-2 4 0 0,0 6 0 0,-5 1 320 0,0 7 64 0,-1-1 0 0,-3 6 64 0,1 2 2416 0,-2 1 480 0,-2 4 112 0,1 0 0 0,0 0-448 0,-2 0-80 15,0 0-32-15,1 3 0 0,0-2-2128 0,1 2-416 0,1-1-96 0,1-2 0 32,1 4-1072-32,0-1-208 0,3 1-32 0,-1 1-16 15,2 1 512-15,1-2 112 0,1 3 0 0,-1 0 16 0,1 1 432 0,-2 0 0 0,1 3 0 0,-2 1 0 16,1-1 576-16,-1 7 64 0,0 1 0 16,-1 6 0-16,-1-6 144 0,0 7 48 0,-2 8 0 0,-2 13 0 15,1 4-592-15,-3 6-112 0,0 3-128 0,-1 4 176 16,0-1-176-16,-2-3 160 0,0 3-160 0,0-6 160 15,-1-2-160-15,2-5 0 0,-2-3 0 0,1-3 0 16,0-10 640-16,2 0 208 0,-1-4 48 0,1-5 0 16,3-5-16-16,-1-4 0 0,2-4 0 0,1-5 0 15,1-5-624-15,0-2-128 0,0-2-128 0,0-6 176 16,1 0-480 0,-1-5-80-16,0 0-32 0,-1-6 0 15,-2-3 32-15,1-3 0 0,-2-6 0 0,0 1 0 0,-1-2 384 16,0 1 0-16,0-3 0 0,-1-3 128 0,-1 2 192 0,1-1 32 0,-1-2 16 0,1-2 0 0,3 1-32 0,-1-2 0 15,0 3 0-15,0-3 0 0,3 0-336 0,0 0 0 16,1 6 0-16,1 0 0 16,0 0-576-16,2 2-96 0,-1 7-16 0,1 1 0 0,2 3 336 0,-1 2 64 15,0 5 16-15,1 3 0 0,-1 4 272 0,-1 6 176 16,0 1-32-16,0 1 0 0,-1 3 512 0,1 3 112 16,0 1 0-16,1-1 16 0,0 1-400 0,1 3-96 15,0 2-16-15,1 3 0 0,-1-2-272 0,1 6 0 16,3 6 0-16,-1 10 0 0,1 7 0 0,-2 7 0 0,1 6 0 15,-2 4 160-15,-1 2-32 0,-1 3 0 16,-2 2 0-16,-1 0 0 0,-1 0 416 0,0 1 80 16,0-3 16-16,0-2 0 0,2-5-480 0,-1-5-160 15,3-3 0-15,-1-7-11648 0,2-9-2448 16</inkml:trace>
  <inkml:trace contextRef="#ctx0" brushRef="#br0" timeOffset="10184.82">23429 17247 35007 0,'-4'-7'3120'0,"2"-1"-2496"0,1 2-496 15,1 2-128-15,1 1-2448 0,-1-3-512 0,-1-4-112 0,-1-6 0 0,1-3-944 0,-1 0-176 0,0 4-32 0,0 4-16 0,-1 2 5392 0,0 3 1088 16,-2 2 224-16,1 4 32 0,-1-2 1408 0,0 2 256 0,0 2 64 0,1-2 16 0,1 2-2256 0,2 0-448 0,-1-2-80 0,2 0-32 0,4 0-704 0,1-4-144 0,1 2-16 0,5-2-16 0,4-2-288 0,6-3-64 16,3-2-16-16,2 3 0 0,1-5-176 0,1 3 0 15,-1 4 0-15,-1 0 0 0,-1 2 0 0,-3 4 0 16,-3 6 0-16,-4 1 0 0,-3 4-128 0,-4 4 128 16,-2-2-160-16,-4 5 160 0,-1 1-144 0,-3 4 144 15,-2-2-128-15,-2 1 128 0,-1 4 0 0,-4-1 0 0,-2 1 144 16,-2 0-144-16,-1 1 176 0,-1-4-176 0,-2-1 160 0,2 2-160 15,1-7 160-15,-1 2-160 0,1-3 160 0,0 0-160 16,-1-1 0-16,1-3 0 0,2-2 0 0,0 0 0 16,0-1 0-16,1 1 0 0,-2-3 0 0,-2 2 0 15,1 0 0-15,-1 0 0 0,3-1 144 0,-1-2-144 16,2 2 128-16,1-1-128 0,2-1 0 0,1 0 128 16,3 0-128-16,3 0 0 0,1-2 0 0,2 2 128 15,4-2 16-15,2 0 0 0,4 2 0 0,3 2 0 16,1 0-144-16,2 3 0 0,4-1-192 0,-1 4 192 15,2 0-144-15,0 2 144 0,-1 0 0 0,-1 3 0 0,1 0 0 16,0-3 0-16,0 2 0 0,-2-4 0 16,0 1 0-16,-1-5 0 0,0 2 0 0,-2-5 144 0,1 2-16 15,-1-3-128-15,1-2 192 0,-2-2-64 0,0 0-288 16,1-2-64-16,0-2-16 0,1 0-18240 16</inkml:trace>
  <inkml:trace contextRef="#ctx0" brushRef="#br0" timeOffset="10667.45">24257 17114 40543 0,'-6'3'3600'0,"0"-3"-2880"0,0 1-576 0,3-2-144 0,1 1 256 0,-2 0 32 0,-3-3 0 0,-6 6 0 0,-1-3-3424 0,-2 4-672 0,-2 2-144 0,2 4-16 0,-1 2-288 0,-2 4-48 16,1 4-16-16,-3 3 0 0,0 7 6064 0,0 1 1216 0,-2 4 240 0,2 0 64 16,0 5-240-16,2 2-32 0,1 1-16 0,2 2 0 15,4-1-1536-15,1 1-304 0,3-4-64 0,3-3-16 16,3-3-1056-16,2-4-224 0,2-6-32 0,2 0-16 15,1-5-368-15,2-4-64 0,2-1 0 0,2-5-16 0,0-4 528 16,2-2 192-16,0-2-144 0,1-2 144 0,-1-2 0 0,1-4 256 16,0-2-48-16,-1-1 0 0,0-4-208 0,-2-2 0 15,0 0 0-15,0-2 0 0,-1-2 176 0,0 0 144 16,0-6 16-16,-2-2 16 0,1 1 96 0,-3 0 32 16,-2-5 0-16,0-1 0 0,-3-1-96 0,-1-1-32 15,-3 0 0-15,-2-1 0 0,-2 1 16 0,-2 1 0 16,-3 2 0-16,0 5 0 0,-1 1-64 0,0 0-16 15,-1 6 0-15,0-2 0 0,2 3-80 0,1 3-16 16,0 2 0-16,0 1 0 0,2 0 0 0,0 2 0 16,3 4 0-16,-1-1 0 0,2-2-192 0,0 2-288 15,1-2 64-15,2 2-12320 16,1 2-2448-16</inkml:trace>
  <inkml:trace contextRef="#ctx0" brushRef="#br0" timeOffset="11979.43">24539 17114 43311 0,'0'0'3840'0,"-1"-2"-3072"0,1 1-608 0,0 1-160 0,0-3-592 0,1 3-160 0,-1-4-16 0,2-1-16 15,0 1-448-15,-1 1-96 0,1-1-16 0,-1 2 0 0,0 6 176 0,-2 2 16 0,-2 6 16 0,0 3 0 0,-4 5 1488 0,-1 11 288 0,-2 8 64 0,-1 7 16 0,0 6 112 0,-2 7 0 0,1 4 16 0,1 4 0 0,0 0-48 0,-1-2-16 0,4-1 0 0,-1-8 0 0,2-7-400 16,1-6-64-16,2-4-32 0,-1-5 0 0,2-2-160 0,0-7-128 0,2-3 144 0,-2-3-144 0,3-8 0 0,-1-3-336 0</inkml:trace>
  <inkml:trace contextRef="#ctx0" brushRef="#br0" timeOffset="12659.38">25305 17208 11055 0,'3'-6'976'0,"-3"1"-784"0,0 1-192 0,-1 2 0 0,0 1 3824 0,0 1 720 15,-2-3 128-15,0 1 48 0,-2 1-1856 0,-4-6-368 16,-1 4-80-16,-2 0-16 0,-1 0-1120 0,1 0-240 16,0 1-32-16,-2 0-16 0,2 0-480 0,-2-1-112 15,2 2-16-15,-3 1 0 0,1 0-192 0,-1 1-64 0,1 4 0 16,-2-1 0-16,1 2-128 0,0 0 0 15,1 1 0-15,-1-1 0 0,2 4 0 16,-3-2 0-16,0 6 144 0,-2-2-144 0,1 4 0 0,-2 3 0 0,1-1-192 16,-2 0 64-16,2 0-16 0,-1 1 0 0,-1-1 0 15,4-2 0-15,4 1 144 0,1-5 0 0,2 0 0 16,4-2-128-16,1-1 128 0,3 1 192 0,1-7-32 0,3 4-16 16,0-4-144-16,4 1 0 0,1 1 144 0,3-4-144 15,2 4 0-15,1-1-256 0,5 0 32 0,1 4 16 16,1-2 208-16,0 4-176 0,2 3 176 0,1 0-160 15,-2 3 160-15,0 2-192 0,-1-1 192 0,-1 4-192 16,-3-2 192-16,-2 3 0 0,0-2 0 0,-2 4 0 16,-4 1 0-16,0 1 0 0,-1-4 0 0,-2 1 0 15,-1-1 0-15,0-2 0 0,-2-2 0 0,0 1 0 16,-1-1 0-16,-1-2 0 0,1 3 0 0,-2-1 0 16,-2-1-496-16,0-1-16 0,-2-3 0 15,-1 2 0-15,0-3 0 0,-2-2-16 0,1 3 0 0,-3-3 0 0,0-2 912 16,0 0 192-16,-1 0 48 0,-3-2 0 0,2 2-112 15,-1-2-32-15,-2 0 0 0,1-3 0 0,-2 0-480 16,0 0 0-16,0-3 0 0,0 1 0 0,0-2 0 0,2-2-128 16,-1 1 128-16,3-2-208 0,1 1 208 0,0-6 0 15,0 1 0-15,2-4 0 0,2 2 128 0,-1-5 80 16,2 2 16-16,1-6 0 0,2-3-32 0,1 1-16 16,2 1 0-16,4-5 0 0,3-1 16 0,4 2 0 15,4-5 0-15,3 1 0 0,0 2-16 0,2-3 0 16,2 2 0-16,0-1 0 0,-1-1-48 0,-1 3 0 15,2-2 0-15,-5 2 0 0,2-1-128 0,-4 3 0 16,1 0 0-16,-2-2 128 0,-2 1 32 0,-1-2 0 0,-2-1 0 16,0 0 0-16,-3-5-304 0,1-9-64 15,-3-8-16-15,-9-17-19184 0</inkml:trace>
  <inkml:trace contextRef="#ctx0" brushRef="#br0" timeOffset="20988.6">7573 13372 28559 0,'-10'-1'2544'0,"1"-3"-2032"0,3-2-512 0,3 4 0 0,3 2 1408 0,-2-4 176 0,-4-2 32 16,-4-3 16-16,0-1-1632 0,3 0-240 0,2 4-80 0,3 6-32 0,5 3 224 0,1 4 128 0,2 6-160 0,1 5 160 0,3 8-128 0,1 6 128 0,-1 3 0 0,0 2-144 0,0 5 144 0,-1 2 224 16,-2 2-48-16,0-1-16 0,1-1 144 15,-3-3 16-15,0 4 16 0,-2-7 0 0,2-6 16 16,0-3 0-16,0-5 0 0,1-3 0 0,-1-1 48 0,0-4 16 16,0-1 0-16,-1-1 0 0,1-5-224 0,0 0-64 15,0-5 0-15,0-2 0 16,0-4-496-16,0-2-96 0,1-2-32 0,0-6-15776 0</inkml:trace>
  <inkml:trace contextRef="#ctx0" brushRef="#br0" timeOffset="21412.17">7490 13204 36863 0,'-6'-4'3264'0,"1"2"-2608"0,1 1-528 0,4 1-128 16,0-3 672-16,-1 3 96 0,-2 0 32 0,0-6 0 16,-2 2-800-16,1-4-144 0,3 0-48 0,1 2 0 15,3 1 192-15,4 2 0 0,1-4 0 0,3 4 0 16,4-4 0-16,0 1 0 0,1 0 0 0,4 2 0 16,2-2 0-16,3 2 0 0,1 0 0 0,1 0 0 15,0 0 192-15,-1 4-16 0,1 0-16 0,-1 0 0 16,0 4-160-16,0 2 160 0,3 3-160 0,-3 2 160 15,0 4-160-15,-2 1 0 0,1 3 0 0,-3 5 0 0,-1 2 0 16,0-1 0-16,-2 3 144 0,0-2-144 0,-3 3 144 0,0-5-144 16,0 2 192-16,-1 3-192 0,-2-1 0 0,-3-6 0 15,-1-3 0-15,-3-1 0 0,0 8 240 0,-1 3-64 16,-4 2-16-16,-1-2 0 0,-3 5-160 0,-5-2 192 16,-2-2-192-16,-2 1 192 0,-4 1-192 0,-5-1 0 15,0-3 0-15,-4-2 0 0,-1 1 0 0,-4-3 0 16,-2-1 0-16,-1-3 0 0,-2 0 0 0,-1-2 192 15,-1-3-64-15,-1-4 0 0,5 0-128 0,-3-4 0 16,0-1 0-16,0-2 0 0,5-3 0 0,-1-2 0 16,2-3 0-16,4-1 0 15,4 1-480-15,3-2-32 0,3 2 0 0,5-1-11552 16,5 5-2320-16</inkml:trace>
  <inkml:trace contextRef="#ctx0" brushRef="#br0" timeOffset="21943.11">8536 13820 43311 0,'-9'-4'1920'0,"-1"2"384"0,-1-2-1840 16,1 2-464-16,3-2 0 0,1 1 0 0,-3 0-160 0,-8-6-128 0,-5-1-32 16,-6-3 0-16,2-2-704 0,4 1-160 0,5 2-32 0,3-1 0 0,2 1 128 0,3 3 32 15,4 3 0-15,0 3 0 0,3 3-1904 0,-1 2-384 0,1-1-80 0,-3 4-16 0,0 8 1104 16,-4 0 224-16,1 6 32 0,-2-1 16 0,1-2 2256 0,0 0 448 0,0 4 80 0,-1-2 32 0,5-9 1920 0,0 4 384 0,0-2 80 0,1 1 0 0,4-1-960 0,0-1-192 0,4-4-32 0,1 1-16 15,3-4-1424-15,5 0-272 0,3 1-64 0,1-7-16 0,-2 1-160 0,1 0-176 16,0-1 48-16,4-4 0 16,5-1-368-16,-1-1-64 0,-3 2-16 0,-1-2 0 15,-2 2 64-15,-2-2 0 0,-3 2 0 0,0 0 0 0,-4 2 512 0,-2-1 0 16,-4 3 0-16,0-1 0 0,-2-2 1008 0,-2 2 96 16,0-1 32-16,-1 1 0 0,0 1 16 0,-2-1 0 15,0-1 0-15,2 1 0 0,0 1-656 0,0 0-128 0,2 3-32 16,2-2 0-16,-1 2-336 0,1-2 0 0,2 4 0 15,0 0 0-15,-1 1 0 0,1 0 0 0,-4-3 0 16,0 0 0-16,11 22 0 0,-8-12 0 0,-1 6 0 16,-2 2-128-16,0-5 128 0,-1 3 0 0,0 3 0 0,-2 0 0 15,2-3 0-15,1-4 0 0,0-2 0 0,2-1 0 16,2-2 0-16,1-1 0 0,1-2 0 0,3-2-12128 16,2-5-2400-16</inkml:trace>
  <inkml:trace contextRef="#ctx0" brushRef="#br0" timeOffset="22312.84">8807 13905 28559 0,'-2'4'1264'0,"1"0"272"0,0 1-1232 0,0-4-304 0,1 4 0 0,0-4 0 0,0 4-432 0,-1 1-144 0,-1 8-16 0,2-1-16 0,0 2 1440 0,0-1 272 0,2-2 64 0,0-1 16 0,0-3-128 16,1-2-32-16,1 0 0 0,-1-3 0 0,1-3-400 0,-1 0-96 0,-1-3-16 0,1-1 0 0,-2 2 16 0,-1-4 0 0,-1 2 0 0,-2-6 0 0,-2-1-112 0,-4-3-32 0,0-2 0 0,-4-2 0 0,0-2-64 0,-1 2-32 0,0-1 0 0,2-1 0 0,1 2-80 0,-1-5-16 15,-1 1 0-15,2-3 0 0,1 3 16 0,3 0 0 0,1 1 0 16,2 1 0-16,1-2-208 0,3 3 176 0,0 1-176 15,2 0 160-15,0 0-160 0,3 2 0 0,4-5 0 16,-1 2 0-16,1 3 0 0,1 0-176 0,1 0 176 0,1 0-192 16,2 0 192-16,-2-3 0 0,2 3-144 15,0-2 144-15,-5 5-352 0,4 0 0 0,-1 4 0 0,1-1 0 16,-2 0-1280 0,-1 2-256-16,1 1-48 0,1 1-14064 0</inkml:trace>
  <inkml:trace contextRef="#ctx0" brushRef="#br0" timeOffset="22644.76">9220 13170 17503 0,'1'6'1552'0,"-1"0"-1232"0,0-2-320 0,0 2 0 15,1 2 4864-15,0-4 896 0,2 2 192 0,2 7 48 0,2 5-4352 0,4 6-880 16,7 4-160-16,-1 1-32 0,0-5-448 0,2 1-128 16,1 0 0-16,-1-2 0 0,-1-2 0 0,0 2 160 15,5 5-160-15,0 1 128 0,-1 0-128 0,-2 2 0 16,-1-2-192-16,-5 1 192 0,-1-1-128 0,-3-3 128 0,-2 5 0 0,0-5 0 15,-3-4 0-15,-2-2 0 0,1-3 0 16,-3-1 0-16,1-3-192 0,-2-6 48 0,-2 2 0 16,1-6-17952-16</inkml:trace>
  <inkml:trace contextRef="#ctx0" brushRef="#br0" timeOffset="22907.3">9096 13558 46079 0,'0'0'2048'0,"-1"-4"400"0,1 2-1952 0,0-1-496 0,2 2 0 0,1-1 0 15,2-2 176-15,3-2-176 0,6-4 192 0,8-6-192 16,8-3 0-16,3-2-352 0,4-1 48 0,4-2 16 16,4-3-112-16,3-1-32 0,3-2 0 0,-3 5 0 15,-1 3-672-15,-6 3-144 0,-2 0-32 0,-7-2 0 16,-3 1-2240-16,-8 7-464 0,-3 4-96 15,-2 4-5072 1,-6 5-1024-16</inkml:trace>
  <inkml:trace contextRef="#ctx0" brushRef="#br0" timeOffset="-168113.99">16248 8718 6447 0,'-17'10'576'0,"1"-8"-576"0,0 2 0 0,5-2 0 0,7 0 7120 0,3-2 1328 0,-2 2 256 0,-2-2 48 0,-1 3-6672 0,1 0-1328 0,8 1-272 0,7-2-48 16,7 2-592-16,5 2-112 0,4 1-32 0,1 1 0 0,2 2 176 0,-1 2 128 0,1 2-192 0,-6 2 192 0,1 3-224 0,-5 3 64 0,-3 0 16 0,-2 5 0 0,-3 1 144 0,-3 3-160 0,-1-3 160 0,-2 3-160 0,-1 4 160 0,-2-3 0 15,2 0 160-15,-2 1-160 0,2-1 752 0,0 0 48 0,2 1 16 0,1 0 0 16,2-1-528-16,2 4-96 0,3 1-32 0,2 4 0 16,1-3-160-16,3 9 0 0,3 4 0 15,3 6 0-15,4 6 192 0,1 1 0 0,1 2 0 16,2-1 0-16,-1-4-192 0,2 2 192 0,3 0-192 15,1 1 192-15,1-2 0 0,-2-1 0 16,-1-4 0-16,1-3 0 0,-6-4-192 0,-1 0 0 0,-2-2 0 16,-2 1 128-16,-2 0-128 0,-3-2 0 0,-2 1 0 0,-1-1 0 15,1-2 0-15,-1-1 0 0,2 0 0 0,-1-2 0 16,0-8 0-16,0-3 0 0,2-2 0 0,0-3 0 16,1-4 160-16,0 3 0 0,3-3 0 0,0 3 0 15,2-3-160-15,0 0 128 0,-1-2-128 0,-2-2 128 0,-1 1-128 16,-3-3 0-16,-1 0 144 0,-4 0-144 15,-2 0 192-15,-4-1-16 0,-3 1-16 0,-2-2 0 0,0-3-160 16,-4-1 0-16,-1 0 0 0,-1-2 0 16,-2-3 0-16,1 0 160 0,0-1-160 0,-2-1 160 0,1-3-160 15,2 0 0-15,1-3 0 0,0-3 0 0,0 0 0 16,3-2 0-16,-1-4 0 0,1-4 0 0,0-2 208 0,2-1-32 16,-1-4-16-16,1-3 0 0,-1-2 112 0,-1-3 32 15,1-1 0-15,0-6 0 0,1 3-48 0,-3-2-16 16,2-4 0-16,-2 0 0 0,2 0-240 0,-2-1 176 15,1 0-176-15,-4 2 160 0,-2 0-160 0,-2 2 0 16,-2 2 0-16,-2-1 0 0,-1 6 0 0,0 1 0 16,1 2 0-16,-3 0 0 0,3 0 0 0,-1 5 0 15,1 0 0-15,2 2 0 0,0 4-144 0,2 0 144 0,2 6 0 16,-1-2 0-16,2 7-192 0,0 0 192 0,2 6-192 16,0 0 192-16,2 4-256 0,-1 2 64 0,1 2 16 15,-1 3 0 1,1 2-240-16,-1 5-48 0,0 7-16 0,-1 4 0 0,-2 5 96 0,-1 5 32 0,1 5 0 0,1 4 0 15,1 5 192-15,1 1 160 0,2-1-208 0,5-3 80 16,1-1 128-16,2-2 0 0,1-3 0 0,2-2 0 16,-1-1 0-16,1-1 0 0,-1-2 0 15,-1-3 0-15,0 0 0 0,-2-4 0 0,0 0 0 0,-2-7 0 16,0 1 0-16,-1-6 0 0,-2 2 0 0,-1-5 128 16,-3 0-128-16,-2-1 0 0,-2-1 0 0,-4-4 128 15,-4 1-128-15,-4-1 0 0,-2-3 0 0,-4-1 0 16,-5-1 368-16,-4 0 0 0,-3 0 0 0,-4-5 0 15,1-2 16-15,4-1 16 0,4 0 0 0,-5-5 0 16,-9-4-256-16,-5-10-144 0,-1-3 160 0,-3-13-20704 16</inkml:trace>
  <inkml:trace contextRef="#ctx0" brushRef="#br0" timeOffset="-165946.62">13844 13621 23039 0,'5'25'2048'0,"-3"-9"-1648"0,-2-3-400 0,-2-3 0 0,1-5 3968 0,1-1 704 0,0 0 128 0,-1 4 48 0,0 5-3696 0,-2-1-720 0,2-1-160 0,1-5-16 0,0-3-256 0,0-6 0 0,1 0 0 0,2-7 0 15,2-5-544-15,0-1 0 0,2-4 0 0,2-1 0 0,-1-3 208 0,3 0 32 16,2-2 16-16,-1-3 0 0,2-2 736 0,2 1 128 0,1-3 48 16,4-1 0-16,3-1-304 0,-1-1-64 15,2 2-16-15,1-7 0 0,2-4-64 0,1-2-16 0,-2 3 0 16,1-7 0-16,1 0 32 0,0-4 16 0,2-2 0 0,3-1 0 15,-1-2-80-15,1-3 0 0,-1 3-128 0,2-7 192 16,3-2-192-16,1-4 0 0,2 1 0 0,1-1 0 16,2 3 0-16,-4 0 0 0,0 7 0 0,-3 4 0 15,-1 4 0-15,-4 5-128 0,-3 5 128 0,-5 4 0 16,0 3 0-16,-4 5 0 0,-3 4 0 0,-4 3 0 16,-1 0 0-16,-5 4 144 0,0 0-16 0,-2 1 0 15,0 1 64-15,-2-2 16 0,0 0 0 0,0-2 0 16,-2 1-80-16,3-2-128 0,0 3 176 0,-1-1-176 0,4-1 0 15,-1 0 0-15,1 3 0 0,2-1 0 16,-1 2 0-16,0 1 0 0,-1 3 0 0,-1 0 0 0,-1 4 0 16,-1 1 0-16,-3 3 0 15,-2 2-144-15,0 2 144 16,-4 2-160-16,-2 4 160 0,-5 0-160 0,-1 3 160 0,-5 2-128 0,-3 3 128 0,-3 2-128 16,-5 4 128-16,-4 3 0 0,-2 2 0 0,-1 1 0 0,2 1-128 0,-3-1 128 15,-3 4-128-15,-1 0 128 0,2-2 0 0,4-1 0 16,7-5 0-16,-2 2 0 0,2 1 0 15,-1-2 0-15,4-3 0 0,6-4 0 0,5-2 0 0,4-4 144 16,4-2-16-16,5-4-128 0,1-3 0 0,5-2 0 16,5-6 0-16,7-6 0 0,4-4 0 0,5-1 0 15,-5-1 0-15,9-3-192 0,10-7 192 16,9-8-176-16,2-1 176 0,3-1-160 0,-1 1-80 0,2-3-16 16,1 1 0-16,-4 3 0 0,-5 4 256 0,-1 5-192 15,-2 0 192-15,-4 3-192 0,-5 4 192 0,-3 9 0 0,-5 0 0 0,-4 6 0 16,-2 2 0-16,-3 5 0 0,-2 3 192 15,-4 9-192-15,0 3 400 0,-3 8-16 0,-3 9-16 0,-3 8 0 16,-6 3 112-16,-3 9 32 0,-6 4 0 0,-6 5 0 16,-3 4-64-16,2-5 0 0,0-7 0 0,-6 11 0 15,-3 18-448-15,-7 10 0 0,1 6 0 0,2 2-20864 16</inkml:trace>
  <inkml:trace contextRef="#ctx0" brushRef="#br0" timeOffset="-122214.27">22290 14961 21183 0,'-7'3'1888'0,"2"-3"-1504"0,1 1-384 16,2 2 0-16,0-3-832 0,0 2-256 0,-3 2-32 0,-5 2-16 0,-1-2 832 0,-2 4 176 0,2 0 128 0,1 0-192 0,3-1 192 0,3 2 0 0,1-1 128 0,1 1-128 0,4-1 560 0,1 2 32 0,4 2 16 0,0-2 0 0,3 6-192 0,1-1-32 0,1 5-16 0,2 2 0 0,0 3 448 15,-1 1 80-15,2 5 32 0,-1 4 0 0,-1-3-784 0,1 0-144 0,-2 2 0 0,-2 1 0 16,0-3-272-16,-4-3 16 0,-1-2 16 0,-1-1 0 16,-2-1 32-16,-1-2 0 0,-1-2 0 0,-1-2 0 15,0-3 208-15,-1-6 0 0,-1-2 0 0,1-4 0 16,-2-4 576-16,1-2 224 0,0-2 32 0,-1-2 16 16,0-3 112-16,-1 2 0 0,0-3 16 0,0-1 0 15,-1 3-720-15,0-2-128 0,-1 2-128 0,-1-1 144 16,1 2-144-16,-1-3 0 0,1 1 0 0,1-1 0 0,0-2 0 0,-1-1 0 15,2 0 0-15,1-6 128 0,0-2 368 0,1-5 64 16,1-2 16-16,1-2 0 0,2-7-208 0,-1-1-48 16,2-9 0-16,1-2 0 0,1 2-128 0,-1-2-16 15,0-3-16-15,-1 1 0 0,3 4-160 0,-1 0 192 16,1-3-192-16,-2 1 192 0,1 2 160 0,-3-2 32 16,-4 1 16-16,0 3 0 0,0 4-400 0,-1 3 0 15,0 7 128-15,0 0-128 0,3 8 0 0,-1-2 0 16,0 6 0-16,0 3 0 0,-2 3 0 0,1 2 0 15,-1 3 0-15,1 5 0 0,0 0 0 0,-1-1 0 16,2 4 0-16,-1-2 0 0,-1 2 0 0,1 0-144 16,0 0 144-16,-1 0 0 0,1 0 0 0,0-4 0 0,2 2 0 15,1-4 0-15,1-1 0 0,2-3 0 0,2-4 0 16,1-6 0-16,1-2 0 0,2-7 0 0,0-3 0 16,0-3 0-16,1 1 0 0,1-3 0 0,1-2 0 0,0-2 0 15,0-1 0-15,-1-1 0 0,-1 1 0 0,-1 4 0 16,-3 3 0-16,-2 4 0 0,-4 3-128 0,-1 8 128 15,-4 5 0-15,-4 2 0 0,-1 4 0 0,-2 3 0 16,1 0 0-16,0 2 0 0,1 0 0 0,0-1 0 16,1 1 0-16,2-2 0 0,1-1 0 0,-1-4 0 15,1 1 0-15,0-4 0 0,1-1 128 0,0 2-128 16,1-5 0-16,1 1 0 0,-1-1 0 0,0-3 0 16,2 1 0-16,-2 0 0 0,2-2 0 0,-3 0 0 15,-2 0 0-15,0 0 0 0,-3 2 0 16,1-1 0-16,2 5 0 0,1 0 0 0,1 4 0 0,2-2 0 0,2 3 0 15,1 1 0-15,0-3 0 0,4 0 0 0,1 1 0 16,1 0 0-16,1-5 0 0,3 3 0 0,2 0 0 16,0 2 0-16,0-4-128 0,1 3 128 0,-1 0 0 15,-2 2-128-15,-1 1 128 0,-3 3 0 0,0 4-336 16,-1-1 32-16,-4 2 16 0,0 2 0 16,-2 2-480-16,1 2-112 0,-1-1-16 0,0 6 0 15,-1 3 752-15,1 1 144 0,1 3 0 0,-1 4 0 0,1 4 0 0,1 9 0 16,-1 4 0-16,1 5 0 0,-1 5 0 0,0 6 0 15,-1 7 0-15,-1 5 0 16,0 6-384-16,0 5-80 0,-2 9-16 0,-1-2 0 16,0 2 144-16,-1-3 16 0,0 1 16 0,1 2 0 0,1 3 304 15,1-3-160-15,-1-2 160 0,3-1-128 0,1-6 128 0,2 10 0 16,2 5 0-16,0 1 0 0,1-11 0 0,3 8 0 0,3 4 0 16,0 4 0-16,3-1 0 0,-3-8 0 0,-1-6 0 0,-1-9-128 15,-2-7 128-15,1 0 0 0,-1-3 0 0,-1-6 0 16,-1-7 0-16,-1-4-128 0,-2-2 128 0,2-9 0 15,-2-1 0-15,0-8 0 0,0-5 0 0,-1-1-128 16,1-7 128-16,-2-1 0 0,-2 0-144 0,1-9 144 16,0 1-928-1,-3-4-112-15,1-7-32 0,-4-6 0 0,0-3 896 0,-2-9 176 0,-1-5 0 0,-1-9 0 16,0-5 304-16,-3-13-32 0,0-10 0 0,-1-12 0 16,-2-9-832-1,0-7-160-15,1 3-48 0,0-5 0 0,4-8-672 0,1-3-144 16,1 5-16-16,5 7-16 0,5 4 464 0,-1-2 80 0,2-3 32 15,1 4 0-15,3 8 688 0,3-1 144 0,2 1 16 0,-2 0 16 0,2-4 176 0,0 11 128 16,1 11-128-16,0 0 176 0,2-2 320 0,-2-7 64 16,-2 0 16-16,-3 4 0 0,0 5 32 0,0 8 16 15,1 7 0-15,-3-1 0 0,-1 2-272 0,-6 0-48 16,-3-2-16-16,-3 3 0 16,1 9-848-16,-2 6-160 0,1 7-48 0,1 5 0 15,-1 7-496-15,0 4-96 0,-1 2-32 0,-1 1 0 0,1 3 848 16,3 3 160-16,1 1 48 0,1 2 0 0,2 2 336 0,4 1 288 15,2 6-48-15,2 3-16 16,2 4-672-16,2 3-128 0,2 3-16 0,0 3-16 0,0 1 320 16,2 2 64-16,-1 9 16 0,2 5 0 0,-2 7 336 0,0 6 80 15,0 2 16-15,-3-2 0 0,1-2 208 0,1 16 32 16,2 16 16-16,-1 8 0 0,-1-5-480 0,0 10 0 0,3 10 0 16,-3 9 0-16,0-4 0 0,-2-1 0 0,-3-2 0 15,-2-13 0-15,-2-9 160 0,0 5-160 0,-4 7 160 0,-1 2-160 16,-2-3 512-16,-3 1 16 0,-2-4 0 15,0-6 0-15,1-9 656 0,-1-6 128 0,2-3 32 0,0-8 0 16,0-1-704-16,1-7-144 0,-2-8-32 0,3-7 0 16,0-9-464-16,1-10 0 0,1-3 0 0,0-7-4800 15,3-4-1024-15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30:58.9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20080 1141 10127 0,'4'-11'896'0,"-1"2"-704"0,-2 3-192 16,-1 3 0-16,0-2 416 0,0 0 48 0,1-6 16 0,1-7 0 0,0-7 96 0,-2-1 32 0,0 2 0 0,-3-1 0 0,0 5 32 0,-1-1 0 0,0 5 0 0,-1 3 0 0,0-2-512 0,0 1-128 0,0 3 0 15,2 1 0-15,-1 0 0 0,1 0 0 16,1 2-128-16,1 0 128 0,-1 2 368 0,1 0 144 0,1 1 48 0,-1 0 0 16,1 2 288-16,-1 0 64 0,1 0 16 0,-1 1 0 15,-1 1 208-15,-1 1 32 0,0 0 16 0,-1 3 0 16,-1 0-128-16,-1 0-32 0,-1 4 0 0,-1 0 0 16,0 2-624-16,-2 3-128 0,0 0-16 0,-1 2-16 15,0 2-96-15,-3 3-16 0,1 0 0 0,-2 6 0 16,-3 6 0-16,1-1 0 0,-3 7 0 15,2 0 0-15,-1 5-128 0,-1 3 0 0,3 4 0 16,-4 5 0-16,1 3 0 0,-2-3 0 0,2-9 0 0,-1 2 0 16,-2 3 0-16,-3 0 0 0,0-1 0 0,-1 0 128 0,1-3 96 15,0-2 16-15,1 0 0 0,0-7 0 16,4-4 688-16,0-2 144 0,1 0 16 0,-1 1 16 0,3-3-624 16,-1 1-128-16,-1-1-32 0,2-1 0 0,1 1-32 15,-2-3-16-15,2 2 0 0,-2-3 0 0,2-2-112 0,-2 1-32 16,1-1 0-16,-1 2 0 0,1 0 80 0,-2-2 16 15,1 2 0-15,1-3 0 0,1-3-96 0,-2-1 0 16,-1 2-128-16,2-1 192 0,0-1-192 0,1 0 128 16,1-1-128-16,0-1 0 0,2 0 256 15,1-2-32-15,2-2-16 0,-1-2 0 0,4 1-208 0,0-5 0 16,2 2 0-16,1-5 0 0,1 2 0 0,2-5 128 16,0 0-128-16,-1 0 0 0,3 0 0 0,-2-2 0 15,0-2 0-15,1-1 0 0,-1 0 192 0,-1-1-48 16,-1-3-16-16,0 0 0 0,-1-1-128 0,0-3 128 15,-2 1-128-15,0 0 128 0,1-1-128 0,-2 0 128 16,1 0-128-16,-2 1 128 0,2 0-128 0,0 2 128 0,-1 0-128 16,1 0 128-16,0 1-128 0,1-1 128 15,0 2-128-15,0 0 128 0,1 0-128 0,1-2 0 0,-1-3 0 16,2 3 0-16,0-2 0 0,2-3 0 16,0 2 0-16,1-3 0 0,1-1 0 0,-1-1 0 0,2-1 0 0,1 1 0 15,-1-2 0-15,2 1 0 0,-1 0 0 0,0 4 0 16,0 1 0-16,-1 3 0 0,-1 4 0 0,1 3 0 15,-4 4 0-15,1 0 0 0,0 4 0 0,-3 6 0 16,1 6 0-16,-2 5 0 0,-3 5 0 0,-1 5 0 16,1 7 0-16,-1 0 0 0,1 1 0 0,0-2 0 15,3-5 0-15,0-1 0 0,3-3 0 0,1 1 0 0,2-3 0 16,1-5 0-16,2 1 0 0,2-5 0 0,2 1 0 16,0-5 0-16,0-1 0 0,0 1 0 0,1-6 0 15,-2-1 0-15,2-1 0 0,-3-1 0 0,0 0 0 16,1-4 0-16,-3 0 0 0,1 0 0 15,0 2 304-15,0-2 16 0,-1 2 16 0,2 0 0 0,0-2 128 0,2 2 32 16,2-2 0-16,2 0 0 0,0-2-64 0,5-2-16 16,1-1 0-16,3-2 0 0,1 1-32 0,4-7-16 15,5 0 0-15,5-2 0 0,5-5-112 0,3-1 0 16,2-2-16-16,1-2 0 0,1 0-240 0,1-1 144 16,-2 1-144-16,-3 1 128 0,2 1-128 0,-3 4 0 15,0 0 0-15,2-1 0 0,-1 2-192 0,1-1 16 16,1 3 16-16,-1 0 0 15,-2 0-432-15,0 4-96 0,1-1-16 0,1-3-20224 0</inkml:trace>
  <inkml:trace contextRef="#ctx0" brushRef="#br0" timeOffset="10343.74">851 4621 35935 0,'-10'0'3200'0,"1"0"-2560"0,4 2-512 0,3-2-128 0,1 0-208 16,-4 2-64-16,-4 0-16 0,-6-2 0 0,-3 4 288 0,1-2 128 0,4 1-128 0,2 1 192 0,2-4-192 0,4 1 0 0,1-1 0 0,3-1 0 0,1-3 0 0,3 1 0 0,0-3 0 0,4 0 0 0,1 0 0 0,3-4 144 0,5 0-16 0,2-1 0 16,-1 1 112-16,4-4 16 0,4 0 0 0,6-3 0 0,5-2 16 0,3-4 16 0,8 1 0 0,5-5 0 0,4 1-16 0,4-2 0 0,6-1 0 0,2 1 0 0,4 0-272 0,2 1 160 0,1 0-160 0,-1 1 128 0,-3 4-128 0,-2 1 0 15,3-1 0-15,2-1 0 0,5 1 0 0,-3 2 0 16,-6-1 0-16,2-1 0 0,3 0 0 0,-2-1 0 15,-1 1 0-15,-5 2 0 0,-2 3 0 0,-4 0 0 16,-2-2 0-16,-2 1 0 0,-3 2 0 0,0 0 0 16,-2 3 0-16,1 1 0 0,1-2 0 0,4 2 0 15,0-1 128-15,-2 4-128 0,-3-4 0 0,0 3 0 16,2 2 0-16,-5-1 0 0,0 3 0 0,-6-2 0 16,-4 2 0-16,-3 0 128 0,-2 0-128 0,-6 0 0 15,-4 2 0-15,-3 0 0 0,-2-2 0 0,-4 1 0 16,-2 0 0-16,-5 3 0 0,-2-2 352 0,-2-2 144 15,-3 3 16-15,0-3 16 0,-1 0-304 0,-1 0-64 16,-1-2-16-16,1 0 0 0,0 0-144 0,-2 0 0 0,2-2 0 16,2 0 0-16,-4-1 0 0,1 1 0 0,0-3 0 0,-3 1 0 15,0 2 0-15,-2 0 0 0,-1 2 0 0,-3 0 0 16,-2 2 0-16,-4 0 0 0,-3 0 0 0,-3 0 0 16,-2 2 0-16,-4-2 0 0,-2 2 0 0,-2-2 128 15,0 0 32-15,-3-1 0 0,1 1 0 0,-1 2 0 16,5-2-160-16,3 4 160 0,2-2-160 0,2 4 160 15,1 0-160-15,3 0 0 0,2 0 0 0,2 0 128 16,4 0-128-16,1 0 0 0,2 0 0 0,2 0 0 16,4 0 0-16,2 0 0 0,1 0 0 0,4 0 0 15,4 0 0-15,3-2 0 0,3 0 0 0,3 1 0 0,5 1 0 16,0-1 0-16,2 2-144 0,2 0 144 0,3 1 0 16,1 1 0-16,2 4 0 0,0 1 0 15,1 2 0-15,-1 2 0 0,-1 1 0 0,1-1 0 16,-3 4 0-16,0-2 0 0,-3 1 0 0,2 1 0 0,2 2 0 0,0 1 0 15,-1 3 0-15,1 0 0 0,-2 1 0 0,-2 0 0 16,-5 4 0-16,-3-2 0 0,-6 1 0 0,-5 0 0 16,-3 1 0-16,-6-5 0 0,-4 1 0 0,-4-1 0 15,-2-3 0-15,-4-2 0 0,-4 1 0 0,-4 1 0 16,-4-1 0-16,-8 5 0 0,-4-1 0 0,-8 3 0 16,-5-2 0-16,-6 4 0 0,-1-1 0 0,-12 9 0 15</inkml:trace>
  <inkml:trace contextRef="#ctx0" brushRef="#br0" timeOffset="38970.83">32080 789 10127 0,'6'-9'896'0,"0"0"-704"15,-1 5-192-15,-1 1 0 0,0 1 224 0,-1-2 16 0,5-2 0 0,4-7 0 0,4-3 592 0,1 0 128 0,1-2 32 0,-5 2 0 0,-1 3 352 0,-5 6 64 0,-3-2 0 0,-2 5 16 0,-2 2 432 0,-2 2 64 0,-3 0 32 0,-1 4 0 0,-3 1-816 0,-2 2-176 0,-2 3-16 16,-3 1-16-16,0 3-544 0,-2 0-96 0,-1 3-32 0,-3 2 0 16,-2 6-256-16,-2-3 160 0,-1 7-160 15,-2-1 128-15,-1 1-128 0,-2 2 0 0,-3 2 144 16,-3 0-144-16,-2 3 768 0,-1 1 96 0,1 2 16 0,-1-2 0 16,2 1-272-16,-1 0-48 0,-2 6-16 0,1 0 0 15,4-3-272-15,2-5-48 0,2 1-16 16,0-5 0-16,5 0 240 0,0-1 64 0,2 0 0 0,0-2 0 15,0-1-384-15,1 0-128 0,-1-2 0 0,-1 5 0 16,-3 1 0-16,2 1 128 0,-1-2-128 0,1-2 0 16,1 0 0-16,-1-2 176 0,2-1-176 0,0-1 160 0,2-2 176 15,0 1 48-15,2-2 0 0,-2-2 0 0,3-2-384 16,0 1 0-16,0-3 0 0,3-4-128 0,1 2 128 0,-1-6 0 16,2 2 0-16,0-2 0 0,2 0 0 0,1-1 0 15,2-5 0-15,0 2 0 0,0-2 0 0,1 2 0 16,1-4 0-16,0 0 0 0,1 0 192 15,-1 0 32-15,2-3 0 0,-2 2 0 0,0 0-224 0,2 0 176 16,-3-3-176-16,0 2 160 0,1-1-32 0,1-1-128 16,-2 1 192-16,1-2-64 0,1 0 16 0,-2-1 0 15,2-1 0-15,0-4 0 0,1 0-16 0,1-1 0 16,1-1 0-16,0-3 0 0,2 0-128 0,0-2 0 16,1-1 0-16,-1-1 0 0,1-1 0 0,0 2 0 15,1-2 0-15,-1 1 0 0,1 4 0 0,-1 0 0 16,2 3 0-16,0 3 0 0,-1 4 0 0,1 4 0 0,-1-1 0 15,1 2 0-15,0 2 0 0,0 2 0 0,1-3 0 0,2 2-176 16,-1 2 176-16,2-2 0 0,1 2 0 0,0 2 0 16,1-2 0-16,0 0 0 0,1 2 0 0,0 2 0 15,-1 0 0-15,0 3 0 0,-1 3 0 0,-1-2 128 16,-2 4-128-16,-1 3 0 0,-1-1 0 0,-1 4 0 16,-3 1 0-16,2 1 0 0,-2 2 0 0,0-1 0 15,2 1 0-15,1 3 0 0,1-1 0 0,1-2-128 16,1 1 128-16,2-1 0 0,2-1 128 0,2-3-128 15,-1-2 0-15,1-2 0 0,-1-4 0 0,2 1-128 16,1-3 128-16,-2-2 0 0,3 0 0 0,-1-1 0 16,0-3 0-16,0-2 0 0,1-1 0 0,0 0 0 0,0-1 0 15,2-2 0-15,-1 0 0 0,2 0 0 16,2-2 0-16,1-4 0 0,3 2 0 0,2-9 0 0,4-3 0 16,3-2 0-16,0-8 0 0,3-3-12832 15,1 2-2464-15</inkml:trace>
  <inkml:trace contextRef="#ctx0" brushRef="#br0" timeOffset="69732.78">2924 14509 43311 0,'-1'-3'3840'0,"1"3"-3072"0,1-2-608 0,-1 2-160 0,2-1 176 0,-1 1 0 0,1-3 0 0,1-3 0 16,2-1-176-16,1-2-192 0,1 0 32 0,2 2 16 0,1-2 144 0,0 2-208 0,0 1 80 0,2-1 128 0,3 1 0 0,3 2 0 0,0 2 0 0,4 2 0 15,7 0 0-15,6 0 0 0,6 2 0 0,7 0 0 16,7 0 0-16,4-2 0 0,2 3 0 0,-1-2 0 15,2-1 0-15,-1-1 0 0,2-2 0 0,-3-3 0 0,-1 0 0 16,4 0 0-16,5-1 0 0,2 1 0 0,3 3 0 16,4-7 0-16,-3 1 128 0,8-1-128 0,5-2 160 0,1 2-160 15,0 0 192-15,-3-2-192 0,2-1 0 0,-2 3 0 16,-1 0 0-16,-6 4 0 0,-5 4 0 0,-6-2 0 16,-4-1 0-16,-5 0 0 0,-5-1 0 0,-2 0 0 15,-2 0-192-15,-3-1 48 0,-4 4 144 0,-5-6-128 16,-1 0 128-16,-4 0-128 0,-2-1 128 0,-3-3 0 15,0 1 128-15,-1 2-128 0,-2-4 272 0,1 2-16 16,-2 0 0-16,3-4 0 0,1 0-256 0,2-3 0 16,0 3 0-16,0 0 0 0,2-3 0 0,0 1 0 15,2-2 0-15,-2-1 0 0,-4 5 0 0,-1-3 0 16,-2 3 0-16,-5-2-144 0,-3 4 144 0,-2-2 0 16,-4 1 0-16,-4 2 0 0,-1 0 224 0,-4 1 32 15,-2-1 0-15,-4 0 0 0,-2 1 272 0,-3-1 64 16,1 1 16-16,-6-4 0 0,-2-3-160 0,-4 1-16 0,-1 0-16 15,-2 1 0-15,2 0-240 0,-2 2-48 0,0 1-128 0,0 2 192 16,-1-3-192-16,3 3 0 0,0 1 0 0,1-1 0 16,2 5 0-16,2-3-240 0,2 4 48 0,-1 0 16 15,3 0-176-15,-1 2-32 0,2 3-16 0,-1 1 0 16,1 1 48-16,0 0 16 0,0 5 0 0,2-2 0 16,2 5 160-16,3-2 48 0,1 2 0 0,4-1 0 15,3 2 128-15,2 3-128 0,4-1 128 0,5-1-128 0,5 4 128 0,4-3 0 16,8 2 0-16,2 1 0 0,3 3 128 0,3-2-128 15,1 0 160-15,-1 4-160 0,-3 1 0 16,-4 2 128-16,-3 2-128 0,-4 4 0 0,-5-3 0 16,-5 7 0-16,-5 8 0 0,-8 1 0 0,-3 1 0 15,-8 2 0-15,-2 3 0 0,-6-1 0 0,-4-2 0 16,-5-3 0-16,-1-1 0 0,-2-4 0 0,1-6 128 0,-3-5 96 16,0 2 16-16,-2-6 0 0,-1 0-48 0,-3-2 0 15,-3-2 0-15,-3-2-14016 16,-6-4-2800-16</inkml:trace>
  <inkml:trace contextRef="#ctx0" brushRef="#br0" timeOffset="82282.73">29285 12689 39615 0,'9'-9'3520'0,"-2"3"-2816"16,-2 4-560-16,-2-1-144 0,-1 3 448 0,2-5 64 0,2-1 16 0,5-4 0 0,0-3-272 0,0 1-64 0,-3 2-16 0,-7 3 0 0,-2 1-176 0,-5 3 0 0,-4 3 0 0,-6 3-176 0,0 0-80 0,-8 3 0 0,-9 2-16 0,-10 3 0 0,-8 3 128 0,-6 2 144 0,-5 2-208 0,-3 1 80 0,-5-6 128 0,-3 2 224 16,-2 1-48-16,-2-3-16 0,1-3 160 0,-2-4 48 15,-3 0 0-15,0-2 0 0,-2 1 80 0,-2-4 32 16,-1-1 0-16,-2 2 0 0,3 2-176 0,-4-2-48 15,-2 2 0-15,4-1 0 0,9-3-256 0,6 1 0 16,4 1 0-16,5-2 0 0,5 0 0 0,3 0 0 16,3 0 0-16,0-2 0 15,3 1 0-15,-1-2 0 0,-2 1 0 0,-3 4 0 16,3 1 0-16,-4 3 0 0,-5-3 0 0,0 1 0 0,6-1 0 0,-2-2 0 16,0 4 0-16,4-5 0 0,3 4 0 0,5-4 0 15,1 2 0-15,5-1 0 0,2 2 0 0,3-6 0 0,2 2 0 0,4 1 0 16,2-2 0-16,0-2 192 0,2 1-48 0,1-3 0 15,-1 2-144-15,3 1 0 0,3 0 144 0,0-3-144 16,5 2 0-16,2-1 0 0,1 1 0 0,2-1 0 0,2 1 0 16,2 0-208-16,1 2 80 0,-1-2 128 15,3-2-160-15,-2 2 160 0,2-2 0 0,0 0-144 0,0 0 144 16,1-1 0-16,0 1 0 0,0-2 0 0,1 0 0 0,1-1 0 16,1-3 0-16,2-2 0 0,0-2 144 0,0 0-144 15,1-2 192-15,1 2-192 0,2-5 160 0,2 1-160 16,3-2 128-16,0-3-128 0,5 3 0 0,2-4 0 15,3-3 128-15,2 2-128 0,1 1 0 0,1 0 0 16,2-2 0-16,-2 3 0 0,1 0 0 0,-3 3 0 16,0 0 0-16,-4 3 0 0,-1 3 0 0,-3 0 0 15,-1 4 0-15,-4 2 0 0,-2 0 0 0,-2 1 0 16,-2 2 0-16,-3 1 0 0,0 3 0 0,-3-1 0 16,0 2 128-16,-2 2-128 0,0 0 0 0,-3 2 0 15,0 0 0-15,-2 3 0 0,0 2 0 0,-4 2 0 0,-2 3-144 16,-4 2 144-16,-5 5-128 0,-5 9 128 0,-5 0 0 0,-4 7 0 15,-1-3-144-15,2 0 144 0,3-4 0 16,-3 3-144-16,1-2 144 0,2 2 0 0,1-2 160 16,2 0-160-16,1 2 0 0,0-3 0 0,2 1 0 15,-2-1-160-15,1 3 160 0,-2 7 0 0,0 3 0 0,-3 1 0 16,0-5 0-16,0-2 0 0,2 1 0 0,4-5 0 16,4-5 0-16,2-2 0 0,6-1 0 0,3-5 0 15,5 2 0-15,4-4 0 0,3-1 0 0,4-2 0 16,4 0 0-16,4-3 0 0,4 1 0 0,7 0 128 15,6 0-128-15,7-1 0 0,7-3 0 0,7 2 0 16,7-3-208-16,7-2-16 0,0 2 0 0,11-2-19728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39:09.8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24895 7751 23951 0,'-19'0'2128'0,"4"-4"-1696"0,1 2-432 0,4-1 0 0,5 2 1744 0,2 1 272 0,-2-4 48 0,-5 2 16 0,-5-7-2288 16,-5 2-464-16,0-3-96 0,2-1 0 0,2 3 768 0,2 2 0 0,2 0 0 0,2 0 0 0,1 2 0 0,2-2-176 0,1 3 48 0,1 0 128 0,1 3-256 0,0-4 48 0,2 1 16 0,-1 3 32 15,1-3 2272-15,-1 0 464 0,2 1 96 0,-1 1 48 16,1-4-528-16,1 1-96 0,-2 3-32 0,1-2 32 15,0 1-1648-15,1-2-448 0,0 2 128 0,-1 0-128 0,1 0 0 16,-2-2-192-16,1 4 16 0,-1-2 32 0,-2 2-32 16,-1 0 0-16,-1 0 0 0,-5 0 48 15,0 0-512 1,-4-3-80-16,-1 3-32 0,-8-1 32 16,-3 1-960-16,-8 0-192 0,-4 0-48 15,-8 1 32-15,-5-1 1056 0,-5 3 192 0,-4-3 64 0,-2 2 32 16,0-1 1088-16,-5 2 224 0,-2-1 32 15,-3-2 32 1,-1 2 256 0,-3 0 64-16,-1-2 0 0,-2 2 32 15,-2 0-832-15,-3 0-160 0,-3-2-48 0,3 3 32 0,2 0-528 0,2 1-96 0,3 2-32 0,5-3 32 0,5 0 176 0,2 1 16 0,0-1 16 0,4 0 32 16,7 3 208-16,4-3 0 0,3-2 0 0,3 2 0 0,3-1 0 0,4-2 0 0,3 1 0 0,6-1 0 0,3 0 0 0,6-1 0 0,6 1 0 16,4-2 0-16,7 2 400 0,3-3 32 0,5 2 0 0,4-2 0 15,8 0-48-15,6-1-16 0,8-1 0 16,6 1 0-16,6-2-368 0,8-2 0 0,7 0 0 0,6-2 0 15,7-1 0-15,2 1 0 0,0 3 0 16,3-4 0-16,4 3 0 0,-1-2 0 0,0 4 0 16,-1 0 0-16,-3-3 0 0,7 2 0 0,2 1 0 0,0 1 0 15,0 1 0-15,-2 0 0 0,-2 1 0 0,-3 0 0 16,-4-3 176-16,0 2-48 0,2 1 0 0,-4 1 0 16,-5 1-128-16,-3 1 0 0,-4-4 0 0,-4 2 0 15,-5-2 0-15,-3 2 0 0,-3-2 0 0,-4 4 0 16,-6-2 0-16,-4 2 0 0,-4-3 0 0,-4 2 0 15,-3 1 0-15,-4-4 0 0,-3 2 0 0,-2-2 0 0,-1 2 0 16,-3-2 208-16,0-2-48 0,-2 1-16 0,-1-2 96 16,0 3 16-16,-1-3 0 0,0 2 0 0,0-1 0 0,-2 1 0 15,0 0 0-15,0 2 0 0,0-4-112 0,-1 4-16 16,0-3 0-16,-2-1 0 0,-1 4 16 0,1-4 0 16,-1 3 0-16,-1 0 0 0,0-4 0 0,-1 3 0 15,0-1 0-15,-2 3 0 0,1-4-144 0,-2 1 0 16,-1 0 144-16,0 0-144 0,-1 0 0 0,-1-1 0 15,0 3 0-15,-1-3 0 0,2 1 0 0,-1 0 0 16,-1 0 0-16,2 2 128 0,-1-1-128 0,-1 1 0 16,2 1 128-16,0 0-128 0,-1 0 0 0,-1 0 0 15,1 1 0-15,0 0 0 0,1 0 0 0,-1 1 0 16,3-2 0-16,0 3 0 0,1-2 0 0,2 0 0 0,1 2 0 16,2 0 0-16,0-2 0 0,2 2 0 0,0 0 0 0,1 2 0 15,1 0 0-15,3 3 0 0,1-2 0 0,2 1 0 16,4 2 0-16,3 0 0 0,3 1 0 0,4 0 0 15,3 2 0-15,3-3 0 0,0 3 0 0,4 0 0 16,0 1 0-16,2-1 0 0,-1 2 0 0,0 0-128 16,-1 0 128-16,-2 0 0 0,-2-1 0 0,-2 3 0 15,0-1 0-15,-4-2 0 0,-3 0 0 0,-2 0 0 16,0 2 0-16,-2-3 0 0,-3 2 0 0,-2-2 128 16,-3 0-128-16,-4 0 0 0,1-3 0 0,-4 2 0 15,-3 0 0-15,-1-4 0 0,-1 2 0 0,-2 0-128 16,0-2 128-16,-2 1 0 0,-1-1 0 0,-1 2 0 15,0 0 0-15,1 0 0 0,-3 1 0 0,1-1 0 16,-1 1 0-16,-1 2 0 0,0-2 0 0,-1 2 128 0,2 1-128 16,-4-2 0-16,2 4 0 0,-2-1 0 0,-1 1 0 15,1-1 0-15,-2 2 0 0,0-1 0 0,1 0 0 0,0 1 0 16,-1-1 0-16,0-5 0 0,2 2 0 0,-1 1 0 16,2-4 0-16,-1 0 0 15,4-2 0-15,-3-1 0 0,4 0 0 0,-1 0 0 16,1-3-320-16,-1-3-48 0,0 1 0 0,0-2-19280 15</inkml:trace>
  <inkml:trace contextRef="#ctx0" brushRef="#br0" timeOffset="604">21820 7589 19343 0,'-1'-3'1728'0,"0"-3"-1392"0,-1 2-336 0,2 1 0 0,2 0 3056 0,-1 1 528 0,1 1 128 0,2-6 0 0,4-1-2368 0,3-5-496 0,2 0-80 0,5-2-32 0,-1 1-736 0,3-1 0 0,-2 2 0 0,1-2 0 0,-2 5 0 0,0-3 224 0,2 1-64 0,-2 1-16 0,-1 0 272 0,0 1 48 16,0 0 16-16,2 2 0 0,-1 0-32 0,2 0 0 15,-1 1 0-15,2 0 0 0,0 1-256 0,2-3-48 16,2 2-16-16,0-2 0 0,0-1-128 15,0 0 0-15,1 2 0 0,-1-2 0 0,-2 0 192 0,-1 1 0 16,0 3 0-16,-2 0 0 0,-3 2-192 0,-3 0 128 16,0 2-128-16,-3 2 128 0,-3 0-128 0,-3 2 0 15,-1 2 0-15,-3 0 0 0,-2 5 0 0,-3 0 0 16,-2 1 0-16,-3 5 0 0,-3-1 0 0,-3 1 0 0,0 1 0 16,-4 2 0-16,-1-2 0 0,-1 0 0 0,-1 0 0 0,-1-1 0 15,1 1 0-15,-1-2 0 0,3 1 0 0,0-3 0 16,4-1 128-16,1 0 64 0,0 3 0 0,2-2 0 15,0 4-64-15,2-1 0 0,1 5 0 0,1 0 0 16,1 5-128-16,3-3 0 0,1 5 0 0,3-5 0 16,2 4 0-16,2-3 0 0,3 1 0 0,3 2 0 15,1-1 0-15,4-3 0 0,3 1 0 16,2-4 0-16,3 2 0 0,2-2 0 0,0-3 0 0,1-2 0 16,-2-2 0-16,1 0 0 0,1-4 0 15,1-3-18448-15</inkml:trace>
  <inkml:trace contextRef="#ctx0" brushRef="#br0" timeOffset="2838.36">15269 6211 34095 0,'-4'4'3024'16,"2"1"-2416"-16,1 1-480 0,1-5-128 0,0 3 336 0,-2 1 48 0,0 7 16 0,-2 4 0 0,-1 8 112 0,-1 7 0 0,-1-3 16 0,-2 3 0 0,1 1-400 0,-1 0-128 0,-3 2 0 0,-1 4 0 0,0 3 0 0,-3 4 0 0,-1 5 0 0,-1 7 0 0,-1 0 0 0,-1 0 0 15,2-6 0-15,-2-1 0 0,-1 3 0 0,-1-2 0 16,1 0 0-16,1-7 0 0,2-3 0 0,2-9 0 16,3-3 0-16,0-3-144 0,4-2 144 0,-1-2 0 0,2-6-144 15,3 0 144 1,2-6-832-16,1-4-112 0,2-4-16 0,0-2-14560 0</inkml:trace>
  <inkml:trace contextRef="#ctx0" brushRef="#br0" timeOffset="3342.98">15317 7055 27647 0,'1'0'2448'0,"1"0"-1952"0,-1-3-496 0,1 3 0 16,1-2 784-16,1 0 64 0,0-4 16 0,6 0 0 15,3-6-1824-15,2-1-384 16,2 0-64-16,-4-3 0 0,-1 1 128 0,-4-1 16 0,-3 3 16 0,-4 0 0 16,-1 2 1248-16,-3 3 160 0,-2 2 80 0,-4 2 16 0,-1 2 1856 0,0 2 384 15,-2 4 80-15,-2 1 16 0,1 2-784 0,-2 2-144 16,0 0-48-16,0 4 0 0,2-1-1008 0,-1 4-208 16,0 0-32-16,1 0-16 0,2-2-352 0,-3 3 0 15,1 1 0-15,-1-1 0 0,2-1 0 0,0 0 0 16,4-4 0-16,0-2 0 0,3 0 0 0,2-1 0 15,1-3 0-15,2 0 0 0,2-2 0 0,0 0 0 16,2-2 0-16,1-2 0 0,0 0 0 0,0 0 0 0,0-2 0 16,2-2 0-16,2 0 0 0,1-2 0 0,2 0 0 0,-1-3-128 15,0 2 128-15,-1 1 0 0,1-3 0 0,0 0 0 16,-1 2 0-16,1 1 0 0,-2-3 0 0,1 2 0 16,0-2 0-16,0 3 0 0,1 0 0 0,-1 1 0 15,-2 2 0-15,2 3 0 0,0 0 0 0,-1 3 0 16,1 4 0-16,-2-1 128 0,2 3-128 15,-2-2 176-15,-1 2 48 0,1 1 16 16,1 4 0-16,1 3 0 0,1-1-240 0,-2 0 144 0,0 0-144 16,-1-2 128-16,0 3 16 0,-2-6 0 0,0-2 0 0,0-1 0 15,-1-1-144-15,-1-4 0 0,1 4 0 0,-1-6 0 16,-1 1 0-16,0-4 0 0,1 2 0 0,-1-1 0 16,1-4-528-1,0 1-96-15,2 0-16 0,0-2-16560 0</inkml:trace>
  <inkml:trace contextRef="#ctx0" brushRef="#br0" timeOffset="3951.03">15848 6237 34095 0,'-5'0'3024'0,"0"0"-2416"0,1-1-480 16,3 2-128-16,1 2 1600 0,2-1 320 0,1 2 48 0,-1 5 16 0,3 0-1552 0,3 8-304 0,1 1-128 0,0 4 0 0,-1 1 0 0,-2 5-208 0,-3 4 16 0,0 3 0 0,-3 6-144 0,-3 6-32 0,-1 7 0 0,-1 3 0 0,0 6 368 0,-4-4 0 0,3-4 0 15,-2-5 0-15,1-1 208 0,-2 0 64 0,1-2 16 16,-2-5 0-16,2-1 32 0,0 0 16 0,-1-5 0 15,0-3 0-15,2-1-176 0,1-7-32 0,0 1-128 0,1-8 192 16,2-2-192-16,2-3 0 0,1-7 0 16,0 0 0-16,1-2 0 0,2-7 0 0,0 2 0 0,1-5 0 15,1-3 0-15,0-4 0 0,0-5 0 16,0-1 0-16,1-10 0 0,0-2-128 0,2-3 128 0,-2 4-208 16,0 3-32-16,1-5 0 0,3-3 0 0,1 3 0 15,3 1 240-15,0 7 0 0,0 3 0 0,3 5 0 16,0 0 0-16,1 6 0 0,3-2 0 0,3 3 0 0,2 2 0 15,0 1 0-15,2 2-128 0,-1-1 128 0,-1 4 0 16,-2-2 0-16,-3 3 0 0,-2 0 0 0,-5 3 0 16,-1 1 0-16,-3 2 0 0,-4 1 0 0,-3 4 0 15,0 0 0-15,-3 7 0 0,-1-1 0 16,-3 4 0-16,-1-2 0 0,-1 0 0 0,0 0 0 16,0-5 192-16,-2 4-192 0,-5 4 192 0,-2 6-192 0,-3-1 128 0,1-2-128 15,2-3 0-15,-1-4 0 0,1-2 0 0,0-1 128 16,-1-2-128-16,0 0 0 0,-1 0 240 0,0-4-64 15,-2 1-16-15,2-1 0 0,-2-2-160 0,1-2 0 16,-1 2 144-16,-1-4-144 0,2 0 128 0,1-3-128 0,0 0 160 16,3-5-160-16,0 1 0 0,2-6 0 0,1 2 0 15,1-6 0-15,2 2 0 0,2-4-288 0,2-1 64 16,3 3-12240-16,1 1-2448 0</inkml:trace>
  <inkml:trace contextRef="#ctx0" brushRef="#br0" timeOffset="4419.03">16235 7125 37775 0,'0'3'1664'0,"1"-3"368"0,0 1-1632 0,2-1-400 0,0 0 0 0,1-1 0 0,2 1 0 0,3-4 0 0,6 1 0 0,5 0 0 0,4-6-864 0,1 2-48 0,-2-2-16 0,0 3 0 0,-3-4 464 0,-3 4 80 15,0 0 32-15,-1-3 0 0,0 1 848 0,-1 2 160 0,1 0 48 0,-1 0 0 0,0-3 512 0,-2 2 96 16,1 1 32-16,0-4 0 16,-1 4-928-16,0-4-176 0,-2 3-48 0,-1-1 0 0,-2-2-192 15,0 0 0-15,-1-1 0 0,-2 0 0 0,-1-2 0 0,-2 1 0 16,-2 0 0-16,-2-2 0 0,-2 2-304 0,-3 3 0 15,-3 2 0-15,-3 0 0 16,0 2-464-16,-3 4-80 0,-2 2-32 0,-3 2 0 0,0 3 608 16,-3 2 112-16,-1 3 32 0,0-1 0 0,-1 2 128 0,0 4 144 0,2 0-16 15,0 0-128-15,3 5 256 0,4-3-64 16,3-2-16-16,4 1 0 0,2 0 560 0,3 1 112 16,2 1 32-16,3 1 0 0,1 2-608 0,4 2-112 15,0-4-32-15,3-1 0 0,0 0-128 0,2 0 128 0,3-1-128 16,1 1 128-16,0-2-128 0,2-1 0 0,1 1 0 0,1-1 128 15,0-3-128-15,0-2 0 0,-1 0-192 0,-1-4 192 32,0 2-656-32,-1 1-16 0,2-1 0 0,-1-2-11024 0,-2 2-2192 15</inkml:trace>
  <inkml:trace contextRef="#ctx0" brushRef="#br0" timeOffset="4795.47">17057 6122 39615 0,'-4'0'1760'0,"1"-2"352"16,-1 1-1680-16,3-1-432 0,1 2 0 0,0 0 0 0,1 2 384 0,-1-1 0 0,1 1 0 0,2 4 0 0,-1 2-384 0,2 2 0 0,-2 5 0 0,1 3 0 0,-2 4 0 0,-2 7 0 15,-2 3 0-15,-2 5 0 0,-1 4 288 0,-3-2 32 0,1 1 0 0,-3 5 0 0,-2 5 96 0,-2 7 32 0,-2 4 0 0,0-1 0 0,-2 3-256 0,-1-3-32 16,3-3-16-16,1-7 0 0,3-11-144 0,-1 1 128 0,0 2-128 0,3-2 128 0,3-8-128 0,1-1 0 0,1 4-160 0,2-7 160 0,2 1-176 0,1-10 176 0,1 0-192 0,1-7-12864 16,1-2-2560-16</inkml:trace>
  <inkml:trace contextRef="#ctx0" brushRef="#br0" timeOffset="6532.97">17318 7032 16575 0,'-3'0'1472'0,"1"-2"-1168"0,2 2-304 0,0-3 0 0,-1 3-320 0,-1-1-112 15,1-1-16-15,-2-1-16 0,-2-2 464 0,0 0 128 0,0 2 16 16,0-4 0-16,1 4 528 0,3-2 96 0,0 1 32 0,2 2 0 0,0 0 496 16,3 0 112-16,1 1 0 0,1 1 16 0,3 0-672 0,0 0-144 0,6 1-32 15,1 1 0-15,3 1-272 0,1 1-64 0,3-1-16 0,3 0 0 16,3 0 80-16,-1 1 16 0,-3 1 0 31,1-1 0-31,5-3-192 0,-2 0-128 0,1 3 144 0,-2-4-144 0,0 0 0 0,-1 0 0 0,0 0 0 0,1-2 0 0,1-2 0 0,-1 1 0 16,-2 2 0-16,2-1 0 0,0-2 0 0,0-1 0 0,2 1 0 0,-4 1 0 0,-1 0 0 0,-2 1 0 0,0 0 0 0,-2-1 0 0,-2 3 0 0,-1-3 144 0,-2 1-144 0,-1 0 128 0,-3 0 432 0,-1 2 80 15,-1 0 0-15,-1 0 16 0,-3 0-272 0,-2 0-48 16,-1 0-16-16,0 0 0 0,-1-2-16 0,-2 0-16 16,0 2 0-16,0-2 0 0,-1-1 32 0,-2 2 16 15,1-4 0-15,-2 0 0 0,-1-1 16 0,-1 0 0 16,-3 0 0-16,1-3 0 0,-1 2-160 0,-2-2-16 0,1 2-16 16,-1-2 0-16,-1-1-160 0,1 1 0 0,-1 2 0 15,0 1 0-15,2 0 0 0,-1 1 192 0,1 1-192 16,1 0 192-16,1 4-192 0,0-4 0 0,2 2 0 0,0 2 0 15,2-3 0-15,-1 2 0 0,3-1 0 16,-1 2 0-16,2 0 0 0,1-3 0 0,0 3 128 0,0-1-128 16,1 1 0-16,1 0 0 0,0 0 0 0,2-2 0 15,0 2 0-15,-1 0 0 0,2 0 0 0,0 0 0 16,1 0 0-16,1 0 0 0,0 2 0 0,2-2 0 16,-2 4 0-16,2-4 0 0,1 2 0 0,1-1 0 15,1 2 0-15,2-1 0 0,0-2 0 0,3 2 0 16,-3 0 0-16,1 1 0 0,0-2 0 0,-1 1 0 15,-1 2 0-15,-2 0 0 0,1 1 0 0,-5 1 0 16,0 0 0-16,0-1 0 0,-1 4 0 0,-3-1 0 0,-1 0 0 0,-1 0 0 16,-1-1 0-16,-1-1 0 0,-2 1 0 0,0-1 0 15,-1 3 0-15,-1-3 0 0,-3 0 0 0,1 2 0 16,0-2 0-16,-2 3 128 0,0-3-128 0,-2 1 0 16,0-1 0-16,-1 1 0 0,-1-1 0 0,0 0 0 15,-1 1 144-15,-1 2-144 16,0 0 0-16,1 1 0 0,-2 0 0 15,1-2 0-15,-1 2 0 0,1-3 128 0,2 0-128 0,1-1 176 0,-2 2-176 0,0-4 0 16,0 2 0-16,-1 1-10784 16,2-4-2192-16</inkml:trace>
  <inkml:trace contextRef="#ctx0" brushRef="#br0" timeOffset="7083.21">17429 6809 38703 0,'-1'-4'1712'0,"-2"1"352"0,1 1-1648 0,0 2-416 0,0 0 0 16,2 2 0-16,-1-2 0 0,0 3 0 0,0 1 0 0,-2-2-176 0,2 2 176 0,0 2-208 0,-1-2 80 0,0-1 128 0,-2 2-608 0,1-1 0 0,-2 2 0 0,-2-2 0 15,0 2 112-15,-3-2 32 0,0 2 0 0,-2 3 0 0,-2-3 464 0,-1 0 0 0,1 1 0 0,-3 2 0 0,0 1 0 0,-1-1 0 16,-2 0 0-16,1-1 0 0,1 1 0 0,0-3 0 15,4 0 0-15,1-4 0 0,3 2 240 0,3 0-64 16,2-4-16-16,2 2 0 0,1 0 352 0,1-2 64 16,0 2 0-16,1-2 16 0,0 2-352 0,1-2-80 15,0 4-16-15,3-1 0 0,-1 0-144 0,2 1 0 16,0 2 0-16,1 3 0 0,2-2 0 0,-1 2 0 16,2 1 0-16,0 0 0 0,-1 0 0 0,0-2 0 15,-3 1 0-15,3-2 0 0,2 6 0 0,3-1 0 16,0 0 0-16,1 1 0 0,1-2 288 0,-1 0-32 15,3-1 0-15,-1 0 0 0,0-1-16 0,-1-3-16 0,-1 1 0 0,0 2 0 16,-2-2-224-16,-1 2 0 0,-1-2 0 0,0 4 0 16,-1 1 0-16,1-1 0 0,0 1 0 0,-2-2-160 31,1 0-352-31,0 0-64 0,-1 2 0 0,1-3-10688 0,0-2-2112 16</inkml:trace>
  <inkml:trace contextRef="#ctx0" brushRef="#br0" timeOffset="7609.81">19011 6989 38703 0,'-3'-2'1712'0,"0"-2"352"0,0 0-1648 0,2 2-416 0,0 0 0 0,2 0 0 0,0-2 160 0,-1 2-160 0,1-7 192 0,2-2-192 0,1-1-1568 0,-2-4-416 0,2 1-96 0,-3 1-16 15,-2 2-672-15,-2-1-144 0,0 1-32 0,-5-2 0 0,-2 2 2512 0,-2 0 432 0,-2 2 224 0,-2 1-32 0,-1 2 1456 0,-3 1 272 0,2 3 64 0,-1 3 16 0,-1 3-336 0,-1 3-64 0,1 1 0 0,1 2-16 0,-1 1-304 0,1 2-64 0,1 2-16 0,0 2 0 16,2 1-688-16,0 0-128 0,1 2-16 0,2 2-16 15,2 1-352-15,2-2 0 0,0 0 0 0,4 1 0 16,2-1 144-16,-1 1-144 0,3 1 192 0,1-2-192 16,0 4 304-16,0-4-48 0,0 5-16 0,2-3 0 0,1-1-240 15,0 3 144-15,2 0-144 0,3 1 128 0,-1 1-128 16,2-4 0-16,2-2 0 0,1-3 0 16,3-3 0-16,0-2-144 0,-1-2 144 0,2-1-160 15,1-3-352-15,-1-2-64 16,0-2 0-16,1 0-17152 0</inkml:trace>
  <inkml:trace contextRef="#ctx0" brushRef="#br0" timeOffset="7954.47">19371 6170 21183 0,'0'3'1888'0,"-2"-3"-1504"0,1 2-384 0,1 2 0 16,0 2 2848-16,0-2 496 0,1 0 112 0,-1 4 0 16,2 8-2352-16,-1 7-464 0,0 3-112 0,-1 5-16 15,-1 1-512-15,-2 1 0 0,1 2 0 0,-3 1 0 16,1 4 672-16,0 5 32 0,1 4 0 0,-1 3 0 15,-1 4 48-15,-1 2 16 0,-3 1 0 0,1-2 0 16,-2-3-432-16,-1 0-80 0,1-10 0 0,1 3-16 16,-1 2-240-16,2-2 0 0,1-5 0 0,2-1 0 15,3-2 0-15,1-7 0 0,1-3 0 0,0-6 0 16,2-2 0-16,1-7 0 0,-2-2 0 0,1-3-12352 16,3-2-2448-16</inkml:trace>
  <inkml:trace contextRef="#ctx0" brushRef="#br0" timeOffset="8486.82">19875 7071 26719 0,'0'-10'2368'0,"0"1"-1888"15,0 3-480-15,0 2 0 0,0 1 912 0,0-4 96 0,1-1 16 16,-1-8 0 0,0-7-1424-16,-1 2-288 0,0 2-48 0,-4 4-16 0,-1 5 608 0,-3 6 144 0,-1 2 0 15,-2 7 0-15,-3 1 1216 0,-4 5 288 0,0 4 48 16,-2 3 16-16,-2 2-224 0,0 2-64 0,-1 3 0 0,2-3 0 16,4 3-576-16,1-3-112 0,4 1-16 0,3-4-16 15,3 0-304-15,0 1-48 0,5 1-16 16,2-3 0-1,1 2-192-15,3-4 0 0,2 0 128 0,1-1-128 0,2-3 0 0,1-4-192 0,0 0 48 0,1-4 0 16,0 0-16-16,2-2 0 0,0-4 0 0,3-2 0 16,2-2 160-16,-1 0 0 0,0-2 0 0,-1-4 0 15,0 0 0-15,-1-4 0 0,-1 3 0 0,-2-3 0 16,-1 0 0-16,0 4 0 0,-2-3 0 0,0-1 0 16,1-4 0-16,1-2 0 0,-1-1 0 0,-1 1 0 0,0 4 0 15,-1 2 144-15,-4 4-144 0,1 8 160 0,0-1 32 16,-1 3 0-16,-1 6 0 0,-2-1 0 0,0 4 96 0,0 2 32 15,-1 3 0-15,0 2 0 0,0-5-64 0,-1 4 0 16,1 5 0-16,-1 2 0 0,1 7 128 0,1-1 0 16,0-1 16-16,2-1 0 0,0-1-32 0,1-3-16 15,0 2 0-15,0-6 0 0,1 0-352 0,-2-1 144 16,2-3-144-16,-1 2 0 0,1 1 0 0,0-4-144 16,1 0-16-16,0-1 0 15,0-1-592-15,1-2-112 0,1-1-32 0,1 1-18240 0</inkml:trace>
  <inkml:trace contextRef="#ctx0" brushRef="#br0" timeOffset="8961.78">20592 6942 40543 0,'-3'-1'1792'0,"-1"1"384"0,1-3-1744 0,1 1-432 16,2 2 0-16,-1 0 0 0,1 0 0 0,-2 0-192 0,-1-1 0 0,-3 1 16 0,-3 0-1440 0,-2 0-304 0,-2 1-48 0,-3 4-16 0,-1-1 2128 0,-3 4 432 0,-4 2 64 0,-1 2 32 0,-1 1 848 15,0 0 160-15,0 1 48 0,0-2 0 0,1 1-1072 0,2-3-208 0,4 1-32 0,3-5-16 0,2 1-272 0,5 0-128 0,1-4 0 0,3 0 128 0,1-1-128 0,3-1 0 0,2 2 0 0,3-3 0 0,0 0 0 0,3 0 0 16,3 2-176-16,5 0 176 0,1 0-256 0,3 2 48 16,0 0 0-16,2 0 0 0,1 4 208 0,0 1 0 15,-1-2 0-15,-1 4-144 0,1-1 144 0,-3 0 0 16,-1 2 0-16,2-2 0 0,-2 3 0 0,2-1 0 16,-2 0 0-16,-1-2 0 0,0 3 0 0,-2 0 0 15,-3-1 0-15,-2 3 0 0,-1-1 0 0,-3 1 0 16,0 1 0-16,-2 0 0 0,-3 0 0 0,-2 3 0 15,1-6 0-15,-2 2 128 0,-2 1 32 0,-3 0 16 0,0 0 0 16,-4 0 0-16,1-1 144 0,-2-1 16 0,-1 1 16 16,-1-6 0-16,0 1-176 0,1-1-48 0,0-3 0 0,0-2 0 15,2 0-128-15,1-2 0 0,-2-2 0 16,2 0 0-16,1-4-224 0,-2-2-80 0,3-4-16 0,1 2-19088 16</inkml:trace>
  <inkml:trace contextRef="#ctx0" brushRef="#br0" timeOffset="9460.98">21392 6985 41471 0,'5'-3'1840'0,"-2"0"368"0,-2 1-1760 15,0 0-448-15,0 0 0 0,-1-2 0 0,2 4 0 0,-1-5 0 16,0-1 0-16,-1-1-176 16,-1-2-1760-16,-3 2-368 0,-4 0-64 0,-4 1 0 15,-2 4 1376-15,-7 1 288 0,-3 2 48 0,-4 4 16 0,-2 1 2736 0,-1 1 544 16,0 3 112-16,-1 0 32 0,1 1-1520 0,3-1-304 16,4-2-64-16,3 0-16 0,3-2-448 0,1 1-96 15,5-4-16-15,2 2 0 0,2 0-320 0,1 0 0 16,2-1 0-16,3 0 0 0,1-2 0 0,1 4-160 15,2-2 160-15,2 2-208 0,1 0-48 0,1 3 0 16,1-3 0-16,2 4 0 0,-1-3 256 0,0 5-144 0,5-1 144 16,0 4-128-16,3-3 128 0,0 0 128 0,0 2-128 15,2-2 176-15,-1 2-176 0,0 1 0 0,3-3 0 0,-3 2 128 16,2 1-128-16,0-2 0 0,0 3 0 16,0 2 0-16,-3-5 0 0,-1 1 0 0,-2 1 0 15,-1-1 0-15,-4 2 0 0,0-2 0 0,-5 1 0 16,1 1 0-16,-2 3 0 0,-2 0 0 0,0 0 0 0,-2-1 0 15,1 0 0-15,-3 0 0 0,-2 3 0 0,0 2 0 16,-3-4 0-16,-1 4 0 0,0-2 0 0,-3 1 0 16,0 0 0-16,-3-2 0 0,-1 1 0 0,-2-5 0 15,2 0 256-15,0-4 32 0,-2-2 0 0,-1-3 0 0,3-4-32 16,0-3-16-16,-1-3 0 0,1-6 0 16,1-1-512-16,-1-6-112 0</inkml:trace>
  <inkml:trace contextRef="#ctx0" brushRef="#br0" timeOffset="16671.21">26928 10795 25791 0</inkml:trace>
  <inkml:trace contextRef="#ctx0" brushRef="#br0" timeOffset="17296.38">28041 12305 43311 0,'-8'-5'3840'0,"0"2"-3072"0,2-1-608 0,2-1-160 16,1 4 608-16,-5-4 96 0,-4 0 0 0,-9-4 16 15,-8-4-448-15,-5 0-80 0,-3 1-32 0,0 2 0 16,2 4-160-16,2 3 0 0,0 3 0 15,1 6-176-15,1 1 176 0,0 2 128 0,-1 6-128 0,0-1 176 16,0 4 192-16,-1 1 32 0,-2 3 16 0,-2 7 0 0,0-3-112 16,0 5-32-16,0 3 0 0,-1 2 0 15,4 5-80-15,2 1 0 0,3 4-16 0,2 4 0 0,5 1 32 16,3 4 16-16,4-2 0 0,5 0 0 0,7-2 32 0,3 0 16 16,6 5 0-16,5-4 0 0,4-1-16 0,5-2-16 15,3-2 0-15,4-7 0 0,3-1-112 0,2-4 0 16,3-7-128-16,-1-5 192 0,4-6-192 0,0-2-240 15,1-8 48-15,2-2 16 16,1-5-672-16,0-5-144 0,2-2-32 0,0-3 0 16,3-6-320-16,-1-1-80 0,-2-3-16 0,1-2-18656 0</inkml:trace>
  <inkml:trace contextRef="#ctx0" brushRef="#br0" timeOffset="17816.78">28745 12685 41471 0,'21'-10'1840'0,"-8"1"368"16,0 1-1760-16,-6 0-448 0,-1 3 0 0,-2 2 0 0,1-1 160 0,3-5-160 0,4-4 192 0,4-6-192 0,-1-3 576 0,-2 0 16 0,-3 2 0 16,-4 1 0-16,-3 1-112 0,-2 2-32 0,-3-1 0 0,-2 1 0 0,-2 2 160 0,-3 1 32 0,-1 3 0 0,-2 2 0 0,-3 0-192 0,-5 5-48 0,-3 3 0 0,-4 3 0 15,-3 5-256-15,-5 3-144 0,-2 5 160 0,-4 4-160 16,2 4 0-16,-1 5 0 0,-1 3 0 0,3 5 0 15,1 1 0-15,4 0 0 0,3 1 0 16,4 1 0-16,4-1-288 0,3 1 48 0,4-6 16 0,3-1 0 16,3-1-80-16,3-4-16 0,2-3 0 0,4-3 0 15,4 0-64-15,2-6-32 0,3 1 0 16,3-5 0-16,3-2 208 0,1-2 32 0,3-1 16 0,3-6 0 0,2-1 352 16,2-4 64-16,2-2 0 0,2-4 16 0,-1-3 32 0,0-2 0 15,-5-1 0-15,1-3 0 0,-3-6-96 16,0 2-16-16,-4-4 0 0,-2 1 0 0,-1-3 112 0,-3-3 16 15,1 1 0-15,-2-1 0 0,-1 0 48 0,0 1 16 16,0 4 0-16,-1 0 0 0,1 2-192 0,-1 4-16 16,1 3-16-16,-2 4 0 0,1 4-160 0,-1 6 192 15,-1-1-192-15,-1 5 192 0,-1 3-64 0,1 0 0 16,0 3 0-16,-1 4 0 0,0 3 32 0,0 2 0 0,0 2 0 16,-1 4 0-16,1 1-160 0,-1 3 160 0,1 5-160 15,0 0 160-15,-2 1-32 0,2 1-128 0,1 3 192 16,1 0-64-16,0-3 112 0,3 3 16 0,0-1 0 15,2 1 0-15,2 1-256 0,-1-2 0 0,1-3 128 16,0 0-128 0,-1-5-384-16,1-4-128 0,-3-3-32 0,-1-3 0 15,0-2-160-15,-2-3-16 0,1-4-16 0,-2-3 0 16,0-2-528-16,0-2-96 0,-1-7-32 0,2-4-19312 0</inkml:trace>
  <inkml:trace contextRef="#ctx0" brushRef="#br0" timeOffset="18077.05">29516 11714 43311 0,'4'10'3840'0,"-3"-6"-3072"0,2 2-608 0,-1-2-160 0,1 1 576 0,-1-2 96 0,2 3 16 0,1 4 0 0,4 5-48 0,1 11 0 0,2 9 0 0,-1 12 0 0,-1 10-512 0,-3 7-128 0,0 11 0 0,-3 7 0 0,0 8 0 16,0 4 128-16,0 0-128 0,-1 1 128 0,2 1 112 0,4-2 16 0,2 1 0 0,0-4 0 0,4-5-256 0,-1-1 0 0,-1-2 0 0,1-6 0 15,-1-6-352-15,-1-8-160 0,-3-6-48 0,0-6 0 16,-3-10-544-16,-1-9-112 0,-4-7-32 0,-2-8-18528 0</inkml:trace>
  <inkml:trace contextRef="#ctx0" brushRef="#br0" timeOffset="18303.78">29073 12277 46991 0,'-19'16'2080'0,"8"-6"432"0,2-4-2000 0,7 0-512 16,3-5 0-16,4-1 0 0,2 3 384 0,7-3 0 0,8 2-16 0,15 0 0 15,16-2 16-15,18-2 16 0,13-4 0 0,11 0 0 16,8 2-16-16,2 2-16 0,4 2 0 0,-2 2 0 15,1 2-96-15,-3 3-16 0,-4 4 0 16,-5 1 0-16,-7 2-64 0,-1-5 0 16,2 1-16-16,-5-4 0 0,-7-2-176 0,-5-2 0 0,-1-7 0 15,-4-4-23440-15</inkml:trace>
  <inkml:trace contextRef="#ctx0" brushRef="#br0" timeOffset="34102.24">19133 11453 41471 0,'9'-1'3680'0,"-5"-2"-2944"0,-2 3-592 0,-2-2-144 0,0 1 896 0,-1 1 128 0,0-3 48 0,-4 1 0 0,-2-3-560 16,-5-1-96-16,-2 0-32 0,-7-4 0 0,-6 1-384 0,-11-3 128 0,-9-2-128 0,-14-5 0 0,-12 3-320 0,-16-5-128 0,-10 2-48 0,-11 2 0 0,-7 5-96 15,-11 8-32-15,-8 12 0 0,-3 8 0 0,0 11 176 0,6 3 48 0,3 8 0 0,-5 9 0 0,-3 10 400 0,2 6 0 0,14-6 0 0,-11 18-128 0,-13 12 128 0,1 3 144 16,8-3-16-16,2 7-128 0,0 5 192 0,11 1-64 16,10-5 0-16,-2 11-128 0,1 9 192 0,4 2-64 15,10 3 0-15,8 0-128 0,12-7 384 0,5 12-48 16,5 14 0-16,10 5 0 0,10 5-336 0,18-13 0 16,17-10 0-16,12-2 0 0,10-3-128 0,13 1-112 0,12 4-16 15,13-4 0 1,16-3-176-16,6-13-32 0,1-12-16 0,20-3 0 0,15-3 320 15,11-5 160-15,3-8-160 0,10-2 160 0,9-6 384 0,4-13 160 0,-5-8 32 16,7-10 16-16,5-5-112 0,-1-11-32 0,-7-8 0 0,17-8 0 16,4-8-144-16,2-12-48 0,-4-6 0 0,-1-13 0 15,-1-8 240-15,-3-8 32 0,0-6 16 0,-15-1 0 16,-13-1-352-16,7-12-64 0,4-14 0 0,-4-3-128 16,-6-3 336-16,-17 2-32 0,-11 7-16 15,5-13 0-15,6-15 176 0,-2-5 48 0,-4-4 0 0,-5-2 0 16,0-8-96-16,-6-2-16 0,-4-1 0 0,-12-1 0 15,-8 5-160-15,-12-3-48 0,-10-2 0 0,-10-6 0 0,-9-12-192 16,-12-7 0-16,-11-9 0 0,-13 7 0 16,-12 3-592-1,-11 17-112-15,-8 17-32 0,-11 6 0 0,-11 10 96 16,-13-1 0-16,-13 4 16 0,-7 9 0 0,-5 12 288 0,-9 5 48 0,-8 8 16 0,-6 4 0 0,-2 6 272 16,-6 4-160-16,-4 10 160 0,-10 3-128 0,-6 7-128 15,-3 11 0-15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40:25.9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14977 7210 26719 0,'-4'-7'2368'0,"3"1"-1888"0,1 3-480 0,1 0 0 0,2 3 1600 0,1-3 240 0,2-3 32 0,4-1 16 0,7-6-992 0,9 3-208 0,10-1-48 0,7 4 0 0,9 2-448 0,6 4-192 0,10-2 128 0,8 2-128 0,9 2 0 0,8-1 0 0,9 3 0 0,2-2 0 16,0 1-272-16,-3 1 16 0,-7-2 0 0,5 1 0 0,9 5-96 0,1-5-16 0,-2 2 0 0,12-2 0 0,10-2 368 0,2 0 0 0,-6 0 0 0,9 0 0 0,12-2 400 0,6 2 48 0,4-4 16 0,5 2 0 0,6-2 496 0,2 1 80 15,3 1 32-15,0 1 0 0,0-2-592 0,0 3-112 16,1 3-32-16,-4-2 0 0,-2 1-336 0,-4 2 0 16,-2 1 0-16,-10 1 0 0,-12 2 0 0,6 0 0 0,3 2 0 15,-5 0 0-15,-4 0 0 0,-8-1 0 0,-5 1 0 16,-10-4-128-16,-7 0 128 0,-8-4 0 0,-6 0 0 0,-6-2 0 16,-4 0 0-16,-10-2-192 0,-7 0 192 15,-10-2-192 1,-7-1-736-16,-10 2-160 0</inkml:trace>
  <inkml:trace contextRef="#ctx0" brushRef="#br0" timeOffset="17804.65">3501 5395 6447 0,'5'-5'576'0,"-2"1"-576"15,0 3 0-15,-3 1 0 0,0 0-544 0,1-2-224 0,2 2-32 0,0-4-16 0,1-1 816 0,1 1 0 0,-1 1 0 0,-1-4 144 0,2 4 1392 0,-1-2 288 0,1-1 48 0,1-2 16 0,0 0 928 0,-1 0 176 0,1-3 32 0,1 0 16 0,-2-4-672 0,-1 1-144 16,3 0-32-16,-2 0 0 0,0-3-1232 0,-2 1-256 0,-2-2-64 16,1 3 0-16,-4-1-640 0,-1 2 0 0,-2 0 0 0,-3-2-176 15,1 0 176-15,-3 0 0 0,0 3 0 0,2 2-128 16,-1 4 272-16,-1-3 64 0,0 7 16 15,0 0 0-15,2 3 624 0,-2 1 128 0,1 4 32 16,0-1 0-16,1 2-48 0,-1 1-16 0,0 4 0 0,1 2 0 16,-1 3-640-16,2 0-128 0,-2 2-32 0,3 2 0 15,-2 0-144-15,1 5 0 0,0-1 0 0,-1 5 0 16,2-1 0-16,0 1 0 0,1-1 0 0,-1 1 0 16,-1 3 0-16,1 0 0 0,-1 8 0 0,1-2 0 15,0 3 0-15,1-2 0 0,0 2 0 0,2 0 0 16,1 0 0-16,-1-3 0 0,2-1 0 0,1-5 0 15,1-3 0-15,0-5 0 0,2-4 0 0,-1-1 0 0,1-3 0 16,-1-1 0-16,1-4 0 0,-1 0 0 0,1-5-272 16,-2 0 16-16,0-2 0 0,-1-3-17088 15</inkml:trace>
  <inkml:trace contextRef="#ctx0" brushRef="#br0" timeOffset="18090.3">3056 5750 32255 0,'3'-4'2864'15,"2"1"-2288"-15,0 0-576 0,0 3 0 0,0-2 1472 0,4 0 176 0,4-3 32 0,10-2 16 0,7-3-1184 0,5 1-224 0,2 0-48 0,-1-1-16 0,-3 4-224 0,-2-1 0 0,-1 1 0 0,-3 2 0 0,-2-2 0 0,0 1-208 0,-1 2 64 16,1-5 16-16,1 3-976 0,0 2-192 0,0-4-48 0,-1 4 0 0,-2 0-1408 0,0-1-272 0</inkml:trace>
  <inkml:trace contextRef="#ctx0" brushRef="#br0" timeOffset="18609.75">3865 5655 26719 0,'-8'2'1184'0,"2"-2"240"0,1 1-1136 0,2 2-288 16,3-3 0-16,0 2 0 16,1-2-2288-16,1 2-512 0,-1 3-96 0,0-2-32 15,3 4 672-15,-2-1 128 0,3 1 16 0,-1 2 16 0,1 1 1616 0,0-2 320 0,0 2 160 16,0 0-160-16,2-1 416 0,-1 1 64 16,2-3 32-16,-1 2 0 0,2-3 2080 0,1-2 400 0,0-1 96 0,1 0 16 15,0-1 336-15,-1-2 80 0,2-2 16 0,-1-1 0 16,0 2-1632-16,-1-5-320 0,0 0-64 0,-1-3-16 15,1-1-1024-15,-2 0-320 0,1 0 128 0,-3-2-128 16,0 0 0-16,-1-4 0 0,-1 0 0 16,-3-1 0-16,-2 3 0 0,-1 0 0 0,-2-1 0 15,-4-1 0-15,2 4 0 0,-4-2 0 0,-2 2 0 0,-3 2 0 16,2 1 0-16,-5 1-192 0,0 0 192 0,-3 4-192 16,2-1 192-16,-1 4 0 0,-1 1-144 0,0 4 144 15,2 0 0-15,-1 2 0 16,0 2 128-16,0 2-128 0,2 3 304 0,-1 0-32 0,2 6 0 0,-1-1 0 15,4 1-272-15,0 1 128 0,2 2-128 0,2 0 0 0,2 1 128 16,2 1-128-16,0 5 0 0,2-1 0 0,2 1 0 0,1-1 0 16,-1 1 0-16,1-4 0 0,2 0 0 0,1 0 0 15,3-3 0-15,-1 0 0 0,3-3 0 0,0-5 0 16,3-2 0-16,1-2 0 16,3-1-624-16,-1-3-128 15,2-3-16-15,4-3-15424 0</inkml:trace>
  <inkml:trace contextRef="#ctx0" brushRef="#br0" timeOffset="19138.81">4428 5646 32255 0,'-2'-1'1424'0,"-1"-3"304"0,1-1-1392 0,0 4-336 0,1-1 0 0,1 2 0 0,0 0 384 0,-2-3 16 0,-1 2 0 0,-2 1 0 15,-2 0-400-15,-1 0 0 0,-1 4 0 0,-3-1 0 0,0 6 0 0,-3-2 0 0,-2 6-176 0,-2 3 176 0,1 1-240 0,-2 3 48 0,1 0 0 0,-2 1 0 0,5 1-80 0,2 0-16 0,0-2 0 0,4-1 0 0,1-1 288 0,3-2 224 16,1 3-32-16,0-6-16 0,3 0 240 0,1-1 48 0,1-2 16 0,0 0 0 0,0-2-48 0,1 1-16 0,1-3 0 0,2-1 0 0,0 4 0 15,1-5 0-15,0 2 0 0,1-1 0 0,1 0-288 0,1 0-128 16,0-4 0-16,2 1 128 0,1-2-128 16,3 0 0-16,-3-3 0 0,0 0 0 0,0-4 0 0,0 1 0 15,-1-3 0-15,0 0 0 0,1-1 0 16,1 0 0-16,-1-3 0 0,-1 0 0 0,1-3 176 16,-1 2-48-16,-1-2-128 0,1-4 192 0,-1 2 272 15,-2 1 48-15,1 0 16 0,-3-1 0 0,0 1-128 0,-2 4-16 16,0 0-16-16,-2 6 0 0,0-2-64 0,-1 5-16 15,0-1 0-15,0 4 0 0,2 1 176 0,-2 0 48 16,1 1 0-16,0 2 0 0,2 3-320 0,-1 0-48 16,2 4-16-16,-2 3 0 0,3 1-128 0,0 2-144 15,0 2 144-15,1-1-208 0,0 3 208 0,2-2 0 0,0 2 0 16,0 1 0-16,-1-3 0 0,0 3 0 0,1-3 0 16,-2 2 0-16,2-2 0 0,-3 1 0 0,0-3 0 0,-2 0 0 15,1-3 0-15,-1-1-144 0,-1-1 144 16,-1 0-128-1,1-3-576-15,-1-2-96 0</inkml:trace>
  <inkml:trace contextRef="#ctx0" brushRef="#br0" timeOffset="20042.45">5092 5098 34095 0,'-4'0'3024'0,"2"3"-2416"0,2-2-480 0,0 2-128 0,1-3 160 0,-1 2 16 0,0 2 0 0,-1-1 0 16,0 6-176-16,1 1 0 0,1 0 0 0,0 5 0 0,3-2 0 0,-2 6 0 0,3 1 0 0,-1 4 0 0,1 2 480 0,0 5 64 0,-1 4 16 0,-2-3 0 0,1 5 144 0,-2-1 48 0,0 4 0 0,-2-2 0 0,0 4-432 0,-1 1-64 0,0 2-32 0,1-4 0 0,-2-1-224 0,2-1 0 0,-2-1 128 0,1-3-128 0,-1-7 0 15,0-3 0-15,-1 1 0 0,-1-8 0 0,0-2 0 0,-1 0 0 0,0-3 0 0,-2-3 0 16,2-4-192-16,-1-2-48 0,-1-2 0 0,1-4-17440 16</inkml:trace>
  <inkml:trace contextRef="#ctx0" brushRef="#br0" timeOffset="20260.11">4826 5663 43311 0,'-5'-2'3840'0,"2"-2"-3072"16,0 2-608-16,3-1-160 0,1 2 320 0,2 1 48 15,2 0 0-15,0-2 0 0,5-1-368 0,3 2 0 16,5-3-160-16,3 2 160 0,3-2-240 0,2 2 64 16,3-2 16-16,-1 4 0 15,2-3-272-15,-2 3-48 0,3 0-16 0,-2 0 0 16,-3 0-976-16,-2 3-208 0,-1-2-48 0,-5 2-15168 0</inkml:trace>
  <inkml:trace contextRef="#ctx0" brushRef="#br0" timeOffset="20728.5">5514 5503 10127 0,'-3'1'896'0,"0"1"-704"0,-1 1-192 0,1 1 0 16,2-2 4960-16,0 2 960 0,0-2 192 0,-2 4 32 0,0 6-4096 16,-2 5-832-16,-2 3-176 0,1 4-16 0,0 2-864 15,0 0-160-15,1 2 0 0,1 0 0 0,2 0 0 16,0 1-128-16,2-3 128 0,2-1 0 0,0-2 0 16,2-2-128-16,0-1 128 0,-2-4 0 15,2-1 0-15,0-3 0 0,-1 0 0 0,2-2 0 0,1 0 320 16,2-1 32-16,-1-3 16 0,2-2 0 0,1 0 224 0,0-2 48 15,2-2 16-15,2-4 0 0,0 2-336 0,3-4-80 16,0-3-16-16,0 2 0 0,2-6-224 0,-1 1 0 16,1-2 0-16,-1-1 0 0,1-1 0 0,-3-2 0 15,-1 2 0-15,-2-4 0 0,1 1 0 0,-4-2 0 16,-1 2 128-16,-3-1-128 0,0 2 0 0,-2 2 144 16,-1 3-144-16,0-2 128 0,-2 5-128 0,0 0 160 15,-1 4-160-15,0 0 160 0,2 2 272 0,-2 2 48 16,0-1 16-16,0 3 0 0,0 3-144 0,1-1-32 15,0 4 0-15,1 2 0 0,1 0-320 0,-2 5 0 0,3 0 0 0,-2 3 0 16,2 3 0-16,0-1 0 0,-1 5 0 0,1-3 0 16,1 1 0-16,-1-3 0 0,1 2 0 0,0-5 0 15,0 1 0-15,0-3 0 0,0 0 0 0,0-1 0 32,-1-2-448-32,1-1-144 0,2-3-48 0,-1-2-18144 0</inkml:trace>
  <inkml:trace contextRef="#ctx0" brushRef="#br0" timeOffset="21101.68">6195 5860 41471 0,'-5'19'1840'0,"1"-7"368"0,2 2-1760 0,2-5-448 0,1 0 0 0,2-5 0 0,-1 2 192 0,1 6-64 0,2 7 0 0,0 3 0 16,2 2-128-16,-1-3-176 0,2-3 48 0,-2-4 0 0,0-4-640 0,0-2-112 0,0-1-16 0,-1-4-16 0,0 0-304 0,-1-3-48 0,-2 0-16 0,0-3 0 0,-1 0 1280 0,-2-1 208 16,1-1 64-16,-2-1 16 0,-1-2 1120 0,-2-4 208 15,-1-4 48-15,-1 0 16 0,0 0-816 0,-2-3-160 16,2-2-48-16,-1 1 0 0,2-2-208 0,0 0-64 15,1 0 0-15,0-3 0 0,3 0-384 0,-1 2 128 0,2-2-128 16,1 3 0-16,2 3 0 0,1 3 0 16,1-3 0-16,-1 3 0 0,4 2 0 0,-1 0-144 0,0 2 144 15,1-4 0-15,2 1 0 0,0 1-128 0,-1-2 128 0,2 0 0 16,0 4-304-16,1-3 0 0,0 1 0 0,0-1 0 16,2 5-688-1,0 1-144-15</inkml:trace>
  <inkml:trace contextRef="#ctx0" brushRef="#br0" timeOffset="21506.74">6545 5696 12895 0,'3'6'576'0,"-2"0"112"0,1-2-560 0,1-2-128 0,-1 2 0 0,1-4 0 0,0 2 704 15,4 2 128-15,2 2 0 0,5 0 16 0,3 1 400 0,2-1 80 16,-2-1 16-16,2 0 0 0,-3-4-400 0,0 1-80 15,-1 1-16-15,-2-3 0 0,1 1 544 0,-2-2 96 16,1-2 32-16,-2 0 0 0,-1-4 224 0,1 1 48 16,-1 0 16-16,-2-4 0 0,0 2-1072 0,0-2-224 15,0-4-32-15,-2-1-16 0,0 2-464 0,-1-5 0 16,0-1 0-16,-2 0 0 16,-2 3-1136-16,-1 2-112 15,-3-1-32-15,0 6 0 0,-2 2 80 0,-4 4 16 0,-2 0 0 16,-1 6 0-16,-3 0 1312 0,-1 7 272 15,-3-1 48-15,1 5 16 0,-3 0 688 0,0 2 128 0,0 4 16 0,-3 1 16 16,2 2-432-16,-2-1-96 0,3 0-16 0,0 0 0 0,3 1-176 16,-1-4-32-16,3 4-16 0,1-2 0 0,4-2-272 0,0 0-48 0,4 0-16 15,2-3 0-15,1 0-16 0,1-2 0 0,5 3 0 16,0-1 0-16,2-4-192 0,2 2 144 0,1 0-144 16,3-4 128-16,1-1-128 0,3-2 0 0,2 0 0 0,3-4 0 31,2 0-640-31,5-1-48 0,2-4-16 0,3-1-11040 0,1-3-2208 0</inkml:trace>
  <inkml:trace contextRef="#ctx0" brushRef="#br0" timeOffset="21597.68">7166 5806 6447 0,'17'-15'576'0,"-2"1"-576"0,-4 6 0 0,-5 1 0 0,-1 1 1600 0,5-1 224 16,10-12 32-16,10-9 16 16,7-7-1872-16</inkml:trace>
  <inkml:trace contextRef="#ctx0" brushRef="#br0" timeOffset="21975.94">7554 5430 4607 0,'1'0'400'15,"-1"0"-400"-15,0 0 0 0,0 0 0 0,2 0 2560 16,-2 3 448-16,1 0 64 0,-2 3 32 0,-2 4-112 0,-2 0-32 16,-1 2 0-16,-3 1 0 0,-1-1-384 0,-1 2-80 15,-1 0 0-15,-2-2-16 0,1 0-848 0,-1 0-160 16,1-2-48-16,0 1 0 0,2-3-928 0,1 0-192 16,1-1-48-16,3-1 0 0,0 1-256 0,2-1 0 15,2 1-208-15,1-1 80 0,1 0 128 0,1-2 0 0,0 2 0 16,0 0 0-16,3 0 0 0,-1-3 0 15,0 0 0-15,1 1 0 0,1-1 0 0,1 0 0 16,0-3 0-16,2 0 0 0,-1 0 0 0,3-2 0 0,0 1 128 16,2 1-128-16,1 0 128 0,0-3-128 0,1 6 160 0,-2 0-160 15,1 1 128-15,-2 2-128 16,0 3 0-16,-2-2 144 0,-1 4-144 16,-2 0 0-16,1 4 0 0,-5-2 128 0,-2 0-128 0,-2 2 0 0,-1-1 0 15,-3 2 0-15,0-1 0 0,-3-3 0 0,2-2 0 0,-1 2 0 16,-2-2 144-16,0-1 0 0,1 1 0 0,-1 0 0 15,-1-2 32-15,-1 2 0 0,1 0 0 0,-1-1 0 16,-2 1 16-16,1-1 16 0,-2 1 0 0,-1 0 0 16,0 1-208-16,-2-3 0 0,2 2 0 0,0-2 0 15,1 1 0-15,1-3 0 0,0 2 0 0,-2-6 0 16,1 4-448-16,-1-6-128 16,1 1-16-16,-1-2-12000 0,2-1-2384 0</inkml:trace>
  <inkml:trace contextRef="#ctx0" brushRef="#br0" timeOffset="28378.78">31829 6518 17503 0,'7'0'1552'0,"-1"-3"-1232"0,-1 3-320 0,-1 0 0 0,0 0 0 0,1-1 0 0,3 1 0 0,5-2 0 0,4 1 976 0,3-2 192 0,-3 3 48 0,-1-2 0 0,-3 2 1008 0,-6 0 208 0,-2 2 32 0,-4-2 16 0,-2 3-32 0,-4 0 0 0,-1 1 0 0,-5 0 0 16,-2 1-1392-16,-3 1-288 0,-2 1-48 0,-3 2-16 0,-4-3-400 0,-1 1-96 0,-4 2-16 0,-1-3 0 0,4 0-192 0,-5 1 0 0,-1-1 0 0,-3-1 0 0,0 1 0 0,-1-1 0 0,0-1 0 16,-2 2 0-16,-1-2 0 0,-2-1 0 0,0 2 0 0,-3-4 0 15,3 2 144-15,-1-1 48 0,-1-2 0 0,1 0 0 16,1 0 0-16,0 0 16 0,2 0 0 0,-2 0 0 16,0 0-208-16,-1 0 0 0,1 0 0 0,0 0 0 15,2 0 0-15,2 2 0 0,2 0 0 0,3-2-160 16,2 3 160-16,1-3 0 0,3 0 128 0,2 0-128 15,3 0 368-15,1-3 0 0,4 3 0 0,1 0 0 16,2-2-112-16,0 0 0 0,2 0-16 0,1-1 0 16,1 2-240-16,1-1 0 0,2-2 0 0,1-2 0 15,1 2 0-15,0-2 0 0,2 0 0 0,2 0-160 16,1-3 160-16,1-1 128 0,2 0-128 0,2-2 176 0,1-3-176 0,3-1 192 16,2-1-192-16,2-1 192 0,2 1-192 0,4-2 0 15,2 1 0-15,2-2 0 0,1 1 0 0,1 3 0 16,1 0 0-16,1-1 128 0,1 3-128 0,1 0 0 15,-1 0 0-15,-3 2 0 0,-2-2 0 16,-3 3 0-16,-4 3-160 0,-3-1 160 16,-4 2 0-16,-1 1 0 0,-3 0 0 0,-1 1 0 0,-3 1 0 0,-1 3 0 15,-1-1 0-15,-3 2 0 0,-1 0 0 0,-1 2 0 16,-3 2 0-16,-2 2 0 0,0 0-160 0,-3 4 160 16,-2 0-160-16,-1 5 160 0,-3 1-176 0,-4 0 176 15,0 6-192-15,-2-2 192 0,1 1 0 0,0 4 0 16,-2 1 0-16,0 5 0 0,1-3-128 0,1 1 128 15,4-1 0-15,1-1 0 0,6 0 0 0,1-1 0 16,5-1 0-16,3 0 0 0,2-2 304 0,3 2 64 0,3-3 16 16,3 1 0-16,2-1-64 0,4-1 0 0,1-1 0 15,3-2 0-15,2-2-128 0,3 0-48 0,2 0 0 0,3-1 0 16,1 1-144-16,3-2 0 0,2 1 144 0,3 1-144 16,-1-4 0-16,2 1-128 0,1-4 0 0,0 0 0 31,-1 1-848-31,0-4-176 0,1 0-16 0,2 4-16 0</inkml:trace>
  <inkml:trace contextRef="#ctx0" brushRef="#br0" timeOffset="29612.57">32667 11038 28559 0,'1'-5'2544'0,"1"1"-2032"0,-1 4-512 0,0 0 0 0,0 0 896 0,1-2 64 0,0 0 32 0,-1-1 0 16,2 0 672-16,-1-1 144 0,-2-1 32 0,-2 4 0 0,-4-1-784 0,-3 2-160 0,-3-3-16 0,-4 3-16 0,-4-1-176 0,-6 1-48 0,-4-2 0 0,-7 2 0 0,-4 0-112 0,-6-3-16 0,-5 3-16 0,-5-1 0 16,-1 1-304-16,-4 1-48 0,1 2-16 0,0-1 0 0,2 2-128 0,-2 2 0 0,-2 0 0 0,1 0 0 15,3 1 336-15,2-1-16 0,1 0 0 0,-1-1 0 16,1 1-320-16,-1 0 0 0,1 0 0 0,2-1 0 15,3 0 0-15,3-2 144 0,3-1-144 0,2-1 160 16,-2 2-160-16,2-3 0 0,-1-4 0 0,0 0 0 16,4 2 0-16,1-4 0 0,3-3 0 15,2 2 0-15,3-3 192 0,1 4 0 0,3-3 0 0,2 0 0 16,3 2-192-16,1 1 160 0,2 0-160 0,2 2 160 16,0-2-160-16,2 2 0 0,1 2 0 0,3-2 128 0,1 1-128 15,2 3 128-15,1-2-128 0,2 2 128 16,2 0-128-16,0 2 0 0,2-2 0 0,1 0 0 0,0 0 128 15,3 0-128-15,-2 0 0 0,2 0 128 0,1-2-128 0,1 1 0 16,1-2 0-16,2-1 0 0,0-1 0 0,2 1 0 16,1-3 0-16,3-1 0 0,1-5 0 0,1 1 0 15,1 1 160-15,3-6-160 0,2 0 208 0,2-1-64 16,-1 1-16-16,1-2 0 0,-2 1-128 16,0-2 0-16,1 4 144 0,-1-3-144 15,-1 3 192-15,-1 0-16 0,-2 4-16 0,-1-5 0 16,1 5 80-16,-3-3 16 0,-2 3 0 15,0 2 0-15,-2 0-256 0,0 0 0 0,-1 4 128 0,-2 0-128 0,1 1 0 0,-2 1 0 16,0 3 0-16,-2-1 0 0,-2 2 0 0,-1 0-160 16,-2 0 160-16,-3 2-192 15,-2 2-240-15,-2 2-48 0,-4 0-16 0,-3 1 0 0,-3 5 192 0,-4 1 48 16,-2 0 0-16,-3 3 0 0,0 2 80 0,-2 1 32 0,-2 1 0 16,1 4 0-16,-4-1 144 0,3 3 0 0,-1-2 0 15,0 1-128-15,1-3 128 0,2 2 0 0,2 0 0 16,2-1 0-16,4-5 0 0,3 2 0 0,3 1 0 0,5-2 0 15,1 0 0-15,4 0 0 0,3-1 0 0,2 2 0 16,4-1 192-16,3 1-48 0,4-2 0 0,3 2 0 16,5-1-16-16,3 2 0 0,4-2 0 0,2 0 0 15,4-1 32-15,2-2 0 0,1-2 0 0,1-2 0 16,0-3-160-16,4 1 0 0,5-4 0 0,-1-2 0 16,1-2-528-16,1-2-144 15,1 0-32-15,2-2-20736 0</inkml:trace>
  <inkml:trace contextRef="#ctx0" brushRef="#br0" timeOffset="44278.18">32808 8754 5519 0,'1'-5'496'0,"-1"2"-496"0,0 0 0 0,2 3 0 0,-4 0 1888 0,2-3 288 0,-1-1 48 0,0-1 16 0,-2-1 1728 0,1 1 336 15,0-1 80-15,-1 1 16 0,-1 1-1712 0,1 2-352 0,0 1-64 0,-1-2-16 0,1 3-1360 0,0 0-288 0,0 3-48 0,-4-3-16 0,1 1-416 0,-2 1-128 0,-1 1 0 0,-2-2 0 16,-2 4 0-16,-1-1 0 0,-4-2 0 0,-2 2 0 16,-1 0-192-16,-2-1 192 0,-3 2-208 0,-1-1 80 15,-2 0 128-15,1 1 0 0,-3-4 0 0,1 3 0 16,-2-2 0-16,1 1 128 0,0 0-128 0,0-3 0 15,2 3 0-15,0-3 0 0,2 0 0 0,0 0 0 16,-2-3 0-16,1 3 0 0,0 0 0 0,-2 0 0 16,0 0 0-16,-1 3 0 0,0-3 0 0,-3 4 0 15,-5-1 0-15,0 2 0 0,-3-1 0 0,0 2 0 0,0-2 0 0,2-2 0 16,1 2 0-16,0 0 0 0,2-2 192 0,0 1 0 16,4 0 16-16,-1-3 0 0,5 4 64 15,0-1 16-15,3 0 0 0,0 0 0 0,3-3-288 16,0 0 0-16,2 0 0 0,0 0 0 0,4 1 0 15,1-1 0-15,1 0 144 0,0 0-144 0,1 0 144 0,0 0-144 16,-1 0 128-16,1 0-128 0,0 0 144 0,-2 0-144 16,1 0 160-16,0 2-160 0,0-2 128 0,1 0-128 15,2 3 0-15,0-2 144 0,-1 2-144 0,1-1 0 16,0 2 0-16,-1-3 0 0,3 1 0 0,0-2 0 16,2 3 0-16,0-3 0 0,2-3 0 0,1 1 0 15,0 1 0-15,2-3 0 0,0 2 0 0,1-2 128 16,0-2 0-16,1 1 0 0,1 1-128 0,1-3 128 15,1 0-128-15,0-1 128 0,2 2-128 0,2-4 0 16,0 4 0-16,2-3 128 0,2 1-128 0,-1-1 0 0,4 0 0 0,0 0 0 16,1-1 128-16,2 3-128 0,0-3 128 0,1 1-128 15,1 1 0-15,0 0 0 0,2-2-224 0,0 2 80 16,0-2 144-16,-2 1 0 0,1 2 0 0,-4 1 0 16,-1-1 0-16,-4 1 0 0,-2 3 0 0,-3 0 0 15,-3-1 0-15,-2 2 0 0,-1 2 0 0,-2-4 0 16,0 4 0-16,-2 0 0 0,-1 0 0 0,-2 0 0 15,1 0-224-15,-3 4 32 0,0-2 16 0,-1 0 0 16,0 3 48-16,0-1 0 0,-3 5 0 0,0 0 0 16,0 2 128-16,-3 4 0 0,3 3 0 0,-1 1-128 15,1 3 128-15,1 2 0 0,0 3 0 0,3-1 0 16,2-4 0-16,2 3 128 0,3 1-128 0,2-2 176 0,2 2-176 0,3-1 0 16,1-3-160-16,3 1 160 0,1-2 0 0,2 1 0 15,3 0 0-15,-1 1 0 0,3-5 0 0,0 2 0 16,-1-2 0-16,1-2 0 0,0 1 0 0,1-1 0 15,0-2 0-15,-1 0-12160 16,1-4-2512-16</inkml:trace>
  <inkml:trace contextRef="#ctx0" brushRef="#br0" timeOffset="96000.43">2657 15869 24879 0,'9'3'2208'16,"-2"-3"-1760"-16,1 0-448 0,-1 0 0 0,1-3 1616 0,-1 2 240 0,3-2 64 0,7 0 0 0,12-4-3392 0,8-1-688 0,5-6-128 0,2 2-16 0,1-3-128 0,1 1 0 0,-2 0-16 0,-1 0 0 0,2-2 784 0,-2 4 176 0,-2-1 16 0,-3 1 16 0,-1 2 3248 15,-2 1 640-15,1 2 128 0,-3 1 16 0,0 1-1040 0,0 0-192 16,-1-1-64-16,0 1 0 0,0 3 352 0,1-3 64 16,0 4 16-16,-1-1 0 0,1 4-224 0,0-2-32 15,0 0-16-15,-2 1 0 0,-1 2-576 0,0-3-112 16,3 0-32-16,0 0 0 0,0-3-464 0,1 2-112 16,0-1-16-16,1-2 0 0,2 0-128 0,1-2 128 15,1 1-128-15,-1 1 128 0,-2 1-128 0,-1 0 0 16,-3 0 0-16,0 3 0 0,0 0 0 0,-2 0 0 15,-2 0-144-15,-1 1 144 0,2 1 0 0,-1 1 0 16,1-3 0-16,-1 1 0 0,1 1 0 0,0-2 0 16,0 0 0-16,-2 0 0 0,0-2 0 0,-1 1 0 0,-1 1 0 15,-2-3 0-15,0 0 0 0,-1-1 0 0,1 1 0 16,0 0 144-16,-1-4 144 0,-2 1 32 0,-1 1 0 0,-1 0 0 16,-1-1 32-16,-1 0 16 0,0 0 0 15,-2 0 0-15,-2 0-368 0,-1-1 0 0,-1-1-160 0,-2 0 160 16,0 0 0-16,0 0 0 0,-2 2 0 0,0-3 0 15,0 2 0-15,0 1 0 0,2-3 0 0,0 2 0 16,0 0 0-16,-1-1 128 0,-1-2 0 0,2 4 16 16,-1-4-144-16,0 4 160 0,-1-1-160 0,-1-1 160 15,-2 4-160-15,1-2 0 0,-1 0 0 0,-1 0 0 0,-1 2 0 16,0 0 0-16,-1-2-176 0,-1 1 176 0,0 1-192 0,-1 1 64 16,-2-1 0-16,-2-1 0 0,-2 1 128 0,0 1 0 15,-5-4 0-15,0 1-128 0,-2 0 256 0,-3-3 48 16,0 2 16-16,-3-3 0 0,-1 1-32 0,-2-1 0 15,-1-2 0-15,1 2 0 0,-2 0-16 0,0-2 0 16,-3 0 0-16,2-1 0 0,4 1-144 0,-2 2 0 16,1 0 0-16,0-2 0 0,1 2 0 0,4 1 0 15,1 0 0-15,2 2 0 0,0 1 0 0,3 0 0 16,0 0 0-16,2 2 0 0,5-2 0 0,0 3 0 16,1 2 0-16,1-2 0 0,2 3 0 0,0-2 160 15,2 2-160-15,3 2 160 0,0 1-160 0,2 1 0 0,4 2 0 16,2 0 0-16,2 4-208 0,0-1 80 15,4 0 128-15,2-1-208 0,1 3 208 0,2-1 0 16,5 0 0-16,2 0 0 0,-1 2 128 0,1-2-128 16,-1 2 0-16,-2-3 0 0,0 3 0 0,-3-4 0 0,1 2 0 0,-1 1 0 15,0-1 0-15,-2-3 0 0,1 2 0 0,-2 1 0 16,0-2 0-16,-2 0 0 0,-2 0 0 0,-2-1 0 16,-2 0 0-16,-2-1 0 0,-3 0 0 0,-2 3 0 15,0 1 0-15,-2-3 0 0,-2 2 0 0,-1 0 0 16,0-3 0-16,0 0 0 0,0 1 0 0,-1 2 0 15,0-3 256-15,-2 0-48 0,-1 2-16 0,1-2 0 16,-1 3 0-16,-1-4 0 0,0 3 0 0,-1-2 0 16,-1 3-16-16,-3 1-16 0,0 2 0 0,-3-1 0 15,1 2 16-15,-3-2 0 0,2 3 0 0,-2-2 0 16,-1 0 32-16,-2 2 16 0,1 1 0 0,-2 1 0 0,1-4-224 16,-2 2 128-16,2 1-128 0,-1-2 0 0,3 0 0 0,-1-1 0 15,1 2 0-15,-1 0 0 16,1-1-544-16,-1-1-160 0</inkml:trace>
  <inkml:trace contextRef="#ctx0" brushRef="#br0" timeOffset="116478.12">14071 18071 28559 0,'-3'-2'2544'0,"1"2"-2032"0,-1 0-512 16,1 0 0-16,-1 0 1952 0,1 0 288 0,-4 0 64 0,-4 0 16 0,-3 0-1840 0,-1 0-480 0,-1 2 128 0,0-2-128 0,0 0-832 0,1 0-208 0,0 0-48 0,-1 0 0 0,1-2 432 0,-1 0 80 0,2 0 0 0,-1-4 16 0,1 1 1008 0,-1 0 208 15,0 0 48-15,0 2 0 0,-3-4 576 0,1 4 128 16,0 0 32-16,-2-1 0 0,-1 2-768 0,-2 1-160 16,-1-2-16-16,0 1-16 0,-1 1-352 0,0 1-128 15,-1 0 0-15,1 1 144 0,1 1-144 0,1 2 0 16,3-2 0-16,1 5 0 0,1-4 0 0,1 1 160 16,3 1-32-16,3-1-128 0,4-2 256 0,1-1-48 15,4 2-16-15,2-3 0 0,1 0-64 0,1 0-128 0,3 0 176 16,2 0-176-16,2-3 0 0,4 3 0 15,4 3 0-15,3-3 0 0,4 4 0 0,2-2 0 0,1 2 0 16,5 2 0-16,5-2 176 0,2 2-32 16,1 0 0-16,3 3 0 0,6-3 48 15,5 0 16-15,3-2 0 0,7-1 0 0,7 0 16 0,4 1 0 16,5-2 0-16,5-2 0 0,7 1 0 16,4-2 0-16,9-5 0 0,-3 0 0 0,-8 0-224 15,9-1 128-15,7-1-128 0,-1 0 0 0,-1 2 0 0,1 2 0 0,4 0-176 16,0 0 176-16,0 1-160 0,-2 2 160 0,-2-1 0 0,-2-2-144 15,-2 0 144-15,-4-1 0 0,-3 4 0 0,8-4 0 16,6 1 0-16,1-2 0 0,-3 4 0 0,2-2 0 16,-3 0 0-16,2 1 0 0,0 0 0 0,4 1 128 0,0 2-128 15,-2-2 0-15,-1 2 0 0,-2-2-128 0,1 2 128 0,-3 0 0 16,0 0 0-16,-1-3 0 0,-4 2 0 0,-1 1 0 16,-2-2 0-16,-3-2 0 0,-2 0 128 0,1-1-128 15,-1 2 128-15,0-1-128 0,-8-2 192 0,2 1-16 16,2 0-16-16,0 0 0 0,-3 1 16 0,-2 1 0 15,-3-2 0-15,-2-2 0 0,-3 2-48 0,-1 3 0 16,-2-2 0-16,-1 4 0 0,-4 1-128 0,-5 2-144 16,-5-3 144-16,-6 0-208 0,-7 2 208 0,-4 0 0 15,-4 0 0-15,-7 4 0 0,-2 1-224 0,-6-1 48 16,-3 0 16-16,-7 0 0 16,-4 1-320-16,-6 0-64 0,-2 1-16 0,-5 2-19088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6:44:09.5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15735 2630 30399 0,'-15'-4'2704'0,"4"1"-2160"0,4 0-544 16,4 2 0-16,3 1 320 0,-3-1-32 0,-6-1-16 0,-3-4 0 0,-5 0 0 0,3 0 0 0,-1 0 0 0,5 0 0 0,4-1 448 0,2 1 96 0,5 2 16 0,3-2 0 15,2 3-640-15,4-1-192 0,4-1 128 0,4 1-128 0,2 1 448 0,6 3 48 0,2-3 0 0,2 3 0 0,1 0-112 0,5 3 0 0,6 0-16 0,4 0 0 0,-1 3-112 0,5 0 0 16,3 1-16-16,5 2 0 0,3-3-48 0,3 1 0 16,3-4 0-16,3 1 0 0,6 0 80 0,4-2 16 15,4-2 0-15,1 0 0 0,-3 0 32 0,11-4 0 0,11 4 0 16,6-2 0-16,-4 2-176 0,3-3-16 0,5 2-128 16,2-2 192-16,4 1-192 0,1 1 0 0,0 1 0 0,2-2 0 15,3 2 0-15,-1 0 0 0,-9 0 0 16,1 0 0-16,5 2 0 0,-3-2 0 0,-5 1 0 0,0-1 0 15,0 3 0-15,-5-3 0 0,-13 0 0 0,3 0 0 16,2-1 0-16,-2-2 0 0,-2 3 0 0,-5-2 0 16,-2 0 0-16,-4 0 0 0,1-2 0 0,-8 4 0 15,-4-2 0-15,-4-2 0 0,-3-1 0 0,-8 1 0 0,-7 2 0 16,-6 1 0-16,-5-2 0 0,-1 3 0 0,-1-1 0 0,-3 1 0 16,-6 0 0-16,-5 0 0 0,-8-3 0 0,-4 3 0 15,-4-3 0-15,-6 3 0 0,-2-3 0 0,-4 0 0 16,-3 0 0-16,-3-1 0 0,-2-1 0 0,-6 2-256 15,-2-1 48-15,-7-2 16 0,-3 2 192 0,-3-2 0 16,0 1 0-16,-9 1 0 0,-4 3 0 0,-10-1 0 16,-5 2 0-16,-5 2-144 0,-4 2 144 0,-3-3 0 15,1 1 0-15,-3 1-128 0,-4-2-96 0,-3 2-16 16,-1 3 0-16,0-4 0 0,-4-1 240 0,-5 2 0 16,-5-3-160-16,-5 2 160 0,-6 2 0 0,-4-4 0 15,-2 0 0-15,-6 0 0 0,-6 1 0 0,-5-1 0 0,8 0 0 16,-6 0 0-16,-5 5 0 0,-4-1 0 15,2-4 0-15,0 3 0 0,3 3 128 0,5-3-128 16,10 0 0-16,-4 2 128 0,-2 3-128 0,0-1 0 0,10-1 0 0,-1 0 128 16,2 0-128-16,-1 0 0 0,-2 1 0 15,6-1 0-15,12-1 0 0,3 0 0 0,4-4 0 0,6 1 128 16,8-2-128-16,6-2 0 0,2 1 0 0,4-2 0 16,5-1 0-16,3 1 0 0,4-3 0 0,4 1-12336 15,5-2-2352-15</inkml:trace>
  <inkml:trace contextRef="#ctx0" brushRef="#br0" timeOffset="18409.52">16263 3323 4607 0,'0'-2'400'0,"-1"2"-400"0,1-2 0 0,0 2 0 0,0-1 672 0,-1-1 48 0,-1 2 16 15,1-3 0-15,0-1 224 0,-2-5 64 0,1 2 0 0,0-3 0 0,0 1-288 0,1 1-48 0,-1-2-16 0,0 2 0 0,2 0-480 0,-1 0-192 0,0 2 128 0,1 0-128 16,-1-3 0-16,-1 3 0 0,1 0 128 0,-1 2-128 0,0-2 256 0,-1 2 32 0,-1 2 0 0,0-1 0 0,-1 2 864 0,-1-1 192 16,-2 0 16-16,-2 0 16 0,0-1-80 0,-3 2-16 0,1 1 0 15,-2 0 0-15,2 1-272 0,0 2-64 0,-2-1-16 16,0 2 0-16,2 0-496 0,-1 2-112 0,-2 4 0 0,-3 0-16 15,4 2 32-15,-1-1 16 0,4 0 0 16,1 1 0-16,0 1 208 0,2-3 32 0,1 5 16 0,1-3 0 16,2 1-320-16,0 0-64 0,3 0-16 0,1-1 0 15,0 4-208-15,3 0 0 0,0 3 0 0,1-1 0 16,1 2-128-16,1-1 128 0,3-1 0 0,-1-1 0 16,4 2 0-16,0-4 192 0,2 1 0 0,0-4 0 15,0-4 64-15,1 0 16 0,1-2 0 0,0-2 0 16,-2-4-32-16,2 0-16 0,-2-2 0 0,3-2 0 0,-3 0 32 15,1-2 16-15,-1-3 0 0,1 2 0 0,1-5-144 16,0-1-128-16,0-2 144 0,0-1-144 0,-2 3 0 0,-2-3 0 16,-1-3 0-16,-2-1 0 0,-1 2 0 0,-3-3 0 15,-1 2 0-15,-2-1 0 0,-2 1 128 0,-1-2-128 16,-1 1 0-16,-1 1 144 0,1 3-144 0,-1 0 0 16,1 0 0-16,-1 4 0 0,1-1 448 0,1 3 0 15,-1 2 0-15,1 2 0 0,0-1 128 0,1 4 16 16,0-1 16-16,0 2 0 0,0-1-432 0,0 3-176 15,0 3 128-15,0-1-128 0,1 4 0 0,0 0 0 16,-1 4 128-16,2 3-128 0,-1 0 0 0,-1 2 0 0,1 2 0 16,2 4 0-16,-1-1 0 0,2 2 0 0,0 0 160 0,2 0-160 15,0-4 0-15,3 2 0 0,-1 2 0 0,2-3 0 16,1-1 0-16,0 2 0 0,2-4 0 0,-2 3 0 16,1-6 0-16,-1 2 0 0,-1-2-176 0,1-3 176 31,-1 2-880-31,0-5-64 0,0 2-16 0,-1-3 0 15,1 0-1120-15,-3-2-224 0,3 0-64 0,-1-2-7168 0,-2-2-1456 16</inkml:trace>
  <inkml:trace contextRef="#ctx0" brushRef="#br0" timeOffset="18781.21">16841 3021 27647 0,'-7'-3'2448'0,"2"3"-1952"0,2 3-496 0,2-3 0 0,1 0 1808 16,-2 0 272-16,0 1 48 0,-3-1 16 0,-1 3-1504 0,-2-1-288 0,2-2-64 0,0 4-16 0,2-2-80 0,0 2 0 0,3 2-16 0,-1 0 0 0,1 2-32 0,-1 0 0 0,1 5 0 0,0-1 0 16,0 5-144-16,1 2 192 0,0 2-192 0,1 1 192 0,1 2-32 0,2 3 0 0,1 3 0 15,1 1 0-15,0-1-160 0,0 3 0 16,1-5 0-16,-2 0 0 0,0-2 0 0,0-1 0 16,-2-3 0-16,1 1 0 0,0-1-160 0,-1 0 160 0,2-3 0 15,-1-1-144 1,1-2-624-16,0 0-112 0,1-3-16 0,0-3-16 15,2-2-976-15,-1-1-192 0</inkml:trace>
  <inkml:trace contextRef="#ctx0" brushRef="#br0" timeOffset="19067.81">17197 2945 29487 0,'2'-6'1296'0,"-1"3"288"0,-1 0-1264 0,2 1-320 0,-1 2 0 0,-1 0 0 0,1 0 832 0,-1 0 128 15,1 0 0-15,1 2 16 0,-2 1 416 0,0-3 80 16,0 0 0-16,-5 25 16 0,1-10-672 0,0 3-144 16,1 3-32-16,0 3 0 0,-1 9-480 0,3 2-160 15,0-4 0-15,0 4 0 0,1 6 0 0,1 0 0 16,0 1 0-16,0-5 0 0,1-3 0 0,-2-2 0 15,0-3 0-15,-2-3 0 32,1-1-352-32,0-1-80 0,-3-4-16 0,-1-1 0 0,2-6-1120 0,-1 0-224 15,-2-1-64-15,1 0-8592 0,-2-4-1728 0</inkml:trace>
  <inkml:trace contextRef="#ctx0" brushRef="#br0" timeOffset="19320.38">16658 3287 42383 0,'-7'-4'1872'0,"5"2"400"0,1-1-1824 0,2 2-448 0,1 1 0 0,3-3 0 16,0 0 0-16,4 0 0 0,3-4-208 0,6-2 64 15,1-1 0-15,1-2 0 0,0 2 0 0,-1-1 0 16,0 1 144-16,0 0 0 0,-3 4 0 0,1-2 0 0,2 0 0 15,2 2 0-15,0-1 0 0,0 1 0 0,1 2-272 0,-1 2 16 16,0 1 16-16,-1 1 0 16,0 3-1616-16,-2 0-336 0</inkml:trace>
  <inkml:trace contextRef="#ctx0" brushRef="#br0" timeOffset="19820.25">17442 3653 35935 0,'-2'-3'3200'0,"2"0"-2560"16,2 0-512-16,-1 1-128 0,1 0 928 0,1-3 160 0,0-1 48 16,1-5 0-16,4-4-816 0,-1-3-144 0,2-5-48 0,-2 1 0 15,-1 0-128-15,0 0 0 0,-1 2 0 0,-1-2 0 0,-1 1 0 16,-1 1 0-16,1 1 0 0,-2 1 0 0,-1 4 0 0,0-2 0 0,0 1 0 15,0-1 0-15,0 4 0 0,1-2 0 0,0 3 0 0,0 1 0 16,1-3 272-16,0 4 32 0,2-3 0 0,0 2 0 16,2-3-112-16,0 1-32 0,0 2 0 0,2-2 0 0,0 2-160 0,0 1 0 15,0 3 0-15,0 1 0 0,0 0 0 16,2 1 0-16,0 1 0 0,0 0 0 0,1 3 0 16,-1 0 0-16,1 3 0 0,0-2 0 0,0 5 0 0,1 3 0 15,-1-2 0-15,1 4 0 0,-2 0 0 16,1 2 0-16,-1-1 0 0,1 0 0 0,-1 3 0 15,1-4 0-15,-1 2-176 0,1-1 176 16,0 1-640-16,0-5-32 0,1 0-16 0,-1-2 0 16,-1-4-1680-16,-2 2-320 0</inkml:trace>
  <inkml:trace contextRef="#ctx0" brushRef="#br0" timeOffset="20479.86">16557 3208 18431 0,'-2'0'1632'0,"1"0"-1312"0,1 0-320 0,0 0 0 0,0 0 576 0,0 0 64 0,0 0 0 0,0 0 0 0,0 0 0 0,1 0 0 16,1 0 0-16,-2 0 0 0,0 0 128 0,0 0 48 0,23-9 0 0,-15 8 0 0,1 1-512 0,1 0-112 0,1-3 0 0,1 3-16 0,2 3 880 0,0-2 176 0,0 1 48 0,1 2 0 0,0-1-32 0,0 0 0 0,1 0 0 0,0-2 0 15,3 1-576-15,-2 1-112 0,1-3-32 0,1 0 0 16,-3 1-80-16,1-2-32 0,2 1 0 16,1-3 0-16,0 0-80 0,-1-2-16 0,1 0 0 0,-1-1 0 15,-1 3-96-15,2-5-32 0,0 0 0 0,0 2 0 16,1-3-192-16,0 3 0 0,0 0 0 0,-4 1-160 15,-2 0 160-15,1 1 0 0,0 1 0 0,1-4 0 16,-2 5-192-16,-1-1 64 0,1 2 0 0,-1-2 0 16,2 0-848-16,1 1-176 0,-1 0-16 15,0 0-16-15,0-2-1072 0,-1 2-224 16,-1-2-32-16,2-1-16 0,2 1 352 0,-1-2 80 0,3 2 16 16,-4-2-7776-16</inkml:trace>
  <inkml:trace contextRef="#ctx0" brushRef="#br0" timeOffset="20932.03">18024 3410 43311 0,'-1'0'3840'0,"1"0"-3072"0,1 0-608 0,0 3-160 16,2-2-720-16,-2 2-176 0,3-1-48 0,-1 4 0 0,1 0 736 0,2 4 208 0,-1 3 0 0,1-3 0 0,-1 2-160 0,-1-1 160 0,0 1 0 0,-1 1-144 0,-1-1-80 0,-1 3-16 15,0-1 0-15,-2 2 0 16,0 0-1184-16,-2-1-240 0,-2 1-64 0,0-3-13760 0</inkml:trace>
  <inkml:trace contextRef="#ctx0" brushRef="#br0" timeOffset="21105.1">18113 3110 41471 0,'1'-16'1840'0,"0"6"368"0,1 1-1760 0,-1 6-448 15,1-1 0-15,1 1 0 0,-1 3-160 0,2-3-112 0,1-4-32 0,0 1-11792 32,-3 0-2368-32</inkml:trace>
  <inkml:trace contextRef="#ctx0" brushRef="#br0" timeOffset="21754.82">18493 2803 11055 0,'1'3'976'0,"-1"-3"-784"16,-1 0-192-16,-1 1 0 0,2 4 6144 0,0-4 1200 16,2 3 224-16,-2 1 48 0,0 5-5648 0,1 2-1136 15,-1 4-240-15,1 0-32 0,2 3-560 0,-1 3 0 16,-1-2-192-16,2 4 48 16,0 1-320-16,0 1-64 0,1 5-16 0,-2-1 0 0,3 3 240 0,-2 2 48 15,-2 3 16-15,0 3 0 0,0 1 240 0,-1-1 0 16,-1-4 0-16,-1-5 0 0,0-4 0 0,0-2 0 15,1-1 0-15,-3 0 0 0,1-3 320 0,0-2-32 16,0-4-16-16,2-1 0 0,-1-2 160 0,-1 0 16 0,2-5 16 0,0-1 0 16,-1-1-240-16,1-2-48 0,1-4-16 0,0-3 0 15,1 2-160-15,1-5 0 0,-1-1 144 0,1-5-144 16,1 0 0-16,-1-7 0 0,2-1 0 0,0-2 0 16,-1 1 0-16,2-2 0 0,0 0 0 0,3 2 0 15,-2 3 0-15,4 1 0 0,1-1 0 0,1 2 0 16,4 0 0-16,3 0 0 0,1 0 0 0,2 1 0 15,4 3 0-15,0 1 0 0,-3-1 0 0,1 5 0 16,1 1 0-16,-2 2 0 0,1 2 0 0,-2-2 0 16,-1 5 0-16,0 2 0 0,-3-1 0 0,0 2 128 0,-2 0-128 15,-1 4 0-15,-3 2 0 0,-1 0 0 0,-2 5 0 16,-4 1 0-16,-2-3 0 0,-1 4-128 0,-4 0 128 16,1-1 0-16,-3-2 160 0,1 0-160 0,-1 0 0 15,-1 1 0-15,0-3 0 0,-1 2 0 0,1-4 0 0,-1 2 0 16,-2 0 0-16,-1-2-160 0,-3 3 160 0,0-1 0 15,-3 0 0-15,-1-2 0 0,3 3 192 16,-4-3 32-16,-1 2 0 0,-1-2 0 0,0 0 16 16,-1-2 0-16,1-1 0 0,1-1 0 15,2-3-96-15,1 0-16 0,1-3 0 0,1 0 0 0,0 0-128 0,1-3 0 16,1 1 0-16,0 1 0 0,1-4-144 0,1 1-64 16,3 0-16-16,0 1 0 15,1-4-528-15,0 1-96 0,2 0-32 0,1 0-16928 16</inkml:trace>
  <inkml:trace contextRef="#ctx0" brushRef="#br0" timeOffset="22371.23">19143 3334 41471 0,'-14'-5'1840'16,"5"4"368"-16,0-2-1760 0,4 1-448 0,4 2 0 0,1 0 0 0,0 0-752 0,-3 0-224 0,1-2-48 0,-1 2-16 0,2 2 656 0,2 0 128 0,3 1 16 0,1 0 16 0,2 3 224 0,2 1-176 0,0 0 176 0,-1 4-160 0,2-1 160 0,0 0 0 0,0 5 0 0,1-2 128 0,-2 0 464 0,-1 0 112 0,1 5 0 0,-1-2 16 0,-1 0-208 0,-1 0-32 16,-1-3-16-16,-1 5 0 0,0-1-304 0,-1 0-160 15,0 1 160-15,-1-2-160 0,1-1 0 0,-1-3 0 16,2-5 0-16,-2 2 0 0,2-3 0 0,1 0 0 16,-1-4 0-16,2 0 0 0,0-2 0 0,0-4 0 15,2 2 0-15,0-4 0 0,1-2 0 0,1 0 0 16,0-2 0-16,0-3 0 0,-1-3 0 0,3 0 0 0,-1-2 0 15,-1-5 0-15,0-1 0 0,-2-1 0 16,1 2 0-16,0-5 0 0,0 2 0 0,0 0 128 16,0 5-128-16,-1 3 0 15,0 2 0-15,-1 3 0 0,-1 2 0 0,1 3 0 0,-1-2 256 0,0 4 0 0,0-1 0 0,-1 4 0 16,2 0-112-16,-2 1-16 0,2 0 0 0,-2 4 0 16,1 0 0-16,0 4 0 0,1 3 0 0,1-2 0 15,-1 6-128-15,1 0 0 0,-2 5 0 0,0-2 0 16,1 2 0-16,1-2 0 0,-2 2 0 0,0-1 0 15,2 0 128-15,-1 1 0 0,2-2 0 0,-1 0 0 16,2 0-128-16,0-3 0 0,-1 0 0 0,1-1 0 16,0 1 0-16,1-4 0 0,-1 1 0 0,-1-1 0 15,0-3 0-15,0 0-176 0,-1 1 176 0,0-6-192 32,1 1-384-32,-2-2-64 0,2-2-32 0,-1 1-11760 0,0-3-2352 15</inkml:trace>
  <inkml:trace contextRef="#ctx0" brushRef="#br0" timeOffset="22665.19">20025 2869 42383 0,'-6'3'1872'16,"1"1"400"-16,1 0-1824 0,1 1-448 0,3-1 0 0,0-1 0 0,0 3-224 0,-1 3-144 0,0 5-16 0,-2 7-16 0,1 2 400 0,0 4 0 0,2-1 0 0,0 3-128 0,1-1 128 0,2 1 192 0,2 2-32 0,0-3-16 0,3 0-144 0,-1 1 160 0,2-1-160 0,-2 1 160 16,2-1-160-16,-3-4 0 0,-1 0 0 0,0-1 0 15,-1 1 0-15,-1-1 0 0,0-1 0 0,-3 0 0 16,0 1 0-16,-1-5 0 0,-1 1 0 0,-1-2 0 15,0 0-272-15,-2-1-48 0,0 0 0 0,-1-2-17856 16</inkml:trace>
  <inkml:trace contextRef="#ctx0" brushRef="#br0" timeOffset="22886.73">19782 3403 40543 0,'2'-9'1792'0,"-1"3"384"0,0 2-1744 0,2-1-432 0,0 4 0 0,2-2 0 0,4 0 256 0,3-6-16 16,8-1-16-16,6-3 0 15,7-4-704-15,3-1-144 0,0 2-16 0,-1 4-16 16,-1-1-624-16,1 1-128 0,-2 2-32 0,-2-2 0 16,-1 3 560-16,-3 2 112 0,-2-2 32 0,-2 3 0 0,0 2 544 0,-4-2 192 15,1 2 0-15,-4-1-13904 0</inkml:trace>
  <inkml:trace contextRef="#ctx0" brushRef="#br0" timeOffset="23331.13">20428 3403 37775 0,'0'1'3360'0,"1"-1"-2688"0,2 0-544 0,0 0-128 15,1 0 128-15,1 0-128 0,2 0 192 0,3-1-64 16,5 1-1600 0,2 0-320-16,3 0-64 0,0-1 0 0,0-1 1440 0,0 0 416 0,1 1-160 0,-2 1 160 15,2-3 0-15,0 0 208 0,2 0-16 0,-2 1-16 0,2-2 672 16,-2 0 144-16,0-2 32 0,0 0 0 16,-1 0-704-16,-1-1-128 0,-1-2-16 0,-2-1-16 15,-1 1-160-15,-3-1 0 0,-1-2 0 0,-2 2 0 0,-3-2-144 0,-3 2 144 16,-1-3-192-16,-3 3 192 15,0-2-736-15,-4 2-32 16,-1-2-16-16,-4 2 0 0,0-1-144 0,-4 3-32 0,1 0 0 0,-5 1 0 16,2 4 1792-16,-2 3 368 0,0 2 64 0,1 2 16 0,0 2 96 0,1 6 32 15,0 1 0-15,2 3 0 0,0 4-704 16,2 1-144-16,1 5-32 0,1-2 0 0,3 2-400 16,-1-3-128-16,2 1 0 0,1-1 0 0,3-1 0 0,-1 0 0 15,2-2 0-15,1 1 0 0,0 1 0 0,0-2 0 16,2 1 0-16,0-4 0 0,1-2 0 0,0 4 0 15,2-6 0-15,0 2 0 0,0-2 0 0,2 0 128 16,0-4-128-16,3 1 0 0,2 0 0 0,1-4 0 0,3 0 0 16,1 0-144-1,3-5-896-15,1 1-176 0,3-4-48 0,1-1-15680 0</inkml:trace>
  <inkml:trace contextRef="#ctx0" brushRef="#br0" timeOffset="23775.91">21572 3051 39615 0,'2'0'1760'0,"-3"-2"352"0,0 2-1680 0,-1 0-432 0,1 0 0 0,0 0 0 0,-2 2 512 0,0 0 32 0,-3 0 0 0,-4 2 0 0,-3 2-544 0,-5 2 0 0,-2 3 0 16,-2-1-192-16,-2 2-16 0,-1 1 0 0,0 0 0 0,-1 2 0 0,2 1 208 0,1-2-176 0,0 0 176 0,4 3-160 0,1-5 160 0,2 0 176 0,3-1-48 0,0 1 0 0,5-5 64 0,0 2 0 15,2-3 0-15,2 0 0 0,3-2-192 0,1-2 0 16,1 2 0-16,3-3 0 0,1 4 0 0,1-1-144 16,1-2 0-16,3 4 0 15,0-1-432-15,0 2-64 0,1 1-32 0,0-2 0 0,2 3 496 0,-1 1 176 16,3-3 0-16,0 3-144 0,0 1 368 0,1-3 80 15,2 2 16-15,0-2 0 0,-2 2 64 0,1-1 32 16,2 1 0-16,-3 2 0 0,0 1-240 16,-2-4-48-16,0 4-128 0,-3-1 192 0,-1-2-48 0,-2 2-16 0,-1 1 0 15,-1-2 0-15,-2 0-128 0,-3 1 192 0,-1-2-192 16,0 0 192-16,-4 3 32 0,-1-4 16 0,-1 4 0 16,-2-3 0-16,-4 2 80 0,0-2 0 0,0 0 16 15,-4 2 0-15,-4 3-336 0,-4 1 0 0,-4 6 0 0,-4 1 0 31,-3 1-800-31,-3 2-128 0</inkml:trace>
  <inkml:trace contextRef="#ctx0" brushRef="#br0" timeOffset="34210.8">7328 6419 28559 0,'1'-2'2544'0,"0"-2"-2032"0,1 1-512 0,-1 3 0 0,0 0-480 0,-1-2-192 0,1 1-32 15,0-2-16-15,2-1 720 0,-3 1 0 0,0 3 0 0,-4 0 0 0,1 3 384 0,-5 1 64 0,-2 5 0 0,-2 1 16 0,-2 3-288 0,-2 5-176 0,-4 1 192 0,-2 6-192 16,-1 1 464-16,-2 5-16 0,0-1 0 0,-2 3 0 16,-1 5 640-16,-2 1 112 0,1 2 16 0,3-1 16 15,3-1-272-15,2-3-48 16,1 3-16-16,4 6 0 16,1-1-336-16,4 4-80 15,2 6-16-15,3-4 0 0,3 1-160 0,1 5-48 16,4-4 0-16,0 1 0 15,2-5-256-15,2-4 0 0,0-3 0 16,2-1 0-16,0-4 0 0,2-2 0 0,2-1 0 16,2-3 0-16,2 1 0 0,0-5 0 0,3 0 0 0,1-3 0 15,-1-5-288-15,1-2-112 0,2-3-32 0,1-5 0 0,-4-2-1520 0,1-6-304 0,0 0-64 0,-2-2-12448 0</inkml:trace>
  <inkml:trace contextRef="#ctx0" brushRef="#br0" timeOffset="34575.76">7369 7207 19343 0,'-3'0'848'0,"2"0"192"0,0 0-832 0,-1 0-208 0,2 0 0 0,0 0 0 0,2 0 1264 0,-2 0 208 0,1 2 32 0,1-1 16 0,0 6 64 0,-2-7 16 0,0 0 0 0,6 28 0 0,-5-12 0 0,-1 3 0 0,0 3 0 0,-1 3 0 0,1-1-1184 0,-1 6-224 0,-1 2-64 0,2-1 0 0,0-6-128 0,2-3 0 0,0 4 0 0,2-1-176 16,-1 0 48-16,2-3 0 0,-1 0 0 0,1-3 0 16,-2 0-560-16,-1-3-96 15,0-3-32-15,1-1-14416 0</inkml:trace>
  <inkml:trace contextRef="#ctx0" brushRef="#br0" timeOffset="34767.49">7404 6912 50687 0,'-12'-8'2240'0,"2"4"464"0,0 0-2160 0,4-1-544 16,4 4 0-16,2 1 0 15,0 0-1168-15,0-2-352 0,-2-1-64 0,2-1-16 16,3 1-464-16,2 0-112 0,4 2 0 0,0 1-16 0,4 0 1712 0</inkml:trace>
  <inkml:trace contextRef="#ctx0" brushRef="#br0" timeOffset="35214.67">7654 7374 28559 0,'-1'1'1264'0,"0"1"272"0,0-2-1232 0,-1 2-304 0,2 0 0 0,2 1 0 0,-2 0 128 16,1 1-128-16,0 5 144 0,0 1-144 15,0 4-320-15,1 2-144 0,-1 3-48 16,-1 1 0-16,1 2 16 0,-1 0 0 0,1 3 0 0,1 1 0 16,-2 1 496-16,-2-1 0 0,1 3 0 0,0-5 0 0,0-1 0 0,-1-1 0 15,0-2 0-15,-2-2 0 0,2-2 896 0,-2-3 64 16,0-3 0-16,1-4 16 0,-1 0 688 0,0-2 128 16,2-2 16-16,-1-4 16 0,0 0-752 0,0-4-160 15,2-2-16-15,-2-2-16 0,0-3-592 0,0-3-112 16,1 0-32-16,-1 0 0 0,0 0-432 0,-1-5-96 15,0 1 0-15,-1-1-16 16,2 1-864-16,0 4-160 0,1 4-48 0,-1 2 0 16,1 4 224-16,0 0 32 0,0 1 16 0,-1 0 0 0,1 2 912 15,0 0 288-15,0 0-160 0,1-1 160 16,0 2-1280-16,1-2-160 0,0-1-32 0,0 0-9472 0</inkml:trace>
  <inkml:trace contextRef="#ctx0" brushRef="#br0" timeOffset="35898.1">7472 6998 13823 0,'-9'-6'608'0,"1"-1"128"0,1 1-592 16,3 0-144-16,2 2 0 0,0 2 0 0,2 2-592 0,-2-6-160 0,-2-2-16 0,-1 0-16 0,0-2 608 0,0 0 176 0,3 1 0 0,-2 3 0 0,0-1 0 0,2 4-144 0,-1-1 144 0,0 2-128 0,0-2-16 0,0 2 0 0,0 2 0 0,1-4 144 0,-2 1 0 0,0 1 0 0,1 1 0 16,-2-3 208-16,1 2 1104 0,-1-2 224 0,1 1 32 0,-1 0 16 15,2 0 1008-15,-1 0 208 0,1-4 32 0,1 5 32 16,-1 1-368-16,3-2-64 0,-1 1 0 0,1 2-16 16,1 0-1184-16,-1 2-224 0,3-2-48 0,-1 3-16 15,1-2-368-15,-1 5-64 0,-2-6 0 0,0 0 0 16,0 0-512-16,11 25 0 0,-8-15 0 0,-2-2 0 15,2 2 0-15,-3 0-192 0,0 0 48 0,0 2 16 16,-3 1-16-16,2 3 0 0,-2-1 0 0,1-2 0 16,-2 3 144-16,2 5 0 0,-2 2 128 0,2 0-128 15,-1 4 352-15,3-1 0 0,0-1 0 0,3 0 16 16,-1 4-368-16,3 0 0 0,1-2 0 0,-1-1 0 16,3 0 0-16,-2-1 0 0,2-3-176 15,-1 0 176-15,-2-3 0 0,-1 1 0 0,1 2 160 0,-1 3-160 16,0-1 0-16,-2 2 0 0,1-3 0 0,-3 1 0 15,0-1 256-15,-3-1-64 0,1 0-16 16,-1-3 0-16,1-1-176 0,-2-2 0 0,2 3 0 0,-2-6 0 0,-1 2 0 0,3-4 0 16,-1 0 0-16,1-1 0 15,2-2 0-15,0-2 0 0,1-1 0 0,0-1 0 0,3-1 0 0,-2 0 0 16,3-1 0-16,-1-2 0 0,1 0 0 0,-1 2 0 16,1-2 0-16,-2 0 0 0,1 0 128 0,-2 0-128 15,1 0 128-15,-2-2-128 0,0 1 0 0,-1 0 0 16,2-5 0-16,-2-1-12448 15,0-2-2384-15</inkml:trace>
  <inkml:trace contextRef="#ctx0" brushRef="#br0" timeOffset="36586.79">7265 7067 29487 0,'-4'-2'2624'0,"2"-2"-2112"0,2-1-512 0,0 4 0 0,1-2 320 0,0-1-64 0,0-2 0 0,1-4 0 16,-1-4-256-16,2-5-192 0,2 2 16 0,0-2 16 0,0 3 160 0,1 1 128 0,2 2-128 0,1 0 176 0,0 3-176 0,1-1 160 16,0 4-160-16,3-2 160 0,-1 2 464 0,2 2 80 0,-1 1 32 15,1 0 0-15,-1 2 0 0,1 1 0 0,0 1 0 0,-1 1 0 16,1 1-352-16,1-2-80 0,2 2-16 0,1 0 0 16,2 1-32-16,1-2-16 0,2 1 0 15,-1-2 0-15,0 3-112 0,-2-3 0 0,0 0-128 16,-3 1 192-16,-1 1-192 0,-2 1 0 0,0 3 0 0,-1 1 0 15,-3 3 0-15,-2 2 0 0,-1 1 0 0,-1-1 0 16,-1 5 0-16,-2 1 0 0,-1 1 0 0,-2 0 0 16,-2 0 0-16,1-3 224 0,0 3-64 0,0-2-16 15,-1 4-16-15,2-5 0 0,0 3 0 0,0-3 0 16,2 0-128-16,-2-4 0 0,0 2 0 0,-2-3 0 16,1-5 0-16,-1 1 0 0,-3 2 0 0,-1-3 0 15,-2-2 240-15,0 0 64 0,-2-2 16 16,-2 1 0-16,-1-3-48 0,-2 0 0 0,-1 0 0 0,-1-3 0 15,-1 1-272-15,-1 0 0 0,-1 0 0 0,-1-2 0 0,0 2 0 0,0-2 0 16,1-1 0-16,3 1 0 0,-1 1 0 0,3-1 0 16,4-1 0-16,1 1-144 0,3 2-80 0,0-2-16 15,0 0 0-15,2 1-11712 16,2-3-2336-16</inkml:trace>
  <inkml:trace contextRef="#ctx0" brushRef="#br0" timeOffset="37540.31">8135 7380 37775 0,'-2'-5'3360'0,"-1"1"-2688"0,3 2-544 0,2 0-128 0,-1 2-288 0,0-2-96 0,0-2 0 0,1-6-16 0,0 2-1152 0,2-5-240 0,-1 3-32 0,0 4-16 15,-1 0 640-15,1 2 128 0,-3 4 32 0,0 0 0 0,-1 4 560 0,-4 0 112 0,0 4 32 0,-4 2 0 0,-1 3 736 0,-3 3 160 16,-4 2 16-16,0 5 16 0,-1-1 816 0,-2 4 144 16,-2 5 48-16,-1-3 0 0,1 4-752 0,-1 2-144 15,0-2-16-15,2 0-16 0,1-1-528 0,4-1-144 16,2-6 0-16,1-1 0 15,3-2-288-15,2-4-128 0,1-2-32 0,3-5-14720 0</inkml:trace>
  <inkml:trace contextRef="#ctx0" brushRef="#br0" timeOffset="37781.85">7831 7288 25791 0,'0'0'2304'0,"-1"0"-1856"0,0 0-448 0,1 0 0 16,0 0 3744-16,0 0 656 0,1 2 128 0,0 0 16 16,2 2-3728-16,1 2-816 0,3 0 0 0,1 4-144 15,3 0-1008-15,1 5-192 0,0-2-32 0,3 5-16 16,1-1-128-16,2 4-16 0,3 4-16 0,2 1 0 16,-1 2-176-16,-2-3-16 0,-2-3-16 0,0 0 0 15,-1 1 672-15,-1-1 144 0,-1 0 32 0,-3 0 0 0,-1-3 704 0,-1 0 208 16,0-6 0-16,-1-1-6464 15,-1-2-1184-15</inkml:trace>
  <inkml:trace contextRef="#ctx0" brushRef="#br0" timeOffset="38166.97">8358 7601 35935 0,'0'4'3200'0,"-1"-4"-2560"15,-1 0-512-15,2 0-128 0,2-3 1952 0,0 2 368 0,1-1 80 16,2-2 16 0,2-1-2416-16,4-2-336 0,5-3-144 0,3-3-32 15,2 1-1088-15,1 0-240 0,1-4-32 0,1 3-16 16,1-3-2784-16,-2 0-576 0,1 1-96 0,-2-1-32 16,-1 3 960-16,-5-2 192 0,-1 1 48 0,-4 2 0 0,-2 1 3824 0,-4 3 768 0,-4 2 160 0,-2 0 16 15,-2 2 3248-15,-2 4 656 0,-1-2 128 0,-4 2 32 16,1 0-624-16,-2 2-128 0,0-2-32 0,-1 6 0 15,-2-2-2448-15,-1-2-480 0,1 5-112 0,-3 0 0 16,3 2-704-16,-2 1-128 0,1 0 0 0,-1 2 0 16,2 3 0-16,2 1 0 0,-1-5 0 0,2 6 0 0,0-1-144 15,0 4 144-15,1 2-128 0,1-1 128 0,2 2 0 16,3-1 0-16,3-4 0 0,0 5 0 0,2-1 192 0,3 0 128 16,-1 0 32-16,2-3 0 0,3 3-160 0,0-3-48 15,2 1 0-15,1-2 0 16,2-4-144-16,2-2-256 0,1 1 64 0,1-6 16 15,2-1-1552-15,0-3-320 0</inkml:trace>
  <inkml:trace contextRef="#ctx0" brushRef="#br0" timeOffset="38471.19">8700 6711 43311 0,'-5'6'3840'0,"2"3"-3072"0,1-3-608 0,5 1-160 0,-1 2 128 0,2 3-128 0,1 8 192 0,0 11-64 0,4 11-304 0,1 8-64 0,-1-2-16 0,0 0 0 0,1 1 256 16,0 0 0-16,1 4 0 0,-1-2 0 0,1-3 0 0,-2-2 0 0,-1-2 0 0,-1-2 0 0,-2-1 0 0,-1 1 0 0,0 1 0 0,-1-1 0 16,-1-2 0-16,1-2-144 0,-2-3 144 0,1-3-128 15,0-1-288-15,-1-8-48 16,0 1-16-16,-1-7 0 0,1-2-1312 0,-1-5-256 0</inkml:trace>
  <inkml:trace contextRef="#ctx0" brushRef="#br0" timeOffset="38949.39">9184 7340 40543 0,'1'-1'1792'0,"0"1"384"0,1-2-1744 0,-1 2-432 0,0-3 0 15,0 3 0-15,2 0 160 0,0 0-160 0,1 3 192 16,0-3-192 0,0 2-1216-16,-3-1-336 0,-1 4-80 0,-4-1-16 15,-2 2-784-15,-3-2-144 0,-2 2-48 0,-1 3 0 16,-3 1 1088-16,-1-3 224 0,-1 4 32 0,-1-3 16 0,0 1 2992 0,0 3 576 0,4-5 128 0,-1 3 32 16,2-1 32-16,3-2 0 0,3-1 0 0,2-1 0 15,1 1-1456-15,3-2-272 0,1-2-64 0,4 0-16 16,2 0-688-16,1-1-256 0,5 1 16 0,-1-2 0 15,1 1-1024-15,0-1-208 16,1 2-32-16,-2-2-16 0,0 4 176 0,-2 0 48 0,-2 1 0 0,-2 1 0 0,-1-1 1008 16,0 3 288-16,-2 2 0 0,-1 3-128 15,2-1 480-15,-1 0 96 0,1 2 32 0,-1 1 0 16,1-3 176-16,-1 1 48 0,-1-3 0 0,2-1 0 0,-2 0-256 16,0 1-32-16,0 2-16 0,1-4 0 0,-2 2-400 15,-2-2 128-15,0 1-128 0,-2 1 0 0,-1-3 0 16,0 3 0-16,-1 1 128 0,-1 2-128 0,-2-2 0 0,0 0 0 15,0-4 0-15,-1 2 128 0,1-3 256 0,0 0 32 16,1-4 16-16,0 0 0 0,2-2-432 0,0-4 0 16,2 2 0-16,-1-2-11136 15,2-2-2240-15</inkml:trace>
  <inkml:trace contextRef="#ctx0" brushRef="#br0" timeOffset="39415.21">8907 6281 43311 0,'1'3'1920'0,"0"1"384"0,1 1-1840 0,0 1-464 0,2-2 0 0,1 2 0 0,2 1-416 0,6 8-176 16,8 5-48-16,8 11 0 0,8 4 400 0,4 5 80 0,4 1 16 0,-2 0 0 0,-1 1-304 0,0 1-48 0,1 3-16 0,3 3 0 0,0 0-496 0,-2 1-96 0,3 4-32 0,-2-1 0 15,-2 1 880-15,-3-1 256 0,-2-1 0 0,-5 1 0 0,-3 1 0 0,-6-4 0 0,-5 1 0 0,-5-3 0 0,-5-1 1072 0,-4-3 176 0,-4-2 32 0,-5 2 16 0,-5 6-592 0,-5 2-128 0,-5 1-32 0,-3-3 0 0,-5 5-320 0,-6-5-64 16,0-4-16-16,-2-4 0 0,1-5-144 0,-8 2 0 15,-5-3 0-15,-6-2-18496 0</inkml:trace>
  <inkml:trace contextRef="#ctx0" brushRef="#br0" timeOffset="118531.46">17432 8506 8287 0,'-4'-3'736'0,"1"-1"-592"0,2 4-144 0,1 0 0 0,0-3 432 0,-1 3 48 0,0-2 16 0,-3-2 0 0,-1 1-496 0,1-4 0 16,-1 5 0-16,2-2 0 0,-1 1 432 0,2 0-16 0,0-1 0 0,1 2 0 0,0 2 1536 0,1-3 304 0,0 2 64 0,-1 2 16 0,2-1 480 0,-1 3 112 0,1 3 16 0,-1-6 0 0,0 0-1248 0,9 28-240 0,-6-11-48 0,1-1-16 0,-1-2-1120 0,-1 6-272 0,2 3 0 0,0 4 0 15,-2 2 0-15,-1 2 0 0,2-1 0 0,-2 1 0 16,1 0 0-16,0-3 0 0,-1 1 0 0,0-1 0 15,-1-4 0-15,0 0 0 0,0 1 0 0,-1-1 0 16,0 3 192-16,-1-2 16 0,0-2 16 0,-1 2 0 16,1-3 240-16,0-2 48 0,0-3 16 0,2-1 0 15,0-3-400-15,2-6-128 0,-1 2 0 0,1-8 0 16,2-1 432-16,0-1-32 0,-2-2 0 0,3-7 0 0,-1 0-64 0,1-6-16 16,-2 1 0-16,0 3 0 0,-2 2-320 0,0-6 128 15,1-6-128-15,-2-12 0 0,-3 1 144 0,1-6-144 16,-3 0 192-16,0-2-192 0,0-1 0 0,0 2 0 15,-1-4 0-15,0 5 0 0,1 2 256 16,-2-5-16 0,4 2 0-16,-1 0 0 15,2 3-240-15,0 5 176 0,2 1-176 0,3 3 160 16,0 6-160-16,4-1 0 0,1 2 0 0,2 4 0 16,1 2 128-16,3 2-128 0,2 1 128 0,3 5-128 0,-1 1 0 15,2 0 0-15,3 6-224 0,0 0 80 0,0 2 144 0,-1 2 0 0,1 2 0 0,-4 0 0 16,-1 2 0-16,-3 0 0 0,-2 5 0 0,-3-1 0 0,-3-2 0 15,-2 2 0-15,-1 1 0 0,-4 3 0 0,-1 0 0 0,-4-3 0 16,0 5 0-16,-4-2-128 0,-3 3 128 0,-4 3 0 16,0-3 0-16,-3 0 0 0,4-3 0 0,1-2 0 0,-4 2 0 15,1-2 128-15,0 1-128 0,-2-1 176 16,1-2-176-16,-1-2 192 0,0-1-192 0,0-2 0 0,0-1 0 0,-2 1 128 16,0-5-128-16,0-1 0 0,0-2 0 0,1-1 0 15,2-2 0-15,-1-1 0 0,4 0 0 0,2-1 0 16,0 1-336-16,5-1-48 0,0 1-16 0,5 2-18224 15</inkml:trace>
  <inkml:trace contextRef="#ctx0" brushRef="#br0" timeOffset="118950.21">17961 8351 42383 0,'2'0'3776'0,"1"-3"-3024"0,-2 3-608 0,0 0-144 0,2-2-288 0,-1 2-96 0,2-2 0 0,1 0-16 0,1-2 272 0,-1 2 128 0,-1-2-128 0,-4 0 128 0,-4 4-128 0,-3-2 128 0,-1 4-128 0,-4 2 128 0,-3 2-416 0,-2 0 0 0,-2 4 0 0,-2 4 0 0,-1 3 416 0,-2 1 176 0,2 6-16 0,-1 1 0 0,0 3 320 0,4 1 64 16,1-1 16-16,3 1 0 0,2-1-352 0,3 1-64 15,1-1-16-15,4-6 0 0,3 1-128 0,1-5 0 16,3-2 0-16,3 0 0 0,2-6 0 0,3-1 0 15,3-2 0-15,3-2 0 0,2-5 0 0,3-2 0 0,0-2 0 16,3-2 0-16,1-7 0 0,-1 1 0 0,-1 2 0 0,0-5 0 16,2-1 0-16,-3 0-176 0,-2 0 176 15,-2 0-192-15,-2-2 192 0,-1-1 0 0,-4 3-144 16,-1 0 144-16,-1 0 0 0,-4 1 0 0,0 1 0 16,-3-1 0-16,0 2 384 0,-4 0 32 0,1 1 16 0,-4-1 0 15,1 1 32-15,-2 2 16 0,0-3 0 0,-3 1 0 16,-2-3-128-16,-1 2-32 0,0 2 0 0,-1 0 0 15,-2 1-144-15,1 0-48 0,-1 0 0 0,0 2 0 16,0 0-128-16,1 3 0 0,3 2 0 0,0 0 0 16,1 2-272-16,2 2 16 0,1 2 0 0,4-1-13328 15,-1 2-2672-15</inkml:trace>
  <inkml:trace contextRef="#ctx0" brushRef="#br0" timeOffset="119162.11">18276 8566 38703 0,'-3'12'3440'0,"0"-2"-2752"0,2 2-560 0,2-4-128 0,2-2 816 0,0 0 128 16,3 0 16-16,1 7 16 0,2 5-752 0,4 8-224 16,2 3 0-16,-2-5 128 0,0-4-368 0,-2-1-64 15,-1-3-16-15,-3 0 0 16,1-4-832-16,-2-6-160 0,-1 1-32 0,-2-4-16 15,1 0 720-15,0-3 128 0,-1-3 48 0,1 0-15216 0</inkml:trace>
  <inkml:trace contextRef="#ctx0" brushRef="#br0" timeOffset="119352.87">18404 8158 50687 0,'-15'-3'2240'0,"4"3"464"0,-1-2-2160 0,6 2-544 0,5 2 0 0,2-2 0 16,2 0 432-16,-2 0-32 0,3 0 0 0,1 0 0 16,2 0-1728-1,2-2-336-15,1 0-80 0,0-2-16 0</inkml:trace>
  <inkml:trace contextRef="#ctx0" brushRef="#br0" timeOffset="119725.04">18739 8553 40543 0,'-3'13'1792'0,"2"-3"384"0,1-4-1744 0,0 0-432 0,1-2 0 0,-1-2 0 0,3 2 272 0,-1 2-16 15,2 0-16-15,1 4 0 0,1 0-16 0,0-1 0 16,-1-3 0-16,0-2 0 0,-1-2-224 0,1-4 0 15,-2 2 0-15,0-7 0 0,1 4 0 0,-2-6 0 16,2 2 0-16,-2-6 0 0,2 1 288 0,-2-2-32 16,2-1-16-16,0-3 0 0,1-2-240 0,0-2 0 15,0-5 0-15,1 1 0 0,-1-3 0 0,1 3 128 0,1 2-128 16,0-1 0-16,1 6 0 0,0 6 0 0,0 3 0 16,1 4 0-16,0-1 0 0,1 7 0 0,-1 0 0 0,4 4 0 15,-2 2 0-15,1 3 0 0,1 1 0 0,0 2 0 16,0 4 0-16,-2 0 0 0,1 0 0 15,1 3 0-15,-2 3 0 0,0 0 0 0,0 3 0 16,1 0 0-16,-2-2 192 0,0 2 0 0,-1 0 0 16,1-2 0-16,-2 2 48 0,0-3 0 15,0-1 0-15,0-1 0 0,-2-5-240 0,-1-1-160 0,0-6 32 16,-1 0-13072-16,0-6-2608 16</inkml:trace>
  <inkml:trace contextRef="#ctx0" brushRef="#br0" timeOffset="119947.77">19434 7944 48831 0,'-7'6'2176'0,"3"3"432"0,1 0-2096 0,3 1-512 0,3-1 0 0,-1-3 0 0,2 8 0 0,1 2 0 16,2 12 0-16,2 13 0 0,-1 6-208 0,0 0-112 15,-2 4 0-15,-1-7-16 16,-1-3-496-16,-2-3-80 0,1-3-32 0,-2 1 0 16,1-1 352-16,0-2 64 0,-1-5 16 0,0 0 0 0,-1-1 112 0,1-2 16 15,0-3 16-15,1-2-18080 0</inkml:trace>
  <inkml:trace contextRef="#ctx0" brushRef="#br0" timeOffset="120154.6">19185 8281 42383 0,'-12'-2'3776'0,"3"-1"-3024"0,0 2-608 0,7 1-144 16,3-2 3008-16,3 2 576 16,2-2 128-16,4 0 0 15,5-1-3424-15,7 0-688 0,7-3-144 0,4 2-32 0,0 0-1360 16,1 2-288-16,0-1-48 0,1 3-16 0,0 3-96 0,-2-2-32 0</inkml:trace>
  <inkml:trace contextRef="#ctx0" brushRef="#br0" timeOffset="120521.29">19891 8436 30399 0,'13'-3'1344'0,"-5"1"288"0,1 1-1312 0,-2 1-320 16,-1 0 0-16,-2 0 0 0,2-3 2512 0,5 3 432 15,6-2 96-15,4 1 16 0,3-2-1328 0,1-1-256 16,-3-2-48-16,-2 2-16 0,-3 0-912 0,-1-3-192 16,-2 1-48-16,-3 1 0 0,0-3-432 0,-3-2-80 15,-2 0-32-15,-1-1 0 16,-1 1-352-16,-2-4-64 0,-2-1 0 0,-1-1-16 16,-3 0 144-16,-2 0 16 0,-2-2 16 0,0 1 0 0,-3 1 240 0,0 4 48 0,-2 0 16 0,-2 2 0 15,2 4 240-15,-3 1 0 0,1 3 144 16,0 6-144-16,0 2 448 0,0 3-16 0,1 2 0 15,-1 4 0-15,1 3-32 0,-1 2 0 0,2 5 0 16,-1-3 0-16,2 0-272 0,-1 3-128 0,3-1 128 0,1 0-128 16,1 1 320-16,1 0-32 0,0 3 0 0,3 1 0 15,0-3-144-15,3 0-16 0,2 1-128 0,3-1 192 16,-1-1-192-16,5-3 0 0,0 0 0 0,5 0 0 16,-1-3 0-16,4-2 0 0,1 1 0 0,1-5 0 15,2-3-576-15,1-1-48 16,1-3-16-16,0-5-12544 0,4 2-2496 0</inkml:trace>
  <inkml:trace contextRef="#ctx0" brushRef="#br0" timeOffset="120935.8">20711 8395 38703 0,'-2'-2'1712'0,"-2"-1"352"0,-1 2-1648 16,1-3-416-16,0 4 0 0,2 0 0 0,-3-2 752 0,-4 2 64 15,-4-3 16-15,-7 2 0 0,-4 1-592 0,-3 4-112 16,3 2-128-16,-2 0 176 0,1 4-176 0,-1 4 160 16,0 0-160-16,0 5 160 0,-1 1-160 0,2 1-144 15,0 1 144-15,2 0-208 0,2 1 208 0,2-4 0 16,4 2 0-16,2 2 0 0,3-6 0 0,2 1 0 16,4-1 0-16,1-3 0 0,3 2 0 0,3-6 0 0,0 0 0 15,3-1 0-15,2 0 0 0,0-6 0 0,2 0 0 16,2-2 0-16,0-2 0 15,-1-2 0-15,1 0 0 0,1-4 0 16,-1-1-128-16,0 0 128 0,1 0-208 0,-1-2 80 16,-1 0-16-16,0-2 0 0,-1-3 0 0,0 1 0 15,-1 2 144-15,0-4 0 0,-1 3 0 0,1-3 0 0,-2 4 336 0,2-3 0 0,0 3 0 0,-2 2 0 16,0 2 144-16,1 6 32 0,-2-1 0 0,0 3 0 16,0 3-304-16,-1 3-48 0,0 0-16 0,1 3 0 15,-1 2 48-15,0 0 0 0,0 3 0 0,0 1 0 16,0-2-192-16,1 2 0 0,-1-1 0 0,2 0-176 15,-1 0 176-15,1-2 0 0,-1-4 0 0,2 0 0 16,-1-1 0-16,2-5 0 0,1 2 0 0,0-2 0 16,1 0-736-16,0-4-64 0</inkml:trace>
  <inkml:trace contextRef="#ctx0" brushRef="#br0" timeOffset="121273.15">20889 8728 41471 0,'-4'8'3680'0,"3"-1"-2944"0,1-4-592 0,1-3-144 0,2 3 224 0,-2-2 16 0,0 5 0 0,1 3 0 0,-1 3-416 0,0-2-80 0,1 0 0 0,0-4-16 16,0-2-432-16,-1 0-96 0,2-2-16 0,-3 1 0 0,1-3 432 0,0 0 64 0,-1 0 32 16,2 0 0-16,-2-3 1024 0,0 3 208 15,0-4 32-15,0 1 16 0,0 0-288 0,0-3-48 0,0 0-16 0,-2 0 0 16,2-4-192-16,0-3-64 0,0 0 0 0,0-2 0 15,0-1-176-15,0 0-32 0,-1-5-16 0,1 3 0 16,0 1 32-16,-1-3 0 0,1-6 0 0,0 2 0 16,1-2-32-16,0 1 0 0,3-1 0 0,0 5 0 15,2 1-160-15,0 2 0 0,2 2 0 0,1-3 0 16,3 3 0-16,-1-3 0 0,2 3 0 0,1 0 0 16,1 1 0-16,-2 2 0 0,0-2 0 0,-1 1 0 15,0 2-176-15,0 0 48 0,-1-2 0 0,0 2 0 16,-1 0-384-16,-2 3-80 0,1-1-16 0,0 2-19184 15</inkml:trace>
  <inkml:trace contextRef="#ctx0" brushRef="#br0" timeOffset="121681.58">21530 8237 43311 0,'1'1'1920'0,"-1"-1"384"0,-1 0-1840 0,1 0-464 0,1 0 0 0,0-1 0 0,0 1 0 0,1 0 0 16,-2 0 0-16,-2-3 0 15,-1 3-576-15,3 0-144 0,0 0-48 0,-26 0 0 16,13 0-112-16,-3 3-16 0,-2 1-16 16,-2 2 0-16,-2-3 1328 0,-1 4 272 0,0 1 48 0,-1 0 16 0,2 0-272 0,1 2-48 15,4-1-16-15,1 1 0 0,3-4-416 0,3 1 0 0,3 2 128 0,3-3-128 16,3 0 0-16,1 1 0 0,4-4 0 0,1 3 0 15,1 1-304-15,3-1-32 0,2 0-16 0,1 0 0 32,3-1-352-32,1 1-64 0,1 3 0 0,2 0-16 0,-1 1 608 0,1-1 176 0,-2 1 0 0,-1 5 0 15,2-1 0-15,-2 4 0 0,0-2 192 0,-1 4-64 16,-2 4 640-16,0-2 112 0,-2 4 16 0,-4-1 16 16,-1-2-208-16,-2 2-32 0,-2 0-16 0,-2-1 0 15,-2-1-352-15,-3 0-80 0,-1 2-16 0,-3-7 0 16,-1 2-208-16,-1-1 0 0,-1-1 0 0,-2-2 0 15,-1-2 0-15,1 1 0 0,0-2 0 0,0 2 0 16,1-2 0-16,-3-4-192 0,0 4 16 0,-2-3-12784 16,0 0-2560-16</inkml:trace>
  <inkml:trace contextRef="#ctx0" brushRef="#br0" timeOffset="123504.7">17876 9618 18431 0,'3'-5'1632'0,"1"1"-1312"0,-2 1-320 0,1 0 0 0,-1 1 672 0,1-2 64 0,3-2 16 0,1-4 0 0,5-2-608 0,-1-2-144 0,0-1 0 0,-5 3 0 0,-1-1 464 0,-3 2 64 0,-2 3 16 0,-1-2 0 16,-4 4 1248-16,-1-4 256 0,-1 1 64 0,-2 2 0 0,-1-2-432 0,-1 0-80 0,1-1 0 0,-1 1-16 0,1-1-704 0,1 0-144 0,2-1-32 0,0 1 0 0,2 0-528 0,0 0-176 0,1 1 0 0,0-1 0 0,2 4 0 0,-1 0 0 0,1 2 0 0,1 2 0 0,-1-1 0 0,1 2 0 16,0 1 0-16,-2 0 0 0,2 1 256 0,-1 2-16 15,-2-1 0-15,0 2 0 0,-1 2 48 0,2 0 16 16,-2 1 0-16,0 2 0 0,0 1-304 0,1 5 160 16,-1 1-160-16,3-3 128 0,0-3-128 0,1 6 0 15,1 2 0-15,1 8 0 0,1 5 0 0,0 1 0 16,2 3 0-16,1 2 0 0,1 1 0 0,-1 1 0 15,2 1 0-15,0 1 0 0,-1-2 0 0,-3-2 128 16,2 1-128-16,-3-3 128 0,-1-1-128 0,-1 0 0 0,0-4 0 16,-3 5-176-16,1 0 176 0,-3-1 176 0,1 1-48 15,-1-5 0-15,3-3 96 0,-2-4 16 0,3-2 0 0,1-5 0 16,-1-1-240-16,1-9 0 0,0-2 0 0,1-3 0 16,-1-2-240-16,1-4-32 0,-1-2-16 0,1-3-18288 15</inkml:trace>
  <inkml:trace contextRef="#ctx0" brushRef="#br0" timeOffset="123814.75">17459 10015 43311 0,'-16'5'1920'0,"5"-1"384"0,1-4-1840 0,5 2-464 0,4-2 0 0,2-2 0 0,0 2 0 0,2-3 0 15,-1 2 0-15,3-5 0 0,4 2 0 0,3-2 0 16,4 0 0-16,1 1 0 0,3 1 0 0,1 2-160 16,3 0 32-16,2 2 0 0,0 0 128 0,2 2 0 15,3 0 0-15,-1-4 0 0,-1 2 0 0,-4-2 0 0,0 2 0 16,0-3 0-16,2 0 0 0,-4-1 0 0,-3 2 0 0,-1-2 0 15,0-2 144-15,0 0-144 16,-1 0 192-16,0-4-192 0,-2 1-192 0,0-3-160 0,-1 2-32 16,-2-4-18448-16</inkml:trace>
  <inkml:trace contextRef="#ctx0" brushRef="#br0" timeOffset="124383.37">18296 9938 39615 0,'-9'10'3520'0,"2"-1"-2816"15,2-2-560-15,4-2-144 0,1-3 800 0,-1 4 128 16,-3 6 32-16,-2 7 0 0,-2 5-736 0,3 5-224 16,0-3 128-16,4-4-128 0,0 0-192 0,2-2-80 15,0-1-32-15,2-1 0 0,0-2 32 0,1-1 0 16,0-1 0-16,0 1 0 0,2-3 272 0,-1-1 0 16,1 0 0-16,-1-1 0 0,1-4 0 0,0 2 0 15,2 0 0-15,-1-2 0 0,3 1 0 0,0-1 0 16,1-2 0-16,3-2 0 0,0-2 0 0,1 0 0 15,3-5 0-15,0-1 144 0,2-2-144 0,-2-1 0 16,2-4 0-16,0-3 0 0,0 1 0 0,-2-3 0 16,0-2 0-16,-2 0-176 0,-1 2 176 0,-3-1 0 15,-1-1 0-15,-2 2 0 0,-3-1 0 0,-1 1 0 0,-3 2 0 0,-2-1 0 16,0-1 0-16,-2-2 176 16,-3 2-16-16,-1-1 0 0,1 3-160 0,-1 0 128 15,-2 0-128-15,2 0 128 0,1 3-128 0,0 3 192 16,3 4-192-16,0 1 192 0,1 4-192 0,1 1 192 0,1 1-192 0,1 4 192 15,0 1-192-15,1 4 0 0,0-2 144 0,0 4-144 16,2 4 0-16,1 5 0 0,0-1 0 0,-1 5 0 16,1 1 0-16,-1-2 0 0,0 2 0 0,0 2 0 15,1-2 176-15,0 2-48 0,1-2 0 0,0 1 0 16,2 2-128-16,-1-1 0 0,1-2 0 0,1-4 0 0,0-2 128 16,0-3 0-16,0 0 0 0,-3-5 0 0,2-2-128 0,-3-3-192 15,1-2 32-15,1-1-12704 16,-2-4-2560-16</inkml:trace>
  <inkml:trace contextRef="#ctx0" brushRef="#br0" timeOffset="124842.42">18901 10251 35935 0,'-3'6'3200'0,"2"-3"-2560"0,2 1-512 0,0-4-128 0,1 2 832 0,-1 2 128 0,1-1 48 16,2 7 0-16,2 1-816 0,0 3-192 0,1 1 0 0,-2-4 0 0,0 0 0 0,-1-3 0 0,0 2 0 0,0-2 0 0,0 0 208 0,-2 0 48 0,1-2 16 0,-2-2 0 0,0 1 304 0,-1-5 48 0,0 1 16 0,1-2 0 15,-1 1-160-15,2-5-32 0,-2 1 0 0,1-4 0 16,-1 0-192-16,1-4-64 0,-1 0 0 0,-1-4 0 16,0-1-192-16,-1-1 0 0,1-2 0 0,-3-5 0 15,2 3 0-15,-1-3 0 0,1 3-160 0,-1-6 160 16,0-1 0-16,-1-3 0 0,0 1 144 0,2 3-144 16,-1 2 512-16,1 4-16 0,1 1 0 0,1 3 0 0,1 3 16 15,0 2 0-15,4 0 0 0,1 1 0 0,2 0-512 0,2-1 0 16,3 3 0-16,1 1 0 0,2-3 0 15,2 2 0-15,5 1 0 0,0 0 0 0,2 2 0 16,1-2 0-16,-1 3 0 0,-1-1 0 0,0 3-176 0,-3-1 32 16,0 1 0-16,-3 0 0 15,0 2-368-15,-2-2-80 0,-1-1-16 16,-1 4 0-16,0-3-464 0,-2-2-80 0</inkml:trace>
  <inkml:trace contextRef="#ctx0" brushRef="#br0" timeOffset="127427.78">18077 11108 1839 0,'-7'6'160'0</inkml:trace>
  <inkml:trace contextRef="#ctx0" brushRef="#br0" timeOffset="129659.14">17801 10832 15663 0,'-1'-2'1392'0,"1"-2"-1120"0,1 4-272 16,1-2 0-1,-1 1-320-15,0 1-128 0,0-5-32 0,3 1 0 0,2-2 480 0,0 0 0 0,-1-1 0 0</inkml:trace>
  <inkml:trace contextRef="#ctx0" brushRef="#br0" timeOffset="130443.65">17878 10802 32255 0,'-1'0'1424'0,"-2"0"304"16,2 0-1392-16,0-3-336 0,1 3 0 0,0-1 0 0,0 1 1088 0,1 0 128 0,0-4 48 0,1 2 0 0,0-2-416 0,-2 4-80 0,0 0 0 0,0 0-16 0,0 0-512 0,0 0-112 0,0 0 0 0,0 0-128 0,0 0 0 0,0 0 0 16,0 0 0-16,0 0 0 0,0 0 288 0,0 0 48 0,0 0 16 0,0 0 0 0,0 0 16 0,-2 22 0 0,0-21 0 0,0 2 0 0,1-1 48 0,1-2 16 0,0 0 0 0,0 2 0 0,0-2-128 0,0-2-32 15,1 2 0-15,0 0 0 0,0 0-272 0,-1 0 0 0,0 0 0 0,0 0 0 0,0 0 0 0,0 0 0 0,0 0 0 0,0 0 0 0,0 0 0 0,0 0 0 16,0 0 0-16,0 0 0 0,0 0 272 0,0 0-48 15,0 0-16-15,0 0 0 0,0 0 128 0,0 0 32 0,0 0 0 16,0 0 0-16,0 0-128 0,0 0-32 16,0 0 0-16,0 0 0 0,0 0-64 0,0 0-16 0,0 0 0 15,0 0 0-15,13-17 0 0,-10 13-128 0,2 3 192 16,-1-1-64-16,0 2-128 0,-2-3 0 0,2 2 0 0,-2 1 0 16,1 0 0-16,-2 0 0 0,0 0 0 0,1 0 0 15,-1 0 0-15,-1 0 0 0,1 0 0 0,0 0 0 16,-1 1 0-16,0-1 0 0,0 0 0 0,0 0-176 15,0 0 176-15,0 0 0 0,0 0 0 0,0 0 0 16,0 0 0-16,21-1 0 0,-17-2 0 0,1 1 0 16,1 1 0-16,-2-2 0 0,1 1 0 0,-1 1 0 15,-1-2 0-15,0 1 0 0,-1 0 0 0,1 0 0 16,-2 1 0-16,0 1 0 0,-1 0 0 16,1 0 0-16,-1 0 0 0,0 1 0 15,0 1 0-15,-1-2 0 0,1 2 0 0,-1 0 144 0,1-2-144 0,0 0 160 0,0 0 16 0,0 0 0 16,0 0 0-16,0 0 0 0,0 0-176 15,0 0 0-15,0 0 0 0,0 0 0 0,0 0 0 16,0 0 0-16,0 0 0 0,0 0 0 0,0 0 0 0,0 0 0 16,0 0 0-16,10 19 0 0,-10-13 0 0,-1-2 0 15,-1-2 0-15,2 2 0 0,-1-2 0 0,0 2 0 16,1-2 0-16,-1 2 0 0,-1-1 0 0,2-2 0 16,-1 2 144-16,0 2-144 0,1-1 128 0,-1 0-128 15,-2 1 160-15,2 1-160 0,-1 1 0 0,-1 2 0 16,2 3 0-16,-2 0 0 0,1 0 0 0,-1 3 0 15,1 3 0-15,-1 2 0 0,2 2 0 0,0 3 0 16,1 4 0-16,1 3 0 0,-1 2 0 0,1 2 0 16,1 4 0-16,-1-2 0 0,0 0 0 0,-1-1 0 0,0-4 0 15,-1-1 0-15,-2-1 0 0,1-3 0 16,-2-2 0-16,1-1 0 0,-1-3 0 0,1-3 128 16,1-7-128-16,1 2 0 0,-2 2 0 0,1-1 0 0,-2-2 0 0,2 0 0 15,0-4 0-15,0 0 0 0,-1 1-144 0,1-4 144 31,-1 0-496-31,2-3 0 0,-1 0 0 0,0 1 0 16,0-1-208-16,-1 0-64 0,1 1 0 0,-2 1 0 16,1-1 80-16,-1-2 16 0,-1 2 0 0,0-4 0 0,-1 2-368 15,0-4-80-15</inkml:trace>
  <inkml:trace contextRef="#ctx0" brushRef="#br0" timeOffset="130749.96">17631 11273 26719 0,'-4'0'2368'0,"0"-2"-1888"0,4 2-480 0,2 0 0 0,-1-2 1344 0,0-1 160 0,3 0 32 0,-1-3 16 0,5-3-656 0,2 1-144 0,2 0-32 0,3 0 0 0,2 2 752 0,3 0 128 15,2 2 48-15,3-2 0 0,4 1-688 0,0 2-128 16,5-1-16-16,-1-2-16 0,2-1-224 0,0 1-32 16,3-2-16-16,-4 3 0 0,1-4-400 0,-3 3-128 15,-1 0 0-15,-4 2 0 0,-2-2 0 0,-3 2-224 16,-2-1 32-16,1 1 16 16,-4-2-352-16,-1-1-80 0,-2 1-16 0,-1 1 0 15,-1-2-208-15,-4 1-64 0,2 1 0 0,-2-1-17216 0</inkml:trace>
  <inkml:trace contextRef="#ctx0" brushRef="#br0" timeOffset="131348.68">18520 11281 22111 0,'-3'0'1968'0,"1"0"-1584"0,2 0-384 0,0-2 0 16,1 2 0-16,0-4 0 0,2 0 0 0,-1-4 0 16,3-2-3424-16,1-3-560 0,1 1-112 0,-4-1-32 15,1 1 3184-15,-1 3 640 0,-2 1 128 0,-2-1 32 0,-1 6 4496 0,-3 0 912 16,0 0 176-16,-2 3 48 0,-2 0-1264 0,-1 1-240 16,-1 1-48-16,0 2-16 0,0 1-2592 0,-1-1-528 15,-2 2-96-15,0 1-32 0,1 2-672 0,-1 0 0 16,1 2 0-16,0 1 0 0,1 3 0 0,2 1 0 15,0 2-160-15,0 2 160 0,2-1 0 0,0 1 0 16,1 2-128-16,1 3 128 0,1-3 0 0,0 0-144 16,0 3 144-16,2-3-128 0,1-3 128 0,1-1 0 0,1-2 0 15,-2 0 0-15,4 0 0 0,0-2 0 0,0-2 0 16,2 0 0-16,0-5 0 0,1-1 0 0,0-2 0 16,0-2 128-16,1-2-128 0,0-3 128 0,2 0-128 0,-1-3 128 15,-1-1-128-15,3-2 0 0,-1-3-128 0,4-1 128 16,-3 0 0-16,3-4-128 0,-1-1 128 0,1-1 0 15,0-3 0-15,1 2 0 0,-1-1 0 0,-1 2 0 16,0 2 0-16,-2 0-160 0,0 4 160 0,-3-4-208 16,1 5 208-16,-2 0 0 0,0 2 0 0,-2 1 160 15,0 2 160-15,-1 1 16 0,-1 2 16 0,-1-1 0 16,0 4 48-16,0 1 16 0,0 0 0 0,0 0 0 16,0 1-160-16,1 1-48 0,2 1 0 0,0 1 0 15,2-1-208-15,1 0-240 0,2 3 48 0,-1 0 16 16,3 4-80-16,1-3 0 0,0 6-16 0,-1 2 0 0,1 1 272 15,2 0 0-15,-1 4-128 0,1-2 128 0,-1 1 0 0,2 3 0 16,-3-4 0-16,1 5 0 0,0-1 0 16,-2 0 0-16,0 1 0 0,-2-5 0 15,-2-2-480-15,0-1 16 0,-2-1 0 0,-1-2 0 16,1-2 96-16,0-2 32 0,0-1 0 0,-2-6-18080 0</inkml:trace>
  <inkml:trace contextRef="#ctx0" brushRef="#br0" timeOffset="131693.23">18887 11424 25791 0,'-4'16'2304'0,"-1"-7"-1856"0,-1 1-448 0,3-3 0 0,1-4 5392 15,4-2 992-15,-1 3 192 0,1 0 32 0,3 0-5696 0,1 2-1136 0,6-1-224 0,-3 0-64 0,4 0-592 0,-2 1-128 0,0 0-32 0,-2 4 0 16,-2 2 480-16,-2 2 80 0,-2 4 32 0,-2-1 0 0,0 1 352 0,-2 1 80 0,1 0 16 0,-1-3 0 0,1 1-672 0,0-5-128 0,0-2-16 0,1-4-10192 0,0-1-2032 0</inkml:trace>
  <inkml:trace contextRef="#ctx0" brushRef="#br0" timeOffset="131767.07">18866 11151 48831 0,'-10'10'2176'0,"2"-3"432"0,0-1-2096 0,4-3-512 0,3-3 0 0,1 0 0 0,1 0 768 0,1-2 32 0,0 1 16 0,3-4 0 16,4-1-1584-16,1-4-320 0,2 0-64 0,0 0-16 15,1-2-608-15,-2 2-112 0,1 0-32 0,1 1 0 0</inkml:trace>
  <inkml:trace contextRef="#ctx0" brushRef="#br0" timeOffset="132078.62">19244 10820 36863 0,'-2'3'1632'0,"0"-3"336"16,-1 1-1584-16,2-1-384 0,1 0 0 0,1 2 0 0,0-2 672 16,1 4 48-16,1 2 16 0,2 0 0 0,0 7-400 0,1 3-80 15,3 2 0-15,-4 6-16 0,1 3 272 0,-1 3 64 0,0 3 16 0,-1 2 0 0,1 1 176 16,0 4 16-16,0 1 16 0,-1 0 0 0,1 0-512 15,-1-3-96-15,0 0-32 0,0-5 0 0,-2-5-160 0,0 5 0 0,1 1 0 16,-1 0 0-16,1 0-416 16,-1-4-64-16,2-6-16 0,0-1 0 0,-2 1-96 0,1-2-32 15,0 3 0-15,0-3 0 0,1-5-832 0,-2-4-160 0</inkml:trace>
  <inkml:trace contextRef="#ctx0" brushRef="#br0" timeOffset="134739.41">18031 12189 14735 0,'-1'4'1312'0,"-1"-2"-1056"0,-2 2-256 0,1-2 0 0,3-2 5904 0,0 2 1136 0,-1 0 208 0,0 1 48 0,2 0-5488 0,-2 3-1104 0,1 2-208 0,1 3-48 16,0 5-448-16,-1 3-144 0,0 3 0 0,-2 4 0 0,-2 5 144 0,-1 5-160 0,0 1 160 0,-2 7-160 0,1 3 160 0,-2 4 0 0,0 0 0 0,0 2 0 0,1-3 0 0,2-5 0 0,0-10 0 15,0-3 0-15,1-6 0 0,1-2 0 0,0 1 0 0,2-5 0 16,1-1-256 0,0-7-80-16,2-2-16 15,0-2-11840-15,1-1-2368 16</inkml:trace>
  <inkml:trace contextRef="#ctx0" brushRef="#br0" timeOffset="134964.82">18338 12154 44223 0,'-10'14'1968'0,"3"-3"400"0,1-1-1904 0,2-3-464 16,4 0 0-16,0-2 0 0,1 4 160 0,-1 4-160 15,3 9 160-15,-3 8-160 0,1 4 0 0,0 6-336 16,0-2 48-16,-2 3 16 15,0 0-160-15,-2-2-16 0,0 2-16 0,-1-2 0 0,-1 0 272 0,0-3 192 16,0-1-208-16,-1-4 80 0,0-3 128 0,0-2 0 16,-1-4 0-16,1-3-128 15,0-6-576-15,-1-2-96 0,0-4-32 0,1-1-16704 0</inkml:trace>
  <inkml:trace contextRef="#ctx0" brushRef="#br0" timeOffset="135225.17">17782 12588 45151 0,'-14'18'2000'0,"3"-8"416"0,0-3-1936 0,3-2-480 0,6-5 0 0,2-3 0 16,1 1 320-16,-1-2-16 0,3-2-16 0,2-4 0 15,6-5-928-15,3-2-176 0,5 1-32 0,2-3-16 16,3 3 320-16,-1 0 64 0,3 1 16 0,1 2 0 15,4 0 240-15,3-1 48 0,1 1 16 0,2 3 0 0,3 0 288 0,-3 4 64 16,-5 0 16-16,5-3 0 0,7 5-208 0,0-3 0 16,-2 1 0-16,-3 4 0 0,-4-2 0 0,-2 2 0 15,-4 2 0-15,-2 0 0 16,-3 0-768-16,-2-3-64 0,-1 6 0 0,-2-3-16736 0</inkml:trace>
  <inkml:trace contextRef="#ctx0" brushRef="#br0" timeOffset="135504.54">17783 12790 37439 0,'-15'16'832'0,"5"-6"160"0,3-1 32 0,2-3 16 0,4-4-832 0,3-2-208 0,0 0 0 0,2 1 0 15,4 2 352-15,5-6 32 0,7 0 0 0,5-3 0 32,6-4-768-32,3-3-128 0,5-3-48 0,1 1 0 0,4 2 560 0,0-2 176 0,2 1 0 0,1-4 0 15,1 2 80-15,-1 1 0 0,-1 4 16 0,-4-2 0 16,-3 1-416-16,0 0-96 0,-2-1-16 0,-2 1 0 16,-1 0-576-16,0 0-128 0,-2 1-32 0,-3 0 0 15,0 3-1040-15,-3-5-208 0,0 3-32 0,-4 0-10528 16</inkml:trace>
  <inkml:trace contextRef="#ctx0" brushRef="#br0" timeOffset="135781.51">18893 12142 34095 0,'-6'6'1504'0,"2"-6"320"0,2 3-1456 15,1-6-368-15,1 3 0 0,1 0 0 16,1-2-1024-16,1 0-256 0,1-1-64 0,2 0-16 16,0 3-1520-16,-6 0-320 0,0 0-48 0,17 16-16 0,-12-3 2992 0,-1 6 592 0,0 6 112 0,-3 1 16 15,-1 5 2800-15,-1 0 544 0,-1 1 112 0,0 3 32 16,-2-1-1248-16,0-1-256 0,1 1-64 0,-2-3 0 16,1 4-1680-16,-1 1-352 0,4 2-64 0,-3-1-16 15,3-2-432-15,-3-3-80 0,2-1-32 0,-1-3 0 31,2 2-240-31,0 1-48 0,1-3-16 0,-1-2-17360 0</inkml:trace>
  <inkml:trace contextRef="#ctx0" brushRef="#br0" timeOffset="136220.57">19142 12805 24879 0,'2'6'2208'16,"-2"-5"-1760"-16,2 2-448 0,0-3 0 0,0-3 2752 0,2-1 448 16,2 1 112-16,4-3 16 15,6-6-5824-15,5-1-1152 0,5-7-224 0,-1 2-48 16,-1-1 32-16,-2 3 16 0,-2 0 0 0,-2 3 0 0,-2 1 3280 0,-2 2 592 16,-2 2 240-16,1 0-16 0,-4 2 3216 0,0 0 640 15,0 0 128-15,-2-1 16 0,1 4-1216 0,-3-2-240 16,-1 1-48-16,-1-3-16 0,1 0-1776 0,-3-1-352 15,-1-2-80-15,-3 1-16 16,2 2-1008-16,-3-2-208 0,0 2-32 0,-4 1-16 16,-1-1-832-16,1 1-176 0,-1 6-16 0,-2-2-16 15,0 4 1104-15,-3 2 208 0,-2 2 64 0,-1 3 0 0,0 1 1136 16,1 0 224 0,2 2 48-16,-2 0 16 0,-1 4 384 0,-2 3 80 0,3 3 16 0,1 0 0 0,3 1 144 15,2-1 16-15,1 3 16 0,3 1 0 0,1-2-752 0,1 0-160 0,3-6-16 0,0 1-16 16,2-3-448-16,0-1-96 0,2 1-16 0,-1 1 0 15,2 1-128-15,0-2-272 0,2-4 64 0,-1 4 16 16,2-4-32-16,-1-2 0 0,2 0 0 0,0-1 0 31,4 1-368-31,0-4-80 0,2 0-16 0,2-2 0 0,1-2-1872 16,3-4-384-16</inkml:trace>
  <inkml:trace contextRef="#ctx0" brushRef="#br0" timeOffset="136834.78">19946 12680 35007 0,'-10'-1'1552'0,"1"-6"320"0,2 1-1488 0,2 0-384 0,1 2 0 0,0-1 0 16,1-2-1872-16,-5-5-448 0,-5-7-96 0,-4-3-16 0,0 2-1888 0,-1 2-384 0,1 5-80 0,1 6-16 0,2 7 3920 0,0 3 880 0,2 4 0 0,-1 5 0 0,3 2 3312 0,-1 2 592 0,3 2 128 0,-1 4 32 15,1 0-992-15,1 0-192 0,1 1-32 0,0 2-16 0,1-3-912 0,0 1-176 16,1-2-32-16,2-2-16 0,0 0-1312 0,2-1-256 16,0-2-128-16,2 1 128 15,-1-4-640-15,0 2-128 0,3-5-16 0,-2-1-16 16,2 0 160-16,-2-2 48 0,2-4 0 0,-1 0 0 0,0-2 336 0,0-1 128 15,1 0 0-15,-1-1-144 0,1-4 144 0,1 1 0 0,0-3 0 0,1-2 0 16,1-1 0-16,1-6 0 0,2 1 0 0,-2-1 0 16,2-2-224-16,0-1-112 0,0 2-32 0,-1-5 0 31,-1 3-32-31,-1-3-16 0,-1 3 0 0,-3-1 0 0,2 6 416 0,-1 0 0 0,0 5 0 16,-2 3-128-16,0 0 704 0,-2 2 160 0,0 4 32 0,-2 0 0 15,1 0 400-15,0 1 96 0,-2 4 16 0,2-1 0 16,-1 2-864-16,-1 0-160 0,3-6-48 0,0 0 0 15,-1 25-208-15,2-17-128 0,2 0 128 0,2 2-208 16,0 0 16-16,2 2 0 0,2 1 0 0,1 0 0 0,-1 2-64 16,4 1-16-16,-1 3 0 0,1-3 0 0,-2 2 80 0,1 2 32 15,2 5 0-15,-1 3 0 0,-2 1 160 0,-1-1 0 16,-1 1 0-16,-2 0-128 0,-2 2 736 16,0 0 160-16,-2-1 16 0,-2 1 16 0,-1 0-192 0,-1-3-32 15,-1 1-16-15,-1-6 0 0,-1 2-304 0,-2-3-48 16,0-3-16-16,-4 0 0 0,0 3 80 0,-2-5 16 15,-5 4 0-15,0-5 0 0,-3 2-288 0,-1-1 0 16,-1-4 0-16,-4 0 0 0,-2-2 0 16,-4-6 0-16,-1 0 0 0,-3-5 0 15,-3-5-592-15,-2-3-128 0,-1-2-32 0,-1-6-18672 16</inkml:trace>
  <inkml:trace contextRef="#ctx0" brushRef="#br0" timeOffset="144233.84">18172 13903 9215 0,'2'-1'816'0,"-1"-2"-656"0,1-1-160 0,0 4 0 0,-1 0-1200 0,1-2-272 0,1 0-48 0,0-2-16 0,4 0 1216 0,-2-2 320 0,0 2 0 16,-3 2 0-16,-1-2 0 0,0 2-128 0,-1-1 128 0,-1 2 0 0,0-2 288 0,0 0 112 0,0 3 32 0,-1-4 32 0,2 1 2352 0,-1 0 448 0,2 0 112 0,1 0 32 0,-2 0-1104 0,1 1-208 15,0 0-48-15,0 0-16 0,0 2-464 0,-1-3-96 0,0 3 0 0,0-1-16 16,-1 1 288-16,-1 0 64 0,1 4 16 0,-2-2 0 15,1-2-688-15,-2 4-144 0,4-4-32 0,0 0 0 16,0 0-608-16,-25 6-128 0,16-2-32 0,1 0 0 16,-2 1-192-16,-1-2 0 0,-2 1 0 0,2 1 0 15,-1 1 0-15,0-1 0 0,-2 0 0 0,2 1 0 16,-1-2 304-16,2 0-48 0,1 1 0 0,-1-2 0 16,1 1 48-16,0 2 0 0,3-3 0 0,-1 0 0 15,4 1-304-15,0 1 128 0,0-4-128 0,0 4 0 16,2 0 0-16,-2 0 0 0,3 1 0 0,0-2 0 15,-1 2 0-15,4 0 0 0,-2-2 0 0,2-1 0 16,1 0 0-16,0 1 0 0,4 1 0 0,-1-4 0 16,1 3 0-16,1-2 0 0,0 1 0 0,2 1 0 0,0-2 0 15,0 2 0-15,0-2 0 16,0 2 0-16,-2 0 0 0,1 2 0 0,0 0 0 0,-2 0 0 0,-1 0 0 16,2 4 0-16,0 0 0 0,0 1 0 0,0 3 0 15,0-2 0-15,-1 2 0 0,-1-2 0 0,1 1 0 0,-2-1 0 16,0-2 0-16,-2 2 0 0,1-3 0 0,-3 2 0 15,0 0 0-15,-1-1 0 0,-1-3 0 0,0 2 0 16,0-3 0-16,-2 0 0 0,1 1 0 0,-1-1 0 16,0 0 0-16,-2-2 0 0,1 2 0 0,-1-2 0 15,0-1 0-15,-2 2 0 0,0-1 0 0,-1-2 0 16,-1 2 0-16,-1-1 0 0,0-3 0 0,-1 3 0 16,0-1 0-16,-3 0 0 0,2 1 0 0,-2-3 0 15,2 1 0-15,0 1 0 0,-3-2 0 0,0 0 0 16,0 0 0-16,0-2 0 0,1 1 0 0,1-2 0 15,3 2 0-15,-1-2 0 0,3 1 0 0,-1-2 0 0,1 2 0 0,2 0 0 16,0-2 0-16,0 2 0 0,1-3 0 16,-1 4 0-16,2-1 0 0,0-1 0 0,2 2 0 0,-1-3 0 15,2 4-192-15,0-2 0 0,1-2 0 0,0 2 0 32,1-5-400-32,2 4-80 0,2-4-16 0,0-1-17312 0</inkml:trace>
  <inkml:trace contextRef="#ctx0" brushRef="#br0" timeOffset="144864.94">18540 13349 43311 0,'-5'-4'1920'0,"0"4"384"0,1 0-1840 0,2 0-464 0,0 1 0 0,1-1 0 0,1 3-432 0,-2-2-176 0,0 4-32 0,0-1-16 0,-1 2 464 0,1 1 192 0,1 2-128 0,-1 1 128 0,1 5-128 0,0 1 128 16,-1 6-128-16,0 3 128 0,1-5 0 0,0 6 0 0,-2 11 0 0,2 3 0 0,0 5 0 0,0 0 0 0,1 2 0 0,0-3 0 0,-2 3 0 0,2-5 0 0,-1 1 0 0,-1-2 0 15,0 0 0-15,-1-3 128 0,0-2 0 0,0-2 0 16,0-2 64-16,-1-1 0 0,2-5 16 0,-1-2 0 16,1-1 80-16,1-4 16 0,-1-4 0 0,0-1 0 15,-2-6-48-15,2 0 0 0,1-3 0 0,-2-1 0 16,2-3-256-16,-2 1 0 0,2-4 0 0,-1-2 0 15,0-2 0-15,0-2 0 0,1-4 0 0,-2 0 0 16,2-4 0-16,0-3 0 0,2-1 0 0,0-3 0 16,1 1 0-16,2-2 0 0,3-3 0 0,1 1 0 0,2 0 0 15,3-1 0-15,1 3 0 0,4 3 0 0,-1 3 0 0,2 2-144 16,-2 2 16-16,3 4 0 0,2-1 128 16,0 4 0-16,-1 0 0 0,0 4 0 0,-1 0 0 0,-3 6 0 15,-1-2 0-15,-2 3 0 0,-3 1 0 0,-1 2 0 16,0 4 0-16,-1-1 0 0,-2 4 0 0,0 0 0 15,-2 2 0-15,2 1 0 0,-4-1 0 0,2 2 128 16,-1 1-128-16,0 3 0 0,-2-2 0 0,1 1 0 16,-1-1 0-16,-2 1 0 0,2-4 0 0,0 1 0 15,-1-1 0-15,1-3 0 0,1-1 0 0,-1-2-128 16,1 0 128-16,1-4-128 16,-1 2-544-16,1-3-96 0,1 0-32 0,0-4-17568 0</inkml:trace>
  <inkml:trace contextRef="#ctx0" brushRef="#br0" timeOffset="145449.49">19306 13981 37775 0,'-3'3'1664'0,"-1"0"368"0,0-3-1632 0,2 1-400 0,2-1 0 0,0-1 0 16,0-2 144-16,0 1-144 0,-2-2 160 0,0-2-160 0,-2 0-704 0,1-1-256 0,-2 0-32 0,0 1-16 0,-3 4 208 0,0-1 32 0,-5 2 16 0,1 1 0 0,-3 4 1344 0,-1-2 272 0,1 4 48 0,0 1 16 0,2 0 240 0,-1-1 48 0,0 3 16 0,2 1 0 0,0 0-608 0,-1 2-128 0,1 2-32 0,1 0 0 0,2-1-336 0,1 3-128 15,0 0 0-15,2-1 0 0,1 1 0 0,3-3 0 16,0 2 0-16,2-2 0 0,2-3 0 15,0-1 0-15,3 0 0 0,1 1 0 0,2 0 0 0,0-3 0 16,1 2 0-16,1 1 0 0,0-2 0 0,1-1 0 16,0-1 0-16,1 0 0 0,1-2 0 0,-1-2 0 15,0-1 0-15,2 2 0 0,1-3 0 0,-3-3 0 16,1 0 0-16,-2-6 0 0,0 3-160 0,-1-2 160 16,2-1-128-16,-2-4 128 0,0 3-192 0,-2-2 32 15,1 0 16-15,-1-4 0 0,-1 3 144 0,-1-3 0 16,0 1 0-16,-2-1 0 0,0 3 128 0,-2-5 16 0,1 1 0 15,-3 1 0-15,1-3 144 0,-2 3 32 0,-2-2 0 0,-2-1 0 16,2 1-32-16,-4 2 0 0,1 2 0 16,1 2 0-16,0 2-160 0,0 1-128 0,3 5 192 0,-1-1-192 15,2 4 0-15,0 2 0 0,0 2 0 16,1-1 0-16,1 4 0 0,-1 2 0 0,0-2 128 0,2 4-128 16,1 2 0-16,-1 4 0 0,3 3 0 0,0-3 0 15,0 3 0-15,3-1 0 0,-3-4 0 0,2 1 0 16,0 3 0-16,2-2 0 0,0 3 0 0,-2-3 0 15,2 0 0-15,-2 0 0 0,1 0 0 0,-1-1 0 16,-1 1 0-16,2-4 0 0,-1 4 0 0,-1-3 0 16,0 0-208-16,-1 0-112 0,2-1 0 0,-1 0-12368 15,0 0-2480-15</inkml:trace>
  <inkml:trace contextRef="#ctx0" brushRef="#br0" timeOffset="146368.12">19667 13921 37775 0,'-2'0'3360'0,"-2"3"-2688"0,0-2-544 0,2 2-128 0,1-3 1232 0,2 2 224 0,0-1 32 0,2 2 16 0,-1 3-1184 0,3 4-320 0,1 0 0 0,4 5 0 0,-1 1-384 0,1 2-160 0,1 4-32 0,-2 2-16 16,-1 7 96-16,-2 0 32 0,-1 3 0 0,-1 5 0 0,0 3 464 0,-3 1-144 16,0-2 144-16,0-3 0 0,1 1 0 0,-2-5 0 15,1 1 0-15,-1-3 0 0,1-4 384 0,-2 0 64 16,1-6 16-16,0-5 0 0,-1 1 112 0,-1-5 32 16,1-3 0-16,1-4 0 0,-1-2-288 0,1-2-48 15,-1-2-16-15,-1-3 0 0,1-2-128 0,-2 0-128 16,0-4 144-16,-1 0-144 0,1-2 0 0,-2-1 0 0,0-4 0 15,-1-1 0-15,-2-1 0 0,1-6 0 0,-1-1 0 16,0-1 0-16,0-3 192 0,1-3-64 0,-2-2-128 16,1-7 192-16,0 0-64 0,2 0-128 0,0-1 176 15,3 5-176-15,3 1 0 0,1 5 0 0,3 3 0 16,2 2 0-16,3 2 0 0,1 1 0 0,2-2 0 0,1 3-144 16,-2 6 144-16,2-3 0 0,5-1 0 0,-1 2 0 15,0-1 0-15,1 6 0 0,-1-2 0 16,-1 1 0-16,1 2-144 0,1 1 144 0,1 1-160 0,0 3 160 15,2-3-192-15,-1 1 192 0,2 3-208 0,2 0 80 16,-1 2 128-16,1 1 0 0,0 3 0 0,-3 3 0 16,-1-2 0-16,-3 4 0 0,1 1 0 0,-1 4 0 15,-1 0-224-15,-2 2 32 0,-2 1 16 0,-2-1 0 16,-3 1 176-16,-2 0 0 0,-2-3 0 0,-3 2 0 0,-1 3 0 16,-4 1 144-16,-2 0-16 0,0-2-128 15,-2 1 272-15,1-2-48 0,-1 0-16 0,-1 2 0 0,-2-3-208 0,-1-1 176 16,-1 4-176-16,-4-1 160 0,1 0 32 0,-2-1 0 15,1 0 0-15,-2 0 0 0,-1-1-192 0,-1-3 0 16,1 1 144-16,0 0-144 0,1-7 0 0,3 2 0 16,1-5 0-16,1-2 128 0,1-1-128 15,4 0 0-15,2-1 0 0,0-1 0 16,2-3-496-16,1-1-64 16,1 0-16-16,2-3 0 0,2 2-768 0,1-3-176 15,3 0-16-15,2 0-16384 0</inkml:trace>
  <inkml:trace contextRef="#ctx0" brushRef="#br0" timeOffset="146836.14">20211 14015 30399 0,'5'0'1344'0,"0"0"288"0,3-2-1312 0,-2-1-320 0,1 2 0 0,-2-1 0 0,3-2-1056 0,4-2-288 0,7-3-48 0,4-3-16 0,2 2 1120 0,-2-2 288 0,-3 4 0 0,-4 2 0 0,-2 2 2256 0,-3 2 560 0,-2-2 96 0,-1 4 32 16,1-2-880-16,0-1-160 0,-1-1-48 0,2 1 0 0,0-3-1120 15,0-1-224-15,1-1-64 0,-1-2 0 16,0 1-448-16,-2-2 0 0,1 0-208 0,-3 1 64 16,0 0-416-16,-2 1-80 0,0 2 0 0,-3-2-16 0,0 3 336 0,-2 0 64 15,0 1 0-15,-4 3 16 0,0-2 240 0,-1-1 0 16,-2 4 0-16,-1-2 160 0,-1 0 48 0,-3 0 16 15,1 1 0-15,-3 0 0 0,0 2 48 0,0 0 16 16,1 0 0-16,0 4 0 0,0-1-144 16,1 0-16-16,-1 3-128 0,2 2 192 0,1 0-192 0,0 2 0 15,2 2 0-15,0 1 0 0,4-1 0 0,-1 5 0 16,2 1 0-16,2 2 0 0,-1 2 0 0,1 3 0 16,-1 0 0-16,2 3 0 0,0-2 0 0,1 0 0 15,1 1 0-15,2-1 0 0,0-1 160 0,2-5 96 16,3 1 0-16,0-4 16 0,2 0 96 0,3-1 16 15,-1-2 0-15,2-2 0 0,2 1-384 0,1-6 0 0,0 2 0 16,2-3 0-16,1 0-160 0,1-3-96 0,1 0-32 0,0-3 0 31,2 0-464-31,-1-2-80 0,1-2-32 0,0 0 0 16,1 0-1040-16,2-4-208 0</inkml:trace>
  <inkml:trace contextRef="#ctx0" brushRef="#br0" timeOffset="147432.09">21216 13873 38703 0,'-4'4'1712'0,"0"-2"352"0,2 2-1648 0,0-4-416 15,1 0 0-15,1 0 0 0,1 1 0 0,-1 2-192 0,0-1 0 0,0 4 16 0,0 2-448 0,0 4-80 0,0 4-32 0,0 5 0 0,-1 2 736 0,1 5 368 0,-1 2-48 0,0 3 0 0,-2-1 816 0,2 0 144 0,0-1 48 0,1-2 0 0,-2-1-640 0,1-3-128 16,1-3-32-16,0-4 0 0,0-4-528 0,1-1 0 16,-1-6 0-16,0-2 0 0,0-5 0 0,0-2 0 0,2-2 0 15,-2-5 0-15,1 1 208 0,0-4-64 0,0-6-16 0,-1-3 0 16,2-3 64-16,-1-4 0 0,1 1 0 16,0-3 0-16,-2-1 0 0,1-3 0 0,1 1 0 0,0 1 0 15,1 1-192-15,1 5 0 0,1 2 0 0,0 1 0 16,1 7-128-16,1 0 128 0,2 4 0 0,-1 1 0 15,1 3 0-15,0 5 0 0,0-2 0 0,-1 3 0 16,1 2 256-16,-2 2-16 0,2 0-16 0,0 2 0 16,1 1-224-16,-2 1 128 0,1 1-128 0,0 2 0 15,-1 1 0-15,1 0 0 0,1 5 0 0,-3-2 0 16,1 2 0-16,-1 1 0 0,-1 0 0 0,0 3 0 0,1 1 0 16,-2-2 0-16,1 2 0 0,-1-2 0 15,0 2-288-15,1-2-160 0,0-1-16 16,0-2-16-16,0-2-112 0,1-2-32 0,-1-1 0 0,1-3 0 15,1-4-1248-15,-1 0-256 0,0-3-48 0,2-3-14336 16</inkml:trace>
  <inkml:trace contextRef="#ctx0" brushRef="#br0" timeOffset="147822.53">21745 13975 1839 0,'1'-5'160'0,"-1"1"-160"16,0 1 0-16,0 2 0 0,-1-2 4928 0,1 3 944 15,-1-3 192-15,-1-1 32 0,1-2-2416 0,-1 0-480 16,-2 0-112-16,1 0-16 0,-2 2-1552 0,0 4-320 16,1 0-64-16,-1 4-16 0,-2-1-800 0,0 6-176 0,0 1-16 15,-1 0-128-15,2 5 0 0,0 2 0 16,-2 4 0-16,3 1 0 0,2 0 0 0,0 3 0 16,3-1 0-16,1-1 0 0,3-1 128 0,1-2-128 0,0-1 0 0,3-1 0 15,-2-4 256-15,2 1 0 16,3-2 0-16,1-3 0 0,1-1-256 15,1-2 0-15,1-2 0 0,1-1 0 0,-1-2 0 0,1-2 0 16,0 0 0-16,-3-2 0 0,1-2 0 0,-2 2 0 0,-1-2 0 16,1-5-144-16,-3 3 144 0,0-1 0 15,0-4-144-15,-3 0 144 0,0-1 0 0,-1 1 0 0,0-4 0 16,-3-1 128-16,1 0 272 0,-3 4 48 0,1 0 16 0,-2-2 0 16,-2-3-96-16,-1-3-32 0,-3 0 0 0,-3-1 0 15,1 1-16-15,-5 2-16 0,0-1 0 0,1 6 0 0,-1 4-48 16,1 2-16-16,0 0 0 0,2 5 0 15,0 2-80-15,1-3-16 0,1 3 0 0,1 3 0 0,-5-3-144 0,1 4 0 16,-2 1 0-16,2-2 0 16,-2 1-496-16,2-2-16 0,1 0-16 0,1 0-12608 15,1 1-2528-15</inkml:trace>
  <inkml:trace contextRef="#ctx0" brushRef="#br0" timeOffset="148405.34">22124 13883 43311 0,'3'-2'1920'0,"-2"-2"384"0,0 0-1840 15,2-1-464-15,1 2 0 0,-1-1 0 0,2-2-4624 0,4-7-1024 0,3-3-208 0,4-6-32 0,2 0 4672 0,-4 3 928 0,0 4 288 0,-5 8 0 0,-3 3-3072 0,-2 4-480 0,-2 4-96 16,-1 2 0-16,-2 0 8320 0,0 4 1648 0,-2 0 336 0,0 2 64 0,-1 1-3680 0,-1-1-736 0,-1-1-128 0,-2 0-48 0,1 2-1104 0,0 0-240 0,-1-3-32 0,2 0-16 16,0 1-480-16,1-3-112 0,0 0-16 0,1 0 0 15,0 0-128-15,2-4 0 0,-1 2 0 0,2-1 0 16,0 0 0-16,0 0 0 0,1-1 0 0,0-2 0 16,0 5 0-16,1-3-256 0,0 5 64 0,-1 0 16 15,3 1 176-15,-2 0 0 0,0-1 0 0,-1 4 0 16,1-3 0-16,2 1 0 0,-2-1 0 0,0-3 0 0,1 2 0 15,-1-2 0-15,0 2 0 0,2-3 128 0,-2-2 16 0,1 1 16 16,1 0 0-16,-1 0 0 0,1 1-160 0,-2-2 0 16,1 2 144-16,1 0-144 0,-2 0 0 0,0 0 0 15,2 0 0-15,-2 1 0 0,0 0 0 0,2-1 0 16,-1 3 0-16,1-3 0 0,0 4 0 0,0-3 0 16,1 3 0-16,-2 1 0 0,-1-1 0 0,1 0 0 15,-1 3 0-15,0-4 0 0,0 4 240 0,0-3-32 16,1-2 0-16,-2 2 0 0,0-4 64 0,0 1 16 15,0-5 0-15,-2 2 0 0,1-3-288 0,-1 2 128 16,-1-1-128-16,0-2 0 0,-2 0 0 0,-2-2 0 16,1 0 0-16,-1 0 0 15,-1-2-464-15,0-1-112 16,0 1 0-16,0-4-16 16,-5 0-576-1,1-2-112-15</inkml:trace>
  <inkml:trace contextRef="#ctx0" brushRef="#br0" timeOffset="148814.82">22524 14027 28559 0,'6'2'2544'0,"-1"0"-2032"0,0-2-512 0,-1 0 0 0,-1 0 2320 0,3-2 368 0,7 2 80 0,5 0 16 0,6-4-2288 0,1 2-496 0,-1-2 0 0,0-2 0 0,-4 0 0 0,-3 2 128 0,-2-1 16 0,-4-1 0 15,-2 1 288-15,-5 0 48 0,1-1 16 0,-2 0 0 0,-2-1-144 0,0 3-32 0,-1-3 0 0,-1-1 0 0,-1-1-320 0,-1 2 0 16,2 0 0-16,-3 1 0 16,-1-4-384-16,-2-2-32 0,-1-2-16 0,-1 2 0 15,0-4-608-15,1 1-128 0,1 3-32 0,1-1 0 16,1 1 592-16,0 1 112 15,3-1 32-15,-1 3 0 0,2 3 1328 0,0 2 272 0,-1 4 48 0,1 2 16 0,-1 2-592 0,-1 2-112 16,-1 4-32-16,0 0 0 0,-4 5-112 0,-1 4-32 16,1 3 0-16,-5 1 0 0,0 4-160 0,-3 3-32 15,-2 5-128-15,0 3 192 0,1 2-192 0,-1 2 0 16,2 2 0-16,3 0 0 0,1-9 0 0,5-1 0 16,3-5 144-16,2-1-144 0,1-6 608 0,2 0 32 15,0-2 16-15,0-4 0 0,3 3-320 0,-1-5-64 0,0 2-16 16,3-2 0-16,1-2-128 0,0-2-128 15,2 0 192-15,1-1-192 0,1 0 0 0,2-6 0 0,3 1-160 0,3-4 160 32,3 0-768-32,2-1-16 0,3-4-16 0,4-3-18416 0</inkml:trace>
  <inkml:trace contextRef="#ctx0" brushRef="#br0" timeOffset="150666.25">6667 10656 28559 0,'-13'6'2544'0,"2"0"-2032"0,-2 0-512 16,5 0 0-16,4-2 2160 0,0-2 336 0,1 2 64 0,-6 6 0 0,-6 2-2144 0,-2 5-416 0,-3-1 0 0,3-2-224 15,2 3-448-15,4-8-96 0,1-2 0 0,4-1-16 0,1-2 512 0,1-4 96 16,2 2 32-16,2-2 0 0,-2 4 400 0,4-4 64 0,-1 0 32 0,1 2 0 0,-1-2 704 0,1 1 144 0,0 2 16 0,2 1 16 0,0 1-592 0,-1-1-112 16,3 1-16-16,-1 2-16 0,2-4-368 15,-1 1-128-15,1 1 0 0,2 0 144 0,1-3-144 16,1 1 0-16,0 1 0 0,0-4 0 0,2-3 0 0,0 2 192 16,2-2-192-16,1 0 192 0,1-4 64 15,1 1 32-15,-1 0 0 0,0 0 0 0,-1 2-288 0,2-2 128 16,-3 0-128-16,-1 0 0 0,0 0 0 0,-3-1 0 15,-1 1 0-15,-3 2 0 0,1 1 0 0,-2-3 0 16,-2 1 0-16,-2 1 0 0,1 0 0 0,-2 0 0 16,-1-2 0-16,-1 4 0 0,-2-4 0 0,1-1 0 15,-1 4 0-15,1-3 0 0,-1-1 208 0,1 4-64 16,-1-4-16-16,1 1 0 0,1 0 0 0,-1 0-128 16,2-2 192-16,0 4-64 0,-1 0-128 0,1 1 0 15,0 2 0-15,0 1 0 0,-1 0 0 0,0 1 0 16,-1 4 0-16,1-1 0 0,-1 3 0 0,-1 2 0 0,1 1-224 15,-3 2 80-15,1 1 144 0,-2-1 0 0,0 4 0 0,-2 0 0 16,2-1 0-16,1 1 0 0,0-2 0 0,0-2 0 16,3 3 0-16,-1-5-128 0,2 2 128 0,0-1-128 15,1 0 128-15,0 2 0 0,1-3 0 0,-1 0 0 16,1 0 0-16,-1-2 0 0,2 2 0 0,-1 0 0 16,-1 0 0-16,0-1 0 0,0-1 0 0,-1 0 0 15,-1-2 0-15,0 2 0 0,-1-1 0 0,0 0 0 16,0-1 0-16,1-3 0 0,-1 3 0 0,0-5 0 15,0 3 0-15,-1-2 0 0,2 2 0 0,-1-2 0 16,1 1 0-16,0-3 0 0,-1 1 0 0,2-1 0 16,0 3 0-16,-2-3 0 0,2 0 0 0,0 2 0 15,-2-2 0-15,1 0 0 0,-1 0 0 0,0-2 0 0,-2 2 0 16,0 0 0-16,-2-3 0 0,1 2 0 0,-1-2 0 16,-2 0 128-16,-1-1-128 0,0-1 128 0,0-2 288 0,1 1 64 15,1-1 16-15,-2-3 0 0,2-2-48 0,-2-6 0 16,1 1 0-16,2-1 0 0,0-2-256 0,3-2-64 15,-1 3-128-15,2 1 192 0,1-1-192 0,0 3 0 16,2 3 0-16,0 0 0 0,0 1 0 0,0 6-240 16,0-3 80-16,-1 5 16 0,1 1-48 0,-1 0 0 15,0 3 0-15,1-2 0 0,0 2-96 0,0 0-32 16,0 0 0-16,1 0 0 16,0 2-128-16,2-2-48 0,-3 0 0 0,0 0 0 0,0 0 96 0,0 0 16 0,19-7 0 15,-12 4 0-15,0-1 64 0,3 2 32 0,1-4 0 16,1 2 0-1,1-1-240-15,-1 1-48 0,-1 3-16 0,0-1 0 16,-1 2-560-16,0 0-128 0</inkml:trace>
  <inkml:trace contextRef="#ctx0" brushRef="#br0" timeOffset="151399.62">6593 9964 15663 0,'-2'-1'688'0,"-2"-1"144"0,3-1-656 0,-2 2-176 0,2 1 0 0,0-3 0 0,0 2 560 0,-3-1 80 0,-1-2 0 0,-2 2 16 0,-2-5-1328 0,0 1-272 0,1 2-48 0,-1 1-16 16,0-3-832-16,2 3-160 0,-1-3-48 0,1 2 0 15,2 0 1184-15,0 2 224 0,0 2 64 16,-1-2 0-16,1 2 1472 0,-2 0 288 0,-1 2 64 0,1-1 16 0,-1 0 384 0,1 3 80 16,0 0 0-16,-1-2 16 0,1 0-1072 0,-1 0-224 15,2 1-32-15,0-2-16 0,1 1-640 0,-1 1-128 16,1-2-16-16,1 1-16 0</inkml:trace>
  <inkml:trace contextRef="#ctx0" brushRef="#br0" timeOffset="152006.51">6319 10150 13823 0,'-6'-3'1216'0,"2"2"-960"0,1-1-256 0,2-2 0 16,0 4 1248-16,1-3 208 0,0 1 32 0,1-2 16 16,-1 1-1120-16,0-4-208 0,0-1-48 0,0 2-128 0,0 2 0 15,-1 0 0-15,-2 0-240 0,1 4 80 0,-2 0 32 16,-1 0 0-16,-1 4 0 0,-3 0 0 0,2-2 704 0,-3 4 128 15,0 1 48-15,0-4 0 0,1 5 752 0,-1-3 160 16,1 1 16-16,0 0 16 0,2-2-1072 0,2-3-224 16,0 2-32-16,3-1-16 0,0-2-352 0,1 0 0 15,2 0 0-15,2-2 128 0,0 0 80 0,4 1 32 16,0 0 0-16,2 1 0 0,2 0-112 0,1 0-128 16,2 2 176-16,2 2-176 0,0 0 144 0,1-1-144 15,2 4 0-15,-1-1 144 0,3 2-144 0,-1 2 0 16,1-1 0-16,-1-3 0 0,2-1-192 0,1 0 192 15,1-5-192-15,2 0 192 0,1-2 0 0,2-2 0 16,1-2 0-16,-1 0 0 0,2-4 448 0,-1 1 64 0,-3-1 16 0,0 0 0 16,3-1 224-16,-2 0 32 0,1-1 16 0,-3-1 0 15,-2 3-528-15,0 0-96 0,-2 2-32 0,-1-1 0 16,-1 3-144-16,-4 1 0 0,-1 2 0 0,-3 1 0 16,-3 2 0-16,-2 2 0 0,0 1-144 0,-5 1 144 15,1-3 0-15,-3 4-192 0,-2-1 192 0,1-2-160 16,-3 2 160-16,-1-2-192 0,-2-1 192 15,-2 2-192-15,1-1 384 0,-3-2 80 0,-2 2 16 0,-2-2 0 16,0 0-32-16,-1 0 0 0,-2 0 0 0,-2-2 0 16,0 2-256-16,-1-2 0 0,-1 2 128 0,1-4-128 15,-1 2 0-15,-1-1 0 0,-1 0 0 0,-1-1 0 16,0 1 0-16,2-3-352 0,1 2 48 0,0 1 16 16,3 0-400-16,0 0-80 0,2 0 0 0,2 1-16 15,3 0 16-15,2 0 16 0,2 2 0 0,5 2-12960 16</inkml:trace>
  <inkml:trace contextRef="#ctx0" brushRef="#br0" timeOffset="154682.37">6523 9518 22111 0,'-9'-4'1968'0,"2"-2"-1584"0,1 4-384 0,2 0 0 0,1 2 1280 0,-2-2 192 0,-6-2 16 0,-6-2 16 0,-7-3-1248 0,-1 2-256 0,-1 2 0 0,1 1 0 0,0 1-992 0,3 0-144 0,1-1-16 0,2 1-16 0,2 0 384 0,1-1 80 0,1-1 0 0,3 4 16 0,1-1 1328 0,-1-2 256 0,4 4 48 0,-1 0 16 0,3-2 768 0,0 4 144 0,2-2 48 16,-1 4 0-16,0-1-288 0,-1 2-48 0,2 0-16 0,1 0 0 0,0 2-1024 0,-1-1-208 15,2-3-32-15,-1 4-16 0,1-1-288 0,1-3 0 16,-1 4 0-16,2-5 0 0,2 2 0 0,0-2 0 16,3 0 0-16,1-2 0 0,2 2 0 0,3-2 0 15,4-2 0-15,3 0 0 0,2 2 256 0,5 0 0 16,2-2 0-16,5 2 0 0,3 2 112 15,2-2 16-15,1 2 0 0,0 0 0 0,2 2-384 0,1 2 0 16,-2-2 0-16,0 2-128 0,-3-1 128 0,-3-2 0 16,-2 4 0-16,-3-6-128 0,-3 1 128 0,-3-2 0 15,-1 3 0-15,-1-3 0 0,0-3 0 0,-2 3 0 16,1-3 0-16,-3 0 0 0,-2 1 0 0,-2 0 0 16,-1-1 0-16,-2 0 128 0,-2 3 64 0,-2-3 32 0,-1 0 0 15,-2-1 0-15,-2 4-224 0,-1-2 144 0,-1-1-144 0,-3 2 128 16,-3 1-128-16,-3-2 0 0,-2 2 0 0,-5 0 0 15,0 0 0-15,-5-2 0 0,-2 2 0 0,-5 0 0 16,0 0-192-16,-3 0 192 0,-3-1-192 0,-1 0 192 16,0-3-128-16,-2-1 128 0,1 2 0 0,1-1 0 15,6-1 0-15,0 1 0 0,-1 1 0 0,1-4 0 16,0 4 0-16,4-3 0 0,5 1 0 0,-1 0 128 16,1 0 0-16,2 1-128 0,3 0 192 0,2-2-64 15,3 4-128-15,2-5-176 0,3 4 48 0,2 0 0 0,2 2-64 16,2 1 0-16,2 0 0 0,2 0 0 15,0 1-720 1,2 2-160-16,4-1-16 0,2-1-16 0,1 2-1680 16,5 1-336-16,1-4-64 0,3 0-16 0</inkml:trace>
  <inkml:trace contextRef="#ctx0" brushRef="#br0" timeOffset="156408.24">5072 9442 10127 0,'-5'-1'896'0,"2"1"-704"0,3 0-192 0,0-2 0 0,1 2 208 0,-1-3 16 0,0 2 0 0,-1-4 0 0,-1-1-496 0,2 1-112 0,0-1 0 0,0 0-16 32,2-1-560-32,-4 4-96 0,2 0-32 0,-2 1 0 0,-1 2 1344 0,0-1 256 0,-2 2 48 0,-1 1 16 15,1 1 1472-15,-3 0 288 0,1 1 64 0,1 2 16 16,-2 1-48-16,2-1-16 0,1 0 0 0,1 0 0 16,2 0-928-16,1 2-176 0,1-2-32 0,0 3-16 15,2-3-752-15,1 0-160 0,-1 0-32 0,2 1 0 16,0 0-128-16,-1 1-128 0,1-2 192 0,-2 4-192 15,2 3 480-15,0 0-16 0,0 3 0 0,-2 5 0 16,2 2-128-16,1 6-16 16,1 6-16-16,0 8 0 0,1 8-176 0,1 0-128 0,-2 2 144 0,0-2-144 15,2-3 144-15,-2 5-144 0,3 1 128 0,-2 0-128 0,2 0 0 16,2-1 0-16,-3 0 128 0,4-4-128 0,-3-7 592 16,4 1 96-16,-2 1 16 0,1 0 0 0,1 0-64 0,0 1-16 15,2 5 0-15,0-1 0 0,0 4-288 0,-3-6-48 16,0 0-16-16,0-5 0 0,-2-4-272 0,-3 0 0 15,-1 2 0-15,0-2 0 0,-2 3 0 0,-2 0 0 16,-2-5 0-16,-1-4 0 0,-1-1 0 0,-2-5 0 16,0-3 0-16,1-3 0 0,-2-1 0 0,-1-7 0 15,-1-1 0-15,2 0 0 0,0-3 144 0,0 0-16 16,3-4-128-16,0 2 192 0,-1-2 80 0,2-1 16 16,0-1 0-16,-1 2 0 0,4-4-128 0,-2 0-32 15,1 0 0-15,0-4 0 0,2 4-128 0,0-6 0 0,-3 6-160 16,0 0 160-1,15-18-960-15,-9 11-80 0,2-2-32 0,-2-2 0 0</inkml:trace>
  <inkml:trace contextRef="#ctx0" brushRef="#br0" timeOffset="157453.98">5164 11196 22111 0,'-9'1'1968'0,"3"-1"-1584"16,2 3-384-16,3-3 0 0,2 0 320 0,-2 0-32 0,-4 0 0 0,-1 2 0 0,0-1 0 0,1 2 0 0,2 3 0 0,3 0 0 0,3 0-32 0,1 1-16 0,0 0 0 0,3 2 0 0,1-2 80 0,1 2 32 0,0-1 0 0,0 0 0 0,1 0 768 0,2 0 160 0,0 1 16 0,1-3 16 16,4 0-16-16,-1 1 0 0,2 2 0 0,2-2 0 15,1 2-672-15,4-3-144 0,2 4-32 16,4-4 0-16,2 1-272 0,6-1-176 0,1 0 192 16,4 0-192-16,1 0 128 0,0 0-128 0,-2-2 0 0,0-1 0 15,3 0 160-15,0 4-160 0,-2-4 128 0,1 3-128 16,2-2 432-16,-1 1 0 0,-2 0 0 0,1 0 0 15,-1-4-64-15,0 2-16 0,-2-3 0 0,-2 2 0 16,1-1-96-16,0 2 0 0,0-3-16 0,0 2 0 16,2 0-240-16,0-2 176 0,3-2-176 0,2 0 160 15,-1-4-160-15,1-3 0 0,4-1 0 0,-1-2 128 16,-4 2 160-16,1 0 32 0,3 0 0 0,0 1 0 16,-3 2-320-16,1 1 0 0,0 0-176 15,-4 3 176-15,-1-1 0 0,-5 2 0 0,1 4 0 0,-3 0 0 16,-1 3 0-16,-3-2 0 0,-1 6 128 0,-5-3-128 15,-2 2 0-15,-3 0 0 0,-3-2-208 0,-3-2 64 0,-2 2 144 0,-3-4 0 16,-1 3 0-16,-3-4 0 0,-1 1 0 0,-1-2 0 16,0 3 0-16,-2-6 0 0,-1 3 0 0,-1-2 0 15,-1 1-144-15,-1-2-18864 0</inkml:trace>
  <inkml:trace contextRef="#ctx0" brushRef="#br0" timeOffset="160858.45">2541 14197 35935 0,'-4'-13'3200'0,"1"0"-2560"0,0 5-512 0,2 3-128 0,0 2-1664 0,-3-7-368 0,-3-6-64 0,-6-12-16 0,-4-3 208 16,-4-4 48-16,-3 1 0 0,-2 1 0 0,-1 5 608 0,-1 0 128 0,-2 0 32 0,-1 2 0 0,0 2 496 0,3 0 96 0,-1-1 32 0,2 1 0 0,1-2 1888 0,2 0 384 0,3 1 80 0,1 0 16 0,2 1 80 0,1 0 32 16,2-1 0-16,0 3 0 0,3-3-144 0,1 6-16 15,1-2-16-15,0 1 0 0,1-1-624 0,1 3-112 16,-1 2-16-16,2 1-16 0,1 3-576 0,-1 2-112 0,1 2-32 16,1 1 0-16,0 2-352 0,2 3 144 0,-1 2-144 0,1 0 0 31,2 2-240-31,1 2-144 0,3 0-48 0,0 5 0 15,4 3-96-15,0 1-32 0,0 0 0 0,6 5 0 0,4 5 560 0,3-1 0 0,3 4 0 0,6 1 0 16,3 2 144-16,5 0 144 0,5 2 32 16,-2-2 0-16,-2-5-80 0,9 5-16 0,7 3 0 15,9 0 0-15,8 3-224 0,2 2 176 0,2-4-176 0,3 2 160 16,1 2-160-16,4 0 0 0,4 7 144 0,-1 1-144 16,0 2 0-16,-4-1 0 0,-1 1 0 15,0 2 0-15,4-1 0 0,-3 1 0 0,4 0 0 0,-5-2 0 16,-4-2-192-16,5-1-48 0,4 4-16 0,3-1 0 15,0-2 0-15,-1-2 0 0,1-4 0 0,-2-1 0 16,-2 0 256-16,2 2 0 0,-2-2 0 0,-6-3-144 16,-6-3 144-16,7 5 0 0,4 5 0 0,-2 0 0 0,-5 1 0 15,-8-2 0-15,-6-3 0 0,-4 1 0 16,-4-2-832-16,-3-2-64 0,-5 3-32 0,-5-4 0 16,-3 1-240-16,-4-3-48 0,-4-1-16 0,-4-5 0 0,-3 3 992 15,-5-5 240-15,0 0 0 0,-4-3 0 0,-4-3 0 0,-1-5 0 16,-3-2 0-16,-2-2 0 15,-2-3-368-15,-3-4-160 0,0 2-48 0,-4-4 0 0,-1-3 320 0,-4 0 64 16,-3-3 16-16,-4-4 0 0,-4-5 752 0,-6-1 160 16,-4-4 32-16,-3-5 0 15,3 5-1360-15,-7-8-272 0,-2-3-48 0,-6-4-16 16,6 5-336-16,-7-6-64 0,-5-3-16 0,-3 0 0 0,-2-1 1344 0,-3-3 224 0,-6-4 64 16,1-1 16-16,3 4 480 0,-8-1 112 0,-9-2 0 15,-6 0 16-15,-4 0-288 0,-3 2-64 16,-1 1-16-16,0-1 0 0,0 2-96 0,-2 1 0 0,0-3-16 15,4 1 0-15,5 4-64 0,-4 1-16 0,-2-5 0 16,1 4 0-16,4 1 336 0,5 2 64 16,6 1 16-16,-8-2 0 0,-6-2 176 0,2 2 32 0,4 2 16 0,6 3 0 15,2 3-656-15,5 2-128 0,2-3-16 0,6 5-16 16,4-1-176-16,12 7-176 0,10 4 48 0,2-3 0 16,0 3 128-16,3-4 0 0,5 5 0 0,8-1-128 15,5 6 128-15,7 2 256 0,5-1-64 0,6 4-16 0,5 0-320 16,6 2-64-16,7 0-16 0,5 2 0 15,-1 2-160-15,10 2-48 0,12-3 0 0,10 3 0 16,7 3 160-16,5 4 16 0,3 1 16 0,0 3 0 16,-12 1-240-16,11 1-48 0,10 3-16 0,3 0 0 15,-3 4-848-15,0-1-160 0,1 3-48 0,0 1 0 16,0 1-896-16,0 1-192 0,-2 4-48 0,-3 0 0 16,-2 1 560-16,-8 0 128 0</inkml:trace>
  <inkml:trace contextRef="#ctx0" brushRef="#br0" timeOffset="162561.79">7294 15053 3679 0,'-6'25'320'0,"1"-6"-320"0,0 1 0 15,0-5 0-15,2-3 704 0,-1-2 64 0,-2 3 0 0,-4 11 16 0,-5 12-944 0,-6 11-192 0,-4 1-32 0,-1-1-16 0,0-8 0 0,3-8 0 0,1-7 0 0,3-1 0 0,2-7 1424 0,2-4 272 0,1 1 64 0,2-2 16 0,1 0 736 0,0-5 160 0,2 4 32 0,2-4 0 16,0 0-128-16,0 0-32 0,1 4 0 16,1 0 0-16,-1 4-864 0,0-2-192 0,1 4-16 0,-2 2-16 15,2-2-1056-15,-1 2 0 0,0-2-208 16,0 0 16 0,-2 0-720-16,2-3-160 0,0-6-16 0,0 2-16 0,1-7 656 0,-1 2 128 0,2-1 16 15,0-6 16-15,1 3 1104 0,-1-6 208 0,1-7 64 0,3 0 0 16,2-8 576-16,1-1 128 0,4-7 32 0,0-3 0 15,3-5-512-15,4-4-96 0,2-7-32 0,3-5 0 16,2-5-608-16,2-5-112 0,0-7-16 0,3-5-16 16,-1-4-432-16,2-4 0 0,4-2 0 0,-1-7 0 15,-2-3 0-15,1-8 0 0,-3 2 0 16,1-4 0-16,2-3 0 16,0 3 0-16,-3 7 0 0,3-18 0 15,5-11 0-15,0-9 0 0,4-3 0 16,0-3 0-16,4 0 0 0,-1-4 0 0,1-3 0 0,0 5 0 15,1 2-144-15,-1-2 144 0,0 7 0 0,-2 0 0 16,2 4-144-16,0 0 144 0,1-2 0 0,0 1-144 0,-1 4-224 16,1 4-32-16,-1 9-16 0,-4-2 0 0,-1-1 224 0,-2 5 32 0,-4 8 16 0,-2-3 0 15,0 2-624-15,-5 7-112 0,-1 7-16 0,-4 2-16 0,-1 3 464 0,-2 2 112 16,-1 3 16-16,-4 5 0 0,1 4 320 0,-3 4 0 16,-2 2 0-16,1 0 0 0,-2 5 0 0,0 0 0 15,1 5 0-15,0 6 0 0,0 1 0 0,2 1 0 16,-1-1 0-16,1 4 0 0,2 4 0 0,1-1 0 0,1 1-128 15,0 0 128-15,1 8 0 0,0 3-144 16,-1 5 144-16,1 5 0 16,1 6-832-16,-2 6-48 0</inkml:trace>
  <inkml:trace contextRef="#ctx0" brushRef="#br0" timeOffset="162950.57">8646 9577 6447 0,'-11'36'576'0,"1"-9"-576"0,1 2 0 0,2-7 0 0,2-6 2928 0,0-2 464 0,-1 7 112 16,-7 13 16-16,-5 21-1360 0,-7 14-272 0,0 4-48 0,-1 0-16 0,-2 5-1008 0,2-5-208 15,1 0-32-15,-1-3-16 0,2-3-560 0,-2 1 0 0,0 1 0 0,1 2-144 16,-2 4 144-16,1 1 0 0,0 0 0 0,0 0 0 0,1-7 0 0,-2 4 0 0,0 4 0 0,-1 4 0 0,1 2 0 0,1 1 0 0,0-1 0 0,0-1 0 0,0-2 0 0,-1 8 0 15,0 1 0-15,0 2 0 0,1-9 0 0,-1 7 0 0,-1 12 0 0,0 1 0 0,1 2 384 0,1-10 48 0,2-14 16 0,-2 14 0 0,-2 16 720 0,-2 1 160 0,2-7 16 0,1 1 16 0,-2 5-880 0,1-6-176 16,2-7-48-16,-1 5 0 0,-2 6-256 0,2-7 128 0,1 1-128 0,0-7 0 0,0-1 704 0,0 1 16 0,0 7 16 0,1-5 0 0,1-1-96 0,-1-5-32 0,3-2 0 0,-1-1 0 0,2 5-416 0,-1-6-64 0,2-7-128 0,1 1 176 0,-1-2-176 0,2 2 0 0,2-2 0 0,0-7 0 0,1-9 0 0,1-5 0 16,-1-3-176-16,-1-1 176 0,0 0-512 0,1-3 0 0,-1-4-16 0,0-3 0 0,1-6-304 0,-1-3-48 0,2-6-16 0,2-7 0 15,2-7-1152-15,0-4-256 0,1-3-32 0,1-8-16 0</inkml:trace>
  <inkml:trace contextRef="#ctx0" brushRef="#br0" timeOffset="163816.39">5299 15446 35935 0,'0'9'3200'0,"1"-3"-2560"0,1 0-512 15,0-3-128-15,0-3-1104 0,-1 0-240 0,2 3-64 0,0 5 0 0,2 3 1088 0,-1-4 320 0,1 2-128 0,-2-5 128 0,-2-1 656 0,-1 0 208 0,0-3 32 0,-3 0 16 0,-2-3 352 0,-2 0 64 0,-3-1 16 0,-4-6 0 16,0 1-704-16,-5-4-144 0,-4-2-32 0,-5-4 0 16,-3 0-288-16,-4-6-176 0,-7-1 192 0,-7-9-192 15,-3 1 128-15,-1-5-128 0,5 2 0 16,-9-5 0-16,-5-5 256 0,-7-3-48 0,-3 0-16 15,-3 2 0-15,-3 0 0 0,-1 1 0 0,1 2 0 0,-4 4 0 16,-1-2 80-16,-1 2 16 0,5 2 0 0,-1 2 0 16,-4-2-64-16,-4-2-16 0,-1 3 0 15,-1 0 0-15,2 1-208 0,-6-2 176 0,-7-1-176 16,3-5 160-16,6 0-160 0,5-2 0 0,11 4 0 0,-1-8 0 16,1-3 0-16,0-5 0 0,6 1 0 0,3-4 0 0,3 4 0 15,4-3 0-15,4 2 0 0,4-1 0 0,5 6 144 0,5 3 0 16,2 7 0-16,4 3 0 0,2 3 112 0,4 4 0 15,1 8 16-15,5 0 0 0,1 5-272 0,5 5 0 16,3 3 0-16,3 0 0 0,4 7 0 0,3 0 0 16,3 2 0-16,3 2 0 0,4 4-144 0,5-2 144 15,6 6-128-15,5-1 128 16,7 4-448-16,7 0-16 0,1 0 0 16,3 1 0-16,5 3 160 0,5-1 48 0,6 4 0 0,0 0 0 0,5 4 64 0,4 4 32 15,9 3 0-15,7 6 0 0,11 5 160 0,5 9 0 16,2 2 0-16,-2 1 0 0,-4 1 0 0,0 2 0 15,6 4 0-15,0 0-128 0,-2 4 128 0,6 4 0 16,4 6 0-16,2 2 0 0,0 1 0 0,1-1 0 16,1-4 0-16,0-2 0 0,0 0 0 0,4-1 0 0,5 6 0 15,-8-3 0-15,-8-4 0 0,3 4 0 0,5 1 0 16,-4 2 0-16,-13-9-320 0,1 8 32 0,0 4 0 0,0 0 0 31,-1-2-448-31,-7-6-96 0,-3-1 0 0,-7-6-16 16,-3 1-112-16,-6-4-32 0,-1-2 0 0,-8-6 0 15,-3-9 512-15,-11-4 96 0,-5-5 32 0,-4-5 0 0,-5-2 352 0,-8-4 0 16,-4-2 0-16,-7-8 0 0,-2 0 0 0,-5-4 160 0,-3-2-160 0,-4-2 160 16,-4-4-352-16,-5-2-80 0</inkml:trace>
  <inkml:trace contextRef="#ctx0" brushRef="#br0" timeOffset="177834.65">7430 5468 9215 0,'-6'0'816'0,"0"0"-656"16,1 0-160-16,1 0 0 0,3 3 2144 0,0-3 400 0,0 0 80 0,-1 1 0 0,-1 1-1968 0,-1 2-400 0,0-2-64 0,1 2-32 0,1-1-768 0,0-2-160 16,1 1-16-16,1-2-16 0,0 0 352 0,0 0 80 0,1 0 16 0,0 0 0 0,-1 0 352 0,1 0 0 0,-1 0 0 0,0 0 0 0,0 0 512 0,0 0 240 0,0 0 32 0,-11 23 16 0,6-15 1440 0,-1 0 272 0,0 4 64 0,1-2 16 0,-1 2-736 0,1 3-160 15,0-1-32-15,1 2 0 0,2 2-1200 0,1 1-240 16,2-1-48-16,0 0-16 0,1 0-160 0,2-2 0 16,2 0 0-16,1-1-176 0,0 1 176 0,0-1 0 15,2-1-144-15,0-2 144 0,-2 1 0 0,-1-1 0 0,2-2 0 16,-3 0 0-16,0-4 0 0,-2 3 0 15,1-3 0-15,-2 1 0 0,1-1 0 0,-1-2 0 0,0 1 0 16,-2-1 0-16,1-1 576 0,-1 0 16 0,0-2 16 16,0-1 0-16,0 0 112 0,0-1 32 0,1-2 0 0,0 0 0 15,2-3-448-15,1-4-96 0,1-2-16 0,-1-1 0 16,1-2-192 0,-1-1 0-16,1-1 0 0,-2-2 0 15,-1 1 0-15,-1-2 0 0,-1 1 0 0,-1 1 0 0,0 2 0 0,-2 0 0 0,1-1 0 0,-2 0 0 16,2 4 0-16,-3-4 0 0,0 5 128 0,0-3-128 15,1 4 432-15,0-4 32 0,1 2 16 0,-1 0 0 16,1-3-320-16,2 4-160 0,0 2 160 0,1-2-160 16,1 0 0-16,2 1 0 0,-1 0 0 0,2 1 0 0,1 3 0 15,0-4 0-15,0 3 0 0,2 0 0 0,2 0 0 0,-1 0 0 16,2 0 0-16,2 2 0 0,0 1 0 0,0 1 0 16,1 1 0-16,-1 0 0 0,0 1 0 0,2 0 0 15,0 2 0-15,-2 0 0 0,0 2 0 0,-1-1 0 16,-1 3 0-16,0-4 0 0,-1 3 0 0,-1-3 0 15,0 3 0-15,-1-2 0 16,3 2-992-16,-1-3-144 0,1 0-16 0,0 0-16 16,2 0-1872-16,0 0-368 0,3 2-80 0,-1-2-16 15,1 4 384-15,0-2 80 0,-2 3 16 0,2 1-4784 16</inkml:trace>
  <inkml:trace contextRef="#ctx0" brushRef="#br0" timeOffset="178416.92">8154 5407 26719 0,'-8'2'1184'0,"2"-2"240"0,0 2-1136 16,4-2-288-16,0 0 0 0,2 0 0 0,-1 0 0 0,-1 0 0 0,-2 0 0 0,-4 3 0 0,0-3-1136 0,-3 0-176 0,-2 1-32 0,0 1-16 0,-2-2-720 0,0 0-144 0,-1 3-16 0,0-2-16 0,-1 2 640 0,-1 3 128 0,1-3 16 0,0 6 16 0,-2 1 2320 16,1 0 464-16,-2 3 80 0,0 5 32 0,1-1 1056 0,3 4 192 15,3 1 64-15,0 1 0 0,4 3-1248 16,1 1-240-16,3 5-48 0,3-1-16 0,0 1-464 16,2 3-96-16,3-1 0 0,1-4-16 0,2-3-464 15,0-5-160-15,3-3 0 0,-1-5 144 0,5-2-144 0,0-5 0 16,1 0 0-16,-1-3-176 0,1-2 176 0,0-2 0 15,1-2 0-15,-2-4 0 0,-1 0 0 0,1 0 0 16,0-4 0-16,-1-2 0 0,-1-1 0 0,0-2 192 16,0-2-32-16,-1-1-16 0,1-2-144 0,-2-1 0 15,-1-1 0-15,0-1 128 0,-1 1-128 0,-2 0 128 16,0 0-128-16,-1 0 128 0,-1 3 448 0,0-4 96 16,-2 5 16-16,-1-2 0 0,0 3-480 0,-1 3-80 0,0 2-128 15,-1 2 176-15,0 1 448 0,-1 6 80 0,1-1 32 16,0 1 0-16,0 3 160 0,0 3 16 0,1 1 16 0,-2 4 0 15,3-4-544-15,-1 6-96 0,2 2-32 16,2 1 0-16,-1-1-256 0,3 2 0 0,2 0 0 0,2 4 0 16,1-3 0-16,1 3 0 0,1-2 0 0,3 3 0 15,0-2 0-15,0 2 0 0,0-1 0 0,-2 1 0 16,1-1 0-16,-2 0 0 0,1-1 0 0,-3-1 0 16,0-2 0-16,-1-2 0 0,0 0 0 0,0-2 0 15,-2-1 0-15,2-5-144 0,1-1-16 0,-2-3 0 31,2-1-1632-31,1-4-320 0</inkml:trace>
  <inkml:trace contextRef="#ctx0" brushRef="#br0" timeOffset="179226.94">8365 5357 21183 0,'2'0'1888'0,"-2"-3"-1504"0,0 3-384 0,0 0 0 16,1 0 3536-16,0 0 640 0,0 0 128 0,0 3 32 0,3-3-2656 0,1 3-528 0,0-1-96 0,2 3-32 0,0-2-704 0,-1 0-160 0,0 1-32 0,0-1 0 0,0 2-128 0,-1-1-176 0,0 0 48 0,-1 2 0 0,1 0 128 0,-1 0 0 0,1 2 0 0,0 3 0 15,-1-1 0-15,3 2 0 0,-1 0 0 0,1 4 0 16,2 1 0-16,0 1 0 0,0 4 0 0,4 1 0 16,-1 1 144-16,2-1 16 0,-1 0 0 0,1 2 0 15,2-3 32-15,-1-3 0 0,0-1 0 0,0-4 0 0,-2 1-192 16,1-6 0-16,-2 1 0 0,-1-1 0 0,-1-3 0 0,-1-2 0 16,-2-2 0-16,1 0 0 15,-3 0 256-15,0-4 32 0,-3 4 0 0,-1-4 0 0,1-1-16 16,-2 2 0-16,0-3 0 0,-3-1 0 0,2 2-80 15,0-1 0-15,-2-2-16 0,1-3 0 0,-2 2-176 16,1-2 0-16,0-1 0 16,0 0 128-16,1 1-128 15,1-3 0-15,-1 0 0 0,2 1 0 0,0-1 0 0,3 5 0 0,-2-2 0 0,3 3 0 0,-2 3 0 16,1-4 0-16,-1 4 0 0,2 0 0 0,-2 1 0 0,1 0 0 16,1 2 0-16,-1 0 0 0,2 0 0 0,-1 2 0 15,2 0 0-15,0 4 0 0,2 3-128 0,-1 1 128 16,2 0 0-16,1 5 0 0,1-2 0 0,0 2 0 15,1 1 0-15,2 1 0 0,-1 1 0 0,2-5 0 0,0 2 0 16,0-4 0-16,-1 0 0 0,-2-1 0 0,0-3 0 16,-1-1 0-16,-2-3 0 0,0 0 0 0,-1-3 0 15,-1 0 0-15,-1-3 0 0,-1 0 0 0,1-3 0 0,-1-4 0 16,0 1 0-16,1-5 192 0,-1 2-64 0,-1 0 0 16,-1-3 208-16,1-1 48 0,0 0 0 15,-2-4 0-15,-1 1-144 0,-1-3-32 0,-1 0 0 0,-2-3 0 16,-1-1-80-16,-1 1 0 0,0-1-128 15,-1-4 192-15,0 1-48 0,1 1-16 0,-2-1 0 0,4 3 0 16,-1 3-128-16,0 0 0 0,3 4 0 0,-1-1 0 16,2 5 0-16,-2 1-176 0,1 0 48 0,0 4 0 15,1 0 0-15,-1-3 0 0,1 4 0 0,1-3 0 16,0 3-896-16,0 1-160 16</inkml:trace>
  <inkml:trace contextRef="#ctx0" brushRef="#br0" timeOffset="179787.6">10156 4649 41471 0,'-13'-9'1840'16,"5"0"368"-16,-1 1-1760 0,4 2-448 0,4 4 0 0,0-2 0 0,-1-2 0 0,-1-3-256 0,-3-4 48 0,-4-10 0 0,-3-1-928 0,-2-2-176 0,1 1-32 15,-1 3-16-15,0 3-848 0,-1-1-160 0,0 6-48 0,-2 4 0 0,1 0 432 0,1 7 96 0,0 3 16 0,-1 4 0 0,-1 5 1680 0,0 4 352 0,-2 5 64 0,-2 4 16 16,-2 6 2400-16,1 4 496 0,-3 9 80 0,1 4 32 15,0 2-1344-15,2 3-272 0,3 2-48 0,3-2-16 0,6-3-1104 16,2-6-208-16,5 1-64 0,2-4 0 0,3 3 128 16,0-3 0-16,2 0 16 0,0 2 0 15,4-2-112-15,-1 3-32 0,1 4 0 0,1-4 0 0,0 3-16 16,1-3-16-16,-2-3 0 0,2-1 0 0,-1-1-160 0,0-4 0 16,1 2 0-16,1-6 0 0,-2 1 0 0,3-7 0 15,-2 0 0-15,0-3 0 0,-3-3 0 0,0-6 0 16,-1-1 0-16,-1-2 0 0,0-4-256 0,-2-3-64 15,-1-1-32-15,-1-5-11808 16,0-4-2368-16</inkml:trace>
  <inkml:trace contextRef="#ctx0" brushRef="#br0" timeOffset="180025.59">9491 5352 30399 0,'-12'-4'1344'0,"3"0"288"0,0 2-1312 0,3 2-320 0,3-3 0 0,2 3 0 16,1-1 1536-16,-4 1 224 0,-1-3 48 0,2-2 16 15,0 1-992-15,4-2-208 0,4-3-48 0,4 2 0 16,5 0-432-16,3-2-144 0,3-1 0 0,2 1 0 16,3 3 208-16,-1-3-64 0,2 4-16 0,2 0 0 15,-1 4 128-15,1-1 32 0,-1-1 0 0,2 2 0 16,-2 1-160-16,0-3-128 0,0 3 144 0,-3-2-144 16,-2 1 0-1,-2 1 0-15,-1 1-208 0,-3-1 64 0,0 2-1744 16,-1-4-352-16,-2 2-64 0,1 0-13376 15</inkml:trace>
  <inkml:trace contextRef="#ctx0" brushRef="#br0" timeOffset="180425.17">10116 5249 28559 0,'-2'4'2544'0,"-1"0"-2032"15,2-2-512-15,1-2 0 0,3 1 2464 0,-2 2 400 16,2-1 80-16,1 4 0 0,2-2-2320 0,3 2-480 15,0-4-144-15,1-2 0 16,1 0-944-16,0-2-272 0,0-1-48 0,1-4-16 16,2 1-1120-16,0-2-224 0,-1 1-64 0,1 0 0 15,-2 1 1536-15,-1 0 288 0,-1 1 64 0,0 0 16 0,-1 0 1488 0,-1-1 320 0,1-1 48 0,0 1 16 16,-2 1 1216-16,2-3 240 0,-2-2 48 16,1 0 16-16,-1 1-1328 0,-1-1-272 0,-1-2-48 0,-1 2-16 15,0-1-720-15,-3 0-224 0,-1 0 128 0,-3 1-128 16,0 0 0-16,-2 1 0 0,-4 2 0 0,-1-3 0 15,-2 1 0-15,-3 3 0 0,-1 0 0 0,0 2 0 16,0 4 0-16,-2 0 0 0,2 4 0 16,-1 5 160-16,-2 0 144 0,2 5 16 0,1 5 16 0,2 3 0 15,1 3-336-15,0 3 144 0,1 3-144 0,2 1 0 16,2 3 0-16,-1-1 0 0,3 5 0 0,-1-5 0 16,4-3 0-16,-1-1 0 0,2 1 0 0,-1-3 0 15,2 1 0-15,1-1 0 0,0-2 0 0,0-1 0 0,2-3 0 16,1-3 0-16,1-1 0 0,0-4 0 15,3 1 0-15,1-8 0 0,1 2 0 0,2-6 0 16,3 0-272-16,1-6-112 0,2 0-32 0,3-3-17184 16</inkml:trace>
  <inkml:trace contextRef="#ctx0" brushRef="#br0" timeOffset="180881.55">10732 5253 38703 0,'-4'-15'1712'0,"1"5"352"16,0 0-1648-16,1 4-416 0,2 0 0 0,-2 2 0 0,1-1 128 0,0-2-128 0,-3-3 0 0,-2-5 128 0,-1 1-128 0,-2 2 0 0,-1 3-160 0,-2 6 160 0,-1 3-256 0,0 3 32 0,-1 6 16 0,-2 5 0 0,-1 4-160 0,-1 7-16 0,0 3-16 0,-2 7 0 16,0 0 528-16,-1 1 128 0,3 1 0 0,0-5 16 15,5-1 576-15,-2-2 112 0,3 5 32 0,1-2 0 16,2-1-592-16,1-3-112 0,2-2-32 0,3 0 0 15,0-4-256-15,2 0 0 0,3-6 128 0,1-3-128 16,2-2 0-16,1-4 0 0,1-4 0 0,1-3 0 16,2-2 0-16,0-4 0 0,1-2-192 0,1-3 192 15,0 0-320-15,2-4 16 0,-2-1 16 0,1 0 0 16,-1-5 288-16,-1 1-160 0,-1 0 160 0,0-1-128 16,0 3 128-16,-3 0 0 0,2 1 0 0,0 4 0 0,-2 0 240 0,0 3-32 15,2 4 0-15,-1 2 0 0,-3 2 16 0,-1 2 0 16,3 0 0-16,-1 0 0 0,1 4-32 15,1 1-16-15,-1 1 0 0,0 1 0 0,2 3-176 0,-1 0 0 16,0 2 144-16,0 3-144 0,-2-1 0 16,1 2 144-16,-1 2-144 0,2 3 0 0,-1-1 288 15,1 1-48-15,0-1-16 0,1-1 0 0,2-1-224 0,-1-2 0 16,2 0 0-16,0-3 0 0,0-4 0 0,-1-2 0 16,0-1 0-16,0-2 0 0,-2-4 0 0,0-4-208 15,-1-2 32-15,-2-3-12720 16,1-1-2544-16</inkml:trace>
  <inkml:trace contextRef="#ctx0" brushRef="#br0" timeOffset="181140.52">10906 4763 43311 0,'0'-12'1920'0,"0"4"384"0,-1 2-1840 16,1 4-464-16,1 2 0 0,1 2 0 0,-1-2 128 0,1 4-128 0,2 2 0 0,1 4 144 0,0 5-144 0,0 5 128 0,0 2-128 0,-1 4 128 0,-1 2-128 0,1 6 0 0,0 0 0 0,-1 5 0 16,2 1 0-16,0 5 0 0,1 0 0 0,2 1 0 0,1 3 0 0,-1-2 0 0,2 0-192 0,-1-3 192 0,1-3 0 0,-3-6 0 0,2-2 0 0,-2-2 0 0,-1-3-128 0,0-5 128 0,-2-2 0 0,0-5 0 15,-2 0-496-15,-2-4-16 0,0-4-16 16,-1-2-12000-16,0-1-2384 0</inkml:trace>
  <inkml:trace contextRef="#ctx0" brushRef="#br0" timeOffset="181349.92">10866 5174 23039 0,'-2'-3'2048'0,"0"3"-1648"16,1-2-400-16,-1 1 0 0,2 1 4272 0,2-3 768 15,0 2 144-15,1-2 48 0,0 0-3776 16,2-4-752-16,1 1-160 15,3-4-32-15,1-2-512 0,1 0 0 0,0-1 0 0,2 1 0 0,0 2 0 0,0-2 0 16,-1 2-192-16,2 0 48 0,-1 1-192 0,-1 3-48 0,2 2 0 16,0 4 0-1,-1 0-112-15,0 3-16 0,-1 2-16 0,0 1 0 16,1 0-448-16,-3 3-96 0,1-2-16 0,0 2-15584 0</inkml:trace>
  <inkml:trace contextRef="#ctx0" brushRef="#br0" timeOffset="181764.54">11256 5105 36863 0,'-8'12'3264'0,"1"-2"-2608"0,3 0-528 0,1-2-128 16,2-2 1904-16,2 1 336 0,2-1 80 0,-1 7 16 15,0 10-1728-15,3 5-352 0,0 7-64 0,2-3 0 16,-2-1-704-16,-2-3-144 0,1 1-32 0,-2-5 0 15,0 0 96-15,-2-2 16 0,0 0 0 16,-2 0 0-16,1-4 240 0,0-2 48 0,0-2 16 0,-1-2 0 16,1-2 272-16,1-1 176 0,0-6-32 0,3 0 0 0,0-3-144 0,1-4 0 15,2-1 0-15,3-2 0 0,1-6 0 0,2 1 0 16,1-7 0-16,-1 0 128 0,2 0 0 0,-1-3-128 16,0-3 192-16,-2-1-64 0,0 4-128 0,-1 0-176 15,0-1 48-15,-3 1 0 0,-2 4 128 0,0-1 0 16,-1 5 0-16,-1 2 0 0,0 6 128 0,-2 0 48 15,-1 2 16-15,1 4 0 0,-1 0 400 0,0 0 96 16,3 1 16-16,-3 2 0 0,1 3-368 0,0 1-64 16,2 2-16-16,-1 1 0 0,2 2-256 0,0 2 0 15,-1 3 0-15,1-1 0 0,1 0 0 0,-1 3 0 0,1 3 0 16,0 2 0-16,-2-1 0 0,1-1 0 0,0 4 0 16,-1-3 0-16,0-1 0 0,-1-1 0 15,2-1-128-15,0-4 128 16,-1-4-816-16,4-2-64 0,-1-4-16 0,1-3-11840 0,2-3-2368 0</inkml:trace>
  <inkml:trace contextRef="#ctx0" brushRef="#br0" timeOffset="182036.86">11682 5452 1839 0,'5'1'160'0,"-2"2"-160"0,1-3 0 0,0 2 0 15,-1-2 5008-15,1-2 976 0,0 2 192 0,3 0 32 16,3 0-3648-16,4-3-720 0,1 2-160 0,-2-1-16 15,0-1-384-15,-3 2-64 0,-3-2 0 0,-2 2-16 0,-3-1-112 0,0-2-32 16,-4 1 0-16,-1 0 0 0,-4 0-160 0,1 0-16 16,-2-4-16-16,0-3 0 0,0-1-304 0,-2-2-64 15,1-3-16-15,2-3 0 0,0-7-272 0,2-7-48 16,2 1-16-16,3-3 0 0,2 3-272 0,3 0-64 16,4 1-16-16,-1 5 0 15,4 4-240-15,-3 3-32 0,4 3-16 16,-2 0 0-16,0 3 352 0,-1 2 144 0,1 4-128 0,-2-3 128 0,-1 1 0 15,1 2 0-15,0-2 0 0,-1 3-18240 0</inkml:trace>
  <inkml:trace contextRef="#ctx0" brushRef="#br0" timeOffset="182399.51">12270 5107 28559 0,'0'7'2544'0,"0"-4"-2032"0,0 3-512 0,3-5 0 15,-1 2 3024-15,3-3 512 0,0 0 112 0,3 0 0 16,3 0-2752-16,5 0-576 0,4-3-96 0,2 0-32 16,0-1-432-16,-1-2-80 0,-2 2-32 0,-2-2 0 15,-1-3-736 1,-2 0-160-16,-2 2-32 0,-3 1 0 16,-2-4 80-16,-2 4 16 0,-1-4 0 0,-3 1 0 0,-1-1 992 0,-3-2 192 15,2 0 0-15,-2-2 0 0,-2-3 512 0,-2-1 48 16,0 2 0-16,-2-2 0 0,1-1-256 0,-2 3-48 15,0 4-16-15,-1 2 0 0,0 4 336 0,-2 2 64 0,1 4 0 0,-2 4 16 16,1 2 96-16,-3 6 16 0,-2 1 0 0,0 3 0 0,-3 3-416 16,-2 4-80-16,0 3-16 0,-1 1 0 0,5 1-16 15,0 1-16-15,3 0 0 0,4 2 0 0,2 0 336 0,5-1 64 16,4 1 16-16,3-3 0 0,7-2-80 0,4-1-16 16,6-3 0-16,7-3 0 0,6-6-240 0,8-4-48 15,7-3-16-15,8-6 0 0,7-6-240 0,5-4 0 16,5-6 0-16,2-9-13952 15,2-3-2880-15</inkml:trace>
  <inkml:trace contextRef="#ctx0" brushRef="#br0" timeOffset="186932.88">17628 6252 19343 0,'2'-2'1728'0,"-1"0"-1392"0,1 0-336 0,-1 2 0 16,1-3 176-16,-1 0-48 0,3-1 0 0,-1-5 0 0,4-1-128 0,-3-2-224 0,1-2 48 0,-1 2 16 0,0-3 160 0,-4 2-128 0,0 0 128 0,-1-2-128 0,-2 2 128 0,-2 0 224 0,-1-3-48 0,-1 2-16 0,-1 0 1184 0,-3-2 256 0,1-3 32 0,-1 3 16 0,1 0 16 0,-1 0 16 15,-1-2 0-15,-2-3 0 0,2 1-496 0,1 0-96 0,-2 1-32 0,2 1 0 16,1-1-768-16,-1 3-160 0,2 0-128 16,-1 0 192-16,3 4-192 0,0 3 0 0,0 3 0 0,1 5 0 15,1 1 0-15,0 6 0 0,0 0 0 0,-1 5 0 16,-1 4 560-16,-1 1 16 0,0 5 16 0,-1-1 0 15,2 2-304-15,-3 0-64 0,1 7-16 0,0 2 0 16,1 1-16-16,-1 3-16 0,4-5 0 0,-1 6 0 16,2 5 128-16,1 0 16 0,1 6 16 15,2-1 0-15,0-1-16 0,0-3-16 0,3 2 0 16,-1-2 0-16,2 1-112 0,0-1 0 16,-1-1-16-16,1 0 0 0,0 0-176 0,1-3 0 0,-1 0 0 15,-2-3 0-15,2-7 0 0,-3-3 0 0,1-2 0 0,0-1 0 16,0-4 0-16,-2-2 0 0,1-3 0 0,-1 0 0 15,0-3-288-15,0-1-32 0,0-6-16 0,-1 1-11952 16,0-1-2400-16</inkml:trace>
  <inkml:trace contextRef="#ctx0" brushRef="#br0" timeOffset="187182.9">17064 6650 4607 0,'-13'0'400'0,"4"1"-400"16,2 1 0-16,2-2 0 0,5 0 3264 0,1 0 560 16,0 0 112-16,0-2 32 0,3 2-2048 0,1-1-384 15,5-1-96-15,5-2-16 0,2 0-80 0,5-2 0 0,2 1-16 0,2-1 0 16,1 1-96-16,2-1-16 0,1 3 0 0,1-3 0 16,-1 3-576-16,0-2-112 0,2 0-16 0,0-2-16 15,0 1-304-15,-1 0-64 16,-1 0-128-16,-1 0 192 0,0 0-192 0,-2 2-240 15,-1-2 48-15,-2 2 16 16,-1 1-1424-16,-2 0-272 0</inkml:trace>
  <inkml:trace contextRef="#ctx0" brushRef="#br0" timeOffset="187696.04">17754 6673 2751 0,'-3'0'256'0,"1"0"-256"0,1-3 0 0,1 3 0 0,0-1 1536 0,1 1 272 16,1 0 48-16,-1-3 16 0,0 3-1264 0,2-2-256 15,0 1-48-15,-3 1-16 0,0 0 1488 0,0 0 288 16,0 0 64-16,20 0 16 0,-14 0 928 0,1 0 176 15,-1 0 32-15,1 0 16 0,1-3-624 0,0 3-128 16,1-2-32-16,1 0 0 0,1-1-1600 0,0-2-320 16,3 1-64-16,-2-2-16 0,2 0-512 0,-1-3 0 15,1 2 0-15,-2-3 0 16,-1-1-400-16,-1 1-144 0,0 0-32 0,-1-3 0 16,-1 1-272-16,-1 0-64 0,-1 1-16 0,-3-2 0 0,1-2 480 0,-3 3 112 15,-1-2 16-15,-1 2 0 0,-1-2 320 16,-2 0 160-16,-1 0-16 0,-1 2 0 15,-2-1 480-15,0 1 80 0,-1 3 32 0,-2 2 0 0,1 1-32 0,-2-1-16 16,-1 5 0-16,1 1 0 0,1 4-448 0,-2 4-96 16,2-1-16-16,-1 4 0 0,0 2-128 0,-1 4 0 0,2 3 0 0,-1 0 0 15,2 6 0-15,0-3 0 0,3 3 0 0,0-3 0 16,2 3 0-16,3 1 0 0,1 0 0 0,-1 1 0 16,4-1 0-16,-1 0 0 0,1 3 0 0,2-2 0 15,0-1 0-15,1-1 0 0,1-3 0 0,0-4 0 16,0-1 0-16,3-1 0 0,0-4 0 0,1-2 0 15,-2-1-208-15,3-6 16 0,-1 3 16 0,1-4 0 16,2 0-688-16,-1-4-144 16,3 0-16-16,1-3-10128 0,0-2-2032 15</inkml:trace>
  <inkml:trace contextRef="#ctx0" brushRef="#br0" timeOffset="188287.2">18469 6451 35935 0,'-11'-2'1600'0,"2"0"320"0,2 2-1536 0,2-2-384 0,3 2 0 0,0-3 0 0,1 2-704 0,-3-4-192 0,-2 2-64 0,-3-5 0 0,0 2 400 15,-1 0 80-15,0 0 16 0,-1 3 0 0,2 3-272 0,-2 3-48 0,1 3-16 0,-1 1 0 0,-1 6 800 0,-1 1 224 0,0 4 16 0,-2 3 0 16,2-3 800-16,1 2 176 0,1 5 16 0,-2-3 16 16,2 2-352-16,3-3-64 0,2 1 0 0,1-2-16 15,2-2-448-15,2-2-96 0,2 3-16 0,0-4 0 16,3-2-128-16,1 2-128 0,0-1 144 0,1-4-144 15,2 1 0-15,-1-4-240 0,2-1 32 16,-1-3 0-16,3-3 0 0,-1 0 0 0,3-5 0 0,0-1 0 0,0-2 208 16,0-2 0-16,0 2 0 0,0-6 0 15,0 3-128-15,-1-3 128 0,-1 2 0 0,-1-2-144 0,0 0 144 16,-3 0 0-16,2 2 0 0,-3-4 0 0,2 1 384 0,-2 1 16 16,0-1 0-16,-1-1 0 0,1-2 96 0,-1-2 16 15,-1 1 0-15,-1-3 0 0,1 3-176 16,0 0-16-16,-2 0-16 0,-1 4 0 0,2 4-144 15,-3 3-32-15,1 4 0 0,0 1 0 0,1 3 144 16,-2 3 32-16,0 3 0 0,0 1 0 16,0 6 32-16,-2-1 16 0,4 4 0 0,-2 0 0 0,1 3-224 15,1-1-128-15,2 1 128 0,0-2-128 0,1 2 0 0,1-1 0 16,0 1 0-16,3 1 0 0,-1-4 0 0,2 2 0 0,0-2 0 16,0-1 0-16,1 1 0 0,0-3 0 0,0-3 0 15,1 2 0-15,0-5-384 0,-1 2 16 0,0-3 0 0,0 0 0 31,-1-2-400-31,0-1-96 0,0-2-16 0,-1-2-10960 0,-1-2-2208 0</inkml:trace>
  <inkml:trace contextRef="#ctx0" brushRef="#br0" timeOffset="188591.13">18878 6008 37775 0,'-5'0'1664'0,"2"0"368"0,-1 2-1632 0,3 0-400 0,1-2 0 0,0 3 0 0,0 0 688 15,0 0 48-15,0 3 16 0,1 1 0 0,-1 6-416 0,1-1-80 0,2 4 0 0,0 3-16 0,1 3-16 0,0 3 0 0,2 1 0 0,-1 5 0 0,0 1-224 0,1 2 0 16,-1 1 0-16,0 0 0 0,0 1 0 0,-1-2 0 15,-1-8 0-15,1 5 0 0,0 1 0 0,0 5 0 16,0-2 0-16,0 0 0 0,1-6 0 0,0-2 0 16,1-4 0-16,-1-1 0 0,0-4 0 0,0-4-192 15,-1-2 48-15,0-2 0 16,-1-5-880-16,1-1-160 0</inkml:trace>
  <inkml:trace contextRef="#ctx0" brushRef="#br0" timeOffset="188800.22">18682 6455 44223 0,'-11'-1'3936'0,"3"-2"-3152"16,7 1-624-16,4 2-160 0,0-2 576 0,2 2 96 0,1-5 16 0,3-1 0 16,6 0-1120-16,5-1-208 15,6-3-64-15,3 4 0 0,3-1 64 16,4-1 16-16,4 0 0 0,1 2 0 0,1 0-384 0,-1 0-80 0,-1 3 0 0,0 0-16 15,-1 0-2288-15,-3-1-448 0,-4 2-80 0,-3 1-9008 16</inkml:trace>
  <inkml:trace contextRef="#ctx0" brushRef="#br0" timeOffset="189193.52">19231 6417 23039 0,'-5'12'2048'0,"1"-2"-1648"0,0 0-400 0,3-2 0 0,0-1 4096 0,1-4 720 15,0 6 160-15,0 4 16 0,0 6-3232 16,0 7-656-16,1 6-128 0,3-1-16 0,1 0-640 0,1-5-128 16,3-1-32-16,-1-3 0 15,2-2-560-15,1-4-112 0,1 1-32 0,-3-3 0 16,1-2 96-16,-1-3 32 0,-2-4 0 0,1 0 0 0,-1-2 288 0,-1-3 128 16,2 0-128-16,-2-3 128 0,1-4 0 0,1 1 0 15,-1-2 0-15,1-2 0 0,2-3 0 0,-2 1 0 0,1 1 0 0,2-4 0 16,1-5 0-16,1-2 0 15,0-3 0-15,0 3 0 0,-2 0 0 16,1-3 0-16,3-6-192 0,-1 3 64 16,-1 2 128-16,0 3-208 0,-2 4 80 0,-3 4 128 15,1 5 0-15,-3 4 0 0,-2 2 0 0,0 4 0 0,-3 0 480 0,-1 4 64 16,0-2 16-16,0 2 0 0,-1 0 48 0,-1 2 16 0,1 0 0 16,0 0 0-16,0 0-384 0,1 4-80 0,0-1-16 15,1 2 0-15,0 0-144 0,3 2 0 0,0 3 0 0,-1 1 0 16,2 4-208-16,0-1 16 0,3 2 16 0,-2 0 0 15,1-1-144-15,-1-1-16 0,3-1-16 0,-1-1 0 16,-2-2-672 0,0-3-128-16,0-4-16 0,-2-2-17056 0</inkml:trace>
  <inkml:trace contextRef="#ctx0" brushRef="#br0" timeOffset="189480.11">19869 6774 41471 0,'-6'2'1840'0,"2"2"368"16,0-4-1760-16,3 0-448 0,2 0 0 0,1 0 0 0,-1-4-256 0,0 2-128 0,1-2-16 0,0-2-16 0,-1-3-1712 0,-2-1-352 0,-1 1-64 0,-1-1-16 15,-1-3 416-15,-1-2 80 0,-2 2 16 0,-2-3 0 0,0-3 2768 0,1 1 560 0,-2-2 128 16,0-2 0-16,1-3 1504 0,-1-1 288 15,2 1 64-15,0-3 16 0,2 1-1792 0,2 1-352 16,2 1-80-16,1 3-16 0,1 2-304 0,2 4-64 16,3-3-16-16,1 3 0 0,2 0-528 0,0 0-128 0,4 1 0 0,-3 2 0 31,3 0-368-31,-1 3-96 0,0 2-32 0,1-1 0 16,2 2-320-16,-1 0-64 0,0 4-16 0,0 0-18048 0</inkml:trace>
  <inkml:trace contextRef="#ctx0" brushRef="#br0" timeOffset="189867.97">20206 6476 44223 0,'0'4'1968'0,"0"-2"400"0,2-1-1904 0,0-1-464 16,3 3 0-16,-1-6 0 0,2 3 272 0,3-1-32 16,7 1-16-16,2-2 0 15,6-1-608-15,3-1-128 0,1-2-32 0,0 0 0 16,-1-1-608-16,-2-2-112 0,-1-1-16 0,-1 0-16 15,-4 2-784-15,-1-1-160 0,-3 1-16 0,-3-1-16 0,-2 0 1648 0,-3 3 336 16,-2-2 64-16,-2 2 16 0,-2 0 1744 0,-2 0 336 16,-2 0 80-16,-2-3 16 0,-1 1-672 0,-4 0-128 15,-2-2-16-15,-2 0-16 0,-2 1-816 0,-2 2-176 16,-2 1-16-16,-1 3-128 0,2 3 0 16,-1 3-144-16,2 4-16 0,-2 3 0 0,0 5 160 0,-1 1-160 15,0 4 160-15,-1 1-160 0,0 4 160 16,2-2 0-16,1 2 0 0,3-3 0 15,4-1 0-15,2-1 256 0,3-2-64 16,2 1-16-16,2 1 400 0,3-2 96 0,4 5 16 16,1-4 0-16,2 2-112 0,4 2 0 0,3-4-16 0,1 2 0 0,2-1-288 0,2-1-48 15,0-3-16-15,1 0 0 0,1-4-208 0,2 1 0 0,1-3 0 16,1-2-160 0,-1-3-512-16,-2 0-96 0,0-7-32 0,0-1 0 0,-1-2-832 15,-2-1-160-15</inkml:trace>
  <inkml:trace contextRef="#ctx0" brushRef="#br0" timeOffset="190290.25">20979 6126 43311 0,'-2'-7'1920'0,"1"2"384"0,1 1-1840 16,0 0-464-16,1 2 0 0,-1 2 0 0,-1 0-736 0,-2-3-240 0,1 2-48 0,-6-2-16 0,0 3-480 0,-6 3-80 0,-3 1-32 0,-2 2 0 0,-2 6 864 0,-2 1 192 15,-2 4 16-15,-1 1 16 0,0 3 1760 0,-2 2 368 0,0 3 64 0,2-5 16 0,4-1-448 0,2-2-64 16,5-4-32-16,6-2 0 0,0-3-672 0,4-2-128 16,2-1-16-16,5-2-16 0,0-2-448 0,4 1-96 0,2-3 0 0,3 1-16 31,3 2-224-31,0-1-32 0,2-2-16 0,2 4 0 0,0-2 288 0,3 2 64 15,2 0 16-15,0-1 0 0,-1 2 448 0,3-1 96 16,1 2 16-16,1 2 0 0,3-2-128 0,0 0-32 16,1 3 0-16,-2-3 0 0,-2 1 32 0,1 2 0 15,-1 0 0-15,-2 2 0 0,-3 1-112 0,-4 3-16 0,0 1 0 16,-5 0 0-16,0 3-128 0,-3-1 0 16,-3-2 0-16,-1 0 0 0,-3 3 128 0,-2-3 0 0,-4 0 0 0,-2 3 0 15,-1-3 0-15,-2 2 0 0,-4 2 0 0,-2-1 0 16,-4-1 0-16,-4 2 0 0,1-2 0 0,-6-1 0 15,-3 1-560 1,-3-2-112-16,-4 0-32 0,-4 3-18480 0</inkml:trace>
  <inkml:trace contextRef="#ctx0" brushRef="#br0" timeOffset="190684.28">16758 7437 45151 0,'-14'-2'2000'0,"8"1"416"0,5 1-1936 0,7 0-480 0,4 0 0 0,3 0 0 16,6-2 192-16,12 1-64 0,21 1-128 0,24-5 192 0,25 1-192 0,16-6 0 0,8 0-192 0,9-5 192 0,7 2 0 0,2-6 0 0,-1-2 0 0,4 1 0 0,5-2 0 0,2 3 0 0,-1 0 0 15,2 0 0-15,4 1 0 0,6 2 0 0,7-3 0 0,-3 3 0 0,-8 2 448 0,4-1 112 0,8 3 16 0,5-2 0 0,5 2-160 0,-5-3-32 0,-17 3 0 16,1-2 0-16,2 4-240 0,-2-2-144 0,1 2 160 0,-5-2-14640 16,-7 2-2928-16</inkml:trace>
  <inkml:trace contextRef="#ctx0" brushRef="#br0" timeOffset="196213.42">22469 11129 12895 0,'0'1'1152'0,"0"-1"-928"0,1 0-224 0,-1 0 0 0,0 0 208 0,0 0 0 0,0 0 0 0,0-1 0 0,0-1-208 0</inkml:trace>
  <inkml:trace contextRef="#ctx0" brushRef="#br0" timeOffset="210948.31">20684 11137 20271 0,'0'0'1792'0,"-3"0"-1424"0,-1 0-368 0,1 0 0 0,2 0 5248 16,1 0 992-16,-1 0 192 0,0 2 32 0,-1-2-4544 0,2 4-928 0,2-4-176 0,-2 0-48 0,0 0-768 0,19 10-256 0,-6-5 0 0,2-2 0 15,1 1-256-15,4 0-64 0,3 2-16 0,2 0 0 0,3 0 352 0,2 1 80 16,3 1 16-16,2-4 0 0,1 2 144 0,0-3 0 15,1 0 0-15,-1-2 0 0,-3 2 0 0,0-3 0 16,2 2 0-16,0-2 0 0,-3 2 0 0,0 0 0 16,-1-2 0-16,0 0 0 0,0 0 336 0,1 0 0 15,1 0 0-15,2 0 0 0,1 3-336 0,0-3 144 16,-1-3-144-16,1 3 0 0,-2-2 0 0,-1 0 0 0,2 2 0 16,-4 0 0-16,-2 4 0 0,-3-4 0 0,-2 3 0 15,-3 0 0-15,-3-3 0 0,0 3 160 0,-4-2-160 0,-1 1 128 16,-2-2-128-16,-1 0 0 0,-2-2 0 0,0 1 0 15,1-4 512-15,0 1 32 0,0 0 0 0,1-2 0 16,0 0-128-16,0-3-32 16,0 2 0-16,-2 1 0 0,0-3-192 0,-1 2-64 15,1-2 0-15,-4-1 0 0,0 4-128 0,-1-3 0 0,-3 3 0 0,0-1 0 16,-3 3-288-16,1-5 64 0,-3 3 16 16,-3-1 0-16,1-2 32 0,-3-1 16 0,0 0 0 0,0-1 0 15,-1-1 160-15,1 1 224 0,-1-2-48 0,1-2-16 16,0 2 176-16,0-6 48 0,1 3 0 0,0-2 0 15,0 2-112-15,2 0-16 0,-2-1 0 0,1 3 0 0,-1 0-256 16,-1 2 160-16,1 2-160 0,1-1 128 16,-1 3-128-16,0 2 0 0,2 0 0 0,-1 2 0 0,2 2 0 15,0-1 0-15,1 3-144 0,1 0 144 0,2 0-128 0,0 3 128 16,0-1-192-16,2-1 192 0,2 2-144 0,0 1 144 16,2 1 0-16,1-1-144 0,0 1 144 0,2 2 0 15,4-1 0-15,0 1-128 0,2 2-80 0,-1-2-16 16,-1 2 0-16,3-3 0 0,2 2-48 0,2 0-16 15,2 2 0-15,1 0 0 0,0 1-32 0,-1-1-16 16,0 0 0-16,-3 2 0 0,0-2 96 0,-1 0 32 16,-2 0 0-16,-2 1 0 0,1 1 208 0,-3-2 0 15,-2 0 0-15,0 3 0 0,-1-1 0 0,-1 0 240 16,-1 2-48-16,-2 1-16 0,-1-2-16 0,2 3 0 16,-4-1 0-16,0 1 0 0,-1 3-32 0,-2-3 0 15,-2 3 0-15,-1 3 0 0,-1 0 0 0,-2 0 0 0,-1 1 0 16,-2-1 0-16,-1 3-128 0,1-3 0 0,-2 4 0 15,0-1 0-15,-2 3 0 0,-1-2 0 0,3 0 0 16,0-4 0-16,2-1 0 0,1-2 0 0,1-3-128 16,1-4 128-1,3-2-832-15,3-4-112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13T19:30:42.7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11107 10209 2751 0,'-2'-1'256'0,"1"0"-256"0,1 1 0 0,0 0 0 0,0 0 400 0,0-3 48 0,0 2 0 0,0-1 0 0,0-2 304 0,0-2 64 0,0 3 16 0,0-3 0 0,0 2 368 0,0 1 80 0,1 0 0 0,-1-1 16 0,2-1-400 0,-1 2-96 0,-1-1-16 0,1 0 0 0,-1 2-208 0,1-4-32 0,1 2-16 0,-1-2 0 0,0 1 304 0,0 0 48 0,2-4 16 0,-1-1 0 16,1 0 176-16,-1 2 32 0,1-2 16 0,-2-3 0 0,3 1-96 0,-2 2 0 15,-2 2-16-15,3-2 0 16,-2-3-608-16,-1 1-112 0,0 0-32 0,-1 0 0 16,-2 0-256-16,-2 0 128 0,0 2-128 0,-1 1 0 15,-1-1 128-15,-3 0-128 0,0 4 0 0,-1-4 0 0,-2 4 720 16,1 0 96-16,1 0 16 0,0 1 0 0,2 4-352 0,-1-3-64 16,-1 5-16-16,0 2 0 0,1 3-208 15,0 0-64-15,1 0 0 0,1 5 0 0,2 4-128 0,-1 4 0 16,4 3 0-16,2 6 0 0,2 4 128 0,1 3 0 15,2 0 0-15,0 6 0 0,2 1 576 0,-1 5 128 16,1 1 0-16,-1 1 16 0,0-2-416 0,-3 2-96 16,1 0-16-16,-2-1 0 0,0-3-320 0,1-4 0 15,-1-3 0-15,-1 3 128 0,2 2-128 0,-1-3 0 16,2-3 0-16,-1-6 0 0,1-3 0 0,-1-2 0 16,0-4 0-16,-1-3 0 0,1 1 0 0,0-2 0 0,-1-2 0 15,-1-1 0 1,0-5-512-16,-1 0-80 0,1-2-16 0,-3 0 0 15,2 1-1568-15,-2-3-304 0</inkml:trace>
  <inkml:trace contextRef="#ctx0" brushRef="#br0" timeOffset="343.79">10784 10649 32255 0,'-7'3'1424'0,"0"-3"304"0,0 4-1392 0,3-4-336 0,3 2 0 0,1-1 0 0,0 2 1184 0,-1 0 160 0,0 0 48 0,2 1 0 0,2-1-1120 0,4-3-272 0,0-1 0 0,5-5 0 0,5 0 192 0,1-4-32 0,3-1 0 0,1-2 0 0,3 2 64 0,-4-1 16 0,-4 6 0 0,2-4 0 0,7-1-240 0,2 0 144 0,2-1-144 0,0 5 128 0,-3-2-128 0,-4 6 0 15,1-1 0-15,-4 1 0 0,-3 3-320 0,-2 0 48 16,-2 0 16-16,-1 3 0 16,-1 1-1744-16,-1-1-352 0,-2 4-64 15,0-1-11968-15</inkml:trace>
  <inkml:trace contextRef="#ctx0" brushRef="#br0" timeOffset="861.38">11296 10757 16575 0,'-3'2'1472'0,"2"-2"-1168"0,1 2-304 0,1-2 0 16,1-2 1536-16,0 2 256 0,-1 0 64 0,3 0 0 0,1-2-1408 16,1-2-256-16,3-2-64 0,1 0-128 15,0-3 0-15,0 2 0 0,2-4-192 0,-1 1 48 0,-1 0 368 0,1 0 80 16,1-6 16-16,0 4 0 0,-3-1 1200 16,-1 3 240-16,1 2 48 0,-3 0 16 0,-1 0-528 0,0-2-96 15,-2 4-32-15,2-3 0 0,-1 1-768 0,0 2-144 16,-1 0-48-16,0-3 0 0,1 2-208 0,1-2 0 15,-2 3 0-15,1-1-160 0,-2 1 160 0,1 2 0 16,-2-2 0-16,-1 1 0 0,0 3-208 0,-4 0 32 16,-1 0 16-16,-1 2 0 15,-1 0-272-15,-2 2-48 0,-1 2-16 0,0 1 0 0,-1 2 240 0,0 2 32 16,0 1 16-16,-3 0 0 0,-2 4 352 0,-3 4 80 16,-1 3 16-16,1-3 0 0,2 2-64 0,1-4-16 15,2 3 0-15,3-1 0 0,1 1-160 0,2 1 0 0,1-4 0 16,4 2 128-16,-1-2 192 0,1 0 16 0,5-1 16 15,-2 1 0-15,0-3-352 0,1-1 0 0,1 4 0 0,2-4 0 16,-1 2 0-16,0-2 0 0,2 1 0 0,0-6 128 16,1 2-128-16,3-5 0 0,2 2 0 15,2-4 0-15,1 2 0 0,5-4 176 0,2 0-176 0,0-3 192 16,-5 2-192-16,4-1 0 0,5-6 144 0,4 2-144 16,2-3 0-16,1 1 0 0,0 0 0 0,-3-2 0 15,-3 2-1360 1,-4 0-240-16,-2 2-64 0,-4-2-12560 0</inkml:trace>
  <inkml:trace contextRef="#ctx0" brushRef="#br0" timeOffset="1414.37">11835 10475 21759 0,'-4'-6'480'0,"2"1"96"0,-1 4 32 0,2-2 0 0,0 3-480 0,1 0-128 0,0 0 0 0,-1 0 0 0,-2 0 1392 16,1 0 256-16,-2 3 48 0,-1-3 16 0,0 3-1136 0,0 0-240 0,0 1-32 0,-1 2-16 0,-1 0-288 0,-1 1 0 0,1 4-176 0,1 2 176 0,-1 0-208 0,2 0 64 0,2 0 16 0,-2 5 0 0,1 4 256 0,-1 0 48 0,1 2 16 0,0 3 0 0,-3-1 832 0,1-1 160 0,0 3 32 15,1-2 16-15,0-1-464 0,1-7-112 0,2 2-16 0,1-4 0 16,2 3-352-16,0-7-80 0,0-2-16 16,3-1 0-16,1-3-192 0,0-1 0 0,2-3 0 15,1-2 0-15,-1 0-208 0,2-6 16 0,-2 2 0 0,2-4 0 16,0-2-64-16,0-4 0 0,1 2 0 0,-2-3 0 16,0-1 64-16,0 0 0 0,-2 1 0 0,-1-1 0 15,-1 2 192-15,-2-2 0 0,2-2 0 0,-2-2 0 16,2 1 0-16,-1 1 0 0,0-4 128 0,0-1-128 15,-1-1 272-15,1 1 0 0,-1 5 0 0,1 2 0 16,-1 2-144-16,-1-1-128 0,2 5 192 0,-2 2-192 16,0 4 320-16,-1 2-64 0,2 0 0 0,-2 6 0 15,0 2 0-15,0 3 0 0,1 4 0 0,-1 4 0 16,1 4 96-16,0-2 16 0,2 4 0 0,-2 1 0 0,3 2 128 16,-1-1 16-16,2 1 16 0,1-1 0 0,2-1-320 15,1-4-64-15,-1 3-16 0,2-5 0 0,1 1-128 0,-1-2 0 16,1 0 144-16,0-3-144 0,-1-2 0 0,0-2 0 15,0 0 0-15,-3-1 0 0,1-3-240 0,-1-4-112 16,0 2-32-16,0-4 0 16,-1 0-1632-16,0-4-336 0,0-2-64 0,-1-3-12816 0</inkml:trace>
  <inkml:trace contextRef="#ctx0" brushRef="#br0" timeOffset="1733.08">12069 9902 35007 0,'1'8'1552'0,"1"1"320"0,2 0-1488 0,0 1-384 0,1-1 0 0,-1-3 0 0,2 5 496 16,4 10 16-16,6 9 16 0,3 13 0 0,2 4-400 0,-2 2-128 0,-2 0 0 0,-3-3 0 0,-2-3 0 0,-3-5 0 0,0-3 0 0,-2-4 0 0,-1 1-144 0,-1-1 144 0,1-5-128 0,-1 2 128 0,0 2-288 15,-1 0 32-15,0-1 0 0,-2 0 0 16,1-1 128-16,-3-1 128 0,0 1-192 0,-2-5 192 16,1 1-672-16,-3-3-32 0,2-5 0 0,-3 0 0 15,1-4-368-15,-1 1-80 0,-1-4 0 16,-1-2-12256-16</inkml:trace>
  <inkml:trace contextRef="#ctx0" brushRef="#br0" timeOffset="1946.77">11990 10422 41471 0,'-3'-3'1840'0,"2"2"368"0,1-1-1760 0,2-1-448 15,3 2 0-15,0 1 0 0,1-2 256 0,4-2-48 0,6-2 0 16,7-4 0-16,4-1-208 0,4-3 144 0,-3 4-144 0,-1-5 128 16,2 3-128-16,-6-2 0 0,0 4 0 0,-5-2 0 15,1 2-320-15,-4 1-32 0,-3 2-16 0,-2 1-11968 16,-2 3-2384-16</inkml:trace>
  <inkml:trace contextRef="#ctx0" brushRef="#br0" timeOffset="2471.32">12484 10361 35007 0,'-5'8'1552'0,"2"-2"320"0,-1 3-1488 0,1-3-384 0,3-3 0 0,2 1 0 0,-1 2 320 0,-1 3-16 16,0 7 0-16,0 3 0 0,0 3-304 0,1 0 0 16,0 0 0-16,2 1 0 0,-1-4 0 0,1 2 0 15,0-2 0-15,0 1 0 0,1-2 0 0,1 1 0 16,-2-3-128-16,2-2 128 0,3 0 0 0,-3-1 0 16,1-2 0-16,0 0 0 0,-1-4 160 0,1 0 32 15,0-4 0-15,-1 0 0 0,1-6 464 0,1 2 112 16,0-4 0-16,-1-2 16 0,3-3-384 0,-2-3-80 15,1 4 0-15,-2-4-16 0,0 1-304 0,1-4-272 16,1-3 48-16,-1-3 16 16,-1 1-416-16,-2-1-80 0,1-1 0 0,-2 1-16 0,-1 2 368 0,-1-1 80 15,-1 2 16-15,0 2 0 0,0 8 256 0,0-3 0 0,2 8 0 0,-2-1 144 16,0 3 336-16,0 2 64 0,1 4 16 0,-1-1 0 16,0-2-64-16,1 1-16 0,-1 2 0 0,1 0 0 15,2 1-304-15,-1-2-176 0,2 3 192 16,-2 1-192-16,2-1 0 0,0 1 0 0,2 4 0 0,-1 1 0 15,0-1 160-15,1 2-160 0,0 2 128 0,2 5-128 16,-1 0 336-16,1 2-16 0,-1 1 0 0,0 3 0 16,0-1-128-16,-2 1-48 0,-1-4 0 0,1 3 0 15,-1-3-144-15,0-3 0 0,0-3 0 0,-2-4 0 16,2-1-368 0,-1-2-48-16,1-3-16 0,-1-3 0 0,0 0-1296 15,0-3-256-15,-1-2-48 0,-1 1-14096 0</inkml:trace>
  <inkml:trace contextRef="#ctx0" brushRef="#br0" timeOffset="2861.92">12978 10709 9215 0,'-2'10'816'0,"1"-3"-656"0,0 2-160 0,0-3 0 0,1-2 2112 0,0-2 384 0,1 2 64 0,-1 2 32 0,0 3-1248 0,-1 2-240 0,1 0-48 0,-2-1-16 0,2-4-576 0,-1 0-112 0,1-2-32 0,-1-4 0 0,0 0-320 0,-2-3 0 0,1 2 0 0,-2-4 0 16,2 2 912-16,-1-5 112 0,-1-1 32 0,2 0 0 16,-1-1 944-16,0-3 192 0,0 1 48 0,0-4 0 15,1 0-640-15,0-3-128 0,-1-2-32 0,2 1 0 16,1-2-800-16,-1 0-176 0,2-3-16 15,0 5-16-15,-1-1-176 0,2 2-48 0,-1-4 0 0,0 1 0 16,2 3-208-16,-2 3 0 0,1 0 0 0,2 2 0 16,0 1 144-16,-1 3-16 0,2 0 0 0,2 0 0 15,-1 2-128-15,0-1 0 0,0 4 0 0,1-1 0 16,0 4 0-16,0-2-176 0,-1 1 48 0,0 0 0 16,1 3-176-16,-1 0-16 0,1 1-16 0,1 1 0 15,0 2-1424-15,1 1-288 0,-2 1-48 16,2-1-8960-16,-2 4-1792 0</inkml:trace>
  <inkml:trace contextRef="#ctx0" brushRef="#br0" timeOffset="3296.49">13329 10487 27647 0,'1'2'2448'0,"0"0"-1952"16,0-2-496-16,1 0 0 0,0-2 2064 0,1 0 320 16,2 2 64-16,1 0 16 0,4-2-2016 0,1-2-448 0,0 2 0 15,0-4 0 1,-1 2-1280-16,0-2-176 0,-1-1-32 0,-1-1-16 16,1 0-144-16,-3 2-16 0,0-4-16 0,0 4 0 0,-1-2 1088 0,0 0 208 0,-1-1 64 0,1 0 0 15,-1 0 1280-15,-2-1 256 0,1 0 48 0,-1 0 16 16,-1-1 32-16,-1 0 16 0,-1 0 0 0,-1 1 0 15,-2 0-496-15,-1 1-80 0,0 3-32 0,-1 0 0 16,-3 2-416-16,-2 2-96 0,0 1-16 0,-3 4 0 16,-1 3-624-1,-2 3-128-15,1 2-16 0,-4 4-16 16,2 1-208-16,-5 5-32 0,0 1-16 0,-1 4 0 0,2 3 592 0,5-7 112 0,3 0 144 0,3-1-208 16,3 2 592-16,1-4 112 0,5 4 16 0,1-1 16 0,3 0 1088 15,3-1 224-15,2 2 32 0,3-5 16 0,1 2-1184 16,3-4-224-16,2-4-48 0,3 1-16 0,2-1-240 0,3-5-48 15,2 2-128-15,3-5 192 0,1 0-192 16,2-2-256-16,1 0 48 0,2-4 16 16,3 0-1072-16,-1 0-208 0,3 0-32 15,-1-1-15056-15</inkml:trace>
  <inkml:trace contextRef="#ctx0" brushRef="#br0" timeOffset="4999.47">11146 11882 6447 0,'-2'0'576'0,"1"-2"-576"0,-1 2 0 0,1 0 0 0,0 0 2512 0,0 0 400 0,-2 0 80 0,-2 0 16 0,-1 0-1312 0,-1 2-256 0,-1-2-48 0,2 3-16 0,1 0-368 0,0 1-80 0,0-1-16 0,3 0 0 0,0 0-272 0,1 1-64 0,1-2-16 0,1-1 0 0,2 2-560 0,-1-3 0 0,2 2 0 0,1-2-192 15,0 1 336-15,0 2 80 0,0-3 16 0,1 0 0 16,3 0 416-16,1 0 96 0,1 0 16 0,-1-4 0 16,2 4-192-16,-1-5-16 0,-1 2-16 0,2-1 0 15,2-1 144-15,0-3 16 0,0 2 16 16,0-4 0-16,2 2-304 0,-1 0-64 0,0-3-16 0,0 0 0 15,-1-1-336-15,-1-1 0 0,-2 1 0 0,-2 0 0 0,-2 2-224 16,0-5 32-16,-2 1 16 0,-1-2 0 16,-3 0-320-16,-2 1-64 0,-1 2-16 0,-2 2 0 15,-2-1 192-15,-3 1 16 0,-1 1 16 0,-1 0 0 0,0 1 144 16,-1 0 16-16,-2 2 16 0,0 0 0 0,0 1 464 0,1 1 96 16,3 4 0-16,-1 1 16 0,1 0 48 0,-1 1 0 15,-1 4 0-15,1-1 0 0,1 2-224 0,0-2-32 16,-1 4-16-16,-2 2 0 0,2-1 0 0,-1 5 0 15,-2 2 0-15,1 2 0 0,-2 2-176 0,0 2 0 16,1 5 0-16,3-3 0 0,1 3 0 0,4-2 0 16,2-3 0-16,4 0 0 0,2 1 0 0,1-1 0 15,1 0 0-15,4-3 0 0,0 1 576 0,2 1 16 16,4-2 16-16,-1 0 0 0,1-1-224 0,2-2-64 0,0 1 0 16,3-5 0-16,-1 2-320 0,2-5 128 15,1 0-128-15,0-3 0 0,1 0 0 0,2-4-128 0,0 0 0 16,0-2 0-1,1-2-640-15,-3 0-128 0,1-1-32 0,-3-3-10128 0,-1 1-2016 0</inkml:trace>
  <inkml:trace contextRef="#ctx0" brushRef="#br0" timeOffset="5345.39">11753 11531 32255 0,'-1'-2'1424'0,"0"0"304"0,0 2-1392 0,-1-1-336 0,2 1 0 0,0 1 0 0,0 1 384 0,-1 0 0 0,0 4 0 0,-1 2 0 0,-2 4-384 0,-1 3 0 0,-1 1 0 16,-3 6-128-16,-1 3-400 0,-3 3-80 0,-1 8-16 0,-3 3 0 0,-2 1 496 0,-3 1 128 16,1 1 0-16,-3 2 0 0,2-2 544 0,0 1 176 0,2-2 48 15,0-3 0-15,2 3-64 0,2-7-16 0,1 1 0 16,2-3 0-16,2-3-688 0,3-5 0 0,-1-4-128 0,3-5 128 31,1-5-1648-31,0-4-208 0</inkml:trace>
  <inkml:trace contextRef="#ctx0" brushRef="#br0" timeOffset="5622.94">11530 11578 35007 0,'-4'5'1552'0,"1"1"320"0,2 3-1488 0,1-3-384 0,4 0 0 0,-2-2 0 16,2 5 720-16,2 3 80 0,4 10 16 0,4 10 0 0,4 4-368 0,2 1-80 16,-1-2-16-16,0 0 0 0,2-1-144 0,0-2-16 15,2-1-16-15,-2-2 0 0,0-3 0 0,1-2 0 16,0 2 0-16,1-5 0 0,-2 2-48 0,-2-6 0 16,0 0 0-16,-3 1 0 0,0 0-128 0,-2-3 0 15,-1 1 0-15,-2 0-176 16,-2 3-528-16,-2-3-96 0,0 2-32 15,-4 0-16432-15</inkml:trace>
  <inkml:trace contextRef="#ctx0" brushRef="#br0" timeOffset="6233.29">11976 11291 35935 0,'1'9'3200'0,"2"1"-2560"0,-1-4-512 0,1 0-128 0,0 0 384 0,2 2 64 0,3 10 16 0,3 11 0 0,5 5-464 0,0 7 0 0,3 5 0 0,-2-3 0 0,-1-2 0 0,-1-3 0 0,1-1 0 0,0 2 0 0,0 2 0 0,-1-3 0 0,-3 0 0 16,-2-3 0-16,-1-3 0 0,-3 0 0 0,-1-1 0 0,-1-5 0 0,-3 1 0 0,-1-2 0 0,-1-3 0 0,-1 2 0 16,0 0 0-16,-1-4 0 0,0 1 0 0,0-5 0 15,0-2-928 1,-1-3-128-16,0-5-32 0,0-2-14464 0</inkml:trace>
  <inkml:trace contextRef="#ctx0" brushRef="#br0" timeOffset="6480.65">11956 11702 35935 0,'-2'0'3200'0,"1"-3"-2560"0,-1 1-512 0,4 2-128 0,-1-1 1200 0,1 1 208 16,1-7 64-16,0 4 0 0,5-4-1088 0,2 1-192 16,2-2-64-16,2 0 0 0,1 2-128 0,-1-3 0 15,2 3 0-15,-1 0 0 0,0 0-176 0,-1 0-64 16,-1-1-16-16,1 4 0 16,-3-1-1024-16,1 0-192 0,-2 2-64 0,1-2 0 15,1 4-2000-15,-1 0-416 0,-1 0-80 0,2 1-7584 0</inkml:trace>
  <inkml:trace contextRef="#ctx0" brushRef="#br0" timeOffset="6890.15">12455 12071 27647 0,'3'0'1216'0,"0"0"256"0,-1-2-1168 0,1 0-304 0,-1-2 0 0,1 1 0 16,-1 2 1360-16,2-5 224 0,2-3 32 0,3-3 16 16,-1-2-288-16,1-4-48 0,-3-2-16 0,0-1 0 0,-1 1-896 0,-2-6-176 15,-2 3-32-15,-1-3-16 0,-1 0-160 0,-2-3 0 16,0 2 0-16,-1-1 0 0,0-1 0 0,-1 3 0 15,1 0 0-15,0 2 0 0,-1 1 160 0,0 4 48 16,1 0 16-16,-1 0 0 0,1 3 160 0,-1-2 48 16,2 2 0-16,0 3 0 0,2 0-176 0,1 4-16 15,1-1-16-15,3 4 0 0,1 0-224 0,3 2 176 16,4 2-176-16,1 2 160 0,3 0-160 0,2 3 0 16,-1 2 0-16,0-1 0 0,2 2-128 0,-2 2-16 15,-1 0 0-15,-1 1 0 16,-1 1-368-16,-3 0-80 0,-1 0-16 0,-2 2 0 15,0 0-1184-15,-1 2-256 0,-1 1-32 0,0-3-13312 0</inkml:trace>
  <inkml:trace contextRef="#ctx0" brushRef="#br0" timeOffset="7434.41">13086 11594 911 0,'-7'0'0'0,"1"0"0"0,1 0 0 0,1 0 0 0,2-2 4608 16,0 2 832-16,0-3 160 0,-3 2 32 0,-2-1-4160 0,-6-2-848 16,0 0-176-16,-2-2-16 15,0 3-736-15,-1 1-144 0,2 4-16 0,1 1-16 0,-1 1 480 16,-1 2 0-16,0 4 0 0,1 2 0 0,-1 0 800 0,0 4 160 15,0 4 16-15,-1 1 16 0,2 2 544 0,2 1 128 16,1 2 0-16,1-1 16 0,4 1-1104 0,1-1-240 16,1-2-32-16,3 2-16 0,2 0 224 0,0-3 32 15,3 0 16-15,0-3 0 0,2 3 368 0,1-6 80 16,1-4 16-16,-1-2 0 0,3-1-576 0,0-4-128 16,2 0 0-16,0-5-16 0,-1 0-304 0,0-5 0 15,1-3 0-15,2-1 0 0,-1-4 0 0,1-3-256 16,1-5 32-16,-2 1 0 15,1-2-624-15,-3-3-128 0,1 3-32 0,-2-3 0 16,0 2-224-16,-1 1-48 0,-2 1-16 0,-2-2 0 0,0 1 1088 0,-2 2 208 16,-1 3 0-16,-2 1 0 0,0 0 1344 0,0 3 144 0,0 4 48 15,-1-1 0-15,0 3-416 0,1 1-80 0,-2 4-16 16,2 1 0-16,0 2-432 0,2 4-80 0,-2-2-32 16,0 4 0-16,1 3-208 0,0-2-32 0,2 2-16 15,-2 0 0-15,1 2-224 0,1 2 128 0,1 3-128 0,1 1 0 16,-2 3 0-16,2-3 0 0,3 4 0 0,-2-2 0 15,0-1 0-15,-1 1 0 0,1 1 0 0,-1-2 0 16,0 0-128-16,0-1-32 0,-1 2 0 0,-1-5 0 16,2 1-1040-1,0-3-208-15,0-4-32 0,1 1-16 0,1-1-1488 0,-1-2-288 16</inkml:trace>
  <inkml:trace contextRef="#ctx0" brushRef="#br0" timeOffset="7845.54">13554 11572 18431 0,'2'-6'1632'15,"-2"0"-1312"-15,0 1-320 0,0 1 0 0,0 0 4480 0,0 2 816 0,0-2 160 0,-1-2 48 0,0-4-4144 0,-3-5-816 0,-2 1-160 0,-1 2-48 0,-2-2-1552 0,-2 3-320 0,-2 4-64 0,0-2-16 16,-2 6-800-16,0 3-144 0,-1 1-48 0,0 4 0 16,1 2 992-16,0 6 192 0,0 1 32 0,1 4 16 0,1 3 2784 0,1 1 544 0,1 0 112 15,1 3 32-15,1 1 624 0,-1 0 128 0,2 1 32 0,0 2 0 16,2-1-1600-16,1 4-320 0,3-1-64 0,2-1-16 15,2-3-624-15,2-1-128 0,2-6-128 0,1 3 176 16,5-1-48-16,0 1 0 0,1-3 0 0,4-4 0 16,-1 0-128-16,0-4 192 0,-1-2-192 0,1 1 192 15,2-5-192-15,2 0 0 0,0-1-192 0,2-2 192 16,3-3-720 0,2-3-32-16,-1 0 0 0,4-1 0 0,2-2-1040 0,0-4-224 15,-1 0-32-15,-3-2-12992 0</inkml:trace>
  <inkml:trace contextRef="#ctx0" brushRef="#br0" timeOffset="8210.08">13680 10998 12895 0,'0'0'1152'0,"0"0"-928"16,1 3-224-16,0-3 0 0,1 2 2096 0,-1-1 368 0,1 4 80 0,3 1 16 16,2 6-912-16,1 2-176 0,3 9-48 0,0 3 0 15,2 7-272-15,-1 2-64 0,1 4-16 0,-1 2 0 16,0 2 0-16,-2-2 0 0,-1 4 0 0,-3-3 0 15,0 1-192-15,-2-2-48 0,0-3 0 0,-3 4 0 16,1 5-208-16,-2 0-48 0,0 0-16 16,-1-1 0-16,0-3-336 0,-2-2-64 0,2 0-16 0,0-3 0 15,0-6-144-15,1-1 0 0,-2-2 0 0,1-3 128 16,0-4-128-16,0-1-144 0,1-5 144 0,-2-4-12064 16,2-2-2288-16</inkml:trace>
  <inkml:trace contextRef="#ctx0" brushRef="#br0" timeOffset="8477.64">13649 11475 39615 0,'-1'3'3520'0,"1"-3"-2816"16,1 0-560-16,2 0-144 0,0 0 608 0,1 0 96 15,2 0 0-15,3 2 16 0,2 0-528 0,3 0-192 16,2-2 0-16,-2 3 144 0,5-3-144 0,0 0 0 0,-1 0 0 16,2 0 0-16,0-3-256 0,-1-1 32 0,2 2 0 15,0-2 0 1,3-1-240-16,-2 2-48 0,-3-1-16 0,-1 0 0 16,1-2-464-16,-1 0-96 0,2 1 0 0,-1 0-16 15,-2-1-816-15,0-3-144 0,1 2-48 0,-2 0-7168 0,0 1-1424 16</inkml:trace>
  <inkml:trace contextRef="#ctx0" brushRef="#br0" timeOffset="8700.65">14228 11835 43311 0,'0'13'3840'0,"0"-3"-3072"16,1-4-608-16,1-4-160 0,2 2 528 0,0 0 80 16,1 7 16-16,1 5 0 15,3 4-912-15,-2 2-176 0,2-1-48 0,-4-5 0 16,-2-4-720-16,0-2-160 0,-2 0-16 0,-1-4-16 0</inkml:trace>
  <inkml:trace contextRef="#ctx0" brushRef="#br0" timeOffset="8912.11">14219 11226 43311 0,'-5'2'3840'0,"1"-2"-3072"0,2-2-608 0,2 0-160 16,2 2 240-16,-2 0 16 0,0 0 0 15,0-2 0 1,0 2-2304-16,-1 0-448 0,2 4-80 0,-1-4-32 0,14 21 2000 0</inkml:trace>
  <inkml:trace contextRef="#ctx0" brushRef="#br0" timeOffset="9324.94">14550 11541 23039 0,'0'2'2048'0,"0"-2"-1648"0,-1 2-400 0,1 0 0 0,-1-2 2496 0,0 3 400 15,0 0 96-15,-4 5 16 0,-2 0-1920 0,-1 5-384 16,-2 0-80-16,-2 2-16 0,0 1-608 0,1 0-208 16,1 0 0-16,0 1 0 15,1 1-704-15,1 1-144 0,3-1-32 0,0-1 0 0,3 1 832 0,1-1 256 16,1-2 0-16,0 1-160 0,2 0 1328 0,2 3 272 15,1-3 48-15,1-1 16 0,1-2-656 0,1 0-128 16,2-1-16-16,1-2-16 0,0-2-560 0,2-1-128 16,4-4 0-16,-1-1 0 15,2 0-784-15,-1-6-144 0,0-2-32 16,-1-2 0-16,0-4 640 0,-1 1 128 0,-2-1 32 0,-2-2 0 0,0-2 864 16,-3 0 160-16,-1-2 32 0,-2-1 16 15,-2-1-112-15,-3-2-32 0,-2 0 0 0,0-3 0 0,-3 3-448 16,-1-1-80-16,0 1-32 0,-3 1 0 0,0 5-208 0,1-2 0 0,-1 4 128 15,-2 2-128-15,2-1 0 0,-2 3 0 0,0 4 128 0,0 0-128 16,0 2 0-16,1 2 128 0,1-1-128 16,2 2 0-16,1 1 0 0,-1-2-128 0,4 2-16 15,-1 0 0-15,1 0-160 0,1 0-16 0,2 0-16 0,0 2 0 16,0 2-1024-16,2-2-208 16,1 4-32-16,-1-2-14784 0</inkml:trace>
  <inkml:trace contextRef="#ctx0" brushRef="#br0" timeOffset="9801.99">14888 11532 15663 0,'1'7'1392'0,"-1"-3"-1120"0,0 0-272 0,0-1 0 0,0-3 4736 0,0 1 880 0,0 3 176 0,-1 1 32 15,0 4-3904-15,-2 1-800 0,1 5-160 0,-2 1-16 0,0 3-944 0,0-6-320 0,0 3 0 0,0-1 0 0,0 1-352 0,1-2-64 0,0 1-16 0,1-2 0 0,1 0 880 0,1-1 160 0,0-3 32 0,1-2 16 0,1-2 560 16,1-1 128-16,0-3 0 0,2-1 16 0,0-1-432 0,0-3-96 0,0 2 0 0,1-7-16 0,1 2-112 0,-3-2-32 0,3-1 0 0,-2-2 0 0,0-1-352 0,-2 0 0 0,1-2 0 0,-2-1 0 0,1 0 0 0,-1-4-128 0,0-1 0 0,-1-1 0 0,-1-3 128 16,-1-1 0-16,1 1 0 0,0 3 0 0,1 2-128 0,0 5 0 0,0 5 0 0,2 3 0 0,-1 2 128 0,3 4 0 0,0 1 0 0,1 0 0 0,3 4 0 0,1-2 176 15,1 5-48-15,3 2 0 0,-1 1 0 0,3 0 0 0,0 2 0 0,0 1 0 0,2 0 0 0,-1 3 0 16,3 3 0-16,-3 3 0 0,1 3-128 0,-2 3 0 0,-2 3 144 0,-1 4-144 0,-3 1 128 0,-4 1-128 0,-2-3 160 0,-4 0-160 15,-2-4 192-15,-1-2-48 0,-4 0-16 0,-1-2 0 0,-1-1-128 16,2-5 0-16,1-4 0 0,-3-1-176 16,-3 5-384-16,-3-2-80 0,-1 1 0 0,-2-6-12400 15,0-4-2464-15</inkml:trace>
  <inkml:trace contextRef="#ctx0" brushRef="#br0" timeOffset="44214.62">15014 8913 24879 0,'4'-6'2208'16,"-3"0"-1760"-16,-1 0-448 0,0 2 0 0,0 1 2448 0,0 1 416 0,0 1 80 0,-2-2 0 0,-1-3-1792 0,-2-3-352 16,-3 2-80-16,-5 1-16 0,-4 0-704 0,-7 2-208 0,-3 1-16 0,-6 1 0 0,-5 2-880 0,-5 2-176 0,-5 1-48 0,-5 1 0 0,-1-4 0 0,-3 0 0 0,2 0 0 0,-2-3 0 0,-3 2 1024 0,-6 1 304 15,-3 0-128-15,-5 0 128 0,-3 0 448 16,2-5 144-16,3 1 48 0,-2 1 0 0,-2-1 608 16,0 5 128-16,-2 8 32 0,1-6 0 0,3 0-192 0,-1 1-48 15,-2 2 0-15,-1 0 0 0,-1 1-528 0,-1 2-96 16,-3-3-32-16,1 0 0 0,3 1-304 0,-5-1-64 15,-3 4-16-15,-3-2 0 0,1-4-128 0,2 2-144 16,8 0 144-16,-6 1-208 0,-4-1 208 0,0-2 0 16,2-1 0-16,5-3 0 0,2-3 0 0,2 3 0 15,2-3 0-15,0 1 0 0,6 0 0 0,2-1 0 0,2 0 0 16,1 1 0-16,0 4 0 0,1 1 0 0,2 0 0 16,2 4 0-16,3-1 0 0,5 0 0 0,5 0 0 15,-2 2 0-15,-2 4 288 0,3 0 0 0,7-2 0 0,0 3 0 16,1-1-48-16,3-2-16 0,4-2 0 0,2 0 0 15,1-2-96-15,3 0-128 0,4-3 176 0,0 0-176 16,4 0 240-16,1-3-64 0,2 0-16 0,1 0 0 16,4 0-160-16,3 1 192 0,-1 2-192 15,3 0 192-15,-2 3-192 0,3 1 160 0,2 3-160 0,-1 4 160 16,0 0-160-16,3 5 0 0,0-1 0 0,0 4 0 16,3 3 0-16,0 1 0 0,3 2 0 0,0 1 0 15,0-1 0-15,0 1 0 0,1 0 0 0,1 5 0 0,-1 2 0 16,2 8 0-16,1 12 0 0,0 7 0 15,-2 0 0-15,-1-6 0 0,1 1 0 0,-2-1 0 0,-1 0 0 0,0 2 0 16,-1 4 0-16,-1 4 0 0,-1 3 176 0,1 0-48 16,1-5-128-16,1 0 192 0,1 0 64 0,0-2 16 15,-1-6 0-15,1 7 0 0,0 11-272 0,-1-2 0 16,1-1 0-16,-1-2 0 0,-1-1 0 16,-1 4 0-16,-1 6 0 0,-1 4 0 0,-1-1 0 0,0-3 0 15,-3-10 0-15,-1 6 0 0,-1 8 0 0,-3 0 0 16,1-1 0-16,-2-6 0 0,0 2 0 0,0-1 0 15,1-5 0-15,1 1 0 0,-1-7 0 0,3-3 0 16,0-12 0-16,1 0 0 0,1-4 0 0,0-3 0 16,1 1 0-16,-1-1 0 0,1 1 0 0,2-5 0 15,-1-1 0-15,0-2 0 0,0-6 144 0,1 1-16 0,-2-2-128 16,1-2 192-16,-1 0 160 0,1 0 32 16,-1-6 0-16,0 3 0 0,-1 1-384 0,-1 2 0 0,0-2 0 15,-1 2 0-15,1-9 0 0,-1 0 0 0,1-3 0 16,0-2 0-16,-1 0 0 0,-1-5 0 0,1 1 0 0,0-4-128 15,0-2 128-15,0 0 0 0,1-2 0 0,-1 1 0 16,-1-2 416-16,1-1 64 0,1 3 16 16,-1 0 0-16,1-3-48 0,-1 2 0 0,1 2 0 0,0 0 0 15,0 1-160-15,0 1-32 0,0 1-16 0,0 2 0 16,2 1-240-16,-2 0 0 0,0 0 0 0,0 1 0 16,2-1 0-16,1 0 0 0,1 2 0 0,-1-2 0 15,2-1 0-15,2-2 0 0,-1-1 0 0,1-2 0 16,4-2 0-16,2 1 0 0,1-2 0 0,3-1 0 15,5-1 0-15,6-2 0 0,4 0 0 0,6 3 0 0,-1-3 0 16,9 3 0-16,7 3 0 0,7 0 0 0,3 1 0 0,5 1 0 16,5-1 0-16,2-4 0 0,3 2 0 15,5-2 128-15,5 1-128 0,4-1 0 0,0-1 0 16,10-4 0-16,3-1 0 0,3-1 0 0,1 0 0 0,-3-2 0 16,-3 0 0-16,2-1 0 0,5 1 0 15,-2 2 0-15,-2 1 0 0,3 0 0 0,1 2 0 0,-2-2 0 16,-2 1 0-16,2 1 0 0,-6 0 0 0,7 2 0 15,5-1 0-15,-4 2 0 0,-5-1 0 0,0 0 0 16,3 2 0-16,-2-2 0 0,0-1 0 0,-5 2 0 16,-2-1 0-16,1-4 0 0,2 2 256 0,-2-2 0 15,-1-1 0-15,-3 4 0 0,-2 0 0 0,-1-3 16 16,-1 2 0-16,-6-2 0 0,-2 3-272 0,1 0 0 16,-2-1 128-16,1-1-128 0,1-1 0 0,-3-1 0 0,-6 1 0 15,0-1 0-15,2 4 0 0,-1-6 0 0,1 2 0 16,-5-4 0-16,-2-1 0 0,-5 1 0 0,-7 1 0 15,-4 2 0-15,-4 0 0 0,-6 5 0 0,-6-2 0 0,-2 1 0 16,-4 4 0-16,-3 0 0 0,-6 0 0 0,-3 2 0 16,-5 5 0-16,-3-1 0 0,-3-1 0 15,-3 1 0-15,-4 0-144 0,-1 0 144 0,-1 0-128 0,-5-1 128 32,1-1-640-32,-3-3-32 0,-2-1-16 0,1-1 0 0,-4-4-640 15,0 0-128-15,-3-6-16 0,-3-3-16 0</inkml:trace>
  <inkml:trace contextRef="#ctx0" brushRef="#br0" timeOffset="45403.26">16000 13111 36863 0,'-1'-6'3264'16,"-1"-2"-2608"-16,4 4-528 0,-2 0-128 0,1-1 144 0,-1-1 0 0,0-6 0 0,0-6 0 0,-3-9-432 0,0-1-96 0,-1 2 0 0,-4-3-16 0,2 3-192 0,-2-1-48 0,-1 1 0 0,0-5 0 0,-1 2 352 0,2-2 64 0,0-5 16 0,1-1 0 0,2 0 976 0,0-3 208 0,3-1 48 0,-1-6 0 15,1-6 96-15,2-1 32 0,0-6 0 0,0-3 0 16,1 3-464-16,-1-3-96 0,1 2-16 0,-2-6 0 16,0-7-32-16,-1-3-16 0,1-2 0 0,0-4 0 15,1 2-96-15,2-7-32 0,3-1 0 0,1-3 0 16,4 3-272-16,-1-2-128 0,1 8 128 0,1-7-128 15,0-3 0-15,0 1 128 0,0 3-128 0,-2 4 0 16,0 7 0-16,-6-2 0 0,4-4-144 0,-5 2 144 16,-2 3 0-16,-1 2 0 0,-2 4 0 0,-2 0 0 0,-3 0 0 15,-2 2 0-15,-1 4 0 0,-3 0 0 16,1 8 0-16,-4-1 272 0,1 2-48 0,-2-5-16 16,-1 4-16-16,0 1 0 0,0 1 0 0,-1 0 0 0,3 0-192 0,2 4 128 15,4 2-128-15,1 2 0 0,3 3 0 0,0 2 0 16,5 4 0-16,-1 5 0 0,1 6 0 0,2 0 0 15,0 4 0-15,0 6 0 0,1 3 0 0,-1 3 0 16,3 1 0-16,-2 3 0 0,1 3 0 0,1 0 0 16,1 2 0-16,-1 0 0 0,2 2 0 0,0 1 0 15,1-2 0-15,-1 1 0 0,2 1 0 16,-3 1 0-16,3 0 0 0,-2 0 0 0,0 1 0 0,-2 1 0 16,1 1 0-16,-2 0 0 0,1 1 0 0,-2 0 0 15,0 1 0-15,-1 1 0 0,0 0 0 0,-2 4 0 16,-1-2 0-16,0 0 0 0,-1 2 0 0,-2 0 0 0,1 1 0 15,-1-1 0-15,1-3 0 0,-1 2 0 0,-2-3 0 16,3 0 0-16,0 1 128 0,0-4 96 0,0 0 16 16,0-2 0-16,-1 1-240 0,0-2 144 0,-3-2-144 0,0 1 128 15,-3-4-128-15,-1 1 128 0,-1-2-128 0,-4-1 128 16,-3 0 192-16,-3-1 16 0,-3-2 16 0,-4-3 0 16,-2 1-352-16,-4-2 128 0,-2 2-128 0,-2 0 0 15,1-1 0-15,-5 3 144 0,-2 2-144 0,-2 0 0 16,-1 2 0-16,-4 4 0 0,-2 4 0 0,0 4 0 15,0 7-384 1,1 3-96-16,4 4-16 0,3 1-21408 0</inkml:trace>
  <inkml:trace contextRef="#ctx0" brushRef="#br0" timeOffset="48230.3">15997 11354 20271 0,'-11'0'1792'0,"2"0"-1424"0,3 1-368 0,4-1 0 0,1 0 1728 0,-3 0 256 0,-4 0 64 16,-3 0 16-16,-1-1-736 0,0-1-160 0,4 1-16 0,4-6-16 0,4 2-576 0,3 2-112 0,1-5-32 0,1 2 0 0,1 4-288 0,0-5-128 0,0 5 0 0,-1 1 128 0,0-2 320 0,-1 3 64 16,-2 0 16-16,1 3 0 0,0-3 624 0,2 1 112 15,-1 1 16-15,2 1 16 0,0 1-528 0,3-4-96 16,0 2-32-16,2 2 0 0,2-4-432 0,1 2-80 15,2-2-128-15,3 0 176 0,3 2-176 0,1-2 0 16,2 2 0-16,2-2 0 0,2-2 0 0,2 0 0 16,1 0 128-16,5-4-128 0,1 2 0 0,3-2 0 0,0 1 0 15,1 1 0-15,2 0 0 0,1 1 0 0,0 0 0 16,-1-1 0-16,-2 4 0 0,-2-4 0 0,-2 2 0 16,-3-3 0-16,-1 4 0 0,-3-3 0 0,-2 4 0 15,-5-2 0-15,0 2 0 0,-4 2 0 0,-1-2 0 16,-1 4 0-16,-3-4 0 0,-1 4 0 0,0-2 0 15,-2-2 0-15,2 2 0 0,-3 0 0 0,3-4 144 0,1 0-144 16,-1 0 336-16,1-2 0 0,1 0 0 0,-1-2 0 16,1 4-336-16,-1-4 128 0,-1 2-128 0,-2 1 0 15,-2 0 0-15,-1-1 0 0,-2 1 0 0,-2 3 0 16,-1 0 0-16,-3 0 0 0,0 0 0 0,-2 0 0 16,1 3 0-16,-3-3 0 0,1 0 0 0,-2 1 0 15,0-1 0-15,0 0 144 0,-1-1-144 0,1 1 160 0,0-3 32 16,2 1 16-16,-1-2 0 0,2 1 0 0,0-2-32 15,1 1-16-15,1-3 0 0,1 2 0 0,1 1-160 16,-1-2 0-16,2 2 0 0,0-1 0 0,0 1 0 0,-2 3 0 16,0-1 0-16,1-1 0 0,-2 2 0 0,-1 1 0 15,0 0 0-15,-1-3 0 0,0 3 0 0,-3 0 0 16,-1 0 0-16,-2 0 0 0,-1-2 0 0,-2 1 0 16,0-2 0-16,-3 1 0 0,-1-2 128 0,-2 0 64 15,0-2 0-15,1-2 0 0,0 0 144 16,1-2 48-16,0-1 0 0,2-3 0 0,-1 2-64 0,2-3 0 15,0 2 0-15,1-2 0 0,1 4-320 0,0-2 144 16,0-2-144-16,-1 6 0 0,1-1 0 0,-1 1 0 0,-1 5 0 16,0-2 0-16,0 2 0 0,-4 4 0 15,2 0 0-15,0 0 0 0,1 2 0 0,1 0 0 0,2 1 0 16,0 0 0-16,2 0 0 0,1-3 0 0,2 4 0 16,2-4 0-16,0 0 0 0,1 0 0 0,2 0 0 15,3 2 0-15,0-2 0 0,2 0 0 0,3 1 0 16,1 2 0-16,1-3 0 0,2 1 0 0,2 0 0 0,0 0 0 15,0 3 0-15,0 1 0 0,1-1 0 16,0 2 0-16,-1 0 0 0,-1 4 0 0,1-1 0 0,-2 2 0 16,0 4 0-16,-3-3 0 0,1 2 0 0,-3 0 0 15,-1 3 0-15,-2-5 0 0,1 4 0 0,-2 0 0 16,-2-1 0-16,1-1 0 0,-1 0-128 0,1 0 128 16,-1 1 0-16,2-2 0 0,0-3 0 0,-1-1 0 15,2 1 0-15,0-2 0 0,0 0 0 0,-1-2 0 16,1 0 0-16,1 3 0 0,-1-3 0 0,0 0 0 0,1 2 0 0,-2-2 0 15,-2 0 0-15,1 1 0 0,-2 2 0 16,-1 0 0-16,-1 1 0 0,-3 0 0 0,0-2 0 0,-2 2 0 16,-1 0 0-16,-3 0 0 0,-2 0 0 0,-3 1 0 15,-4-1 0-15,-2-2 0 0,-2 2 320 0,-5-2-32 16,1 0-16-16,-7 0 0 0,-7 3-80 0,1-4-32 16,3 2 0-16,-11-1 0 15,-13 3-864-15,-10 2-160 0,-12 2-32 0,-1-5-20704 16</inkml:trace>
  <inkml:trace contextRef="#ctx0" brushRef="#br0" timeOffset="60496.86">23301 9837 11055 0,'-4'0'976'0,"0"0"-784"0,2 0-192 0,1 0 0 0,-1 0 1488 0,1 2 256 0,-2-2 48 0,-2 0 16 0,0-2-640 0,0-1-128 0,1 0-16 0,0-1-16 0,4-2-656 0,0-3-128 0,1 2-32 0,2-2 0 0,-1-1 1168 0,1 0 240 0,-1-2 32 0,1 2 16 0,-2-2 272 0,2 1 48 0,-2-1 16 0,-1 0 0 0,0 2-768 0,-1-1-160 0,-3 0-32 0,0-4 0 16,-2 3-464-16,0-1-112 0,1 0 0 0,-1 0-16 16,-2 1-288-16,1-2-144 0,-1 2 160 0,0-3-160 15,2 5 208-15,-2 0-48 0,2 2-16 0,-3-2 0 16,2 4 16-16,1 0 0 0,-2 2 0 0,3 1 0 16,0 3-160-16,2 3 192 0,-1 1-192 0,1 2 192 15,2 2-192-15,0 5 0 0,1 0 0 0,0 6 0 16,2 3 0-16,1 3 0 0,2 3 0 0,-1 4 0 0,2 1 0 0,-1 1 0 15,2 1 0-15,-2 0 0 0,0-7 0 16,1 3 0-16,2 8 0 0,-1 2 0 0,2 0 0 16,-1 2 0-16,1 2 0 0,0 2 0 0,-2-1 0 15,2 3 0-15,-1-2 0 0,2-2 0 0,-2-3 0 0,-1-8 0 16,-1-3 0-16,1-2 0 0,-3-7 0 16,1-4 0-16,0-2 0 0,0-2 0 0,-1-2-128 15,-1 1 128-15,-1-6 0 0,-2-2 0 16,0 1-416-16,-1-6-16 0</inkml:trace>
  <inkml:trace contextRef="#ctx0" brushRef="#br0" timeOffset="60752.08">22956 10280 22111 0,'-6'-3'1968'0,"2"2"-1584"0,3 1-384 0,2-3 0 15,1 1 2320-15,1 1 384 0,-1-5 80 16,1-1 16-16,4-5-1360 0,3 0-272 0,3-2-48 0,3 2-16 16,2 2-352-16,2 1-80 0,1 0-16 0,1 5 0 15,2-1-32-15,0 1-16 0,1 1 0 0,1 2 0 16,0 1-160-16,0-2-16 0,0-1-16 0,-1 2 0 16,-2-1-272-16,1 0-144 0,-2 0 160 0,0-2-160 15,-2 2 0-15,-1-2 0 0,-2 1 0 0,-1-3 0 31,0 0-368-31,0 0-64 0,-2 2-16 0,-1 0-17936 0</inkml:trace>
  <inkml:trace contextRef="#ctx0" brushRef="#br0" timeOffset="61171.97">23568 10339 10127 0,'1'-2'448'0,"0"-1"96"0,2 2-544 0,-1-2 0 16,1 3 0-16,-1-2 0 0,1 2 416 0,2-1-32 16,3-6 0-16,3 1 0 0,3 0 2384 0,0-3 480 0,-1 2 80 15,0 1 32-15,-1-3-336 0,-1 2-64 16,2 1-16-16,-1-4 0 0,1 1-1520 0,0-1-304 0,-1 0-64 0,2-1-16 16,-1 0-720-16,0 0-160 0,-1-2-32 0,-3 2 0 15,1-1 208-15,-2 0 48 0,1-4 0 16,-2 3 0-16,0-3-48 0,-4 4 0 0,1-3 0 0,-3 4 0 15,1-2-144-15,-4 4-48 16,0-4 0-16,-4 2 0 0,-1 4-144 0,-2 0 0 0,-3 4 0 0,-1 0 128 16,-2 3-128-16,-1 6 0 0,1 1 0 15,-2 0 0-15,-1 8 0 0,1 1 0 0,1 2 0 0,0 5 128 16,0 1-128-16,2 0 0 0,1 3-160 0,-1 2 160 16,2 3 0-16,1-1 0 0,1-2 0 0,1 0 0 15,2-1 0-15,0-1 0 0,3-4 0 0,0 3 0 16,1 0 0-16,2 1 0 0,2-5 0 0,3-2 0 0,2 1 0 15,0-5 0-15,4-4-128 0,1-2 128 0,4-4 0 16,1-2-144-16,3-4 144 0,-1 0-128 16,0-4-1504-1,4-2-288-15</inkml:trace>
  <inkml:trace contextRef="#ctx0" brushRef="#br0" timeOffset="61643.35">24143 10160 39615 0,'-6'-4'1760'0,"0"0"352"0,1 2-1680 0,1-2-432 0,3 4 0 0,-1-2 0 0,1 2 224 0,-1-4-32 15,-3 1-16-15,-4 0 0 0,-1-2-176 0,-1 4 0 16,-1-2-160-16,-1 6 160 0,-1 0-320 0,-1 3 48 16,-1 4 0-16,-3 3 0 0,2 2 272 0,-2 2 144 0,2 1-16 15,0 5 0-15,2-2 144 0,1 2 32 0,3 2 0 0,2-3 0 16,2 3-176-16,2-3-128 0,3 0 144 0,2-3-144 15,0 0 128-15,2-3-128 0,3 0 0 16,1-3 0-16,2 2 0 0,0-5 0 0,2-4 0 0,1 0 0 16,0-2 0-16,0-1 0 0,2-3 0 0,-2 0 0 15,-1-3 0-15,1-1 0 0,1 1 0 0,-1-4 0 16,-1-4 128-16,2 0 0 0,-1-1-128 0,-3-1 192 16,1-3-192-16,0 0 0 0,-1-1 128 0,0 0-128 15,-2-2 0-15,-1-2 0 0,-1 1 0 0,-2 1 0 16,0-4 0-16,-2 2 0 0,0-1 0 0,0 2 0 15,0 2 0-15,0 5 176 0,0 3-48 0,0 4-128 16,0 4 176-16,0 2-176 0,0 2 160 0,2 4-160 0,-1 2 0 16,1 3 128-16,2-1-128 0,1 3 0 15,0 2 0-15,2 1 128 0,1 0-128 0,-1 3 0 0,1-5 256 0,0 3-64 16,2 0 0-16,0 2 0 0,0-1-192 0,-1 1 144 16,1-3-144-16,-2 3 128 0,2-3-128 0,-1-3 128 15,-1 2-128-15,1-3 128 0,-2 2-128 16,1-5 0-16,-2-3 0 0,0-2 0 0,0-1-320 0,1 0 0 15,-1-3 0-15,0-3-18624 0</inkml:trace>
  <inkml:trace contextRef="#ctx0" brushRef="#br0" timeOffset="61927.31">24469 9765 33167 0,'2'11'1472'0,"-2"-4"304"0,1 0-1424 0,0 2-352 0,2-3 0 0,-1 0 0 0,0 0 1312 0,2 8 192 0,1 8 32 0,3 6 16 0,-1 5-496 16,2 4-96-16,-2 1-32 0,-2-1 0 0,0-2-480 0,-3-1-112 0,2 2-16 0,-4 1 0 0,0 2-320 0,-2-5 0 0,-1 1 0 0,-1-5 0 0,0-3 0 0,-1-1 0 0,1-4 0 0,0-3 0 0,0-3 0 16,1-1-192-16,0-2 32 0,1-4-12560 15,1 1-2512-15</inkml:trace>
  <inkml:trace contextRef="#ctx0" brushRef="#br0" timeOffset="62150.69">24348 10052 35007 0,'-12'0'3120'0,"4"0"-2496"16,2 0-496-16,4 0-128 0,2 0 1344 0,1 0 240 15,1 0 48-15,2 0 16 0,1-2-1328 0,4 0-320 16,2 2 0-16,4-2 0 0,2-2 0 0,3 1 0 16,0 0 0-16,2-1 0 0,3-1 0 0,-2 2 0 15,-1-1 0-15,1-1 0 0,0 1 0 0,-2 1 0 0,0-1 0 0,-2 1 128 16,-3 0-128-16,-4-2 0 0,1 4 0 0,-5-2 0 31,0 1-1232-31,-3 0-224 0</inkml:trace>
  <inkml:trace contextRef="#ctx0" brushRef="#br0" timeOffset="62530.81">24729 10034 5519 0,'-4'8'496'0,"2"-2"-496"0,-1 1 0 0,2-4 0 15,0 1 5248-15,1 1 944 0,0-1 192 0,-1 2 32 16,-1 6-2784-16,2 2-560 0,0 4-128 0,0 1 0 15,3-2-2160-15,-1 1-416 0,3-1-96 0,-1 0-16 16,1 3-256-16,0 2 0 0,-1 0 0 0,-1-1 0 16,1 2 0-16,0-3 0 0,-1-1 0 0,1-1 0 15,1-1 0-15,0-1 0 0,1-1 0 0,-1-5 0 16,3 0 0-16,-2-5 0 0,1 1 0 0,2-6 0 0,0 0 0 0,0-5 0 16,3 1 0-16,-1-6 0 0,2 0 160 0,1-4 32 15,0 0 0-15,-1-5 0 16,3-3-192-16,-3 0 128 0,-1 0-128 0,-2-3 128 0,-2-4-128 0,-1 1 0 15,-2 0 0-15,-3-1 0 0,-1 1 0 0,-1 5 0 16,0 2 0-16,-1 5 0 0,0 4 0 0,-2 4 0 16,1 2 0-16,1 4 0 0,-2 2 128 0,1 2 112 15,0 2 16-15,1 5 0 0,1-2-64 0,0 2-16 16,1 1 0-16,1 2 0 0,0 0-176 0,2 1 0 16,0 0 0-16,1 2 0 0,1 1 0 0,0 0 0 15,1-2 0-15,1 3 0 0,-1-1 144 0,1-2-144 16,0 2 160-16,1-1-160 0,-2-3 0 0,1 1 0 0,-1-2 0 15,1 0 0-15,-1-1-208 0,0-3-144 0,1 2-32 16,-1-3 0 0,-1 0-2032-16,1-3-400 0</inkml:trace>
  <inkml:trace contextRef="#ctx0" brushRef="#br0" timeOffset="62900.18">25250 10454 5519 0,'-2'12'240'0,"2"-5"64"0,2 1-304 0,-1-4 0 0,1-2 0 0,0-2 0 0,0 2 0 0,2 1-176 0,2 2 32 0,0 1 0 0,2-2 1104 0,-2-1 240 0,0-2 32 0,-2-1 16 0,1-1 3744 0,-2-2 768 0,1-1 128 0,-2-4 48 0,1 0-2368 0,-2-3-480 0,0 1-80 0,1-6-32 0,-2 0-1904 0,0 0-384 0,0-2-80 0,-2-5-16 0,1-5-336 0,0-4-80 16,-2-9-16-16,1-2 0 0,0 2 16 0,-1-1 0 16,2 3 0-16,1 9 0 0,-1 4-48 0,1 1 0 15,1 3 0-15,0-1 0 0,2 5 160 0,-2-1 32 16,4 6 0-16,0-2 0 0,1 2-320 0,0 4 0 16,1 1 128-16,2 2-128 0,-1 1 0 0,0 1 0 15,0 3 0-15,1 1 0 0,1 4-224 0,3-1-48 16,-1 4-16-16,2-1 0 15,-2 2-288-15,2 2-48 0,-1 3-16 0,2-3 0 16,2 2-96-16,1 2-32 0,-1-2 0 0,2 0-17680 0</inkml:trace>
  <inkml:trace contextRef="#ctx0" brushRef="#br0" timeOffset="63934.99">25661 10172 6447 0,'-2'0'576'0,"-1"0"-576"0,1-2 0 0,1 2 0 0,0-2 4288 0,1 2 768 0,0 0 128 15,0 0 48-15,-2 0-2928 0,1 0-576 0,1 0-112 0,0 0-16 0,0 0-928 0,0 0-176 0,0 0-48 0,0 0 0 0,0 0 640 0,0 0 112 0,0 0 16 0,20 7 16 0,-13-7-320 0,3 0-64 0,1 0-16 0,3 0 0 0,1-3-464 0,2-1-112 0,0-2 0 0,2 0-16 16,-1 0-112-16,1 0-128 0,0-3 176 0,-3 2-176 15,1-3 144-15,-2 1-144 0,1-3 0 0,-4-1 144 16,-1 3 0-16,-1-2 0 0,-2 2 0 0,-3-2 0 16,-2 2-144-16,-3 0 0 0,-1-2 0 0,-3 2 0 15,-1-1 0-15,-2 1 0 0,-3 2 0 0,-1 0 0 16,-3 1 0-16,-2 4 0 0,-2 3 0 0,-2 0 0 16,0 3-160-16,-2 4 160 15,-2 1 0-15,2 2-144 0,0 4 144 0,2 3 0 0,0 3 0 0,4 2 0 0,1 7 0 16,3-1 0-16,3 0 0 0,1 3 0 0,3-2 0 15,2-1 0-15,2 1 0 0,2-1-128 0,3-2 128 16,1-1 0-16,1-3 0 0,0-3 0 0,3-2 0 0,1-1 0 16,1-1 0-16,1-3 0 0,1 1 0 15,-1-6 0-15,0-1 0 0,2 0-18496 16</inkml:trace>
  <inkml:trace contextRef="#ctx0" brushRef="#br0" timeOffset="68696.72">23859 11484 22111 0,'-3'3'976'0,"1"0"208"0,-1 0-944 0,2-2-240 16,0 1 0-16,-1-2 0 0,2 0 816 0,-1 2 112 0,0 0 32 0,-2 1 0 0,2-2-304 0,-1 1-48 0,2-2-16 0,-2-2 0 0,4 1 352 0,-2-2 64 0,1 1 16 0,-1-2 0 0,1 0 304 0,2 1 64 0,-2-4 16 0,0 1 0 0,-1 1-448 0,0 0-96 0,0-1-16 0,-2 0 0 0,-2-3-368 0,-1-1-80 15,0 2-16-15,-2-2 0 0,-1 2-144 0,0-3-48 16,-2 1 0-16,0 1 0 0,-1 0-16 0,0-1-16 16,-2 3 0-16,2-2 0 0,1 5-160 0,0 2 0 15,2 4 144-15,-1-1-144 0,0 6 0 0,2 1 0 16,-1 2 0-16,1 5 0 0,1-1 0 0,1 2 0 16,0 5 0-16,1-2 0 0,2 2 0 0,1 2 0 15,-1 0 0-15,2 2-128 0,0 0 128 0,0 3 0 0,3 1 0 16,-1-1 0-16,2 0 0 0,2 2 0 0,2-3 0 15,0 2 0-15,2-3 0 0,1-1 0 0,3 0 0 16,-1-5 0-16,1 1 0 0,1-2 0 16,0-6 0-16,1 2 0 0,-3-5-208 0,3-2 32 0,1-3 16 0,-1-2 0 31,2 0-784-31,1-6-144 0,-2 0-48 0,3-4-10464 0,0-1-2096 16</inkml:trace>
  <inkml:trace contextRef="#ctx0" brushRef="#br0" timeOffset="69092.86">23987 10963 6447 0,'0'-1'576'0,"-1"1"-576"0,0 0 0 0,-1 0 0 0,2 0 6848 0,0 0 1280 0,2 0 240 0,-1 1 48 0,0-1-5920 0,2 2-1168 0,-2 1-240 0,-1-3-64 0,0 0-688 0,0 0-144 0,1 19-16 0,-2-9-16 0,0 3 160 0,-2 2 16 0,3 4 16 0,-2-2 0 0,2 4-80 0,0 3-16 0,2 3 0 0,3 1 0 0,1 2-256 0,0-2 0 15,4 6 0-15,1-2 0 0,3 3 0 0,1-1 0 16,0 5 0-16,2-2 0 0,-1 1 0 0,1 0 0 16,-1 1 0-16,2-2 0 0,-3 1 0 0,-2-3 0 0,-2-3 0 15,-1-1 0-15,-2-3-176 0,-3-3 16 0,0 1 0 16,-2-7 0 0,-1-3-432-16,-1 0-96 0,-1-4-16 0,0-2-17504 0</inkml:trace>
  <inkml:trace contextRef="#ctx0" brushRef="#br0" timeOffset="69621.96">24630 11427 17503 0,'0'-16'768'0,"-1"6"176"0,1-1-752 0,-1 4-192 0,1 3 0 0,-2 2 0 0,1-2 768 0,-1-2 128 16,-1-3 32-16,-3-1 0 0,0 0 1312 0,-3 4 256 16,1 2 48-16,-4 6 16 0,1 1-128 0,-1 6-32 15,-2 3 0-15,1 2 0 0,-2 3-1312 0,0 3-272 16,0 0-48-16,2 2-16 0,-1 3-560 0,0-1-192 16,3 1 144-16,1 1-144 0,3-4 0 0,2 3 0 15,4-5 0-15,2 1 0 0,4-4 0 0,1-1 0 16,3-1 0-16,-1-2 0 0,4-1 0 0,0-2 0 15,2-4 0-15,-1 0 0 0,2-2 0 0,0-4 0 0,1 0 0 16,-1 0 0-16,-2-4-192 0,1 2 192 0,0-4-160 16,-1-1 160-16,-2 1 0 0,-1-1 0 15,-1-3 0-15,-4 1 0 0,0-1 0 0,-3-2 0 0,-1 0 0 16,-1-2 0-16,-1 2 0 0,0-4 0 16,0 1 0-16,-2-4 0 0,1 3 0 0,-2 0 0 15,2 0 0-15,-1 4 0 0,1-1 0 0,-1 6 0 16,2 1 0-16,0 1 0 0,1 3 128 0,1 2-128 0,0 0 0 0,2 4 0 15,2-1 144-15,-2 3-16 0,3 0-128 0,1 1 192 16,0 2-192-16,-1 1 0 16,3 2 0-16,0 1 0 0,-1 0 128 0,1 0 0 15,1 3-128-15,-2-1 192 0,1 1 64 0,0 0 16 0,-1 0 0 16,0-3 0-16,-1 2-272 0,-1-2 0 0,1-1 0 0,-2-2 0 16,0 2 0-16,-2-4 0 0,1 3-128 0,0-4 128 15,-1-1-768-15,1-2-48 16,-1-1-16-16,0-3-17408 0</inkml:trace>
  <inkml:trace contextRef="#ctx0" brushRef="#br0" timeOffset="70063.83">25069 11238 39615 0,'0'-1'3520'0,"0"1"-2816"0,1-3-560 0,2 3-144 0,-1 0 128 0,0 0-128 0,1-2 192 0,1 1-64 0,0-2-432 0,-1 3-80 0,-1 0-32 0,-4 4 0 0,0 2 416 0,-3 3 224 0,-2 1-32 0,-3 4 0 15,-2 0 640-15,0 1 128 16,-3 5 32-16,0-4 0 0,-1 3-496 0,0 0-112 0,-1 0 0 0,0-1-16 16,-1-2-368-16,0-1 0 0,1 1 0 0,0-4 0 15,1 0 0-15,4-1 0 0,1-5 0 0,3-1 0 16,2 0 0-16,3-4 0 0,1-1 0 0,4 0 0 15,-1-1-160-15,1-2 160 0,6 0-192 0,-1-4 192 16,3-1-400-16,1 2 16 0,1-2 16 0,1 2 0 16,0 0 128-16,0 0 32 0,0 2 0 0,-1-1 0 15,0 4 208-15,-1 1 0 0,1 0 0 0,0 0 0 16,-3 3 0-16,0 0 0 0,0 3 0 0,-3-2 0 0,-1 2 0 16,0 0 0-16,-1 0 0 0,-1 2 0 15,0-2 0-15,-2 0 0 0,1 3 0 0,0-2 0 0,-1 2 0 16,0-3 0-16,-1 4 0 0,0-1 0 0,-1 2 0 15,0 0 0-15,-2 3 0 0,-1-2 0 0,0 0 0 16,0 1 0-16,-1-1 0 0,-1-2 0 0,0 2 0 0,-1-2 0 16,1-2-128-16,1-4 128 0,0 3 0 0,0-7-192 15,2 1 192-15,-1-2-12320 16,1-4-2336-16</inkml:trace>
  <inkml:trace contextRef="#ctx0" brushRef="#br0" timeOffset="70480.25">25439 11044 36863 0,'2'0'1632'0,"0"1"336"0,0 2-1584 0,0-3-384 0,0 2 0 0,-1-1 0 15,1 3 160-15,-2 1-160 0,2 1 192 0,-2 5-192 0,-3 2 0 0,-3 3 0 0,-4 1-240 0,-3 0 80 0,-2 2 752 0,-4 2 160 0,-2 1 16 0,-1 0 16 0,-2 1-64 0,1-1-16 0,-2-2 0 0,2-2 0 16,-2 1-320-16,1-3-64 0,5-3 0 0,-1-1-16 16,3-2-112-16,2-3-32 0,4 2 0 0,1-3 0 15,3 0-160-15,3-2 0 0,2 1 0 0,4 0 0 16,1-3 0-16,3 1-176 0,6 0 48 0,1-3 0 0,3 0-160 16,4 0-32-16,4 0 0 0,0-3 0 0,3 0 64 15,1-1 16-15,1 1 0 0,0 0 0 0,-2-1-64 0,-1 2-16 16,0 2 0-16,-3 0 0 0,1 2 128 15,-6 2 0-15,0 4 16 0,-6 0 0 0,-1 5 176 0,-5-4 0 16,-1 6 0-16,-2-1 0 0,-2 6 0 16,-2 1-160-16,0 1 160 0,-3-2-208 0,0 1 352 0,-1-1 80 15,-1 4 16-15,-3 1 0 0,2-3-240 0,-3 2 0 16,1-3 0-16,0-1 0 0,1-2 0 0,-2 1 0 16,2-6 0-16,-1 2 0 0,0-5-352 0,2-4 32 15,-1-2 16-15,1-2-17088 0</inkml:trace>
  <inkml:trace contextRef="#ctx0" brushRef="#br0" timeOffset="70693.57">25920 11332 43311 0,'-3'4'3840'0,"2"-2"-3072"0,0 2-608 0,2-2-160 16,0-2 640-16,1 4 80 0,-2 2 32 0,0 2 0 15,0 7-752-15,-3 1 0 0,2 5-160 0,-4 1 32 16,0 4-512 0,-1-1-112-16,-2-2-16 0,1 2 0 0,1 0 528 0,0-3 112 0,1-4 128 0,1 0-208 15,3-4-496-15,1-6-112 16,1-2-16-16,3-3-17168 0</inkml:trace>
  <inkml:trace contextRef="#ctx0" brushRef="#br0" timeOffset="70842.12">25877 11237 41471 0,'-18'-19'1840'0,"7"7"368"0,1 2-1760 0,4 4-448 0,4 2 0 0,0 2 0 0,1 2 464 0,-1-3 16 15,-3-1 0-15,-2-2 0 0,1 3-320 0,0 0-160 16,2-1 160-16,2 4-160 16,1 0-416-16,2 2-176 0,1 0-48 0,5 1-18048 0</inkml:trace>
  <inkml:trace contextRef="#ctx0" brushRef="#br0" timeOffset="71247.67">26518 10994 24879 0,'-1'-6'2208'0,"-1"3"-1760"0,-1-4-448 15,2 4 0-15,1-2 3552 0,0 1 624 0,1 0 128 0,-2-4 32 16,0-5-3472-16,-2-4-688 0,-1-4-176 0,-2-3 0 16,0 6-288-16,-3-4-96 0,0 1 0 0,-3 1-16 15,1-1 256-15,-1 1 144 0,0-2-160 0,-2 3 160 16,2 1 192-16,-1 2 144 0,1 2 32 0,1-1 0 16,-2 5-48-16,4-2-16 0,0 6 0 0,0 2 0 0,2 0-80 15,1 2-16-15,-1 2 0 0,2 2 0 0,-1 2-64 16,0 2-16-16,1 2 0 0,1 3 0 0,1-1-128 15,-2 8 0-15,2 6 0 0,0 9 0 0,1 2 0 16,0 3 0-16,2 0 0 0,-1 3 0 0,2 0 0 16,-1 3 0-16,1 1 0 0,0 2 0 0,1-1 0 15,-2 3 0-15,0 8 0 0,1-4 0 16,-1-1 0-16,0-2 0 0,0-6 0 0,-1-2 0 0,1-5 0 0,-2-2 0 16,1-3 0-16,0-1 0 0,1-5 0 15,-1-4 0-15,1-1 0 0,-2-5 0 0,2-2-320 0,-1-5 48 16,1-3 16-16,-1-5-18256 0</inkml:trace>
  <inkml:trace contextRef="#ctx0" brushRef="#br0" timeOffset="71429.12">26040 11287 43311 0,'-4'4'1920'0,"2"-1"384"0,0 0-1840 0,4 0-464 0,0-3 0 0,3 0 0 16,1 0 288-16,4 0-32 0,5-3-16 0,8 3 0 15,6-3-240-15,5-4 0 0,2 3-192 0,0 0 192 16,1-2-320-16,0 2 32 0,-1 0 16 0,-1-1 0 31,0 4-128-31,-2-1-32 0,-1-1 0 0,-4 2-18192 0</inkml:trace>
  <inkml:trace contextRef="#ctx0" brushRef="#br0" timeOffset="76402.64">26675 11430 34095 0,'0'0'3024'0,"0"1"-2416"0,0 1-480 0,0-2-128 16,2 3 1232-16,-2-2 240 0,0 2 32 0,1 3 16 0,-1 4-624 0,0 0-112 0,-1 4-16 0,-1-1-16 0,1 3-560 0,-1 1-192 0,-1 0 0 0,1 1 144 0,-2-1-144 0,0 0 0 0,1 2 0 0,-1-4-176 31,1-2-400-31,2-3-64 0,0-1-32 0,0-3-11424 0,1-2-2304 0</inkml:trace>
  <inkml:trace contextRef="#ctx0" brushRef="#br0" timeOffset="76601.63">26623 11080 43311 0,'-7'2'3840'0,"2"-2"-3072"16,4 1-608-16,1-1-160 0,1 3 128 0,0-3-128 15,-2 0 192-15,0 2-64 16,-2 2-1280-16,2-1-256 0,0 0-48 0,2 3-16 16,2 1-4032-16,0 0-800 0,1 4-160 0,2-1-48 0</inkml:trace>
  <inkml:trace contextRef="#ctx0" brushRef="#br0" timeOffset="77083.67">27088 11354 10127 0,'4'-10'448'0,"-1"4"96"0,-1 0-544 0,-1 2 0 0,1 2 0 0,-2-1 0 0,1 2 2112 16,0-5 320-16,1 0 64 0,2-4 16 0,0-3 752 15,-2 1 128-15,0-3 48 0,-2 3 0 0,0 1-1104 0,-3-2-224 16,1 4-32-16,-3 0-16 0,0 0-1056 0,-1 2-224 16,-2 3-32-16,1 2-16 0,-2 2-352 0,-1 2-64 15,0 2 0-15,-1 2-16 0,0 6-304 0,-1 2 0 16,1 1 0-16,1 5 0 0,0-2 0 0,1 7-176 15,2-2 0-15,-1 5 0 0,3 0 176 0,0 0 0 16,2 1 0-16,-1-1-128 0,3 2 128 16,-1 1 0-16,2 1 0 0,0-3 0 0,0-1 0 0,2-3-160 15,0-1 160-15,2-4-160 16,0 0-640-16,2-3-128 0,0-3-32 0,1-2-16640 0</inkml:trace>
  <inkml:trace contextRef="#ctx0" brushRef="#br0" timeOffset="77565.97">27407 11336 28559 0,'-11'-10'2544'0,"3"1"-2032"0,0 2-512 0,3 1 0 16,3 2 2544-16,1 1 400 0,-1 1 96 0,-1-2 16 15,-4-2-2912-15,-2-3-576 16,-3 4-112-16,0 3-32 0,0 6-256 0,-1 4-64 0,1 6-16 16,1 4 0-16,1 2 1328 0,1 4 272 0,2 2 48 0,-1 2 16 0,3 1 416 15,3-1 96-15,0 0 16 0,2-2 0 0,1-1-768 0,0 0-160 16,1-3-32-16,1-2 0 0,1-2-320 16,-1-4 0-16,2 1 0 0,-1-5 128 0,1-2-128 15,0-1 0-15,1-4 0 0,2-3 0 0,-1 0-192 0,2-6 0 16,-1 0 0-16,2-3 0 15,1-2-176-15,2-6-32 0,-1 1-16 0,-1-4 0 16,0 2-256-16,-1-5-48 0,-1 3-16 0,-2-2 0 16,-2 4 432-16,0-5 96 0,-2 2 16 0,-2-1 0 0,-1 2 192 15,-3-1 208-15,1 4-32 0,-1 2-16 0,0 5 528 0,-1 4 96 0,-1 2 32 16,1 4 0-16,1 2-288 0,-1 4-48 0,1 2-16 16,1 5 0-16,1-2-304 0,0 4-160 0,1 3 160 0,0-2-160 15,-2 3 0-15,2 1 0 0,2 1 0 0,-1-1 0 16,0 2 224-16,1-2-48 0,0 1-16 0,0-3 0 15,2 4-160-15,-2 1 128 0,2-5-128 0,-1 2 128 16,0-5-128-16,1 1 0 0,0-2 0 0,1-2 0 31,0 0-384-31,-1-2-48 0,0 0-16 0,1 0 0 0,-1-1-768 16,1-1-176-16,-1-2-16 0,-2-1-16 0</inkml:trace>
  <inkml:trace contextRef="#ctx0" brushRef="#br0" timeOffset="77833.95">27537 10928 21183 0,'1'0'1888'0,"1"2"-1504"0,0-1-384 0,-1 2 0 0,2 1 1856 0,-1 2 320 0,2 2 48 0,1 6 16 0,2 8 208 0,2 9 48 16,-1 7 16-16,-1 3 0 0,-1 8-1264 0,-2 0-256 0,1 2-48 0,-3-1-16 0,1-3-416 0,-2-1-64 0,1 0-32 0,-2-4 0 0,2-1-288 0,-2-3-128 15,0-3 128-15,0-4-128 0,2-3 0 0,-1-2 0 16,2-4 0-16,-1-6 0 16,1 0-896-16,-2-3-176 0,2-5-16 0,-2-1-17040 0</inkml:trace>
  <inkml:trace contextRef="#ctx0" brushRef="#br0" timeOffset="78065.67">27442 11163 10127 0,'-14'6'896'0,"6"-4"-704"0,-1 1-192 0,5 0 0 16,4-3 7104-16,2 3 1376 0,-1-3 288 0,1 1 48 15,1 4-6672-15,2-1-1328 0,5 0-272 0,2-1-48 16,4 2-496-16,1-1 0 0,3 0 0 0,0-2-160 0,1 1 160 15,1-3 128-15,2 0-128 0,-1 1 176 0,2-1-176 0,-2-1 192 16,2 1-192-16,-1-3 192 0,-1 1-320 16,-2-2-64-16,0 0-16 0,-5-1 0 15,-2 4-832-15,-4-4-176 0,-2 1-16 16,-1 1-16768-16</inkml:trace>
  <inkml:trace contextRef="#ctx0" brushRef="#br0" timeOffset="78275.28">27927 11427 31327 0,'-9'20'2784'0,"3"-5"-2224"15,1-2-560-15,3-1 0 0,2-6 2912 0,1-3 480 16,1 4 80-16,-1 3 32 0,1 4-2752 0,0 9-560 16,-1-1-192-16,1 1 144 15,-1 2-704-15,-1-3-144 0,-1-3-16 0,-1 1-16 0,-1-2 384 0,0 1 80 0,0-3 16 0,-1-4 0 16,1 1 256-16,1-6 0 0,-1-2 0 0,1-1 0 31,1-4-1088-31,-2-4-144 0</inkml:trace>
  <inkml:trace contextRef="#ctx0" brushRef="#br0" timeOffset="78438.6">27896 11019 44223 0,'-10'8'1968'0,"3"-3"400"0,-1 1-1904 0,4 0-464 0,3-2 0 16,1-4 0-16,0 2 160 0,-2 3-160 0,-2 4 160 0,-1-1-160 16,-1 3 0-16,0 1 0 0,1-3-208 0,0 1 64 15,0 3-688-15,1-3-128 0,2 2-16 0,2 0-11488 16,1 1-2288-16</inkml:trace>
  <inkml:trace contextRef="#ctx0" brushRef="#br0" timeOffset="78812.24">28263 11297 40543 0,'5'4'1792'0,"-2"-1"384"0,-1 0-1744 0,0 0-432 0,0-3 0 0,-2 1 0 0,0 1 288 0,0 1-32 15,-2 1 0-15,1 2 0 0,-1 1-256 0,-4 2 128 16,-2 3-128-16,-2 1 0 0,-1-1 0 0,0 2-176 16,0 0 0-16,0 3 0 0,0 0 176 0,2 1 0 15,2 1 0-15,0-1 0 0,1 5 0 0,2-3 0 0,2 1 0 16,1 1 0-16,1 0 0 0,0-2 0 0,2 1 0 0,1-5 0 15,2 2 192-15,0-4-48 16,0 1 0-16,2-3 0 0,0-1-144 0,2 1 128 0,0-5-128 16,1-1 128-16,-1-3-128 0,3-2 0 0,-1-1 0 15,1-4 0-15,0-2-192 0,0-1 192 0,0-2-192 0,-1-3 192 16,-1-1-144-16,-1 1 144 0,-1 1 0 0,-2-4 0 16,2 1 0-16,-3-3 0 0,-1 1 0 0,-2-1 144 15,1 2-144-15,-2-5 0 0,0 1 0 0,-1-3 0 16,-1 1 0-16,-2 1 0 0,0 0 0 0,-1 2 0 15,-1-1 160-15,0 1-160 0,-1 2 192 0,0 3-192 0,-1 4 352 16,1 2-32-16,0 1-16 0,0 4 0 16,-2 0-304-16,2 2 160 0,-1 2-160 0,-1 0 128 15,1-2-704 1,1 3-160-16,-2-2-32 0,2 1-17680 0</inkml:trace>
  <inkml:trace contextRef="#ctx0" brushRef="#br0" timeOffset="79266.49">28480 11405 1839 0,'3'9'160'0,"-2"-2"-160"16,2 2 0-16,-2-2 0 0,0-1 2736 0,-1 0 512 0,2 1 96 0,-2 3 32 0,1 8 272 0,-1 7 64 0,0 3 16 0,-3 1 0 0,1-1-272 0,-2-2-64 0,1-1-16 0,-2-7 0 0,1 0-2080 0,-1-3-400 0,1-3-96 0,0-2-16 0,2-3-224 0,0-2-48 0,-1-1-16 0,2-4 0 15,0 0-304-15,1-3-48 0,-2 0-16 0,4-5 0 16,-2 2-128-16,1-6 0 0,1 2 0 0,1-5-176 16,-1-1 176-16,2-5-160 0,0 1 160 0,-2-6-160 15,2 1 160-15,-2-3 0 0,1-4 0 0,1-2 0 16,-1 5 0-16,2-3 144 0,3 4-16 0,-2 6-128 15,2 2 176-15,1 4-176 0,0 4 160 0,-1 3-160 16,1 3 192-16,-2 2-48 0,0 4-16 0,0 3 0 16,-1 1-128-16,-1 2 0 0,1 1 144 0,1 6-144 15,-1 1 192-15,-1 2-48 0,1 1 0 0,-1 2 0 16,0 2 0-16,0 3 0 0,1 1 0 0,-1-1 0 0,-1 2-144 0,-2-1 0 16,0 0 0-16,1-2 0 0,-2-1-128 15,-1-1 128-15,1-1-160 0,-2-1 160 16,1-3-640-16,-1-1-16 0,-2 1-16 0,2-4 0 15,-1-2-512-15,1 0-96 0</inkml:trace>
  <inkml:trace contextRef="#ctx0" brushRef="#br0" timeOffset="85373.97">23944 8978 21183 0,'0'-2'1888'0,"0"1"-1504"0,0 1-384 0,1-1 0 0,-1 1 0 0,1 0 0 0,-1-3 0 0,0 0-192 0,0-1 192 0,0 1-192 0,-1 0 192 0,-3 0-192 0,1 3 192 0,-4-3-128 0,0 3 128 0,-3 1-128 0,-1 1 128 0,-3-2 192 0,-2 4-32 0,-1 1-16 0,-3-1 880 0,-2 2 160 0,0 0 32 0,-2-2 16 16,0 2-144-16,-2-4-48 0,0 5 0 0,1-4 0 15,5 0 96-15,-2 0 16 0,0 1 0 0,-4 2 0 16,-7 1-336-16,-2-1-64 0,0 0-16 0,0 0 0 16,3 0-544-16,1 0-192 0,3-2 144 0,2 2-144 15,0-2 320-15,1-1-32 0,0 0 0 0,2 0 0 16,2 0 32-16,-1 1 0 0,1 1 0 0,-2-1 0 15,2 2-160-15,0 0-32 0,0-2 0 0,-1-2 0 0,1 2-128 16,0 0 0-16,-1 2 0 0,1-2 0 0,2 1 0 16,1-4 0-16,2 1 0 0,1 1 0 0,1-2 128 15,2 1-128-15,-1-2 192 0,1 0-64 0,1 0 256 0,0 0 64 16,0 0 0-16,2 0 0 0,2 0-272 0,0 2-48 16,2 0-128-16,0-2 192 0,2 3-192 15,-2-2 0-15,1 4 0 0,-1-1 0 0,1-2 0 0,0-1 0 16,-1 2 0-16,0-3 0 0,0 3 0 0,0 4 0 15,1-4 0-15,0 2 0 0,-1 1 0 0,2-2 0 16,0-1 0-16,1 2 0 0,0 3 0 0,2-2 0 16,0 1 0-16,0-1 0 0,0-3 0 0,0 0 0 15,2 3 0-15,-2 0 0 0,1-2 256 0,0 2-32 16,2 2-16-16,-3 0 0 0,1 1-208 0,-1 1 0 0,0 2 0 16,-1-2 0-16,-1 2 208 0,1 2-48 15,1 1-16-15,-1 1 0 0,-2 3-144 0,2 0 0 0,-2 4 0 16,1 1 0-16,1 1 0 0,0-1 0 0,0 0 0 15,-1 1 0-15,2 3 0 0,-1 5 0 0,1-5 0 0,1 3 0 16,2 2 0-16,1 4 0 0,2 1 0 0,-1-6 0 16,0 2 0-16,0-2 0 0,2 3 0 0,-2-6 0 15,0-5 0-15,1 5 0 0,1 5 0 0,2 5 0 16,0 3 0-16,-1 2 0 0,2 2 0 0,0 2 0 16,-1-3 0-16,-2 2 0 0,2 0 0 0,-4 1 0 0,0 1 0 15,-3 6 0-15,1 4 0 0,-4 3 0 16,-1 4 0-16,-3-3 0 0,-1-4 0 0,0-1 0 0,-1-5 0 15,-2-2 0-15,0 2 0 0,1-5 0 16,0-1 0-16,1-5 0 0,-1 2 0 0,2-4 0 0,0-4 128 16,1-2-128-16,0-5 128 0,3 0-128 0,-1 2 384 15,3-9-16-15,0 0 0 0,0 1 0 0,4 5-368 16,1 7 0-16,2-1 0 0,1 1 0 0,-1 1 0 0,2 1 0 16,-2-3 0-16,1 1 0 0,-1-3 0 0,0-1 0 15,0-2 0-15,-1-1 0 0,-1-2 0 0,0 2 0 16,-2-5 0-16,0 1 0 0,1 0 0 0,-3-1 0 15,1-3 0-15,-1-1 0 0,1-1 0 0,-2-2 0 16,1-2 0-16,0 1 0 0,-1-3 256 0,1 2-32 16,1-2 0-16,-1 1 0 0,-1-1 64 0,1 4 16 15,-1-4 0-15,0 2 0 0,1-2-304 0,-2 1 0 0,1-1 0 16,0-2 0-16,-1 0 0 0,1-2 0 0,-1 2 0 0,1-2 0 16,-2 0 0-16,2-1 0 0,-1-1 0 15,0-2 0-15,1-1 0 0,-1 2 0 0,-1-1 0 16,2-4 0-16,0 2 0 0,0-2 192 0,0 0-48 15,0-2 0-15,0 2 128 0,2 0 32 0,-1 0 0 16,1 0 0-16,-2 0-304 0,0 0 128 0,0 0-128 0,0 0 0 16,0 0 128-16,0 0-128 0,15 13 0 0,-13-8 0 15,0-1 0-15,-1 0 0 0,2 1 0 0,-2-4 0 16,0 4 0-16,0-4 0 0,2 2 0 0,-2-2 0 16,2 1 0-16,-2 1 0 0,1-3 0 0,1 1 0 15,0-1 0-15,1 0 0 0,1 0 0 0,0 0 0 16,2 0 176-16,1 0-176 0,1 0 160 0,-1 0-160 15,1 0 304-15,1 3-48 0,0-3 0 0,1 2 0 16,2-2-256-16,2 4 160 0,-2-2-160 0,1 4 128 0,3-2-128 0,0 4 0 16,3-2 0-16,-1 0 0 0,1 0-128 15,1 0 128-15,0-3 0 0,3-2 0 0,-1 1 0 0,3-5 0 16,1 0 0-16,2 0 0 0,-1-1 0 0,2-2 0 16,5 1 0-16,2 1 0 0,2-2 0 0,1 6 0 15,1-3 0-15,1 3 128 0,0 3-128 0,0 1 0 16,-1 2 0-16,-2 0 0 0,1 3 0 0,-3-3 0 15,1 0 0-15,2 0 0 0,3 4 0 0,1-4 0 16,3 4 0-16,0-4 0 0,2 2 0 0,-1-3 0 16,0-2 0-16,0-3 0 0,-3 0 0 0,2-2 128 15,2 1 0-15,3-6 0 0,1 4 32 0,-1-2 0 16,3-1 0-16,-2 2 0 0,-1 0-160 0,-1-2 0 16,-3 4-160-16,-2-2 160 0,-1 4 0 0,2-3 0 0,2 2 0 15,-1 2 0-15,0 2 0 0,-5-1 0 16,-4 0 0-16,0 0-144 0,7 2 144 0,-2 2 0 0,2-4 0 15,0 2 0-15,1 2 0 0,1-3 0 0,0 0 0 16,-1-3-128-16,3 0 128 0,-2 0-160 0,0 0 160 0,-1-3-160 16,0 0 160-16,0 0 0 0,3-4 0 0,-1 1 0 15,1 0 0-15,-1 0 0 0,1 2 144 0,-3 2-144 16,-3-2 0-16,-1 1 0 0,-3 1 0 0,-4 1-192 16,-2-2 192-16,1 1-144 0,1 1 144 0,0 1-128 15,1 0-208-15,-1 0-48 0,1 0 0 0,-1-3 0 16,1 3 384-16,-1 0 0 0,1-1-144 0,0 1 144 0,-1-3 0 0,1 0 0 15,2 0-128-15,1 1 128 0,-2-2 0 0,-1 0 0 16,-1 4 176-16,0-2-176 0,0-2 0 0,0 4 0 16,-2-2 0-16,0 0-144 0,-1 2 144 0,-1-5 0 15,-2 4 0-15,-2-1 0 0,1-2 0 0,-1 2 0 16,2-2 0-16,0 1 0 0,-1 0 0 0,0 0 0 16,-1 2 160-16,-1 1-160 0,-1 0 0 0,0 1 0 15,2-1 0-15,-1 3 0 0,1-2 0 0,-1 1 0 16,3-2 0-16,0 0 0 0,-3-2 0 0,1 1 0 15,2-3 0-15,0 1 0 0,-1 0 0 0,-1-2 0 16,-2 1 0-16,0 2 0 0,-2 0 192 0,1 0-48 16,-3-1-16-16,-1 2 0 0,-1 1 32 0,1-3 0 15,-1 3 0-15,1-3 0 0,0 3-160 0,1 0 192 16,-1 0-192-16,0 0 192 0,-1 3-192 0,-3-3 0 16,1-3 0-16,-2 3 0 0,-1-2 0 0,-1 0 0 0,2 2 0 15,-2-2 0-15,1-1 0 0,-1 2 0 0,-2-1 0 0,0-1 0 16,-1 2 176-16,1 1-48 0,0-2-128 0,-1-1 192 15,1 2-192-15,1-2 0 0,-1 2 0 0,0 1 0 16,1 0 144-16,-2 0-16 0,1 0 0 0,-1 0 0 16,-1 0-128-16,0 0-144 0,-2 0 144 0,-2 1-208 15,1 2 208-15,-3-3 0 0,-2 1 0 0,1-1 0 16,-3 0 0-16,1-1 0 0,-1 2 0 0,0-2 0 16,1 1 0-16,-1 0 0 0,3 0 160 0,-1 0-160 15,2-3 0-15,0 2 128 0,2 1-128 0,0-2 0 16,2-1 0-16,0 2 0 0,2 1 0 0,0-3 0 15,0 0 0-15,1 0 0 0,-2 0 0 0,-1 3 0 0,0-3 0 16,-1 1 0-16,-1 4 0 0,-1-2 0 0,0 0 0 16,-1 0 0-16,0 3 0 0,-2-2 0 0,2 4 0 0,0-5 0 15,-1 1 0-15,2 1 0 0,0-2 0 16,0 3 0-16,1-3 0 0,-1 0 0 0,1 0 0 0,2-3 0 16,-1 3 0-16,-1 0 0 0,1 0 0 0,-2-3 0 15,0 3 0-15,-1-3 0 0,0 3 0 0,-1-2 0 16,-2 1 0-16,0 1 0 0,-1 0 0 0,0 0 0 15,0-3 0-15,-1 3 0 0,1 0 0 16,-1 0 0-16,1 0 0 0,0 0 0 0,0 0 0 0,0 0 0 16,0 0 128-16,0 0-128 0,0-20 144 0,1 14 0 15,3 0 0-15,-2-4 0 0,2 1-144 0,-2-4 192 16,2 0-192-16,1-1 192 0,-1 0 16 0,-1-5 16 16,1 3 0-16,-1-2 0 0,-1-2-64 0,0-2-16 15,0 1 0-15,-1-4 0 0,0 1-144 0,0 0 128 0,1-5-128 16,-1 3 128-16,0-2 0 0,0-3 0 15,2 3 0-15,-1-5 0 0,1-1-128 0,-2 2 160 0,0 1-160 16,0-1 160-16,1-6 0 0,-2 0 0 0,1 0 0 16,-1-3 0-16,-1 3 0 0,1-2 0 0,-2 0 0 15,0 3 0-15,0 0 32 0,-3 1 0 0,0 2 0 0,-2-3 0 16,1 1-192-16,-1-5 0 0,-2 3 0 0,2-3 0 16,-2 0 0-16,2 0 0 0,-1 3 0 0,2 0 0 15,-1 1 0-15,0 1 0 0,1 1 0 0,0 0 0 16,0 1 0-16,0-1 0 0,0-2 0 0,-1 5 0 15,2 0 0-15,1 1 0 0,-1 1 0 0,1 7 0 16,0 5 0-16,0-4 0 0,-2-3 0 0,0-1 0 0,0-2 0 16,0 1 0-16,0 1 0 0,-1-3 0 0,1 2-128 15,-1-3 128-15,1 2 0 0,-2 0 0 0,2-5 0 16,-1 5 0-16,-1-3 0 0,1 3 0 0,-2-1 0 16,0-2 0-16,1 2 0 0,-1 1 0 0,0 5 0 15,1-6 0-15,-2 1 0 0,0-3 0 0,-1 0-128 16,1 3 128-16,0 2 0 0,0 0 0 0,2 1 0 0,-1 3 0 15,0 0 0-15,1-1 0 0,0 5-160 0,1-2 160 16,-1 1 0-16,1 1-144 0,-2-4 144 0,1-1-128 16,0 1 128-16,-1 0-128 0,2 0 128 0,0 1 0 15,2 7 0-15,-1-5 0 0,-2 0 0 0,1-2 0 16,-2 1 0-16,2-2 0 0,-2 1-256 0,2 1 16 16,-1-3 16-16,-1 1 0 0,2 0 16 0,-2 1 0 15,2 1 0-15,1-2 0 0,0 0 208 0,-1-2 0 16,1 4 0-16,1 4-144 0,2 1 144 0,-1 2 0 0,0 0 0 15,-1 0 0-15,1 1 0 0,1 0 0 0,-1 2 0 16,0 1 0-16,-1-1-128 0,2 1 128 0,-2 2-128 16,0 0 128-16,0-1-176 0,0 2 176 0,1-2-208 0,-1 2 80 15,0-3-96-15,0 2-16 0,2-2 0 16,-2-1 0-16,1-2 240 0,0 2-144 0,1-2 144 0,0-1-128 16,-1 3 128-16,2 1 0 0,-1-3 0 0,0 5 0 15,-1 1 0-15,0 0 0 0,-1-1 0 0,2 4 0 16,-2-1 0-16,0 2 0 0,0 2 0 0,-3-3 0 15,2 3 0-15,-1-1 0 0,-1 2 0 0,1-1 0 16,1 3 0-16,0-3 0 0,-1 2 0 0,2-2-128 16,-1 1 128-16,1 2 0 0,0-2 128 0,-1 1-128 0,1-2 0 15,0 0 0-15,0 0 0 0,0 0 0 0,-1 0 0 16,-1-2 0-16,-1 2 0 0,0 0 0 16,-2 0 0-16,0 0 0 0,-2 2 0 0,-1-2 0 0,-2 0 0 15,1 3 0-15,-3 1 0 0,0-2 128 0,0 2-128 0,-3-2 0 16,-2 5 0-16,-3-4 0 0,-1 3 0 0,-4 1-128 15,1-1 128-15,-2 0-192 0,-1-2 192 0,-3-1 0 16,-1 0 128-16,-1 1-128 0,-1-1 0 0,-1 2 128 16,-1-1-128-16,0-2 0 0,-1 2 0 0,-2 2 0 15,1-2 0-15,-1-2 0 0,2-2 0 16,0 0 0-16,-2 0 0 0,0 0-192 0,2 0 192 0,-5 0 0 16,0 2 128-16,-5 0-128 0,1 2 0 0,-3 0 0 15,-1 1 0-15,1-5-192 0,3 0 192 0,-2 0 0 16,0-3 128-16,1 2-128 0,3 0 0 0,-3-1 0 15,-1 2 0-15,-2-3 128 0,1 0-128 0,-2-3-128 0,-2 0 128 16,-1-2-192-16,0 6-160 0,0-2-32 16,-1 2-16-16,-1-1 0 0,0 6 144 0,-1-1 48 0,4-2 0 0,-2 4 0 15,-3-2 64-15,-2 2 16 0,1 2 0 0,1 0 0 16,0 2 128-16,3-2 0 0,-1 0 0 0,5 0 0 16,-1-3 0-16,3 3 0 0,3-2 0 0,-2 2 0 15,-1 0 0-15,1 0 0 0,2 1 0 0,0-3 0 16,4 1 0-16,2-3 0 0,-1 0 0 0,2 1 0 15,2-2 0-15,-1 1 0 0,-2-2 0 0,4 0 0 16,9 0 0-16,-2-2 0 0,-7-2 0 0,-1-2 0 0,2 0 0 16,-1-2 0-16,2 2 0 0,1-2 0 0,0 1 0 15,1 4 0-15,1-1 128 0,2 1-128 16,1 1 0-16,1 2 0 0,2 2 0 0,2-2-128 0,0 0 128 16,1 0 0-16,1 0 0 0,2 3 0 15,-2-3-448-15,0 0 0 0,2 0 0 16,-2 0 0-16,0 0-48 0,1 4-16 0,-1-2 0 0,-1-1 0 15,0 2-240-15,-1 1-48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C3ED-D7D5-4847-9EE1-D324FF9FC6B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7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This a Google self-driving car; it looks really cute and friendly. 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these things weigh a *ton* and there is a person sitting inside this thing!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this machine needs to know a lot about its environment, what actions to take, or policy to follow.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 person were to enter the crosswalk, it would need to know how to slow down, or that person would learn a very uncomfortable lesson about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4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103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609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:notes"/>
          <p:cNvSpPr txBox="1">
            <a:spLocks noGrp="1"/>
          </p:cNvSpPr>
          <p:nvPr>
            <p:ph type="body" idx="1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620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6C3ED-D7D5-4847-9EE1-D324FF9FC6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37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59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11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8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8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2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62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2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 dollar computer with</a:t>
            </a:r>
            <a:r>
              <a:rPr lang="en-US" baseline="0" dirty="0"/>
              <a:t> less computation than your phone</a:t>
            </a:r>
          </a:p>
          <a:p>
            <a:endParaRPr lang="en-US" baseline="0" dirty="0"/>
          </a:p>
          <a:p>
            <a:r>
              <a:rPr lang="en-US" baseline="0" dirty="0"/>
              <a:t>MT </a:t>
            </a:r>
            <a:r>
              <a:rPr lang="en-US" baseline="0"/>
              <a:t>was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7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66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5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76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2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9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123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02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52978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2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oks.google.com/ngram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ustomXml" Target="../ink/ink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customXml" Target="../ink/ink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tif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9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customXml" Target="../ink/ink1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customXml" Target="../ink/ink13.xml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8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840.png"/><Relationship Id="rId5" Type="http://schemas.openxmlformats.org/officeDocument/2006/relationships/image" Target="../media/image85.png"/><Relationship Id="rId10" Type="http://schemas.openxmlformats.org/officeDocument/2006/relationships/image" Target="../media/image89.png"/><Relationship Id="rId4" Type="http://schemas.openxmlformats.org/officeDocument/2006/relationships/image" Target="../media/image59.png"/><Relationship Id="rId9" Type="http://schemas.openxmlformats.org/officeDocument/2006/relationships/image" Target="../media/image88.png"/><Relationship Id="rId1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genforce/interfacegan/blob/master/docs/InterFaceGAN.ipynb" TargetMode="External"/><Relationship Id="rId2" Type="http://schemas.openxmlformats.org/officeDocument/2006/relationships/hyperlink" Target="https://github.com/genforce/interfaceg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enforce/interfacega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s://colab.research.google.com/github/genforce/interfacegan/blob/master/docs/InterFaceGAN.ipynb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99.png"/><Relationship Id="rId18" Type="http://schemas.openxmlformats.org/officeDocument/2006/relationships/customXml" Target="../ink/ink21.xml"/><Relationship Id="rId3" Type="http://schemas.openxmlformats.org/officeDocument/2006/relationships/image" Target="../media/image73.png"/><Relationship Id="rId21" Type="http://schemas.openxmlformats.org/officeDocument/2006/relationships/image" Target="../media/image104.png"/><Relationship Id="rId7" Type="http://schemas.openxmlformats.org/officeDocument/2006/relationships/image" Target="../media/image96.png"/><Relationship Id="rId12" Type="http://schemas.openxmlformats.org/officeDocument/2006/relationships/customXml" Target="../ink/ink18.xml"/><Relationship Id="rId17" Type="http://schemas.openxmlformats.org/officeDocument/2006/relationships/image" Target="../media/image102.png"/><Relationship Id="rId2" Type="http://schemas.openxmlformats.org/officeDocument/2006/relationships/hyperlink" Target="https://chrisharrison.net/index.php/Research/ListenLearner" TargetMode="External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.xml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5" Type="http://schemas.openxmlformats.org/officeDocument/2006/relationships/image" Target="../media/image101.png"/><Relationship Id="rId23" Type="http://schemas.openxmlformats.org/officeDocument/2006/relationships/image" Target="../media/image105.png"/><Relationship Id="rId10" Type="http://schemas.openxmlformats.org/officeDocument/2006/relationships/customXml" Target="../ink/ink17.xml"/><Relationship Id="rId19" Type="http://schemas.openxmlformats.org/officeDocument/2006/relationships/image" Target="../media/image103.png"/><Relationship Id="rId4" Type="http://schemas.openxmlformats.org/officeDocument/2006/relationships/customXml" Target="../ink/ink14.xml"/><Relationship Id="rId9" Type="http://schemas.openxmlformats.org/officeDocument/2006/relationships/image" Target="../media/image97.png"/><Relationship Id="rId14" Type="http://schemas.openxmlformats.org/officeDocument/2006/relationships/customXml" Target="../ink/ink19.xml"/><Relationship Id="rId22" Type="http://schemas.openxmlformats.org/officeDocument/2006/relationships/customXml" Target="../ink/ink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cs.stanford.edu/people/karpathy/convnetjs/demo/autoencod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.xml"/><Relationship Id="rId5" Type="http://schemas.openxmlformats.org/officeDocument/2006/relationships/image" Target="../media/image78.png"/><Relationship Id="rId4" Type="http://schemas.openxmlformats.org/officeDocument/2006/relationships/customXml" Target="../ink/ink25.xml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dstem.org/" TargetMode="External"/><Relationship Id="rId2" Type="http://schemas.openxmlformats.org/officeDocument/2006/relationships/hyperlink" Target="https://www.cs.cmu.edu/~103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Grab a sharpie and some sticky notes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7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(Pat's Version)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2"/>
            <a:ext cx="6929797" cy="5195468"/>
          </a:xfrm>
        </p:spPr>
        <p:txBody>
          <a:bodyPr>
            <a:noAutofit/>
          </a:bodyPr>
          <a:lstStyle/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ability to perform well on a task that involves uncertainty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Intelligence is not binary</a:t>
            </a:r>
          </a:p>
          <a:p>
            <a:pPr lvl="1"/>
            <a:r>
              <a:rPr lang="en-US" sz="2800" dirty="0"/>
              <a:t>How </a:t>
            </a:r>
            <a:r>
              <a:rPr lang="en-US" sz="2800" b="1" dirty="0"/>
              <a:t>well</a:t>
            </a:r>
            <a:r>
              <a:rPr lang="en-US" sz="2800" dirty="0"/>
              <a:t> an agent performs and how much </a:t>
            </a:r>
            <a:r>
              <a:rPr lang="en-US" sz="2800" b="1" dirty="0"/>
              <a:t>uncertainty</a:t>
            </a:r>
            <a:r>
              <a:rPr lang="en-US" sz="2800" dirty="0"/>
              <a:t> is involved will determine how intelligent we consider the agent to be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AEF0F-8FEE-159F-D9F9-E6905875C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786" y="1295400"/>
            <a:ext cx="2625913" cy="4668290"/>
          </a:xfrm>
          <a:prstGeom prst="rect">
            <a:avLst/>
          </a:prstGeom>
        </p:spPr>
      </p:pic>
      <p:pic>
        <p:nvPicPr>
          <p:cNvPr id="1028" name="Picture 4" descr="Snapchat Logo PNG Transparent &amp; SVG Vector - Freebie Supply">
            <a:extLst>
              <a:ext uri="{FF2B5EF4-FFF2-40B4-BE49-F238E27FC236}">
                <a16:creationId xmlns:a16="http://schemas.microsoft.com/office/drawing/2014/main" id="{0346BD66-766E-08D1-07B9-853547B3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562" y="5291501"/>
            <a:ext cx="541696" cy="5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3C333C-FEC3-A804-254E-31E4DEA1417B}"/>
                  </a:ext>
                </a:extLst>
              </p14:cNvPr>
              <p14:cNvContentPartPr/>
              <p14:nvPr/>
            </p14:nvContentPartPr>
            <p14:xfrm>
              <a:off x="885960" y="3979440"/>
              <a:ext cx="1449720" cy="122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3C333C-FEC3-A804-254E-31E4DEA1417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6600" y="3970080"/>
                <a:ext cx="1468440" cy="1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49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sp>
        <p:nvSpPr>
          <p:cNvPr id="10" name="Oval 9"/>
          <p:cNvSpPr/>
          <p:nvPr/>
        </p:nvSpPr>
        <p:spPr>
          <a:xfrm>
            <a:off x="1190811" y="1742440"/>
            <a:ext cx="9601200" cy="4160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17138" y="1934529"/>
            <a:ext cx="315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Artificial Intelligence</a:t>
            </a:r>
          </a:p>
        </p:txBody>
      </p:sp>
      <p:sp>
        <p:nvSpPr>
          <p:cNvPr id="6" name="Oval 5"/>
          <p:cNvSpPr/>
          <p:nvPr/>
        </p:nvSpPr>
        <p:spPr>
          <a:xfrm>
            <a:off x="2660514" y="2890982"/>
            <a:ext cx="6882319" cy="28595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1576" y="3093107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/>
                </a:solidFill>
              </a:rPr>
              <a:t>Machine Learning</a:t>
            </a:r>
            <a:endParaRPr lang="en-US" sz="2800" kern="1200" dirty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70400" y="4864891"/>
            <a:ext cx="3343564" cy="742846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35920" y="4974704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/>
                </a:solidFill>
              </a:rPr>
              <a:t>Deep Learning</a:t>
            </a:r>
            <a:endParaRPr lang="en-US" sz="2800" kern="12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32B2744-7D13-8584-778A-BC70CA7B6C34}"/>
                  </a:ext>
                </a:extLst>
              </p14:cNvPr>
              <p14:cNvContentPartPr/>
              <p14:nvPr/>
            </p14:nvContentPartPr>
            <p14:xfrm>
              <a:off x="4537080" y="4531680"/>
              <a:ext cx="3607560" cy="648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32B2744-7D13-8584-778A-BC70CA7B6C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7720" y="4522320"/>
                <a:ext cx="3626280" cy="66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15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 Brief History of AI</a:t>
            </a:r>
          </a:p>
        </p:txBody>
      </p:sp>
      <p:pic>
        <p:nvPicPr>
          <p:cNvPr id="6" name="Picture 1" descr="C:\Temp\ketrina\HistoryOfA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8800" y="1498600"/>
            <a:ext cx="3507744" cy="48768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1BEF1C-19BB-4816-8E56-28279DA88CE2}"/>
              </a:ext>
            </a:extLst>
          </p:cNvPr>
          <p:cNvSpPr txBox="1"/>
          <p:nvPr/>
        </p:nvSpPr>
        <p:spPr>
          <a:xfrm>
            <a:off x="552099" y="6456234"/>
            <a:ext cx="213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Images: ai.berkeley.edu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Brief History of AI: Via Google N-grams Viewer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6347762"/>
            <a:ext cx="7239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</a:rPr>
              <a:t>https://</a:t>
            </a:r>
            <a:r>
              <a:rPr lang="en-US" sz="2133" dirty="0" err="1">
                <a:latin typeface="Calibri"/>
                <a:cs typeface="Calibri"/>
              </a:rPr>
              <a:t>books.google.com</a:t>
            </a:r>
            <a:r>
              <a:rPr lang="en-US" sz="2133" dirty="0">
                <a:latin typeface="Calibri"/>
                <a:cs typeface="Calibri"/>
              </a:rPr>
              <a:t>/</a:t>
            </a:r>
            <a:r>
              <a:rPr lang="en-US" sz="2133" dirty="0" err="1">
                <a:latin typeface="Calibri"/>
                <a:cs typeface="Calibri"/>
              </a:rPr>
              <a:t>ngrams</a:t>
            </a:r>
            <a:endParaRPr lang="en-US" sz="2133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47B9D4-CE3F-0445-1A23-C0EF97B2C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85" y="0"/>
            <a:ext cx="1193902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F4C039-A6AB-3CEF-32C8-27FB9775CA27}"/>
              </a:ext>
            </a:extLst>
          </p:cNvPr>
          <p:cNvSpPr/>
          <p:nvPr/>
        </p:nvSpPr>
        <p:spPr>
          <a:xfrm>
            <a:off x="6304547" y="89674"/>
            <a:ext cx="499310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  <a:hlinkClick r:id="rId4"/>
              </a:rPr>
              <a:t>https://books.google.com/ngrams</a:t>
            </a:r>
            <a:endParaRPr lang="en-US" sz="2133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27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2440A-DDF9-44CA-AE01-E772ADF1E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130" y="2207326"/>
            <a:ext cx="10722569" cy="3922145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Brief History of AI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6347762"/>
            <a:ext cx="7239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</a:rPr>
              <a:t>https://</a:t>
            </a:r>
            <a:r>
              <a:rPr lang="en-US" sz="2133" dirty="0" err="1">
                <a:latin typeface="Calibri"/>
                <a:cs typeface="Calibri"/>
              </a:rPr>
              <a:t>books.google.com</a:t>
            </a:r>
            <a:r>
              <a:rPr lang="en-US" sz="2133" dirty="0">
                <a:latin typeface="Calibri"/>
                <a:cs typeface="Calibri"/>
              </a:rPr>
              <a:t>/</a:t>
            </a:r>
            <a:r>
              <a:rPr lang="en-US" sz="2133" dirty="0" err="1">
                <a:latin typeface="Calibri"/>
                <a:cs typeface="Calibri"/>
              </a:rPr>
              <a:t>ngrams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19" name="Left Brace 18"/>
          <p:cNvSpPr/>
          <p:nvPr/>
        </p:nvSpPr>
        <p:spPr>
          <a:xfrm rot="5400000">
            <a:off x="3645458" y="1771776"/>
            <a:ext cx="331523" cy="1965356"/>
          </a:xfrm>
          <a:prstGeom prst="leftBrace">
            <a:avLst>
              <a:gd name="adj1" fmla="val 3809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2714238" y="1296888"/>
            <a:ext cx="213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AI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Excitement!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1950-1970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5482014" y="1893118"/>
            <a:ext cx="331523" cy="1707754"/>
          </a:xfrm>
          <a:prstGeom prst="leftBrace">
            <a:avLst>
              <a:gd name="adj1" fmla="val 3809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4629622" y="927557"/>
            <a:ext cx="2036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Knowledge Based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Systems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1970-1990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041EDBE4-470A-4AA8-BD4A-6F9A45664ABC}"/>
              </a:ext>
            </a:extLst>
          </p:cNvPr>
          <p:cNvSpPr/>
          <p:nvPr/>
        </p:nvSpPr>
        <p:spPr>
          <a:xfrm rot="5400000">
            <a:off x="8523669" y="555308"/>
            <a:ext cx="331523" cy="4398293"/>
          </a:xfrm>
          <a:prstGeom prst="leftBrace">
            <a:avLst>
              <a:gd name="adj1" fmla="val 38093"/>
              <a:gd name="adj2" fmla="val 8012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9A8A09-E39C-46B3-9A5B-6115EFB65B18}"/>
              </a:ext>
            </a:extLst>
          </p:cNvPr>
          <p:cNvSpPr/>
          <p:nvPr/>
        </p:nvSpPr>
        <p:spPr>
          <a:xfrm>
            <a:off x="6326011" y="935016"/>
            <a:ext cx="2036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Statistical Approaches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1990-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4DCE8E-C55F-4E49-BC24-80C0E05496FC}"/>
              </a:ext>
            </a:extLst>
          </p:cNvPr>
          <p:cNvSpPr/>
          <p:nvPr/>
        </p:nvSpPr>
        <p:spPr>
          <a:xfrm>
            <a:off x="8022400" y="942475"/>
            <a:ext cx="1901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Deep Learning Era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2012-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D6C828-E7EA-257E-BE92-95E349EFF6F1}"/>
              </a:ext>
            </a:extLst>
          </p:cNvPr>
          <p:cNvSpPr/>
          <p:nvPr/>
        </p:nvSpPr>
        <p:spPr>
          <a:xfrm>
            <a:off x="9738372" y="940565"/>
            <a:ext cx="1775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Generative AI Era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2023-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8D31318-4CDC-0E9D-C587-B231A9B617B2}"/>
              </a:ext>
            </a:extLst>
          </p:cNvPr>
          <p:cNvSpPr/>
          <p:nvPr/>
        </p:nvSpPr>
        <p:spPr>
          <a:xfrm rot="5400000">
            <a:off x="9377547" y="1207433"/>
            <a:ext cx="331523" cy="2690539"/>
          </a:xfrm>
          <a:prstGeom prst="leftBrace">
            <a:avLst>
              <a:gd name="adj1" fmla="val 38093"/>
              <a:gd name="adj2" fmla="val 74138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7AC9924D-56B6-73C3-B939-59704625E44F}"/>
              </a:ext>
            </a:extLst>
          </p:cNvPr>
          <p:cNvSpPr/>
          <p:nvPr/>
        </p:nvSpPr>
        <p:spPr>
          <a:xfrm rot="5400000">
            <a:off x="10094961" y="1728646"/>
            <a:ext cx="331523" cy="1255708"/>
          </a:xfrm>
          <a:prstGeom prst="leftBrace">
            <a:avLst>
              <a:gd name="adj1" fmla="val 38093"/>
              <a:gd name="adj2" fmla="val 26742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495C73-D1CF-3325-CD6E-EEAE72B1DCB6}"/>
                  </a:ext>
                </a:extLst>
              </p14:cNvPr>
              <p14:cNvContentPartPr/>
              <p14:nvPr/>
            </p14:nvContentPartPr>
            <p14:xfrm>
              <a:off x="2678040" y="3138480"/>
              <a:ext cx="6433200" cy="3378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495C73-D1CF-3325-CD6E-EEAE72B1DC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68680" y="3129120"/>
                <a:ext cx="6451920" cy="339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11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/>
      <p:bldP spid="4" grpId="0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 Brief History of AI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099" y="994942"/>
            <a:ext cx="6502400" cy="561829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67" dirty="0"/>
              <a:t>1940-1950: Early days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1943: McCulloch &amp; Pitts: Boolean circuit model of brain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1950: Turing's “Computing Machinery and Intelligence”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1950—70: Excitement: Look, Ma, no hands!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1950s: Early AI programs, including Samuel's checkers program, Newell &amp; Simon's Logic Theorist, Gelernter's Geometry Engine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1956: Dartmouth meeting: “Artificial Intelligence” adopted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1970—90: Knowledge-based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1969—79: Early development of knowledge-based systems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1980—88: Expert systems industry booms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1988—93: Expert systems industry busts: “AI Winter”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1990—: Statistical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Resurgence of probability, focus on uncertainty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General increase in technical depth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Agents and learning systems… “AI Spring”?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2012—: Deep learning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2012: ImageNet &amp; </a:t>
            </a:r>
            <a:r>
              <a:rPr lang="en-US" sz="1600" dirty="0" err="1"/>
              <a:t>AlexNet</a:t>
            </a: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2023—: Generative AI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2023: ChatGPT</a:t>
            </a:r>
            <a:endParaRPr lang="en-US" sz="1867" dirty="0"/>
          </a:p>
          <a:p>
            <a:pPr marL="342900" indent="-342900">
              <a:lnSpc>
                <a:spcPct val="80000"/>
              </a:lnSpc>
            </a:pPr>
            <a:r>
              <a:rPr lang="en-US" sz="1867" dirty="0"/>
              <a:t>   </a:t>
            </a:r>
          </a:p>
        </p:txBody>
      </p:sp>
      <p:pic>
        <p:nvPicPr>
          <p:cNvPr id="4" name="Picture 1" descr="C:\Temp\ketrina\HistoryOfA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5056" y="1397000"/>
            <a:ext cx="3507744" cy="48768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01BDFD-15EA-4DA6-B0EC-CDEB4A12FB22}"/>
              </a:ext>
            </a:extLst>
          </p:cNvPr>
          <p:cNvSpPr txBox="1"/>
          <p:nvPr/>
        </p:nvSpPr>
        <p:spPr>
          <a:xfrm>
            <a:off x="552099" y="6456234"/>
            <a:ext cx="213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073434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6B87-F1C6-B51D-9CAD-5005EDAE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878E-1127-A030-4E08-E3D7BE523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EF18EE-320D-2D74-42A0-18D209FD356F}"/>
              </a:ext>
            </a:extLst>
          </p:cNvPr>
          <p:cNvGrpSpPr/>
          <p:nvPr/>
        </p:nvGrpSpPr>
        <p:grpSpPr>
          <a:xfrm>
            <a:off x="990601" y="1113178"/>
            <a:ext cx="9856916" cy="5320269"/>
            <a:chOff x="-162051" y="958229"/>
            <a:chExt cx="10187142" cy="50644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4AC730-051A-0FA5-1B8C-E01C4B1A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2051" y="970929"/>
              <a:ext cx="3159759" cy="2341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4A386F-07FC-0C90-1757-98188B9BF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151"/>
            <a:stretch/>
          </p:blipFill>
          <p:spPr>
            <a:xfrm>
              <a:off x="3326679" y="970930"/>
              <a:ext cx="3164840" cy="2341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3F553F-8737-6E5F-ACD4-6481F6205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5171" y="958229"/>
              <a:ext cx="3169920" cy="2367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9292E2-9C46-32BD-3AAD-24C31FB04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7828" y="3660464"/>
              <a:ext cx="3154681" cy="23621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0C15F-9561-95AA-BD70-B8823D92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9098" y="3645223"/>
              <a:ext cx="3175000" cy="23774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F1A8ED-0B3C-C4D2-957F-917368BCD8D6}"/>
                  </a:ext>
                </a:extLst>
              </p14:cNvPr>
              <p14:cNvContentPartPr/>
              <p14:nvPr/>
            </p14:nvContentPartPr>
            <p14:xfrm>
              <a:off x="258120" y="229680"/>
              <a:ext cx="11340360" cy="4996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F1A8ED-0B3C-C4D2-957F-917368BCD8D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8760" y="220320"/>
                <a:ext cx="11359080" cy="501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5986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1. Learning to recognize spoken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SPHINX system (e.g. Lee 1989) learns speaker-specific strategies for recognizing the primitive sounds (phonemes) and words from the observed speech signal…neural network methods…hidden Markov models…”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03214" y="1756074"/>
            <a:ext cx="8108055" cy="4464766"/>
            <a:chOff x="3379213" y="1756074"/>
            <a:chExt cx="8108055" cy="4464766"/>
          </a:xfrm>
        </p:grpSpPr>
        <p:grpSp>
          <p:nvGrpSpPr>
            <p:cNvPr id="13" name="Group 12"/>
            <p:cNvGrpSpPr/>
            <p:nvPr/>
          </p:nvGrpSpPr>
          <p:grpSpPr>
            <a:xfrm>
              <a:off x="3663527" y="2100662"/>
              <a:ext cx="7823741" cy="4120178"/>
              <a:chOff x="3663527" y="2100662"/>
              <a:chExt cx="7823741" cy="412017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128488" y="5697620"/>
                <a:ext cx="735878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US" sz="1400" b="1" dirty="0">
                    <a:solidFill>
                      <a:prstClr val="black"/>
                    </a:solidFill>
                    <a:latin typeface="Candara"/>
                  </a:rPr>
                  <a:t>Source</a:t>
                </a: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: https://</a:t>
                </a:r>
                <a:r>
                  <a:rPr lang="en-US" sz="1400" dirty="0" err="1">
                    <a:solidFill>
                      <a:prstClr val="black"/>
                    </a:solidFill>
                    <a:latin typeface="Candara"/>
                  </a:rPr>
                  <a:t>www.stonetemple.com</a:t>
                </a: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/great-knowledge-box-</a:t>
                </a:r>
                <a:br>
                  <a:rPr lang="en-US" sz="1400" dirty="0">
                    <a:solidFill>
                      <a:prstClr val="black"/>
                    </a:solidFill>
                    <a:latin typeface="Candara"/>
                  </a:rPr>
                </a:b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showdown/#</a:t>
                </a:r>
                <a:r>
                  <a:rPr lang="en-US" sz="1400" dirty="0" err="1">
                    <a:solidFill>
                      <a:prstClr val="black"/>
                    </a:solidFill>
                    <a:latin typeface="Candara"/>
                  </a:rPr>
                  <a:t>VoiceStudyResults</a:t>
                </a:r>
                <a:endParaRPr lang="en-US" sz="1400" dirty="0">
                  <a:solidFill>
                    <a:prstClr val="black"/>
                  </a:solidFill>
                  <a:latin typeface="Candara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663527" y="2100662"/>
                <a:ext cx="5429905" cy="3346768"/>
                <a:chOff x="2511470" y="1974610"/>
                <a:chExt cx="6570970" cy="4050073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511470" y="4986529"/>
                  <a:ext cx="6570970" cy="1038154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55031" y="1974610"/>
                  <a:ext cx="5103538" cy="3011919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E12F9D1-360A-4DC8-AD1A-ADCD275AF777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725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2. Learning to drive an autonomous vehicle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ALVINN system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Pomerleau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1989) has used its learned strategies to drive unassisted at 70 miles per hour for 90 miles on public highways among other cars…”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03213" y="1756075"/>
            <a:ext cx="5602948" cy="4522549"/>
            <a:chOff x="3379213" y="1756074"/>
            <a:chExt cx="5602948" cy="45225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3750" y="2112510"/>
              <a:ext cx="4873050" cy="36539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23934" y="5733982"/>
              <a:ext cx="2186609" cy="54464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ndara"/>
                </a:rPr>
                <a:t>waymo.com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4D20E5-7E5B-45E0-AE8C-A5EFD603BC84}"/>
              </a:ext>
            </a:extLst>
          </p:cNvPr>
          <p:cNvGrpSpPr/>
          <p:nvPr/>
        </p:nvGrpSpPr>
        <p:grpSpPr>
          <a:xfrm>
            <a:off x="4903213" y="1756075"/>
            <a:ext cx="5602948" cy="4499513"/>
            <a:chOff x="3379213" y="1756074"/>
            <a:chExt cx="5602948" cy="44995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55CA12-C242-4034-9E8C-3606E453C978}"/>
                </a:ext>
              </a:extLst>
            </p:cNvPr>
            <p:cNvSpPr txBox="1"/>
            <p:nvPr/>
          </p:nvSpPr>
          <p:spPr>
            <a:xfrm>
              <a:off x="3398999" y="5250340"/>
              <a:ext cx="5578365" cy="1005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noAutofit/>
            </a:bodyPr>
            <a:lstStyle/>
            <a:p>
              <a:pPr algn="ctr" defTabSz="457200"/>
              <a:r>
                <a:rPr lang="en-US" dirty="0">
                  <a:solidFill>
                    <a:prstClr val="black"/>
                  </a:solidFill>
                  <a:latin typeface="Candara"/>
                </a:rPr>
                <a:t>https://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www.geek.com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wp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-content/uploads/2016/03/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uber.jpg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C73C1B-D188-4E1D-9708-7CA31E361D2D}"/>
                </a:ext>
              </a:extLst>
            </p:cNvPr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CF2A541-B2D3-4F93-A942-5E175FEB7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000" y="2101703"/>
            <a:ext cx="5578365" cy="31378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DC2DF6-E0DD-4F6A-BDB8-5980DC28F251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0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Games /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686800" cy="5044828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3. Learning to beat the masters at board games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world’s top computer program for backgammon, TD-GAMMON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Tesauro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1992, 1995), learned its strategy by playing over one million practice games against itself…”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3213" y="1756074"/>
            <a:ext cx="5602948" cy="3478520"/>
            <a:chOff x="3379213" y="1756074"/>
            <a:chExt cx="5602948" cy="3478520"/>
          </a:xfrm>
        </p:grpSpPr>
        <p:sp>
          <p:nvSpPr>
            <p:cNvPr id="17" name="TextBox 16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229" y="2187446"/>
              <a:ext cx="5413714" cy="304714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6493D5E-1660-43F8-9721-8D9586E7C1FF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309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318" y="4509900"/>
            <a:ext cx="2011716" cy="953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686800" cy="5044828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4. Learning to recognize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20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40743" y="1762539"/>
            <a:ext cx="2862470" cy="4049170"/>
            <a:chOff x="516743" y="1762539"/>
            <a:chExt cx="2862470" cy="4049170"/>
          </a:xfrm>
        </p:grpSpPr>
        <p:grpSp>
          <p:nvGrpSpPr>
            <p:cNvPr id="11" name="Group 10"/>
            <p:cNvGrpSpPr/>
            <p:nvPr/>
          </p:nvGrpSpPr>
          <p:grpSpPr>
            <a:xfrm>
              <a:off x="516743" y="2100662"/>
              <a:ext cx="2862470" cy="3711047"/>
              <a:chOff x="993913" y="2107096"/>
              <a:chExt cx="2862470" cy="371104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</a:t>
                </a:r>
                <a:r>
                  <a:rPr lang="en-US" dirty="0">
                    <a:solidFill>
                      <a:srgbClr val="000000"/>
                    </a:solidFill>
                    <a:latin typeface="NeueHaasGroteskText W01" charset="0"/>
                  </a:rPr>
                  <a:t>The recognizer is a convolution network that can be spatially replicated. From the network output, a hidden Markov model produces word scores. The entire system is globally trained to minimize word-level errors.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…”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423468" y="5327812"/>
                <a:ext cx="2139567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LeCun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et al., 1995)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03213" y="1756074"/>
            <a:ext cx="5602948" cy="3445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Candara"/>
              </a:rPr>
              <a:t>NOW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727" y="2100663"/>
            <a:ext cx="4945921" cy="273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87" y="4890720"/>
            <a:ext cx="4844654" cy="15475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02997" y="6427235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Images from https://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blog.openai.com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/generative-models/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C0521-2323-403D-A3A7-83DD68A44C02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4120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Theory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5. In what cases and how well can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555" y="4718430"/>
            <a:ext cx="5067002" cy="283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556" y="2005778"/>
            <a:ext cx="3687441" cy="2566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581" y="2005778"/>
            <a:ext cx="4848442" cy="2358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28112" y="4619214"/>
            <a:ext cx="3839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How many examples do we need to learn?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How do we quantify our ability to generalize to unseen data?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Which algorithms are better suited to specific learning settings?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436B0-5766-41AA-A2FA-531E15C734C3}"/>
              </a:ext>
            </a:extLst>
          </p:cNvPr>
          <p:cNvSpPr txBox="1"/>
          <p:nvPr/>
        </p:nvSpPr>
        <p:spPr>
          <a:xfrm rot="16200000">
            <a:off x="9968865" y="4074705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36077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373-4A4C-483E-973F-398EFD86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and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97E9-315C-459F-B53E-985DC42CA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89898"/>
          </a:xfrm>
        </p:spPr>
        <p:txBody>
          <a:bodyPr/>
          <a:lstStyle/>
          <a:p>
            <a:pPr lvl="0"/>
            <a:r>
              <a:rPr lang="en-US" sz="2400" dirty="0"/>
              <a:t>Statistics is also about learning from data</a:t>
            </a:r>
          </a:p>
          <a:p>
            <a:pPr lvl="0"/>
            <a:r>
              <a:rPr lang="en-US" sz="2400" dirty="0"/>
              <a:t>Statistics has been around from much longer!</a:t>
            </a:r>
          </a:p>
          <a:p>
            <a:pPr lvl="0"/>
            <a:r>
              <a:rPr lang="en-US" sz="2400" dirty="0"/>
              <a:t>What’s the difference?</a:t>
            </a:r>
          </a:p>
          <a:p>
            <a:endParaRPr lang="en-US" sz="1000" dirty="0"/>
          </a:p>
          <a:p>
            <a:r>
              <a:rPr lang="en-US" sz="2400" dirty="0">
                <a:solidFill>
                  <a:schemeClr val="tx1"/>
                </a:solidFill>
              </a:rPr>
              <a:t>Until the mid 1990s:</a:t>
            </a:r>
          </a:p>
          <a:p>
            <a:r>
              <a:rPr lang="en-US" sz="2400" dirty="0"/>
              <a:t>Statistics:</a:t>
            </a:r>
          </a:p>
          <a:p>
            <a:pPr lvl="1"/>
            <a:r>
              <a:rPr lang="en-US" dirty="0"/>
              <a:t>A branch of mathematics</a:t>
            </a:r>
          </a:p>
          <a:p>
            <a:pPr lvl="1"/>
            <a:r>
              <a:rPr lang="en-US" dirty="0"/>
              <a:t>Emphasized rigor, correctness, provable properties (“is it correct?”)</a:t>
            </a:r>
          </a:p>
          <a:p>
            <a:pPr lvl="1"/>
            <a:r>
              <a:rPr lang="en-US" dirty="0"/>
              <a:t>Was not very concerned with scaling</a:t>
            </a:r>
          </a:p>
          <a:p>
            <a:endParaRPr lang="en-US" sz="400" dirty="0"/>
          </a:p>
          <a:p>
            <a:r>
              <a:rPr lang="en-US" sz="2400" dirty="0"/>
              <a:t>Machine Learning:</a:t>
            </a:r>
          </a:p>
          <a:p>
            <a:pPr lvl="1"/>
            <a:r>
              <a:rPr lang="en-US" dirty="0"/>
              <a:t>A branch of Computer Science / AI</a:t>
            </a:r>
          </a:p>
          <a:p>
            <a:pPr lvl="1"/>
            <a:r>
              <a:rPr lang="en-US" dirty="0"/>
              <a:t>Focus on heuristics, making things work in practice (“does it work?”)</a:t>
            </a:r>
          </a:p>
          <a:p>
            <a:pPr lvl="1"/>
            <a:r>
              <a:rPr lang="en-US" dirty="0"/>
              <a:t>Not much awareness of statistical theory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D0ACC-F1B3-4290-B857-04D091DED78F}"/>
              </a:ext>
            </a:extLst>
          </p:cNvPr>
          <p:cNvSpPr txBox="1"/>
          <p:nvPr/>
        </p:nvSpPr>
        <p:spPr>
          <a:xfrm>
            <a:off x="9296854" y="6443355"/>
            <a:ext cx="2742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Roni Rosenfeld</a:t>
            </a:r>
          </a:p>
        </p:txBody>
      </p:sp>
    </p:spTree>
    <p:extLst>
      <p:ext uri="{BB962C8B-B14F-4D97-AF65-F5344CB8AC3E}">
        <p14:creationId xmlns:p14="http://schemas.microsoft.com/office/powerpoint/2010/main" val="2809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E3622-A3CC-184B-FB0E-04259DEAF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ML: Input/Output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51F6-E262-EAFA-AE6E-D3A6E60DF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12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Agents</a:t>
            </a:r>
            <a:endParaRPr dirty="0"/>
          </a:p>
        </p:txBody>
      </p:sp>
      <p:sp>
        <p:nvSpPr>
          <p:cNvPr id="117" name="Google Shape;117;p2"/>
          <p:cNvSpPr txBox="1">
            <a:spLocks noGrp="1"/>
          </p:cNvSpPr>
          <p:nvPr>
            <p:ph type="body" idx="1"/>
          </p:nvPr>
        </p:nvSpPr>
        <p:spPr>
          <a:xfrm>
            <a:off x="685800" y="1193800"/>
            <a:ext cx="54102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457178" lvl="0" indent="-45717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An </a:t>
            </a:r>
            <a:r>
              <a:rPr lang="en-US" b="1" dirty="0"/>
              <a:t>agent</a:t>
            </a:r>
            <a:r>
              <a:rPr lang="en-US" dirty="0"/>
              <a:t> is an entity that </a:t>
            </a:r>
            <a:r>
              <a:rPr lang="en-US" i="1" dirty="0"/>
              <a:t>perceives</a:t>
            </a:r>
            <a:r>
              <a:rPr lang="en-US" dirty="0"/>
              <a:t> and </a:t>
            </a:r>
            <a:r>
              <a:rPr lang="en-US" i="1" dirty="0"/>
              <a:t>acts</a:t>
            </a:r>
            <a:r>
              <a:rPr lang="en-US" dirty="0"/>
              <a:t>.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Actions can have an effect on the </a:t>
            </a:r>
            <a:r>
              <a:rPr lang="en-US" i="1" dirty="0"/>
              <a:t>environment.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r>
              <a:rPr lang="en-US" dirty="0"/>
              <a:t>The specific </a:t>
            </a:r>
            <a:r>
              <a:rPr lang="en-US" i="1" dirty="0"/>
              <a:t>sensors</a:t>
            </a:r>
            <a:r>
              <a:rPr lang="en-US" dirty="0"/>
              <a:t> and </a:t>
            </a:r>
            <a:r>
              <a:rPr lang="en-US" i="1" dirty="0"/>
              <a:t>actuators</a:t>
            </a:r>
            <a:r>
              <a:rPr lang="en-US" dirty="0"/>
              <a:t> affect what the agent is capable of </a:t>
            </a:r>
            <a:r>
              <a:rPr lang="en-US" i="1" dirty="0"/>
              <a:t>perceiving</a:t>
            </a:r>
            <a:r>
              <a:rPr lang="en-US" dirty="0"/>
              <a:t> and what </a:t>
            </a:r>
            <a:r>
              <a:rPr lang="en-US" i="1" dirty="0"/>
              <a:t>actions</a:t>
            </a:r>
            <a:r>
              <a:rPr lang="en-US" dirty="0"/>
              <a:t> it is capable of taking</a:t>
            </a:r>
            <a:endParaRPr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800"/>
              <a:buNone/>
            </a:pPr>
            <a:endParaRPr sz="2800" dirty="0"/>
          </a:p>
          <a:p>
            <a:pPr marL="457178" lvl="0" indent="-457178" algn="l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F5496"/>
              </a:buClr>
              <a:buSzPts val="2133"/>
              <a:buNone/>
            </a:pPr>
            <a:endParaRPr sz="2133" dirty="0"/>
          </a:p>
        </p:txBody>
      </p:sp>
      <p:sp>
        <p:nvSpPr>
          <p:cNvPr id="119" name="Google Shape;119;p2"/>
          <p:cNvSpPr/>
          <p:nvPr/>
        </p:nvSpPr>
        <p:spPr>
          <a:xfrm>
            <a:off x="7018672" y="4171120"/>
            <a:ext cx="2344590" cy="2214392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0" name="Google Shape;120;p2"/>
          <p:cNvCxnSpPr/>
          <p:nvPr/>
        </p:nvCxnSpPr>
        <p:spPr>
          <a:xfrm rot="10800000">
            <a:off x="8242523" y="4873673"/>
            <a:ext cx="0" cy="89783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121" name="Google Shape;121;p2"/>
          <p:cNvSpPr/>
          <p:nvPr/>
        </p:nvSpPr>
        <p:spPr>
          <a:xfrm rot="16200000">
            <a:off x="6980874" y="4863490"/>
            <a:ext cx="955116" cy="6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/>
          </a:p>
        </p:txBody>
      </p:sp>
      <p:grpSp>
        <p:nvGrpSpPr>
          <p:cNvPr id="122" name="Google Shape;122;p2"/>
          <p:cNvGrpSpPr/>
          <p:nvPr/>
        </p:nvGrpSpPr>
        <p:grpSpPr>
          <a:xfrm>
            <a:off x="7931312" y="4992444"/>
            <a:ext cx="581702" cy="547559"/>
            <a:chOff x="-6" y="-5"/>
            <a:chExt cx="400" cy="272"/>
          </a:xfrm>
        </p:grpSpPr>
        <p:sp>
          <p:nvSpPr>
            <p:cNvPr id="123" name="Google Shape;123;p2"/>
            <p:cNvSpPr/>
            <p:nvPr/>
          </p:nvSpPr>
          <p:spPr>
            <a:xfrm>
              <a:off x="-6" y="-5"/>
              <a:ext cx="400" cy="272"/>
            </a:xfrm>
            <a:prstGeom prst="roundRect">
              <a:avLst>
                <a:gd name="adj" fmla="val 28120"/>
              </a:avLst>
            </a:prstGeom>
            <a:solidFill>
              <a:srgbClr val="FFFF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9" y="27"/>
              <a:ext cx="139" cy="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7585200" y="4463695"/>
            <a:ext cx="1349549" cy="1791645"/>
            <a:chOff x="32" y="19"/>
            <a:chExt cx="928" cy="890"/>
          </a:xfrm>
        </p:grpSpPr>
        <p:sp>
          <p:nvSpPr>
            <p:cNvPr id="126" name="Google Shape;126;p2"/>
            <p:cNvSpPr/>
            <p:nvPr/>
          </p:nvSpPr>
          <p:spPr>
            <a:xfrm>
              <a:off x="84" y="19"/>
              <a:ext cx="824" cy="3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Sensors</a:t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" y="661"/>
              <a:ext cx="928" cy="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54175" bIns="0" anchor="t" anchorCtr="0">
              <a:noAutofit/>
            </a:bodyPr>
            <a:lstStyle/>
            <a:p>
              <a:pPr marL="39686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Actuators</a:t>
              </a:r>
              <a:endParaRPr/>
            </a:p>
          </p:txBody>
        </p:sp>
      </p:grpSp>
      <p:sp>
        <p:nvSpPr>
          <p:cNvPr id="128" name="Google Shape;128;p2"/>
          <p:cNvSpPr/>
          <p:nvPr/>
        </p:nvSpPr>
        <p:spPr>
          <a:xfrm>
            <a:off x="10934611" y="4171120"/>
            <a:ext cx="1042040" cy="2206339"/>
          </a:xfrm>
          <a:prstGeom prst="roundRect">
            <a:avLst>
              <a:gd name="adj" fmla="val 10944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/>
          <p:nvPr/>
        </p:nvSpPr>
        <p:spPr>
          <a:xfrm rot="5400000">
            <a:off x="10518204" y="4954731"/>
            <a:ext cx="1956261" cy="60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  <a:endParaRPr/>
          </a:p>
        </p:txBody>
      </p:sp>
      <p:cxnSp>
        <p:nvCxnSpPr>
          <p:cNvPr id="130" name="Google Shape;130;p2"/>
          <p:cNvCxnSpPr/>
          <p:nvPr/>
        </p:nvCxnSpPr>
        <p:spPr>
          <a:xfrm>
            <a:off x="8940567" y="4707277"/>
            <a:ext cx="2271546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31" name="Google Shape;131;p2"/>
          <p:cNvCxnSpPr/>
          <p:nvPr/>
        </p:nvCxnSpPr>
        <p:spPr>
          <a:xfrm rot="10800000">
            <a:off x="9053998" y="5975520"/>
            <a:ext cx="2150843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Google Shape;132;p2"/>
          <p:cNvSpPr/>
          <p:nvPr/>
        </p:nvSpPr>
        <p:spPr>
          <a:xfrm>
            <a:off x="9551353" y="4725395"/>
            <a:ext cx="1151770" cy="45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Percepts</a:t>
            </a:r>
            <a:endParaRPr/>
          </a:p>
        </p:txBody>
      </p:sp>
      <p:sp>
        <p:nvSpPr>
          <p:cNvPr id="133" name="Google Shape;133;p2"/>
          <p:cNvSpPr/>
          <p:nvPr/>
        </p:nvSpPr>
        <p:spPr>
          <a:xfrm>
            <a:off x="9632792" y="5975520"/>
            <a:ext cx="988894" cy="51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Actions</a:t>
            </a:r>
            <a:endParaRPr/>
          </a:p>
        </p:txBody>
      </p:sp>
      <p:sp>
        <p:nvSpPr>
          <p:cNvPr id="135" name="Google Shape;135;p2"/>
          <p:cNvSpPr txBox="1"/>
          <p:nvPr/>
        </p:nvSpPr>
        <p:spPr>
          <a:xfrm>
            <a:off x="552099" y="6462290"/>
            <a:ext cx="24736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lang="en-US"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Slide credit: ai.berkeley.edu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EC92E-E9DB-3C25-0460-C15C6500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22"/>
          <a:stretch/>
        </p:blipFill>
        <p:spPr>
          <a:xfrm>
            <a:off x="7214471" y="132382"/>
            <a:ext cx="4431768" cy="376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83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"/>
          <p:cNvSpPr txBox="1"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13207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dirty="0"/>
              <a:t>Agent: Simple Input/Output Task</a:t>
            </a:r>
            <a:endParaRPr dirty="0"/>
          </a:p>
        </p:txBody>
      </p:sp>
      <p:sp>
        <p:nvSpPr>
          <p:cNvPr id="142" name="Google Shape;142;p3"/>
          <p:cNvSpPr/>
          <p:nvPr/>
        </p:nvSpPr>
        <p:spPr>
          <a:xfrm>
            <a:off x="4102101" y="2045222"/>
            <a:ext cx="3441692" cy="2720453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282849" y="2169179"/>
            <a:ext cx="10541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dirty="0"/>
          </a:p>
        </p:txBody>
      </p:sp>
      <p:sp>
        <p:nvSpPr>
          <p:cNvPr id="144" name="Google Shape;144;p3"/>
          <p:cNvSpPr/>
          <p:nvPr/>
        </p:nvSpPr>
        <p:spPr>
          <a:xfrm>
            <a:off x="729907" y="2976628"/>
            <a:ext cx="1578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9337034" y="2917219"/>
            <a:ext cx="1943946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endParaRPr dirty="0">
              <a:solidFill>
                <a:srgbClr val="00B050"/>
              </a:solidFill>
            </a:endParaRP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46" name="Google Shape;146;p3"/>
          <p:cNvCxnSpPr>
            <a:stCxn id="144" idx="3"/>
            <a:endCxn id="142" idx="1"/>
          </p:cNvCxnSpPr>
          <p:nvPr/>
        </p:nvCxnSpPr>
        <p:spPr>
          <a:xfrm>
            <a:off x="2308860" y="3392488"/>
            <a:ext cx="1793100" cy="1290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7" name="Google Shape;147;p3"/>
          <p:cNvCxnSpPr/>
          <p:nvPr/>
        </p:nvCxnSpPr>
        <p:spPr>
          <a:xfrm>
            <a:off x="7543793" y="3416039"/>
            <a:ext cx="1793241" cy="12961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48" name="Google Shape;148;p3"/>
          <p:cNvCxnSpPr/>
          <p:nvPr/>
        </p:nvCxnSpPr>
        <p:spPr>
          <a:xfrm>
            <a:off x="4800600" y="3422519"/>
            <a:ext cx="2192020" cy="648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149" name="Google Shape;149;p3"/>
          <p:cNvSpPr/>
          <p:nvPr/>
        </p:nvSpPr>
        <p:spPr>
          <a:xfrm>
            <a:off x="5264718" y="2857424"/>
            <a:ext cx="1155377" cy="1143152"/>
          </a:xfrm>
          <a:prstGeom prst="roundRect">
            <a:avLst>
              <a:gd name="adj" fmla="val 28120"/>
            </a:avLst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167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9309-D8C0-3B3B-07A7-075A3E7F7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C81C6-808C-9D6A-1162-8F503FD35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9F2D14-4FC0-9521-57A0-D8F7C1136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9" y="3012785"/>
            <a:ext cx="2951957" cy="3431495"/>
          </a:xfrm>
          <a:prstGeom prst="rect">
            <a:avLst/>
          </a:prstGeom>
        </p:spPr>
      </p:pic>
      <p:sp>
        <p:nvSpPr>
          <p:cNvPr id="6" name="Google Shape;142;p3">
            <a:extLst>
              <a:ext uri="{FF2B5EF4-FFF2-40B4-BE49-F238E27FC236}">
                <a16:creationId xmlns:a16="http://schemas.microsoft.com/office/drawing/2014/main" id="{A47BB1F3-3AE8-0C08-DCFC-2E3A647BB01D}"/>
              </a:ext>
            </a:extLst>
          </p:cNvPr>
          <p:cNvSpPr/>
          <p:nvPr/>
        </p:nvSpPr>
        <p:spPr>
          <a:xfrm>
            <a:off x="4533880" y="3268714"/>
            <a:ext cx="3476779" cy="2720453"/>
          </a:xfrm>
          <a:prstGeom prst="roundRect">
            <a:avLst>
              <a:gd name="adj" fmla="val 10912"/>
            </a:avLst>
          </a:prstGeom>
          <a:solidFill>
            <a:srgbClr val="9FB0D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3;p3">
            <a:extLst>
              <a:ext uri="{FF2B5EF4-FFF2-40B4-BE49-F238E27FC236}">
                <a16:creationId xmlns:a16="http://schemas.microsoft.com/office/drawing/2014/main" id="{2E2EF724-4B2F-9513-CCC2-0802CB9C257D}"/>
              </a:ext>
            </a:extLst>
          </p:cNvPr>
          <p:cNvSpPr/>
          <p:nvPr/>
        </p:nvSpPr>
        <p:spPr>
          <a:xfrm>
            <a:off x="5719932" y="3335806"/>
            <a:ext cx="1054100" cy="4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t" anchorCtr="0">
            <a:noAutofit/>
          </a:bodyPr>
          <a:lstStyle/>
          <a:p>
            <a:pPr marL="39686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Agent</a:t>
            </a:r>
            <a:endParaRPr dirty="0"/>
          </a:p>
        </p:txBody>
      </p:sp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6F295CDD-B900-A947-F93C-589F8A847802}"/>
              </a:ext>
            </a:extLst>
          </p:cNvPr>
          <p:cNvSpPr/>
          <p:nvPr/>
        </p:nvSpPr>
        <p:spPr>
          <a:xfrm>
            <a:off x="340405" y="1853183"/>
            <a:ext cx="2665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Input:</a:t>
            </a: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Image (pixels)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" name="Google Shape;145;p3">
            <a:extLst>
              <a:ext uri="{FF2B5EF4-FFF2-40B4-BE49-F238E27FC236}">
                <a16:creationId xmlns:a16="http://schemas.microsoft.com/office/drawing/2014/main" id="{84730BE9-DAC2-B555-48C5-E9023ADB874F}"/>
              </a:ext>
            </a:extLst>
          </p:cNvPr>
          <p:cNvSpPr/>
          <p:nvPr/>
        </p:nvSpPr>
        <p:spPr>
          <a:xfrm>
            <a:off x="8126569" y="2000268"/>
            <a:ext cx="3882294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 </a:t>
            </a: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Output:</a:t>
            </a:r>
            <a:b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Category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0" name="Google Shape;146;p3">
            <a:extLst>
              <a:ext uri="{FF2B5EF4-FFF2-40B4-BE49-F238E27FC236}">
                <a16:creationId xmlns:a16="http://schemas.microsoft.com/office/drawing/2014/main" id="{BD9B704A-8EFD-94F7-7E46-BD31AEE34CD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678146" y="4628941"/>
            <a:ext cx="855734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11" name="Google Shape;147;p3">
            <a:extLst>
              <a:ext uri="{FF2B5EF4-FFF2-40B4-BE49-F238E27FC236}">
                <a16:creationId xmlns:a16="http://schemas.microsoft.com/office/drawing/2014/main" id="{B582AD67-F8C8-7F61-9898-F1AE1790C90A}"/>
              </a:ext>
            </a:extLst>
          </p:cNvPr>
          <p:cNvCxnSpPr>
            <a:cxnSpLocks/>
          </p:cNvCxnSpPr>
          <p:nvPr/>
        </p:nvCxnSpPr>
        <p:spPr>
          <a:xfrm>
            <a:off x="8277966" y="4633311"/>
            <a:ext cx="917627" cy="648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8C2F32-C64D-EBDE-4CAF-936A25046273}"/>
                  </a:ext>
                </a:extLst>
              </p14:cNvPr>
              <p14:cNvContentPartPr/>
              <p14:nvPr/>
            </p14:nvContentPartPr>
            <p14:xfrm>
              <a:off x="5350680" y="2202120"/>
              <a:ext cx="5772960" cy="3365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8C2F32-C64D-EBDE-4CAF-936A250462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1320" y="2192760"/>
                <a:ext cx="5791680" cy="338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63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70C3-85C0-2D16-2434-592F912B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6261656" cy="627812"/>
          </a:xfrm>
        </p:spPr>
        <p:txBody>
          <a:bodyPr/>
          <a:lstStyle/>
          <a:p>
            <a:r>
              <a:rPr lang="en-US" dirty="0"/>
              <a:t>Task Input and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D56F4-D7D1-1101-BAD4-A44706BFA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549" y="1987136"/>
            <a:ext cx="4660901" cy="469874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Iris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Traffic prediction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classification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Image denoising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Text to image generation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Face generation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87FF7C-FF04-3B00-EE2E-434F5FD416C6}"/>
              </a:ext>
            </a:extLst>
          </p:cNvPr>
          <p:cNvSpPr txBox="1">
            <a:spLocks/>
          </p:cNvSpPr>
          <p:nvPr/>
        </p:nvSpPr>
        <p:spPr>
          <a:xfrm>
            <a:off x="4567988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Task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800618-715D-2ADB-1B2F-AC53BAEF7DDB}"/>
              </a:ext>
            </a:extLst>
          </p:cNvPr>
          <p:cNvSpPr txBox="1">
            <a:spLocks/>
          </p:cNvSpPr>
          <p:nvPr/>
        </p:nvSpPr>
        <p:spPr>
          <a:xfrm>
            <a:off x="954504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Input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2F7DD8-BA48-02B5-2562-11501E35EEB6}"/>
              </a:ext>
            </a:extLst>
          </p:cNvPr>
          <p:cNvSpPr txBox="1">
            <a:spLocks/>
          </p:cNvSpPr>
          <p:nvPr/>
        </p:nvSpPr>
        <p:spPr>
          <a:xfrm>
            <a:off x="8289757" y="1201074"/>
            <a:ext cx="3056021" cy="786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8ABFD-C069-2F24-B245-13EB503D4AB8}"/>
              </a:ext>
            </a:extLst>
          </p:cNvPr>
          <p:cNvSpPr txBox="1">
            <a:spLocks/>
          </p:cNvSpPr>
          <p:nvPr/>
        </p:nvSpPr>
        <p:spPr>
          <a:xfrm>
            <a:off x="152063" y="1987135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Petal measurements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Time of day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Text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</a:rPr>
              <a:t>???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0B92B4-D03B-336C-9C29-95D5AD651CF8}"/>
              </a:ext>
            </a:extLst>
          </p:cNvPr>
          <p:cNvSpPr txBox="1">
            <a:spLocks/>
          </p:cNvSpPr>
          <p:nvPr/>
        </p:nvSpPr>
        <p:spPr>
          <a:xfrm>
            <a:off x="7487316" y="1987134"/>
            <a:ext cx="4660901" cy="469874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Traffic Volume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Category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B050"/>
                </a:solidFill>
              </a:rPr>
              <a:t>Image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84E99C3-8464-59F4-735A-FC488DC9CD20}"/>
                  </a:ext>
                </a:extLst>
              </p14:cNvPr>
              <p14:cNvContentPartPr/>
              <p14:nvPr/>
            </p14:nvContentPartPr>
            <p14:xfrm>
              <a:off x="956520" y="1813680"/>
              <a:ext cx="10855800" cy="4710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84E99C3-8464-59F4-735A-FC488DC9CD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160" y="1804320"/>
                <a:ext cx="10874520" cy="472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265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84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08387-2F9F-AAE5-8612-7C1FC08D1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0FA3F-3715-F33C-B018-3418849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Classification from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7A81B-7520-D252-943C-F5F895FD8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2372E-8246-C7BD-E7F9-EEE54486A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09" y="3012786"/>
            <a:ext cx="2350245" cy="2732036"/>
          </a:xfrm>
          <a:prstGeom prst="rect">
            <a:avLst/>
          </a:prstGeom>
        </p:spPr>
      </p:pic>
      <p:sp>
        <p:nvSpPr>
          <p:cNvPr id="8" name="Google Shape;144;p3">
            <a:extLst>
              <a:ext uri="{FF2B5EF4-FFF2-40B4-BE49-F238E27FC236}">
                <a16:creationId xmlns:a16="http://schemas.microsoft.com/office/drawing/2014/main" id="{14461A09-84A1-31E5-B976-7277B10B44E6}"/>
              </a:ext>
            </a:extLst>
          </p:cNvPr>
          <p:cNvSpPr/>
          <p:nvPr/>
        </p:nvSpPr>
        <p:spPr>
          <a:xfrm>
            <a:off x="340405" y="1853183"/>
            <a:ext cx="2665953" cy="8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Input:</a:t>
            </a:r>
          </a:p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Image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9" name="Google Shape;145;p3">
            <a:extLst>
              <a:ext uri="{FF2B5EF4-FFF2-40B4-BE49-F238E27FC236}">
                <a16:creationId xmlns:a16="http://schemas.microsoft.com/office/drawing/2014/main" id="{14E8C18C-2560-7E06-8495-38431B12DE13}"/>
              </a:ext>
            </a:extLst>
          </p:cNvPr>
          <p:cNvSpPr/>
          <p:nvPr/>
        </p:nvSpPr>
        <p:spPr>
          <a:xfrm>
            <a:off x="8126569" y="2000268"/>
            <a:ext cx="3882294" cy="95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0625" bIns="0" anchor="ctr" anchorCtr="0">
            <a:noAutofit/>
          </a:bodyPr>
          <a:lstStyle/>
          <a:p>
            <a:pPr marL="39686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Predicted</a:t>
            </a:r>
            <a:r>
              <a:rPr lang="en-US" dirty="0">
                <a:solidFill>
                  <a:srgbClr val="00B050"/>
                </a:solidFill>
                <a:sym typeface="Calibri"/>
              </a:rPr>
              <a:t> </a:t>
            </a: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Output:</a:t>
            </a:r>
            <a:b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Category</a:t>
            </a:r>
            <a:endParaRPr dirty="0">
              <a:solidFill>
                <a:srgbClr val="00B050"/>
              </a:solidFill>
            </a:endParaRPr>
          </a:p>
        </p:txBody>
      </p:sp>
      <p:cxnSp>
        <p:nvCxnSpPr>
          <p:cNvPr id="10" name="Google Shape;146;p3">
            <a:extLst>
              <a:ext uri="{FF2B5EF4-FFF2-40B4-BE49-F238E27FC236}">
                <a16:creationId xmlns:a16="http://schemas.microsoft.com/office/drawing/2014/main" id="{001AF678-43E9-F515-2E72-8323AE54856A}"/>
              </a:ext>
            </a:extLst>
          </p:cNvPr>
          <p:cNvCxnSpPr>
            <a:cxnSpLocks/>
          </p:cNvCxnSpPr>
          <p:nvPr/>
        </p:nvCxnSpPr>
        <p:spPr>
          <a:xfrm>
            <a:off x="3098597" y="4390682"/>
            <a:ext cx="520366" cy="0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lg" len="lg"/>
          </a:ln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54C9E8-798D-6743-9769-530E7DF03501}"/>
                  </a:ext>
                </a:extLst>
              </p14:cNvPr>
              <p14:cNvContentPartPr/>
              <p14:nvPr/>
            </p14:nvContentPartPr>
            <p14:xfrm>
              <a:off x="689040" y="898920"/>
              <a:ext cx="7507440" cy="4859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54C9E8-798D-6743-9769-530E7DF0350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680" y="889560"/>
                <a:ext cx="7526160" cy="48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8C3478D-1D75-5FED-6603-CE6AD635E70D}"/>
                  </a:ext>
                </a:extLst>
              </p14:cNvPr>
              <p14:cNvContentPartPr/>
              <p14:nvPr/>
            </p14:nvContentPartPr>
            <p14:xfrm>
              <a:off x="3670200" y="3142080"/>
              <a:ext cx="6758640" cy="1662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8C3478D-1D75-5FED-6603-CE6AD635E7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0840" y="3132720"/>
                <a:ext cx="6777360" cy="168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C069843-591F-924C-9564-98B0DC6CF05B}"/>
                  </a:ext>
                </a:extLst>
              </p14:cNvPr>
              <p14:cNvContentPartPr/>
              <p14:nvPr/>
            </p14:nvContentPartPr>
            <p14:xfrm>
              <a:off x="10366920" y="3531960"/>
              <a:ext cx="1333080" cy="4600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C069843-591F-924C-9564-98B0DC6CF0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57560" y="3522600"/>
                <a:ext cx="1351800" cy="47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989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10" y="1070525"/>
            <a:ext cx="6903890" cy="5664572"/>
          </a:xfrm>
        </p:spPr>
        <p:txBody>
          <a:bodyPr/>
          <a:lstStyle/>
          <a:p>
            <a:r>
              <a:rPr lang="en-US" dirty="0"/>
              <a:t>Course team</a:t>
            </a:r>
          </a:p>
          <a:p>
            <a:r>
              <a:rPr lang="en-US" dirty="0"/>
              <a:t>Quick course info</a:t>
            </a:r>
          </a:p>
          <a:p>
            <a:endParaRPr lang="en-US" dirty="0"/>
          </a:p>
          <a:p>
            <a:r>
              <a:rPr lang="en-US" dirty="0"/>
              <a:t>What is AI and ML?</a:t>
            </a:r>
          </a:p>
          <a:p>
            <a:r>
              <a:rPr lang="en-US" dirty="0"/>
              <a:t>ML: Input/</a:t>
            </a:r>
            <a:r>
              <a:rPr lang="en-US" dirty="0" err="1"/>
              <a:t>Ouput</a:t>
            </a:r>
            <a:r>
              <a:rPr lang="en-US" dirty="0"/>
              <a:t> Tasks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Example Input/Output Tasks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Autoencoder (Aliens)</a:t>
            </a:r>
          </a:p>
          <a:p>
            <a:pPr eaLnBrk="1" hangingPunct="1"/>
            <a:endParaRPr lang="en-US" sz="400" dirty="0"/>
          </a:p>
          <a:p>
            <a:pPr eaLnBrk="1" hangingPunct="1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125" y="183945"/>
            <a:ext cx="3747386" cy="41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See table up front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04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113398" cy="560981"/>
          </a:xfrm>
        </p:spPr>
        <p:txBody>
          <a:bodyPr/>
          <a:lstStyle/>
          <a:p>
            <a:r>
              <a:rPr lang="en-US" dirty="0"/>
              <a:t>Try to organize data on a 2-D coordinate plot</a:t>
            </a:r>
          </a:p>
          <a:p>
            <a:r>
              <a:rPr lang="en-US" dirty="0"/>
              <a:t>to win the following game:</a:t>
            </a:r>
          </a:p>
          <a:p>
            <a:r>
              <a:rPr lang="en-US" dirty="0">
                <a:solidFill>
                  <a:schemeClr val="tx1"/>
                </a:solidFill>
              </a:rPr>
              <a:t>Select three students: A, B,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alien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alien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68" y="1674159"/>
            <a:ext cx="5314832" cy="44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81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143DD-5A2C-507D-AAAD-0D6B89CE7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C50-BE94-3F2B-4A46-E4A2CDD3D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pic>
        <p:nvPicPr>
          <p:cNvPr id="5" name="Picture 4" descr="A group of sticky notes on a white board&#10;&#10;Description automatically generated">
            <a:extLst>
              <a:ext uri="{FF2B5EF4-FFF2-40B4-BE49-F238E27FC236}">
                <a16:creationId xmlns:a16="http://schemas.microsoft.com/office/drawing/2014/main" id="{5AADB170-5B0D-064D-0610-15B654533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3" b="19810"/>
          <a:stretch/>
        </p:blipFill>
        <p:spPr>
          <a:xfrm>
            <a:off x="4691497" y="1149759"/>
            <a:ext cx="4593122" cy="534111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BF0EA2-9A4E-C8D5-D3C8-7B35B2782696}"/>
                  </a:ext>
                </a:extLst>
              </p14:cNvPr>
              <p14:cNvContentPartPr/>
              <p14:nvPr/>
            </p14:nvContentPartPr>
            <p14:xfrm>
              <a:off x="280440" y="1332360"/>
              <a:ext cx="5558040" cy="4627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BF0EA2-9A4E-C8D5-D3C8-7B35B278269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080" y="1323000"/>
                <a:ext cx="5576760" cy="46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037340C-1079-56A4-51D1-2F6A120E9530}"/>
                  </a:ext>
                </a:extLst>
              </p14:cNvPr>
              <p14:cNvContentPartPr/>
              <p14:nvPr/>
            </p14:nvContentPartPr>
            <p14:xfrm>
              <a:off x="620280" y="3394440"/>
              <a:ext cx="917280" cy="591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037340C-1079-56A4-51D1-2F6A120E95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0920" y="3385080"/>
                <a:ext cx="936000" cy="61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0934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71AC-F369-E850-D651-BB09C62A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CC9A0-96CF-54C3-33D1-C1D1B01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features did you use?</a:t>
            </a:r>
          </a:p>
        </p:txBody>
      </p:sp>
    </p:spTree>
    <p:extLst>
      <p:ext uri="{BB962C8B-B14F-4D97-AF65-F5344CB8AC3E}">
        <p14:creationId xmlns:p14="http://schemas.microsoft.com/office/powerpoint/2010/main" val="806419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71AC-F369-E850-D651-BB09C62A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CC9A0-96CF-54C3-33D1-C1D1B01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features did you use?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74079-923D-792B-C0CA-FDF701BB6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44" y="1500095"/>
            <a:ext cx="8718673" cy="52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1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86721-A214-445C-857E-8B8C0B238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595" y="967073"/>
            <a:ext cx="4725306" cy="4720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47E1D6-C237-4BE4-9BA8-45577A8F7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3" y="3233213"/>
            <a:ext cx="591851" cy="634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Organize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</p:spPr>
            <p:txBody>
              <a:bodyPr/>
              <a:lstStyle/>
              <a:p>
                <a:r>
                  <a:rPr lang="en-US" dirty="0"/>
                  <a:t>Neural networks can learn to organization too!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Image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 Image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  <a:blipFill>
                <a:blip r:embed="rId5"/>
                <a:stretch>
                  <a:fillRect l="-1780" t="-13077" b="-12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30B06E-470E-49AE-8CAC-23FC2A94864A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https://cs.stanford.edu/people/karpathy/convnetjs/demo/autoencoder.html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B737EA6-4D98-4672-89FC-CE10105B8EE4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A0FC57CD-FBBA-484C-9FA5-BBB95F584623}"/>
              </a:ext>
            </a:extLst>
          </p:cNvPr>
          <p:cNvSpPr/>
          <p:nvPr/>
        </p:nvSpPr>
        <p:spPr>
          <a:xfrm rot="162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3C578-D1C3-41D1-A051-18ED064DD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4" y="4653307"/>
            <a:ext cx="592934" cy="624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5076A-0DE6-4F25-AAC1-9830086DB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4653307"/>
            <a:ext cx="608018" cy="599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/>
              <p:nvPr/>
            </p:nvSpPr>
            <p:spPr>
              <a:xfrm>
                <a:off x="2759676" y="4653307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676" y="4653307"/>
                <a:ext cx="836307" cy="8067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D6F24D6-97DD-472F-8138-AD31F0D16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3233213"/>
            <a:ext cx="591851" cy="634126"/>
          </a:xfrm>
          <a:prstGeom prst="rect">
            <a:avLst/>
          </a:prstGeom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8FD3E63A-27AF-4AA5-8949-C625833C7815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7763D10-060B-473F-9105-F5E4BE951102}"/>
              </a:ext>
            </a:extLst>
          </p:cNvPr>
          <p:cNvSpPr/>
          <p:nvPr/>
        </p:nvSpPr>
        <p:spPr>
          <a:xfrm rot="162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/>
              <p:nvPr/>
            </p:nvSpPr>
            <p:spPr>
              <a:xfrm>
                <a:off x="2726056" y="3237784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56" y="3237784"/>
                <a:ext cx="836307" cy="8067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/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/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8C45F0-1483-493C-9E8E-A15316D61600}"/>
                  </a:ext>
                </a:extLst>
              </p14:cNvPr>
              <p14:cNvContentPartPr/>
              <p14:nvPr/>
            </p14:nvContentPartPr>
            <p14:xfrm>
              <a:off x="8159040" y="1632960"/>
              <a:ext cx="127080" cy="164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8C45F0-1483-493C-9E8E-A15316D6160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149680" y="1623600"/>
                <a:ext cx="145800" cy="18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1725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Demo: Using a learned feature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CF792-19A4-BFA5-093C-D1C7F521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907" y="1517019"/>
            <a:ext cx="8364186" cy="2059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8387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90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22" y="1872239"/>
            <a:ext cx="1943055" cy="19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22" y="4261034"/>
            <a:ext cx="1943055" cy="19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1AEB381D-2BAC-980C-EC74-8DB58BCE47E7}"/>
              </a:ext>
            </a:extLst>
          </p:cNvPr>
          <p:cNvSpPr/>
          <p:nvPr/>
        </p:nvSpPr>
        <p:spPr>
          <a:xfrm rot="16200000">
            <a:off x="4262245" y="4611258"/>
            <a:ext cx="1310012" cy="1134637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CBA44E-1991-D873-870A-BE402ADE71E7}"/>
                  </a:ext>
                </a:extLst>
              </p:cNvPr>
              <p:cNvSpPr txBox="1"/>
              <p:nvPr/>
            </p:nvSpPr>
            <p:spPr>
              <a:xfrm>
                <a:off x="3302048" y="4703517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CBA44E-1991-D873-870A-BE402ADE7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48" y="4703517"/>
                <a:ext cx="836307" cy="8067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rapezoid 5">
            <a:extLst>
              <a:ext uri="{FF2B5EF4-FFF2-40B4-BE49-F238E27FC236}">
                <a16:creationId xmlns:a16="http://schemas.microsoft.com/office/drawing/2014/main" id="{111BC2C0-9FCB-0C14-32C0-14789F548495}"/>
              </a:ext>
            </a:extLst>
          </p:cNvPr>
          <p:cNvSpPr/>
          <p:nvPr/>
        </p:nvSpPr>
        <p:spPr>
          <a:xfrm rot="16200000">
            <a:off x="4262245" y="2341030"/>
            <a:ext cx="1310012" cy="1134637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E95C2-704D-E22D-8BD1-EEC4665FC7C2}"/>
                  </a:ext>
                </a:extLst>
              </p:cNvPr>
              <p:cNvSpPr txBox="1"/>
              <p:nvPr/>
            </p:nvSpPr>
            <p:spPr>
              <a:xfrm>
                <a:off x="3302049" y="2504968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E95C2-704D-E22D-8BD1-EEC4665FC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49" y="2504968"/>
                <a:ext cx="836307" cy="806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063B4B8-82ED-8484-C255-BD1D17E212D8}"/>
              </a:ext>
            </a:extLst>
          </p:cNvPr>
          <p:cNvSpPr txBox="1"/>
          <p:nvPr/>
        </p:nvSpPr>
        <p:spPr>
          <a:xfrm>
            <a:off x="2965269" y="2022509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E10FC-2B86-F28F-63D9-DC2328C62224}"/>
              </a:ext>
            </a:extLst>
          </p:cNvPr>
          <p:cNvSpPr txBox="1"/>
          <p:nvPr/>
        </p:nvSpPr>
        <p:spPr>
          <a:xfrm>
            <a:off x="3014320" y="4225158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491781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3DE6E-67F3-5669-1942-41E9DB105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367956"/>
            <a:ext cx="7698441" cy="4356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605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3C874E13-62C3-0094-7FA2-425A8D6CF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Instructor</a:t>
            </a:r>
          </a:p>
        </p:txBody>
      </p:sp>
      <p:sp>
        <p:nvSpPr>
          <p:cNvPr id="6" name="Text Box 19">
            <a:extLst>
              <a:ext uri="{FF2B5EF4-FFF2-40B4-BE49-F238E27FC236}">
                <a16:creationId xmlns:a16="http://schemas.microsoft.com/office/drawing/2014/main" id="{C014AFDF-15BE-62B1-6E7D-A0B96A7A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153" y="102803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Education Associate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20194C-35BD-B5C5-BE96-60ACDE6E6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9" y="4603474"/>
            <a:ext cx="5203543" cy="1257077"/>
          </a:xfrm>
        </p:spPr>
        <p:txBody>
          <a:bodyPr/>
          <a:lstStyle/>
          <a:p>
            <a:r>
              <a:rPr lang="en-US" sz="2400" dirty="0"/>
              <a:t>Best way to contact Pat: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Post on Ed (private post as needed)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Just grab an OH appointment slot</a:t>
            </a:r>
          </a:p>
          <a:p>
            <a:r>
              <a:rPr lang="en-US" sz="2400" dirty="0">
                <a:solidFill>
                  <a:srgbClr val="7030A0"/>
                </a:solidFill>
              </a:rPr>
              <a:t>(Not email </a:t>
            </a:r>
            <a:r>
              <a:rPr lang="en-US" sz="2400" dirty="0">
                <a:solidFill>
                  <a:srgbClr val="7030A0"/>
                </a:solidFill>
                <a:sym typeface="Wingdings" panose="05000000000000000000" pitchFamily="2" charset="2"/>
              </a:rPr>
              <a:t>)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01D732-8ABB-96F3-27D5-F7DF1CA9A4DE}"/>
              </a:ext>
            </a:extLst>
          </p:cNvPr>
          <p:cNvSpPr txBox="1">
            <a:spLocks/>
          </p:cNvSpPr>
          <p:nvPr/>
        </p:nvSpPr>
        <p:spPr>
          <a:xfrm>
            <a:off x="5667153" y="4603473"/>
            <a:ext cx="5775727" cy="12570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Email Nichelle, nichellp@andrew.cmu.edu: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Exceptions, extensions, </a:t>
            </a:r>
            <a:r>
              <a:rPr lang="en-US" sz="2400" dirty="0" err="1">
                <a:solidFill>
                  <a:schemeClr val="tx1"/>
                </a:solidFill>
              </a:rPr>
              <a:t>etc</a:t>
            </a:r>
            <a:endParaRPr lang="en-US" sz="2400" dirty="0">
              <a:solidFill>
                <a:schemeClr val="tx1"/>
              </a:solidFill>
            </a:endParaRPr>
          </a:p>
          <a:p>
            <a:pPr marL="917575" lvl="2" indent="-457200"/>
            <a:r>
              <a:rPr lang="en-US" sz="2400" dirty="0">
                <a:solidFill>
                  <a:schemeClr val="tx1"/>
                </a:solidFill>
              </a:rPr>
              <a:t>(may replace with exceptions form)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Any course logistics</a:t>
            </a:r>
          </a:p>
          <a:p>
            <a:endParaRPr lang="en-US" sz="18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A3535C-B20A-7FCA-D7BC-960C54546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095" y="1607097"/>
            <a:ext cx="2453186" cy="2700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4236A-5A51-03A3-9AAC-1BABF7F8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75" y="1607097"/>
            <a:ext cx="2107983" cy="270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13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6DE08-D1BA-4ED1-A345-13254BCAD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233923"/>
            <a:ext cx="7698441" cy="4490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6512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8542-2484-417E-AEBC-DABF001B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Learner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4CACE-EE4A-47D8-8B12-634C9FC7E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 Harrison, CMU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BC8EAF-D254-4E0A-B576-3E1FF36D6DC8}"/>
              </a:ext>
            </a:extLst>
          </p:cNvPr>
          <p:cNvSpPr txBox="1">
            <a:spLocks/>
          </p:cNvSpPr>
          <p:nvPr/>
        </p:nvSpPr>
        <p:spPr>
          <a:xfrm>
            <a:off x="404937" y="4796655"/>
            <a:ext cx="10515600" cy="465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https://chrisharrison.net/index.php/Research/ListenLearner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32D25-CE88-49EA-8897-B163D3AF6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37" y="1754271"/>
            <a:ext cx="11639901" cy="3033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70E13D-9863-77D4-60B5-9AFAD9B29240}"/>
                  </a:ext>
                </a:extLst>
              </p14:cNvPr>
              <p14:cNvContentPartPr/>
              <p14:nvPr/>
            </p14:nvContentPartPr>
            <p14:xfrm>
              <a:off x="3975994" y="4224272"/>
              <a:ext cx="6120" cy="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70E13D-9863-77D4-60B5-9AFAD9B292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6994" y="4215632"/>
                <a:ext cx="237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FB9B0DA-C768-19E1-596A-FDFB0F682382}"/>
                  </a:ext>
                </a:extLst>
              </p14:cNvPr>
              <p14:cNvContentPartPr/>
              <p14:nvPr/>
            </p14:nvContentPartPr>
            <p14:xfrm>
              <a:off x="3991320" y="4225680"/>
              <a:ext cx="42120" cy="46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FB9B0DA-C768-19E1-596A-FDFB0F6823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2320" y="4217040"/>
                <a:ext cx="597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DF5D8E8-464B-18EC-A3D6-6EB4C668B928}"/>
                  </a:ext>
                </a:extLst>
              </p14:cNvPr>
              <p14:cNvContentPartPr/>
              <p14:nvPr/>
            </p14:nvContentPartPr>
            <p14:xfrm>
              <a:off x="4790160" y="3495240"/>
              <a:ext cx="2592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DF5D8E8-464B-18EC-A3D6-6EB4C668B9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81520" y="3486600"/>
                <a:ext cx="435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8BC0CC-23B6-E406-71FA-5A0622D0F508}"/>
                  </a:ext>
                </a:extLst>
              </p14:cNvPr>
              <p14:cNvContentPartPr/>
              <p14:nvPr/>
            </p14:nvContentPartPr>
            <p14:xfrm>
              <a:off x="4716000" y="3595320"/>
              <a:ext cx="39600" cy="3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8BC0CC-23B6-E406-71FA-5A0622D0F50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07000" y="3586320"/>
                <a:ext cx="572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FD6F1EC-B64F-DEB4-35B8-213CBE728AF9}"/>
                  </a:ext>
                </a:extLst>
              </p14:cNvPr>
              <p14:cNvContentPartPr/>
              <p14:nvPr/>
            </p14:nvContentPartPr>
            <p14:xfrm>
              <a:off x="4920840" y="3770640"/>
              <a:ext cx="27000" cy="27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FD6F1EC-B64F-DEB4-35B8-213CBE728AF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11840" y="3762000"/>
                <a:ext cx="44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632D795-76DA-6FB0-BDD5-845DE4A4C5B9}"/>
                  </a:ext>
                </a:extLst>
              </p14:cNvPr>
              <p14:cNvContentPartPr/>
              <p14:nvPr/>
            </p14:nvContentPartPr>
            <p14:xfrm>
              <a:off x="4953240" y="3919680"/>
              <a:ext cx="36000" cy="2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632D795-76DA-6FB0-BDD5-845DE4A4C5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44240" y="3911040"/>
                <a:ext cx="536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854EF7A-E698-5FFF-FB24-9DA6491227A6}"/>
                  </a:ext>
                </a:extLst>
              </p14:cNvPr>
              <p14:cNvContentPartPr/>
              <p14:nvPr/>
            </p14:nvContentPartPr>
            <p14:xfrm>
              <a:off x="5009840" y="4293948"/>
              <a:ext cx="29880" cy="27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854EF7A-E698-5FFF-FB24-9DA6491227A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00840" y="4285308"/>
                <a:ext cx="47520" cy="4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57115DF-D803-6A98-D860-42FD2A1BF52B}"/>
              </a:ext>
            </a:extLst>
          </p:cNvPr>
          <p:cNvGrpSpPr/>
          <p:nvPr/>
        </p:nvGrpSpPr>
        <p:grpSpPr>
          <a:xfrm>
            <a:off x="4790166" y="4488581"/>
            <a:ext cx="38520" cy="27360"/>
            <a:chOff x="4790166" y="4488581"/>
            <a:chExt cx="38520" cy="2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B0EAFE1-55D7-4EDB-0176-01F84DCDF8EE}"/>
                    </a:ext>
                  </a:extLst>
                </p14:cNvPr>
                <p14:cNvContentPartPr/>
                <p14:nvPr/>
              </p14:nvContentPartPr>
              <p14:xfrm>
                <a:off x="4790166" y="4488581"/>
                <a:ext cx="38520" cy="27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B0EAFE1-55D7-4EDB-0176-01F84DCDF8E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81166" y="4479941"/>
                  <a:ext cx="561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1CE45D9-99E4-A1FE-A435-605209D2B426}"/>
                    </a:ext>
                  </a:extLst>
                </p14:cNvPr>
                <p14:cNvContentPartPr/>
                <p14:nvPr/>
              </p14:nvContentPartPr>
              <p14:xfrm>
                <a:off x="4798806" y="4489301"/>
                <a:ext cx="1440" cy="4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1CE45D9-99E4-A1FE-A435-605209D2B42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90166" y="4480301"/>
                  <a:ext cx="1908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D1001D3-C6AA-BCB5-E2F7-E2DCD178DC3C}"/>
                  </a:ext>
                </a:extLst>
              </p14:cNvPr>
              <p14:cNvContentPartPr/>
              <p14:nvPr/>
            </p14:nvContentPartPr>
            <p14:xfrm>
              <a:off x="5101566" y="4453301"/>
              <a:ext cx="27720" cy="29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D1001D3-C6AA-BCB5-E2F7-E2DCD178DC3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92566" y="4444661"/>
                <a:ext cx="45360" cy="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8891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E3E18-95FD-4C11-AEC7-671A80CF7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833" y="2392818"/>
            <a:ext cx="5449037" cy="4465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with Deep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BB680-75A1-4C59-B5BF-3488D63E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51932" cy="2039539"/>
          </a:xfrm>
        </p:spPr>
        <p:txBody>
          <a:bodyPr/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Hinton, Geoffrey E., and Ruslan R.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Salakhutdinov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"Reducing the dimensionality of data with neural networks.”</a:t>
            </a:r>
          </a:p>
          <a:p>
            <a:r>
              <a:rPr lang="en-US" sz="2400" i="1" dirty="0">
                <a:solidFill>
                  <a:srgbClr val="222222"/>
                </a:solidFill>
                <a:latin typeface="Arial" panose="020B0604020202020204" pitchFamily="34" charset="0"/>
              </a:rPr>
              <a:t>Science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 313.5786 (2006): 504-507.</a:t>
            </a:r>
            <a:endParaRPr lang="en-US" sz="24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34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https://cs.stanford.edu/people/karpathy/convnetjs/demo/autoencoder.html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1E958-D152-4ED3-9B71-5936A4E10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67" y="3188830"/>
            <a:ext cx="1962424" cy="1781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21225-8EAA-480E-82A1-A470A340F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79" y="3241888"/>
            <a:ext cx="1733792" cy="17909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08A79A-45CC-42A7-B7AB-2CA4776DD9AB}"/>
              </a:ext>
            </a:extLst>
          </p:cNvPr>
          <p:cNvGrpSpPr/>
          <p:nvPr/>
        </p:nvGrpSpPr>
        <p:grpSpPr>
          <a:xfrm>
            <a:off x="3919199" y="1438409"/>
            <a:ext cx="3994395" cy="5298564"/>
            <a:chOff x="3919199" y="1532540"/>
            <a:chExt cx="3994395" cy="5298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D7CD48-9871-481B-AACA-B96413B3B793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C98913-62F4-42D3-BD01-98B95140C91E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Autoencoder network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9EBD7-55F5-449C-BBDB-D118791C3846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C1C09-A45B-4305-BF23-B8F0FE73BEE9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 neurons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71E3EF-6489-423F-B6B2-039C01227A4D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E23CB9-3111-43FC-A05D-C4A7E7453A8B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58BADC-4320-412B-A7B6-5063949E6340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E39D00-8BB6-4F1F-B4F5-851635F3CC39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B80C6-5765-4991-8C8D-1AFF61E75C77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784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neurons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1AAB6A-39C3-4207-8C06-0F6D4DE6494E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F395E0-DBD4-44E4-88B1-6EA10997F568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776350-5648-495E-8580-85FDC59B90CE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4FBFFF-808C-4652-8F4E-3DF562A63C7D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5D8C0B-C331-45E3-AB2C-E7A1375A4C45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5A366AA-2BD2-41D8-B067-8572B4A23C2F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Input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28x28 = 784 pixels</a:t>
            </a:r>
          </a:p>
        </p:txBody>
      </p:sp>
    </p:spTree>
    <p:extLst>
      <p:ext uri="{BB962C8B-B14F-4D97-AF65-F5344CB8AC3E}">
        <p14:creationId xmlns:p14="http://schemas.microsoft.com/office/powerpoint/2010/main" val="19717214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Math for autoencoder model</a:t>
            </a:r>
          </a:p>
          <a:p>
            <a:endParaRPr lang="en-US" sz="800" dirty="0"/>
          </a:p>
          <a:p>
            <a:r>
              <a:rPr lang="en-US" sz="2400" dirty="0"/>
              <a:t>Linear layer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ReLU</a:t>
            </a:r>
            <a:r>
              <a:rPr lang="en-US" sz="2400" dirty="0"/>
              <a:t> layer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Tanh layer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8F0031-131A-8F24-845A-458A2D7C3ED0}"/>
                  </a:ext>
                </a:extLst>
              </p14:cNvPr>
              <p14:cNvContentPartPr/>
              <p14:nvPr/>
            </p14:nvContentPartPr>
            <p14:xfrm>
              <a:off x="785160" y="382063"/>
              <a:ext cx="10249920" cy="2869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8F0031-131A-8F24-845A-458A2D7C3E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5800" y="372703"/>
                <a:ext cx="10268640" cy="288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DB44429-E2A5-954A-3445-C0E99B3C786C}"/>
                  </a:ext>
                </a:extLst>
              </p14:cNvPr>
              <p14:cNvContentPartPr/>
              <p14:nvPr/>
            </p14:nvContentPartPr>
            <p14:xfrm>
              <a:off x="846360" y="2986663"/>
              <a:ext cx="11032560" cy="3256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DB44429-E2A5-954A-3445-C0E99B3C78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7000" y="2977303"/>
                <a:ext cx="11051280" cy="327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21641E8-8DA2-276B-E6E4-9AE5D3221C72}"/>
                  </a:ext>
                </a:extLst>
              </p14:cNvPr>
              <p14:cNvContentPartPr/>
              <p14:nvPr/>
            </p14:nvContentPartPr>
            <p14:xfrm>
              <a:off x="4509360" y="5190840"/>
              <a:ext cx="2410200" cy="1629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21641E8-8DA2-276B-E6E4-9AE5D3221C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0000" y="5181480"/>
                <a:ext cx="2428920" cy="16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7E53FB7-8B00-AF5C-FDC6-77ECFFC47074}"/>
                  </a:ext>
                </a:extLst>
              </p14:cNvPr>
              <p14:cNvContentPartPr/>
              <p14:nvPr/>
            </p14:nvContentPartPr>
            <p14:xfrm>
              <a:off x="7621412" y="1768383"/>
              <a:ext cx="2278440" cy="6472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7E53FB7-8B00-AF5C-FDC6-77ECFFC470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12052" y="1759023"/>
                <a:ext cx="2297160" cy="66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4721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3E9BA9D-17FF-3D44-355F-D196A3021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AA40A-E30C-D17B-2031-18BD14C54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820" y="1593475"/>
            <a:ext cx="4188005" cy="2508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B49C1-2382-0C22-192F-CF367B601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538" y="4182616"/>
            <a:ext cx="6424563" cy="2508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11759C-0F0F-E7DF-5147-5EC4B065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595" y="1622186"/>
            <a:ext cx="4114800" cy="24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0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4C5DC-822B-5BB9-D99F-81DBF6BA0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4752" y="1675177"/>
            <a:ext cx="8802495" cy="4949042"/>
          </a:xfrm>
          <a:prstGeom prst="rect">
            <a:avLst/>
          </a:prstGeom>
        </p:spPr>
      </p:pic>
      <p:sp>
        <p:nvSpPr>
          <p:cNvPr id="5" name="Text Box 19">
            <a:extLst>
              <a:ext uri="{FF2B5EF4-FFF2-40B4-BE49-F238E27FC236}">
                <a16:creationId xmlns:a16="http://schemas.microsoft.com/office/drawing/2014/main" id="{C652956D-E422-31AE-C664-0BA675C69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Students!!</a:t>
            </a:r>
          </a:p>
        </p:txBody>
      </p:sp>
    </p:spTree>
    <p:extLst>
      <p:ext uri="{BB962C8B-B14F-4D97-AF65-F5344CB8AC3E}">
        <p14:creationId xmlns:p14="http://schemas.microsoft.com/office/powerpoint/2010/main" val="40152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117583"/>
          </a:xfrm>
        </p:spPr>
        <p:txBody>
          <a:bodyPr/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https://www.cs.cmu.edu/~10315</a:t>
            </a:r>
            <a:endParaRPr lang="en-US" dirty="0"/>
          </a:p>
          <a:p>
            <a:endParaRPr lang="en-US" sz="2000" dirty="0"/>
          </a:p>
          <a:p>
            <a:r>
              <a:rPr lang="en-US" dirty="0"/>
              <a:t>Communication:</a:t>
            </a:r>
          </a:p>
          <a:p>
            <a:r>
              <a:rPr lang="en-US" dirty="0"/>
              <a:t>	</a:t>
            </a:r>
            <a:r>
              <a:rPr lang="en-US" dirty="0">
                <a:hlinkClick r:id="rId3"/>
              </a:rPr>
              <a:t>https://edstem.org/</a:t>
            </a:r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E-mail Nichelle if piazza doesn’t work:</a:t>
            </a:r>
          </a:p>
          <a:p>
            <a:r>
              <a:rPr lang="en-US" dirty="0"/>
              <a:t>	nichellp@andrew.cmu.edu	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D997A8-799F-C3B2-E547-73E3F97C7259}"/>
              </a:ext>
            </a:extLst>
          </p:cNvPr>
          <p:cNvSpPr txBox="1">
            <a:spLocks/>
          </p:cNvSpPr>
          <p:nvPr/>
        </p:nvSpPr>
        <p:spPr>
          <a:xfrm>
            <a:off x="7877131" y="1911097"/>
            <a:ext cx="4059230" cy="3319664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030A0"/>
                </a:solidFill>
              </a:rPr>
              <a:t>Important posts coming soon!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Office Hours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Jupyter</a:t>
            </a:r>
            <a:r>
              <a:rPr lang="en-US" sz="2400" dirty="0">
                <a:solidFill>
                  <a:schemeClr val="tx1"/>
                </a:solidFill>
              </a:rPr>
              <a:t> notebooks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Recitation (Fri)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Pre-reading (due Tue)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HW0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82B38-97D7-EDA3-D31B-222F034432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48"/>
          <a:stretch/>
        </p:blipFill>
        <p:spPr>
          <a:xfrm>
            <a:off x="4966509" y="2322981"/>
            <a:ext cx="1819645" cy="8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75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by John McCarthy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1"/>
            <a:ext cx="6929797" cy="6034617"/>
          </a:xfrm>
        </p:spPr>
        <p:txBody>
          <a:bodyPr>
            <a:noAutofit/>
          </a:bodyPr>
          <a:lstStyle/>
          <a:p>
            <a:r>
              <a:rPr lang="en-US" dirty="0"/>
              <a:t>What is artificial intelligence</a:t>
            </a:r>
          </a:p>
          <a:p>
            <a:pPr lvl="1"/>
            <a:r>
              <a:rPr lang="en-US" sz="2800" dirty="0"/>
              <a:t>It is the science and engineering of making intelligent machines, especially intelligent computer programs</a:t>
            </a:r>
          </a:p>
          <a:p>
            <a:pPr lvl="1"/>
            <a:endParaRPr lang="en-US" dirty="0"/>
          </a:p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computational part of the ability to achieve goals in the worl</a:t>
            </a:r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172200"/>
            <a:ext cx="121920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http://www-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formal.stanford.edu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jmc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whatisai.html</a:t>
            </a:r>
            <a:endParaRPr lang="en-US" sz="2133" dirty="0">
              <a:solidFill>
                <a:schemeClr val="tx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69" r="-11769"/>
          <a:stretch>
            <a:fillRect/>
          </a:stretch>
        </p:blipFill>
        <p:spPr>
          <a:xfrm>
            <a:off x="8026400" y="1295401"/>
            <a:ext cx="4165600" cy="46682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51F2EF-A096-D50A-A1E9-656702E4B710}"/>
                  </a:ext>
                </a:extLst>
              </p14:cNvPr>
              <p14:cNvContentPartPr/>
              <p14:nvPr/>
            </p14:nvContentPartPr>
            <p14:xfrm>
              <a:off x="2130480" y="4585320"/>
              <a:ext cx="5164560" cy="883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51F2EF-A096-D50A-A1E9-656702E4B7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1120" y="4575960"/>
                <a:ext cx="5183280" cy="90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84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CBE7-E36F-07D9-3DCF-620CC1D2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artificial Intelligence?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080A-EB70-4CCC-8ADD-11C37811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folding clothes a research problem while robots are actively being used to assemble cars in factories?</a:t>
            </a:r>
          </a:p>
          <a:p>
            <a:endParaRPr lang="en-US" dirty="0"/>
          </a:p>
        </p:txBody>
      </p:sp>
      <p:pic>
        <p:nvPicPr>
          <p:cNvPr id="1026" name="Picture 2" descr="This New Robot Is So Far Ahead of Elon Musk's Optimus That It's Almost  Embarrassing">
            <a:extLst>
              <a:ext uri="{FF2B5EF4-FFF2-40B4-BE49-F238E27FC236}">
                <a16:creationId xmlns:a16="http://schemas.microsoft.com/office/drawing/2014/main" id="{99C1058B-276D-4E45-D6D4-69F615FE2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0"/>
          <a:stretch/>
        </p:blipFill>
        <p:spPr bwMode="auto">
          <a:xfrm>
            <a:off x="668908" y="2255857"/>
            <a:ext cx="5186067" cy="3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-150 Lightning pre-production at Rouge Electric Vehicle Center | Ford  Media Center">
            <a:extLst>
              <a:ext uri="{FF2B5EF4-FFF2-40B4-BE49-F238E27FC236}">
                <a16:creationId xmlns:a16="http://schemas.microsoft.com/office/drawing/2014/main" id="{63633576-C5B5-C5D1-1A15-101D45FA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14213"/>
          <a:stretch/>
        </p:blipFill>
        <p:spPr bwMode="auto">
          <a:xfrm>
            <a:off x="6136221" y="2272568"/>
            <a:ext cx="5503680" cy="38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08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4696</TotalTime>
  <Words>1660</Words>
  <Application>Microsoft Office PowerPoint</Application>
  <PresentationFormat>Widescreen</PresentationFormat>
  <Paragraphs>329</Paragraphs>
  <Slides>44</Slides>
  <Notes>17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Candara</vt:lpstr>
      <vt:lpstr>CMU Serif Roman</vt:lpstr>
      <vt:lpstr>NeueHaasGroteskText W01</vt:lpstr>
      <vt:lpstr>Times New Roman</vt:lpstr>
      <vt:lpstr>Wingdings</vt:lpstr>
      <vt:lpstr>Office Theme</vt:lpstr>
      <vt:lpstr>1_Office Theme</vt:lpstr>
      <vt:lpstr>As you walk in</vt:lpstr>
      <vt:lpstr>  10-315 Introduction to ML </vt:lpstr>
      <vt:lpstr>Today</vt:lpstr>
      <vt:lpstr>Course Team</vt:lpstr>
      <vt:lpstr>Course Team</vt:lpstr>
      <vt:lpstr>Course Team</vt:lpstr>
      <vt:lpstr>Course Information</vt:lpstr>
      <vt:lpstr>AI Definition by John McCarthy</vt:lpstr>
      <vt:lpstr>What is artificial Intelligence?</vt:lpstr>
      <vt:lpstr>AI Definition (Pat's Version)</vt:lpstr>
      <vt:lpstr>Artificial Intelligence vs Machine Learning?</vt:lpstr>
      <vt:lpstr>A Brief History of AI</vt:lpstr>
      <vt:lpstr>A Brief History of AI: Via Google N-grams Viewer</vt:lpstr>
      <vt:lpstr>A Brief History of AI</vt:lpstr>
      <vt:lpstr>A Brief History of AI</vt:lpstr>
      <vt:lpstr>ML Applications?</vt:lpstr>
      <vt:lpstr>Speech Recognition</vt:lpstr>
      <vt:lpstr>Robotics</vt:lpstr>
      <vt:lpstr>Games / Reasoning</vt:lpstr>
      <vt:lpstr>Computer Vision</vt:lpstr>
      <vt:lpstr>Learning Theory</vt:lpstr>
      <vt:lpstr>Machine Learning and Statistics</vt:lpstr>
      <vt:lpstr>ML: Input/Output Tasks</vt:lpstr>
      <vt:lpstr>Agents</vt:lpstr>
      <vt:lpstr>Agent: Simple Input/Output Task</vt:lpstr>
      <vt:lpstr>Task: Image Classification</vt:lpstr>
      <vt:lpstr>Task Input and Output</vt:lpstr>
      <vt:lpstr>Task: Face Generation</vt:lpstr>
      <vt:lpstr>Task: Classification from Features</vt:lpstr>
      <vt:lpstr>As you walk in</vt:lpstr>
      <vt:lpstr>Exercise: Human-defined Feature Space</vt:lpstr>
      <vt:lpstr>Exercise: Human-defined Feature Space</vt:lpstr>
      <vt:lpstr>Poll 1</vt:lpstr>
      <vt:lpstr>Poll 1</vt:lpstr>
      <vt:lpstr>Learning to Organize Data</vt:lpstr>
      <vt:lpstr>Digit Autoencoder</vt:lpstr>
      <vt:lpstr>Task: Face Generation</vt:lpstr>
      <vt:lpstr>Task: Face Generation</vt:lpstr>
      <vt:lpstr>Face GAN Slider Demo</vt:lpstr>
      <vt:lpstr>Face GAN Slider Demo</vt:lpstr>
      <vt:lpstr>Listen Learner</vt:lpstr>
      <vt:lpstr>Dimensionality Reduction with Deep Learning</vt:lpstr>
      <vt:lpstr>Digit Autoencoder</vt:lpstr>
      <vt:lpstr>Digit Autoencoder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121</cp:revision>
  <dcterms:created xsi:type="dcterms:W3CDTF">2020-05-18T13:01:09Z</dcterms:created>
  <dcterms:modified xsi:type="dcterms:W3CDTF">2025-01-13T19:56:08Z</dcterms:modified>
</cp:coreProperties>
</file>