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1260" r:id="rId3"/>
    <p:sldId id="2327" r:id="rId4"/>
    <p:sldId id="287" r:id="rId5"/>
    <p:sldId id="2403" r:id="rId6"/>
    <p:sldId id="2404" r:id="rId7"/>
    <p:sldId id="2405" r:id="rId8"/>
    <p:sldId id="2406" r:id="rId9"/>
    <p:sldId id="352" r:id="rId10"/>
    <p:sldId id="2416" r:id="rId11"/>
    <p:sldId id="2422" r:id="rId12"/>
    <p:sldId id="1233" r:id="rId13"/>
    <p:sldId id="313" r:id="rId14"/>
    <p:sldId id="2407" r:id="rId15"/>
    <p:sldId id="356" r:id="rId16"/>
    <p:sldId id="1243" r:id="rId17"/>
    <p:sldId id="2331" r:id="rId18"/>
    <p:sldId id="499" r:id="rId19"/>
    <p:sldId id="500" r:id="rId20"/>
    <p:sldId id="502" r:id="rId21"/>
    <p:sldId id="518" r:id="rId22"/>
    <p:sldId id="520" r:id="rId23"/>
    <p:sldId id="1246" r:id="rId24"/>
    <p:sldId id="2432" r:id="rId25"/>
    <p:sldId id="2433" r:id="rId26"/>
    <p:sldId id="2434" r:id="rId27"/>
    <p:sldId id="2449" r:id="rId28"/>
    <p:sldId id="2450" r:id="rId29"/>
    <p:sldId id="2451" r:id="rId30"/>
    <p:sldId id="2452" r:id="rId31"/>
    <p:sldId id="2398" r:id="rId32"/>
    <p:sldId id="2411" r:id="rId33"/>
    <p:sldId id="2455" r:id="rId34"/>
    <p:sldId id="2454" r:id="rId35"/>
    <p:sldId id="1216" r:id="rId36"/>
    <p:sldId id="2400" r:id="rId37"/>
    <p:sldId id="2429" r:id="rId38"/>
    <p:sldId id="2428" r:id="rId39"/>
    <p:sldId id="2430" r:id="rId40"/>
    <p:sldId id="2431" r:id="rId41"/>
    <p:sldId id="2383" r:id="rId42"/>
    <p:sldId id="2170" r:id="rId43"/>
    <p:sldId id="2396" r:id="rId44"/>
    <p:sldId id="2401" r:id="rId4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6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44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50:51.0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1577 3764 10127 0,'-3'-10'896'0,"1"1"-704"0,-1 6-192 0,2-2 0 0,0 4 4576 0,1 1 880 0,0-3 176 0,0 2 48 0,-2-4-3600 0,2 1-720 0,-1 1-144 0,0 0-16 0,1-1-592 0,-1 4-112 0,1-2-32 0,0 2 0 0,0 2-464 0,0-2 0 0,0 4 0 0,0-4 0 0,1 3 0 0,-1 0-128 0,0-3 128 0,0 0 0 0,0 0 0 0,0 0 0 16,0 0 0-16,6 19 0 0,-7-13 240 0,0 1 96 16,-1 5 32-16,-1 4 0 0,-1 0 464 0,-1 2 112 15,-1 4 16-15,-1-2 0 16,-1 3-448-16,-1 1-64 0,0 2-32 0,-1 5 0 0,-1-1-176 16,1 3-48-16,-2 3 0 0,0 7 0 0,0 4-192 0,1 4 0 15,2 1 0-15,0-1 0 0,3-2 0 0,0-4 0 16,2-7 0-16,-1 0 0 0,2 2 0 0,-4-1 0 15,2 1 0-15,-2-2 0 0,-3 3 0 0,-1-3 0 16,-3 1 0-16,0-2 0 0,-1-5 0 0,0-1 0 16,1-5 0-16,-1 0 0 0,1 1 0 0,0-5 0 15,0 1 0-15,1-4 0 0,0 0 0 0,2-5 0 16,1-3 0-16,2-1 0 16,2-4-512-16,1-5-32 0,2-1-16 0</inkml:trace>
  <inkml:trace contextRef="#ctx0" brushRef="#br0" timeOffset="584.37">1527 3770 36863 0,'-11'-5'1632'15,"4"4"336"-15,0-1-1584 0,4 0-384 0,1 0 0 0,2 2 0 0,-1-3 384 0,0 2-16 0,-1-5 0 0,-1 1 0 0,2-2 160 0,2 0 48 0,0-1 0 0,3 2 0 0,1 1-384 0,0 0-64 0,1 3 0 0,0 0-128 0,0 2 128 0,1 2-128 0,-2 6 0 0,1 1 0 0,-3 3 0 0,1 4 128 0,-1 1-128 0,0 2 0 16,0 2 448-16,1 1-32 0,0-3 0 0,1 0 0 15,2 4 32-15,0-5 16 16,-1 4 0-16,2 1 0 0,0 3-96 0,1 2-32 0,2 6 0 16,-1 0 0-16,0 2-336 0,1 5 128 0,3 6-128 0,-2 4 0 15,3 0 0-15,-3 1 0 0,1-7 0 0,-1-1 0 16,0 3 0-16,1-1 144 0,-1 0-144 0,2-2 0 16,-2-5 0-16,2-1 0 0,-2-3 0 15,0-4 0-15,-1-2 0 0,-1-1 0 0,0-6 0 0,0 0 0 16,1-3 0-16,-1-2 0 0,1-1 0 0,-1-1 0 15,0-2 0-15,-1 0 0 0,-2-3 0 0,-1-2 0 16,0 1 0-16,-2-3 0 0,0-2 0 0,-3 0-144 16,0-2-352-16,-2-2-64 0,-1 0-16 0,-2-4-18960 15</inkml:trace>
  <inkml:trace contextRef="#ctx0" brushRef="#br0" timeOffset="833.46">1323 4712 24879 0,'-5'-3'2208'0,"3"0"-1760"0,-1 3-448 0,3 0 0 0,1 0 3056 0,2 0 528 0,1 3 96 15,2-3 32-15,4 1-2368 0,5-1-480 16,4 0-96-16,5-1 0 0,2-4-112 0,2 1-16 0,2-6 0 0,1 2 0 15,1-5-448-15,0 0-192 0,3-2 176 0,-3-3-176 16,-2 1 0-16,0-3-240 0,4-2 32 16,1-6-18944-16</inkml:trace>
  <inkml:trace contextRef="#ctx0" brushRef="#br0" timeOffset="5066.6">3342 4112 35935 0,'-7'-3'3200'0,"3"1"-2560"16,3 0-512-16,2 2-128 0,1 0-1408 0,-2 0-288 0,0-2-64 0,-2-1-16 0,0 0 1120 0,1 1 208 0,2 0 64 0,0-1 0 0,4 6 1184 0,0-3 240 0,2 2 48 0,1 2 16 0,2 0-256 0,-2 5-48 0,1-3-16 0,0 4 0 16,-1-1-112-16,0 6-32 15,0 3 0-15,0 3 0 0,-1 3-48 0,1 5-16 0,-2 4 0 0,-1 4 0 16,-2 4-368-16,2 1-80 0,0 8 0 0,0 0-128 16,-1 2 0-16,1 6 0 15,0 7 0-15,-1 1 0 0,1 6 144 16,-1-3-144-16,4 2 0 15,-3-6 144-15,0 2 16 0,0 2 0 0,0 8 0 0,-2-1 0 0,0-3-16 0,-2-8 0 16,-1-4 0-16,-2-1 0 0,-1 6 64 0,-3 1 16 0,0-3 0 0,-3-2 0 16,-1-5 80-16,2-7 16 0,-2 1 0 0,-1-4 0 15,1-2-144-15,-3 0-32 0,0 7 0 0,-1-1 0 16,1-5-144-16,0-3 128 0,2-2-128 0,0-5 128 16,2-3-128-16,1-1 0 0,-2 3 0 0,1-1-176 0,3 1 176 15,-3-3 0-15,2 3 0 0,-1-4 0 0,1 1 0 16,0 0 0-16,-1-6 128 0,1 1-128 15,0-5 176-15,0-2-48 0,1-1 0 0,0-4 0 0,-2-2 0 0,2 2-128 16,1-4 192-16,-1 0-64 0,2-1 16 16,1 0 0-16,0-1 0 0,1-3 0 0,0 1 0 0,2 0 0 15,0-4 0-15,0 3 0 0,2-1-144 0,-1 0 192 16,1 2-192-16,1-3 192 0,1 4-192 0,-2-2 0 16,2 3 0-16,-1 1 0 0,1 2 0 0,-1-2 0 15,0 2 0-15,-1 1 0 0,0-1 0 16,-2 2 0-16,1-2 0 0,-1 4 0 0,-1-1 0 0,0 1 0 15,-2 0 0-15,1-2 0 0,-1 0 0 0,0-1 0 16,-1-1 0-16,-1-1 0 0,1 0 0 0,-1-1 0 0,0 0 0 0,2-1 0 16,-1 2 0-16,-1 0 0 0,1-1 0 15,-1 0 0-15,2-1 0 0,-2 0 0 0,0-1 0 16,0 1 0-16,1-3 288 0,0 1-32 0,1 2 0 0,-1-3 0 16,-1 3 0-16,0-2-16 0,1 2 0 0,-1 1 0 15,2-2-240-15,-2 2 128 0,0 0-128 0,1-3 0 16,0 2 0-16,2-3 0 0,-2 1 0 0,2-5 0 15,-2 3 0-15,2 0 0 0,-1-1 0 0,2-2 0 16,0-2 0-16,-1 1 0 0,4 2 0 0,-2-3 0 16,2 0 0-16,3 0 176 0,1 0-176 0,3 0 160 15,0 0 16-15,0 0 0 0,4 0 0 0,2 0 0 16,4 0-176-16,5 2 160 0,4-2-160 0,3 4 160 16,0-4-160-16,1 2 0 0,5 2 0 0,5-1 128 15,4 4-128-15,5-3 0 0,1 1-160 0,0-2 160 0,-8 0-208 16,6-3 48-16,4-3 16 0,4 1 0 0,-1 1 144 0,5-2 0 15,4-1 0-15,0-2-128 0,2 0 128 0,-6-3-128 16,-5 2 128-16,7-2-128 0,8 2 128 0,5 1 0 16,1 3 0-16,0 1 0 0,1 1 0 0,-4-2-160 15,-6 3 160-15,1 0-160 0,0 4 160 0,-1 1 0 16,-2 1-144-16,-4-2 144 0,-3-1 0 0,-4 4 0 16,0-1 0-16,3 0 0 0,8 4 0 0,1 0 0 15,-5 1 0-15,-1-4 0 0,-1 2 0 0,-3-3 0 16,-3 2 0-16,5 0 0 0,2 2-176 0,-2-4 176 15,-3 0-128-15,-4 2 128 0,-3-2 0 0,-3 0 0 16,-5 0 0-16,-1 1 0 0,-2-4 0 0,-2 2 144 16,-2 1 0-16,-2-2 0 0,-2-1-144 0,-4 0 160 15,-2 1-160-15,-3-1 160 0,-2-3-160 0,-3 3 0 0,1 0 0 16,-3 0 0-16,-2 1 0 0,2 1 0 0,0 0 0 0,0 0 0 16,0-4 0-16,-3 2 0 0,0-3 0 0,-1 0 0 15,2 0 0-15,-2 0 0 0,0-3 0 0,-2 2 0 16,-2-2 0-16,1 1 0 0,-2 1 144 0,0-2-144 15,-1 2 192-15,0-1-48 0,0-2 0 0,-2 1 0 16,2 1 80-16,-1-2 16 0,2 1 0 0,-1 0 0 16,0-3-96-16,0 0-16 0,1 0 0 0,2-2 0 15,0-1-128-15,1 2 0 0,1-5 0 0,1-1 0 16,1-2 0-16,1-1 0 0,-1 0 0 0,2-2 0 16,-2-2 0-16,-1-2 0 0,0-3 144 15,0-1-144-15,-1-6 208 0,-1-3-16 0,0-6-16 16,-3-6 0-16,-1 3-16 0,-1-7 0 15,-3-9 0-15,-1-3 0 0,0-7 32 16,-3-5 0-16,1-7 0 0,-1-1 0 0,1-2-64 0,-1 0-128 0,0-1 192 0,0 4-64 16,1 2-128-16,-1 9 0 0,2 1 0 0,1 6 0 0,-1 7-192 15,1-2 48-15,1 4 0 0,2 2 0 0,-1 3 144 16,0-1-128-16,2 0 128 0,-1 4-128 0,0 3 128 0,2-7 0 16,0-2 0-16,-1 2 0 0,1-2 0 0,-1 1-160 15,2-1 160-15,-1-2-160 0,0 8 160 0,0 0 0 16,0 3 0-16,0-4-128 0,-1 1 128 0,0-3 0 15,0 3 0-15,-2 2 0 0,0 0 0 0,-2-2 0 16,1 2 0-16,-1 2 0 0,0 7 0 0,-1 2-128 16,1 3 128-16,-2-1 0 0,2 0-192 0,0 1 32 15,0 2 16-15,2 1 0 0,-1-3 144 0,0 2-208 16,0 3 80-16,2 0 128 0,-2 2-240 0,0-1 80 0,0 3 16 16,1 2 0-16,-2 1 144 0,-2 3-160 0,2 0 160 0,-1 4-160 15,-1-4 160-15,1 3 0 0,-2-1 0 16,1 1 0-16,-1 3 0 0,-1-2-160 0,1-2 160 0,-2-1 0 15,0 2-192-15,-1-3 192 0,-1 1-192 0,1-1 192 16,0 2 0-16,-1-3-128 0,0 3 128 0,1-2 0 16,0 4 0-16,0 0 0 0,1 2 0 0,-1 0 0 15,1 1 0-15,-1-1 0 0,-1 4 0 0,1 0 0 16,0 0 0-16,0-3 0 0,-1 4 0 0,0 0 0 16,0-1 0-16,-1 2 0 0,1-2 0 0,0 2 0 15,-1-2 0-15,1 2 0 0,-2 2 0 0,-1-2 0 0,2 2 0 16,-2-2 0-16,-1 2 0 0,-3-1 0 0,-1 2 0 15,-1 1-128-15,-1 0 128 0,-2 0 0 0,-2 1 0 0,-2-1 0 16,-2 0 0-16,-2 0 0 0,-2 0 0 0,-2 0 0 16,-1 0 0-16,-1 0 0 0,-3 1 0 0,-1 1 0 15,-3 0 0-15,-2-2 0 0,-2 4 0 0,-2-4 0 16,0 2 0-16,1 2 0 0,-2-2 0 0,0 2 0 16,0-4 0-16,-2 3 0 0,6-6 0 0,-4 3 0 15,-4 0 0-15,-2-2 0 0,0 0 0 0,-1 2 0 16,0-2 0-16,1 2 0 0,-1-4 0 0,-2 2 0 15,2-2 0-15,-2-1 0 0,2 4 0 0,-4-2 0 16,0 6 0-16,-2-2 0 0,1 4 0 0,1-1 0 16,2 0 0-16,0 0 0 0,0 0 0 0,-3 0 0 15,0 2 0-15,1 3 0 0,-1-2 0 0,2 2 0 16,2-2 0-16,2-2 0 0,4-1 0 0,-2 0 0 0,0 1 0 16,-1-2 0-16,-1 3 0 0,1 1 0 0,3-1 0 15,1-3 0-15,1-3 0 0,1 0 0 0,0 0 0 16,3-3 0-16,1-2 0 0,-3 1-208 0,3 0 64 0,0-1 16 31,1 2-640-31,2-1-128 0,2 2-32 0,-2 0 0 0,2 0-32 16,-1 2 0-16</inkml:trace>
  <inkml:trace contextRef="#ctx0" brushRef="#br0" timeOffset="6728.06">4941 5095 33167 0,'-10'-3'2944'0,"2"1"-2352"16,3 2-464-16,2 0-128 0,2 0-160 0,-3 0-48 0,-3 0-16 0,-8-2 0 0,-5 2-544 0,-4 4-96 0,-4-1-32 0,0 3 0 0,2 1 256 16,-1 3 64-16,0 2 0 0,-1 3 0 0,2 4 192 0,-1 1 32 0,0 4 16 0,-1 2 0 0,-1 6 336 0,1 2 0 0,0-1 160 0,1 1-160 0,1-2 192 0,0 0-192 0,2 5 192 0,0-1-192 15,2 1 432-15,-2 4-32 0,2 3 0 0,0 5 0 0,2 0 672 0,1 2 128 16,6-4 16-16,3-3 16 0,4-3-144 0,2 1-16 16,5-1-16-16,3 0 0 0,5 0-544 0,2-1-128 15,4-1 0-15,1-1-16 0,1-1-32 0,2-1 0 16,0-1 0-16,4-5 0 0,-1-1-96 15,3-3-32-15,1-4 0 0,3-1 0 0,3-1 48 0,4-1 16 16,3-3 0-16,0-4 0 0,2 0-128 0,1-5-16 16,5 0-128-16,2-3 192 0,5-2 32 0,3-2 0 15,2 0 0-15,1-4 0 0,2 2 64 0,-2-4 16 16,-6-2 0-16,-1 0 0 0,3-2-176 0,-2-5-128 16,1 1 192-16,-5-1-192 0,0 2 336 0,-3-3-32 15,-4-3-16-15,-2-2 0 0,-3 1 0 0,-2-4 0 0,-1-2 0 16,-3-5 0-16,-1 1 48 0,-4-1 16 0,-2-1 0 0,-3 0 0 15,-3-1-352-15,-1-6 0 0,1-8 0 0,-5-1 0 16,0-5 0-16,-6-2-128 0,-2-1 0 0,-4-4 0 16,-1 6-144-16,-3-2-32 15,-2 2 0-15,-3-1 0 16,-1 5 304-16,-3 5 0 0,0 2 0 0,-4 2 0 0,-1 3 304 16,-1 3-48-16,0 0 0 0,-1 6 0 0,1 2 64 0,-4 1 0 0,-1 1 0 0,-3 5 0 15,0 2-176-15,-4 1-16 0,-4 5-128 0,-4 0 192 16,-3-2-192-16,-6 5 0 0,-4 0 0 0,-2 2 0 15,4 4-720 1,-4 0-48-16,-3 3 0 0,-4 3 0 0,5 2 0 0,-2 0-16 0,2-2 0 16,1 1 0-16,6-2-256 0,2 5-48 15,3-4-16-15,4 1 0 0,6 1-1264 0,2-1-240 0,4-1-48 16,1 4-11488-16</inkml:trace>
  <inkml:trace contextRef="#ctx0" brushRef="#br0" timeOffset="7740.6">4610 5066 11055 0,'-9'8'976'0,"3"-3"-784"0,1-1-192 0,3 1 0 0,2-3 1360 0,0 0 240 16,0 1 32-16,0 0 16 0,2 4-1024 0,-2 0-208 0,1 4-32 0,2-4-16 0,-1 3 496 0,1-1 96 0,0-3 32 0,1-3 0 0,2 0-544 0,-1 0-128 15,0-3 0-15,1 0-16 0,1 0 464 0,-1-3 80 0,1 0 32 0,1 0 0 0,-2-3 32 0,-1 0 16 0,1 0 0 0,-2-1 0 0,1 0 256 0,-2-2 48 16,1 0 16-16,-2 0 0 0,2-2-240 0,-1-2-48 16,0 1-16-16,2-4 0 0,-1 0-384 0,0-1-80 15,-1-1-16-15,0 0 0 0,1-1-208 16,-3-1-64-16,-1-2 0 0,0 1 0 0,-1-1 16 15,-3-4 0-15,-1 1 0 0,-1-3 0 0,-2 2-16 0,-2-3 0 16,-1 2 0-16,-1 4 0 0,-2-5-48 0,1 6-16 16,0 4 0-16,-3-2 0 0,-3-3-128 0,-4 1 0 15,1 4 0-15,-3-2 0 0,-2-1 0 0,-1 5 0 16,0 2-144-16,0 2 144 0,1 3-160 0,0 2 32 16,2 2 0-16,0 4 0 0,0 1 128 0,2 1-128 15,1 4 128-15,-2-2-128 0,-1 4 128 0,-1 0 0 16,2 2 0-16,1-3 0 0,2 0 0 0,3 0 0 0,3-2 0 15,3-2 0-15,-1 2 0 0,3-3 0 0,3 2 0 16,1-1 0-16,2-2-288 0,0 2 32 0,2 0 0 0,1-2 0 31,-1 3-496-31,2-2-80 0,0 1-32 0,2 1 0 16,-1 0 304-16,1 1 64 0,2 1 16 0,-1 2 0 16,2 0 480-16,-3-1 0 0,1 0 0 0,-1-3 0 0,0 1 0 0,3 1 0 0,0 2 0 0,2-4 0 15,0 0 320-15,-1-2 96 0,-1-1 32 0,2-1 0 16,2-2 320-16,1 0 80 0,0-4 16 0,0-1 0 15,0-2-416-15,1 0-64 0,0-2-32 0,1-1 0 16,-2-2-192-16,0 2-32 0,1-1-128 0,-2-1 192 16,-2 2-192-16,0 0 0 0,-3 1 0 0,-1 0 0 15,-1-1 0-15,-2 6 0 0,-1-2-160 0,-1-1 160 16,-1 4 0-16,0 2-160 0,-2-1 160 0,-2 2 0 0,0 3-160 16,0 0 160-16,-2 2-128 0,-2 2 128 0,-2 2 0 0,0 2 0 15,-1 0 0-15,1 2 128 0,-3 2-128 0,-1-2 0 16,3 3 128-16,-1-1-128 0,1 2 0 0,2-2 0 15,3 0 0-15,-1 1 0 0,3-1 0 0,-1 1 0 16,1-1 0-16,1 1 0 0,0 0 0 0,1-3 0 16,1 2 0-16,0 0 0 0,2-2 0 0,-1 3 0 15,3-5 0-15,0 2 0 0,3-4 0 0,0 1 0 16,2-2 0-16,2 0 0 0,0-4 0 0,0 1 0 16,2-2 0-16,1 0-128 0,0-2 128 0,2 1-128 15,3-4 128-15,0 0-128 0,2-2 128 0,3 1 0 16,1-4 0-16,0 2 0 0,-5 2 0 0,1-3 144 15,2 1-16-15,1-1-128 0,-5 0 128 0,2-1-128 16,-2 0 0-16,-2-2 0 0,1 2 0 0,-3-2 0 0,-2-1 0 16,-2 3 0-16,-1-1 176 0,-3 0-176 0,-1 0 160 15,-3 0-160-15,0 0 0 0,-4 1-320 16,-1-3 64-16,-2 3 0 16,-2 1-848-16,1 0-176 0,0 3-16 0,1 2-15392 0</inkml:trace>
  <inkml:trace contextRef="#ctx0" brushRef="#br0" timeOffset="8806.85">5775 5095 32255 0,'-5'1'2864'0,"1"1"-2288"16,2-2-576-16,0 0 0 0,2 0 320 0,0 0-64 0,-2 0 0 0,-3-2 0 0,0 2-1136 0,-2-1-224 0,-1-2-48 0,1-3-16 0,2-1 384 0,-3-2 80 0,1-1 0 16,1-2 16-16,1-1 688 0,-1-5 128 0,2-1 16 0,0-1 16 0,2 1 896 0,-1-4 176 15,1 1 48-15,-1-3 0 0,1 1 208 0,2-2 48 0,0-3 16 0,1 1 0 0,2-1-640 16,0 1-128-16,1 1-16 0,1 1-16 15,0 0-432-15,0 3-96 0,0 2-16 0,2-1 0 0,3-4-208 16,4-5 0-16,0 2-192 0,1 0 192 0,0 2 0 0,1 1 0 16,2 1 0-16,-2-1 0 0,1 4 0 0,0 0 0 15,-1 0 0-15,2 3 0 0,-2 0-128 0,1 5-32 16,-3 2 0-16,0 0 0 0,3 2 0 0,0 2 0 16,0 1 0-16,0 1 0 0,1 4 16 0,-2 0 0 15,-3 2 0-15,2 0 0 0,3 0-128 0,-1 3-32 16,-1 1 0-16,1-1 0 0,1 4 64 0,-2-1 16 0,1 1 0 15,-1 2 0-15,-2-1 224 0,-2-1 0 0,-1 3 0 16,-1-4 0-16,0 1 0 0,-3-1-176 16,2-1 32-16,-3-1 0 0,2 0-48 0,-2-4-16 0,0 0 0 15,-1 0 0-15,1-3 496 0,-1 0 96 0,1-1 32 16,-1-2 0-16,0-1-128 0,0-1-32 0,1 0 0 16,-1-2 0-16,-1-1-256 0,0 4 160 0,-1-3-160 0,1-2 128 15,0-1-128-15,-2 1 0 0,1-2 144 0,-2-1-144 16,-1 2 0-16,-1-2 0 15,-1 1 0-15,-1 0 0 0,0 4 0 0,-2 1 0 16,-1 2 0-16,0 0 0 0,-1 4 0 0,-1-2 0 0,0 4 0 0,-4 2 0 16,1 1 0-16,-2-2 0 0,-1 4 0 0,-1 2 128 15,0 0-128-15,1 1 0 0,0-1 0 0,2 4 0 16,0-2 0-16,4 2 0 0,0 0 0 0,3 0 0 16,2 1 0-16,-1 0 0 0,3 2 0 0,0-1 0 0,2 3 0 0,-1 1 0 15,1 0-144-15,1 0 144 0,2 3 0 0,1-1 0 16,1-1 0-16,0 2 0 0,4-3 0 0,0 0 0 15,0-4-144-15,4 1 144 0,2-1-240 0,4-3 16 16,1-2 0-16,0-1 0 0,0 1 80 16,1-5 16-16,0-1 0 0,-2-1 0 0,-4 0 128 15,0-1 0-15,1-1 0 0,2-5 0 0,-2 1 192 0,-1-1 80 16,-1-2 16-16,-1 1 0 0,-3-4 128 0,-1-2 32 16,-3 0 0-16,-2-1 0 0,-1-3-176 0,-4-2-16 15,0 1-16-15,-4 3 0 0,-1-2-64 0,-2 2-16 16,-6-4 0-16,0 5 0 0,-3-1-160 0,-4 0 0 15,-1 3 0-15,0 4 128 16,0-3-464-16,-5 5-112 0,-5 1 0 0,-5 2-17424 0</inkml:trace>
  <inkml:trace contextRef="#ctx0" brushRef="#br0" timeOffset="11185.72">4720 5557 24879 0,'-4'0'1088'0,"2"0"256"0,0 0-1088 0,1 0-256 0,0 0 0 0,1 0 0 0,0 0 288 0,0 3 0 0,0-3 0 0,-1 0 0 0,1 0-288 0,0 0-304 0,0 0 64 0,0 0 16 0,0 0-112 0,0 0-32 0,0 0 0 0,0 0 0 0,0 0 176 0,0 0 48 0,0 0 0 0,0 0 0 0,0 0 528 0,0 0 128 0,0 0 0 0,0 0 16 16,0 0 832-16,0 0 176 0,0 0 16 0,0 0 16 16,0 0-32-16,0 0-16 0,0 0 0 0,0 0 0 15,0 0-544-15,0 0-96 0,0 0-32 0,0 0 0 16,0 0-400-16,0 0-96 0,0 0-16 0,0 0 0 0,0 0-208 15,0 0-128-15,20 0 160 0,-20-3-160 0,0 3 128 0,1 0-128 16,-1-1 0-16,1 1 144 0,0 0-144 0,2 0 0 16,-1 0 0-16,1 0 128 15,-1 0-128-15,1-3 0 0,0 3 0 0,0 0 0 0,1 0 0 16,-1 0 0-16,1 0 0 0,1 0 0 0,-1 3 0 0,1-3 0 16,-2 0 0-16,2 1 0 0,1 2 144 0,2-2-144 15,-1 1 160-15,1-2-160 0,0 0 0 0,1 0 128 16,3 0-128-16,1 0 0 15,-1 0 0-15,2 0 0 0,1-3 128 0,1 3-128 0,1-4 128 0,-1 1 0 16,3 0-128-16,-2 0 192 0,-1-1-192 0,0 2 176 16,0 0-176-16,-2 0 160 0,-1 2-160 0,-2-2 0 15,-1 2 0-15,-1 0 0 0,-2 0 0 0,0 0 0 16,-3 2 0-16,1-2 0 0,0 0 0 0,-1 0 0 16,1 2 0-16,-1-2 0 0,-1 2-304 0,1-2 16 15,1-2 0-15,0 2 0 16,0-2 48-16,0 2 16 0,0-2 0 0,-1 2 0 15,2-4 16-15,-3 0 0 0,1 2 0 0,0-1-11632 16,-2 0-2336-16</inkml:trace>
  <inkml:trace contextRef="#ctx0" brushRef="#br0" timeOffset="12014.62">5503 5500 8287 0,'-5'0'736'0,"1"0"-592"0,2 0-144 0,-1 0 0 0,3 0 1456 0,-2 0 256 0,-2 0 48 0,-2 0 16 0,-3 3 320 0,0-3 64 0,2 0 16 0,1 0 0 0,2-3-784 0,0 3-160 0,3 0-16 0,1-1-16 0,1 1-784 0,1 0-160 0,0 0-16 0,-1 0-16 16,2 1-224-16,-1-1 0 0,1 3 0 0,-1-3 0 16,1 1 0-16,-1 1 304 0,2-2-48 0,0 3 0 15,1-3 928-15,-1 0 176 0,3 1 48 0,-1 2 0 16,1-3-512-16,3 2-112 0,0-2-16 0,1 0 0 16,3 0-512-16,-1-2-128 0,3 2 0 0,2-4-10944 15,0 4-2176-15</inkml:trace>
  <inkml:trace contextRef="#ctx0" brushRef="#br0" timeOffset="13032.31">5113 6084 25791 0,'1'-3'2304'0,"1"3"-1856"15,-1 0-448-15,0-2 0 0,0 2 816 0,2-1 64 0,-1 1 16 0,3-3 0 0,3 0-1152 0,0 0-208 0,0-1-48 0,-1 1-16 0,1-2 304 0,-4 3 64 0,3-3 16 0,-2 2 0 0,0-1-432 0,-2 2-64 0,1-2-32 0,0 0 0 0,-2-1 464 0,-1 2 208 0,-1 0-192 0,-1 2 192 0,0-2 272 0,-3 3 176 16,1 0 48-16,-4 0 0 0,0 0 336 0,-1 0 80 0,-1 3 16 0,-3-3 0 0,1 4 80 0,-2-2 16 0,-3 2 0 0,-2-2 0 0,5 3-208 0,-5 0-48 0,-1 1 0 0,-1-2 0 0,3 2-496 16,-2-2-96-16,-1 2-32 0,2-3 0 0,2 0-144 0,2 0 0 15,2-2 0-15,2 1 0 0,2-2 0 0,2 0 192 16,2 0-192-16,1 0 192 0,0-2 16 0,3 1 16 16,1 1 0-16,1-3 0 0,1 3-224 0,2 0 0 15,2 0 0-15,-1 0 0 16,1 3-1024-16,2-2-256 0,1 1-64 0,0 5-13792 0</inkml:trace>
  <inkml:trace contextRef="#ctx0" brushRef="#br1" timeOffset="19209.02">6883 6100 35007 0,'-9'-5'3120'0,"2"1"-2496"0,3 3-496 0,3 1-128 0,2 0 448 0,-1 0 80 15,-3-2 16-15,-2-2 0 16,2 1-1760-16,0-3-336 0,3 3-80 0,4-2-16 16,1 1 288-16,5 0 48 0,1 0 16 0,4 2 0 0,2-2 896 0,3-1 176 0,5 2 32 0,1-1 16 15,4 0 768-15,4-2 160 0,2 1 16 0,0 1 16 16,1-2 96-16,0 0 16 0,1 2 0 0,0 1 0 15,3 0-272-15,5 1-48 0,6 2-16 0,6 2 0 16,3 4 16-16,3 0 0 0,0-2 0 0,3 2 0 16,5 3-368-16,8-2-64 0,10 8-16 0,3-2 0 15,-3 0-128-15,-4 3 0 0,-2 0 0 0,-5 5-176 16,-1 2 176-16,-9-1 0 0,-6 3 0 0,-5 3 0 0,-1 4 0 16,-4 0 256-16,-1-1-48 0,-2 4 0 0,0 0 304 15,2 4 48-15,2 4 16 0,-1 2 0 0,-1-4-416 16,1 0-160-16,0-3 128 0,0 0-128 0,0 1 0 15,-1-6 0-15,-2-1 0 0,-2-3 0 0,-2-1 0 16,-1-3 0-16,0 1 0 0,-3-4 0 0,-5-2 0 0,-1-2 128 16,-4 3-128-16,2-1 0 0,0 5 480 0,0 3 16 15,-4 1 0-15,0 2 0 0,-3 2-208 0,-3 4-32 16,-2 0-16-16,-2 2 0 0,-3 1-64 0,-2-1-16 16,0-3 0-16,0-3 0 0,0-1-160 0,-1-6 0 15,2-1 0-15,1-5 0 0,-4-3 0 0,1-1-144 16,2-4 144-16,0 2 0 0,1-2 0 0,-2-4 0 15,1 0 0-15,-2-1 0 0,-3-1 0 0,-1 0 0 16,-3-2 0-16,-3-2 0 0,-2-1-192 0,-3-1 32 0,-3-1 0 16,-3-1-18448-16</inkml:trace>
  <inkml:trace contextRef="#ctx0" brushRef="#br1" timeOffset="20663.21">10388 7615 35935 0,'-3'0'3200'0,"-1"0"-2560"0,1-3-512 0,3 2-128 0,0 1 208 0,0-2 32 0,-1-2 0 0,-1-2 0 0,-2-3 208 16,1-3 64-16,1-2 0 0,1-4 0 0,1-1 64 0,0-1 32 0,1-2 0 0,-1 0 0 0,0-4-352 0,-1 1-80 0,0-3-16 0,-2 0 0 0,1-1-160 0,-3 0 0 0,-2-2 0 0,0 5 0 0,-2-1 0 0,-2 4 0 0,0-2 128 0,-1 3-128 0,-3-3 144 16,0 3-144-16,1-1 160 0,0 4-160 0,0 0 192 0,0 1-48 0,3 4-16 0,1-1 0 0,3 5-128 0,0-2 0 0,2 4 0 0,1 2 0 0,1 0 0 0,1 4 0 0,2-2 0 0,0 4 0 0,1 0 0 0,2 4 0 0,2-1 0 0,-2 3 0 15,2 3 0-15,1-1-176 0,1 3 48 0,0 0 0 0,0 4 128 0,1 1 0 0,1 2 0 16,-1 5 0-16,1-5 0 0,0 4-208 0,0-2 80 16,0 1 128-16,0-1-128 0,1 0 128 0,2 1 0 0,0 1 0 15,2-2 0-15,0 1 0 0,0-3 0 0,1 0 0 16,1-1 0-16,-1-1 0 0,-1-5 128 15,-1 2-128-15,0-1 128 0,-3 0-128 0,0 1 128 0,-4-3-128 16,0 2 0-16,-4 0 0 0,0 1 0 0,-4-1 0 16,0-2 0-16,-3 2 0 0,-1-1 0 0,-2 0 0 15,1 2 0-15,-1-2 0 0,1 0 0 0,0 0 0 16,0 2 0-16,0-1 0 0,1 0 0 0,1 1 0 16,0-3 0-16,0 0 0 0,1 1 0 0,1-1 0 15,-1-1 0-15,1-2 128 0,1 2-128 0,-2 0 128 0,2-3 160 16,-1 1 32-16,1-3 0 0,-2 3 0 0,2-2-64 0,-3 1 0 15,0 0 0-15,-1-2 0 0,-2 2-112 0,1-2-16 16,-3 4-128-16,-1-4 192 0,0 3-16 0,-3 2-16 16,-1 0 0-16,-1-3 0 0,-1 4-32 0,-2-3 0 15,-1 3 0-15,-2 1 0 0,0 2 0 0,-3-4-128 16,0 1 192-16,1-1-64 0,0-2-128 0,-2 0 0 16,-1-1 0-16,-1-3 0 0,-3 2 0 15,-1-5 0-15,-2 2 0 0,0-4 0 16,0 0-448-16,1-2-32 0,2-2 0 0,5 0-12832 15,4 0-2576-15</inkml:trace>
  <inkml:trace contextRef="#ctx0" brushRef="#br1" timeOffset="21059.2">10702 7908 42383 0,'-3'4'1872'0,"-1"-1"400"0,1 1-1824 16,2 1-448-16,1-1 0 0,0-1 0 0,3 6 0 0,0 3 0 0,2 4 0 0,0 9 0 0,5 14-288 0,1 12-96 0,2 6-32 0,-3 5 0 15,-3-1 416-15,-1-2 0 0,-2 2 0 0,-2-2 0 0,0-1 240 0,-4 2 80 0,0 0 0 0,-3-3 16 0,-2 0 96 0,-1-9 16 0,-1-5 0 0,2-5 0 0,0 0-304 0,-1-6-144 0,2-1 160 0,-1-5-160 0,0-1 0 0,1-9 0 16,0-3 0-16,0-2 0 0,1-6 0 0,-1-3-192 15,1-5 16-15,1-6 0 16,-1 0-1344-16,3-11-272 0,-1-5-48 0,3-10-16 0</inkml:trace>
  <inkml:trace contextRef="#ctx0" brushRef="#br1" timeOffset="21642.21">10686 7981 39615 0,'2'-6'3520'0,"-1"-3"-2816"0,0 5-560 0,1-2-144 16,2 2 704-16,0-1 128 0,3-6 0 0,6-4 16 16,4-4-848-16,4-2 0 0,1 5 0 0,1 2 0 15,-2 5 0-15,1 1 0 0,-1 6 0 0,1 2 176 16,2 2 32-16,-1 3 16 0,2 1 0 0,0 4 0 16,-1-3-80-16,1 4-16 0,-2 0 0 0,0 2 0 0,-3-1-128 15,-2 0 0-15,1 1 0 0,-3-1 128 0,-1-2-128 0,-2 0 0 16,-1 0 0-16,-2 1 0 0,0-4 0 0,-2 2 0 15,-1 1 0-15,-3-1 128 16,0 1 16-16,-4 2 0 0,-3-2 0 0,-1 0 0 0,-2-2-144 0,-2 2 0 16,-4 3 0-16,-4-4 0 0,-2 1 0 0,-3 0 0 15,-3 0 0-15,0-1 0 0,-1-3-256 0,-1 3 64 16,2-3 0-16,5 1 16 0,2-4 176 0,5 0 0 16,2 0 0-16,2 1 128 0,1-2 128 0,4-1 16 15,1 2 16-15,2-2 0 0,3 4-288 0,2-1 0 16,0-1 128-16,3 4-128 0,5-1 0 0,3 2-192 15,2 2 16-15,2-1 16 0,2 2 32 0,1 1 0 16,3 1 0-16,0-1 0 0,-2-2 128 0,1 0 0 16,0 1-144-16,-3 0 144 0,-2 0 0 0,0 2 0 15,-1 3 0-15,-2 0 0 0,-1 0 0 0,-3 3 0 16,1-1 0-16,-2 4 0 0,1 4 0 0,-2-1 0 0,0 1 0 16,0-1 0-16,0 1 0 0,-2-2 0 0,-1-1 0 15,0-1 0-15,-1 3 0 0,-2-3 0 0,0 0 0 0,-4-2 0 16,1 1 0-16,-4-1 0 0,0 0 0 0,-4-2 0 15,-2 1 128-15,-3-1-128 0,-1 1 128 16,-6-2-128-16,-1 2 320 0,-2-3 0 0,-2-1-16 0,-3-2 0 16,-1 0 80-16,-2-1 0 0,-4-2 16 0,-1-2 0 15,-1-1 176-15,-1-4 48 0,0 0 0 0,-1-8 0 16,0-1-96-16,1-2-16 0,2-4 0 0,0 0 0 16,3-2-384-16,1-5-128 0,1 1 0 0,2-8 0 15,1-3-768-15,1-8-192 16,3-3-64-16,-3-9-20656 0</inkml:trace>
  <inkml:trace contextRef="#ctx0" brushRef="#br1" timeOffset="32745.61">11604 9496 23951 0,'-4'-4'2128'0,"2"-2"-1696"0,2 3-432 15,0 2 0-15,1 1 464 0,0-1 16 0,-1-3 0 0,-1-2 0 0,1 0 160 0,0-2 16 0,0 2 16 0,1 0 0 0,0 2-496 0,1-1-176 0,0 2 0 0,1 0 144 0,-1 2-144 0,0-3 0 0,3 2 0 0,2-1-176 0,0 2 176 16,4-4 0-16,3 1 0 0,3-2 0 0,4 0 0 0,4-1 0 0,2-2 0 0,4-1 0 0,4 0 320 0,3-1 0 16,4-1 0-16,4 0 0 0,3 1-320 0,1 1 144 0,0 3-144 15,-1-2 0-15,0 2 272 0,0-2-48 0,-2 3-16 0,-1 2 0 16,-3 6 32-16,1 3 0 0,-2 1 0 0,-3 4 0 15,1 0-240-15,-3 4 0 0,1 2 0 0,-1 1 0 16,-2-4 0-16,2 0 0 0,2-1 0 0,-2 0 0 16,1 1 0-16,1-3 0 0,4 3 0 0,-3 4 0 15,-1 0 352-15,1 1-32 0,3 6 0 0,-3 0 0 16,-4-4 80-16,4 2 16 0,3 6 0 0,0-6 0 16,-3-2-416-16,6 2 0 0,9 3 0 0,6 1 0 0,1 1 0 15,-3 1 0-15,-1-2 0 0,-3-1 0 0,-2-3 0 0,-4 0 0 16,2 1 0-16,-2-1 0 0,1-2 0 0,3 3 0 15,1-1 0-15,2 1 0 0,0-4 0 0,2 0 0 16,5-3 0-16,0-1 0 0,-2-1 496 0,2-2 16 16,5 0 0-16,1-2 0 0,1 0 0 0,0 2 0 15,-5 1 0-15,-2-3 0 0,-3 2-336 0,-4-2-176 16,0 0 192-16,-4-1-192 0,-3-1 160 0,-3 2-160 16,-1 0 128-16,-6 0-128 0,-2 2 0 0,-3-3 0 15,-3 1 0-15,-4 0 0 0,-4-2 0 0,-2 2 0 16,0 0 0-16,0 2 0 0,-4-2 0 0,-1 3 0 15,-2-3 0-15,1-4 0 0,-1 0 272 0,0 0 80 16,-1-2 16-16,-1 2 0 0,0-3-32 16,-2 0 0-16,-2 1 0 15,0 1 0-15,-1-1-176 0,-2 2-32 0,-1 0-128 0,1 0 192 16,-3 2-192-16,-2 0 0 0,0 2 0 0,-1-1 0 0,-2 1 0 0,1 0 0 0,-2-1 0 16,-1 1 144-16,2 1-144 0,-1-1 0 0,-1 0 0 0,0 3 0 15,1-1 0-15,1 0 0 0,0 2 0 0,-1-2 0 16,2 3 0-16,-2 1 0 0,0 0 0 0,1 0 0 15,-1 3 0-15,0-3 0 0,2 0 0 0,-1-1 0 16,1-1 0-16,2-6 0 0,-1 3 0 0,2-2 0 16,0 0 0-16,2-6 0 0,-1 4 0 15,2-1 0-15,-1-3 0 0,2 4 0 0,2-1 0 0,-1-2 0 16,2 2 0-16,0 0 0 0,2 3 0 0,0-2 0 0,2-1 0 16,-1 3 0-16,0-2 0 0,-1-1 0 15,0 1 0-15,0-4 0 0,0 0 0 0,0-1 0 0,0-1 0 16,-2 2 0-16,2-3 0 0,0 0 0 0,0 2 0 15,-1-2 0-15,-1 0 0 0,1 0 0 16,1 2 0-16,0 0 0 0,-2-1 0 0,0 4 128 0,0-1-128 16,1 0 192-16,1 2-192 0,-1 3 192 0,1 0-192 15,-1-2 0-15,1 3 0 0,0-1 128 0,0 3-128 0,0-5 0 16,0 3 0-16,-1-1 0 0,-2-3 0 0,-1 0 0 16,0 0 0-16,-2-2 0 0,1 2 0 0,-3-4 0 15,1 3 0-15,-2 0 0 0,0 2 0 0,1-4 0 16,-2 3 0-16,0 1 0 0,-2-1 0 0,1 1 240 15,0 2-64-15,0-2-16 0,1 2-160 0,-2 1 0 16,2 1 0-16,2 0 0 0,-2 1 0 0,1 3 0 16,1-2 0-16,0 0 0 0,0 0 0 0,-1-1 0 0,-1-2 0 0,0 2 0 15,0-2 0-15,0-4 0 0,0 0 0 0,-1 2 0 16,0-3 0-16,0 1 0 0,-2-2 0 0,2-1 0 16,0 0 0-16,-1 1 0 0,1-1 128 0,0 2-128 15,0 1 0-15,0-2 160 0,-1 2-160 0,2 1 160 16,0-1-160-16,0 0 0 0,0 0 0 15,2 0 0-15,-1-1 0 0,0 0 0 0,1-1 0 0,0-2 0 16,-1-2 0-16,1 2 0 0,0-2 0 0,0 2 0 16,-1-4 0-16,1 2 0 0,-1-2 128 0,0 2-128 15,0-2 208-15,1 2 16 0,-2-3 0 0,1 2 0 16,-1 1-224-16,0 0 176 0,0 0-176 0,0 0 160 16,0 0-160-16,0 0 0 0,0 0 0 0,0 0 0 15,0 0 0-15,0 0 0 0,0 0 0 0,0 0 0 0,0 0 0 16,0 0 0-16,0 0 0 0,0 0 0 0,0 0 128 15,0 0-128-15,0 0 128 0,0 0-128 0,0 0 0 0,0 0 0 16,0 0 0-16,0 0 0 0,0 0 128 0,0 0-128 16,0 0 0-16,0 0 128 0,-3-21-128 0,5 20 0 15,-2-2 0-15,1 3 0 0,-1-3 128 0,1 0-128 16,-1 1 192-16,0-2-64 0,-1 3-128 0,0-4 128 16,-1 1-128-16,1-2 128 0,0 0-128 15,-2 0 0-15,1-2 0 0,-1 2 0 0,0-3 0 16,0 3 0-16,0 0 0 0,-1 0 0 0,0 2 0 0,-1 0 0 15,1 4 0-15,0-2 0 0,-1 4 0 0,-3 0 0 16,1 3 0-16,-3 1 0 0,0 4 0 0,-2 2 0 16,-2 2 0-16,-1 2 0 0,2 2 0 0,-2-2 0 15,1 5-144-15,0-3 144 0,3 0 0 0,3-3-160 0,-1 1 160 16,4-3-128-16,1-4 128 0,2 1 0 0,1 0 0 0,1-1 0 16,2-3 0-16,2 0 0 0,1 0 0 0,1 2 0 15,1 0-208-15,2-1 32 0,2-1 16 0,0 1 0 16,3-1 32-16,1 3 0 0,2-3 0 0,0 0 0 15,2 1-48-15,-2 0 0 0,1-1 0 0,-2-2 0 16,-2 1 176-16,-1-1-192 0,-3-2 192 0,-2-1-192 16,1-1 192-16,-2-1 0 0,-2 1 0 0,-1-5 0 15,0 1 0-15,-3-4 0 0,-1 0 160 0,-1-4-160 16,-2 2 400-16,1-2-16 0,-3-3 0 0,-1-1 0 16,0-2-96-16,-3 0-32 0,-1 2 0 0,0-3 0 0,-1 1-256 15,-1 2 0-15,-2 0 128 0,0 1-128 0,1 2 0 16,-1 2 0-16,1 3-176 0,-1 1 176 0,2 1-208 0,-1 3 64 15,2 0 16-15,1 2 0 0,0 1 128 16,2 4 0-16,-2-3 0 0,1 4 0 0,2-2 0 16,-1 4-160-16,3-1 160 0,-1-2 0 0,2 2-320 15,2-3 64-15,0 2 0 0,2-1 0 0,0 2 256 0,1-3-192 16,1 0 192-16,1 1-160 0,-1 0 160 0,2-2 0 16,0 1-144-16,2 1 144 0,0-4 0 0,0 0 0 15,3 0 0-15,-2 0 0 0,2 0 0 0,0-4 0 16,-1-1 0-16,0-1 0 0,-1 1 0 0,2-1 0 15,-1-1 0-15,0-1 0 0,-1 0 0 0,1 0 240 16,-1-1-48-16,-1 2 0 0,-1-2-48 0,0 3-16 16,-1 0 0-16,-2 2 0 0,1 0-128 0,-2 0 0 15,0 2 0-15,-1 2 0 0,-1 0 0 0,-1 0 0 0,-1 2 0 16,-2 2 0-16,0-3-192 0,-1 2 16 0,0 1 16 0,0 0 0 16,-1-2 160-16,0 3 0 0,1-4 0 0,-2 1-128 15,3 1 128-15,-2 1 0 0,1-1 128 0,-2 0-128 16,2 3 128-16,0-2-128 0,1 2 128 15,-1 0-128-15,2 0 0 0,-1 0 0 0,3 1 0 0,-2-1 0 16,2 4 0-16,-1 0 0 0,2 2 0 0,0-2 0 16,1 2 0-16,0 1 0 0,1-4 0 0,1 4 0 15,1-3 0-15,2-2 0 0,0 0 0 0,1-2 0 16,0 0 0-16,3 0 0 0,2-3-144 0,0-3 144 16,0-3-384-16,4 0 0 0</inkml:trace>
  <inkml:trace contextRef="#ctx0" brushRef="#br1" timeOffset="37130.48">16139 11462 21183 0,'-9'-4'1888'16,"1"2"-1504"-16,3 2-384 0,3-3 0 0,1 2-1456 0,-3-2-352 0,-4 1-80 0,-5-3-16 0,-5-1-208 0,0 0-64 0,-1 3 0 0,3 1 0 0,1 4 1744 0,3-2 432 0,1 4 0 0,1 1 0 0,4-1 1936 0,-2-1 480 0,4 3 80 0,-1-3 32 0,2 1 128 0,1-2 32 0,-1-1 0 0,3 2 0 0,0-3-1056 0,0-3-208 15,0 2-32-15,0-1-16 0,1-1-192 0,-2 2-32 16,1 1-16-16,0 0 0 0,0 0-736 0,0 0-144 16,0 0-16-16,-4-22-16 0,3 19-224 0,1 0 0 15,0 0 0-15,1 1 0 0,2-2 0 0,-1 1 0 16,3-2 0-16,0 3 0 0,3-2 0 0,-1-1-128 0,2 2 128 15,-1 0 0-15,2 2 0 0,0-3 0 0,1 4 0 0,-1-1 0 16,0 2 0-16,-1 0 128 0,-1 2-128 0,0 1 0 16,-2-2 496-16,-1-1 0 0,-1 2 0 0,-2-1 0 15,-1-1 16-15,-1 2 0 0,0-3 0 16,-2 2 0-16,-1-2 48 0,-1 0 16 16,-3-2 0-16,-1 2 0 0,0-4-304 15,-2 2-48-15,0-2-16 0,1-1 0 0,0 0-208 0,-1 0 0 0,3 2 0 0,-1-1 0 16,2-2 0-16,1 3 144 0,1-1-144 0,1 1 128 15,0 0-128-15,2 3 0 0,-2 0 0 16,2 0 0-16,-1 1 0 0,-2 4 0 0,2-1 0 0,-3 2 0 16,1 1 0-16,0-4 0 0,-1 2 0 0,2 3 0 15,0-6 0-15,1 2 0 0,0-2 0 0,1 2-176 16,1-2 176-16,0-2 0 0,0 4 128 0,1-4-128 16,1 0 0-16,-1 0 0 0,0 0 0 0,0 0-128 0,1 0 128 15,-1-2 0-15,0 0 0 0,-1 2 0 0,0 0 0 16,0 0 0-16,0 0 0 0,0 0 0 0,0 0 0 0,0 0 0 15,0 0 0-15,0 0 0 0,-20 2 0 0,15-2 0 16,0 0 0-16,-1 2 0 0,1-2 0 0,-1 1 0 16,1 1 0-16,0-1 0 0,1 1 0 0,2-2 0 15,-1 0 0-15,2 0 128 0,1 0 32 0,1 0 16 16,2 0 0-16,1 0 0 0,1 0-176 0,0-2 0 16,2 2 0-16,0 0-12608 15,3-1-2464-15</inkml:trace>
  <inkml:trace contextRef="#ctx0" brushRef="#br1" timeOffset="41418.92">16080 11411 37775 0,'-1'-4'3360'0,"-2"2"-2688"0,2-2-544 0,1 4-128 0,0-2 496 0,0-1 64 0,-1 0 16 0,-2-5 0 0,-1 0-1216 0,-4-2-224 0,-1 0-48 0,-3 4-16 0,1 3-1328 0,-3-1-272 0,0 6-48 0,-3 0-16 0,-1 2 1344 0,-1 1 272 0,0 2 48 0,0-1 16 0,2 3 2272 0,2-3 464 0,1 2 96 0,3-2 0 0,1-3 256 0,3 2 32 0,1-1 16 0,2-3 0 16,3 1-1328-16,1-2-256 0,1 0-48 0,3-2-16 0,2 1-368 0,1 1-80 15,3-2 0-15,1 0-128 0,3 2 160 0,1 0-160 16,0 0 128-16,1 0-128 0,0 0 0 0,-3 2 0 15,1 0 0-15,-2-1 0 0,-2 2 0 0,-2-1-144 0,-2-2 144 16,-3 2-160-16,0-2 160 0,-2 0 0 0,2 0 0 16,-2-2 0-16,1-1 144 0,1 0 16 0,2-3 0 15,-2 0 0-15,4 0 224 0,-1-2 64 0,1 0 0 0,-1 1 0 16,2 1-160-16,-3 2-32 0,1-1 0 0,-2 2 0 16,1 2-256-16,-3-2 0 0,1 3 0 0,-2-2 0 15,-1 4 0-15,0-2 0 0,-1 3 0 0,-2-2 0 16,1 2 0-16,-2 0 0 0,4-3-176 0,0 0 176 15,0 0-144-15,0 0 144 0,-16 15 0 0,15-11-144 16,1-4 144-16,0 0 0 0,1 0 0 0,1-3 0 16,3 2 288-16,0 1-16 0,0-3 0 0,1 1 0 0,1 1-64 15,0 1-16-15,0 0 0 0,2-3 0 0,-2 3-192 0,1-4 0 16,-1 4 0-16,-1 0 0 0,1 0 0 0,-1 0 0 16,-1 0 0-16,0 0 0 0,-2 0 0 0,0 0 0 15,-1 2 0-15,1-2 0 0,-2 0 0 0,0 0 0 16,1 0 0-16,-2 2 0 0,0-2 0 0,-2 3 176 15,1-3-176-15,-1 3 160 0,2-3 0 0,0 0 0 16,-18 16 0-16,8-9 0 0,-1-1-160 0,-1 0 0 16,0-4 0-16,2 2 0 0,-1-3 0 0,1 2 0 15,-1-1 0-15,-1-2 0 0,4 0 0 0,-2-2 192 16,2 1-192-16,1-2 192 0,1 3-32 0,1-4 0 16,0 2 0-16,1-1 0 0,3 2-32 0,0-1 0 15,1-2 0-15,0 4 0 0,1-2 0 0,1 2 0 0,2-3 0 16,0 2 0-16,1 1-128 0,0 0 0 0,2 0 0 15,1 0 0-15,-1 0 0 0,0 0 0 0,1-3 0 16,-2 3 0-16,-1-1-160 0,0 0 160 0,-1 0 0 0,-1-2-144 16,0 2 144-16,-1-1 0 0,0 2 0 0,-1-4 0 15,0 1 0-15,-1 1 0 0,0-2 0 0,-1 2 0 16,1 0 0-16,-1-1 0 0,-2 3 0 0,1-2 0 16,-1 2 0-16,-1 2 0 0,-1 1 0 0,1 4 128 15,-3-1-128-15,0 4 0 0,-2 0 0 0,1-1 0 16,0 0 0-16,-2 4-128 15,2-4 128-15,-1 1-128 0,3 0 128 16,0-1 0-16,2-3 0 0,0-2 0 0,3-1 0 0,1 2 0 0,1-5 0 16,2 0 0-16,2 0 0 0,0-2 128 0,3-4-128 15,2 0 176-15,2-2 64 0,2-3 16 0,3 0 0 0,-1 0 0 0,2 0-256 16,-1-2 0-16,-2 2 128 0,0 0-128 0,0-4 0 16,-2 5 0-16,0-2 0 0,-2 2 0 0,-3 0 0 0,-1 1 0 15,-1 1 0-15,-3 0 0 0,1 2 0 0,-3 0 0 16,-1 0 0-16,0 2 0 0,-1 0 0 0,-1 4 0 15,0-2 128-15,-1 2-128 0,-1 0 0 0,-2 2 176 16,1 0-176-16,-1 1 160 0,0 2-160 0,-3-1 0 16,3 2 0-16,-3 0 0 0,2 2 0 0,-2 0 0 15,2-1 0-15,-1-1 0 0,2 0 0 0,2 0 0 16,-1-2 0-16,0 2 0 0,2 0 0 0,-1-2 0 16,1 2 0-16,0 0 0 0,1 1 0 0,0-1 0 15,2-3 0-15,-1 4 0 0,1-4 0 0,0 2 0 16,0-4 0-16,1 4 0 0,0-3-368 0,0 0 0 0,2 1 0 15,2 0-21280-15</inkml:trace>
  <inkml:trace contextRef="#ctx0" brushRef="#br1" timeOffset="43941.56">8756 10095 18431 0,'0'0'1632'0,"-1"-2"-1312"0,0 2-320 0,1-3 0 0,0 2 2656 0,-2 1 464 0,2 0 80 0,-1 0 32 15,-1 0-1344-15,-2 0-272 0,0 0-48 0,0 0-16 0,0 0-752 0,-3 0-160 0,2 1-16 0,-1 2-16 0,-1-3-368 0,-1 2-80 0,1 0-16 0,-2 0 0 0,-1 2-144 0,1 0 0 0,-1 0 0 0,-3 3 0 16,0 3 0-16,-1-1 0 0,-1 0 0 0,0 2 128 16,-1 2 256-16,0-1 32 0,0 3 16 0,-1 1 0 15,0 2-80-15,-1 0-16 0,1 3 0 0,0-1 0 16,1 1-80-16,-1 1 0 0,0 0-16 0,0 4 0 15,-2-1-48-15,2 3 0 0,0 1 0 0,-2 0 0 16,3 2-192-16,0 4 0 0,1 0 0 0,2-1 0 16,1 4 0-16,1 0 0 0,3 4 0 0,0-2 0 15,2-1 0-15,2 2 0 0,2-4 144 0,1 5-144 16,1 2 0-16,2 6 0 0,2 4 128 0,2 1-128 16,0 4 0-16,2-2 0 0,0 0 0 0,3-4 0 15,0-5 0-15,1-7-176 0,-1-4 48 0,4 3 0 16,3 3-480-1,4-2-96-15,4-3 0 0,3-6-11472 16,3-1-2288-16</inkml:trace>
  <inkml:trace contextRef="#ctx0" brushRef="#br1" timeOffset="46674.34">8509 10884 35935 0,'2'-3'3200'0,"1"1"-2560"0,-2 0-512 0,1 2-128 0,2 0 528 0,1-3 96 0,2 2 16 0,6-4 0 16,2 4-512-16,-2-4-128 0,2 4 0 0,-4 1 0 0,0 1 0 0,-3 2 192 0,-2-1-64 0,0 4 0 0,-1-2-128 0,0 2 0 0,0 0 0 0,1-2 0 0,3 2 0 0,2-3 0 0,3 3 0 0,3-5 0 0,0 2 0 0,4-3 128 15,5 0 0-15,4 0 0 0,4-4 128 0,4 1 16 16,2 1 16-16,1 1 0 0,0 1-288 15,-4 0 0-15,-4 0 0 0,0 1-11840 16,-4 1-2368-16</inkml:trace>
  <inkml:trace contextRef="#ctx0" brushRef="#br1" timeOffset="47390.58">9387 10460 19343 0,'2'-1'1728'0,"-1"1"-1392"0,1-3-336 0,-1 3 0 15,0-2 3728-15,2 2 688 0,0-1 128 0,1-2 16 16,2 3-3648-16,3-3-720 0,1-4-192 0,1 5 0 16,-1-2-384-16,-2 4-128 0,0 0 0 0,-2 4-16 15,-2 0 16-15,-2 2 16 0,-2 5 0 0,-1-1 0 0,-3 3 752 0,-2 2 128 16,0 1 48-16,-2 0 0 0,-1 7 336 0,-1-2 64 15,-1 2 0-15,1-2 16 0,0 2-80 0,1-6-32 16,3 0 0-16,0-3 0 0,2 1-304 16,3-6-64-16,1 1-16 0,1-1 0 0,4-3-192 0,-1-1-32 15,-1 0-128-15,2-1 192 0,0-2-192 0,0-2 0 16,1 4 0-16,2-4 0 0,-2 2 0 0,0-2 0 16,-1 2 0-16,0 3 0 0,0-4 0 0,-1 5 0 15,1 0 0-15,-3 3 0 0,2-2 0 16,-2 2 0-16,2 1 0 15,0-1 0-15,2-2 0 0,0 2 0 0,2 0 0 0,1-1 0 16,1 1 0-16,3-3 0 0,2 2-128 16,1-3 128-16,0 2 0 0,2-1 0 15,1 0 0-15,1-1 0 0,-2 2 0 0,-1-1 0 0,1 1 0 0,-5 1 0 16,-2-3 0-16,-1 1 128 0,0 3-128 0,-1 0 0 0,-3 1 0 0,0 0 0 0,0-1 0 16,-2 4 0-16,1 0 0 0,-1 2 0 0,0-1 0 15,-2 1 0-15,0-3 0 0,0 4 0 0,-1-2 0 0,-1 1 0 16,0-2 0-16,-1 2 0 0,-1-1 0 0,0 3 0 15,-2-3 0-15,-1 0 0 0,0 0 0 0,-1 1 0 16,-1-2 0-16,-3 2 0 0,0 1 128 0,-2-3-128 16,-2 3 0-16,-2-4 0 0,0 2 128 0,-3-4-128 15,0 1 0-15,-2-1 0 0,-2 0 0 0,1-4 0 0,1 0-320 16,-3-2 64-16,1-2 0 0,-2-2 0 16,2-2-272-16,-1-1-48 0,-2-1-16 0,0-3 0 15,-3 1-544-15,-1-7-96 16,0 1-32-16,1-3-14400 0</inkml:trace>
  <inkml:trace contextRef="#ctx0" brushRef="#br1" timeOffset="47723.28">9432 10505 48831 0,'-1'-4'2176'0,"-1"-2"432"0,-1 0-2096 0,2 2-512 0,1 1 0 0,1 2 0 0,2-1-720 0,-1-4-256 0,2-4-48 0,2-3-16 0,5-2 624 0,3-1 128 0,3 3 32 0,2 3 0 0,0 1-112 0,2 3-16 0,2 2 0 16,1 2 0-16,1 1 176 0,2 2 16 0,1 1 16 0,-4 2 0 0,-1-1 48 0,-2 0 0 0,1 3 0 0,-2 1 0 16,-2-1-672-16,-2 1-128 15,-1 2-32-15,1 1-16608 0</inkml:trace>
  <inkml:trace contextRef="#ctx0" brushRef="#br1" timeOffset="48142.88">10121 11440 35935 0,'1'-3'3200'0,"-1"2"-2560"0,0 1-512 15,2-3-128-15,-1 3 1104 0,1 0 208 0,2-2 32 0,2 1 16 16,3-2-1216-16,6 1-144 0,5-2-224 0,1 4 48 31,1 0-400-31,1 4-64 0,1 4-32 0,-2 1 0 0,0 5 144 16,-2 4 16-16,-1 2 16 0,-2 5 0 0,-2 1 496 0,-4 5 240 0,-1 0-32 0,-4 4 0 15,-1 2 240-15,-4 4 64 0,-5-1 0 16,-4 3 0-16,-5 2 0 0,-4-2 0 16,-4 3 0-16,-2-3 0 15,-1 1-336-15,-4-3-176 0,-3-5 192 0,-4-2-192 0,-1-2-144 0,-2-6-144 0,-3 1-32 16,-3-1-17504-16</inkml:trace>
  <inkml:trace contextRef="#ctx0" brushRef="#br1" timeOffset="50550.04">10662 11064 35935 0,'0'0'3200'0,"0"0"-2560"0,0-3-512 0,0 2-128 0,2 1 1088 0,0 0 192 0,2-3 32 0,4 0 16 0,3-2-1200 0,1-3-128 0,3 2-224 0,-1 0 48 0,-1 0-224 0,0 2-48 0,1-2-16 0,1 2 0 16,1-2-848-16,-1 4-160 0,0-2-48 0,0-1 0 15,0 4 288-15,1-2 48 0,-1 2 16 0,1 1 0 16,-2-2 496-16,0 2 96 0,1 0 32 0,1-3 0 15,0 2 96-15,0 1 0 0,-1 0 16 0,1-3-7248 16,-1 1-1472-16</inkml:trace>
  <inkml:trace contextRef="#ctx0" brushRef="#br1" timeOffset="51150.05">11211 10788 33167 0,'-3'-9'1472'0,"1"3"304"0,-1-1-1424 0,2 0-352 0,2 3 0 0,0 0 0 16,2 0 576-16,1-5 32 0,3-4 16 0,3-8 0 15,3 1-624-15,4-2 0 0,1 1-192 0,1 1 64 16,0 1 128-16,2 1 0 0,-1 2 0 0,0 0 0 15,0-3 0-15,-2 6 0 0,0 0 0 0,-3 3 0 16,-2 2 512-16,-1 0 96 0,1 3 16 0,-2 2 0 0,-1 0 16 16,0 2 0-16,0 2 0 0,0 2 0 0,-1 3-272 15,1 0-48-15,0 1-16 0,-1 4 0 0,0-1-128 16,-2 4-32-16,0 5 0 0,-2 2 0 0,2 1-144 16,-4 1 128-16,0 6-128 0,-2 2 128 0,-1 0-128 15,-1 3 0-15,-3 2 0 0,-1 1 0 0,-1-5 0 0,-3-1 0 16,-2 4-144-16,-1-3 144 0,-3 0-192 0,-1-3 32 15,1-5 0-15,-1 1 0 0,-1 1 160 0,-2-1 0 16,-2 1 0-16,0-2-128 0,0 2 128 0,-1-6 0 16,-1 2 0-16,1-4 0 0,1-2 0 0,0-3 176 15,-1 2-48-15,1-5 0 0,0-4 64 0,1 1 0 16,3-4 0-16,1 0 0 0,1-2-192 0,2-2 0 16,1 1 0-16,2-3 0 15,0 3-144 1,3-3-64-16,2 3-16 0,0 0 0 15,3 0-96-15,0 3 0 16,2 0-16-16,0-2 0 16,3 4 336-1,0-1 0-15,2-2 0 0,3 2 0 0,4 2 128 16,4-5 160-16,5 4 32 0,4-5 0 0,1 4-16 0,4-4 0 0,6-3 0 0,2 2 0 16,-4 1 16-16,6 0 16 0,-2 0 0 0,2 0 0 0,1 0-336 0,-3 0 0 0,-1 4 0 0,-1-2 128 0,-1 2-128 15,-3-1 0-15,-2 0 0 0,-5 3 0 0,-1-2-304 0,-3 2 32 0,-4-2 0 0,-2 1 0 0,-1 0-112 0,-4 0-32 16,0-1 0-16,-3-1-11776 0,0 0-2352 0</inkml:trace>
  <inkml:trace contextRef="#ctx0" brushRef="#br1" timeOffset="51657.63">11692 10140 30399 0,'-12'-9'2704'0,"4"-1"-2160"0,0 4-544 0,3 0 0 16,3 2 832-16,1 2 64 0,-1-2 16 0,0-5 0 0,-2 0-1152 0,1-5-224 0,-2-1-48 16,1 2-16-16,1 1 240 0,1 5 48 0,1 1 16 0,1 2 0 0,0 2 640 0,0-1 128 0,2 6 32 0,-1-1 0 0,1-1 720 0,0 2 160 0,2 3 16 0,2 1 16 0,1 5-560 0,2-3-112 0,2 5-32 0,3 1 0 15,1 1-400-15,1 0-64 0,2 3-32 0,6 3 0 0,3 3 32 0,6 3 16 0,3 5 0 0,4 4 0 16,1 1-80-16,1 0-32 0,2 6 0 0,-3 1 0 0,-1-1-224 15,-2 6 0-15,-3 1 0 0,-6 1 0 16,-2 1 0-16,-4 0 0 0,-1-2 0 0,-6-4 0 16,0-5 0-16,-2 2 0 0,-3 3 0 0,0 0 0 15,-1 0 128-15,-1-1-128 0,-1 5 176 0,-2 1-176 0,-2 2 384 16,-1-6-48-16,-5 2 0 0,-1-5 0 0,-4-1-128 0,-1-2-16 16,-2-1-16-16,-7 2 0 0,-4-1-176 0,-5 1-176 15,-5-7 48-15,-6-3 0 16,-5 2-320-16,-9-9-64 15,-5-1-16-15,-8-6-19408 0</inkml:trace>
  <inkml:trace contextRef="#ctx0" brushRef="#br1" timeOffset="55402.16">9674 12179 18431 0,'0'-2'1632'0,"0"-2"-1312"0,0 1-320 0,0 1 0 0,0 1 2384 0,0 1 416 0,0-4 80 0,1 2 0 15,0-2-2048-15,0-2-432 0,2-4-80 0,-1 4 0 0,1-1-896 0,-1 1-192 0,1 1-16 0,-2 4-16 0,1-3 304 0,1 2 64 0,1 2 16 0,-1 0 0 16,1 0 912-16,0 0 176 0,-1 4 32 0,1-1 16 0,-1 2 416 0,-1 1 80 0,0 1 0 0,1-1 16 0,-3 1-304 0,0 2-64 0,0 1-16 0,-1 0 0 0,-1-2-160 0,0 3-48 0,0 4 0 0,-3 4 0 0,2 1-176 0,-2 1-32 0,0 5-16 0,-1-4 0 0,1 0-240 16,0 3-48-16,-1 4-128 0,0 5 192 0,-2 2-192 0,1 1 0 0,1 1 0 0,-3-1 0 0,2 2 240 0,-2-4-48 15,-1 0-16-15,-1-2 0 0,0 2 80 0,-3-5 0 16,1-2 16-16,-1-1 0 0,0-1 0 0,1-1 0 15,0 1 0-15,-4-1 0 0,-3 7-80 0,-1-1 0 16,-1 4-16-16,-3 0 0 0,-1 4-176 0,-2 2 0 16,-3-1 0-16,-1 1 128 0,-1-3-128 0,-1 1 0 0,1-2 0 15,1-2 0-15,4-7 0 0,0 2 0 16,0 1 0-16,2-3 0 0,5-8 0 0,0 1 160 0,-3 4-160 16,1-3 160-16,-1-2-32 0,1 2-128 0,-1-1 192 15,2-4-64-15,1-1-128 0,-1 2 0 0,-2 1 144 16,-1 0-144-16,-1 3 0 0,-1-3 0 0,0 3 0 15,-2 0 0-15,2 0 0 0,-1 1 0 0,1-1 0 16,1-3-128-16,5-1 128 0,-4-2 0 0,-1 6 0 0,-1-3 0 16,2 1 0-16,5-4 0 0,2-1 160 0,-1-2-160 15,-3 2 0-15,0 1 0 0,1-2 0 16,2-2 0-16,3-2 0 0,1-4 0 0,3 0 0 16,-1-3 0-16,2 1 0 0,-1-4 0 0,1 0 0 0,0-4 0 15,2 1 0-15,2 0 128 0,-1-1-128 0,1-1 0 0,2 1 224 16,-1-2-48-16,2 0-16 0,-1 0 0 0,1 0-160 15,1-1 0-15,-1 1 144 0,0 1-144 0,2-1 0 0,-2 0 0 16,1 0 0-16,-2 0-192 0,2-1 192 0,-2 1 0 16,0 2-144-16,0-2 144 0,0 0 0 0,-1-3 0 15,2 2 0-15,-2-2 0 0,1-1 0 0,0 1 0 16,1-4 0-16,-1-2 0 0,2 2 128 0,-2-6 64 16,0-1 0-16,-1-2 0 0,1-3-192 15,-2 3 160-15,4-3-160 0,-1 3 160 0,0 2-160 0,1-1 0 16,0 5 0-16,1 3 0 0,-2-2 0 0,3 6 0 15,-2 2 0-15,2 1 0 0,-3 2 0 0,1 1 0 16,0 1 0-16,1 1 0 0,-1 1 0 0,-1 0 0 16,3 1 0-16,-1 1 0 0,1 1 0 0,1-2 0 15,0 4 0-15,0-1 0 0,2 0-128 0,-1 4 128 16,3 2 0-16,0 2 0 0,1 5 0 0,0 1 0 0,1 4 0 16,1 2 0-16,1 3 0 0,-1 1 0 0,2 7 0 15,-2 0 0-15,0-1 0 0,0 5 0 0,-2-1 0 0,0 3 0 16,-2-3 0-16,2-3 0 0,0-1 0 0,0-3 0 15,1-2 0-15,2-6 0 0,0 0 0 0,2-5 0 16,4-2 0-16,1-3 0 0,1-1 192 0,5-3-64 16,4 0 192-16,3-2 16 0,3-4 16 0,3 0 0 15,4-3-96-15,1-3-32 0,1 1 0 0,-1 1 0 16,2-4-224-16,-4 3-160 0,-3 0 32 0,0-2 0 16,5-2-592-1,-1 0-112-15,1-3-32 0,3 2 0 16</inkml:trace>
  <inkml:trace contextRef="#ctx0" brushRef="#br2" timeOffset="60574.43">1614 11696 3679 0,'-2'0'320'0,"0"0"-320"0,1 0 0 0,0 1 0 0,-1 1-304 0,1-2-128 0,-1 4-16 0,-3 1-16 16,-2-1 464-16,1 2 240 0,1-2-32 0,0-2 0 0,2-1 1728 0,1-1 352 0,0-1 64 0,1-1 16 0,-1-2 1504 0,2 0 304 0,-1-2 64 0,0 1 16 0,1 1-912 0,-1-3-176 16,0 2-32-16,-2-1-16 0,2 0-1968 0,-2 2-400 0,1-2-80 0,-2-1-16 0,-1 0-528 0,-2-2-128 0,-2-1 0 0,-1-4 0 0,-2 0 0 0,-2 2 0 0,2-1 128 15,-3 1-128-15,-3-2 128 0,-3 0-128 0,-3 0 0 16,-1-1 128-16,3 3 80 0,-1 1 16 0,-2-1 0 0,0 5 0 16,2 1 80-16,-1 0 16 0,3 3 0 0,-1 3 0 15,1 5 16-15,1 1 16 0,0 4 0 0,2 0 0 16,2 2-208-16,-3 5-144 0,-2 7 192 0,-1 5-192 15,-1 3 0-15,1 2 0 0,-2 5 0 0,-1 2 0 16,0 3 0-16,0 1 0 0,3-2 0 0,2-2 0 16,2 1 0-16,3-4 0 0,3 0 128 0,2 2-128 0,2 1 384 15,3-2 0-15,4 2 16 0,2 3 0 0,7 0-128 0,-1-3-16 16,4 0-16-16,2-3 0 0,-1-6-240 0,3-1 144 16,3 4-144-16,2 1 128 0,4 1-128 0,0-2 0 15,2-1 0-15,-1-6 0 0,2-2 0 0,2-3-144 16,0-1 144-16,1-4 0 0,2 1-192 0,0-5 64 15,2-2 128-15,-1-3-208 0,-1-2-48 0,0-3 0 16,1 1 0-16,-1-2 0 16,0 0-528-16,-1-2-112 0</inkml:trace>
  <inkml:trace contextRef="#ctx0" brushRef="#br2" timeOffset="63074.38">2717 12705 38703 0,'-9'-7'3440'0,"3"1"-2752"0,3 5-560 0,3-1-128 0,0-2 176 0,-2-1 0 0,-2-3 0 0,-3-1 0 0,-3-4-176 0,1 1 0 0,2 3 0 0,-1 5 0 0,3 7 0 0,1 1 0 0,-1 4 0 15,0 2 0-15,0 6-144 0,-2 4 144 0,1 7 0 0,-1 2 0 0,1 3 0 0,0 2 144 0,-4 5 16 0,2-2 0 0,1-2 272 0,1 7 48 16,-2 8 16-16,2 6 0 0,0 5-80 0,1 3-16 16,0 4 0-16,1 0 0 0,1 0-272 0,-1 0-128 15,0 6 128-15,-1 6-128 0,1 6 0 0,-2 2 0 16,-1-2 0-16,-2 2 0 0,-1 3 0 0,-2 1 0 0,0 1 0 16,-3-3 0-16,-1-7 448 0,-2 2 0 0,1 7 0 15,0-9 0-15,1-4 128 0,0 2 48 16,-1-3 0-16,5 1 0 15,1-8-624-15,1-2 0 0,1-2 0 0,1-8 0 16,0-7 0-16,3-2 0 0,-1-3 0 0,0 1 0 0,1-4 0 0,-1 3 0 0,0-2 0 16,0-2 0-16,-1-3 0 0,1-1 0 0,1-4 0 0,0 0 0 15,0-3 0-15,2-3 0 0,-2 2 0 0,1-2 0 16,-1 2 0-16,1-5 0 0,1-2 0 0,-1 2 0 16,1-1 0-16,1-5 0 0,-1 1 0 0,2-4 0 15,-1-2 0-15,1-1 0 0,-1 0 0 0,0-4 0 16,1 0 0-16,-2-1 0 0,2 0 0 0,-2-2 128 15,2-1-128-15,-1 0 192 0,0-2-64 0,2 1 0 16,0 0 192-16,0 1 32 0,0 0 16 0,2 0 0 16,0 3-224-16,1 1-144 0,-1-1 192 0,3 1-192 0,1-1 0 15,0 0 0-15,-1-3 0 0,3 2 0 0,0-2 0 0,4 0 0 16,1 0-208-16,2 0 80 0,4 1 128 0,-1-1-160 16,2-2 160-16,1-4-160 0,5 2 160 0,4-2 0 15,0 4 0-15,6-4-128 0,3-4 128 0,4 2 0 16,3-2 0-16,3 1 0 0,2 0 0 0,6 0 0 15,6-1 0-15,4 4 0 0,1-2 0 0,2 2 0 16,4 2 0-16,4-4 0 0,3-1 0 0,1 2-128 16,4-1 128-16,2 1 0 0,3 4-256 0,-1-5 16 15,-2 1 16-15,1 1 0 0,4 0 224 0,-3 1-144 16,0 2 144-16,3 0-128 0,1-1 128 0,0 2 0 16,0 2 0-16,-1-3 0 0,-2-3 0 0,2-3 0 15,2 0 0-15,-3 0 0 0,-3 1 0 0,1 0 0 0,3-3 0 16,-3 2 0-16,-3-1 0 0,-2 4 0 0,-1 3 0 15,-2-3 0-15,-3 1 0 0,-4 1 0 0,1 4 0 0,-2 2 0 16,-4 3 0-16,-3 3 0 0,-3-5 0 16,-1 1 0-16,-2-1 0 0,-2 0 0 0,0 1 0 0,-5-3 0 15,-5 2 0-15,0-1 144 0,-1 2-144 0,-5-4 160 16,-2-2-160-16,-1 0 0 0,-1 1 0 0,-1-4 128 16,0 3-128-16,-5 1 0 0,0-2 0 0,-8 1 0 15,-5-1 0-15,1-1 0 0,0 2 0 0,0-2 0 16,0-2 0-16,-1 1 0 0,-2-1 0 0,-2 3 0 15,0-3 0-15,0 1 0 0,-1 2 144 0,0-3-144 0,-1 2 176 16,-1-2-48-16,0 0 0 0,-1 0 0 16,-1 0 32-16,0 0 0 0,-1-2 0 0,0-1 0 0,0 2-160 0,0-3 0 15,1 2 0-15,0-2 0 0,0-1 0 0,0 1 0 16,2-2-144-16,-2 2 144 0,0-2-320 16,-1 3 64-16,2-4 0 0,-2 5 0 0,1-2 256 15,-1 2 0-15,0-1-128 0,1 2 128 0,-1-1 0 0,0 0 0 16,1 0 0-16,-1 2 0 0,1 0 0 15,0-3 0-15,-1 3 0 0,0-1 0 0,0 1 0 0,0-2 0 16,1-1 0-16,-1 2 0 0,1-2 160 16,-1 0-16-16,0-3 0 0,-2 2 0 0,1-2-144 15,0-3 192-15,-2 3-192 0,1-2 192 0,-2 2-192 0,-1-2 0 16,0-1 0-16,-2-1 0 0,0 0 0 0,-1-3 0 16,-2 0 0-16,2-3 0 0,-2-2 256 0,-2-3-16 15,0-3-16-15,-1-4 0 0,0 3 96 16,-1-6 0-16,0-4 16 0,-1-4 0 15,-1-7 0-15,0-5 0 0,1-3 0 0,-1-3 0 0,1-4-48 16,0 8-16-16,1 9 0 0,1-13 0 0,-4-12-144 0,0-14-128 0,-2-5 192 16,1-1-192-16,-1 1 128 0,-1-1-128 0,0 4 0 0,-1-4 0 15,-1-3 0-15,1 7 0 0,-1 7 0 0,4 11 0 16,-1 9-224-16,-1-5 0 0,0-3 0 0,-2 3 0 16,1 9 224-16,-3 1 160 0,-1-2-32 0,-2-1 0 15,1-1 96-15,-1-5 16 0,1-3 0 0,1-1 0 16,-1 0-112-16,1 2-128 0,1 1 176 0,3 0-176 15,0 0 0-15,1 0 0 0,1-3 0 0,2 3 0 16,2 1-320-16,0 5 48 0,3 4 0 0,0 2 0 16,0 4 64-16,-1 0 16 0,0 3 0 0,-1 2 0 0,0 5 192 15,1 2 0-15,0 3-160 0,-2 4 160 0,2-1 0 0,-2-3 0 16,1 4-144-16,0-7 144 0,0 2-256 16,1 0 0-16,0 1 0 0,0 0 0 0,-1 1-32 0,1-1 0 15,1-1 0-15,-1 3 0 0,1 1 32 0,-1 2 16 16,1 4 0-16,0 1 0 0,-2 3 240 0,0 0 0 15,2 5-160-15,-2 2 160 0,3 4 0 16,-2-2 0-16,1 4 192 0,-1 0-64 0,1-3-128 16,-1 3 160-16,1 1-160 0,-2 0 160 0,2 1-160 0,-3 0 0 15,0-1 0-15,-1 4 0 16,-2-4 0-16,-2 2 0 16,-1 1 0-16,-2 0 0 15,-4-1 0-15,-4 2 0 0,-3 1 0 0,-5 0 0 0,-4 0 0 0,-5 0 0 16,-6 0 0-16,-4 0 0 0,-4 0 0 0,-4 0 0 0,3 1 0 0,-6 2 0 0,-5-1 0 0,-6 2 0 15,-3 0 0-15,-4 2 0 0,-4 0 0 0,0-2 0 0,-1 1 0 16,-3 0 0-16,-3 0 0 0,-1-2 0 16,0 4 0-16,1-4 0 0,3 0 0 0,-2-3 0 0,-1 0 0 0,-1 2 0 15,-3 3 208-15,1-4 64 0,5-2 16 0,-3 0 0 16,-2-3-144-16,-1 2-16 0,0-2-128 0,-1-2 192 16,2 0-64-16,-4-4 0 0,-4-1-128 0,2 0 192 15,6-2-192-15,3 1 0 0,3-1 0 0,-1 1 0 16,5-2 0-16,3 2 0 0,4 2 0 0,6 4 0 15,6-3 0-15,1 6-128 0,2 0 128 0,3 3-160 16,4 0-672-16,-1 3-128 0,0 0-16 16,-6 0-20528-16</inkml:trace>
  <inkml:trace contextRef="#ctx0" brushRef="#br2" timeOffset="68913.8">15692 11668 9647 0,'32'-28'864'0,"-13"14"-688"0,-5 2-176 0,-4 2 0 0,-4 8 0 0,-3 0 0 0,1 2 448 16,3-2 176-16,4-2 32 0,2 2 48 0,-2 2 128 0,-3 0 48 0,0 2 0 0,-5 2 16 0,0 2 128 0,-3 0 16 0,-1 0 16 0,-2 1 32 0,0-1 256 0,-1 0 64 0,0-1 16 0,-1 0 32 0,0 1-704 0,0 0-144 16,0 0-32-16,2-1 16 0,-2 4-592 0,0-3-208 15,-1 0 0-15,-1 4 16 0,0-1-128 0,0 1-16 16,-3 2-16-16,-2 2 32 16,0 2-368-16,-4 0-64 0,-3 1-16 0,-2-1 16 15,-2 3 560-15,-2-2 192 0,-1 1 0 0,0-2 0 0,3 0 512 16,-4 2 208-16,-3 0 48 0,-2 0 48 15,-3 4 336-15,-1-1 80 0,3 2 16 0,0-4 16 0,0 0-688 0,0-1-128 16,0-1-16-16,-2-1 16 0,2 0-240 0,-3 0-32 16,0 0-16-16,0 1 32 0,0-1-192 0,0 0 0 15,-1 0 0-15,-1 3 0 0,0 0 320 0,-2 0 80 16,0 4 16-16,-3-5 0 0,1 4 80 0,-1-2 16 16,1 1 0-16,5-4 0 0,2 1-512 0,-5-1 128 15,0 5-128-15,-4 2 0 0,2-2 0 0,2 0 0 0,0 1 0 0,0-1 0 16,5 0 0-16,-4 0-160 0,-3-2 160 15,-1 2-128-15,1 1 128 0,0 0 0 0,1 1 0 16,1-2 0-16,0-3 192 0,0 2-48 0,3-2 0 16,0 4 0-16,-3-4 160 0,2 5 16 0,-2-4 16 0,1-1 0 15,-1 0-336-15,-2-3 0 0,1 5 0 0,3-5 0 16,5-2 0-16,1-2 0 0,-1 3 0 0,-3 1 0 16,-6 3 0-16,-5 0 0 0,-1 2 0 0,-1 2 0 15,-2-4 0-15,-1 4 128 0,0-1-128 0,-1 3 0 16,1-1 0-16,-1 2 128 0,-1 3-128 0,-2-4 0 15,1 1 0-15,2-2 0 0,-2-1 0 0,3 0 0 16,2-1 0-16,1 2 0 0,1-2 0 0,-4 0 0 16,-4 7 0-16,0-1 0 0,4-6 0 0,0 7 0 0,-1-3 0 15,3 0 0-15,3-3 0 0,1 0 0 0,3-4 0 0,-1 1 0 16,1 1 0-16,0-1 0 0,1-2 0 0,-4 1 0 16,0 0 0-16,0-3 0 0,3-3 0 0,4 2 0 15,1 1 0-15,-4 3-128 0,-1-2 128 0,-3 4 0 16,3-2 0-16,0 0 0 0,0 0 0 15,-1-1 144-15,2-1-144 0,3 1 0 16,3-2 256-16,-3 3-64 0,-3 1-16 0,-1 2 0 16,0 0-176-16,2-2 128 0,-1 3-128 0,1 0 128 15,-2 3-128-15,0-4 0 0,-2-4 0 0,3 1 0 0,3-3 0 0,-1 0-144 16,0 3 144-16,1-2 0 0,-2 0 0 0,0 3 0 16,0-1 0-16,2-1 0 0,-1-1 0 0,2 1 0 15,2-2 0-15,-3 0 0 0,-2 2 0 0,-1 2 0 16,1-1 0-16,1-1 0 0,1-2 0 0,2 3 0 0,0-2 0 15,1-1 0-15,2 2 0 0,2-5-160 0,0 3 32 0,0 0 0 16,1-1 128-16,0 1 0 0,0-2 0 16,0-2-128-16,4-1 128 0,-3 1 0 0,2 0 128 15,-3 3-128-15,0-3 160 0,-1 4-32 0,1-2-128 0,1 1 192 16,2-2 0-16,-3 3 0 0,-4 2 0 0,-2-1 0 16,1-1-192-16,1-1 0 0,4 1 0 0,3-6 0 15,2 2 0-15,3 1 0 0,2-1 160 0,0-2-32 16,4-2 96-16,-2 2 32 0,2 0 0 0,-2 0 0 15,2 0 0-15,-2 1 0 0,2-1 0 0,1-3 0 16,0 2-256-16,2-5 0 0,1 1 0 0,0-1 0 16,3-4 128-16,0 2 48 0,2-4 0 0,0 2 0 15,2 0 96-15,-1-3 32 0,2 2 0 0,-1-2 0 0,1 3-176 16,0-2-128-16,-1 1 144 0,-1-2-144 0,4 1 0 16,-2 0 0-16,0 2 0 0,0 0 0 0,0 0 0 15,-1 0 0-15,-2 2 0 0,0 0 0 0,-2 1 0 0,0 0-128 16,-1 0 128-16,-2 3-160 0,1-2 160 0,-2-1 0 15,2 0 0-15,-2 1 0 0,1-2 0 0,-3 2 0 16,3-2 0-16,1-2 0 0,2 0 192 0,0 0-48 16,0 0 0-16,3-2 0 0,1-1 112 0,0 0 32 15,1-1 0-15,0-2 0 0,1 2-128 0,0-5-32 16,2 3 0-16,1-4 0 0,-1 0-128 0,4 2 0 16,1-5 0-16,0 3 0 0,0 1 0 0,4-4 0 15,3-3 0-15,6-6 0 0,2-3 0 0,-4 9 0 0,-6 4 0 16,4 2 0-16,6-9 0 0,7-1-176 0,3-4 176 15,2-2-128-15,-3 2 128 0,-1 4 0 0,-1 2 0 16,-4 4-128-16,-4 2 128 0,-1 0 0 0,-1 2 0 16,-4 0 0-16,0 4 0 0,-3 1 0 0,-2 3 0 15,-1 0 0-15,-3 4 0 0,-2 0 0 0,0 3 0 0,-3 1 0 16,-2 1 0-16,-3 3-208 0,0 2 48 0,-5 3 16 16,0 1 144-16,-5 3-208 0,-1 1 80 0,-2 1 128 15,2-1-160-15,-4 2 160 0,-1 4 0 0,1-2-144 16,5-2 144-16,-2 1 0 0,-1 5 0 0,0 3-128 15,0 2 128-15,5-5 0 0,4 0 0 0,2-3 0 16,4-5 0-16,1 1 0 0,4-4 0 0,1 1 0 16,2-5 0-16,3 2 0 0,2-1 0 0,3 0 0 15,2-2 0-15,1-1 0 0,-1-1 0 16,7-1 0-16,2 1 128 0,3 2 0 16,0-3 0-16,0-1 0 0,1 0-128 0,4-1 0 0,5 3 0 0,1-2 0 15,1 2 0-15,0 2-256 0,-2-2 32 0,3 3 16 16,7 4-768-16,8 4-160 15</inkml:trace>
  <inkml:trace contextRef="#ctx0" brushRef="#br2" timeOffset="73784.59">4549 13526 23951 0,'-1'-3'1056'0,"0"0"224"0,-2-1-1024 0,2 3-256 0,0-1 0 0,0 2 0 0,-1-2 896 0,0-2 112 0,-3 0 16 0,-4-2 16 0,1 1-1216 0,-1 2-240 0,-1 1-48 16,-1 1-16-16,0 2-1200 0,0 3-240 0,0-3-64 0,-1 2 0 0,3 1 992 0,-1 0 192 0,2 0 32 0,1-1 16 0,1-2 752 0,1 1 368 0,0 1-48 0,1-2 0 0,0-1 1168 0,1 3 240 0,-2-3 32 0,0 0 16 0,0 1-160 0,0-1-16 0,-1 2-16 0,-2 1 0 0,2-3-1168 0,-1 3-224 0,-3 0-64 0,1 1 0 0,-1-1-128 0,0 2 0 0,0 0 0 0,1 1 0 15,-1-1 0-15,-2 2 0 0,1-3 0 0,-1 3 0 16,2-2 0-16,-1 1 0 0,1 0 0 0,0 1 0 16,0-3 0-16,0 2 0 0,1-1 0 0,-1 1 0 15,2-1 176-15,-2 2 144 0,0 1 48 0,2-2 0 16,-2 1 16-16,-1-4 0 0,1 3 0 0,-3 3 0 15,2-3-176-15,0 4-16 0,-1-2-16 0,0 3 0 16,-2-1-176-16,2 0 0 0,-2 2 0 0,0-2 0 0,1-2 0 16,0 2 0-16,2 0 0 0,0-1 128 0,1-2-128 15,2 2 0-15,-2-2 0 0,0 2-176 0,2 1 176 16,1-4 0-16,-2 3 0 0,1 1-128 0,-2 2 128 16,-1-2 0-16,1 4 0 0,1-2-128 0,0 0 128 0,0 1 0 15,-1 0-144-15,0 2 144 0,1-1 0 0,-1 0-144 16,0 3 144-16,-1-1 0 0,1 2 0 0,0-2 0 15,0 3 0-15,1-1 0 0,-1-2 0 0,1 1 0 16,2-1 0-16,-1-2 0 0,2 0 0 0,1-2 0 16,1-2 0-16,1 3 0 0,0-1 0 0,1 0 0 15,0 1 0-15,1 0 0 0,-1 0 0 0,-1-1 0 16,1-2 0-16,-1 2 0 0,2 1 128 0,-1-3-128 0,0-2 0 16,1 2 0-16,0 0 0 0,0 0 0 0,1-1 0 15,-2-3 0-15,2 4 256 0,0-3 0 0,0-1 0 16,0 3 0-16,0-3 0 0,0 4 0 0,0-1 0 0,2 1 0 15,-2-3-256-15,0 2 0 0,0-1 0 0,1 2 0 16,-1 0 0-16,0-1 0 0,-1-4 0 0,1 3 0 16,-3 5 0-16,1 0 0 0,-1 2 128 0,1-5-128 15,-1 2 320-15,2-2 0 0,-1 3 16 0,0-5 0 16,1 2-176-16,1-4-32 0,0 2-128 0,1-2 192 16,2 0-192-16,-2 0 0 0,3-3 0 0,-1 1 0 15,2-2 0-15,0 2 0 0,2-2 0 16,-1 2 0-16,0 2 0 0,1-2 144 0,1 2-144 0,0 0 128 15,0 0-128-15,1 2 0 0,-1 0 0 0,0 1 0 16,0-3 224-16,0 2 16 0,0 0 0 0,0-1 0 0,-1 0 32 16,1-1 16-16,-1 0 0 0,-1 1 0 0,0 0-288 15,1-1 160-15,-1 0-160 0,1-1 128 0,2 1-128 0,-1 2 0 16,1-2 0-16,0 3 0 0,2-2 0 0,0 3 0 16,0-1 0-16,2 1 0 0,-1-1 0 0,-1 4 0 15,1-1 0-15,1-2 0 0,-2 2 0 0,-1 1 0 16,-2-3 0-16,2 2 0 0,0 3 0 0,1 1 0 15,-1-4 0-15,0 2 0 0,0 1 0 0,0-4 0 16,0 1 0-16,0-1 0 0,0 1 0 0,1-1 0 16,-3-1 0-16,3-3 0 0,-1 2 128 0,0-2-128 15,0 2 192-15,0-3-64 0,-1 0 64 0,1 0 16 16,0 0 0-16,-1-2 0 0,0 0-208 0,1 1 0 0,0 1 0 0,0-1 0 16,1 1 0-16,0 3 0 0,1-3 128 0,2 4-128 15,-2-2 0-15,1 2 0 0,-1 0 0 0,0 0 0 16,1 1 0-16,-1-1 0 0,1 0 0 15,-4 0 0-15,1-1 0 0,-1 1 0 0,0-4 0 16,-1 0 0-16,1 0 0 0,-2 1 128 0,3-2-128 0,-2 2 144 16,0-4 64-16,0 1 16 0,0 0 0 0,1 1 0 15,1-4-224-15,-1 1 0 0,-1 2 128 0,1 1-128 16,0-1 0-16,-1-1 0 0,0 4 0 0,-1 1 0 16,2 0 0-16,-2 0 0 0,2 2 0 0,-1-1 0 15,1 1 0-15,0-3 0 0,2 2 0 0,-1-3 0 0,1 2 0 16,0-4 0-16,3 3 0 0,-2-6 0 0,2 1 192 15,-1 0-16-15,2-2 0 0,0 0 0 0,1 0-176 0,0-2 160 16,3 2-160-16,-1 0 160 0,1 2-160 16,-2-1 0-16,2 3 0 0,-2-1 0 0,-1 1 176 15,-1 1-48-15,0-1-128 0,-1-1 192 0,1 4-192 0,1-4 0 16,-2 2-144-16,1-1 144 0,5 2 0 0,1-3 0 16,0 0 0-16,0-2 0 0,2 1 0 0,1-2 0 15,0 0 0-15,1-3 0 0,1 1 128 0,1-2-128 16,-2 0 192-16,1 2-192 0,2-4 160 0,-2 0-160 15,2-2 128-15,-1 2-128 0,1-3 0 0,1 2 0 16,-2-2 0-16,-1 1 0 0,-3 0 0 0,2 2 0 16,-1-4 0-16,-1 1 0 0,1 2 0 0,-2-2 0 15,-1-1 0-15,0-1 0 0,0 1 0 0,-1 0 0 16,1-2 0-16,0 0 0 0,1 1 0 0,0-2 128 16,3-2-128-16,-2 2 0 0,2 0 0 0,1-1 128 0,-1 0-128 15,-2-1 0-15,1 3 0 0,-2-2 0 0,-1 2 0 16,-2-4 0-16,-1 0 0 0,0 0 0 0,-4 0 0 0,1-3 0 15,-1 3 0-15,-3-3 0 0,1 1 128 0,-1-4-128 16,-2 3 0-16,1-3 0 16,0-3 0-16,1-3 128 0,-2 2 64 0,-1-3 16 0,2-5 0 15,0-2 0-15,-1-1-208 0,-1-2 128 0,0 2-128 0,-2 1 0 16,0 2 0-16,-1-1 0 0,1 3 0 0,-2 3 0 16,0 1 0-16,-1-3 0 0,-1 3 144 0,-1-1-144 15,-1 1 272-15,-1-1-16 0,-1 1-16 0,-1 2 0 16,-1 1-16-16,-2-3 0 0,1-1 0 0,-1-2 0 15,0 2-48-15,-1-5-16 0,1-2 0 0,0-1 0 16,-1 3-160-16,0 5-176 0,2 3 48 0,-2-2 0 16,-3-3-48-16,-1 1 0 0,-1-1 0 0,-2 5 0 0,0 4 32 15,0 4 0-15,0 2 0 0,0-1 0 0,0 3 144 0,0 0 0 16,0-1 0-16,0 2 0 0,-1-2 0 0,0 1 144 16,-1 3 0-16,1 0 0 0,0-2-144 0,-2 2 128 15,-1-2-128-15,0 0 128 0,-2 0-128 0,0-2 0 16,2 3 0-16,-2-2 0 0,0-2 0 0,-1 0 0 15,-2 1 0-15,-2-1 0 0,1 0 0 0,0 3 0 16,-3 1 0-16,-2 0 0 0,-1 2-320 0,-4 1 64 16,-5 2 16-16,-1-3 0 0,-1 4 64 0,3 1 16 15,3 1 0-15,2 2 0 0,2-2 160 0,1 0-128 16,1 0 128-16,2 2-128 0,0-2 128 0,2 2 0 16,-1-2 0-16,3-2 0 0,1 0 0 0,-2-3 0 0,1 2 0 0,0 0 0 15,2 4 0-15,-2-3 0 0,-1-1 0 0,0 1 0 16,-1 0 0-16,-1 0 0 0,-1 0 0 15,0 2 0-15,-2 1 0 0,-2-3-160 0,-1 3 160 0,0-1-160 16,1-1-160-16,0 1-48 0,1-2 0 0,3 2 0 16,1-1 144-16,3 4 32 0,0-1 0 15,2 2 0-15,-1-2 192 0,1 2 0 0,0 0 0 0,1 2 0 16,-1 0 0-16,0 2 0 0,0 2 0 0,0-2 0 16,0 1-448-1,1 1-32-15,-2 1-16 0,-1-1 0 0,3 3-656 16,-4 1-144-16,-3 0-32 0,-1 2 0 0,-2 1-1168 0,-2 3-224 15</inkml:trace>
  <inkml:trace contextRef="#ctx0" brushRef="#br2" timeOffset="74940.59">4952 13722 34095 0,'-2'0'3024'0,"-1"0"-2416"0,1 0-480 0,1 0-128 0,1 0 464 0,-2 0 80 0,0-2 16 16,-3 1 0-16,0 1-1376 0,-1-5-272 0,1 1-48 0,-1 0-16 0,0 2 64 0,-1 1 0 0,3-4 0 0,-3 3 0 0,0 2-288 0,-2 0-48 0,3 4-16 16,-3-1 0-16,0 3 1280 0,-3 1 160 0,0 2 224 0,0 1-48 0,-2 2 64 0,0 0 16 15,2 2 0-15,1 1 0 0,1-4-256 0,1 4 0 16,3-3 0-16,0 1 0 0,2 0 0 0,2 0 176 15,1 0-48-15,1 2-128 0,2-3 544 16,-1 1 0-16,1-3 0 0,0 0 0 0,3 2-544 0,2 1 0 16,2 2 0-16,0-5-192 0,1 3 192 0,1-4 0 15,2 1 0-15,1-1 0 0,-2 0-208 0,1-3 48 16,-1-2 16-16,3 2 0 0,1 0-192 0,1 0-48 16,-1 0 0-16,0-2 0 0,2 0 384 0,-2-2-144 15,-1-1 144-15,-1-1 0 0,1-1 144 0,-1-1 144 0,0-2 32 16,-1 0 0-16,-1-2 32 0,0 0 16 15,-4 3 0-15,2-3 0 0,3-1 32 0,-1-4 16 16,-1 1 0-16,0 0 0 0,2 0-64 0,-2-2-16 16,-1-1 0-16,-3 1 0 0,-1 0-336 0,-1-1 128 0,0 3-128 15,-2 0 0-15,-1-4 128 0,0 0-128 0,-2-2 160 0,0 4-160 16,0-2 1040-16,-2 2 112 0,-2-6 32 0,-1 2 0 16,0 0-368-16,-1 0-80 0,-1 2-16 0,-2 0 0 15,-1 1-720-15,-1 3 0 0,-2 0 0 0,-2 1 0 16,0 2-224-16,-2 1 16 0,-1 4 0 0,-2-1 0 15,3 2-1008-15,-1 1-192 16,-2 4-32-16,-2-1-16 0,-2 6-288 16,-1 0-64-16,1 1-16 0,-6 2-9872 0</inkml:trace>
  <inkml:trace contextRef="#ctx0" brushRef="#br2" timeOffset="75573.75">4163 14129 39615 0,'-12'1'1760'0,"3"2"352"0,1-2-1680 15,2 2-432-15,2-3 0 0,1 2 0 0,0-1-1136 0,-5 4-304 0,-4 1-64 0,-3 4-16 0,-2 3-2368 0,-1 0-464 0,1 3-112 0,1 0-16 0,0 3 656 0,0 0 128 0,4-1 32 0,0-2 0 0,4 4 3088 0,2-1 576 0,1-1 192 0,2 1 0 16,2-3 2160-16,2 0 432 0,3 2 96 0,1-4 0 16,1 1-368-16,3-2-80 0,1 2 0 0,2-2-16 0,0-4-576 15,3 1-112-15,0-1-32 0,0-3 0 0,0-1-1696 0,-1 0-256 16,1-1-80-16,1-2-32 16,0-2-784-16,-1 0-144 0,-4 0-48 0,1-2 0 15,1-2 1216-15,0-1 128 0,-2 1 224 0,1-2-48 0,2 0 816 0,-1-1 160 16,6-3 48-16,-4 1 0 0,-1-1 144 0,0 0 48 15,-2 2 0-15,0-5 0 0,0 3-496 0,-2-2-112 16,-4 2-16-16,0 0 0 0,-1-1-560 0,-2 0-208 16,-1 2 144-16,-2-3-144 0,-1 2 0 0,-3-2 0 15,-2-1 0-15,-3 1 0 0,-2-2 272 0,-1 2-16 16,-2 2-16-16,1-2 0 0,-1 2 112 0,-2-3 32 16,-3-1 0-16,-4 0 0 0,3-2-64 0,0 4-16 15,1-3 0-15,-1 4 0 0,2-4-128 0,1 5-32 16,1 0 0-16,1 4 0 0,2 0-144 0,0 1 0 15,1 5 0-15,1 2 128 0,0 2-400 0,-1 2-96 16,3 5-16-16,-1-1 0 16,2 2-1200-16,2 0-240 0,2 2-48 0,2 2-14064 0</inkml:trace>
  <inkml:trace contextRef="#ctx0" brushRef="#br2" timeOffset="76190.95">5713 14237 13823 0,'-14'1'608'0,"2"1"128"0,-2 1-592 0,3 1-144 0,3-1 0 0,1 0 0 0,-1 3-768 0,-8 0-176 0,-8 8-32 0,-6 4-16 0,2 2 112 0,4 1 32 0,6-1 0 0,2 1 0 15,2 1 1792-15,3 2 352 0,0-2 80 0,4-1 16 0,0-5-368 0,2 6-64 0,2 1 0 0,2 1-16 0,2 1 336 0,1 1 80 0,2-1 16 0,1-3 0 0,2-2-656 0,1 1-128 0,3-1-16 0,0-1-16 0,1 0-864 0,2-3-160 16,0-1-48-16,0-3 0 0,2-1 352 0,3-2 160 0,1-3-160 0,1-2 160 0,-3 1 704 0,3-5 256 0,3 0 32 0,-1-3 16 0,1-3 144 0,-1-2 48 0,1 0 0 0,-1-2 0 0,-4 2-352 0,-1-6-64 0,5-1-16 0,-4-1 0 0,0 0-112 0,-3-3-16 0,0-3-16 0,-2 1 0 16,-3-1-416-16,-1-2-80 0,-3 2 0 0,-2 0-128 0,-1 3 0 0,-4 1-272 0,-3 2 16 0,-2 0 16 15,-1 1 240-15,-1 1 240 0,-3-2-48 0,-1 1-16 16,-2-1 640-16,2 1 128 0,3 4 16 0,-2 0 16 16,-5 0-352-16,-1-1-80 0,0-1-16 0,-3 3 0 0,2 2-80 15,-2-1-32-15,1 4 0 0,-1 0 0 0,2 4-288 16,0 1-128-16,-1 0 128 0,0 1-128 0,1 2 0 15,-1-1 0-15,1-1 0 0,-2 3 0 0,2 1-160 16,1-1-64-16,1-2-16 0,0-1-11664 16,2 4-2320-16</inkml:trace>
  <inkml:trace contextRef="#ctx0" brushRef="#br2" timeOffset="76480.3">5572 14490 35935 0,'4'-3'1600'0,"-2"-4"320"0,-1 2-1536 0,1 2-384 0,-2 0 0 0,0 2 0 32,0 1-768-32,0-4-208 0,1-1-48 0,-1-1-16 0,0 0-192 0,0 2-48 15,0 2 0-15,-1 2-7488 0,-2 2-1488 0</inkml:trace>
  <inkml:trace contextRef="#ctx0" brushRef="#br2" timeOffset="77022.75">4107 14338 41471 0,'0'-2'3680'0,"0"-1"-2944"0,0 2-592 0,0 1-144 0,1 1 0 0,0-1-144 0,0 0 144 0,2 0-208 16,-1 0-432-16,-1 0-96 0,1 0-16 0,-2 0 0 0,0 0 176 0,0 0 16 0,0 0 16 0,0 0 0 0,0 0 224 0,0 0 32 0,0 0 16 0,0 0 0 0,0 0 496 0,0 0 96 16,0 0 32-16,0 0 0 15,5 22-1216-15,0-19-240 0,0-1-48 0,1-2-14000 0</inkml:trace>
  <inkml:trace contextRef="#ctx0" brushRef="#br2" timeOffset="78240.39">5053 15416 16575 0,'-2'-3'1472'0,"1"-2"-1168"0,1 4-304 0,0-2 0 0,-1 3 0 0,1 0 0 0,-1-4 0 0,-2-1 0 0,1 1-832 0,-2 1-208 0,0-1-48 0,-1 4-16 0,2 4 1104 0,-1 0 416 0,-1 2-16 0,1 3 0 0,1 0 2160 0,-1 1 448 16,1 5 64-16,2-1 32 0,-1 1-64 0,-1 1-16 16,2 2 0-16,-2 2 0 0,2-1-1440 0,0-1-304 15,0 2-48-15,1-2-16 0,-2 5-768 0,0-5-176 0,1-4-16 0,0 4-16 16,-1 1-240-16,1 3 0 0,1 1 0 16,-1-1 0-16,1 3 0 0,1-6 0 0,2 0 0 15,-1-1 0-15,2 0 0 16,-1 0 0-16,1 2 0 0,0-1 0 0,1-1 0 0,-1-2-192 0,-1-1 192 15,0-3-160-15,-2-2 160 0,0-2-128 0,0 0 128 0,-2-1-128 16,1-1 128-16,-1-3 0 0,-2 0 128 0,2-2-128 16,0 2 368-16,0-6 0 0,0 3 0 0,-1-1 0 15,1-4-32-15,0 1 0 0,0-2 0 0,1 6 0 16,0 0-192-16,0 0-144 0,-3-22 192 0,2 14-192 16,1 0 0-16,0 2 0 0,0-2 0 0,0 2 0 15,0 1 128-15,0 1-128 0,-1 1 0 0,1 0 0 0,-2 3 128 16,1-2-128-16,0 2 0 0,0-2 0 0,-1 2 0 0,2 0 0 15,-1 0 0-15,1-2 0 0,-1 1 0 0,1 1 0 16,0 0 0-16,0 0 0 0,0 0 0 16,0 0 0-16,0 0 0 0,0 0 0 0,0 0 0 0,0 0 0 15,0 0 0-15,0 0 0 0,0 0 0 0,0 0 0 16,0 0 0-16,-24 0 0 0,20 5 0 0,-3 1 0 16,0 3 0-16,-2-3 0 0,-1 6 0 0,-3-2 0 15,-3 4 0-15,-3 3 0 0,-2-1 0 0,-2 1 0 16,-2 2 0-16,-5 2 0 0,-2 1 160 0,-4-3 32 15,-2 3 0-15,-4 1 0 0,0 2 80 0,0-5 32 16,1 1 0-16,1-3 0 0,2-1 32 0,2-4 16 16,0 0 0-16,2-4 0 0,2 3-224 0,-1-5-128 15,-1 2 160-15,2-2-160 16,1 2-288-16,-1 1-160 0,-1-2-16 0,4 0-16 16,0 0-608-16,3 0-128 0,2 0-32 0,3-1-17760 0</inkml:trace>
  <inkml:trace contextRef="#ctx0" brushRef="#br2" timeOffset="78627.96">5041 15957 2751 0,'-2'0'256'15,"-2"-3"-256"-15,1 1 0 0,0 1 0 0,2-2 4128 0,0 2 784 0,-1-1 144 0,1-2 48 0,-1-1-6608 0,-2 1-1312 0,1-2-272 0,3 2-48 0,3 1 5440 0,1 3 1088 0,1 0 208 0,2 0 48 0,3 3 880 0,0 1 160 16,2 5 48-16,3-3 0 0,1 5-3072 0,0 0-624 15,1 1-112-15,2 0-32 0,2 5-400 0,4 3-96 16,4 2-16-16,1 0 0 0,1 0-96 0,1 3-32 16,5 4 0-16,3-1 0 0,-1 3-96 0,1 2-32 15,1 7 0-15,0-4 0 0,-1 2-128 0,-3-3 0 16,-2-1 0-16,-5-3 0 16,-2-5-656-16,-2 1-64 0,0-4-16 0,-2-6-12432 0,-6-5-2480 15</inkml:trace>
  <inkml:trace contextRef="#ctx0" brushRef="#br2" timeOffset="79850.73">4271 13371 41471 0,'-2'0'3680'0,"0"0"-2944"0,2 0-592 0,0 0-144 0,0 0 0 0,0-2 160 0,0 0-160 16,-1 0 160-16,1-1-608 0,-2 0-128 0,-1-3-32 0,-1-2 0 0,1 2 352 0,-3-3 80 0,-2-1 16 0,-1-2 0 0,1 0-32 0,-2-2-16 0,0-3 0 0,0-1 0 0,-1 0 608 0,1-1 128 0,-1 0 32 0,0-4 0 0,1 1-64 0,-1-3-16 16,0 3 0-16,-3-3 0 0,1-1-32 15,-2-2-16-15,0 3 0 0,-1-1 0 0,0 2-144 16,-3-5-32-16,-1 3 0 0,1-1 0 0,-4 1-64 16,2 0 0-16,-1 2-16 0,1 1 0 0,0 1-176 15,1-3 0-15,2 3 0 0,-1-1 128 0,3 1-128 0,2 4 0 16,2-1 0-16,2 3 0 0,3 4 144 0,-1-1-144 15,1 6 160-15,2-3-160 0,0 4 0 0,0 0 0 16,1 3 0-16,1 1 0 0,0 0 0 0,2 0 0 16,-2 2 0-16,2 0 0 0,0 0 0 0,0 2 0 15,1 0 0-15,0 0 0 0,0 1 0 0,0-3 0 16,0 0 0-16,0 0 0 0,0 0 0 0,5 19 0 16,-4-12 0-16,1-1 0 0,1 0 128 0,-2-2 16 0,0 1 16 15,2-2 0-15,-2 1-160 0,2 0 0 16,-2-2 0-16,0 1 0 0,-1-2 0 15,1-1 192-15,-1 2-32 0,0-2 0 0,0 0-160 0,-1 0 0 0,0 0 0 16,-2 3 0-16,2-3 0 0,-1 0 128 0,2 0-128 0,0 0 128 16,0 0 48-16,-25 4 0 0,15-2 0 0,-1 2 0 15,-2-3-176-15,2 4 0 0,0 1 0 0,-2 0 0 16,-5 2 0-16,-1 2 0 0,-2 2 0 0,-2 3 0 16,-3 3 0-16,2 2 0 0,1-4 0 0,-1 3 0 15,-4 3 0-15,2 0 0 0,2 3 0 0,1-3 0 16,4-3 0-16,0 1 0 0,3-2 0 0,4-2 0 15,3-3 0-15,3-1 0 0,3-1 0 0,2-2 0 16,2-3 0-16,2 0 0 0,2 0 0 0,1-2 0 16,3 0 0-16,0-2-192 0,5-2 32 0,2 3 16 0,3-3-64 0,2-3-16 15,-3 0 0-15,3 0 0 0,2-3 224 0,-1-2 0 16,1 2 0-16,-2-5 0 0,0 1 0 0,-3 0 128 16,-1-2 0-16,-2-2-128 0,-3 2 144 0,-1-4-144 15,-1 0 0-15,-4 1 144 0,-1-1-144 0,-1 1 0 16,-2 1 0-16,-2 0 0 0,0 0 144 0,-1-2-144 15,-1 0 160-15,-2 4-160 0,0 2 192 0,-1 1-48 16,0-3-16-16,-1 2 0 0,-2-3 0 0,-1 3-128 16,-1-4 192-16,0 4-64 0,-1 6-128 0,0 0 160 15,2-1-160-15,1 4 160 0,0-1-160 0,0-2 0 16,0 4 0-16,2 0 0 0,0 4-128 0,1-4 128 16,0-4 0-16,1 4 0 0,2 0 0 0,-1 1 0 15,1-1 0-15,1 3 0 0,1-1 0 0,-2 2 0 16,2-2 0-16,-1 2 0 0,1-3 0 15,-1 2 0-15,1-1 0 0,-1 2 0 0,-1-2 0 16,1 2-144-16,-1-1 144 0,-1 0 0 0,-1 3 0 0,-1-3 0 0,1 1 0 0,-3 2 0 31,2-2-608-31,-1-2-16 0,0 4 0 0,1-1 0 16,0 0-400-16,4 3-64 0</inkml:trace>
  <inkml:trace contextRef="#ctx0" brushRef="#br2" timeOffset="81083.08">5796 13513 33167 0,'-4'0'2944'0,"2"0"-2352"0,0 0-464 0,1-2-128 0,1 2 1152 0,0-1 192 0,-1-2 64 0,-2 3 0 0,1-4-1552 0,-2 2-304 0,2-2-64 0,-2-1-16 0,2 4 528 0,-2-3 0 0,0 2 128 0,-1-1-128 0,0 2 592 0,-2 1 32 0,1-2 0 0,-2 2 0 15,2 2-48-15,-1-2-16 0,2 1 0 0,0-1 0 16,2 0-176-16,1-1-16 0,2-1-16 0,0-2 0 0,1-1-48 16,3-1-16-16,3-2 0 0,3-4 0 0,4-1-80 0,3-5-16 15,4 1 0-15,1-4 0 0,2 2-192 16,0 0 144-16,4-4-144 0,0 1 128 0,2 0-128 16,-2-3 0-16,-2 3 0 0,0-4 0 0,0 1 0 0,-1-3 0 15,-2-1 0-15,0 1 0 0,-2 2 0 0,-3-1 0 16,1 1 0-16,-3 0 0 0,0 1 0 0,-1 0 160 15,0-1-160-15,-1 4 160 0,-1 3-160 0,-2-2 0 16,0 4 0-16,-1 1 0 0,-3 7 0 0,-1-1 0 16,-1 4 0-16,-2 3 0 0,-2 0 0 0,0-1 0 15,-1-2 0-15,-1 4 128 0,-1-2-128 0,-1-2-144 16,1 2 144-16,-2-1-208 0,-1 4 208 0,0-4 0 16,0 4 0-16,-1-4 0 0,0 4 0 0,1-3 0 15,0 1 144-15,0 1-144 0,0 1 208 0,-1-6-48 16,1 3-16-16,-1 0 0 0,2 1-144 0,0 2 0 0,1-1 0 15,-1 0 128-15,1 2-128 0,1 0 160 0,1 2-160 0,-1-2 160 16,2 0-160-16,-1-2 0 0,2 2 0 0,-1-1 128 16,2 2-128-16,-1-2 0 0,0 1 0 0,0-1 128 15,2-3-128-15,-3 4 0 0,0 0 0 0,0 0 0 16,0 0 0-16,18-15 0 0,-13 8 0 0,0 1 128 16,-1 0-128-16,0-1 128 0,1-2-128 0,-2 2 128 15,1-1-128-15,-1 1 0 0,-2 1 0 0,0 0 0 16,-1 2 0-16,0-2 0 0,-1 3 0 0,-2-2 0 15,2 3 0-15,-3 0 0 0,1 1 0 0,-2 2 0 16,0 1 144-16,-3 2 0 0,1 0 0 0,-2 2 0 16,-1 3-144-16,-1 0 0 0,0 1 0 0,-1 5 0 15,-2 1 0-15,1 3 0 0,0-2 0 0,1 4-176 16,-1-1 176-16,1 1 0 0,2 1 0 0,0-3 0 0,4-3 0 16,1 0 0-16,3 0 0 0,0-4 0 0,5-4 0 0,2 3 0 15,4-1 0-15,0-3 0 0,3 2-160 0,-1-5 160 16,4 1-192-16,-1-5 192 0,4 0-336 0,-1 0 32 15,2-5 16-15,0 1 0 0,2 0 288 0,-1 2-128 16,1-4 128-16,-2 2 0 0,0-2 0 0,0-1 0 16,-3 1 0-16,1-1 0 0,1-2 208 0,-3 1 0 15,-2 0 0-15,0-2 0 0,-2-2-80 0,-1-3-128 16,-2 1 176-16,0-2-176 0,-2 2 240 16,0-3-64-16,-1 1-16 0,-1-2 0 0,-1-2 80 0,0 1 16 15,-1 1 0-15,0 2 0 0,-1-3-256 0,-1 3 176 16,0 0-176-16,-1 4 160 0,-1 3-160 0,-1 2 0 0,-1 3 144 0,-2 2-144 15,1-2 0-15,-3 4 0 0,-2 6 0 16,-1-1-128-16,-2 6-128 0,-2-1-32 0,-1 2 0 16,-2 2 0-1,1 1-112-15,-1 1-32 0,0-4 0 0,2 1 0 0,1-1 432 0,4-1-128 0,1 0 128 16,3-3 0-16,1-2 0 0,1 0 0 0,2-4 192 0,2 2-64 16,1 0 32-16,1 0 16 0,2-2 0 0,-1 1 0 15,2-2-176-15,0 1 0 0,-1 1 0 0,2 0 0 16,0 0-304-16,-1 1 16 0,0-4 0 0,-2-3 0 15,1 3 96-15,-2 0 32 0,0-1 0 0,-1 1 0 16,1 0 160-16,-2 0 0 0,0 1 0 0,0 2 0 16,-1-1 0-16,2-2 0 0,0 0 0 0,-21-18-19664 15</inkml:trace>
  <inkml:trace contextRef="#ctx0" brushRef="#br3" timeOffset="89728.97">4957 8553 25791 0,'-6'-6'2304'0,"0"0"-1856"0,2 2-448 0,2 2 0 0,1-1 880 16,-2 0 80-16,-3-5 0 0,-5-4 16 0,-2-7 784 0,2 0 160 0,4 0 16 0,3 0 16 0,4 3-1088 0,5-2-224 0,4-2-32 0,3 1-16 15,5 1-416-15,2 2-176 0,1 0 128 0,2 3-128 0,2 1 0 0,-2 2 0 0,0 4 0 0,-3 2 0 0,-3 4 0 0,-3 4 0 0,-3 3-144 0,-4 2 144 0,-2 3 0 0,-4 4-128 16,-2 3 128-16,-6 6 0 0,-2-2 0 0,-3 4 176 15,-2 3 0-15,-1-1 0 0,1-2 240 0,-2 5 48 16,-2 6 16-16,0 1 0 16,3-1-192-16,3 3-32 15,0 6-16-15,4 0 0 0,2-3-240 0,2 0 144 0,4 0-144 16,0-2 128-16,2 1-128 0,2 2 0 0,-1-7 0 0,2 3 0 0,0 4 0 0,0-3 0 16,1 1 128-16,-1-2-128 0,2 1 0 0,-1-1 0 0,0-3 0 0,-2 1 0 15,-1 3 128-15,-1 3-128 0,-2 2 128 0,-1 0-128 16,-2 0 288-16,0 1-32 0,1-3 0 0,-2-2 0 15,1-5-256-15,0 1 0 0,0-2 128 0,1 2-128 16,-1 5 288-16,0-4 0 0,1-1 0 0,-2-1 0 16,1 3-160-16,-1-4-128 0,0 1 192 0,1-3-192 15,2-3 304-15,-1-1-48 0,1-3-16 0,0-2 0 16,0 3 16-16,1-1 0 0,0 3 0 0,-2-1 0 16,3 2-256-16,-2-1 0 0,-2 0 0 0,0 1 0 15,1-1 0-15,-2-3 0 0,-1 1 0 0,-1-1 0 0,0 1 0 16,-2-3 0-16,1-4 0 0,-1 0 0 15,0-1 0-15,2-1 128 0,0-1-128 0,-1 0 0 0,1 2 0 16,-1-1 0-16,3 2 0 0,0-1 0 0,2-4 384 16,1 0-32-16,2 0 0 0,0-1 0 0,2 0-352 15,-1-2 128-15,1 1-128 0,1 1 0 0,-1 0 0 0,1 0 0 16,-2-1 0-16,0 1 0 0,2 0 0 0,-3-1 0 16,0 1 0-16,0-3 0 0,-3 4 0 0,2-3 0 15,-3 2 0-15,1-3 0 0,0-1 0 0,-2 1 0 16,-1 0 0-16,0-3-128 0,0 2 128 0,-2 1 0 15,2-1 0-15,-1-2 0 0,0-1 0 0,1-3 0 16,0 0 0-16,1 1 0 0,-1-3 144 0,0 1 64 16,1-1 16-16,-1-4 0 0,1 4 32 0,-1-6 0 15,-1 2 0-15,0-2 0 0,-1-2 144 0,1-1 48 16,-2-1 0-16,0-4 0 0,-1-2-256 16,-2-2-32-16,0-4-16 0,-3-2 0 0,2-2-144 0,-2-3 192 0,-1-1-192 15,-2-3 192-15,2 1-192 0,-1 1 0 0,1 1 0 16,0 1 0-16,-1 0 0 0,-1 2 0 0,1-4 0 0,1 3 0 15,2 2-144-15,-1-2 144 0,2 2 0 0,2 2 0 16,1 4 0-16,2 4 0 0,2 2 0 0,1 4 0 16,2 0 0-16,1 2 0 0,1 1 0 0,2 3 0 15,1-2 0-15,0 2-128 0,3 2 128 0,2-2 0 16,3 4-336-16,1 2-16 0,6 3 0 0,0 1 0 16,-2 0-112-16,1 5-32 15,4 1 0-15,-1 3 0 0,0 3 176 0,-1 0 48 0,1 4 0 0,0 5 0 16,-1 3 272-16,1 1-160 0,-1 1 160 0,1 5-128 0,-1-3 128 0,0 3 0 15,-1-4 0-15,-4-5 0 0,0-4 0 0,-2 1 0 16,3-1 0-16,-1 3 0 0,2-2 0 0,0-3 0 16,-2-4 0-16,1-2 128 0,-2-3 0 0,0-3 0 15,0-6 0-15,-2-2 0 0,1-2 192 0,-2-4 64 16,0-4 0-16,-1-1 0 0,-1 2-96 0,1-3-16 16,-1-3 0-16,-1-1 0 0,1-2-144 0,-1-2-128 15,1-7 144-15,1-1-144 0,0-2 176 0,1 0-176 16,3-2 192-16,-1 1-192 0,2-4 192 0,0-3-64 15,2 1 0-15,1-3-128 0,2-2 208 0,-1-1-64 16,3-4-16-16,-1-1 0 0,1 1-128 0,0-2 0 16,0-4 0-16,0-4 0 15,1-1-624-15,-2-5-96 0,1-2-32 0,-1-4 0 16,-3 2-704-16,-3-2-144 0,0 0-16 0,-2-14-18512 0</inkml:trace>
  <inkml:trace contextRef="#ctx0" brushRef="#br3" timeOffset="90456.37">5076 8158 19343 0,'-16'0'1728'0,"4"0"-1392"0,0 1-336 0,4 1 0 0,4-2 2240 0,2 0 384 0,-1 0 80 16,-3 2 16-16,-4-1-1760 0,-1 0-336 0,1 2-80 0,0-2-16 0,3 1-96 0,-2 1-32 0,3 0 0 0,0 4 0 0,0 0-400 0,-3 4 0 0,0 3 0 0,-1 2 0 0,-1 5 0 0,-4-1 0 16,-1 7 128-16,-3-1-128 0,-1-1 864 0,-5 7 144 0,-5 4 16 0,-4 3 16 15,0-3-16-15,-2 2 0 0,-3 3 0 0,-2-3 0 16,2 0-448-16,-5-1-112 0,2-1-16 15,3-2 0-15,4-5-192 0,7-5-32 0,5-8-16 0,4-3 0 16,5-6-208-16,3-2 0 0,5-5 0 0,3-5 0 16,3-1 0-16,3-5 0 0,4-1 0 0,4-7 0 15,4-1-160-15,2-3-32 0,6-1 0 0,1-1 0 16,0 3 0-16,4-4 0 0,4-1 0 0,2 1 0 16,-5 1 192-16,0 6 0 0,2-4-144 0,-4 1 144 15,-2 0 0-15,-1 0 0 0,1-2 0 0,-3 1 0 16,1 0 0-16,-5-1 0 0,-2 4 0 0,-1 1 0 0,0 1 0 15,-1-2 0-15,0 3 128 0,1 0-128 0,0 4 0 16,1-2 192-16,-1 5-192 0,1 0 192 0,1 2-192 16,2 1 0-16,0 4 0 0,-1-1 128 15,3-1-128-15,-1 4 0 0,1 2 0 0,1 2 0 16,3 0 0-16,-2 2 0 0,1 1 0 0,-2 4 0 0,2 3 0 0,-1 3 0 16,-2-4 0-16,1 5 0 0,-1 4 192 15,2 2-64-15,0 1 0 0,-2 2 0 0,-3-3 144 0,-2-1 32 16,0 5 0-16,0-3 0 0,1 3 144 15,-1-1 16-15,1 0 16 0,0-2 0 0,-4-4-224 0,2-1-32 16,2 2-16-16,1-5 0 0,-1-4-208 0,-1-2 0 16,0-2 0-16,0-3 0 0,0-5-208 0,1-3-96 15</inkml:trace>
  <inkml:trace contextRef="#ctx0" brushRef="#br3" timeOffset="99129.1">1635 9410 32255 0,'-3'-2'2864'0,"2"1"-2288"0,2 1-576 0,2 0 0 16,-1 0-256-16,2-3-176 0,0 1-16 0,3 0-16 0,3-3 144 0,2 2 16 0,1-1 16 0,0 2 0 0,-2 4 688 0,1 1 144 0,-1-3 32 0,-3 0 0 15,1 1-576-15,-2 2 0 0,0 4 0 0,0 1 0 0,-2 1 336 0,0 1-32 0,-1 0-16 0,-2 5 0 0,1 2 48 0,-1 4 16 0,-1-5 0 0,2 6 0 0,-1 3-64 0,1 3-16 0,0 7 0 16,1 1 0-16,1 2 416 0,-1 6 80 0,-1 0 0 0,-1-6 16 0,-1-5-320 0,0 0-64 0,-1-1-16 0,0 3 0 0,0 1-192 0,1 1-64 0,1 0 0 0,0-5 0 0,2-7-128 0,0-3-176 0,-1-2 48 0,2-5 0 16,0-6-1104-16,0-2-224 0,0-6-32 0,-3-2-14384 15</inkml:trace>
  <inkml:trace contextRef="#ctx0" brushRef="#br3" timeOffset="99657.14">1719 9060 32255 0,'-8'-1'1424'0,"2"1"304"0,1 0-1392 0,2 0-336 0,1 0 0 0,1 0 0 0,0 0 128 0,-2 0-128 0,0-2 160 16,-4 2-160-16,0-2 0 0,0 2-192 0,-2 0 16 0,2-2 0 15,0-1 176-15,2 2 0 0,0-1 0 0,2-2 0 16,0 2 0-16,0-5 144 0,1 4-16 0,1-3-128 15,2-1 448-15,2-1-32 0,1-2 0 0,2 0 0 16,5 0 192-16,0-2 32 0,4-1 16 0,1 1 0 16,1 0 80-16,1 2 16 0,1 0 0 0,2 1 0 15,2 2-144-15,0 0-32 0,1 1 0 0,-3 3 0 16,0 3-576-16,-3 0 0 0,-1 1 0 0,0 4-128 16,-1-2 128-16,-3 4 0 0,0 3 0 0,-2-2 0 15,0 3-144-15,-1 0 0 0,1 3 0 0,-1 1 0 0,2-1-48 0,-1 0-16 16,-1-3 0-16,1 4 0 0,3 4 208 15,1-1 0-15,-2 5-160 0,1-4 160 0,-3 4 0 0,-1 1 0 16,-1-1 0-16,-3 1 0 0,-3-1 0 0,-3 0 0 16,-2 2 0-16,-3 0 0 0,-4-3 0 15,-3 3 0-15,-2-3 0 0,-2 1 0 0,-5-2 0 0,-1 2 0 16,-1-5 0-16,-5-2 0 0,1 0 0 0,0 0 0 16,0-3 0-16,3-6 0 0,6-1-384 0,-1-1 0 15,-1-5 0-15,2 0 0 16,1-5-160-16,0-1-32 0,1-1-16 0,3-6-10272 15,0 4-2048-15</inkml:trace>
  <inkml:trace contextRef="#ctx0" brushRef="#br3" timeOffset="100193.45">2550 9220 42383 0,'-5'0'3776'0,"-1"1"-3024"0,2 2-608 0,3-3-144 0,2 0 320 0,-2 2 48 0,-1-2 0 0,0 4 0 0,2-4-752 16,0 1-160-16,4-1-32 0,2-1 0 0,3-3 288 0,0-2 48 0,4 0 16 0,0-3 0 0,3-1-304 0,2 0-64 0,0-2-16 0,2-3 0 0,-1 3 224 0,0-2 32 0,2 2 16 0,-2-2 0 0,0-1 336 0,-3 2 0 16,0 0 0-16,1-3 0 0,-1 1-224 0,0-1 32 15,-2 1 0-15,-2 2 0 0,-1-2-96 0,0 1-16 16,-2 0 0-16,0 0 0 0,-2 0 304 0,-2 2 0 16,-2 1 0-16,-2 3 0 15,-2 0-416-15,-3 0-80 0,-2 2-16 16,-3 3 0-16,-3-4-368 0,-4 5-80 0,-4 2 0 15,-2 0-16-15,-3 2-112 0,-2 5-32 0,-3 0 0 0,-5 2 0 0,-1 3 720 16,2 4 144-16,0 0 16 0,5 0 16 0,0 3 480 0,3-3 80 16,4 0 32-16,4-1 0 0,3 1 1040 0,1 0 192 0,3 2 64 15,2 2 0-15,1 0-352 0,1 1-64 0,4 4-16 16,0 1 0-16,5 5-656 0,2-2-128 0,3 3-16 16,1 2-16-16,2 0-160 0,1-4-16 0,2 1-16 15,-1 0 0-15,0-3-224 0,0-2 128 0,1 3-128 16,2-3 0-1,0-1-368-15,0-3-160 0,1 0-48 0,0-3 0 16,0-1-288-16,1-4-64 0,2-2-16 0,-2-2 0 16,2-4-624-16,-1-2-128 0,1-2-32 0,0-5-11776 0</inkml:trace>
  <inkml:trace contextRef="#ctx0" brushRef="#br3" timeOffset="100715.57">2984 9429 39615 0,'-10'18'1760'0,"1"-1"352"0,1-4-1680 0,1-1-432 0,5-5 0 0,2-1 0 0,-1 2-768 16,-2 9-256-16,1 2-32 0,-2 6-16 0,2 1-992 0,2-1-208 0,5-5-32 0,2-6-16 0,4-4 1744 0,1-7 336 0,2-3 80 0,1-3 16 0,0-3 272 0,0-4 48 16,-1 0 16-16,0-1 0 0,-3 1 368 0,-2-2 80 15,-2 2 0-15,-4-2 16 0,-2-1 656 0,-2 2 128 16,-3-4 32-16,-1 2 0 0,-1-5-80 0,-3 1-16 0,-1-1 0 0,0-5 0 16,-1 2-672-16,-1-1-128 0,1 0-16 15,1-2-16-15,1 0-160 0,3-1-16 0,1-1-16 0,3-3 0 16,0 1-64-16,5 0-16 0,1-1 0 0,2 2 0 15,4 3-144-15,0 0-128 0,3 1 144 0,-2 4-144 16,2 4 0-16,0-5 0 0,3 5 0 0,2-1 0 16,-1 0 0-16,-1 4 128 0,0 2-128 0,-2 1 0 15,-1 3 0-15,-2 0 0 0,-1 2 0 0,-1 0 0 16,-2 2 0-16,0-2 128 0,-1 4-128 0,0 0 0 16,0-2 0-16,0 2 0 0,2 2-128 0,2-1 128 15,-1 4-512 1,4 1 0-16,2 1 0 0,1 0 0 0,1 2-304 0,4 1-48 0,1 2-16 15,3 0 0-15,0-2-1968 0,-2-2-400 16</inkml:trace>
  <inkml:trace contextRef="#ctx0" brushRef="#br3" timeOffset="101174.46">4092 8399 31327 0,'-3'-10'1392'0,"0"0"272"0,0 4-1328 0,1 0-336 0,0-1 0 0,1 4 0 16,0-3 160-16,-2-7-32 0,-2-5-128 0,-3-7 192 0,-2-4-1200 0,-1 1-240 0,-3 5-48 0,-1-2-16 0,-1 4-1760 0,-2 3-336 0,0 6-80 0,0 0-16 0,-1 3 496 16,2 5 112-16,2 4 16 0,0 3 0 0,2 3 2880 0,-1 1 752 0,1 6 64 0,0-1 16 15,0 7 2960-15,-1-2 608 0,2 4 112 0,0 4 32 16,3 3-1536-16,-1 1-288 0,0 0-64 0,1 5-16 15,0-2-1040-15,0 3-192 0,0 3-64 0,0 3 0 0,2-1-784 16,2 5-176-16,1 2-16 0,4 1-16 0,0 3-352 16,3 2 0-16,2-2 0 0,0-3 0 0,0 1 208 15,-1 0-16-15,3 1-16 0,0 1 0 0,-1-1 128 0,-1 2 16 16,1 1 16-16,-2-3 0 0,0-3-80 0,-3-6-32 16,0 0 0-16,1-3 0 0,-2 1-96 15,-2-5 0-15,1-5-128 0,0-5 192 16,0 2-192-16,-3-3-208 0,0-4 32 0,-1-1 16 15,0-5-928-15,-1-3-192 0,0-1-48 0,-2-3-15776 0</inkml:trace>
  <inkml:trace contextRef="#ctx0" brushRef="#br3" timeOffset="101379.98">3393 9321 15663 0,'-14'-6'688'0,"3"0"144"0,0 2-656 0,4 2-176 0,3 2 0 0,2-3 0 15,-1 2 320-15,-3-1 48 0,-1-5 0 0,-1 1 0 16,4-1 1680-16,6-2 320 0,5 3 80 0,8-1 16 16,5 0 704-16,8-1 144 0,7-1 16 0,8-1 16 15,5 0-1696-15,5 0-352 0,4 0-64 0,1 2-16 16,-2-2-672-16,1 0-144 0,1 1-16 0,-2-1-16 16,1-2-368-16,-4 2-208 0,-3 0 16 0,-3-1-19008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4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55 10135 0 0,'0'-1'154'0'0,"-1"0"-1"0"0,1 1 0 0 0,-1-1 1 0 0,1 0-1 0 0,0 1 0 0 0,-1-1 0 0 0,1 0 1 0 0,0 1-1 0 0,0-1 0 0 0,-1 0 1 0 0,1 0-1 0 0,0 1 0 0 0,0-1 1 0 0,0 0-1 0 0,0 0 0 0 0,0 1 1 0 0,0-1-1 0 0,0 0 0 0 0,0 0 0 0 0,0 1 1 0 0,0-1-1 0 0,0 0 0 0 0,1 0 1 0 0,-1-1-1 0 0,1 1-7 0 0,-1 0-1 0 0,0 0 1 0 0,0 0-1 0 0,1 0 1 0 0,-1 0-1 0 0,0 0 1 0 0,0 0-1 0 0,0 0 1 0 0,0 0 0 0 0,0 0-1 0 0,0 0 1 0 0,-1 0-1 0 0,1 0 1 0 0,0 0-1 0 0,-1 0 1 0 0,1 0 0 0 0,0 1-1 0 0,-1-1 1 0 0,0-1-1 0 0,1 1-75 0 0,0 1-1 0 0,-1-1 1 0 0,1 1 0 0 0,0 0-1 0 0,0-1 1 0 0,0 1-1 0 0,-1-1 1 0 0,1 1 0 0 0,0 0-1 0 0,0-1 1 0 0,0 1-1 0 0,0-1 1 0 0,0 1 0 0 0,0-1-1 0 0,0 1 1 0 0,0-1-1 0 0,0 1 1 0 0,0 0 0 0 0,0-1-1 0 0,0 1 1 0 0,0-1-1 0 0,1 0 1 0 0,-1 0 338 0 0,-1 3 649 0 0,-14 30-20 0 0,14-30-1043 0 0,1-1 0 0 0,-1 1-1 0 0,1-1 1 0 0,-1 1 0 0 0,1-1 0 0 0,0 1 0 0 0,-1-1 0 0 0,1 1 0 0 0,0 0 0 0 0,0-1-1 0 0,0 1 1 0 0,0-1 0 0 0,0 1 0 0 0,1-1 0 0 0,-1 1 0 0 0,0 0 0 0 0,1-1 0 0 0,-1 1 0 0 0,1-1-1 0 0,0 0 1 0 0,0 2 0 0 0,-1-2 4 0 0,1-1-1 0 0,-1 0 1 0 0,0 1 0 0 0,1-1-1 0 0,-1 0 1 0 0,0 0 0 0 0,1 0-1 0 0,-1 1 1 0 0,0-1 0 0 0,1 0-1 0 0,-1 0 1 0 0,1 0 0 0 0,-1 0-1 0 0,0 0 1 0 0,1 0 0 0 0,-1 0-1 0 0,1 0 1 0 0,-1 0 0 0 0,1 0-1 0 0,-1 0 1 0 0,0 0-1 0 0,1 0 1 0 0,-1 0 0 0 0,1 0-1 0 0,-1 0 1 0 0,0 0 0 0 0,1-1-1 0 0,11-8 19 0 0,-10 6-8 0 0,0 0 1 0 0,1 0-1 0 0,-1 0 0 0 0,0 0 1 0 0,2-5-1 0 0,-4 6 13 0 0,0 0 0 0 0,1 0 0 0 0,-1 1 0 0 0,0-1 0 0 0,0 0 0 0 0,0 0 0 0 0,-1 1-1 0 0,1-1 1 0 0,0 0 0 0 0,-2-3 0 0 0,2 5 2 0 0,0-1 0 0 0,0 0 0 0 0,0 1 0 0 0,0-1 0 0 0,-1 1 0 0 0,1-1 0 0 0,0 1-1 0 0,0-1 1 0 0,-1 1 0 0 0,1-1 0 0 0,0 1 0 0 0,-1-1 0 0 0,1 1 0 0 0,-1-1 0 0 0,1 1 0 0 0,0-1 0 0 0,-1 1 0 0 0,1 0 0 0 0,-1-1-1 0 0,1 1 1 0 0,-1 0 0 0 0,0-1 0 0 0,1 1 0 0 0,-1 0 0 0 0,1 0 0 0 0,-1 0 0 0 0,1 0 0 0 0,-1-1 0 0 0,0 1 0 0 0,1 0-1 0 0,-1 0 1 0 0,1 0 0 0 0,-1 0 0 0 0,-1 0 0 0 0,2 1-22 0 0,-1-1 0 0 0,1 1 0 0 0,-1-1 0 0 0,1 0 0 0 0,-1 1 0 0 0,1-1-1 0 0,-1 1 1 0 0,1-1 0 0 0,0 1 0 0 0,-1 0 0 0 0,1-1 0 0 0,0 1 0 0 0,-1-1 0 0 0,1 1 0 0 0,0 0 0 0 0,0-1 0 0 0,-1 1-1 0 0,1 0 1 0 0,0-1 0 0 0,0 1 0 0 0,0 0 0 0 0,0-1 0 0 0,0 1 0 0 0,0 0 0 0 0,0-1 0 0 0,0 1 0 0 0,0 0-1 0 0,0-1 1 0 0,1 1 0 0 0,-1 0 0 0 0,5 21-13 0 0,-4-22 8 0 0,-1 1 0 0 0,0-1 0 0 0,0 1 0 0 0,1-1 0 0 0,-1 1-1 0 0,0-1 1 0 0,1 0 0 0 0,-1 1 0 0 0,0-1 0 0 0,1 1 0 0 0,-1-1 0 0 0,0 0 0 0 0,1 0 0 0 0,-1 1-1 0 0,1-1 1 0 0,-1 0 0 0 0,1 0 0 0 0,-1 1 0 0 0,1-1 0 0 0,-1 0 0 0 0,1 0 0 0 0,-1 0 0 0 0,1 0-1 0 0,-1 0 1 0 0,1 0 0 0 0,-1 0 0 0 0,1 0 0 0 0,-1 0 0 0 0,1 0 0 0 0,0 0 0 0 0,2 0-27 0 0,-1-1-1 0 0,0 1 1 0 0,0-1 0 0 0,0 0 0 0 0,0 0 0 0 0,-1 1 0 0 0,1-1-1 0 0,4-3 1 0 0,-5 3 0 0 0,1 0 0 0 0,0-1 0 0 0,0 1 0 0 0,-1-1-1 0 0,1 0 1 0 0,-1 1 0 0 0,0-1 0 0 0,3-3 0 0 0,-4 5 26 0 0,0-1 1 0 0,1 0-1 0 0,-1 1 0 0 0,0-1 1 0 0,0 1-1 0 0,1-1 1 0 0,-1 0-1 0 0,0 1 1 0 0,0-1-1 0 0,0 0 1 0 0,0 1-1 0 0,0-1 0 0 0,0 1 1 0 0,0-1-1 0 0,0 0 1 0 0,0 1-1 0 0,0-1 1 0 0,0 0-1 0 0,0 1 1 0 0,-1-1-1 0 0,1 1 0 0 0,0-1 1 0 0,0 0-1 0 0,-1 1 1 0 0,1-1-1 0 0,0 1 1 0 0,-1-1-1 0 0,-1-1 22 0 0,1 1 0 0 0,-1 0 0 0 0,1 0 0 0 0,-1 0 0 0 0,1 0 0 0 0,-1 1 0 0 0,0-1 0 0 0,0 0 0 0 0,1 1 0 0 0,-1-1 0 0 0,0 1 0 0 0,0-1 0 0 0,0 1 0 0 0,0 0 0 0 0,0 0 0 0 0,0 0 0 0 0,1 0 0 0 0,-1 0 0 0 0,-3 1 0 0 0,3-1-14 0 0,1 0-1 0 0,0 0 1 0 0,-1 1 0 0 0,1-1 0 0 0,0 0-1 0 0,-1 1 1 0 0,1-1 0 0 0,0 1 0 0 0,0-1-1 0 0,-1 1 1 0 0,1 0 0 0 0,0-1-1 0 0,0 1 1 0 0,0 0 0 0 0,0 0 0 0 0,0 0-1 0 0,0 0 1 0 0,0 0 0 0 0,0 0-1 0 0,0 0 1 0 0,0 0 0 0 0,1 1 0 0 0,-1-1-1 0 0,1 0 1 0 0,-1 0 0 0 0,0 1-1 0 0,1 0 1 0 0,1 38-1283 0 0,7-53 1144 0 0,-7 12 118 0 0,-1-1-1 0 0,1 1 0 0 0,-1-1 1 0 0,0 1-1 0 0,0-1 1 0 0,1 1-1 0 0,-1-1 0 0 0,0 1 1 0 0,0-1-1 0 0,0 1 1 0 0,-1 0-1 0 0,1-1 0 0 0,0 1 1 0 0,-1-1-1 0 0,1 1 1 0 0,0-1-1 0 0,-1 1 0 0 0,0 0 1 0 0,1-1-1 0 0,-1 1 1 0 0,0 0-1 0 0,0-1 0 0 0,-1-1 1 0 0,1 3 3 0 0,1-1 0 0 0,-1 1 0 0 0,0-1 0 0 0,1 1 0 0 0,-1 0 0 0 0,0-1 0 0 0,1 1 0 0 0,-1 0 0 0 0,0-1 0 0 0,1 1 0 0 0,-1 0-1 0 0,0 0 1 0 0,1 0 0 0 0,-1 0 0 0 0,0 0 0 0 0,0 0 0 0 0,1 0 0 0 0,-1 0 0 0 0,-1 0 0 0 0,1 0 6 0 0,0 1 1 0 0,-1-1-1 0 0,1 1 0 0 0,0-1 0 0 0,0 1 0 0 0,-1 0 0 0 0,1-1 1 0 0,0 1-1 0 0,0 0 0 0 0,0 0 0 0 0,0 0 0 0 0,0 0 0 0 0,-1 2 1 0 0,1-3 12 0 0,1 0 1 0 0,-1 1 0 0 0,1-1 0 0 0,-1 0 0 0 0,1 1 0 0 0,0-1 0 0 0,-1 1-1 0 0,1-1 1 0 0,0 0 0 0 0,-1 1 0 0 0,1-1 0 0 0,0 1 0 0 0,-1-1 0 0 0,1 1-1 0 0,0-1 1 0 0,0 1 0 0 0,0-1 0 0 0,0 1 0 0 0,-1 0 0 0 0,1-1 0 0 0,0 1-1 0 0,0-1 1 0 0,0 1 0 0 0,0-1 0 0 0,0 1 0 0 0,0-1 0 0 0,1 1 0 0 0,-1 0-1 0 0,0-1 1 0 0,0 1 0 0 0,0-1 0 0 0,0 1 0 0 0,1 0 0 0 0,0-1-82 0 0,0 1 0 0 0,-1-1 0 0 0,1 0 0 0 0,0 1 0 0 0,0-1 0 0 0,0 0 1 0 0,0 0-1 0 0,-1 0 0 0 0,1 0 0 0 0,0 0 0 0 0,0 0 0 0 0,0 0 0 0 0,0 0 0 0 0,-1 0 1 0 0,1 0-1 0 0,0 0 0 0 0,0 0 0 0 0,0-1 0 0 0,0 1 0 0 0,1-1 0 0 0,-1 1-77 0 0,0-1-1 0 0,0 1 0 0 0,0-1 0 0 0,0 1 1 0 0,0-1-1 0 0,0 1 0 0 0,0-1 1 0 0,0 0-1 0 0,0 0 0 0 0,0 1 0 0 0,-1-1 1 0 0,2-2-1 0 0,-2-2-326 0 0,-10 0 1309 0 0,4 5 598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5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2111 0 0,'0'0'0'0'0,"0"-1"0"0"0,0 1 0 0 0,0 0 0 0 0,1-1 0 0 0,0-1 0 0 0,-1 0-72 0 0,1 0 72 0 0,-1 0 0 0 0,0-1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19.5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39 1839 0 0,'0'-1'-45'0'0,"0"1"0"0"0,0-1-1 0 0,0 1 1 0 0,0-1 0 0 0,0 1 0 0 0,0-1-1 0 0,0 1 1 0 0,0-1 0 0 0,0 1-1 0 0,0-1 1 0 0,0 1 0 0 0,0-1-1 0 0,0 1 1 0 0,0-1 0 0 0,1 1-1 0 0,-1 0 1 0 0,0-1 0 0 0,0 1-1 0 0,1-1 1 0 0,-1 1 0 0 0,0-1-1 0 0,1 1 1 0 0,-1 0 0 0 0,5-12 10415 0 0,-7 11-10144 0 0,0 0 1 0 0,0 1-1 0 0,0-1 1 0 0,0 1-1 0 0,0-1 1 0 0,0 1-1 0 0,0 0 1 0 0,0-1-1 0 0,0 1 1 0 0,0 0-1 0 0,0 1 0 0 0,0-1 1 0 0,0 0-1 0 0,0 1 1 0 0,0-1-1 0 0,0 1 1 0 0,0-1-1 0 0,1 1 1 0 0,-1 0-1 0 0,0 0 0 0 0,0 0 1 0 0,0 0-1 0 0,1 0 1 0 0,-3 1-1 0 0,3 0-222 0 0,0-1 1 0 0,0 1-1 0 0,0 0 0 0 0,0-1 0 0 0,0 1 0 0 0,0 0 0 0 0,0-1 0 0 0,0 1 1 0 0,1 0-1 0 0,-1 0 0 0 0,1 0 0 0 0,-1 0 0 0 0,1 0 0 0 0,0 0 0 0 0,0 0 1 0 0,0-1-1 0 0,0 1 0 0 0,0 0 0 0 0,0 0 0 0 0,0 0 0 0 0,1 0 1 0 0,-1 0-1 0 0,1 0 0 0 0,-1 0 0 0 0,1-1 0 0 0,1 4 0 0 0,-1-4 12 0 0,-1-1 0 0 0,1 1 0 0 0,-1-1 0 0 0,1 1 0 0 0,0-1 0 0 0,-1 1 0 0 0,1-1 0 0 0,-1 1 0 0 0,1-1 0 0 0,0 0 0 0 0,-1 0 0 0 0,1 1 0 0 0,0-1 0 0 0,-1 0 0 0 0,1 0 0 0 0,0 0 0 0 0,0 0 0 0 0,-1 0 0 0 0,1 0 0 0 0,0 0 0 0 0,0 0 0 0 0,-1 0 0 0 0,1 0 0 0 0,0 0-1 0 0,-1 0 1 0 0,1 0 0 0 0,0 0 0 0 0,-1-1 0 0 0,1 1 0 0 0,0 0 0 0 0,-1-1 0 0 0,1 1 0 0 0,0 0 0 0 0,-1-1 0 0 0,1 1 0 0 0,-1-1 0 0 0,1 1 0 0 0,-1-1 0 0 0,1 0 0 0 0,2-1 150 0 0,0 0 0 0 0,-1-1 0 0 0,1 1 0 0 0,-1-1-1 0 0,0 1 1 0 0,4-7 0 0 0,-5 7-120 0 0,0-1 0 0 0,0 0-1 0 0,0 0 1 0 0,0 0 0 0 0,-1 0 0 0 0,1 0-1 0 0,-1-5 1 0 0,0 7-35 0 0,0 1-1 0 0,0-1 1 0 0,0 0-1 0 0,0 0 1 0 0,0 0-1 0 0,0 0 0 0 0,0 1 1 0 0,0-1-1 0 0,0 0 1 0 0,0 0-1 0 0,-1 0 1 0 0,1 1-1 0 0,0-1 1 0 0,-1 0-1 0 0,1 0 1 0 0,-1 1-1 0 0,1-1 1 0 0,-1 0-1 0 0,1 1 1 0 0,-1-1-1 0 0,1 0 1 0 0,-1 1-1 0 0,0-1 1 0 0,1 1-1 0 0,-1-1 1 0 0,0 1-1 0 0,1-1 1 0 0,-1 1-1 0 0,0 0 1 0 0,0-1-1 0 0,-1 1 1 0 0,0 0-11 0 0,1 0 1 0 0,-1 0-1 0 0,1 0 1 0 0,-1 0 0 0 0,1 1-1 0 0,-1-1 1 0 0,0 0-1 0 0,1 1 1 0 0,0 0 0 0 0,-1-1-1 0 0,1 1 1 0 0,-1 0-1 0 0,1 0 1 0 0,0-1 0 0 0,-1 1-1 0 0,1 0 1 0 0,0 0-1 0 0,0 1 1 0 0,0-1 0 0 0,0 0-1 0 0,-1 2 1 0 0,-1 0-1 0 0,1-1-1 0 0,0 1 1 0 0,0 0 0 0 0,1 0-1 0 0,-1 0 1 0 0,1 0 0 0 0,-1 0-1 0 0,-1 6 1 0 0,3-8-5 0 0,0 0 0 0 0,0 0-1 0 0,-1 0 1 0 0,1-1 0 0 0,0 1 0 0 0,0 0-1 0 0,0 0 1 0 0,0 0 0 0 0,0 0 0 0 0,0 0-1 0 0,0 0 1 0 0,0-1 0 0 0,1 1 0 0 0,-1 0-1 0 0,0 0 1 0 0,0 0 0 0 0,1 0 0 0 0,-1-1-1 0 0,1 1 1 0 0,-1 0 0 0 0,0 0 0 0 0,1-1-1 0 0,-1 1 1 0 0,1 0 0 0 0,0-1 0 0 0,-1 1-1 0 0,1-1 1 0 0,0 1 0 0 0,-1 0 0 0 0,1-1-1 0 0,0 0 1 0 0,-1 1 0 0 0,1-1 0 0 0,0 1-1 0 0,0-1 1 0 0,0 0 0 0 0,-1 1 0 0 0,1-1-1 0 0,0 0 1 0 0,0 0 0 0 0,0 0 0 0 0,0 0-1 0 0,0 0 1 0 0,-1 0 0 0 0,1 0 0 0 0,0 0-1 0 0,0 0 1 0 0,0 0 0 0 0,0 0 0 0 0,0-1-1 0 0,-1 1 1 0 0,1 0 0 0 0,0 0-1 0 0,0-1 1 0 0,0 1 0 0 0,-1-1 0 0 0,1 1-1 0 0,0-1 1 0 0,0 1 0 0 0,-1-1 0 0 0,1 1-1 0 0,-1-1 1 0 0,1 0 0 0 0,0 1 0 0 0,-1-1-1 0 0,1-1 1 0 0,1-2-5 0 0,0 1 1 0 0,0-1-1 0 0,-1 0 0 0 0,0 0 0 0 0,0 0 0 0 0,0 1 0 0 0,0-1 0 0 0,-1 0 1 0 0,0 0-1 0 0,1 0 0 0 0,-1 0 0 0 0,-1-5 0 0 0,1 8 15 0 0,-1 0-1 0 0,1 1 0 0 0,-1-1 1 0 0,1 0-1 0 0,-1 1 0 0 0,1-1 0 0 0,-1 0 1 0 0,1 1-1 0 0,-1-1 0 0 0,1 1 1 0 0,-1-1-1 0 0,0 1 0 0 0,1-1 1 0 0,-1 1-1 0 0,0 0 0 0 0,0-1 1 0 0,1 1-1 0 0,-1 0 0 0 0,0-1 1 0 0,0 1-1 0 0,0 0 0 0 0,1 0 1 0 0,-1 0-1 0 0,0 0 0 0 0,0 0 1 0 0,0 0-1 0 0,1 0 0 0 0,-1 0 1 0 0,0 0-1 0 0,0 0 0 0 0,0 0 1 0 0,1 0-1 0 0,-1 1 0 0 0,0-1 1 0 0,0 0-1 0 0,-1 1 0 0 0,0 0 9 0 0,0 0-1 0 0,-1 0 0 0 0,1-1 0 0 0,0 1 1 0 0,0 1-1 0 0,0-1 0 0 0,0 0 1 0 0,0 0-1 0 0,0 1 0 0 0,1-1 1 0 0,-1 1-1 0 0,-2 2 0 0 0,4-3-39 0 0,-1 0-1 0 0,1 1 1 0 0,-1-1-1 0 0,1 0 1 0 0,0 1-1 0 0,-1-1 1 0 0,1 1-1 0 0,0-1 1 0 0,0 0-1 0 0,0 1 1 0 0,0-1-1 0 0,1 0 0 0 0,-1 1 1 0 0,0-1-1 0 0,0 0 1 0 0,1 1-1 0 0,-1-1 1 0 0,1 0-1 0 0,-1 1 1 0 0,1-1-1 0 0,0 0 1 0 0,-1 0-1 0 0,1 0 1 0 0,2 3-1 0 0,-3-4 10 0 0,1 1-1 0 0,-1 0 0 0 0,1 0 1 0 0,0-1-1 0 0,0 1 1 0 0,-1 0-1 0 0,1-1 0 0 0,0 1 1 0 0,0-1-1 0 0,-1 1 1 0 0,1-1-1 0 0,0 0 0 0 0,0 1 1 0 0,0-1-1 0 0,0 0 1 0 0,0 1-1 0 0,0-1 1 0 0,0 0-1 0 0,0 0 0 0 0,0 0 1 0 0,0 0-1 0 0,0 0 1 0 0,-1 0-1 0 0,1 0 0 0 0,0 0 1 0 0,0 0-1 0 0,0 0 1 0 0,0-1-1 0 0,0 1 0 0 0,0 0 1 0 0,0-1-1 0 0,0 1 1 0 0,0 0-1 0 0,-1-1 0 0 0,1 1 1 0 0,1-2-1 0 0,-1 1 19 0 0,1-1 0 0 0,-1 1 0 0 0,1-1 0 0 0,-1 0 0 0 0,0 0 0 0 0,0 0 0 0 0,0 0 0 0 0,0 0 0 0 0,0 0 0 0 0,0 0 0 0 0,0 0 0 0 0,0-2 0 0 0,-1 3 0 0 0,0 0 0 0 0,0 0 0 0 0,1 0 0 0 0,-1 0 0 0 0,0 0 0 0 0,0 0 0 0 0,0 0 0 0 0,0 0 0 0 0,0 0 0 0 0,0 1 0 0 0,0-1 0 0 0,-1 0 0 0 0,1 0 0 0 0,0 0 0 0 0,0 0 0 0 0,-1 0 0 0 0,1 0 0 0 0,0 0 0 0 0,-1 1 0 0 0,1-1 0 0 0,-1 0 0 0 0,1 0 0 0 0,-1 1 0 0 0,0-1 0 0 0,1 0 0 0 0,-1 0 0 0 0,0 1 0 0 0,1-1 0 0 0,-1 1 0 0 0,0-1 0 0 0,-1 0 0 0 0,1 1-167 0 0,0 0 0 0 0,-1 0 1 0 0,1 0-1 0 0,0 0 0 0 0,0 0 0 0 0,0 1 0 0 0,0-1 0 0 0,-1 0 0 0 0,1 1 0 0 0,0-1 1 0 0,0 1-1 0 0,0-1 0 0 0,-1 1 0 0 0,2 0 14 0 0,-1-1 0 0 0,1 0 1 0 0,-1 0-1 0 0,1 0 0 0 0,-1 1 0 0 0,1-1 1 0 0,-1 0-1 0 0,1 0 0 0 0,-1 1 1 0 0,1-1-1 0 0,-1 0 0 0 0,1 1 0 0 0,0-1 1 0 0,-1 1-1 0 0,1-1 0 0 0,0 1 0 0 0,-1-1 1 0 0,1 0-1 0 0,0 1 0 0 0,0-1 0 0 0,-1 1 1 0 0,1-1-1 0 0,0 1 0 0 0,0-1 0 0 0,0 1 1 0 0,0-1-1 0 0,0 1 0 0 0,0 0 0 0 0,0 0 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29:52.19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1723 10704 22111 0,'0'-1'1968'0,"0"1"-1584"0,0-3-384 0,0 3 0 0,0 3 1008 0,1-3 112 0,0 0 32 0,0-3 0 0,2 3-576 0,-2 0-128 0,3-2 0 0,-4 2-16 0,0 0-160 0,0 0-16 0,0 0-16 0,0 0 0 0,0 0-240 0,0 0 0 15,0 0 0-15,3 21 0 0,-4-11 176 0,-1 2 80 16,0 4 32-16,2 3 0 0,0-1 704 0,2 2 144 16,-1 2 16-16,3-3 16 0,-1 3-272 0,1-4-48 15,2 5-16-15,0-5 0 0,1 2-320 0,-1-4-80 16,1 3-16-16,-1-3 0 0,1-3-416 0,-3 2 0 16,0-2 128-16,-3-4-128 0,1-2 0 0,-2-1 0 0,-2-4 0 15,1-2 0-15,-1-2 192 0,-1-2-32 0,1 2-16 16,-2-7 0-16,0-2 240 0,-1-1 32 0,0-7 16 15,1-3 0-15,-1-1-240 0,1-1-64 0,-1-5 0 16,0-2 0-16,0-1-128 0,0 0 0 16,1-3 0-16,2 1 0 0,1 5-208 0,1 1-32 0,1 2 0 0,0 1 0 15,0 0 48-15,2 6 16 0,1 3 0 0,0 0 0 16,0 3 176-16,1 1 0 0,1-1 0 0,1 4 128 16,-1 2 96-16,0 1 32 0,0 2 0 0,1 0 0 15,1 4-256-15,-1 2 0 0,-2-2 0 0,3 6 0 16,-1 0 0-16,2 7 0 0,2 5-144 15,0 5 144-15,0 3 0 0,2 2 0 16,0 4 176-16,-1 1-48 0,3 1 96 0,-1-1 32 0,0-4 0 16,-1-1 0-16,-1-4-32 0,1-3 0 0,0-2 0 0,-3-2 0 15,-1-3-224-15,0-1 144 16,-2-3-144-16,-2-4 128 0,0-2-128 0,-1-2 0 0,-2-2 0 0,-1-6 0 16,1 0 0-16,-1-3 0 15,-1-5 0-15,-1 2 0 0,-1-7 0 0,-1 0 0 16,-1 0 0-16,-1-6 0 0,-1 2 0 15,-2-6 0-15,2-1-176 0,-1-1 176 0,1 2 0 16,2 1 0-16,1 2 0 0,3 1-128 0,2 3 128 0,1 3 0 16,4 6 0-16,-1-2 0 0,0 5 0 0,1 2 0 0,0 2 0 0,-1 0 0 0,1 2 0 15,-1-1 0-15,1 2 0 0,0 3 0 16,2-3 0-16,-2 3 0 0,0 3 0 0,1 0 0 0,-1 2 0 0,1 0 0 16,-1 4 0-16,1-3-128 0,3 4 128 15,0 2 0-15,0-2 0 16,1 3 0-16,3 2 0 0,0 1 0 15,1 0 0-15,0 2 0 0,1 0 0 0,-1 3 0 0,1-2 128 0,-3 2-128 16,1 2 224-16,-2 0-32 0,-3-2 0 0,-1 1 0 0,-1-3-192 0,-1 1 144 16,-1-2-144-16,-1 1 128 0,0-1-368 0,-1-4-80 0,-2 1 0 15,1-4-16 1,-2 0-1120-16,-1-1-208 0,0-3-64 0,0 0-9680 0,-1 1-1952 16</inkml:trace>
  <inkml:trace contextRef="#ctx0" brushRef="#br0" timeOffset="1294.88">2596 10647 15663 0,'2'-1'1392'0,"-1"1"-1120"0,0-3-272 15,1 3 0-15,0 0 1664 0,1-2 256 0,0 1 64 0,5-4 16 0,2 0-1440 0,1-2-304 0,1 1-48 0,-1-2-16 0,0 1 400 0,-1 0 80 0,1 1 16 0,-2 0 0 0,1-1-240 0,-3-1-64 0,1 0 0 0,-1 2 0 0,-1 0-128 0,1 0-16 0,-1 0-16 0,-2-3 0 0,-1 2 736 0,0-2 160 16,-1 1 32-16,-2 0 0 0,1-2-336 0,-1 0-64 0,-1-2-16 0,0-1 0 16,0 3-160-16,-1-2-48 15,1 0 0-15,-1-1 0 0,-1 0-160 0,-2 0-48 16,0 1 0-16,-1 2 0 0,-1-2-320 0,-2 2 0 15,-1 0 0-15,-1 1 0 0,1 1 144 0,-1 0-144 0,0 3 192 16,0 0-192-16,0 3 208 0,-2 2-64 0,2 2-16 16,0 2 0-16,1 2 0 0,0 4-128 0,-1 2 192 15,1 1-64-15,3-1 16 0,-2-1 0 0,1 7 0 16,-2-1 0-16,3 2-144 0,1-1 160 0,1 1-160 0,2 0 160 16,-1 2-32-16,1 3-128 0,2 4 192 0,0 3-64 15,1-2-128-15,0-1 0 0,2 4 144 16,-2 3-144-16,2-3 192 0,-2-1-16 0,0-3-16 0,0-3 0 15,1 1 16-15,0-1 0 0,2-3 0 0,0-3 0 16,2-3-176-16,1 0 192 0,3 0-192 0,0-6 192 16,-2 2-192-16,3-3 0 0,1-2 0 0,2-2 128 15,-1-1-128-15,2-4 0 0,-3 0 0 0,1 0 0 16,3-5 0-16,-2 0 0 0,1 3 0 0,-2-5 0 0,3-1 0 16,-1-2-144-16,2 0 144 0,-2 0 0 0,-5 4-160 15,5-4 160-15,2-5-128 0,1-1 128 16,3-3-992-16,-2 0-112 0,-1 0-32 15,-1 1-10576-15,-2 2-2112 0</inkml:trace>
  <inkml:trace contextRef="#ctx0" brushRef="#br0" timeOffset="2013.86">3215 10327 22111 0,'-2'-3'1968'0,"-1"-1"-1584"0,1 2-384 0,-1 1 0 0,1-2 3408 0,0 1 608 0,1 1 112 0,-4-6 32 0,-1 1-3424 16,-5-4-736-16,-1 2 0 0,-3-2 0 0,-1 4-240 0,-3 2 80 0,-1 4 16 0,-2 1 0 0,0 4-816 0,1 5-144 0,0 0-48 0,3 3 0 0,2 5 64 0,3-2 16 0,3 0 0 0,0 2 0 0,1 0 1952 0,1 3 384 15,0 4 80-15,2-3 0 0,-1 4-656 0,2-4-144 16,1-3-32-16,0 3 0 0,2 3-224 16,1 1-48-16,2-2-16 0,3-1 0 0,2-4 304 0,2 0 64 15,3-3 16-15,3-1 0 0,2-2-416 0,0 0-192 16,4-1 160-16,-1-2-160 0,-1-1 0 0,2-4 0 16,0 0 0-16,1-2 0 0,-1-3 0 0,-1-3-192 15,1-4 192-15,-3-3-160 0,1-1-80 0,-5 0-16 16,0-1 0-16,-2-1 0 15,1-3-144-15,-2 0-48 0,0-1 0 0,-3 0 0 0,0 4 448 0,-3-3 0 16,0-2 0-16,0-1-128 0,-2-1 592 0,-2-1 128 16,2 5 32-16,-4-4 0 0,-1-2-224 0,-2 4-32 15,-1-1-16-15,-1 1 0 0,0 4-96 0,0 2 0 16,0 2-16-16,0 1 0 0,0 3-48 0,-1 2 0 0,2 0 0 16,1 2 0-16,1 2-32 0,1 0-16 0,0 2 0 0,2 2 0 15,-2 2-144-15,3 4 0 0,-1-1 0 0,1 2 0 16,1 4 224-16,1-2-32 0,1 5-16 0,1-2 0 15,0 0-176-15,2 4 160 0,3 2-160 0,2 3 160 16,-3-7-32-16,1 2-128 0,2 2 192 0,1 3-64 16,2 3-128-16,1 1 192 0,0-4-192 0,-4-3 192 15,1 0-192-15,-2-3 192 0,0-3-192 0,-1-3 192 0,-2-1-432 16,2-3-80-16,-2-1 0 0,1-2-16 16,-2-1-1136-16,1-4-240 0,1 2-32 15,-1-2-14976-15</inkml:trace>
  <inkml:trace contextRef="#ctx0" brushRef="#br0" timeOffset="2630.41">3710 10068 32255 0,'6'-7'1424'0,"-4"-2"304"0,1 3-1392 0,-2 2-336 0,0 1 0 0,0 0 0 0,2-1 0 0,-2-1 0 0,2-2-160 0,-1-3 160 0,2 1-1456 0,-2 0-176 0,0 0-32 0,-2 5-16 0,-2 0 560 0,0 2 112 0,-3 2 32 0,-1 4 0 0,-2 2 224 0,1 3 48 0,-1-3 16 0,0 1 0 0,-3 5 2144 0,-3 3 416 0,-1 3 96 0,2-1 16 16,-1 3 672-16,-1-4 144 0,0 2 16 0,1-2 16 16,-1 3-1680-16,0 0-352 0,1-2-64 0,2 0-16 15,1 3-560-15,1-4-160 0,2 0 0 0,3-1 0 16,1-3 0-16,1-2 0 0,3-4 0 0,0 1 0 16,3-1 0-16,1 0 0 0,3-2 0 0,0 2 0 0,1-2-144 0,1-1 144 15,3 2-160-15,0-1 160 0,4-3 0 0,0 4 0 16,4-1 0-16,1-2 160 0,1 2-160 0,0-2 0 15,1 2 144-15,-2 2-144 0,-2 1 0 0,-1-1 0 16,-2 1 0-16,-3 2 0 0,1-3 0 0,0 1 0 16,-2 2 0-16,2 1 0 0,-2 0 0 0,2 1 128 15,-2-1-128-15,0 0 128 0,2 2-128 0,-5-6 0 16,-2 0 0-16,-1 2 128 0,2 1 80 0,-1 0 32 16,-2 1 0-16,0 3 0 0,-1-3-96 0,-4 1-16 15,0-1 0-15,-2 0 0 0,-1-2-128 0,-2 2 160 16,-3-3-160-16,1 2 160 0,-1-1-16 0,-1-2 0 15,0 2 0-15,-2 1 0 0,-2 1-144 0,1 0 0 16,0-2 0-16,-2 4 0 0,2-1 0 0,-2-1 0 0,2 0 128 16,1-1-128-16,-2 1 0 0,1 1 0 0,0-1 0 15,0-2 0 1,0 3-304-16,0-1-80 0,1-3-32 0,1 2 0 16,1-3-1664-16,2 0-336 0,0-2-64 0,4 0-13200 0</inkml:trace>
  <inkml:trace contextRef="#ctx0" brushRef="#br0" timeOffset="3510.65">4203 9514 24879 0,'0'-4'2208'0,"1"2"-1760"0,1-2-448 0,-1 2 0 0,0-1 0 0,-1 2 0 0,1-5 0 0,2-4 0 0,0-1-192 0,0 1-64 0,-1 0 0 0,0 1-16 0,-1 6 272 0,-1-1 128 0,0 2-128 0,-1-1 192 0,-2 3 848 0,1 3 176 0,0-3 16 0,0 2 16 16,1-2 224-16,-1 1 32 0,1-1 16 0,1 0 0 0,-1 0-656 0,1 0-128 0,0 0-32 0,0 0 0 16,0 0-240-16,0 0-48 0,0 0-16 0,0 0 0 15,0 0-160-15,0 0-48 0,0 0 0 0,0 0 0 16,0 0 16-16,0 0 0 0,0 0 0 0,0 0 0 15,0 0-208-15,0 0 128 0,-20-7-128 0,18 11 0 16,-1-2 192-16,1-1-48 0,1 4-16 0,-1-1 0 16,1-2 16-16,0 0 0 0,1 1 0 0,-1 0 0 15,-1-1 96-15,1 2 16 0,-1-1 0 0,0 0 0 16,1 0-256-16,-1-2 0 0,-1 4 0 0,0-4-12352 16,-1 3-2448-16</inkml:trace>
  <inkml:trace contextRef="#ctx0" brushRef="#br0" timeOffset="4272.68">4270 10491 22111 0,'-1'1'1968'0,"-1"2"-1584"16,1-3-384-16,1 0 0 0,0 0 2512 0,0 0 432 0,-1 2 64 0,0-2 32 0,-1 4-1600 0,1-4-320 0,0 2-64 0,1-2-16 0,0 0-464 0,0 0-112 0,0 0-16 0,0 0 0 0,0 0-16 0,0 0-16 0,0 0 0 0,0 0 0 0,0 0-272 0,0 0-144 0,-20 7 160 0,15-7-17968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18.7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7 455 0 0,'-1'0'0'0'0,"-2"-2"0"0"0,1 1 0 0 0,1 1 0 0 0,0-1 0 0 0,-1 1 0 0 0,2-1 64 0 0,-1 1-64 0 0,0-1 160 0 0,-1 1 8 0 0,0 0 184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31.9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71 455 0 0,'0'0'59'0'0,"1"0"0"0"0,0 0-1 0 0,0 0 1 0 0,0-1-1 0 0,-1 1 1 0 0,1 0-1 0 0,0 0 1 0 0,-1-1 0 0 0,1 1-1 0 0,0 0 1 0 0,0-1-1 0 0,-1 1 1 0 0,1 0-1 0 0,-1-1 1 0 0,1 1 0 0 0,0-1-1 0 0,-1 0 1 0 0,1 1-1 0 0,-1-1 1 0 0,1 1-1 0 0,-1-1 1 0 0,0 0 0 0 0,1 1-1 0 0,-1-1 1 0 0,1 0-1 0 0,-1 1 1 0 0,0-1-1 0 0,0 0 1 0 0,1 0-1 0 0,-1-1 1 0 0,0 1 251 0 0,0 0 0 0 0,1 0-1 0 0,-1 0 1 0 0,0-1 0 0 0,0 1 0 0 0,0 0 0 0 0,0 0 0 0 0,0 0-1 0 0,-1 0 1 0 0,1 0 0 0 0,0-1 0 0 0,0 1 0 0 0,-1 0-1 0 0,1 0 1 0 0,-1 0 0 0 0,1 0 0 0 0,-1 0 0 0 0,1 0 0 0 0,-2-1-1 0 0,2 2-286 0 0,-1 0 0 0 0,1-1-1 0 0,0 1 1 0 0,-1 0 0 0 0,1 0-1 0 0,-1 0 1 0 0,1 0 0 0 0,-1 0-1 0 0,1 0 1 0 0,-1-1 0 0 0,1 1-1 0 0,-1 0 1 0 0,1 0-1 0 0,-1 0 1 0 0,1 1 0 0 0,-1-1-1 0 0,1 0 1 0 0,0 0 0 0 0,-1 0-1 0 0,1 0 1 0 0,-1 0 0 0 0,1 0-1 0 0,-1 1 1 0 0,1-1 0 0 0,-1 0-1 0 0,1 0 1 0 0,0 1 0 0 0,-1-1-1 0 0,1 0 1 0 0,0 1 0 0 0,-1 0-1 0 0,-10 10 1113 0 0,8-7-975 0 0,-1 3 165 0 0,-1-1 0 0 0,1 1 0 0 0,-5 13 0 0 0,8-19-311 0 0,1 1 1 0 0,-1-1 0 0 0,1 0 0 0 0,-1 0 0 0 0,1 1 0 0 0,0-1-1 0 0,0 1 1 0 0,-1-1 0 0 0,1 0 0 0 0,0 1 0 0 0,0-1-1 0 0,0 1 1 0 0,1-1 0 0 0,-1 0 0 0 0,0 1 0 0 0,0-1 0 0 0,1 0-1 0 0,-1 1 1 0 0,1-1 0 0 0,-1 0 0 0 0,1 0 0 0 0,0 1 0 0 0,-1-1-1 0 0,1 0 1 0 0,0 0 0 0 0,0 0 0 0 0,0 0 0 0 0,0 0-1 0 0,1 1 1 0 0,-1-3 22 0 0,0 0 1 0 0,0 0-1 0 0,1 0 0 0 0,-1-1 0 0 0,0 1 0 0 0,0 0 0 0 0,-1-1 0 0 0,1 1 1 0 0,0-1-1 0 0,1-2 0 0 0,1-2 249 0 0,16-14 106 0 0,-15 17-399 0 0,0-1 0 0 0,-1 1 0 0 0,1-1 0 0 0,-1 0 0 0 0,0 0 0 0 0,5-9 0 0 0,-8 12 4 0 0,0 0 1 0 0,0 0-1 0 0,-1 0 1 0 0,1-1-1 0 0,0 1 1 0 0,0 0 0 0 0,-1 0-1 0 0,1 0 1 0 0,0 0-1 0 0,-1-1 1 0 0,1 1-1 0 0,-1 0 1 0 0,0 0 0 0 0,1 0-1 0 0,-1 0 1 0 0,0 0-1 0 0,0 0 1 0 0,1 1-1 0 0,-1-1 1 0 0,0 0 0 0 0,0 0-1 0 0,0 0 1 0 0,0 1-1 0 0,0-1 1 0 0,-2 0-1 0 0,2 0 6 0 0,0 0 0 0 0,0 0 0 0 0,0 1 1 0 0,0-1-1 0 0,0 0 0 0 0,0 0 0 0 0,-1 1 0 0 0,1-1 0 0 0,0 1 0 0 0,0-1 0 0 0,-1 1 0 0 0,1 0 0 0 0,0 0 0 0 0,-1-1 0 0 0,1 1 0 0 0,-1 0 0 0 0,1 0 0 0 0,0 0 0 0 0,-1 0 0 0 0,1 1 0 0 0,0-1 0 0 0,-3 1 0 0 0,2 1 76 0 0,1 0 0 0 0,-1 0 0 0 0,0 0 0 0 0,0 1 0 0 0,1-1-1 0 0,-1 1 1 0 0,1-1 0 0 0,-2 7 0 0 0,1-6-81 0 0,1 1 1 0 0,-1-1-1 0 0,0 1 0 0 0,0-1 1 0 0,-3 4-1 0 0,1-3 148 0 0,1 1 0 0 0,-1 0 1 0 0,1-1-1 0 0,-6 11 0 0 0,9-15-130 0 0,0 1 1 0 0,-1 0-1 0 0,1-1 0 0 0,0 1 1 0 0,-1 0-1 0 0,1 0 1 0 0,0-1-1 0 0,0 1 1 0 0,-1 0-1 0 0,1-1 0 0 0,0 1 1 0 0,0 0-1 0 0,0 0 1 0 0,0 0-1 0 0,0-1 1 0 0,0 1-1 0 0,0 0 1 0 0,0 0-1 0 0,1-1 0 0 0,-1 1 1 0 0,0 0-1 0 0,0-1 1 0 0,0 1-1 0 0,1 0 1 0 0,-1 0-1 0 0,1-1 0 0 0,-1 1 1 0 0,0 0-1 0 0,1-1 1 0 0,-1 1-1 0 0,1-1 1 0 0,-1 1-1 0 0,1-1 0 0 0,0 1 1 0 0,-1-1-1 0 0,1 1 1 0 0,-1-1-1 0 0,1 1 1 0 0,0-1-1 0 0,-1 0 0 0 0,1 1 1 0 0,0-1-1 0 0,0 0 1 0 0,-1 0-1 0 0,1 0 1 0 0,0 1-1 0 0,0-1 0 0 0,-1 0 1 0 0,2 0-1 0 0,0 0-18 0 0,0-1 0 0 0,-1 1 0 0 0,1 0 0 0 0,0 0 0 0 0,0-1 0 0 0,-1 1 0 0 0,1-1-1 0 0,0 0 1 0 0,-1 0 0 0 0,1 1 0 0 0,-1-1 0 0 0,1 0 0 0 0,-1 0 0 0 0,1 0 0 0 0,-1-1 0 0 0,0 1 0 0 0,1 0 0 0 0,-1 0-1 0 0,0-1 1 0 0,1-1 0 0 0,1 0-4 0 0,0-1 0 0 0,0 0-1 0 0,0 0 1 0 0,-1 0 0 0 0,0-1 0 0 0,3-5-1 0 0,-5 7 12 0 0,1 1 0 0 0,-1-1 0 0 0,1 1-1 0 0,-1-1 1 0 0,0 1 0 0 0,0-1 0 0 0,0 1 0 0 0,0-1-1 0 0,0 1 1 0 0,-1-1 0 0 0,1 1 0 0 0,-1-1 0 0 0,0 1-1 0 0,-1-4 1 0 0,2 5-3 0 0,-1 0 0 0 0,1 0 0 0 0,-1 0-1 0 0,1 1 1 0 0,-1-1 0 0 0,0 0 0 0 0,1 0 0 0 0,-1 1-1 0 0,0-1 1 0 0,0 1 0 0 0,1-1 0 0 0,-1 0 0 0 0,0 1-1 0 0,0 0 1 0 0,0-1 0 0 0,0 1 0 0 0,0-1 0 0 0,0 1-1 0 0,0 0 1 0 0,0 0 0 0 0,1-1 0 0 0,-1 1 0 0 0,0 0-1 0 0,0 0 1 0 0,0 0 0 0 0,0 0 0 0 0,0 0 0 0 0,0 0-1 0 0,0 1 1 0 0,0-1 0 0 0,0 0 0 0 0,0 0 0 0 0,0 1-1 0 0,0-1 1 0 0,0 0 0 0 0,0 1 0 0 0,0-1 0 0 0,1 1-1 0 0,-3 0 1 0 0,2 0 24 0 0,-1 1 1 0 0,0-1-1 0 0,1 0 0 0 0,-1 0 0 0 0,1 1 0 0 0,0-1 1 0 0,-1 1-1 0 0,1-1 0 0 0,0 1 0 0 0,0 0 0 0 0,0-1 1 0 0,0 1-1 0 0,0 0 0 0 0,0 0 0 0 0,0 0 0 0 0,1 0 1 0 0,-1 0-1 0 0,1 0 0 0 0,-1 2 0 0 0,1-3-12 0 0,0 0 0 0 0,0 0 0 0 0,0 1-1 0 0,0-1 1 0 0,0 0 0 0 0,0 0 0 0 0,0 0 0 0 0,0 0-1 0 0,1 0 1 0 0,-1 0 0 0 0,0 0 0 0 0,1 0 0 0 0,-1 0-1 0 0,1 0 1 0 0,-1 0 0 0 0,1-1 0 0 0,0 1-1 0 0,-1 0 1 0 0,1 0 0 0 0,0 0 0 0 0,0-1 0 0 0,-1 1-1 0 0,1 0 1 0 0,0-1 0 0 0,0 1 0 0 0,0 0 0 0 0,0-1-1 0 0,0 1 1 0 0,0-1 0 0 0,0 0 0 0 0,0 1-1 0 0,0-1 1 0 0,0 0 0 0 0,0 1 0 0 0,0-1 0 0 0,0 0-1 0 0,2 0 1 0 0,-1 0-14 0 0,-1-1 0 0 0,1 1 0 0 0,-1-1 0 0 0,1 1 0 0 0,-1-1 0 0 0,1 1 0 0 0,-1-1 0 0 0,1 0 0 0 0,-1 0 0 0 0,0 0 0 0 0,1 0 0 0 0,-1 0 0 0 0,0 0 0 0 0,0 0 0 0 0,0 0 0 0 0,0 0 0 0 0,1-2 0 0 0,18-24 0 0 0,-20 27 0 0 0,1-1 0 0 0,-1 0 0 0 0,0 1 0 0 0,1-1 0 0 0,-1 0 0 0 0,1 0 0 0 0,-1 1 0 0 0,0-1 0 0 0,0 0 0 0 0,0 0 0 0 0,1 0 0 0 0,-1 0 0 0 0,0 1 0 0 0,0-1 0 0 0,0 0 0 0 0,0 0 0 0 0,0 0 0 0 0,0 0 0 0 0,-1 1 0 0 0,1-1 0 0 0,0 0 0 0 0,0 0 0 0 0,-1 0 0 0 0,1 1 0 0 0,0-1 0 0 0,-1 0 0 0 0,1 0 0 0 0,-1 1 0 0 0,0-2 0 0 0,1 2 0 0 0,-1-1 0 0 0,1 1 0 0 0,-1-1 0 0 0,0 1 0 0 0,1 0 0 0 0,-1-1 0 0 0,0 1 0 0 0,1 0 0 0 0,-1 0 0 0 0,0-1 0 0 0,1 1 0 0 0,-1 0 0 0 0,0 0 0 0 0,0 0 0 0 0,1 0 0 0 0,-1 0 0 0 0,0 0 0 0 0,0 0 0 0 0,1 0 0 0 0,-1 0 0 0 0,0 0 0 0 0,1 1 0 0 0,-1-1 0 0 0,0 0 0 0 0,1 0 0 0 0,-1 1 0 0 0,0-1 0 0 0,1 0 0 0 0,-1 1 0 0 0,0-1 0 0 0,1 1 0 0 0,-1-1 0 0 0,0 1 0 0 0,-27 15 131 0 0,27-16-124 0 0,1 1 0 0 0,0-1 0 0 0,-1 0 1 0 0,1 1-1 0 0,0-1 0 0 0,0 0 0 0 0,-1 1 0 0 0,1-1 1 0 0,0 0-1 0 0,0 1 0 0 0,-1-1 0 0 0,1 1 0 0 0,0-1 1 0 0,0 1-1 0 0,0-1 0 0 0,0 0 0 0 0,0 1 0 0 0,0-1 1 0 0,0 1-1 0 0,0-1 0 0 0,0 1 0 0 0,0-1 0 0 0,0 1 1 0 0,0-1-1 0 0,0 1 0 0 0,8 13 379 0 0,13 6 166 0 0,-19-19-554 0 0,0 0 0 0 0,0 0-1 0 0,0 1 1 0 0,0-1 0 0 0,0 0 0 0 0,0-1-1 0 0,0 1 1 0 0,0 0 0 0 0,0-1-1 0 0,0 1 1 0 0,1-1 0 0 0,-1 1 0 0 0,3-1-1 0 0,-3 0 2 0 0,-1-1-1 0 0,0 1 1 0 0,1 0 0 0 0,-1-1-1 0 0,0 1 1 0 0,1-1-1 0 0,-1 0 1 0 0,0 1 0 0 0,0-1-1 0 0,0 0 1 0 0,0 0 0 0 0,0 1-1 0 0,0-1 1 0 0,0 0-1 0 0,0 0 1 0 0,0 0 0 0 0,0 0-1 0 0,0 0 1 0 0,0-1-1 0 0,-1 1 1 0 0,1 0 0 0 0,0-2-1 0 0,0 2 4 0 0,-1 0-1 0 0,1 0 1 0 0,-1 1-1 0 0,0-1 1 0 0,1 0-1 0 0,-1 0 0 0 0,0 0 1 0 0,1 0-1 0 0,-1 0 1 0 0,0 0-1 0 0,0 0 1 0 0,0 1-1 0 0,0-1 1 0 0,0 0-1 0 0,0 0 1 0 0,0 0-1 0 0,0 0 0 0 0,0 0 1 0 0,-1 0-1 0 0,1 0 1 0 0,-1-1-1 0 0,0 1 2 0 0,0-1 1 0 0,0 1-1 0 0,-1-1 0 0 0,1 1 0 0 0,-1 0 0 0 0,1 0 1 0 0,-1 0-1 0 0,1-1 0 0 0,-4 0 0 0 0,3 1-3 0 0,1 0 0 0 0,-1 1 0 0 0,0-1 0 0 0,0 0 0 0 0,0 1 0 0 0,1 0 0 0 0,-1-1 0 0 0,0 1 0 0 0,0 0 0 0 0,0 0 0 0 0,0 0 0 0 0,0 0 0 0 0,0 0 0 0 0,1 0 0 0 0,-1 1 0 0 0,0-1 0 0 0,0 1 0 0 0,0-1 0 0 0,1 1 0 0 0,-1 0 0 0 0,0-1 0 0 0,0 1 0 0 0,1 0 0 0 0,-1 0 0 0 0,1 0 0 0 0,-1 0 0 0 0,1 1 0 0 0,-1-1 0 0 0,1 0 0 0 0,0 1 0 0 0,0-1 0 0 0,-1 1 0 0 0,1-1 0 0 0,0 1 0 0 0,0-1 0 0 0,0 3 0 0 0,-1-2 0 0 0,1 0 0 0 0,0 0 0 0 0,0 0 0 0 0,0 0 0 0 0,1 0 0 0 0,-1 0 0 0 0,0 0 0 0 0,1 0 0 0 0,-1 0 0 0 0,1 0 0 0 0,0 0 0 0 0,0 0 0 0 0,0 0 0 0 0,0 0 0 0 0,0 0 0 0 0,0 1 0 0 0,0-1 0 0 0,1 0 0 0 0,-1 0 0 0 0,1 0 0 0 0,-1 0 0 0 0,1 0 0 0 0,0 0 0 0 0,0 0 0 0 0,0 0 0 0 0,0-1 0 0 0,0 1 0 0 0,1 0 0 0 0,-1 0 0 0 0,0-1 0 0 0,3 3 0 0 0,-3-3 0 0 0,0-1 0 0 0,1 0 0 0 0,-1 0 0 0 0,0 1 0 0 0,0-1 0 0 0,0 0 0 0 0,0 0 0 0 0,0 0 0 0 0,1 0 0 0 0,-1 0 0 0 0,0 0 0 0 0,0-1 0 0 0,0 1 0 0 0,0 0 0 0 0,0 0 0 0 0,0-1 0 0 0,0 1 0 0 0,0-1 0 0 0,1 1 0 0 0,-2-1 0 0 0,1 0 0 0 0,0 1 0 0 0,2-2 0 0 0,1-1 0 0 0,0 0 0 0 0,-1 0 0 0 0,1 0 0 0 0,4-6 0 0 0,-7 7 0 0 0,1-1 0 0 0,-1 0 0 0 0,1 0 0 0 0,-1 0 0 0 0,0 0 0 0 0,0 0 0 0 0,-1 0 0 0 0,1 0 0 0 0,0 0 0 0 0,-1-1 0 0 0,0 1 0 0 0,0 0 0 0 0,0 0 0 0 0,0 0 0 0 0,0 0 0 0 0,-1-1 0 0 0,0 1 0 0 0,1 0 0 0 0,-1 0 0 0 0,0 0 0 0 0,0 0 0 0 0,-1 0 0 0 0,1 0 0 0 0,-1 1 0 0 0,1-1 0 0 0,-1 0 0 0 0,0 1 0 0 0,0-1 0 0 0,0 1 0 0 0,0 0 0 0 0,-1-1 0 0 0,1 1 0 0 0,-5-3 0 0 0,7 5 0 0 0,-1 0-1 0 0,1-1 0 0 0,-1 1 0 0 0,0 0 1 0 0,1 0-1 0 0,-1 0 0 0 0,1 0 0 0 0,-1 0 1 0 0,0 0-1 0 0,1 0 0 0 0,-1 0 1 0 0,1 0-1 0 0,-1 0 0 0 0,0 0 0 0 0,1 0 1 0 0,-1 0-1 0 0,1 0 0 0 0,-1 0 0 0 0,1 1 1 0 0,-1-1-1 0 0,0 0 0 0 0,1 1 1 0 0,-1-1-1 0 0,1 0 0 0 0,-1 1 0 0 0,1-1 1 0 0,0 0-1 0 0,-1 1 0 0 0,1-1 0 0 0,-1 1 1 0 0,1-1-1 0 0,0 1 0 0 0,-1-1 1 0 0,1 1-1 0 0,0-1 0 0 0,-1 1 0 0 0,1-1 1 0 0,0 1-1 0 0,0-1 0 0 0,-1 1 0 0 0,1 0 1 0 0,0-1-1 0 0,0 1 0 0 0,-1 2-3 0 0,1 0 0 0 0,-1 0 0 0 0,0 0 0 0 0,1-1 0 0 0,0 1 0 0 0,0 0 0 0 0,0 5 0 0 0,1-4 4 0 0,0 0 0 0 0,0-1 0 0 0,0 1 0 0 0,1 0 0 0 0,-1-1 0 0 0,1 1 0 0 0,0-1 0 0 0,3 5 0 0 0,-5-8 0 0 0,0 1 0 0 0,1-1 0 0 0,-1 1 0 0 0,1-1 0 0 0,-1 0 0 0 0,0 1 0 0 0,1-1 0 0 0,-1 1 0 0 0,1-1 0 0 0,-1 0 0 0 0,1 0 0 0 0,0 1 0 0 0,-1-1 0 0 0,1 0 0 0 0,-1 0 0 0 0,1 1 0 0 0,-1-1 0 0 0,1 0 0 0 0,0 0 0 0 0,-1 0 0 0 0,1 0 0 0 0,0 0 0 0 0,0 0 0 0 0,0-1 0 0 0,0 1 0 0 0,0-1 0 0 0,0 1 0 0 0,0-1 0 0 0,0 0 0 0 0,0 1 0 0 0,-1-1 0 0 0,1 0 0 0 0,0 0 0 0 0,0 1 0 0 0,-1-1 0 0 0,1 0 0 0 0,-1 0 0 0 0,1 0 0 0 0,-1 0 0 0 0,1 0 0 0 0,0-1 0 0 0,0-1 0 0 0,0 0 0 0 0,0 0 0 0 0,0 0 0 0 0,0 0 0 0 0,0 0 0 0 0,-1 0 0 0 0,1-1 0 0 0,-1 1-1 0 0,0 0 1 0 0,0-5 0 0 0,0 7 0 0 0,-1 0 0 0 0,1 0 1 0 0,0 0-1 0 0,0 0 0 0 0,0 1 0 0 0,-1-1 0 0 0,1 0 0 0 0,0 0 0 0 0,-1 1 0 0 0,1-1 0 0 0,-1 0 0 0 0,1 0 0 0 0,-1 1 0 0 0,1-1 1 0 0,-1 1-1 0 0,0-1 0 0 0,1 0 0 0 0,-2 0 0 0 0,1 1 0 0 0,0 0 1 0 0,0-1-1 0 0,0 1 1 0 0,0 0-1 0 0,0-1 1 0 0,0 1 0 0 0,0 0-1 0 0,0 0 1 0 0,0 0-1 0 0,0 0 1 0 0,0 0-1 0 0,0 0 1 0 0,0 1-1 0 0,0-1 1 0 0,0 0-1 0 0,0 0 1 0 0,0 1-1 0 0,-2 0 1 0 0,1 1-4 0 0,-1-1 1 0 0,1 1-1 0 0,0 0 1 0 0,-1 0-1 0 0,1 1 0 0 0,0-1 1 0 0,1 0-1 0 0,-1 1 1 0 0,0-1-1 0 0,1 1 1 0 0,-1 0-1 0 0,-1 5 0 0 0,-8 10 10 0 0,10-17-197 0 0,3-2-807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1.2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26 66 5527 0 0,'0'0'36'0'0,"-1"0"0"0"0,1 0-1 0 0,0 0 1 0 0,0 0 0 0 0,0 0-1 0 0,0 0 1 0 0,0 0 0 0 0,0 0-1 0 0,0 0 1 0 0,0 0 0 0 0,0 0 0 0 0,0 0-1 0 0,-1 0 1 0 0,1 0 0 0 0,0 0-1 0 0,0 0 1 0 0,0 0 0 0 0,0 0-1 0 0,0 0 1 0 0,0 0 0 0 0,0 0-1 0 0,0 0 1 0 0,-1 0 0 0 0,1 0-1 0 0,0 0 1 0 0,0 0 0 0 0,0 0-1 0 0,0 0 1 0 0,0 0 0 0 0,0 0-1 0 0,0 0 1 0 0,0 0 0 0 0,0 0-1 0 0,0-1 1 0 0,0 1 0 0 0,-1 0-1 0 0,1 0 1 0 0,0 0 0 0 0,0 0-1 0 0,0 0 1 0 0,0 0 0 0 0,0 0-1 0 0,0 0 1 0 0,0 0 0 0 0,0 0-1 0 0,0-1 1 0 0,0 1 0 0 0,0 0 0 0 0,0 0-1 0 0,0 0 1 0 0,0 0 0 0 0,0 0-1 0 0,2-8 1143 0 0,-1 1-499 0 0,-1 7-672 0 0,0 0 0 0 0,0 0 0 0 0,0 0-1 0 0,0 0 1 0 0,0 0 0 0 0,0-1 0 0 0,0 1-1 0 0,0 0 1 0 0,0 0 0 0 0,0 0 0 0 0,0 0-1 0 0,0 0 1 0 0,-1 0 0 0 0,1 0 0 0 0,0 0 0 0 0,0 0-1 0 0,0 0 1 0 0,0 0 0 0 0,0-1 0 0 0,0 1-1 0 0,0 0 1 0 0,0 0 0 0 0,0 0 0 0 0,0 0-1 0 0,-1 0 1 0 0,1 0 0 0 0,0 0 0 0 0,0 0-1 0 0,0 0 1 0 0,0 0 0 0 0,0 0 0 0 0,0 0 0 0 0,0 0-1 0 0,0 0 1 0 0,0 0 0 0 0,-1 0 0 0 0,1 0-1 0 0,0 0 1 0 0,0 0 0 0 0,0 0 0 0 0,0 0-1 0 0,0 0 1 0 0,0 0 0 0 0,0 0 0 0 0,0 0-1 0 0,0 1 1 0 0,-1-1 0 0 0,1 0 0 0 0,0 0 0 0 0,0 0-1 0 0,0 0 1 0 0,0 0 0 0 0,0 0 0 0 0,0 0-1 0 0,-1 0 83 0 0,1 1 1 0 0,-1-1-1 0 0,1 0 0 0 0,-1 0 0 0 0,1 0 0 0 0,-1 0 0 0 0,0 0 0 0 0,1 0 0 0 0,-1 0 0 0 0,1 0 0 0 0,-1 0 1 0 0,1 0-1 0 0,-1 0 0 0 0,0 0 0 0 0,1-1 0 0 0,-1 1 0 0 0,1 0 0 0 0,-1 0 0 0 0,1-1 0 0 0,-1 1 0 0 0,1 0 1 0 0,-1 0-1 0 0,1-1 0 0 0,-1 1 0 0 0,1-1 0 0 0,0 1 0 0 0,-1 0 0 0 0,1-1 0 0 0,-1 1 0 0 0,1-1 0 0 0,0 1 1 0 0,0-1-1 0 0,-1 1 0 0 0,1-1 0 0 0,0 1 0 0 0,0-1 0 0 0,-1 1 0 0 0,1-1 0 0 0,0 0 0 0 0,0 0 51 0 0,-1 0 0 0 0,1 0 0 0 0,0 1 0 0 0,-1-1 0 0 0,1 0 0 0 0,0 0 0 0 0,0 0 0 0 0,0 1 0 0 0,0-1 0 0 0,0 0 0 0 0,0 0 0 0 0,0 0 0 0 0,0 0 0 0 0,0 0 0 0 0,0 1 0 0 0,0-1 0 0 0,1 0 0 0 0,-1 0 0 0 0,0 0 0 0 0,0 0 0 0 0,1 1 0 0 0,-1-1 0 0 0,1 0 0 0 0,0-1 0 0 0,-1 2-140 0 0,0 0-1 0 0,1 0 1 0 0,-1 0-1 0 0,0 0 1 0 0,0 0-1 0 0,1 0 1 0 0,-1 0-1 0 0,0 0 1 0 0,0 0-1 0 0,0 0 1 0 0,1 0-1 0 0,-1 1 0 0 0,0-1 1 0 0,0 0-1 0 0,0 0 1 0 0,0 0-1 0 0,1 0 1 0 0,-1 0-1 0 0,0 0 1 0 0,0 0-1 0 0,0 1 1 0 0,0-1-1 0 0,1 0 1 0 0,-1 0-1 0 0,0 0 1 0 0,0 0-1 0 0,0 1 1 0 0,0-1-1 0 0,0 0 1 0 0,0 0-1 0 0,0 0 1 0 0,0 1-1 0 0,1-1 1 0 0,-1 0-1 0 0,0 0 0 0 0,0 0 1 0 0,0 1-1 0 0,0-1 1 0 0,0 0-1 0 0,0 0 1 0 0,0 0-1 0 0,0 1 1 0 0,0-1-1 0 0,2 15-37 0 0,-1-9 27 0 0,-1-5 12 0 0,1 0 0 0 0,-1 0 0 0 0,0 0 0 0 0,1 0 0 0 0,-1 0 0 0 0,1-1-1 0 0,-1 1 1 0 0,1 0 0 0 0,-1 0 0 0 0,1 0 0 0 0,0-1 0 0 0,-1 1 0 0 0,1 0 0 0 0,0-1 0 0 0,-1 1-1 0 0,1-1 1 0 0,0 1 0 0 0,0-1 0 0 0,0 1 0 0 0,0-1 0 0 0,-1 1 0 0 0,1-1 0 0 0,0 0 0 0 0,0 1-1 0 0,0-1 1 0 0,0 0 0 0 0,0 0 0 0 0,0 0 0 0 0,0 0 0 0 0,0 0 0 0 0,0 0 0 0 0,0 0 0 0 0,0 0-1 0 0,0 0 1 0 0,1-1 0 0 0,-1 1 1 0 0,1-1-1 0 0,-1 1 0 0 0,0-1 1 0 0,1 0-1 0 0,-1 0 1 0 0,0 0-1 0 0,0 0 0 0 0,0 0 1 0 0,0 0-1 0 0,0 0 1 0 0,0 0-1 0 0,0 0 0 0 0,0 0 1 0 0,0-1-1 0 0,0 1 0 0 0,-1 0 1 0 0,1 0-1 0 0,0-1 1 0 0,-1 1-1 0 0,1-1 0 0 0,-1 1 1 0 0,1-3-1 0 0,-2 2 51 0 0,1 0 0 0 0,-1 1-1 0 0,0-1 1 0 0,1 0 0 0 0,-1 1 0 0 0,0-1-1 0 0,0 0 1 0 0,0 1 0 0 0,-1-1 0 0 0,1 1-1 0 0,0-1 1 0 0,0 1 0 0 0,-1 0 0 0 0,-2-2-1 0 0,3 4-38 0 0,0 1 1 0 0,0-1-1 0 0,0 1 0 0 0,0 0 0 0 0,0-1 0 0 0,0 1 1 0 0,0 0-1 0 0,1 0 0 0 0,-1 0 0 0 0,1-1 1 0 0,-1 1-1 0 0,0 3 0 0 0,1-1 37 0 0,-3 4 47 0 0,-1 9 428 0 0,5-16-511 0 0,-1-1 0 0 0,0 1 0 0 0,0 0 0 0 0,0-1 1 0 0,1 1-1 0 0,-1-1 0 0 0,0 1 0 0 0,1 0 0 0 0,-1-1 1 0 0,0 1-1 0 0,1-1 0 0 0,-1 1 0 0 0,1-1 0 0 0,-1 1 1 0 0,1-1-1 0 0,-1 1 0 0 0,1-1 0 0 0,0 1 0 0 0,-1-1 0 0 0,1 0 1 0 0,-1 1-1 0 0,1-1 0 0 0,1 1 0 0 0,9 9-236 0 0,-10-9 195 0 0,0 0-1 0 0,0 0 0 0 0,0 0 0 0 0,0 0 0 0 0,0 0 0 0 0,0 0 0 0 0,0 0 1 0 0,0 0-1 0 0,0-1 0 0 0,0 1 0 0 0,0 0 0 0 0,3 0 0 0 0,-4-1 11 0 0,0 0 0 0 0,1-1 0 0 0,-1 1-1 0 0,1 0 1 0 0,-1-1 0 0 0,0 1 0 0 0,1 0 0 0 0,-1-1-1 0 0,0 1 1 0 0,0-1 0 0 0,1 1 0 0 0,-1 0 0 0 0,0-1-1 0 0,0 1 1 0 0,0-1 0 0 0,0 1 0 0 0,1-1 0 0 0,-1 1-1 0 0,0-1 1 0 0,0 1 0 0 0,0-1 0 0 0,0 1 0 0 0,0-1-1 0 0,0 1 1 0 0,0-1 0 0 0,0 1 0 0 0,0-1 0 0 0,-1 1-1 0 0,1 0 1 0 0,0-2 0 0 0,-3-14-42 0 0,2 13 85 0 0,-1 0 0 0 0,0 0 0 0 0,1 1-1 0 0,-1-1 1 0 0,0 1 0 0 0,-1-1 0 0 0,1 1 0 0 0,0 0-1 0 0,-1 0 1 0 0,1 0 0 0 0,-1 0 0 0 0,0 0 0 0 0,1 1-1 0 0,-1-1 1 0 0,0 1 0 0 0,0 0 0 0 0,0 0 0 0 0,0 0-1 0 0,-5-1 1 0 0,8 2-17 0 0,-1 0-1 0 0,1 0 1 0 0,0 0-1 0 0,-1 0 1 0 0,1 1-1 0 0,-1-1 1 0 0,1 0-1 0 0,0 0 1 0 0,-1 0-1 0 0,1 1 1 0 0,0-1-1 0 0,-1 0 0 0 0,1 0 1 0 0,0 1-1 0 0,-1-1 1 0 0,1 0-1 0 0,0 1 1 0 0,0-1-1 0 0,-1 0 1 0 0,1 1-1 0 0,0-1 1 0 0,0 1-1 0 0,0-1 1 0 0,-1 0-1 0 0,1 1 1 0 0,0-1-1 0 0,0 1 1 0 0,0-1-1 0 0,0 0 1 0 0,0 1-1 0 0,0-1 1 0 0,0 1-1 0 0,0-1 1 0 0,0 1-1 0 0,-1 20 303 0 0,1-16-275 0 0,0-3-36 0 0,0 0 0 0 0,0 0 0 0 0,0 0 0 0 0,0 1 0 0 0,0-1 0 0 0,1 0 0 0 0,-1 0 0 0 0,1 0 0 0 0,0 0 0 0 0,-1 0 0 0 0,3 3 0 0 0,-3-5 0 0 0,0 1 0 0 0,1-1 0 0 0,-1 0 0 0 0,0 1 0 0 0,1-1 0 0 0,-1 0 0 0 0,0 1 0 0 0,1-1 0 0 0,-1 0 0 0 0,0 0 0 0 0,1 1 0 0 0,-1-1 0 0 0,1 0 0 0 0,-1 0 0 0 0,0 0 0 0 0,1 1 0 0 0,-1-1 0 0 0,1 0 0 0 0,-1 0 0 0 0,1 0 0 0 0,-1 0 0 0 0,1 0 0 0 0,0 0 0 0 0,0 0 0 0 0,0-1 0 0 0,0 1 0 0 0,-1 0 0 0 0,1-1 0 0 0,0 1 0 0 0,0 0 0 0 0,0-1 0 0 0,-1 1 0 0 0,1-1 0 0 0,0 0 0 0 0,-1 1 0 0 0,1-1 0 0 0,0 1 0 0 0,0-2 0 0 0,3-3-78 0 0,0 0 0 0 0,0 1 0 0 0,-1-1 0 0 0,0 0 0 0 0,5-10 0 0 0,-8 14 66 0 0,1 0-1 0 0,-1 0 0 0 0,1 0 1 0 0,-1 0-1 0 0,1-1 0 0 0,-1 1 1 0 0,0 0-1 0 0,0 0 0 0 0,0 0 1 0 0,0-1-1 0 0,0 1 0 0 0,0 0 1 0 0,0 0-1 0 0,0 0 1 0 0,0-1-1 0 0,0 1 0 0 0,-1 0 1 0 0,1 0-1 0 0,0 0 0 0 0,-1 0 1 0 0,1-1-1 0 0,-1 1 0 0 0,1 0 1 0 0,-1 0-1 0 0,0 0 0 0 0,0 0 1 0 0,1 0-1 0 0,-1 1 0 0 0,0-1 1 0 0,0 0-1 0 0,0 0 0 0 0,0 0 1 0 0,0 1-1 0 0,0-1 1 0 0,0 0-1 0 0,-1 0 0 0 0,1 1 32 0 0,0-1-1 0 0,1 1 0 0 0,-1 0 0 0 0,0 0 1 0 0,1 0-1 0 0,-1 0 0 0 0,0-1 1 0 0,1 1-1 0 0,-1 0 0 0 0,0 0 1 0 0,1 0-1 0 0,-1 0 0 0 0,0 1 0 0 0,0-1 1 0 0,1 0-1 0 0,-1 0 0 0 0,0 0 1 0 0,1 0-1 0 0,-1 1 0 0 0,1-1 1 0 0,-1 0-1 0 0,0 1 0 0 0,1-1 0 0 0,-1 0 1 0 0,1 1-1 0 0,-1-1 0 0 0,1 1 1 0 0,-1-1-1 0 0,1 1 0 0 0,-1-1 1 0 0,1 1-1 0 0,-1-1 0 0 0,1 1 1 0 0,0 0-1 0 0,-1-1 0 0 0,1 1 0 0 0,0 0 1 0 0,-1-1-1 0 0,1 1 0 0 0,0 0 1 0 0,0-1-1 0 0,0 2 0 0 0,-3 5 15 0 0,2 0 0 0 0,-1 0-1 0 0,0 9 1 0 0,0-6 153 0 0,2-9-171 0 0,0 0 0 0 0,-1-1-1 0 0,1 1 1 0 0,0 0 0 0 0,0 0-1 0 0,0-1 1 0 0,0 1 0 0 0,0 0 0 0 0,0 0-1 0 0,0-1 1 0 0,0 1 0 0 0,0 0-1 0 0,0-1 1 0 0,0 1 0 0 0,1 0-1 0 0,-1 0 1 0 0,0-1 0 0 0,0 1 0 0 0,1 0-1 0 0,-1-1 1 0 0,1 1 0 0 0,-1-1-1 0 0,0 1 1 0 0,1 0 0 0 0,-1-1-1 0 0,1 1 1 0 0,-1-1 0 0 0,1 1 0 0 0,0-1-1 0 0,-1 1 1 0 0,1-1 0 0 0,-1 0-1 0 0,1 1 1 0 0,0-1 0 0 0,-1 0 0 0 0,1 1-1 0 0,0-1 1 0 0,-1 0 0 0 0,1 0-1 0 0,0 0 1 0 0,0 0 0 0 0,-1 0-1 0 0,1 0 1 0 0,0 0 0 0 0,0 0 0 0 0,1 0-84 0 0,0 0 1 0 0,-1 0-1 0 0,1 0 0 0 0,0 0 1 0 0,-1-1-1 0 0,1 1 1 0 0,0-1-1 0 0,-1 0 1 0 0,1 1-1 0 0,0-1 1 0 0,-1 0-1 0 0,0 0 1 0 0,1 0-1 0 0,-1 0 1 0 0,1 0-1 0 0,-1 0 1 0 0,0 0-1 0 0,2-3 1 0 0,-1 3 54 0 0,-1-1 0 0 0,0 1 0 0 0,-1-1 0 0 0,1 1 0 0 0,0-1 0 0 0,0 0-1 0 0,-1 1 1 0 0,1-1 0 0 0,-1 0 0 0 0,1 0 0 0 0,-1 1 0 0 0,0-1 0 0 0,0 0 0 0 0,0 0 0 0 0,0 0 0 0 0,0 0 0 0 0,0 1 0 0 0,0-1 0 0 0,0 0 0 0 0,-1 0 0 0 0,1 1-1 0 0,-1-1 1 0 0,1 0 0 0 0,-1 0 0 0 0,0 1 0 0 0,0-1 0 0 0,0 1 0 0 0,0-1 0 0 0,0 1 0 0 0,0-1 0 0 0,0 1 0 0 0,0-1 0 0 0,-1 1 0 0 0,1 0 0 0 0,0 0 0 0 0,-1 0 0 0 0,1 0-1 0 0,-1 0 1 0 0,1 0 0 0 0,-1 0 0 0 0,-2-1 0 0 0,3 2 31 0 0,0-1 0 0 0,1 1-1 0 0,-1 0 1 0 0,0-1 0 0 0,0 1 0 0 0,1 0-1 0 0,-1 0 1 0 0,0-1 0 0 0,0 1 0 0 0,0 0-1 0 0,1 0 1 0 0,-1 0 0 0 0,0 0-1 0 0,0 0 1 0 0,0 0 0 0 0,1 0 0 0 0,-1 1-1 0 0,0-1 1 0 0,0 0 0 0 0,1 0 0 0 0,-1 0-1 0 0,0 1 1 0 0,0-1 0 0 0,1 0 0 0 0,-1 1-1 0 0,0 0 1 0 0,0 1 36 0 0,0-1 0 0 0,0 1 0 0 0,0 0 0 0 0,0 0 1 0 0,1 0-1 0 0,-1 0 0 0 0,1-1 0 0 0,-1 1 0 0 0,1 3 0 0 0,-1-1-52 0 0,0-2 13 0 0,1-1-1 0 0,0 1 0 0 0,0 0 1 0 0,0-1-1 0 0,0 1 0 0 0,0 0 1 0 0,0-1-1 0 0,0 1 0 0 0,1-1 1 0 0,-1 1-1 0 0,1 0 0 0 0,-1-1 1 0 0,1 1-1 0 0,-1-1 0 0 0,1 1 1 0 0,0-1-1 0 0,1 2 0 0 0,-1-2-26 0 0,-1 0-1 0 0,1-1 1 0 0,-1 1-1 0 0,1-1 0 0 0,0 0 1 0 0,-1 1-1 0 0,1-1 1 0 0,0 1-1 0 0,-1-1 1 0 0,1 0-1 0 0,0 0 0 0 0,0 1 1 0 0,0-1-1 0 0,-1 0 1 0 0,1 0-1 0 0,0 0 0 0 0,0 0 1 0 0,-1 0-1 0 0,1 0 1 0 0,0 0-1 0 0,0 0 1 0 0,0 0-1 0 0,-1 0 0 0 0,1 0 1 0 0,0-1-1 0 0,0 1 1 0 0,-1 0-1 0 0,1 0 0 0 0,0-1 1 0 0,0 1-1 0 0,-1-1 1 0 0,1 1-1 0 0,0-1 1 0 0,-1 1-1 0 0,1-1 0 0 0,-1 1 1 0 0,2-2-1 0 0,0 1-58 0 0,-1-1 0 0 0,1 0 0 0 0,-1 1 0 0 0,1-1 0 0 0,-1 0 0 0 0,0 0 0 0 0,0 0 0 0 0,0 0 0 0 0,0 0 0 0 0,0 0 0 0 0,0 0 0 0 0,0-1 0 0 0,-1 1 0 0 0,1 0 0 0 0,-1 0 0 0 0,1-1 0 0 0,-1 1 0 0 0,0 0 0 0 0,0-4 0 0 0,0 5 90 0 0,-1 0 1 0 0,1 0-1 0 0,0 0 1 0 0,0 0-1 0 0,-1 0 0 0 0,1 0 1 0 0,-1 0-1 0 0,1 0 0 0 0,-1 0 1 0 0,1 0-1 0 0,-1 0 1 0 0,1 0-1 0 0,-1 0 0 0 0,0 0 1 0 0,0 0-1 0 0,1 1 1 0 0,-1-1-1 0 0,0 0 0 0 0,0 0 1 0 0,0 1-1 0 0,0-1 0 0 0,0 1 1 0 0,0-1-1 0 0,0 1 1 0 0,0-1-1 0 0,0 1 0 0 0,0 0 1 0 0,0-1-1 0 0,0 1 1 0 0,0 0-1 0 0,0 0 0 0 0,0 0 1 0 0,-1 0-1 0 0,1 0 1 0 0,0 0-1 0 0,0 0 0 0 0,0 0 1 0 0,0 0-1 0 0,0 0 0 0 0,0 1 1 0 0,-2 0-1 0 0,2-1 43 0 0,-1 1 0 0 0,1 0 0 0 0,0-1-1 0 0,-1 1 1 0 0,1 0 0 0 0,-1 0 0 0 0,1 0 0 0 0,0 0-1 0 0,0 1 1 0 0,0-1 0 0 0,0 0 0 0 0,0 0 0 0 0,0 1-1 0 0,0-1 1 0 0,0 1 0 0 0,0-1 0 0 0,0 1 0 0 0,1-1-1 0 0,-2 4 1 0 0,2-5-93 0 0,0 1-1 0 0,-1 0 0 0 0,1 0 1 0 0,0-1-1 0 0,0 1 0 0 0,0 0 1 0 0,-1 0-1 0 0,1 0 0 0 0,0-1 1 0 0,0 1-1 0 0,0 0 0 0 0,0 0 1 0 0,0 0-1 0 0,0-1 0 0 0,1 1 1 0 0,-1 0-1 0 0,0 0 0 0 0,0-1 1 0 0,1 1-1 0 0,-1 0 0 0 0,0 0 1 0 0,1-1-1 0 0,-1 1 0 0 0,0 0 1 0 0,1-1-1 0 0,-1 1 0 0 0,1 0 1 0 0,0-1-1 0 0,-1 1 0 0 0,1-1 1 0 0,-1 1-1 0 0,1-1 0 0 0,0 1 1 0 0,-1-1-1 0 0,1 1 0 0 0,0-1 1 0 0,-1 0-1 0 0,1 1 0 0 0,0-1 1 0 0,0 0-1 0 0,1 1 0 0 0,1-1-1812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4.29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58 61 2303 0 0,'-1'-2'193'0'0,"0"1"-1"0"0,1-1 0 0 0,0 0 0 0 0,-1 1 0 0 0,1-1 0 0 0,0 1 0 0 0,0-1 0 0 0,0 1 1 0 0,0-1-1 0 0,0-2 0 0 0,-5-16 6757 0 0,5 20-6883 0 0,-1 0 0 0 0,1 0 1 0 0,0-1-1 0 0,-1 1 0 0 0,1 0 1 0 0,0 0-1 0 0,-1 1 0 0 0,1-1 1 0 0,0 0-1 0 0,0 0 0 0 0,-1 0 0 0 0,1 0 1 0 0,0 0-1 0 0,-1 0 0 0 0,1 0 1 0 0,0 0-1 0 0,0 0 0 0 0,-1 1 1 0 0,1-1-1 0 0,0 0 0 0 0,0 0 1 0 0,-1 0-1 0 0,1 1 0 0 0,0-1 1 0 0,0 0-1 0 0,-9 15-125 0 0,8-14 201 0 0,0 1 0 0 0,1-1 0 0 0,0 1-1 0 0,-1-1 1 0 0,1 1 0 0 0,0-1-1 0 0,0 1 1 0 0,0-1 0 0 0,0 1 0 0 0,0-1-1 0 0,0 1 1 0 0,1 0 0 0 0,-1-1 0 0 0,0 0-1 0 0,1 1 1 0 0,-1-1 0 0 0,1 1 0 0 0,0 1-1 0 0,3 8-186 0 0,-4-10 52 0 0,0-1 0 0 0,0 1 1 0 0,0-1-1 0 0,0 1 0 0 0,1-1 0 0 0,-1 1 0 0 0,0-1 0 0 0,0 1 0 0 0,0 0 0 0 0,1-1 1 0 0,-1 1-1 0 0,0-1 0 0 0,1 1 0 0 0,-1-1 0 0 0,0 0 0 0 0,1 1 0 0 0,-1-1 0 0 0,0 1 1 0 0,1-1-1 0 0,-1 0 0 0 0,1 1 0 0 0,-1-1 0 0 0,1 0 0 0 0,0 1 0 0 0,0-1 46 0 0,0 0 0 0 0,0-1 0 0 0,0 1-1 0 0,-1-1 1 0 0,1 1 0 0 0,0 0 0 0 0,0-1 0 0 0,-1 1 0 0 0,1-1-1 0 0,0 0 1 0 0,-1 1 0 0 0,2-2 0 0 0,9-7-18 0 0,-6 5-267 0 0,0 0 0 0 0,0 0 0 0 0,0 0-1 0 0,6-8 1 0 0,-10 11 216 0 0,-1 1-1 0 0,1-1 1 0 0,0 0 0 0 0,0 0-1 0 0,0-1 1 0 0,-1 1 0 0 0,1 0-1 0 0,-1 0 1 0 0,1 0 0 0 0,-1 0-1 0 0,1 0 1 0 0,-1-1 0 0 0,0 1-1 0 0,1 0 1 0 0,-1 0 0 0 0,0-1-1 0 0,0 1 1 0 0,0 0-1 0 0,0 0 1 0 0,0-1 0 0 0,0 1-1 0 0,-1 0 1 0 0,1-1 0 0 0,0 1-1 0 0,-1 0 1 0 0,1 0 0 0 0,0 0-1 0 0,-1 0 1 0 0,0-1 0 0 0,0 0-1 0 0,-1 1 93 0 0,1 0 0 0 0,-1 0 0 0 0,1 0 0 0 0,-1 0-1 0 0,1 0 1 0 0,-1 0 0 0 0,0 1 0 0 0,1-1 0 0 0,-1 1 0 0 0,0-1-1 0 0,0 1 1 0 0,0 0 0 0 0,1 0 0 0 0,-1-1 0 0 0,0 1-1 0 0,0 1 1 0 0,-3-1 0 0 0,-10 0 199 0 0,14 0-264 0 0,0 0-1 0 0,0 0 1 0 0,0 1-1 0 0,0-1 1 0 0,0 0-1 0 0,0 1 1 0 0,1-1-1 0 0,-1 1 1 0 0,0-1-1 0 0,0 1 1 0 0,0-1-1 0 0,0 1 1 0 0,1 0-1 0 0,-1-1 1 0 0,0 1-1 0 0,1 0 1 0 0,-1 0-1 0 0,1-1 1 0 0,-1 1-1 0 0,1 0 1 0 0,-1 0-1 0 0,1 0 1 0 0,-1 0-1 0 0,1 1 1 0 0,-11 23 1013 0 0,11-24-983 0 0,0 1-22 0 0,-1 1-1 0 0,1-1 1 0 0,0 1-1 0 0,0-1 1 0 0,0 1-1 0 0,0 0 0 0 0,0-1 1 0 0,1 1-1 0 0,-1-1 1 0 0,1 1-1 0 0,0-1 1 0 0,1 5-1 0 0,1-8-10 0 0,0 1 0 0 0,-1-1 0 0 0,1 0 0 0 0,0 0 0 0 0,-1 0 0 0 0,1 0 0 0 0,3-2 0 0 0,-3 2-68 0 0,-2 0 42 0 0,0 1 0 0 0,-1 0 1 0 0,1 0-1 0 0,-1-1 0 0 0,1 1 0 0 0,0 0 0 0 0,-1-1 0 0 0,1 1 0 0 0,-1 0 0 0 0,1-1 1 0 0,-1 1-1 0 0,1-1 0 0 0,-1 1 0 0 0,1-1 0 0 0,-1 1 0 0 0,0-1 0 0 0,1 1 0 0 0,-1-1 1 0 0,0 1-1 0 0,1-1 0 0 0,-1 0 0 0 0,0 1 0 0 0,0-1 0 0 0,1 0 0 0 0,-1 1 0 0 0,0-1 1 0 0,0 1-1 0 0,0-1 0 0 0,0 0 0 0 0,0 1 0 0 0,0-1 0 0 0,0 0 0 0 0,0 1 0 0 0,0-1 1 0 0,0 0-1 0 0,0 1 0 0 0,-1-1 0 0 0,1 0 0 0 0,0 1 0 0 0,0-1 0 0 0,-1 0 0 0 0,1 1 1 0 0,0-1-1 0 0,-1 1 0 0 0,1-1 0 0 0,-1 1 0 0 0,1-1 0 0 0,0 1 0 0 0,-1-1 1 0 0,0 0-1 0 0,-1-1 22 0 0,0 0 0 0 0,0 1 0 0 0,0-1-1 0 0,0 0 1 0 0,0 1 0 0 0,0-1 0 0 0,0 1 0 0 0,-1 0 0 0 0,1 0 0 0 0,0 0 0 0 0,-1 0 0 0 0,-3-1 0 0 0,5 2 29 0 0,-1 0 0 0 0,0 0 0 0 0,1 0 0 0 0,-1 0 0 0 0,1 0 0 0 0,-1 0 0 0 0,1 1 0 0 0,-1-1 0 0 0,0 1 0 0 0,1-1 0 0 0,-1 1 0 0 0,1-1-1 0 0,0 1 1 0 0,-1 0 0 0 0,1-1 0 0 0,-3 3 0 0 0,4-3-18 0 0,0 1 0 0 0,-1-1-1 0 0,1 1 1 0 0,-1-1 0 0 0,1 1-1 0 0,0-1 1 0 0,-1 1 0 0 0,1 0 0 0 0,0-1-1 0 0,0 1 1 0 0,0-1 0 0 0,-1 1-1 0 0,1 0 1 0 0,0-1 0 0 0,0 1-1 0 0,0 0 1 0 0,0-1 0 0 0,0 1 0 0 0,0-1-1 0 0,0 1 1 0 0,0 0 0 0 0,0-1-1 0 0,1 1 1 0 0,-1 0 0 0 0,0-1-1 0 0,0 1 1 0 0,0-1 0 0 0,1 1-1 0 0,-1 0 1 0 0,0-1 0 0 0,1 1 0 0 0,-1-1-1 0 0,0 1 1 0 0,1-1 0 0 0,-1 1-1 0 0,1-1 1 0 0,-1 1 0 0 0,1-1-1 0 0,-1 0 1 0 0,1 1 0 0 0,-1-1 0 0 0,2 1-1 0 0,6 6 46 0 0,-7-5-158 0 0,1 0 0 0 0,0 0 0 0 0,0 0 0 0 0,0-1 0 0 0,0 1 0 0 0,1-1 0 0 0,3 2 0 0 0,-5-2 52 0 0,-1-1 1 0 0,1 0 0 0 0,0 0-1 0 0,0 0 1 0 0,-1 0-1 0 0,1 0 1 0 0,0 0 0 0 0,0 0-1 0 0,0 0 1 0 0,-1-1 0 0 0,1 1-1 0 0,0 0 1 0 0,0 0 0 0 0,-1-1-1 0 0,1 1 1 0 0,0 0 0 0 0,-1-1-1 0 0,1 1 1 0 0,0-1 0 0 0,-1 1-1 0 0,1-1 1 0 0,-1 1-1 0 0,1-1 1 0 0,-1 1 0 0 0,1-1-1 0 0,-1 1 1 0 0,1-1 0 0 0,-1 0-1 0 0,1 1 1 0 0,-1-1 0 0 0,1-1-1 0 0,31-39-1056 0 0,-38 40 383 0 0,-8-1 2045 0 0,11 6-656 0 0,6 5-589 0 0,10 8-229 0 0,-13-16 122 0 0,1-1 0 0 0,-1 0-1 0 0,0 1 1 0 0,0-1 0 0 0,1 0 0 0 0,-1 0-1 0 0,0 1 1 0 0,0-1 0 0 0,1 0 0 0 0,-1 0-1 0 0,0 1 1 0 0,1-1 0 0 0,-1 0 0 0 0,0 0-1 0 0,1 0 1 0 0,-1 0 0 0 0,0 1 0 0 0,1-1-1 0 0,-1 0 1 0 0,1 0 0 0 0,-1 0 0 0 0,0 0-1 0 0,1 0 1 0 0,-1 0 0 0 0,0 0 0 0 0,1 0-1 0 0,-1 0 1 0 0,1 0 0 0 0,-1 0 0 0 0,0 0-1 0 0,1 0 1 0 0,-1-1 0 0 0,0 1 0 0 0,1 0-1 0 0,-1 0 1 0 0,0 0 0 0 0,1 0 0 0 0,-1-1-1 0 0,0 1 1 0 0,1 0 0 0 0,-1 0 0 0 0,0-1-1 0 0,1 1 1 0 0,-1 0 0 0 0,0 0 0 0 0,0-1-1 0 0,0 1 1 0 0,1 0 0 0 0,-1-1 0 0 0,0 1-1 0 0,0 0 1 0 0,0-1 0 0 0,0 1 0 0 0,1-1-1 0 0,-1-3 44 0 0,1 0 0 0 0,-1 1 0 0 0,1-1 0 0 0,-1 0 0 0 0,0 0 0 0 0,-1 0 0 0 0,0-6 0 0 0,0 10-37 0 0,0 1 0 0 0,0-1 0 0 0,0 0 0 0 0,0 1 0 0 0,1-1 0 0 0,-1 0 0 0 0,0 1 0 0 0,0-1 0 0 0,0 1 0 0 0,1-1 0 0 0,-2 2 0 0 0,-18 14-3766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2.675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26 71 1375 0 0,'-2'-8'824'0'0,"2"6"-402"0"0,-1-1 1 0 0,1 1 0 0 0,-1 0 0 0 0,1 0 0 0 0,-1 0 0 0 0,0 0-1 0 0,0 0 1 0 0,0 1 0 0 0,0-1 0 0 0,0 0 0 0 0,0 0 0 0 0,-2-2-1 0 0,3 3-100 0 0,-1 0 0 0 0,1 0-1 0 0,0 0 1 0 0,0 0 0 0 0,0 0-1 0 0,0 0 1 0 0,0 0 0 0 0,0 0 0 0 0,0 0-1 0 0,0 0 1 0 0,1 0 0 0 0,-1 0-1 0 0,0 0 1 0 0,1 0 0 0 0,0-1-1 0 0,7-15 7226 0 0,-6 24-6361 0 0,-1-4-1132 0 0,0 0 0 0 0,-1 0 0 0 0,0 0-1 0 0,1 0 1 0 0,-1 0 0 0 0,-1 3 0 0 0,1-4-43 0 0,0 1 0 0 0,0-1 1 0 0,-1 1-1 0 0,2-1 0 0 0,-1 1 0 0 0,0-1 1 0 0,1 1-1 0 0,-1-1 0 0 0,1 0 0 0 0,-1 1 0 0 0,1-1 1 0 0,2 4-1 0 0,-3-6-9 0 0,0 0-1 0 0,0 0 1 0 0,0 0 0 0 0,0 0-1 0 0,1 0 1 0 0,-1 1 0 0 0,0-1-1 0 0,0 0 1 0 0,0 0 0 0 0,0 0 0 0 0,1 0-1 0 0,-1 0 1 0 0,0 0 0 0 0,0 0-1 0 0,0 0 1 0 0,0 0 0 0 0,1 0 0 0 0,-1 0-1 0 0,0 0 1 0 0,0 0 0 0 0,0 0-1 0 0,1 0 1 0 0,-1 0 0 0 0,0 0-1 0 0,0 0 1 0 0,0 0 0 0 0,1 0 0 0 0,-1 0-1 0 0,0 0 1 0 0,0 0 0 0 0,0 0-1 0 0,0 0 1 0 0,1 0 0 0 0,-1-1 0 0 0,0 1-1 0 0,8-8 43 0 0,2-9-32 0 0,-9 15 5 0 0,-1 1-1 0 0,1-1 1 0 0,-1 0-1 0 0,0 0 1 0 0,0 1-1 0 0,1-1 1 0 0,-1 0-1 0 0,0 0 1 0 0,-1 1-1 0 0,1-1 1 0 0,0 0-1 0 0,0 0 1 0 0,-1 1-1 0 0,0-3 1 0 0,1 4-2 0 0,0-1 0 0 0,0 0 1 0 0,-1 1-1 0 0,1-1 0 0 0,0 1 1 0 0,0-1-1 0 0,-1 1 0 0 0,1-1 1 0 0,0 1-1 0 0,-1-1 0 0 0,1 1 1 0 0,-1-1-1 0 0,1 1 0 0 0,-1-1 1 0 0,1 1-1 0 0,-1 0 0 0 0,1-1 1 0 0,-1 1-1 0 0,1 0 0 0 0,-1-1 1 0 0,1 1-1 0 0,-1 0 0 0 0,1 0 1 0 0,-1 0-1 0 0,0-1 0 0 0,1 1 1 0 0,-1 0-1 0 0,1 0 0 0 0,-1 0 1 0 0,0 0-1 0 0,1 0 0 0 0,-1 0 1 0 0,0 0-1 0 0,1 0 0 0 0,-1 0 1 0 0,1 1-1 0 0,-1-1 0 0 0,0 0 1 0 0,1 0-1 0 0,-1 1 0 0 0,1-1 1 0 0,-2 1-1 0 0,2-1-11 0 0,-1 1 1 0 0,0-1 0 0 0,0 1-1 0 0,1-1 1 0 0,-1 1-1 0 0,0-1 1 0 0,1 1-1 0 0,-1 0 1 0 0,0-1 0 0 0,1 1-1 0 0,-1 0 1 0 0,1 0-1 0 0,-1-1 1 0 0,1 1-1 0 0,0 0 1 0 0,-1 0 0 0 0,1 0-1 0 0,0 0 1 0 0,-1-1-1 0 0,1 1 1 0 0,0 0-1 0 0,0 0 1 0 0,0 0 0 0 0,0 0-1 0 0,0 0 1 0 0,0 0-1 0 0,0 0 1 0 0,0-1-1 0 0,0 1 1 0 0,1 0 0 0 0,-1 0-1 0 0,0 0 1 0 0,1 1-1 0 0,0 0-33 0 0,0 1-1 0 0,0-1 0 0 0,0 0 1 0 0,0 0-1 0 0,0 0 1 0 0,0 0-1 0 0,1-1 0 0 0,-1 1 1 0 0,1 0-1 0 0,-1 0 0 0 0,4 2 1 0 0,-4-4 17 0 0,0 1 0 0 0,-1-1 1 0 0,1 1-1 0 0,0-1 0 0 0,0 1 0 0 0,-1-1 0 0 0,1 1 1 0 0,0-1-1 0 0,0 0 0 0 0,0 0 0 0 0,0 1 1 0 0,-1-1-1 0 0,1 0 0 0 0,0 0 0 0 0,0 0 1 0 0,0 0-1 0 0,1 0 0 0 0,-1-1 13 0 0,0 1 0 0 0,0-1 0 0 0,0 1 0 0 0,-1-1 0 0 0,1 1 0 0 0,0-1 0 0 0,-1 0 0 0 0,1 1 0 0 0,0-1 0 0 0,-1 0 0 0 0,1 0-1 0 0,-1 0 1 0 0,1 1 0 0 0,-1-1 0 0 0,0 0 0 0 0,1 0 0 0 0,0-2 0 0 0,-1 2 4 0 0,1 0 0 0 0,-1-1 0 0 0,1 1 0 0 0,-1 0 0 0 0,0-1 0 0 0,1 1 0 0 0,-1 0-1 0 0,0-1 1 0 0,0 1 0 0 0,0 0 0 0 0,0-1 0 0 0,0 1 0 0 0,0-1 0 0 0,-1 1 0 0 0,1 0 0 0 0,0-1 0 0 0,-1 1-1 0 0,1 0 1 0 0,-1-1 0 0 0,1 1 0 0 0,-1 0 0 0 0,0 0 0 0 0,1 0 0 0 0,-1-1 0 0 0,0 1 0 0 0,0 0 0 0 0,0 0 0 0 0,0 0-1 0 0,-2-1 1 0 0,2 1 7 0 0,0 0 0 0 0,-1 0 0 0 0,1 1 0 0 0,-1-1 0 0 0,1 1 0 0 0,-1-1 0 0 0,1 1 0 0 0,-1 0 0 0 0,1-1 0 0 0,-1 1 0 0 0,1 0 0 0 0,-1 0-1 0 0,0 0 1 0 0,1 0 0 0 0,-1 1 0 0 0,1-1 0 0 0,-1 0 0 0 0,1 1 0 0 0,-1-1 0 0 0,1 0 0 0 0,-1 1 0 0 0,1 0 0 0 0,0-1 0 0 0,-1 1 0 0 0,1 0 0 0 0,-2 1-1 0 0,1 0 0 0 0,1-1 0 0 0,-1 1 0 0 0,0 0 0 0 0,1 0-1 0 0,-1 0 1 0 0,1 0 0 0 0,0 0 0 0 0,0 0 0 0 0,-1 1-1 0 0,1-1 1 0 0,1 0 0 0 0,-1 0 0 0 0,0 1 0 0 0,1-1-1 0 0,-1 1 1 0 0,0 3 0 0 0,1-5-20 0 0,0 0 0 0 0,0 0-1 0 0,0 0 1 0 0,0 0 0 0 0,0 0 0 0 0,0 0 0 0 0,0 0 0 0 0,1-1-1 0 0,-1 1 1 0 0,0 0 0 0 0,0 0 0 0 0,1 0 0 0 0,-1 0-1 0 0,0-1 1 0 0,1 1 0 0 0,-1 0 0 0 0,1 0 0 0 0,-1-1-1 0 0,1 1 1 0 0,-1 0 0 0 0,1-1 0 0 0,0 1 0 0 0,-1 0 0 0 0,1-1-1 0 0,0 1 1 0 0,-1-1 0 0 0,1 1 0 0 0,0-1 0 0 0,0 1-1 0 0,0-1 1 0 0,-1 0 0 0 0,1 1 0 0 0,0-1 0 0 0,0 0-1 0 0,0 0 1 0 0,0 0 0 0 0,0 0 0 0 0,0 1 0 0 0,-1-1 0 0 0,1 0-1 0 0,0-1 1 0 0,0 1 0 0 0,0 0 0 0 0,0 0 0 0 0,0 0-1 0 0,0 0 1 0 0,-1-1 0 0 0,2 1 0 0 0,0-1 2 0 0,-1 0 1 0 0,1 0-1 0 0,-1 0 0 0 0,0 0 1 0 0,0 0-1 0 0,1 0 0 0 0,-1 0 1 0 0,0 0-1 0 0,0 0 0 0 0,0-1 1 0 0,0 1-1 0 0,0 0 0 0 0,0-1 1 0 0,0 1-1 0 0,-1-1 1 0 0,1 1-1 0 0,0-1 0 0 0,-1 1 1 0 0,1-1-1 0 0,-1 1 0 0 0,1-4 1 0 0,-1 4 4 0 0,0 0 1 0 0,1 0 0 0 0,-1 0-1 0 0,0 0 1 0 0,0 0 0 0 0,0 0 0 0 0,0 0-1 0 0,0 0 1 0 0,0 0 0 0 0,0 0-1 0 0,0 0 1 0 0,0 0 0 0 0,0 0-1 0 0,0 0 1 0 0,-1 0 0 0 0,1 0-1 0 0,0 0 1 0 0,-1 0 0 0 0,1 0-1 0 0,-1 0 1 0 0,1 0 0 0 0,-1 0 0 0 0,0 0-1 0 0,1 1 1 0 0,-1-1 0 0 0,0 0-1 0 0,1 0 1 0 0,-1 1 0 0 0,0-1-1 0 0,0 0 1 0 0,0 1 0 0 0,0-1-1 0 0,0 1 1 0 0,-1-1 0 0 0,1 1 4 0 0,0 0-1 0 0,0 0 1 0 0,0 0 0 0 0,-1 0 0 0 0,1 0 0 0 0,0 0 0 0 0,0 0-1 0 0,0 1 1 0 0,0-1 0 0 0,0 0 0 0 0,0 1 0 0 0,0-1 0 0 0,0 1-1 0 0,0-1 1 0 0,0 1 0 0 0,1 0 0 0 0,-1-1 0 0 0,0 1-1 0 0,0 0 1 0 0,0-1 0 0 0,1 1 0 0 0,-1 0 0 0 0,0 0 0 0 0,1 0-1 0 0,-1 0 1 0 0,1 0 0 0 0,-1 0 0 0 0,1 0 0 0 0,-1 0 0 0 0,1 0-1 0 0,-1 0 1 0 0,1 0 0 0 0,0 0 0 0 0,0 0 0 0 0,0 0-1 0 0,0 0 1 0 0,0 0 0 0 0,0 0 0 0 0,0 0 0 0 0,0 0 0 0 0,0 0-1 0 0,0 2 1 0 0,1-2-141 0 0,-1 0 0 0 0,0-1 0 0 0,0 1-1 0 0,1 0 1 0 0,-1 0 0 0 0,0 0 0 0 0,1-1 0 0 0,-1 1 0 0 0,1 0-1 0 0,-1 0 1 0 0,1-1 0 0 0,-1 1 0 0 0,1 0 0 0 0,0-1-1 0 0,-1 1 1 0 0,1-1 0 0 0,0 1 0 0 0,0-1 0 0 0,-1 1 0 0 0,1-1-1 0 0,1 1 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4.338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56 44 3223 0 0,'0'1'162'0'0,"-1"-1"-1"0"0,1 0 0 0 0,0 0 0 0 0,0 1 0 0 0,-1-1 0 0 0,1 0 0 0 0,0 0 0 0 0,0 0 0 0 0,-1 0 0 0 0,1 0 0 0 0,0 1 0 0 0,-1-1 0 0 0,1 0 0 0 0,0 0 0 0 0,-1 0 0 0 0,1 0 0 0 0,0 0 0 0 0,-1 0 0 0 0,1 0 0 0 0,0 0 1 0 0,-1 0-1 0 0,1 0 0 0 0,0 0 0 0 0,-1 0 0 0 0,1 0 0 0 0,0 0 0 0 0,0 0 0 0 0,-1-1 0 0 0,1 1 0 0 0,0 0 0 0 0,-1 0 0 0 0,1 0 0 0 0,0 0 0 0 0,0-1 0 0 0,-1 1 0 0 0,1 0 0 0 0,0 0 0 0 0,0 0 0 0 0,-1-1 0 0 0,1 1 1 0 0,0 0-1 0 0,0-1 0 0 0,0 1 0 0 0,0 0 0 0 0,-1 0 0 0 0,1-1 0 0 0,0 1 0 0 0,0 0 0 0 0,0-1 0 0 0,0 1 0 0 0,0 0 0 0 0,0-1 0 0 0,1-20 2225 0 0,0 9-741 0 0,-1 11-1558 0 0,0 1 1 0 0,-1-1-1 0 0,1 1 0 0 0,0 0 1 0 0,-1-1-1 0 0,1 1 1 0 0,-1-1-1 0 0,1 1 0 0 0,0 0 1 0 0,-1 0-1 0 0,1-1 0 0 0,-1 1 1 0 0,1 0-1 0 0,-1 0 0 0 0,1-1 1 0 0,-1 1-1 0 0,1 0 1 0 0,-1 0-1 0 0,1 0 0 0 0,-1 0 1 0 0,1 0-1 0 0,-1 0 0 0 0,1 0 1 0 0,-1 0-1 0 0,1 0 1 0 0,-1 0-1 0 0,1 0 0 0 0,-1 0 1 0 0,0 0-1 0 0,1 0 0 0 0,0 1 1 0 0,-1-1-1 0 0,1 0 0 0 0,-1 0 1 0 0,1 1-1 0 0,-1-1 1 0 0,1 0-1 0 0,-1 0 0 0 0,1 1 1 0 0,0-1-1 0 0,-1 1 0 0 0,1-1 1 0 0,-1 0-1 0 0,1 1 1 0 0,0-1-1 0 0,0 1 0 0 0,-1 0 1 0 0,-14 21 247 0 0,8-1-14 0 0,7-20-304 0 0,-1 0 0 0 0,1 0 0 0 0,0 0 0 0 0,0-1 0 0 0,0 1 0 0 0,0 0 0 0 0,-1 0-1 0 0,1 0 1 0 0,1 0 0 0 0,-1-1 0 0 0,0 1 0 0 0,0 0 0 0 0,0 0 0 0 0,0 0 0 0 0,0-1 0 0 0,1 1 0 0 0,-1 0 0 0 0,0 0 0 0 0,1 0 0 0 0,-1-1-1 0 0,1 1 1 0 0,-1 0 0 0 0,1-1 0 0 0,0 2 0 0 0,1-3 31 0 0,0 1 0 0 0,-1-1 0 0 0,1 0-1 0 0,0 0 1 0 0,0 0 0 0 0,-1 0 0 0 0,1 0 0 0 0,0 0-1 0 0,-1 0 1 0 0,1 0 0 0 0,-1-1 0 0 0,2 0 0 0 0,1-2-172 0 0,-3 4 103 0 0,0-1 1 0 0,0 1 0 0 0,0-1 0 0 0,1 0-1 0 0,-1 0 1 0 0,0 0 0 0 0,0 0 0 0 0,0 1 0 0 0,-1-1-1 0 0,1 0 1 0 0,0-1 0 0 0,0 1 0 0 0,0 0-1 0 0,-1 0 1 0 0,1 0 0 0 0,0 0 0 0 0,-1-1 0 0 0,1 1-1 0 0,-1 0 1 0 0,0 0 0 0 0,1-1 0 0 0,-1 1-1 0 0,0 0 1 0 0,0-1 0 0 0,0 1 0 0 0,0 0 0 0 0,0-1-1 0 0,0 1 1 0 0,0-2 0 0 0,0 3 24 0 0,0 0 0 0 0,0 0 1 0 0,0 0-1 0 0,0-1 0 0 0,0 1 1 0 0,0 0-1 0 0,0 0 0 0 0,0 0 1 0 0,0-1-1 0 0,0 1 0 0 0,0 0 1 0 0,0 0-1 0 0,0 0 0 0 0,0 0 0 0 0,0-1 1 0 0,0 1-1 0 0,0 0 0 0 0,0 0 1 0 0,-1 0-1 0 0,1 0 0 0 0,0 0 1 0 0,0-1-1 0 0,0 1 0 0 0,0 0 0 0 0,0 0 1 0 0,0 0-1 0 0,0 0 0 0 0,-1 0 1 0 0,1 0-1 0 0,0-1 0 0 0,0 1 1 0 0,0 0-1 0 0,0 0 0 0 0,0 0 1 0 0,-1 0-1 0 0,1 0 0 0 0,0 0 0 0 0,0 0 1 0 0,0 0-1 0 0,0 0 0 0 0,-1 0 1 0 0,1 0-1 0 0,0 0 0 0 0,-4 8 80 0 0,2 16 32 0 0,2-23-119 0 0,0 1-1 0 0,1-1 0 0 0,0 0 1 0 0,-1 0-1 0 0,1 0 1 0 0,0 1-1 0 0,-1-1 0 0 0,1 0 1 0 0,0 0-1 0 0,0 0 1 0 0,0 0-1 0 0,0 0 1 0 0,0 0-1 0 0,0-1 0 0 0,0 1 1 0 0,0 0-1 0 0,0 0 1 0 0,1-1-1 0 0,-1 1 0 0 0,0-1 1 0 0,0 1-1 0 0,1-1 1 0 0,-1 1-1 0 0,0-1 1 0 0,1 0-1 0 0,-1 0 0 0 0,0 1 1 0 0,3-1-1 0 0,-3 0 1 0 0,0 0 0 0 0,0 0 0 0 0,0-1 0 0 0,1 1 0 0 0,-1 0 0 0 0,0 0 0 0 0,0 0 0 0 0,0-1 0 0 0,0 1 0 0 0,0-1 0 0 0,0 1-1 0 0,0-1 1 0 0,0 1 0 0 0,0-1 0 0 0,0 0 0 0 0,0 1 0 0 0,0-1 0 0 0,0 0 0 0 0,0 0 0 0 0,-1 1 0 0 0,1-1 0 0 0,0 0 0 0 0,0 0 0 0 0,-1 0 0 0 0,1 0 0 0 0,-1 0 0 0 0,1 0 0 0 0,-1 0-1 0 0,1 0 1 0 0,-1-1 0 0 0,0 1 0 0 0,0 0 0 0 0,1-2 0 0 0,-1 3 17 0 0,0-1-1 0 0,0 0 1 0 0,0 0 0 0 0,0 0-1 0 0,0 0 1 0 0,-1 0-1 0 0,1 0 1 0 0,0 1 0 0 0,0-1-1 0 0,-1 0 1 0 0,1 0-1 0 0,-1 0 1 0 0,1 0-1 0 0,0 1 1 0 0,-1-1 0 0 0,0 0-1 0 0,1 1 1 0 0,-1-1-1 0 0,1 0 1 0 0,-1 1 0 0 0,0-1-1 0 0,1 1 1 0 0,-1-1-1 0 0,0 1 1 0 0,0-1 0 0 0,1 1-1 0 0,-1-1 1 0 0,0 1-1 0 0,0 0 1 0 0,0-1 0 0 0,0 1-1 0 0,1 0 1 0 0,-3 0-1 0 0,-3-1 123 0 0,1 0 0 0 0,-1 0 0 0 0,-11 1 0 0 0,14 0-126 0 0,10 12-1922 0 0,-1-8-877 0 0,-5-4 1618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44.5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41 56 2311 0 0,'-1'-17'7279'0'0,"1"0"-606"0"0,0 5-6699 0 0,1 11 64 0 0,-1 1 1 0 0,0 0 0 0 0,0-1 0 0 0,0 1 0 0 0,0 0 0 0 0,0 0 0 0 0,0-1 0 0 0,0 1 0 0 0,0 0 0 0 0,0-1-1 0 0,0 1 1 0 0,0 0 0 0 0,0-1 0 0 0,0 1 0 0 0,0 0 0 0 0,0-1 0 0 0,0 1 0 0 0,0 0 0 0 0,-1-1-1 0 0,1 1 1 0 0,0 0 0 0 0,0 0 0 0 0,0-1 0 0 0,0 1 0 0 0,-1 0 0 0 0,1-1 0 0 0,0 1 0 0 0,-7 4 1301 0 0,-6 12-449 0 0,11-13-894 0 0,1 0 1 0 0,-1 1 0 0 0,1 0-1 0 0,0-1 1 0 0,0 1 0 0 0,0 0-1 0 0,-1 7 1 0 0,2-10 0 0 0,0 0 0 0 0,0-1 1 0 0,0 1-1 0 0,0 0 0 0 0,0 0 0 0 0,0-1 0 0 0,1 1 1 0 0,-1 0-1 0 0,0-1 0 0 0,1 1 0 0 0,-1 0 1 0 0,0-1-1 0 0,1 1 0 0 0,-1 0 0 0 0,0-1 1 0 0,1 1-1 0 0,-1-1 0 0 0,1 1 0 0 0,0 0 1 0 0,0 0 0 0 0,0-1 0 0 0,0 1 1 0 0,1-1-1 0 0,-1 1 0 0 0,0-1 1 0 0,0 1-1 0 0,1-1 0 0 0,-1 0 1 0 0,0 0-1 0 0,0 0 0 0 0,1 0 1 0 0,-1 0-1 0 0,0 0 0 0 0,3 0 1 0 0,-2 0-74 0 0,1-1 1 0 0,-1 0-1 0 0,1 0 1 0 0,-1 0-1 0 0,1 0 1 0 0,-1 0 0 0 0,0 0-1 0 0,0 0 1 0 0,0-1-1 0 0,1 1 1 0 0,1-3-1 0 0,-2 3 70 0 0,-1-1 0 0 0,0 1 0 0 0,1 0 0 0 0,-1-1 0 0 0,0 1 0 0 0,0-1 0 0 0,0 1 0 0 0,0-1 0 0 0,0 1 0 0 0,0-1 0 0 0,0 0 0 0 0,0 0 0 0 0,-1 1 0 0 0,1-1 0 0 0,-1 0 0 0 0,1-2 0 0 0,-1 3 17 0 0,-1 0 0 0 0,1 1 0 0 0,0-1 0 0 0,-1 0 0 0 0,1 0 0 0 0,-1 1 0 0 0,1-1 0 0 0,-1 0 0 0 0,1 1 0 0 0,-1-1 0 0 0,1 1 0 0 0,-1-1 0 0 0,0 1-1 0 0,1-1 1 0 0,-1 1 0 0 0,0-1 0 0 0,0 1 0 0 0,1-1 0 0 0,-1 1 0 0 0,0 0 0 0 0,0 0 0 0 0,0-1 0 0 0,1 1 0 0 0,-1 0 0 0 0,0 0 0 0 0,0 0 0 0 0,0 0 0 0 0,0 0 0 0 0,1 0 0 0 0,-2 0 0 0 0,1 0 32 0 0,0 0 0 0 0,0 0 1 0 0,0-1-1 0 0,0 1 0 0 0,1 0 1 0 0,-1 1-1 0 0,0-1 1 0 0,0 0-1 0 0,0 0 0 0 0,0 0 1 0 0,1 0-1 0 0,-1 1 0 0 0,0-1 1 0 0,0 0-1 0 0,0 1 1 0 0,1-1-1 0 0,-1 0 0 0 0,0 1 1 0 0,0-1-1 0 0,1 1 0 0 0,-1-1 1 0 0,0 1-1 0 0,1 0 1 0 0,-1-1-1 0 0,1 1 0 0 0,-1 0 1 0 0,1-1-1 0 0,-1 1 0 0 0,1 0 1 0 0,-1 1-1 0 0,1 0-97 0 0,-1 1 1 0 0,1 0-1 0 0,0-1 0 0 0,0 1 0 0 0,0 0 0 0 0,1-1 0 0 0,-1 1 0 0 0,1-1 1 0 0,1 6-1 0 0,-2-8 46 0 0,0 0 1 0 0,0 1 0 0 0,1-1-1 0 0,-1 1 1 0 0,0-1 0 0 0,1 1-1 0 0,-1-1 1 0 0,0 0 0 0 0,1 1-1 0 0,-1-1 1 0 0,0 0 0 0 0,1 1-1 0 0,-1-1 1 0 0,1 0 0 0 0,-1 0-1 0 0,1 1 1 0 0,-1-1 0 0 0,0 0-1 0 0,1 0 1 0 0,-1 0 0 0 0,1 1-1 0 0,0-1 1 0 0,0 0-24 0 0,0 0 0 0 0,0-1 0 0 0,0 1 1 0 0,0 0-1 0 0,0 0 0 0 0,0-1 0 0 0,0 1 0 0 0,0 0 1 0 0,0-1-1 0 0,0 1 0 0 0,0-1 0 0 0,0 1 0 0 0,0-1 1 0 0,1-1-1 0 0,-1 1 11 0 0,0 0 0 0 0,0 0-1 0 0,0 0 1 0 0,-1 0 0 0 0,1 0 0 0 0,0 0 0 0 0,-1-1 0 0 0,1 1-1 0 0,-1 0 1 0 0,1 0 0 0 0,-1 0 0 0 0,0-1 0 0 0,0 1 0 0 0,1 0-1 0 0,-1-1 1 0 0,0 1 0 0 0,0 0 0 0 0,0 0 0 0 0,0-1 0 0 0,0 1-1 0 0,-1 0 1 0 0,1-1 0 0 0,0 1 0 0 0,-1 0 0 0 0,1 0 0 0 0,-1-1-1 0 0,1 1 1 0 0,-1 0 0 0 0,1 0 0 0 0,-2-1 0 0 0,2 1 19 0 0,-1 0-1 0 0,1 0 1 0 0,-1 0 0 0 0,1 0 0 0 0,-1 1-1 0 0,1-1 1 0 0,-1 0 0 0 0,0 0 0 0 0,1 1-1 0 0,-1-1 1 0 0,0 0 0 0 0,1 1 0 0 0,-1-1 0 0 0,0 1-1 0 0,0-1 1 0 0,0 1 0 0 0,0-1 0 0 0,1 1-1 0 0,-1 0 1 0 0,0-1 0 0 0,0 1 0 0 0,0 0 0 0 0,0 0-1 0 0,0-1 1 0 0,0 1 0 0 0,0 0 0 0 0,0 0-1 0 0,0 0 1 0 0,0 0 0 0 0,0 1 0 0 0,0-1-1 0 0,0 0 1 0 0,0 0 0 0 0,0 0 0 0 0,0 1 0 0 0,1-1-1 0 0,-1 1 1 0 0,0-1 0 0 0,0 0 0 0 0,0 1-1 0 0,-1 0 1 0 0,1 0 14 0 0,0 0 0 0 0,0-1 0 0 0,0 1 0 0 0,0 0 1 0 0,0 0-1 0 0,0 0 0 0 0,0 0 0 0 0,0 0 0 0 0,0 0 0 0 0,0 0 0 0 0,1 0 0 0 0,-1 0 0 0 0,0 0 0 0 0,1 0 0 0 0,-1 0 0 0 0,1 1 0 0 0,-1-1 0 0 0,1 0 0 0 0,-1 0 1 0 0,1 1-1 0 0,0-1 0 0 0,0 0 0 0 0,0 1 0 0 0,0-1 0 0 0,0 0 0 0 0,0 1 0 0 0,0-1 0 0 0,0 0 0 0 0,1 3 0 0 0,-1-4-25 0 0,0 0-1 0 0,0 0 1 0 0,0 0-1 0 0,0 0 1 0 0,0 0-1 0 0,0 0 1 0 0,0 0-1 0 0,0 0 1 0 0,0 0 0 0 0,1 0-1 0 0,-1 0 1 0 0,0 1-1 0 0,0-1 1 0 0,0 0-1 0 0,0 0 1 0 0,0 0-1 0 0,0 0 1 0 0,0 0-1 0 0,1 0 1 0 0,-1 0-1 0 0,0 0 1 0 0,0 0-1 0 0,0 0 1 0 0,0 0-1 0 0,0 0 1 0 0,0 0 0 0 0,0 0-1 0 0,1 0 1 0 0,-1 0-1 0 0,0 0 1 0 0,0 0-1 0 0,0 0 1 0 0,0 0-1 0 0,0 0 1 0 0,0-1-1 0 0,0 1 1 0 0,0 0-1 0 0,1 0 1 0 0,-1 0-1 0 0,0 0 1 0 0,0 0 0 0 0,0 0-1 0 0,0 0 1 0 0,0 0-1 0 0,0 0 1 0 0,0 0-1 0 0,0-1 1 0 0,0 1-1 0 0,9-9-1120 0 0,-8 9 1052 0 0,-1-1-1 0 0,1 0 1 0 0,0 1 0 0 0,-1-1-1 0 0,1 0 1 0 0,-1 0-1 0 0,1 0 1 0 0,-1 0-1 0 0,1 0 1 0 0,-1 0 0 0 0,1 1-1 0 0,-1-1 1 0 0,0 0-1 0 0,0 0 1 0 0,0 0-1 0 0,1 0 1 0 0,-1 0 0 0 0,0 0-1 0 0,0 0 1 0 0,-1-2-1 0 0,1 2 60 0 0,-1 1 0 0 0,1 0 0 0 0,-1 0 0 0 0,1 0 0 0 0,-1 0 0 0 0,0 0-1 0 0,1 0 1 0 0,-1 0 0 0 0,1 0 0 0 0,-1 0 0 0 0,1 0 0 0 0,-1 0 0 0 0,0 0 0 0 0,1 0-1 0 0,-1 0 1 0 0,1 1 0 0 0,-1-1 0 0 0,1 0 0 0 0,-1 0 0 0 0,1 1 0 0 0,-1-1 0 0 0,1 0-1 0 0,-1 1 1 0 0,1-1 0 0 0,-1 0 0 0 0,0 1 0 0 0,-12 10-959 0 0,6-5 8 0 0,3-2-2582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C3ED-D7D5-4847-9EE1-D324FF9FC6B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This a Google self-driving car; it looks really cute and friendly. 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these things weigh a *ton* and there is a person sitting inside this thing!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this machine needs to know a lot about its environment, what actions to take, or policy to follow.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 person were to enter the crosswalk, it would need to know how to slow down, or that person would learn a very uncomfortable lesson about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4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103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609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620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6C3ED-D7D5-4847-9EE1-D324FF9FC6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37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59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11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8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 dollar computer with</a:t>
            </a:r>
            <a:r>
              <a:rPr lang="en-US" baseline="0" dirty="0"/>
              <a:t> less computation than your phone</a:t>
            </a:r>
          </a:p>
          <a:p>
            <a:endParaRPr lang="en-US" baseline="0" dirty="0"/>
          </a:p>
          <a:p>
            <a:r>
              <a:rPr lang="en-US" baseline="0" dirty="0"/>
              <a:t>MT </a:t>
            </a:r>
            <a:r>
              <a:rPr lang="en-US" baseline="0"/>
              <a:t>was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66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5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76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2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9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123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02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52978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oks.google.com/ngram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tif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customXml" Target="../ink/ink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8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84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48.png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genforce/interfacegan/blob/master/docs/InterFaceGAN.ipynb" TargetMode="External"/><Relationship Id="rId2" Type="http://schemas.openxmlformats.org/officeDocument/2006/relationships/hyperlink" Target="https://github.com/genforce/interfaceg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nforce/interfacega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colab.research.google.com/github/genforce/interfacegan/blob/master/docs/InterFaceGAN.ipyn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99.png"/><Relationship Id="rId18" Type="http://schemas.openxmlformats.org/officeDocument/2006/relationships/customXml" Target="../ink/ink10.xml"/><Relationship Id="rId3" Type="http://schemas.openxmlformats.org/officeDocument/2006/relationships/image" Target="../media/image61.png"/><Relationship Id="rId21" Type="http://schemas.openxmlformats.org/officeDocument/2006/relationships/image" Target="../media/image104.png"/><Relationship Id="rId7" Type="http://schemas.openxmlformats.org/officeDocument/2006/relationships/image" Target="../media/image96.png"/><Relationship Id="rId12" Type="http://schemas.openxmlformats.org/officeDocument/2006/relationships/customXml" Target="../ink/ink7.xml"/><Relationship Id="rId17" Type="http://schemas.openxmlformats.org/officeDocument/2006/relationships/image" Target="../media/image102.png"/><Relationship Id="rId2" Type="http://schemas.openxmlformats.org/officeDocument/2006/relationships/hyperlink" Target="https://chrisharrison.net/index.php/Research/ListenLearner" TargetMode="Externa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01.png"/><Relationship Id="rId23" Type="http://schemas.openxmlformats.org/officeDocument/2006/relationships/image" Target="../media/image105.png"/><Relationship Id="rId10" Type="http://schemas.openxmlformats.org/officeDocument/2006/relationships/customXml" Target="../ink/ink6.xml"/><Relationship Id="rId19" Type="http://schemas.openxmlformats.org/officeDocument/2006/relationships/image" Target="../media/image103.png"/><Relationship Id="rId4" Type="http://schemas.openxmlformats.org/officeDocument/2006/relationships/customXml" Target="../ink/ink3.xml"/><Relationship Id="rId9" Type="http://schemas.openxmlformats.org/officeDocument/2006/relationships/image" Target="../media/image97.png"/><Relationship Id="rId14" Type="http://schemas.openxmlformats.org/officeDocument/2006/relationships/customXml" Target="../ink/ink8.xml"/><Relationship Id="rId22" Type="http://schemas.openxmlformats.org/officeDocument/2006/relationships/customXml" Target="../ink/ink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cs.stanford.edu/people/karpathy/convnetjs/demo/autoencod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dstem.org/" TargetMode="External"/><Relationship Id="rId2" Type="http://schemas.openxmlformats.org/officeDocument/2006/relationships/hyperlink" Target="https://www.cs.cmu.edu/~103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Grab a sharpie and some sticky notes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(Pat's Version)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2"/>
            <a:ext cx="6929797" cy="5195468"/>
          </a:xfrm>
        </p:spPr>
        <p:txBody>
          <a:bodyPr>
            <a:noAutofit/>
          </a:bodyPr>
          <a:lstStyle/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ability to perform well on a task that involves uncertainty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Intelligence is not binary</a:t>
            </a:r>
          </a:p>
          <a:p>
            <a:pPr lvl="1"/>
            <a:r>
              <a:rPr lang="en-US" sz="2800" dirty="0"/>
              <a:t>How </a:t>
            </a:r>
            <a:r>
              <a:rPr lang="en-US" sz="2800" b="1" dirty="0"/>
              <a:t>well</a:t>
            </a:r>
            <a:r>
              <a:rPr lang="en-US" sz="2800" dirty="0"/>
              <a:t> an agent performs and how much </a:t>
            </a:r>
            <a:r>
              <a:rPr lang="en-US" sz="2800" b="1" dirty="0"/>
              <a:t>uncertainty</a:t>
            </a:r>
            <a:r>
              <a:rPr lang="en-US" sz="2800" dirty="0"/>
              <a:t> is involved will determine how intelligent we consider the agent to be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AEF0F-8FEE-159F-D9F9-E6905875C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786" y="1295400"/>
            <a:ext cx="2625913" cy="4668290"/>
          </a:xfrm>
          <a:prstGeom prst="rect">
            <a:avLst/>
          </a:prstGeom>
        </p:spPr>
      </p:pic>
      <p:pic>
        <p:nvPicPr>
          <p:cNvPr id="1028" name="Picture 4" descr="Snapchat Logo PNG Transparent &amp; SVG Vector - Freebie Supply">
            <a:extLst>
              <a:ext uri="{FF2B5EF4-FFF2-40B4-BE49-F238E27FC236}">
                <a16:creationId xmlns:a16="http://schemas.microsoft.com/office/drawing/2014/main" id="{0346BD66-766E-08D1-07B9-853547B3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562" y="5291501"/>
            <a:ext cx="541696" cy="5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9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sp>
        <p:nvSpPr>
          <p:cNvPr id="10" name="Oval 9"/>
          <p:cNvSpPr/>
          <p:nvPr/>
        </p:nvSpPr>
        <p:spPr>
          <a:xfrm>
            <a:off x="1190811" y="1742440"/>
            <a:ext cx="9601200" cy="4160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17138" y="1934529"/>
            <a:ext cx="315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6" name="Oval 5"/>
          <p:cNvSpPr/>
          <p:nvPr/>
        </p:nvSpPr>
        <p:spPr>
          <a:xfrm>
            <a:off x="2660514" y="2890982"/>
            <a:ext cx="6882319" cy="28595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1576" y="3093107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Machine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70400" y="4864891"/>
            <a:ext cx="3343564" cy="742846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35920" y="4974704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Deep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pic>
        <p:nvPicPr>
          <p:cNvPr id="6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0" y="14986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1BEF1C-19BB-4816-8E56-28279DA88CE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AI: Via Google N-grams Viewer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7B9D4-CE3F-0445-1A23-C0EF97B2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5" y="0"/>
            <a:ext cx="1193902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F4C039-A6AB-3CEF-32C8-27FB9775CA27}"/>
              </a:ext>
            </a:extLst>
          </p:cNvPr>
          <p:cNvSpPr/>
          <p:nvPr/>
        </p:nvSpPr>
        <p:spPr>
          <a:xfrm>
            <a:off x="6304547" y="89674"/>
            <a:ext cx="499310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  <a:hlinkClick r:id="rId4"/>
              </a:rPr>
              <a:t>https://books.google.com/ngrams</a:t>
            </a:r>
            <a:endParaRPr lang="en-US" sz="2133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27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2440A-DDF9-44CA-AE01-E772ADF1E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30" y="2207326"/>
            <a:ext cx="10722569" cy="3922145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19" name="Left Brace 18"/>
          <p:cNvSpPr/>
          <p:nvPr/>
        </p:nvSpPr>
        <p:spPr>
          <a:xfrm rot="5400000">
            <a:off x="3645458" y="1771776"/>
            <a:ext cx="331523" cy="1965356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2714238" y="1296888"/>
            <a:ext cx="213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AI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Excitement!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1950-1970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5482014" y="1893118"/>
            <a:ext cx="331523" cy="1707754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4629622" y="927557"/>
            <a:ext cx="2036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Knowledge Based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Systems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1970-1990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041EDBE4-470A-4AA8-BD4A-6F9A45664ABC}"/>
              </a:ext>
            </a:extLst>
          </p:cNvPr>
          <p:cNvSpPr/>
          <p:nvPr/>
        </p:nvSpPr>
        <p:spPr>
          <a:xfrm rot="5400000">
            <a:off x="8523669" y="555308"/>
            <a:ext cx="331523" cy="4398293"/>
          </a:xfrm>
          <a:prstGeom prst="leftBrace">
            <a:avLst>
              <a:gd name="adj1" fmla="val 38093"/>
              <a:gd name="adj2" fmla="val 8012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9A8A09-E39C-46B3-9A5B-6115EFB65B18}"/>
              </a:ext>
            </a:extLst>
          </p:cNvPr>
          <p:cNvSpPr/>
          <p:nvPr/>
        </p:nvSpPr>
        <p:spPr>
          <a:xfrm>
            <a:off x="6326011" y="935016"/>
            <a:ext cx="2036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Statistical Approaches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1990-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4DCE8E-C55F-4E49-BC24-80C0E05496FC}"/>
              </a:ext>
            </a:extLst>
          </p:cNvPr>
          <p:cNvSpPr/>
          <p:nvPr/>
        </p:nvSpPr>
        <p:spPr>
          <a:xfrm>
            <a:off x="8022400" y="942475"/>
            <a:ext cx="1901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Deep Learning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2012-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D6C828-E7EA-257E-BE92-95E349EFF6F1}"/>
              </a:ext>
            </a:extLst>
          </p:cNvPr>
          <p:cNvSpPr/>
          <p:nvPr/>
        </p:nvSpPr>
        <p:spPr>
          <a:xfrm>
            <a:off x="9738372" y="940565"/>
            <a:ext cx="1775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Generative AI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2023-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8D31318-4CDC-0E9D-C587-B231A9B617B2}"/>
              </a:ext>
            </a:extLst>
          </p:cNvPr>
          <p:cNvSpPr/>
          <p:nvPr/>
        </p:nvSpPr>
        <p:spPr>
          <a:xfrm rot="5400000">
            <a:off x="9377547" y="1207433"/>
            <a:ext cx="331523" cy="2690539"/>
          </a:xfrm>
          <a:prstGeom prst="leftBrace">
            <a:avLst>
              <a:gd name="adj1" fmla="val 38093"/>
              <a:gd name="adj2" fmla="val 74138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AC9924D-56B6-73C3-B939-59704625E44F}"/>
              </a:ext>
            </a:extLst>
          </p:cNvPr>
          <p:cNvSpPr/>
          <p:nvPr/>
        </p:nvSpPr>
        <p:spPr>
          <a:xfrm rot="5400000">
            <a:off x="10094961" y="1728646"/>
            <a:ext cx="331523" cy="1255708"/>
          </a:xfrm>
          <a:prstGeom prst="leftBrace">
            <a:avLst>
              <a:gd name="adj1" fmla="val 38093"/>
              <a:gd name="adj2" fmla="val 26742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311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/>
      <p:bldP spid="4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099" y="994942"/>
            <a:ext cx="6502400" cy="561829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67" dirty="0"/>
              <a:t>1940-1950: Early days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1943: McCulloch &amp; Pitts: Boolean circuit model of brain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1950: Turing's “Computing Machinery and Intelligence”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1950—70: Excitement: Look, Ma, no hands!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1950s: Early AI programs, including Samuel's checkers program, Newell &amp; Simon's Logic Theorist, Gelernter's Geometry Engine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1956: Dartmouth meeting: “Artificial Intelligence” adopted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1970—90: Knowledge-based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1969—79: Early development of knowledge-based systems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1980—88: Expert systems industry booms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1988—93: Expert systems industry busts: “AI Winter”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1990—: Statistical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Resurgence of probability, focus on uncertainty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General increase in technical depth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Agents and learning systems… “AI Spring”?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2012—: Deep learning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2012: ImageNet &amp; </a:t>
            </a:r>
            <a:r>
              <a:rPr lang="en-US" sz="1600" dirty="0" err="1"/>
              <a:t>AlexNet</a:t>
            </a: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2023—: Generative AI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2023: ChatGPT</a:t>
            </a:r>
            <a:endParaRPr lang="en-US" sz="1867" dirty="0"/>
          </a:p>
          <a:p>
            <a:pPr marL="342900" indent="-342900">
              <a:lnSpc>
                <a:spcPct val="80000"/>
              </a:lnSpc>
            </a:pPr>
            <a:r>
              <a:rPr lang="en-US" sz="1867" dirty="0"/>
              <a:t>   </a:t>
            </a:r>
          </a:p>
        </p:txBody>
      </p:sp>
      <p:pic>
        <p:nvPicPr>
          <p:cNvPr id="4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056" y="13970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1BDFD-15EA-4DA6-B0EC-CDEB4A12FB2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073434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6B87-F1C6-B51D-9CAD-5005EDAE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878E-1127-A030-4E08-E3D7BE523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EF18EE-320D-2D74-42A0-18D209FD356F}"/>
              </a:ext>
            </a:extLst>
          </p:cNvPr>
          <p:cNvGrpSpPr/>
          <p:nvPr/>
        </p:nvGrpSpPr>
        <p:grpSpPr>
          <a:xfrm>
            <a:off x="990601" y="1113178"/>
            <a:ext cx="9856916" cy="5320269"/>
            <a:chOff x="-162051" y="958229"/>
            <a:chExt cx="10187142" cy="50644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4AC730-051A-0FA5-1B8C-E01C4B1A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2051" y="970929"/>
              <a:ext cx="3159759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4A386F-07FC-0C90-1757-98188B9BF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151"/>
            <a:stretch/>
          </p:blipFill>
          <p:spPr>
            <a:xfrm>
              <a:off x="3326679" y="970930"/>
              <a:ext cx="3164840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3F553F-8737-6E5F-ACD4-6481F6205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5171" y="958229"/>
              <a:ext cx="3169920" cy="2367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9292E2-9C46-32BD-3AAD-24C31FB04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828" y="3660464"/>
              <a:ext cx="3154681" cy="23621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0C15F-9561-95AA-BD70-B8823D92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9098" y="3645223"/>
              <a:ext cx="3175000" cy="2377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15986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1. Learning to recognize spoken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SPHINX system (e.g. Lee 1989) learns speaker-specific strategies for recognizing the primitive sounds (phonemes) and words from the observed speech signal…neural network methods…hidden Markov models…”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03214" y="1756074"/>
            <a:ext cx="8108055" cy="4464766"/>
            <a:chOff x="3379213" y="1756074"/>
            <a:chExt cx="8108055" cy="4464766"/>
          </a:xfrm>
        </p:grpSpPr>
        <p:grpSp>
          <p:nvGrpSpPr>
            <p:cNvPr id="13" name="Group 12"/>
            <p:cNvGrpSpPr/>
            <p:nvPr/>
          </p:nvGrpSpPr>
          <p:grpSpPr>
            <a:xfrm>
              <a:off x="3663527" y="2100662"/>
              <a:ext cx="7823741" cy="4120178"/>
              <a:chOff x="3663527" y="2100662"/>
              <a:chExt cx="7823741" cy="412017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128488" y="5697620"/>
                <a:ext cx="73587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1400" b="1" dirty="0">
                    <a:solidFill>
                      <a:prstClr val="black"/>
                    </a:solidFill>
                    <a:latin typeface="Candara"/>
                  </a:rPr>
                  <a:t>Source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: https://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www.stonetemple.com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/great-knowledge-box-</a:t>
                </a:r>
                <a:br>
                  <a:rPr lang="en-US" sz="1400" dirty="0">
                    <a:solidFill>
                      <a:prstClr val="black"/>
                    </a:solidFill>
                    <a:latin typeface="Candara"/>
                  </a:rPr>
                </a:b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showdown/#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VoiceStudyResults</a:t>
                </a:r>
                <a:endParaRPr lang="en-US" sz="1400" dirty="0">
                  <a:solidFill>
                    <a:prstClr val="black"/>
                  </a:solidFill>
                  <a:latin typeface="Candara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663527" y="2100662"/>
                <a:ext cx="5429905" cy="3346768"/>
                <a:chOff x="2511470" y="1974610"/>
                <a:chExt cx="6570970" cy="405007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511470" y="4986529"/>
                  <a:ext cx="6570970" cy="1038154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55031" y="1974610"/>
                  <a:ext cx="5103538" cy="3011919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E12F9D1-360A-4DC8-AD1A-ADCD275AF777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725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2. Learning to drive an autonomous vehicle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ALVINN system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Pomerleau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1989) has used its learned strategies to drive unassisted at 70 miles per hour for 90 miles on public highways among other cars…”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03213" y="1756075"/>
            <a:ext cx="5602948" cy="4522549"/>
            <a:chOff x="3379213" y="1756074"/>
            <a:chExt cx="5602948" cy="45225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3750" y="2112510"/>
              <a:ext cx="4873050" cy="36539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23934" y="5733982"/>
              <a:ext cx="2186609" cy="54464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ndara"/>
                </a:rPr>
                <a:t>waymo.com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4D20E5-7E5B-45E0-AE8C-A5EFD603BC84}"/>
              </a:ext>
            </a:extLst>
          </p:cNvPr>
          <p:cNvGrpSpPr/>
          <p:nvPr/>
        </p:nvGrpSpPr>
        <p:grpSpPr>
          <a:xfrm>
            <a:off x="4903213" y="1756075"/>
            <a:ext cx="5602948" cy="4499513"/>
            <a:chOff x="3379213" y="1756074"/>
            <a:chExt cx="5602948" cy="44995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55CA12-C242-4034-9E8C-3606E453C978}"/>
                </a:ext>
              </a:extLst>
            </p:cNvPr>
            <p:cNvSpPr txBox="1"/>
            <p:nvPr/>
          </p:nvSpPr>
          <p:spPr>
            <a:xfrm>
              <a:off x="3398999" y="5250340"/>
              <a:ext cx="5578365" cy="1005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noAutofit/>
            </a:bodyPr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Candara"/>
                </a:rPr>
                <a:t>https://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www.geek.com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wp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-content/uploads/2016/03/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uber.jpg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C73C1B-D188-4E1D-9708-7CA31E361D2D}"/>
                </a:ext>
              </a:extLst>
            </p:cNvPr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F2A541-B2D3-4F93-A942-5E175FEB7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00" y="2101703"/>
            <a:ext cx="5578365" cy="31378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DC2DF6-E0DD-4F6A-BDB8-5980DC28F251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0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Games /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3. Learning to beat the masters at board games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world’s top computer program for backgammon, TD-GAMMON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Tesauro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1992, 1995), learned its strategy by playing over one million practice games against itself…”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3213" y="1756074"/>
            <a:ext cx="5602948" cy="3478520"/>
            <a:chOff x="3379213" y="1756074"/>
            <a:chExt cx="5602948" cy="3478520"/>
          </a:xfrm>
        </p:grpSpPr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229" y="2187446"/>
              <a:ext cx="5413714" cy="304714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6493D5E-1660-43F8-9721-8D9586E7C1FF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309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318" y="4509900"/>
            <a:ext cx="2011716" cy="953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4. Learning to recognize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40743" y="1762539"/>
            <a:ext cx="2862470" cy="4049170"/>
            <a:chOff x="516743" y="1762539"/>
            <a:chExt cx="2862470" cy="4049170"/>
          </a:xfrm>
        </p:grpSpPr>
        <p:grpSp>
          <p:nvGrpSpPr>
            <p:cNvPr id="11" name="Group 10"/>
            <p:cNvGrpSpPr/>
            <p:nvPr/>
          </p:nvGrpSpPr>
          <p:grpSpPr>
            <a:xfrm>
              <a:off x="516743" y="2100662"/>
              <a:ext cx="2862470" cy="3711047"/>
              <a:chOff x="993913" y="2107096"/>
              <a:chExt cx="2862470" cy="371104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</a:t>
                </a:r>
                <a:r>
                  <a:rPr lang="en-US" dirty="0">
                    <a:solidFill>
                      <a:srgbClr val="000000"/>
                    </a:solidFill>
                    <a:latin typeface="NeueHaasGroteskText W01" charset="0"/>
                  </a:rPr>
                  <a:t>The recognizer is a convolution network that can be spatially replicated. From the network output, a hidden Markov model produces word scores. The entire system is globally trained to minimize word-level errors.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…”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423468" y="5327812"/>
                <a:ext cx="2139567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LeCun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et al., 1995)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03213" y="1756074"/>
            <a:ext cx="5602948" cy="3445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ndara"/>
              </a:rPr>
              <a:t>NOW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727" y="2100663"/>
            <a:ext cx="4945921" cy="273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87" y="4890720"/>
            <a:ext cx="4844654" cy="15475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02997" y="6427235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Images from https://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blog.openai.com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/generative-models/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C0521-2323-403D-A3A7-83DD68A44C02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4120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Theory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5. In what cases and how well can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55" y="4718430"/>
            <a:ext cx="5067002" cy="283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56" y="2005778"/>
            <a:ext cx="3687441" cy="2566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581" y="2005778"/>
            <a:ext cx="4848442" cy="2358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28112" y="4619214"/>
            <a:ext cx="3839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many examples do we need to learn?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do we quantify our ability to generalize to unseen data?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Which algorithms are better suited to specific learning settings?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436B0-5766-41AA-A2FA-531E15C734C3}"/>
              </a:ext>
            </a:extLst>
          </p:cNvPr>
          <p:cNvSpPr txBox="1"/>
          <p:nvPr/>
        </p:nvSpPr>
        <p:spPr>
          <a:xfrm rot="16200000">
            <a:off x="9968865" y="4074705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3607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373-4A4C-483E-973F-398EFD86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and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97E9-315C-459F-B53E-985DC42CA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89898"/>
          </a:xfrm>
        </p:spPr>
        <p:txBody>
          <a:bodyPr/>
          <a:lstStyle/>
          <a:p>
            <a:pPr lvl="0"/>
            <a:r>
              <a:rPr lang="en-US" sz="2400" dirty="0"/>
              <a:t>Statistics is also about learning from data</a:t>
            </a:r>
          </a:p>
          <a:p>
            <a:pPr lvl="0"/>
            <a:r>
              <a:rPr lang="en-US" sz="2400" dirty="0"/>
              <a:t>Statistics has been around from much longer!</a:t>
            </a:r>
          </a:p>
          <a:p>
            <a:pPr lvl="0"/>
            <a:r>
              <a:rPr lang="en-US" sz="2400" dirty="0"/>
              <a:t>What’s the difference?</a:t>
            </a:r>
          </a:p>
          <a:p>
            <a:endParaRPr lang="en-US" sz="1000" dirty="0"/>
          </a:p>
          <a:p>
            <a:r>
              <a:rPr lang="en-US" sz="2400" dirty="0">
                <a:solidFill>
                  <a:schemeClr val="tx1"/>
                </a:solidFill>
              </a:rPr>
              <a:t>Until the mid 1990s:</a:t>
            </a:r>
          </a:p>
          <a:p>
            <a:r>
              <a:rPr lang="en-US" sz="2400" dirty="0"/>
              <a:t>Statistics:</a:t>
            </a:r>
          </a:p>
          <a:p>
            <a:pPr lvl="1"/>
            <a:r>
              <a:rPr lang="en-US" dirty="0"/>
              <a:t>A branch of mathematics</a:t>
            </a:r>
          </a:p>
          <a:p>
            <a:pPr lvl="1"/>
            <a:r>
              <a:rPr lang="en-US" dirty="0"/>
              <a:t>Emphasized rigor, correctness, provable properties (“is it correct?”)</a:t>
            </a:r>
          </a:p>
          <a:p>
            <a:pPr lvl="1"/>
            <a:r>
              <a:rPr lang="en-US" dirty="0"/>
              <a:t>Was not very concerned with scaling</a:t>
            </a:r>
          </a:p>
          <a:p>
            <a:endParaRPr lang="en-US" sz="400" dirty="0"/>
          </a:p>
          <a:p>
            <a:r>
              <a:rPr lang="en-US" sz="2400" dirty="0"/>
              <a:t>Machine Learning:</a:t>
            </a:r>
          </a:p>
          <a:p>
            <a:pPr lvl="1"/>
            <a:r>
              <a:rPr lang="en-US" dirty="0"/>
              <a:t>A branch of Computer Science / AI</a:t>
            </a:r>
          </a:p>
          <a:p>
            <a:pPr lvl="1"/>
            <a:r>
              <a:rPr lang="en-US" dirty="0"/>
              <a:t>Focus on heuristics, making things work in practice (“does it work?”)</a:t>
            </a:r>
          </a:p>
          <a:p>
            <a:pPr lvl="1"/>
            <a:r>
              <a:rPr lang="en-US" dirty="0"/>
              <a:t>Not much awareness of statistical theory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D0ACC-F1B3-4290-B857-04D091DED78F}"/>
              </a:ext>
            </a:extLst>
          </p:cNvPr>
          <p:cNvSpPr txBox="1"/>
          <p:nvPr/>
        </p:nvSpPr>
        <p:spPr>
          <a:xfrm>
            <a:off x="9296854" y="6443355"/>
            <a:ext cx="2742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Roni Rosenfeld</a:t>
            </a:r>
          </a:p>
        </p:txBody>
      </p:sp>
    </p:spTree>
    <p:extLst>
      <p:ext uri="{BB962C8B-B14F-4D97-AF65-F5344CB8AC3E}">
        <p14:creationId xmlns:p14="http://schemas.microsoft.com/office/powerpoint/2010/main" val="2809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ML: Input/Output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2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Agents</a:t>
            </a:r>
            <a:endParaRPr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685800" y="1193800"/>
            <a:ext cx="54102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457178" lvl="0" indent="-45717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An </a:t>
            </a:r>
            <a:r>
              <a:rPr lang="en-US" b="1" dirty="0"/>
              <a:t>agent</a:t>
            </a:r>
            <a:r>
              <a:rPr lang="en-US" dirty="0"/>
              <a:t> is an entity that </a:t>
            </a:r>
            <a:r>
              <a:rPr lang="en-US" i="1" dirty="0"/>
              <a:t>perceives</a:t>
            </a:r>
            <a:r>
              <a:rPr lang="en-US" dirty="0"/>
              <a:t> and </a:t>
            </a:r>
            <a:r>
              <a:rPr lang="en-US" i="1" dirty="0"/>
              <a:t>acts</a:t>
            </a:r>
            <a:r>
              <a:rPr lang="en-US" dirty="0"/>
              <a:t>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Actions can have an effect on the </a:t>
            </a:r>
            <a:r>
              <a:rPr lang="en-US" i="1" dirty="0"/>
              <a:t>environment.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The specific </a:t>
            </a:r>
            <a:r>
              <a:rPr lang="en-US" i="1" dirty="0"/>
              <a:t>sensors</a:t>
            </a:r>
            <a:r>
              <a:rPr lang="en-US" dirty="0"/>
              <a:t> and </a:t>
            </a:r>
            <a:r>
              <a:rPr lang="en-US" i="1" dirty="0"/>
              <a:t>actuators</a:t>
            </a:r>
            <a:r>
              <a:rPr lang="en-US" dirty="0"/>
              <a:t> affect what the agent is capable of </a:t>
            </a:r>
            <a:r>
              <a:rPr lang="en-US" i="1" dirty="0"/>
              <a:t>perceiving</a:t>
            </a:r>
            <a:r>
              <a:rPr lang="en-US" dirty="0"/>
              <a:t> and what </a:t>
            </a:r>
            <a:r>
              <a:rPr lang="en-US" i="1" dirty="0"/>
              <a:t>actions</a:t>
            </a:r>
            <a:r>
              <a:rPr lang="en-US" dirty="0"/>
              <a:t> it is capable of taking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endParaRPr sz="2800"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133"/>
              <a:buNone/>
            </a:pPr>
            <a:endParaRPr sz="2133" dirty="0"/>
          </a:p>
        </p:txBody>
      </p:sp>
      <p:sp>
        <p:nvSpPr>
          <p:cNvPr id="119" name="Google Shape;119;p2"/>
          <p:cNvSpPr/>
          <p:nvPr/>
        </p:nvSpPr>
        <p:spPr>
          <a:xfrm>
            <a:off x="7018672" y="4171120"/>
            <a:ext cx="2344590" cy="2214392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0" name="Google Shape;120;p2"/>
          <p:cNvCxnSpPr/>
          <p:nvPr/>
        </p:nvCxnSpPr>
        <p:spPr>
          <a:xfrm rot="10800000">
            <a:off x="8242523" y="4873673"/>
            <a:ext cx="0" cy="8978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21" name="Google Shape;121;p2"/>
          <p:cNvSpPr/>
          <p:nvPr/>
        </p:nvSpPr>
        <p:spPr>
          <a:xfrm rot="16200000">
            <a:off x="6980874" y="4863490"/>
            <a:ext cx="955116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/>
          </a:p>
        </p:txBody>
      </p:sp>
      <p:grpSp>
        <p:nvGrpSpPr>
          <p:cNvPr id="122" name="Google Shape;122;p2"/>
          <p:cNvGrpSpPr/>
          <p:nvPr/>
        </p:nvGrpSpPr>
        <p:grpSpPr>
          <a:xfrm>
            <a:off x="7931312" y="4992444"/>
            <a:ext cx="581702" cy="547559"/>
            <a:chOff x="-6" y="-5"/>
            <a:chExt cx="400" cy="272"/>
          </a:xfrm>
        </p:grpSpPr>
        <p:sp>
          <p:nvSpPr>
            <p:cNvPr id="123" name="Google Shape;123;p2"/>
            <p:cNvSpPr/>
            <p:nvPr/>
          </p:nvSpPr>
          <p:spPr>
            <a:xfrm>
              <a:off x="-6" y="-5"/>
              <a:ext cx="400" cy="272"/>
            </a:xfrm>
            <a:prstGeom prst="roundRect">
              <a:avLst>
                <a:gd name="adj" fmla="val 28120"/>
              </a:avLst>
            </a:prstGeom>
            <a:solidFill>
              <a:srgbClr val="FFFF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9" y="27"/>
              <a:ext cx="139" cy="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7585200" y="4463695"/>
            <a:ext cx="1349549" cy="1791645"/>
            <a:chOff x="32" y="19"/>
            <a:chExt cx="928" cy="890"/>
          </a:xfrm>
        </p:grpSpPr>
        <p:sp>
          <p:nvSpPr>
            <p:cNvPr id="126" name="Google Shape;126;p2"/>
            <p:cNvSpPr/>
            <p:nvPr/>
          </p:nvSpPr>
          <p:spPr>
            <a:xfrm>
              <a:off x="84" y="19"/>
              <a:ext cx="82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Sensors</a:t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" y="661"/>
              <a:ext cx="928" cy="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Actuators</a:t>
              </a:r>
              <a:endParaRPr/>
            </a:p>
          </p:txBody>
        </p:sp>
      </p:grpSp>
      <p:sp>
        <p:nvSpPr>
          <p:cNvPr id="128" name="Google Shape;128;p2"/>
          <p:cNvSpPr/>
          <p:nvPr/>
        </p:nvSpPr>
        <p:spPr>
          <a:xfrm>
            <a:off x="10934611" y="4171120"/>
            <a:ext cx="1042040" cy="2206339"/>
          </a:xfrm>
          <a:prstGeom prst="roundRect">
            <a:avLst>
              <a:gd name="adj" fmla="val 10944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 rot="5400000">
            <a:off x="10518204" y="4954731"/>
            <a:ext cx="1956261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/>
          </a:p>
        </p:txBody>
      </p:sp>
      <p:cxnSp>
        <p:nvCxnSpPr>
          <p:cNvPr id="130" name="Google Shape;130;p2"/>
          <p:cNvCxnSpPr/>
          <p:nvPr/>
        </p:nvCxnSpPr>
        <p:spPr>
          <a:xfrm>
            <a:off x="8940567" y="4707277"/>
            <a:ext cx="227154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31" name="Google Shape;131;p2"/>
          <p:cNvCxnSpPr/>
          <p:nvPr/>
        </p:nvCxnSpPr>
        <p:spPr>
          <a:xfrm rot="10800000">
            <a:off x="9053998" y="5975520"/>
            <a:ext cx="215084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Google Shape;132;p2"/>
          <p:cNvSpPr/>
          <p:nvPr/>
        </p:nvSpPr>
        <p:spPr>
          <a:xfrm>
            <a:off x="9551353" y="4725395"/>
            <a:ext cx="1151770" cy="45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Percepts</a:t>
            </a: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9632792" y="5975520"/>
            <a:ext cx="988894" cy="51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/>
          </a:p>
        </p:txBody>
      </p:sp>
      <p:sp>
        <p:nvSpPr>
          <p:cNvPr id="135" name="Google Shape;135;p2"/>
          <p:cNvSpPr txBox="1"/>
          <p:nvPr/>
        </p:nvSpPr>
        <p:spPr>
          <a:xfrm>
            <a:off x="552099" y="6462290"/>
            <a:ext cx="24736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Slide credit: ai.berkeley.edu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EC92E-E9DB-3C25-0460-C15C6500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22"/>
          <a:stretch/>
        </p:blipFill>
        <p:spPr>
          <a:xfrm>
            <a:off x="7214471" y="132382"/>
            <a:ext cx="4431768" cy="3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Agent: Simple Input/Output Task</a:t>
            </a:r>
            <a:endParaRPr dirty="0"/>
          </a:p>
        </p:txBody>
      </p:sp>
      <p:sp>
        <p:nvSpPr>
          <p:cNvPr id="142" name="Google Shape;142;p3"/>
          <p:cNvSpPr/>
          <p:nvPr/>
        </p:nvSpPr>
        <p:spPr>
          <a:xfrm>
            <a:off x="4102101" y="2045222"/>
            <a:ext cx="3441692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282849" y="2169179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144" name="Google Shape;144;p3"/>
          <p:cNvSpPr/>
          <p:nvPr/>
        </p:nvSpPr>
        <p:spPr>
          <a:xfrm>
            <a:off x="729907" y="2976628"/>
            <a:ext cx="1578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9337034" y="2917219"/>
            <a:ext cx="1943946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dirty="0">
              <a:solidFill>
                <a:srgbClr val="00B050"/>
              </a:solidFill>
            </a:endParaRP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46" name="Google Shape;146;p3"/>
          <p:cNvCxnSpPr>
            <a:stCxn id="144" idx="3"/>
            <a:endCxn id="142" idx="1"/>
          </p:cNvCxnSpPr>
          <p:nvPr/>
        </p:nvCxnSpPr>
        <p:spPr>
          <a:xfrm>
            <a:off x="2308860" y="3392488"/>
            <a:ext cx="1793100" cy="129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7" name="Google Shape;147;p3"/>
          <p:cNvCxnSpPr/>
          <p:nvPr/>
        </p:nvCxnSpPr>
        <p:spPr>
          <a:xfrm>
            <a:off x="7543793" y="3416039"/>
            <a:ext cx="1793241" cy="12961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8" name="Google Shape;148;p3"/>
          <p:cNvCxnSpPr/>
          <p:nvPr/>
        </p:nvCxnSpPr>
        <p:spPr>
          <a:xfrm>
            <a:off x="4800600" y="3422519"/>
            <a:ext cx="2192020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49" name="Google Shape;149;p3"/>
          <p:cNvSpPr/>
          <p:nvPr/>
        </p:nvSpPr>
        <p:spPr>
          <a:xfrm>
            <a:off x="5264718" y="2857424"/>
            <a:ext cx="1155377" cy="1143152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167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9309-D8C0-3B3B-07A7-075A3E7F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81C6-808C-9D6A-1162-8F503FD35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F2D14-4FC0-9521-57A0-D8F7C1136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9" y="3012785"/>
            <a:ext cx="2951957" cy="3431495"/>
          </a:xfrm>
          <a:prstGeom prst="rect">
            <a:avLst/>
          </a:prstGeom>
        </p:spPr>
      </p:pic>
      <p:sp>
        <p:nvSpPr>
          <p:cNvPr id="6" name="Google Shape;142;p3">
            <a:extLst>
              <a:ext uri="{FF2B5EF4-FFF2-40B4-BE49-F238E27FC236}">
                <a16:creationId xmlns:a16="http://schemas.microsoft.com/office/drawing/2014/main" id="{A47BB1F3-3AE8-0C08-DCFC-2E3A647BB01D}"/>
              </a:ext>
            </a:extLst>
          </p:cNvPr>
          <p:cNvSpPr/>
          <p:nvPr/>
        </p:nvSpPr>
        <p:spPr>
          <a:xfrm>
            <a:off x="4533880" y="3268714"/>
            <a:ext cx="3476779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2E2EF724-4B2F-9513-CCC2-0802CB9C257D}"/>
              </a:ext>
            </a:extLst>
          </p:cNvPr>
          <p:cNvSpPr/>
          <p:nvPr/>
        </p:nvSpPr>
        <p:spPr>
          <a:xfrm>
            <a:off x="5719932" y="3335806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6F295CDD-B900-A947-F93C-589F8A847802}"/>
              </a:ext>
            </a:extLst>
          </p:cNvPr>
          <p:cNvSpPr/>
          <p:nvPr/>
        </p:nvSpPr>
        <p:spPr>
          <a:xfrm>
            <a:off x="340405" y="1853183"/>
            <a:ext cx="2665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Input:</a:t>
            </a: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Image (pixels)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" name="Google Shape;145;p3">
            <a:extLst>
              <a:ext uri="{FF2B5EF4-FFF2-40B4-BE49-F238E27FC236}">
                <a16:creationId xmlns:a16="http://schemas.microsoft.com/office/drawing/2014/main" id="{84730BE9-DAC2-B555-48C5-E9023ADB874F}"/>
              </a:ext>
            </a:extLst>
          </p:cNvPr>
          <p:cNvSpPr/>
          <p:nvPr/>
        </p:nvSpPr>
        <p:spPr>
          <a:xfrm>
            <a:off x="8126569" y="2000268"/>
            <a:ext cx="3882294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Output:</a:t>
            </a:r>
            <a:b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Category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0" name="Google Shape;146;p3">
            <a:extLst>
              <a:ext uri="{FF2B5EF4-FFF2-40B4-BE49-F238E27FC236}">
                <a16:creationId xmlns:a16="http://schemas.microsoft.com/office/drawing/2014/main" id="{BD9B704A-8EFD-94F7-7E46-BD31AEE34CD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678146" y="4628941"/>
            <a:ext cx="855734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1" name="Google Shape;147;p3">
            <a:extLst>
              <a:ext uri="{FF2B5EF4-FFF2-40B4-BE49-F238E27FC236}">
                <a16:creationId xmlns:a16="http://schemas.microsoft.com/office/drawing/2014/main" id="{B582AD67-F8C8-7F61-9898-F1AE1790C90A}"/>
              </a:ext>
            </a:extLst>
          </p:cNvPr>
          <p:cNvCxnSpPr>
            <a:cxnSpLocks/>
          </p:cNvCxnSpPr>
          <p:nvPr/>
        </p:nvCxnSpPr>
        <p:spPr>
          <a:xfrm>
            <a:off x="8277966" y="4633311"/>
            <a:ext cx="917627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716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70C3-85C0-2D16-2434-592F912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6261656" cy="627812"/>
          </a:xfrm>
        </p:spPr>
        <p:txBody>
          <a:bodyPr/>
          <a:lstStyle/>
          <a:p>
            <a:r>
              <a:rPr lang="en-US" dirty="0"/>
              <a:t>Task Input and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56F4-D7D1-1101-BAD4-A44706BFA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549" y="1987136"/>
            <a:ext cx="4660901" cy="469874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Iris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Traffic prediction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denoising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Text to image generation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Face generation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87FF7C-FF04-3B00-EE2E-434F5FD416C6}"/>
              </a:ext>
            </a:extLst>
          </p:cNvPr>
          <p:cNvSpPr txBox="1">
            <a:spLocks/>
          </p:cNvSpPr>
          <p:nvPr/>
        </p:nvSpPr>
        <p:spPr>
          <a:xfrm>
            <a:off x="4567988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800618-715D-2ADB-1B2F-AC53BAEF7DDB}"/>
              </a:ext>
            </a:extLst>
          </p:cNvPr>
          <p:cNvSpPr txBox="1">
            <a:spLocks/>
          </p:cNvSpPr>
          <p:nvPr/>
        </p:nvSpPr>
        <p:spPr>
          <a:xfrm>
            <a:off x="954504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2F7DD8-BA48-02B5-2562-11501E35EEB6}"/>
              </a:ext>
            </a:extLst>
          </p:cNvPr>
          <p:cNvSpPr txBox="1">
            <a:spLocks/>
          </p:cNvSpPr>
          <p:nvPr/>
        </p:nvSpPr>
        <p:spPr>
          <a:xfrm>
            <a:off x="8289757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8ABFD-C069-2F24-B245-13EB503D4AB8}"/>
              </a:ext>
            </a:extLst>
          </p:cNvPr>
          <p:cNvSpPr txBox="1">
            <a:spLocks/>
          </p:cNvSpPr>
          <p:nvPr/>
        </p:nvSpPr>
        <p:spPr>
          <a:xfrm>
            <a:off x="152063" y="1987135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Petal measurements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Time of day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Text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???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0B92B4-D03B-336C-9C29-95D5AD651CF8}"/>
              </a:ext>
            </a:extLst>
          </p:cNvPr>
          <p:cNvSpPr txBox="1">
            <a:spLocks/>
          </p:cNvSpPr>
          <p:nvPr/>
        </p:nvSpPr>
        <p:spPr>
          <a:xfrm>
            <a:off x="7487316" y="1987134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Traffic Volume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849265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8387-2F9F-AAE5-8612-7C1FC08D1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0FA3F-3715-F33C-B018-3418849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 from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A81B-7520-D252-943C-F5F895FD8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2372E-8246-C7BD-E7F9-EEE54486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9" y="3012786"/>
            <a:ext cx="2350245" cy="2732036"/>
          </a:xfrm>
          <a:prstGeom prst="rect">
            <a:avLst/>
          </a:prstGeom>
        </p:spPr>
      </p:pic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14461A09-84A1-31E5-B976-7277B10B44E6}"/>
              </a:ext>
            </a:extLst>
          </p:cNvPr>
          <p:cNvSpPr/>
          <p:nvPr/>
        </p:nvSpPr>
        <p:spPr>
          <a:xfrm>
            <a:off x="340405" y="1853183"/>
            <a:ext cx="2665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Input:</a:t>
            </a: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" name="Google Shape;145;p3">
            <a:extLst>
              <a:ext uri="{FF2B5EF4-FFF2-40B4-BE49-F238E27FC236}">
                <a16:creationId xmlns:a16="http://schemas.microsoft.com/office/drawing/2014/main" id="{14E8C18C-2560-7E06-8495-38431B12DE13}"/>
              </a:ext>
            </a:extLst>
          </p:cNvPr>
          <p:cNvSpPr/>
          <p:nvPr/>
        </p:nvSpPr>
        <p:spPr>
          <a:xfrm>
            <a:off x="8126569" y="2000268"/>
            <a:ext cx="3882294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Output:</a:t>
            </a:r>
            <a:b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Category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0" name="Google Shape;146;p3">
            <a:extLst>
              <a:ext uri="{FF2B5EF4-FFF2-40B4-BE49-F238E27FC236}">
                <a16:creationId xmlns:a16="http://schemas.microsoft.com/office/drawing/2014/main" id="{001AF678-43E9-F515-2E72-8323AE54856A}"/>
              </a:ext>
            </a:extLst>
          </p:cNvPr>
          <p:cNvCxnSpPr>
            <a:cxnSpLocks/>
          </p:cNvCxnSpPr>
          <p:nvPr/>
        </p:nvCxnSpPr>
        <p:spPr>
          <a:xfrm>
            <a:off x="3098597" y="4390682"/>
            <a:ext cx="520366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3989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10" y="1070525"/>
            <a:ext cx="6903890" cy="5664572"/>
          </a:xfrm>
        </p:spPr>
        <p:txBody>
          <a:bodyPr/>
          <a:lstStyle/>
          <a:p>
            <a:r>
              <a:rPr lang="en-US" dirty="0"/>
              <a:t>Course team</a:t>
            </a:r>
          </a:p>
          <a:p>
            <a:r>
              <a:rPr lang="en-US" dirty="0"/>
              <a:t>Quick course info</a:t>
            </a:r>
          </a:p>
          <a:p>
            <a:endParaRPr lang="en-US" dirty="0"/>
          </a:p>
          <a:p>
            <a:r>
              <a:rPr lang="en-US" dirty="0"/>
              <a:t>What is AI and ML?</a:t>
            </a:r>
          </a:p>
          <a:p>
            <a:r>
              <a:rPr lang="en-US" dirty="0"/>
              <a:t>ML: Input/</a:t>
            </a:r>
            <a:r>
              <a:rPr lang="en-US" dirty="0" err="1"/>
              <a:t>Ouput</a:t>
            </a:r>
            <a:r>
              <a:rPr lang="en-US" dirty="0"/>
              <a:t> Tasks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Example Input/Output Tasks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Autoencoder (Aliens)</a:t>
            </a:r>
          </a:p>
          <a:p>
            <a:pPr eaLnBrk="1" hangingPunct="1"/>
            <a:endParaRPr lang="en-US" sz="400" dirty="0"/>
          </a:p>
          <a:p>
            <a:pPr eaLnBrk="1" hangingPunct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125" y="183945"/>
            <a:ext cx="3747386" cy="41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See table up front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04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113398" cy="560981"/>
          </a:xfrm>
        </p:spPr>
        <p:txBody>
          <a:bodyPr/>
          <a:lstStyle/>
          <a:p>
            <a:r>
              <a:rPr lang="en-US" dirty="0"/>
              <a:t>Try to organize data on a 2-D coordinate plot</a:t>
            </a:r>
          </a:p>
          <a:p>
            <a:r>
              <a:rPr lang="en-US" dirty="0"/>
              <a:t>to win the following game:</a:t>
            </a:r>
          </a:p>
          <a:p>
            <a:r>
              <a:rPr lang="en-US" dirty="0">
                <a:solidFill>
                  <a:schemeClr val="tx1"/>
                </a:solidFill>
              </a:rPr>
              <a:t>Select three students: A, B,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alien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alien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68" y="1674159"/>
            <a:ext cx="5314832" cy="44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81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43DD-5A2C-507D-AAAD-0D6B89CE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C50-BE94-3F2B-4A46-E4A2CDD3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pic>
        <p:nvPicPr>
          <p:cNvPr id="5" name="Picture 4" descr="A group of sticky notes on a white board&#10;&#10;Description automatically generated">
            <a:extLst>
              <a:ext uri="{FF2B5EF4-FFF2-40B4-BE49-F238E27FC236}">
                <a16:creationId xmlns:a16="http://schemas.microsoft.com/office/drawing/2014/main" id="{5AADB170-5B0D-064D-0610-15B65453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3" b="19810"/>
          <a:stretch/>
        </p:blipFill>
        <p:spPr>
          <a:xfrm>
            <a:off x="4691497" y="1149759"/>
            <a:ext cx="4593122" cy="5341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BF0EA2-9A4E-C8D5-D3C8-7B35B2782696}"/>
                  </a:ext>
                </a:extLst>
              </p14:cNvPr>
              <p14:cNvContentPartPr/>
              <p14:nvPr/>
            </p14:nvContentPartPr>
            <p14:xfrm>
              <a:off x="280440" y="1332360"/>
              <a:ext cx="5558040" cy="4627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BF0EA2-9A4E-C8D5-D3C8-7B35B27826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80" y="1323000"/>
                <a:ext cx="5576760" cy="46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037340C-1079-56A4-51D1-2F6A120E9530}"/>
                  </a:ext>
                </a:extLst>
              </p14:cNvPr>
              <p14:cNvContentPartPr/>
              <p14:nvPr/>
            </p14:nvContentPartPr>
            <p14:xfrm>
              <a:off x="620280" y="3394440"/>
              <a:ext cx="917280" cy="591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037340C-1079-56A4-51D1-2F6A120E95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0920" y="3385080"/>
                <a:ext cx="936000" cy="61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0934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71AC-F369-E850-D651-BB09C62A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C9A0-96CF-54C3-33D1-C1D1B01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features did you use?</a:t>
            </a:r>
          </a:p>
        </p:txBody>
      </p:sp>
    </p:spTree>
    <p:extLst>
      <p:ext uri="{BB962C8B-B14F-4D97-AF65-F5344CB8AC3E}">
        <p14:creationId xmlns:p14="http://schemas.microsoft.com/office/powerpoint/2010/main" val="806419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86721-A214-445C-857E-8B8C0B23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595" y="967073"/>
            <a:ext cx="4725306" cy="4720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47E1D6-C237-4BE4-9BA8-45577A8F7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3" y="3233213"/>
            <a:ext cx="591851" cy="634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Organize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</p:spPr>
            <p:txBody>
              <a:bodyPr/>
              <a:lstStyle/>
              <a:p>
                <a:r>
                  <a:rPr lang="en-US" dirty="0"/>
                  <a:t>Neural networks can learn to organization too!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Image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 Image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  <a:blipFill>
                <a:blip r:embed="rId5"/>
                <a:stretch>
                  <a:fillRect l="-1780" t="-13077" b="-12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30B06E-470E-49AE-8CAC-23FC2A94864A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https://cs.stanford.edu/people/karpathy/convnetjs/demo/autoencoder.html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B737EA6-4D98-4672-89FC-CE10105B8EE4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A0FC57CD-FBBA-484C-9FA5-BBB95F584623}"/>
              </a:ext>
            </a:extLst>
          </p:cNvPr>
          <p:cNvSpPr/>
          <p:nvPr/>
        </p:nvSpPr>
        <p:spPr>
          <a:xfrm rot="162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3C578-D1C3-41D1-A051-18ED064DD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4" y="4653307"/>
            <a:ext cx="592934" cy="624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5076A-0DE6-4F25-AAC1-9830086DB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4653307"/>
            <a:ext cx="608018" cy="599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/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D6F24D6-97DD-472F-8138-AD31F0D1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3233213"/>
            <a:ext cx="591851" cy="634126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8FD3E63A-27AF-4AA5-8949-C625833C7815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7763D10-060B-473F-9105-F5E4BE951102}"/>
              </a:ext>
            </a:extLst>
          </p:cNvPr>
          <p:cNvSpPr/>
          <p:nvPr/>
        </p:nvSpPr>
        <p:spPr>
          <a:xfrm rot="162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/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/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/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25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Demo: Using a learned feature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CF792-19A4-BFA5-093C-D1C7F521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907" y="1517019"/>
            <a:ext cx="8364186" cy="2059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838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90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1872239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4261034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1AEB381D-2BAC-980C-EC74-8DB58BCE47E7}"/>
              </a:ext>
            </a:extLst>
          </p:cNvPr>
          <p:cNvSpPr/>
          <p:nvPr/>
        </p:nvSpPr>
        <p:spPr>
          <a:xfrm rot="16200000">
            <a:off x="4262245" y="4611258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/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rapezoid 5">
            <a:extLst>
              <a:ext uri="{FF2B5EF4-FFF2-40B4-BE49-F238E27FC236}">
                <a16:creationId xmlns:a16="http://schemas.microsoft.com/office/drawing/2014/main" id="{111BC2C0-9FCB-0C14-32C0-14789F548495}"/>
              </a:ext>
            </a:extLst>
          </p:cNvPr>
          <p:cNvSpPr/>
          <p:nvPr/>
        </p:nvSpPr>
        <p:spPr>
          <a:xfrm rot="16200000">
            <a:off x="4262245" y="2341030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/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063B4B8-82ED-8484-C255-BD1D17E212D8}"/>
              </a:ext>
            </a:extLst>
          </p:cNvPr>
          <p:cNvSpPr txBox="1"/>
          <p:nvPr/>
        </p:nvSpPr>
        <p:spPr>
          <a:xfrm>
            <a:off x="2965269" y="2022509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E10FC-2B86-F28F-63D9-DC2328C62224}"/>
              </a:ext>
            </a:extLst>
          </p:cNvPr>
          <p:cNvSpPr txBox="1"/>
          <p:nvPr/>
        </p:nvSpPr>
        <p:spPr>
          <a:xfrm>
            <a:off x="3014320" y="4225158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491781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3DE6E-67F3-5669-1942-41E9DB105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367956"/>
            <a:ext cx="7698441" cy="4356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6053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6DE08-D1BA-4ED1-A345-13254BCA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233923"/>
            <a:ext cx="7698441" cy="4490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51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3C874E13-62C3-0094-7FA2-425A8D6CF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Instructor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C014AFDF-15BE-62B1-6E7D-A0B96A7A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153" y="102803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Education Associate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20194C-35BD-B5C5-BE96-60ACDE6E6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9" y="4603474"/>
            <a:ext cx="5203543" cy="1257077"/>
          </a:xfrm>
        </p:spPr>
        <p:txBody>
          <a:bodyPr/>
          <a:lstStyle/>
          <a:p>
            <a:r>
              <a:rPr lang="en-US" sz="2400" dirty="0"/>
              <a:t>Best way to contact Pat: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Post on Ed (private post as needed)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Just grab an OH appointment slot</a:t>
            </a:r>
          </a:p>
          <a:p>
            <a:r>
              <a:rPr lang="en-US" sz="2400" dirty="0">
                <a:solidFill>
                  <a:srgbClr val="7030A0"/>
                </a:solidFill>
              </a:rPr>
              <a:t>(Not email </a:t>
            </a: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)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1D732-8ABB-96F3-27D5-F7DF1CA9A4DE}"/>
              </a:ext>
            </a:extLst>
          </p:cNvPr>
          <p:cNvSpPr txBox="1">
            <a:spLocks/>
          </p:cNvSpPr>
          <p:nvPr/>
        </p:nvSpPr>
        <p:spPr>
          <a:xfrm>
            <a:off x="5667153" y="4603473"/>
            <a:ext cx="5775727" cy="12570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Email Nichelle, nichellp@andrew.cmu.edu: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Exceptions, extensions, </a:t>
            </a:r>
            <a:r>
              <a:rPr lang="en-US" sz="2400" dirty="0" err="1">
                <a:solidFill>
                  <a:schemeClr val="tx1"/>
                </a:solidFill>
              </a:rPr>
              <a:t>etc</a:t>
            </a:r>
            <a:endParaRPr lang="en-US" sz="2400" dirty="0">
              <a:solidFill>
                <a:schemeClr val="tx1"/>
              </a:solidFill>
            </a:endParaRP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(may replace with exceptions form)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Any course logistics</a:t>
            </a:r>
          </a:p>
          <a:p>
            <a:endParaRPr lang="en-US" sz="18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A3535C-B20A-7FCA-D7BC-960C54546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095" y="1607097"/>
            <a:ext cx="2453186" cy="2700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4236A-5A51-03A3-9AAC-1BABF7F8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75" y="1607097"/>
            <a:ext cx="2107983" cy="27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13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8542-2484-417E-AEBC-DABF001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Learner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CACE-EE4A-47D8-8B12-634C9FC7E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 Harrison, CMU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BC8EAF-D254-4E0A-B576-3E1FF36D6DC8}"/>
              </a:ext>
            </a:extLst>
          </p:cNvPr>
          <p:cNvSpPr txBox="1">
            <a:spLocks/>
          </p:cNvSpPr>
          <p:nvPr/>
        </p:nvSpPr>
        <p:spPr>
          <a:xfrm>
            <a:off x="404937" y="4796655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https://chrisharrison.net/index.php/Research/ListenLearner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32D25-CE88-49EA-8897-B163D3AF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37" y="1754271"/>
            <a:ext cx="11639901" cy="3033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14:cNvPr>
              <p14:cNvContentPartPr/>
              <p14:nvPr/>
            </p14:nvContentPartPr>
            <p14:xfrm>
              <a:off x="3975994" y="4224272"/>
              <a:ext cx="6120" cy="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6994" y="4215632"/>
                <a:ext cx="237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14:cNvPr>
              <p14:cNvContentPartPr/>
              <p14:nvPr/>
            </p14:nvContentPartPr>
            <p14:xfrm>
              <a:off x="3991320" y="4225680"/>
              <a:ext cx="42120" cy="46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2320" y="4217040"/>
                <a:ext cx="597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14:cNvPr>
              <p14:cNvContentPartPr/>
              <p14:nvPr/>
            </p14:nvContentPartPr>
            <p14:xfrm>
              <a:off x="4790160" y="3495240"/>
              <a:ext cx="2592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1520" y="3486600"/>
                <a:ext cx="435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14:cNvPr>
              <p14:cNvContentPartPr/>
              <p14:nvPr/>
            </p14:nvContentPartPr>
            <p14:xfrm>
              <a:off x="4716000" y="3595320"/>
              <a:ext cx="39600" cy="3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07000" y="3586320"/>
                <a:ext cx="572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14:cNvPr>
              <p14:cNvContentPartPr/>
              <p14:nvPr/>
            </p14:nvContentPartPr>
            <p14:xfrm>
              <a:off x="4920840" y="3770640"/>
              <a:ext cx="27000" cy="27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11840" y="3762000"/>
                <a:ext cx="44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14:cNvPr>
              <p14:cNvContentPartPr/>
              <p14:nvPr/>
            </p14:nvContentPartPr>
            <p14:xfrm>
              <a:off x="4953240" y="3919680"/>
              <a:ext cx="36000" cy="2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44240" y="3911040"/>
                <a:ext cx="536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14:cNvPr>
              <p14:cNvContentPartPr/>
              <p14:nvPr/>
            </p14:nvContentPartPr>
            <p14:xfrm>
              <a:off x="5009840" y="4293948"/>
              <a:ext cx="29880" cy="27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00840" y="4285308"/>
                <a:ext cx="47520" cy="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57115DF-D803-6A98-D860-42FD2A1BF52B}"/>
              </a:ext>
            </a:extLst>
          </p:cNvPr>
          <p:cNvGrpSpPr/>
          <p:nvPr/>
        </p:nvGrpSpPr>
        <p:grpSpPr>
          <a:xfrm>
            <a:off x="4790166" y="4488581"/>
            <a:ext cx="38520" cy="27360"/>
            <a:chOff x="4790166" y="4488581"/>
            <a:chExt cx="38520" cy="2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14:cNvPr>
                <p14:cNvContentPartPr/>
                <p14:nvPr/>
              </p14:nvContentPartPr>
              <p14:xfrm>
                <a:off x="4790166" y="4488581"/>
                <a:ext cx="38520" cy="27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81166" y="4479941"/>
                  <a:ext cx="56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14:cNvPr>
                <p14:cNvContentPartPr/>
                <p14:nvPr/>
              </p14:nvContentPartPr>
              <p14:xfrm>
                <a:off x="4798806" y="4489301"/>
                <a:ext cx="1440" cy="4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90166" y="4480301"/>
                  <a:ext cx="1908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14:cNvPr>
              <p14:cNvContentPartPr/>
              <p14:nvPr/>
            </p14:nvContentPartPr>
            <p14:xfrm>
              <a:off x="5101566" y="4453301"/>
              <a:ext cx="27720" cy="29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92566" y="4444661"/>
                <a:ext cx="45360" cy="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889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E3E18-95FD-4C11-AEC7-671A80CF7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833" y="2392818"/>
            <a:ext cx="5449037" cy="4465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with Deep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BB680-75A1-4C59-B5BF-3488D63E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51932" cy="2039539"/>
          </a:xfrm>
        </p:spPr>
        <p:txBody>
          <a:bodyPr/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Hinton, Geoffrey E., and Ruslan R.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"Reducing the dimensionality of data with neural networks.”</a:t>
            </a:r>
          </a:p>
          <a:p>
            <a:r>
              <a:rPr lang="en-US" sz="2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 313.5786 (2006): 504-507.</a:t>
            </a:r>
            <a:endParaRPr lang="en-US" sz="24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34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https://cs.stanford.edu/people/karpathy/convnetjs/demo/autoencoder.html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1E958-D152-4ED3-9B71-5936A4E1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67" y="3188830"/>
            <a:ext cx="1962424" cy="1781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1225-8EAA-480E-82A1-A470A340F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79" y="3241888"/>
            <a:ext cx="1733792" cy="17909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08A79A-45CC-42A7-B7AB-2CA4776DD9AB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D7CD48-9871-481B-AACA-B96413B3B793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98913-62F4-42D3-BD01-98B95140C91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Autoencoder network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9EBD7-55F5-449C-BBDB-D118791C3846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C1C09-A45B-4305-BF23-B8F0FE73BEE9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 neurons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71E3EF-6489-423F-B6B2-039C01227A4D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E23CB9-3111-43FC-A05D-C4A7E7453A8B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58BADC-4320-412B-A7B6-5063949E634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E39D00-8BB6-4F1F-B4F5-851635F3CC39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B80C6-5765-4991-8C8D-1AFF61E75C77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784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neurons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AAB6A-39C3-4207-8C06-0F6D4DE6494E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F395E0-DBD4-44E4-88B1-6EA10997F568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776350-5648-495E-8580-85FDC59B9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4FBFFF-808C-4652-8F4E-3DF562A63C7D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5D8C0B-C331-45E3-AB2C-E7A1375A4C45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5A366AA-2BD2-41D8-B067-8572B4A23C2F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Input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28x28 = 784 pixels</a:t>
            </a:r>
          </a:p>
        </p:txBody>
      </p:sp>
    </p:spTree>
    <p:extLst>
      <p:ext uri="{BB962C8B-B14F-4D97-AF65-F5344CB8AC3E}">
        <p14:creationId xmlns:p14="http://schemas.microsoft.com/office/powerpoint/2010/main" val="1971721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Math for autoencoder model</a:t>
            </a:r>
          </a:p>
          <a:p>
            <a:endParaRPr lang="en-US" sz="800" dirty="0"/>
          </a:p>
          <a:p>
            <a:r>
              <a:rPr lang="en-US" sz="2400" dirty="0"/>
              <a:t>Linear layer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ReLU</a:t>
            </a:r>
            <a:r>
              <a:rPr lang="en-US" sz="2400" dirty="0"/>
              <a:t> layer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Tanh layer</a:t>
            </a:r>
          </a:p>
        </p:txBody>
      </p:sp>
    </p:spTree>
    <p:extLst>
      <p:ext uri="{BB962C8B-B14F-4D97-AF65-F5344CB8AC3E}">
        <p14:creationId xmlns:p14="http://schemas.microsoft.com/office/powerpoint/2010/main" val="325472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3E9BA9D-17FF-3D44-355F-D196A3021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A40A-E30C-D17B-2031-18BD14C5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820" y="1593475"/>
            <a:ext cx="4188005" cy="2508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B49C1-2382-0C22-192F-CF367B601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538" y="4182616"/>
            <a:ext cx="6424563" cy="2508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1759C-0F0F-E7DF-5147-5EC4B065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595" y="1622186"/>
            <a:ext cx="4114800" cy="24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0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4C5DC-822B-5BB9-D99F-81DBF6BA0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752" y="1675177"/>
            <a:ext cx="8802495" cy="4949042"/>
          </a:xfrm>
          <a:prstGeom prst="rect">
            <a:avLst/>
          </a:prstGeom>
        </p:spPr>
      </p:pic>
      <p:sp>
        <p:nvSpPr>
          <p:cNvPr id="5" name="Text Box 19">
            <a:extLst>
              <a:ext uri="{FF2B5EF4-FFF2-40B4-BE49-F238E27FC236}">
                <a16:creationId xmlns:a16="http://schemas.microsoft.com/office/drawing/2014/main" id="{C652956D-E422-31AE-C664-0BA675C69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Students!!</a:t>
            </a:r>
          </a:p>
        </p:txBody>
      </p:sp>
    </p:spTree>
    <p:extLst>
      <p:ext uri="{BB962C8B-B14F-4D97-AF65-F5344CB8AC3E}">
        <p14:creationId xmlns:p14="http://schemas.microsoft.com/office/powerpoint/2010/main" val="40152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117583"/>
          </a:xfrm>
        </p:spPr>
        <p:txBody>
          <a:bodyPr/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https://www.cs.cmu.edu/~10315</a:t>
            </a:r>
            <a:endParaRPr lang="en-US" dirty="0"/>
          </a:p>
          <a:p>
            <a:endParaRPr lang="en-US" sz="2000" dirty="0"/>
          </a:p>
          <a:p>
            <a:r>
              <a:rPr lang="en-US" dirty="0"/>
              <a:t>Communication:</a:t>
            </a:r>
          </a:p>
          <a:p>
            <a:r>
              <a:rPr lang="en-US" dirty="0"/>
              <a:t>	</a:t>
            </a:r>
            <a:r>
              <a:rPr lang="en-US" dirty="0">
                <a:hlinkClick r:id="rId3"/>
              </a:rPr>
              <a:t>https://edstem.org/</a:t>
            </a: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E-mail Nichelle if Ed doesn’t work:</a:t>
            </a:r>
          </a:p>
          <a:p>
            <a:r>
              <a:rPr lang="en-US" dirty="0"/>
              <a:t>	nichellp@andrew.cmu.edu	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D997A8-799F-C3B2-E547-73E3F97C7259}"/>
              </a:ext>
            </a:extLst>
          </p:cNvPr>
          <p:cNvSpPr txBox="1">
            <a:spLocks/>
          </p:cNvSpPr>
          <p:nvPr/>
        </p:nvSpPr>
        <p:spPr>
          <a:xfrm>
            <a:off x="7877131" y="1911097"/>
            <a:ext cx="4059230" cy="3319664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030A0"/>
                </a:solidFill>
              </a:rPr>
              <a:t>Important posts coming soon!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Office Hours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Jupyter</a:t>
            </a:r>
            <a:r>
              <a:rPr lang="en-US" sz="2400" dirty="0">
                <a:solidFill>
                  <a:schemeClr val="tx1"/>
                </a:solidFill>
              </a:rPr>
              <a:t> notebooks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Recitation (Fri)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Pre-reading (due Tue)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HW0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82B38-97D7-EDA3-D31B-222F034432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48"/>
          <a:stretch/>
        </p:blipFill>
        <p:spPr>
          <a:xfrm>
            <a:off x="4966509" y="2322981"/>
            <a:ext cx="1819645" cy="8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7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by John McCarthy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1"/>
            <a:ext cx="6929797" cy="6034617"/>
          </a:xfrm>
        </p:spPr>
        <p:txBody>
          <a:bodyPr>
            <a:noAutofit/>
          </a:bodyPr>
          <a:lstStyle/>
          <a:p>
            <a:r>
              <a:rPr lang="en-US" dirty="0"/>
              <a:t>What is artificial intelligence</a:t>
            </a:r>
          </a:p>
          <a:p>
            <a:pPr lvl="1"/>
            <a:r>
              <a:rPr lang="en-US" sz="2800" dirty="0"/>
              <a:t>It is the science and engineering of making intelligent machines, especially intelligent computer programs</a:t>
            </a:r>
          </a:p>
          <a:p>
            <a:pPr lvl="1"/>
            <a:endParaRPr lang="en-US" dirty="0"/>
          </a:p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computational part of the ability to achieve goals in the worl</a:t>
            </a:r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172200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http://www-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formal.stanford.edu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jmc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whatisai.html</a:t>
            </a:r>
            <a:endParaRPr lang="en-US" sz="2133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69" r="-11769"/>
          <a:stretch>
            <a:fillRect/>
          </a:stretch>
        </p:blipFill>
        <p:spPr>
          <a:xfrm>
            <a:off x="8026400" y="1295401"/>
            <a:ext cx="4165600" cy="4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CBE7-E36F-07D9-3DCF-620CC1D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artificial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80A-EB70-4CCC-8ADD-11C37811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folding clothes a research problem while robots are actively being used to assemble cars in factories?</a:t>
            </a:r>
          </a:p>
          <a:p>
            <a:endParaRPr lang="en-US" dirty="0"/>
          </a:p>
        </p:txBody>
      </p:sp>
      <p:pic>
        <p:nvPicPr>
          <p:cNvPr id="1026" name="Picture 2" descr="This New Robot Is So Far Ahead of Elon Musk's Optimus That It's Almost  Embarrassing">
            <a:extLst>
              <a:ext uri="{FF2B5EF4-FFF2-40B4-BE49-F238E27FC236}">
                <a16:creationId xmlns:a16="http://schemas.microsoft.com/office/drawing/2014/main" id="{99C1058B-276D-4E45-D6D4-69F615FE2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/>
          <a:stretch/>
        </p:blipFill>
        <p:spPr bwMode="auto">
          <a:xfrm>
            <a:off x="668908" y="2255857"/>
            <a:ext cx="5186067" cy="3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-150 Lightning pre-production at Rouge Electric Vehicle Center | Ford  Media Center">
            <a:extLst>
              <a:ext uri="{FF2B5EF4-FFF2-40B4-BE49-F238E27FC236}">
                <a16:creationId xmlns:a16="http://schemas.microsoft.com/office/drawing/2014/main" id="{63633576-C5B5-C5D1-1A15-101D45FA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14213"/>
          <a:stretch/>
        </p:blipFill>
        <p:spPr bwMode="auto">
          <a:xfrm>
            <a:off x="6136221" y="2272568"/>
            <a:ext cx="5503680" cy="3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08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1652</Words>
  <Application>Microsoft Office PowerPoint</Application>
  <PresentationFormat>Widescreen</PresentationFormat>
  <Paragraphs>327</Paragraphs>
  <Slides>43</Slides>
  <Notes>17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Candara</vt:lpstr>
      <vt:lpstr>CMU Serif Roman</vt:lpstr>
      <vt:lpstr>NeueHaasGroteskText W01</vt:lpstr>
      <vt:lpstr>Times New Roman</vt:lpstr>
      <vt:lpstr>Wingdings</vt:lpstr>
      <vt:lpstr>Office Theme</vt:lpstr>
      <vt:lpstr>1_Office Theme</vt:lpstr>
      <vt:lpstr>As you walk in</vt:lpstr>
      <vt:lpstr>  10-315 Introduction to ML </vt:lpstr>
      <vt:lpstr>Today</vt:lpstr>
      <vt:lpstr>Course Team</vt:lpstr>
      <vt:lpstr>Course Team</vt:lpstr>
      <vt:lpstr>Course Team</vt:lpstr>
      <vt:lpstr>Course Information</vt:lpstr>
      <vt:lpstr>AI Definition by John McCarthy</vt:lpstr>
      <vt:lpstr>What is artificial Intelligence?</vt:lpstr>
      <vt:lpstr>AI Definition (Pat's Version)</vt:lpstr>
      <vt:lpstr>Artificial Intelligence vs Machine Learning?</vt:lpstr>
      <vt:lpstr>A Brief History of AI</vt:lpstr>
      <vt:lpstr>A Brief History of AI: Via Google N-grams Viewer</vt:lpstr>
      <vt:lpstr>A Brief History of AI</vt:lpstr>
      <vt:lpstr>A Brief History of AI</vt:lpstr>
      <vt:lpstr>ML Applications?</vt:lpstr>
      <vt:lpstr>Speech Recognition</vt:lpstr>
      <vt:lpstr>Robotics</vt:lpstr>
      <vt:lpstr>Games / Reasoning</vt:lpstr>
      <vt:lpstr>Computer Vision</vt:lpstr>
      <vt:lpstr>Learning Theory</vt:lpstr>
      <vt:lpstr>Machine Learning and Statistics</vt:lpstr>
      <vt:lpstr>ML: Input/Output Tasks</vt:lpstr>
      <vt:lpstr>Agents</vt:lpstr>
      <vt:lpstr>Agent: Simple Input/Output Task</vt:lpstr>
      <vt:lpstr>Task: Image Classification</vt:lpstr>
      <vt:lpstr>Task Input and Output</vt:lpstr>
      <vt:lpstr>Task: Face Generation</vt:lpstr>
      <vt:lpstr>Task: Classification from Features</vt:lpstr>
      <vt:lpstr>As you walk in</vt:lpstr>
      <vt:lpstr>Exercise: Human-defined Feature Space</vt:lpstr>
      <vt:lpstr>Exercise: Human-defined Feature Space</vt:lpstr>
      <vt:lpstr>Poll 1</vt:lpstr>
      <vt:lpstr>Learning to Organize Data</vt:lpstr>
      <vt:lpstr>Digit Autoencoder</vt:lpstr>
      <vt:lpstr>Task: Face Generation</vt:lpstr>
      <vt:lpstr>Task: Face Generation</vt:lpstr>
      <vt:lpstr>Face GAN Slider Demo</vt:lpstr>
      <vt:lpstr>Face GAN Slider Demo</vt:lpstr>
      <vt:lpstr>Listen Learner</vt:lpstr>
      <vt:lpstr>Dimensionality Reduction with Deep Learning</vt:lpstr>
      <vt:lpstr>Digit Autoencoder</vt:lpstr>
      <vt:lpstr>Digit Autoencoder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123</cp:revision>
  <dcterms:created xsi:type="dcterms:W3CDTF">2020-05-18T13:01:09Z</dcterms:created>
  <dcterms:modified xsi:type="dcterms:W3CDTF">2025-01-13T20:02:36Z</dcterms:modified>
</cp:coreProperties>
</file>