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327" r:id="rId2"/>
    <p:sldId id="2429" r:id="rId3"/>
    <p:sldId id="2430" r:id="rId4"/>
    <p:sldId id="2431" r:id="rId5"/>
    <p:sldId id="2582" r:id="rId6"/>
    <p:sldId id="2510" r:id="rId7"/>
    <p:sldId id="2508" r:id="rId8"/>
    <p:sldId id="273" r:id="rId9"/>
    <p:sldId id="275" r:id="rId10"/>
    <p:sldId id="2511" r:id="rId11"/>
    <p:sldId id="2512" r:id="rId12"/>
    <p:sldId id="2528" r:id="rId13"/>
    <p:sldId id="2523" r:id="rId14"/>
    <p:sldId id="2524" r:id="rId15"/>
    <p:sldId id="2520" r:id="rId16"/>
    <p:sldId id="2566" r:id="rId17"/>
    <p:sldId id="2521" r:id="rId18"/>
    <p:sldId id="2397" r:id="rId19"/>
    <p:sldId id="2509" r:id="rId20"/>
    <p:sldId id="2534" r:id="rId21"/>
    <p:sldId id="2535" r:id="rId22"/>
    <p:sldId id="1298" r:id="rId23"/>
    <p:sldId id="2530" r:id="rId24"/>
    <p:sldId id="2529" r:id="rId25"/>
    <p:sldId id="2525" r:id="rId26"/>
    <p:sldId id="2513" r:id="rId27"/>
    <p:sldId id="2428" r:id="rId28"/>
    <p:sldId id="2531" r:id="rId29"/>
    <p:sldId id="2532" r:id="rId30"/>
    <p:sldId id="2533" r:id="rId31"/>
    <p:sldId id="2349" r:id="rId32"/>
    <p:sldId id="2395" r:id="rId33"/>
    <p:sldId id="2419" r:id="rId34"/>
    <p:sldId id="2400" r:id="rId35"/>
    <p:sldId id="2401" r:id="rId36"/>
    <p:sldId id="2420" r:id="rId37"/>
    <p:sldId id="2421" r:id="rId38"/>
    <p:sldId id="2514" r:id="rId39"/>
    <p:sldId id="2536" r:id="rId40"/>
    <p:sldId id="2537" r:id="rId41"/>
    <p:sldId id="2538" r:id="rId42"/>
    <p:sldId id="2541" r:id="rId43"/>
    <p:sldId id="2544" r:id="rId44"/>
    <p:sldId id="2542" r:id="rId45"/>
    <p:sldId id="2543" r:id="rId46"/>
    <p:sldId id="2539" r:id="rId47"/>
    <p:sldId id="1300" r:id="rId48"/>
    <p:sldId id="2546" r:id="rId49"/>
    <p:sldId id="2547" r:id="rId50"/>
    <p:sldId id="2545" r:id="rId51"/>
    <p:sldId id="2549" r:id="rId52"/>
    <p:sldId id="2548" r:id="rId53"/>
    <p:sldId id="2551" r:id="rId54"/>
    <p:sldId id="2552" r:id="rId55"/>
    <p:sldId id="2553" r:id="rId56"/>
    <p:sldId id="2554" r:id="rId57"/>
    <p:sldId id="2555" r:id="rId58"/>
    <p:sldId id="2556" r:id="rId59"/>
    <p:sldId id="2557" r:id="rId60"/>
    <p:sldId id="2558" r:id="rId61"/>
    <p:sldId id="2561" r:id="rId62"/>
    <p:sldId id="2562" r:id="rId63"/>
    <p:sldId id="2563" r:id="rId64"/>
    <p:sldId id="2550" r:id="rId65"/>
    <p:sldId id="1301" r:id="rId66"/>
    <p:sldId id="2583" r:id="rId67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93" autoAdjust="0"/>
    <p:restoredTop sz="79916" autoAdjust="0"/>
  </p:normalViewPr>
  <p:slideViewPr>
    <p:cSldViewPr snapToGrid="0">
      <p:cViewPr varScale="1">
        <p:scale>
          <a:sx n="74" d="100"/>
          <a:sy n="74" d="100"/>
        </p:scale>
        <p:origin x="465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7:34:20.5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29972 1075 6447 0,'9'-8'576'0,"-4"5"-576"0,2 1 0 0,-3 0 0 0,0 4 6016 0,-1 0 1088 0,-1-2 208 0,3 3 48 16,1 2-4096-16,3 3-816 0,-2 1-160 0,2 3-48 0,-3 2-1088 0,-1-1-240 0,-1 3-32 0,-2 3-16 0,1 1-208 0,-2 3-32 0,0 2-16 0,1 2 0 0,-1 3-256 0,2 2-48 0,0 4-16 0,-1 2 0 0,1 4-80 0,1 7-16 0,-2 4 0 0,-2 7 0 0,0 8-192 0,-2 2 0 0,-3 3 0 0,0-3 0 0,-3 0 0 0,-2 2 144 0,-1 5-144 0,0-3 128 0,0-5-128 0,1-2 0 16,-1-8-160-16,0-2 160 0,1 0 0 0,-2-2 0 15,0-5 0-15,1 1 0 0,0-4 0 0,1-2 0 0,2-10 0 0,-1-2 0 31,2-9-864-31,2-5-128 0,2-6-32 0,3-5-12608 0,1-3-2512 0</inkml:trace>
  <inkml:trace contextRef="#ctx0" brushRef="#br0" timeOffset="394.25">31156 1220 26719 0,'0'-11'1184'0,"0"6"240"0,0 1-1136 0,0 4-288 0,0-2 0 0,1 2 0 0,1 0 944 0,-1 0 128 0,0 0 16 0,3 2 16 0,0-1 944 0,2 4 192 16,0 0 48-16,0 3 0 0,1 4-1248 0,1 3-240 0,-1 2-48 0,1 3-16 0,-1 6-48 0,-1 5-16 0,2 1 0 0,-2 6 0 0,0 4-32 0,-1 8 0 0,-1 3 0 0,-3 6 0 0,-2 7-208 0,-4 3-48 0,-1 4-16 0,-4-1 0 16,-3-4-240-16,1-4-128 0,-2-2 128 0,1-6-128 15,0-4 0-15,0-3 0 0,0-2 0 0,0-2 0 0,2-6 0 0,-2-2 0 16,2-2 0-1,-1-2 0 1,2-2-368-16,-1-2-144 0,1 0-16 0,0 0-16 16,0-2-768-16,2 1-160 0</inkml:trace>
  <inkml:trace contextRef="#ctx0" brushRef="#br0" timeOffset="1110.8">29045 2989 43311 0,'-16'-3'3840'0,"4"2"-3072"0,0 2-608 16,4 2-160-16,4 1 0 0,3 0-144 0,-1 1 144 0,-2 3-208 0,-2 6 208 0,0 5 0 0,1 4 0 0,3 4-144 0,5 6 144 0,3-1 128 0,6 5-128 0,2-1 176 0,5 3-176 0,0 2 0 0,6 2 0 0,0 2 128 0,2 2-128 0,-1-3 128 16,-1 1-128-16,1 7 128 0,2 6 64 0,1 9 16 15,-1 7 0-15,-1-1 0 0,-3 1-80 0,-1 0-128 16,2 5 176-16,2 0-176 16,4 2 160-16,2-4-160 0,2-9 128 0,2-2-128 0,4 2 144 15,4-5-144-15,4 0 160 0,-1-8-160 0,3-4 0 0,-3-12 128 16,-1-4-128-16,3-9 0 0,3-4 128 0,1-5-128 0,3-2 176 15,0-4-176-15,1-1 336 0,0-9-32 0,-1-1-16 16,0-6 0-16,1-7 96 0,0-2 32 16,0-7 0-16,-1-2 0 15,-2-3-16-15,-2-7 0 0,-1-6 0 0,0-12 0 0,-4 1-240 16,0-11-160-16,3-7 192 0,-3-3-192 0,-2-1 0 0,-3-1 0 16,-2 0 0-16,0 0 0 0,1 3-896 0,1 4-176 0,3 9-32 0,1 1-16 31,2 8 16-31,2 2 0 0,3 1 0 0,2-2 0 0,2 2-240 0,5 0-64 0,4-3 0 0,2 1-15712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44:34.5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28512 9666 1609 0,'0'0'35'0,"0"0"7"0,0 0 2 0,0 0 2 0,0 0-37 0,0 0-9 15,0 0 0-15,0 0 0 0,0 0 53 0,0 0 9 16,-8 0 2-16,1-3 0 0,4 3-29 0,-4 0-6 15,0 0-1-15,0 3 0 0,0-3-3 0,0 6-1 16,-4-2 0-16,0-4 0 0,1 6-10 0,-4-3-2 16,0 3-1-16,0 4 0 0,-4-4-2 0,0 3 0 0,4 1 0 15,-4 2 0-15,1-6 0 0,-1 10 0 16,1-3 0-16,2-4 0 0,5 1-1 0,-1 5-8 0,1-5 12 16,3 5-4-16,0-5-8 0,0-7 12 0,-1 6-12 15,8 1 12-15,-3 2-12 0,3-9 0 0,-4 7 0 16,4-10 8-16,4 9-8 0,-4-9 0 0,3 6 0 15,1 4 8-15,3-7 8 0,0 3 0 0,-7-6 1 0,11 0 0 16,-1 0-17-16,4 7 0 0,1-7-13 16,-5 0 5-16,4-7 8 0,0 7 0 0,-3 0 0 0,-1 0 0 15,5-6 0-15,-5 6 0 0,1 0 0 0,-1 0 0 16,-3 0 0-16,-7 0 0 0,7 6 0 0,4-6 0 16,-4 10-8-16,-7-10 8 0,4 9-8 0,-1 0 8 15,4 1-10-15,-7-1 10 0,0-9-12 0,4 7 12 16,-4 2 0-16,0-9-8 0,0 9 8 0,0-2 0 15,0-4 11-15,0 6 5 0,0 1 2 0,0-4 0 16,0-6-18-16,0 9 0 0,0 1 8 0,0-4-8 0,0-6 0 16,0 9 0-16,0-6 0 0,-4 7 0 0,4-10 0 15,0 0 0-15,0 9 0 0,-3-2 0 16,-1 2 0-16,1 0 13 0,-1 1-2 0,1-4-1 0,-1-3-10 0,1 7 8 16,3-10-8-16,-8 6 8 0,8-6-8 0,-3 3 0 15,-4 3 0-15,3 4 0 0,-3-10 0 0,0 9-17 16,0-9 4-16,0 0 1 0,-3 0 12 0,-1 0 0 15,0 0 0-15,-3 0 0 0,4 0 0 0,-1 0 0 16,-3 0 0-16,0 0-9 16,-4-3-37-16,1-3-7 0,2 6-2 0,1 0-578 15,-3-10-116-15</inkml:trace>
  <inkml:trace contextRef="#ctx0" brushRef="#br0" timeOffset="1">28434 10510 1432 0,'0'0'64'0,"0"0"12"0,0 0-60 0,0 0-16 0,0 0 0 16,0-7 0-16,0 7 48 0,0 0 8 0,0-9 0 0,0 9 1 15,-7-6-28-15,7 6-5 0,-4 0-2 16,4 0 0-16,0 0-7 0,-3 0-2 0,-4-3 0 16,-4 3 0-16,4 3 11 0,0-3 3 0,-4 6 0 15,-3 3 0-15,4 1-14 0,-1-4-2 0,-3 3-1 0,0 1 0 16,0-1 6-16,0 1 0 0,3 8 1 0,1-8 0 15,-1 6-2-15,0-7-1 0,4 10 0 0,0-4 0 16,4-2-4-16,-1 3-1 0,1 3 0 16,-1-1 0-16,4-8-9 0,0 5 8 0,0-5-8 15,4 5 8-15,-1-5-8 0,1-7-17 0,-1 6 4 0,1-2 1 16,6-7 12-16,1 6-12 0,0-6 12 0,-1-6-12 16,1 6 3-16,3-7 1 0,-4 4 0 0,5-3 0 15,-1 3 20-15,0-7 5 0,3 4 1 0,-2-3 0 16,-1-1-18-16,0 1-16 0,0-7 4 0,-4 7 0 15,5-10 25-15,-5 3 6 0,1 4 1 0,-4-4 0 16,0-3 1-16,0 10 1 0,-4-7 0 0,1-3 0 16,-4 10 2-16,0-10 0 0,0 4 0 0,-4 5 0 15,1-9-10-15,-4 10-2 0,0 0 0 0,0-1 0 0,-4-6-12 16,4 7 0-16,-7 0 0 0,3 9 0 0,-3-7-16 16,0 4 0-16,-3-3 0 0,-1 6 0 15,4 0-10-15,0 6-2 0,0-6 0 16,-1 0 0-16,1 3-37 0,4 4-8 0,-1-7-2 0,1 3 0 15,10-3-104-15,0 0-21 0</inkml:trace>
  <inkml:trace contextRef="#ctx0" brushRef="#br0" timeOffset="2">28490 11165 172 0,'0'0'16'0,"0"0"-16"16,4-9 0-16,-4-1 0 0,3 1 202 0,-3-1 38 16,0 1 7-16,0-7 1 0,4 7-130 0,-4-1-26 0,-4-5-6 15,4 5-1-15,-3 1-30 0,3-4-7 16,-4-2 0-16,1 5-1 0,-1 4-1 0,4-6 0 0,-3 2 0 16,3-6 0-16,0 7-3 0,-4 0-1 0,4-7 0 0,0 7 0 15,0-1-3-15,0-6-1 0,-3 7 0 0,3 0 0 16,0-1-9-16,0 1-1 0,0 6-1 0,-4-4 0 15,4 7-13-15,0 0-2 0,-3-6-1 0,3 6 0 16,-7 6-11-16,0-6 0 0,-1 10 0 0,1-4 0 16,0-3-8-16,0 13 8 0,4-7-10 0,-4 7 10 15,3-3 0-15,-3 5 0 0,4-2 0 0,-1 9 0 16,1-3 0-16,-1 0 8 0,1 0-8 0,-1 3 10 16,0 3-10-16,1 1 0 0,-1 2 0 0,1-3 8 15,-1 7-8-15,1-1 0 0,-1-3 0 0,-3 10 0 16,4-9 0-16,-1 2 0 0,-3 1 0 0,4 2 0 15,-4-5 0-15,3-1 0 0,0-6 0 0,1 3 0 16,3-6-12-16,-4 0 1 0,1-6 1 0,3-4 0 16,3 4-9-16,1-7-1 0,-4 1-1 0,0-10 0 15,0 0-34-15,0 0-6 0,0 0-2 16,0 0-773-16</inkml:trace>
  <inkml:trace contextRef="#ctx0" brushRef="#br0" timeOffset="3">28173 11422 806 0,'0'0'72'0,"0"0"-58"0,0 0-14 0,0 0 0 15,0 0 185-15,0 0 35 0,0 0 6 0,0 0 2 16,0 0-107-16,0 0-21 0,0 0-4 0,10 0 0 16,1 0-26-16,-4-6-5 0,-7 6-1 0,11 0 0 15,-1-10-9-15,4 7-3 0,0-3 0 0,1 6 0 16,-1-3-19-16,3-3-4 0,1 6-1 0,-4-3 0 16,4-4-16-16,-4 7-3 0,0 0-1 0,0 0 0 31,-3 0-30-31,-1 0-6 0,1 0-2 0,-4 0 0 15,3 0-138-15,1 0-27 0,-4 0-5 0</inkml:trace>
  <inkml:trace contextRef="#ctx0" brushRef="#br0" timeOffset="4">28409 11842 1796 0,'0'0'40'0,"0"0"8"0,-3 10 1 0,-1-1 1 0,4 1-40 0,0 5-10 0,-3 1 0 0,3-4 0 0,0 7 21 0,0-3 3 16,0 9 0-16,-4-3 0 0,8 0 12 0,-4 0 4 16,-4-3 0-16,4 6 0 0,-3 0-32 0,-1-6-8 15,1 6 0-15,-1-3 0 0,0 3 0 0,1-6 11 16,-4-4-11-16,3 10 12 0,1-6-12 0,-4 0-11 15,3-10 3-15,-3 10 0 16,0 0-38-16,0-10-7 0,-4 7-2 0,4-6 0 16,4-1-115-16,-4 0-23 0,-4-2-5 0,11-7-1 0</inkml:trace>
  <inkml:trace contextRef="#ctx0" brushRef="#br0" timeOffset="5">28134 12071 288 0,'0'0'12'0,"0"0"4"0,0 0-16 0,0 0 0 0,0 0 0 0,0 0 0 16,11 3 444-16,-1-3 85 0,4 0 18 0,0 0 3 16,1 0-434-16,-5 0-86 0,4 0-18 0,0 0-3 15,4-3-9-15,0-3 0 0,3 0 9 0,0 3-9 16,4-4 0-16,-4-2 0 0,0 6-12 0,0-7 4 15,0-5-39-15,0 5-7 0,-3 4-2 16,0-7 0-16,-4 4-148 0,0 0-29 0,11-16-7 16,-4 15 0-16</inkml:trace>
  <inkml:trace contextRef="#ctx0" brushRef="#br0" timeOffset="6">28169 13062 57 0,'0'0'0'0,"0"0"0"0,0 0 0 0,0 3 0 0,-3 7 160 0,3-10 26 16,0 9 6-16,-4 1 0 0,1-4-107 0,3-6-21 15,0 9-5-15,0-9-1 0,0 0-14 0,0 10-4 16,0-10 0-16,0 0 0 0,0 0 4 0,0 0 0 16,0 0 0-16,0 0 0 0,-4 9 13 0,4-9 3 15,0 0 1-15,0 0 0 0,0 0-22 0,0 0-5 16,0 0-1-16,0 0 0 0,0 0-10 0,0 0-3 16,0 0 0-16,0 0 0 0,0 0 12 0,0 0 1 15,-3 9 1-15,3-9 0 0,0 0 6 0,0 0 2 16,0 0 0-16,0 0 0 0,0 0 0 0,0 0 0 15,0 0 0-15,0 0 0 0,0 0 6 0,0 0 2 16,0 0 0-16,0 0 0 0,0 0-3 0,7 0-1 16,0-9 0-16,0 9 0 0,0-9-4 0,-4 5-1 0,8-2 0 0,-7-3 0 15,3-7-15-15,-4 7-3 0,-3-1-1 0,7-2 0 16,-3-4-22-16,6 7 8 0,-6-7-8 0,6-3 0 16,-6 4 12-16,3-4-3 0,0 0 0 15,-3 3 0-15,3 7-9 16,0-10 0-16,-4 10 0 0,4-10 0 0,0 9 0 0,0 1 0 0,0 0 0 15,-3 2 0-15,-1-2 0 0,5 9 0 0,-5-10 0 0,4 10 0 16,-7 0 0-16,0 0 0 0,0 0 8 0,7 0-8 16,4 4 0-16,-11-4 0 0,0 0 0 0,7 6 0 15,0 3 0-15,0-9 0 0,-4 10 0 0,-3-10 0 16,8 9 0-16,-5 0 0 0,-3-2 0 0,4 2 0 16,-1 7-14-16,-3-4-5 0,0-2-1 0,-3-1 0 15,-1 7 7-15,4 0 1 0,0-7 0 0,-3 4 0 16,3-4 20-16,0 3 4 0,-4-2 0 0,0-1 1 0,4-9 5 0,0 0 1 15,0 0 0-15,0 0 0 0,0 0-19 0,0 0 0 16,0 0 0-16,0 0 0 0,0 0 10 0,0 0-2 16,8-9 0-16,-5-1 0 0,-3-2-8 0,4 3 8 15,-1-1-8-15,1-9 8 0,-1 10 0 0,1-10 0 16,-1 3 0-16,1-2 0 0,-1-1-8 0,1 3 0 16,-1-3 0-16,-3 0 0 0,4 1 0 0,3 2 0 15,-7-3 0-15,3 3 0 0,4 7 0 0,-3 0-11 16,0-1 3-16,-1 1 0 0,1 9-2 0,-1-10 0 15,4 4 0-15,-7 6 0 0,0 0 10 0,7 0-8 0,-7 0 8 16,11 6-8-16,-1-6 8 0,-3 10-10 0,4-4 10 0,-4 4-10 16,0-1 10-16,-3 3 0 0,3-2 0 0,-4 6 0 15,1 2 0-15,-1-2 0 0,1 3 0 0,-4 0 0 16,0-1 0-16,3 8 0 0,-3-8 0 0,0 7 0 16,0-6 0-16,0 0 0 0,0 0 0 0,0 3 0 15,0-3 0-15,0-7 0 0,0 4 0 0,0-7 0 31,0 7-24-31,0-7-5 0,0-5-2 0,0 5 0 16,0-9-84-16,0 0-17 0,0 6-3 0,0-6-549 0,0 0-109 0</inkml:trace>
  <inkml:trace contextRef="#ctx0" brushRef="#br0" timeOffset="7">28469 13476 864 0,'0'0'76'0,"0"0"-60"0,0 0-16 0,0 0 0 0,0 0 127 0,0 0 22 15,0 0 5-15,0 0 1 0,0 0-92 0,0 0-19 16,0 0-3-16,-3-3-1 0,-1-3-12 0,1 3-2 16,3-4-1-16,0 7 0 0,-4-6 11 0,-3 3 3 15,3-3 0-15,4 2 0 0,0 4-22 0,-7-6-4 16,4 3-1-16,-4-3 0 0,0 3 24 0,0-4 5 15,-4 7 1-15,4 7 0 0,-3-7-16 0,-5 3-3 16,1 6-1-16,-3-3 0 0,3 4-8 0,-4-1-2 16,-3 1 0-16,3 5 0 0,4-2-12 0,0 3 9 15,3 2-9-15,-3-2 8 0,4-3-8 0,3-4 0 16,-1 7 0-16,1-1 0 0,4-5 0 0,-1-1 0 16,4 1 0-16,0-1 0 0,0 0 0 0,4 1 0 15,-1-1 0-15,4 1 0 0,-3-4 0 0,3 3 0 0,-7-9 0 16,7 0 0-16,4 10 0 0,-1-10-17 0,4 6 4 0,1-6 1 15,2-6 12-15,-3 6-11 0,4-10 11 0,3 1-10 16,-3 3 10-16,-1-4 0 0,5-2 0 0,-8-4 0 16,3 7 0-16,-3-7 0 0,0-3 0 0,1 7 0 15,-5-4 12-15,1 0-3 0,-4-3 0 16,3 7 0-16,-6-4 11 0,3 1 3 0,-3 2 0 0,-1-3 0 16,1 1 5-16,-4 5 2 0,3-2 0 0,-3 5 0 15,0-2-22-15,0 9-8 0,0-3 0 0,0 3 0 16,0 0 17-16,0 0-2 0,0 0-1 0,0 0 0 15,0 0-6-15,-7 3 0 0,4 6-8 0,-1 1 12 16,0-1-12-16,1 1 0 0,-1-1 0 0,1 7 0 16,3-1 12-16,-4-2-4 0,4 3-8 0,0 2 12 0,0-2-12 15,4-3 0-15,-4 2 0 0,3 4 0 0,1 0 0 16,3-3 0-16,-3 2 0 0,3-2 0 0,0-3 0 0,0 2 0 16,0 4 0-16,0-3-10 0,3-4-4 0,-3 4-1 15,0-7 0-15,1 7 0 16,-5-6-35-16,4-1-7 0,-7-9-2 0,4 9 0 15,3-2-161-15,-7-7-32 0,0 0-6 16,0 0-2-16</inkml:trace>
  <inkml:trace contextRef="#ctx0" brushRef="#br0" timeOffset="8">28603 13912 115 0,'0'0'10'0,"0"0"-10"15,0 0 0-15,0 0 0 0,0 0 316 0,0 0 60 16,0 0 13-16,0 0 3 0,0 0-228 0,0 0-46 16,0 0-9-16,0 0-1 0,0 0-79 0,0 0-15 15,0 0-3-15,0 0-1 0,0 0-10 0,0 0 0 0,0 0 9 16,0 0-9-16,0 0 33 0,0 0 3 0,0 9 0 16,0 1 0-16,-3-1 23 0,-1 1 5 0,1-1 0 0,3 0 1 15,-7 7-9-15,3 0-1 0,-3 3-1 0,-4-1 0 16,4 1-28-16,0 0-6 0,-3 6 0 15,-1 0-1-15,-3-6-9 0,3 9-2 0,-3-3 0 16,4-6 0-16,-1 9-8 0,-3-12 12 0,3 9-12 16,-3-3 12-16,0-6-12 0,0 3 0 0,4-4 0 0,-5-2 8 15,5-4-8-15,-1 4 0 0,-3-10 0 0,7 6 0 32,-3-2-35-32,-1-4-5 0,0-3-2 0,4-3 0 0,0-4-18 15,0 4-4-15,0-6-1 0,0-4 0 0,4 4-103 16,-1-1-20-16,1-2-4 0,-1-4-360 0,-3-3-72 0</inkml:trace>
  <inkml:trace contextRef="#ctx0" brushRef="#br0" timeOffset="9">28254 14066 288 0,'0'0'25'0,"-4"6"-25"15,4-6 0-15,0 0 0 0,0 0 355 0,0 0 65 16,-3 3 14-16,3-3 2 0,3 6-296 0,5 4-59 15,-5-1-12-15,4 1-2 0,7 5-5 0,-3-2-1 16,3 2 0-16,0 4 0 0,0-3-12 0,4 3-2 16,-1 0-1-16,1-4 0 0,0 4-26 0,-1 0-6 15,4 0-1-15,-6-4 0 0,6 4-13 0,-7-3 0 16,4-4 0-16,-1 7 0 0,-3-3 0 0,0 0 8 16,-3-4-8-16,3-2 0 0,-3 2-16 0,3-3-5 15,-7 1-2-15,3-7 0 16,1 3-82-16,-4-3-17 0,-7-3-3 0</inkml:trace>
  <inkml:trace contextRef="#ctx0" brushRef="#br0" timeOffset="10">27220 11692 230 0,'0'0'20'0,"0"0"-20"0,0 0 0 0,0 0 0 0,0 0 109 0,0 0 18 16,0 0 3-16,0 0 1 0,0 0-113 0,0-3-18 16,0 3-12-16,0-7-291 0</inkml:trace>
  <inkml:trace contextRef="#ctx0" brushRef="#br0" timeOffset="11">28956 12306 576 0,'0'0'51'0</inkml:trace>
  <inkml:trace contextRef="#ctx0" brushRef="#br0" timeOffset="12">28949 12263 403 0,'0'0'36'0,"0"0"-36"0,0 0 0 0,0 0 0 16,0 0 100-16,0 0 14 0,0-4 2 0,0 4-412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44:34.5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28698 8625 1008 0,'0'0'44'0,"0"0"10"0,0 0-43 0,0 0-11 16,0 0 0-16,0 0 0 0,-7 6 43 0,7-6 6 16,0 0 2-16,0 0 0 0,-7 0-15 0,7 0-2 15,0 0-1-15,0 0 0 0,-7 0-16 0,7 0-3 16,0 0-1-16,0 0 0 0,0 0-3 0,0 0-1 0,0 0 0 0,-7-6 0 15,7 6 21-15,0 0 4 16,0 0 1-16,0 0 0 0,-7 0 33 0,7 0 8 16,0 0 0-16,-7-4 1 0,0-2-44 0,0 6-9 15,-4 0-1-15,4 0-1 0,-3 6 2 0,-1-6 1 16,1 0 0-16,-1 4 0 0,4-4 6 0,-4 0 1 16,4 0 0-16,-3 0 0 0,-1 0-7 0,1 0-1 0,-1 0 0 0,0 0 0 15,-3 0-6-15,0 0-2 16,0 0 0-16,-4 0 0 0,1-4-4 0,3 4 0 15,-4-6-1-15,-3 6 0 0,-4 0 6 0,4 6 2 0,-4-6 0 0,4 4 0 16,0-4-19-16,0 6 0 0,-4-3 8 0,-3 3-8 16,3-3 0-16,1 4 0 0,-1-4 0 0,4 3 0 15,0-3 0-15,-1 3 0 0,5-2 0 0,-1 2 0 16,4-6 0-16,-4 6 0 0,4-6 8 0,0 3-8 16,0-3 12-16,3 0-2 0,1 0 0 0,-1 0 0 15,1 0 15-15,-1 0 3 0,4-3 1 0,-4 3 0 0,1-6-29 0,3 6 0 16,0 0 0-16,-4 0 0 15,4 0 0-15,0 6 0 0,-4-3 0 0,1-3-10 16,-1 0 10-16,4 0 0 0,0 0 8 0,4 0-8 0,-4 7 0 0,7-7 0 16,0 0 0-16,0 0 0 15,-4 3 0-15,4-3 0 0,-7 0 8 0,7 0-8 0,0 0 10 0,0 0-2 16,0 0-8-16,0 0 12 0,0 0-12 0,0 0 8 16,0 0-8-16,0 0 0 0,0 0 8 0,0 0-8 15,0 0 0-15,0 0 0 0,0 0 9 0,0 0-9 16,0 0 8-16,0 0-8 0,0 9 12 0,0-9-4 15,0 6 0-15,0-6 0 0,0 10 2 0,0-7 0 16,0 9 0-16,0-12 0 0,0 0 6 0,0 10 2 16,4-1 0-16,-1 1 0 0,-3-1-5 0,4 0-1 0,-4 1 0 0,3-1 0 15,1 1-12-15,-1-4 0 0,-3 3 0 0,4 1 0 0,-4-1 0 0,3 1 0 16,1-1 0-16,-4 0 0 16,3 1 8-16,4 5-8 0,-3-5 11 15,3 9-11-15,-4-10 0 0,5 1 0 16,-5 5 0-16,1 4 0 0,3-3 10 0,-4 2-10 15,4 1 8-15,-3 6-8 0,-1 0 0 0,4-3 0 0,-3-3 0 0,-1 6 0 16,-3 0 0-16,7-6 0 0,-3 0 0 0,-4 0 0 16,4-3 0-16,-4 2 8 0,0 7-8 0,0-12 0 15,0 9 0-15,0-3 0 0,0-7 0 0,0 13 0 16,-4-9 0-16,4 3 0 0,-4-3 0 0,4 2 0 16,0-5 10-16,0 6-10 0,0 3 12 0,4-4-12 15,-4 1 15-15,4 6-4 0,-1-6-1 0,1 6 0 16,-1-3-10-16,1 3 0 0,-1-6 0 0,1 0 0 15,-4 6 0-15,3-6 0 0,1 0 0 0,-4 6-11 16,3-6 11-16,-3-1 0 0,0 7 0 0,0-6 0 16,0-3 0-16,0 12 0 0,0-9 0 0,0 6 0 15,-3-6 0-15,3 0 0 0,0 6 0 0,0-6 0 0,0-1 0 0,0-2 0 16,0 3 0-16,0 0 0 0,3-4 11 0,-3 4-3 16,0-3 0-16,4-4 0 0,-4 4-8 0,0 3 10 15,0-3-10-15,0-4 10 0,0 10-10 0,0-3 10 16,0-7-10-16,0 10 10 0,-4 0-10 0,4-6 0 0,0 3-10 0,-3 0 10 15,3 0-12-15,0 2 12 16,0-8-13-16,0 3 5 0,3-4 8 0,-3 4 0 16,4 0 0-16,-1-4 0 0,-3-2 8 0,0 5 3 15,0-5 1-15,0 5 0 0,0-2-12 0,0 3 0 16,0-1 0-16,-3-2 0 0,-1 2 0 0,4 4 0 16,-3-3 0-16,-1-4 0 0,1 4 0 0,3 0 0 15,-4-4 0-15,1 7 0 0,-1-3 0 0,1 0 0 0,3-4 0 16,0 4 0-16,0-7 0 0,0 10 0 0,0-3 0 15,0-4 0-15,3 4 0 0,-3-7 0 0,0 7 0 16,0-3 0-16,0-4-12 0,0 7 1 0,0 2 1 0,0-2 0 16,-3-6 10-16,3 8 14 0,-4-8-3 0,4 5-1 15,0-2-10-15,-3 3-14 0,3-7 3 0,-4 7 1 16,4-4 34-16,0-2 6 0,0 5 2 0,0 1 0 16,0-3-32-16,4 2 0 0,-1 4 0 0,1-3 0 0,-4-4 0 0,3 4-13 15,1 0 1-15,-1-4 0 16,1 4 12-16,-1-7 0 0,1 10 0 0,-1-10 0 15,-3 7 8-15,4-3-8 0,-1 2 0 0,-3 1 0 16,0-3 0-16,4 2 0 0,-4 1 0 0,0-3 0 16,0 5 0-16,0-2 0 0,0 9 0 0,0-6 0 15,0 0 9-15,0 6-1 0,0-13-8 0,-4 13 12 16,4 1-12-16,0-8 0 0,0 1 0 0,0 6 0 0,0-6 0 16,0 6 0-16,0-6-9 0,0 0 9 0,0 0 0 0,0-1 0 15,0-2 0-15,-3 3 0 0,3 0 13 0,-4-4-4 16,4 4-1-16,0-3 0 0,-3-4-8 15,3 4 12-15,-7 0-12 0,3-4 12 0,1 4-12 0,-1 3 8 16,1 0-8-16,-1-1 8 0,1-2-8 0,-1 3 0 16,-3 0 0-16,3 6 0 0,-3-9 8 0,4 2-8 15,-1 1 0-15,1 0 8 0,-1-3-8 0,1-4 0 0,-1 4 0 0,1 3 0 16,-1-4 0-16,1-5 0 16,-1 9 0-16,1-4 0 0,-1-2 9 0,0-4-9 15,1 7 10-15,-1 0-10 0,1-4 8 0,3-2-8 0,-4 5 0 0,-3 4 0 16,4-10 8-16,-1 7-8 0,1 0 0 0,-1-4 0 15,4 4 8-15,-3-3-8 0,3 2 0 16,0 1 0-16,0-4 10 0,0 4-10 0,0 3 10 0,3-3-10 16,-3-4 8-16,0 7-8 0,0-3 0 0,0 2 0 15,0-8 0-15,0 6 0 0,0 2-13 0,0-2 4 16,0-3 9-16,0 2 0 0,0 10 0 0,0-6 0 16,-3 0 0-16,3 0 0 0,-4 0 0 0,1 6 0 15,3-10 0-15,-4 4 0 0,-3 0 0 0,7 0 0 16,-3 0 0-16,3 3 17 0,-4 0-2 0,0 3-1 15,4 0-14-15,0-3-18 0,-3 3 4 0,6 3 1 16,1-3 13-16,0 0 0 0,-4-6 0 0,3 0 0 0,1 0 21 16,-1-4 7-16,1 4 2 0,-1 0 0 15,1 0-30-15,-1-4 8 0,1 1-8 0,-1-3 0 16,1-4 0-16,-4 7 0 0,3-1 0 0,1-5 0 16,-4 2 0-16,0-2 0 0,3 5 0 0,1-5 0 0,-4-1 0 0,3 1 8 0,-6-1-8 0,3 7 0 15,3-7 0-15,-3 1 0 16,0-4 0-16,0 3 0 0,4-6 0 15,-1 7 0-15,-3-10 0 0,0 6 0 0,4 3 0 0,-4 1 8 16,4-1-8-16,-4-2 12 0,0-7-12 0,3 9 0 0,-3-6 0 16,4 6 0-16,-4 4 0 0,3-4 0 15,1 1 0-15,-1 2 0 0,-3-2 0 0,4 5 0 16,-4 1 0-16,3-3 0 0,1-4 0 0,-4 1 0 16,0 5 0-16,0 1 0 0,3-4 0 0,1 4 0 15,-4 3 0-15,3-10 0 0,-3 7 0 0,0-7 0 16,4 7 0-16,-4-3 0 0,0-4 0 0,0 0 8 0,3 1-8 15,-3-4 0-15,4 4 0 0,-1-1 0 0,-3-9 0 0,4 6 0 16,-4-3 0-16,0-3 0 0,0 0 0 0,4 10 0 16,-1-4 0-16,-3-6 0 0,0 0 0 0,-3 9 0 15,3-9 0-15,0 10 0 0,0-10 0 0,-4 6 0 16,4-3 0-16,-4 7 0 0,1-4 0 0,-1-3 0 16,4-3 0-16,-3 9 0 0,-1-2 0 0,4-7 0 15,0 0 0-15,-3 3 0 0,3-3 0 0,-4 6 0 16,4-6 0-16,0 0 0 0,0 0 0 0,0 10 0 15,0-10 8-15,0 0-8 0,-3 9 0 0,3-9 0 16,0 0 0-16,0 6 0 0,0-6 0 0,0 0 0 16,0 0 0-16,0 3 0 0,-4 7 0 0,1-4 0 15,3-3 0-15,-4 3 0 0,1 4 0 0,3-1 0 16,-7-2 0-16,3-4 0 0,1 6 0 0,-1 0 0 16,4-2 0-16,-4-4 0 0,-3 3 0 0,7-6 0 0,0 0 0 15,-3 10 0-15,3-10 0 0,-4 6 0 0,1-3 0 0,3-3 0 16,-4 9 0-16,4-9 0 0,0 0 0 0,-3 10 0 15,-1-1 0-15,1-3 0 0,-1 10 0 0,4-6 0 16,-3-1 0-16,3-9-10 0,0 9 10 0,0-9 0 16,0 0 0-16,0 0 0 0,3 4 0 0,-3-4 0 0,0 0 0 0,0 0 0 15,0 0 0-15,0 0 0 0,0 15 10 0,0-15-10 16,0 0 8-16,0 0-8 16,0 0 0-16,0 0 0 0,0 0 8 0,0 0-8 15,0 0 0-15,7 0 0 0,-7 0 0 0,7 3 0 16,-7-3 0-16,11 0 0 0,-1 0 0 0,1-3 0 15,0 3 0-15,-4 0 0 0,3 0 0 0,-3 0 0 0,0-6 0 16,4 6 0-16,0-3 0 0,-4 3 0 0,3 0 0 16,1 0 0-16,-1 0 0 0,1 0 0 0,0 0 0 0,-1 0 0 15,1 0 0-15,3 0 0 0,0-6 0 0,0 6 0 16,0 0 0-16,4 0 0 0,-4 0 0 0,4 0 0 16,-1 0 0-16,4 0 0 0,1 0 0 0,-1 0 0 15,0-4 0-15,0 4 0 0,-7 0 0 0,7 4 0 16,0-4 0-16,1 0 0 0,-1 0 0 0,-4 6 0 15,5-6 0-15,-5 0 0 0,1 3 0 0,3 3 0 16,-7-3-8-16,4 4 8 0,-1-1 0 0,1-3 0 16,-4-3 0-16,0 6 0 0,0-3 0 0,4 4 0 15,-4-4 0-15,0-3 0 0,0 6 0 0,0-3 0 16,4-3 0-16,-4 7 0 0,0-7 0 0,4 0 0 16,-4 0 0-16,0 0 0 0,0 0 0 0,4 0 0 0,-4 0 0 0,0 0 0 15,4 3 0-15,-4-3 0 0,-7 0 0 0,4 0 0 16,-1 0 0-16,1 0 0 0,-1-3 0 0,-3 3 0 15,0 3-8-15,0-3 8 0,1-3 0 0,-1 6 0 16,3-3 0-16,-3-3 0 0,0 3 0 0,0 0 0 16,4-7 0-16,-4 7 0 0,0 0 0 0,0 0 0 15,-7 0 0-15,11-3 0 0,-4-3 8 0,0 6-8 16,3 0 0-16,-3 0 0 0,-7 0 0 0,7 0 0 16,1-3 0-16,-1 3 0 0,-7 0 0 0,7 0 0 15,-7 0 0-15,10-7 0 0,-3 7 0 0,-7 0 0 16,0 0 0-16,0 0 0 0,7 0 0 0,0-3 0 0,0-3 0 0,-3-3 0 15,0 2 11-15,-1 4-11 0,-3-3 12 0,4 3-12 16,-1-3 0-16,1 2 0 0,-4-5 0 0,0 3 0 16,0-4 0-16,0 1 0 0,3-7 0 0,-3 7 0 15,0-1 0-15,4-2 0 0,-4-4 0 0,0 0 0 16,0 4 8-16,3-4-8 0,-3-3 0 0,0 4 0 16,4-4 0-16,-4 0 0 0,0 3 0 0,3-2 0 15,-3-1 0-15,0 3 0 0,4-3 0 0,-4 1 0 16,0 2 8-16,0-3-8 0,0-3 0 0,0 0 0 0,0 3 0 0,0 1 0 15,0-8 0-15,0 8 0 16,0-7 0-16,0 3 0 0,-4-4 0 0,4 1 0 16,0 3 0-16,-3-3 0 0,3 0 0 0,-4-3 0 15,1 9 0-15,-1-6 0 0,1 6 0 0,-1 1-12 16,1-1 12-16,-1-3-12 0,1 3 12 0,-5 0-12 16,8 0 12-16,-3 0 0 0,-4 1 0 0,3-4 0 15,4 3 0-15,-3 0 0 0,-1 0 0 0,1 4 10 0,3-4-10 0,-4 0 0 16,1-6 9-16,-1 6-9 0,4 3 0 0,-3-2 0 15,-1-1 0-15,1 0 8 0,-1 0-8 0,1-6 0 16,-1 6 0-16,0 4 0 0,-3-7 0 0,4 0 0 16,-1 0 0-16,1-3 0 0,-1 6 0 0,1-6-8 15,3 0 8-15,-4 3 0 0,4-3 0 0,0 6 0 16,-3-6 0-16,3 6 0 0,3-6 0 0,-3 6-8 0,0 0 8 16,0 0 0-16,0 1 0 0,0 2-8 0,0-3 8 0,4 3 0 15,-4 4 0-15,0-4 0 16,0 0 0-16,-4 4-8 0,4-4 8 0,-3 7 0 15,-1-7 0-15,4 4 0 0,-3-4 0 0,-1-3 0 16,1 10 0-16,-1-10 0 0,1 3 0 0,-1-3 0 0,1 1 0 16,-1-8 0-16,4 8 0 0,0-7 0 0,0 0 0 0,0 3 0 15,-4-4 0-15,4-2 0 0,-3 3 0 0,-1 0 0 16,4 6 0-16,0-6 0 0,-3 3 0 0,3-3-8 16,-4 9 8-16,1-2 0 0,-1-1 0 0,4 0 0 15,0 3 0-15,0-2 0 0,0-1 0 0,0 3 0 16,-3-3 0-16,3 4 0 0,-4 2 0 0,1-6 0 15,3 0 0-15,0-3 0 0,-4 4 0 0,1-1 0 16,3 0 0-16,0-6 0 0,-4 6 0 0,1 0 0 16,3-6 0-16,-4 6 0 0,1-6 0 0,-1 6-8 15,0-6 8-15,1 7 0 0,3-8 0 0,3 8 0 0,-3-1 0 0,4 0 0 16,-4 3 0-16,0-2 0 0,4-1 0 0,-4 3 0 16,3 3 0-16,1-2-8 15,-4 2 8-15,3-2 0 0,-3-1 0 0,0 3 0 0,0-2 0 16,0-1 0-16,0 7 0 0,0-4 0 0,0-3 0 0,0 1 0 15,0 2 0-15,0-3 0 0,-3 7 0 0,3-10 0 0,-4 10 0 0,1-1 0 16,-1 1 0-16,4-7 0 16,-4 1 0-16,1 5 0 0,3-9 0 0,0 7 0 15,0-10 0-15,0 9 0 0,3-5 0 0,-3 2 0 16,0-3 0-16,4 3 0 0,-4-2 0 0,0 2 0 16,4 3 0-16,-4-2 0 0,0 2 0 0,0-3 0 15,0 1 0-15,3 5 0 0,-3-2 0 0,4-4 0 16,-4 7 0-16,3-7 0 0,1 7 0 0,3-1 0 15,-4 1 0-15,1-7 0 0,-1 7 0 0,1-1 0 0,-4-8 0 16,3 8 0-16,1-6 0 0,-1 7 0 0,-3-10 0 0,0 10 0 16,0-7 0-16,4 4 0 0,-4-4 0 0,3 7 0 15,-3-7 0-15,4 6 0 0,-4-2 0 0,4-4 0 16,-8 7 0-16,8-1 0 0,-4-5 0 0,7-4 8 16,-7 3-8-16,3-3 0 0,1 7 0 0,-1-4 0 15,1-3 0-15,-1 4 0 0,1-4 0 0,-1 0 0 0,-3 3 0 0,4-2 0 16,-1-1 0-16,1 0-8 15,-1 0 8-15,1-3 0 0,-1 3 0 0,1 7 0 16,-4-7 0-16,0-3 0 0,0 3 0 0,0 0 0 16,0 4 0-16,0-4 0 0,0 0 0 0,0 0 0 15,0 4-8-15,0-4 8 0,-4 0-8 0,4 3 8 16,0 7 0-16,4-10 0 0,-4 0 0 0,0 0-8 16,3 4 8-16,1-4 0 0,-4 0 0 0,4 3 0 15,-4-2 0-15,0 2-8 0,3-3 8 0,-3 10 0 16,0-10 0-16,4 10 0 0,-4-1 0 0,0-6 0 15,0 7 0-15,0 0 0 0,0-1 0 0,-4 1-8 0,4-1 8 0,0 4-12 16,-3-3 12-16,3-1-12 0,0 1 12 0,0 3 0 16,0-4-9-16,-4 1 9 0,4-1 0 0,0 1 0 15,0-7 0-15,0 7 0 0,0 0 0 16,-4-1 0-16,4 1 0 0,0-7 0 0,0 7 0 0,-3-1 0 16,3-2 0-16,-4-4 0 0,1 7 0 0,3-7 0 15,0 7 0-15,-4-1 0 0,4-2 0 0,0-4 0 16,0 6 0-16,-3-5 0 0,3 5 0 0,-4-5 0 0,4 5 0 0,0-2 0 0,0-4 0 0,0 7 0 31,-3-7 0-31,3 7 0 0,0-10 0 0,0 9 0 0,-4-8 0 0,4 8 0 16,-3-6-8-16,3 4 8 0,0-4 0 0,0 1 0 15,-4 2 0-15,4-3 0 0,0 1 0 0,-3 5 0 16,3-2-8-16,0-4 8 0,0 7 0 0,0-7 0 16,0 7 0-16,0-4 0 0,0 4 0 0,0-7 0 15,0 6 0-15,0-5 0 0,0 5 0 0,0 1 0 16,0 0-8-16,-4-1 8 0,4-5 0 0,0 5 0 15,0-2 0-15,-3-4 0 0,3 6-9 0,0 4 9 16,-4-3-8-16,1-1 8 0,-4 1-12 0,7-4 12 16,-4 1-8-16,0 2 8 0,1 1 0 0,3 0 0 0,-4 6 0 0,4-7 0 15,-3-2 0-15,3 2 0 16,-4 1 0-16,4 6-8 0,4-7 8 0,-8 4 0 16,4-3 0-16,-3-1 0 0,3 4 0 0,0-4 0 15,-4 10 0-15,4-9 0 0,0 6 0 0,0-3 0 16,0-4 0-16,0 10 0 0,0 0 0 0,0-9 0 0,-3 9 0 0,-1-10 0 15,4 10 0-15,0 0 0 16,0 0-10-16,-3-6 10 0,3 3-8 0,0 3 8 0,-4-6 0 0,4 6-10 16,-3-3 10-16,-1-4 0 0,4 7 0 0,0 0 0 15,0 0 0-15,0 0 0 0,0 0 0 0,0 0-8 16,0 0 8-16,0-3 0 0,0-3 0 0,0 6 0 16,0 0 0-16,0 0 0 0,0 0 0 0,0 0 0 15,-3-9 0-15,3 9 0 0,0 0 0 0,0-10 0 16,0 10 0-16,0 0 0 0,0 0 0 0,0 0 0 15,0 0 0-15,0 0 0 0,-4-6 0 0,4 6 0 16,0 0 0-16,0 0 0 0,0 0 0 0,0 0 0 16,0-3 0-16,0 3 0 0,0 0 0 0,0 0 0 0,0 0 0 0,0 0 0 15,0 0 0-15,0 0 0 0,0 0 0 0,0 0 0 16,0 0 0-16,0 0 0 0,-3-7 0 0,3 7 0 16,-4-3 0-16,4 3 0 0,0 0 0 0,0 0 0 0,-7-6 0 0,3 3 0 15,4 3 0-15,-7-6 0 16,4 6 0-16,-1-4 0 0,4 4 0 0,-7-6 0 15,7 6 0-15,-3 0 0 0,-4-3 0 0,0-3 0 16,0 6 0-16,-4 0 0 0,4 0 0 0,0 0 0 16,-4 0 0-16,1 0 0 0,-1 0 0 0,1 0 0 15,-1 0 0-15,0 9 0 0,1-9 0 0,-1 6 0 16,1-2 0-16,-4-4 0 0,3 9 0 0,-3-3 0 16,3-3 0-16,-3 4 0 0,4 2 0 0,-5-9 0 15,5 6 0-15,-1-2 0 0,-3-4 0 0,4 6 0 16,-1-3 0-16,-3-3 0 0,3 0 0 0,1 0 0 15,-4 0 0-15,3 0 0 0,0 0 0 0,1 0 0 0,3-3 0 0,-4-3 0 16,1 6 0-16,6 0 0 16,-3-4-175-16,4-2-34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7:37:19.830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29492 6830 26719 0,'-5'-13'2368'0,"1"2"-1888"0,0 4-480 0,3 5 0 0,0 2 880 0,-2-1 80 0,0-8 0 0,-5-2 16 0,-3-3-480 0,-4 3-112 0,-3 0 0 0,-4 5-16 0,-6 6 224 0,-4 5 48 16,-6 3 16-16,-7 7 0 0,-5 0-656 0,-8 4-192 16,-3-6-16-16,-5 2 0 15,-2-2-752-15,-5-5-128 0,-1 1-48 16,-5-4 0-16,-3-5 1328 0,-2 0 256 0,-1-4 48 0,-3 2 16 0,3-6 672 15,-3-3 144-15,0-1 16 0,-1-2 16 0,0 2-272 0,2-4-64 16,-1 1-16-16,-4 1 0 0,-3 2-496 0,-4-3-112 16,-1 5-16-16,0 1 0 0,2 3-128 15,-6 3-16-15,-3 1-16 0,-2 2 0 0,4 2-32 0,-5-1-16 0,-5 1 0 0,-3 0 0 16,-1-4-176-16,-2 2 160 0,1 0-160 0,0-3 160 16,2-4-160-16,0-1 0 0,7-1 0 0,-4-3 128 15,-4-2-128-15,4 0 128 0,4 2-128 0,-2-4 128 16,-2 1-128-16,3 0 0 0,6-1 0 0,-8 4 0 15,-5 1 0-15,0 0 192 0,4 2-192 0,-3 4 192 16,-2 1-192-16,-3 4 0 0,1 3 0 0,-7 5-176 16,1 1 176-16,-5 6 0 0,-3 2 0 0,-3 2 0 0,-7 3 0 0,1-1 0 15,2 1 0-15,-3-1-128 16,-2-1 128-16,0 2 0 0,2-3 0 0,-2 0-128 0,-4 0 128 16,-4-1 0-16,0-1 0 0,4-1 0 0,5-2-160 0,-2 2 160 15,-1 0-192-15,4-5 192 0,12 1 0 0,-7 4-128 16,-5 2 128-16,2-3 0 0,5-2-256 0,2-1 0 15,1 5 0-15,3-6 0 16,16-5-128-16,-2 3-32 0,-1 0 0 0,3 1 0 0,4-5 416 0,1 1 0 16,1 3 144-16,-3 0-144 0,3 2 416 0,-3-4-32 0,-1 3 0 0,-1 1 0 15,2 0-80-15,-5-3-32 0,-3 2 0 0,0 1 0 16,2 0-128-16,-3-2-16 0,-6 1-128 0,3 1 192 16,10-1-192-16,-5-3 144 0,0-2-144 0,1 0 128 15,3-1-128-15,0-2 0 0,-1-2-192 0,12 0 192 16,10-4-176-16,3 2 176 0,5-3-128 0,1 0 128 15,3-1 0-15,4 0 0 0,7-3 0 0,1 0 0 16,3 1 128-16,5-1 0 0,7-2 0 0,1-4 0 0,4 1 64 16,7-3 0-16,5 0 16 0,5-2 0 0,7 1 16 0,2-1 0 15,6-1 0-15,2 1 0 0,4 1-224 0,0-4 0 16,5 3 128-16,-1-3-128 16,2 1 0-16,3-1 0 0,0 2 0 0,2-1 0 15,1 3-128-15,0-5 128 0,1 4 0 0,-2 0 0 0,3 2 0 0,-1-2 0 16,2 3 0-16,0 0 0 0,1 2 0 0,0 1 0 15,1 2 128-15,0 0-128 0,1 2 352 0,1 3-32 16,-1 1 0-16,2 3 0 0,0 2 16 0,2 0 0 16,-1 3 0-16,0 3 0 0,4 3-208 0,1 4-128 15,2 5 160-15,3 3-160 0,1 2 0 0,2 9 0 0,2 3 0 16,2 1 0-16,-2 2 0 0,0-1 0 0,3 5 0 0,-2 4 0 16,0 0 0-16,0 11 0 0,6 11 0 0,-1 7 0 15,-1 4 0-15,-2 0 0 0,-4-6 0 0,-1 13 0 16,0 10 0-16,-3 7 0 0,-1 2 0 0,-4 6 0 15,-1 3 0-15,-3 6 0 0,-3 4 0 0,-2 2 0 16,1 2 0-16,-1 3 0 0,-1 3 0 0,2 2 0 16,1 0 0-16,1 1 256 0,3 2-64 0,2-1 0 0,2 8 160 15,2-6 32-15,2-5 0 0,2 8 0 0,5 9-176 0,-1-3-16 32,1-12-16-32,0 4 0 0,3 7-176 0,1 9 192 0,-1 7-192 0,-2-5 192 0,-3-6-192 0,-2 3 0 31,-3 6 0-31,-2 1 128 0,0 1-128 0,-3-6-176 0,-2-1 48 0,-1-1 0 15,-1 8 128-15,1-5 0 0,1-11 0 0,1 0 0 0,2 5 0 0,2-4 0 16,3-3 0-16,-1-2 0 0,3 1 0 0,1-2 0 16,0 0 0-16,0-3 0 0,0-7 0 0,-1 1 0 15,-2-2 0-15,-1-3 0 0,-3-13 0 0,0 8 0 16,-1 3 0-16,-3-4 0 0,-2-13 0 0,-2 6 0 0,1 6 0 16,-2-6 0-16,0-7 0 0,2-4 0 15,2 5 0-15,1-9 128 16,2-9-128-16,2 0 144 0,2-7-144 0,1 5 160 0,3 2-160 0,2-4 0 0,1-9 0 0,-1-2 0 15,0-2 0 1,0 4 0-16,1 0 144 0,-1 0-144 0,-1-4 0 0,-2-1 0 0,-5-5 0 0,0 3 0 16,0 0 0-16,-5 1 0 0,0-2 0 0,-4-2 0 31,-1-2 0-31,-4 1 0 0,-1-2 0 0,-4-1 0 16,0-4 128-16,-4-2-128 0,-1-1 128 0,0-7-128 15,-1-4 160-15,1-9-32 0,3-3-128 0,-3 2 192 16,-2 2-64-16,0 3-128 0,0-3 176 0,1 1-176 15,1-6 192-15,0-3-192 0,0 3 192 0,2-2-192 0,-1-4 144 16,0 1-144-16,2-3 0 0,-1 0 144 0,3-2 80 0,-2 1 16 16,1-1 0-16,0-5 0 0,1 1 0 0,-1-3 0 15,1 1 0-15,-2-2 0 0,4-4-16 0,0-6 0 16,1 1 0-16,2-4 0 0,-1-2 16 0,2-1 0 16,0-1 0-16,1-1 0 0,2-1 16 0,1-3 0 15,1 1 0-15,3-1 0 0,1-4-80 0,2 3-16 16,2-4 0-16,2-1 0 0,1 3-160 0,-3 1-144 15,-3 2 144-15,1-1-208 0,7-2-16 0,6-2 0 16,3-2 0-16,4 0 0 0,2 2 96 0,1-2 128 0,5 2-208 16,3-1 80-16,8 1 128 0,5-2 0 0,3 1 0 0,5-3 0 15,4-1-144-15,6-4 0 0,11-3 0 0,5-4 0 16,10 1-160-16,0-3-16 0,4 3-16 0,2-1 0 16,4 3-48-16,-3 1 0 0,-3 2 0 0,13 0 0 15,13 1 384-15,0 0-176 0,-2 5 176 0,0-1-128 16,3-1 128-16,-1 1 0 0,1 5 0 0,2-1 0 15,3-1 0-15,-2 3 0 0,-2 4 0 0,0 0 0 16,2 0 128-16,7-2-128 0,2 6 128 0,5 2-128 0,4 2 0 16,-1-2 0-16,-2 0 0 0,6 0 0 0,3 3 0 0,8-3-320 15,4-4 64-15,0 2 16 16,-3-2-368-16,0 3-80 0,0 1-16 0,-2-4 0 16,-3 1 256-16,-5-1 64 0,-3 4 0 0,-1 1 0 15,2 6 208-15,-6 1 176 0,-3-2-208 0,-5 1 80 0,-4 4 128 0,-1-1 0 16,2 1 0-16,-6 2 0 0,-6 3 0 0,0 1 128 15,3 0-128-15,-4-3 176 0,-7 2 0 0,-3 0 0 16,-5 0 0-16,7-1 0 0,1 0-48 0,1 1-128 16,1 1 192-16,-1-1-64 0,1-3-128 0,0-1 0 15,-2 4 0-15,1-3 128 0,0-2-128 0,-1 2 0 0,4 1 0 16,-4 3 128-16,-8-4-128 0,-2 0 0 16,0 2 0-16,-1 1 0 0,3-2 0 0,-5 1 0 15,-5 1 144-15,-3-5-144 0,-3-4 0 0,-1 3 0 0,-3-1 0 0,-5-1 0 16,-6 1 0-16,0-4 0 0,1 0 0 0,-2-1 0 15,-3-1 0-15,-3 1 0 16,-4-1 160-16,1-1-160 0,3-2 160 0,-1 0-160 0,6-2 160 0,2 2-160 16,4-2 0-16,-1 2 0 15,-3-1 0-15,2-3 0 0,6 2-176 16,-2-2-16-16,-1 3-16 0,-9 0 0 0,-12-6 80 0,-7 0 128 16,0 1-208-16,-6-2 80 0,-5 2 288 0,-6 0 64 0,-5 0 16 0,-5-3 0 15,-6 1-240-15,-8-4 0 0,-5 1 0 0,-6-2 0 16,-4-2-304-16,-7-5-96 15,-4-3-32-15,-3-6 0 0,-6-2 160 0,-6-8 16 16,-1-7 16-16,-4-4 0 0,0 0 16 0,0-6 0 0,0-2 0 0,1 0 0 0,6 2 224 16,1-2-144-16,2-2 144 0,5 0-128 15,1 0 128-15,2-2 224 0,2 2-48 0,-1-1-16 0,4 0-160 16,0 2 0-16,3-3 144 16,2 1-144-16,-1 2 256 0,3-3 0 0,-2 1-16 0,2-2 0 15,-1-1 480-15,-2-3 112 0,0-2 0 0,0-1 16 16,0-2-80-16,-4-2 0 0,2-3-16 0,-3-2 0 15,-1-2-352-15,0-6-64 0,-1-9-16 0,1-4 0 0,1 1-320 0,1-3 0 16,3-8 0-16,1-4-192 16,3 0-240-16,1-3-48 0,4-5-16 0,1 1 0 15,0-2 112-15,0 0 0 0,1-2 16 0,0 2 0 0,-1 0 208 0,0 1 160 0,2-2-208 0,-3 3 80 16,1-4 432-16,-1 5 80 0,0 1 32 0,-2-6 0 16,2-3 256-16,-1-4 48 0,1 0 16 0,0 1 0 15,0 2-224-15,-1-8-32 0,1 0-16 0,1 1 0 16,0 9-464-16,2-5 128 15,2-7-128-15,0 3 0 0,3 1-208 0,0 0-96 16,2 2-16-16,1-3 0 0,1 1-96 16,1-3-32-16,0-2 0 0,0 3 0 15,-1 4 0-15,-2 0 0 0,0-1 0 0,-2 6 0 0,-2 4 192 0,-2-1 48 0,-1-4 0 16,-2 4 0-16,-1 7 208 0,-2-5 160 0,0 1-32 0,-2 1 0 16,0 9 128-16,-2 10 0 0,1 12 16 0,-3-11 0 15,2 0-16-15,-3-8-16 0,0-5 0 0,0 6 0 0,1 6-80 0,2 4-16 16,2 6 0-16,1-2 0 15,0 1-144-15,1 4 160 0,1 9-160 0,1 4 160 16,0 2-304-16,-2-1-64 0,1 3-16 0,-1-1 0 0,-1 7-96 0,-2 6 0 0,1 0-16 0,-4 6 0 31,2 3 48-31,-3-3 16 0,0 1 0 0,-2-2 0 16,0 7 96-16,-1 2 32 0,-1 7 0 0,-1-1 0 16,-1 7 144-16,0 1-160 0,0 2 160 0,-2 0-160 0,1 4 160 0,1 2 0 0,0-2 0 0,1 1 0 15,3 1 0-15,-1 1 192 0,2-2-32 0,0 5-16 31,2-2 80-31,2 4 16 0,-1-2 0 0,2 2 0 0,0 1-96 0,-1 3-16 16,1 1 0-16,-1 1 0 0,-1 2 0 0,1 1 0 0,-2 3 0 0,0 0 0 0,1 2-128 0,-2 3 128 16,-2 1-128-16,1 1 128 0,-1 3-272 0,-2-2-64 31,-1 3-16-31,-3 1-23152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7:46:28.99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3115 15535 11967 0,'13'50'1072'0,"-4"-4"-864"0,-5-12-208 0,-3-16 0 0,-1 1 1648 0,4 15 272 0,4 33 64 0,4 26 16 16,-1 7-800-16,-5-7-176 0,-5-17-16 0,-7-16-16 0,-4-6-672 0,-4-3-128 0,0 0-16 0,-4-11-16 0</inkml:trace>
  <inkml:trace contextRef="#ctx0" brushRef="#br0" timeOffset="1169.08">3184 16160 29487 0,'-10'-6'2624'0,"3"1"-2112"0,3 2-512 0,2 1 0 16,2 1-656-1,-4-3-240-15,-2-2-64 0,-5-2 0 0,-3-4 960 0,-1 1 320 0,0 1 0 0,3 3 0 16,1 2-320-16,0-1 0 0,2 1 0 0,0 0 0 0,3 4-400 0,0-4 0 16,0 4 0-16,0-4 0 0,1 2 2224 0,0 1 448 15,1-2 96-15,0 2 0 0,1-5-576 0,0 2-128 16,1-1-32-16,0-2 0 0,1 0-928 0,0-2-176 16,1 2-32-16,0-6-16 0,1 0-288 0,0 2-48 15,1 1-16-15,-1 0 0 0,0 0-128 0,0 1-144 16,1 0 144-16,-2 0-208 0,0 3 208 0,0-1 0 15,-3 3 0-15,1 3 0 16,-2-2 0-16,-1 3 0 0,1 0 0 0,-1-3 0 0,2 4 208 16,-1-1-64-16,3 1-16 0,-1 0 0 0,2 0-128 15,0-4 160-15,4 1-160 0,0 0 160 0,1-1-16 0,1-2 0 16,1-2 0-16,2 1 0 0,0-4-144 0,-1 0 0 16,1 1 0-16,-2-1 128 0,1 0-128 0,-3-2 128 15,-1 2-128-15,-2 0 128 0,-2 3 80 0,0 0 16 0,-2 2 0 0,-1-1 0 16,-2 3-16-16,-1 1 0 15,-1-2 0-15,-3 5 0 0,0 0-16 0,-3 0-16 0,0 3 0 0,-5-1 0 0,0 4-176 0,-4-1 0 16,-1 1 0-16,0 3 128 0,2 1-128 16,-1 1 0-16,2 1 0 0,0 3 0 15,0-1 0-15,-1 6 0 0,3-2 0 0,-1 4 0 16,1 1 0-16,0 1 0 0,0 6 0 0,0 1 0 0,5-5 0 0,-1 5 0 16,4-3 0-16,2 6 0 0,3-3 0 0,4 2 0 15,1 0 0-15,3 2 0 0,3 1 0 0,1-4 0 16,2-2 0-16,3-4 0 15,2-2 0-15,3-3 0 0,1-1-128 0,3-4 128 0,0-1 0 0,3-6 0 0,2-1-144 0,2-4 144 16,3-1 0-16,1-6 0 16,0-1 0-16,0-5 0 0,1-4 0 0,-3-2 176 15,1-2-176-15,-2-3 160 16,-2-2-16-16,-5 0 0 0,-1-4 0 0,-3-3 0 0,-5 0 48 16,0-3 0-16,-4-1 0 0,-1 0 0 0,-2 1-192 0,-2-4 160 0,-1-4-160 0,-1 0 160 15,-1-2-160-15,1 4 128 0,1 8-128 0,-2 4 128 16,0 2-128-16,1 3 0 0,-2 6 0 0,-2 7 0 15,1 1 0-15,-1 2 192 0,-1 5-192 0,-2 2 192 0,0 1-64 16,-1 4 0-16,0-3 0 0,0 3 0 16,0 1-128-16,1 2 128 0,1 1-128 0,0 2 128 0,2 2-128 0,-1 2 0 15,4 1 0-15,3 3 0 0,1 3 0 0,3-2 0 16,-1 0 0-16,4 4 0 0,5 8 0 0,4 3 192 16,0 0-192-16,0 1 192 0,-1 1-16 0,1 0 0 15,-1 1 0-15,-2 1 0 0,-2 3-176 0,-2 2 0 16,-1 2 0-16,-4 2 0 15,-2-1 0-15,-3-1 0 0,-3 2 0 0,-3 0 0 0,-2-4 224 0,-3-1 16 16,-1-4 0-16,-3-1 0 0,-2-1 16 0,-1 0 16 0,-1-3 0 16,0-3 0-16,1-2 48 0,-3-2 16 0,-3-2 0 0,-3 0 0 31,-3-2 48-31,-3 0 0 0,-2-1 0 0,-2-1 0 16,-7-1-240-16,-4-2-144 0,-4-3 192 0,-4 2-192 0,-4-5 128 0,-6 3-128 0,-3 1 0 0,1-2 0 31,2 0-272-31,0-1-112 15,1-6-32-15,4-1 0 0,6-1-816 0,1-7-176 16,5-5-16-16,3-2-13424 0,5-4-2688 0</inkml:trace>
  <inkml:trace contextRef="#ctx0" brushRef="#br0" timeOffset="1661.66">4316 14983 35935 0,'1'-11'3200'0,"0"1"-2560"0,0 3-512 0,-1 3-128 0,2 2 832 0,-2 2 128 15,1-3 48-15,0 2 0 0,0-3-608 0,-1 0-112 0,1 2-32 0,-2 2 0 0,-1 5 192 0,-3 4 16 0,-3-1 16 0,-2 5 0 0,-2 3 160 0,-5 3 16 0,-5 5 16 0,-6 2 0 0,0 5-80 0,-4 3-16 16,-4 5 0-16,0 2 0 0,-1 3-304 0,2-2-64 15,2-1-16-15,2 1 0 16,3 1-192-16,2 6 0 0,2 1 0 0,1 5 0 16,-1 5 256-16,3 2 0 0,1 4 0 0,2 2 0 15,0 5-256-15,2 0 0 0,4 1 0 0,5-3-160 0,2-3 160 0,3-7 0 16,5-7 0-16,2-3 0 0,6 0 224 0,3-8-32 16,0-1 0-16,6-2 0 0,5-1-64 0,2-3-128 15,5-1 176-15,4-3-176 16,2-2-400-16,3-2-192 0,4 1-48 0,-1-2 0 15,5-4-640-15,-1 1-144 0,1-1-32 0,3-2-17952 0</inkml:trace>
  <inkml:trace contextRef="#ctx0" brushRef="#br0" timeOffset="13385.84">4776 15522 42383 0,'-5'-10'3776'0,"1"2"-3024"0,1 2-608 0,2 3-144 15,1 2-288-15,-2-3-96 0,-2-3 0 0,-5-3-16 0,-1 0-960 0,-2 3-192 0,0 5-48 0,1 2 0 0,2 4 1600 0,2 3 0 0,3 0 256 0,1-1 0 16,5-1 288-16,0 1 64 0,3-1 16 0,0 1 0 15,2-2 384-15,0 1 80 0,-1 0 0 0,1 1 16 16,1 3-192-16,-1-3-32 0,-1 5-16 0,0-4 0 16,1 4-384-16,-1 2-80 0,-1 2-16 0,-2 1 0 0,1 3-160 0,-3 3-32 15,1 2-16-15,-4 5 0 16,1 3 0-16,-1 1 0 0,0 3 0 0,0 2 0 0,1 2-176 16,-1 2 0-16,1-1 0 0,1 1 0 0,1 1 0 0,3-1 160 15,1-2-160-15,0-8 160 0,2 0 272 0,1-3 48 16,1-2 16-16,-1-5 0 0,2-5-48 0,0-1 0 15,0-3 0-15,1-2 0 0,-1-2-112 0,0-5-16 16,0 0-16-16,0-4 0 0,-2-5-304 0,2-2 0 16,-1-4 0-16,-1-3 0 0,0-1 0 0,0-7-256 15,2 0 80-15,-1-7 16 0,1 1-112 0,1-3-32 0,1 1 0 16,2 6 0 0,-2 4-96-16,1 5-32 0,-2 5 0 0,0 4 0 0,-1 6 288 0,1 6 144 0,1 8-160 0,1 8 160 15,0 5 0-15,1 5 0 0,1 3 0 0,-2-4 0 16,0 0 0-16,-1-5 0 0,1-2 0 0,-1-4 0 15,1-1 0-15,1-4 0 16,1-3 0-16,0-3 0 0,-2-6 0 0,1 0 160 0,1-7-160 0,-2-1 192 16,1-2 48-16,-2-3 16 0,2-4 0 0,-2 2 0 15,2-7 192-15,-2 2 32 0,1-2 16 0,-1 1 0 16,-1-4-112 0,2 1-32-16,-1-3 0 0,0 1 0 0,-1 0 128 0,3-1 32 15,1-5 0-15,-2-3 0 0,2 2-160 0,-1-3-32 0,1 0 0 0,-2 0 0 0,-2 2-128 16,-1 3-48-16,-1 0 0 0,-2 2 0 0,-2 2 288 0,-1 1 48 15,-4-1 16-15,0-2 0 16,-2 1-368-16,-1-2-128 0,-2 1 0 0,0-5 0 16,0-2 0-16,-2-3 0 0,-2 0 0 0,1-2 0 15,-1 2 0-15,1-1 0 0,2 6 0 0,1 0 0 16,2 5-992 0,-1 1-192-16,3 2-32 0,2 3-16 15,3 4-80-15,1 4-16 0,3 1 0 0,2 6 0 16,4 1-416-16,1 6-96 0,2 2-16 0,3 5-18400 0</inkml:trace>
  <inkml:trace contextRef="#ctx0" brushRef="#br0" timeOffset="14229.01">6681 15778 28559 0,'0'-5'2544'0,"1"0"-2032"0,1 4-512 0,-2-1 0 0,1 1-176 0,0-2-128 0,0-2-16 0,2-1-16 0,-1-4 64 0,1 3 16 0,-2 2 0 0,-1 1 0 0,0 5 64 0,-3 2 0 0,1 3 16 0,-3 2 0 16,-2 4 624-16,-2 1 112 0,0 0 16 0,-3 3 16 16,1 1 1008-16,-3 2 192 0,1-1 32 0,-3 2 16 0,-1 2-32 0,0-3 0 15,0 2 0-15,0-2 0 0,0 1-720 0,-2 0-128 16,-5 6-48-16,-1-2 0 0,2 0-144 0,-1 2-48 16,2-4 0-16,1 2 0 0,3-2-592 0,-1-2-128 15,2 0 0-15,1-2 0 16,1 0 0-16,1-2 0 0,3-5 0 0,-1 1 0 0,1-1 0 0,-1-1 0 15,1 1 0-15,0-2 0 16,1 1-624 0,-1 2-64-16,0-1-16 0,1 1 0 0,-1-3-16 0,1 3-16 15,2-6 0-15,0 1 0 0,3-2 192 16,1 0 32-16,3-4 16 0,1-1 0 0,1-1-368 0,2-3-80 0,2-2-16 0,1-4-10272 16,1 2-2064-16</inkml:trace>
  <inkml:trace contextRef="#ctx0" brushRef="#br0" timeOffset="14573.05">6178 15710 38703 0,'-6'-2'1712'0,"1"1"352"0,1-1-1648 0,3 1-416 0,-1 1 0 0,4 0 0 0,-1 1 544 0,0 1 32 0,2 1 0 0,2 4 0 0,3 0-208 0,3 3-48 16,3 2 0-16,1 3 0 0,1 0 144 0,0 5 32 0,1-2 0 0,-1 4 0 0,0 3-304 0,-1 2-48 0,1 3-16 0,-2 1 0 16,0-1-128-16,-3 3 160 0,-1-3-160 0,-2 2 160 0,1 3 176 0,0-2 48 0,-1-3 0 0,1 1 0 15,3-1 32-15,1-1 16 0,1-4 0 16,3 1 0-16,-1-4-144 0,1-2-32 15,1-4 0-15,1 0 0 0,-2-5-256 0,1-2 0 16,-1-1-176-16,0-3 176 16,1-2-912-16,-2 0-80 0,-3 2-16 0,1-3-19312 0</inkml:trace>
  <inkml:trace contextRef="#ctx0" brushRef="#br0" timeOffset="15523.34">6186 15375 26719 0,'2'-2'2368'0,"-1"1"-1888"0,0-1-480 0,0 2 0 16,2 0 1504-16,1 2 208 0,2-1 32 0,4 1 16 0,6 3-1504 0,2-1-256 0,2 2 0 0,1 1-208 0,3 0 464 0,-2-1 80 0,-1 1 32 15,0 2 0-15,0-3 480 0,-3 0 112 0,1-1 0 0,-3-2 16 0,-2 0-16 0,-1-1 0 0,1 1 0 0,-1-3 0 16,0 0-432-16,-1-2-80 0,-1 2-32 0,0-3 0 15,-2 3-48-15,1-3-16 0,-1 1 0 0,-2 1 0 0,2 1 0 0,-1 0 0 16,0 0 0-16,-1-2 0 0,2 2-208 0,1-1-144 16,0-1 192-16,2 1-192 15,0-3 0-15,0 1 0 0,0-1 0 0,0-1 0 0,1-1 0 0,-1 1 0 16,0-1 0-16,-2-1 0 0,0 0 128 16,-1 1-128-16,-3 2 0 15,0-3 0-15,-1 3 304 0,-2-1-48 0,-1 0-16 16,-1 1 0-16,-1 2 16 0,-1-2 16 0,-1-1 0 0,-1 2 0 0,-1-2 80 0,-2 1 16 0,0 1 0 0,-3-1 0 31,1 0-160-31,-3-1-16 0,-1 1-16 0,0 0 0 16,-1 1-176-16,0-1 0 0,0-1 0 0,-2-1 0 0,2 0 0 0,0-2 160 0,-1 0-160 0,1-3 160 15,-1 1 144-15,0-2 16 0,2 4 16 16,0-3 0-16,-1 2-144 0,2 2-48 0,0-2 0 0,0 3 0 16,2 1-352-16,1 1-80 0,0-1-16 0,1 1 0 31,2 3-848-31,1 0-160 0,2 2-32 0,3 4-19600 0</inkml:trace>
  <inkml:trace contextRef="#ctx0" brushRef="#br0" timeOffset="16093.97">7677 15503 39615 0,'-2'1'3520'0,"0"-1"-2816"0,1 2-560 0,-1-2-144 0,1 0 528 0,0 0 80 0,-2 2 16 0,-2 1 0 0,-1 1-624 15,0 3-336-15,0 0 32 0,1 0 16 0,0 3 48 0,0 1 16 0,3 0 0 0,-1 4 0 0,3 5 224 0,1 2 0 0,4 6 0 0,1 3 0 0,2 6 288 0,-2 3 48 0,0 0 16 0,-2 0 0 16,-2 2 80-16,0-1 16 0,-2-2 0 0,-3 1 0 16,1 0-192-16,-2 0-16 0,0-3-16 0,-1-4 0 15,0-5-224-15,-1-3 176 0,0-1-176 0,0-3 160 16,-2-5-560-16,0-4-112 0,-2-1-32 0,-2-3-18496 16</inkml:trace>
  <inkml:trace contextRef="#ctx0" brushRef="#br0" timeOffset="16340.99">7355 16006 49759 0,'-6'0'2208'0,"0"0"448"0,-2-4-2128 0,3 2-528 0,3-2 0 0,2 0 0 0,1 1-832 0,-1-6-256 0,1-3-64 0,5-6-16 0,9 0 320 0,6 0 64 0,7 0 16 0,5 3 0 0,5 4 576 0,3 0 192 0,1 6 0 0,0 1-160 15,-1 3 160-15,-3 0 0 0,-2 2 0 0,-4 3 0 16,-1 1 0-16,-5-3 0 0,-2 2 0 0,-3-1 0 16,-2 1 128-16,0 0-128 0,-3-2 160 0,-2 0-160 15,1 0 0-15,-2-6-256 0,3 3 16 0,2-4-18656 16</inkml:trace>
  <inkml:trace contextRef="#ctx0" brushRef="#br0" timeOffset="17029.52">8302 15148 40543 0,'-6'2'1792'0,"1"2"384"0,1-3-1744 0,3 3-432 0,1-3 0 0,1 2 0 0,2 5 0 0,1 0 0 0,2 4 0 0,2 8 0 0,4 2-1120 0,1 2-256 0,1-1-48 0,-1 4-16 16,0-3 2016-16,-3 4 384 0,-2 3 96 0,0 2 16 0,-5 6-240 0,0 0-32 0,-4 6-16 0,-4 2 0 0,-2 2-240 0,-2 2-48 0,-3-4-16 0,-1 2 0 16,-1 1-80-16,-1 1-16 0,1 3 0 0,-3 2 0 15,3 2-384-15,-1-3 0 0,1 2 0 0,3-5 0 0,1-3 160 16,3-6-160-16,2-5 192 0,1-3-192 0,3-6 384 15,0-1-16-15,3-4-16 16,1-4 0-16,0-3-128 0,1-2-32 0,1-1 0 0,0-8 0 0,-1 0-192 16,-1-1 128-16,1-5-128 0,-1-2 0 0,0-4 0 0,1-3 0 15,0-5 0-15,-1-1 0 0,1-4-256 0,1-6 0 16,0-3 0-16,2-2 0 16,1-4 96-16,0 0 32 0,2 0 0 0,3 0 0 0,0 2 128 0,3 3 0 15,2 4-144-15,-2 3 144 0,0 5-240 0,1 0 32 16,0 5 0-16,1 1 0 0,3 0 64 0,-1 3 16 0,1-1 0 15,1 0 0-15,3 1-96 0,-1-2-16 0,1 2 0 32,-3 0 0-32,-3 3-112 0,-1 2-32 0,1 3 0 0,-3 0 0 15,-2 5 176-15,-4 3 16 0,-1 1 16 16,0 3 0-16,0 2 176 0,-3 4 0 0,-1 3 0 0,-1 0 0 16,-2 1 0-16,-1 2 144 0,-2-1 0 0,-1 2 0 15,-2 0 144-15,0-2 32 0,-1-3 0 0,1 0 0 16,1-3-80-16,-1-4-16 0,2 2 0 0,-1-4 0 15,1 2 32-15,-2-2 0 0,0 0 0 0,-1 0 0 16,-1-3-80-16,-1 0-16 0,-2 0 0 0,-1-3 0 0,-1 0 32 16,-1-2 16-16,-1 0 0 0,-2-2 0 0,1 0 112 15,-2-2 0-15,-1 0 16 0,-1-3 0 0,-1 2-192 16,-2-2-144-16,3 3 192 0,-2 1-192 0,-1 0 0 0,-1-3-192 16,-1 6 0-16,2-3 0 15,2 0-240-15,-1 1-32 16,4 0-16-16,1-2 0 0,4 1-32 15,1-4 0-15,3 0 0 0,0-5 0 0,4-1-208 0,-1-1-48 0,0-2-16 0,2 0-17872 0</inkml:trace>
  <inkml:trace contextRef="#ctx0" brushRef="#br0" timeOffset="17850.95">8160 15036 39615 0,'-2'-5'3520'15,"2"1"-2816"-15,1 0-560 0,1 1-144 0,1 2-512 0,-1 0-128 0,3-5-16 0,3-4-16 0,0-3-448 0,3 1-96 0,2 1 0 16,-2 3-16-16,0 5 1088 0,-2-1 144 0,1 3 176 0,-2 2-48 0,0 3 832 15,-1-3 144-15,0 4 48 0,1 0 0 0,0-1-336 0,0-1-64 0,1 1-16 0,-1 2 0 0,3-3-176 0,0 0-48 0,2 0 0 0,0-1 0 16,2-2 112-16,1-2 16 0,4-1 0 0,2 0 0 0,4-2-352 16,2-1-64-16,0-2-16 0,0-1 0 15,3 0-208-15,-2 0 0 0,-2 2 128 0,-2-2-128 16,-3 5 0-16,-1-3 0 0,-2 3 0 0,-3 0 0 16,-2 3 0-16,-1 1 0 0,-2 0 0 0,-2 1 0 15,-1 1 0-15,0 0 0 0,-2-2 0 0,0 0 0 0,-1 1 128 0,0 1 0 16,-1-2-128-16,1 0 192 0,-2 0 80 0,2-2 16 15,-1 1 0-15,1-3 0 16,0 1-48-16,-1-1-16 0,1-1 0 0,-3-1 0 16,0 0 160-16,-2 1 16 0,0-2 16 0,-2-1 0 0,-2 0-224 0,-1 2-64 0,-1-4 0 0,-2 3 0 15,-1 1-128-15,0 1 0 0,-1-1 0 16,-1-1 0-16,0 2 0 0,-1 2 0 0,-1 0-160 0,1 0 160 16,0-1-160-16,-2 0 160 0,2 0-160 0,-2 2 160 15,2-3 0-15,-1-1 0 0,2 1-128 0,1-1 128 16,2 1 0-16,-1-1 128 0,3-1 0 0,-2-1-128 15,3 2 320-15,0-1-64 0,3 2 0 0,-2 0 0 16,3 1-384-16,0 0-96 0,1 0-16 0,-1 3 0 16,2-2-400-16,-1 2-96 0,0 1-16 0,1 1 0 15,0 2-240-15,2 2-48 0,0-1-16 0,2 3-18496 16</inkml:trace>
  <inkml:trace contextRef="#ctx0" brushRef="#br0" timeOffset="18672.98">9018 14445 38703 0,'-6'-5'3440'15,"1"3"-2752"-15,3-2-560 0,0 3-128 0,2 0 0 0,-1-2-256 0,-3 1 64 0,-1-7 16 0,0 0-256 0,2-2-48 0,2 1-16 0,2 1 0 0,2 1 1024 0,2 2 208 0,3 1 32 0,1 4 16 0,0 1-336 0,1 2-80 0,0 7-16 16,0 2 0-16,2 4-64 0,2 5-16 0,2 7 0 0,-1 3 0 16,1 3-80-16,0 3-32 0,1 3 0 0,1 5 0 0,0-2 96 15,1 2 0-15,2 1 16 0,0-5 0 16,0 0 192-16,4 5 48 0,2 0 0 16,4 6 0-16,1 1-176 0,3 1-16 15,0 4-16-15,1 2 0 0,0-2-128 0,-4-2-32 0,-2 2 0 0,-7-3 0 0,0-3-144 0,-4 6 0 16,-1 2 0-16,-3 4 0 0,-5 3 0 0,-6-3 0 15,-2 0 128-15,-6-3-128 0,0-2 0 0,-4 4 192 16,-2 0-192-16,-4-3 192 0,1 2 0 0,-1-8 0 16,0-1 0-16,-1-6 0 0,3-4 80 0,1-5 32 15,1 0 0-15,0-4 0 0,0 0 0 0,0-2 0 16,2-5 0-16,-1-4 0 0,2-2-176 0,-3-6-128 16,1 0 144-16,-1-3-144 0,-1-2 0 15,0-3-192-15,-1-1 16 0,-2-1 0 16,-1-4-528-16,-2-2-96 0,-3-1-32 15,-3-4 0-15,-5 1-224 0,-4 0-48 0,-1 0-16 16,-7-1-18368-16</inkml:trace>
  <inkml:trace contextRef="#ctx0" brushRef="#br1" timeOffset="32685.77">8313 12405 35935 0,'-2'-1'3200'0,"-1"1"-2560"0,1-3-512 0,1 3-128 0,-1 0-368 0,0 0-80 0,-3-1-32 0,-4 0 0 0,-2 1-352 0,-4-4-80 0,1 2-16 0,-4-1 0 0,0 1 320 0,-2 0 64 0,0 0 16 0,-1 1 0 0,1-1 224 0,-1 2 48 0,2 0 16 0,-3 0 0 0,0 0 1424 0,-2 0 288 16,-1 0 48-16,-4 0 16 0,1 0 16 0,-4 0 16 0,-3 0 0 0,-3 2 0 15,-3-1-672-15,-2 1-144 0,-4 5-32 0,0-6 0 16,-2 3-336-16,1-3-80 16,-1-1-16-16,1 0 0 0,2 0-48 0,-1-1-16 15,-1-2 0-15,2 3 0 0,4 0-224 0,2 3 0 16,4-2 0-16,5-1 0 0,2 0 0 0,4 0 0 0,4-1 0 0,5-2 0 0,2 2 0 16,7 0 0-16,4 1 0 0,3 0 0 15,4 0 0-15,6 0-128 0,5 2 128 0,7 2-208 0,7-2-80 0,6 1-16 16,6-1 0-16,8-1 0 15,4 2 128-15,7-3 32 0,6 1 0 0,4 3 0 16,2-2 144-16,-3 2 0 0,-4-4 0 0,-2-4 0 16,2 2 0-16,-2 2 0 0,-2-3 0 15,-3 3 0-15,-4 0 0 0,-2 0 128 0,-2-2 0 0,-5-2 0 16,-1 2 112-16,-6-3 16 0,-3 1 16 0,-6 2 0 0,-3-2-16 0,-5 1-16 0,-3 1 0 0,-7-1 0 31,-4 3-240-31,-3-3 144 0,-4 1-144 0,-4 1 128 0,-3-2 48 16,-7-2 0-16,-4 0 0 0,-8-2 0 0,-5 1 16 0,-10-1 16 0,-7 1 0 0,-8-1 0 15,-7 3-464-15,-6-3-80 16,-2-1-32-16,-7 5-19520 0</inkml:trace>
  <inkml:trace contextRef="#ctx0" brushRef="#br1" timeOffset="33713.46">9084 16890 33167 0,'-4'-6'2944'0,"0"-2"-2352"0,1 1-464 0,0 0-128 0,2 3 1408 0,1-1 256 0,-3 0 48 0,0-5 16 0,-5-3-4416 0,-2-5-864 0,-2 1-176 0,-4 2-48 0,-1 4 1648 0,-4 2 320 0,-4 2 64 0,-4 3 16 0,-1 4 4208 0,-6 0 848 0,-5 3 160 0,-4 2 32 0,-2 2-960 0,-1 2-192 16,0-1-32-16,1 0-16 0,2-2-1328 0,3-1-272 0,0 1-48 0,5-2-16 15,5-1-368-15,1 1-80 16,3 0-16-16,2-2 0 0,3 3-192 0,0-2-160 16,1 0 32-16,1 4 0 15,1-1-336-15,0 1-64 0,3 2-16 0,0-2 0 0,-1 1 288 0,3-1 48 0,2-1 16 16,0 1 0-16,5-1 192 0,3-1 0 15,1 0 0-15,5-4 160 0,2 1-160 0,3 1 160 16,4-3-160-16,3 0 160 0,5 1-160 0,3-2 0 16,6 1 0-16,4-3 0 0,4 1 0 0,2 1 0 0,2-3 0 15,6 3 0-15,3-3 0 0,0 1 0 16,4 1 0-16,-4 1 0 0,-1 0-384 0,-2 1 64 0,-6-3 0 0,-3 2 0 0,-4 1 112 0,-2-1 16 31,-1 1 16-31,-7 1 0 0,-1 3 432 0,-4-4 96 0,-3 1 16 16,-4-1 0-16,0 0 16 0,-4 0 0 0,-1 0 0 0,-4-1 0 0,0 1-176 0,-3-4-16 15,-1 1-16-15,-3 1 0 0,-1-1-32 0,-6-2 0 16,-2 1 0-16,-7 1 0 0,-4-2-144 0,-5 3 128 0,-7-1-128 0,-5 2 128 31,-4 1-128-31,-5 0 0 0,-4 1 144 0,-3 2-144 0,-4 0-192 0,-7 2-96 0</inkml:trace>
  <inkml:trace contextRef="#ctx0" brushRef="#br2" timeOffset="36852.08">5117 16557 41471 0,'-22'0'3680'0,"2"2"-2944"0,7-1-592 0,6-1-144 0,0 2 0 0,-7-2-192 0,-13 3 32 0,-16 1 16 0,-11 0-528 0,-4 3-96 0,3-1-32 0,4 1 0 0,4 2 16 0,5-2 0 0,2 3 0 0,3 1 0 15,0 1-656-15,2-4-128 0,5 3-32 16,4-1 0-16,3-4 1920 0,6-1 384 0,5 0 80 0,4-2 16 15,5 0 1056-15,3-3 192 0,3 2 64 0,5-2 0 0,4 0-1328 16,8 0-256-16,5-2-48 0,7 0-16 0,7-1-176 16,7-1-32-16,8-1-16 0,5 0 0 15,-1 2-240-15,8-3 128 0,6 1-128 0,2 0 0 0,1-1 0 16,-1 1 0-16,0 3 0 0,-4-2 0 0,-2 3 0 0,3-4 0 16,-2 1 0-16,-2-1 0 0,-4 1 0 0,-2-1 0 15,-3 4 0-15,-5-3 0 0,-2 3 0 0,-4-1 0 16,-2-1 0-16,-3 2 0 0,-5 1 0 0,-4 0 0 15,-4 0 0-15,-5 0 0 0,-4 2-224 0,-6 2-32 16,-2-3-16-16,-6 3 0 16,-1-3-368-16,-4 4-80 0,-4-1-16 0,-3 3 0 15,-4-3-656-15,-3 4-128 0,-6-2-16 0,-3 0-16 16,-5 1-304-16,-2 2-48 0</inkml:trace>
  <inkml:trace contextRef="#ctx0" brushRef="#br2" timeOffset="38658.78">3560 12553 32255 0,'-17'-1'2864'0,"3"1"-2288"0,5 0-576 0,3 0 0 0,1 0-640 0,-6 0-224 0,-9 1-48 0,-13 1-16 0,-9 0 496 0,-5-1 112 0,4 2 0 0,3-1 16 0,7 1 176 0,4-1 128 0,6-2-192 0,3 0 192 0,6 0 192 0,3 0 160 15,4 0 32-15,1-2 0 0,3 4 1056 0,3-2 224 16,0-2 32-16,4 4 16 0,0-2-560 0,3 3-96 16,2 0-32-16,1-1 0 0,3 3-640 0,2-3-144 15,2 2-32-15,4 1 0 0,4 0-208 0,5-4 0 16,6 4 128-16,3-5-128 0,6 1 0 0,8-2 0 15,6 1 0-15,7-5 0 16,6 4 0-16,5-4 128 0,1 0-128 0,13-1 144 0,12-6 112 0,4 2 32 16,-11 2 0-16,14-3 0 0,10 0-128 0,-1-3-32 15,-6 5 0-15,-2-2 0 0,1 5-128 0,-3 0 0 16,-3 1 0-16,-5 1 0 0,-7 2 0 0,3 3 0 0,6 4 0 0,-5 0 0 16,-7-3 176-16,-6 3-48 15,1 0-128-15,-6-2 192 0,-3 2-48 0,-7-2-16 16,-4 2 0-16,-7-1 0 0,-6-2-128 0,1 1 0 0,-5 1 0 0,-3-4 0 15,-5 1 192-15,-8-1-32 0,-3 1-16 0,-8 2 0 16,-5-3-144-16,-4 0 128 0,-5 1-128 0,-3-1 128 16,-4 1-128-16,-3-1 0 0,-2 0-160 0,-4-1 160 15,-4 0-256-15,-4-2 32 16,-5-2 16-16,-2 1 0 0,-2-2 208 0,-10-2 192 0,-7-2-48 16,-6 0 0-16,-4-1-16 0,-5 0-128 15,-2-1 192-15,-2 1-64 0,2 0-128 0,0 1 0 0,2 3-192 0,-5 1 192 16,-2 3-384-16,-8 6 64 0,-3 0 0 0,-8 6-18288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33:36.3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14132 8411 57 0,'0'0'0'0,"0"0"0"0,0 0 0 0,0 0 0 16,0 0 337-16,0 0 63 0,0-3 12 0,0 3 2 16,0-6-300-16,0 6-60 0,0-10-12 0,0 10-2 15,-3-3 1-15,-4-3 1 0,3 0 0 0,-3 3 0 16,-3 3-5-16,-5 0-1 0,1 0 0 0,0 0 0 15,0 0-8-15,-4 0-3 0,4 0 0 0,-3 0 0 16,-1 0 6-16,0 0 1 0,1 0 0 0,-1 3 0 16,-3-3-11-16,3-3-1 0,-3 3-1 0,0-7 0 15,0 7-1-15,-4 0 0 0,0-3 0 0,4-3 0 16,-3 6-1-16,2-3 0 0,8-3 0 0,-3 6 0 16,-4 0 11-16,3 0 3 0,0-4 0 0,4 4 0 15,0 4-19-15,-4-4-3 0,4 0-1 0,0 0 0 16,0 0 1-16,3 0 0 0,-3 0 0 0,7 0 0 15,-3 0 3-15,3 0 1 0,3 6 0 0,4-6 0 16,0 0 3-16,0 0 0 0,0 0 0 0,0 0 0 16,0 0-3-16,0 0 0 0,0 0 0 0,0 0 0 0,0 0-1 0,0 0-1 15,0 0 0-15,0 0 0 0,4 3-11 0,-1 6 8 16,4-2-8-16,0-4 8 0,0 3 2 16,-3 3 0-16,3 1 0 0,-7-10 0 0,3 6-2 0,5 4 0 15,-1-1 0-15,0 0 0 0,-4 1-8 0,4-1 10 16,0 1-10-16,-3-1 10 0,-1 7-10 0,4-7 0 15,0 10 9-15,-3-3-9 0,3-4 0 0,-3 10 9 16,3-9-9-16,-4 5 0 0,4 8 10 0,-3-8-10 16,-1 1 8-16,4 6-8 0,0 3 12 0,0-2-2 15,-3 2-1-15,3-3 0 0,-3 12 0 0,-1-5 0 0,1-1 0 16,-4 4 0-16,3-1-9 0,1 4 0 0,3 3 9 16,-4-4-9-16,4 1 8 0,-3 6-8 15,-1-3 8-15,4-1-8 0,0 4 8 0,0 6-8 0,1-3 8 16,-5-3-8-16,4 10 0 0,0-1 0 0,0 0 0 0,0 1 0 15,0-7 0-15,-3 6 0 0,3 6 0 0,0-2 8 16,-3 2-8-16,-1 4 12 0,1 3-4 0,3-3 0 16,-4-4 1-16,1 4 1 0,3 6 0 0,-4-3 0 15,4-3-10-15,0 6 10 0,0-4-10 0,0-2 10 16,1 0-10-16,-1 0 0 0,-4-1 0 0,4 7 0 16,0 0 0-16,0 3 0 0,-3-6 8 0,-1 3-8 15,1-6 0-15,-1 6 0 0,4-3 0 0,-7 6 0 16,4-3 0-16,-4-3 0 0,4 3 0 0,-4 3 0 15,0-3 0-15,3-3 0 0,-3 3 8 0,4-3-8 0,-4 3 0 16,0 3 0-16,0-3 0 0,0-3 0 0,0-4 0 16,0 7 0-16,0 3 0 0,0-3 0 0,0 3 0 15,3-6 0-15,-3 3 0 0,4-6 0 0,-1 0 0 16,-3-1 0-16,4 1 0 0,-1-3 0 0,1 2 0 16,3 1 8-16,-7-6-8 0,3 5 0 0,1-2 0 0,-1-4 0 15,-3 4 8-15,4-4-8 0,-1 7 0 0,-3 0 0 16,-3-4 0-16,3 4 8 0,-4-6-8 0,1 2 0 15,-1 4 0-15,1-7 8 0,-1 10-8 0,1-3-17 16,-1-7 4-16,4 7 1 0,-3-3 20 0,3-4 5 0,0-3 1 16,0 1 0-16,0-1 3 0,3-6 1 0,1 6 0 0,-1 1 0 15,-3-1-18-15,0-3-19 0,4-3 4 0,-4 3 1 16,3-3 14-16,-3 0 0 0,4-3 0 0,-4 0 0 16,3 9 0-16,-3-9 0 0,-3 3 0 15,3 7 0-15,0-4 0 0,-4-3 0 0,-3 6 0 0,4-9 0 16,-1 3 0-16,1-3 0 0,-1 6 0 0,1-6 0 15,-1-3 8-15,1 9-8 0,3-6 0 16,-4 3 0-16,4-3 13 0,-3-6-1 0,3 5 0 0,3 1 0 16,1-9-12-16,-4 3-10 0,3 2 2 15,-3-2 0-15,4 6 8 0,-1-7 9 0,1 1-1 0,-4 6-8 16,0 0 0-16,0 0 0 0,0 0 0 0,0 0 0 16,-4-7 0-16,4 7 0 0,-3-6 0 0,-1 6 0 15,1-4 0-15,3 1 0 0,-4 3 0 0,1 0 0 16,-1-3 0-16,4-4 0 0,0 7 0 0,-4-6 0 15,4 0 8-15,0-4-8 0,0 1 0 0,0-1 0 0,0 0 0 16,0-5 0-16,0-1 0 0,0 6 0 0,0-5 0 16,0-1 0-16,0 3 8 0,0-3-8 0,0-2 8 15,0-5-8-15,0 5 9 0,0 2-9 0,-3-3 0 0,3 3 0 16,0-3 0-16,0 0 0 0,0-3 0 16,0-6 8-16,0 9-8 0,0-6 0 0,0 0 0 15,0-1 9-15,0-2-9 0,0 3 8 0,0 0-8 0,0-4 0 16,0-5 0-16,-4 6 0 0,4-4 8 0,0-3-8 15,0 1 0-15,-3-1 8 0,3-2-8 0,0 2 10 16,0 0-10-16,0-9 10 0,0 0 4 0,0 0 1 16,0 10 0-16,0-10 0 0,0 0-15 0,0 0 0 15,0 6 0-15,-4 3 0 0,4-5 0 0,0-4 0 0,0 0 0 16,0 0 0-16,0 0 0 0,0 0 0 0,-3 9 0 16,3-9 0-16,0 0 0 0,0 0 0 0,0 0 0 15,0 0 0-15,0 0 9 0,0 0-1 0,0 6 0 16,0-6 0-16,0 0-8 0,0 0 0 0,0 0 0 0,0 0 0 15,0 0 0-15,-7 7 12 0,7-7-12 0,0 0 12 16,-4 3-12-16,4-3 0 0,0 0 0 0,-3 9 0 16,3-9 0-16,-4 0 0 0,-3 6 0 0,7-6 0 15,0 0 0-15,-3 3 0 0,3-3 0 0,-4 10 8 16,1-10-8-16,3 0 0 0,-8 9 0 0,8-9 0 16,0 0 0-16,0 0 0 0,-3 7 0 0,-1-4 0 15,4-3 0-15,0 0 0 0,0 0 0 0,0 0 0 16,0 12 0-16,0-12 0 0,0 0 0 0,0 0 0 15,0 3 0-15,0-3 0 0,0 0 0 0,0 0 0 16,0 0 0-16,0 0 0 0,0 0 0 0,0 0 0 16,0 0 0-16,0 0 0 0,0 0 0 0,0 0 0 0,0 0 0 15,0 10 12-15,0-10-4 0,0 0 0 0,0 0-8 0,0 0 0 16,7 0 0-16,1 6 0 0,-1-3 0 0,-7-3 0 16,0 0 0-16,7 0 0 0,3 0 0 0,-3 0 0 15,4 0 0-15,-1 0 0 0,-2 0 0 0,2-3 0 16,1 3 0-16,-1 0 0 0,1-6 0 0,-1 6 0 15,5 0 0-15,-5 6 0 0,4-12 0 0,0 6 0 16,4-3 0-16,-4 3 0 0,4 0 0 0,-1-7 0 16,5 7 0-16,-5 0 0 0,1 0 0 0,3 0 0 15,4-3 0-15,-1-3 0 0,5 0 0 0,-1 3 0 0,0-4 0 16,0 7 0-16,0-9 0 0,-3 9 0 0,0-3 0 16,0 3 0-16,-1-7 0 0,-3 7 0 0,1 0 0 0,-5 7 0 15,1-7 0-15,-4 0 0 0,4 0 0 16,-1 3 0-16,-3-3 0 0,0 9 0 0,1-9 0 0,-1 7 0 15,0-4 0-15,-4-3 0 0,1 6 0 0,0-6 0 16,-1 0 0-16,1 0 0 0,-1 0 0 0,1 0 0 16,-4 0 0-16,4 0 0 0,-4 0 0 0,0 0 0 15,0-6 0-15,-4 6 0 0,-3 0 0 0,7-3 0 16,-7 3 0-16,7 0 0 0,-7 0 0 0,7 0 0 16,-7 0 0-16,0 0 0 0,0 0 0 0,0 0 0 15,7 0 11-15,-7 0 0 0,4-7 0 0,-4 7 0 16,4-3-11-16,-4-3 0 0,0-4-12 0,0 1 12 15,0 0 0-15,0-1 0 0,0 4 0 0,-4-3 12 0,4-4-12 16,-4-3 0-16,4 7 0 0,0-7 0 16,0 4 0-16,0-4 0 0,0 4 0 0,-3-4 0 15,3-3 0-15,0 3 0 0,-4-2 0 0,1-1 0 0,3 3 0 16,0-9 0-16,-4 6 0 0,1-3 0 0,3-3 0 16,-4 0 0-16,-3-3 8 0,4 3-8 0,-1-4 0 0,4 4 0 15,-7-3 0-15,7 0 8 0,-3-7-8 0,-1 7 0 16,4-6 0-16,-3-1 0 0,3 1 0 0,0 2 0 15,0-2 0-15,0-7 0 0,0 4 0 0,3-1 0 16,-6-3 0-16,3 0 0 0,-4 1 0 0,4-4 0 16,0-3 8-16,0 3-8 0,0 6 0 0,4-6 0 15,-4 0 0-15,-4 7 0 0,4-7 0 0,0 3 0 16,4-6 8-16,-4 9-8 0,0-6 0 0,-4 1 0 16,4-1 0-16,-4 0 0 0,8 0 0 0,-4 0 0 0,-4 6 0 15,1-6 0-15,6 1 0 0,-6-5 0 0,-1 5 0 0,1-1 0 16,3 0 0-16,-7 0 0 0,7-3 0 15,-7 3 0-15,3 0 0 0,1-3 0 0,-1 3 0 16,4 0 0-16,-7 0 0 0,4-3 0 0,3 6 0 0,-4-6 0 16,1 0 0-16,-1-3 0 0,4 6 0 0,-3-3 0 15,-1 3 0-15,0 0 0 0,-3 1 0 16,4-1 0-16,-1-3 0 0,1 3 0 0,-1-3 0 0,1-3 0 16,-1 6 0-16,4-3 0 0,-7 3 0 0,7-3 0 15,-3-4 0-15,3 8 0 0,-4-4 0 0,4-4 0 16,0 4 0-16,0-6 0 0,0 6 0 0,0-3 0 15,-3-3 0-15,3 5 0 0,0-2 0 0,-4 3 0 16,4 3 0-16,0-3 0 0,-3-3 0 0,-1 3 0 16,0 3 0-16,4 0 0 0,-3-9 0 0,-1 9 0 0,1-3 0 15,3 0 0-15,-4 3 0 0,1 0 0 0,3 0 0 16,-4 0 0-16,1-3 0 0,3-3 0 16,-4 3 0-16,4-3 0 0,-3-3 0 0,3 6 0 0,0 3 0 15,0 0 8-15,-4 0-8 0,4-3 8 0,0 0-8 0,0-3 0 16,0 6 0-16,0-3-11 0,-3-3 11 0,3 3 0 15,0 3 0-15,-4 0-8 0,1 0 8 0,3-3 0 16,0 3 0-16,0 0 0 0,0 0 0 0,-4 0 0 16,4-3 0-16,4 0 0 0,-4 3 0 0,0 0 0 15,0 0 0-15,0 1 0 0,0 5 0 0,0-3 0 16,-4 4 0-16,1 2 0 0,3-3 0 0,-4-6 0 16,1 7 0-16,-1-4 0 0,0 3 0 0,-3 1 0 0,4-4 0 15,-4 3 0-15,3 1 0 0,-3-4 0 16,4 3 0-16,-4 4 0 0,3-4 0 0,1 4 0 0,-4-4 0 15,7-3 0-15,-4 4 0 0,0 2 0 0,4-2 0 16,-3-1 0-16,3-3 0 0,0 4 0 0,0-1 0 16,0 4 0-16,-4-4 0 0,4 3 0 0,-3 1 0 15,3-1 0-15,-4 1 0 0,4-4 0 0,-3 4 0 0,-1-1 0 16,1 4 0-16,-1-10 0 0,1 13 0 0,-1-7 0 16,1-2 0-16,-4 2 0 0,3 1 0 0,1 6 0 15,-1-7 0-15,-3 4 0 0,3-1 0 0,1 1-8 16,-4-3 8-16,3-1 0 0,-3 7 0 0,0-7 0 15,4 1 0-15,-1 9 0 0,-3-7 0 0,4 1-8 16,-4 3 8-16,3-7 0 0,0 7 0 0,1 0 0 16,-1 0 0-16,1-4 0 0,-4 4 0 0,3 3 0 15,1 3 0-15,-1-9 0 0,-3 9 0 0,4-10 0 0,-1 10 0 16,1-3 0-16,-1 0 0 0,1-3 0 0,3 3 0 16,-4 6 0-16,4-9 0 0,0 9 0 0,0-6 0 15,-3 0 0-15,3-3 0 0,-4 3 0 0,8 3 0 16,-4-3 0-16,0-1 0 0,0 5-8 0,0-1 8 0,0 0 0 15,0-3 0-15,0 6 0 0,0-6 0 0,0 6 0 16,0 0 0-16,0-6 0 0,0 6 0 0,0-6 0 16,0 6 0-16,0 4 0 0,0-4 0 0,0 0 0 15,0 3 0-15,0-3 0 0,0 1 0 0,-4-1 0 16,4 3 0-16,0-3 0 0,0 0 0 0,0 1 0 16,-4 2 0-16,1-3 0 0,3 3 0 0,-4 4 0 0,1-4 0 15,3-3 0-15,0 4 0 0,-4 5 0 16,4-2 0-16,0-4-8 0,0 0 8 0,-3 4 0 15,3-4 0-15,-4 7 0 0,1-7 0 0,3 4 0 0,-4-4 0 16,4 7 0-16,-3-1 0 0,-1-6 0 0,1 13 0 0,3-6-8 16,-4-1 8-16,1 4 0 0,-1-3 0 0,1-1 0 15,3 4 0-15,-4 3 0 0,0-3 0 0,4 3 0 16,-3-4 0-16,3-2 0 0,0-1 0 0,-4 7 0 16,4-3 0-16,-3-3 0 0,-1 2 0 0,4 7-8 15,0-3 8-15,0 3 0 0,-3-9 0 0,3 9 0 16,0 0 0-16,0-6 0 0,0-4 8 0,0 10-8 15,0 0 8-15,-4-3-8 0,-3-3 8 0,7 6-8 16,0 0 0-16,0 0-10 0,-3-6 1 0,3 6 0 16,0 0 9-16,0 0 0 0,-4-4 0 0,4 4 0 15,-3-6 0-15,3 6 0 0,0 0 0 0,3-9 0 0,-3 9 0 16,4-3 0-16,-4 3 0 0,0 0 0 0,0 0 0 0,0 0 11 16,0 0-3-16,-4-7 0 0,1-2-8 15,3 9-11-15,-4-3 3 0,4 3 0 0,0 0 8 0,0 0 0 16,0-7 0-16,0 7 0 0,0 0 0 0,0 0 0 15,0 0 0-15,0 0 0 0,0 0 0 0,-7-9 0 16,4 3 0-16,3 6 0 0,0 0 0 0,0 0 0 16,0 0 0-16,0 0-8 0,-4-3 8 0,4 3 0 15,0 0 0-15,0 0 0 0,-11-7 0 0,11 7 8 16,0 0-8-16,0 0 11 0,-7 0-11 0,7 0 0 16,-7 0-10-16,7 0 10 0,0 0 0 0,0 0 0 15,-7-3 0-15,-3 3 0 0,10 0 0 0,0 0 0 0,-7 0 0 16,-4 0 0-16,0-6 0 0,11 6 0 0,-7 6 0 15,-3-6 0-15,-1 0 0 0,1 3 0 0,-1-3 0 16,1 7 0-16,2-7 0 0,-2 3 0 0,-4-3 0 16,3 6 0-16,4 0 12 0,-3-3-12 0,-1-3 12 15,-3 10-12 1,3-10-77-16,-3 9-23 0,0-2-4 0</inkml:trace>
  <inkml:trace contextRef="#ctx0" brushRef="#br0" timeOffset="34489.41">13741 7179 1310 0,'0'0'58'16,"0"0"12"-16,0 0-56 0,0 0-14 0,-4-9 0 0,4 9 0 0,0 0 92 0,0 0 16 15,0 0 4-15,0 0 0 0,0 0-15 0,0 0-2 16,0 0-1-16,0 0 0 0,0 0-15 0,0 0-3 15,0 0-1-15,0 0 0 0,0 0-23 0,11 9-5 16,-11-9-1-16,7 9 0 0,0-2-30 0,-4 2-7 16,1 0-1-16,-1 1 0 0,5 5-8 0,-8-2 8 15,3 3-8-15,1 3 8 0,-1-1-8 0,1 1 12 16,-4-3-12-16,0 3 12 0,0-1 5 0,3-2 2 16,4 3 0-16,-3 0 0 0,-1-4-3 0,1 4-1 15,3-3 0-15,0-4 0 0,-4 4-5 0,4-6-1 16,-7 5 0-16,4-2 0 0,-4-4 1 0,4 1 0 15,-4-4 0-15,0 3 0 0,-4 1-10 0,4-1 8 0,-4-3-8 16,1-2 8-16,3-4-8 0,-7 9 0 0,0-3 0 0,3 4 0 31,-3-1-60-31,4-3-16 0,-4-3-4 0,0 4-1067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34:58.6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13162 12463 345 0,'0'0'31'0,"0"0"-31"0,0 0 0 0,0 0 0 16,0 0 204-16,0 0 34 0,0 0 7 0,0 0 2 16,7-3-158-16,4-4-31 0,-4 7-6 0,-7 0-2 15,7-9 3-15,0 6 1 0,-4-3 0 0,5-1 0 16,-8 7-2-16,0 0 0 0,7-3 0 0,-7 3 0 15,0 0 10-15,0 0 2 0,0 0 0 0,0 0 0 16,0 0-20-16,0 3-4 0,0 10-1 0,-4-1 0 0,1-2 16 0,-5 5 3 16,-2-2 1-16,3 3 0 0,-4 2-11 0,1 1-1 15,-1 6-1-15,1-6 0 16,-8 6 2-16,0-6 0 0,4 6 0 0,-4-6 0 16,-3 9-23-16,0 4-4 0,-4-4-1 0,4 0 0 15,-3 0-6-15,2 4-2 0,1-1 0 0,0-6 0 16,0 3 12-16,3-3 3 0,4 0 0 0,-3-3 0 15,2 0-15-15,5-3-4 0,-1 0 0 0,1 0 0 0,-1-10-8 16,4 7 8-16,0-7-8 0,0 1 8 0,3-1-8 0,-3 0-9 16,4-2 9-16,-1-4-13 15,4-3-27-15,0 0-4 0,0 0-2 0,0 0 0 16,0 0-56-16,0 0-11 0,0 0-3 0,0 0-639 16,0 0-128-16</inkml:trace>
  <inkml:trace contextRef="#ctx0" brushRef="#br0" timeOffset="485.69">12704 12560 1094 0,'0'0'97'0,"0"0"-77"0,0 0-20 0,0 0 0 0,0 0 210 0,0 0 38 15,0 0 8-15,0 0 2 0,0 0-156 0,0 0-31 16,0 0-7-16,0 0 0 0,0 0-40 0,7 0-8 15,3 6-2-15,1-3 0 0,-1 4-6 0,1-4-8 16,0 6 11-16,-4 1-11 0,3 5 25 0,4 4-1 16,-3-3-1-16,-1-4 0 0,1 13 19 0,0-6 4 15,-1 0 1-15,1 6 0 0,-1 0-4 0,1 0-1 16,0-3 0-16,3-3 0 0,-4 6-7 16,1-6-2-16,3 6 0 0,0-6 0 0,0 0-19 0,0 3-4 15,0-4-1-15,4 1 0 0,0 0-9 0,-4-3 8 16,3 3-8-16,-3-1 8 0,4 1-8 0,-4 0 0 15,-7 3 0-15,0-3-11 0,0-10-4 0,-3 4-1 0,3-7 0 16,-3 3 0 0,-1 1-75-16,-3-10-15 0,0 0-3 0,0 0-1 15,0 0-48-15,0 0-10 0,0 0-1 0,0 0-1 0</inkml:trace>
  <inkml:trace contextRef="#ctx0" brushRef="#br0" timeOffset="1130.83">12735 12318 1094 0,'-10'0'48'0,"10"0"11"0,-7-6-47 0,3 3-12 15,-3-3 0-15,0 3 0 0,3-4 123 0,1 4 22 16,-4-3 5-16,3-3 1 0,1 9-109 0,-1-4-22 16,1-2-4-16,-1 6 0 0,4 0 20 0,0 0 4 15,-7-6 0-15,7 6 1 0,0 0 3 0,0 0 0 16,0 0 0-16,-3 6 0 0,-1 4 6 0,4-10 2 15,4 6 0-15,-4-6 0 0,3 3-2 0,4 6 0 16,0-9 0-16,4 7 0 0,-1-7 4 0,1 0 1 0,3 0 0 16,0 0 0-16,0-7-16 0,4 4-3 0,0-3-1 15,-1-3 0-15,1 5-15 0,3-8-2 0,0 9-1 16,0-3 0-16,4-4-6 0,0 7-2 0,0-3 0 16,-1-4 0-16,1 7-1 0,-4-3 0 0,4 0 0 0,-4 2 0 15,0-2-8-15,0 3 0 0,0-3 0 16,1 6 8-16,-1-3 1 0,-4-4 0 0,1-2 0 0,-4 9 0 15,0-9 15-15,0 9 2 0,-3-4 1 0,-4 4 0 16,4-6-27-16,-4 6-14 0,-7 0 2 0,0 0 0 16,0 0 25-16,0 0 6 0,0 0 1 0,0 0 0 15,0 0-2-15,0 0 0 0,0 0 0 0,0 0 0 16,-4-9-8-16,-3 2-2 0,4 4 0 0,-4-3 0 16,3 3 4-16,-3-3 0 0,3-4 0 0,-3 10 0 0,0-9-1 15,-3 3 0-15,3 2 0 0,0-5 0 0,-4 3 1 16,0 3 0-16,4-4 0 0,-3 4 0 0,-1-3-3 15,1 6 0-15,3-9 0 0,-4 9 0 0,-3-4 2 16,0-2 0-16,7 0 0 0,-4 3 0 0,1 3-11 16,-1-7 12-16,4 7-12 0,0 0 12 0,0-3-12 15,7 3 0-15,-7 0 0 0,0-6 0 16,7 6-64-16,-4-3-14 0,4-3-3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36:18.8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25682 4893 1494 0,'0'0'66'0,"0"0"14"0,0 0-64 0,0 0-16 0,0 0 0 0,0 0 0 15,0 0 70-15,0 9 11 0,0 1 3 0,0-1 0 16,0 7-10-16,-3-4-2 0,3 4 0 0,0 3 0 16,0 6-16-16,3 3-4 0,-3 0-1 0,4 4 0 15,-4-1-13-15,3 13-2 0,1-3-1 0,-4 0 0 16,3 2-1-16,-3 1 0 0,0 0 0 0,-3-6 0 15,3 6-34-15,-7-10 0 0,3 4 0 0,-3 6 0 16,4-19 0-16,-4 13 0 0,3-4 0 0,-3-6 0 16,0-3-35-16,0 0-13 15,0-6-4-15,0 6 0 0,0-12-123 0,0 3-25 16,3-7-4-16,-3 0-2 0</inkml:trace>
  <inkml:trace contextRef="#ctx0" brushRef="#br0" timeOffset="716.47">26141 5021 1209 0,'0'0'108'0,"0"0"-87"15,-4-3-21-15,-3 3 0 0,7 0 142 0,-3-9 24 16,-1 3 5-16,-3 6 1 0,0 0-88 0,0 0-18 15,0 6-3-15,-4-3-1 0,-3 3-3 0,4 4-1 16,-4 5 0-16,-1-2 0 0,5 3-23 0,-1 2-5 16,-3 1-1-16,4 6 0 0,-1 4-16 0,0-4-3 15,4 3-1-15,0 0 0 0,0 7-9 0,0-7 0 16,4 6 0-16,3 1 8 0,0-1-8 0,0-5 0 0,7-1 0 16,0 3 0-16,3-3 0 0,5-9 0 15,2 6 0-15,4-12 0 0,0 2 0 0,4 4-14 16,0-9 3-16,7-4 1 0,-1-3 10 0,1-3-10 0,0-3 10 15,3-3-10-15,0-4 10 0,1 1 0 0,-1-7 0 16,4-3 8-16,-4 1-8 0,0-1 0 0,4 0 0 0,-11-6 0 16,-3 6 0-16,-4-6 0 0,-3-3 0 15,0 3 0-15,-8-4 13 0,-3-5 2 0,-3-1 0 0,-4 7 0 16,-4-6 9-16,-3 5 3 0,-3-5 0 0,-8 6 0 16,0 3-10-16,-6-4-1 0,-5 4-1 0,1 7 0 15,0-1-3-15,-4 9-1 0,-3 1 0 0,3 3 0 16,-7 6-11-16,4 0 0 0,0 0-12 0,-1 6 12 15,1-3-28-15,3 3 3 0,4-3 0 0,0 4 0 16,7 2-34-16,3-3-6 0,4-2-2 16,7 2-632-16,0-6-126 0</inkml:trace>
  <inkml:trace contextRef="#ctx0" brushRef="#br0" timeOffset="1657.95">27640 5250 1526 0,'11'-6'68'0,"-11"6"13"0,-4-3-65 0,4-3-16 0,0 6 0 0,4-10 0 15,-1 1 42-15,-3 6 5 0,0 3 1 0,0-13 0 16,0 10 5-16,0-6 2 0,-3 2 0 0,-4-2 0 15,3 0-23-15,-3 5-4 0,4-2 0 0,-8 3-1 16,7-3-9-16,-6 0-2 0,3 2 0 0,-4 4 0 16,1-6-2-16,-1 6-1 0,0 6 0 0,1-6 0 15,-1 0-13-15,4 4 0 0,-3 2 8 0,3-6-8 16,-4 6 14-16,0-3 0 0,4 7 0 0,-3-1 0 0,3-3 6 0,-4 4 2 16,1 2 0-16,-1 4 0 0,0 3-3 0,1 0-1 15,-1 12 0-15,-3-9 0 0,4 12 3 16,-5-5 1-16,8 5 0 0,0-6 0 0,0 7-11 15,7-16-3-15,0 6 0 0,4 0 0 0,3-6 2 0,3-1 0 16,5 1 0-16,-1-3 0 0,3-7-22 16,1 1-4-16,3-1 0 0,4-3-1 15,0-2-33-15,-1-4-6 0,4 0-2 0,4 0 0 16,-4-4-34-16,4-2-6 0,-7 3-2 0,3-3 0 16,-7-4-4-16,0 1-2 0,-3-1 0 0,0 1-368 15,-4 3-74-15</inkml:trace>
  <inkml:trace contextRef="#ctx0" brushRef="#br0" timeOffset="1970.8">28032 4526 1728 0,'0'0'153'0,"0"3"-122"0,3 13-31 0,-3-4 0 0,4 4 88 0,-1 3 11 16,1 9 2-16,3-3 1 0,0 0-68 0,-4 10-14 15,5 2-2-15,-5 7-1 0,1-6 6 0,-4 3 1 16,7-1 0-16,-7 4 0 0,0 10-24 16,0-10 8-16,-4 9-8 0,1-3 0 0,-1-3 0 15,1 0-13-15,-5 3 1 0,5-6 1 16,3-6-21-16,-4-1-4 15,4-2 0-15,4-7-1 0,-1-3 14 0,1 0 3 0,0-12 1 0,3 3 0 16,0 2-25-16,0-8-4 0,0-1-2 0,0-3-515 16,0-2-103-16</inkml:trace>
  <inkml:trace contextRef="#ctx0" brushRef="#br0" timeOffset="2499.01">28589 5097 1324 0,'-7'3'118'0,"0"-3"-94"0,-4 9-24 0,1 1 0 16,-1-4 132-16,-3 3 21 0,0 1 5 0,-4 9 1 15,4-4-98-15,-3-2-19 0,-1 2-4 0,-3 4-1 16,3 0-1-16,-3 3-1 0,0 0 0 0,0 3 0 16,0 0-16-16,3-3-3 0,0 3-1 0,4 3 0 15,0-2 5-15,7 2 0 0,0-13 1 0,3 11 0 0,4-5-10 0,0-5-3 16,0 3 0-16,4 0 0 0,3-10-8 0,7 7 0 16,0-7-10-16,4 1 10 15,-1-4-29-15,5-3 0 0,2-3 0 0,1 0 0 16,0-3-6-16,-1-3-1 0,1-4 0 0,-4 1 0 15,4-1-5-15,-4-5-2 0,-3 5 0 0,3-2 0 0,-7-4 15 0,4 0 4 16,-4-2 0-16,-4-1 0 0,1 3 32 0,0-3 6 16,-4-6 2-16,0 6 0 0,-4-2 0 0,1-5 1 15,-4 11 0-15,-4-4 0 0,4 10 7 0,-3-1 0 16,-4 1 1-16,0 2 0 0,0 4-1 0,3 3 0 16,-7 3 0-16,4-3 0 0,4 7-3 0,-4-4-1 0,3 3 0 15,1 4 0-15,-1-1 8 0,1 0 2 16,3 7 0-16,0-7 0 0,0 10-5 0,3-3-1 0,1-4 0 15,-4 14 0-15,0-8-14 0,3 1-10 0,-3-3 12 0,4 3-12 16,-1-1 0-16,1-2-22 0,-1 3 3 0,1-10 1 31,3 7-34-31,0-7-8 0,-3 1 0 0,3-4-1 16,0-3-61-16,3 7-12 0,1-10-2 0,-1 0-670 0</inkml:trace>
  <inkml:trace contextRef="#ctx0" brushRef="#br0" timeOffset="2974.74">29302 4927 1782 0,'0'0'79'0,"0"0"16"0,0 0-76 0,0 0-19 16,-4 10 0-16,-3-1 0 0,0-6 74 0,-7 7 11 15,3-4 3-15,-6 3 0 0,-1 1-28 0,-3 9-6 16,3-10-1-16,-3 7 0 0,-4-1-25 0,1-2-4 16,-1 6-2-16,0-4 0 0,1 4-13 0,-1-3-9 15,-3 3 12-15,3 0-12 0,-3-4 0 0,3-2 0 16,0 2-10-16,4 4 10 0,4-9-14 0,3-4 5 16,3-3 1-16,4 3 0 0,7-6-6 0,0 0-1 15,0 0 0-15,0 0 0 0,0 0-5 0,10 0-2 0,5 0 0 16,2 0 0-16,-3 0 2 0,8-6 1 0,-1 3 0 0,3-3 0 15,-2 6 19-15,2 0 16 0,1-10-4 0,-4 10 0 16,4 0-12-16,-1 0 0 0,-2 0 0 0,-1 0 0 16,4 10 0-16,-8-10 0 0,4 9 0 0,-7-3-10 15,1 4 10-15,-5-1 0 0,4 10 0 0,-7-3-8 16,0 3 8-16,-7-1 0 0,4 1 0 0,-4 6-8 16,-7-6 8-16,0-3 0 0,0 3 10 0,-4-1-10 15,1 1 25-15,-5-3-1 0,1 3 0 0,0-1 0 16,0-8-12-16,0 6-4 0,-4 2 0 0,1-8 0 15,-4 5-28 1,3 1-5-16,-3-3-2 0,0-4 0 0,-1 7-161 0,1-7-32 16,-25 7-6-16,18-13-2 0</inkml:trace>
  <inkml:trace contextRef="#ctx0" brushRef="#br0" timeOffset="3454.28">29961 4796 1382 0,'0'0'123'0,"0"0"-99"15,-7 0-24-15,4 0 0 0,-4 6 212 0,0-3 38 16,-4 3 7-16,-3 4 2 0,3-1-222 0,-6 1-37 0,-4-1-21 0,-8 7 2 15,1-4-1-15,-7 13-1 0,3-15 0 0,-3 15 0 16,3-6 21-16,0-1 0 0,1 1-9 0,-1-3 9 16,4-4 16-16,-1 4 8 0,1 0 0 0,7-7 1 15,3 1-4-15,1-1-1 0,-1 0 0 0,8-2 0 16,-1-4-8-16,4 6-3 0,7-9 0 0,0 0 0 16,0 0-9-16,0 0 0 0,0 0 0 0,7 10 0 15,0-10 0-15,7 6 8 0,0-3-8 0,0 3 0 16,4-2 0-16,3 2 0 0,0 3 0 0,1 1-11 15,2-4-4-15,1 3-1 0,0-6 0 0,-1 7 0 16,5-1 2-16,-5 4 0 0,1-1 0 0,3-2 0 16,-3 5 14-16,-4-5 0 0,-3 5 0 0,-4-2-9 15,0 3 9-15,-7 3 0 0,3-1 0 0,-10 1 8 16,0-3 4-16,-3 3 2 0,-4-10 0 0,0 7 0 16,-4 3 9-16,-3-1 1 0,0-8 1 0,0 5 0 15,-4 1-25-15,1-3 8 0,-5 2-8 0,1-2 0 16,0 3-20-16,0-7-8 15,0 10-3-15,0-10 0 0,-1-3-113 0,5 4-22 16,-1-4-5-16,4-3-403 0,0-6-81 0</inkml:trace>
  <inkml:trace contextRef="#ctx0" brushRef="#br0" timeOffset="3885.51">29891 5341 230 0,'32'-9'10'0,"-22"9"2"0,1 0-12 0,3-3 0 0,4-3 0 0,-1-1 0 16,1 4 351-16,3-3 67 0,0 3 14 0,-3-4 2 16,-1 4-267-16,1-3-54 0,-4 3-10 0,4-3-3 15,-1-4-43-15,1 1-9 0,-4 3-1 0,4 2-1 16,-8-5-20-16,8 3-4 0,-4-7-1 0,4 4 0 16,-4-7-21-16,0 7-8 0,0-1 0 0,0-5 0 15,0 5-3-15,-3-9 0 0,0 10 0 0,-1-7 0 16,-3 7-1-16,0-10 0 0,-3 10 0 0,-1-7 0 15,-3 3 12-15,-3-2 0 0,-1 5 10 0,1-5-10 16,-8 5 25-16,4 1-1 0,0 6 0 0,-7-4 0 16,0 7 8-16,0 0 0 0,-4 7 1 0,4-4 0 15,-7 6-6-15,3 7-2 0,-3-7 0 0,0 10 0 16,-4-3-25-16,4 3 0 0,0 6 8 0,0-3-8 16,3 3 0-16,4 0 0 0,0-3 0 0,3 3 0 15,4-6 28-15,0 6 3 0,4-6 1 0,-1 6 0 16,4 0-20-16,4-3-3 0,-1-7-1 0,4 4 0 0,0 0-8 15,4 0 8-15,3 3-8 0,-4-10 8 0,5 7-8 16,-1-3-17-16,7 0 4 0,-4-4 1 16,1-3-42-16,3 1-8 0,4-4-2 15,3 4 0-15,0-4-16 0,4-3-3 16,-4-3-1-16,4-3 0 0,-4-3-12 0,4 6-4 0,-4-4 0 0,-3-2-771 16</inkml:trace>
  <inkml:trace contextRef="#ctx0" brushRef="#br0" timeOffset="4393.6">31221 4786 2340 0,'-4'0'52'0,"-3"0"10"0,-3 0 2 0,-1 10 1 0,-3-10-52 0,0 6-13 0,0-3 0 0,-7 7 0 16,-4-1 33-16,-3 0 4 0,-1 1 1 0,-2 5 0 16,-1-5-6-16,-3 9 0 0,-1-10-1 0,5 0 0 15,-1 7-19-15,4-6-4 0,-1 5-8 0,8-12 12 16,4 7-4-16,-1-4-8 0,4 3 11 0,3-9-11 0,4 7 0 0,0-4-14 16,7-3 1-16,0 0 0 15,0 0-12-15,11-10-3 0,3 10 0 0,4-9 0 0,-1 3 15 0,8 3 2 16,0-4 1-16,3 4 0 0,0-3 10 15,0 6 11-15,4 0-3 0,0 0 0 0,-1 6 1 0,-2-3 0 16,-1 4 0-16,-3-4 0 0,-1 6 5 0,1-3 1 16,-4 10 0-16,0-3 0 0,4-4-15 0,-7 0 0 15,-4 7 8-15,0 0-8 0,0-4 0 0,0 4 11 16,0 3-11-16,-3 0 10 0,-1-4-10 0,1 4 0 16,0 0 0-16,-4 0 0 0,0 6 0 0,-4-6 0 15,4-4 0-15,-3 4 8 0,-4 6-8 0,0-6 8 16,0 0-8-16,-4 6 8 0,-3-6 13 0,0 0 3 15,0-4 0-15,-3-2 0 0,-1 3 0 0,-3 2 1 16,0-8 0-16,-4 5 0 0,4 1-10 0,-4-3-3 16,-3-4 0-16,0 0 0 0,-4-2-12 0,1 2 0 15,-1 1 0-15,-7-10 0 16,-3 9-29-16,-4-9-9 0,4 0-2 0,-4 0 0 16,-7 0-175-16,4 0-35 0</inkml:trace>
  <inkml:trace contextRef="#ctx0" brushRef="#br0" timeOffset="4953.53">25615 6163 2480 0,'-17'-3'55'0,"-5"-3"11"0,1 6 2 0,-3-4 1 0,2-2-55 0,5 6-14 0,3-3 0 0,0 3 0 16,3-6 0-16,0 6 0 0,4 0 8 0,7 0-8 15,0 0 19-15,0 0 1 0,11 0 0 0,3 0 0 16,11 0-20-16,-1 0 0 0,1-3 0 0,3 3-9 16,4-7 9-16,10 7-8 0,4 0 8 0,4 0-8 15,3 0 8-15,10-6-8 0,8 3 8 0,6-3-8 16,4 6 0-16,8-10 0 0,2 1 0 15,8-1 0-15,3 1-9 0,4 0-2 0,4-7 0 16,6 6 0-16,14-8 19 0,1 8 0 0,3-5 0 0,11 2 0 16,6-3-17-16,5 1 3 0,2 2 1 0,1-3 0 15,0 7 37-15,7 0 7 0,7-1 1 0,-1-5 1 16,-2 2-33-16,3-3 0 0,3 7 0 0,4-7 0 16,3 4 13-16,1-4-4 0,-1-3-1 0,-6 4 0 15,-1-4-8-15,0 9-11 0,-3-9 3 0,-7 10 0 16,-7-7-22-16,0 7-4 15,-1-4-1-15,-6 1 0 0,-4 3-64 0,-3 5-13 16,-4-2-2-16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37:18.7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28512 9666 1609 0,'0'0'35'0,"0"0"7"0,0 0 2 0,0 0 2 0,0 0-37 0,0 0-9 15,0 0 0-15,0 0 0 0,0 0 53 0,0 0 9 16,-8 0 2-16,1-3 0 0,4 3-29 0,-4 0-6 15,0 0-1-15,0 3 0 0,0-3-3 0,0 6-1 16,-4-2 0-16,0-4 0 0,1 6-10 0,-4-3-2 16,0 3-1-16,0 4 0 0,-4-4-2 0,0 3 0 0,4 1 0 15,-4 2 0-15,1-6 0 0,-1 10 0 16,1-3 0-16,2-4 0 0,5 1-1 0,-1 5-8 0,1-5 12 16,3 5-4-16,0-5-8 0,0-7 12 0,-1 6-12 15,8 1 12-15,-3 2-12 0,3-9 0 0,-4 7 0 16,4-10 8-16,4 9-8 0,-4-9 0 0,3 6 0 15,1 4 8-15,3-7 8 0,0 3 0 0,-7-6 1 0,11 0 0 16,-1 0-17-16,4 7 0 0,1-7-13 16,-5 0 5-16,4-7 8 0,0 7 0 0,-3 0 0 0,-1 0 0 15,5-6 0-15,-5 6 0 0,1 0 0 0,-1 0 0 16,-3 0 0-16,-7 0 0 0,7 6 0 0,4-6 0 16,-4 10-8-16,-7-10 8 0,4 9-8 0,-1 0 8 15,4 1-10-15,-7-1 10 0,0-9-12 0,4 7 12 16,-4 2 0-16,0-9-8 0,0 9 8 0,0-2 0 15,0-4 11-15,0 6 5 0,0 1 2 0,0-4 0 16,0-6-18-16,0 9 0 0,0 1 8 0,0-4-8 0,0-6 0 16,0 9 0-16,0-6 0 0,-4 7 0 0,4-10 0 15,0 0 0-15,0 9 0 0,-3-2 0 16,-1 2 0-16,1 0 13 0,-1 1-2 0,1-4-1 0,-1-3-10 0,1 7 8 16,3-10-8-16,-8 6 8 0,8-6-8 0,-3 3 0 15,-4 3 0-15,3 4 0 0,-3-10 0 0,0 9-17 16,0-9 4-16,0 0 1 0,-3 0 12 0,-1 0 0 15,0 0 0-15,-3 0 0 0,4 0 0 0,-1 0 0 16,-3 0 0-16,0 0-9 16,-4-3-37-16,1-3-7 0,2 6-2 0,1 0-578 15,-3-10-116-15</inkml:trace>
  <inkml:trace contextRef="#ctx0" brushRef="#br0" timeOffset="720.42">28434 10510 1432 0,'0'0'64'0,"0"0"12"0,0 0-60 0,0 0-16 0,0 0 0 16,0-7 0-16,0 7 48 0,0 0 8 0,0-9 0 0,0 9 1 15,-7-6-28-15,7 6-5 0,-4 0-2 16,4 0 0-16,0 0-7 0,-3 0-2 0,-4-3 0 16,-4 3 0-16,4 3 11 0,0-3 3 0,-4 6 0 15,-3 3 0-15,4 1-14 0,-1-4-2 0,-3 3-1 0,0 1 0 16,0-1 6-16,0 1 0 0,3 8 1 0,1-8 0 15,-1 6-2-15,0-7-1 0,4 10 0 0,0-4 0 16,4-2-4-16,-1 3-1 0,1 3 0 16,-1-1 0-16,4-8-9 0,0 5 8 0,0-5-8 15,4 5 8-15,-1-5-8 0,1-7-17 0,-1 6 4 0,1-2 1 16,6-7 12-16,1 6-12 0,0-6 12 0,-1-6-12 16,1 6 3-16,3-7 1 0,-4 4 0 0,5-3 0 15,-1 3 20-15,0-7 5 0,3 4 1 0,-2-3 0 16,-1-1-18-16,0 1-16 0,0-7 4 0,-4 7 0 15,5-10 25-15,-5 3 6 0,1 4 1 0,-4-4 0 16,0-3 1-16,0 10 1 0,-4-7 0 0,1-3 0 16,-4 10 2-16,0-10 0 0,0 4 0 0,-4 5 0 15,1-9-10-15,-4 10-2 0,0 0 0 0,0-1 0 0,-4-6-12 16,4 7 0-16,-7 0 0 0,3 9 0 0,-3-7-16 16,0 4 0-16,-3-3 0 0,-1 6 0 15,4 0-10-15,0 6-2 0,0-6 0 16,-1 0 0-16,1 3-37 0,4 4-8 0,-1-7-2 0,1 3 0 15,10-3-104-15,0 0-21 0</inkml:trace>
  <inkml:trace contextRef="#ctx0" brushRef="#br0" timeOffset="1393.93">28490 11165 172 0,'0'0'16'0,"0"0"-16"16,4-9 0-16,-4-1 0 0,3 1 202 0,-3-1 38 16,0 1 7-16,0-7 1 0,4 7-130 0,-4-1-26 0,-4-5-6 15,4 5-1-15,-3 1-30 0,3-4-7 16,-4-2 0-16,1 5-1 0,-1 4-1 0,4-6 0 0,-3 2 0 16,3-6 0-16,0 7-3 0,-4 0-1 0,4-7 0 0,0 7 0 15,0-1-3-15,0-6-1 0,-3 7 0 0,3 0 0 16,0-1-9-16,0 1-1 0,0 6-1 0,-4-4 0 15,4 7-13-15,0 0-2 0,-3-6-1 0,3 6 0 16,-7 6-11-16,0-6 0 0,-1 10 0 0,1-4 0 16,0-3-8-16,0 13 8 0,4-7-10 0,-4 7 10 15,3-3 0-15,-3 5 0 0,4-2 0 0,-1 9 0 16,1-3 0-16,-1 0 8 0,1 0-8 0,-1 3 10 16,0 3-10-16,1 1 0 0,-1 2 0 0,1-3 8 15,-1 7-8-15,1-1 0 0,-1-3 0 0,-3 10 0 16,4-9 0-16,-1 2 0 0,-3 1 0 0,4 2 0 15,-4-5 0-15,3-1 0 0,0-6 0 0,1 3 0 16,3-6-12-16,-4 0 1 0,1-6 1 0,3-4 0 16,3 4-9-16,1-7-1 0,-4 1-1 0,0-10 0 15,0 0-34-15,0 0-6 0,0 0-2 16,0 0-773-16</inkml:trace>
  <inkml:trace contextRef="#ctx0" brushRef="#br0" timeOffset="1710.38">28173 11422 806 0,'0'0'72'0,"0"0"-58"0,0 0-14 0,0 0 0 15,0 0 185-15,0 0 35 0,0 0 6 0,0 0 2 16,0 0-107-16,0 0-21 0,0 0-4 0,10 0 0 16,1 0-26-16,-4-6-5 0,-7 6-1 0,11 0 0 15,-1-10-9-15,4 7-3 0,0-3 0 0,1 6 0 16,-1-3-19-16,3-3-4 0,1 6-1 0,-4-3 0 16,4-4-16-16,-4 7-3 0,0 0-1 0,0 0 0 31,-3 0-30-31,-1 0-6 0,1 0-2 0,-4 0 0 15,3 0-138-15,1 0-27 0,-4 0-5 0</inkml:trace>
  <inkml:trace contextRef="#ctx0" brushRef="#br0" timeOffset="2248.41">28409 11842 1796 0,'0'0'40'0,"0"0"8"0,-3 10 1 0,-1-1 1 0,4 1-40 0,0 5-10 0,-3 1 0 0,3-4 0 0,0 7 21 0,0-3 3 16,0 9 0-16,-4-3 0 0,8 0 12 0,-4 0 4 16,-4-3 0-16,4 6 0 0,-3 0-32 0,-1-6-8 15,1 6 0-15,-1-3 0 0,0 3 0 0,1-6 11 16,-4-4-11-16,3 10 12 0,1-6-12 0,-4 0-11 15,3-10 3-15,-3 10 0 16,0 0-38-16,0-10-7 0,-4 7-2 0,4-6 0 16,4-1-115-16,-4 0-23 0,-4-2-5 0,11-7-1 0</inkml:trace>
  <inkml:trace contextRef="#ctx0" brushRef="#br0" timeOffset="2485.87">28134 12071 288 0,'0'0'12'0,"0"0"4"0,0 0-16 0,0 0 0 0,0 0 0 0,0 0 0 16,11 3 444-16,-1-3 85 0,4 0 18 0,0 0 3 16,1 0-434-16,-5 0-86 0,4 0-18 0,0 0-3 15,4-3-9-15,0-3 0 0,3 0 9 0,0 3-9 16,4-4 0-16,-4-2 0 0,0 6-12 0,0-7 4 15,0-5-39-15,0 5-7 0,-3 4-2 16,0-7 0-16,-4 4-148 0,0 0-29 0,11-16-7 16,-4 15 0-16</inkml:trace>
  <inkml:trace contextRef="#ctx0" brushRef="#br0" timeOffset="4354.29">28169 13062 57 0,'0'0'0'0,"0"0"0"0,0 0 0 0,0 3 0 0,-3 7 160 0,3-10 26 16,0 9 6-16,-4 1 0 0,1-4-107 0,3-6-21 15,0 9-5-15,0-9-1 0,0 0-14 0,0 10-4 16,0-10 0-16,0 0 0 0,0 0 4 0,0 0 0 16,0 0 0-16,0 0 0 0,-4 9 13 0,4-9 3 15,0 0 1-15,0 0 0 0,0 0-22 0,0 0-5 16,0 0-1-16,0 0 0 0,0 0-10 0,0 0-3 16,0 0 0-16,0 0 0 0,0 0 12 0,0 0 1 15,-3 9 1-15,3-9 0 0,0 0 6 0,0 0 2 16,0 0 0-16,0 0 0 0,0 0 0 0,0 0 0 15,0 0 0-15,0 0 0 0,0 0 6 0,0 0 2 16,0 0 0-16,0 0 0 0,0 0-3 0,7 0-1 16,0-9 0-16,0 9 0 0,0-9-4 0,-4 5-1 0,8-2 0 0,-7-3 0 15,3-7-15-15,-4 7-3 0,-3-1-1 0,7-2 0 16,-3-4-22-16,6 7 8 0,-6-7-8 0,6-3 0 16,-6 4 12-16,3-4-3 0,0 0 0 15,-3 3 0-15,3 7-9 16,0-10 0-16,-4 10 0 0,4-10 0 0,0 9 0 0,0 1 0 0,0 0 0 15,-3 2 0-15,-1-2 0 0,5 9 0 0,-5-10 0 0,4 10 0 16,-7 0 0-16,0 0 0 0,0 0 8 0,7 0-8 16,4 4 0-16,-11-4 0 0,0 0 0 0,7 6 0 15,0 3 0-15,0-9 0 0,-4 10 0 0,-3-10 0 16,8 9 0-16,-5 0 0 0,-3-2 0 0,4 2 0 16,-1 7-14-16,-3-4-5 0,0-2-1 0,-3-1 0 15,-1 7 7-15,4 0 1 0,0-7 0 0,-3 4 0 16,3-4 20-16,0 3 4 0,-4-2 0 0,0-1 1 0,4-9 5 0,0 0 1 15,0 0 0-15,0 0 0 0,0 0-19 0,0 0 0 16,0 0 0-16,0 0 0 0,0 0 10 0,0 0-2 16,8-9 0-16,-5-1 0 0,-3-2-8 0,4 3 8 15,-1-1-8-15,1-9 8 0,-1 10 0 0,1-10 0 16,-1 3 0-16,1-2 0 0,-1-1-8 0,1 3 0 16,-1-3 0-16,-3 0 0 0,4 1 0 0,3 2 0 15,-7-3 0-15,3 3 0 0,4 7 0 0,-3 0-11 16,0-1 3-16,-1 1 0 0,1 9-2 0,-1-10 0 15,4 4 0-15,-7 6 0 0,0 0 10 0,7 0-8 0,-7 0 8 16,11 6-8-16,-1-6 8 0,-3 10-10 0,4-4 10 0,-4 4-10 16,0-1 10-16,-3 3 0 0,3-2 0 0,-4 6 0 15,1 2 0-15,-1-2 0 0,1 3 0 0,-4 0 0 16,0-1 0-16,3 8 0 0,-3-8 0 0,0 7 0 16,0-6 0-16,0 0 0 0,0 0 0 0,0 3 0 15,0-3 0-15,0-7 0 0,0 4 0 0,0-7 0 31,0 7-24-31,0-7-5 0,0-5-2 0,0 5 0 16,0-9-84-16,0 0-17 0,0 6-3 0,0-6-549 0,0 0-109 0</inkml:trace>
  <inkml:trace contextRef="#ctx0" brushRef="#br0" timeOffset="5358.06">28469 13476 864 0,'0'0'76'0,"0"0"-60"0,0 0-16 0,0 0 0 0,0 0 127 0,0 0 22 15,0 0 5-15,0 0 1 0,0 0-92 0,0 0-19 16,0 0-3-16,-3-3-1 0,-1-3-12 0,1 3-2 16,3-4-1-16,0 7 0 0,-4-6 11 0,-3 3 3 15,3-3 0-15,4 2 0 0,0 4-22 0,-7-6-4 16,4 3-1-16,-4-3 0 0,0 3 24 0,0-4 5 15,-4 7 1-15,4 7 0 0,-3-7-16 0,-5 3-3 16,1 6-1-16,-3-3 0 0,3 4-8 0,-4-1-2 16,-3 1 0-16,3 5 0 0,4-2-12 0,0 3 9 15,3 2-9-15,-3-2 8 0,4-3-8 0,3-4 0 16,-1 7 0-16,1-1 0 0,4-5 0 0,-1-1 0 16,4 1 0-16,0-1 0 0,0 0 0 0,4 1 0 15,-1-1 0-15,4 1 0 0,-3-4 0 0,3 3 0 0,-7-9 0 16,7 0 0-16,4 10 0 0,-1-10-17 0,4 6 4 0,1-6 1 15,2-6 12-15,-3 6-11 0,4-10 11 0,3 1-10 16,-3 3 10-16,-1-4 0 0,5-2 0 0,-8-4 0 16,3 7 0-16,-3-7 0 0,0-3 0 0,1 7 0 15,-5-4 12-15,1 0-3 0,-4-3 0 16,3 7 0-16,-6-4 11 0,3 1 3 0,-3 2 0 0,-1-3 0 16,1 1 5-16,-4 5 2 0,3-2 0 0,-3 5 0 15,0-2-22-15,0 9-8 0,0-3 0 0,0 3 0 16,0 0 17-16,0 0-2 0,0 0-1 0,0 0 0 15,0 0-6-15,-7 3 0 0,4 6-8 0,-1 1 12 16,0-1-12-16,1 1 0 0,-1-1 0 0,1 7 0 16,3-1 12-16,-4-2-4 0,4 3-8 0,0 2 12 0,0-2-12 15,4-3 0-15,-4 2 0 0,3 4 0 0,1 0 0 16,3-3 0-16,-3 2 0 0,3-2 0 0,0-3 0 0,0 2 0 16,0 4 0-16,0-3-10 0,3-4-4 0,-3 4-1 15,0-7 0-15,1 7 0 16,-5-6-35-16,4-1-7 0,-7-9-2 0,4 9 0 15,3-2-161-15,-7-7-32 0,0 0-6 16,0 0-2-16</inkml:trace>
  <inkml:trace contextRef="#ctx0" brushRef="#br0" timeOffset="5953.44">28603 13912 115 0,'0'0'10'0,"0"0"-10"15,0 0 0-15,0 0 0 0,0 0 316 0,0 0 60 16,0 0 13-16,0 0 3 0,0 0-228 0,0 0-46 16,0 0-9-16,0 0-1 0,0 0-79 0,0 0-15 15,0 0-3-15,0 0-1 0,0 0-10 0,0 0 0 0,0 0 9 16,0 0-9-16,0 0 33 0,0 0 3 0,0 9 0 16,0 1 0-16,-3-1 23 0,-1 1 5 0,1-1 0 0,3 0 1 15,-7 7-9-15,3 0-1 0,-3 3-1 0,-4-1 0 16,4 1-28-16,0 0-6 0,-3 6 0 15,-1 0-1-15,-3-6-9 0,3 9-2 0,-3-3 0 16,4-6 0-16,-1 9-8 0,-3-12 12 0,3 9-12 16,-3-3 12-16,0-6-12 0,0 3 0 0,4-4 0 0,-5-2 8 15,5-4-8-15,-1 4 0 0,-3-10 0 0,7 6 0 32,-3-2-35-32,-1-4-5 0,0-3-2 0,4-3 0 0,0-4-18 15,0 4-4-15,0-6-1 0,0-4 0 0,4 4-103 16,-1-1-20-16,1-2-4 0,-1-4-360 0,-3-3-72 0</inkml:trace>
  <inkml:trace contextRef="#ctx0" brushRef="#br0" timeOffset="6195.05">28254 14066 288 0,'0'0'25'0,"-4"6"-25"15,4-6 0-15,0 0 0 0,0 0 355 0,0 0 65 16,-3 3 14-16,3-3 2 0,3 6-296 0,5 4-59 15,-5-1-12-15,4 1-2 0,7 5-5 0,-3-2-1 16,3 2 0-16,0 4 0 0,0-3-12 0,4 3-2 16,-1 0-1-16,1-4 0 0,0 4-26 0,-1 0-6 15,4 0-1-15,-6-4 0 0,6 4-13 0,-7-3 0 16,4-4 0-16,-1 7 0 0,-3-3 0 0,0 0 8 16,-3-4-8-16,3-2 0 0,-3 2-16 0,3-3-5 15,-7 1-2-15,3-7 0 16,1 3-82-16,-4-3-17 0,-7-3-3 0</inkml:trace>
  <inkml:trace contextRef="#ctx0" brushRef="#br0" timeOffset="9879.15">27220 11692 230 0,'0'0'20'0,"0"0"-20"0,0 0 0 0,0 0 0 0,0 0 109 0,0 0 18 16,0 0 3-16,0 0 1 0,0 0-113 0,0-3-18 16,0 3-12-16,0-7-291 0</inkml:trace>
  <inkml:trace contextRef="#ctx0" brushRef="#br0" timeOffset="29054.05">31129 8446 864 0,'0'0'76'0,"0"0"-60"0,0 0-16 0,0 0 0 16,0 0 108-16,0 0 18 0,7-6 4 0,-7 6 1 15,0 0-47-15,0 0-10 0,0 0-2 0,0 0 0 16,11 0-28-16,-11 0-5 0,0 0-2 0,0 0 0 16,3 6 23-16,4 3 4 0,-7 1 0 0,4-4 1 15,-1 3-9-15,-3 1-3 0,4-1 0 0,-1 10 0 16,1-3-21-16,0 2-5 0,3 1-1 0,-4 6 0 15,1-6-14-15,-1 6-4 0,4-6 0 0,0 0 0 16,0 0-8-16,0-1 0 0,4 4 9 0,0-3-9 0,-1 0 0 0,1-6 0 16,-1 9 0-16,1-4 8 0,3-5-8 0,-7 3 0 15,0-7 0-15,0 7 0 0,0-4 0 0,0-6 0 16,0 4 0-16,0-1 0 16,-7-9-40-16,4 10-7 0,-4-10-1 0,0 0 0 15,0 0-160-15,0 0-32 0</inkml:trace>
  <inkml:trace contextRef="#ctx0" brushRef="#br0" timeOffset="29423.7">31602 8374 864 0,'0'0'76'0,"0"0"-60"0,0 0-16 0,-7 3 0 16,3 9 156-16,1 1 28 0,-1-4 5 0,1 1 2 15,-1 9-127-15,-3 2-26 0,4 1-5 0,-4 3-1 16,-4 4 7-16,4-4 1 0,-4 9 0 0,-3-5 0 15,7 8 0-15,-7 4 0 0,-4-3 0 0,4 5 0 16,0 1-10-16,4-6-2 0,-5-4 0 0,-2 4 0 16,-1 6-28-16,4-10 0 0,-4 1-11 0,4-7 11 0,-3 7 0 15,6-7 0-15,-3 0 0 0,3-3 0 0,1-6 0 0,-1 0 0 16,1-3 0-16,3 2 0 16,0 1-91-16,-1-9-10 0,1 5-3 0,0-5-435 15,0 5-87-15</inkml:trace>
  <inkml:trace contextRef="#ctx0" brushRef="#br0" timeOffset="30186.12">31179 8157 1044 0,'0'0'46'0,"0"0"10"0,0 0-45 0,0 0-11 16,0 0 0-16,0 0 0 0,0 0 68 0,0 0 12 15,0 0 3-15,0 0 0 0,0 0-32 0,0 0-7 16,7-12 0-16,-4 9-1 0,-3 3-11 0,7-7-3 15,-3 4 0-15,-1-3 0 0,1-3 1 0,3 5 0 16,-4-5 0-16,4 3 0 0,0-4 11 0,4 1 3 16,-7-7 0-16,6 7 0 0,-3-1-15 0,4-5-2 15,-4 2-1-15,0-3 0 0,3-2-15 0,-2 2-3 16,-1 7-8-16,0-10 12 0,3 9-12 0,-3-5 0 16,0 5 0-16,0-2 0 0,-3-4 0 0,3 7 0 15,-4-1 0-15,1 4 0 0,3-3 11 0,-3-1-1 16,3-2 0-16,-4 2 0 0,1-2-10 0,-1 2 0 15,1 7 0-15,-1-6 0 0,4 2 0 0,-3-2 0 0,-4 0 0 16,0-1 0-16,0 10 0 0,0 0 0 0,0 0 0 16,0 0 0-16,0 0 0 0,0-6 0 0,0 6-12 15,0 0 12-15,0 0 0 0,0 0 0 0,0 0 9 16,0 0-1-16,3-9-8 0,-3 9 0 0,0 0 0 0,0 0 0 16,11 0 0-16,-7 6 0 0,-4-6 0 0,3 3 0 15,4 3 0-15,0-3 0 0,0 4 0 16,-3 2 0-16,-1 0 8 0,4-2 0 0,-7-4 0 0,4 6 0 15,-1 1-8-15,4 5 0 0,-3-5 0 0,-1-1 0 16,1 7 0-16,-4-16 0 0,4 9 0 0,3 1 0 16,-4-1 0-16,4 0 0 0,-3 1 0 0,3-1 8 15,0-2-8-15,0 2 0 0,0-3 0 0,-4-3 0 16,5 7 0-16,-5-1 0 0,-3-9 0 0,7 6 0 16,-7-6-20-16,4 4-4 0,-4-4-2 15,0 0 0-15,0 0-138 0,0 0-28 0,0 0-6 16,0 0-1-16</inkml:trace>
  <inkml:trace contextRef="#ctx0" brushRef="#br0" timeOffset="30721.83">31824 8643 864 0,'0'0'38'0,"0"0"8"0,0 0-37 0,0 0-9 16,0 0 0-16,0 0 0 0,0 0 196 0,0 0 36 16,0 0 8-16,0 0 2 0,0 10-170 0,0-1-35 15,-3 1-6-15,3 5-2 0,0-5-5 0,0 5-2 16,0-2 0-16,3 3 0 0,-3 2-2 0,0-2-1 16,4 3 0-16,-4-3 0 0,0 2-3 0,0 1-1 15,0 0 0-15,0 0 0 0,0-4-15 0,-4 4 8 16,4 0-8-16,-3-3 0 15,-1 3-21-15,1-4-11 0,-1-2-1 0,0 6-555 16,-3-4-110-16</inkml:trace>
  <inkml:trace contextRef="#ctx0" brushRef="#br0" timeOffset="34830.35">31161 9650 403 0,'0'0'36'0,"0"0"-36"15,0 0 0-15,0 0 0 0,0 0 144 0,0 0 23 16,0 0 4-16,3-6 1 0,4 3-96 0,-7 3-18 16,0-10-4-16,0 10-1 0,0 0 14 0,0 0 2 15,4-6 1-15,-4 6 0 0,4-10 9 0,-4 10 1 16,0 0 1-16,7-3 0 0,-4-3-37 0,4-3-7 16,-7 9-1-16,7-10-1 0,0 4-13 0,0 3-2 15,0-7-1-15,4 4 0 0,-4-3-9 0,4-1-2 0,-4 1 0 16,3 3 0-16,1-4 0 0,-1 1 0 0,-3-1 0 0,1 1 0 15,2 3 2-15,-3-4 0 0,0 1 0 0,0 6 0 16,0-7-2-16,-3 4-8 0,3-3 12 16,-4 9-4-16,1-10-8 0,-1 10 0 0,-3 0 0 0,4-9 0 15,-4 9 0-15,0 0 0 0,0 0 0 0,7 0-11 16,-3-6 11-16,3 6 0 0,-7 0 0 0,3-4 0 16,4-2 0-16,-7 6 0 0,4-9 0 0,-4 9 0 15,3 0 0-15,-3 0 0 0,0 0 0 0,0 0 0 16,0 0 0-16,0 0 0 0,0 0 0 0,0 0 0 15,0 0 0-15,0 0 0 0,4 9 0 0,-1 1 0 16,1-4 0-16,-4 3 0 0,0 1 0 0,0-1 0 16,3 1 0-16,1-1 0 0,-4 0 0 0,0 1 0 15,0 2 0-15,3 1 0 0,-3-7 0 0,4 3 0 0,-4 1 0 16,0-10 0-16,-4 3 8 0,4 3-8 16,0-6 0-16,0 0 0 0,0 0 0 0,0 10 0 0,0-1 0 15,0-9-16-15,0 0 4 0,4 6 0 16,-4-6-153-16,0 10-31 0,0-7-7 15,4 3-1-15</inkml:trace>
  <inkml:trace contextRef="#ctx0" brushRef="#br0" timeOffset="35446.5">31743 10258 1267 0,'0'0'112'15,"0"0"-89"-15,0 0-23 0,3-9 0 0,1 9 170 0,0-10 30 16,3 4 5-16,0 3 2 0,0-3-162 0,0-4-32 15,3 7-13-15,1-3 11 0,0-3-11 0,-1 5 0 16,4-2 0-16,0-3 0 0,0 9 0 0,-3-7 0 16,3 4 0-16,0 3 0 0,-3-6 0 0,-1 6 0 15,-3 0 0-15,4 0 0 0,-11 0 0 0,0 0 0 16,0 0 0-16,4 6 0 0,-4-6 0 0,0 10 0 16,-4-1 0-16,1 1 0 0,-8 5 0 0,4-2 0 15,0-4 0-15,-7 7 0 0,3 3 0 0,-7-1 0 16,4-2-10-16,0 3 10 0,-3 0 0 0,3-4 0 15,-1 4-8-15,5 0 8 0,-1-9 0 0,4 5 16 0,0 1-3 16,4-7-1-16,3 1 22 0,-4-1 4 0,4 1 1 16,4-1 0-16,-1 0-3 0,1 1 0 0,3-1 0 15,0 1 0-15,0-4-7 0,0 3-1 0,3 1-1 16,1-1 0-16,0-3-18 0,3 4-9 0,-4-1 10 0,4-6-10 16,1 4 0-16,-1 2-21 0,0 0 3 0,3-9 1 31,1 7-82-31,0-4-16 0,-4 3-3 0,3-6-819 0</inkml:trace>
  <inkml:trace contextRef="#ctx0" brushRef="#br0" timeOffset="36507.85">28903 11820 230 0,'-10'0'10'0,"6"0"2"0,0 0-12 0,1 6 0 16,-4-6 0-16,3 0 0 0,1 0 255 0,3 0 48 15,0 0 9-15,0 0 3 0,-4-6-243 0,4 6-48 16,0 0-9-16,0 0-3 0,0 0-4 0,0 0 0 16,0 0-8-16,0 0 12 0,0-3 39 0,7-4 7 15,-7 7 2-15,7-9 0 0,0 3 1 0,1 3 1 16,2-4 0-16,1-2 0 0,-1 0-22 0,1-1-4 15,-1 1 0-15,5-1-1 0,-1-5-9 0,0 2-2 0,0-3 0 16,4-2 0-16,-1 8-8 0,1-5-1 16,-1-4-1-16,5 3 0 0,2-6-2 0,1 3-1 15,0-3 0-15,3 4 0 0,0-11 0 0,-3 11 0 0,7-8 0 16,-4 8 0-16,7-7 6 0,-3-4 2 0,0 10 0 16,-1-6 0-16,1 0-5 0,0-3-1 0,-4-6 0 0,7 5 0 15,-3-5-3-15,3 6-1 0,4-7 0 16,0 1 0-16,-4 5-9 0,8-5 0 0,-5 6 0 0,1 0 8 15,0-1-8-15,-4-2 0 0,1 9 0 0,-5-9 0 16,1 9 0-16,-4-3 0 0,0-1 0 0,4 8 0 16,-4-1 0-16,4-6 0 0,0-3 0 0,0 9 8 15,-4-6-8-15,4 6 0 0,-4 0 0 0,0 3 0 16,0-9 12-16,-3 6-2 0,3 1-1 0,0-1 0 16,-3-6-1-16,0 6-8 0,-4 0 12 0,4-6-4 15,-4 6-8-15,-3 4 0 0,-1 2 0 0,-3-3 0 0,0-3 0 16,1 4 8-16,-5 5-8 0,-3 1 0 15,4 0 0-15,-4-1 0 0,0-6 8 0,-4 7-8 0,1 6 0 0,-1-6 0 16,1 2 0-16,-4 4 0 0,3-3 0 0,1-4 0 16,3 4 0-16,-3 3 0 0,-1-3 11 15,4-4-3-15,4 7-8 0,-1-3 12 0,-3-3-12 0,4 5-12 16,-4-2 3-16,4-3 0 0,-1 9 9 16,-3-7 0-16,0 4 0 0,-7 3 0 0,4-6 0 0,3 6 0 15,-4-9 0-15,-3 9 0 0,0 0 0 0,0 0 9 16,0 0-9-16,0 0 10 0,0 0-10 0,0 0 8 15,0 0-8-15,0 0 8 0,0 0-8 0,0 0 0 16,0 0 0-16,0 0 0 0,0 0-22 0,0 0 3 0,0-3 1 16,0 3 0-1,0 0-32-15,0 0-6 0,0 0-2 0,0 0-621 0,0 0-124 0</inkml:trace>
  <inkml:trace contextRef="#ctx0" brushRef="#br0" timeOffset="38058.08">31436 11660 1555 0,'0'0'138'0,"0"0"-110"15,0 0-28-15,0 0 0 0,0 0 253 0,0 0 46 16,0 0 9-16,0 0 1 0,0 0-209 0,0 0-43 15,0 0-8-15,-7 6-1 0,7-6-31 0,-4 3-5 16,4 4-2-16,-3 2 0 0,3-9-10 0,-4 6 0 16,1 4 9-16,-1-7-9 0,4-3 0 0,0 9 0 15,-3 1 0-15,-1-1 0 0,1-3 0 0,-1 4-10 16,4-10 1-16,0 9 0 16,-3 1-108-16,3-10-22 0,0 0-4 0,0 0-981 0</inkml:trace>
  <inkml:trace contextRef="#ctx0" brushRef="#br0" timeOffset="38627.1">31514 12535 2574 0,'0'0'114'0,"0"0"23"0,0 0-109 0,0 0-28 0,0 0 0 0,0 0 0 15,0 0 77-15,0 0 11 0,0 0 1 0,0 0 1 16,7 6-20-16,-4-3-4 0,-3 4-1 0,0 2 0 16,4 7-21-16,-1-7-5 0,-3 0-1 0,-3 1 0 15,-1-1-15-15,4 7-3 0,0-16-1 0,0 9 0 16,0 4-9-16,-3-7-2 0,-1 4 0 0,4-1 0 15,-3 0-8-15,3-9 0 0,-4 7 0 0,4-7 0 16,0 0-40-16,0 0-6 0,0 0-2 0,0 0 0 16,0 0-80-16,0 0-17 0,0 0-3 0,0 0-1121 15</inkml:trace>
  <inkml:trace contextRef="#ctx0" brushRef="#br0" timeOffset="39310.21">31627 13416 1382 0,'0'0'123'0,"0"0"-99"0,0 0-24 0,0 0 0 16,0 0 247-16,0 0 44 0,0 0 9 0,0 0 1 15,0 0-157-15,0 0-31 0,0 0-6 0,0 0-2 16,0 0-36-16,0 0-7 0,0 0-2 0,0 0 0 16,0 0-31-16,0 0-6 0,3 9-2 0,-3 1 0 15,0-1-10-15,0 7-3 0,0-7 0 0,0 1 0 32,-3 9-32-32,3-10-8 0,-8 0 0 0,5 7-1 0,-1-7-115 15,1 1-22-15,-8-1-5 0,4-9-1004 0</inkml:trace>
  <inkml:trace contextRef="#ctx0" brushRef="#br0" timeOffset="47858.91">31475 15900 172 0,'0'0'16'0,"0"0"-16"0,0 0 0 0,0 0 0 0,0 0 23 0</inkml:trace>
  <inkml:trace contextRef="#ctx0" brushRef="#br0" timeOffset="48176.52">31510 15827 403 0,'0'0'17'0,"0"0"5"0,0 0-22 0,0 0 0 15,0 0 0-15,0 0 0 0,0 0 245 0,0 0 45 16,0 0 9-16,0 0 1 0,0 0-171 0,0 0-34 0,0 0-7 15,0 0-2-15,0 0-11 0,0 0-3 16,0 0 0-16,0 0 0 0,0 0-8 0,0 0-1 16,0 0-1-16,0 0 0 0,0 0-5 0,0 0-1 15,0 0 0-15,0 0 0 0,0 0-24 0,0 0-4 0,0 0-2 16,0 7 0-16,4-4 10 0,-1 13 1 0,-3-7 1 16,4 0 0-16,3 10-18 0,0-3-4 0,-4 3-1 15,4-1 0-15,0 1 0 0,4 3 0 0,0 0 0 16,-1-6 0-16,1 9 4 0,3-3 1 0,-4-6 0 0,5 9 0 15,-1-7-10-15,-4 1-2 0,1 0 0 0,-1 0 0 16,1 3-8-16,0-3 0 0,-1-7 0 0,-3 7 0 16,0 3 11-16,0-9-3 0,0 2-8 0,0 4 12 15,1-10-12-15,-5 1 0 0,1-1 0 0,-1 1 0 16,1-4-32 0,-4-6-5-16,0 0-2 0,0 0 0 0,0 0-102 0,0 0-21 0,0 0-4 15,0 0-565-15,0 0-113 0</inkml:trace>
  <inkml:trace contextRef="#ctx0" brushRef="#br0" timeOffset="48549.52">32018 15711 1897 0,'0'0'84'0,"0"0"17"0,-3-3-81 0,3-3-20 0,0 6 0 0,0 0 0 16,0 0 48-16,0-9 4 0,0 9 2 0,0 0 0 16,0 0 1-16,0 0 0 0,0 0 0 15,0 0 0-15,0 0 18 0,0 0 4 0,0 0 1 0,0 0 0 16,10 9-17-16,-6 7-3 0,-8-4-1 0,4 4 0 16,-3 9-33-16,-1-6-6 0,-3 9-2 0,0 7 0 15,-4-7 12-15,1 6 1 0,-1 4 1 0,1 6 0 16,-4 0-17-16,-1 0-3 0,1 3-1 15,0 3 0-15,0-3 7 0,-4 6 0 0,1 0 1 16,3 1 0-16,-4-1-8 0,4-9-1 0,0 3-8 0,0-3 12 16,0 0-12-16,0-7 0 0,3 4 0 0,4-6 0 15,-4-4 0-15,4 4 0 0,0-10 0 0,-3 0 0 16,3-3 0-16,3-4 0 0,-3-2 0 0,0 0 0 16,3-4-99-16,1-5-22 15,3-7-5-15,0 0-704 0,0 0-141 0</inkml:trace>
  <inkml:trace contextRef="#ctx0" brushRef="#br0" timeOffset="49379.43">31535 15451 518 0,'0'0'46'0,"7"-9"-37"15,-4 2-9-15,4 4 0 0,1-3 233 0,-5-3 45 16,4-1 9-16,0 7 1 0,0-6-149 0,0-4-31 15,-3 4-5-15,6 6-2 0,-3-7-8 0,0 1-1 16,1-7-1-16,-5 7 0 0,8-1-31 0,-4-5-5 16,0 5-2-16,0-9 0 0,0 10-17 0,0-7-4 15,0-2-1-15,0-1 0 0,-3 3-16 0,3 3-3 0,-4-5-1 16,1 2 0-16,-1-3-11 0,1 3 8 0,-1-2-8 0,1 2 8 16,-1-3-8-16,1 10 10 0,-4-7-10 0,3 7 10 15,1-1-10-15,-4 1 12 16,0-1-12-16,0 1 12 0,3 3-12 0,-3 3 0 0,4-4 0 15,-4 7 8-15,0 0-8 0,0 0 0 0,0 0 0 0,0 0 8 16,0 0-8-16,0 0 0 0,7 7 0 0,0 2 8 16,-3 0 3-16,3 7 0 0,-4-3 0 0,4 2 0 15,-3 1 1-15,3 3 1 0,-4 0 0 0,1-1 0 16,-1 1 0-16,4 6 0 0,-3-6 0 0,-4 0 0 16,4 6 2-16,-4-6 0 0,0 0 0 0,0-4 0 15,0 4-4-15,0 0-1 0,0 0 0 0,0-3 0 16,0 2-10-16,0-2 0 0,0-7 0 0,0 7 0 15,0-6-10-15,0-1-4 0,0 0-1 0,3-6 0 16,1 4-37-16,-4-7-8 0,0 0-2 16,3 9 0-16,-3-9-133 0,0 0-26 0,11 0-6 0</inkml:trace>
  <inkml:trace contextRef="#ctx0" brushRef="#br0" timeOffset="49941.8">32187 16238 979 0,'0'0'87'0,"0"0"-70"15,0 0-17-15,0 0 0 0,0 0 272 0,4 7 50 16,0 2 10-16,-1-6 3 0,4 10-201 0,-7-4-40 15,4 4-8-15,-1-4-2 0,-3 0-51 0,4 7-10 16,-4 0-3-16,0-4 0 0,0 4-9 0,0 3-3 16,-4 0 0-16,1-4 0 0,3 4-8 0,-4 6 8 15,1-6-8-15,-1 0 8 0,1 0-8 0,-1 6 0 16,0-6 0-16,1-1 0 0,3-2-9 0,0 3-4 16,-4-4-1-16,4-2 0 15,-3-7-86-15,3 4-16 0,3-1-4 0,-3-9-564 16,0 0-112-16</inkml:trace>
  <inkml:trace contextRef="#ctx0" brushRef="#br0" timeOffset="50357.3">32424 16361 1785 0,'0'0'159'0,"0"0"-127"0,0 0-32 0,0 0 0 15,0 0 76-15,0 0 8 0,0 9 3 0,0 0 0 0,-4 1-87 0,1 5-23 16,-1-2-1-16,-3 3-1 0,4 2 75 0,-4 1 15 16,0 6 3-16,-4-6 1 0,7 0 29 0,-3-3 6 15,0 3 0-15,0-4 1 0,4 4-47 0,-1-10-10 16,1 10-1-16,-1-9-1 0,4-1-36 0,0 0-10 16,0 4 0-16,4-4 0 0,-4-9-8 0,3 10-7 15,4-7-1-15,0 3 0 16,0-6-14-16,4 0-3 0,3 0-1 0,0 0 0 0,0-6 18 0,7-3 4 15,-3 5 1-15,3-2 0 0,-3-3 3 0,0-1 0 16,-1 1 0-16,1-1 0 0,-1 1 16 0,1-7 3 16,-7 7 1-16,-1-7 0 0,1 4 31 0,-4-4 6 15,-4-3 2-15,-3 10 0 0,0-7-4 0,-3-3-1 16,-1 1 0-16,-3 2 0 0,-3-3-10 0,-4 0-3 16,3 4 0-16,-3 5 0 0,3-2-1 0,-3-4-1 0,0 7 0 15,-4 2 0-15,1-2-31 0,-1 6 0 0,1-4 0 16,-1 4 0-16,4-3-15 0,0 6 1 0,0-9 0 15,3 9 0 1,0-10-71-16,1 10-15 0,6-6-2 0,-3 6-760 0,0-9-152 0</inkml:trace>
  <inkml:trace contextRef="#ctx0" brushRef="#br0" timeOffset="52208.46">28952 13469 954 0,'0'0'42'0,"0"0"9"0,0 0-41 0,0 0-10 16,0 0 0-16,0 0 0 0,0 0 61 0,0 0 11 0,-3 0 1 0,3 0 1 16,-7 0 12-16,7 0 2 0,0 0 1 0,0 0 0 15,0 0 2-15,0 0 0 0,0 0 0 0,0 0 0 16,0 0-20-16,0 0-4 0,0 0-1 0,0 0 0 15,0 0-31-15,0 0-7 0,0 0 0 16,0 0-1-16,10 10-6 0,-10-10-1 0,4 6 0 0,3 3 0 16,-3-5-8-16,3 5-1 0,-4 0-1 0,1 1 0 15,-1 5 2-15,4-5 0 0,-3 6 0 0,3-4 0 16,-4 4 8-16,1-1 1 0,3 4 1 0,0-6 0 16,4 2 2-16,-4 4 0 0,3 0 0 0,1-3 0 15,3 3 3-15,4-4 1 0,-4-2 0 0,3 3 0 16,1 2-14-16,3 1-2 0,-3-3-1 15,-1 3 0-15,-2-1-3 0,-1 1-8 0,3 3 12 0,-3-3-4 16,-3 0 4-16,3 0 0 0,0 6 0 0,0 0 0 16,4-3 13-16,0 3 3 0,-1 3 1 0,1-3 0 15,0 3 3-15,-1-3 0 0,-3 4 0 0,4-10 0 16,0 12-20-16,3-9-3 0,-4 3-1 0,1 0 0 0,3-3-8 16,0 0 0-16,0 0 0 0,1-6 8 15,2 9 4-15,1-7 1 0,0 1 0 0,3 0 0 0,0 0-4 16,0 0-1-16,-6 3 0 0,2-4 0 0,1 1 0 0,-7 0-8 15,-1 9 12-15,1-3-4 0,0 0-8 16,-4 4 0-16,0-1 9 0,-4-3-9 0,4 3 0 0,-3 4 8 16,0-4-8-16,-1 0 0 0,-3-3 20 0,4-6 0 15,-1 9 0-15,1-9 0 0,0 0-10 0,3 3-2 16,0-3-8-16,3-1 12 0,-2 1-12 0,2 6 0 16,1 0 0-16,3-3 0 0,-3-3 0 0,3 6 0 15,-4-6 0-15,1-3 0 0,0 3 0 0,-4-1 0 16,3-2 0-16,-2 0 0 0,-5-4 0 0,4 7 0 15,0 6 8-15,-3-6-8 0,0 0 0 0,-4-4 0 16,0 4 8-16,0 0-8 0,-4-3 0 0,4 3 0 0,0-4 0 16,4-2 0-16,-4 2 0 0,4 4 0 0,-4-9 0 0,3 5 0 15,1-5 0-15,3 5 0 0,-4-2 8 16,1-4-8-16,3 1 0 0,0 5 0 0,0-5 0 0,-3-1 0 16,3 7 0-16,-3-3 0 0,3-4 0 0,-4 7 0 15,4-1 0-15,-3-2 0 0,3 3 0 0,-3 2 0 16,-1-2 0-16,1-3 0 0,0 2-9 0,-1-5 9 15,1-1 0-15,-1 7 0 0,1-7 0 0,-4 1 0 16,3-1 0-16,1 0 0 0,0 1 0 0,-4-1 0 16,3 1 0-16,-3-4 0 0,4 3 8 0,-4 1-8 15,0-4 0-15,0-3 0 0,0 6 0 0,0 1 0 16,0-4 0-16,4 4 0 0,-1-4 0 0,-3-3 0 16,1 6 0-16,2-2 0 0,1-4 8 0,-4 6-8 0,0-3 0 15,0-2 0-15,-7-4 0 0,7 6 0 16,0-3 0-16,0 3 0 0,-7-6 0 0,4 10 0 0,3-4 0 15,0-3 0-15,0 7 0 0,-4-1 0 0,4-3 0 0,-3-3 0 16,-1 4 0-16,1 2 0 0,-4-9 0 0,3 6 0 16,1-3 0-16,-1 7 0 0,-3-10 0 0,8 6 0 15,-5-3 0-15,4 7 0 0,-7-10 0 0,4 6 0 16,-4-6 0-16,0 0 0 0,7 0 0 0,0 9 0 16,-7-9 0-16,0 0-9 0,0 0-3 0,0 0-1 15,0 0 0-15,0 0 0 16,0 0-34-16,0 0-6 0,0 0-2 0,0 0 0 15,0 0-188-15,-7-9-37 0</inkml:trace>
  <inkml:trace contextRef="#ctx0" brushRef="#br0" timeOffset="56763.08">28956 12306 576 0,'0'0'51'0</inkml:trace>
  <inkml:trace contextRef="#ctx0" brushRef="#br0" timeOffset="56864.11">28949 12263 403 0,'0'0'36'0,"0"0"-36"0,0 0 0 0,0 0 0 16,0 0 100-16,0 0 14 0,0-4 2 0,0 4-412 16</inkml:trace>
  <inkml:trace contextRef="#ctx0" brushRef="#br0" timeOffset="57915.8">28917 11531 403 0,'0'0'17'0,"0"0"5"0,0 0-22 0,0 0 0 16,-7 0 0-16,7 0 0 0,0 0 134 0,-3 4 22 15,-4-4 5-15,7 0 1 0,0 0-94 0,0 0-20 16,0 0-3-16,0 0-1 0,0 0-17 0,0 0-4 15,0 0-1-15,-4 0 0 0,-3 0-11 0,7 0-3 16,0 0 0-16,-4 0 0 0,-3 0-8 0,4 6 0 16,-4-3 0-16,7-3 8 0,0 0 20 0,0 0 3 15,-4 0 1-15,4 0 0 0,0 0 32 0,0 0 8 16,0 0 0-16,0 0 1 0,0 0-22 0,0 0-5 16,0-9-1-16,0 5 0 0,4-2-20 0,-4-3-4 15,3-1-1-15,4 4 0 0,-3-3-20 0,3-1 8 16,-3 7-8-16,3-6 0 0,-4 2 8 0,4-2-8 0,-3 3 10 15,-1 3-10-15,4-4 29 0,-3-2 0 0,-1 6 0 16,1-3 0-16,-1-4 15 0,1 1 4 16,-1 2 0-16,1-2 0 0,-1 6-20 0,5-7-4 0,-5 1-1 15,4-7 0-15,0 7 8 0,0-7 1 0,0 7 1 16,4-10 0-16,-1 3-9 0,1-2-3 0,0-1 0 0,3 0 0 16,0 0-9-16,0 0-1 0,0-6-1 0,4 6 0 15,-4 1 1-15,3-4 0 0,1 3 0 0,-4-3 0 16,4 0 5-16,-1 0 0 0,-6-3 1 0,3 6 0 15,4-6 3-15,-1 6 1 0,1-6 0 0,-4 6 0 16,4 0-7-16,3-6-2 0,-3 0 0 0,3 6 0 16,0-9-12-16,0 3 0 0,-3-3 0 0,3 3 0 15,0 3 0-15,0-3 0 0,-3 0 0 0,3-3 0 16,-3 9 0-16,3-6 8 0,-7 6-8 0,7 0 0 16,-3-6 9-16,-1 6-1 0,1 3 0 0,0-2 0 0,-4-1-8 15,3 3 0-15,1-3 0 0,0 0 0 0,-4 1 10 16,4-1 3-16,-1 0 1 0,4-3 0 0,0 3-6 15,1 0-8-15,-1 1 11 0,4-1-11 16,-1-6 0-16,-3 6 0 0,1-6 0 0,2 6 0 0,1-6 0 0,-4 6 0 16,0-6 0-16,0 6 0 0,1 0 0 15,-5-6 0-15,4 7 0 0,-3-1 0 0,0 3 8 0,-4-3-8 16,3 7 0-16,1-10 0 0,-4 9 0 0,0-3 0 16,0 1 8-16,1 2-8 0,-5-2 0 0,1 5 0 15,-4-2 0-15,0-4 0 0,3 0 8 0,1 4-8 16,0-4 0-16,-1 0 0 0,4 4 8 0,0-4-8 15,-3-3 0-15,3 1 0 0,0-8 0 0,0 8 0 16,0 2 0-16,0-3 0 0,1 0 0 0,-1 4 0 16,0-4 0-16,0 0 0 0,0 3 0 0,-3 4 0 0,-1-7 0 15,4 3 0-15,-3 1 0 0,-4-4 0 0,4 6 0 16,-1-2 0-16,1-1 0 0,-1 6 0 0,-3 1 0 16,0-3 0-16,4-1 0 0,-4 4 0 0,0-1 0 0,0 1 0 15,0-1 0-15,0 1 0 0,0 0 0 0,0 2 0 16,-3-5 0-16,3 2 0 0,4-5 0 15,-8 5 0-15,4 1 0 0,-3-1 0 0,3-5 0 0,-4 5 0 16,4 1 0-16,0-7 0 0,-3 7 0 0,3-1 0 16,-4 1 0-16,5 0 0 0,-1-1 0 0,-4 1 0 15,1 3 0-15,-1-4 0 0,1 7 0 0,-1-3 0 16,1 3 0-16,-4 3 0 0,3-7 0 0,-3 7-9 16,7-3 9-16,-7 3 0 0,0 0 0 0,0 0 8 0,0 0-8 15,0 0 0-15,0 0 0 0,0 0 0 16,0 0 0-16,0 0 0 0,0 0 0 0,0 0 0 0,0 0-10 0,0 0 10 15,0 0-12-15,0 0 12 0,0 0 0 0,0 0 0 16,0 0 0-16,0 0 0 0,0 0 0 0,0 0 0 16,0 0 0-16,0 0 0 0,0 0 0 0,0 0 0 15,0 0 0-15,0 0 0 0,0 0-10 0,0 0 10 16,0 0-8-16,0 0 8 16,0 0-87-16,0 0-12 0,-7-6-2 0,7 6-1037 0</inkml:trace>
  <inkml:trace contextRef="#ctx0" brushRef="#br0" timeOffset="62659.63">31122 9785 403 0,'0'0'36'0,"0"0"-36"16,-3 6 0-16,-1-3 0 0,-3 3 184 0,7-6 29 16,-7 4 7-16,3 2 0 0,4-6-88 0,-3 3-17 15,-1 6-4-15,4-9-1 0,0 0-5 0,0 7-1 16,0-7 0-16,0 9 0 0,0 0-28 0,0 1-7 16,4-4-1-16,-1 7 0 0,-3-7-17 0,4 10-4 0,3-4-1 0,-4 7 0 15,5-3-18-15,-1 3-3 0,0-1-1 0,0 7 0 16,3 0-12-16,-3-3-2 0,0 4-1 0,0-1 0 15,1-7 2-15,-1 11 0 16,0-11 0-16,0 4 0 0,0-3-2 0,3-6 0 0,-3 9 0 16,0-10 0-16,0 7-9 0,1-10 12 0,-1 4-12 15,0-4 12-15,0 1-12 0,0-1-11 0,0-6 3 0,0 4 0 32,0-4-116-32,-7-3-24 0,0 0-4 0,7 0-834 0</inkml:trace>
  <inkml:trace contextRef="#ctx0" brushRef="#br0" timeOffset="63063.75">31623 9804 288 0,'0'0'25'0,"0"0"-25"16,0 0 0-16,0 0 0 0,0 0 209 0,0 0 37 16,0 0 7-16,-4 9 2 0,4-3-134 0,-3-3-26 0,-1 4-6 0,1 2-1 15,-4 0 16-15,0 1 2 0,0-4 1 0,-4 4 0 16,1-1-26-16,-5 7-5 0,-2-4 0 0,-1 7-1 15,-3-3 6-15,3 9 2 0,1-3 0 0,-1 3 0 16,-3 9-41-16,0 4-8 0,-4-4-2 0,4 10 0 16,-4 3-2-16,4 4-1 0,-4-4 0 0,-3 12 0 15,3-2-11-15,-3 2-2 0,0-2-1 0,0 2 0 16,0-5-2-16,-1-7 0 0,1 0 0 0,3-4 0 16,4 1-13-16,-3 0 0 0,6-6 8 0,4 3-8 31,0-13-61-31,3 6-15 0,-3-5-4 0,3-1-1086 0</inkml:trace>
  <inkml:trace contextRef="#ctx0" brushRef="#br0" timeOffset="118738.22">2812 11302 288 0,'3'-12'12'0,"4"-1"4"0,-3 4-16 0,-4 0 0 0,0-1 0 0,-4 1 0 16,4-4 280-16,-7 1 54 0,4 2 10 0,-8-2 3 15,0 2-210-15,8-5-41 0,-15 5-9 0,11-5-2 16,-10 5-24-16,-1 1-5 0,0-1 0 0,1 1-1 16,-4 3-27-16,-1-4-4 0,-2 7-2 0,-1-6 0 15,0 2-6-15,-3-2 0 0,-7 9-1 0,0-3 0 16,-1-3 2-16,1 6 1 0,-4 6 0 0,-7-3 0 15,0 3 0-15,1 4 0 0,2-1 0 16,-6 4 0-16,-4 9-10 0,4 0-8 0,-4-4 12 16,-4 14-12-16,8-4 11 0,-8 6-11 0,4-5 10 15,8 8-10-15,-5-2 8 0,4 9-8 0,8-7 0 16,2 7 9-16,1 6-9 0,0-3 10 0,-1-3-10 16,12 10 10-16,-5-7-1 0,1 6 0 0,11-3 0 0,-8 3 0 15,14 4-9-15,-3-4 0 0,4 1 0 0,3-7 0 16,3 6 0-16,4 0 0 0,11 1 0 0,3-4 8 0,0 3-8 15,7-6 10-15,7 6-10 0,4 1 10 16,3-1-10-16,1-9 0 0,9 9-10 0,-6-15 10 0,11 3-23 0,6-10 2 16,4-6 0-16,0-6 0 0,4-10 21 0,6 1 0 15,1-10-9-15,-4-10 9 0,10 7 0 16,-3-13 0-16,-3-2 11 0,-8 2-11 0,8-3 12 0,-11-9-12 16,0 3 12-16,-4-3-12 0,-6-1 43 0,-1-5 1 15,-3-1 1-15,3 1 0 0,-10 3-5 0,0-4 0 16,3-6-1-16,-13 4 0 0,2-7-13 0,-13 0-2 15,3-3-1-15,0 3 0 0,-10 0-8 0,-4-3-2 0,0-3 0 16,-7 12 0-16,0-6-13 0,0 0 0 16,-11 7 0-16,-3-1 0 0,4-3 0 0,-11 4 0 0,3-1 0 15,-10-3-10-15,-1 4 10 0,-2 2 0 0,2 1 0 0,-9-4 0 16,2 4 0-16,-6-1 0 0,0 4 0 0,6-1 0 16,-9 1 0-16,6 0 0 0,-7 2 10 0,7 1-10 15,4-6 18-15,0 5-2 0,-1 4-1 0,-3-3 0 16,4 3-15-16,0 0 0 0,3 12 0 0,4-5 0 15,3 2-9-15,4 0-2 0,-4 7 0 0,11-1 0 32,-7 7-118-32,0 3-24 0,3 3-5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41:08.951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25498 9495 57 0,'0'0'0'0,"0"0"0"0,0 0 0 0,0 0 0 15,0 0 192-15,-4 10 32 0,-4-10 8 0,0 12 0 16,0-12-167-16,-4 6-33 0,-1-2-8 0,2 3 0 16,-6-3-24-16,1-4 0 0,4 0 0 0,-4 0 0 15,3 7 12-15,-3-7-1 0,0 0-1 0,0 0 0 16,0 0 27-16,0 0 6 0,-4 0 1 0,-4 0 0 0,0 0 23 0,0 0 5 15,-2 0 0-15,-6 4 1 0,0 3-20 0,0-7-4 16,0 0-1-16,-1 8 0 0,-2-8-22 16,-2 3-5-16,1-3-1 0,4 10 0 0,-5-10 10 15,0 0 2-15,2 0 0 0,-2 0 0 0,-3 0-4 0,-4 0 0 16,-6 0 0-16,2 0 0 0,-4 0 8 0,-4 0 0 16,3 7 1-16,-3-2 0 0,-1-5-8 0,1 7-1 15,-5-7-1-15,1 3 0 0,-4-6-14 0,3 3-2 16,-8 0-1-16,1 3 0 0,11-3-10 0,-7 0 0 15,-2 7 0-15,2-4 0 0,4-3 0 0,-4 0 8 16,-13 0-8-16,0 0 0 0,1 8 21 0,-1-8-1 16,4 11 0-16,-8-11 0 0,-4 10-20 0,5-2 9 15,-1-5-9-15,-4 4 0 0,-7-3 0 0,2 7 0 0,6-4 0 16,-4 3 0-16,3 2 0 0,-8-6 0 16,4-2 0-16,0 7 0 0,9 0 0 0,3-5 0 0,1-2 0 15,2 4 0-15,-10-8 11 0,7 0-2 0,9 10 0 0,-4-10 0 16,3 11-9-16,-4-11 0 0,9 11 0 0,-5-11 0 15,0 7 11-15,-4-4-3 0,5-3-8 0,-9 8 12 16,5-4-4-16,-1 3 0 0,1-7-8 0,3 10 12 16,0-10-12-16,1 11 9 0,-5-11-9 0,1 11 8 15,-2-11-8-15,6 11 0 0,4-4 0 0,-1-4 8 16,9 4-8-16,-5-3 0 0,5-4 0 0,-1 8 0 16,1-5 0-16,-5 4 8 0,8-7-8 0,1 10 0 15,-1-10 0-15,2 0 0 0,2 8 0 0,4-4 0 16,5-4 0-16,-5 0 0 0,-3 0 0 0,4 6 8 0,-1-6-8 15,2 4 0-15,-2-4 0 0,0 0 0 0,1 8 0 16,4-5 13-16,3-3-3 0,1 0-1 16,0 7-9-16,3-7 0 0,1 4 0 0,4 3 0 15,0-7 0-15,-1 8 0 0,5-5 0 0,0-3 0 0,-4 0 0 0,4 0 0 16,0 0 8-16,0 0-8 0,-5 0 19 0,5 0 1 16,0 0 1-16,-5 0 0 0,5 0-21 0,0 0 0 15,4 0 0-15,-1-3 0 0,-6 3 0 0,2 0 0 16,1 0 0-16,4 0 0 0,-5 0-15 0,6 0-1 15,-2 0 0-15,5 0 0 0,-5 0 16 0,5 3 0 16,-3-3 0-16,3 0 0 0,-1 0 0 0,1 0 0 16,0 0 0-16,0 7 0 0,4-7 0 0,0 0 0 15,-4-7 9-15,3 7-9 0,2 0 16 0,-5 0-2 16,3 0-1-16,0 0 0 0,2-3-13 0,-2 3 0 0,-3 0 0 16,5 0 0-16,-6 0 0 0,5 0 0 0,0 0 0 15,0 0 0-15,-4 3 0 0,-1-3 0 0,1 0 0 16,5 0 0-16,-2 0 0 0,2 0 0 0,-5 0 0 0,-1 7 0 15,5-4 0-15,0-3 0 0,-4 0 0 0,0 7 0 16,0-7 0-16,0 0 0 0,3 5 0 16,2-5 0-16,-2 7 0 0,0-7-10 0,2 0 10 0,3 3-8 15,0-3 8-15,-5 0 0 0,5 7 0 0,-3-7 0 16,2 3 0-16,1 5 0 0,-4-8 0 0,4 0 0 16,-4 11 0-16,4-11 0 0,-4 6 0 0,0-1 0 15,4-5 0-15,0 7 0 0,-5-7 0 0,5 3 0 16,-3-3 0-16,3 0 0 0,0 0 0 0,-2 0 0 15,-1 7 0-15,3-3 0 0,-5-4 0 0,10 8 0 0,-5-5 0 16,-5-3 0-16,5 0 0 0,-4 7 0 0,4-4 0 16,-4 4 0-16,0-7 0 0,4 0 0 0,-4 8 0 15,0-4 0-15,-1-4 0 0,2 6 0 0,-2-6 0 0,5 0 0 16,-3 4 0-16,-2-4 8 0,5 0-8 16,-4 0 0-16,4 0 0 0,0 0 0 0,-4 0 0 0,4 0 0 15,0 0 0-15,4 0-8 0,4 0 8 0,-8 0 0 16,8 0 0-16,-8 7 0 0,8-7 0 0,-5 0 0 15,-3 4-9-15,8-4 9 0,0 0-11 0,-8 0 3 16,0 0 0-16,-3 0 0 0,3 0 8 0,8 0 0 16,0 0 0-16,-8 0 0 0,-5 0 0 0,5 0 0 15,8 0 0-15,0 0 0 0,-8 0 0 0,8 0 0 16,-13 0 0-16,13 0 0 0,0 0 0 0,-8 0 0 0,-3 0 0 16,3 0 8-16,8 0-8 0,0 0 0 0,-13 0 0 15,13 0 0-15,0 0 0 0,-8 0 0 0,8 0 0 16,-12 0 0-16,0 0 0 0,12 0 0 0,0 0 0 0,0 0 0 15,-12 0 0-15,4 0 0 0,8 0 0 0,0 0 0 16,-12 0 0-16,4 0 0 0,8 0 0 0,0 0 0 16,0 0 0-16,-12 0 12 0,4-4-4 0,8 4 0 15,-8-7-8-15,0 7 12 0,3 0-4 0,5 0 0 16,-8-4-8-16,8 4 8 0,0 0-8 0,-8-6 8 16,0 6-8-16,8 0 0 0,-3-4 0 0,-7-4 0 15,2 8 0-15,0 0 0 0,5-7 0 0,-5 4 0 16,0 3 0-16,0 0 0 0,-5 0 0 0,5 0 0 15,-4 0 0-15,4 0 0 0,-8 0 0 0,4-7 0 16,4 7 0-16,-4 0 0 0,4-3 0 0,-5 3 0 16,5-8 0-16,0 8 8 0,5 0-8 0,-5-11 8 0,-5 11-8 15,5-3 8-15,5-4-8 0,3 7 8 0,0 0-16 16,0 0-4-16,0 0 0 0,0 0 0 16,0 0-186-16,0 0-38 0</inkml:trace>
  <inkml:trace contextRef="#ctx0" brushRef="#br0" timeOffset="1787.72">16428 10130 748 0,'-20'0'67'0,"12"0"-54"0,0 0-13 0,8 0 0 16,0 0 140-16,-4 0 24 0,-5 0 6 0,9 0 1 15,0 0-118-15,0 0-23 0,0 0-5 0,0 0-1 16,0 0 16-16,0 0 2 0,5-4 1 0,-5 4 0 16,8-7-22-16,-8 7-4 0,8-4-1 0,-8 4 0 15,8-7 28-15,-8 7 4 0,0 0 2 0,0 0 0 16,12 0 1-16,-12 0 0 0,0 0 0 0,0 0 0 15,8 0-23-15,-8 0-5 0,0 0-1 0,8 0 0 16,-8 0-9-16,0 0-1 0,0 0-1 0,0 0 0 16,12 7-2-16,-12-7 0 0,9 4 0 0,-1 3 0 0,-8-7 11 0,8 4 1 15,3 6 1-15,-3-2 0 0,-8-8 3 0,8 10 1 16,0-3 0-16,0 5 0 0,0-9-6 16,1 7 0-16,-1 2-1 0,-4-2 0 0,4 5-7 15,0-1-2-15,-4-3 0 0,0-1 0 0,0 9 1 16,-4 2 0-16,4-4 0 0,0-2 0 0,-4 11-1 0,0-1 0 15,4-5 0-15,-4 10 0 0,-4-9-10 16,4 7 0-16,4 2 0 0,-4-5 0 0,0 4 0 16,0 3 10-16,0-4-10 0,0 1 10 0,4 3 0 0,-4 0 0 15,0 5 0-15,0-2 0 0,4-6-10 0,-4 14 0 16,0-8 0-16,0 2 8 0,4 9-8 0,-4-3 0 16,0-4 9-16,0 11-9 0,0 1 0 0,0-1 0 15,0 4 0-15,5 0 0 0,-5 3 0 0,0-3 0 16,0 7 0-16,0-10 0 0,0 9 0 0,0-6 0 0,3 7 0 15,2 0 0-15,-2 7 0 0,2-6 0 0,-2-2 0 16,2 4 0-16,3-2 0 0,0-1 0 0,-5-1 0 0,5 2 8 16,0 9-8-16,0-2 0 0,2-5 0 0,-2 8 0 15,0 0 0-15,0-1 0 0,0-3 0 16,0 4 0-16,-5 4 0 0,5-5 0 0,-3 8 0 0,3 0 0 16,-4-4 0-16,0-3 0 0,4 0 0 0,-4-1 0 15,4 1 8-15,0 0-8 0,-4-4 8 0,4 4-8 16,0-8 13-16,0 4-1 0,0-7-1 0,4 4 0 15,1 3-11-15,-5-3 0 0,0-5 0 0,3 1 8 16,-6 8-8-16,3-9 0 0,0 2 0 0,0-1 0 16,5-8 0-16,-10 8 0 0,2 1 8 0,3-9-8 15,0 8 8-15,-5 0 0 0,2 0 0 0,-2 0 0 0,-3 0-8 16,5-4 0-16,-5-3 0 0,0-4 8 0,0-7-8 16,0 8 0-16,0-12 0 0,0 4 0 0,-5-4 0 15,10 1 13-15,-5-1-3 0,0-6-1 0,0 6-9 0,0-7 8 16,3 1-8-16,2-4 8 0,-5 3-8 15,0-4 12-15,3 4-12 0,2-10 12 0,-1 7-12 0,0-8 0 16,-4 1 9-16,4 7-9 0,0-8 0 0,0 0 0 16,-4-3 0-16,0 11 0 0,4-14 11 15,-4 10-3-15,0-4 0 0,-4-7 0 0,4 5-8 0,-4 2 0 16,4-10 0-16,-4 7 0 0,-4-8 0 0,8 1 0 16,0 0 0-16,0-1-11 0,0 2 11 0,0-2 14 15,0 0-3-15,0-2-1 0,4 3-10 0,-4 0 0 16,-4-4 0-16,4-7-11 0,4 10 11 0,-4-6 8 0,-4 7-8 15,4-4 11-15,0 3-11 0,0 2 0 0,0-5 0 16,-4-4 0-16,4 8 0 0,0 0 0 0,0-11 0 16,0 10 0-16,0-2 0 0,0 2 0 0,0-10 0 0,-5 12 0 15,5-2 0-15,0-3 0 0,0-7 0 0,0 0 0 16,5 11 0-16,-5-11 0 0,0 0 0 0,-5 4 0 16,5-4 0-16,0 10 0 0,0-10 0 0,0 0 0 15,-3 7 0-15,3-7-11 0,0 0 3 0,0 11 0 16,0-11-65-16,0 0-13 15,0 0-2-15,0 0-694 0,0 0-138 0</inkml:trace>
  <inkml:trace contextRef="#ctx0" brushRef="#br0" timeOffset="3290.88">16787 16312 1317 0,'0'0'58'0,"0"0"13"0,0 0-57 0,0 0-14 0,0 0 0 0,0 0 0 15,0 0 53-15,0 0 8 0,0 0 2 0,0 0 0 16,0 0-43-16,0 0-9 0,0 0-2 0,0 0 0 16,4 12 4-16,-4-5 1 0,0-7 0 0,8 0 0 15,0 3 18-15,0-3 3 0,1-3 1 0,-1 3 0 16,3 0 7-16,5-7 1 0,-3 7 1 0,3 0 0 15,0 0-9-15,5-5-1 0,-5 5-1 0,8 0 0 16,-4 0-8-16,4 0-2 0,5 0 0 0,-5 5 0 16,3-5-10-16,2 0-2 0,-1 0-1 0,0 10 0 15,0-10-2-15,4 0 0 0,2 0 0 0,1 0 0 16,2 0 3-16,7 0 1 0,1-3 0 0,0 3 0 16,3-7 2-16,0 7 0 0,1-5 0 0,2-2 0 15,-2 7-4-15,4 0-1 0,-5-7 0 0,5 4 0 0,-1 3-10 16,0 0 8-16,0 0-8 0,9 0 8 0,0 0-8 0,-1 0 0 15,1 0 0-15,-1 0 0 0,4 3 0 0,5-3 8 16,0 0-8-16,-1 0 0 0,6 0 0 0,2-3 0 16,1 3 8-16,-1 0-8 0,4-8 0 0,-3 8 10 15,0-10-10-15,4 6 10 0,4-6-2 0,-1 2-8 16,-3-2 12-16,-1 6-4 0,-11-4-8 0,8-2 8 16,4 3-8-16,-5 4 8 0,5-5-8 0,-5 4 8 15,5-3-8-15,-4 4 8 0,-4-4 5 0,4 3 1 16,-1-3 0-16,1 7 0 0,3-11-6 0,1 11 0 15,-4-8-8-15,0 8 12 0,-5-10-12 0,9 10 11 0,-5 0-11 16,1-3 10-16,3-8-10 0,-2 3 0 0,-1-2 0 16,-1 7 0-16,-4-5 0 0,5-3 0 0,4 4 0 0,-4-4 0 15,7 8 12-15,-4-8 1 0,2 0 0 0,-2-3 0 16,-4 3-13-16,1 7 0 0,9-6 0 0,-10 3 0 16,-7-4 0-16,3 7 8 0,5-3-8 0,-9-4 9 15,1 4-9-15,-5 4 0 0,1-4 0 0,4 3 0 16,-1-4 0-16,-4 5 0 0,2-4 0 0,2 7 8 15,1-3-8-15,-5-5 0 0,-4 8 0 0,1-4 0 16,8-3 0-16,-5 0 0 0,1 4 8 0,-1 3-8 16,1-8 0-16,-4 8 0 0,3-3 0 0,-4-4 8 15,1 7-8-15,-8-4 0 0,3 4 0 0,1 0 0 16,-6 0 0-16,2 0 0 0,0 0 0 0,4 0 0 0,-9 4 8 16,4-4 0-16,-7 0 0 0,-2 0 0 0,-1 0 1 15,1 7 0-15,2-7 0 0,-4 0 0 0,2 0-9 0,-2 0 12 16,8 3-12-16,-5-3 12 0,-4 0-12 0,0 0 0 15,5 0 9-15,-5 8-9 0,-4-8 8 0,4 0-8 16,-3 0 10-16,0 0-10 0,-1 3 0 0,-4-3 0 16,0 0 0-16,5 0 0 0,-5 0 11 0,5 0-1 15,-1 0 0-15,-4 0 0 0,0 0-10 0,0 0 0 16,0 0 0-16,1 0 0 0,-1 0 9 0,0 0 0 16,0 0 0-16,-3 0 0 0,0 0-9 0,-2 0 12 15,2 0-12-15,-5 7 12 0,0-7-12 0,1 0 0 0,-1 0 0 16,0 0 0-16,0 0 8 0,0 0-8 0,0 0 12 15,1 0-4-15,3 0-8 0,0 0 0 0,1 0 0 16,-2 0 0-16,-2 0 0 0,-5 0 0 0,4 0 0 0,1 0 0 16,-1-7 8-16,-5 7-8 0,7 0 0 0,-7 0 8 15,2 0-8-15,-5 0 0 0,0 0 9 0,0 0-9 16,-4 0 0-16,4 0 0 0,-4 0 0 0,0 0 0 16,1 0 0-16,-5-3 0 0,0 3 0 0,-8 0-8 15,0 0-12-15,0 0-1 0,8 0-1 0,0-8 0 31,-8 8-83-31,0 0-17 0,8 0-3 0,-8 0-619 0,3-10-124 0</inkml:trace>
  <inkml:trace contextRef="#ctx0" brushRef="#br0" timeOffset="5211.8">26503 15958 403 0,'0'0'36'0,"0"0"-36"16,0 0 0-16,0 0 0 0,0 0 342 0,0 0 62 15,-5-4 12-15,5 4 2 0,0 0-326 0,0-8-66 16,-3-2-13-16,3-1-2 0,0 0 1 0,0 4 0 16,0-4 0-16,3 1 0 0,2-1 8 0,-2 0 1 15,-3 1 1-15,0-9 0 0,0 9-8 0,5-1-2 16,-5 0 0-16,0-3 0 0,-5-4 24 0,2 7 5 16,-2-6 1-16,5 5 0 0,-8-1-2 0,5-6-1 15,-2-2 0-15,2 2 0 0,-2-1 8 0,1-2 1 16,-4-7 1-16,4 8 0 0,4-8-2 0,-4-3-1 0,-4 10 0 15,4-6 0-15,-4-1-27 0,4-4-6 16,-4 4-1-16,0 4 0 0,0-10-4 0,0 10-8 0,0-4 11 0,0 0-11 16,-5-3 0-16,5-1 0 0,-3-6 0 0,3 11 0 15,0-12 15-15,-5 8-4 0,0 0-1 0,5 0 0 16,0-8 14-16,0 8 4 0,0-4 0 0,0 3 0 16,0-6-20-16,4 7-8 0,0-1 8 0,4-6-8 15,4 10 16-15,-4-6-3 0,-4-2 0 0,0 5 0 16,4 0 0-16,0 4 0 0,0-5 0 0,-8 4 0 15,4-3 1-15,-4 10 0 0,4-6 0 0,0-1 0 16,-4 4 5-16,0-4 1 0,0 1 0 0,4 3 0 16,0-4-20-16,-5 0 0 0,6 1-8 0,-2 3 8 15,2-4 0-15,-2 0 0 0,2-4 0 0,-2 5 10 16,2-4-2-16,-2 3 0 0,2-3 0 0,-2 0 0 16,2-1 0-16,-2-3 0 0,2 4 0 0,3-8 0 0,-5 8-8 15,2 0 10-15,3-8-10 0,-5 12 10 0,5-4-10 16,-4 0 0-16,-4 0 0 0,8-5 0 0,-4 12 0 0,0-4 0 15,0-3 0-15,0-3 8 0,0 2-8 0,0 4 0 16,0-3 0-16,0 0 0 0,0 0 0 0,0-8 8 16,0 11-8-16,0-10 8 0,0 6-8 0,0 1 0 15,4 4 0-15,-4-4 0 0,0 3 0 0,-1-3 0 16,5 2 0-16,-3-2 0 0,3 4 0 0,-5-4 0 16,1 0 0-16,4-2 0 0,-4-1 0 0,4 3 0 15,-4 3 0-15,4-3 0 0,-8 3 0 0,4-3 0 16,0 0 0-16,0 3 0 0,0-3 0 0,4 3 0 15,-8-4 0-15,4 1 0 0,0 4 9 0,0-1 0 0,-1-3 0 16,2 3 0-16,-2-4-9 0,2 5 0 0,-2-4 0 16,2 0 0-16,-2 0 0 0,2-5 0 0,-2 5 0 15,5 0 0-15,0 0 0 0,-3-5 0 16,-2 5 0-16,5-7 0 0,-3 6 0 0,3 5 0 0,-5-4 0 16,2 3 0-16,-2 4 0 0,5-11 0 0,-3 11 0 15,-2-11 0-15,2 10 0 0,-2-6 0 0,-3-3 0 0,4 3 0 16,0 3 0-16,0-4 10 0,0 1-10 0,0 4 10 15,4-4-10-15,-8 3 0 0,4-11 0 0,0 15-11 16,4-11 11-16,-4 4 0 0,0-1 0 0,0 5 0 16,0-4 0-16,0 3 0 0,0-3 0 0,-1 0 0 15,2-5 8-15,-2 5-8 0,2 0 8 0,-2 0-8 16,2-4 0-16,-2 10 0 0,2-12 0 0,-2 9 0 16,2-3 0-16,-5 2 0 0,3-2 0 0,5 4 8 15,-3 2-8-15,3-9 0 0,0 10 0 0,-5-4 0 16,5-3 0-16,0 3 0 0,-3-4 0 0,3 1 0 15,3 4 0-15,-3-4 0 0,5-5 0 0,-5 5 0 0,-5 4 0 16,5-4 0-16,0 3 0 0,0 7 0 0,-3-10 0 0,3 11 0 16,0-8 0-16,-5 7 0 0,5 0 0 0,-3-6 0 15,-2 6 0-15,0 5 0 0,5-5 0 0,0 1 0 16,-3 2 0-16,3-2 0 0,-5 0 0 16,2 3 0-16,3 3 0 0,-5-2 0 0,2-5 0 0,-2 12 0 15,2-9 0-15,3 4 0 0,-5-2 0 0,2 6-8 16,-2-6 8-16,5 5-8 0,-3-1 8 0,-2 5 0 15,2-3 0-15,3 4 0 0,0 7 0 0,-5-4 0 16,5 4-9-16,0 0 9 0,0 0 0 0,0 0-11 16,-8-7 11-16,8 7-8 0,0 0 0 0,0 0 0 15,-8 0 0-15,8 0 0 0,-8 0 8 0,8 0-8 16,-8 7 8-16,4-3-8 0,-4 3 8 0,8-7 0 0,0 0 0 16,0 0 0-16,-8 0-9 0,8 0 9 15,0 0-10-15,0 0 10 0,-8 11 0 0,0-3-9 0,8-8 9 16,0 0 0-16,-4 3-8 0,4-3 8 0,0 0-8 0,-4 10 8 15,4-10 0-15,0 0-8 0,0 0 8 16,0 0 0-16,0 0 0 0,0 0 0 0,-8 0 0 0,8 0 0 16,-13 7 0-16,13-7 0 0,0 0 0 0,0 0 0 15,0 0 0-15,0 0 0 0,0 0 0 0,0 0 0 16,0 0 0-16,0 0 0 0,0 0 0 0,0 0-8 16,0 0 8-16,0 0 0 0,0 0 0 0,0 0-8 15,0 0 8-15,0 0-10 0,0 0 10 0,0 0-10 0,0 0 10 0,0 0 0 16,0 0-9-16,0 0 9 0,0 0 0 0,8-7 0 15,-3 7 0-15,-1-3 0 0,-4 3 0 0,4-7 0 16,4 4 8-16,0-5-8 0,-4 1 0 0,-4 7 0 16,8-4 0-16,-8 4 0 0,8-7 0 0,-8 7 0 15,0 0 0-15,0 0 0 0,0 0 0 0,0 0 0 16,0 0 0-16,0 0 0 0,0 0 0 0,4-11 0 16,-4 11 0-16,0 0 0 0,8-4 0 0,-8 4 0 15,0 0 0-15,4-6 0 0,0-6 9 0,0 2-9 16,-4 10 10-16,0-7-10 0,0 4 0 0,0 3 0 15,0 0 0-15,0 0-10 0,0 0 10 0,4-8 0 16,-4-3 0-16,0 11 0 0,0 0 0 0,0 0 0 16,0 0 0-16,0 0-8 0,-4 0 8 0,4 0 0 15,0 0 0-15,-8 0 0 0,0-3 0 0,8 3 0 0,0 0 0 16,-8-7 0-16,0 7 0 0,-4 0 0 0,4 0 0 16,-4 0 0-16,-5 0 0 0,6 0 0 15,-5 0 0-15,-5 0 0 0,1 7 0 0,0-4 11 0,0-6-11 16,0 3 12-16,-5 3-12 0,1-3 0 0,0 7 0 15,0-3 0-15,-5-4 0 0,1 0 0 0,4 8 0 0,-8-8 0 16,3 3-18-16,-3 4-6 0,0 0 0 16,-5-4-1-1,5 5-130-15,-4 2-25 0</inkml:trace>
  <inkml:trace contextRef="#ctx0" brushRef="#br0" timeOffset="10999.18">20063 17448 172 0,'0'0'8'0,"0"0"1"0,0 0-9 0,0 0 0 16,0 0 0-16,0 0 0 0,0 0 476 0,0 0 92 16,0 0 20-16,0 0 3 0,0 0-459 0,0 0-91 15,0 0-18-15,0 0-4 0,0 0 15 0,0 0 3 16,0 0 1-16,0 0 0 0,0 8 13 0,0-8 2 16,0 0 1-16,0 3 0 0,0-3-4 0,0 0-1 15,0 0 0-15,4 11 0 0,0-4-9 0,-4-7-1 16,0 0-1-16,0 11 0 0,4-1-8 0,0 2-2 15,-4-5 0-15,4 3 0 0,-4 1-11 0,0 0-2 16,4-4-1-16,-4 4 0 0,4-1-4 0,0 2-1 16,0-2 0-16,4 8 0 0,-3-4-9 0,-2 8 8 15,2-4-8-15,3 4 8 0,-5-2-8 0,10 10 10 16,-5-1-10-16,3-4 10 0,-2 3 0 0,3 4 0 0,0-3 0 16,4 3 0-16,0-3-2 0,0 4 0 0,5-5 0 15,-5 4 0-15,3-3-8 0,-1 3 12 0,-2-3-12 16,0 3 12-16,3 1-12 0,2-5 12 0,-9 1-12 0,4-7 12 15,4-2-12-15,0 2-17 0,-7-4 4 0,3 4 1 16,-5-5 24-16,5-5 6 0,-8-9 1 0,0 4 0 16,5 4-7-16,-13-11 0 0,0 0-1 0,12 0 0 15,-4-8-2-15,1 5 0 0,2-4 0 0,-3-3 0 16,0-2-9-16,1-1 12 0,-1-12-12 0,0-1 12 16,4-2-12-16,-4-1 0 0,0-4 0 0,4 1 8 15,0-7-8-15,5 11 0 0,-6-6 0 0,2 6 0 16,3 6 0-16,-5 1-9 0,6 3 9 0,-5-4-10 15,0 12 10-15,4-8-8 0,-4 8 8 0,5-2-8 0,-1 2 8 16,0 6-10-16,-5-4 10 0,5 8-10 16,2 0 10-16,-2 0-10 0,-5 8 10 0,2-4-10 0,-2 3 10 15,-3-4 0-15,5 9-9 0,-1-2 9 0,0 8 0 0,0-8-9 16,4 9 9-16,-3-9 0 0,3 8 0 0,0-4 0 16,-5 4 0-16,5-3 0 0,1 2 0 15,-5 2 0-15,0-4 0 0,4 2 0 0,-7 1 0 0,2-4 0 16,2-3 0-16,-5 7 0 0,4-7 0 0,-4-1 0 15,0 1 0-15,4 0 0 0,-4-4 9 0,0-3-9 16,1 3 8-16,-1-7-8 0,0 3 10 0,-8-3-10 16,8 0 12-16,0-3-12 0,-8 3 15 0,11-7-4 15,-6 3-1-15,6-3 0 0,-2-4-2 0,-1 0 0 0,0 1 0 16,4-9 0-16,-8 6-8 0,8-6 12 16,-4 1-12-16,0 4 12 0,0-7-12 0,1-8 0 0,-1 7 9 15,3-6-9-15,-3-1 0 0,0-3 8 0,0 4-8 16,5-6 0-16,0-5 0 0,-2 7 0 0,2-1 0 15,-2-6 0-15,10 11 0 0,-10-4 0 0,2 3 0 0,-1 4 0 16,0-4 0-16,4 0 17 0,-8 4-2 0,0-4-1 16,-8 8-14-16,9 0 0 0,2-5 0 15,-3 12 0 1,-8-4-25-16,5-3-8 0,3 14-2 0,0-8 0 16,-5 5-111-16,5-2-22 0,-3-6-5 0</inkml:trace>
  <inkml:trace contextRef="#ctx0" brushRef="#br1" timeOffset="25531.97">17432 15086 1911 0,'0'0'84'0,"0"0"19"0,-3-8-83 0,3 8-20 15,-5-3 0-15,5 3 0 0,0 0 50 0,0 0 6 16,0 0 0-16,0 0 1 0,0 0-30 0,0 0-7 0,0 0 0 0,5 11-1 15,-2 0-19-15,-3 0 0 0,5-1 0 0,-2 9 0 16,2-6 0-16,-2 6 0 16,2-6 0-16,-2 6 0 0,2 2 20 0,-2-2 6 0,-3 1 2 0,0 9 0 15,5-7 10-15,0 10 2 0,-5-11 1 0,0 8 0 16,0 11-2-16,0-8-1 16,0 8 0-16,0-1 0 0,3-7-20 0,-3 11-4 0,8-7-1 15,-8 0 0-15,5-7-13 0,-2 3 0 0,2-3 0 16,3-8 0-16,0 1 0 0,0-5 0 0,3-5 0 0,-3 5 0 15,1-6 9-15,-1-7 9 0,-4 6 2 0,8-10 0 16,-12 0-1-16,0 0 0 0,0 0 0 0,4-10 0 16,4-1-4-16,0 0-1 0,-4 1 0 0,0-9 0 15,4 6-3-15,-4-9-1 0,1-3 0 0,-2 3 0 16,2-3-10-16,-5-11 10 0,8 11-10 0,-5-11 10 16,2 15-10-16,3-12 0 0,0 4 0 0,0 4 0 15,0 0 0-15,0 4 0 0,-5 0 0 0,10 2 0 0,-5 9 0 16,4-1 0-16,0 0 0 0,0 0 0 0,4 8 0 15,0-4-14-15,0 0 5 0,0 3 1 16,0 4 8-16,2 0 0 0,-2 0 0 0,0 4-8 0,0 3 8 16,0 0-8-16,-4-4 8 0,4 8-8 0,-4 0 8 0,0 7-8 15,0 0 8-15,0-4-8 0,1 8 8 0,-2-4 0 16,2-1-9-16,-5-2 9 0,3 7 0 0,-6 3 0 16,3-4-9-16,0-7 9 0,-4 8 0 0,0 3 0 15,-4-11 0-15,0 4 0 0,0-7 0 0,0 0 0 16,0-1 0-16,0-10 0 0,0 12 0 0,-4-2 9 15,-4 0-1-15,-1-2 0 0,1 3-8 0,0-4 0 16,-3-4 0-16,-2 5 0 0,-3-5 0 0,0-3 8 16,-4 7-8-16,4-3 12 0,-4 4-12 0,0-8 8 0,-1 3-8 15,2-3 8-15,-7 0-8 0,2 0 12 0,5 0-12 16,-5 0 12-16,-5 0-12 0,5 0 0 0,-1 0 0 16,1-11 0-16,5 7-18 0,-2-3 1 0,1 4 0 15,0-5 0 1,-4-2-31-16,7 10-7 0,-2-11-1 0,3 3-732 0,0-2-146 0</inkml:trace>
  <inkml:trace contextRef="#ctx0" brushRef="#br1" timeOffset="26333.9">18312 15606 172 0,'0'0'16'0,"4"4"-16"0,-4-4 0 0,0 0 0 16,0 0 317-16,12 0 61 0,-12 0 12 0,4 10 2 15,4-10-250-15,0 11-50 0,0-3-11 0,-3 2-1 16,-2 0-14-16,-3 2-2 0,0 6-1 0,0-4 0 16,5 4-23-16,-5-1-4 0,-5-2 0 0,5 3-1 15,-3 3-23-15,-2-3-12 0,2-3 12 0,-2 2-12 16,2 2 14-16,3-5-4 0,-5-3-1 0,-3-1 0 15,4 8-9-15,0-7 0 0,0 0 0 0,0-1 8 32,4-10-96-32,0 12-19 0,0-5-4 0,0-7-499 0,0 0-100 0</inkml:trace>
  <inkml:trace contextRef="#ctx0" brushRef="#br1" timeOffset="30660">20704 15140 288 0,'0'0'25'0,"0"0"-25"0,0 0 0 0,0 0 0 0,0 0 287 0,0 0 52 16,0 0 10-16,0 0 3 0,13 0-236 0,-5-3-46 15,-8 3-10-15,0 0-1 0,0 0-1 0,0 0 0 16,0 0 0-16,0 0 0 0,0 0-16 0,0 0-3 16,0 0-1-16,0 0 0 0,0 0 12 0,0 0 2 15,0 0 1-15,0 0 0 0,0 0-5 0,0 0-2 16,0 0 0-16,8-8 0 0,0 4-6 0,-8 4 0 16,0 0-1-16,0 0 0 0,8-7-7 0,-8 7 0 15,0 0-1-15,0 0 0 0,8-10-3 0,-8 10-1 16,0 0 0-16,0 0 0 0,0-8-8 0,0 8-2 15,0 0 0-15,0 0 0 0,0 0 3 0,0 0 0 16,0 0 0-16,0 0 0 0,0 0-20 0,0 0 0 0,0 0 0 0,0 0 0 16,0 0 0-16,0 0 16 0,0 0-1 0,0 0-1 15,0 0-1-15,0 0 0 0,0 0 0 16,0 0 0-16,0 0-4 0,0 0-1 0,13 8 0 0,-5-8 0 16,-5 10-8-16,5-3 0 0,0 5 0 0,-3-2 0 15,-2 0 0-15,2 2 10 0,-1-2-1 0,0 1 0 16,0 7-9-16,0-4 10 0,0 5-10 0,-4-2 10 15,8-2-2-15,-4-5 0 0,0 8 0 0,0 4 0 16,0-12 1-16,0 1 0 0,4 7 0 0,-4-7 0 16,0 0 2-16,0-1 0 0,4 1 0 0,-3 0 0 15,-2 0-11-15,2-4 8 0,3 3-8 0,-5 2 8 16,2-2-8-16,-2 1 0 0,5-4 0 0,-3 4 8 16,3 0-8-16,-5-8 0 0,2 4 0 0,-5-7 0 15,3 7 8-15,-3-7-8 0,9 4 0 0,-9-4 8 0,8 0-8 16,4 0 12-16,-4 0-12 0,0-4 12 0,-4-3 0 15,4 0 0-15,0 4 0 0,-4-5 0 0,0-2-4 0,4-1 0 16,-3 0 0-16,3 1 0 0,-5-2-8 0,2 5 0 16,3-3 0-16,-4-1 0 0,0 0 0 0,0 0-17 15,-4 1 4-15,4-1 1 0,4 3 12 0,-4-2 8 16,-4 10 0-16,4 0-8 0,-4 0 10 0,8-3-10 16,-8 3 8-16,0 0-8 0,0 0 0 0,8 0 0 15,0 3-12-15,0 7 12 0,0-2-9 0,0 3 9 16,-3-4 0-16,3 4 0 0,0-1 0 0,0 1 0 15,-5 0 0-15,6-1 0 0,-5 2 0 0,4-2 0 0,0 1 0 16,-4 0 0-16,4-4 0 0,0-4 0 0,0 5 0 16,0-8 0-16,-8 0 0 0,8 3 0 0,0 4 0 15,5-7 0-15,-10 0 0 0,-3 0 0 0,0 0 0 0,13 0 0 16,-5 0 0-16,0-7 9 0,0 4-9 16,3-5 12-16,-1-2-12 0,1 6 0 0,2-7 0 15,-5 1 0-15,3-1 10 0,-3-4-10 0,5 5 12 0,-5-5-12 16,4-3 12-16,-4-3-4 0,4 3 0 0,-4-4-8 15,0 1 12-15,-4-1-12 0,4 1 12 0,-4-7-12 16,5 9 8-16,-6-2-8 0,2-1 0 0,-2 0 0 16,-3 5 0-16,5-5 0 0,-10 1 0 0,5 2 0 15,-3 6 0-15,-2-6 0 0,5 9 0 0,-3-1 0 16,-2 0 0-16,1 4 0 0,4-4 0 0,0 11-9 16,0 0-15-16,0 0-2 0,-4-3-1 15,4 3 0-15,0 0-47 0,0 0-10 0,0 0-1 0,0 0-1 16,0 0-128-16,0 0-26 0,0 0-4 15,21-7-2-15</inkml:trace>
  <inkml:trace contextRef="#ctx0" brushRef="#br1" timeOffset="31316.01">21694 15394 1335 0,'0'0'59'0,"0"0"13"0,0 0-58 0,0 0-14 15,0 0 0-15,0 0 0 0,0 0 53 0,0 0 8 16,0-3 2-16,0 3 0 0,0 0-36 0,0 0-7 0,0 0-2 0,0 0 0 15,0 0 46-15,0 0 8 16,0 0 3-16,0 0 0 0,0 0 26 0,0 0 6 0,0 0 1 16,3 11 0-16,-3-1-23 0,0 1-4 0,0 3-1 0,0 5 0 15,0-2-25-15,0-2-6 0,0 6-1 0,5 8 0 16,-2-7-35-16,-3-5-13 0,0 5 9 0,0-4-9 16,0-4 0-16,5 4 0 15,-5 4 0-15,3-12 0 0,-3 1 0 0,0 0-12 0,0-4 0 16,0-7 1-1,0 0-15-15,5 11-3 0,-5-11-1 0,11 7 0 16,-6-4-87-16,-5-3-18 0,0 0-3 0,11 0-553 0,-3-3-110 0</inkml:trace>
  <inkml:trace contextRef="#ctx0" brushRef="#br1" timeOffset="31981.81">22104 15373 115 0,'0'0'0'0,"0"0"10"0,0 0-10 0,0 0 0 0,0 0 0 0,0 0 0 15,0 0 180-15,0 0 35 0,0 0 6 0,0 0 2 31,0 0-212-31,-3-8-43 0,3-2-8 0,0 7-1 0,0 3 41 0,0 0 20 0,-8-8-1 0,8 8-1 16,-5-4 73-16,5 4 14 0,-8-7 3 0,0 7 1 16,0 0 9-16,-3 0 2 0,-2 0 0 0,1 0 0 15,4 7-56-15,-4-3-10 0,0 4-2 0,4-5-1 16,-4 7-37-16,3-2-14 0,1 3 11 0,0-1-11 16,0 8 20-16,5-3-3 0,3 2 0 0,-5 5 0 15,5-4 11-15,-3 4 1 0,3-5 1 0,3-2 0 16,2 7-8-16,-2-12-2 0,5 8 0 0,5 0 0 15,-1-7-4-15,0 3 0 0,4-6-1 0,-4 2 0 16,4 0-15-16,5 2 8 0,-2-12-8 0,-3 7 0 0,5-4 0 16,-1-6 8-16,0-4-8 0,0 7 0 15,-4-12 0-15,5 9 11 0,-5-4-11 0,3-3 10 0,-2 2 18 0,0-3 3 16,-6-3 1-16,5-4 0 0,-3 7 1 16,-5 1 1-16,-5-1 0 0,-3-7 0 0,5 7-2 15,-2-10 0-15,-3 3 0 0,-3 7 0 0,-2-10-8 0,-3 9-1 16,0-5-1-16,-3 2 0 0,-2-3-22 0,2 1 0 15,-2 5 0-15,-3 2 0 0,0-1 0 0,-5 11-15 16,1-4 3-16,0-3 0 0,-4 7-4 0,4 7 0 16,-4-3 0-16,3 4 0 15,2-5-38-15,-2-3-8 0,5 10-2 0,0-10 0 16,4 8-134-16,0-4-27 0</inkml:trace>
  <inkml:trace contextRef="#ctx0" brushRef="#br1" timeOffset="32578.58">20277 15280 115 0,'0'0'10'0,"0"0"-10"16,0 0 0-16,0 0 0 0,0 0 11 0</inkml:trace>
  <inkml:trace contextRef="#ctx0" brushRef="#br1" timeOffset="33413.44">20297 15261 57 0,'0'0'0'0,"0"0"0"16,0 0 0-16,0 0 0 0,0 0 112 0,0 0 18 15,0 0 3-15,0 0 1 0,0 0-70 0,0 0-13 16,0 0-3-16,0 0-1 0,0 0-19 0,0 0-3 15,0 0-1-15,8 8 0 0,-8-8 16 0,0 0 4 16,0 0 0-16,8 4 0 0,-8-4-25 0,0 0-5 16,0 0-1-16,0 0 0 0,8 0 25 0,-8 0 5 15,0 0 1-15,0 0 0 0,0 0 13 0,0 0 3 0,0 0 1 16,0 0 0-16,0 0-39 0,0 0-8 16,13 7-2-16,-13-7 0 0,0 0-12 0,0 0 9 0,0 0-9 0,0 0 8 15,0 0 23-15,0 0 4 0,0 0 1 16,0 0 0-16,0 0 22 0,0 0 5 0,0 0 1 0,0 0 0 15,0 0-24-15,0 0-5 0,0 0-1 0,0 0 0 16,0 0-3-16,0 0-1 0,0 0 0 0,0 0 0 16,0 0-30-16,0 0 0 0,0 0 0 0,0 0 0 15,0 0 0-15,0 0 0 0,0 0 0 0,0 0 0 16,0 0 12-16,0 0-3 0,0 0-1 0,0 0 0 16,0 0 6-16,0 0 1 0,0 0 0 0,-8 3 0 15,8-3 14-15,-8 0 3 0,-5 7 1 0,5-7 0 16,-4 0-4-16,0 4-1 0,0-4 0 0,0 0 0 15,-4 0-7-15,4 0-1 0,-4 0-1 0,3 7 0 16,-6-7-4-16,1 4-1 0,-1-4 0 0,-2 7 0 16,5-7-3-16,0 8-1 0,0-5 0 0,-4-3 0 15,8 7 8-15,-8-4 2 0,-1-3 0 0,-3 7 0 0,5-7 1 0,-2 4 1 16,-3-4 0-16,0 0 0 0,-1 8 7 16,1-8 2-16,4 0 0 0,-5 3 0 0,1-3-22 15,0 0-9-15,-4 0 8 0,4 0-8 0,0 0 0 0,-5 7 0 16,5-7 0-16,0 3 0 0,3-3 12 0,-3 0-4 15,0 8 0-15,0-8 0 0,12 0-8 0,-4 0 0 16,0 4 0-16,0 3 0 0,3-7 0 0,-3 0 0 16,5 0 0-16,-2 7 0 0,2-7 0 0,-2 3 8 15,5-3-8-15,0 0 8 0,-4 0 0 0,0 0 0 16,4-3 0-16,0 3 0 0,0 0-8 0,-1 3 0 0,-2-3 0 0,3 0 0 16,-5 0 0-16,13 0 0 0,-8 0 0 0,0 0 0 15,0 0 0-15,8 0 0 0,-8 0 0 0,8 0 0 16,-8 8 0-16,8-8 0 0,0 0 0 0,-8 3 0 15,3-3 0-15,5 0 0 0,0 0 0 0,-8 7 0 16,0-3 28-16,8-4 3 0,0 0 1 0,0 0 0 16,-3 0-32-16,-5 0 0 0,3 0 0 0,-3 0 0 15,8 0 0-15,-3 0 0 0,-5 0 0 0,8 0 0 16,0 0 9-16,0 0-1 0,-5 0 0 0,5 0 0 16,-8 0-8-16,8 0-9 0,0 0 9 0,0 0-13 15,-4 0 13-15,4 0 15 0,0 0-3 0,-8 0-1 16,8 0-11-16,-4-4 0 0,-4-3 0 0,8 7 0 15,0 0 0-15,-4 0 0 0,4 0 0 0,-8 0 0 0,8 0 0 16,-4 0 0-16,4 0 0 0,-8-3 0 16,8 3 0-16,0 0 0 0,-4 0 0 0,4 0 0 0,-8 0 0 0,8 0 0 15,0 0 0-15,0 0 0 0,0 0 0 0,0 0 0 16,0 0 0-16,0 0 0 0,0 0 0 0,0 0 0 16,0 0 0-16,0 0 0 0,0 0 0 0,0 0 0 15,0 0 0-15,0 0 0 16,0 0-40-16,0 0 0 0,12 0 0 0,-4 3 0 15,4-6-179-15,-4 3-36 0</inkml:trace>
  <inkml:trace contextRef="#ctx0" brushRef="#br1" timeOffset="34402.71">21898 14566 518 0,'0'0'46'0,"0"0"-37"16,0 0-9-16,5 0 0 0,0 0 289 0,3 0 56 16,-5 0 11-16,5 0 3 0,0 0-283 0,0 0-56 15,-3 0-11-15,3 0-9 0,0 0 8 0,-8 0-8 0,0 0 0 16,3 3 0-16,6-3 0 0,-9 0 0 0,0 0 0 16,0 0 0-16,8 7 46 0,-4 5 2 0,4-2 1 0,-4 1 0 15,-4 0 13-15,0-1 2 0,4 1 1 0,-4 8 0 16,0-9-38-16,4 12-8 0,0-12-2 0,4 8 0 15,-4 4-7-15,4-12-2 0,-4 9 0 0,0-9 0 16,4 8-8-16,-3-7 0 0,-2 3 9 0,2-3-9 16,-2 0 0-16,-3-4 0 0,5 3 0 0,-2 2 0 15,-3-5 0-15,0-7 0 0,0 0 0 0,0 0 0 16,-3 3-15-16,3-3-1 0,0 0 0 0,0 0 0 31,0 0-33-31,0 0-7 0,0 0-2 0,0 0 0 0,0 0-69 16,0 0-13-16,0 0-4 0,0 0-384 0,0 0-78 0</inkml:trace>
  <inkml:trace contextRef="#ctx0" brushRef="#br1" timeOffset="34827.14">21620 14620 172 0,'0'0'16'0,"0"0"-16"0,0 0 0 0,0-4 0 16,-3-3 444-16,3 7 85 0,3-3 18 0,-3 3 3 15,5-8-420-15,3 5-84 0,0-4-17 0,0 0-3 16,4 2-26-16,0 5 0 0,1-7 0 0,3 7 0 16,0-3-9-16,3-4 9 0,-3 4-12 0,5-5 12 15,3 8 0-15,0-4 0 0,-4-3 0 0,9 7 0 16,-5 0 17-16,5-3 4 0,-10 3 1 0,5 0 0 16,1 0-6-16,-5 0 0 0,4 0-1 0,-4 3 0 15,1-3-15-15,-5 0 8 0,0 0-8 0,4 0 0 16,-4 0 0-16,-4 0 0 0,0 0 0 0,4 0 0 15,-3 0-34-15,-5 0 0 0,3 0 0 16,5-3 0 0,-3 3-146-16,3 0-28 0,-3 0-7 0</inkml:trace>
  <inkml:trace contextRef="#ctx0" brushRef="#br1" timeOffset="36097.83">22738 15211 172 0,'0'0'16'0,"0"0"-16"15,-8 0 0-15,8 0 0 0,0 0 327 0,0 0 62 16,-8 0 13-16,8 0 2 0,0 0-315 0,0 0-63 16,0 0-13-16,0 0-2 0,0 0 4 0,0 0 1 15,0 0 0-15,0 0 0 0,0 0-16 0,0 0 0 16,0 0 0-16,0 0 0 0,0 0 46 0,0 0 3 0,0 0 1 0,0 0 0 15,0 0 4-15,0 0 1 0,0 0 0 0,0 0 0 16,16 0-7-16,-4 0-2 0,-12 0 0 0,0 0 0 16,12 0-16-16,0-3-3 0,1 3-1 0,-5-7 0 15,3 7-15-15,2 0-3 0,-2 0-8 0,7 0 12 16,-10 0-12-16,8 0 0 0,3-4 0 0,-3 4 0 16,1 0 12-16,-1-7-4 0,4 7-8 15,4 0 12-15,4 0 9 0,1 0 2 0,-13 0 0 16,8 0 0-16,8 0-3 0,-3 0 0 0,-5 0 0 0,4 0 0 15,1 0-2-15,3 0-1 0,-4 0 0 0,-4 0 0 16,4 0 5-16,0 0 1 0,4 0 0 0,-3 0 0 16,-5 0-23-16,5 0 0 0,3 0 0 0,0 0 0 15,1 0 0-15,-1 0 0 0,0 0 0 0,5 0 0 16,3 0 8-16,-4 7-8 0,-4-7 8 0,0 4-8 16,8-4 11-16,-3 0-3 0,-9 0 0 0,4 7 0 15,0-7 4-15,2 3 1 0,-7-3 0 0,2 0 0 0,-1 0-5 16,0 0 0-16,0 0-8 0,1 0 12 15,-2 0-12-15,2 0 0 0,3 0 0 0,1 0 0 0,-1 0 10 0,0 0 2 16,-3 0 1-16,-2 0 0 0,2 0 5 0,-1 0 1 16,-4 8 0-16,0-8 0 0,-3 0-19 0,-5 3 0 15,5-3 0-15,-5 0 0 0,0 0 0 0,0 7 0 16,0-3 0-16,0-4 0 0,0 8 8 0,0-8 2 16,0 0 0-16,1 3 0 0,-1-3-10 0,0 7 0 15,3-7 0-15,-3 0 0 0,1 0 0 0,3 0 0 16,-4 0 9-16,5 0-9 0,-5 0 12 0,4 7-1 15,4-7-1-15,-3 0 0 0,-10 0 0 0,5 0 0 0,-8 0 0 16,5 0 0-16,3 0-2 0,-4 0-8 16,0 3 12-16,4-3-4 0,-4 0-8 0,0 0-11 0,0 0 3 15,1 0 0-15,-2 0 16 0,5 0 3 0,-3 0 1 16,3-3 0-16,-3 3-12 0,3-7 10 0,0 7-10 16,-5 0 10-16,2 0-10 0,-1 0 0 0,0-7 9 0,0 4-9 15,0 3 0-15,0 0 0 0,-4 0 0 16,5-8 8-16,-5 8 0 0,0 0 0 0,3 0 0 0,-3 0 0 15,0-4-8-15,0 4 9 0,0 0-9 0,-8 0 10 16,8 0-10-16,1-7 0 0,-9 7 0 0,8 0 8 16,4 0-8-16,-4 0 0 0,0 0 0 0,0 0 0 15,-8 0 0-15,8-3 0 0,0 3 0 0,5 0 0 16,-13 0 0-16,0 0 0 0,8 0 0 0,0 0 0 16,0-8 8-16,0 8-8 0,0 0 8 0,0 0-8 0,4 0 0 15,-4 0 0-15,0 0 0 0,0 0 0 0,0 0 0 16,-8 0 0-16,0 0 0 0,0 0 0 0,0 0 0 0,8 0 0 15,-8 0 0-15,0 0 0 0,0 0 0 0,0 0 0 16,0 0 0-16,0 0 0 0,0 0 0 0,0 0 0 16,0 0 0-16,0 0 0 15,0 0-105-15,0 0-23 0,0 0-5 0,0 0-1 16</inkml:trace>
  <inkml:trace contextRef="#ctx0" brushRef="#br1" timeOffset="38528.68">19003 15211 57 0,'0'0'0'0,"0"0"0"0,0 0 0 0,0 0 0 0,0 0 155 0,0 0 25 16,0 0 6-16,0 0 1 0,-5-3-99 0,5-4-19 15,0 7-4-15,0 0-1 0,0 0-32 0,-5-11-8 16,2 3 0-16,3 5-1 0,0 3-23 0,-5-7 0 16,5 7 0-16,0 0-8 0,0 0 8 0,0 0 0 15,-3-10 0-15,3 10-8 0,0 0 8 0,0 0 16 16,0 0-4-16,3-12-1 0,-3 9 32 0,5-4 6 15,3-4 2-15,-8 11 0 0,0 0-5 0,0 0-1 16,5 0 0-16,-5 0 0 0,0 0-1 0,0 0 0 16,0 0 0-16,0 0 0 0,0 0-21 0,0 0-5 15,0 0-1-15,0 0 0 0,0 0 1 0,0 0 0 16,0 0 0-16,0 0 0 0,0 0 9 0,0 0 1 0,0 0 1 0,0 0 0 16,0 0-1-16,0 0 0 0,3 11 0 0,2-4 0 15,-5 3 7-15,3 2 1 0,-3-2 0 0,0 1 0 16,0 7-36-16,0-7 0 0,0 3 0 0,-3 4 0 15,3-8 0-15,-5 12 0 0,2-4 0 16,-2 1 0-16,0 1 13 0,2-5-4 16,-2 3-1-16,-3 11 0 0,5-8-8 0,-5 0 0 0,3-2 0 0,2 2 0 15,-5-7 8-15,3 4 0 0,5-7 0 0,-3 7 0 16,-2-7-8-16,5 0 8 0,0-1-8 0,-3-2 8 16,3-5-8-16,0-3 0 0,0 0 0 0,0 11 8 15,0-11-8-15,0 0 0 0,0 0 0 0,0 0 0 16,0 0 0-16,0 0 8 0,0 0-8 0,0 0 0 15,0 0 8-15,0 0-8 0,0-11 0 0,0 0 8 16,0 11-8-16,0-10 12 0,3-9-12 0,2 9 12 16,-5-12-12-16,3 4 0 0,2 4 0 0,-5-7-11 0,8 2 35 15,-8-2 6-15,3 3 2 0,-3-3 0 16,8 2-24-16,-8-2-8 0,5 7 0 0,-5-11 0 0,3 14 0 16,-3-3 0-16,5-5 0 0,-5 9 0 0,3-8-8 0,-3 7-8 15,0 0-2-15,0 1 0 0,0-1 18 0,0 0 0 16,0 4 0-16,0 4 0 0,0-4 0 0,0 2 0 15,0 5 0-15,0 0 0 0,0 0 0 0,5-7 0 16,-5-3 0-16,3 10 0 0,-3 0 0 0,0 0 0 16,0 0 0-16,0 0 0 0,0 0 0 0,0 0 0 0,0 0 0 0,0 0 0 15,0 0-9-15,0 0 9 0,-3 10-13 0,-2 2 5 16,5-5-2-16,-3 3 0 0,-5 1 0 0,3 7 0 31,2-4-15-31,-2-3-3 0,5 0-1 0,-3 6 0 16,3-5-51-16,-5-2-9 0,5 1-3 0,0-11 0 0</inkml:trace>
  <inkml:trace contextRef="#ctx0" brushRef="#br1" timeOffset="39591.42">25453 14907 57 0,'0'0'0'0,"0"0"0"0,0 0 0 0,0 0 0 16,0-4 236-16,-3-3 43 0,3 7 8 0,0 0 1 15,0 0-216-15,0 0-44 0,0 0-9 0,0 0-2 16,3-11 3-16,-3 11 0 0,0 0 0 0,5-3 0 16,-1-4 5-16,0 3 2 0,-4 4 0 0,8-8 0 15,-8 8 5-15,0 0 2 0,4-10 0 0,-4 10 0 16,0 0 12-16,0 0 2 0,0 0 1 0,0 0 0 15,0 0-1-15,0 0-1 0,0 0 0 0,0 0 0 16,0 0-19-16,0 0-4 0,0 0-1 0,-8 10 0 16,4-2 14-16,0-4 3 0,0 6 1 0,4-10 0 15,0 7-26-15,8 4-6 0,-4 0-1 0,0 7 0 0,4-4-8 0,0-3 0 16,0 7 0-16,4 0 0 0,-4-4 12 16,0 8 0-16,0-5 0 0,0 5 0 0,5-4-4 15,-5-4 0-15,-5 11 0 0,2-10 0 0,3 7 10 0,-8-5 2 16,0 5 0-16,0-1 0 0,-5-2 0 0,5-2 1 15,-3-2 0-15,3 2 0 0,-5-2-12 0,5 0-9 16,5-2 12-16,-5-2-12 0,3-3 0 0,2 2 0 16,-5-10 0-16,8 3 0 15,0 5-86-15,0-8-18 0,-8 0-3 0</inkml:trace>
  <inkml:trace contextRef="#ctx0" brushRef="#br1" timeOffset="42511.53">18433 15659 403 0,'0'0'36'0,"0"0"-36"0,0 0 0 0,0 0 0 16,0 0 179-16,0 0 29 0,8-10 5 0,-8 10 2 16,8 0-111-16,0 0-23 0,0-10-4 0,0 10-1 15,-8 0-35-15,8-8-7 0,1 4-2 0,-9 4 0 16,0 0-32-16,0 0 0 0,8-7 0 0,-8 7 0 16,8-3 0-16,-8 3 0 0,0 0 0 0,0 0 0 15,0 0 26-15,0 0 5 0,0 0 1 0,0 0 0 0,0 0 5 16,0 0 2-16,0 0 0 0,0 0 0 0,0 0-3 15,0 0-1-15,0 0 0 0,-4 10 0 0,4-10 1 0,0 4 1 16,0-4 0-16,0 0 0 0,0 0-17 0,0 11-3 16,0 3-1-16,0-11 0 0,0-3-8 0,0 12-8 15,0-12 12-15,0 10-12 0,0 1 8 0,0 0-8 16,0 4 0-16,0-5 0 0,0 0 11 0,-4 2-2 16,0-2 0-16,4 1 0 0,-4 0 5 0,4-1 1 15,-4 1 0-15,-1 8 0 0,5-9-15 0,5 0 8 16,-1 2-8-16,-4-2 0 0,4-3 0 0,0 4 0 15,-4-11 0-15,8 4-10 0,-8-4 10 0,8 7 8 16,0-4-8-16,0-3 11 0,0 0-11 0,0 0 0 16,4 0 0-16,-3 0 0 0,-1-3 0 0,0-4 0 0,0 3 0 15,3-3 0-15,-3-4 0 0,0 1 0 0,5-2 10 16,-5 5-10-16,0-3 10 0,0-1-10 0,0-3 8 16,0-4-8-16,5 7 8 0,-10-7-8 0,5 3 0 0,-3-2 8 15,3 6-8-15,-4-7 10 0,-4 4-10 16,4-5 10-16,-4 2-2 0,0 6 0 0,-4 0 0 0,0 1 0 15,-1-1 3-15,2 0 0 0,-2 0 0 0,-3 4 0 16,-3 4-11-16,3-4-12 0,-1 7 2 0,1 0 1 16,-4 0-3-16,4 0-1 0,-5 7 0 0,5-7 0 15,0 0 13-15,0 0-11 0,-3 0 11 0,3 0-10 16,0 3 10-16,-1-3 0 0,1-3 0 0,0 3 0 16,4 0-128-1,-4-7-23-15,0 3-5 0,0-7 0 0</inkml:trace>
  <inkml:trace contextRef="#ctx0" brushRef="#br2" timeOffset="46566.47">17086 10302 230 0,'0'0'10'0,"0"0"2"0,0 0-12 0,0 0 0 15,0 0 0-15,0 0 0 0,0 0 92 0,0 0 15 16,0 0 3-16,3-4 1 16,2-3-141-16,3-3-28 0,-5 2-6 0,-3 8 0 15,5-4 13-15,-1-3 3 0,0-3 1 0,-4 10 0 16,0 0 47-16,0 0 18 0,0 0-1 0,0 0 0 0,-4-3 119 0,4 3 23 15,0 0 5-15,0 0 0 0,0 0-38 0,0 0-8 16,0 0-2-16,0 0 0 0,0 0-24 0,0 0-4 16,0 0-2-16,0 0 0 0,0 0-30 0,0 0-5 15,0 0-2-15,0 0 0 0,0 0-9 0,0 0-3 16,0 0 0-16,16 3 0 0,-16-3 7 0,0 0 2 16,0 0 0-16,4 7 0 0,-4-7-8 0,8 10-2 15,-4 2 0-15,-4 5 0 0,0-2-10 0,0 3-2 16,0-8-1-16,0 12 0 0,0 7-9 0,0-8-2 15,-4 11 0-15,4-3 0 0,0-1 0 0,0 4-1 16,0 2 0-16,-4-2 0 0,4 3-11 0,-4-10 0 0,4 11 0 16,0-11-11-16,-4 12 11 0,4-12 0 0,-4-4 10 15,0 5-10-15,4-6 14 0,-4 2-3 0,0-11-1 0,4 6 0 16,-4-5-2-16,4-9 0 0,-5 8 0 0,5-11 0 16,0 0 8-16,0 0 2 0,0 0 0 0,0 0 0 15,0 0 5-15,0 0 1 0,-3 0 0 0,-5-4 0 16,3-3-12-16,2 4-1 0,-2-5-1 0,5-2 0 15,-3-9-10-15,3 9 8 0,0-5-8 0,0-2 8 16,0-5-8-16,0 4 8 0,3-4-8 0,2 9 8 16,-5-13 5-16,3 11 1 0,2-2 0 0,-2-4 0 15,5 2-26-15,-3 6-6 0,3-6-1 0,4 1 0 16,-4 8 19-16,4-2 0 0,0 2 0 0,4 0 0 16,0-2-11-16,0 9 11 0,5-4-10 0,-2 0 10 0,7 2 0 15,-7 5-9-15,5 0 9 0,5 5 0 16,-5-5-25-16,0 7 0 0,-4 3 0 0,1-3 0 0,-2 5 5 15,-1 1 2-15,-2-1 0 0,-5 6 0 0,-3-1 6 0,-3-2 2 16,-2 2 0-16,-3 1 0 0,-3-3 10 0,3 6 0 16,-8-3 0-16,3 1-8 0,-3-6 8 0,5-1 0 15,-2 5 8-15,5-6-8 0,-8-4 8 0,5-3-8 16,-2 7 8-16,5-11-8 0,-8 7 0 0,0-4 8 16,0 4-8-16,-5-3 0 0,2 4 0 0,-2-5 9 15,-3-3-9-15,-4 7 0 0,0-7 0 0,4 0 0 16,-4 3 0-16,-1 5 0 0,5-16 0 0,-3 8-11 15,1-3 0-15,2 3 0 16,0-7-94-16,0-4-19 0,8 7-4 0,-4-3-514 0,4-3-102 16</inkml:trace>
  <inkml:trace contextRef="#ctx0" brushRef="#br2" timeOffset="49171.44">17719 10761 1382 0,'0'0'30'0,"0"0"6"0,0 0 2 0,8 0 2 0,-8 0-32 0,8 0-8 0,4-3 0 0,-8 3 0 0,-4 0 36 0,8 3 7 15,-8-3 1-15,0 0 0 0,0 0 4 0,8 7 2 16,-3-4 0-16,-5 9 0 0,0 5-9 0,-5-6-1 16,5 11-1-16,-3-5 0 0,-2 5-7 0,-3 0 0 15,4-1-1-15,-4 8 0 0,0-7-7 0,0 6 0 16,-4-6-1-16,8-1 0 0,-4 0-14 0,4-2-9 16,-5 2 12-16,1-4-12 0,5-2 0 0,-2 4 0 15,2-9-10-15,-2 0 10 16,2 2-167-16,3-12-25 15,0 0-6-15,0 0-1 0</inkml:trace>
  <inkml:trace contextRef="#ctx0" brushRef="#br2" timeOffset="50424.09">18481 10323 172 0,'0'0'16'0,"0"0"-16"0,0 0 0 0,0 0 0 0,0 0 172 0,0 0 31 16,0 0 6-16,0 0 2 0,0 0-131 0,0 0-25 16,9 0-6-16,-1-4-1 0,-8 4-14 0,0 0-3 15,0 0-1-15,0 0 0 0,0 0 19 0,0 0 4 16,0 0 1-16,0 0 0 0,0 0 6 0,0 0 2 15,0 0 0-15,-4 12 0 0,0-2-6 0,4 1 0 16,-9 0-1-16,9 7 0 0,-3-4 0 0,-2-4 0 16,2 9 0-16,-2 2 0 0,2-10-33 0,-2 7-6 15,2 4-2-15,-2-4 0 0,5-4-5 0,-3 4-1 16,-2 4 0-16,2-12 0 0,3 8-8 0,-5-4 0 16,2 4 0-16,-2-7 0 0,2 0 0 0,-7-1-11 0,7 9 1 15,-2-9 0 1,2 1-33-16,-5 0-6 0,3-1-2 0,-3 1 0 15,0-4-124-15,5 5-25 0,-5-2-4 0,8-10-2 0</inkml:trace>
  <inkml:trace contextRef="#ctx0" brushRef="#br2" timeOffset="51066.06">18396 10563 403 0,'0'0'36'0,"0"0"-36"15,0 0 0-15,0 0 0 0,0 0 128 0,0 0 18 16,0 0 4-16,0 0 1 0,0 0-79 0,0 0-16 16,0 0-4-16,0 0 0 0,8 5 8 0,0-5 2 15,-8 0 0-15,0 0 0 0,13 0-3 0,-5 0-1 16,-8 0 0-16,8 0 0 0,-8 0-26 0,8-5-4 16,5 5-2-16,-5 0 0 0,0-7 16 0,4 7 3 15,-4 0 1-15,4 0 0 0,-4-3-18 0,4-4-3 16,0 7-1-16,4 0 0 0,-4-7 0 0,4 2 0 0,-3-1 0 0,3 6 0 15,0 0-9-15,0 0-3 16,5 0 0-16,-5 0 0 0,8 0-12 0,-8 0 0 0,4 0 0 16,0 0 0-16,-3 0 0 0,7 0 0 0,-5 0 0 15,10-4 0-15,-5 4 0 0,4 0 0 0,1-7 0 16,-2 7 0-16,-3 0 0 0,5-3 0 0,0-5 11 0,-1 8-11 16,-4 0 0-16,4-4 0 0,-3-2 0 0,2 6 0 15,-6 0 0-15,3 0 0 0,0 0 0 0,-3 0 0 16,3 0 0-16,-4 0 0 0,4 0 0 0,-4 0 0 15,-3 0 0-15,-1 0 0 0,8 0 0 0,0 0 0 16,-4-4 0-16,4 4 0 0,-4 0 0 0,5 0 0 16,-9 0 0-16,3-8 0 0,-3 8 0 0,-3 0 0 15,8 0 0-15,-5 0 0 0,3-7 0 0,-2 7 0 16,-1-3 0-16,-4 3 0 0,4 0-15 0,0-7 5 0,-4 7 10 16,1 0 11-16,-2-3-3 0,5-5 0 15,-3 8-8-15,-5 0-11 0,4-4 3 0,0 4 0 0,-4 0 8 0,4-7 0 16,-8 7 0-16,4 0 0 15,5 0-66-15,-10 0-8 0,-3 0-2 0,13-3 0 16,-5-4-128-16,0 7-25 0,4 0-6 0,-4-5-141 16,0 5-28-16</inkml:trace>
  <inkml:trace contextRef="#ctx0" brushRef="#br2" timeOffset="53245.25">20366 10198 633 0,'0'0'28'0,"0"0"6"0,0 0-34 0,0 0 0 15,3-8 0-15,2-2 0 0,-5 10 164 0,0 0 27 16,4-3 5-16,-4 3 0 0,0 0-131 0,0 0-26 16,0 0-6-16,0 0-1 0,0 0-8 0,0 0-3 15,0 0 0-15,0 0 0 0,4-7 1 0,-4 7 0 0,0 0 0 16,0 0 0-16,0 0 34 0,0 0 6 0,8 0 2 0,-8 0 0 15,0 0-8-15,0 0 0 0,0 0-1 0,8 0 0 16,0 10-12-16,-8-10-3 0,0 7 0 0,4 4 0 16,0 0-10-16,0-1-2 0,-4 1-1 0,0 8 0 15,0-6-9-15,4-2-2 0,0 7 0 0,-4 0 0 16,0-4-3-16,4 4-1 0,-4-7 0 0,0 10 0 16,0-2 5-16,0-6 1 0,-4 6 0 0,4 2 0 15,0-10-3-15,-4 7-1 0,4 0 0 0,4-4 0 16,-8-3-6-16,4 0-8 0,4 0 11 0,-4-4-11 15,0-7 14-15,0 0-4 0,0 0-1 0,0 0 0 16,8 10 2-16,-8-10 0 0,0 0 0 0,8 0 0 16,0 0-1-16,1 0 0 0,-9 0 0 0,12-10 0 15,-8 3-2-15,8 2-8 0,-4-1 12 0,-4-5-4 16,8 0 8-16,-4 1 2 0,0-2 0 0,0 2 0 16,0 3-18-16,0-4 0 0,-3 0 0 0,3 8 0 15,-5-4 0-15,-3 7 0 0,0 0 0 0,8 0 0 0,0 0-18 16,-8 0-1-16,0 0 0 0,13 0 0 0,-5 10 19 0,0-10-8 15,0 11 8-15,4 0 0 0,-4-4-13 0,0 3 4 16,0-2 1-16,0-4 0 0,-8-4 8 0,8 10 0 16,0 1-9-16,5-4 9 0,-5-3 0 0,-5 7 18 15,5-4-3-15,0 0-1 0,0-4-14 0,-8-3 0 16,0 0 0-16,13 0 0 0,-5 7 0 0,-8-7-15 16,0 0 3-16,8 5 1 0,5-5 34 0,-13 0 6 15,8 0 2-15,-8 0 0 0,11 7-31 0,-3-7 0 16,5-7 0-16,-5 7 0 0,-8 0 15 0,12 0-3 0,0 0-1 15,0 0 0-15,-12 0-1 0,12-12 0 0,-4 12 0 16,4-10 0-16,1 10-10 0,-5-12 12 0,0 6-12 16,0 2 12-16,3-3-12 0,-3-4 12 0,0 1-12 0,-3-2 12 15,3 2 0-15,-4 3 0 0,4-4 0 0,-4 0 0 16,0-4 5-16,0-2 2 0,4 6 0 0,-4-6 0 16,0-5-10-16,4 4-1 0,-4 4-8 0,4-4 12 15,-4-4-12-15,0 0 0 0,1 5 0 0,-2-5 0 16,2 11 0-16,-2-6 0 0,2 5 0 0,-5 2 0 15,8 0 0-15,-8-2 0 0,0 2 0 0,0 2 0 16,0 8-24 0,0 0-2-16,0 0 0 0,0 0 0 0,0 0-6 0,0 0-2 0,0-10 0 0,0 10 0 15,0 0-74-15,0 0-16 0,0 0-2 16,0 0-1-16,4-4-101 0,-4 4-20 0,12-11-4 16,-12 11 0-16</inkml:trace>
  <inkml:trace contextRef="#ctx0" brushRef="#br2" timeOffset="53905.31">21290 10474 115 0,'0'0'0'0,"0"0"10"0,0 0-10 0,0 0 0 0,0 0 0 0,0 0 0 0,0 0 280 0,0 0 53 15,0 0 11-15,0 0 3 0,0 0-229 0,0 0-46 16,0 0-8-16,0 0-3 0,0 0-53 0,0 0-8 16,0 0 0-16,0 0-10 0,0 0-10 0,0 0-3 15,0 0 0-15,0 0 0 0,0 0 37 0,0 0 7 16,0 0 2-16,0 0 0 0,0 0 32 0,0 0 6 16,0 0 2-16,0 0 0 0,0 0 8 0,0 0 1 15,0 0 1-15,0 0 0 0,0 0-29 0,0 0-7 16,0 0-1-16,0 0 0 0,0 0-12 0,0 10-4 15,0 2 0-15,0-6 0 0,0-2 0 0,3 7-1 0,-3 0 0 16,0 0 0-16,0 3 2 0,0 1 1 0,-3-5 0 16,-2 0 0-16,2 12 5 0,3-4 1 0,-5 4 0 15,2-5 0-15,-2-5-1 0,2 9 0 0,3-10 0 0,-5 10 0 16,2-14-15-16,-2 12-2 0,5-9-1 0,-3 1 0 16,3 0-9-16,0-8 0 0,0-3 0 0,0 7 8 31,0-7-34-31,0 0-7 0,0 0-2 0,0 0 0 15,0 0-133-15,0 0-28 0,0 0-4 0</inkml:trace>
  <inkml:trace contextRef="#ctx0" brushRef="#br2" timeOffset="54500.91">21633 9915 345 0,'0'0'31'0,"0"0"-31"0,0 0 0 0,0 0 0 15,0 0 226-15,0 6 39 0,0-6 8 0,0 0 2 16,3 12-203-16,-3-12-40 0,0 0-8 0,0 0-1 16,0 0 23-16,8 3 5 0,-8-3 1 0,0 0 0 15,0 0 1-15,5 7 1 0,-5-7 0 0,0 0 0 16,0 0 8-16,4 4 2 0,-4 11 0 0,4-12 0 16,-4 7-25-16,-4 2-5 0,4-2-1 0,-4 8 0 15,-1-7 0-15,2 10 0 0,-2-10 0 0,-3 7 0 0,5 4-5 0,-2-5 0 16,2-2-1-16,-2 3 0 15,5-1-14-15,-4-2-2 0,4 3-1 0,-4-7 0 0,0-1-10 0,4 8 0 16,-4-6 0-16,4-9 8 0,-4 7-8 0,4-10 0 16,0 0 0-16,0 0 0 0,0 7 0 0,0-7 0 15,0 0-14-15,0 0 5 16,0 0-27-16,0 0-6 0,0 0-1 0,0 0 0 16,0 0-86-16,0 0-18 0,0 0-3 0,-8 0-418 15,4 0-84-15</inkml:trace>
  <inkml:trace contextRef="#ctx0" brushRef="#br2" timeOffset="54947.02">21293 9936 1267 0,'0'0'112'0,"0"0"-89"0,0 0-23 0,0 0 0 16,0 0 90-16,0 0 14 0,0 0 2 0,0 0 1 0,0 0-38 0,13 0-7 15,3 0-2-15,-3 7 0 0,-2-7 28 0,2 0 4 16,3 0 2-16,0 0 0 0,-4-7-16 0,8 7-3 16,-4-3-1-16,0-5 0 0,4 8-31 0,-4 0-7 15,5-4 0-15,-5-2-1 0,0 6-2 0,0-4 0 16,-4 4 0-16,8-8 0 0,-4 8-20 0,1 0-4 16,-1 0-1-16,0 0 0 0,0 0-8 0,0 0-17 15,0 8 4-15,0-8 1 0,5 4-7 0,-1-4-1 16,0-4 0-16,0 4 0 15,0 0-4-15,5 0-2 0,-6-8 0 0,5 8 0 16,-3 0-60-16,3 0-12 0,-3-10-2 0,3 10-592 16,0-10-117-16</inkml:trace>
  <inkml:trace contextRef="#ctx0" brushRef="#br2" timeOffset="57211.02">22024 10269 558 0,'0'0'24'0,"0"0"6"0,0 0-30 0,0 0 0 0,0 0 0 0,0 0 0 16,0 0 30-16,0 0 0 0,0 0 0 0,0 0 0 15,0 0-3-15,0 0-1 0,0 0 0 0,0 0 0 16,0 0 41-16,0 0 8 0,0 0 1 0,0 0 1 16,0 0 11-16,0 0 3 0,0 0 0 0,0 0 0 15,12 0-23-15,-4 0-5 0,4 0-1 0,1 0 0 16,-13 0-39-16,11 0-8 0,2 0-2 0,3 0 0 15,0 0-4-15,0 0-1 0,0-7 0 0,0 7 0 0,-4 0-8 16,4 0 0-16,0 0 0 0,5 0 0 0,-5 0 0 16,5 0 0-16,3 0 0 0,-5 0 0 0,2-3 21 0,3 3-1 15,4 0 0-15,4 0 0 0,0-7 4 16,2 7 0-16,-7 0 0 0,5-3 0 0,9 3-14 0,-9 0-2 16,0 0-8-16,-3 0 12 0,7 0-12 0,-4-8 0 15,0 8 0-15,0 0 0 0,-3 0 0 0,0-4 0 16,6-3-9-16,-2 7 9 0,-5-3-8 0,0-5 8 15,12 8 0-15,-6-7-9 0,-7 4 9 0,5 3 0 16,1 0 0-16,3 0 0 0,0-7 0 0,-4 7 0 16,-3 0 0-16,3 0-8 0,4 0 8 0,-7 0-12 15,-5 0 12-15,0 0-12 0,5 0 12 0,-2 0 0 0,-6 0 0 16,-1 0-8-16,4 0 8 0,-3 0 0 0,6-4 0 16,-6 4 0-16,-5 0 0 0,5 0 0 0,3 4 0 15,-5-4 0-15,2 0 0 0,-1 0 0 0,0 0 0 16,8 0 0-16,-4 0-9 0,0 0 0 0,-3 0 0 0,3 0 0 15,0 0 9-15,1 0-13 0,-6-4 5 0,2 4 8 16,-2 0 0-16,7 0 21 0,-10 0-2 0,3 0-1 16,-3 0-29-16,5-8-5 0,-5 8-2 0,0 0 0 15,4 0 18-15,-4-3 0 0,0 3 0 0,0-7 0 16,-3 7 0-16,7 0 0 0,-8 0 0 0,4 0 0 16,0 0 0-16,0-3 0 0,-3-4 0 0,7 7 0 15,0 0 9-15,-4 0 6 0,4 0 1 0,-4 0 0 16,5 0-34-16,-2 0-6 15,-2 0-2-15,-1 0 0 0,0 0 9 0,4 0 1 0,-3 0 1 0,-1 0 0 16,-5 0 15-16,5 0 0 0,-3 0 0 0,0 0-9 0,3 0 9 16,-5 0 0-16,-3 0 0 0,5 0 0 0,-5 7 0 0,3-7 0 15,2 3 0-15,-5-3 0 0,4 0 0 0,-4 0 0 16,4 0 0-16,0 0 0 0,1 0 0 0,-2 0-8 16,2 0 0-16,-2 0 0 15,-3 0-8-15,5 0-2 0,-5-3 0 0,4 3 0 0,0-7 2 0,-4 7 0 16,-8 0 0-16,8 0 0 0,0 0 16 0,0 0 0 15,5 0 0-15,-13 0 0 0,0 0 0 0,0 0 0 16,8 0 0-16,-8 0 0 0,0 0 0 0,8 0 12 16,0 0-1-16,-8 0-1 0,0 0-10 0,0 0 0 15,8 0 9-15,-8 0-9 0,8 0 0 0,-8 0 8 16,0 0-8-16,0 0 0 0,8 0 0 0,-8 0 0 16,0 0 0-16,0 0 8 0,0 0-8 0,0 0 8 15,0 0-8-15,0 0 8 0,0 0-8 0,8 0 8 0,-8 0-8 16,0 0 8-16,0 0-8 0,0 0 0 0,12 0 0 0,-4 0 0 15,5 0 11-15,-5-5 7 0,-8 5 2 0,8 0 0 16,3 0-2-16,-11 0 0 0,0 0 0 0,0 0 0 16,0 0 0-16,0 0 0 0,0 0 0 0,8-7 0 15,0 7-18-15,-3 0 0 0,-5 0 0 0,0 0 0 16,3-3 10-16,-3 3-2 0,0 0 0 0,0 0 0 16,8 0-8-16,-8 0 12 0,0 0-12 0,9 0 12 15,-9 0 0-15,4-7 0 0,-4 7 0 0,0 0 0 16,8 0-4-16,-8 0 0 0,0 0 0 0,0 0 0 15,0 0-8-15,0 0 0 0,0 0 0 0,0 0 0 16,0 0 0-16,0 0-11 0,0 0 11 0,0 0-8 16,0 0 8-16,0 0 0 0,0 0 0 0,0 0 0 0,0 0 0 15,0 0 0-15,0 0 8 0,0 0-8 0,8 0 8 16,-8 0-8-16,0 0 8 0,0 0-8 0,0 0 0 0,0 0 0 16,0 0 0-16,0 0 0 0,0 0 0 0,0 0 9 15,0 0-9-15,0 0 0 0,4-8 12 0,-4 8-12 16,0 0 12-16,0 0-12 0,0 0 28 0,0 0 0 15,0-10-1-15,4 6 0 0,0-3-12 0,-4 7-3 16,0 0 0-16,0 0 0 0,4-11 4 0,0 1 0 16,0 6 0-16,-4 4 0 0,4-8 12 0,-4-2 2 15,0 0 1-15,0 2 0 0,0-3-11 0,0 1-3 16,0-1 0-16,0 0 0 0,0 0 3 0,-4 1 1 16,0-9 0-16,0 9 0 0,4-1-13 0,-4 0-8 0,0 1 10 15,4-2-10-15,0 2 10 0,0-1-10 0,-4-3 10 16,0 3-10-16,4 7 17 0,0-6-2 0,0-2-1 0,0 6 0 15,0-5-2-15,0 8-1 0,0-12 0 0,0 12 0 16,0-4-11-16,4 3 8 0,-4-4-8 0,0 8 8 16,0 0-8-16,0 0 0 0,0 0 0 0,0 0 0 15,0 0 0-15,8 0 0 0,-8 0-11 0,8 0 11 16,-8 0 0-16,0 0 0 0,0 0 0 0,12 12 0 16,-4-5 0-16,0 3 0 0,-8-10 0 0,4 11 0 15,-4 0 0-15,0 0 0 0,0-1 0 0,0 9 0 16,0-9 0-16,0 12 9 0,-4-12-1 0,4 8-8 15,-4 1 0-15,0 1 0 0,0 2 0 0,4 0 0 16,0-1 0-16,0 1 0 0,0 7 0 0,0-8 0 16,4 8 0-16,0 3 0 0,0-10 0 0,-4 6 0 15,0 1 0-15,0-7 0 0,0-1 0 0,0 0 0 0,-4-3 8 16,0 4-8-16,0-4 0 0,0-4 0 0,0 4 12 16,-4 4-12-16,4-12 12 0,0 9-12 0,0-9 17 0,0 8-3 15,0-8-1-15,0 2 0 0,4-2-13 0,0-6 0 16,-4 2 0-16,4-6 0 0,0 0 27 0,0 0 2 15,0 0 1-15,0 0 0 0,0 0-30 0,0 0 0 16,0 0 0-16,0 0 0 0,0 0 0 0,0 0-10 16,0-10 0-16,4 0 0 15,0-2-89-15,0-6-17 0,0 8-4 0</inkml:trace>
  <inkml:trace contextRef="#ctx0" brushRef="#br0" timeOffset="68517.25">20850 11475 2718 0,'0'0'120'0,"0"0"25"0,-8-7-116 0,8 7-29 0,0 0 0 0,0 0 0 16,0 0 38-16,0 0 2 0,0 0 0 0,0 0 0 15,12 0-13-15,0-4-3 0,-4 4 0 0,0 0 0 32,4 0-94-32,1 0-19 0,-5 0-4 0,3 0-1 15,-11 0-106-15,13 0-20 0,-5 0-5 0,-8 0-1 0</inkml:trace>
  <inkml:trace contextRef="#ctx0" brushRef="#br0" timeOffset="68809.98">21015 12178 2592 0,'0'0'115'0,"-8"0"23"0,0 0-110 0,8 0-28 16,0 0 0-16,0 0 0 0,0 0 112 0,0 0 16 15,0 0 4-15,0 0 1 0,8-8-125 0,0 5-26 0,0-4-5 0,5 7-1 31,-5-4-123-31,4-4-25 0,-4 8-4 0,0 0-601 16,4-10-120-16</inkml:trace>
  <inkml:trace contextRef="#ctx0" brushRef="#br0" timeOffset="69212.75">21100 13218 3031 0,'-12'3'67'0,"4"-3"13"0,0 0 4 0,-4 0 0 0,4 7-67 0,8-7-17 0,0 0 0 0,0 0 0 31,0 0-108-31,0 0-24 0,0 0-6 0,0 0-1070 0</inkml:trace>
  <inkml:trace contextRef="#ctx0" brushRef="#br0" timeOffset="75040.27">22584 17532 230 0,'0'0'10'0,"13"0"2"0,-5 0-12 0,0 0 0 0,-8 0 0 0,0 0 0 15,0 0 255-15,8-5 48 0,0-2 9 0,-8 7 3 16,0 0-230-16,0 0-45 0,3-3-10 0,-3 3-2 16,-3-7 12-16,3-5 3 0,3 12 0 0,-3 0 0 15,-3-10 18-15,3 7 4 0,0 3 1 0,0 0 0 16,0 0-7-16,0-8-2 0,-13-3 0 0,10 11 0 0,3 0-23 0,-8-7-5 0,0 4-1 0,0-5 0 31,0 8-12-31,0 0-2 0,-1 0-1 0,-3 8 0 0,0-8-1 0,4 3-1 0,-4-3 0 16,0 7 0-16,0 4 8 0,0-3 1 15,-1 2 1-15,5 1 0 16,5 0-1-16,-5 4-1 0,-5-5 0 0,5 8 0 0,0-1-11 0,-4-2-8 16,-4 3 9-16,8 0-9 0,4 3 20 0,0-6-1 15,-8 2-1-15,-1 5 0 0,-3 0-10 0,4 3-8 16,4 0 9-16,0-3-9 0,-8 6 24 0,4-7-2 16,3 1 0-16,1-4 0 0,-3 4-4 0,3-5-1 15,8-2 0-15,8 3 0 0,0 4-5 0,0-12 0 16,-13 8-1-16,10 0 0 0,7-7-2 0,0 3 0 15,-4-3 0-15,0 6 0 0,0-5-9 0,4-2 0 16,4 8 0-16,1-7 0 0,-9 0 0 0,4 10 0 0,8-10 0 0,-4-1 0 16,-4-2 0-16,4 3 0 0,0-1 8 0,5 1-8 15,-1-4 0-15,0-3 0 0,-8 7 0 0,4-4 0 32,5-4-30-32,-2-3 2 0,-6 0 0 0,6 0 0 0,7 0 3 0,-10 0 1 0,-5-3 0 0,2 3 0 15,3-7-91-15,0 3-17 16,0-3-4-16,-4-4-1 0,-4 0-71 15,4 4-13-15,21-7-3 0,-17-4-1 0</inkml:trace>
  <inkml:trace contextRef="#ctx0" brushRef="#br0" timeOffset="75432.09">22265 17886 2242 0,'0'0'49'0,"0"0"11"0,0 0 1 0,0 0 3 0,0 0-52 0,0 0-12 0,0 0 0 0,13 7 0 15,7-4-28-15,0-3-8 0,-12 0-1 0,8 0-1 0,1 0 22 0,3 8 5 16,-4-8 1-16,0 4 0 0,-4-4 10 0,4 7 0 16,5-7 8-16,-10 3-8 15,-3-3 9-15,5 7-9 0,3-2 12 0,0-5-12 16,-4 6 9-16,0-6-9 0,0 0 0 0,4 0 9 15,0 0-24-15,0 0-5 0,0 0 0 0,-3-6-900 16</inkml:trace>
  <inkml:trace contextRef="#ctx0" brushRef="#br0" timeOffset="78891.88">23456 17295 1130 0,'0'0'50'0,"0"0"10"0,0 0-48 0,0 0-12 16,0 0 0-16,0 0 0 0,0 0 92 0,0 0 15 15,0 0 3-15,0 0 1 0,0 0-61 0,0 0-12 16,0 0-2-16,0 0-1 0,0 7-11 0,4-4-1 0,0 7-1 0,-8-2 0 16,0 3 12-16,4-1 2 0,-4 12 1 0,4-4 0 15,-4-3 19-15,4 9 3 16,-4 1 1-16,0 4 0 0,-4 4-10 0,0 6-2 0,0 1 0 0,0-1 0 15,-5 4-40-15,2-1-8 0,-2 9 0 0,1-8 0 16,0 7 0-16,0-3 0 0,0-4 0 0,4 0 10 16,-4-4-10-16,4 1 0 0,0 4 9 0,0-9-9 15,3-3 0-15,2-7 0 0,-5 4-12 0,8-8 4 32,-5 5-56-32,5-13-12 0,0 6-1 0,0-8-543 0,5-7-108 0</inkml:trace>
  <inkml:trace contextRef="#ctx0" brushRef="#br0" timeOffset="81196.64">23271 17295 2026 0,'0'0'90'0,"0"0"18"0,-8 7-86 0,8-7-22 0,-8 3 0 0,8-3 0 16,0 0 39-16,0 0 3 0,0 0 1 0,0 0 0 16,0 0-43-16,0 0-9 0,8 0-2 0,0 0 0 15,8 0 23-15,0-3 4 0,0-4 0 0,4 2 1 16,4-2-9-16,0 0-8 0,-3 4 12 0,3-5-12 0,0 5 21 0,4-4-2 15,-4 7-1-15,5-4 0 0,-5-3-6 0,5 7 0 16,-5 0-1-16,0 0 0 0,0-3-2 0,0 3 0 16,-4 0 0-16,0 0 0 0,5-8 6 0,-6 8 1 15,2 0 0-15,0 8 0 0,-2-8-1 0,2 3 0 16,-5 4 0-16,4-3 0 0,-8 3-6 0,4-4-1 16,4 5 0-16,1-8 0 0,-5 10-8 0,-5-10 0 15,2 7 0-15,3-2 0 0,-4-5 8 0,0 0-8 16,-12 0 0-16,4 10 8 0,4-3 0 0,0-4 0 0,0 9 0 0,0-5 0 0,0 3-8 0,-4 8 0 15,5-3 0-15,-6-5 8 16,2 9-8-16,-5-9 0 0,-5 12 0 0,5-4 0 16,0-4 0-16,0 4-9 0,-3 0 9 0,-6-4-13 15,5 4 13-15,0 4 0 0,-4-5 9 0,0-2-9 16,4-5 12-16,-4 9-3 0,-4-9-1 0,0 8 0 16,0-3 4-16,-1-8 0 0,2 3 0 0,-2 2 0 0,-3-12 12 0,5 10 4 15,-2-10 0-15,-3 7 0 16,4-4-28-16,0-3 0 0,0 0 0 0,-1 8 0 15,2-8 0-15,3 4 0 0,-5-4 0 0,2 7 0 16,3-7 0-16,-5 0 0 0,5 3 0 0,-5-3 0 16,2 8 0-16,-2-8 0 0,2 0-14 0,-2 7 5 0,1-7 9 0,0 0 8 15,-4 0-8-15,0 3 11 16,4-3-3-16,-4 0-8 0,3 0 12 0,-6-3-4 16,3 3 0-16,0 0-8 0,-1 0 12 0,1 0-4 0,4 0-8 0,-4 0 0 15,8 0 0-15,-5-7 0 0,5 7 0 0,4 0 0 16,-4 0 0-16,8 0 0 0,0 0 0 0,0 0 13 15,-8 0-3-15,8 0-1 0,-4 0-9 0,4 0 0 16,-8-8 0-16,8 8-11 0,0 0 11 0,0 0 0 16,-4 0 8-16,4 0-8 0,0 0 0 0,0 0 0 15,-8 0 0-15,8 0 0 0,-8 8 0 0,8-8 0 0,-8 0 0 0,8 0 0 16,0 0 0-16,0 0 0 0,0 0 0 0,0 0 0 16,0 0 0-16,-5 0 0 15,5 0 0-15,0 0-12 0,0 0 12 0,0 0 0 16,0 0 0-16,0 0 0 0,0 0 0 0,0 0 0 15,0 0 0-15,0 0 0 0,0 0 0 0,0 0 0 16,0 0 0-16,0 0 0 0,0 0 0 0,-8 0 0 0,8 0 0 16,0 0 0-16,0 0 0 0,0 0 0 0,0 0 0 0,0 0 0 15,0 0 0-15,0 0 0 0,0 0 0 0,-8 0 0 16,8 0 0-16,0 0 0 0,0 0 0 0,0 0 8 16,0 0-8-16,0 0 9 0,-8 0-9 0,8 0 10 15,0 0-10-15,0 0 0 0,0 0 0 0,0 0 0 16,0 0-18-16,0 0-6 0,0 0 0 0,0-11-1 15,0 11-24-15,0 0-5 0,0 0-1 0,5 0 0 16,-2-7-87-16,-3 7-18 0,0 0-3 0,5-12-789 0</inkml:trace>
  <inkml:trace contextRef="#ctx0" brushRef="#br0" timeOffset="81916.67">23614 17273 288 0,'0'0'25'0,"0"0"-25"16,0 0 0-16,0 0 0 0,-5 10 327 0,-3-3 60 15,8-7 12-15,-3 5 2 0,-2 5-310 0,2-3-63 16,-2 4-12-16,5-7-2 0,-4 6-14 0,4-3 9 15,-4 11-9-15,4-6 8 0,4 1-8 0,0 6 0 16,1-2 0-16,-5 5 0 0,3-1 0 0,-3 8 0 0,0-4 0 0,0 15 0 16,0-8 28-16,-3 7 3 0,-2 1 1 0,1-1 0 15,-4 4-1-15,0 1 0 0,0-5 0 0,-1 1 0 16,1 2-31-16,0-2 0 0,0-8 0 0,0 7 0 16,0-6-12-16,-4 6-9 0,4-10-2 0,0 3 0 15,4-11 9-15,-4 8 2 0,4 0 0 0,4-8 0 16,0-2-58-1,0-6-11-15,0 6-3 0,4-8-428 0,0-1-85 0</inkml:trace>
  <inkml:trace contextRef="#ctx0" brushRef="#br0" timeOffset="82553.48">23464 17671 345 0,'0'0'15'0,"-4"3"4"0,0 4-19 0,0-7 0 0,4 0 0 0,0 0 0 16,-4 8 203-16,4-8 37 0,0 0 7 0,0 0 1 16,0 0-185-16,0 0-38 0,0 0-7 0,0 0-2 15,0 0 2-15,0 0 0 0,0 0 0 0,0 0 0 16,0 0 29-16,0 0 5 0,0 0 2 0,8 0 0 0,4 0 14 0,-12 0 4 16,12 0 0-16,-4 4 0 15,-8-4-12-15,0 0-3 0,0 0 0 0,0 0 0 0,12 7-34 0,1 3-7 16,-5 1-2-16,-5 0 0 0,10 0-14 0,-5 6 8 0,-5-2-8 0,10 2 0 15,-5-5 16-15,4 9-2 0,0-3-1 0,4-4 0 16,0 5 24-16,0-9 5 16,1 8 1-16,3-4 0 0,-4-2-20 0,0-2-4 15,0 8-1-15,1-8 0 0,-1 9-18 0,3-6 8 16,-3 6-8-16,-3-9 0 0,0 8 0 0,3-3 0 16,-8 2 0-16,0 5 0 0,-5-4-16 0,2-4-1 15,-2 11 0-15,2-3 0 0,-10 0-45 0,5-1-9 0,0-3-1 0,-3-4-1 31,3 5 17-31,0-9 4 0,0 0 1 0,0-10-519 16,3 8-104-16</inkml:trace>
  <inkml:trace contextRef="#ctx0" brushRef="#br0" timeOffset="84166.9">24425 17079 57 0,'0'0'0'16,"0"0"0"-16,0 0 0 0,0 0 0 0,0 0 203 0,0 0 35 16,0 0 7-16,0 0 2 0,0 0-188 0,0 0-38 15,0 0-7-15,0 0-2 0,0 0 7 0,0 0 1 16,0 0 0-16,0 0 0 0,-5-11 12 0,5 11 4 16,0 0 0-16,0 0 0 0,0 0 32 0,0 0 6 15,0 0 2-15,0 0 0 0,0 0-21 0,0 0-4 16,0 0-1-16,0 0 0 0,0 11-7 0,0-11-2 15,-3 11 0-15,3-4 0 0,0-4-20 0,0 9-4 16,0-2-1-16,0 0 0 0,0-2 16 0,-5 3 4 16,5 7 0-16,0-4 0 0,-3-3-1 0,3 6 0 15,-5-5 0-15,5 9 0 0,0-10-23 0,0 7-12 16,0 4 12-16,0-2-12 0,0-1 0 0,0-1 0 0,0-4 0 16,-3 7 0-16,3-9 0 0,0 5 0 0,0 1 0 0,-5-7 0 15,5 3 0-15,0-7 0 0,0 4-15 0,0 0 5 31,0-1-36-31,0-2-7 0,0-8-2 0,0 0-533 0,0 0-106 0</inkml:trace>
  <inkml:trace contextRef="#ctx0" brushRef="#br0" timeOffset="84867.82">24670 17087 403 0,'0'0'36'0,"0"0"-36"0,0 0 0 0,0 0 0 16,0 0 172-16,0 0 28 15,0 0 6-15,0 0 1 0,0 0-124 0,0 0-25 16,0 0-5-16,0 0-1 0,0 0-30 0,0 0-6 16,0 0-2-16,0 0 0 0,0 0 35 0,0 0 7 0,0 0 2 0,0 0 0 15,0 0-3-15,0 0-1 0,0 0 0 0,0 0 0 0,0 0-3 0,-8 3-1 16,0 7 0-16,4-10 0 15,4 0-16-15,-8 12-3 0,0-2-1 0,0 8 0 16,4-7-17-16,0 0-3 0,-4 6-1 0,4-2 0 16,0 2-9-16,-1 5 0 0,2-4 9 0,-2-4-9 15,5 4 0-15,0 4 0 0,0-12 0 0,0 9 0 16,0-1 0-16,0-4 0 0,5-3 0 0,-2-1 0 16,2 9 0-16,-1-9 0 0,0-3 8 0,0 4-8 15,4-7 0-15,0 6 8 0,-4-2-8 0,4-5 0 0,0 4 0 0,4-3 0 16,-4 3 0-16,0-7 0 15,0 0-8-15,5 0 0 0,-2 0 0 0,5 0 0 0,-8-7-2 0,5 7 0 16,0-4 0-16,-2-3 0 16,2-4 10-16,-2 1 8 0,2 6-8 0,-1-7 11 15,-4-3 4-15,4 4 1 0,-4-2 0 0,0-1 0 0,4-6-5 0,-8 1-1 16,4 4 0-16,-8-4 0 0,4 3 0 0,-4-2 0 0,0-1 0 0,0-4 0 16,-4 12 7-16,0-9 2 15,-4 6 0-15,4-6 0 0,-4-2-19 0,-4 10 10 16,4 3-10-16,0-2 8 0,-4 0 3 0,-1-2 0 15,2 9 0-15,3-4 0 0,-5 4-11 0,2-5 0 16,-2 8 0-16,0 0 0 0,2-7 8 0,3 7-8 16,0 0 8-16,8 0-8 0,-13 0 0 0,5 0-16 15,8 0 3-15,0 0 0 16,-8 7-37-16,8-7-7 0,0 0-2 0,0 0 0 16,0 0-153-16,0 0-32 0,0 0-5 0,0 0-2 0</inkml:trace>
  <inkml:trace contextRef="#ctx0" brushRef="#br0" timeOffset="85368.93">25505 17169 806 0,'0'0'72'0,"0"0"-58"15,0 0-14-15,0 0 0 0,0 0 191 0,0 0 35 16,0 0 7-16,0 0 2 0,-8 3-182 0,0-3-36 16,0 7-7-16,-4-3-2 0,4 4-8 0,0-5 0 15,-4 4 9-15,0 3-9 0,4 2 0 0,-4-2 0 0,4 1 0 0,-1-4-8 16,-2 7 69-16,-2-6 15 15,2 9 2-15,-5-2 1 0,-2-5-8 0,7 2-2 16,-2 5 0-16,2-6 0 0,-2 8-37 0,2-9-8 0,-6 5-2 0,9-8 0 16,-4 3-22-16,0 1 0 0,0 7 0 0,4-15 0 31,-4 8-26-31,4-4-6 0,0 4-2 0,-5-3 0 16,10-5-99-16,-5 4-20 0,8-7-4 0,-8 3-389 0,0-3-78 0</inkml:trace>
  <inkml:trace contextRef="#ctx0" brushRef="#br0" timeOffset="85664.13">25006 17219 172 0,'0'0'16'0,"0"0"-16"16,0 0 0-16,0 0 0 0,0 0 395 0,0 0 76 0,0 0 15 0,8 4 3 15,0-4-400-15,3 7-80 16,2-4-9-16,-1-3-16 0,0 8 16 0,4-5 0 16,-4 8 0-16,4-4-9 0,0 4 20 0,0-1 4 0,5 2 1 0,-5 5 0 15,4-2 1-15,-4 2 1 0,0-6 0 0,-4 8 0 16,5-6-8-16,-1-1-2 0,-8 5 0 0,3-6 0 16,-3 0-8-16,5 7 0 0,3-15 0 0,-8 8 0 15,5-4-28-15,-5 4 3 0,0-11 0 0,0 7-562 31,3-4-112-31</inkml:trace>
  <inkml:trace contextRef="#ctx0" brushRef="#br0" timeOffset="86478.01">25639 17000 172 0,'0'0'8'0,"0"0"1"0,0 0-9 0,0 0 0 0,0 0 0 0,0 0 0 16,0 0 321-16,0 0 63 0,0 0 12 0,8 8 2 15,0-8-267-15,0 0-54 0,4 0-10 0,0 0-3 16,-4 3-10-16,5-3-2 0,-2-3-1 0,2 3 0 0,-5 0-10 0,3 0-1 0,2 0-1 0,3 0 0 31,-4 0 4-31,0-8 1 0,0 8 0 0,4 0 0 16,5 0-1-16,-10 0 0 0,5 0 0 0,-3 0 0 15,-2-4-43-15,7 4 0 0,-2 0-11 0,0 0 3 0,0 0 8 16,4-7 16-16,-4 7-4 0,0 0-1 16,-4 0-11-16,4 0-14 0,-4-3 3 0,1 3 1 0,-5 0 10 15,-8 0 0-15,8-7 0 0,-8 7 0 0,0 0 0 0,0 0 11 16,0 0-3-16,0 0 0 0,0 0-8 15,0 0 0-15,0 0-10 0,0 0 10 0,0 0 0 0,0 10 0 16,-5 1 0-16,-3-3 0 0,0 2 0 0,5 8-9 16,-5-4 9-16,-1-3 0 0,1 7 0 0,0-7 0 15,0 7 0-15,0-4 0 0,0 4 0 0,-4 4 0 16,8-1 0-16,-8-3 8 0,3 4-8 0,1-4 0 0,-3-4 0 16,6 4 0-16,5-1 0 0,-8-2 0 15,-3 3 0-15,6-7 0 0,-3 7 0 0,5-4 0 16,-10-3 0-16,8 6 0 0,-6-5 0 0,3-2 0 15,3 8 0-15,-3-7 0 0,0 0 0 0,5-1 0 0,-2 1-11 0,2 0 11 16,-2-4-39-16,5-7-1 0,0 0-1 0,0 3 0 31,0-3-64-31,0 0-13 0,0 0-2 0,0 0-1 16,0 0-83-16,0 0-16 0,0 0-3 0,0 0-1 0</inkml:trace>
  <inkml:trace contextRef="#ctx0" brushRef="#br0" timeOffset="87551.46">26538 16946 57 0,'0'0'0'0,"0"0"0"15,0 0 0-15,0 0 0 16,0 0 247-16,-8 0 44 0,5 0 9 0,3 0 1 16,-8-7-182-16,-5 14-37 0,5-7-7 0,-5 0-2 15,2 8-9-15,3-5-3 0,-5-3 0 0,5 7 0 0,-3-3 1 0,-2-4 0 16,1 0 0-16,4 7 0 0,-8-3-4 0,4-4-1 15,-4 7 0-15,4-4 0 0,-1-3-29 0,2 11-7 16,-2-11-1-16,2 8 0 0,-2-8-9 0,2 3-3 16,-2 4 0-16,1 0 0 0,4-3-8 0,4 3 0 15,-4-3 0-15,0-4 8 0,4 10 3 0,4-10 0 0,-4 8 0 0,4-8 0 16,0 0 9-16,-4 3 3 0,8 8 0 0,-4-11 0 16,0 0-15-16,4 7-8 0,0 4 8 0,4-1-8 15,0 2 0-15,4-5 0 0,0-4 0 0,1 7-8 16,3-2-2-16,0-8 0 15,-5 4 0-15,5 3 0 0,5-7 10 0,-1 7 0 16,-4-3 0-16,4-4 0 0,0 10 0 0,-4-10-8 16,5 7 8-16,-5-3-8 0,-3 4 8 0,-2-5 0 0,10 4 0 0,-10 3-8 15,-6 2 8-15,3-2 0 0,-5 1 0 0,2 0-8 16,-1-1-2-16,0 1 0 0,-4 8 0 0,0-9 0 0,0 0-2 0,4 2 0 16,-8-2 0-16,0 5 0 15,0-5 12-15,4-6 11 0,-5 7-3 0,-3-4 0 16,-3-4-8-16,3 9 0 0,8-12 0 0,-8 0 0 15,-5 7 0-15,5-4 0 0,-5 4 0 0,5-7 8 16,-8 7 0-16,0-3 0 0,5-4 0 0,-2 7 0 16,-3-3-8-16,4-4 0 0,0 0 0 0,-4 7 8 0,4-7-8 0,-1 0 0 15,5 0-12-15,-3-7 12 16,-2 7 0-16,2 0 21 0,3 0-2 0,0 0-1 0,-5-4-26 0,5-3-6 16,0 3-1-16,0-3 0 15,0-3 15-15,4 3 0 0,0-5 9 0,0 2-9 0,4-1 24 0,0 0 0 16,0-7-1-16,4 4 0 0,4-4-1 0,0-4 0 15,-4 1 0-15,4 0 0 16,4-1-6-16,1-3 0 0,-5 3-1 0,0 1 0 0,3-1-2 16,2 1 0-16,-5 0 0 0,0 2 0 0,0 1-13 0,0 8 0 15,0-5 0-15,-4 1 0 0,0 11 0 0,0-9 0 16,4 5-11-16,-4-3 11 0,0 6-20 0,0-3 4 16,4 3 1-16,-4-3 0 15,4 4-26-15,-8 3-6 0,0 0-1 0,5-8 0 16,3-2-80-16,0 3-16 0,0 7-3 0,-8 0-1 15,8-4-40-15,0-4-8 0</inkml:trace>
  <inkml:trace contextRef="#ctx0" brushRef="#br0" timeOffset="94285.26">26813 16857 831 0,'0'0'36'0,"0"0"9"0,0 0-36 0,0 0-9 0,0 0 0 0,0 0 0 16,0 0 73-16,0 0 13 0,0 0 2 0,0 0 1 15,0 0-33-15,0 0-6 0,0 0-2 0,0 0 0 16,0 0-1-16,0 0-1 0,0 0 0 0,0 0 0 16,0 0 4-16,0 0 1 0,0 0 0 0,0 0 0 15,0 0 1-15,4 10 0 0,0-2 0 0,-4 2 0 0,-4 1-1 0,4 0 0 16,0-1 0-16,-4 2 0 16,0-2 4-16,-4 8 1 0,4-7 0 0,0 10 0 0,-8-10-40 0,7 7-7 15,-3-7-1-15,0 7-8 16,0-4 18-16,5-3-3 0,-2 4-1 0,2-5 0 15,3-10-2-15,-5 3 0 0,1 5 0 0,4-8 0 0,-4 11 0 0,4-11-1 16,0 0 0-16,0 0 0 0,0 0-11 0,0 0 0 0,0 0 0 0,0 0 8 16,0 0-8-16,0 0 0 15,0 0 0-15,0 0 8 0,0 0-8 0,0 0 0 16,0 0 0-16,13 0 0 0,-13 0 0 0,8-7 0 16,3 7 0-16,2-4 0 0,-5-4 0 0,4 8 0 15,-4-3 0-15,4-4 0 0,-4 7 0 0,4 0 0 16,0 0 0-16,-3 0 0 0,-1 0-8 0,0 0 8 15,3 10 0-15,-3-10 0 0,0 8-14 0,5-4 2 16,-10-4 0-16,5 7 0 0,1-4 12 0,-1-3 16 16,4 10-3-16,-4-10-1 0,0 8-12 0,-4-4-15 0,4 3 3 0,0 0 1 15,0-3 34-15,0 6 6 0,-3-3 2 0,-2-3 0 16,2 7-31-16,-2-1 8 0,2 5-8 0,-2-4 0 16,-3 0 0-16,0-1 0 0,0 1 0 0,0 0 0 15,-3-1 0-15,3 2 0 0,0-2 0 0,0 0 0 16,-5 2 0-16,2-5 11 0,-2 3-2 0,2 1 0 0,-5-11 3 0,8 0 0 15,-9 11 0-15,1-3 0 0,4-8 2 0,-4 3 1 16,-4-3 0-16,4 7 0 16,0-4-15-16,-4-3 0 0,0 0 0 0,4 7 0 15,-8-2-21 1,3-5-4-16,2 0-1 0,-5 0 0 16,-5 0-8-16,5 0-2 0,0 7 0 0,0-7 0 0,-4 0-9 0,4 0-3 0,-5 0 0 0,5-7 0 15,0 7-20-15,0 0-5 0,0 0-1 0,0 0 0 16,3 0-124-16,-3-5-25 0,4-2-5 0,0 4 0 15</inkml:trace>
  <inkml:trace contextRef="#ctx0" brushRef="#br0" timeOffset="95027.16">26732 16857 172 0,'0'0'8'0,"0"0"1"0,0 0-9 0,0 0 0 15,0 0 0-15,0 0 0 0,0 0 189 0,0 0 36 16,0 0 7-16,0 0 2 0,0 0-160 0,0 0-32 16,0 0-6-16,0 0-2 0,0 0 23 0,0 0 5 0,0 0 1 0,0 0 0 15,9 0 4-15,-9 0 1 0,0 0 0 0,3 0 0 16,5 0 23-16,-8 0 5 16,0 0 0-16,8 7 1 0,-8-7-13 0,0 0-2 15,0 0-1-15,5 3 0 0,3-3-16 0,-5 0-3 0,6 0-1 0,-9 0 0 16,0 0-13-16,8 0-2 0,0 0-1 0,4-3 0 15,-4-4-9-15,4 7-1 0,0 0-1 0,0-4 0 16,4-3-8-16,0 3-2 0,0-3 0 0,5 7 0 16,-1 0-5-16,4-3-2 0,-4 3 0 0,5 0 0 15,-1 0-9-15,0-7-8 0,0 7 9 0,-3 0-9 16,3 7 0-16,-4-7 0 0,0 0 0 0,-4 3 0 16,0-3-13-16,1 0-9 0,-1 0-2 0,0 0 0 15,-5 0-103-15,2 0-21 0,-1 0-4 0,0 0-595 16,0-3-119-16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17T04:43:19.061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0 0 16152 0 0,'0'0'1775'0'0,"10"14"-1775"0"0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32:43.35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24610 6072 1450 0,'0'0'64'0,"3"-9"14"0,1 2-62 0,-1-2-16 0,1-1 0 0,3 7 0 16,-4-6 55-16,5 0 8 0,-5-4 1 0,1 4 1 0,-4 5 3 0,0-5 0 16,0 3 0-16,-4 3 0 0,1-4-18 0,-1 4-3 15,-7-3-1-15,-3 12 0 0,0-3-14 0,-3 4-2 16,-8-4-1-16,0 12 0 0,-3-2 3 0,0 9 0 15,0 0 0-15,-1 3 0 0,-2 0 12 0,-5 3 4 16,8 7 0-16,0 2 0 0,3-2-17 0,7 3-3 16,-3-4-1-16,11 10 0 0,-1-10 8 0,8-2 1 15,3 2 1-15,3-9 0 0,8 10-29 0,6-16-8 16,5 9 0-16,9-9 0 0,5-4 0 0,9-5 0 16,5-1 0-16,3-9 0 0,0 6 0 0,7-12-12 15,-4 3 4-15,4-6 0 0,4-7 8 0,-1 0-12 0,-7-3 12 16,4-6-12-16,-10-3 12 0,-1 0 0 0,-10 0 0 15,-7-4 0-15,-8 1 0 0,-6 0 9 0,-7-7-9 0,-4 4 10 16,-14 5 8-16,0-5 2 0,-11 6 0 0,-7-1 0 16,-13-2-10-16,2 9-2 0,-10-3 0 0,1 0 0 15,-5 6-8-15,1 10 0 0,3-7 0 0,-4 13 0 16,1 3 0-16,0 0-17 0,3 3 4 0,0 3 1 31,7 4-42-31,4-1-8 0,3 7-2 0,7-7 0 16,4 1-89-16,4-1-19 0,3 0-3 0,3 1-767 0</inkml:trace>
  <inkml:trace contextRef="#ctx0" brushRef="#br0" timeOffset="616.29">25227 6034 1670 0,'0'0'148'0,"0"0"-118"15,0 0-30-15,0 0 0 0,0 0 52 0,0 0 5 16,0 0 1-16,0 0 0 0,0 0-12 0,0 0-2 15,11 0-1-15,-4 3 0 0,3 7-5 0,-3-1-1 0,0 7 0 0,-3 3 0 16,0-4 10-16,-1 4 1 0,4 0 1 0,0 0 0 16,-3 6-14-16,-1 3-3 0,1-3-1 0,-1 4 0 15,1-4-15-15,-1 0-2 0,-3-3-1 0,0 3 0 16,0 3 3-16,0-3 1 0,0-6 0 0,-3 0 0 16,3-4 8-16,0 4 2 0,0-9 0 15,0-1 0-15,0 0 1 0,0-9 0 0,0 0 0 16,0 0 0-16,0 0-10 0,0 0-2 0,0-3 0 0,3-6 0 15,-3-7-8-15,0-3-8 0,0 4 12 0,4-4-12 16,-1-9 0-16,1 3 0 0,-4-4 0 0,3 4 0 16,1-12 0-16,-4 8 10 0,4-5 0 0,-1-1 0 15,4 1-10-15,-3 3 0 0,6-1 0 0,-3 4 0 16,4 3-8-16,-1 6-1 0,1-6 0 0,0 12 0 16,-1-2 9-16,4 5 0 0,0 1 10 0,4 0-10 15,-7 9 0-15,3-7 0 0,3 7 0 0,1 7 0 16,-4-7 0-16,7 9 0 0,-3 0 8 0,0 1-8 0,-1 5 0 15,1-2 0-15,-1 3 0 0,1 9-10 0,-4-6 10 16,0 9 0-16,0-3 8 0,-3 3-8 0,0 7 0 0,-1-1 0 16,-3 1 0-16,-3-4 0 0,-1 10 0 15,-3-10-12-15,0 4 12 0,0-1-12 16,-3 1-75-16,-1-7-15 0,1-3-3 16,-1-6-1-16,4 9-70 0,-3-9-15 0,-1-4-2 15,4-5-696-15</inkml:trace>
  <inkml:trace contextRef="#ctx0" brushRef="#br0" timeOffset="1043.45">25989 6216 1785 0,'0'0'79'0,"0"0"17"0,0 0-77 0,0 0-19 0,7 6 0 0,4-6 0 15,3 4 124-15,-7-4 22 0,0 0 4 0,4 0 1 16,-1 0-61-16,1 0-12 0,-4 0-2 0,3-4-1 16,1-2-34-16,3 3-6 0,-3-3-2 0,3-4 0 15,0 7-33-15,4-3 0 0,-4-3 0 0,0-7 0 16,-4 7 0-16,4-1 0 0,1 1 0 0,-1-7 0 16,-7 7 0-16,3-1 0 0,-3-2 0 0,0-4 0 15,0 0 16-15,1 4-3 0,-5-4-1 0,1-3 0 16,-1 10-3-16,1-7-1 0,-4-3 0 0,0 10 0 15,-7-7-8-15,3 7 0 0,-3-4 0 0,0 7 0 16,-7-3 0-16,0 9 0 0,-4 6 0 0,-3-3 0 0,-4 6 0 16,1 7 0-16,-1-3 0 0,0 9 0 15,-3 0-11-15,0 3 3 0,3 3 0 0,0 6 0 16,4 1 8-16,0-1 0 0,3 4 0 0,1 0 8 0,6-4 0 0,1 4 1 16,-1 6 0-16,7-10 0 0,1 1-9 0,-1-7 10 15,8-3-10-15,-1 3 10 0,1-9-10 0,7 0 12 16,-1 3-12-16,4-10 12 0,4-2-12 0,3 5 0 15,4-5 0-15,3-10 0 16,4 9-119-16,3-9-16 0,4-3-3 0,0-3-616 16,3-4-123-16</inkml:trace>
  <inkml:trace contextRef="#ctx0" brushRef="#br0" timeOffset="5042.31">27873 5984 979 0,'0'0'87'0,"0"0"-70"0,0 0-17 0,0 0 0 0,0 0 92 0,0 0 16 15,0 0 2-15,0 0 1 0,0 0-10 0,0 0-1 16,0-9-1-16,0 9 0 0,0 0-4 0,4-10-1 16,-4 1 0-16,3 3 0 0,-3 3-25 0,4-4-5 15,-1-2 0-15,1 6-1 0,-4-4 1 0,3-2 0 16,-3 0 0-16,4-7 0 0,-4 13-10 0,0-7-2 16,-4 1 0-16,4 3 0 0,0-4-41 0,-3 7-11 15,-1-9 0-15,1 9 0 0,3 3 0 0,-11 0 0 16,0 0 0-16,1 0 0 0,-1 3 0 0,-3 3 0 15,0 0 0-15,0 4 0 0,-4 2 0 0,-3 4 0 16,0 3 0-16,0-1 0 0,-4 8 0 0,0-8 0 0,4 11 0 16,0-4 0-16,0 3 0 0,0-3 0 0,7 3 0 0,-1 4 0 15,5-4 0-15,-1 0 0 0,4 0 0 0,4 7 0 16,-1-7 0-16,4-3 0 0,0 3 0 16,0 4 0-16,7-10 0 0,-3 3 0 0,3 0 0 0,3-6 0 15,1-1 0-15,3 1 0 0,4-9 0 0,3 5 0 16,-3-5 0-16,3-7-19 0,0 3 3 0,0-6 1 31,4 6-65-31,-4-12-12 0,4 6-4 0,-4-9 0 16,3 2-126-16,-2 4-26 0</inkml:trace>
  <inkml:trace contextRef="#ctx0" brushRef="#br0" timeOffset="5552.34">28473 5244 1674 0,'0'0'36'0,"0"0"8"0,0 0 2 0,0-9 2 0,3-1-39 0,1 1-9 0,-1 6 0 0,1-4 0 15,3-2 24-15,0 3 4 0,-7 6 0 0,7-3 0 16,-7 3-8-16,0 0 0 0,0 0-1 0,0 0 0 15,0 0 15-15,0 0 3 0,0 0 1 0,4 9 0 16,-1 0 6-16,-3 10 2 0,0-3 0 0,-3 3 0 16,-1 9 11-16,0 7 3 0,-3-7 0 0,0 13 0 15,0-4-8-15,4 7 0 0,-4 0-1 0,3 3 0 16,-3 6-27-16,4 1-6 0,-4-1-1 0,-1 6 0 16,1-2-17-16,0 3 0 0,0-10 0 0,0 3 0 15,0 7 0-15,0-13 0 0,4 6 0 0,-1 0 0 16,-3-9-25-16,4 0-6 15,-5 0-1-15,5 0 0 0,-1-10-6 0,4-2-2 16,-3-7 0-16,3 3 0 0,0-9-48 0,3 6-11 16,-3-9-1-16,4-4-841 0</inkml:trace>
  <inkml:trace contextRef="#ctx0" brushRef="#br0" timeOffset="6064.49">28921 6034 403 0,'0'0'36'0,"0"0"-36"0,0 0 0 0,0 0 0 16,0-6 322-16,0 6 58 0,-7-9 11 0,7 9 2 15,-7 0-258-15,0 0-52 0,0-3-11 0,-4 6-1 16,0-3-23-16,-3 6-4 0,0-3 0 0,-4 6-1 15,-6 1-27-15,3 6-4 0,-1-7-2 0,5 10 0 16,-4 0-10-16,3-4 10 0,0 4-10 0,4 0 10 16,4-3 6-16,-1 2 0 0,4 1 1 0,4-3 0 15,-1 3-9-15,0-10-8 0,4 10 9 0,4-10-9 16,0 7 0-16,-1-7 0 0,8 1 0 0,-4-1 0 16,7 1-9-16,0-4 9 0,0-3-13 0,4-3 5 15,-4 6 8-15,3-6-13 0,5 0 5 0,2-6 8 16,1 3-11-16,0-3 11 0,-4-4-8 0,4 1 8 15,-4-10-20-15,-4 10 2 0,1-7 0 0,-4 3 0 0,4-5 10 16,-8 2 8-16,1 0-12 0,-1-3 12 0,-2 4 0 16,-1 2 0-16,0-6 0 0,-4 4 0 0,-3-1 12 0,0 7-1 15,0-4 0-15,-3 7 0 0,3-4 1 0,0 1 1 16,0 9 0-16,0 0 0 0,0 0 3 0,0 0 0 16,0 0 0-16,0 0 0 0,-7 9-1 0,3 1 0 15,1-1 0-15,-1 1 0 0,4 5-3 0,-4-5-1 16,4 5 0-16,0-2 0 0,0 3-11 15,0-7 0-15,4 0 0 0,-4 7 0 0,4-3 0 0,-1-7 0 16,-3 3 0-16,4 7 0 16,-1-7-26-16,1 1-1 0,-1-1 0 0,1-6 0 15,-4-3-28-15,3 10-5 0,4-4-2 0,-3 3 0 16,-4-9-110-16,0 0-23 0,0 0-4 0</inkml:trace>
  <inkml:trace contextRef="#ctx0" brushRef="#br0" timeOffset="6589.98">29580 5655 2156 0,'0'0'48'0,"0"0"9"0,0 0 3 0,0 0 0 0,0 0-48 0,0 0-12 0,-3 6 0 0,-4 4 0 0,0-10 39 0,0 9 5 16,0 0 2-16,-4 1 0 0,-3 5 0 0,-4-5 0 15,1 6 0-15,-1-4 0 0,0 4-37 0,-3 3-9 16,-3-1 0-16,2-2 0 0,1 3 0 0,4 0 0 16,2-4 0-16,1-2-11 0,-3 3 11 0,3-1 0 15,3-5 8-15,0 2-8 0,1-5 0 0,3 2 0 16,0 0 0-16,7 1 0 0,0-10 0 0,0 0 0 15,3 6 0-15,8-3 0 16,-1 3-31-16,5-2-1 0,2-4 0 0,4 6 0 0,4-6 32 0,3-6 16 16,1 6-1-16,-1 0-1 0,0 0-22 0,4 0-5 15,-8 0-1-15,1 0 0 0,0-4 14 0,-4 8 10 16,0 2-2-16,-3-3 0 0,-4 3-8 0,0-6 0 0,0 10 0 16,-7-4 0-16,0 3 22 0,-3-6 2 0,-1 7 1 15,1-1 0-15,-4 1-25 0,-4 2 8 0,1 1-8 16,-1-4 0-16,-3 1 15 0,4-1-3 0,-4 7 0 15,0-7 0-15,-4 7-12 0,0-4 0 0,1 4 0 0,-1-7 0 16,1 10 9-16,-5-3-1 0,1 0 0 16,4 2 0-16,-8-5-8 0,1-4 8 0,2 7-8 0,-2-7 8 15,-1 1-8-15,-3 6 0 0,0-13 0 0,3 6 0 16,4-3-70-16,-4 4-16 0,4-4-3 16,0-3-619-16,7-3-124 0</inkml:trace>
  <inkml:trace contextRef="#ctx0" brushRef="#br0" timeOffset="7108.59">30512 5385 1785 0,'0'0'159'0,"-7"0"-127"16,-4 0-32-16,1 0 0 0,-5 10 53 0,-2-10 5 0,3 9 1 0,-4 0 0 16,-3 1-19-16,0-1-3 0,0 4-1 0,-4-1 0 15,0-2 8-15,-3 5 0 0,0-5 1 0,3 9 0 16,-3-4-16-16,3-2-3 0,-7 3-1 0,8-1 0 16,-5-2-13-16,5 2-4 0,-1 4 0 0,0-3 0 15,1-3 12-15,2-4 1 0,5 7 1 0,3-7 0 16,3 0-22-16,4 1 0 0,4-1 0 0,-1-3 0 15,4 4 0-15,0-10 0 0,14 6 0 0,-3-3 0 16,3-3 11-16,3 0-3 0,1 0 0 0,0 7 0 16,3-4-8-16,0-3 8 0,0 0-8 0,0 0 8 15,4 6-8-15,0-3 0 0,-4-3 0 0,0 6 8 16,4-2 0-16,-4 2-8 0,0-6 12 0,0 3-4 16,-3 3-8-16,3 0 0 0,4 4 9 0,-4 2-9 15,-7-2 0-15,4 6 0 0,-1 2 0 0,1 1 0 16,0-3 8-16,-4 9 1 0,0-3 0 0,-4 3 0 15,1-6-9-15,0 6 0 0,-8-6 0 0,1-1 0 16,-4 8 32-16,0-8 5 0,0 1 1 0,-4 0 0 0,-3-3-10 0,0 3-1 16,-7-1-1-16,0-2 0 0,-7 3 5 0,0 0 1 15,-1-4 0-15,1 4 0 0,-7 0-32 0,0-3 0 16,-4-7 0-16,4 10 0 0,-4-10 0 0,4 1 0 16,0-1 0-16,-1-3 0 15,1 4-150-15,0-10-36 0</inkml:trace>
  <inkml:trace contextRef="#ctx0" brushRef="#br0" timeOffset="14055.49">28275 9020 1450 0,'0'0'64'0,"0"0"14"0,0 0-62 0,4-4-16 0,3-2 0 0,-4 6 0 16,-3 0 38-16,7-9 5 0,0 9 1 0,-3-3 0 15,3-4-20-15,-4 4-3 0,5-3-1 0,-5-3 0 16,1-1 26-16,-1 1 5 0,-3 3 1 0,4-4 0 16,-4 1 9-16,0-1 3 0,0 1 0 0,0 3 0 15,0 2 9-15,-4-5 3 0,-3 0 0 0,4 2 0 16,-8-2-16-16,-3 9-4 0,-4-9 0 0,4 9 0 15,-7-4-15-15,0-2-3 0,-7 6-1 0,-1 0 0 16,1 6-37-16,0-2-8 0,0 5-2 0,-4 0 0 16,4 1 10-16,-1 5 16 0,1 4-4 0,0-3-1 0,0-3-11 15,0 2 0-15,-1 4 0 0,5 0 0 0,-5-4 0 16,8 4 0-16,0 0 8 0,7 6-8 0,0-6-13 16,3-3-5-16,4-4-1 0,4 4 0 0,3 3 19 15,7-10-10-15,0 7 10 0,7-7-8 0,0-2 8 0,7-4-12 16,0 3 12-16,4-6-12 0,3-6 12 15,4 6-12-15,0-10 12 0,0-5-12 0,3 2 12 0,4-6 0 16,6-3 0-16,-2 3 0 0,-1 1 0 0,-3-7 0 16,-4 6 8-16,1 0-8 0,-5-6 0 0,-3 6 0 15,-3 0 0-15,0 0 0 0,-7 1 27 0,-1-8 4 16,-6 11 1-16,-1-4 0 0,1 0-16 0,-4 3-4 16,-4 4 0-16,1-4 0 0,-4 7-3 0,0-1-1 15,-4 1 0-15,1 0 0 0,-1 2-8 0,-3-2 0 16,0 6-10-16,-3-3 10 0,-1 6 0 0,1 6 0 0,-5-6-8 15,1 3 8-15,4 3 0 0,-4 4 0 0,0-7 0 16,3 6 0-16,0 1 20 0,1 5 0 0,-1-5 0 16,1-1 0-16,3 0-20 0,0 1 0 0,-1 6 0 0,5-7 0 15,-4 0 0-15,3 7 0 0,4-3 0 0,0 2 0 16,4-5 0-16,-1 5 0 0,1-5 0 0,3 9-9 16,-3-4 9-16,3 4 0 0,0 0 0 0,0 0 0 15,3 0 0-15,1 6 0 0,-4-7 0 0,3 1 0 16,-2 6 0-16,2-6 0 0,-3 0 0 0,7 3 0 15,-7-10 12-15,4 7-1 0,0 3-1 0,-1-3 0 16,-3 0-10-16,4 0-17 0,-4 6 4 0,0-6 1 16,0-1 12-16,-4 7 16 0,-3-6-3 0,4 0-1 0,-1 6 7 15,-3-6 1-15,-3 0 0 0,3 0 0 0,-4 6-2 16,-3-6 0-16,-3-1 0 0,-1 4 0 0,-3-9-4 0,0 6-1 16,-7-4 0-16,0 4 0 0,-11 0 7 15,4-10 0-15,-1 7 1 0,-2 0 0 0,-8-4-11 16,4-2-2-16,-8-1-8 0,8 4 12 0,-4-4-12 15,0 0 0-15,1-5 0 0,-5 2 0 0,1-3-9 0,-4-3-8 16,0-3-2-16,0-7 0 16,4 4-85-16,0-3-18 0,3-7-3 15,7 4-717-15,-3-14-143 0</inkml:trace>
  <inkml:trace contextRef="#ctx0" brushRef="#br0" timeOffset="15797.96">28614 8267 57 0,'0'0'0'0,"0"0"0"16,0 0 0-16,3-6 0 0,-3 6 210 0,7 0 37 16,-7 0 7-16,7 0 2 15,1-3-227-15,-1 3-45 0,-7 0-8 0,7-7-3 16,-4 7-46-16,-3 0-10 0,7-3-1 0,-7 3-1 15,0 0 17-15,4-6 4 0,-4 6 1 0,0 0 0 0,7 0 98 16,-7 0 19-16,0 0 4 0,0 0 1 0,0 0 87 0,0 0 18 16,0 0 3-16,0 0 1 0,0 0-32 0,0 0-5 15,0 0-2-15,0 0 0 0,0 0-45 0,0 0-10 16,0 0-2-16,-7 0 0 0,7 0-6 0,0 0-2 16,-7 0 0-16,0 0 0 0,3 0 1 0,-3 0 0 15,7 0 0-15,-11 6 0 0,1-6-4 0,-1 0-1 16,1 3 0-16,-1-3 0 0,-3 0-8 0,0 0-3 0,-4 0 0 15,1 0 0-15,-5-3-20 0,1 3-4 0,-7-6-1 16,0 6 0-16,-7 0 0 0,-1-3 0 0,-3-3 0 0,-3 6 0 16,-4-10-8-16,-7 10-1 0,4-3-1 15,-4-3 0-15,4 6-3 0,-1-7-1 0,-3 4 0 16,-3 3 0-16,-8 0-10 0,8 0 8 0,0 0-8 16,6 0 8-16,1 0-8 0,3 3 0 0,7-3 0 15,0 0 0-15,8 7 0 0,-1-7 0 0,4 0 9 16,3 0-9-16,0 0 0 0,4 0 9 0,0 0-9 0,3 0 0 15,1 0 10-15,2 0-10 0,1 0 8 0,4 0-8 16,-1 0 0-16,1 0 0 0,-1 0 0 0,11 0 0 16,0 0 0-16,0 0 0 0,0 0 0 0,0 0 0 15,0 0 0-15,0 0 0 0,0 0 8 0,0 0-8 0,0 0 0 0,7 0 0 16,-3 0 0-16,3 0 0 0,-7 0 0 0,7 0 0 16,0 0 9-16,0 6-9 0,-7-6 0 0,0 0 0 15,7 3 0-15,0-3-12 0,-7 0 12 0,7 10 12 16,-7-10-2-16,4 6-1 0,3-3-9 0,-7 6 0 15,0-9 0-15,3 7 0 0,1 2 8 16,-4 0-8-16,0 7 0 0,0-3 8 0,3 2 9 0,-3 1 2 16,0-3 0-16,4 5 0 0,-1-2-19 0,1 3 0 15,-1 0 8-15,1 0-8 0,-1 6 0 0,1 0-19 16,3 3 4-16,0 6 1 0,-4 4 14 0,5 6 0 16,2 0 12-16,-3 9-12 0,0 10 14 0,0 0-4 15,-3-1-1-15,-4 7 0 0,3-3-9 0,-3 3 10 0,-3-3-10 16,3 3 10-16,-4 0-10 0,-3-3 0 15,0-7 0-15,0-2 0 0,4 6 12 0,-8-10-4 0,0 0 0 16,4-3 0-16,0-3 8 0,0-3 0 0,4-6 1 0,-4-4 0 16,0 1 13-16,3-7 2 0,-3-3 1 0,7-6 0 15,0 0-20-15,-3 0-4 0,-1-4-1 0,0-5 0 16,8-1-8-16,-4-3 8 0,-4-2-8 0,4-4 8 16,0 0 0-16,0 0 0 0,0 0 0 0,0 0 0 15,0 0-8-15,-3-10 8 0,-1 1-8 0,1 2 8 16,-1 4 4-16,4 3 0 0,0-6 0 0,-3 3 0 15,3 3-12-15,-4-6 0 0,-3-4 0 0,4 10 0 16,-1-9 0-16,4 9 0 0,0 0 0 0,0 0-11 16,0-10 11-16,0 10-8 0,-3 0 8 0,3 0-8 15,3-9 8-15,1 3 0 0,-4-4 0 0,7 1 0 16,3 0 0-16,4 5 0 0,4-2 0 0,3-3-8 16,0 2 8-16,4 7 0 0,0-3 0 0,7 3-8 15,-4 0 8-15,7 0-8 0,4 3 8 0,7 4-8 0,0-7 8 16,3 9 0-16,4-9 0 0,-4 0 0 0,1 6 0 15,-4-2 0-15,-1-4 0 0,1 0-8 0,0 6 8 0,7-3 0 16,3-3 0-16,4 0 0 0,-3 0 0 0,-1 0 0 16,-3 0 0-16,0 0 0 0,-3-3 0 0,-1-3 0 15,0 2 0-15,1-2 0 0,-1 0 0 0,-3 3 0 16,-4 3 0-16,1-7 0 0,-8 4 0 0,-3-3 0 16,-1-3 0-16,-9 9 0 0,-1-4 0 0,-7 4 0 15,0-6 0-15,-7 6 0 0,0 0 0 0,-7 0 8 16,0 0-8-16,0 0 0 0,0 0 0 0,0 0 0 0,0 0 0 15,0 0 0-15,0 0 0 0,0 0 0 0,-3 10 0 16,3-10 0-16,0 0 0 0,-4 6 0 0,4-6 0 16,0 0 0-16,0 0 0 0,0 0 0 0,0 0 0 0,0 0 0 15,0 0 0-15,0 0 0 0,-7 0 8 0,7 0-8 16,0 0 0-16,-7-6 9 0,3 2-9 0,-3-2 0 16,4-3 9-16,-1 6-9 0,4-4 0 0,-3-2 9 15,3 0-9-15,0-1 0 0,0-6 0 0,0 7 0 16,0-10 0-16,3 4 0 0,1-4 0 0,-1-6 8 15,1 3-8-15,-1-10 0 0,-3 4 0 0,4-6 0 16,3 2 0-16,0-8 0 0,-3-4 0 0,-1 0 0 16,4 3 0-16,-3-9 0 0,-1 3 0 0,4-7 0 15,-3-5 0-15,-1 2 0 0,1-5 0 0,-1-7 0 16,1 3-11-16,3-3 3 0,-4 6 0 0,1 0 0 16,0 4-1-16,-1-4 0 0,1 7 0 0,3-4 0 0,-4 13 9 15,1 0-13-15,-1 3 5 0,1 3 8 0,-1 10-11 16,1 0 11-16,-1 9-8 0,1-3 8 15,3 6-9-15,-4 0 9 0,1 3-10 0,0 1 10 0,-1 5-11 0,1 1 11 16,3-1-12-16,-4 1 12 0,1 0-12 0,-1 2 12 16,1 7-12-16,-1-9 12 0,-3 9-11 0,4 0 11 15,-1-3-10-15,-3 3 10 0,0 0 0 0,0 0 0 16,0 0 0-16,0 0 0 0,0 0-12 0,0 0 3 16,0 0 1-16,0 0 0 0,0 0 8 0,0 9 0 15,0-9 0-15,-3 10 0 0,-1-1-8 0,4 0 0 16,-3 1 0-16,3-10 0 0,-4 9 8 0,1 1 0 15,-1-1 0-15,4-9 0 0,0 0 0 0,-3 6 11 0,-4-3-3 16,3 4 0-16,4-7 0 0,-7 9 0 0,0-3 0 16,0-2 0-16,-4-4 0 0,4 6 0 0,-7-6 0 0,-4 3 0 15,1-3 0-15,-8 6 0 0,-3-3 0 0,0-3 0 16,-11 7-8-16,4-4 10 0,-8-3-10 0,1 6 10 16,0-6-2-16,3 6-8 0,0-3 12 15,0-3-4-15,0 0-8 0,1 0 8 0,-5 0-8 0,4 0 8 16,1 0-8-16,2 0 0 0,-2 0 0 0,-1 0 0 15,3-3 0-15,5-3-17 0,-1 6 4 0,4 0 1 32,0-6-74-32,6 3-14 0,5 3-4 0,-1-7-844 0,4 4-168 0</inkml:trace>
  <inkml:trace contextRef="#ctx0" brushRef="#br0" timeOffset="22005.42">26677 8251 831 0,'0'0'36'0,"0"0"9"0,0 0-36 0,0 0-9 0,0 0 0 0,0 0 0 16,0 0 35-16,0 0 5 0,0 0 0 0,0 0 1 15,0 0-5-15,0 0 0 0,0 0-1 0,0 0 0 16,0 0 0-16,0 0 0 0,0 0 0 0,0 0 0 16,0 0 11-16,0 0 2 0,0 0 1 0,-7 0 0 15,7 0 12-15,-4 7 3 0,-3-7 0 0,0 0 0 16,0 0-7-16,0 3-1 0,0-3 0 0,-3 6 0 0,-1-6-15 0,-3 0-3 16,0 0-1-16,-7 0 0 0,3 0-4 0,-3 0-1 15,-4 6 0-15,4-6 0 16,-4 0-5-16,-3 3-2 0,0-3 0 0,0 0 0 0,-8 0 7 15,5 0 0-15,-8 7 1 0,4-7 0 0,-8 3-2 16,1-3-1-16,0 0 0 0,-4 0 0 0,-4 0-6 0,4 0 0 16,-3 0-1-16,3 0 0 0,0 6-23 15,0-6 0-15,-3 0 0 0,7 0 0 0,3 0 11 0,0 0-3 16,-3 0 0-16,3 0 0 0,0 3-8 0,7-3 0 16,4 7 0-16,0-7 0 0,7 0 0 0,0 0 16 15,3 0 0-15,0 0-1 0,4 3-6 0,4-3-1 16,-1 0 0-16,4 0 0 0,-4 0-8 0,4 6 10 0,0-6-10 15,4 3 10-15,3-3-10 0,0 0 0 16,-7 0 0-16,7 0 0 0,0 0 8 0,0 0 4 0,0 0 0 0,0 0 0 16,0 0-12-16,0 0 12 0,0 0-12 0,0 0 12 15,0 0 1-15,0 0 1 0,0 0 0 0,0 0 0 16,0 0-14-16,0 0 0 0,0 0 0 0,10 0 0 16,-10 0 9-16,7-3-1 0,-7 3 0 15,0 0 0-15,0 0-8 0,0 0 0 0,0 0 0 0,0 0 0 16,0 0 0-16,0 0 0 0,0 0 11 0,0 0-11 15,0 0 0-15,0 0 0 0,0 0 0 0,0 0 0 16,0 0 0-16,0 0 0 0,0 0 0 0,0 0 0 16,0 0 12-16,0 0-3 0,0 0-1 0,0 0 0 15,0 0-8-15,0 0 8 0,0 0-8 0,0 0 8 16,0 0 0-16,0 0 0 0,0 0 0 0,0 0 0 0,0 0 1 16,0 0 0-16,0 0 0 0,0 0 0 0,7 3-9 15,-3 6 0-15,-4-2 0 0,0 8 8 0,0-2-8 16,3-4 0-16,1 7 0 0,-4 3 0 0,4 6 0 15,-4 0 0-15,0 6 0 0,3 1-11 0,-3-1 11 0,4 10-13 16,-8-3 5-16,4-1 8 0,-3 4 0 16,3 3 0-16,-4-3 0 0,-3 9 0 0,3-3 0 15,-3 6 0-15,0 0 9 0,0-2-1 0,-3-8-8 0,-1 5-10 16,4-5 10-16,-4-5-13 0,1 6 13 0,-1-6 10 16,1 2-2-16,-4-8 0 0,3 2 9 0,0-2 2 15,-3-4 0-15,4 0 0 0,-1-3-3 0,-3 3-1 16,3-3 0-16,-3-6 0 0,0 6-7 0,0-3-8 15,4-6 11-15,-5 3-11 0,1 6 10 0,4-13-10 0,-1 10 8 16,-3-9-8-16,0 6 0 0,3-4 0 0,1-5 0 0,3 9 0 16,-4-10 8-16,8 0-8 0,-4 1 12 0,3 2-4 15,0-2-8-15,4-7 0 0,-3 6 0 0,3-9 0 16,0 0 9-16,0 0-9 0,3 7 10 0,-3-7-10 16,0 0 12-16,4 3-3 0,-4-3-1 0,4 6 0 15,-4-6-8-15,7 0 12 0,-7 0-12 0,10 3 12 16,-3 3-12-16,-7-6 10 0,7 0-10 0,0 0 10 15,0 0-10-15,0 0 0 0,4 0 0 0,3 0 0 16,-7 0 0-16,0 0 0 0,4 0 0 0,-1 0 0 16,-3 0 8-16,8-6-8 0,-5 6 0 0,8-3 8 15,-1 3-8-15,1-6 8 0,0 6-8 0,3 0 8 16,0 0-8-16,0 0 0 0,0-3 0 0,4 3 8 16,0 0-8-16,3 0 0 0,-3 0 0 0,6 0 8 15,1 3-8-15,0-3 0 0,3 0 0 0,1 0 0 0,-1 0 0 16,0 0 0-16,4 0 0 0,-7 0 0 0,-1 0 0 15,5 0 8-15,-8 0-8 0,0 0 0 0,0 0 8 16,1 0-8-16,-1 6 0 0,-4-6 8 0,5 0-8 16,2 0 0-16,-2 0 0 0,-1-6 0 0,0 6 0 15,0 0 8-15,1 0-8 0,-1 6 0 0,-4-6 0 0,1 0 0 16,0 0 8-16,-4 3-8 0,4 3 0 0,-4 1 0 16,-3-4 0-16,3-3 0 0,-4 9 0 0,1-3 0 15,0-2 0-15,-4 5 0 0,3-3 0 0,-3-3 0 16,1 4 8-16,-1-4-8 0,0 3 0 0,0-6 0 15,0 0 0-15,-3 0 0 0,3 0 10 0,-4 0-10 16,1 6 12-16,-4-6-12 0,4 0 0 0,-4 0 0 0,3 4 0 16,-3-4 0-16,0 0 0 0,-7 0 8 0,4 0-8 0,-4 0 0 15,10 0 0-15,-10 0 0 0,4 0 0 0,-4 0 0 16,0 0 8-16,0 0-8 0,7-4 0 0,-7 4 0 16,0 0 0-16,0 0 0 0,11 4 0 0,-11-4 0 15,0 0 12-15,7 0-12 0,3 0 12 0,-3 0-12 16,-7 0 0-16,7-4 0 0,-7 4 0 0,7 0-9 15,4-6 9-15,-4 6 0 0,-7 0 8 0,0 0-8 16,7 0 12-16,0-6-3 0,-7 6 0 0,0 0 0 16,0 0-9-16,0 0 0 0,4-3 0 0,-4 3 0 15,0-7 0-15,0 4 12 0,3-3-4 0,-3 6 0 16,0-9-8-16,0 5 0 0,4-2 0 0,-1-3 0 16,1-1 0-16,-1 1 0 0,1 3 0 0,-1-7 0 15,1-3 11-15,3 7-3 0,-4-10-8 0,4 4 12 16,-3-4-12-16,-4 0 0 0,4 3 0 0,-1-12 0 0,-3 3 10 15,4 3-1-15,-4-9 0 0,3-1 0 0,-3 1-9 0,0-7 0 16,0 1 0-16,7-4 0 0,-3-3 0 16,3 3 8-16,-4-3-8 0,1 4 0 0,3-7 0 15,-4 0 0-15,-3-4 0 0,4 4 0 0,-1 3 0 16,1-6 0-16,0 3 0 0,-4 0 0 0,3 3 0 0,1 3 0 16,-1 4 8-16,1-1-8 0,-1 4 0 0,-3-1 0 15,4 7 0-15,3-6 0 0,-4 8 0 0,4-2 0 16,0 3 0-16,0-3 0 0,0 3 0 0,1 6 0 15,-5 0 0-15,4 0 0 0,0 1 0 0,0 2 0 16,-7 3-9-16,4 1 9 0,-4 2 0 0,0 1 0 0,0 9 0 16,0 0 0-16,0-3 0 0,0 3 0 0,-4-6 0 0,4 6 0 15,0 0-13-15,0 0 4 0,-7 0 1 0,7 0 0 16,0 0 8-16,-7 0 0 0,7 0 0 16,0 0 0-16,-7 0 0 0,7 0 0 0,-11 6 0 0,11-6 0 15,0 0 0-15,0 0 0 0,-7-6 0 0,7 6 0 16,0 0 0-16,-7 0 0 0,4 0 0 0,-4 0 0 15,0-4 0-15,0-2 0 0,3 3 0 0,4 3 0 16,-7-6 0-16,0 6 0 0,0 0 0 0,-4 0 0 16,4 0-15-16,0 0-4 0,-3 0-1 0,-1 6 0 15,1-6 20-15,-1 0 16 0,4 3-4 0,0-3 0 16,7 0-12-16,-4 0 0 0,-6 0 0 0,-1 0 0 16,8 0 0-16,-4 0-10 0,7 0 10 0,-4 6-8 15,4-6-51-15,0 0-9 16,0 0-3-16,-7 4 0 0,0-4-102 0,7 0-21 15,0 0-4-15</inkml:trace>
  <inkml:trace contextRef="#ctx0" brushRef="#br0" timeOffset="23162.19">26384 8562 1324 0,'0'0'118'0,"0"0"-94"0,0 0-24 0,0 0 0 16,0 0 124-16,0 0 20 0,7-6 4 0,-7 6 0 16,7-4-104-16,0-2-22 0,-7 6-4 0,4 0-1 15,-4 0 10-15,0 0 1 0,0 0 1 0,0 0 0 16,0 0-17-16,0 0-4 0,0 0-8 0,0 0 12 16,-4 0 20-16,-6 6 4 0,3-6 1 0,0 10 0 15,-7-10 5-15,3 9 1 0,0-9 0 0,1 10 0 16,-4-10 5-16,0 6 0 0,-4-3 1 0,0 3 0 0,1-3-21 0,-4-3-4 15,-4 7 0-15,0-7-1 16,0 3-5-16,-6 3-1 0,-1 0 0 0,-7-2 0 0,4 2-1 16,-4-3 0-16,4 3 0 0,0-3 0 0,-1 4-3 15,1-4-1-15,3 6 0 0,0-9 0 0,1 6-12 0,3-6 0 16,-1 4 8-16,5 2-8 0,-1-6 0 16,0 6 11-16,8-3-11 0,-5 4 10 0,5-4-2 0,-1 3-8 15,4-3 12-15,3 3-4 0,-3-3-8 16,7 4 12-16,-3-4-12 0,6 3 12 0,-3 4-12 0,7-10 0 15,-3 6 0-15,3-6 0 0,0 0 0 0,3 9 0 16,4-6 0-16,-3 7 0 0,6-10 24 0,-3 6 5 16,0-3 2-16,0-3 0 0,4 6-31 0,0-6 0 15,-4 0 0-15,3 0 0 0,1 0 11 0,3 4-1 0,-3-4 0 16,-1 0 0-16,4 6-10 0,-3-6 0 0,3 6 9 16,-4-3-9-16,5 4 0 0,-5-4 8 0,4 6-8 0,-3 0 0 15,3-2 0-15,0-4 0 0,0 9 0 0,0-2 8 16,0-1-8-16,1-6 9 0,-5 7-9 15,4-1 10-15,0-3-10 0,0-2 12 0,-3 2-12 16,3 3 12-16,-3-2-3 0,-1-4 0 0,1 6 0 0,-1-9 0 16,1 6-1-16,3-2-8 0,-3-4 12 15,3 6-4-15,-4-3 1 0,1-3 0 0,3 6 0 0,-3-6 0 16,-1 0-1-16,1 0-8 0,-1 6 12 0,-2-2-4 16,-1 2-8-16,3-3 8 0,-10-3-8 0,11 0 8 15,-4 6-8-15,0-3 0 0,-7-3 9 0,0 0-9 16,7 0 0-16,-7 0 0 0,0 0 0 0,0 0 8 0,0 0-8 15,3 10 0-15,-3-10 0 0,4 6 0 0,-4-6 0 16,0 0 9-16,0 3-9 0,0-3 0 0,-4 6 10 16,-6 4-10-16,6-4 8 0,-6-3-8 0,3 4 0 15,-4-4 0-15,-3 6 8 0,3 1-8 0,-3-4 0 0,0 3 0 16,-7 1 0-16,3-1 0 0,1 0 0 0,-1 1 0 16,-3-1 0-16,3 1 0 0,-3 5 0 0,4-5 0 15,-5-1 0-15,1 7 0 0,0-7 0 0,-4 1 0 16,1 5 0-16,2-2 0 0,-2-4 0 0,-4 7 0 15,-1 0 0-15,1-4 0 0,3-2 0 0,1 5 0 16,-1-5 8-16,0-1-8 0,4 7 0 0,0-4 0 16,-18 4 0-16,25 0 0 0,0-7 0 0,0 0 0 15,3 1 0-15,1-1 0 0,-1-2 8 0,4 2-8 0,0-6 0 16,0 7 0-16,0-4 0 0,3 3 0 0,1-6 0 16,-1 4 0-16,4-7 0 0,0 0 8 15,0 0-8-15,0 9 0 0,0-9 12 0,0 0-12 0,0 0 12 16,4 0-3-16,6 9 0 0,1-2 0 0,0-7 0 15,3 0 0-15,0 0 0 0,7 3 0 0,0-3 0 16,4 0-9-16,0 0 12 0,3 0-12 16,3 0 12-16,1 0-12 0,4 0 8 0,-1 0-8 0,0 6 8 15,0-6-8-15,1 3 0 0,-1-3 0 0,0-3 8 16,4 3-8-16,-4 0 12 0,4 0-12 16,0-6 12-16,-4 6-12 0,0 0 8 0,1 0-8 0,-8 0 8 15,4 0-8-15,-4-3 0 0,-3 3 0 0,-1 0 8 16,-6 0-8-16,0-7 0 0,-4 7 0 0,0-3 0 15,-4-3-28-15,-3 6-8 16,-7 0-2-16,0 0 0 0,0 0-174 0,0 0-34 16</inkml:trace>
  <inkml:trace contextRef="#ctx0" brushRef="#br0" timeOffset="40315.65">26688 9133 403 0,'0'0'36'0,"0"0"-36"0,0 0 0 0,0 0 0 0,0 0 132 0,0 0 20 16,0 0 4-16,7 0 1 0,-7 0-69 0,7 0-15 15,-7 0-2-15,3 0-1 0,1 0 14 0,-4 0 2 16,0 0 1-16,7-7 0 0,0 7-7 0,-7 0-2 16,0 0 0-16,7 0 0 0,0 0-15 0,0 0-3 15,-7 0-1-15,7 0 0 0,0 0-32 0,0 0-7 16,0 0 0-16,0-3-1 0,4-3 10 0,0 6 3 0,3 0 0 0,0-3 0 16,0 3 2-16,0-7 1 0,4 4 0 0,3-3 0 15,0 6-11-15,4-3-3 16,-1-3 0-16,5 2 0 0,2-2 0 0,-2 0 0 0,-5 3 0 15,1 3 0-15,7 0-33 0,-8 0-8 0,5 0 0 16,-8 3-1 0,0 3-17-16,-3-6-3 0,-1 0-1 0,1 6 0 15,-8-2-173-15,-3-4-34 0,-7 0-7 0,11 9-2 0</inkml:trace>
  <inkml:trace contextRef="#ctx0" brushRef="#br0" timeOffset="41545.32">28963 9098 1022 0,'0'0'45'0,"0"0"10"0,0 0-44 0,0 0-11 15,0 0 0-15,0 0 0 0,0 0 64 0,0 0 12 0,0 0 1 16,0 0 1-16,0 0 10 0,0 0 3 0,0 0 0 16,0 0 0-16,0 0-27 0,0 0-4 15,0 0-2-15,0 0 0 0,0 0-11 0,0 0-3 0,0 0 0 16,0 0 0-16,4 6-3 0,-4-6-1 0,0 0 0 0,0 0 0 15,0 0-3-15,0 0-1 0,7 3 0 0,-4-3 0 16,4 7 20-16,4-7 3 0,-1 3 1 0,1-3 0 16,3-3-32-16,0 3-5 0,4 0-2 0,-1 0 0 15,8 0 5-15,0 0 1 0,3-7 0 16,4 7 0-16,-4 0-13 0,7 0-2 0,-3-3-1 0,3 3 0 16,-6 0-11-16,6 0 10 0,-3 0-10 15,-4 0 10-15,0 0-10 0,-3 0 0 0,-1 0-12 0,1 0 12 16,0 0-10-16,0 0 10 0,-1-6 0 0,1 6-9 15,3 0-15 1,0 0-4-16,1 0 0 0,2-3 0 0,1 3-101 0,0 0-21 16,-4-6-4-16,0 6-1 0</inkml:trace>
  <inkml:trace contextRef="#ctx0" brushRef="#br0" timeOffset="52949.62">14132 8411 57 0,'0'0'0'0,"0"0"0"0,0 0 0 0,0 0 0 16,0 0 337-16,0 0 63 0,0-3 12 0,0 3 2 16,0-6-300-16,0 6-60 0,0-10-12 0,0 10-2 15,-3-3 1-15,-4-3 1 0,3 0 0 0,-3 3 0 16,-3 3-5-16,-5 0-1 0,1 0 0 0,0 0 0 15,0 0-8-15,-4 0-3 0,4 0 0 0,-3 0 0 16,-1 0 6-16,0 0 1 0,1 0 0 0,-1 3 0 16,-3-3-11-16,3-3-1 0,-3 3-1 0,0-7 0 15,0 7-1-15,-4 0 0 0,0-3 0 0,4-3 0 16,-3 6-1-16,2-3 0 0,8-3 0 0,-3 6 0 16,-4 0 11-16,3 0 3 0,0-4 0 0,4 4 0 15,0 4-19-15,-4-4-3 0,4 0-1 0,0 0 0 16,0 0 1-16,3 0 0 0,-3 0 0 0,7 0 0 15,-3 0 3-15,3 0 1 0,3 6 0 0,4-6 0 16,0 0 3-16,0 0 0 0,0 0 0 0,0 0 0 16,0 0-3-16,0 0 0 0,0 0 0 0,0 0 0 0,0 0-1 0,0 0-1 15,0 0 0-15,0 0 0 0,4 3-11 0,-1 6 8 16,4-2-8-16,0-4 8 0,0 3 2 16,-3 3 0-16,3 1 0 0,-7-10 0 0,3 6-2 0,5 4 0 15,-1-1 0-15,0 0 0 0,-4 1-8 0,4-1 10 16,0 1-10-16,-3-1 10 0,-1 7-10 0,4-7 0 15,0 10 9-15,-3-3-9 0,3-4 0 0,-3 10 9 16,3-9-9-16,-4 5 0 0,4 8 10 0,-3-8-10 16,-1 1 8-16,4 6-8 0,0 3 12 0,0-2-2 15,-3 2-1-15,3-3 0 0,-3 12 0 0,-1-5 0 0,1-1 0 16,-4 4 0-16,3-1-9 0,1 4 0 0,3 3 9 16,-4-4-9-16,4 1 8 0,-3 6-8 15,-1-3 8-15,4-1-8 0,0 4 8 0,0 6-8 0,1-3 8 16,-5-3-8-16,4 10 0 0,0-1 0 0,0 0 0 0,0 1 0 15,0-7 0-15,-3 6 0 0,3 6 0 0,0-2 8 16,-3 2-8-16,-1 4 12 0,1 3-4 0,3-3 0 16,-4-4 1-16,1 4 1 0,3 6 0 0,-4-3 0 15,4-3-10-15,0 6 10 0,0-4-10 0,0-2 10 16,1 0-10-16,-1 0 0 0,-4-1 0 0,4 7 0 16,0 0 0-16,0 3 0 0,-3-6 8 0,-1 3-8 15,1-6 0-15,-1 6 0 0,4-3 0 0,-7 6 0 16,4-3 0-16,-4-3 0 0,4 3 0 0,-4 3 0 15,0-3 0-15,3-3 0 0,-3 3 8 0,4-3-8 0,-4 3 0 16,0 3 0-16,0-3 0 0,0-3 0 0,0-4 0 16,0 7 0-16,0 3 0 0,0-3 0 0,0 3 0 15,3-6 0-15,-3 3 0 0,4-6 0 0,-1 0 0 16,-3-1 0-16,4 1 0 0,-1-3 0 0,1 2 0 16,3 1 8-16,-7-6-8 0,3 5 0 0,1-2 0 0,-1-4 0 15,-3 4 8-15,4-4-8 0,-1 7 0 0,-3 0 0 16,-3-4 0-16,3 4 8 0,-4-6-8 0,1 2 0 15,-1 4 0-15,1-7 8 0,-1 10-8 0,1-3-17 16,-1-7 4-16,4 7 1 0,-3-3 20 0,3-4 5 0,0-3 1 16,0 1 0-16,0-1 3 0,3-6 1 0,1 6 0 0,-1 1 0 15,-3-1-18-15,0-3-19 0,4-3 4 0,-4 3 1 16,3-3 14-16,-3 0 0 0,4-3 0 0,-4 0 0 16,3 9 0-16,-3-9 0 0,-3 3 0 15,3 7 0-15,0-4 0 0,-4-3 0 0,-3 6 0 0,4-9 0 16,-1 3 0-16,1-3 0 0,-1 6 0 0,1-6 0 15,-1-3 8-15,1 9-8 0,3-6 0 16,-4 3 0-16,4-3 13 0,-3-6-1 0,3 5 0 0,3 1 0 16,1-9-12-16,-4 3-10 0,3 2 2 15,-3-2 0-15,4 6 8 0,-1-7 9 0,1 1-1 0,-4 6-8 16,0 0 0-16,0 0 0 0,0 0 0 0,0 0 0 16,-4-7 0-16,4 7 0 0,-3-6 0 0,-1 6 0 15,1-4 0-15,3 1 0 0,-4 3 0 0,1 0 0 16,-1-3 0-16,4-4 0 0,0 7 0 0,-4-6 0 15,4 0 8-15,0-4-8 0,0 1 0 0,0-1 0 0,0 0 0 16,0-5 0-16,0-1 0 0,0 6 0 0,0-5 0 16,0-1 0-16,0 3 8 0,0-3-8 0,0-2 8 15,0-5-8-15,0 5 9 0,0 2-9 0,-3-3 0 0,3 3 0 16,0-3 0-16,0 0 0 0,0-3 0 16,0-6 8-16,0 9-8 0,0-6 0 0,0 0 0 15,0-1 9-15,0-2-9 0,0 3 8 0,0 0-8 0,0-4 0 16,0-5 0-16,-4 6 0 0,4-4 8 0,0-3-8 15,0 1 0-15,-3-1 8 0,3-2-8 0,0 2 10 16,0 0-10-16,0-9 10 0,0 0 4 0,0 0 1 16,0 10 0-16,0-10 0 0,0 0-15 0,0 0 0 15,0 6 0-15,-4 3 0 0,4-5 0 0,0-4 0 0,0 0 0 16,0 0 0-16,0 0 0 0,0 0 0 0,-3 9 0 16,3-9 0-16,0 0 0 0,0 0 0 0,0 0 0 15,0 0 0-15,0 0 9 0,0 0-1 0,0 6 0 16,0-6 0-16,0 0-8 0,0 0 0 0,0 0 0 0,0 0 0 15,0 0 0-15,-7 7 12 0,7-7-12 0,0 0 12 16,-4 3-12-16,4-3 0 0,0 0 0 0,-3 9 0 16,3-9 0-16,-4 0 0 0,-3 6 0 0,7-6 0 15,0 0 0-15,-3 3 0 0,3-3 0 0,-4 10 8 16,1-10-8-16,3 0 0 0,-8 9 0 0,8-9 0 16,0 0 0-16,0 0 0 0,-3 7 0 0,-1-4 0 15,4-3 0-15,0 0 0 0,0 0 0 0,0 0 0 16,0 12 0-16,0-12 0 0,0 0 0 0,0 0 0 15,0 3 0-15,0-3 0 0,0 0 0 0,0 0 0 16,0 0 0-16,0 0 0 0,0 0 0 0,0 0 0 16,0 0 0-16,0 0 0 0,0 0 0 0,0 0 0 0,0 0 0 15,0 10 12-15,0-10-4 0,0 0 0 0,0 0-8 0,0 0 0 16,7 0 0-16,1 6 0 0,-1-3 0 0,-7-3 0 16,0 0 0-16,7 0 0 0,3 0 0 0,-3 0 0 15,4 0 0-15,-1 0 0 0,-2 0 0 0,2-3 0 16,1 3 0-16,-1 0 0 0,1-6 0 0,-1 6 0 15,5 0 0-15,-5 6 0 0,4-12 0 0,0 6 0 16,4-3 0-16,-4 3 0 0,4 0 0 0,-1-7 0 16,5 7 0-16,-5 0 0 0,1 0 0 0,3 0 0 15,4-3 0-15,-1-3 0 0,5 0 0 0,-1 3 0 0,0-4 0 16,0 7 0-16,0-9 0 0,-3 9 0 0,0-3 0 16,0 3 0-16,-1-7 0 0,-3 7 0 0,1 0 0 0,-5 7 0 15,1-7 0-15,-4 0 0 0,4 0 0 16,-1 3 0-16,-3-3 0 0,0 9 0 0,1-9 0 0,-1 7 0 15,0-4 0-15,-4-3 0 0,1 6 0 0,0-6 0 16,-1 0 0-16,1 0 0 0,-1 0 0 0,1 0 0 16,-4 0 0-16,4 0 0 0,-4 0 0 0,0 0 0 15,0-6 0-15,-4 6 0 0,-3 0 0 0,7-3 0 16,-7 3 0-16,7 0 0 0,-7 0 0 0,7 0 0 16,-7 0 0-16,0 0 0 0,0 0 0 0,0 0 0 15,7 0 11-15,-7 0 0 0,4-7 0 0,-4 7 0 16,4-3-11-16,-4-3 0 0,0-4-12 0,0 1 12 15,0 0 0-15,0-1 0 0,0 4 0 0,-4-3 12 0,4-4-12 16,-4-3 0-16,4 7 0 0,0-7 0 16,0 4 0-16,0-4 0 0,0 4 0 0,-3-4 0 15,3-3 0-15,0 3 0 0,-4-2 0 0,1-1 0 0,3 3 0 16,0-9 0-16,-4 6 0 0,1-3 0 0,3-3 0 16,-4 0 0-16,-3-3 8 0,4 3-8 0,-1-4 0 0,4 4 0 15,-7-3 0-15,7 0 8 0,-3-7-8 0,-1 7 0 16,4-6 0-16,-3-1 0 0,3 1 0 0,0 2 0 15,0-2 0-15,0-7 0 0,0 4 0 0,3-1 0 16,-6-3 0-16,3 0 0 0,-4 1 0 0,4-4 0 16,0-3 8-16,0 3-8 0,0 6 0 0,4-6 0 15,-4 0 0-15,-4 7 0 0,4-7 0 0,0 3 0 16,4-6 8-16,-4 9-8 0,0-6 0 0,-4 1 0 16,4-1 0-16,-4 0 0 0,8 0 0 0,-4 0 0 0,-4 6 0 15,1-6 0-15,6 1 0 0,-6-5 0 0,-1 5 0 0,1-1 0 16,3 0 0-16,-7 0 0 0,7-3 0 15,-7 3 0-15,3 0 0 0,1-3 0 0,-1 3 0 16,4 0 0-16,-7 0 0 0,4-3 0 0,3 6 0 0,-4-6 0 16,1 0 0-16,-1-3 0 0,4 6 0 0,-3-3 0 15,-1 3 0-15,0 0 0 0,-3 1 0 16,4-1 0-16,-1-3 0 0,1 3 0 0,-1-3 0 0,1-3 0 16,-1 6 0-16,4-3 0 0,-7 3 0 0,7-3 0 15,-3-4 0-15,3 8 0 0,-4-4 0 0,4-4 0 16,0 4 0-16,0-6 0 0,0 6 0 0,0-3 0 15,-3-3 0-15,3 5 0 0,0-2 0 0,-4 3 0 16,4 3 0-16,0-3 0 0,-3-3 0 0,-1 3 0 16,0 3 0-16,4 0 0 0,-3-9 0 0,-1 9 0 0,1-3 0 15,3 0 0-15,-4 3 0 0,1 0 0 0,3 0 0 16,-4 0 0-16,1-3 0 0,3-3 0 16,-4 3 0-16,4-3 0 0,-3-3 0 0,3 6 0 0,0 3 0 15,0 0 8-15,-4 0-8 0,4-3 8 0,0 0-8 0,0-3 0 16,0 6 0-16,0-3-11 0,-3-3 11 0,3 3 0 15,0 3 0-15,-4 0-8 0,1 0 8 0,3-3 0 16,0 3 0-16,0 0 0 0,0 0 0 0,-4 0 0 16,4-3 0-16,4 0 0 0,-4 3 0 0,0 0 0 15,0 0 0-15,0 1 0 0,0 5 0 0,0-3 0 16,-4 4 0-16,1 2 0 0,3-3 0 0,-4-6 0 16,1 7 0-16,-1-4 0 0,0 3 0 0,-3 1 0 0,4-4 0 15,-4 3 0-15,3 1 0 0,-3-4 0 16,4 3 0-16,-4 4 0 0,3-4 0 0,1 4 0 0,-4-4 0 15,7-3 0-15,-4 4 0 0,0 2 0 0,4-2 0 16,-3-1 0-16,3-3 0 0,0 4 0 0,0-1 0 16,0 4 0-16,-4-4 0 0,4 3 0 0,-3 1 0 15,3-1 0-15,-4 1 0 0,4-4 0 0,-3 4 0 0,-1-1 0 16,1 4 0-16,-1-10 0 0,1 13 0 0,-1-7 0 16,1-2 0-16,-4 2 0 0,3 1 0 0,1 6 0 15,-1-7 0-15,-3 4 0 0,3-1 0 0,1 1-8 16,-4-3 8-16,3-1 0 0,-3 7 0 0,0-7 0 15,4 1 0-15,-1 9 0 0,-3-7 0 0,4 1-8 16,-4 3 8-16,3-7 0 0,0 7 0 0,1 0 0 16,-1 0 0-16,1-4 0 0,-4 4 0 0,3 3 0 15,1 3 0-15,-1-9 0 0,-3 9 0 0,4-10 0 0,-1 10 0 16,1-3 0-16,-1 0 0 0,1-3 0 0,3 3 0 16,-4 6 0-16,4-9 0 0,0 9 0 0,0-6 0 15,-3 0 0-15,3-3 0 0,-4 3 0 0,8 3 0 16,-4-3 0-16,0-1 0 0,0 5-8 0,0-1 8 0,0 0 0 15,0-3 0-15,0 6 0 0,0-6 0 0,0 6 0 16,0 0 0-16,0-6 0 0,0 6 0 0,0-6 0 16,0 6 0-16,0 4 0 0,0-4 0 0,0 0 0 15,0 3 0-15,0-3 0 0,0 1 0 0,-4-1 0 16,4 3 0-16,0-3 0 0,0 0 0 0,0 1 0 16,-4 2 0-16,1-3 0 0,3 3 0 0,-4 4 0 0,1-4 0 15,3-3 0-15,0 4 0 0,-4 5 0 16,4-2 0-16,0-4-8 0,0 0 8 0,-3 4 0 15,3-4 0-15,-4 7 0 0,1-7 0 0,3 4 0 0,-4-4 0 16,4 7 0-16,-3-1 0 0,-1-6 0 0,1 13 0 0,3-6-8 16,-4-1 8-16,1 4 0 0,-1-3 0 0,1-1 0 15,3 4 0-15,-4 3 0 0,0-3 0 0,4 3 0 16,-3-4 0-16,3-2 0 0,0-1 0 0,-4 7 0 16,4-3 0-16,-3-3 0 0,-1 2 0 0,4 7-8 15,0-3 8-15,0 3 0 0,-3-9 0 0,3 9 0 16,0 0 0-16,0-6 0 0,0-4 8 0,0 10-8 15,0 0 8-15,-4-3-8 0,-3-3 8 0,7 6-8 16,0 0 0-16,0 0-10 0,-3-6 1 0,3 6 0 16,0 0 9-16,0 0 0 0,-4-4 0 0,4 4 0 15,-3-6 0-15,3 6 0 0,0 0 0 0,3-9 0 0,-3 9 0 16,4-3 0-16,-4 3 0 0,0 0 0 0,0 0 0 0,0 0 11 16,0 0-3-16,-4-7 0 0,1-2-8 15,3 9-11-15,-4-3 3 0,4 3 0 0,0 0 8 0,0 0 0 16,0-7 0-16,0 7 0 0,0 0 0 0,0 0 0 15,0 0 0-15,0 0 0 0,0 0 0 0,-7-9 0 16,4 3 0-16,3 6 0 0,0 0 0 0,0 0 0 16,0 0 0-16,0 0-8 0,-4-3 8 0,4 3 0 15,0 0 0-15,0 0 0 0,-11-7 0 0,11 7 8 16,0 0-8-16,0 0 11 0,-7 0-11 0,7 0 0 16,-7 0-10-16,7 0 10 0,0 0 0 0,0 0 0 15,-7-3 0-15,-3 3 0 0,10 0 0 0,0 0 0 0,-7 0 0 16,-4 0 0-16,0-6 0 0,11 6 0 0,-7 6 0 15,-3-6 0-15,-1 0 0 0,1 3 0 0,-1-3 0 16,1 7 0-16,2-7 0 0,-2 3 0 0,-4-3 0 16,3 6 0-16,4 0 12 0,-3-3-12 0,-1-3 12 15,-3 10-12 1,3-10-77-16,-3 9-23 0,0-2-4 0</inkml:trace>
  <inkml:trace contextRef="#ctx0" brushRef="#br1" timeOffset="80376.89">14351 8421 1220 0,'0'0'54'0,"0"0"11"0,0 0-52 0,0 0-13 16,0 0 0-16,0 0 0 0,0 0 86 0,0 0 14 15,0 0 4-15,0 0 0 0,0 0-68 0,0 0-12 0,0 0-4 0,0 0 0 16,7 6 13-16,0-3 3 16,0-3 0-16,0 6 0 0,0-6-19 0,4 4-3 0,-1-4-1 15,5 6 0-15,-5-6 2 0,1 0 0 0,3 0 0 0,-4 0 0 16,5 0 17-16,-1 0 3 0,0-6 1 0,3 2 0 15,5 4-9-15,-5 0-2 0,4 0 0 0,1 0 0 16,-1-6 4-16,0 6 1 0,4-3 0 16,-1 3 0-16,1 0-6 0,3 0 0 0,0 0-1 15,4 0 0-15,-7 0-6 0,3 3-1 0,4-3 0 16,-7 0 0-16,3 6-6 0,3-6-2 0,-2 4 0 0,2-4 0 16,1 6 3-16,0-6 0 0,3 0 0 0,1 0 0 15,-5 0 2-15,5 0 1 0,2 6 0 0,1-3 0 16,-4-3-14-16,4 6-16 0,-3-2 3 0,2-4 1 15,-2 0 12-15,6 0 0 0,0 0 0 0,1 0 0 16,6-4 8-16,0-2-8 0,-3 6 12 0,4 0-12 16,3 0 20-16,-4-3-2 0,0-3-1 0,1 6 0 15,-4 0-6-15,3-6-2 0,4 2 0 0,-4 4 0 16,-3 0-1-16,4 0-8 0,2 0 12 0,1 0-4 0,-3 0-8 16,-4 4 0-16,3 2 0 0,-3-6 0 0,0 0 0 15,0 0 0-15,6 6 0 0,1-6 0 0,7 3 0 16,-3-3 0-16,-4 0 0 0,0 0 0 0,-4 0 0 0,4 0 8 15,0-3-8-15,0 3 0 0,3 0 8 0,-3 0-8 16,4 0 8-16,-4 3-8 0,-1-3 0 0,1 10 0 16,-3-4 0-16,-1-3 0 0,-3 3 0 0,7-3 8 15,0 4 0-15,3-4 0 0,-3 3-8 0,0 3 8 16,4 1-8-16,3-4 8 0,-4 4-8 0,0-7 0 16,1-3 0-16,6 6 0 0,-3-3 0 0,4-3 0 15,-1 0 0-15,1 6 0 0,-1-2 0 0,-3 2 0 0,0-6 8 16,0 0-8-16,4 0 9 0,-4 0 0 15,0 6 0-15,3-3 0 0,-6-3 4 0,3 0 1 0,-4 6 0 16,-3-2 0-16,3-4-14 0,4 6 9 0,0-6-9 0,0 3 8 16,4-3-8-16,-4 6 0 0,-4-6 0 0,8 0 0 15,-4 0 0-15,0 0 0 0,3-6 8 0,4 6-8 16,-3 0 0-16,-4-3 0 0,3 3 0 0,-6 0 0 16,-1-6 9-16,4 6 0 0,0 0 0 15,0-10 0-15,-7 10-9 0,3 0-9 0,8-3 9 0,-4-3-13 16,-4 6 13-16,-3 0 0 0,4 0 0 0,-4 0 0 15,7-10 0-15,-4 10 0 0,0 0 0 0,4 0 0 16,-3 0 8-16,-1 0-8 0,1 0 0 0,-1 0 0 16,1 0 0-16,-1 0 0 0,4-6 0 0,0 6 0 15,0 0 0-15,0-3 0 0,-7-3 0 0,0 6 0 0,3 0 8 16,-3 0-8-16,-7-3 0 0,3-4 0 16,4 4 0-16,-3-3 0 0,-1 3 0 0,0-4 0 0,-6 7 8 15,3 0-8-15,3 0 0 0,-3 0 0 0,-4 0 8 16,1 0-8-16,2 0 0 0,1-3 0 0,4-3 0 0,-1 6 0 15,0 0 0-15,1 0 0 0,-1 0 0 0,1-6 0 16,-5 6 0-16,1-3 0 0,-3 3 0 0,-1 0 0 16,4-7 0-16,-4 4 0 0,4-3 8 0,0 6-8 15,-4-9 0-15,1 9 0 0,2 0 0 0,-2-4 0 16,-4 4 0-16,-4 0 0 0,0-6 0 0,0 6 0 16,-3 0 0-16,3 0 0 0,-3 0 0 0,3-3 0 15,4-3 0-15,0 6 0 0,-4 0 0 0,1-6 0 16,2 6 0-16,-2 0 0 0,3-4 0 0,-4 4 0 15,0 0 0-15,0-6 0 0,-3 6 0 0,3 0 0 0,-3-3 0 16,0-3 0-16,0 6 8 0,3 0-8 0,-3-3 0 0,-1-4 0 16,1 7 0-16,0 0 0 0,-4-3 0 0,0 3 0 15,1-6 10-15,-5 6-10 0,5 0 8 0,-1 0-8 16,-7-3 0-16,0 3 0 0,0-7 0 0,0 7 0 16,-3 0 0-16,0-3 0 0,-4 3 0 0,3-6 0 15,-2 6 0-15,2-6 0 0,-3 3 0 0,4 3 0 16,-4-7 31-16,4 7 1 0,-4-3 0 0,3 3 0 15,-2-6-32-15,2 6 0 0,1-3 0 0,-4-3 0 16,0 6 0-16,0 0 0 0,4-4 0 0,-8-2 0 16,1 6 0-16,0 0-13 0,-1 0 1 0,-3-3 0 15,4 3 12-15,-11 0 0 0,0 0 0 0,0 0 0 0,7 0 0 0,-7 0 0 16,0 0 0-16,0 0 0 0,0 0-11 0,0 0-5 16,0 0-2-16,0 9 0 15,-4 1-127-15,-3-1-26 0,0 1-5 0,0-1-912 16</inkml:trace>
  <inkml:trace contextRef="#ctx0" brushRef="#br1" timeOffset="82471.81">15085 17781 806 0,'0'0'72'0,"-7"6"-58"16,0-3-14-16,0 4 0 0,-4-4 136 0,4-3 25 16,-4 9 5-16,4-2 1 0,0-7-147 0,4 3-28 15,-8 3-7-15,8 0-1 0,3-6 26 0,0 0 5 16,0 0 1-16,0 0 0 0,0 0-8 0,0 0 0 16,0 0-8-16,0 0 12 0,0 0 11 0,0 0 1 15,0 0 1-15,0 0 0 0,0 0 12 0,0 0 3 0,0 0 0 16,0 0 0-16,3-12-7 0,4 2-1 0,0 7 0 0,0-3 0 15,0-4 12-15,0 1 3 0,4 0 0 0,3-1 0 16,0-5 6-16,4 2 2 0,0-12 0 0,6 9 0 16,4-6-16-16,1-3-3 0,-5 0-1 0,5-3 0 15,2 0-15-15,1-7-2 0,7 7-1 0,-4-7 0 16,0-2-3-16,1-4-1 0,3-3 0 0,-1 7 0 16,8-7 12-16,-3-3 3 0,2-4 0 0,5 4 0 15,3 0-12-15,-4-3-3 0,0-3 0 0,4 6 0 16,-3-6-13-16,3-1 11 0,-4 4-11 0,4-3 10 15,7-1-10-15,-4-2 12 0,-6 3-12 0,6-7 12 16,1 4-3-16,-4 2 0 0,0 1 0 0,-1 0 0 16,1-4 9-16,0-2 2 0,7 5 0 0,4-2 0 0,-1-4-7 0,-3 7-1 15,4-10 0-15,-1 1 0 16,1 8-3-16,-1-8-1 0,8 8 0 0,-1-8 0 16,-3 5-8-16,0-2 0 0,-3-4 0 0,3 6 0 0,-4-2 0 15,1 2 0-15,-1-2 0 0,4 2 0 0,4-2 0 0,-4 2 0 16,0-2 0-16,-3 2 0 0,3-2 0 0,0-4 0 15,-4 7 0-15,8-4 0 0,-4 4 0 0,0-4 0 16,0 0 11-16,0 4-11 0,0-4 9 0,-4 4-9 16,4 3 8-16,4-4-8 0,-8-2 12 0,4 5-4 15,-3 1 0-15,-1 0 0 0,-3-1 1 0,4 1 0 16,3-3 0-16,0 2 0 0,0-5-9 0,4 5 0 16,-4 1 0-16,0-3 0 0,-4 2 0 0,1-5 10 15,3 5-2-15,3-2-8 0,-3-4 8 0,-3 4-8 16,3 3 0-16,-7-1 0 0,0 7 0 0,0-3 0 15,0-3 0-15,3 0 0 0,-6 5 0 0,3-2 0 16,-4 3 8-16,0 3-8 0,-3 0 0 0,-3 1 0 0,-1 5 0 16,-3-6 0-16,0 10 9 0,0-4-9 0,3 0 0 15,0-2 9-15,1 2-9 0,-1 0 0 0,-6-2 9 16,2 2-9-16,5 0 16 0,-8-3 0 0,1 4-1 0,-1 2 0 16,-3-2-15-16,-1 2 0 0,8-2-12 15,-3 2 12-15,-8 1 0 0,4-1 0 0,0 4 0 0,-1-1 9 16,-2 1 0-16,-1 0 0 0,-3 2 0 0,-4 1 0 15,7 3-1-15,-3 0 0 0,-4 3 0 0,0-3 0 16,4 0-8-16,-4 3 0 0,4-3 0 0,0 0 0 16,-4 6 0-16,7-6 0 0,4 6 0 0,-4-6 8 15,4 3-8-15,-7-3 0 0,3 6 0 0,-7-6 8 16,4 0 0-16,-4-3 0 0,-3 0 0 0,3 2 0 0,4-2-8 16,-4 3 0-16,-7 3 0 0,4 0 8 15,7-6-8-15,-7 3 8 0,-4 6-8 0,-4-3 8 0,5 0-8 0,-1 3 8 16,-4 1-8-16,-6 2 8 0,3 3-8 0,0-2 0 15,7 2 0-15,-3-3 8 0,-4 7-8 0,0-7 0 16,7 4 0-16,-3-4 8 0,0 0-8 0,-1 4 0 16,1-4 0-16,0 1 0 0,3 2 0 0,-4-3 0 15,1-9 0-15,-4 6 0 0,4 7 0 0,-1-7 0 16,-2-3 0-16,2 3 8 0,1 1-8 0,-4 2 0 16,4-3 0-16,-1 0 0 0,1 0 8 0,-1 4-8 15,1 2 0-15,0-2 8 0,3-1-8 0,0 3 0 16,-7-2 9-16,4 5-9 0,-1-5 0 0,1 5 8 15,3 1-8-15,-3-1 0 0,0-2 0 0,-1-1 0 16,1 4 0-16,-4-1 0 0,4 1 0 0,-4 0 0 0,0-1 0 16,0 1 0-16,0-7 12 0,-3 7-3 15,3-1 0-15,0 1 0 0,0-7-9 0,0 7 0 0,-3-4-10 16,3-2 10-16,-4 5 0 0,4-6 0 0,1 7 0 16,-1-3 0-16,3-4 0 0,-3 6 0 0,-3-5 8 0,3 5-8 15,0 1 0-15,0-4 0 0,4 4 0 16,-4-4 0-16,-3 4 8 0,3 0-8 0,-4 5 0 0,4-2 0 15,1 3 0-15,-1-3 0 0,0-4 0 0,0 4 0 16,4 3 0-16,-4-3 0 0,3-4 0 0,-6 1 0 16,3 0 0-16,0-1 0 0,0 1 0 0,4 2 0 15,-4-2 0-15,-3 6 0 0,3-7 0 0,-4 4 0 16,1-3 8-16,3-1-8 0,-3 1 0 0,-1 3 0 16,4-4 0-16,-3 1 0 0,3-1 0 0,-3 1 0 0,3 0 0 15,-4-1 0-15,8 1 0 0,-4-1 0 0,0 1 8 0,0 3-8 16,4-4 0-16,-4 1 0 0,0 3 0 0,4-4 0 15,-1 1 0-15,1 6 0 0,0-7 0 0,-4 4 0 16,3-3 0-16,-3-1 0 0,-3 4 0 0,3-3 0 16,0 5 0-16,4-5 0 0,-4 3 0 0,-3-4 0 15,3 1 0-15,-4 3 0 0,4-4 0 0,1 1 0 16,-5-1 0-16,1 1 0 0,-1 0 11 0,1-1-11 16,-1 4 10-16,-3-3-10 0,4-1 0 0,-4 7 0 15,4-3 0-15,-8-4 0 0,4 1 0 0,-3 3 0 16,3 6 0-16,-7 0 0 0,0 0 0 0,7-4 0 15,-4-5 0-15,-3 9 0 0,0 0 0 0,0 0 0 16,8-6 0-16,-8 6 0 0,0 0 0 0,0 0 0 16,3-3 0-16,-3 3 0 0,0 0 0 0,0 0 0 15,0 0 0-15,0 0 0 0,0 0-9 0,0 0-2 0,0 0 0 0,0 0 0 32,0 0-52-32,0 0-10 0,0 0-3 0,0 0 0 15,0 0-125-15,7 0-26 0</inkml:trace>
  <inkml:trace contextRef="#ctx0" brushRef="#br0" timeOffset="87439.03">13741 7179 1310 0,'0'0'58'16,"0"0"12"-16,0 0-56 0,0 0-14 0,-4-9 0 0,4 9 0 0,0 0 92 0,0 0 16 15,0 0 4-15,0 0 0 0,0 0-15 0,0 0-2 16,0 0-1-16,0 0 0 0,0 0-15 0,0 0-3 15,0 0-1-15,0 0 0 0,0 0-23 0,11 9-5 16,-11-9-1-16,7 9 0 0,0-2-30 0,-4 2-7 16,1 0-1-16,-1 1 0 0,5 5-8 0,-8-2 8 15,3 3-8-15,1 3 8 0,-1-1-8 0,1 1 12 16,-4-3-12-16,0 3 12 0,0-1 5 0,3-2 2 16,4 3 0-16,-3 0 0 0,-1-4-3 0,1 4-1 15,3-3 0-15,0-4 0 0,-4 4-5 0,4-6-1 16,-7 5 0-16,4-2 0 0,-4-4 1 0,4 1 0 15,-4-4 0-15,0 3 0 0,-4 1-10 0,4-1 8 0,-4-3-8 16,1-2 8-16,3-4-8 0,-7 9 0 0,0-3 0 0,3 4 0 31,-3-1-60-31,4-3-16 0,-4-3-4 0,0 4-1067 0</inkml:trace>
  <inkml:trace contextRef="#ctx0" brushRef="#br1" timeOffset="93237.78">14302 7427 1324 0,'0'0'59'0,"0"0"12"0,0 0-57 0,0 0-14 16,0 0 0-16,0 0 0 0,10 0 165 0,4 0 31 15,-3-7 5-15,3 7 2 0,-3 0-159 0,3 0-32 16,-4-3-12-16,4 3 8 0,-3-6-8 0,0 6 0 16,3 0 0-16,-4 0 0 0,1 0 0 0,3 0 0 15,0 0 0-15,0-3 0 0,0 3 0 0,0 0 8 16,1 0-8-16,2 0 8 0,-3 0 20 0,4 3 3 16,3-3 1-16,-3 0 0 0,3 0-4 0,0 6-1 15,4-3 0-15,-1-3 0 0,8 7-15 0,-4-4-4 16,4-3 0-16,-4 0 0 0,8 6-8 0,-5-3 0 15,-2-3 0-15,2 6 0 0,1-6 8 0,3 4-8 16,1-4 8-16,-1 0-8 0,0 0 13 0,1 0-2 0,-1 0-1 16,-3 6 0-16,6-6 7 0,1 0 2 0,0 9 0 15,-4-9 0-15,1 7 1 0,-1-4 0 16,-3-3 0-16,3 9 0 0,-3-9 0 0,3 6 0 0,0-3 0 0,7-3 0 16,1 7-5-16,-1-4-1 0,-3-3 0 0,0 0 0 15,3 6 6-15,-3-6 0 0,0 3 1 16,3 4 0-16,-7-7-29 0,4 0-7 0,0 0-1 0,0 0 0 15,-4 0 16-15,4 0 0 0,0 0 0 0,3-7 10 16,0 7 8-16,4 0 2 0,-4 0 0 0,1 7 0 16,-1-7-20-16,0 0 0 0,-6 0 0 0,6 0 0 15,-3 0 8-15,3-7-8 0,4 7 12 0,-4 0-12 16,4 0 12-16,-3 0-12 0,-1 0 12 0,4 7-12 16,-4-7 11-16,0 0-11 0,1 0 10 0,3 6-10 0,-4-6 0 15,4 0 8-15,3-6-8 0,-3 6 0 0,0 6 0 16,-4-3 0-16,4-3 0 0,-4 0 0 15,1 6 0-15,-4-3 8 0,-1 4-8 0,5-7 0 0,-4 3 0 0,-1-3 0 16,8 6 0-16,-7-6 0 0,-4 3 0 0,4-3 0 16,3 6 0-16,1-2 0 0,-4 2 9 0,-1-6-1 15,1 3 0-15,4 3 0 0,-5 1-8 16,-2-4 12-16,2 3-12 0,1-3 12 0,4 3 8 0,-8-2 1 16,0-4 1-16,4 6 0 0,0-3-22 0,3-3 0 15,-3 6 0-15,-4-6 0 0,4 10 0 0,-4-10-16 16,1 6 2-16,-1-3 1 0,-3-3 13 0,-4 9 0 0,7-9 0 15,-3 7 0-15,0-7 0 0,3 3 0 0,-3-3 0 16,-1 6 0-16,1-3 0 0,3-3 0 0,1 7 9 0,-1-4-9 16,-3-3 0-16,-1 6 0 0,1-3 0 0,0 3 0 15,0-6 0-15,-1 0 0 0,5 7 0 16,-5-4 0-16,1-3 0 0,3 6 0 0,-3-3 0 0,3-3 0 16,1 6 0-16,3-2 0 0,-1-4 0 15,-2 9 0-15,-1-3 0 0,0-6 0 0,-3 10 0 0,0-4 0 16,3-3 0-16,-3 6 0 0,-1-2 0 0,5-4 0 15,-1 3 0-15,0-3 0 0,1 4 0 0,-1-4 0 16,4 3 10-16,-1-6-1 0,1 9 0 0,0-9 0 16,-4 7-9-16,1-4 0 0,2-3 0 0,-2 0 0 15,-1 0 0-15,4 6 0 0,0-6 0 0,-1 0 0 16,1 0 8-16,0 0 0 0,0 0 0 0,0 0 0 16,-1 3-8-16,-2-3 0 0,-1 6 0 0,0-6 0 15,1 0 0-15,-1 4 0 0,0-4 0 0,0 0 0 0,4 0 0 16,0 0-9-16,3 6 9 0,-3-3-13 0,0-3 13 15,0 0 0-15,-4 6 0 0,4-6 0 0,-4 3 0 16,0 4 0-16,1-7 0 0,-1 0 0 0,0 0 0 0,4 0 0 16,-4-7 0-16,4 4 0 0,-4 3 0 15,4 0 0-15,0 0 0 0,-4 0 0 0,-6 0 8 0,-1 0-8 16,7 0 0-16,0 3 0 0,-3 4 8 0,0-7-8 16,0 6 0-16,3-3 0 0,-3-3 8 0,-1 0-8 15,1 0 0-15,0 0 0 0,3 0 8 0,-3 6-8 16,0-6 0-16,-4 0 0 0,7 0 0 0,-3 0 0 15,0 0 0-15,-1 0 0 0,-6 3 0 0,3-3 0 16,0 0 0-16,1 0 0 0,-5 0 0 0,1 7 0 16,0-7 0-16,3 0 0 0,0 3 0 0,0-3 0 0,1 0 0 15,2 0 0-15,5 0 0 0,-5 0 0 0,-6 6 0 16,7-6 0-16,0 3 0 0,3-3 0 0,-7 0 0 0,0 7 0 16,4-4 0-16,-4-3 0 0,1 0 0 0,2 6 0 15,-2-6 8-15,2 6-8 0,-2-3 0 0,2-3 0 16,-3 0 0-16,4 0 0 0,0 7 0 0,-4-4 0 15,0-3 0-15,4 0 0 0,3 9 0 0,-3-9 0 16,0 6 0-16,-4-2 0 0,4-4 0 0,-4 9 0 16,0-9 0-16,1 6 0 0,-5-6 0 0,5 3 0 15,-1-3 8-15,0 7-8 0,0-7 0 0,4 0 0 16,0 0 0-16,-4 9 0 0,0-9 0 0,4 6 0 16,-4-3 0-16,0-3 0 0,4 7 0 0,-4-4 0 15,-3-3 10-15,3 6-10 0,0-3 8 0,-3-3-8 0,0 0 0 16,3 7 0-16,-3-7 0 0,-1 0 0 0,5 0 0 15,-5 0 0-15,5 0 0 0,-5 0 0 0,8 3 0 16,-7-3 8-16,-1 0-8 0,1 0 0 0,-4 6 10 16,4-6-10-16,-4 0 12 0,0 6-12 0,0-3 8 0,1-3-8 15,-5 7 0-15,1-4 0 0,0-3 0 0,-4 0 0 16,0 6 0-16,0-6 0 0,0 3 8 0,-3-3-8 16,3 0 0-16,-4 0 0 0,1 0 0 0,-1 0 0 15,1 0 8-15,0-3-8 0,-1-3 0 0,-3 6 0 16,4 0 0-16,-4 0 0 0,0-3 8 0,0 3-8 15,0 0 0-15,-7 0 0 0,7 0 8 0,-7 0-8 16,7-7 9-16,-7 7-9 0,0 0 8 0,0 0-8 16,0 0 0-16,0 0 9 0,0 0-9 0,0 0 0 0,0 0 0 15,0 0 0 1,0 0-22-16,0 0-3 0,0 0-1 0,0 0 0 16,0 0-82-16,0 0-16 0,7 0-3 0,-7 0-1 15,7 0-23-15,0 0-5 0,-7 0 0 0,0 0-1 0</inkml:trace>
  <inkml:trace contextRef="#ctx0" brushRef="#br1" timeOffset="106916.5">24271 7251 759 0,'0'0'33'0,"0"0"8"0,0 0-33 0,0 0-8 0,0 0 0 0,0 0 0 16,0 0 47-16,0 0 7 0,0 0 2 0,0 0 0 15,0 0-10-15,0 0-2 0,0 0 0 0,0 0 0 16,0 0-12-16,0 0-4 0,0 0 0 0,0 0 0 16,0 0 26-16,0 0 5 0,0 0 1 0,7 0 0 15,-7 0-1-15,7 9 0 0,0-2 0 0,-3-4 0 16,-4-3-15-16,3 6-4 0,1 4 0 0,3-1 0 16,-4 7-12-16,-3-4-2 0,4-6-1 0,0 4 0 15,-1 9-5-15,1-4-2 0,-1-2 0 0,-3 9 0 16,4-3-18-16,-1-1 0 0,-3 1 0 0,4 0 0 15,-1 0 0-15,1 6 0 0,-1-9 0 0,-3 2 0 16,4-5 8-16,-4 3-8 0,7-1 0 0,-4-5 0 16,-3-1 22-16,4 1-2 0,3-1-1 0,-4 0 0 15,1 1-19-15,-4-10 0 0,4 6 0 0,-1 4 0 16,-3-1-29 0,4-6-10-16,-4-3-1 0,0 6-1 0,0 4-92 0,-4-1-19 15,1-3-3-15,-1 4-308 0,0-1-61 0</inkml:trace>
  <inkml:trace contextRef="#ctx0" brushRef="#br1" timeOffset="107617.43">24811 7276 730 0,'0'0'32'0,"0"0"8"0,0 0-32 0,0 0-8 0,0 0 0 0,0 0 0 15,0 0 52-15,7 0 10 0,-7 0 2 0,7-6 0 16,-7 6 6-16,7 0 2 0,-3-3 0 0,3-4 0 16,3 7-4-16,-6 0 0 0,-4 0 0 0,0 0 0 15,7 0-10-15,0 0-2 0,3 10-1 0,-3-4 0 16,-3-3-27-16,3 10-6 0,-3-4-1 0,-1 1 0 15,1 2-1-15,-1-6 0 0,-3-6 0 0,4 13 0 16,-1 9-4-16,-3-10-2 0,4 4 0 0,-4 3 0 16,3-3-14-16,-3-4 8 0,4 4-8 0,-4 3 0 0,-4-4 0 15,4-2 0-15,0 3 0 0,0-7 0 0,-3 7 0 16,3-4 0-16,0-2 0 0,0-1 0 0,0 4 0 16,0-10-18-16,0-3 4 0,-4 9 1 15,4-9-39-15,0 0-8 0,0 10-2 0,0-10-686 16</inkml:trace>
  <inkml:trace contextRef="#ctx0" brushRef="#br1" timeOffset="107942.55">24723 7502 1432 0,'0'0'64'0,"0"0"12"0,0 0-60 0,0 0-16 0,0 0 0 0,0-10 0 15,3 7 42-15,-3-3 6 0,7-3 0 0,-3 6 1 16,-1-4-14-16,4-2-3 0,0 3-1 0,0-4 0 16,4 10-2-16,0-3 0 0,-1-3 0 0,4 3 0 15,-3-4-17-15,3 7-3 0,0-9-1 0,4 9 0 16,-1 0-8-16,5 0 12 0,-1-3-12 0,-4 3 12 15,-2 0 56-15,2 0 11 0,4 0 2 0,-3 0 1 16,0 0-99-16,-1 0-20 0,1 0-4 0,0 3-1 16,-4-3 19-16,0 0 4 0,0 0 1 0,0 6 0 15,0-6-21-15,0 0-4 16,-3 0-1-16,-1 0-780 0</inkml:trace>
  <inkml:trace contextRef="#ctx0" brushRef="#br1" timeOffset="108744.23">25298 7195 403 0,'0'0'36'15,"0"0"-36"-15,0 0 0 0,0 0 0 0,0 0 264 0,0 0 45 16,0 0 10-16,0 0 1 0,0 0-240 0,10 0-48 16,-3 0-9-16,0 0-3 0,0 3-8 0,4-3-1 15,0 0-1-15,-1 0 0 0,1 0 3 0,3 0 1 16,0 0 0-16,4 0 0 0,-1 0 12 0,4 0 2 15,-3 0 1-15,0 0 0 0,-4 0-6 0,3 0-2 16,1 0 0-16,0 0 0 0,-1 0 11 0,-2 0 3 16,2 0 0-16,1 0 0 0,-4 0-35 0,0 0 0 15,-3 0-10-15,3 0 10 0,-4 6 0 16,1-6 0-16,-1 3 9 0,1-3-1 0,0 6-8 0,-4-2 0 16,3-4-8-16,-3 0 8 0,4 6 0 0,-11-6 0 15,0 0 0-15,0 0 11 0,7 0-3 0,-7 0 0 16,0 0 0-16,0 0 0 0,0 0-8 0,0 0 10 15,0 9-10-15,0-9 10 0,-4 10-1 0,1-4 0 16,-4-3 0-16,0 6 0 0,-4-2-9 0,4 2 8 0,-3-6-8 16,3 10 8-16,-4-4-8 0,0 1 0 0,-3-1 0 15,4 0 0-15,-4 1 0 0,3 6 0 0,-3-4 0 16,3-3 0-16,1 7 0 0,-1 0 0 0,1-4 0 0,-1 4 0 16,0-3 0-16,1 9 0 0,3-10 0 0,0 7 0 15,0-10 13-15,3 7 1 0,1 3 0 16,-1-4 0-16,-3-5-14 0,0-1 9 0,7 7-9 0,-4-7 8 15,1 1 8-15,-1-1 0 0,1 1 1 0,-1-1 0 16,4 0-17-16,-3 1 0 0,-4-1 0 0,3-2 0 16,1 2 0-16,-1 0-16 0,-3 1 2 0,0-1 0 15,0-3 24-15,0 4 5 0,0-1 1 0,0-6 0 16,0 4-16-16,3 2 0 0,4-9 0 0,-3 0 0 16,-4 9-19-16,7-9 3 0,0 0 1 0,0 0 0 15,-4 7-19-15,4-7-4 0,0 0-1 16,0 0-587-16,0 0-118 0</inkml:trace>
  <inkml:trace contextRef="#ctx0" brushRef="#br1" timeOffset="109657.87">26155 7207 748 0,'0'0'67'0,"0"0"-54"0,0 0-13 0,0 0 0 16,0 0 157-16,0 0 29 0,0 0 6 0,0 0 0 15,-7 0-152-15,7 0-30 0,-7 0-10 0,-4 0 0 16,-3 0 0-16,4 0 0 0,3 0-14 0,-4 0 5 16,4 0-3-16,-4 0-1 0,-3 6 0 0,0-2 0 0,3-4 13 15,-3 6 0-15,0-6 0 0,0 9 0 16,0-9 15-16,0 10 2 0,0-4 1 0,3-3 0 0,-3 3 32 15,0 4 6-15,0-7 2 0,0 3 0 0,3 4-40 0,1-1-8 16,3 0-2-16,0 1 0 0,-1-1-8 0,5 1 0 16,-1-4 9-16,1 3-9 0,3-9 0 0,-4 7 0 15,8 2 0-15,-4 0 0 0,0-9 0 0,0 0 12 16,0 0 0-16,0 0-1 0,7 3-11 0,-7-3 8 16,7 10-8-16,-7-10 8 0,4 6-8 0,6-6 12 15,-3 10-12-15,0-10 12 0,-7 0 2 0,11 6 1 16,-4-3 0-16,3-3 0 0,1 6-7 0,-4-3-8 15,4-3 11-15,-1 10-11 0,1-4 0 0,-1-3 0 16,1 3 0-16,3 4 0 0,-3-7 0 0,3 10 0 16,0-10 0-16,-4 6 0 0,5 0 0 0,-5 1 0 0,1-4 0 15,-1 4 0-15,-3-1 0 0,4 0 0 0,0 1 0 16,-4-1 0-16,0 1 0 0,0 5 0 0,-4-8 0 0,4 2 0 16,-3 0 0-16,-1 4 0 0,1-7 0 0,-4 4 0 15,0-1 0-15,-4 7 0 0,4-7 0 0,-3 1 0 16,-1-7 0-16,-3 6 0 0,0 4 0 15,0-4 0-15,0 0 0 0,0 1 0 0,0-1 0 0,0-6 0 16,-4 4 0-16,1 2 0 0,3-9 0 0,-4 9 0 16,1-9 0-16,-1 7 0 0,4-4 0 0,-4-3 0 15,1 0 0-15,-1 0 0 0,1 0 0 0,-1 0 0 16,0 0 8-16,1 0-8 0,-4 0 0 0,3 0 0 16,-3 0 8-16,3-3-8 0,1-4 0 0,-1 7 0 15,4 0 8-15,0-3-8 0,0-3 0 0,4 6 0 0,-4-9 10 16,3 2-10-16,4 7 8 0,0-9-8 0,0 0 12 15,4-1-2-15,-1 1-1 0,1-1 0 0,6-5 6 16,-3 2 1-16,4-3 0 0,3-2 0 0,0-1-1 0,0 0 0 16,0-6 0-16,4 6 0 0,0-6 1 15,-1 6 0-15,1-6 0 0,-1 6 0 0,-2-6-16 0,-5 6 9 16,4 1-9-16,-3-1 8 0,-1 0 0 0,-3-3 0 16,4 3 0-16,-4 7 0 0,4-4-8 0,-4 0 8 15,0 4-8-15,-4-4 8 0,4 7-8 0,-3-1 0 16,-1 1 0-16,4 3 0 0,-3 2-16 0,-4 4 2 15,4-6 0-15,-4 6 0 16,0 0-97-16,0 0-19 0,0 0-4 0,0 0-651 0</inkml:trace>
  <inkml:trace contextRef="#ctx0" brushRef="#br1" timeOffset="110187.48">26441 7154 403 0,'0'0'36'0,"0"0"-36"0,0 0 0 0,0 0 0 0,0 0 198 0,0 0 33 16,0 0 6-16,0 6 2 0,0-6-185 0,3 10-37 16,-3-10-7-16,-3 6-2 0,-1-3 13 0,-3 6 3 15,4-2 0-15,-4 2 0 0,-1-6-13 0,1 7-3 16,0-1 0-16,0 7 0 0,-3-7 20 0,-1 7 3 16,4-7 1-16,-3 1 0 0,2 8-7 0,1-2-1 15,0-7 0-15,0 1 0 0,0-1-9 0,4 7-3 16,-4-7 0-16,3 4 0 0,1-7-3 0,-1 4-1 15,1-1 0-15,3 0 0 0,-4-2 20 0,4 2 3 16,0-6 1-16,0-3 0 0,0 10-20 0,0-10-3 16,0 0-1-16,7 9 0 0,-3-3 7 0,-1 4 1 15,-3-10 0-15,7 6 0 0,0-3 0 0,-3 3 0 0,3-3 0 16,0 4 0-16,0-7 5 0,0 3 2 0,0-3 0 16,4 0 0-16,-4 0-12 0,0 0-3 0,3 0 0 15,1-3 0-15,3-4-8 0,-3 7 0 0,3-3 0 0,0-3 0 16,0 3 0-16,0-3 0 0,4-4 0 15,-1 4 0-15,1 3 0 0,0-3 0 0,-8 2-14 0,4-2 5 32,0 6-41-32,-3-3-8 0,-11 3-2 0,7-6 0 15,0 3-99-15,0-4-20 0,0 7-4 0,0-3-1 0</inkml:trace>
  <inkml:trace contextRef="#ctx0" brushRef="#br1" timeOffset="110609.11">26695 7107 403 0,'0'0'17'0,"0"0"5"0,0 0-22 0,0 0 0 0,0 0 0 0,0 0 0 16,0 0 157-16,0 0 27 0,0 0 6 0,0 0 1 15,0 0-102-15,0 0-20 0,0 0-4 0,0 0-1 16,-7 9 6-16,7-9 1 0,-4 6 0 0,1-2 0 16,-4 5-8-16,7 0-2 0,0 1 0 0,0-4 0 15,-4 10-29-15,4-4-7 0,0-2-1 0,0-1 0 16,4 7 20-16,-1-1 3 0,1 4 1 0,-4 0 0 15,0 6-21-15,0-6-4 0,0 0-1 0,0 9 0 16,-4-3 9-16,1 3 1 0,-1-3 1 16,-3 4 0-16,0-4-25 0,0 0-8 0,7-3 0 0,-4 3 0 15,-6-6 0-15,-1 0 0 0,4 6 0 0,0-7 0 16,-4 1 0-16,1-3 0 0,3 3 0 0,0 0 0 16,3-4 0-16,-3 4 0 0,0 0 0 0,0-3-665 15,4 2-137-15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44:05.0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28698 8625 1008 0,'0'0'44'0,"0"0"10"0,0 0-43 0,0 0-11 16,0 0 0-16,0 0 0 0,-7 6 43 0,7-6 6 16,0 0 2-16,0 0 0 0,-7 0-15 0,7 0-2 15,0 0-1-15,0 0 0 0,-7 0-16 0,7 0-3 16,0 0-1-16,0 0 0 0,0 0-3 0,0 0-1 0,0 0 0 0,-7-6 0 15,7 6 21-15,0 0 4 16,0 0 1-16,0 0 0 0,-7 0 33 0,7 0 8 16,0 0 0-16,-7-4 1 0,0-2-44 0,0 6-9 15,-4 0-1-15,4 0-1 0,-3 6 2 0,-1-6 1 16,1 0 0-16,-1 4 0 0,4-4 6 0,-4 0 1 16,4 0 0-16,-3 0 0 0,-1 0-7 0,1 0-1 0,-1 0 0 0,0 0 0 15,-3 0-6-15,0 0-2 16,0 0 0-16,-4 0 0 0,1-4-4 0,3 4 0 15,-4-6-1-15,-3 6 0 0,-4 0 6 0,4 6 2 0,-4-6 0 0,4 4 0 16,0-4-19-16,0 6 0 0,-4-3 8 0,-3 3-8 16,3-3 0-16,1 4 0 0,-1-4 0 0,4 3 0 15,0-3 0-15,-1 3 0 0,5-2 0 0,-1 2 0 16,4-6 0-16,-4 6 0 0,4-6 8 0,0 3-8 16,0-3 12-16,3 0-2 0,1 0 0 0,-1 0 0 15,1 0 15-15,-1 0 3 0,4-3 1 0,-4 3 0 0,1-6-29 0,3 6 0 16,0 0 0-16,-4 0 0 15,4 0 0-15,0 6 0 0,-4-3 0 0,1-3-10 16,-1 0 10-16,4 0 0 0,0 0 8 0,4 0-8 0,-4 7 0 0,7-7 0 16,0 0 0-16,0 0 0 15,-4 3 0-15,4-3 0 0,-7 0 8 0,7 0-8 0,0 0 10 0,0 0-2 16,0 0-8-16,0 0 12 0,0 0-12 0,0 0 8 16,0 0-8-16,0 0 0 0,0 0 8 0,0 0-8 15,0 0 0-15,0 0 0 0,0 0 9 0,0 0-9 16,0 0 8-16,0 0-8 0,0 9 12 0,0-9-4 15,0 6 0-15,0-6 0 0,0 10 2 0,0-7 0 16,0 9 0-16,0-12 0 0,0 0 6 0,0 10 2 16,4-1 0-16,-1 1 0 0,-3-1-5 0,4 0-1 0,-4 1 0 0,3-1 0 15,1 1-12-15,-1-4 0 0,-3 3 0 0,4 1 0 0,-4-1 0 0,3 1 0 16,1-1 0-16,-4 0 0 16,3 1 8-16,4 5-8 0,-3-5 11 15,3 9-11-15,-4-10 0 0,5 1 0 16,-5 5 0-16,1 4 0 0,3-3 10 0,-4 2-10 15,4 1 8-15,-3 6-8 0,-1 0 0 0,4-3 0 0,-3-3 0 0,-1 6 0 16,-3 0 0-16,7-6 0 0,-3 0 0 0,-4 0 0 16,4-3 0-16,-4 2 8 0,0 7-8 0,0-12 0 15,0 9 0-15,0-3 0 0,0-7 0 0,0 13 0 16,-4-9 0-16,4 3 0 0,-4-3 0 0,4 2 0 16,0-5 10-16,0 6-10 0,0 3 12 0,4-4-12 15,-4 1 15-15,4 6-4 0,-1-6-1 0,1 6 0 16,-1-3-10-16,1 3 0 0,-1-6 0 0,1 0 0 15,-4 6 0-15,3-6 0 0,1 0 0 0,-4 6-11 16,3-6 11-16,-3-1 0 0,0 7 0 0,0-6 0 16,0-3 0-16,0 12 0 0,0-9 0 0,0 6 0 15,-3-6 0-15,3 0 0 0,0 6 0 0,0-6 0 0,0-1 0 0,0-2 0 16,0 3 0-16,0 0 0 0,3-4 11 0,-3 4-3 16,0-3 0-16,4-4 0 0,-4 4-8 0,0 3 10 15,0-3-10-15,0-4 10 0,0 10-10 0,0-3 10 16,0-7-10-16,0 10 10 0,-4 0-10 0,4-6 0 0,0 3-10 0,-3 0 10 15,3 0-12-15,0 2 12 16,0-8-13-16,0 3 5 0,3-4 8 0,-3 4 0 16,4 0 0-16,-1-4 0 0,-3-2 8 0,0 5 3 15,0-5 1-15,0 5 0 0,0-2-12 0,0 3 0 16,0-1 0-16,-3-2 0 0,-1 2 0 0,4 4 0 16,-3-3 0-16,-1-4 0 0,1 4 0 0,3 0 0 15,-4-4 0-15,1 7 0 0,-1-3 0 0,1 0 0 0,3-4 0 16,0 4 0-16,0-7 0 0,0 10 0 0,0-3 0 15,0-4 0-15,3 4 0 0,-3-7 0 0,0 7 0 16,0-3 0-16,0-4-12 0,0 7 1 0,0 2 1 0,0-2 0 16,-3-6 10-16,3 8 14 0,-4-8-3 0,4 5-1 15,0-2-10-15,-3 3-14 0,3-7 3 0,-4 7 1 16,4-4 34-16,0-2 6 0,0 5 2 0,0 1 0 16,0-3-32-16,4 2 0 0,-1 4 0 0,1-3 0 0,-4-4 0 0,3 4-13 15,1 0 1-15,-1-4 0 16,1 4 12-16,-1-7 0 0,1 10 0 0,-1-10 0 15,-3 7 8-15,4-3-8 0,-1 2 0 0,-3 1 0 16,0-3 0-16,4 2 0 0,-4 1 0 0,0-3 0 16,0 5 0-16,0-2 0 0,0 9 0 0,0-6 0 15,0 0 9-15,0 6-1 0,0-13-8 0,-4 13 12 16,4 1-12-16,0-8 0 0,0 1 0 0,0 6 0 0,0-6 0 16,0 6 0-16,0-6-9 0,0 0 9 0,0 0 0 0,0-1 0 15,0-2 0-15,-3 3 0 0,3 0 13 0,-4-4-4 16,4 4-1-16,0-3 0 0,-3-4-8 15,3 4 12-15,-7 0-12 0,3-4 12 0,1 4-12 0,-1 3 8 16,1 0-8-16,-1-1 8 0,1-2-8 0,-1 3 0 16,-3 0 0-16,3 6 0 0,-3-9 8 0,4 2-8 15,-1 1 0-15,1 0 8 0,-1-3-8 0,1-4 0 0,-1 4 0 0,1 3 0 16,-1-4 0-16,1-5 0 16,-1 9 0-16,1-4 0 0,-1-2 9 0,0-4-9 15,1 7 10-15,-1 0-10 0,1-4 8 0,3-2-8 0,-4 5 0 0,-3 4 0 16,4-10 8-16,-1 7-8 0,1 0 0 0,-1-4 0 15,4 4 8-15,-3-3-8 0,3 2 0 16,0 1 0-16,0-4 10 0,0 4-10 0,0 3 10 0,3-3-10 16,-3-4 8-16,0 7-8 0,0-3 0 0,0 2 0 15,0-8 0-15,0 6 0 0,0 2-13 0,0-2 4 16,0-3 9-16,0 2 0 0,0 10 0 0,0-6 0 16,-3 0 0-16,3 0 0 0,-4 0 0 0,1 6 0 15,3-10 0-15,-4 4 0 0,-3 0 0 0,7 0 0 16,-3 0 0-16,3 3 17 0,-4 0-2 0,0 3-1 15,4 0-14-15,0-3-18 0,-3 3 4 0,6 3 1 16,1-3 13-16,0 0 0 0,-4-6 0 0,3 0 0 0,1 0 21 16,-1-4 7-16,1 4 2 0,-1 0 0 15,1 0-30-15,-1-4 8 0,1 1-8 0,-1-3 0 16,1-4 0-16,-4 7 0 0,3-1 0 0,1-5 0 16,-4 2 0-16,0-2 0 0,3 5 0 0,1-5 0 0,-4-1 0 0,3 1 8 0,-6-1-8 0,3 7 0 15,3-7 0-15,-3 1 0 16,0-4 0-16,0 3 0 0,4-6 0 15,-1 7 0-15,-3-10 0 0,0 6 0 0,4 3 0 0,-4 1 8 16,4-1-8-16,-4-2 12 0,0-7-12 0,3 9 0 0,-3-6 0 16,4 6 0-16,-4 4 0 0,3-4 0 15,1 1 0-15,-1 2 0 0,-3-2 0 0,4 5 0 16,-4 1 0-16,3-3 0 0,1-4 0 0,-4 1 0 16,0 5 0-16,0 1 0 0,3-4 0 0,1 4 0 15,-4 3 0-15,3-10 0 0,-3 7 0 0,0-7 0 16,4 7 0-16,-4-3 0 0,0-4 0 0,0 0 8 0,3 1-8 15,-3-4 0-15,4 4 0 0,-1-1 0 0,-3-9 0 0,4 6 0 16,-4-3 0-16,0-3 0 0,0 0 0 0,4 10 0 16,-1-4 0-16,-3-6 0 0,0 0 0 0,-3 9 0 15,3-9 0-15,0 10 0 0,0-10 0 0,-4 6 0 16,4-3 0-16,-4 7 0 0,1-4 0 0,-1-3 0 16,4-3 0-16,-3 9 0 0,-1-2 0 0,4-7 0 15,0 0 0-15,-3 3 0 0,3-3 0 0,-4 6 0 16,4-6 0-16,0 0 0 0,0 0 0 0,0 10 0 15,0-10 8-15,0 0-8 0,-3 9 0 0,3-9 0 16,0 0 0-16,0 6 0 0,0-6 0 0,0 0 0 16,0 0 0-16,0 3 0 0,-4 7 0 0,1-4 0 15,3-3 0-15,-4 3 0 0,1 4 0 0,3-1 0 16,-7-2 0-16,3-4 0 0,1 6 0 0,-1 0 0 16,4-2 0-16,-4-4 0 0,-3 3 0 0,7-6 0 0,0 0 0 15,-3 10 0-15,3-10 0 0,-4 6 0 0,1-3 0 0,3-3 0 16,-4 9 0-16,4-9 0 0,0 0 0 0,-3 10 0 15,-1-1 0-15,1-3 0 0,-1 10 0 0,4-6 0 16,-3-1 0-16,3-9-10 0,0 9 10 0,0-9 0 16,0 0 0-16,0 0 0 0,3 4 0 0,-3-4 0 0,0 0 0 0,0 0 0 15,0 0 0-15,0 0 0 0,0 15 10 0,0-15-10 16,0 0 8-16,0 0-8 16,0 0 0-16,0 0 0 0,0 0 8 0,0 0-8 15,0 0 0-15,7 0 0 0,-7 0 0 0,7 3 0 16,-7-3 0-16,11 0 0 0,-1 0 0 0,1-3 0 15,0 3 0-15,-4 0 0 0,3 0 0 0,-3 0 0 0,0-6 0 16,4 6 0-16,0-3 0 0,-4 3 0 0,3 0 0 16,1 0 0-16,-1 0 0 0,1 0 0 0,0 0 0 0,-1 0 0 15,1 0 0-15,3 0 0 0,0-6 0 0,0 6 0 16,0 0 0-16,4 0 0 0,-4 0 0 0,4 0 0 16,-1 0 0-16,4 0 0 0,1 0 0 0,-1 0 0 15,0-4 0-15,0 4 0 0,-7 0 0 0,7 4 0 16,0-4 0-16,1 0 0 0,-1 0 0 0,-4 6 0 15,5-6 0-15,-5 0 0 0,1 3 0 0,3 3 0 16,-7-3-8-16,4 4 8 0,-1-1 0 0,1-3 0 16,-4-3 0-16,0 6 0 0,0-3 0 0,4 4 0 15,-4-4 0-15,0-3 0 0,0 6 0 0,0-3 0 16,4-3 0-16,-4 7 0 0,0-7 0 0,4 0 0 16,-4 0 0-16,0 0 0 0,0 0 0 0,4 0 0 0,-4 0 0 0,0 0 0 15,4 3 0-15,-4-3 0 0,-7 0 0 0,4 0 0 16,-1 0 0-16,1 0 0 0,-1-3 0 0,-3 3 0 15,0 3-8-15,0-3 8 0,1-3 0 0,-1 6 0 16,3-3 0-16,-3-3 0 0,0 3 0 0,0 0 0 16,4-7 0-16,-4 7 0 0,0 0 0 0,0 0 0 15,-7 0 0-15,11-3 0 0,-4-3 8 0,0 6-8 16,3 0 0-16,-3 0 0 0,-7 0 0 0,7 0 0 16,1-3 0-16,-1 3 0 0,-7 0 0 0,7 0 0 15,-7 0 0-15,10-7 0 0,-3 7 0 0,-7 0 0 16,0 0 0-16,0 0 0 0,7 0 0 0,0-3 0 0,0-3 0 0,-3-3 0 15,0 2 11-15,-1 4-11 0,-3-3 12 0,4 3-12 16,-1-3 0-16,1 2 0 0,-4-5 0 0,0 3 0 16,0-4 0-16,0 1 0 0,3-7 0 0,-3 7 0 15,0-1 0-15,4-2 0 0,-4-4 0 0,0 0 0 16,0 4 8-16,3-4-8 0,-3-3 0 0,0 4 0 16,4-4 0-16,-4 0 0 0,0 3 0 0,3-2 0 15,-3-1 0-15,0 3 0 0,4-3 0 0,-4 1 0 16,0 2 8-16,0-3-8 0,0-3 0 0,0 0 0 0,0 3 0 0,0 1 0 15,0-8 0-15,0 8 0 16,0-7 0-16,0 3 0 0,-4-4 0 0,4 1 0 16,0 3 0-16,-3-3 0 0,3 0 0 0,-4-3 0 15,1 9 0-15,-1-6 0 0,1 6 0 0,-1 1-12 16,1-1 12-16,-1-3-12 0,1 3 12 0,-5 0-12 16,8 0 12-16,-3 0 0 0,-4 1 0 0,3-4 0 15,4 3 0-15,-3 0 0 0,-1 0 0 0,1 4 10 0,3-4-10 0,-4 0 0 16,1-6 9-16,-1 6-9 0,4 3 0 0,-3-2 0 15,-1-1 0-15,1 0 8 0,-1 0-8 0,1-6 0 16,-1 6 0-16,0 4 0 0,-3-7 0 0,4 0 0 16,-1 0 0-16,1-3 0 0,-1 6 0 0,1-6-8 15,3 0 8-15,-4 3 0 0,4-3 0 0,0 6 0 16,-3-6 0-16,3 6 0 0,3-6 0 0,-3 6-8 0,0 0 8 16,0 0 0-16,0 1 0 0,0 2-8 0,0-3 8 0,4 3 0 15,-4 4 0-15,0-4 0 16,0 0 0-16,-4 4-8 0,4-4 8 0,-3 7 0 15,-1-7 0-15,4 4 0 0,-3-4 0 0,-1-3 0 16,1 10 0-16,-1-10 0 0,1 3 0 0,-1-3 0 0,1 1 0 16,-1-8 0-16,4 8 0 0,0-7 0 0,0 0 0 0,0 3 0 15,-4-4 0-15,4-2 0 0,-3 3 0 0,-1 0 0 16,4 6 0-16,0-6 0 0,-3 3 0 0,3-3-8 16,-4 9 8-16,1-2 0 0,-1-1 0 0,4 0 0 15,0 3 0-15,0-2 0 0,0-1 0 0,0 3 0 16,-3-3 0-16,3 4 0 0,-4 2 0 0,1-6 0 15,3 0 0-15,0-3 0 0,-4 4 0 0,1-1 0 16,3 0 0-16,0-6 0 0,-4 6 0 0,1 0 0 16,3-6 0-16,-4 6 0 0,1-6 0 0,-1 6-8 15,0-6 8-15,1 7 0 0,3-8 0 0,3 8 0 0,-3-1 0 0,4 0 0 16,-4 3 0-16,0-2 0 0,4-1 0 0,-4 3 0 16,3 3 0-16,1-2-8 15,-4 2 8-15,3-2 0 0,-3-1 0 0,0 3 0 0,0-2 0 16,0-1 0-16,0 7 0 0,0-4 0 0,0-3 0 0,0 1 0 15,0 2 0-15,0-3 0 0,-3 7 0 0,3-10 0 0,-4 10 0 0,1-1 0 16,-1 1 0-16,4-7 0 16,-4 1 0-16,1 5 0 0,3-9 0 0,0 7 0 15,0-10 0-15,0 9 0 0,3-5 0 0,-3 2 0 16,0-3 0-16,4 3 0 0,-4-2 0 0,0 2 0 16,4 3 0-16,-4-2 0 0,0 2 0 0,0-3 0 15,0 1 0-15,3 5 0 0,-3-2 0 0,4-4 0 16,-4 7 0-16,3-7 0 0,1 7 0 0,3-1 0 15,-4 1 0-15,1-7 0 0,-1 7 0 0,1-1 0 0,-4-8 0 16,3 8 0-16,1-6 0 0,-1 7 0 0,-3-10 0 0,0 10 0 16,0-7 0-16,4 4 0 0,-4-4 0 0,3 7 0 15,-3-7 0-15,4 6 0 0,-4-2 0 0,4-4 0 16,-8 7 0-16,8-1 0 0,-4-5 0 0,7-4 8 16,-7 3-8-16,3-3 0 0,1 7 0 0,-1-4 0 15,1-3 0-15,-1 4 0 0,1-4 0 0,-1 0 0 0,-3 3 0 0,4-2 0 16,-1-1 0-16,1 0-8 15,-1 0 8-15,1-3 0 0,-1 3 0 0,1 7 0 16,-4-7 0-16,0-3 0 0,0 3 0 0,0 0 0 16,0 4 0-16,0-4 0 0,0 0 0 0,0 0 0 15,0 4-8-15,0-4 8 0,-4 0-8 0,4 3 8 16,0 7 0-16,4-10 0 0,-4 0 0 0,0 0-8 16,3 4 8-16,1-4 0 0,-4 0 0 0,4 3 0 15,-4-2 0-15,0 2-8 0,3-3 8 0,-3 10 0 16,0-10 0-16,4 10 0 0,-4-1 0 0,0-6 0 15,0 7 0-15,0 0 0 0,0-1 0 0,-4 1-8 0,4-1 8 0,0 4-12 16,-3-3 12-16,3-1-12 0,0 1 12 0,0 3 0 16,0-4-9-16,-4 1 9 0,4-1 0 0,0 1 0 15,0-7 0-15,0 7 0 0,0 0 0 16,-4-1 0-16,4 1 0 0,0-7 0 0,0 7 0 0,-3-1 0 16,3-2 0-16,-4-4 0 0,1 7 0 0,3-7 0 15,0 7 0-15,-4-1 0 0,4-2 0 0,0-4 0 16,0 6 0-16,-3-5 0 0,3 5 0 0,-4-5 0 0,4 5 0 0,0-2 0 0,0-4 0 0,0 7 0 31,-3-7 0-31,3 7 0 0,0-10 0 0,0 9 0 0,-4-8 0 0,4 8 0 16,-3-6-8-16,3 4 8 0,0-4 0 0,0 1 0 15,-4 2 0-15,4-3 0 0,0 1 0 0,-3 5 0 16,3-2-8-16,0-4 8 0,0 7 0 0,0-7 0 16,0 7 0-16,0-4 0 0,0 4 0 0,0-7 0 15,0 6 0-15,0-5 0 0,0 5 0 0,0 1 0 16,0 0-8-16,-4-1 8 0,4-5 0 0,0 5 0 15,0-2 0-15,-3-4 0 0,3 6-9 0,0 4 9 16,-4-3-8-16,1-1 8 0,-4 1-12 0,7-4 12 16,-4 1-8-16,0 2 8 0,1 1 0 0,3 0 0 0,-4 6 0 0,4-7 0 15,-3-2 0-15,3 2 0 16,-4 1 0-16,4 6-8 0,4-7 8 0,-8 4 0 16,4-3 0-16,-3-1 0 0,3 4 0 0,0-4 0 15,-4 10 0-15,4-9 0 0,0 6 0 0,0-3 0 16,0-4 0-16,0 10 0 0,0 0 0 0,0-9 0 0,-3 9 0 0,-1-10 0 15,4 10 0-15,0 0 0 16,0 0-10-16,-3-6 10 0,3 3-8 0,0 3 8 0,-4-6 0 0,4 6-10 16,-3-3 10-16,-1-4 0 0,4 7 0 0,0 0 0 15,0 0 0-15,0 0 0 0,0 0 0 0,0 0-8 16,0 0 8-16,0-3 0 0,0-3 0 0,0 6 0 16,0 0 0-16,0 0 0 0,0 0 0 0,0 0 0 15,-3-9 0-15,3 9 0 0,0 0 0 0,0-10 0 16,0 10 0-16,0 0 0 0,0 0 0 0,0 0 0 15,0 0 0-15,0 0 0 0,-4-6 0 0,4 6 0 16,0 0 0-16,0 0 0 0,0 0 0 0,0 0 0 16,0-3 0-16,0 3 0 0,0 0 0 0,0 0 0 0,0 0 0 0,0 0 0 15,0 0 0-15,0 0 0 0,0 0 0 0,0 0 0 16,0 0 0-16,0 0 0 0,-3-7 0 0,3 7 0 16,-4-3 0-16,4 3 0 0,0 0 0 0,0 0 0 0,-7-6 0 0,3 3 0 15,4 3 0-15,-7-6 0 16,4 6 0-16,-1-4 0 0,4 4 0 0,-7-6 0 15,7 6 0-15,-3 0 0 0,-4-3 0 0,0-3 0 16,0 6 0-16,-4 0 0 0,4 0 0 0,0 0 0 16,-4 0 0-16,1 0 0 0,-1 0 0 0,1 0 0 15,-1 0 0-15,0 9 0 0,1-9 0 0,-1 6 0 16,1-2 0-16,-4-4 0 0,3 9 0 0,-3-3 0 16,3-3 0-16,-3 4 0 0,4 2 0 0,-5-9 0 15,5 6 0-15,-1-2 0 0,-3-4 0 0,4 6 0 16,-1-3 0-16,-3-3 0 0,3 0 0 0,1 0 0 15,-4 0 0-15,3 0 0 0,0 0 0 0,1 0 0 0,3-3 0 0,-4-3 0 16,1 6 0-16,6 0 0 16,-3-4-175-16,4-2-34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45:10.1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18994 1262 864 0,'0'0'76'0,"0"0"-60"16,0 0-16-16,0 0 0 0,0 0 214 0,0 0 40 15,0 0 8-15,0 0 2 0,0 0-175 0,0 0-34 16,0 0-7-16,0 0-2 0,0 0 7 0,0 0 2 16,3-7 0-16,4 4 0 0,-7 3-12 0,7 0-3 0,4 0 0 0,-1 0 0 15,-3-6-21-15,0 6-5 0,-7 0-1 0,11 6 0 16,-4-3-13-16,0 13 0 0,0-7 0 0,-3 17 0 16,3-8-10-16,-4 11 10 0,1-11-8 0,-1 17 8 15,-3 9 0-15,4-7 14 0,-4-2-2 0,3 6 0 16,-3-4-4-16,0 1 0 0,4-4-8 0,0 4 12 15,-1-7-2-15,4-2-1 0,-3-4 0 0,-1 3 0 16,1-3-9-16,3-12 0 0,-4 5 0 0,1 1 0 16,3-6 0-16,-4-1 16 0,1-2 0 0,-1 5-1 15,-3-11-32-15,4 8-7 0,-1-9 0 0,-3-3-1 16,4 10-146 0,-4-10-29-16,4 9-5 0,-4-9-2 0</inkml:trace>
  <inkml:trace contextRef="#ctx0" brushRef="#br0" timeOffset="337.07">19643 1208 1785 0,'-4'0'159'0,"4"0"-127"16,-3-6-32-16,3 6 0 0,-4 0 95 0,-3 6 13 16,0 1 2-16,0-4 1 0,0 6-85 0,0 7-17 15,-4 3-9-15,1-1 10 0,-4 8 10 0,-4-1 3 0,-3 3 0 0,-4 6 0 16,4 4-23-16,-4 6 0 0,0 3 0 16,-3 6 0-16,4 1 17 0,-5 8-1 0,5 1 0 0,-8 0 0 15,-3 6-6-15,-4-3-2 0,4 3 0 0,-4 3 0 16,3-10 3-16,-2 1 0 0,2 0 0 0,1-10 0 15,3-3-11-15,4-3 0 0,0 0 0 0,3-6 8 32,4-3-28-32,7-1-5 0,-4-2-2 0,4-10 0 15,4 3-161-15,-1-12-33 0,4-4-7 0</inkml:trace>
  <inkml:trace contextRef="#ctx0" brushRef="#br0" timeOffset="2507.75">19018 970 1008 0,'0'0'44'0,"0"0"10"0,-7 0-43 0,7 0-11 16,0 0 0-16,0 0 0 0,-7-3 75 0,7 3 13 16,0 0 2-16,0 0 1 0,-3-6-46 0,3 6-9 15,0 0-1-15,0 0-1 0,0 0 7 0,0 0 2 16,0 0 0-16,0 0 0 0,0 0-15 0,0 0-4 16,0 0 0-16,0 0 0 0,0 0 3 0,7 0 0 0,0-4 0 0,-7 4 0 15,7 0-27-15,-7 0 0 0,0 0 0 0,10 0 0 16,-3 0 0-16,-7 0 8 0,0 0 0 0,15-6 0 15,-5 6 21-15,1 0 4 0,-1 0 1 0,-3 0 0 16,7 0 2-16,-3 0 1 0,0-9 0 0,-1 9 0 16,-3 9-9-16,7-9-1 0,-3-9-1 0,3 9 0 15,-3 9-12-15,3-9-2 0,-4-9-1 0,1 9 0 16,3 0-11-16,0 0 0 0,-3 0 9 16,3-10-9-16,0 10 9 0,-3 0-9 0,-1 0 12 0,4 0-12 15,0-3 18-15,0 3-3 0,-3 3-1 0,0-3 0 16,3-3-14-16,-4 3 0 0,4 3 0 0,-3-3 0 15,0 0 0-15,-1 0 8 0,8 0-8 0,-4 0 0 16,-3 0 8-16,-1 0-8 0,1 0 0 0,3 0 0 16,0 0 8-16,-7 0-8 0,4 0 0 0,-1 0 0 0,1 0 8 15,-1-3-8-15,-3 6 0 0,4-3 9 16,3-3-9-16,-3 3 10 0,-11 0-10 0,10 0 10 0,1 3 2 16,-4-3 0-16,-7 0 0 0,0 0 0 0,0 0-12 0,0 0 0 15,14 0 0-15,-14 0 8 0,0 0-8 0,7 0 8 16,-7 0-8-16,0 0 8 0,11-3-8 0,-11 3 0 15,0 0 0-15,10 3 0 0,-10-3 0 0,0 0 0 16,0 0 0-16,0 0 0 0,11-3 23 0,-11 3-1 16,0 0 0-16,0 0 0 0,0 0-11 0,0 0-3 15,0 0 0-15,0 0 0 0,0 0 3 0,0 0 0 16,0 0 0-16,0 0 0 0,0 0 1 0,0 0 0 16,0 0 0-16,0 0 0 0,0-6-4 0,0 6 0 0,3-6 0 0,-3 6 0 15,0-10-8-15,0 10 8 0,-3 0-8 0,3 0 8 16,-4-3 11-16,4 3 1 0,-3-9 1 0,-1 9 0 15,1-7-21-15,-1 7-18 0,-3-9 3 0,4 9 1 16,-1-9 22-16,0 9 5 0,-3-3 1 0,4-4 0 16,-1 7-14-16,4 0 0 0,-3-6 0 0,-4 3 0 15,7-3 8-15,0 6-8 0,-11-4 11 0,8 4-11 16,-1-6 12-16,1-3-12 0,-4 9 12 0,3-10-12 0,4 10 12 0,-3 0-4 16,-1-9 0-16,-3 9-8 15,0-6 0-15,3 6 0 0,-3-3 0 0,7 3 0 0,-3-7 0 0,3 7 0 16,0 0 8-16,0 0-8 15,0-3 0-15,-4 3 0 0,1-6 0 0,3 6 0 16,0 0 0-16,0 0 0 0,0 0 0 0,0 0 0 16,0 0 0-16,-4-3 0 0,1 3 0 0,3 0 0 15,-7-7 0-15,7 7 0 0,0 0 0 0,0 0 0 0,0 0 0 16,0 0 0-16,-4 0 0 0,4 0 0 0,0 0 0 0,0 0 0 16,-7-9 0-16,7 9-9 0,-4 0 9 0,4 0 0 15,0 0 8-15,0 0-8 0,0 0 0 0,0 0 0 16,0 0 0-16,0 0 0 0,-7 0 0 0,7 0 0 15,0 0 0-15,0 0 0 0,0 0 0 0,0 0 0 16,0 0 0-16,0 0 0 0,0 0 0 0,0 0 0 16,0 0 0-16,0 0 0 0,0 0 0 0,0 0 0 15,-3-9 0-15,3 9-8 0,0 0 8 0,0 0-13 16,0 0 5-16,0 0 8 16,0 0-40-16,0 0 0 0,0 0 0 0,0 0 0 15,0 0-173-15,0 0-35 0</inkml:trace>
  <inkml:trace contextRef="#ctx0" brushRef="#br0" timeOffset="4315.33">19046 569 576 0,'0'0'51'0,"0"0"-41"0,0 0-10 0,0 0 0 16,0 0 102-16,11 0 18 0,-11 0 4 0,4-3 1 16,-4 3-53-16,3-7-12 0,4 7-1 0,-7 0-1 0,4-3 5 0,-4 3 1 15,7-6 0-15,0 3 0 0,-4-4-15 0,4-2-2 16,0 9-1-16,1-9 0 0,2 9-1 0,-6-4 0 15,3-2 0-15,0 6 0 16,0-6 7-16,0 6 2 0,0-3 0 0,0-3 0 0,0 2-14 0,0-2-2 16,-3-3-1-16,3 9 0 0,0-10-5 0,0 10-2 15,0-9 0-15,0 3 0 0,-4-4-5 0,4 7-1 16,1-6 0-16,-1 2 0 0,-4-2-7 0,4 0-1 16,0-1-1-16,0 1 0 0,-3-1-3 0,3 4-1 15,-4-3 0-15,4-10 0 0,0 9 1 0,1 1 1 16,-5 0 0-16,4-7 0 0,-3 7-1 0,-1-1-1 15,1 1 0-15,-1-1 0 0,1 4-3 0,-1-3-8 0,1-4 12 16,-1 7-4-16,1 0-8 0,-1-4 0 0,1 7 0 16,-1 3 0-16,5-9 0 0,-5 2 0 0,-3-2 0 0,4 9 8 15,-1-9 0-15,1 9-8 0,3-10 12 0,-4 4-4 16,1 3-8-16,-1 3 10 0,1-7-10 0,-4 7 10 16,0 0-10-16,0 0 0 0,0 0 0 0,0 0 0 15,0 0 0-15,0 0 0 0,0 0 0 0,0 0 0 16,0 0 0-16,0 0 0 0,0 0 0 0,3 10-11 15,4-4 11-15,0 4 0 0,0-1 0 0,-3 0 0 16,7-2 0-16,-4 2 0 0,0-6 0 0,0 7 0 16,3 5 8-16,-3-5-8 0,4-1 10 0,0 7-10 15,-4-7 10-15,3 1-10 0,1-1 10 0,-4 7-10 16,0-4 12-16,0-2-3 0,4 5-1 0,-8-5 0 16,4-1 12-16,-3 0 3 0,3 1 0 0,-4-4 0 15,8-6-23-15,-4 10 0 0,-7-10 0 0,7 9 0 16,4-9 0-16,-4 9 0 0,-7-9-12 0,7 7 4 0,3-7-5 0,-10 0-1 15,0 0 0-15,7 3 0 16,0 3-111-16,0-3-23 0,-7-3-4 0</inkml:trace>
  <inkml:trace contextRef="#ctx0" brushRef="#br0" timeOffset="5082.8">20574 1183 993 0,'0'0'44'0,"0"0"9"0,0 0-42 0,-7 0-11 0,7 0 0 0,-4 0 0 16,-3-3 17-16,4 3 2 0,-4 0 0 0,0 0 0 0,3 0-7 0,-3 0-2 16,0 0 0-16,4 0 0 15,-4 0 7-15,-1 0 2 0,1 3 0 0,4 4 0 16,3-7 17-16,0 0 3 0,-7 0 1 0,7 0 0 15,-4 3 27-15,4-3 5 0,0 0 2 0,0 0 0 16,0 0-19-16,0 0-4 0,11 0-1 0,-4 9 0 16,7-9 3-16,-3 6 1 0,3 1 0 0,0-4 0 15,3-3-4-15,5 0-1 0,-1 6 0 0,-4-3 0 16,5-3-17-16,-1 0-4 0,0 10-1 0,0-4 0 16,0-6-19-16,4 0-8 0,0 0 8 0,-1 0-8 0,-2 0 8 0,2 0-8 15,1 0 0-15,0 0 8 16,-1-6-8-16,-3 6 0 0,1 0 0 0,-1-10 0 0,4 10-17 15,-4 0-3-15,3 0 0 0,-2 0 0 16,-1 0-36-16,-4 0-7 0,5 0-1 0,-1 0-1 16,-7 0-125-16,0 10-25 0</inkml:trace>
  <inkml:trace contextRef="#ctx0" brushRef="#br0" timeOffset="5559.04">20475 1531 1872 0,'0'0'83'0,"0"0"17"0,0 0-80 0,0 0-20 16,11 0 0-16,-1 0 0 0,-3 7 54 0,8-7 7 16,-5-7 2-16,8 7 0 0,-1 0-16 0,1 0-3 15,7-9-1-15,-1 9 0 0,-2 0-35 0,2-9-8 16,1 9 0-16,3-4 0 0,0-2 0 0,-3 6 0 16,0 0 0-16,0 0 0 0,-1-3 0 0,1 3-20 15,-4 0 3-15,0 0 1 16,-3 0-21-16,3 0-4 0,4 0-1 0,-8 0 0 15,5 0-29-15,2 0-5 0,1 0-2 0,0-6-482 16,6 6-97-16</inkml:trace>
  <inkml:trace contextRef="#ctx0" brushRef="#br0" timeOffset="6871.98">22190 1277 115 0,'0'0'0'0,"3"-6"10"0,11 6-10 0,-7 0 0 0,-3-3 0 0,3-3 0 16,7-1 214-16,-3 4 41 0,-1 3 8 0,-6-9 1 0,-1 3-168 15,4 6-33-15,4-10-7 0,0 1-2 0,-8 6 8 0,4-4 2 16,-3 1 0-16,-4 6 0 16,0 0-15-16,0-9-2 0,3 6-1 0,4-4 0 0,-3-2-3 0,-4 9-1 15,0 0 0-15,0 0 0 0,7-10-6 0,-4 1 0 0,-3 6-1 0,-3-10 0 16,3 13-15-16,0-9-2 0,0 0-1 0,-4-1 0 16,-3 1 14-16,0-1 2 0,7 10 1 0,-7-6 0 15,-7 6 5-15,3-9 1 16,4 9 0-16,-3 0 0 0,-1 0-18 0,-3 0-3 0,0 0-1 0,0 6 0 15,3-3-18-15,1 3 10 16,-4 4-10-16,0-1 8 0,6 1-8 0,-6-1 0 16,0 0 0-16,-3 4 0 0,6-4 0 0,-3 4 0 15,3-4 0-15,1 1 0 0,-4-1 0 0,3 7 0 16,4 3 0-16,-4-4 0 0,1 1 0 0,-1-4 0 0,8 14 0 0,-4-8 8 16,0 11 4-16,0-11 1 0,3 7 0 0,0 4 0 15,4-4 10-15,0 3 1 0,-3-3 1 0,3 0 0 16,7-3-25-16,0 3-19 0,-3 0 3 0,3-9 1 15,-4-3 15-15,8 2 0 0,-4-5 0 0,3 2 0 16,-3-6-8-16,4 1 8 0,3-4-13 0,0-3 5 16,0-3-1-16,0-4 0 0,4 1 0 0,0-3 0 15,3 6 9-15,-3-13 0 0,-1 3-9 0,1 4 9 16,7-7 0-16,-4 1 0 0,-14-4 0 0,3 3 8 16,8 4 16-16,-4-13 2 0,-10 12 1 0,-1-12 0 15,1 6-27-15,-1-3 8 0,1 3-8 0,-4-3 0 0,-7 0 0 0,3 4-11 16,4-1 1-16,-3 3 0 15,-4 4 10-15,3-4 0 0,4-3 0 0,0 3-8 0,0 13 8 0,0-6 14 16,-3-7-3-16,3 13-1 16,7-3-10-16,-7 6-9 0,-7 0 9 0,7 0-13 15,0 0 13-15,0 0 10 0,0 0-2 0,0 0 0 0,-8 0-8 0,8 0 0 16,0 0 0-16,-3 9 0 0,-8 1 0 0,8 5 0 16,3-5 0-16,0 5 0 0,0-2 0 0,0 6 0 15,7-4 0-15,0 14-11 0,0-11 11 0,-3 4 0 16,-4 0 8-16,7 3-8 0,7 4 0 0,-4-11 0 15,-6 8 0-15,6 2 0 0,4-3 0 0,1 9 0 16,-5-9-8-16,-3 4 8 0,0-11 0 0,0 17 0 0,0-10 0 0,-3 3 0 16,-4-6 0-16,0 3 16 15,3 4-3-15,-3 5 0 0,0-9 17 0,0 3 3 0,0 1 1 0,0 5 0 16,0-6-9-16,-3 7-1 0,-8-16-1 0,8 15 0 0,-1-15-23 0,-3 12 0 16,-10-3 0-16,2-9 8 15,5 6-8-15,-1-3 0 0,-3 0 0 0,-7-3-8 16,0-6 8-16,0 2 0 0,3 4 0 0,0-9 0 15,-10-1-10-15,7 0 0 0,0-2 0 0,0 2 0 16,-4-3-2-16,0-3-1 0,1-3 0 0,-1-3 0 16,4-3-7-16,-7 6 0 0,-8-9-1 0,8 2 0 31,0 4-77-31,0-6-15 0,-11-1-3 0,4 4-1 16,3-3-55-16,4-1-12 0,3 7-1 0,0-3-334 0,0 6-66 0</inkml:trace>
  <inkml:trace contextRef="#ctx0" brushRef="#br0" timeOffset="7552.68">22655 1566 1717 0,'0'0'37'0,"0"0"8"0,0 0 2 0,0 0 2 0,0 0-39 0,0 0-10 0,0 0 0 0,0 0 0 16,0 0 0-16,0 0 0 0,0 0 0 0,0 0 0 16,0 0 0-16,0 0-14 0,0 0 3 0,0 0 1 15,0 0 1-15,0 0 0 0,-7 6 0 0,4-3 0 16,-1 13 40-16,1-7 8 0,-8-6 1 0,4 10 1 15,-3-10-21-15,2 7-4 0,5-1 0 0,-8-9-1 16,4 6 3-16,0 4 1 0,7-10 0 0,0 0 0 0,-3 0-4 0,3 0-1 16,0 3 0-16,0-3 0 0,0 0-14 0,0 0 0 15,0 0-9-15,7 9 9 0,0-3-13 16,3 1 3-16,-10-7 1 0,0 0 0 0,15 3 9 16,-8 3-12-16,0-6 12 0,3 3-12 15,-3-3 12-15,4 10-8 0,-1-4 8 0,1-6-8 0,-11 0 8 0,11 9 0 16,3-6-9-16,-4 10 9 0,-3-10 0 0,4 7-9 15,0-1 9-15,-1 0 0 0,-3 1 0 0,-3-4 0 16,3 3 0-16,3-2 0 0,-3 2 0 0,0-6 12 16,-14 7-3-16,4-1-1 0,6 1 12 0,-3 2 3 15,-3-3 0-15,-8 4 0 0,1-4-3 0,-1 1 0 0,1 5 0 0,-5-5 0 16,-2 9-6-16,3-10-2 0,3 1 0 0,1 5 0 16,-5-5-12-16,1 5 8 15,4-5-8-15,3-1 0 0,-4-6 0 0,4 4 0 0,-4 2 0 0,1-3-10 31,10-3-86-31,-7 7-16 0,0-10-4 0,0 0-696 0</inkml:trace>
  <inkml:trace contextRef="#ctx0" brushRef="#br0" timeOffset="12413.1">23005 1619 1378 0,'0'0'61'0,"0"0"13"0,0 0-59 0,0 0-15 15,-11 0 0-15,0 0 0 0,11 0 22 0,-7 0 2 16,0 0 0-16,7 0 0 0,-10 6 12 0,3-2 4 16,0-4 0-16,-4 9 0 0,1-9-10 0,-1 6-2 15,4 4 0-15,0-7 0 0,-4 3 9 0,4-3 2 16,-3 3 0-16,3 4 0 0,3-1-23 0,-3 1-4 0,0-1 0 0,3 0-1 0,8 4-11 0,-8 0 0 16,-3-4 0-16,0 7-11 15,7-7 11-15,0 7 0 16,-3-4 0-16,-4 4 0 0,-4-3 0 0,4 2 0 0,4-5 8 0,-1 5-8 15,0-2 0-15,1-4 0 0,10 7 0 0,-7-10 0 16,0-6 0-16,0 0 0 0,11 3 0 0,3 7 0 16,7-10 0-16,0 0 8 0,-3-10-8 0,-1 10 0 15,1-3 0-15,3-3 0 0,-3-4 0 0,-1 10 0 16,1-6 0-16,0-3 0 0,-1 6-9 0,1-4 9 16,-4 4 0-16,-3-3 0 0,3-3 0 0,-4-1 0 15,1 10 8-15,-1-3 2 0,-2-9 1 0,-1 8 0 16,3-5 5-16,-6 3 2 0,-1-4 0 0,1 1 0 15,-1-1-2-15,1 4-1 0,-1-3 0 0,-3-1 0 16,0 1-7-16,0-4-8 0,-3 4 11 0,3-7-11 0,-4 7 10 0,1-7-10 16,-1 7 8-16,1-1-8 15,-8 4 0-15,4-3 0 0,0 6-9 0,-4-7 9 0,1 4-15 0,-4 6 4 16,0 0 1-16,3 0 0 16,-3 0-38-16,3 0-8 0,-6 0-2 0,6-9 0 15,1 9 22-15,2 0 4 0,-2 0 0 0,-1 0 1 16,4 0-97-16,0-4-20 0,7 4-4 0,-17-9-1 0</inkml:trace>
  <inkml:trace contextRef="#ctx0" brushRef="#br0" timeOffset="12915.01">23551 1190 1335 0,'4'-26'59'0,"0"17"13"0,-4 6-58 0,0-10-14 0,0 1 0 0,0-4 0 15,0 7 19-15,0-7 1 0,0 7 0 0,-4-1 0 16,4 1 28-16,-7-1 7 0,0 1 1 0,0 9 0 16,-4-6-30-16,1 6-6 0,-1 0 0 0,4 0-1 15,-4 0-19-15,1 6 0 0,3-6 0 0,0 9 0 16,-4 1 31-16,4-10-1 0,4 9 0 0,-4-2 0 0,3-4-22 0,0 12-8 16,-3-5 0-16,0-1 0 0,4 10 18 0,-4 3-2 15,0 0-1-15,0-3 0 0,-4 6 19 0,0 9 4 16,-3-6 1-16,4 10 0 0,-1-3-3 0,1-1 0 15,-1 10 0-15,0 0 0 0,4-6-12 0,0 5-4 16,4 1 0-16,-4-6 0 0,7 3-8 0,0-4-1 16,3 1-1-16,1-10 0 0,3 7-10 0,0-10 0 15,0 3 0-15,0-9 0 16,0 6-29-16,-3 3-5 0,3-6-1 0,-4 0 0 16,1-6-20-16,-1-4-4 0,-3 4-1 0,-3 3 0 0,3-4 17 15,-4-5 3-15,-3-1 1 0,4 1 0 16,-1-1-8-16,-3 7-1 0,-4-13-1 0,4-3-438 15,0 6-87-15</inkml:trace>
  <inkml:trace contextRef="#ctx0" brushRef="#br0" timeOffset="13192.97">23195 1475 2070 0,'0'0'45'0,"0"0"10"0,0 0 1 0,7 0 3 0,4-6-47 0,-1 6-12 16,1 0 0-16,0-10 0 0,3 10 53 0,0-3 9 16,0-3 2-16,4 6 0 0,-8 0-33 0,4-3-7 15,4 3 0-15,-4 3-1 0,4-3-23 0,-4 0-8 16,0 0 0-16,0 6 0 15,0-3-67-15,0-3-13 0,-3 10-2 0,-4-10-1 16,3 6-117-16,1-3-24 0,-11-3-5 0,18 6-1 0</inkml:trace>
  <inkml:trace contextRef="#ctx0" brushRef="#br0" timeOffset="13553.59">23795 1396 57 0,'0'0'0'0,"0"0"0"16,0 0 0-16,0 0 0 0,0 10 0 0,0-4 0 16,0-6 442-16,0 13 83 0,0-4 17 0,-4 7 3 15,4 3-429-15,0-4-87 0,-3 1-17 0,3 6-3 0,-4-3 3 0,4 12 1 16,-3-3 0-16,-1 1 0 0,1 8-13 0,-4-2 0 16,3-4 0-16,-3-3 0 0,0 0-13 0,0 1 1 15,0 2 0-15,0-9 0 16,-4 6-41-16,1-6-8 0,3 0-2 0,0 0 0 15,0 0-45-15,3-6-10 0,-3-7-2 0,3 1-348 16,1-4-69-16</inkml:trace>
  <inkml:trace contextRef="#ctx0" brushRef="#br0" timeOffset="13777.02">23495 1763 1951 0,'0'0'43'0,"0"0"9"0,0 0 1 0,0 0 2 0,0 0-44 0,0 0-11 0,0 0 0 0,0 0 0 16,7 0 41-16,0-3 7 0,0 3 0 0,4-6 1 15,-1 6 7-15,4 0 2 0,1 0 0 0,-1-9 0 16,3 5-40-16,1-2-8 0,-4 6-2 0,7-3 0 16,-3 3-20-16,7-13-5 0,-4 10-1 0,3 3 0 31,-2-9-101-31,2 9-20 0,-3-16-4 0,1 7-735 0</inkml:trace>
  <inkml:trace contextRef="#ctx0" brushRef="#br0" timeOffset="14443.3">24081 1707 1825 0,'0'0'80'0,"3"3"18"0,-3 6-78 0,0 4-20 16,0-10 0-16,0 7 0 0,0 5 25 0,0-2 2 15,0-4 0-15,-3 7 0 0,3 3 10 0,0-10 3 16,-4 1 0-16,1 5 0 0,-1-5-26 0,4 5-5 0,-3-5-1 0,3 2 0 16,0-6-8-16,0-6 0 15,0 10-12-15,0-10 12 0,0 0-21 0,0 0 3 16,0 0 1-16,0 0 0 0,0 0 2 0,0 0 1 0,0 0 0 0,0 0 0 15,0 0 22-15,10-10 4 0,-3 4 0 0,0-3 1 16,-3-1 11-16,3 1 3 0,-4-10 0 0,4 4 0 16,-3 2 4-16,3-3 1 0,-4-3 0 0,5 4 0 15,-5-4-20-15,4 0-4 0,-3 3-8 0,-1 7 12 16,4 0-12-16,-3-1-13 0,3 1 2 0,-7 9 1 16,0 0 10-16,7 6 0 0,0-6 0 0,0 3 0 15,0 7 12-15,0-4 0 0,0 3 1 0,0 1 0 16,0-1-5-16,0 1-8 0,4-1 11 0,-4 7-11 0,0-13 8 0,0 6-8 15,-3-3 0-15,3 4 0 16,-4-1 0-16,4 1 0 0,0-4 0 0,-3 3 0 16,-4-9 0-16,0 0 0 0,7 4 0 0,-4 2 0 15,8 0 8-15,-11-6-8 0,0 0 0 0,7 0 0 16,-7 0 8-16,7 0-8 0,0-12 0 0,4 12 0 0,-4-10 11 0,3 1-11 16,1-1 10-16,3 1-10 0,-3-1 0 0,3-5 8 15,-7 2-8-15,3-2 0 0,5 5 0 0,-1-6 0 16,-4 4 0-16,4-4 0 0,-3 7 0 0,3-1 0 15,-7 1 0-15,4 3 0 0,-11 6 17 0,0 0-2 16,0 0-1-16,7-3 0 0,-7 3 22 0,0 0 5 16,0 0 1-16,7 0 0 0,3 0-27 0,-3 0-6 15,-3 3-1-15,3 6 0 0,0-3-8 0,-3 4 0 16,3-1 0-16,0 7 0 0,0-4 0 0,-4 4-11 16,8 3 3-16,-4-3 0 0,0-4 8 0,0 10-8 15,4-3 8-15,-4-6-8 0,0 2 8 0,0 4 0 16,0-3 8-16,0-7-8 0,0 0 0 0,0 7-15 0,0-3 3 15,0-7 0 1,-3 3-48-16,3-5-10 0,-7-4-2 0,7 0-621 0,-7 0-125 0</inkml:trace>
  <inkml:trace contextRef="#ctx0" brushRef="#br0" timeOffset="14993.6">25224 1691 1908 0,'0'0'42'0,"0"0"9"0,0 0 1 0,0 0 1 0,-7-9-42 0,3 9-11 0,4 0 0 0,-7 0 0 0,-4-3 16 0,4-4 0 15,0 7 1-15,-3-6 0 0,-1 12 9 0,4-6 2 16,-7 0 0-16,3 7 0 0,1-4-28 0,-1 6 0 15,-3 7 0-15,0-7 0 0,-4 1 12 0,4-1-4 16,0 10 0-16,-4-3 0 0,8-4 12 0,-4 1 1 16,0-1 1-16,0 7 0 0,-1-9-6 0,5 5-2 15,-1-5 0-15,4 5 0 0,4-5-1 0,-4-1 0 16,7-9 0-16,0 0 0 0,0 9-13 0,0-9 0 16,0 0 0-16,0 0 0 0,7 7-23 0,3-4 3 15,1-3 0-15,-1 0 0 0,5 0 3 0,-1-3 1 16,-4-4 0-16,-3 1 0 0,4 3 16 0,-1-3 0 0,8 3-8 0,-7-13 8 15,3 7 0-15,-4-1 0 0,-3 7 0 0,1-9 0 16,2 8 12-16,-3-5 2 0,0 9 1 0,-3-6 0 16,-4 6 4-16,0 0 1 0,0 0 0 0,0 0 0 15,0 0-1-15,0 0 0 0,0 0 0 0,0 0 0 16,0 0-6-16,0 0-1 0,0 0 0 0,0 0 0 16,0 0-12-16,0 0 0 0,10 0 8 0,-3 6-8 15,0-6 13-15,0 9 0 0,1-5 0 0,-1 2 0 0,0 0-13 0,0 3 9 16,0-5-9-16,0 5 8 0,0 7-8 0,0-13 0 15,0 6 0-15,0 4 0 16,0-4 0-16,4 4 0 0,-1-7 0 0,-3 3 0 16,0-5 0-16,4 8-20 0,-4-9 3 0,0 7 1 15,0-10-23-15,4 9-4 0,-4-9-1 16,0 0 0-16,0 0-30 0,0 0-6 0,0 0-2 0,0 0-528 16,0 0-106-16</inkml:trace>
  <inkml:trace contextRef="#ctx0" brushRef="#br0" timeOffset="15324.22">25820 1619 2178 0,'0'0'48'0,"0"0"9"0,0 0 3 0,0 0 1 0,0 0-49 0,0 0-12 0,-7 10 0 0,3-1 0 16,-3 7 40-16,0-13 4 0,0 12 2 0,-4 4 0 15,1 0-5-15,-1 3-1 0,-3-9 0 0,4 12 0 16,-1-7-32-16,-3 11-8 0,3-10 0 0,-3 2 0 16,0 1-15-16,0-3-5 0,0 6 0 0,3-6-1 15,-3 3-2-15,4-9 0 0,-4 5 0 0,3-2 0 31,-3-6-15-31,3 5-3 0,-3-2-1 0,4-7 0 0,6 3-70 16,-3-5-15-16,-4-4-2 0,1 0-1 0,3 0-51 0,0 0-11 0,0 0-1 16,0-4-1-16</inkml:trace>
  <inkml:trace contextRef="#ctx0" brushRef="#br0" timeOffset="15541.98">25464 1654 288 0,'0'0'12'0,"7"0"4"0,-7 0-16 0,7 3 0 16,3 3 0-16,-3-3 0 0,4 3 395 0,-1 4 76 16,5-1 15-16,-1 1 3 0,3-1-349 0,1 0-71 15,3 4-13-15,0 0-4 0,4-4-21 0,-4 7-5 16,4-4-1-16,-4 1 0 0,0-1-25 0,4 4 0 16,-4-3-14-16,-3 2 5 15,-1-5-38-15,-3 5-7 0,1-2-2 0,2-4 0 16,-6 4-118-16,-1-4-24 0,-3 4-5 0,4-7-296 0,-8 3-59 0</inkml:trace>
  <inkml:trace contextRef="#ctx0" brushRef="#br0" timeOffset="16249.65">27062 390 576 0,'0'0'51'0,"0"0"-41"0,0 0-10 0,0 0 0 16,0 0 116-16,0 0 22 0,0 0 4 0,0 0 1 0,0 0-95 0,0 0-20 15,0 0-3-15,0 0-1 16,0 0 39-16,0 0 7 0,-11 0 2 0,4 0 0 16,7 0-9-16,-4 6-2 0,-6-6 0 0,6 10 0 15,-3-1-7-15,0-9-2 0,0 9 0 0,0-2 0 16,-3 2-7-16,2-6-1 0,-2 13-1 0,-1-7 0 15,4 16-11-15,-3-12-1 0,-1 12-1 0,0 0 0 16,-3-6 10-16,4 15 1 0,-8-5 1 0,4 5 0 16,0 4-10-16,-4-4-1 0,-3 13-1 0,0-3 0 15,0 0-20-15,3 9-10 0,-3 1 10 0,3-7-10 16,1 12 0-16,-1-12 0 0,4 7 0 0,-4-4 0 16,-3 3 18-16,4-6-2 0,6-3-1 0,-3 3 0 15,3 6 10-15,4-2 3 0,0-4 0 0,4-3 0 16,3-7-12-16,3 13-1 0,1-12-1 0,-1-4 0 15,4 4-14-15,4-3 0 0,-4-1 0 0,0-6 0 0,7 13 0 16,-3-19 0-16,3 13-11 0,3-7 11 16,-3 3-40-16,4-9-1 0,0 6 0 0,3 7 0 15,0-16-71-15,0 6-15 0,4 0-2 0,0-13-510 16,3 4-101-16</inkml:trace>
  <inkml:trace contextRef="#ctx0" brushRef="#br0" timeOffset="18331.55">27266 816 1785 0,'0'0'159'0,"0"0"-127"0,0 0-32 0,0 0 0 16,0 0 28-16,0 0-1 0,0 0 0 0,0 0 0 0,0 0 10 0,0 0 3 15,0 0 0-15,0 0 0 16,0-9-16-16,0 9-4 0,0 0 0 0,0 0 0 0,0 0 20 0,0 0 3 0,0 0 1 16,0 0 0-1,0 0-13-15,0 0-3 0,0 0 0 0,0 0 0 16,0 0 7-16,0 0 1 0,0 0 0 0,0 0 0 16,0 0-4-16,0 0 0 0,0 0 0 0,0 0 0 15,0 0 0-15,0 0 0 0,-7 9 0 0,7 1 0 16,0-10-19-16,-3 15-4 0,3-2-1 0,0 0 0 15,0-1 4-15,0 13 0 0,3-12 0 0,4 12 0 16,-3 3-1-16,-1 7 0 0,4-7 0 0,-3 6 0 0,3 1 17 16,-4 2 3-16,1 4 1 0,3-3 0 0,-3-1-21 0,3 4-11 0,-7-3 12 15,3-1-12-15,1 4 14 0,-1-3-4 16,-3-1-1-16,0-2 0 0,4-1 7 0,-4 4 2 16,3-3 0-16,4-1 0 0,-3-6 3 0,3 0 1 15,-4-2 0-15,4 2 0 0,-3-6-8 0,0 0-2 0,3-7 0 0,-4 1 0 16,4-3-1-16,-3-4-1 15,-1 7 0-15,1-13 0 0,-1 6-2 0,-3-9 0 16,0 0 0-16,0 0 0 0,0 0 0 0,0 0-8 16,0 0 12-16,0 0-4 0,0 0-8 0,0 0 0 15,4-9 0-15,3-1 0 0,-4 1 0 0,1-10 0 16,-1 0 0-16,1 4 0 0,-1-14 0 0,1 11 0 0,0-17 0 0,-1 7 0 16,4 0 0-16,0-4 0 0,-3 1 0 0,3 0-11 15,-4-4 11-15,4 7 0 0,-3-7 0 0,3 17-8 16,0-11 8-16,0 11 0 0,0-8 0 0,0 14 0 15,0-10 0-15,0 3-8 0,0 10 8 0,0-1 0 16,0 1-8-16,4 3 8 0,-4 3-8 0,0-7 8 16,0 4-8-16,0 6 8 0,4 0-8 0,-1 6 8 15,-3 4-11-15,4-7 11 0,-4 6-13 0,7 7 5 16,0 3 8-16,0-4 0 0,-3 4-9 0,0 6 9 16,3-3 0-16,-4 3 0 0,4 0 0 0,-3 4 0 15,0-4 0-15,3 0 0 0,0 3 0 0,-4-3 0 0,1 3 0 0,0-6 0 16,3 3 0-16,-4 0 0 0,1-6 0 0,-1 6 0 0,1-6 12 0,0 0-4 31,-4 0-8-31,0-4-9 0,3 1 9 0,-3-3-13 16,0 2 13-16,0-5 0 0,4 2 0 0,-4-6 0 0,0 1 0 0,0-4 0 15,0 6 10-15,0-9-10 0,-7 0 12 0,7 0-4 16,0 0 0-16,0 0 0 0,1-3 0 0,-1-3-8 16,0-4 12-16,0 4-4 0,-4-3 0 0,4 6 0 15,-3-13 0-15,-1-3 0 0,4 4 1 0,-3 2 0 0,-4-12 0 0,7 6 0 16,-4-6-9-16,-3-10 10 15,4 17-10-15,0-17 10 0,-1 7-10 0,-3-10 0 16,4 4 9-16,-1 6-9 0,1-7 0 0,-1 1 8 16,4-1-8-16,-3 7 0 0,-1-7 0 0,4 7 0 15,-3-6 0-15,3 2 0 0,-4-2 0 0,5-7 0 0,-1 13 0 0,0-10 0 16,-4 4 0-16,4-1 0 0,-3 1-9 0,-4 12 9 16,3-13-15-16,1 10 2 0,-1-3 0 0,-3 9 0 15,-3-6-3-15,3 0-1 0,0 12 0 0,0-2 0 16,-4-4-7-16,4 3 0 0,0 4-1 0,0-4 0 31,0 7-18-31,4-7-3 0,-1 3-1 0,1-2 0 16,-1 5-62-16,1-5-13 0,-4 2-2 0,3-3-1 15,1-2-75-15,-1 8-14 0</inkml:trace>
  <inkml:trace contextRef="#ctx0" brushRef="#br0" timeOffset="19986.77">29228 1174 172 0,'0'0'16'0,"0"0"-16"16,0 0 0-16,0 0 0 0,0-10 309 0,0 10 59 0,3-3 12 0,-3 3 3 15,0 0-274-15,0 0-54 0,0 0-11 0,0 0-3 16,0 0 5-16,0 0 1 16,-7 3 0-16,-3 7 0 0,2 6-6 0,-2-7-1 15,-1 7 0-15,1 6 0 0,-1-7 0 0,1 10 0 0,-5 4 0 0,-2-4 0 16,3 3 42-16,-4 9 8 0,0 1 2 0,-3 6 0 16,4 0-45-16,-5-3-9 0,-2-1-2 0,-1 4 0 15,0-3 3-15,1-3 0 0,-1-4 0 0,4-6 0 16,-4 7-24-16,4-10-5 0,3-3-1 0,1 6 0 0,-1-12-9 0,4 9 0 0,-4-12 0 15,8-1 0 1,-4 1-32-16,3-4-1 0,0-9-1 0,1 6 0 16,-1-3-101-16,1-6-20 0,3-3-4 0,3 6-1 15,-6-9-52 1,6-1-12-16,-7-9-1 0,1-9-475 0</inkml:trace>
  <inkml:trace contextRef="#ctx0" brushRef="#br0" timeOffset="20339.24">28575 1406 1209 0,'0'0'108'0,"0"0"-87"0,0 0-21 0,4-10 0 16,3 10 132-16,3-3 21 0,-3-3 5 0,4 6 1 15,-1-3-57-15,1-3-11 0,-4-1-3 0,4 7 0 16,-1 0-29-16,1 0-7 0,-1 13 0 0,1-13-1 16,0 3-19-16,3 6-3 0,-4 7-1 0,1-3 0 0,3 2 0 0,0 14 0 15,-3-11 0-15,3 8 0 16,-4 2-15-16,8-3-3 0,0 9-1 0,-1-9 0 16,1 4-9-16,0-1 0 0,-1 0 0 0,1-3 0 15,3 0 0-15,-3-6 0 0,3 0 0 0,-4 6 0 16,5-12 0-16,-5 2 0 0,1 4-8 0,-1-10 8 31,-2 1-32-31,2-1-1 0,-3 7-1 0,0-7 0 0,1 1-30 0,-1-4-7 0,-4 3-1 16,1-5 0-16,-1 2-118 0,-6 0-24 15,-4-6-5-15,0 0-1 0</inkml:trace>
  <inkml:trace contextRef="#ctx0" brushRef="#br0" timeOffset="21057.69">28720 1020 1551 0,'0'0'68'0,"0"0"16"0,0 0-68 0,0 0-16 0,0 0 0 0,-7-6 0 15,0 6 44-15,-1-3 6 0,8 3 1 0,0 0 0 16,-7 0 23-16,4 0 5 0,-4-6 1 0,7 6 0 15,0 0-35-15,0 0-6 0,0 0-2 0,0 0 0 16,0 0 0-16,0 0 0 0,0 0 0 0,3-10 0 16,1 10-7-16,3-9-2 0,0 9 0 0,0-3 0 0,0-4-2 0,4 7-1 0,-1-6 0 0,1 6 0 15,-1 0-15-15,1 0-10 0,0 0 12 0,-1-3-12 32,4 3 10-32,0 0-10 0,4 0 8 0,0 0-8 0,-4 0 0 0,3 0 0 15,1 0 0-15,0-6 0 16,-1 6 0-16,1 0 0 0,0 0 0 0,-1-4 0 0,4 4 0 0,-3-6 0 15,0 6 0-15,3 0-11 0,-3-9 11 0,3 9 0 16,-4-10 0-16,5 10 0 0,-5-3 0 16,4-3 0-16,0 6 10 0,-3-6-10 0,-4 6 0 0,0 0 0 15,-3-10 0-15,0 10 0 0,-4 0 9 0,-7 0-9 16,7 0 8-16,-4-3-8 0,4 3 0 0,-7 0 8 16,0 0-8-16,0 0 0 0,7-6 12 0,-7 6-4 15,0 0 0-15,0 0 0 0,0 0 0 0,0 0-8 16,0 0 12-16,0 0-4 0,0 0 20 0,-7-3 3 15,-3 3 1-15,-1-7 0 0,4 7-32 0,0 0-12 0,-4-9 1 0,1 9 0 16,3 0 11-16,-4-9 12 0,1 9-2 0,-1 0-1 16,4-10-1-16,-4 4-8 0,-3 6 12 0,4 0-4 15,-1-9 4-15,0 9 0 0,1 0 0 16,-1-4 0-16,1 4-12 0,-1-6 12 0,4 6-12 0,-4-9 12 16,4 9-12-16,-3-10 0 0,3 10 0 0,0-3 0 15,3-3 0-15,-3 6 0 0,0-6-10 0,4 6 10 16,-1-3-83-16,4 3-10 0,-3-7-3 0,3 7 0 31,0 0-102-31,0 0-21 0</inkml:trace>
  <inkml:trace contextRef="#ctx0" brushRef="#br0" timeOffset="21781.18">29199 227 345 0,'0'0'31'0,"0"0"-31"0,-7 0 0 0,4 6 0 16,-4-6 165-16,7 0 27 0,-4 0 6 0,4 0 1 16,-7 3-105-16,7-3-21 0,-7 0-4 0,7 0-1 15,-7 10-12-15,7-10-4 0,0 0 0 0,0 0 0 16,-3 0 4-16,3 0 1 0,0 0 0 0,0 0 0 15,0 0 4-15,0 0 1 0,0 0 0 0,0 0 0 0,0 0-20 16,7 9-4-16,0-3-1 0,0-3 0 0,3 4 3 0,1-7 0 16,-1 3 0-16,5 3 0 0,-5 0-26 0,8 7-5 15,-4-4-1-15,4-2 0 0,3 5 0 0,0 4 0 16,0 3 0-16,0 9 0 0,0-3-8 0,4 13 10 16,-4-4-10-16,4 1 10 0,-4 12 6 0,0-3 2 15,0 6 0-15,1-3 0 0,-5-3 2 0,1 9 0 16,0 0 0-16,3 1 0 0,-4-7 0 0,5 12 1 15,-1-5 0-15,3 2 0 0,-2 4-21 0,2-7 0 0,1 3 0 0,0 7 0 16,3 0 11-16,-7 6-3 0,0-7 0 0,0 7 0 16,-10-3-8-16,0-12 8 0,-8-1-8 15,-3 0 8-15,-3 0 9 0,-8-5 2 16,-3-5 0-16,-4 1 0 0,-3-3 15 0,0-3 3 0,-7-4 1 0,3-2 0 16,0 2-18-16,-3-9-4 0,0-6-1 0,-4 6 0 31,4-12-73-31,0 2-14 0,-1-5-4 0,-6-10-1088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7:37:30.64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19082 7240 39615 0,'-3'-4'3520'0,"0"3"-2816"0,2 1-560 0,0 1-144 0,1 0 368 0,0 2 32 0,-1-3 16 0,-2 1 0 0,-1 3-416 0,1 2 0 0,-1 2 0 0,0 2 0 0,1 4 0 0,-1 1 0 0,1 1 0 0,0 1 0 0,1 5 0 0,1 1 0 0,0-1 0 0,1 1 0 0,0 3 144 0,0 5 0 16,0 3 0-16,-3 5 0 0,1 2 368 0,-3 4 64 16,0 2 0-16,-2 2 16 0,-3 3-288 15,-1-5-64-15,0-2-16 0,-2-1 0 0,1 2 48 0,1-3 16 0,0 2 0 0,1-2 0 0,2-1-288 16,2-3 0 0,2-4 128-16,4-3-128 0,2-2 0 0,1-7 0 15,3-2 0-15,2-2 0 16,1-5-480-16,0-2-160 0,3-5-16 0,-3 2-16 15,3-6-1232-15,1 0-240 0</inkml:trace>
  <inkml:trace contextRef="#ctx0" brushRef="#br0" timeOffset="284.12">19640 7864 39615 0,'-1'1'3520'16,"-2"2"-2816"-16,2-1-560 0,-1 3-144 0,0-3 576 0,1 2 96 0,-2 3 16 0,-2 1 0 0,-3 7-496 0,0 1-192 0,-1 3 128 0,0-2-128 0,2 0 0 0,-1-1 0 0,2 1-224 0,1-5 80 0,0 4-736 0,2 0-144 0,-1-1-16 0,1 2-16 15,1-1-672-15,-2 0-128 0,3 2-16 0,-4-1-16 16,0 0 896-16,-2-2 176 16,-1-1 48-16,0-4-12368 0</inkml:trace>
  <inkml:trace contextRef="#ctx0" brushRef="#br0" timeOffset="511.78">19665 7496 50687 0,'4'5'2240'0,"-3"-2"464"0,-1 1-2160 0,0 0-544 15,0-2 0-15,2 2 0 0,1-3-624 0,2 4-224 0,3 0-48 0,5 4-16 0,4-1-688 0,4-1-144 16,5 0-32-16,-1-3 0 0</inkml:trace>
  <inkml:trace contextRef="#ctx0" brushRef="#br0" timeOffset="887.37">20099 8041 50687 0,'-11'11'2240'0,"2"-2"464"0,0 1-2160 0,5-4-544 0,4-2 0 0,0 0 0 15,2-1-1312-15,-2 4-368 0,0 5-80 0,-1 2-16 16,1 4 240-16,1-2 64 0,0-3 0 0,2-2 0 16,2-4-1984-16,2-4-400 0,2 0-80 0,2-6-16 15,1 0 2576-15,1-5 512 0,-2 1 96 0,-1-4 32 0,-1-4 3680 16,-2 1 720-16,-1-2 160 0,-1-1 16 0,-3-4-1632 16,1-3-336-16,-2-3-64 0,1-4-16 0,1-1-800 0,1-1-160 15,2-2-48-15,1 4 0 0,3 3-528 0,3 3-96 0,1 1-32 16,2 6 0-16,0 2-128 0,2 2 0 0,0 4-160 0,2 3 160 15,0 0 0-15,0 3 0 0,2 0 0 16,0 3 0-16,0-2 0 0,1 3-144 16,-1 0 144-16,-1 3 0 0,-2-1 0 0,-3 5 0 0,-2 1 0 0,-2 3-128 15,-4 3 256-15,0 3 48 16,-2 3 16-16,-1 2 0 0,1 2 160 0,-1 2 32 0,-1 1 16 0,1 0 0 0,0 0-160 0,-2 2-48 16,2-1 0-16,-1 1 0 15,1-6-192-15,-1 2 0 0,2 2-144 0,1-1 144 31,3-6-1184-31,1-2-144 0,3-2-16 0,1-4-18560 0</inkml:trace>
  <inkml:trace contextRef="#ctx0" brushRef="#br0" timeOffset="1250.62">21049 8081 43311 0,'9'-4'1920'0,"0"1"384"0,1-2-1840 0,-1 2-464 0,-2 0 0 0,-1 3 0 0,4-3 0 16,5-2-160-16,10-3 0 0,8-3 0 0,3-1-32 0,0-4 0 0,-3 1 0 0,-3 0 0 0,-2-1-80 0,-2 1-32 0,-2 0 0 0,-4 0 0 16,-1 2 32-16,-3-2 0 0,1 1 0 0,-5 1 0 15,-1-1 528-15,-2 3 128 0,-3 0 0 0,-4-2 16 16,0 2 192-16,-5-1 48 16,-1-3 0-16,-2 2 0 0,-2-4-224 0,-2 1-32 0,-3 2-16 0,-3-1 0 0,0 4-368 0,-4-1-256 15,-1 6 32-15,-3 3 16 0,-1 1-48 0,-2 7 0 16,-1 4 0-16,1 4 0 0,1 5 256 0,2 2 0 15,-1 6 0-15,1 2 0 0,3 0 240 0,3-2 80 32,0 2 32-32,4-2 0 0,0 2 144 0,2-2 16 15,2 2 16-15,-1 3 0 0,1 4-224 0,0-2-48 0,2 0-16 0,1 0 0 0,0 0-112 0,2-4-128 32,3-3 176-32,2-3-176 0,5-4 0 0,4-4-256 0,3-3 32 15,8-5 0 1,6-3-432-16,5-4-96 0,7-6-16 0,6-5 0 15,4-4-496-15,3-2-96 0</inkml:trace>
  <inkml:trace contextRef="#ctx0" brushRef="#br0" timeOffset="1676.03">21844 8036 28559 0,'5'-11'624'15,"-3"1"128"-15,2 1 16 0,-2-1 64 0,1 4-672 0,-1 0-160 0,2 0 0 0,2-5 0 0,4-10 304 0,2-4 16 0,3-3 16 0,0-1 0 0,0 3-208 0,-4 6-128 0,0 2 160 0,-5 4-160 0,-1 7-1792 0,-6 3-464 0,-4 4-96 0,-6 4-16 0,-4 4 1968 0,-5 4 400 16,-6 4 0-16,-3 5 0 0,-5 0 2368 0,-2 3 352 16,-1 2 80-16,0-1 16 0,1 0-368 0,2-3-64 15,0 2-16-15,5-3 0 0,3-4-1072 0,2-1-208 16,4 3-64-16,4-3 0 0,5 1-544 0,3-3-112 16,4 0-32-16,3-2 0 15,3-1-640-15,2-4-128 0,3 1-16 0,4-1-16 16,2-5-144-16,2 2-32 0,2-4 0 0,1-2 0 0,3-1 400 0,0-1 80 15,2 0 16-15,-1-4 0 0,-1 1 400 0,-1-4 96 0,-2 2 16 16,0 0 0-16,-3 1 64 0,-1-1 16 16,1-2 0-16,-1-4 0 0,-1 3-80 0,0-3-16 0,0 0 0 15,1 1 0-15,-2 3-80 0,1 3-16 0,0-1 0 16,0 3 0-16,-1 3-128 0,-2 0-128 0,1 4 192 0,-1 1-192 16,0 3 320-16,0 1-64 0,2 2 0 0,-1 2 0 15,-1 1 16-15,0 0 0 0,1 1 0 0,0 4 0 16,-1 2 112-16,1-1 0 0,-1 2 16 0,-1-1 0 15,-1 2-112-15,0-2-32 0,1-2 0 0,-2 1 0 16,3-3-256-16,0 0-144 0,2-3 16 0,3-2 0 16,2-1-576-16,3-5-128 15,4-2 0-15,2-3-16 0,1-3-416 0,0-3-80 16,0-2 0-16,-2-1-18240 0</inkml:trace>
  <inkml:trace contextRef="#ctx0" brushRef="#br0" timeOffset="2024.63">22430 8006 43311 0,'-4'11'1920'0,"2"-3"384"0,-1-2-1840 0,2-1-464 0,2 0 0 0,0-4 0 0,2 3-528 0,-1 0-208 0,3 3-32 15,1 5-16-15,2 0 80 0,1-1 32 0,-1 0 0 0,1 0 0 0,-2-2 672 0,1-1 320 0,-1 1-16 0,-2 0-16 0,0-3 176 0,-1-1 48 0,-2 1 0 0,-1-1 0 0,-1-3 96 0,-1 2 32 0,0-3 0 0,-2 0 0 16,1 2 48-16,-2-6 16 0,-1 1 0 0,0-2 0 15,-1-1 0-15,0-3 16 0,-1-2 0 0,-1-3 0 16,0-1 32-16,0-5 0 0,3 0 0 0,0-3 0 16,2-6-80-16,1-1-16 0,4-4 0 15,0 1 0-15,4 1-256 0,3-1-48 0,2 5-16 0,1 2 0 16,2 4-192-16,2 1-144 16,0 0 192-16,4 3-192 0,2 0 320 15,2-2-32-15,4 0-16 0,0 1 0 0,2-1-128 0,2 1-16 0,3 1-128 0,1-4 192 31,1 4-608-31,0 3-128 0,3-2-32 0,4-2 0 16,3 2-560-16,4 0-112 0,-1 2-32 0,4-3 0 0,-1 2-336 0,4-2-80 0,2-2-16 0,9-2 0 16</inkml:trace>
  <inkml:trace contextRef="#ctx0" brushRef="#br0" timeOffset="4308.78">27471 7455 20271 0,'0'-4'1792'0,"0"3"-1424"0,1-2-368 0,1 2 0 0,-2 0-1520 0,0 0-368 0,1-2-80 16,1 1-16-16,0-4 1600 0,-2-1 384 0,1 2 0 0,-2-1 0 0,1 3 2512 0,-2-1 544 0,1 0 96 0,-1 0 32 0,0 3-112 0,1-5 0 0,0 2-16 0,0 2 0 0,2-3-1472 0,-1-1-304 16,0 1-48-16,0-1-16 0,-1-1-768 0,0 2-176 0,-2-1-16 0,1 1-16 0,-3-1-64 0,-2 0-16 0,0-1 0 0,-2 3 0 0,-2 0 16 0,-1 3 0 0,-3 1 0 0,-1 2 0 15,-1 3-176-15,-3 4 128 0,-2 0-128 0,-1 2 128 16,-1 1-128-16,1 2 192 0,4-3-192 0,-4 1 192 16,1 5-192-16,-1 2 160 0,2 1-160 0,1-2 160 15,2 1-160-15,5-2 128 0,3-1-128 0,0 2 128 16,4 3 16-16,0-3 0 0,3 3 0 0,1-1 0 0,2 0-16 0,1-2 0 15,3 3 0-15,1-3 0 0,1-3-128 0,1-1 0 16,2 0 0-16,2 0 0 0,1-3 0 0,2 0 0 16,1-4 0-16,1 1-176 0,1-3 176 0,3-2 0 15,0-3 0-15,1 0 0 0,0-3 0 0,0-2 0 16,1-2 144-16,-1 0-144 0,0-3 192 0,1-1-64 16,1-3 0-16,-1 3-128 0,-2-4 176 0,-1-1-176 0,0 2 160 15,-3-6-160-15,-2 2 0 0,-2 1 0 0,-1 0 0 0,-2-3 0 16,0-2 128-16,-3 0 64 0,-1-1 32 0,-2 0 0 15,1-1 128-15,-3 0 32 0,-1 1 0 0,-1 2 0 16,-1 4-112-16,-2 1-16 0,0 0 0 0,-2 3 0 16,1 2-16-16,-1 3-16 0,1 1 0 0,0 5 0 15,0 0-224-15,1 2 0 16,2 2 0-16,-1 3 0 0,3-1 0 0,0 4-160 0,3-2 32 0,-2 4 0 16,4 3 128-16,0 3-192 0,1-1 192 0,0 2-192 0,2 0 192 15,-1 2 0-15,2 2 0 0,-1 4 0 16,1-2 0-16,-1 1 0 0,0 0 0 0,1 1 0 0,-2 1 0 0,1 0 0 15,0-1 0-15,1 1 0 0,-2-4 0 0,1 1 0 16,1 0-144-16,-2-6 144 16,0 2-320-16,2-3 0 0,-2 0 0 0,1-5 0 15,-2 1-320-15,0-1-48 0,-2 0-16 0,0-3 0 16,-2-1-480-16,-2 1-96 0</inkml:trace>
  <inkml:trace contextRef="#ctx0" brushRef="#br0" timeOffset="4799.45">28207 7445 40543 0,'1'-1'1792'0,"-1"-3"384"0,1 3-1744 0,1-3-432 0,-1 2 0 0,1 2 0 16,1-4 0-16,2-1 0 0,1-1 0 0,4-4 0 0,1-3 0 0,0 1 128 0,-2 0-128 0,-2 1 0 0,-1-1 240 0,-2 3-48 0,-4-3 0 0,-2 4 0 0,-1-3 352 0,-3 1 64 15,-3 2 16-15,-2 0 0 0,-1 2-96 0,-3 1-16 16,0 3 0-16,-2 4 0 0,-2 1-176 0,-2 3-32 0,-2 4-16 0,-1 3 0 16,2 0-160-16,0 5-128 15,0 3 192-15,-1 1-192 0,2 3 0 0,3-1 0 0,2 5 0 0,1-1 0 16,2 1 128-16,4 2-128 0,0 1 0 0,3-1 0 16,2 0 192-16,1-3-192 0,3 0 192 0,3 1-192 15,1-6 128-15,2 1-128 0,3-3 0 0,-1-4 0 16,2 1 0-16,2-5 0 0,1 2-192 0,0-4 48 15,2 2 144-15,1-2 0 0,-1 0 0 0,2-3-128 16,1 1-208-16,0-2-48 0,3 2 0 0,2-3 0 16,3 1-208-16,-2-3-48 0,1-1-16 0,0 1 0 15,-1-4-752-15,2-4-160 0</inkml:trace>
  <inkml:trace contextRef="#ctx0" brushRef="#br0" timeOffset="5116.05">28984 6781 33167 0,'0'-4'2944'0,"0"0"-2352"0,0 4-464 0,0 0-128 0,0 0 1408 0,1 0 256 0,0 2 48 0,0-1 16 16,2 3-704-16,0 2-144 0,1 6-32 0,-1 3 0 0,0 5-144 0,1 3-16 0,0 5-16 0,1 4 0 0,-2 2-208 0,1 3-32 0,1 8-16 0,-1 3 0 16,-1 3-224-16,1-2-64 0,0 4 0 0,-3-4 0 15,0-1-128-15,-2-5 0 0,-1-1 0 0,-2-2 0 16,-2 1 0-16,0-1 0 0,-2-1 0 0,1-3 0 16,-2-3 0-16,2-3 0 0,-2-3 0 0,0-4 0 15,1 0-512-15,0-6 32 0,0-2 0 0,-2-4 0 16,1-4-480-16,-2-2-80 15,1-3-32-15,-1-4-17824 0</inkml:trace>
  <inkml:trace contextRef="#ctx0" brushRef="#br0" timeOffset="5368.78">28528 7268 18431 0,'-16'-5'1632'16,"4"0"-1312"-16,2 0-320 0,4 0 0 0,3 2 4352 0,2 3 816 0,1-4 144 0,-1 0 48 0,-1-2-3632 0,0-3-736 0,4-2-144 0,2 0-16 0,6 1-352 0,3 3-64 0,4-3-16 0,4 2 0 0,4 0 288 0,4 0 48 0,6 2 16 0,5-2 0 16,2 0 48-16,2 2 16 0,3 1 0 0,3-1 0 15,0 1-368-15,2 0-80 0,0 0-16 0,-1 1 0 16,-3-3-352-16,-3 3 0 0,-3-3 0 0,-5 1 0 31,-3-2-448-31,-3 1-144 0,-3-2-48 0,-2 0 0 0,-3 1-560 16,-1-2-112-16,-2 1-32 0,-3-1-18064 0</inkml:trace>
  <inkml:trace contextRef="#ctx0" brushRef="#br0" timeOffset="6706.04">27213 8315 36863 0,'5'0'3264'0,"0"2"-2608"0,0-2-528 0,0 0-128 0,1 0 304 0,1 0 16 0,8 0 16 16,9 0 0-16,9-2-208 0,10 1-128 0,5 0 160 0,6-3-160 0,1 3 368 0,5-3-32 0,3 3 0 0,2 0 0 0,3-4-16 0,5 4-16 0,6-4 0 0,4 0 0 15,2 0-304-15,3 0 0 0,4-1 0 0,0-2 0 16,5 2 0-16,-3-4-192 0,-3 3 0 0,-5-1 0 47,-2 2-416-47,-4 1-80 0,1 2-16 0,-6-2 0 0,-3 1-384 16,-5 1-64-16,-2 0-32 0,-3 0-9216 0,-4 3-1840 0</inkml:trace>
  <inkml:trace contextRef="#ctx0" brushRef="#br0" timeOffset="7737.48">18186 8524 19343 0,'-7'-1'1728'16,"2"1"-1392"-16,2-2-336 0,3 1 0 0,0 1 528 0,-2-2 48 0,-2 1 0 0,-2-3 0 15,-4 1-768-15,0-1-160 0,0 1-32 0,0 3 0 0,-1 3 384 0,-1-1 0 0,-2 3 0 0,-1 3 0 0,-1 2 1216 0,0 1 144 0,1 1 48 0,4-2 0 0,1 1 720 0,2-2 160 0,3 4 16 0,2-4 16 0,7 0-688 0,3-2-144 0,8-1-16 0,7-2-16 0,4-1-832 0,10-5-176 0,9-3-16 0,8-1-16 16,7-1-32 0,11-3 0-16,8 0 0 0,6-1 0 0,8 2-176 0,4 3-32 0,5 0-16 0,5 2 0 0,-2 3-32 15,7 1 0-15,6 5 0 0,3 1 0 0,-9 0-128 16,7 5 0-16,7 3 0 15,7 1-176-15,5-2 176 0,2 2 0 16,1-4 128-16,7 0-128 0,10 1 384 0,4-1 0 0,-1 2 0 0,1 0 0 16,3 2 192-16,9-4 64 0,9-6 0 0,4 1 0 15,1 0-144-15,0-5-32 0,3-1 0 0,-2 0 0 16,-1 1-320-16,-1-2-144 16,1 0 128-16,-2-5-128 0,-2 2 0 0,-7-1-192 0,-12 0 0 0,0-2 16 15,2-1-368-15,-10-2-80 0,-6 3-16 0,-8-4-13120 0,-6 0-2624 31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7:46:01.0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21750 16235 49759 0,'-9'-11'4416'0,"0"-3"-3520"0,1 3-720 15,3 2-176-15,1 2 0 0,-2-4 0 0,-6-10 0 0,-8-10 0 0,-5-13-1888 0,-3-1-256 0,-1 3-48 0,-1 2-16 0,0 5 1392 0,-3 7 288 0,-1 1 48 0,-5 9 16 0,-1 4-1216 0,-9 6-240 0,-11 8-64 0,-11 8 0 0,-8 6-2096 0,-7 9-416 0,-10 5-96 0,-7 12-16 0,-6 5 704 0,0 6 128 16,1 9 16-16,2 5 16 0,2 6 4112 0,5 1 816 16,6 1 160-16,8-1 48 0,7 0 4672 15,4 6 928-15,5 2 192 0,3 1 48 0,9 3-4032 0,5-3-784 16,7 7-176-16,5-1-16 0,7 3-1632 0,9 1-320 16,8 1-64-16,10 7-16 15,7 6-576-15,12-2-128 0,10-4-32 0,10-9 0 16,11-6-2304-16,9-9-464 0,12-8-80 0,12-6-32 15,5-11-64-15,10-6-16 0,9-6 0 0,6-6 0 0,7-8 3632 0,1-7 704 0,5-6 160 16,0-11 32-16,1-6 1792 0,-1-9 384 0,-1-8 64 16,-1-11 0-16,4-8-480 0,-5-11-96 0,-3-8-32 0,-2-10 0 15,-2-8-1376-15,-3-6-288 0,-5-2-48 0,-5-7-16 16,-3 0-432-16,-8-9-96 0,-4 0-16 0,-8-1 0 16,-5 1-384-16,-8-5-224 0,-8-1 32 0,-11 8 0 15,-12 11-224-15,-8 8-32 16,-8 7-16-16,-13 6 0 0,-10 4 224 0,-14 6 48 0,-11 3 16 0,-15 4 0 0,-12 1 592 15,-13 3 112-15,-12 2 32 0,-11 4 0 0,-7 9-304 0,-9 6-64 16,-10 3-16-16,-7 11 0 0,-4 3-304 0,-9 8-64 16,-4 2-16-16,-1 9 0 15,8 6-608-15,-2 4-112 0,-2 6-32 0,3 8-17728 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7:40:51.1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14266 13305 33167 0,'3'-12'2944'0,"-2"3"-2352"0,-1 2-464 0,1 3-128 0,-1 0 1392 0,1-2 256 0,3-6 48 0,0-6 16 0,1-3-1264 0,-2 3-256 0,1 1-64 0,-4 5 0 0,0 7-544 0,-4 4-112 0,-1 5-32 0,-1 3 0 0,-1 5-144 0,1 1-48 0,-2 6 0 0,2 2 0 0,1 3 608 0,3 1 144 0,0-1 0 16,4-1 0-16,1 1 848 0,1-2 208 0,2 0 32 0,0 2 16 15,2-1-448-15,0 3-80 0,0-1-32 0,1 3 0 16,-2 4-368-16,2 3-176 0,-1 7 160 0,-2 1-160 16,-1 2 0-16,-1-2 0 15,1-1 0-15,-4-6 0 0,1 0 0 0,-2-5-160 0,0-3 32 0,0-5 0 16,1 0 128-16,0-1 0 0,-1-2 0 0,1 0 0 16,0-7 128-16,-1 2 96 0,3 0 32 0,-1-1 0 0,2-2-112 15,-1-2-16-15,0-3 0 0,0 0 0 0,-2-4-128 0,1-3 0 16,0 0 144-16,-1-5-144 0,-1 2 160 0,0-3-32 15,-1-2-128-15,1 2 192 16,-2-4-64-16,2-1-128 0,0 0 176 0,0-3-176 0,2-2 160 0,0-4-160 16,1 0 128-16,-1-1-128 0,2-2 0 0,1-2 0 15,0 3 0-15,1-2 0 0,-1 3 0 0,1-1 0 16,1 1 0-16,1 1 0 0,-2 3 0 0,2-3 0 16,-1 2 0-16,-1 0 0 0,2 1 0 0,-2 1 0 15,1 2 0-15,-1 3 0 0,2 1 0 0,-2 3 0 16,0 2-224-16,2 5 80 0,-1 0 144 0,3 0 0 0,0 5 0 0,1-3 0 31,1 5 0-31,2 1 0 0,1 0 0 0,-1 2-128 0,1 1 128 0,0 0 0 0,-1 1 0 0,-3 1 0 16,-1-1 0-16,-2 2 0 0,-1-1 0 0,-2 2 0 15,-4-1-160-15,-1 0 160 0,-3 4-192 0,-2-1 192 16,-1 0 0-16,-1-1-128 0,-2 2 128 0,-1-1 0 16,0-2 0-16,0 0 128 15,1 1-128-15,-4-4 192 0,1 2 0 0,-3-1-16 0,0 1 0 0,-2-2 0 16,-2 2 0-16,1-3 0 0,-1 0 0 0,-1-3 0 15,-1-1-176-15,-2-2 160 0,-3-1-160 0,-3-2 160 16,-1-2-544-16,-4-2-96 0,0-9-32 0,-7-5-18608 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7:41:06.5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6038 11307 28559 0,'-9'-5'2544'0,"1"0"-2032"0,-1 4-512 0,2 1 0 0,-1 0 1136 0,-4 0 128 0,-10 0 16 0,-17-4 16 0,-10 0-1056 0,-9 2-240 0,-3 1 0 0,3-3 0 0,4 1-432 0,3 0-48 0,3-4-16 0,2 1 0 0,0 0 496 0,2 0 0 0,-2-3 176 0,0 2-48 0,-2 1 224 0,0 1 48 16,-1 0 16-16,0-1 0 0,0 1 112 0,-2 0 32 15,1 0 0-15,2-1 0 0,5-1-320 0,-2 0-64 16,-3-4-16-16,-1 1 0 0,-2-1-160 0,-1-2 0 16,0 1 0-16,0 1 0 0,3 1 0 0,-3 3 0 15,0-4 0-15,-5 4 0 0,-1 1 192 0,-5 1-64 16,-1 2 0-16,-2 1 0 0,3 1 96 0,-4 1 16 16,-3 0 0-16,-2 1 0 0,1 1-240 0,1-2 0 0,-1 1 0 15,2 1 0-15,4 1 0 0,-2 0 0 0,-1 4 0 0,-1-1 0 16,-1 1 0-16,1 1 0 0,0 0 0 0,1 2 0 15,1 3 336-15,-1-1 32 0,-1 3 0 0,1 1 0 16,1 1-240-16,2 2-128 0,-1 3 128 0,3-1-128 16,1-4 0-16,2 3 0 0,-1 0 0 0,2-2 0 15,2 5 0-15,1-5 176 0,0 3-176 0,2-1 192 16,0 1 32-16,-2 1 16 0,0 3 0 0,-3 3 0 0,-2 3-112 16,-2 2-128-16,0-1 176 0,-2 0-176 0,-1 2 0 0,1 1-224 15,2 0 16-15,4-1 0 16,8 0-336-16,4-3-64 0,7 0-16 0,7-6 0 0,5 3 480 0,6-2 144 15,4-3 0-15,4 2 0 0,2-2 0 0,2 2 0 16,0 0 192-16,1 2-48 0,3 0-144 0,0-1 192 16,2 3-192-16,3 2 192 0,0-2 0 0,2 1 16 15,4 0 0-15,1-2 0 0,1 3-80 16,3-3 0-16,4 1-128 0,3 1 192 0,0-2-192 0,5 2 0 0,3 1 0 16,4-1 0-16,2 3 0 0,5-5 0 0,5 1-176 15,2 0 176-15,6 0-256 0,4-2 80 16,7 1 16-16,0 0 0 0,3-3 32 0,2-4 0 0,3-2 0 0,0-3 0 15,2 1 128-15,3 2 0 16,4 1 128-16,-2-2-128 0,-1 1 304 0,1-3-16 0,0 0 0 0,7 0 0 16,6 1 96-16,2-3 32 0,0 1 0 0,4-4 0 15,5-2-416-15,2-1 128 0,6-3-128 0,2-1 0 16,-3 0 0-16,6-1 0 0,5-3 0 0,-1-2 0 16,1-1 0-16,1 1 0 0,1-1 0 0,-1-1 0 0,1-3 0 0,1 1 0 15,-3 0 128-15,1 0-128 16,-2-3 160-16,-5 2 0 0,-3-2 0 0,2 0 0 0,-1-3-160 0,-2-3 0 15,0-2 0-15,-5 0 128 0,-4 0-128 0,1-2 0 16,-3-6 144-16,0-1-144 0,-6 0 256 0,-1-2-32 16,-3-2 0-16,-1-3 0 0,-6-2-96 0,-8 0-128 15,-3 1 176-15,-6-1-176 0,-2-3 128 0,-6-1-128 16,-3 2 0-16,-6-5 0 0,-2 3 144 0,-4-3-16 16,-1-2-128-16,-3 1 192 15,-2 0-16-15,-4 2-16 0,-3 0 0 0,-6 2 0 0,-2 1 0 0,-4 1 0 0,-4-2 0 0,-4-1 0 16,-2 1 48-16,-6 0 16 0,0 3 0 0,-3-2 0 15,-1 0-96-15,-2 1 0 0,0-3-128 0,-3 1 192 16,1 4-192-16,-4-1 0 0,-1 1 0 0,-3-2 0 16,-7 0 0-16,-5 1 0 0,-3 2 0 0,-8 3 0 15,-2 2-272-15,-7 3 48 16,-3 4 16-16,-5-1 0 0,-5 0 208 0,-4 4 0 0,-3-1 0 0,-6 3 0 16,-2-1 0-16,-3 5-144 0,-1 4 144 0,-2-1-128 0,-3 0 128 15,1 2 0-15,-3-1 160 0,1 1-160 0,6 5-144 0,0 0-128 16,0 2-32-16,-2 1-12736 31,0 0-2544-31</inkml:trace>
  <inkml:trace contextRef="#ctx0" brushRef="#br0" timeOffset="78802.75">27594 17798 11967 0,'1'3'1072'0,"-1"-1"-864"0,0-1-208 0,0 1 0 0,0 0-512 0,0 0-160 0,-1 2-32 0,-1 2 0 0,-1 1 528 0,-2 2 176 0</inkml:trace>
  <inkml:trace contextRef="#ctx0" brushRef="#br0" timeOffset="78976.42">27600 17846 15663 0,'20'-9'688'0,"-12"7"144"0,-3-1-656 15,-2 2-176-15,-2 1 0 0,0 0 0 0,2-1 448 0,2 1 64 0,3-3 16 0,1 2 0 0,1 1-336 0,-2 0-64 0,2 1 0 0,-3 2-128 0,-1-1 704 0,-3 1 48 0,1-2 0 0,-1 2 0 0,-2 0 928 0,0 1 192 0,-1-3 48 0,1 2 0 0,-1 0-288 0,0-1-48 16,0 1-16-16,0-1 0 0,2-1-704 0,-1 1-144 0,1-1-16 16,2 1-16-1,1-1-1296-15,0-1-256 0</inkml:trace>
  <inkml:trace contextRef="#ctx0" brushRef="#br0" timeOffset="80103.33">27130 17631 2751 0,'-20'15'256'16,"4"-4"-256"-16,0 2 0 0,1-4 0 0,3 0 4128 0,1-3 784 15,-4 3 144-15</inkml:trace>
  <inkml:trace contextRef="#ctx0" brushRef="#br0" timeOffset="83560.22">27811 17751 38703 0,'-6'5'3440'0,"-1"-3"-2752"0,2 2-560 0,2-4-128 0,1 0-784 0,-2 0-192 0,-2 2-48 0,-5 1 0 0,-3 3-960 0,-1-4-192 0,0 2-32 0,3-3-16 0,1-1 3312 0,4-1 672 16,0 0 128-16,4-4 32 0,1-1-128 0,1-2 0 16,2 0-16-16,2-3 0 15,1-2-1072-15,-1-2-224 0,4-2-32 0,-1 1-16 0,-1 1-432 0,1-1 128 16,0 1-128-16,-2 2 0 0,-1-5 0 0,-1 2 0 0,-1 1 0 0,-1-2 0 16,-3 0 192-16,2-3-64 15,-1-1 0-15,-2 0 0 0,0 0 144 0,1-1 32 16,-2-6 0-16,0 1 0 0,1 0-96 15,2-1-16-15,-1-2 0 0,1-1 0 0,-1 0-192 0,2 0 0 0,1 0 0 16,-1-1 0-16,2 1 0 0,-1 0 0 0,1 0 0 0,0-1-160 16,2-1 160-16,-2 1 0 0,2 1 0 0,-1 0 0 15,0 5 0-15,1 0-128 0,-1 6 128 0,0 4 0 16,-1 0-144-16,-1 4 144 0,0 1-160 0,-3 2 160 16,2 5 0-16,-1-3 0 0,0-1 0 15,0 2 0-15,1 1 0 0,0-1 192 0,-1 0-48 0,2 0 0 0,0 1 64 0,2 0 16 16,0-1 0-16,0-4 0 0,3 1-96 0,-1 0 0 15,1 1-128-15,0 2 192 0,0-3-192 0,-1 1 0 16,-1 0 128-16,0 0-128 0,-2 2 0 0,0 1 0 31,-1 2-192-31,-1 0 192 0,-1 2-256 0,-2 1 64 0,0 0 16 0,-1 0 0 0,2 1-32 0,-4 4-16 16,1-3 0-16,1 2 0 0,0 1 96 0,0 0 128 16,2-1-208-16,0-1 80 0,1 2 128 0,2-3 0 15,-2 1 0-15,4-1 0 0,-1 0 0 0,0 1 224 16,2-6-48-16,-1 2-16 0,-1-2 32 0,2 0 16 15,-1-2 0-15,-2 5 0 0,0 0-208 0,4-20 128 0,-3 15-128 16,-1-4 0-16,1 1 160 0,-1-2-160 16,0-3 160-16,0 1-160 15,0 1 0-15,0-3 0 0,0 1 0 0,2-2 0 0,-2 1 0 0,1 2 128 0,-1-3-128 0,1 1 0 16,0 3 0-16,-1 1 0 0,2 1 0 16,-2 0 0-16,0 0 0 0,0 2 0 0,-2 1 0 0,1 1 0 15,0 0 0-15,0 2 0 16,-2-2 0-16,0 3 0 0,-1-2 128 0,-1 2-128 0,1-1 0 0,-1-1 0 15,0 2 160-15,0-2-160 0,2 4 160 0,-2-1-160 16,1 1 128-16,0 1-128 16,-1 3 0-16,2 2 144 0,-2 0-144 0,0 4 0 0,0 3-160 0,-1 0 160 0,-1 2-288 0,0 1 32 31,0 1 16-31,-1-2 0 0,1-1 240 0,-1 0-176 16,-2 3 176-16,-1 3-160 0,0-3 160 0,-1 0 0 0,-1 1 160 0,1-5-160 0,0 2 224 0,-1-6-48 15,5-1-16 1,-1-2 0-16,3-1-160 0,1-2 0 15,1-1 0-15,2-4 0 0,2-1 144 0,-2 0-144 0,4-2 160 16,-2-1-160-16,1-1 0 0,1 0 0 0,1-3 0 0,1 0-160 16,2-1 160-16,0 0-128 0,3 1 128 0,0-1-128 15,1 1-16-15,2-1 0 0,-1 1 0 0,1-1 0 16,-1 2 144-16,-1 1-128 0,0 1 128 0,0 0-128 16,-2 1 128-16,1 0 128 0,1-2-128 0,-1 1 176 15,1 1-32-15,-2-2 0 0,2 1 0 0,0 1 0 16,-1-2 96-16,-1 1 16 0,2-1 0 0,-1 1 0 15,1-3 32-15,1 1 16 0,0 1 0 0,3-1 0 16,0 0-48-16,3 2 0 0,1 1 0 0,1 0 0 0,0 2-256 0,2 1 160 16,0 3-160-16,2 2 128 15,0 3-288-15,1 1-64 0,-1 0-16 0,-1 5 0 16,1 5-624-16,-5 3-128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7:48:53.78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13454 4415 11967 0,'-3'0'1072'0,"1"0"-864"0,2 0-208 0,0 0 0 0,0 0 960 0,0 0 128 0,0 0 48 0,0-2 0 0,0 1 144 0,0-3 48 0,0 1 0 0,0 3 0 0,0 0-32 0,0 0 0 0,0 0 0 0,3-23 0 16,-3 17 96-16,0 1 16 0,-1-1 0 0,0-1 0 16,1 0-224-16,-1 1-32 0,-1 1-16 0,1 1 0 15,0-1-688-15,0 1-144 0,0 2-32 0,-3 2 0 16,-1-2-272-16,0 4 0 0,-2-2 0 0,-1 2 0 15,1 2 0-15,-1-3 128 0,1 3-128 0,-1-1 160 0,2 0 512 0,0-1 96 16,1 1 32-16,0-3 0 16,1 1-160-16,1 1-48 0,0-2 0 0,1 0 0 0,-1 0-256 0,2 0-48 15,0 1-16-15,-2-1 0 0,3-1-144 0,-2 1-128 16,-1 1 192-16,1-1-192 0,-1 2 0 0,0-2 0 16,-2 3 0-16,-1 1 0 0,-1-2 128 0,1 2-128 15,-1 1 0-15,1 0 0 0,-2 1 160 0,1 1-160 16,-1 3 128-16,0-1-128 0,0 4 208 0,0 0-32 15,-1 3-16-15,-1 1 0 0,0 5-160 0,-1 2 160 0,-1 4-160 16,-2 2 160-16,1 2-160 0,-4 3 0 0,1 1 0 0,-1 1 0 16,-1 0 0-16,-1-2 0 0,0-5 0 0,2-1 0 15,-1-3 128-15,-1-1-128 0,2-2 128 0,-3 2-128 16,0 1 192-16,0 2-64 0,3-3 0 0,0 2 0 16,1 0-128-16,1-2 192 0,1 0-192 0,3 0 192 15,0-6-64-15,0 1 0 0,2-1 0 0,-1-3 0 16,2 1-128-16,0-5 160 0,1 2-160 0,-1 0 160 15,2-6-160-15,-1 2 128 0,-1 0-128 0,1-1 128 16,1-1-128-16,-2-1 0 0,2-1 0 0,0 0 0 0,1-2 144 16,0 1 0-16,-1-3 0 0,2 2 0 15,0 0-144-15,1-2 160 0,-1-1-160 0,0 0 160 16,2-1-160-16,-1 0 0 0,1-1 0 0,-1 0 0 16,2-3 0-16,0 2 192 0,-1-4-192 0,0-3 192 0,1 2-32 0,-1-5 0 15,0 0 0-15,0-2 0 0,-2 1-16 0,2-3 0 16,-3 0 0-16,0 0 0 0,0 1-144 0,-1-3 128 15,-2 1-128-15,1 1 128 0,2 0-128 0,-1 2 0 16,0-4 0-16,1 3 0 0,0-2 0 0,1 2 0 0,0 4 0 16,3 3 0-16,0 0 0 0,1 4 0 15,0-1 0-15,0 1 0 0,1 3 0 0,0 0 0 0,0 1 0 16,2-3 0-16,-1 6-144 0,1-3 144 0,-2 4 0 0,0 0 0 31,1 1-256-31,-2 5 48 0,-2 1 16 0,1 4 0 0,-1 1 192 0,-1 4 0 0,-2 2 0 0,0 2-144 16,0 4 144-16,-1-2 0 0,2 2 0 0,2-3 0 15,1-1 0-15,2-4 0 0,1-3 0 0,2-2 0 16,1-4 0-16,2-1 0 16,2-1 0-16,1-1 0 0,1-2 0 0,3 1 0 15,1-1 0-15,2-3 0 0,0 1 256 0,2-1-32 0,3-1 0 0,-1-2 0 0,0 1 32 32,3-2 0-32,3 0 0 0,1 0 0 0,1-2-256 0,0 1 0 0,1 0 0 0,0 0 0 0,1 1 0 0,-3 1 0 15,0 1-208-15,-3 1 64 31,-3 0-432-31,-4 0-96 0,-5 1-16 0,-3-2 0 0,-1-1-336 0,-4-1-80 0</inkml:trace>
  <inkml:trace contextRef="#ctx0" brushRef="#br0" timeOffset="858.19">14110 3780 13823 0,'-2'-11'1216'15,"1"1"-960"-15,-1 2-256 0,1 2 0 0,2 2 2288 0,2 3 400 0,-1-4 96 0,2-1 16 0,2-6-1248 0,4-2-240 0,2-1-48 0,3-1-16 0,0 4-352 0,1 1-64 0,2 2 0 0,0 2-16 0,1 3-272 0,-1 1-48 16,-3 3-16-16,4 0 0 0,2 0-112 0,3 2-32 15,2 1 0-15,0-1 0 0,1 2-336 0,-2-2 0 0,-1 3 0 0,-2-3 0 16,-2 1 0-16,-2-1 0 16,-2 2 0-16,-2-2 128 0,-2 2 304 0,-3 1 64 0,-2-3 16 15,-3 5 0-15,-1-1 0 0,-3 2 0 0,-3 4 0 16,-2-1 0-16,-2 2-304 0,-4 2-48 16,-2 1-16-16,-3 1 0 0,-2 2-144 0,-3 0-224 0,-3 0 48 0,1 1 16 31,-5 0-416-31,-3 5-96 0,-2 2-16 0,-2 1 0 0,2 1 368 0,1-1 80 0,1 1 16 0,4-1 0 15,3-1 576-15,3-3 112 16,5-4 32-16,4-3 0 0,3-1 480 0,4-4 112 16,2-1 0-16,1-1 16 0,5 0-656 0,0-2-128 15,2-3-16-15,3 0-16 0,0-1-160 0,4 0-128 16,-2 1 144-16,1-1-144 0,0 1 0 0,1 1 0 16,2-1 0-16,-1-1 0 0,3 1 0 0,-1-2 0 0,3 0 0 0,-2-1-160 15,2 1-96-15,2-3 0 0,0-2-16 0,0 1 0 31,2-1-1584-31,0-1-320 0,0 1-64 0,1-2-16 0</inkml:trace>
  <inkml:trace contextRef="#ctx0" brushRef="#br0" timeOffset="1156.83">14870 4132 34095 0,'-5'-2'3024'0,"0"2"-2416"0,1 2-480 0,3-1-128 0,1 3 1232 0,0-3 240 0,-3 4 32 0,-2 3 16 0,0 3-1264 0,0 5-256 0,2 1 0 0,1 5 0 0,4 1 0 0,0-1 0 0,1 1-128 0,0 0 128 0,1-4 0 0,1 1-160 0,1-1 160 0,-1-3-128 0,0-3 128 0,0 2 0 31,1-4 0-31,-1 3 0 0,1 1-368 0,-1-4 16 16,0-4 0-16,-1 1 0 15,1 1-1440-15,-1-5-272 0</inkml:trace>
  <inkml:trace contextRef="#ctx0" brushRef="#br0" timeOffset="1409.93">15192 4211 41471 0,'-8'0'1840'0,"1"0"368"0,2 0-1760 0,2 3-448 0,2 0 0 0,2-1 0 0,0 1 0 0,0 4 0 0,0 4 0 0,3 1 0 0,1 7-240 0,3 0-128 0,-1 2-16 0,2 0-16 0,-2 0-720 0,-1 2-144 15,-2 0-16-15,-2-3-16 0,-2 5 176 0,-1-4 32 0,-3 0 16 16,0 0 0-16,-1 1 816 0,-3-5 256 0,1 6 0 0,-1-6-160 0,1 1 288 0,-1 0 48 16,2-2 16-16,3-4-9600 15,-1-1-1904-15</inkml:trace>
  <inkml:trace contextRef="#ctx0" brushRef="#br0" timeOffset="1714.01">15751 3759 33167 0,'0'-3'2944'15,"1"-2"-2352"-15,1 5-464 0,0 0-128 0,1 0 1168 0,0 0 224 0,4-3 32 0,2 1 16 0,5 1-816 0,3 1-176 0,4 0-16 0,3 1-16 0,1 2-192 0,1-1-32 0,1-1-16 0,5-1 0 0,4-1-176 0,3-1-144 0,3-2 144 0,-1-1-208 0,2-4 80 0,-2 3 128 16,-2 0-208-16,-5 0 80 16,3 2-176-16,-5 0-16 0,-3 2-16 0,-1 2 0 15,1 2-1600-15,-6 0-320 0,-3 3-64 0,-4 0-12448 16</inkml:trace>
  <inkml:trace contextRef="#ctx0" brushRef="#br0" timeOffset="1997.42">15694 4062 40543 0,'-10'0'3600'0,"4"0"-2880"0,5 2-576 0,3-2-144 0,1 1 528 0,1 1 80 0,-1 0 16 0,1-1 0 16,5 4-624-16,4-2 0 0,6-1 0 0,4 1 0 0,3-2 0 0,4 1 0 0,2-2-144 0,2 0 144 0,-8 0-192 0,3 0 48 0,3 2 0 0,3-2 0 0,0-2 144 0,-2 2 0 0,-1-2 0 0,2-1-128 15,3-2 128-15,0 0-192 16,-6-1 192-16,3 0-192 0,5-1-304 0,3-4-64 15,1 2-16-15,-1 2-11360 0,1 0-2272 0</inkml:trace>
  <inkml:trace contextRef="#ctx0" brushRef="#br0" timeOffset="4429.14">17303 2899 25791 0,'-5'-4'2304'0,"1"3"-1856"0,2 1-448 0,1 0 0 0,-1 1 1152 0,1-1 128 0,-1 0 16 0,-3-1 16 16,-1 0-1120-16,-1 1-192 0,4 0 0 0,-1 0-192 0,2 1 672 0,0 4 144 0,1 0 16 0,1 4 16 0,1 3 304 0,2 3 48 0,3 6 16 0,1 0 0 0,1 0-352 0,-1 5-64 0,3 0-16 0,0 9 0 0,2 7-80 0,2 5 0 15,-2 3-16-15,1 1 0 0,-3-3-224 0,-4 1-32 16,-1-5-16-16,-2 2 0 0,-1 0-224 0,-2-1 144 0,-2-4-144 16,1 1 128-16,-1-2 0 0,-2-1 0 15,0 0 0-15,1-6 0 0,-2-3 0 0,1-4 0 16,1-4 0-16,1-1 0 0,0-1 112 0,0-3 16 0,0 2 0 15,1-3 0-15,-1 0-256 0,1-3 144 0,1 0-144 16,0-3 128-16,3-2-128 0,-1-4 192 0,1 1-192 0,0-4 192 16,1 2 0-16,0-7 16 0,-1 1 0 0,1-3 0 15,-1-1 96-15,-2-2 16 0,1-6 0 0,-1-1 0 16,-1 1-64-16,2-2-16 0,-2-5 0 0,-2-2 0 16,2 0-240-16,0-1 0 0,-1 1 0 0,1 1 0 15,0 1 0-15,0 2 0 0,0 0 0 0,1 3 0 16,1-3 0-16,0 1 0 0,2 2 128 0,1 0-128 0,1 2 0 15,1 0 0-15,5-2 0 0,1-2 0 0,3 4 0 16,3-2 0-16,-1 4 0 0,1 1 0 0,-1 4 0 0,1-2 0 16,0 4 0-16,-2 1 0 0,0 0 0 15,0 2-208-15,0 0 32 0,-3 0 16 0,0 3 160 0,-2 0-128 16,1 0 128-16,-2 3-128 16,0 0 128-16,-1-1 0 0,0 2 0 0,-2 3 0 0,1-1-128 0,-1 4 128 15,-2 1-128-15,0 0 128 0,-2 0-160 0,-1 1 160 0,1 5-192 16,-2 0 192-16,2 1-128 0,0 1 128 0,0 1 0 15,-1-2 0-15,1 1 0 0,-1 1 0 0,0-3 0 0,-2-3 0 16,2 0 0-16,-2 0 0 16,-1 2 0-16,0-1 0 0,-1-3 0 0,-2 2 0 0,0-1 0 0,-2 0 0 15,1-2 0-15,-3 0 0 16,-2 4 0-16,-1-1 0 0,0-2 0 0,-2 0 0 0,-3 1 0 0,-1 0 0 16,-1-2 0-16,-3-2 176 0,-1 1-176 0,-1 0 160 15,-2-4-32-15,1 0-128 0,-2-3 192 0,1-1-64 16,0-1 64-16,-1-1 0 0,1-1 0 0,1-1 0 0,-1-1 16 15,2-3 16-15,1 0 0 0,1-2 0 0,1 0-224 16,0-3 0-16,2 1 0 0,-1 0-160 0,4 0-80 0,-1-1-16 16,0 0 0-16,3 2 0 15,0 0-272-15,2 1-64 0,1 2-16 0,1-2 0 16,2 3-224-16,0 0-64 0</inkml:trace>
  <inkml:trace contextRef="#ctx0" brushRef="#br0" timeOffset="4967.76">17981 3948 28559 0,'-2'-1'2544'0,"0"1"-2032"0,0 0-512 0,0 1 0 0,1 1 1856 0,1-2 288 0,-1 3 48 0,0 0 16 0,-2 5-1184 0,-1 3-256 0,2 5-32 0,1 5-16 0,2 3-240 0,3 4-48 0,2 1-16 0,0-1 0 0,3 5-416 15,-1-2 128-15,2 1-128 0,0 2 0 0,-1-3 0 0,-2-3 0 16,-1-2-144-16,-1-2 144 0,-1-6-640 0,-2-1-32 0,0 1 0 0,-1-3 0 31,0-3-544-31,-1-1-128 0,1-1 0 0,-1-4-14176 0</inkml:trace>
  <inkml:trace contextRef="#ctx0" brushRef="#br0" timeOffset="5227.46">18422 3945 43311 0,'-7'2'1920'16,"2"1"384"-16,0 0-1840 0,1 0-464 0,3 2 0 0,1-2 0 0,0 2-384 0,-1 5-192 0,-2 6-16 0,2 4-16 0,0 6 416 0,1 3 192 0,1 5-192 0,0-1 192 0,0-2-128 0,1 1 128 0,0-2 0 0,1-2 0 0,-1 1 0 0,1-5-176 0,-1 1 176 0,3-8-128 0,0 1-224 0,0-5-32 0,1-2-16 0,0-2 0 15,0-1-752-15,3-3-160 0,0-1-32 0,2-4-14656 16</inkml:trace>
  <inkml:trace contextRef="#ctx0" brushRef="#br0" timeOffset="5505.67">19218 3189 41471 0,'-3'1'1840'0,"-1"1"368"0,2 3-1760 0,0 4-448 0,2-2 0 0,2 3 0 0,0 3 144 0,2 8-144 0,3 8 160 0,3 12-160 0,4 9 0 0,1-2-128 0,2 2-16 0,-1-1 0 0,1-1 144 0,-2-2 0 0,1 2 0 0,-2-5-128 0,-3-1 128 0,-4-2 0 0,-1-4 0 0,-3-4 0 0,-1-4 0 0,-2-3 0 16,-1 1 0-16,0-5 0 0,-2 0-256 0,1-4-64 0,-2 2 0 0,1-6-17664 16</inkml:trace>
  <inkml:trace contextRef="#ctx0" brushRef="#br0" timeOffset="5759.71">19049 3748 47919 0,'-1'3'2112'0,"0"-3"448"0,-2 1-2048 16,4 1-512-16,2 0 0 0,2-4 0 0,2 2 0 0,4-3 0 0,8 0-240 0,8-4 80 0,9 0-416 0,4-7-64 0,2 1-32 0,1-2 0 0,-1 0 256 0,-1-2 48 0,-1 1 16 0,-4 1 0 0,-2 1 176 0,-5 3 48 0,0 1 0 0,-4 3 0 0,-4-2-144 0,-3 3-32 0,-1 3 0 0,-2-3 0 31,-1 6-416-31,-2-2-96 0,-1 1-16 0,1 1-17072 0</inkml:trace>
  <inkml:trace contextRef="#ctx0" brushRef="#br0" timeOffset="6343.51">19967 3530 34095 0,'-2'-5'1504'0,"1"4"320"0,1-2-1456 0,0 3-368 0,0 3 0 0,0-3 0 0,1 1 528 0,-1 1 48 0,0 3 0 0,2 2 0 0,-2 2 512 0,1 4 96 0,0 2 32 0,0 1 0 0,2 1-640 0,0 2-112 0,4 2-16 0,-1 2-16 0,0 4-96 0,3-2-16 0,-1 2 0 0,2-1 0 31,0 1-48-31,-1-4-16 0,2-2 0 0,-1-2 0 0,1 1-112 0,0-6-16 16,0-2-128-16,2-1 192 0,-2-2-192 0,0-3 0 0,0-1 0 0,-1-4 0 16,-2-2 0-16,1-1-128 15,0-1 128-15,-1-5-208 0,1-1 208 0,0-1 0 16,-1-2 0-16,0-1 0 0,-1-3 0 0,1 1 0 15,-1 0 0-15,-1 1 0 0,3 1 0 0,-2 2 128 0,2 5 0 16,-2 0-128-16,0 3 128 0,-1 6-128 0,0 3 0 0,-1 3 0 16,1 4 0-16,0 0 0 0,0 0 0 0,1 2-144 15,0 1 144-15,2-1 0 16,-1-1 0-16,1-2 0 0,0-2 0 0,-1 1 0 16,2-5 0-16,-1 0 128 0,0-1-128 0,-1-1 0 0,1-2 0 0,0-2 0 15,0 0 272-15,0-3-16 0,1 0 0 0,0-4 0 0,2-1 112 0,-1 1 16 16,2-3 0-16,-1 0 0 15,0 2-16-15,0-4 0 0,0 1 0 0,-1-1 0 0,0-2 0 0,-1 1 0 16,1-3 0-16,-1-3 0 16,0-2-48-16,-1-1-16 0,1-2 0 0,-1 0 0 15,0-4-128-15,0 1-32 0,-1 0 0 0,1 1 0 16,-1 1-144-16,-2 1 128 0,0 1-128 0,-1 4 128 16,0-3-128-16,-2 5-144 0,1 1 144 0,-1 2-208 15,-1 3-752-15,-1 1-160 0,2 1-32 0,-3 0 0 0,1 0-656 16,-2 1-144-16</inkml:trace>
  <inkml:trace contextRef="#ctx0" brushRef="#br0" timeOffset="6753.29">20904 3890 32255 0,'-1'3'1424'0,"-2"0"304"0,2 1-1392 0,0-2-336 0,1 1 0 0,1-1 0 0,0 2 672 0,0 2 64 0,1 4 16 0,1 2 0 0,2 4 384 0,2 3 80 0,1 3 0 0,1 0 16 0,1 4-560 0,0 0-112 0,-1 4-32 0,1 2 0 0,-1-1-400 0,-2 0-128 0,2-1 0 0,-4-2 0 15,0-1 0-15,0-2 0 0,0-4-160 0,-1-2 160 16,-1-3-1024-16,1-5-96 0,0-4-16 0,-1-1-15952 16</inkml:trace>
  <inkml:trace contextRef="#ctx0" brushRef="#br0" timeOffset="7038.96">21436 3940 37775 0,'-7'5'1664'0,"2"0"368"15,2 3-1632-15,2-2-400 0,-1-1 0 0,2 0 0 0,2 2 480 0,-2 4 16 0,0 9 0 0,0 9 0 0,0 0 96 0,1 5 32 0,0-5 0 0,0 3 0 0,-1-3-240 0,1-3-32 0,1 0-16 0,-1-3 0 0,1-2-112 0,0-3-32 0,0 0 0 0,1-2 0 16,-2-2-192-16,1-2-160 0,1 2 32 0,-2-3 0 31,2-4-416-31,-1 3-80 0,2-2-16 0,-2-1-17936 0</inkml:trace>
  <inkml:trace contextRef="#ctx0" brushRef="#br0" timeOffset="7575.91">22412 3224 38703 0,'-7'7'3440'0,"1"-1"-2752"15,1 0-560-15,2-2-128 0,1 1 208 0,-3 2 16 0,-4 8 0 0,-7 5 0 16,-5 7 208-16,-3 5 32 0,-1 3 16 0,0-2 0 0,2-3-176 0,-1-2-48 0,1 2 0 0,-2 2 0 0,-1 3-112 0,-4-1-16 0,-3 5-128 0,-2-2 192 0,1 1-192 0,-1-3 144 0,0-2-144 0,4-5 128 0,3 0-384 0,3-9-64 0,5 1-32 0,4-7-18320 31</inkml:trace>
  <inkml:trace contextRef="#ctx0" brushRef="#br0" timeOffset="7816.55">21820 3348 43311 0,'-5'1'1920'0,"3"1"384"0,1 0-1840 0,1-2-464 0,2 1 0 0,0 1 0 0,3 1 160 16,4 0-160-1,3 2 160-15,8 2-160 0,5 2 224 0,3 1-48 0,5 2-16 0,-1 4 0 0,2 1-336 0,0 3-64 0,-1 6-16 0,-2 3 0 0,-1 4-192 0,-4-1-32 0,-2 5-16 0,-1 3 0 0,-2-1-304 0,-3 1-64 0,0-1-16 0,-2-1 0 16,0-4-224-16,0-3-48 0,-1-5-16 0,1-4 0 16,0-1-432-16,-3-2-64 0,1-3-32 0,-3-1-7392 0,0-3-1472 0</inkml:trace>
  <inkml:trace contextRef="#ctx0" brushRef="#br0" timeOffset="8531.06">22876 3884 41471 0,'-5'4'3680'0,"0"1"-2944"0,2 2-592 0,0 0-144 0,2 2 1536 15,0-3 288-15,1 1 48 0,0 8 16 0,-3 5-1376 0,2 11-288 0,0 7-48 0,3 4-16 0,3 3-976 0,5-3-192 0,5 2-32 0,2-10-16 0</inkml:trace>
  <inkml:trace contextRef="#ctx0" brushRef="#br0" timeOffset="17539.78">22153 7347 3679 0,'-4'0'320'0,"0"-2"-320"0,1 1 0 0,0 1 0 0,2 0 1168 0,0 0 176 0,0 0 16 0,-1 0 16 0,-1 0-864 15,-1 1-192-15,-1-1-16 0,1 0-16 0,0-1 592 0,3 1 112 0,-1 0 32 0,-1-2 0 0,2 2 608 0,0 0 128 0,0 0 32 0,1 0 0 0,0 0-64 0,0 0-16 0,0 2 0 0,-2-1 0 0,2 1-496 0,0 1-80 0,0-3-32 0,0 0 0 0,0 0-400 0,0 0-64 16,0 0-32-16,0 0 0 16,0 0 160-16,0 0 48 0,19 10 0 0,-15-12 0 0,-1 0 80 0,1-1 0 0,0 1 16 0,1-1 0 15,0 0-320-15,0 0-64 0,0 0-16 0,-1 0 0 16,1-2-224-16,2 4-48 16,-1-3-16-16,-1 3 0 0,1-1-224 0,1 0 128 15,0 2-128-15,0 0 0 16,0 2 0-16,2 0 0 0,1 0 0 15,0 1 0-15,1 1 0 0,-1-2 0 0,-2 1 0 16,4-1 0-16,-1-1 0 0,2 1 128 0,0-2-128 0,-1 0 0 16,0-2 160-16,0 2-16 0,0-1 0 0,2-3 0 15,-2 3-144-15,0 1 128 0,-1-2-128 0,-2 0 128 16,0 1-128-16,-3 1 0 0,-1 0 144 0,-1 1-144 16,-2 1 0-16,-1 0 0 0,-1 1 0 0,-2 0 0 15,1 2 0-15,-3 1 128 0,-1-1-128 0,0 2 0 16,0-1 0-16,0 0 0 0,-1 1 0 0,1 2 0 0,0-3 0 0,1-1 0 15,1-2 0-15,-1 0 0 0,3 0 0 0,-2-1 0 16,1 2 0-16,-1 0 0 0,1-1 0 0,0 1 0 16,0 0 0-16,-2 1-128 0,1 0 128 0,-1-2-128 0,-1 2 128 15,0 0-128-15,-1 1 128 0,-2 1-128 0,1 1 128 16,-2 1-128-16,-1 0 128 0,1 2 0 0,-1 0 0 16,1-4 0-16,0-1 0 0,2 3 0 0,-2-3 0 15,1 2-128-15,-2-1 128 0,1 1 0 0,0 0 0 0,1 1 0 16,0-2 0-16,1 3 0 0,-2-1 0 0,2 1-128 15,-1 0 128-15,1-4-128 0,2 2 128 0,-1 2-128 16,0-1 128-16,-1-3 0 0,3 3 0 0,-3 0 0 16,2 2 0-16,0-4 0 0,1 3 0 0,-1 1 0 0,1 0 0 0,0-2 0 15,2 2 0-15,0-5 0 0,1-2 0 0,2-2 0 16,2 2 0-16,1 0 0 0,-1-2 0 0,2 2 0 16,1-3 128-16,2 3-128 0,1-3 160 0,-1-1-32 15,3 0-128-15,2-1 192 16,-1 2-16-16,3-5-16 0,0 2 0 0,1 0 0 0,0 0-160 0,0 0 160 15,-1-2-160-15,0 3 160 16,-2-3-160-16,0 3 0 0,0 1 0 0,-2-1 0 0,2 2 0 0,-2-1 0 16,-1 1-192-16,1 0 192 15,-1 2-512-15,0-2 0 0,1 3 16 0,-1 2-17808 0</inkml:trace>
  <inkml:trace contextRef="#ctx0" brushRef="#br0" timeOffset="19372.29">22546 7677 16575 0,'-1'-3'1472'0,"1"0"-1168"0,0 0-304 0,0 1 0 0,1 1 336 15,0-1 16-15,1-1 0 0,0-3 0 0,2-4 752 0,-1 3 160 0,2-3 16 16,0 1 16-16,-1 3 192 0,0 0 48 0,-1 3 0 0,1-2 0 0,0 2-112 0,0 0-16 0,1-2 0 0,-1 1 0 0,3 2-368 0,-1 1-80 0,-1-3 0 0,2 3-16 0,-1-3-416 0,2 2-80 0,-2 2 0 0,-1 0-16 0,-1-3-192 0,1 2-48 0,1 1 0 0,0 0 0 16,3-1-192-16,-3 1 0 0,1 1 128 0,-1-1-128 15,-2 4 0-15,1-3 0 0,0 4 0 0,-1 0 0 16,1 1-192-16,-2 0 0 0,0 3 16 0,1-1 0 31,-2 4-320-31,0-4-64 0,0 6-16 0,-2-3 0 0,-2 4 192 0,0 0 48 0,0 1 0 0,-3-3 0 16,-3 3 64-16,1 0 16 0,-2 3 0 15,-2-3 0-15,0 0 0 0,0-1 0 0,-2-1 0 0,0-2 0 0,-2-1 256 16,1-2 0-16,-1 1 0 0,1-2 0 0,-1 2 192 16,-1-1 32-16,0 1 16 0,-2 1 0 0,2-3-240 0,1 2 0 15,2 2 0-15,0-1 0 0,4-4 0 0,-1 2 0 16,2-3 0-16,3 0 0 0,2-3 0 0,1-1 0 16,2-1 0-16,3-1 0 15,2-1-144-15,2-1-32 0,3 0 0 0,2-3 0 16,3 3 176-16,1-3-160 0,4-1 160 0,2 0-160 15,2 1-352-15,-1-2-64 0,1 4 0 0,-3 0-13488 0</inkml:trace>
  <inkml:trace contextRef="#ctx0" brushRef="#br0" timeOffset="20692.02">22897 7896 26719 0,'-5'4'2368'0,"0"0"-1888"0,3-4-480 0,2 1 0 0,0-1 448 16,0 1 0-16,-1 0 0 0,-2 2 0 0,-1 2-288 0,3-1-160 0,0-1 160 0,0 2-160 0,2 0-512 0,0-1-192 0,0 3-32 0,-1-1-16 0,-1 2 128 0,0 2 32 0,-3 1 0 0,1 0 0 0,-1 1 176 0,0 0 32 0,-2 4 16 0,0-3 0 0,0 3-16 16,-2 0-16-16,1 2 0 0,-1-6 0 0,1 2-1328 0,1-1-272 0</inkml:trace>
  <inkml:trace contextRef="#ctx0" brushRef="#br0" timeOffset="21040.22">23164 7608 33167 0,'-6'-5'1472'0,"1"5"304"0,1 0-1424 16,2 0-352-16,2 0 0 0,0 1 0 0,0 1 320 0,0 1-16 0,0 2 0 0,1 2 0 0,0 1 480 0,2 6 112 0,-1-1 0 0,1 2 16 0,1 3-720 0,-2 0-192 0,2 4 0 0,-2-1 0 0,1 3-336 0,-1-2-112 0,1 0 0 0,-2 2-16 15,3-6-944-15,-2 1-192 0,2 1-48 0,1-3-12656 0</inkml:trace>
  <inkml:trace contextRef="#ctx0" brushRef="#br0" timeOffset="22839">24907 5877 11967 0,'-5'-5'1072'0,"1"1"-864"0,0 2-208 16,2 1 0-16,-1-2 864 0,1 3 128 0,-1-1 32 0,-2 0 0 0,-2-1 1024 0,-4-1 224 0,-3 1 32 0,-1 0 16 0,-1 2-144 0,0 2-48 0,-1 0 0 0,0 3 0 0,-1 0-1040 0,0 1-224 0,-2 1-32 0,0 2-16 0,-1 2-560 15,-2-2-128-15,-1 3 0 0,-2 2-128 0,3-1 0 0,-4 2 0 0,-2 2-240 0,-2 3 80 16,3 0-224-16,-2 0-64 0,3-1 0 0,-3 0 0 0,1 2 448 0,-2 0 0 0,3-1 0 0,-1 2 0 16,-3 2 0-16,-3 0 0 0,0 2 128 0,1-2-128 15,-1-1 144-15,2-2-144 0,3-1 192 0,0 0-192 16,3-3 464-16,4 1-16 0,2-2 0 0,2-3 0 16,4-2 96-16,0 0 16 0,3 1 0 0,1-1 0 15,1-1-16-15,0-1 0 0,0 3 0 0,0-1 0 16,0 0-304-16,-1 2-64 0,0 0-16 0,-1-1 0 0,1 1-160 0,-2-1 0 15,-2 3 0-15,2-2 0 0,-2 1-160 0,1-3 160 16,1 0 0-16,0-2-144 0,2 0 144 0,0-2 0 16,0 0 0-16,2 1-128 0,1-4 128 0,0 0 0 15,2 1 128-15,0-1-128 0,0 0 0 0,1-2 144 16,0-2-144-16,0 0 0 0,1 2 176 0,1-1-176 16,-2 1 160-16,0-2-160 0,-2 4 224 0,1-2-48 15,-2 3-16-15,0-1 0 0,0 0-160 0,0 1 0 0,1-4 0 16,-1 3 0-16,3-3 0 0,2-1 0 0,-2-1 0 0,2-2 0 15,1 1 0-15,1-4 0 0,-1 1 0 0,2-6 0 16,-1 4 0-16,1-4 0 0,0 0 0 0,0-1 0 16,0-2 0-16,0-1 160 0,3 0-160 0,-1-1 160 15,0 1-160-15,3-3 160 0,0-1-160 0,2 1 160 16,-1 1-160-16,1 0 0 0,3 0 0 0,0 0 128 16,2 1-128-16,2 0 128 0,1 0-128 0,1 1 128 0,1-3-128 0,2 1 0 15,0 2 0-15,1 2 0 0,0-3-144 0,0 3 144 16,-2 2 0-16,0 2 0 0,-4 3 0 0,-1 4-128 15,-2 2 128-15,-4 2 0 0,0 3 0 0,-4 5 0 16,-1 4 0-16,-4 1 0 0,0 3-304 0,-4 3 0 16,-3 0 0-1,-1 4 0-15,-1-3 160 0,-1 3 144 0,-3 2-208 0,-3-2 80 16,2 1 128-16,-1 0 0 0,0 2 160 0,-2 1-160 0,1-1 192 0,2-1-64 16,0 3-128-16,3-3 192 15,2 0-192-15,2-3 0 0,2 1 0 0,1-4 0 16,3 0-384-16,5-7-112 0</inkml:trace>
  <inkml:trace contextRef="#ctx0" brushRef="#br0" timeOffset="25268.48">23649 7650 16575 0,'-7'0'1472'0,"2"0"-1168"16,2 1-304-16,3-1 0 0,1 0 1472 0,-1 0 224 0,-1 0 48 0,-1 0 16 0,0 0-400 15,2-1-80-15,3 1 0 0,-3 0-16 16,0 0-672-16,0 0-128 0,25-1-16 0,-17 1-16 0,1 2 160 0,0 2 48 0,1 2 0 0,-1 2 0 0,3 2 240 0,-1 2 48 0,1 3 16 0,0-2 0 0,3 5-560 0,-1-2-96 0,1 1-32 0,0-2 0 0,-1-1-256 0,2-2-304 0,1-2 64 0,0 0 16 15,3-4-448-15,-2 0-96 0,1-1 0 0,1 0-16 16,1 1-48-16,-2-5-16 0,1 3 0 0,0-1 0 16,-3 0-880-16,-1 0-192 0</inkml:trace>
  <inkml:trace contextRef="#ctx0" brushRef="#br0" timeOffset="25664.58">23459 8036 23039 0,'-14'0'1024'0,"5"0"192"0,2 0-960 0,2-1-256 0,4 1 0 0,1 0 0 0,0 0 1360 0,0 0 240 0,-1-3 32 0,2 3 16 0,1-1 80 0,4 0 32 0,4 1 0 0,-10 0 0 0,29 2-992 0,-9 2-192 0,2 1-32 0,4 1-16 0,3 4-336 0,4-1-192 0,0 2 192 0,0 1-192 0,-3 2 0 0,1-2 0 0,1 4 0 0,0-1-192 0,-2 1-560 0,0 0-96 0,-1 0-32 16,-2 0-14784-16</inkml:trace>
  <inkml:trace contextRef="#ctx0" brushRef="#br0" timeOffset="31108.49">25618 4853 11967 0,'1'-2'1072'0,"-1"-1"-864"0,0 3-208 0,1 0 0 0,-1-2-528 16,0 0-160-16,1 0-16 0,-1-4-16 0,0-3 2176 0,-1 2 432 0,-1-2 96 0,-1 0 0 0,1 3 224 0,-2 1 32 0,0-1 16 0,2 4 0 0,-1-1-16 0,1 3 0 0,1 0 0 15,-1 1 0-15,2 3-592 0,0-2-128 0,2 3-32 0,0 0 0 0,2 3-720 0,0 0-128 0,2 4-48 0,0-1 0 0,0 1-288 0,1 0-64 0,1 5-16 0,-1-1 0 0,2 3-96 0,1 4-128 0,-1 4 176 0,-1 0-176 0,0-1 160 0,-2 7-160 0,1 7 128 16,-1 6-128-16,-1 3 128 0,-3 3-128 0,-1 4 0 0,-1-4 128 16,-1-4-128-16,-1-1 0 0,0-1 0 0,-1-6 0 15,1 0 0-15,-1-3 0 16,0-3 0-16,0-4 0 0,1-1 192 0,1-3 0 0,-2-1 0 0,3-7 0 15,0 1 80-15,0-4 32 0,1-3 0 0,-1-2 0 16,2-3-64-16,-1-1-16 0,0-2 0 0,0-1 0 16,0 0-224-16,-1-3 176 0,0 2-176 0,0-4 160 15,-2 0-160-15,1-2 0 0,0-2 0 0,-1-4 0 0,1-1 0 16,0-4 0-16,1-2 0 0,1-3 0 0,2-2 192 0,-1-4-64 16,2-4 0-16,2 0 0 0,0 2-128 0,0 0 192 15,3-1-192-15,0-1 192 16,2-1-192-16,0 4 0 0,1 3 0 0,-1 1 0 0,2 6 0 0,-2 3 0 15,-1 3 0-15,1 3 0 16,0 1 0-16,0 1 0 0,0 1 0 0,-1 0 0 0,1 3 0 0,-1-3 0 16,1 4 0-16,0-2 0 0,1 3-288 0,-3 0 64 0,3 3 16 0,-3-3 0 15,1 5 208-15,0-2 0 0,0 6-160 0,0-2 160 16,1 5-128-16,-1 2 128 16,0 1-160-16,0 3 160 0,-2 1-192 0,1 1 48 0,-1 5 16 15,-3-4 0-15,-1-1 128 0,-1 2-128 0,-1 0 128 0,0-2-128 16,-1 1 128-16,-2 1 0 0,-2-3 128 0,-1-2-128 15,1 2 0-15,-2-5 0 0,-1-1 0 0,-1-1 0 16,-1-1 320-16,-1-1-16 0,-2 0 0 0,-1-2 0 0,-2-2-48 0,-1-1-16 31,-2 0 0-31,0 0 0 0,-2-4-240 0,-1 2 176 0,2-3-176 0,-5 2 160 0,1-2-160 0,0 0 0 16,0-2 0-16,-1 2-176 0,2-4-32 0,2 0-16 16,0-2 0-16,3-2 0 31,1 0-288-31,2-1-64 0,0-1-16 0,2-1 0 0,1 0-368 0,3 0-80 0,-1 1-16 0,3 1-16912 0</inkml:trace>
  <inkml:trace contextRef="#ctx0" brushRef="#br0" timeOffset="31569.09">26041 5887 30399 0,'-5'-3'1344'0,"2"2"288"16,2 0-1312-16,1-2-320 0,1 2 0 0,0-1 0 0,2-1 448 0,1 1 32 0,0-4 0 0,6-6 0 0,2 1 960 0,2-4 192 0,4 2 32 0,-1-3 16 0,2 0-752 0,-1 2-160 0,1-1-16 0,-1 3-16 0,2 1-368 0,-2 0-80 16,1 3-16-16,-3 0 0 0,1 1-112 0,-2 2-32 15,0 3 0-15,0 2 0 0,-3 0-128 0,1 5 0 16,-2-1 0-16,-1 3 0 0,-3 0 0 0,-1 3-224 16,-1 3 80-16,-2 0 16 0,-3 3-32 0,-3 0 0 0,0 1 0 0,-4 0 0 15,0-1 160-15,-3 1 0 16,0 1-144-16,-2-1 144 0,-2 0 0 0,1-1 0 15,-2 3-144-15,0-2 144 0,0 4 0 0,-1-2 0 0,1 2 0 16,0-3 0-16,4 1 0 0,1-3-128 0,3 0 128 0,2-4-160 16,2 1 160-16,2-2 0 0,1 0-144 0,1-1 144 15,3-4 0-15,0-1 0 0,2 0 0 0,0-3 0 16,2 0 0-16,2-2 0 0,-1 0 0 0,3-3 0 16,-1-1-384-16,0 2-48 0,1-4-16 0,1 0-11296 15,-2-3-2272-15</inkml:trace>
  <inkml:trace contextRef="#ctx0" brushRef="#br0" timeOffset="32170.89">26611 6189 22111 0,'-2'2'1968'0,"0"0"-1584"0,-1 0-384 0,2-2 0 16,1 1 3824-16,1 0 672 0,-1-1 144 0,0 3 32 0,2-1-3504 0,-1 2-688 0,3-3-144 0,-1 3-16 0,3 2-32 0,2-4 0 0,-1 5 0 0,2-1 0 0,0 2-288 0,-2 2-304 0,2 3 64 0,-3-1 16 0,0 4-48 0,-2-2-16 0,-2 6 0 0,-1-3 0 15,-2 3-80-15,0-1-16 0,-1 4 0 0,-3-5 0 32,-2 2-896-32,-1-1-176 0,-3-5-32 0,-1 0-16 0,0-2 96 0,0 0 32 0,2-8 0 0,-2 3-7408 15,-2-7-1488-15</inkml:trace>
  <inkml:trace contextRef="#ctx0" brushRef="#br0" timeOffset="32461.96">26926 5705 40543 0,'-4'0'3600'0,"2"3"-2880"0,0 0-576 0,2 2-144 0,2-1 400 0,-2 2 48 0,0 4 16 0,-2 5 0 0,1 8-192 0,0 2-32 0,2 3-16 0,0 1 0 0,2-2-224 0,1-2 144 0,-1 0-144 0,2-3 128 16,0-2-448-16,0-2-80 0,0 1-32 0,0-2 0 16,-1-5-16-16,0 1-16 0,-1-3 0 0,1-2 0 15,1 1-1424-15,-1-4-288 0</inkml:trace>
  <inkml:trace contextRef="#ctx0" brushRef="#br0" timeOffset="32868.99">27544 5066 43311 0,'-1'-6'1920'0,"-2"2"384"0,2 1-1840 0,0 2-464 16,1 2 0-16,0 1 0 0,0-1-192 0,0 1-144 0,-1 1-32 0,0 3 0 0,1 3 688 0,0 2 128 0,0 1 16 0,1 4 16 0,4 1-480 0,-2 6 0 0,2-1 0 0,2 0 0 0,0 7 0 0,2-3 0 0,-1 1 0 0,1 1 0 0,2 0 0 0,0-2-320 0,2-1 64 0,-2-1 0 15,1-2-352-15,-1-1-64 0,0-3-16 0,-1-4 0 16,0 0-768-16,-1-3-144 0,-2-3-48 0,-1-2-14624 0</inkml:trace>
  <inkml:trace contextRef="#ctx0" brushRef="#br0" timeOffset="33095.18">27348 5416 21183 0,'-4'-5'1888'0,"1"0"-1504"0,3 4-384 0,0-2 0 0,2 3 1472 0,-1-1 208 0,0-2 48 0,2-2 16 0,-1-3-144 0,3 0-16 0,2 2-16 0,2 1 0 0,5 2 80 0,1-1 16 0,2 4 0 0,3-3 0 0,3 2-736 0,4 0-144 31,3 0-16-31,2-3-16 0,3 3-368 0,1-6-80 16,1 3-16-16,0-6 0 0,0 2-128 0,-1-3-32 0,-4 0 0 0,1-1 0 15,2-3-592-15,0 1-128 0,-1 3-32 0,-3 0-18000 0</inkml:trace>
  <inkml:trace contextRef="#ctx0" brushRef="#br0" timeOffset="34929.67">28969 4279 10127 0,'2'-3'896'0,"1"1"-704"0,-2 0-192 0,0 1 0 0,0 1 1120 16,1-2 192-16,0-1 32 0,3-1 16 0,1-5 1584 0,3 2 320 0,1-3 64 15,-2 3 16-15,2-3-832 0,-1 2-160 16,-2 2-48-16,1 1 0 0,-1 0-704 0,-2 1-128 0,-2 2-48 0,-1 0 0 0,-2 2-832 0,0-2-160 0,-1 2-48 0,0 2 0 0,-2 0 0 0,-1-2 0 0,-1 2 0 0,-2 2 0 0,7-4-96 0,0 0-32 0,-28 13 0 0,15-9 0 0,2 3-16 0,-2-2-16 0,-5 2 0 0,-2 2 0 15,-2-2 32-15,-3 3 0 0,-2 1 0 0,-1 0 0 16,-3 2-128-16,-3 3 0 16,-1-3-128-16,-2 2 192 0,1-1-192 0,-4 1 0 0,-2 2 0 0,-1-2 0 15,2 1 0-15,1 0 0 16,2-1 0-16,2 2 0 0,4-3 0 0,4 0 0 0,3-2 0 0,3-1 0 16,-1-3 320-16,5 1-16 0,2-2-16 0,1 1 0 0,3-3-96 0,0 0-32 15,5 0 0-15,1 0 0 16,3 0-160-16,2-3 0 15,2 2 0-15,3 0 0 0,3-1 0 0,6 1 128 0,3-2-128 0,4 2 0 0,3-1 128 0,3-1-128 16,5 4 0-16,4-3 128 0,1 0-128 0,3 2 128 16,3 3-128-16,3-3 128 0,2 0-128 0,-2-2 0 15,1 1 0-15,-1 0 0 16,-2-3 0-16,-2 0 0 16,-3 1 0-16,-2-2 0 0,-1 0 0 0,-1 0 0 0,0 0 0 0,-2 0 0 0,0 0 0 0,-2 2 0 15,-2-2 0-15,-1 5 128 16,0-4-128-16,-1 2 0 0,-1 0 0 0,-3 2 0 0,-1 0-144 0,-2-1 144 0,-2 1 0 0,-2-1 0 15,-3 1 0-15,0 0 0 0,-2-3 0 0,-4 3 0 16,0 0 0-16,-4 0 192 16,1 1-16-16,-4 0-16 15,1 3-160-15,-5-2 0 0,-3 6 0 0,0-5 0 16,-5 6 0-16,0-3 0 0,-2 0 0 0,-3 0 0 16,0 2 0-16,-2-2 0 0,-2 1 0 0,-3 1 0 15,-1-1 0-15,-4 3-144 0,1 1 144 0,-2 1 0 16,-4 3 0-16,1 1 0 0,-3 2 0 0,-2 3 0 15,0-1 0-15,0 2-128 0,1 2 128 0,0-1 0 0,1-1 0 0,-2 2 0 16,2-3 0-16,2 1 0 0,5 0 0 0,1-5 0 16,4 2 0-16,4-5 0 0,4-1 0 0,3-2 0 15,5 0 0-15,1-3 0 0,3-2 0 0,1 0 0 16,3-1 0-16,1-2 0 0,1 1 144 0,2-2-16 16,2 0 0-16,0-1 0 0,2 1 80 0,3-1 16 15,3 2 0-15,3-2 0 0,3 3 48 0,4-1 16 16,5 2 0-16,4 1 0 0,5-1-288 0,5 3 0 0,3-2 0 15,1 0 0-15,-2-2 144 0,2 0-144 0,1 1 0 16,-3 1 144-16,0-3-144 0,-3-1 0 0,-2 1 144 0,-3-5-144 16,-3 1 0-16,-4-1 0 0,-3-1-192 0,-5-4 64 31,-3 0-448-31,-3 0-64 0,-4-4-32 0,-3-2-14064 0,-6 1-2816 0</inkml:trace>
  <inkml:trace contextRef="#ctx0" brushRef="#br0" timeOffset="37853.32">30035 4774 21183 0,'1'-4'1888'16,"-1"2"-1504"-16,1-2-384 0,0 3 0 0,-1-2 512 0,2 2 48 0,0-1 0 0,0-5 0 15,1-1 1872-15,1 0 384 0,-1-2 80 0,1 3 16 0,-1 1-1024 0,-1 1-208 0,1 1-32 0,-2 2-16 0,-1-1-784 0,1 2-144 0,-1 1-48 16,1-1 0-16,-1 1-16 0,0 1-16 0,1-1 0 0,-1 0 0 0,0 0-304 0,0 0-64 0,0 0-16 0,0 0 0 0,0 0 16 0,0 0 0 0,0 0 0 0,0 0 0 15,5 22 112-15,-6-14 16 0,-1 0 16 0,0 1 0 0,0 2-16 0,0 3 0 0,-1-1 0 0,1 3 0 16,0 2-96-16,0 3-32 16,1-1 0-16,-1 1 0 15,2 1-96-15,0 1-32 0,0 1 0 0,0-2 0 16,2 2-128-16,-1-2 0 0,0 1 0 0,0-2 0 16,2 2 128-16,-2-4 0 0,2 2 0 0,-2 2 0 15,1-5-128-15,-1 1 0 0,3-1 0 0,-3 0 0 16,1-5 0-16,0 0 0 0,1-4 0 0,-1 1 0 0,1-3 128 0,-1-3-128 15,2 0 192-15,-1-1-64 0,2-3-128 0,-1-4 128 16,2-2-128-16,0-2 128 0,1-2-128 0,1-2 192 16,1-3-192-16,0-1 192 0,-2-1-192 0,2-2 0 15,-1 1 0-15,-1-2 128 0,-1 3-128 0,0 2 0 16,-1-1 0-16,-1 3 0 0,-1 5 0 0,0 2 0 16,-1 2 0-16,-2 3 0 0,0 2 0 0,0 3 0 15,0 2 0-15,0 2 0 0,0 5-272 0,0-2 64 16,1 2 16-16,2 2 0 0,1-1 0 0,-1 1 16 0,3 1 0 15,2-3 0-15,1 2-144 0,0-2-48 0,3-1 0 16,-3-1 0-16,1-1 160 0,0 1 16 0,1-3 16 0,-2-2 0 16,0 0 176-16,-2-2 0 0,1-2 0 0,-1 1 0 15,-1-1 0-15,2 2 128 0,-2-3-128 0,-1-1 176 16,1 1 16-16,-1-1 16 0,0 3 0 0,0-6 0 16,1 3-16-16,-1-1 0 0,1 0 0 0,1-5 0 15,0 1 64-15,0-2 16 0,0-1 0 0,1-1 0 16,1-1-96-16,-2-1-32 0,0-1 0 0,2-3 0 15,-2 1 80-15,1-3 16 0,1-4 0 0,-2 0 0 16,0 0-16-16,1-5 0 0,-2-2 0 0,1-2 0 16,1-1 16-16,-2-1 0 0,-1 1 0 0,0 0 0 15,0-2-240-15,0 3 144 0,-2-2-144 0,1 2 128 0,-1 2-128 16,0 0 0-16,0 4-192 0,-2 1 192 16,2 2-656-16,-1 3-16 0,-1 2 0 0,1 3 0 15,-2 1-288-15,1 2-48 0,0 4-16 0,0-3 0 16,2 3-304-16,-2 4-64 0,1-3-16 0,0 3-18448 0</inkml:trace>
  <inkml:trace contextRef="#ctx0" brushRef="#br0" timeOffset="40120.71">30658 5262 22111 0,'-3'0'1968'0,"2"0"-1584"15,1 0-384-15,1-2 0 0,1 2 1088 0,-1-1 128 0,1-1 16 0,1 1 16 0,0-4 0 0,4 2 0 0,0-2 0 0,0 0 0 0,1 1-736 0,-2-2-160 0,2 1-32 0,-1 0 0 0,-1 0 528 0,0-1 112 0,2 1 0 0,-3 0 16 0,1 0 192 0,0 1 48 0,-1-1 0 0,1-1 0 0,-1 0-576 0,1-3-96 0,0 4-32 0,-1-1 0 0,2 0-160 0,-1-2-32 16,0 2-16-16,0-1 0 0,0 1-32 0,1-1 0 16,0 0 0-16,2 1 0 0,-1 0-80 0,1-3 0 15,1 2-16-15,1 0 0 0,-2 2-176 0,0 2 192 16,1 0-192-16,-2 1 192 0,-2 1-192 0,1 1 0 0,0 1 0 15,-1 1 0-15,-1 3 128 0,0-1 0 16,0 1 0-16,-2 1 0 0,2 3-128 0,-1-3 160 0,0 1-160 0,1 2 160 16,0 0-160-16,0 1 0 0,-1 1 0 0,3 1 0 15,-1 0 0-15,0 2 0 0,-1-2 0 0,0 2 0 16,0 1 0-16,0 1 0 0,0-2 0 0,-3 2 0 16,1 0 0-16,-2-3-144 0,0 2 144 0,-2 1 0 15,1-2-128-15,-3 2 128 0,0-3 0 0,-3 2 0 16,1-2 0-16,-3 1 0 0,1-1 0 0,-1-1 0 0,0 2 0 15,-1-1 144-15,0 2-16 0,1-1 0 16,-1 2-128-16,0-4 0 0,1 2 0 0,-1 1 0 0,2-3 0 0,-1 0 0 16,1 0 0-16,1-2-176 0,-2 1 176 0,2-3 0 15,-1 1 0-15,0 2 0 0,0-3 0 0,1 1 0 16,-2 0 0-16,0-2-128 0,0 2 128 0,-2 0-160 16,1-1 160-16,-3 1-160 0,1-3 160 0,-1-1 0 15,0 1-144-15,-1-1 144 0,2-2 0 0,1 1 0 16,0-4 0-16,2 0 0 0,-1-4 0 0,0 1 0 0,3-2 0 15,-1-1 0-15,1 0 0 0,-1-3 128 16,2 2-128-16,-1-2 192 0,3 1-192 0,-1 1 0 0,0-1 0 0,2 3 0 16,0 1 0-16,1-1-144 0,0 2 144 0,1 0 0 15,1 1 0-15,0-1 0 0,3 3 0 0,0-2 0 16,1 0 0-16,1 1 0 0,3 0 176 0,-1-2-176 16,3 2 192-16,2 1-192 0,0-1 192 0,2 1-192 15,1 1 144-15,0 0-144 16,2 2 0-16,-2-1 144 0,-1 2-144 0,-2 1 0 0,2-1 0 0,-3 1 0 15,2 1 240-15,-3-1-48 0,0 1 0 0,0 3 0 16,-1-4 32-16,0 1 0 0,-1 0 0 0,1 0 0 0,-2 0-224 0,1 2 144 16,0 0-144-16,-1-1 128 15,1 0-128-15,-2 2 0 0,2-1 0 16,-2 1 0-16,1-3-256 0,-2 2-16 0,0-2-16 0,0 0 0 31,-1 1-192-31,3-3-32 0,-3 1-16 0,0-1 0 16,-2-2-176-16,2 1-16 15,-1-3-16-15,0 0-12128 0,1-5-2432 0</inkml:trace>
  <inkml:trace contextRef="#ctx0" brushRef="#br0" timeOffset="41673.68">31277 5779 22687 0,'-5'-3'496'0,"2"1"96"0,0 2 32 0,2 0 16 0,1 0-512 0,1 0-128 0,-1 2 0 0,1-1 0 0,2 1 1024 0,1 1 192 15,2 0 16-15,-6-3 16 0,17 12-160 0,-5-8-48 0,3-1 0 0,1 2 0 0,2 1-64 0,3 0-16 0,-1-1 0 0,-2 0 0 0,2 1 64 0,-4 1 0 0,-1-1 0 0,-3 2 0 0,-2 1-192 0,-3 1-16 0,-2 2-16 0,-2-1 0 0,-1 2-432 0,-3 0-96 0,0 0-16 0,0 3 0 0,-2-4-256 0,-1 6 0 0,2-2 0 0,-3-2 0 16,1 3 0-16,-1-1 0 0,-1 0 0 0,-1 1 0 16,-1-1-240-16,0-2 48 0,-2 2 16 0,0-3 0 15,-1 1-192-15,-2-2-32 0,1-1-16 0,-2-2-11504 16,0 0-2304-16</inkml:trace>
  <inkml:trace contextRef="#ctx0" brushRef="#br0" timeOffset="43278.39">31954 5269 10127 0,'-3'0'896'0,"2"-3"-704"0,0 2-192 0,0 1 0 0,1 0 768 16,-2 0 128-16,0-1 32 0,-1-1 0 0,-2 2 320 0,2-2 64 0,-2-1 16 0,0 2 0 0,2-4-304 0,1 3-48 0,1-2-16 0,-1 0 0 0,1-1 320 0,1 3 48 0,1-2 16 0,-1 2 0 0,0 2 32 0,2-3 16 0,-2 2 0 0,1 0 0 0,-1 1 176 15,1 0 32-15,-1 2 16 0,0 1 0 0,1-1-496 0,-1 2-96 0,2 0-32 0,-1 1 0 16,1 3-560-16,1-3-112 0,0 4-32 0,1-1 0 16,0 4-288-16,2-4 160 0,0 3-160 0,0 2 128 15,2 0-128-15,-1 1 0 0,2 1 0 16,0 0 0-16,-1 4 0 0,0-1 0 0,0 4 144 0,-2-3-144 15,1 2 160-15,-4-2-32 0,1 4-128 16,-1-1 192-16,-2 1-192 0,-1 0 0 0,0-1 0 0,-1-1 0 16,-2 1 144-16,1-2-16 0,-2-2 0 0,0 1 0 0,0-2-128 15,1-2 0-15,-1 1 0 0,2 0 0 0,-1-2 128 16,1 1 0-16,-1 1 0 0,-1-3 0 0,2 2 0 0,0 1 0 16,-2-3 0-16,1-1 0 0,0 0 0 15,0 0-128-15,-1 0 192 0,1-2-64 0,-2 0-128 16,0-2 0-16,-1 1 0 0,-2 0 0 0,0-2 0 15,-2-1 0-15,-1 1 0 0,-2-3 0 0,0 0-320 0,-3 0 16 16,-1 0 0-16,-2-3 0 16,-1 1-144-16,-2-2-16 0,-2-1-16 0,1 0-12080 0,0-3-2416 0</inkml:trace>
  <inkml:trace contextRef="#ctx0" brushRef="#br0" timeOffset="43703.58">31814 4813 16575 0,'-4'-6'1472'0,"2"1"-1168"0,2 3-304 0,0 1 0 0,1 1 720 15,-1-3 96-15,0-1 16 0,0-3 0 0,1-3 1056 0,2-1 224 0,2 0 32 0,1 1 16 0,1 1 416 0,1 1 96 0,0-1 16 0,0 4 0 0,-1 1-1232 0,1 2-240 0,-1-1-64 0,-2 2 0 16,0 2-480-16,-1 2-96 0,-1-2-32 0,0 3 0 15,-1 2-144-15,0-4-16 0,-2 5-16 0,0-1 0 16,0 1-368-16,-2-1 144 0,1 1-144 0,-3 0 0 16,1 2-208-16,-4-2-160 15,3 3-16-15,-4-4-16 0,1 3-416 0,-1-2-80 0,1 2 0 0,-1 0-17408 16</inkml:trace>
  <inkml:trace contextRef="#ctx0" brushRef="#br0" timeOffset="44564.18">28441 6186 28559 0,'-5'3'2544'0,"1"-3"-2032"16,3 0-512-16,2 0 0 0,0 1 992 0,-1-1 96 0,1 1 32 0,-1 1 0 0,2 1 32 0,1 1 16 0,4-2 0 0,0 3 0 0,3 0-656 0,1 0-144 0,1 2-32 0,2 0 0 0,-2 1-64 0,1-2-16 0,0 3 0 0,-2 1 0 0,1 0 80 0,-4 1 16 0,1 1 0 0,-3 1 0 16,-1 2-48-16,-2-2-16 15,-1 2 0-15,-2-3 0 0,0 2-80 0,-2 0-16 0,-2 0 0 0,-1 1 0 0,0 1-64 0,-1-1 0 31,0 0-128-31,-3 2 192 0,1 1-192 0,-1-2 144 16,-1 0-144-16,0-1 128 0,0-2-128 0,0 0 128 0,0-1-128 0,0-1 128 0,3 0-128 0,-1-3 0 31,1 0 0-31,0-2 0 0,-1-1-304 0,1 0 16 0,-1-1 0 0,0-1 0 32,-1-1-384-32,-1-2-80 0,1 1-16 0,0-3-11104 0,-1 1-2224 0</inkml:trace>
  <inkml:trace contextRef="#ctx0" brushRef="#br0" timeOffset="44782.45">28376 5887 35935 0,'-1'-11'1600'15,"1"2"320"-15,0 2-1536 0,1 2-384 0,1 1 0 0,0 1 0 0,1 0 864 0,0-2 96 0,5-4 32 0,0-2 0 0,5-1-416 0,0 1-64 0,1-1-32 0,1 4 0 0,0 2-480 0,-2 3 0 0,0-1 0 0,0 3 0 0,0 0-528 0,0 1-208 0,3 4-32 0,-2-1-16784 16</inkml:trace>
  <inkml:trace contextRef="#ctx0" brushRef="#br0" timeOffset="45115.06">28965 6007 10127 0,'1'-3'896'0,"-1"3"-704"0,1 0-192 0,1 0 0 0,-2 3 2784 16,1-3 528-16,1 0 96 0,1 2 32 0,2 1 512 0,1 0 96 0,0 2 32 0,2-1 0 0,-2 1-2304 0,0-2-464 0,3 0-96 0,-2-2 0 0,3 1-752 0,0-2-144 0,1 0-16 16,1 0-16-16,1-2-432 0,0 1-96 0,1-1-16 0,-1-1 0 0,1 2-1280 0,-2 1-256 0,-2 0-48 0,0 0-14800 0</inkml:trace>
  <inkml:trace contextRef="#ctx0" brushRef="#br0" timeOffset="45812.07">28861 6309 2751 0,'5'-2'256'0,"-1"0"-256"0,-1 1 0 0,1-1 0 0,0 0 5424 0,0 1 1040 0,-1-1 192 0,5 1 64 0,3-3-3040 0,4 1-608 0,3-3-112 0,2 2-16 0,0-1-1488 0,-3 0-304 0,0 1-48 0,-2 2-16 0,0-2-768 0,-1 3-176 0,-2 0-16 0,-1 1-128 0,-1 0 0 0,0-3-192 0,-1 3 0 0,-1 3 0 15,1-3-960-15,-2 0-176 0,1 1-32 0,-1-1-16 0,2-1-1408 0,-2 1-288 0,2-4-48 0,0 1-9808 0</inkml:trace>
  <inkml:trace contextRef="#ctx0" brushRef="#br0" timeOffset="46096.58">29382 5950 11055 0,'0'0'976'0,"-2"0"-784"0,1 0-192 0,1 0 0 0,0 0 4224 0,0 2 784 0,1 2 176 0,-1 1 16 0,0 1-2384 0,2 3-464 0,-2 6-112 0,0 2 0 0,1 4-1024 0,-1-2-208 0,2 4-48 0,1 1 0 0,1 2-592 0,1-4-128 16,1 1-32-16,1 0 0 0,2-1-208 0,-1-2 0 16,1-3-144-16,-1-1 144 15,-1 1-992-15,-2-4-96 0,1 0-32 0,-2-4 0 16,-1 0-1712-16,0-3-352 0,-1-1-64 0,1-3-16 0</inkml:trace>
  <inkml:trace contextRef="#ctx0" brushRef="#br0" timeOffset="46987.99">28679 3567 26719 0,'-3'-3'2368'0,"-1"2"-1888"0,3 1-480 0,1 0 0 0,0 0-304 15,0 0-144-15,-3 0-48 0,-1 0 0 0,1-3 496 0,-3 1 0 0,1 2 128 0,-2-3-128 0,4 1 128 0,-1 1-128 0,2-3 0 0,-1 3 0 0,2-4 480 0,2 0 32 0,0 3 16 0,1-3 0 16,1-1 640-16,1-3 128 0,1 3 32 0,1-2 0 0,3 0-352 0,-1-1-64 0,4-1-16 0,0-1 0 0,2 0-16 0,2 0-16 0,1 0 0 0,1-2 0 15,1 1-272-15,0 1-48 16,-1 1-16 0,1 0 0-16,-2 3-272 0,-1-1-48 0,0 3-16 0,-1 0 0 0,0 4-192 0,-3-3 144 0,1 4-144 15,-2 0 128-15,0 2-128 0,-3 0 128 0,0 1-128 16,-1 0 128 0,-1 3-128-16,-2 2 0 0,1 1 0 0,-2-1 0 0,-1 6-176 15,-2-1 48-15,0 0 0 0,-1 3 0 0,-3 5-80 0,-2 1-16 16,-1 3 0-16,-2 1 0 0,-2 0 80 0,-3 0 16 0,-1-2 0 15,-1 2 0-15,-2-1 128 0,-5 1 0 0,-1 3 0 0,-5-1 0 0,-3 3 0 16,-3 2 0 0,-2 1 0-16,-2-1 176 0,-1-2-176 0,6-4 0 0,4-5 0 0,4 1 0 15,5-7 128-15,6-1 112 0,6-2 16 16,5-5 0-16,2-2 128 0,5-1 16 0,7 0 16 0,3-5 0 16,6 0-144-16,4-4-16 0,3 2-16 0,4-3 0 15,3-2-32-15,3 1 0 0,3-2 0 0,3 0 0 16,1-3-208-16,4 1-128 0,5-1 128 0,1 0-208 15,-2 2-864-15,3 1-160 16</inkml:trace>
  <inkml:trace contextRef="#ctx0" brushRef="#br0" timeOffset="53333.87">33043 4689 27647 0,'-2'0'2448'15,"0"0"-1952"-15,2 0-496 0,0 0 0 0,0 0 1168 0,0 0 144 0,0 0 32 16,2 0 0-16,-1-3-64 0,0 1-16 0,3-2 0 0,-4 4 0 0,0 0-1264 0,13-14-288 0,-9 8-32 0,0 1-16 0,-3 1-112 0,0 0 0 0,-1 0-16 0,-1-1 0 0,-3 1 800 0,1 2 176 0,-2-1 16 0,-3 2 16 0,1 0 224 0,-2-1 32 0,-1 2 16 0,2 0 0 15,-1 0-256-15,-1 0-48 16,1 0-16-16,1 0 0 0,2 0-224 0,-1 0-32 0,1 2-16 0,1 0 0 16,0 1-224-16,0-1 0 0,0 3 128 0,1 0-128 15,-3 1 0-15,0 0 0 0,0 1 0 0,-2 1 0 16,1 0 0-16,-1 2 0 16,0-3 0-16,-1 4 0 0,0 0 0 0,0 0 0 15,2 0 0-15,0 2 0 0,2-1 128 0,1-1 0 16,1 2-128-16,3-3 192 0,0 1-192 0,1-1 128 15,0 1-128-15,1-3 0 0,2 2 0 0,-1 0 128 16,0-1-128-16,1 0 0 0,1-1 0 0,-1 0 0 0,2 0 0 16,0-2 0-16,1 3 0 0,1-4 0 0,0 1 0 0,0 0 0 15,1-1 0-15,-1-2 0 0,2 1 0 0,-2-2 0 16,1 0 0-16,-1 0-128 0,-1-1 128 0,1-1 0 16,-1-1 0-16,0-1 0 0,-1 2 0 15,1-3 0-15,-1 2 0 0,1-4 0 0,-1 1 0 0,0 0 144 16,1-1-144-16,0-3 192 0,1 0-192 0,-1 1 192 15,1-4-192-15,1-1 0 0,-1 1 144 0,-1-3-144 16,0 0 0-16,1-2 128 0,0-3-128 0,-1 1 0 0,0 0 0 0,-1 0 0 0,2-1 0 0,-1 0 0 16,-1 4 128-16,-2-3-128 15,1 5 128-15,-3-1-128 0,1 2 0 0,-2 1 0 16,0 2 0-16,-2 2 0 16,2 2 0-16,-1 0 0 0,1 2 0 0,0 3 0 0,0-2 0 0,0 2 0 15,1 2 0-15,1-1 0 0,0 4 0 0,-1 0 0 16,1 2 0-16,-2 1 0 0,0 6 0 0,0-3-128 0,-2 6 0 0,0 1 0 15,-2 0 128-15,-1 4 176 16,-1 2-48-16,0 3 0 0,-3-2 0 0,0 1 0 16,0-1 0-16,-1 0 0 0,0-1 0 0,1 1 0 15,-1-3 0-15,2 0 0 0,-1 0-128 0,2-1 0 16,-1-3 0-16,3-1 0 0,0 0-240 0,2-2-16 16,1-1-16-16,1-2 0 15,0-1-304-15,1 0-64 0,0 1-16 0</inkml:trace>
  <inkml:trace contextRef="#ctx0" brushRef="#br0" timeOffset="54248.78">33305 5110 10127 0,'-2'0'896'0,"1"0"-704"0,-2 1-192 16,3-1 0-16,0 0 1584 0,0 0 272 0,0 0 64 0,-1-1 16 0,0 1 128 0,-1 0 32 0,0 0 0 0,2 0 0 0,0 0-848 0,0 0-160 0,0 0-48 0,0 0 0 0,0 0 64 0,0 0 16 0,0 0 0 0,0 0 0 0,0 0-304 0,0 0-64 0,0 0-16 0,0 0 0 0,0 0 384 0,0 0 80 0,0 0 16 0,0 0 0 0,0 0-464 0,-9 27-96 0,4-15-16 0,0 1 0 0,-1 3-272 16,0 3-64-16,0 1-16 0,0-2 0 0,-1 3-144 0,1-2-16 0,0-1-128 0,0 2 192 15,-2 0-64-15,1 1-128 0,1-4 176 0,-2 0-176 16,2 0 128-16,-1 0-128 0,-1-5 0 0,1 2 0 15,0-1 0-15,-1-1-304 0,2 0 64 0,0-2 16 16,1-2-768-16,0 1-160 0,1-5-16 0</inkml:trace>
  <inkml:trace contextRef="#ctx0" brushRef="#br0" timeOffset="55107.18">33381 5575 14735 0,'-3'1'1312'0,"2"1"-1056"15,-1 0-256-15,2-2 0 0,0 0 1264 0,0 0 192 0,1 1 32 0,-1 1 16 0,0-1 576 16,1 1 112-16,-1 0 32 0,0-2 0 0,0 0-624 0,0 0-128 0,0 0-32 0,0 0 0 0,2 21 112 16,-3-15 32-16,0 0 0 0,0 3 0 0,-3-1-736 0,0 3-144 0,1 2-16 0,-2-1-16 0,-3 0-144 0,1 2-16 0,-2 3-16 0,1-1 0 15,-1 2-240-15,-1-1-32 0,-1 0-16 0,0-1 0 0,1-1-208 0,-1 0 0 0,0-1 0 0,-1-1 0 0,1 0-352 16,0-2-16-16,3-4 0 0,-1 3 0 31,1-5-208-31,1 1-64 16,1-1 0-16</inkml:trace>
  <inkml:trace contextRef="#ctx0" brushRef="#br0" timeOffset="55880.75">33626 5370 19343 0,'0'1'1728'0,"-2"0"-1392"15,2 1-336-15,-1-2 0 0,1 2 1520 0,-1-2 224 0,0 1 48 0,-2 4 16 0,1-2 240 16,-2 0 64-16,0 2 0 0,2 0 0 0,-1 2-960 0,2-3-176 0,1 0-32 0,0 0-16 0,0 1-144 0,3 1-16 0,-1 0-16 0,0 0 0 0,2 2-288 0,1 0-48 0,1 2-16 0,2 3 0 0,-1-1-192 0,2 4-32 0,-1 0-16 0,1-1 0 15,-3 5-32-15,2-3-128 0,-3 2 192 0,0-1-64 16,-2 2-128-16,-1-1 160 0,-2-1-160 16,-2-1 160-16,-1 2-160 0,-2-4 192 0,-2 1-192 15,1 0 192-15,0 0-192 0,-1-1 128 0,1 0-128 16,-1-2 128-16,0 1-128 0,1-5 0 0,0 1 0 0,-1-1 0 0,1-2 0 0,1-1-144 16,-1 0 144-16,0-1-208 0,1 0-48 0,-1 0-16 15,1-1 0-15,-1-1 0 0,-1 2-96 16,2-2-16-16,-1 0 0 0,-1 2 0 15,-1-3-704-15,0 1-160 0,-2-1-32 0,-1-1 0 16,-2 0-976-16,0 1-208 0,-1-2-32 0</inkml:trace>
  <inkml:trace contextRef="#ctx0" brushRef="#br0" timeOffset="56308.52">33737 4816 32255 0,'-1'-3'1424'0,"-1"1"304"15,2 0-1392-15,0 0-336 0,2 2 0 0,-2 0 0 0,1 0 1280 0,0-2 192 0,0 1 48 0,1-1 0 0,-1-1-336 0,0 1-64 0,0 1-16 0,-1-1 0 0,-1 0-544 0,1 2-112 0,0 0-32 0,-2 0 0 0,-1 0-48 0,2 2-16 0,0-2 0 0,1 0 0 0,-2 2 0 0,2-2 0 16,0 0 0-16,0 0 0 0,0 0-64 0,0 0-16 0,0 0 0 0,0 0 0 15,0 0-272-15,0 0-144 0,0 0 16 0,0 0 0 16,0 0-192-16,0 0-16 0,0 0-16 0,15 14 0 31,-14-11-336-31,1 1-64 0,-1 1-16 0,1 0 0 16,0 1-656-16,0 0-144 0</inkml:trace>
  <inkml:trace contextRef="#ctx0" brushRef="#br1" timeOffset="60849.54">32272 2887 23951 0,'-3'-11'2128'0,"1"3"-1696"16,0 5-432-16,2 0 0 0,0 2-176 0,0 0-112 0,0-6-32 0,0-4 0 0,-1-2-576 15,0-2-128-15,0-1-32 0,-1 3 0 0,0 4-160 0,-3 1-48 0,-2 2 0 0,-3 1 0 0,-3 0 192 0,-3 1 48 0,-5 3 0 0,-5 1 0 0,-5 0 864 0,-6 4 160 0,-4-2 0 0,-6 4 128 16,-6 1 32-16,-6-1 16 16,-7 2 0-16,-4 0 0 0,-3 1-176 0,-1-2 0 0,-4 0 144 0,-1 1-144 15,-3-2-320-15,-1-2-128 16,4-2-16 0,-1-2-16-16,1 0 480 0,-6 0 0 0,-2 1 0 0,-2 1 0 0,3-4 1216 15,-4 2 352-15,-4 2 64 0,-5 1 16 0,-2 4-704 0,-3-2-144 0,0-1-32 0,-4 4 0 0,-5 4-464 16,-4-1-112-16,0-1 0 0,0 1-16 0,2 2-176 15,1-2 0-15,0-4 0 0,4 2-176 16,2 0-288 0,-2-1-64-16,-1-2-16 0,0-1 0 0,2 0 160 0,-1-2 16 0,-4 2 16 0,4-2 0 0,9-3 352 0,-4 0 0 15,-3 4 0-15,2-1 0 0,-1-1 320 0,2 2 96 0,1 2 16 0,-1 0 0 16,1 4 848-16,0-4 160 16,2 3 32-16,2 0 16 0,3 3-592 15,2 0-128-15,0-1-32 0,2 3 0 16,2-2-224-16,-1 2-64 0,3 1 0 0,1-2 0 15,3 2-448-15,2 1 0 0,0-1 0 0,0 0 0 0,3 1-304 0,-3-1-48 0,1 1-16 0,2-1 0 32,3 2-320-32,-2-1-64 0,-2 2-16 0,0-4 0 15,3 0 224-15,2-2 32 0,2 2 16 0,-1 0 0 16,1 3 128-16,0-3 32 0,3-2 0 0,5 1 0 0,1-4 336 0,1 1 0 16,1 2 0-16,-1 3 0 0,2-2 0 0,1-1 128 15,4 0-128-15,6-2 128 0,4 0-128 0,3-2 0 16,7 1 144-16,3-2-144 0,0 0 416 0,4-1 16 15,4 3 0-15,3-4 0 0,3-1-176 0,2-1-48 16,3 2 0-16,1-4 0 0,3 1-48 0,0-2-16 0,2 0 0 16,2 0 0-16,-1-2 320 0,0 1 64 0,0-1 16 15,2-1 0-15,-1 2 160 0,-1-3 16 0,0-1 16 0,-3 3 0 16,1-4-144-16,0 1-16 0,0 1-16 0,0-2 0 16,0 1-224-16,0-1-32 0,2 0-16 0,-1 1 0 15,3 0-80-15,1 1-16 0,1 0 0 0,2 1 0 16,0 0-32-16,2 2-16 0,0 1 0 0,0 0 0 15,2-3-144-15,-2 3-176 0,1 3 48 0,0-3 0 16,0 0 128-16,-1 0 0 0,0 1-144 0,0-1 144 0,0 0 0 16,0 0 0-16,0 0 0 0,0 0 0 0,0 0 224 0,0 0-32 15,0 0-16-15,0 0 0 0,-21-1 144 0,18-2 48 16,-1 3 0-16,1-1 0 0,1 1-16 0,-1 0 0 16,1 1 0-16,0 2 0 0,-1-2-352 0,1 2 0 15,0 0 0-15,1 1 0 16,0-2-1168-16,0 3-208 0,-1 3-32 0,1 0-12672 0</inkml:trace>
  <inkml:trace contextRef="#ctx0" brushRef="#br1" timeOffset="62865">23771 3615 6447 0,'-2'-6'576'0,"1"0"-576"0,1 1 0 0,0-1 0 15,2 2 688-15,1 0 16 0,0 1 16 0,4-6 0 0,2-2-64 0,4-4-16 0,4-5 0 0,2 0 0 0,-1 1 80 16,1 0 16-16,-2 4 0 0,-2 2 0 0,-1 1 80 0,-3 5 16 0,-1 0 0 0,-3 3 0 0,-3 4 128 0,-2-3 16 0,-1 3 16 0,-1 3 0 0,0-3-512 0,-2 4-96 0,-2-1-32 0,1 4 0 0,-2-1-544 0,-2 0-96 16,1 0-32-16,0 1 0 15,1-3-336-15,1-1-80 0,2-2-16 0,1-1 0 0,1-1 752 0,0-2 0 16,2-1 0-16,-1 1 0 0,2-1 720 0,-1 0 192 16,0 2 48-16,-2 2 0 0,0 0-480 0,0 0-96 15,0 0 0-15,13-15-16 0,-12 13 336 0,1 2 80 16,-2 0 16-16,-2 2 0 0,2-1-64 0,-1 2-16 0,-1 2 0 0,-2 1 0 15,0 3-192-15,-1 2-32 0,0 0-16 0,-1 0 0 16,1-4-160-16,0 3-16 16,2-4-16-16,1-3 0 0,1 1 416 0,0-2 64 15,2 1 32-15,0-3 0 0,2 1-64 0,1 0-16 16,0 2 0-16,1-2 0 0,2 0-208 0,-2 3-64 0,2-1 0 0,-2 5 0 16,0-4-176-16,1 4-32 15,-1 3-16-15,0 3 0 0,0 6-96 0,0 1-128 0,0 6 176 16,0 8-176-16,1 8 256 0,1 8-48 0,0 2-16 0,-1 2 0 0,1 7-192 15,1 11-192-15,0 8 48 0,1 4 0 16,0 5 144-16,-1 2 0 0,5-2 0 0,-2-4 0 16,2 1 0-16,2-3 0 0,1 0 0 15,-1-5-128-15,1-4 128 0,0-1 0 0,0-1 0 0,-2 2 0 16,-1 1 0-16,0-3 0 0,-1-2 0 0,-4 0 0 0,-3-6 0 0,-3 6 0 16,-2 3 128-16,-4 4-128 0,-1 1 336 0,-1 0 0 15,-2 2 0-15,-1-2 0 0,0-3-208 0,1 1-128 0,0-3 160 16,1-10-160-16,2-9 0 0,2-9 128 0,3-13-128 0,0-7 0 15,3-2 0-15,-1-6 0 0,3-1 0 0,1-6 0 16,-1-3 192-16,0-2-48 0,1-2-16 0,-1-3 0 16,2 0 32-16,-2 1 0 0,1-2 0 0,-1 0 0 15,0 0 32-15,0-2 0 0,-1 2 0 0,1 2 0 16,2-2-192-16,-2 0 192 0,0 2-192 0,-2-2 192 16,2 2-64-16,-1 1-128 0,1 1 192 0,0-1-64 15,0 2-128-15,0 0-176 16,0-2 48-16,0 2 0 0,-1 0 128 0,1 0 0 0,2-2 0 0,-2 0-128 15,0-2 128-15,-1-2 0 0,1 1-144 0,0-4 144 16,-1 2 0-16,0-2 0 16,-2 1 192-16,2 0-64 0,-2 1 48 0,1 0 0 15,-1 1 0-15,1-1 0 0,-2 4-176 0,2 1 0 16,-2-1 0-16,1 3 0 0,1 1 0 0,-1 1 0 16,2 4-160-16,0 2 160 0,-1 3-288 0,1 4 32 0,2-1 16 0,-1 4 0 0,1-2 48 0,2 1 0 15,0-5 0-15,2 2 0 0,1-4 192 0,4-3 0 16,1-1 0-16,7-5 0 15,1 0 0-15,7-1 0 0,5 0 0 0,5 2 0 0,7-3 160 0,4 3 32 16,1-5 0-16,5 3 0 0,7-1-192 0,5 3 192 0,8 3-192 16,2 1 192-1,3 4-192-15,5-1 0 0,6-1 0 0,3 2 0 0,4-1 0 0,7 1 0 0,7-3 0 0,4 2 0 16,9-3 0-16,4-1 0 0,4-1 0 0,6 0 0 31,7 0 0-31,4-3 0 0,3-1 0 0,2 0 0 0,4-4-224 0,8-1 32 0,8 0 0 0,-2 1 0 16,-1 3-80-16,-1 0-16 15,0 1 0-15,0 0 0 0,-3 1 32 0,-4 2 16 0,-5-1 0 0,-6 1 0 32,-2-3-80-32,-6-1 0 0,-2 1-16 0,-8-3 0 0,-9 2 128 0,0-4 16 0,-5 1 16 0,-2-1 0 15,-6-1 176-15,-2-5 0 0,-1 1 0 0,-1-4 0 16,-1 1 0-16,-3-2 128 0,-1 0 0 0,1 1 0 0,-3-2 224 16,-4 0 48-16,-7 5 16 0,3-3 0 0,-1 2-224 0,-2-1-64 15,-5 3 0-15,-7-1 0 0,-8 2-128 16,-4 1 0-16,-2-1-160 0,-5 4 160 31,-6-2-544-31,-6 2-16 0,-4 0 0 0,-7 0 0 0,-6 0-16 0,-3 0 0 0,0 0 0 0,-5-2 0 0,0 0 576 0,-4-2 0 16,-2 3 0-16,0-5 0 0,0 1 704 0,-1 0 160 31,0 0 32-31,-1 0 0 0,2 2-448 0,1-2-96 0,-1 4-16 0,1-2 0 16,0 3-336-16,-1 0 144 15,2 1-144-15,-2 1 0 0,1-1-144 0,-4 2-144 16,-2 1-32-16,1-1 0 15,2 4-544-15,0-1-112 0,1-1-32 0,0-2 0 16,0 1 304-16,1 0 48 0,-2-2 16 0,0-2 0 0,0 2 832 0,-3-4 192 0,-1 0 16 0,0-1 16 16,1 1 304-16,0-4 64 0,-1 2 16 15,-2-1 0-15,3 0-352 0,0 1-80 0,1-1-16 0,2 0 0 16,3 1-352-16,4-3 0 16,1 1 0-16,3 0 128 0,1 0-128 0,1 1 0 0,-1-1 0 0,0 1 0 15,-1 1 0-15,-3 2-160 0,-1 2 160 0,-3-3 0 16,-3 6-192-16,-3-3 192 0,-2 2-192 0,-5 2 192 15,0-3-256-15,-3 0 64 0,-1 2 16 0,-1-1 0 16,-2 2-80-16,1-3-32 0,-2 0 0 0,0-1 0 0,2-1 288 0,1 0 0 16,-1-4 128-16,2 0-128 0,0 0 688 0,3-1 32 15,0-2 16-15,2 2 0 0,1 0-480 0,0 1-112 16,2-1-16-16,-2 1 0 0,0 3-128 0,-1-1 0 16,0 2 0-16,-3 1 0 0,-1 0-320 0,-1 0 48 15,-2 0 16-15,-1 1 0 16,0 0-128-16,-4 3-32 0,0-2 0 0,-1 2 0 15,-2 1 0-15,-2 1 0 0,0 0 0 0,-3 2 0 16,1 1-448-16,-1-3-96 0</inkml:trace>
  <inkml:trace contextRef="#ctx0" brushRef="#br1" timeOffset="63612.11">31051 2398 26719 0,'-19'-11'1184'0,"7"6"240"0,1-1-1136 15,4 4-288-15,3 2 0 0,3 2 0 0,-1-2-480 0,0 0-160 0,-2 0-16 0,-1 1-16 0,3 2 992 0,3-1 208 0,5 3 48 0,4-2 0 0,6 2 208 0,5 0 48 0,5 1 16 0,5 4 0 0,7 1-336 0,6-1-64 16,8 3 0-16,3 1-16 0,3 1-256 0,4-3-48 0,5 4-128 0,-1 0 192 16,-3 2-192-16,7-4 0 0,9 6 0 0,3-5 0 0,-2 0-304 0,1-3 48 15,0-1 16-15,1-2 0 0,-1 0 240 0,0-3-192 16,-8 0 192-16,0-1-192 16,-2 0 192-16,1-1 0 0,0 1 0 0,-3-4 0 0,-1 1 0 0,-2 1 0 15,-2-3 0-15,-3 0 0 0,-2 0 0 0,-2-4 0 16,-4 3 0-16,-4-3 0 15,-2 2-832-15,-2-2-80 0,-4 1-16 0,-4-1 0 16,-5 1 96-16,-2 1 32 0,-4-2 0 0,-2 1 0 16,1-2 416-16,-4 2 96 0,-2-1 16 0,-3 2 0 0,-1-1 432 0,-1-1 96 0,4 2 0 15,-1-3 16-15,-2-1 688 0,0 1 128 0,-2-1 16 0,-2 2 16 16,-3-1 96-16,-1 3 0 0,-1 2 16 0,-1-3 0 16,-2 3-704-16,-2 3-144 0,-1-1-16 0,-1 3-16 15,0 4-352-15,-3-2 0 0,1 4 0 0,-1 2-128 31,0-1-128-31,-1 1-32 0,2 0 0 0,0 0 0 16,0 2 32-16,2-2 16 0,0 2 0 0,-1-1 0 16,2 2 0-16,0 2 0 0,0 3 0 0,2 1 0 0,0 0 240 15,1-1 0-15,0 4 0 0,2 10 0 0,5 10 0 0,1 11 0 16,3 7 0-16,1 9 0 0,1 12 448 0,1 1 16 16,-1-1 16-16,-1 3 0 0,-3 3-112 0,-2 2-32 15,-2 2 0-15,-1-9 0 0,2-2-336 0,-5-44 0 16,-4-39 0-16</inkml:trace>
  <inkml:trace contextRef="#ctx0" brushRef="#br1" timeOffset="68044.89">22105 11072 32255 0,'0'-4'2864'0,"0"-1"-2288"0,-2 3-576 0,2 1 0 16,0 1 896-16,0-2 80 0,-1-1 16 0,1-2 0 0,1-4-1344 0,-1 0-272 0,3 1-48 0,-1-2-16 0,2 2 688 0,-2 0 256 0,1-1-16 0,-1 0 0 0,1 1 704 0,-2-3 144 0,0 1 16 0,-1-1 16 0,0 3-128 0,0-3-32 0,-1-4 0 0,0-2 0 0,-2 0-256 0,0-2-48 0,0-1-16 0,0 0 0 16,0-3-80-16,1-6-32 0,0 2 0 0,1 4 0 15,1 1-272-15,0-4-48 0,1-4-16 0,2-2 0 16,-1-4-192-16,2 0 0 0,-2 1 128 15,0 0-128-15,-1 4 128 0,-1 2-128 0,-1 2 176 0,-1 2-176 0,0-1 384 16,-2 2-16-16,-1-2-16 0,2 0 0 16,-2-3 32-16,1 1 0 0,-1-3 0 15,1 0 0-15,-1 0-16 0,2-4 0 0,-1-2 0 0,0-5 0 0,2 1-192 0,-2 1-48 16,2 4 0-16,-2-4 0 0,1 4 128 0,0-1 0 16,0 0 16-16,1 2 0 0,-1 1-112 0,1 3-32 15,-1 2 0-15,2-4 0 0,-1-2 0 0,-1 2 0 16,1-2 0-16,-1 3 0 0,1 5 96 0,-2 1 16 15,2-1 0-15,-2 0 0 0,1 2-240 0,1-2 0 16,1 0 0-16,-1 1 0 0,1-2 0 0,1 5 0 0,-1 1 0 0,0-1 0 16,1 6 0-16,0-6 0 0,0-8 0 0,0-4 0 15,0-1 0-15,0 2 0 0,1-4 0 0,0 5 0 16,0 5 0-16,-1 2 0 0,0-6 0 0,-1 1 0 16,0 2 0-16,-3 1 0 0,2-1 0 0,-3 1 0 15,0 1 144-15,0-2-16 0,0 0 0 0,1-5 0 16,1 6 16-16,-1-3 0 0,0 2 0 0,2 3 0 15,0-1 112-15,0 0 0 0,2 2 16 0,-1-3 0 0,1 2-128 0,0-3-16 16,0 1-128-16,0-1 192 0,1 4-192 0,0 0 0 16,0 3 0-16,2-4 0 0,-1-7 0 0,2-2 0 15,1-4 0-15,-2 5 0 0,0 0 0 0,0 3 0 16,-2 0 0-16,0 5 0 16,-2-1 0-16,0 0 0 0,-1 2 0 0,0-2 0 0,-2 1 0 0,-1 0 0 15,2 3 0-15,-2-5 0 0,1 5 128 0,0-6-128 16,2 5 176-16,-1-2-176 0,2 0 192 0,1 0-192 0,0 1 192 15,0 0-192-15,1-2 480 0,2 2-16 0,-1 2 0 16,2-3 0-16,1 1-336 0,1-2-128 0,0 0 0 0,0 2 0 31,2 2 0-31,-1-2 0 0,1-1 0 0,-1 0 0 0,1-1 0 16,-2 2 0-16,0 0 0 0,-1 1 0 0,0 3 0 16,-1-1 0-16,-1 4 0 0,0-2 0 0,0 4 0 0,0 1 0 0,-1-1 0 15,0 4 0-15,-1-2 0 16,0 2 0-16,0 1 0 0,1-2 0 0,-1 2 0 0,0 0 0 0,0-1 0 0,2-1 0 0,-2 2 0 15,0-1 0 1,-1 1 0-16,1 0 0 0,-1-1 0 0,0-1 0 16,0 4 0-16,-1-1 0 15,0 3-336-15,0 1-64 0,-1-2-16 0,0 5 0 0,1-4 416 0,-2 2-160 16,2 0 160-16,-1 1 0 0,-1-1 0 0,1 2 0 16,0-3 0-16,0 2 0 0,-1 3 0 0,1-4 0 15,0 4 0-15,-1-4 0 0,1 1 0 0,-1 2-128 16,1-2 128-16,-2 3 0 0,1-3 0 0,0 2 0 15,0 2 0-15,0-5 0 0,-1 3 0 0,-1 0 0 16,0 2 0-16,0-1 0 0,0 1 0 0,-2 0 0 0,-2 1 0 16,-1-1 0-16,-1 2 0 0,-3-2-128 0,1 3 128 0,-3-2 0 15,-2 2-128-15,0-3 128 0,-1 1 0 0,-1-1 0 16,2-1 0-16,-2 1 0 16,-1-4 0-16,1 1 0 0,-1 1 0 0,0-1-128 0,-2-3 128 0,-1 1 0 15,2 0 0-15,-3 0 0 0,1-1 0 0,-5-1 0 16,-1 1 0-16,-2-4 0 0,-1 4 0 0,-2-1 0 15,-2 2 0-15,-2-1 0 0,-1 1 0 0,-3-1 0 16,0 1 0-16,-2-1 0 0,1-3 0 0,-1 2 0 0,-1-1 0 0,-3-3-128 16,-3 5 128-16,-4-4 0 0,2 4 0 0,-2-3 0 15,2 1 0-15,1-1 0 0,1 0 0 0,-3-2 0 16,-2 0 0-16,-1 0 0 0,0 5 0 0,-1-4 0 16,-1 3 0-16,0-3 0 0,0 2 0 0,1-3 0 15,-3 2 0-15,-1 1 0 0,3-2 0 0,-2 0-128 16,-1 1 128-16,2-2 0 0,2 1 0 0,1 3 0 15,0-2 0-15,-2 2 0 0,0-3 0 0,-3 0 0 16,-1 1 0-16,1-2 0 0,4 1 0 0,2 1 0 16,0 0 0-16,-2-1 0 0,-2 0 0 0,-2 1 0 15,-1-2 0-15,1 1 0 0,1 0 0 0,3 1 0 16,6-3 0-16,-1 1 0 0,-3-2 0 0,1 2 0 0,0 1 0 16,0 0 0-16,2 0 0 0,2-1 0 0,1 2 0 15,2-4 0-15,-1 0 0 0,3 1 0 0,0-1 0 0,2 2 0 16,-1 0 0-16,1 0 0 0,5 2 0 0,0 1 0 15,3-1 0-15,2 0 0 0,3 3 0 0,0-4 0 16,1 3 0-16,3 0 0 0,0 0 0 0,0 1 0 16,0 1 0-16,0-1 0 0,2 1 0 0,2 1 0 15,0-1 0-15,1 0 0 0,0 2 0 0,2 0 0 16,0-2 0-16,3 2 0 0,-1-1 0 0,2 0 0 0,0-1 0 16,2 3-128-16,2-3 128 0,1 1 0 0,1 3 0 0,2 0 0 15,1-3 0-15,-1 3 0 0,3-1 0 0,0 2 0 16,1 0 0-16,0-2 0 0,1 2 0 0,2-1 0 15,-1 1 0-15,1 0 0 16,0 0 0-16,1 0 0 0,-1 1 0 0,0 1 0 0,0-2 0 0,-1 2 0 16,0 0 0-16,0 1 0 0,0 3 0 0,-1-4 0 15,1 3 0-15,0 0 0 16,-1 1 0-16,-1 1 0 0,1-1 0 0,1-1 0 0,0-2 0 0,-1 2 0 16,2-1 0-16,-1-1 0 15,2-1 0-15,-1 0 0 0,0 1 0 0,2 1 0 0,0-3 0 0,-1 1 0 16,1 1 0-16,1-1 0 0,-1 2 0 0,0 1 0 0,0 1 0 0,2 2 0 15,-1 0 0-15,-1 3 0 0,1-2 0 0,0 3 0 16,1 2 0-16,-1 1 0 0,1 1 0 16,0 4 0-16,0-1 0 0,-1 3 0 0,2-3 0 15,1 4 0-15,-1 3 0 0,1 2 0 0,2 3 0 0,0 2 0 16,2 4 0-16,0 3 0 0,2 2 0 16,1 1 0-16,-1-2 0 0,1 4 0 0,2 7 0 0,-2 3 0 15,0 0 0-15,-2 8-128 0,-1 5 128 0,0 6 0 16,-2 3 0-16,-2 2 0 15,-2 1 0-15,-2 13 0 0,-2 8 0 0,-3 3 0 0,-1 1 0 0,-2-1 0 0,1 2 0 0,1-2 0 16,1 1 0-16,1-16 0 0,1-7 0 0,2 10 0 16,0 13 0-16,1 0 0 0,1-3 0 0,-1-3 0 15,-1 1 0-15,0 2 0 16,-2-2 0-16,-1 0 0 0,2-5 0 16,-4 6 0-16,0 4 0 0,-3 0 0 0,-1-4 0 0,-2 1 0 0,-1-1 0 0,-1-2 0 15,-1 0 0-15,0-6 0 0,0 2 0 0,1-5 0 16,1 2 0-16,2-12 0 0,2-7 0 0,0-5 0 15,3 1 0-15,1-2 0 0,2-3 0 0,1-3 0 0,5-4 0 16,-1-9 0-16,3-3 0 0,0-2 144 16,0-4-144-16,3 0 128 0,-2 3-128 0,1-3 0 0,1 1 0 0,-2-4 128 15,0-2-128-15,0 0 0 0,1-1 144 0,1-2-144 16,-3 0 128-16,0-3-128 0,-1-3 128 0,-1-1-128 16,0-2 448-16,-1 0 0 0,-1-1 16 15,1-3 0-15,-2-2-336 0,0 1-128 0,1-5 0 0,-1-1 0 16,1 1 0-16,0-5 0 0,2 2 0 0,-1-3 0 15,0-3 0 1,0 2 0-16,0 0 0 0,2-1 0 0,0 1 0 0,-2-2 0 0,2 0 0 0,-1-2 0 16,0 2 0-16,0-1 0 0,-2 1 0 0,1-1 0 0,-2 1 0 15,2 1 0-15,-1-2 0 0,-1 0 0 0,-1 5 0 0,1-2 0 16,-2-2 0-16,1 2 0 0,1 0 0 0,-1-1 0 16,0 0 0-16,0-1 0 0,-1 1 0 0,1-3 0 31,0 2 0-31,1-1 0 0,-1-1 0 0,1 1 0 15,-2-1 0-15,2 1 0 0,-1 0 0 0,0-1 0 16,0 1 0-16,-1 2 0 0,1-1 0 0,-1 3 0 16,-1-1 0-16,-1 1 0 0,1 1 0 0,-1 3 0 15,-1-1 0-15,1 1 0 0,-1 1 0 16,1 0 0-16,0-1 0 0,0 1 0 0,0 0 0 16,1-3 0-16,0 1 0 0,1-1 0 0,0-2 0 0,0 0 0 15,1-1 0-15,-2-1 0 0,2 2 0 0,-1-3 0 0,0-1 0 16,1 0 0-16,0 2 0 0,0-3 0 0,-1 3 0 15,1-4 0-15,0 4 0 0,0-2 0 0,-1 3 0 16,1-3 0-16,0 2 0 0,1-2 0 0,-1 0 0 0,1 1 0 16,0-1 0-16,0 1 0 0,0-1 0 0,0-1 0 15,0 2 0-15,0-2 0 0,1 0 0 0,0 2 0 16,2-2 0-16,-1-1 0 0,2 0 0 0,2 0 0 16,1-4 0-16,3 3 0 0,3 0 0 0,2-4 0 15,2 4 0-15,4-4 0 0,4 0 0 0,2-1 0 16,4-1 0-16,2 1 0 0,2 1 0 0,2-1 0 0,1 0 0 15,2 1 0-15,1 0 0 0,-2 4 0 0,1-3 0 16,-1 3 0-16,3-3 0 0,0 2 0 0,0-3 0 0,2-4 0 16,1 0 0-16,4 1 0 0,1-1 0 0,6-2 0 15,7-3 0-15,8-1 0 0,5-2 0 0,5 1 0 16,-3 1 0-16,11 0 0 0,12 2 0 0,5 0 0 16,3 2 0-16,5 4 0 0,2 1 0 0,-7 2 0 15,-6 1 0-15,5 1 0 0,5 1 0 0,-2 0 0 16,0 1 0-16,-7-4 0 0,-7 1 0 0,-4 0 0 15,1-1 0-15,-7-2 0 0,-1 2 0 0,-7-3 0 16,-4 0 0-16,-1-1 0 0,2-2 0 0,-3 2 0 0,-1 1 0 0,-6 1 0 16,-3 2 0-16,-5-1 0 0,-1 0 0 0,0 0 0 15,1 4 0-15,0-1 0 16,-1 2 0-16,-1 3 0 0,-3 1 0 0,-2 0 0 0,-5-2 0 0,-3-2 0 16,0 0 0-16,-2 0 0 0,0-2 0 0,0-1 0 0,-3 2 0 15,0 1 0-15,-2-2 0 0,-3 0 0 0,-2 1 0 16,-3-1 0-16,-5 0 0 0,-2 0 0 0,0-1 0 0,-2 1 0 15,-1-2 0-15,-2 2 0 0,0-1 0 0,0 1 0 16,-1 1 0-16,1-4 0 0,0 2 0 0,1 2 0 16,1-2 0-16,-1 1 0 0,3 0 0 0,0 0 0 15,1-1 0-15,0 1 0 0,-1-1 0 0,-2 0 0 16,0 3 0-16,-2-2 0 0,-3 0 0 0,0 1 0 16,-3 1 0-16,-3 0 0 0,-1 0 0 0,-2-2 0 15,1 2 0-15,-3 0 0 16,0-2 0-16,0 2 0 0,-2-1 0 0,1 0 0 0,-1 1 0 0,0-2 0 15,2 0 0-15,-1 1 0 16,-1 0 0-16,1-2 0 0,-1 3 0 0,0 0 0 16,0 0 0-16,0 0 0 0,0 0 0 0,17-16 0 0,-13 14 0 0,0 1 0 15,-1-3 0-15,1 3 0 0,-1-3 0 0,-1 3 0 16,-1-1 0-16,1-1 0 0,-1 2 0 0,-1-1 0 0,0 2 0 0,-1-3 0 16,1 1 0-16,-2 0 0 0,1-1 0 0,0 2 0 15,0-3 0-15,-2 3 0 0,2-4 0 0,0-1 0 16,-1 1 0-16,2-2 0 0,-1-1 0 0,0 0 0 15,1-1 0-15,-1 0 0 0,-1-3 0 0,1 1 0 0,-1 0 0 0,2 0 0 16,-3 1 0-16,1 0 0 0,-1 1 0 16,1 0 0-16,-1 2 0 0,0 1 0 0,1-3 0 0,1 1 0 15,0-1 0-15,2 0 0 16,0 1 0-16,2-1 0 0,-1-1 0 0,2-1 0 0,-1 1 0 0,0-1 0 16,0 2 0-16,-1-2 0 0,-1 0 0 0,1 0 0 15,-2 1 0-15,0-1 0 0,-2 2 0 0,0-2 0 16,0 0 0-16,-1-3 0 0,-1 2 0 0,1 0 0 15,-2 2 0-15,0-1 0 16,0-1 0-16,0 1 0 0,0 1 0 0,0-1 0 0,0 0 0 0,0 0 0 0,0 0 0 16,0 0 0-1,0 0 0-15,0-1 0 0,3 1 0 0,-1-5-26240 0</inkml:trace>
  <inkml:trace contextRef="#ctx0" brushRef="#br1" timeOffset="69279.45">15683 7402 4607 0,'-6'0'400'0,"2"0"-400"0,1 0 0 0,1-2 0 0,1 2 2688 0,1-1 464 15,1 1 96-15,-1-4 16 0,0 0-1152 0,0-3-208 0,0 0-48 0,-1 0-16 0,-1-5-1520 0,-1 4-320 0,-2-1 0 0,-1-2 0 16,-3 1-1680-16,-3 3-304 0,-2-3-48 0,-3 1-16 0,-1 3 144 0,-2 0 32 0,0 3 0 0,-1 1 0 0,1 4 1600 0,2-2 272 15,0 3 144-15,2 0-16 16,4-3 1744-16,1 2 352 0,2-1 64 0,2 1 16 0,3-2 608 0,0 0 128 16,3-2 32-16,0 2 0 0,1-1-1152 0,0 1-240 15,1 0-32-15,-1 0-16 0,0 0-160 0,1 0-48 16,-1 0 0-16,0 0 0 0,0 0-688 0,0 0-144 16,0 0-16-16,0 0-16 0,0 0-368 0,0 0-64 0,0 0 0 0,0 0-128 15,0 0 160-15,0 0-160 0,0 0 128 0,0 0-128 16,0 0 176-16,0 0-48 0,0 0-128 0,0 0 192 15,-7-19 64-15,12 13 0 16,0-2 0-16,2 1 0 0,1 1-16 0,0-2 0 0,2 4 0 0,1-3 0 16,0 1 80-16,0 2 0 0,2 1 16 0,2-1 0 15,1 2 48-15,2-1 0 16,2 1 0-16,1-1 0 0,3 2-112 0,0-4-16 16,2 0 0-16,3 0 0 0,0 0-256 0,1-1 0 15,0 0 0-15,1-2 0 0,5 2 128 0,3-4 0 16,2 3 16-16,5-3 0 0,4 0 48 0,4 3 0 0,-1-2 0 0,0 5 0 15,5 1-16-15,-1 1 0 16,-3 2 0-16,4 0 0 0,5 3 80 0,1-1 0 0,0 0 16 0,-4 2 0 0,-4-1-128 0,-5 2-16 16,-3-1-128-16,-6 2 192 15,-5-1-32-15,-3 1-16 0,-4 0 0 0,0 0 0 0,-3 4-144 0,-3-1 0 16,-3 2 0-16,-3 0 0 16,0 1 0-16,-2 2 0 15,-1 0 0-15,-2 0 0 0,1 0 0 0,-2 1 0 0,2-3 0 0,-2 1 0 0,-1-2 0 0,0-1 0 0,-2-3 0 16,0-1 0-16,-1 3 0 0,-1-5 0 15,-1 3 0-15,-3-6 0 16,2 4 0-16,-2-5 0 0,-2 3 0 0,0-3 0 16,2 1-832-16,-3-1-128 0,1 0-48 0,-1-3-20880 0</inkml:trace>
  <inkml:trace contextRef="#ctx0" brushRef="#br1" timeOffset="70530.55">15425 11223 35935 0,'-6'0'3200'0,"1"-2"-2560"0,0 0-512 0,2 2-128 0,3 0 720 0,1 0 128 0,2 0 32 0,2 0 0 0,2 0-2672 16,6 0-512-16,4 2-128 0,5 0 0 0,5 0 384 0,2 2 64 0,3 1 32 0,-1 0 0 0,-1 1 2336 0,-1 0 480 0,1 3 96 0,-4 1 0 0,-3 0 1120 0,-2 1 224 0,-1 0 32 0,-1-2 16 0,-1-1-624 0,0 0-128 0,-2 0-32 0,0-2 0 0,-3 1-624 0,3-2-128 0,2-2-32 0,3 0 0 0,2-2-16 0,4-2 0 0,6-2 0 0,2 0 0 16,6-2-304-16,3-2-64 0,0-1-16 0,1-1 0 15,0-4-128-15,1 0-48 0,2 1 0 0,1-1 0 16,-2 2-208-16,-3 1 0 0,-1 3 128 0,-3-2-128 16,-3 2 160-16,-1-1-16 0,-2-1 0 0,0 2 0 15,-4-1 224-15,-1 0 32 0,1 1 16 0,-3 2 0 16,-1-5 128-16,-2 3 32 0,-2 0 0 0,-1-2 0 0,0 1-16 0,-4-2 0 31,-1 0 0-31,-2 0 0 0,-2 1-320 0,-1-3-64 0,0 1-16 0,-2-2 0 16,-1-1-736-16,-2-2-160 0,-1 0-32 0,-2-3-15184 15,0-2-3056-15</inkml:trace>
  <inkml:trace contextRef="#ctx0" brushRef="#br1" timeOffset="106653.51">20716 16659 40543 0,'-3'-5'3600'0,"1"1"-2880"0,1 2-576 0,2-1-144 0,1 1-416 0,1-3-112 0,1-3-32 0,2-3 0 0,2-4-4000 0,4-1-816 0,0 3-144 0,-2 0-48 0,-1 6 2944 0,-5 3 576 0,-2 1 112 15,-2 1 16-15,-4 4 4560 0,-1-1 912 0,-2 2 176 0,-1 2 48 0,-2 0-512 0,2-2-80 16,-2 1-32-16,1-3 0 0,3 2-1424 0,-1-3-272 15,-1-2-64-15,2 0-16 0,0-2-720 0,0-2-144 16,1-1-16-16,0 0-16 0,1 2-480 0,-1-4 0 16,0 4 0-16,-1 2 0 0,0-2-224 0,-2 4 64 15,-2 2 16-15,-1 4 0 0,-4 1 144 0,-3 0 0 0,-4 5 0 16,-2 3 0-16,-3 2 0 0,-2 3 0 16,-1 3 0-16,0 0 0 0,4-1 0 0,-1 1-128 15,2-2 128-15,3 2 0 0,2 1 0 0,3 0 0 0,2 3 0 0,2-4 0 16,2-3 160-16,3 2 64 15,0-1 16-15,2 2 0 0,2 0-64 0,1 0-16 0,0-1 0 0,3 3 0 16,1 1-160-16,3 1 0 0,2-3 0 0,3-1 0 16,2-2 144-16,1 0-144 0,3-5 160 0,3-2-160 15,0-1 0-15,1-5 0 0,0-1 0 0,4-2 0 16,3-7 0-16,1 0 0 0,4-5 0 0,1 0 0 0,3-5 192 16,2-3-64-16,2-5-128 0,0-1 192 0,-1-3 176 0,-2 2 16 15,0-5 16-15,-2 1 0 0,-2 3-400 0,-1-5 0 16,0 3 0-16,-4-2 0 0,-2 2 192 0,-4-1-64 15,-5 3 0-15,-2 2 0 0,-5 0 0 0,-5 2 0 16,-1 0 0-16,-6 1 0 0,-1 0 64 0,-4-1 0 16,-2 3 0-16,-3-3 0 15,-2 4 0-15,0 1 0 0,-2 4 0 0,-1-3 0 0,2 2-64 0,1 1-128 16,4 3 192-16,3 2-64 0,0 1-128 0,4 1 0 16,2 2-160-16,1 2 160 0,1 1-240 0,1 3 48 15,0 2 16-15,0 1 0 0,2 5-176 0,1-1-32 0,-1 3-16 16,1 4 0-16,0-1 400 0,-1 2 0 0,2 2 0 0,-1-2 0 15,0 2 0-15,1 2 0 0,0-1 0 16,0 0 128-16,1-1 128 0,0 2 16 0,3 3 16 0,-2-4 0 16,2 3-288-16,-1 0 160 0,4 4-160 0,-1-1 128 15,0-3-128-15,1 2 192 0,-1-2-192 0,-1 1 192 16,0 4 64-16,-1-3 32 0,-1-1 0 0,0 0 0 16,0 1-288-16,1-3 0 0,-1-2 0 0,0 0-144 15,1-1 144-15,-2-1 224 0,1 0-48 0,-1-4-16 16,2-1-160-16,-1-2 128 0,2 2-128 0,-1-4 128 0,1 0-272 0,-1-5-64 15,0 2-16-15,1-3 0 16,1-1-528-16,1-4-96 0,-1 1-32 0,0-5-13120 16,1 2-2624-16</inkml:trace>
  <inkml:trace contextRef="#ctx0" brushRef="#br1" timeOffset="107536.59">22263 16773 45151 0,'-1'0'4016'16,"1"-3"-3216"-16,1 1-640 0,3-2-160 0,1 1-160 0,2-3-64 0,7-4-16 0,7-2 0 0,9-8-1168 0,6 2-256 15,4 2-32-15,-5 2-16 0,-3 8 1488 0,-5 1 224 0,-1 2 192 0,-4 6-48 0,0 2 528 0,-2 6 96 0,-1-1 32 0,2 3 0 0,0 5-272 0,2-2-48 0,1-4-16 0,-1-1 0 0,-1 2-32 0,2-3-16 16,-1-7 0-16,2 0 0 16,4-2-416-16,-2-1-176 0,0-1 16 0,0-5-12992 15,-1 1-2592 1</inkml:trace>
  <inkml:trace contextRef="#ctx0" brushRef="#br1" timeOffset="107829.45">22199 17100 44223 0,'2'9'1968'0,"-1"-4"400"0,2 0-1904 0,0-1-464 0,2-2 0 0,0-2 0 0,3 0 0 0,5 0-128 0,10 0-16 0,9 0 0 0,10-4 144 0,7 2 256 0,3-1-64 0,1 1-16 0,-1-3 432 0,0 1 96 0,4-2 0 15,-3 1 16-15,-1 3-416 0,-1-3-96 0,-1 1-16 0,-8 0 0 0,-6 1-864 0,1-1-176 0,3 0-48 0,0-1-12672 16,-5 0-2560-16</inkml:trace>
  <inkml:trace contextRef="#ctx0" brushRef="#br1" timeOffset="108777.78">24562 16674 40543 0,'-5'0'3600'0,"1"-2"-2880"0,0 1-576 0,3 1-144 0,0-1 224 0,-2-4 16 15,0 0 0-15,-5-1 0 0,-2-5-704 0,0-4-144 0,1 1-32 0,-1-3 0 0,0 1 384 0,-1 1 80 0,-2 0 16 0,1 4 0 0,-3 0 560 0,-2 5 112 0,-3 2 32 0,-5 8 0 16,-3-1-1040-16,-6 9-208 0,-5 5-32 0,-7 5-16 16,-2 4 160-16,0 3 16 0,-1 0 16 0,-4 5 0 0,-2 2 752 0,0 1 128 0,7-4 48 0,6 2 0 15,6-4 640-15,6-1 128 0,9-5 16 0,5 0 16 0,4-4-640 16,4-2-128-16,4 0-16 0,2-3-16 15,4-1-368-15,2 0-128 0,4 1 0 0,2-4 0 16,1 1-144-16,4-2-32 0,1 0 0 16,2-3 0-16,2 0 304 0,4-5 0 0,3-6 0 0,1 3 0 0,3 0 368 15,1-6-32-15,2-5 0 0,0-5 0 0,3-3 16 16,1-2 0-16,-3 0 0 0,4-5 0 0,2-2-160 0,1-4-16 16,-2-1-16-16,0 1 0 0,1-1-160 0,-4 1 0 15,-1 1 0-15,-5-1 0 0,-4 3-160 0,-5 1 160 16,-6 3 0-16,-3 3-144 0,-6-2 144 0,-6 7 0 15,-5 1 128-15,-5 5-128 0,-3 5 160 0,-4 3-32 16,-3 3-128-16,-2 3 192 0,-3 3 256 0,-1 3 32 0,1 2 16 0,-1 0 0 16,3 2 32-16,1 0 16 0,2-2 0 0,1 0 0 15,4 1-288-15,2 2-48 0,2 1-16 0,2 2 0 16,2 2-368-16,2 0-80 0,3 1 0 0,1 2-16 16,1 1-80-16,2 0-16 0,-1 3 0 0,3 0 0 15,0 3 368-15,1-1-144 0,2 4 144 0,0 2 0 0,5 0 0 0,-1 0 0 16,3 1 0-16,0 0 0 15,2 0 0-15,0-2 0 0,1-1 0 0,-2-2 0 0,-1 2 0 0,-2-3 0 16,0 0 0-16,-5 0 144 0,0-2 112 0,-3-1 32 16,-2 0 0-16,-1 1 0 0,-1-2-128 0,-1-2-32 15,-1-1 0-15,-2 0 0 16,-1-3 208-16,-2 1 48 0,0-1 0 0,-1-2 0 0,-3 0-112 0,-4-1-16 16,-2 3 0-16,-4-2 0 0,-2 1-256 0,-6 3-192 15,-7 5 16-15,-5-2 16 0,-2 3-32 0,-3 2 0 16,-5-1 0-16,-1 1 0 0,0-4 192 0,-3 0 0 15,2-5 0-15,2-4-128 0,4-5-80 0,1-6-16 0,5-5 0 0,-2-6 0 32,1-4-896-32,0-6-176 0,1-4-48 0,2-8 0 0</inkml:trace>
  <inkml:trace contextRef="#ctx0" brushRef="#br1" timeOffset="109285.4">26266 15122 50687 0,'-18'15'2240'0,"1"-8"464"0,0 3-2160 0,2-1-544 0,2-1 0 0,5-3 0 0,-5 6-1344 0,-9 3-368 0,-12 9-80 0,-12 10 0 0,-1 6 400 0,1 1 96 0,5 0 16 0,7 1 0 0,4-1 1408 0,4-1 272 0,2 5 64 0,1-1 16 16,2 5 352-16,0 0 80 0,-1 2 16 0,-2 1 0 15,1 1-656-15,-5 2-128 0,0 7-16 0,-3 4-128 16,-2 8 128-16,-2-1-128 0,1 2 0 0,-1-2 0 16,3-3 368-16,0 3 16 0,2-4 0 0,4-3 0 15,5 1 512-15,6-4 96 0,6-8 32 0,7-3 0 16,7-6-480-16,7 0-96 0,8-5 0 0,7-2-16 16,7-4-256-16,0-5-48 0,0-4-128 15,6-1 192-15,10 0-528 16,3-2-112-16,0-2-32 0,-1 0 0 0,-2-1-176 0,-5 3-48 0,-3 1 0 0,-2-1 0 15,-4-2 160-15,-4 0 32 0,-2 3 0 0,-6 2 0 16,-4 0 0-16,-4-2 0 0,-3 1 0 0,-6-2 0 16,-3 0 16-16,-4 1 16 0</inkml:trace>
  <inkml:trace contextRef="#ctx0" brushRef="#br1" timeOffset="110421.4">26383 16352 46079 0,'-10'1'4096'0,"3"-2"-3280"0,3-3-656 0,4 3-160 0,3-3-448 0,-1 2-112 0,-1-7-16 0,2-2-16 0,2-4-576 15,3-3-112-15,5 1-32 0,3 2 0 0,1 1 1312 0,0 3 432 0,2 4 0 0,1 4 0 0,-1-2 208 0,2 5 32 0,-1 1 16 0,1 1 0 0,0 1-272 0,-1 2-48 31,-1 1-16-31,-1-1 0 0,0 2 16 0,-2-1 0 0,-2-1 0 0,1 1 0 0,0-1 80 0,0-1 32 16,1-1 0-16,-1 2 0 0,1-2-304 0,1-1-176 16,-1-1 192-16,2 2-192 0,0-1 0 15,1-2 0-15,1 2-192 0,-1-2 48 0,2 0 144 0,-3 0 0 16,-1 1 0-16,-3-1 0 16,-3 0-320-16,-3 2 32 0,-3 2 0 0,-5 0 0 15,-2 3-256-15,-7 2-48 0,-6 3-16 0,-4 2 0 0,-5 2 192 0,-6 1 32 16,-4 3 16-16,-3 2 0 0,-2-3 368 0,1 2 0 15,1-6 0-15,2 1 0 0,2 0 416 0,-1 0 0 16,1 1 0-16,2 0 0 0,1 2-176 0,5-3-48 0,1 0 0 16,5 1 0-16,5 1-192 0,4-1 0 0,2-1 0 0,3-2 0 15,2 1 144-15,1 2 96 0,2-2 16 0,0 0 0 32,2 1-96-32,-1 0-16 0,0-1 0 0,2 1 0 0,-1 1-144 0,1 0 160 0,0-1-160 0,2 0 160 31,3 0 96-31,2-1 32 0,1-1 0 0,2-2 0 0,3-1 176 0,3 1 48 0,4-5 0 0,3-2 0 15,3 0-512-15,4-5 0 0,3 0 0 0,4-1-160 16,3-4-160-16,1-2-48 0,2-1 0 0,0-2 0 31,1 0-464-31,2-1-112 0,-2 2-16 0,-3 2 0 0,-4 2-320 0,-4 1-80 0</inkml:trace>
  <inkml:trace contextRef="#ctx0" brushRef="#br1" timeOffset="110913.53">27163 15257 40543 0,'-11'0'3600'0,"3"-2"-2880"0,0 2-576 0,4 0-144 0,2 0 688 0,2 2 96 0,1-1 32 0,-1 2 0 0,0 5-1248 0,3 4-240 0,3 8-48 0,6 6-16 0,7 7 736 0,5 6 0 15,7 5 160-15,6 3-32 0,6 5 1120 0,4 3 224 0,7-2 32 0,4 2 16 16,3 1-464-16,-7-4-96 16,-4-1 0-16,0 3-16 0,1 8-688 0,-4 3-256 0,-6 3 176 0,-5 2-176 15,-7 0 0-15,-3 2-160 0,-2 1 0 0,-5-3 0 16,-1 2-112-16,-5-3-32 0,0-4 0 0,-6-4 0 15,-2 0 544-15,-5-2 96 0,-2 1 32 0,-5-3 0 16,0 0-48-16,-5-1 0 0,-4-2 0 0,-5-4 0 16,-3-4-112-16,-4-3-16 0,-6-1-16 0,-5-5 0 15,-7-2-944-15,-12-9-192 0,-11-5-48 16,-8-15 0-16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7:58:56.77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3145 7973 37775 0,'2'-24'3360'0,"-3"7"-2688"0,-3 12-544 0,0 5-128 0,1 3 672 0,-1-6 96 0,-2-5 32 16,-3-7 0-16,-3-1-800 0,-4-2-304 0,-2 2 16 0,-4 4 0 0,-3 2-400 0,-6 3-80 0,-6-2 0 0,-3 3-16 0,-6 1-48 0,-4 2 0 0,0 5 0 0,-1 1 0 0,0 5 128 0,-1 3 32 0,0 2 0 0,-1 3 0 0,4 2 816 0,-3 5 176 0,-5 8 16 0,-6 6 16 0,-3 12 672 0,-4 5 128 0,-4 11 16 0,-4 8 16 0,-3 2-688 0,0 4-144 0,-5 6-32 0,1 7 0 0,1 9-320 0,5-5 0 0,6 1-192 0,9-9 64 0,9-5-16 0,7-1 0 0,6 4 0 0,5-3 0 0,6-2 528 0,4 5 128 0,4-1 0 0,1 10 16 0,4 11 16 0,0 2 0 15,5-8 0-15,2 4 0 0,4-1-544 0,6-7 0 0,6-3 0 0,5-11-144 0,6-10-176 0,6 0-16 0,6 1-16 0,6-1 0 0,9 1 352 0,4-4 160 0,3-5-16 0,6 7 0 0,8 7 48 0,1 7 0 0,6 3 0 0,-3 0 0 0,-1-3-192 0,-2 0 0 0,3 1 0 0,4-7 128 0,2-11-272 0,0-20-64 0,-2-16-16 0,1-21 0 0,1-11-416 0,3-11-96 0,1-5-16 0,-3-11 0 0,1-8 1264 0,-6-7 256 0,-3-2 64 0,2-14 0 0,4-10-320 16,-1-5-48-16,1-8-16 0,-6-9 0 0,-6-6 32 0,-3-12 0 0,2-10 0 0,-5-1 0 0,-3 1-112 0,-1-11-32 0,-1-7 0 0,-6-3 0 0,-3 0-336 0,-5-2 144 0,-5-1-144 0,-7 1 0 0,-3 4 0 0,-6 11 0 0,-2 8 0 0,-7 9-144 0,-4 12-48 0,-4 0 0 15,-6 6 0-15,-5 5 0 0,-7 1 448 0,-5 2 64 0,-2 8 32 0,-8-4 0 16,-7-1 96-16,-5 5 0 16,-3 5 16-16,0 4 0 0,1 4-272 0,-7-3-48 0,-4-5-16 0,-3 1 0 15,-1 5-128-15,0-2 0 0,1 8 0 0,2 1 0 16,7 9-384-16,2 5 0 0,1 0 0 0,3 3 0 16,5 5 160-16,1 6 32 0,-1-2 0 0,-2 5 0 15,7 5 48-15,-1 7 16 16,-1 3 0-16,-2 5 0 0,-2 8-448 0,-1 7-96 0,-7 6-16 0,-6 8-12160 15,-9 8-2432 1</inkml:trace>
  <inkml:trace contextRef="#ctx0" brushRef="#br0" timeOffset="3106.64">3115 9712 30399 0,'-16'-4'2704'0,"3"1"-2160"16,7 3-544-16,5 0 0 0,1 0 416 0,-2-3-32 0,-5 0 0 0,-3-4 0 0,1-2 576 0,5-1 128 0,8-1 0 0,9 2 16 0,8-2-144 0,9 3-16 0,8 0-16 0,8 2 0 16,6 0-352-16,6 2-64 0,8 1 0 0,4 0-16 0,3-1-160 0,2 3-16 15,1 0-16-15,1 1 0 0,2-4-176 16,13 2-128-16,16-3 192 0,9 0-192 0,0-1 0 0,14-2 0 15,15-3 0-15,11-4 0 0,2 3 208 0,11-3-64 16,8 1-16-16,5 3 0 16,5 3-128-16,-3 1 0 0,-2 4 0 0,-2 3 128 0,-3 0-128 0,-9 1 192 15,-19 5-192-15,4 4 192 0,1-3-192 0,-13 3 0 16,-16 1 0-16,-8 2 0 0,-11-2 0 0,-13 0 0 0,-13 0 0 16,-16-3 0-16,-12 2 0 0,-13-2-176 0,-12 1 48 0,-10-2 0 15,-10-1-80-15,-9 1-16 0,-9-2 0 16,-10-2 0-16,-8 0 224 0,-10-3 0 0,-13-3 0 0,-6-3 0 15,-2 0 192-15,-20-3 64 0,-23-2 32 0,-17-2 0 16,-10 0 0-16,-15 0 0 0,-13-1 0 0,-10 3 0 16,-3-2-144-16,-10 4-16 0,-10 5-128 0,-1 4 192 15,13 2-192-15,9 1 128 0,4 1-128 0,-8 0 0 16,-3 3 0-16,0-1 0 0,4 0 0 0,9 0 0 16,8-1-320-16,22 0 64 15,14-2 0-15,11-1 0 0,14-2-64 0,17-2 0 0,15-1 0 0,21-3 0 16,16 1-64-16,17-4-32 0</inkml:trace>
  <inkml:trace contextRef="#ctx0" brushRef="#br0" timeOffset="3741.65">6752 11881 46079 0,'-17'-5'4096'0,"-4"2"-3280"0,2 2-656 0,0 1-160 0,-2 0 0 16,-14 0 0-16,-28 0 0 0,-48 4 0 0,-46 7-1040 15,-33 1-96-15,-12 4-16 0,2-2 0 0,4-3-2480 16,4-1-496-16,2-8-96 0,12-4-32 0,11-4-800 0,20-4-176 0,20 4-16 0,-4-3-16 0,-7 2 6448 0,9-1 1296 16,9-1 256-16,7 1 48 0,7-1 896 0,8 0 176 0,9 2 48 0,12-3 0 15,11-1-2112-15,12 0-432 0,11 1-80 0,11 3 0 0,9-1-640 0,10 2-112 0,8 2-16 0,9-1-16 16,6 0-1104-16,11 0-224 0,9 2-32 0,19-1-16 16,18 4-1104-16,24 1-208 0,23 2-48 0,23-1-16 15,18-2 1136-15,19-6 224 0,18-10 64 0,8-1 0 0,-4-3 1856 0,20 3 384 16,14 2 80-16,-2 4 16 0,-13 1-272 0,-4 3-48 15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8:01:19.579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5153 7870 21183 0,'-10'-31'1888'15,"0"7"-1504"-15,-1 0-384 0,0 7 0 0,3 5 3072 0,1 2 560 0,-3-3 96 0,-7-9 32 0,-11-13-3344 0,-9-7-672 0,-6 2-128 0,-5 5-16 0,-2 13 704 0,-5 14 144 0,-6 9 16 0,-4 17 16 16,-8 11 208-16,-9 17 32 0,-12 18 16 0,-7 12 0 16,-6 9-736-16,-3 10-240 0,-1 2 0 0,-2 13 0 15,0 11-1440 1,1 4-304-16,4 4-48 0,7 3-16 0,10 4 384 15,11-2 80-15,13-10 16 0,15-4 0 0,12-5 2912 0,18-12 592 0,12-13 112 16,18-1 32-16,13 0 160 0,14 0 48 0,10-3 0 16,8-6 0-1,8-3-1600-15,17-3-320 0,14-4-64 0,12-6-16 0,6-14-288 0,3-15-304 0,1-10 64 0,5-18 16 32,6-7-224-32,5-12-64 0,0-12 0 0,2-9 0 15,3-11-544-15,-5-6-112 0,-10-5-32 0,-5-6 0 0,-3-5 1520 0,-3-4 288 0,-2-10 64 0,-8-6 16 0,-7-4 160 0,-8-7 48 16,-7 1 0-16,-10-2 0 0,-8-2-336 0,-12-4-64 0,-11-4-16 15,-15 1 0-15,-14-1-160 0,-13 6-16 0,-5 12-16 0,-19-2 0 16,-14-3-288-16,-15 4 0 16,-13 7 0-16,-13 6 0 15,-6 8-192-15,-14 5 16 0,-11 9 0 0,-15 9 0 0,-11 9 176 0,-14 11 0 0,-10 9 0 0,-16 12-18400 16</inkml:trace>
  <inkml:trace contextRef="#ctx0" brushRef="#br0" timeOffset="28910.45">12438 4877 6447 0,'3'0'576'16,"-2"-3"-576"-16,0 2 0 0,1 0 0 0,0-1 3568 0,2 2 592 0,0-2 128 0,2-1 32 0,4-2-1824 0,4-2-384 0,4-2-64 0,0 1 0 0,0-2-960 0,-1 1-176 0,-1 2-32 0,-4 1-16 0,0 1-80 0,-4 2-16 0,0 3 0 0,-5 0 0 15,0 4-128-15,-3 3-48 0,-4 6 0 0,-1-1 0 0,-2 4-80 0,-2 3-32 0,-1 2 0 0,-1 3 0 0,1 2 16 0,0 3 0 0,0 2 0 0,0 3 0 0,4 3-80 0,-1 3-16 0,2 0 0 0,0-5 0 0,0 1 0 0,3-2 0 16,0-3 0-16,2-3 0 0,0-2-192 0,3-5-32 15,0-4-16-15,1-1 0 0,1-4-160 0,0-4 0 0,0 1 0 16,-1-4 0-16,1-4 0 0,0-1 0 0,-2-1 0 0,2-4 0 0,0-1 0 0,1-5 0 16,1-3 0-1,-1 0 0-15,0 2-352 0,0-4 48 0,0 0 16 0,2 2 0 16,-1-3 96-16,1 3 32 16,0 6 0-16,2-2 0 0,2 5 160 0,1 2 0 0,0 6 160 0,0 5-160 0,-2 5 0 0,-1 4 0 15,-1 5-128 1,-2 1 128-16,-1-4 0 0,2 1 320 0,-1-5-32 0,3-1-16 0,0-3-80 0,3-4 0 15,2-1-16-15,0-2 0 16,2-3-176-16,-1-1 0 0,2-1 0 0,-2-3 0 16,-1 2 0-16,-1-3 0 0,3-1 128 0,-3 1-128 15,1-1 0-15,0 1 0 0,0 3 0 0,-2-1 0 16,1 2 0-16,-2 1 0 0,1-3 0 0,-2 2 0 16,-1 0 0-16,0-1 0 0,-2 2 0 0,0-3 0 15,0 1 0-15,1-3 208 0,-1 1-16 0,-1-3-16 16,2 0 128-16,-2-3 16 0,3-2 16 0,-1-2 0 15,-1-3-144-15,2-3-48 0,0-4 0 0,0 0 0 0,-1-1-144 0,-1-3 0 16,1-5 0-16,0-1 0 0,-2-1 0 0,-1 2 128 16,-1 3-128-16,0 3 0 0,-1 2 0 0,-2-1 0 15,1 0 0-15,-1-1 0 0,2 4 0 0,-2-6 0 16,3 2 0-16,1-2 0 0,2 2-240 0,2 1-16 16,0-2-16-16,0 6 0 15,-1-1-432-15,1 1-96 0,0 3-16 0,-1 0-18592 0</inkml:trace>
  <inkml:trace contextRef="#ctx0" brushRef="#br0" timeOffset="29337.54">13541 5361 15663 0,'-6'-1'1392'0,"0"0"-1120"0,0 1-272 0,2-3 0 0,2 6 2992 0,1-3 528 0,-1 0 128 0,0 0 0 0,-3-3-2064 0,0 3-432 0,0 0-64 0,1 3-32 0,2 1 288 0,-1 3 48 0,3 2 16 0,0 5 0 0,2 2-576 0,-1 6-96 16,0 3-32-16,0 6 0 0,0 3-256 0,1 0-48 0,-1 4-16 16,-1 1 0-16,-1 1-192 0,1-1-32 0,1-3-16 0,-2-3 0 15,-1-4-144-15,1-4 0 16,0-4 0-16,1-5 0 15,-1 0-368-15,1-9-48 0,1-2-16 16,-1-4-17856-16</inkml:trace>
  <inkml:trace contextRef="#ctx0" brushRef="#br0" timeOffset="30102.46">14395 4836 10127 0,'-2'0'896'15,"1"0"-704"-15,1 1-192 0,0-1 0 0,1 0 528 0,-1 1 80 0,2 0 16 0,-1 2 0 0,1-3-816 0,2 1-144 0,2-1-48 0,2 0 0 0,0-1 384 0,1-2-176 0,0 2 176 0,-1-1-128 0,1-2 1168 0,-2 0 240 0,2 1 64 0,-3-2 0 0,-1 2 736 0,1-1 160 0,-2 4 16 16,-1-3 16-16,-2 2-176 0,-1-1-48 16,0-1 0-16,-1 1 0 0,-1-1-848 0,1 0-176 0,0-1-48 0,1-1 0 15,0 3-512-15,0-4-96 0,1 1-32 0,0-1 0 0,2 1 224 0,-2-1 32 0,2 1 16 0,-2 3 0 31,0-1-160-31,0 1-16 0,0 2-16 0,1 2 0 16,-2-1-32-16,0 3 0 0,0-2 0 0,0 1 0 16,1-2-384-16,-1-1 0 0,0 0 0 0,0 0 0 15,0 0 0-15,0 0 0 0,0 0 0 0,0 0 0 16,0 0 192-16,0 0-64 0,0 0 0 0,0 0 0 16,0 0 0-16,0 0-128 0,0 0 192 0,17-13-64 15,-14 11 0-15,-2 1 0 0,1-2 0 0,0 3 0 16,0-2-128-16,-1 1 128 0,-1 1-128 0,0 1 128 15,0 1-128-15,-1 1 0 0,0 0 0 0,1-3 0 16,0 0 0-16,-10 18 128 0,5-10-128 0,-1 1 0 16,0 0 144-16,-2 1-144 0,1 1 160 0,-1 0-160 0,0 0 160 0,-2 1-160 15,-1 0 160-15,-2 2-160 0,0-1 192 0,-2 3-48 16,-1-3-16-16,-1 2 0 0,-1 0 160 16,-2 1 32-16,-1 4 0 0,0-3 0 0,0 2-16 0,0-1 0 15,0 2 0-15,-1 2 0 0,-1 2-16 16,-2 2 0-16,-1 1 0 0,0 0 0 0,1 0-288 15,-1 2 0-15,2-4 128 0,0 1-128 16,3-7 0-16,4 2 0 0,4-5 0 0,2-1 0 16,3 0-912-16,0-2-96 0,3-2-16 0,0-1-12272 15,3-3-2448-15</inkml:trace>
  <inkml:trace contextRef="#ctx0" brushRef="#br0" timeOffset="30512.19">14139 4768 39615 0,'-5'-8'1760'0,"1"5"352"0,0-2-1680 0,3 3-432 0,0 0 0 0,1 1 0 0,0 1 240 16,-1-2-48-16,-1-1 0 0,0 0 0 0,-1 0 0 0,2 1-16 0,0 2 0 0,1-2 0 0,0 1-32 0,2 1 0 0,1 0 0 0,2 1 0 0,0 1-144 0,1 3 128 0,3 1-128 0,-1 2 128 0,2 4-128 0,1 4 0 15,0 5 0-15,1 2 0 0,-1 0 128 0,-3 1-128 0,2 3 0 0,-1 1 128 16,2 2 176-16,-1-3 16 0,0-2 16 0,2 1 0 15,2 2-32 1,3 1-16-16,0-1 0 0,2-2 0 0,-2 0-288 0,2-2 128 16,-1-1-128-16,-2-1 0 0,1-1-128 0,-3-1-144 0,1-3-32 15,-4 0 0-15,2-1-368 0,-2 0-80 0,-1 1-16 0,0 0 0 16,0 3-1936-16,-4 0-400 0</inkml:trace>
  <inkml:trace contextRef="#ctx0" brushRef="#br0" timeOffset="31981.5">14930 5412 43311 0,'-6'5'3840'0,"3"0"-3072"0,3-3-608 0,2 1-160 0,0-1-912 0,-1 2-224 15,2 3-32-15,-2 8-16 0,0 9 608 0,1 4 128 0,0 7 32 0,-2 1 0 0,0 1 416 0,-1 0 0 16,0 0 0-16,-3 0 0 0,0-1 0 0,-1-1 0 0,2-7 0 0,-2-2 0 15,1-1 0-15,0-2 0 0,0-5 0 0,3-1 0 32,1-1-1104-32,3-7-144 0</inkml:trace>
  <inkml:trace contextRef="#ctx0" brushRef="#br0" timeOffset="32282.14">15746 4708 43311 0,'-1'3'1920'0,"1"1"384"16,1 3-1840-16,0-1-464 0,3 2 0 0,0-4 0 16,1 6 192-16,2 3-64 0,6 9-128 0,1 6 192 0,4 3-576 0,-2 6-112 0,0-1-16 0,-4 3-16 0,-1-2 16 0,-3 1 16 0,-3 0 0 0,-4-2 0 0,-2 3-208 0,-4-4-64 0,-1 3 0 0,-4-4 0 0,-4 0-32 0,-1-3-16 0,-1-2 0 0,-1-3 0 15,2-4-432-15,2-3-96 0,-1-3 0 0,2-2-12560 0</inkml:trace>
  <inkml:trace contextRef="#ctx0" brushRef="#br0" timeOffset="32490.96">15391 5081 36863 0,'-3'-9'3264'0,"1"1"-2608"0,2 2-528 0,4 1-128 0,4 2 1600 0,0-1 304 15,3 0 48-15,7-2 16 0,10-4-1472 0,14-3-304 0,11-4-48 0,8 1-16 0,-1 3-128 0,0 2 0 0,-3 0 0 0,-2 1 0 0,-1 3-208 0,-4 1-32 0,1 5 0 0,-4-3 0 0,-4 3-336 0,-3 1-80 0,-4 0-16 0,-3 0-11808 0,-3 0-2368 0</inkml:trace>
  <inkml:trace contextRef="#ctx0" brushRef="#br0" timeOffset="33087.93">16608 4724 43311 0,'-6'-2'3840'0,"1"-2"-3072"0,1 3-608 0,2 2-160 0,2 3 400 0,0-3 48 0,1 4 16 0,-1 4 0 0,1 6-240 0,2 7-48 0,0 4-16 0,4 5 0 0,1 2-352 0,2-1-64 0,1 4 0 0,2-5-16 0,-1 4 128 0,-2-2 144 0,1 0-208 0,-1 1 80 0,0-8 0 0,-3 2 0 0,2 4 0 0,-2 1 0 15,1-5 128-15,-3-2 0 0,1 0 0 0,-2-7 0 16,1-2 0-16,0-5 176 0,-1-2-48 0,3-5 0 15,0 0-128-15,0-7 192 0,3-2-192 0,1-2 192 16,1-6-192-16,1-4 0 0,2-5 0 0,0-1 0 16,-1-3-208-16,0-2-128 0,1 0-32 0,-1 1 0 31,-1 5-112-31,1 2-32 0,0 3 0 0,-2 9 0 16,-1 2 336-16,-1 5 176 0,-3 5-192 0,1 2 192 0,-2 6 384 15,0 2 176-15,0 2 32 0,2 3 16 16,-1 2-96-16,2-1-32 0,2-1 0 0,-1 0 0 0,2-3-192 15,1-1-32-15,0-1-16 0,2-4 0 0,0-2-240 0,1-2 0 0,0-3 128 0,0-3-128 16,0 0 0-16,-1-2 0 0,1-4 128 0,-1-2-128 16,0-2 208-16,0-2 0 0,1-4 0 0,-1-2 0 0,-1 2 48 0,0-3 16 15,1 0 0-15,-3 1 0 0,1-6 112 0,0 1 0 16,0-6 16-16,0-7 0 0,1-2-64 0,-2-3-16 16,0-2 0-16,1 1 0 0,-2-2-176 0,0 2-144 15,-2 2 192-15,-2 0-192 0,-1 4 0 0,-1 0 0 16,0 4 0-16,-2 3 0 0,-1-1 0 0,-1 4 0 0,2 3 0 15,-3 1-192 1,1 1-960-16,0 4-176 0,1 4-32 0,-2 0-16 0</inkml:trace>
  <inkml:trace contextRef="#ctx0" brushRef="#br0" timeOffset="33530.97">17425 5547 43311 0,'2'-9'3840'0,"0"0"-3072"0,2 1-608 0,0 2-160 0,1 3-192 0,1-7-64 0,5-5 0 0,6-8-16 0,10-8 272 0,3-7 144 0,2 2-16 0,-3 4 0 0,-2 4-128 0,-4 9 0 15,-2 1 0-15,-1 7-176 0,-1 5 176 0,-2 4-160 0,2 0 160 0,-3 6-160 16,0-1-32-16,-3 3 0 0,2 2 0 0,-2 3 0 16,-2 1 16-16,-3 0 0 0,0-1 0 0,-5 3 0 15,0 1 176-15,-3-2 0 16,-3 3 160-16,-3 2-160 0,-2 3 464 0,-4-3 0 0,0 4 0 0,-4 2 0 16,-3 2-32-16,0 0-16 0,0-3 0 0,-2 3 0 15,-5 5-80-15,0 1-16 0,1 0 0 0,3-3 0 16,2-4-48-16,4-2-16 0,5-1 0 0,4-1 0 15,2-2 208-15,4 2 48 0,3-4 0 0,2-1 0 0,1-3-512 16,2 0 0-16,1 2 0 0,1-2 0 16,4 1-352-16,-2-1 32 0,1 0 16 0,2 2 0 15,0-2-288-15,-1-2-64 0,1-1-16 0,2-4 0 16,2-4 96-16,3-2 0 0,2-2 16 0,1-4-12304 16,5-6-2480-16</inkml:trace>
  <inkml:trace contextRef="#ctx0" brushRef="#br0" timeOffset="34143.14">18916 4603 43311 0,'3'-6'3840'0,"0"2"-3072"0,-2 3-608 0,0 1-160 0,-1 1-512 0,1-1-144 0,1 2-32 15,-1 0 0-15,0 2 688 0,-2 4 0 0,-2 5 0 0,-3 4 0 0,-1 4 0 16,-4 1 0-16,-3 2 0 0,-2-2-192 0,-1 4 192 0,-3 0 0 0,-1 1 0 0,-1 2 128 0,-2-1 144 0,1 1 48 0,-3-1 0 0,-4 7 0 0,-2-1 304 0,-5 6 64 0,0-1 16 0,-3 2 0 0,-3 4-192 0,-3-1-16 0,-1 2-16 0,3-6 0 16,5-6-352-16,6-5-128 0,7-7 0 0,4-5 0 15,3-3-576 1,4-8-224-16,3-4-32 0,3-6-18992 0</inkml:trace>
  <inkml:trace contextRef="#ctx0" brushRef="#br0" timeOffset="34402.96">18292 4691 37775 0,'2'-5'1664'15,"-2"1"368"-15,0 1-1632 0,0 1-400 0,0 2 0 0,1 0 0 0,0 0 528 0,-1 0 32 0,1 0 0 16,0 0 0-16,1 3-256 0,-2-3-48 0,0 0-16 0,6 26 0 0,-4-9 240 0,2 3 48 0,2 7 16 0,0 3 0 0,2 3 16 0,2 1 0 0,1 0 0 0,2 5 0 16,5 5-144-16,3-3-32 0,0-2 0 0,1 1 0 0,4 1-192 0,1-3-64 0,2-4 0 0,-2-5 0 0,0 2-128 0,-2-5-272 0,0-2 64 0,-1-3 16 31,1-3-400-31,-1-2-80 0,2-3-16 0,-2-3-12464 16,1-4-2496-16</inkml:trace>
  <inkml:trace contextRef="#ctx0" brushRef="#br0" timeOffset="35083.06">19143 5367 21183 0,'-5'4'1888'0,"0"-1"-1504"0,0-1-384 0,2 1 0 0,1 0 4176 0,1-1 768 0,0 1 160 0,-2 3 16 0,0 6-3712 0,-1-1-768 0,0 4-128 0,0 1-48 0,3 0-304 0,0 2-160 16,2 2 160-16,0-3-160 0,1 2 0 0,-2-2 0 15,1 2 0-15,-2 1 0 0,-1-2 0 0,0 3-208 16,-2-1 64-16,-1 0 16 0,2 2 0 0,-2-4 0 15,0 3 0-15,0-3 0 16,0-1-688-16,0-5-128 0,0 0-16 0,1-3-10496 0,2-5-2080 16</inkml:trace>
  <inkml:trace contextRef="#ctx0" brushRef="#br0" timeOffset="35608.75">19295 4287 41471 0,'-10'-7'1840'0,"4"3"368"0,1 0-1760 0,3 0-448 0,2 4 0 15,1-2 0-15,1-1 176 0,1-1-48 0,2 0-128 0,2-5 192 0,3-1-192 0,2-1 0 0,5-2-144 0,-1 1 144 0,1 1-336 0,-1 0 16 0,0 1 16 0,0 3 0 0,-1-3-32 0,0 2-16 16,-2 2 0-16,0-1 0 0,-1 0 608 0,-1 1 128 0,0 1 32 0,-1 2 0 16,0-2-48-16,-1 1-16 0,-2 3 0 0,1 1 0 15,-2 5-208-15,-1 0-144 0,0 1 192 0,-3 5-192 16,1 3 128-16,-2 2-128 0,0 2 0 0,-1 4 0 15,-1 4 192-15,-2-1-192 0,0 4 192 0,-1-2-192 16,-1 1 0-16,-1-4 0 0,2-3 0 16,-1 0 0-16,2 0 0 0,-4 0 0 0,2-4 0 15,-1 0 0-15,-1-1 0 0,-2 2 0 0,1-3 0 16,-2-1 0-16,1 0 0 0,0 0 0 16,2-3 0-16,-1 0 0 0,4-4 0 0,0 0 0 0,3-1 0 0,1-1 0 0,3-2 416 15,3 1-32-15,4 3 0 0,3-3 0 0,4 2-384 16,3 2 0-16,5-1 128 0,3 1-128 0,5 2 0 15,1-1 0 1,3 3 0-16,0-4 0 0,1 1-160 0,1 0-16 0,1-1 0 0,1-3-19280 16</inkml:trace>
  <inkml:trace contextRef="#ctx0" brushRef="#br0" timeOffset="36683.86">20612 4504 37775 0,'-4'0'3360'0,"2"0"-2688"0,2 3-544 0,0-3-128 0,1 1 608 0,-1 4 96 0,1 0 0 0,-1 2 16 0,-1 8-480 0,1 4-112 0,-1 8 0 0,0 8-128 0,-1 4 0 0,0 3 0 0,1 8 0 0,-1-5 0 0,1 1 0 0,0-1 0 0,2-6 0 0,0 1 0 0,-1-6 0 16,2 0 0-16,-1-3 0 0,-1-2 0 0,0 0 0 15,-1-3 0-15,-1-1 0 0,0-3 0 0,1-2-224 0,-3-2-160 16,2-2-16-16,-3-5-17312 0</inkml:trace>
  <inkml:trace contextRef="#ctx0" brushRef="#br0" timeOffset="36935.83">20346 4927 46991 0,'-2'-3'4176'0,"-1"0"-3344"0,3 1-656 0,2 0-176 0,0 1 704 0,2 1 128 0,2-5 0 0,1-1 16 0,4-3-1264 0,4 1-256 0,3 1-48 0,1-1-16 0,4 2 480 0,0 3 112 0,4-2 16 0,3 5 0 0,3 1 0 0,2 1 0 0,3 1 0 0,2 2 0 16,-2 2-320-16,-1-3-48 0,-2 0-16 0,0 1 0 15,0 1-96-15,0-2-32 0,0 0 0 0,-2-3 0 16,-1 1 0-16,-2 1 0 0,1-3 0 0,-3-4-17536 0</inkml:trace>
  <inkml:trace contextRef="#ctx0" brushRef="#br0" timeOffset="38124.94">21768 4138 41471 0,'-3'2'3680'0,"1"1"-2944"0,2 0-592 0,2 2-144 0,0 2 0 15,-1 2 160-15,0 7-160 0,1 7 160 0,0 14-160 0,2 10 0 0,0 8-192 0,1 2 192 0,-2 2-384 0,1 2 32 0,2-1 16 0,-1-3 0 0,0-1 80 0,-1-4 32 0,-1-3 0 0,0-3 0 0,-2-5 224 0,-2-2 160 0,-2-3-32 0,0-1 0 0,-1-2 384 0,0-1 64 16,-1-3 0-16,2-2 16 0,-1-6-32 0,0-1-16 0,1 0 0 0,-2-4 0 15,2-2-288-15,1-2-48 0,0-5-16 0,1-2 0 0,1 0-192 0,0-5 0 16,0 0 0-16,0-6 0 16,1-2-272-16,-1 0 0 0,2-5 0 0,-2-2 0 15,1-1 272-15,0-3-192 0,0-4 192 0,2-5-160 16,2-1 352-16,1-1 64 0,1-3 0 0,3 1 16 0,1 3 80 0,3 0 16 16,0 2 0-16,2 2 0 0,0 4-224 0,0 0-144 15,0 3 192-15,1-1-192 16,2 3 128-16,-2 1-128 0,0 3 0 0,2 2 0 15,0 1 0-15,-1 3-176 0,2 2 32 0,0 2 0 0,-2 2-32 0,3 4 0 16,-1 4 0-16,1 5 0 16,0 5 176-16,0 3-128 0,0 3 128 0,0 2-128 15,-1 0 128-15,-2 0-160 0,-2-4 160 0,-1 4-160 16,-1 1 160-16,-3 0 0 0,-1 0 0 0,-3-3 0 0,0 2 0 0,-4-1 128 16,0-1-128-16,-2 0 176 15,0-2 160-15,-3-1 48 0,-1-1 0 0,-2 0 0 0,-2-4 48 0,-2-3 16 0,-2 3 0 0,-2-3 0 16,-4 2-176-16,-1-4-16 0,-3-3-16 0,-4 1 0 15,0-3 64-15,-4-3 16 0,-1-3 0 0,-2-3 0 16,-3 0-64-16,1-5 0 0,-3-1 0 0,-2-3 0 0,1-4-256 0,-2-6 0 16,3-3-208-1,-2-10-22192-15</inkml:trace>
  <inkml:trace contextRef="#ctx0" brushRef="#br0" timeOffset="40169.6">20480 16335 8079 0,'0'6'720'16,"0"0"-576"-16,-1-3-144 0,1-1 0 0</inkml:trace>
  <inkml:trace contextRef="#ctx0" brushRef="#br0" timeOffset="43311.21">20685 16937 16575 0,'-2'3'1472'0,"0"-2"-1168"0,1-1-304 0,1-1 0 0,0-2 1392 0,0-1 208 16,-1 1 64-16,0-5 0 0,-1-2-32 0,4-5 0 0,-2-1 0 16,0-5 0-16,2 2-480 0,-1-6-80 0,2 0-32 0,-1-1 0 15,1-2 0-15,0 2 0 0,0 0 0 0,1 4 0 16,-1-2-384-16,0 4-80 16,-1-2 0-16,2-2-16 0,-2 2-240 0,1 0-32 0,1-4-16 0,-1 1 0 15,2-1 96-15,0 0 16 0,1-5 0 0,1 1 0 16,0-3-32-16,0 0 0 0,2-4 0 0,0-1 0 15,1-1-32-15,0 0 0 0,1-2 0 0,1-1 0 0,2-2 0 16,0 0-16-16,1 1 0 0,1-2 0 0,-1 4-160 0,0 2-16 16,1-1-128-16,-2 6 192 0,-2 1-192 0,-1 1 0 15,-1 0 0-15,0 0 0 0,-1 2 0 0,-1 2 0 16,0-1 128-16,0 2-128 0,0 2 288 0,-1 0 16 16,2 0 0-16,-2-2 0 0,2-1-48 0,0 1-16 15,-1-2 0-15,1-2 0 0,1-2 80 0,1-1 0 16,0-1 16-16,0-2 0 0,-1 1 16 0,1-5 0 15,2-2 0-15,-1-1 0 0,0 0-48 0,1-1-16 16,-2 0 0-16,0 1 0 0,0 3-128 0,-1 1-32 0,0 1 0 16,-3 2 0-16,1 1-128 0,-2 0 192 0,1 1-192 0,0 2 192 15,-1 1-192-15,0 1 0 0,0-3 0 0,0 1 0 16,0 6 192-16,1-3-64 16,1-2 0-16,0 1 0 0,2-1 16 0,-2 1 0 0,1-1 0 0,0 0 0 15,0-1-144-15,3-1 160 0,-3-3-160 0,1 1 160 16,1-1-32-16,-1 3 0 0,0 3 0 0,-1 2 0 15,0 0 0-15,-1-2-128 0,1 5 192 0,0-2-64 16,-1 3 48-16,1 1 0 0,1 0 0 0,-2 1 0 16,1 0-176-16,2 0 160 0,2-6-160 0,0 1 160 0,2-4-160 15,0 2 0 1,0-2 0-16,1 1 0 0,1-2 0 0,0-2 0 0,2 4 0 0,-1 0 0 0,1-3 0 0,-2-4 0 16,1 4 0-16,-1-1 0 0,-1 3 0 0,0 0 0 15,-1-1 0-15,1-2 0 0,0 0 0 0,0 2 0 16,-1 0 0-16,0 0 0 0,1 2 0 0,-2-2 0 15,0 3 0-15,0-2 0 16,1 3 128-16,0-2-128 0,1-2 128 0,-1-2-128 0,2 0 144 0,0-1-144 16,0-2 160-16,2 2-160 0,-2 3 0 0,-1-1 0 15,2 3 0-15,-3-1 0 0,-1 4 0 0,0-1 0 16,0 0 0-16,-2 0 0 16,0 1 0-16,-1-3 0 0,2 1 0 0,-2 5 0 0,-2 2 0 0,-1-3 0 0,2-1 0 0,1-3 0 15,2 0 0-15,-1-2 0 0,2 1 0 0,0 0 144 31,3 0-144-31,-1 3 0 0,1 0 144 0,-1-1-144 0,1 2 0 0,-1 0 0 0,0 1 0 0,-1 1 128 16,-1 0-128-16,1 2 0 0,-2-6 128 0,2 2-128 31,1 0 0-31,0-2 144 0,0 3-144 0,2-2 0 0,0 2 128 0,1 1-128 16,-1 2 0-16,1-2 0 0,-1 2 0 0,1-1 0 0,2 1 0 0,-1-1 0 0,1-2 0 0,0 1 0 31,1-1 0-31,-1 3 0 0,-1 3 0 0,2-6 0 0,4-1 0 0,1-1 0 0,-2 2 0 0,2-2 0 31,3-1 0-31,2-5 0 0,0 6 0 0,-1-1 0 0,-1 1 0 0,-2 2 0 0,-2 1 0 0,-1-1 0 32,-1 2 0-32,-2 0 0 0,0 1 0 0,-1-2 128 15,1 0-128-15,2 2 160 0,-1-1-160 0,3-3 160 16,0 0-160-16,1 0 160 0,2 1-160 0,-3 0 0 16,0 3 0-16,2-1 0 0,2 0 0 0,2-2 0 0,-1 1 0 0,0 2 0 15,-1-2 0-15,-3 2 0 0,-1 0 0 0,-3 0 0 16,0 3 0-16,-2-1 0 0,0 3 0 0,-3 0 0 15,1 2 160-15,-1-1-160 0,2 1 192 0,0 0-192 16,-2 2 224-16,2-1-64 0,1-1-16 0,1 1 0 16,4-2-144-16,-1-1 128 0,2-1-128 0,0 0 128 15,1 2-128-15,0 0 0 0,-1-1 0 0,-2-1 0 16,0 1 0-16,-2 0 0 0,0 1 0 0,-2 0 0 16,1 0 0-16,0 0 0 0,-1 1 144 0,1 2-144 0,-2-1 544 15,-1 2 32-15,-2 2 16 0,0 1 0 0,-1 0-464 16,2 1-96-16,-1-2-32 0,2 0 0 0,-1 1 0 15,3-2 0-15,4-1 0 0,0-2 0 0,-1 2 0 0,2-2 0 16,1-1 0-16,-1-1 0 0,-1 2 0 0,0-4 0 16,-2 4 0-16,1-2 0 0,-3 2 0 0,0 2 0 15,-1-1 0-15,0 0 0 0,-1 3 0 0,-1 0 0 16,-1 4 0-16,0-3 0 0,1 4 0 0,-1-3 0 16,0 3 0-16,3-2 0 0,2 3 0 0,0-1 0 15,4-1 0-15,0-1 0 0,3 1 0 0,-2-3 0 16,-1-2 0-16,0 1 0 0,0 3 0 0,0 0 0 0,-1-1 0 15,1-1 0-15,0 3 0 0,-4 0 0 0,0 2 0 0,-2-1 0 16,-2 3 0-16,1 0 0 0,-2-2 0 0,1 1 0 16,-1 2 0-16,0-3 0 0,2 3 0 15,-1-2 0-15,3 0 0 0,0-1 0 0,2 3 0 0,-1-3 0 16,1 1 0-16,0 2 0 0,-1-2 0 0,-1 1 0 16,1 1 0-16,-1-1 0 0,0 2 0 0,0 1 0 15,2 0 0-15,-4 1 0 0,1-1 0 0,-1 2 0 16,0 1 0-16,-3 0 0 15,1 1 0-15,-3 0 0 0,1 0 0 0,-1 0 0 0,-2 1 0 0,2-3 0 0,-1 2 0 16,2-1 0-16,0-1 0 0,0 0 0 16,2 1 0-16,1-1 0 0,1 2 0 0,1-3 0 0,2 3 0 0,2 0 0 15,-1-1 0-15,3 0 0 0,2-1 0 0,1-2 0 16,2 2 0-16,1-2 0 0,0 1 0 0,1 1 0 16,0 0 0-16,-1 0 0 0,-2 1 0 0,-2 1 0 15,1 3 0-15,-2 0 0 0,-2 3 0 0,-3 1 0 16,-1 0 0-16,-1 0 0 0,-3 2 0 0,0-2 0 15,1 2 0-15,-1 0 0 0,3 0 0 0,-1-1 0 0,4-1 0 0,1-3 0 16,4 3 0-16,-4-1 0 0,1 0 0 0,4-2 0 31,5 2 0-31,6 1 0 0,1 1 0 0,-2 0 0 0,-1 0 0 0,-3 0 0 0,-1 0 0 0,-4 2 0 16,1-3 0-16,-1 1 0 0,-2 1 0 0,0-1 0 16,-1 3 0-16,-2-3 0 0,-1 4 0 0,0-3 0 15,-3 3 0-15,2 0 0 0,0-1 0 0,-1 0 0 16,0 1 0-16,2-1 0 0,-1 1 0 0,1 0 0 15,2 0 0-15,-2 0 0 0,2-3 0 16,-1 0 0-16,2 2 0 0,2-4 0 0,2 1 0 0,2-1 0 16,0 2 0-16,2-1 0 0,0 2 0 0,-2-2 0 0,2 0 0 0,-3 3 0 15,0 0 0-15,-1 0 0 16,-2 1 0-16,-1-1 0 0,-2 1 0 0,-3 0 0 16,2 1 0-16,0 2 0 0,1 1 0 0,1 2 0 0,0-2 0 0,-1 1 0 15,1-3 0-15,0-1 0 0,2 1 0 0,-1-3 0 31,1 1 0-31,-1-4 0 0,2 2 0 0,-1 1 0 0,2-3 0 0,0 0 0 0,-2 1 0 0,-1 0 0 16,2-2 0-16,0 3 0 0,-1 1 0 0,1-3 0 0,0 4 0 16,-2 2 0-16,0-1 0 0,-2 1 0 15,0 3 0-15,-1 2 0 0,-3 0 0 0,-1-1 0 0,0 2 0 16,0 1 0-16,0 1 0 0,-1-4 0 0,1 1 0 0,-1 2 0 16,2-1 0-16,1-2 0 0,0 3 0 0,1-6 0 31,2 2 0-31,2-2 0 0,3 0 0 0,2 0 0 0,1 0 0 0,-2-1 0 0,1 2 0 0,-1-1 0 15,4 2 0-15,-2 1 0 0,-2-2 0 0,-3 2 0 32,0 0 0-32,-2 1 0 0,-1-1 0 0,-1 1 0 0,-1 1 0 0,0 2 0 0,-2-1 0 0,0 0 0 0,0-1 0 31,-1 1 0-31,-3-2 0 0,2 1 0 0,-2 0 0 16,1-1 0-16,1 0 0 0,1 2 0 0,-1-2 0 0,2 2 0 15,0 1 0-15,0 1 0 0,1-2 0 0,-1 1 0 16,1 1 0-16,-2-2 0 0,2 2 0 0,-4-3 0 15,2 3 0-15,-1-4 0 0,0 2 0 0,0 1 0 16,2-2 0-16,0 0 0 0,2 1 0 0,1 1 0 16,0 0 0-16,1 2 0 0,-1 0 0 0,-1-4 0 15,-1 5 0-15,-1-2 0 0,-1 1 0 0,0 1 0 16,-1-1 0-16,-1-2 0 0,-2 3 0 0,0-2 0 16,1 1 0-16,-1 2 0 0,-1 1 0 0,0-3 0 15,0 1 0-15,-1 1 0 0,0-3 0 0,1 0 0 0,0-2 0 16,1 3 0-16,4 1 0 0,0-1 0 0,3 2 0 15,-1 1 0-15,3-3 0 0,0 0 0 0,0 1 0 0,0-3 0 16,-1 0 0-16,-1 2 0 0,-1-3 0 0,-1 1 0 16,-1 2 0-16,-1 1 0 0,-1-1 0 0,-2 1 0 15,0 0 0-15,-1 4 0 0,-1-5 0 0,0 2 0 16,0-2 0-16,-2 2 0 0,1-2 0 0,0 1 0 16,-1-6 0-16,0 3 0 0,1 1 0 0,0-1 0 15,1 2 0-15,0-4 0 0,0 2 0 0,2 1 0 0,1-1 0 16,1 2 0-16,0 1 0 0,-1 2 0 0,1-1 0 0,-2 1 0 15,2 0 0-15,-1 0 0 0,-1 0 0 0,-1-3 0 16,-1 2 0-16,0 1 0 0,-1 0 0 0,-2-2 0 16,0 3 0-16,-2-2 0 15,-1 3 0-15,0 1 0 0,-2 0 0 0,0 0 0 0,1-2 0 0,-2 1 0 16,2 1 0-16,-1-2 0 0,0-1 0 0,2-3 0 16,1 3 0-16,0-2 0 0,-2-6 0 0,2 3 0 15,1-1 0-15,1 1 0 0,-1 0 0 0,-1-3 0 16,0 1 0-16,-2-1 0 0,2 4 0 0,-1 1 0 15,-1 0 0-15,0 3 0 0,-1 1 0 0,1 2 0 16,-1-1 0-16,-1 2 0 0,0 0 0 0,1 1 0 16,-1 4 0-16,0 2 0 0,0 0 0 0,2 6 0 15,-2 2 0-15,1 3 0 0,1-3 0 0,-1 0 0 16,0-2 0-16,1-3 0 0,1-4 0 0,-2-2 0 16,2 1 0-16,-2-3 0 0,2 0 0 0,-2-1 0 0,3 2 0 0,-1 0 0 15,-1-3 0-15,1 0 0 0,1-1 0 0,0 2 0 0,0-1 0 16,-2 1 0-16,1-2 0 0,0 3 0 15,-3 3 0-15,0 2 0 16,-1 1 0-16,-1 2 0 0,-2 0 0 0,-2 4 0 0,0-4 0 0,0 1 0 0,-1 0 0 0,1-4 0 16,-3 3 0-16,2-2 0 0,1-1 0 0,-1 1 0 15,0-2 0-15,-2 1 0 0,1 0 0 0,-1-1 0 16,2-4 0-16,0 1 0 16,1-1 0-16,0-2 0 0,0 0 0 0,0-7 0 15,1-1 0-15,0-6 0 0,-1-3 0 0,1-7 0 16,1-4 0-16,-1-12 0 0,1-12 0 0,2-20-26240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8:02:47.470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70C0"/>
    </inkml:brush>
    <inkml:brush xml:id="br4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10598 13503 30399 0,'-3'-2'2704'0,"-1"-1"-2160"0,0 3-544 0,2 0 0 0,1 0 304 0,-2 0-48 0,-2 0-16 0,-3 0 0 16,-4 0-1104-16,0-1-224 0,2 1-32 0,2-3-16 0,0 3 912 0,3-5 224 0,1 3 0 0,3-4 0 15,1-2 416-15,1-2 128 0,3-2 32 0,0-2 0 32,2-2 880-32,0-3 176 0,2-2 32 0,-1-2 16 15,0-1-208-15,0-2-32 0,-1-3-16 0,0 1 0 16,-1-4-816-16,-3 1-160 0,2 0-48 0,-4 0 0 16,0-3-16-16,0 0 0 0,-1 0 0 0,-2 0 0 15,1-1 48-15,-2-3 0 0,2 2 0 0,-1-4 0 16,2 1-112-16,0-1-32 0,1-4 0 0,0 3 0 15,0-2-112-15,2 1-32 0,0-2 0 0,0 0 0 0,-1 1-144 16,-1-3 0-16,-1 3 0 0,0 0 0 0,-3 0 0 0,-1 2 0 16,-1 1 0-16,-1 1 0 0,-2 2 208 0,-1 0 16 15,-1-1 0-15,-1-2 0 0,-2 3-48 0,0-3-16 16,1 5 0-16,-1-1 0 0,2 2 0 0,1 1 0 16,-1 2 0-16,1-4 0 0,1 3-32 0,2-2 0 15,-2-2 0-15,0-1 0 0,3 1-128 0,-1-5 0 16,2-2 0-16,0-3 0 0,1 3 0 0,2-1 0 15,1 1-192-15,-1 2 192 0,2 2-160 0,0 0 160 16,-2 6 0-16,1 1-144 0,0-1 144 0,-2 2 0 16,1 1 0-16,0 3 0 0,-1 3 0 0,0 2 0 15,1 0 0-15,-1 2-128 0,1 3 128 0,1-1 0 0,1 3 0 16,-2 2 0-16,2-2 0 0,0 1 0 0,-1 3 0 16,1-4 0-16,0 2 0 0,0-3 0 15,1 3 0-15,0-1 0 0,0 1 0 0,0 1 0 0,0 1 0 0,0 1 0 16,0 2 0-16,0 2 0 0,-1 0 0 0,-1 1-128 15,1 5 128-15,0-2-128 0,-2 4 128 0,1 1-128 16,-2 3-64-16,-1 1-16 0,0 2 0 0,0-1 0 16,-1 4 208-16,0-4-144 0,1 3 144 0,0-2-128 15,0 0 128-15,-1-1 0 0,2 0 0 0,-1-3 0 0,2 1 0 16,-4-1 0-16,2-3 0 0,0 2 0 16,-1-1 240-16,-1-1-32 0,-1 0 0 0,0 1 0 15,-1-3-32-15,-3 0-16 0,2 1 0 0,-4-2 0 0,1 1 0 0,-3 0 0 16,0 0 0-16,-2-4 0 15,-3 3-160-15,-1 1 192 0,-2-2-192 0,0 2 192 16,-3-2-48-16,-3 1 0 0,-1 1 0 0,-4 0 0 0,1 1-144 0,-5-1 192 16,1 2-192-16,-3-2 192 0,2 2-192 0,-5-4 0 15,1 2 0-15,-1-3 0 0,0 2 144 0,-1-4-144 16,-2 4 160-16,1-4-160 0,-1 1 128 0,0-1-128 16,1 3 0-16,-1-5 144 0,1 2-144 0,-2 0 0 15,-3 1 0-15,1-3 0 0,0 2 0 0,-3-1 0 16,-4 0 0-16,-1 0 0 0,0 1 0 0,-1 4 0 15,-2-2 0-15,0 3 0 0,-3 0 0 0,-1 3 0 0,-2-3 0 16,-1 0 0-16,1 0 0 0,1 0 0 16,3 2 0-16,2 1 0 0,-4-1 0 0,0 2 0 15,-1-4 0-15,2 1 0 0,1 0 0 0,0-1 0 16,1 1 0-16,0 2 0 0,0-3 0 0,0 0 0 0,3-3 0 0,1 3 0 16,1-1 0-16,3 0 0 0,1 1 0 0,1-1 0 15,0 1 0-15,-2 0 0 0,1 0 0 0,-1 0 0 16,-1 0 0-16,2 0 0 0,0 0 0 0,-1 0 0 15,-3 0 0-15,0 0 0 0,-1 1 0 0,0-2 0 16,1 1 0-16,1-4 0 0,4 2 0 0,2-3 0 16,4 0 0-16,0 1 0 0,3-1 0 0,-2 1 0 15,1-2 0-15,-2-1 0 0,-1 1 0 0,1-2 0 16,2 2 0-16,0 0 0 0,2 0 0 0,2 1 0 0,-1 1 0 16,1 1 0-16,4 0 0 0,-2 2 0 15,-3-4 0-15,0 3 0 0,3-3 0 0,0 2 0 0,-1 0 0 16,0 1 0-16,-1 0 0 0,1 2 0 15,0 0 0-15,0 2 0 0,1 0 0 0,-1-2-176 0,5 3 176 0,-5-1 0 0,1-1-144 16,0-1 144 0,2 0-176-16,0 0 48 0,2 0 0 0,2-1 0 0,3 1 128 0,-1-4-208 15,3 4 80-15,0-1 128 0,2 1 0 0,1-2 0 16,1 0 0-16,-2 2 0 0,3-1 0 0,0 1 0 16,-2 0 0-16,2 1 0 0,-2 1 0 0,2 0 0 15,-3 1 144-15,1-1-16 0,-1 2-128 0,-1 0-192 16,0 1 64-16,1-3 0 0,4 2 128 0,0-2 0 0,1 1 0 0,2-1-128 15,2 1 128-15,0-3 0 0,1 1 0 0,1 0 0 16,2 0 0-16,0 2 0 0,0-3 0 0,1 0 0 0,1 1 0 16,0-1 0-1,1 4 0-15,-1-3 0 0,1 1 0 0,2 2 0 0,-2 1 0 0,2 0 128 0,-1 1-128 0,-1 0 192 16,2 3-64-16,-2 1 0 0,2 1-128 0,-3 1 0 16,1 2 0-16,1 0 0 0,-1 2 0 0,0 0 0 15,1 1 0-15,-1 0 0 0,3 1 0 0,-1 0-192 16,0 5 64-16,2 0 0 0,0 3 128 0,2 0 176 15,-1 2-48-15,2 6 0 0,0 3-128 0,1 5 0 16,0 1 0-16,1 4 0 0,0 0 0 0,0 3 0 16,0 0 0-1,0 4 0-15,0 0 0 0,1 8 0 0,-1 6 0 0,1 0-176 0,-1 1 176 0,-1-1 0 16,-1-4 128-16,-3 2-128 0,0-1 0 0,-3 7 0 16,1 1 0-16,-1-4 0 0,1-1 0 0,1-6 0 0,1-2 0 15,2-6-128-15,2-3 128 0,2 1 0 0,6 0 0 0,1-2 0 16,5-3 0-16,0 1 0 0,5-2 0 0,-1-4 0 15,1 2 0-15,1-2 128 16,2 2-128-16,-2 2 0 0,-1-2 0 0,-1 3 0 0,1 3 0 0,-2 1 0 31,-1 2 0-31,-3-3 0 0,-2 1 0 0,-1-1 0 0,-2-5 0 0,-2 1 0 0,0 1 0 0,-1-4 0 16,-2-2 0-16,2-7 0 0,-1-5 0 0,0-2 0 16,1-3 0-16,-1-2 0 0,2-3 0 0,-1-2 128 0,1-1-128 15,0 0 0-15,0-3 0 0,0 3 128 0,-2-1-128 0,2-1 192 31,-1 4-64-31,0-2 0 0,0 2-128 0,1 1 0 0,-2 2 0 0,1 0 0 0,-2 1 0 0,1 0 0 32,-1 2 0-32,0 2 0 0,-1 2 0 15,-1 3 0-15,0-5 0 0,-1 0 0 0,-1-2 0 0,1-3 0 16,0-4 0-16,0-3 0 0,-1-2 0 16,0-2 0-16,1-2 0 0,-2-1 0 0,2-1 304 0,0-1-16 15,1-3 0-15,-1 0 0 0,-1 0 32 16,0-1 0-16,1 3 0 0,-2-3 0 0,1 2-144 0,-2-1-32 15,0 1 0-15,0 0 0 0,0 0-144 0,-1 0 0 0,-2 2 0 16,2 0 0-16,-1-2 0 0,0 1 0 0,1 2 0 0,-1-1 0 16,1-2 0-16,0 2 0 0,0 0 0 0,1-1 0 15,2-2 0-15,-1 2 0 0,2-1 0 0,0-1 0 16,1 1 128-16,0-2-128 0,1 1 0 0,0 1 128 16,2-1-128-16,-1-1 160 0,2 1-160 0,0 1 160 15,0-1-160-15,1 1 0 0,1-1 0 0,-1 0 0 16,1 1 0-16,1-1 0 0,1 2 128 0,-1 1-128 15,3-2 0-15,1 2 0 0,1 0 0 0,3 1 0 16,1 1 0-16,2-1 0 0,1 1 0 0,2-3 0 0,3 0 0 0,4 1 0 16,6 0 0-16,3-3 0 0,4 2 0 0,-3-3 0 15,-2 0 0-15,5-1 0 0,3-1 0 0,4-3 0 16,-1 1 0-16,3-6 0 0,1 0 0 0,2-2 0 16,2 1 0-16,5 3 128 0,2-2 0 0,-1 4 0 15,1 3 0-15,0-3 0 0,-3 4-128 0,0-2 0 16,0 3-192-16,2 3 192 0,2-1 0 0,0 2 0 15,-3 1 0-15,0-4 0 0,-4-1 0 0,3-1 0 16,-3-4 0-16,3-1 0 0,4 2 0 0,-2-2 0 0,1 1 0 16,-2-3 0-16,-2 0 0 0,-3-1 0 0,0-1 0 15,2 0 0-15,2 3 0 0,2-1 0 0,0 3 0 16,0 2 0-16,-2 0 0 0,0 1 128 0,-4 1-128 0,5 1 128 16,4 0-128-16,3 1 0 0,-2 2 0 0,-1 2 0 15,-2 0 0-15,-1-5 0 0,1-2 0 0,0-1 0 16,-2 1 0-16,3-1 0 15,4 2 0-15,-2-1 0 0,-1-1 0 0,-3 0 0 0,0 0 0 0,0-2 0 16,2 4 0-16,0-2 0 0,-1 6 0 0,-3-1 0 16,-3 2 0-16,-3 2 0 0,-1-1 0 0,-2-2 0 0,2 0 0 0,0-1 0 15,-1 1 0-15,2 1 0 0,3 0 0 0,-2 1 0 16,-1-4 0-16,-1 0 0 0,0-2 0 0,1 0 0 16,2-4 0-16,0 1 0 0,0 0 0 0,-1 1 0 15,-2 1 0-15,-2-3 0 0,-5 4 0 0,-1-4 0 16,-2 2 0-16,-2 0 0 0,-2-2-160 0,-1 4 160 15,-1-3 0-15,-1 3-144 0,1-3 144 0,-1 3-192 16,-1 1 192-16,1-1-192 0,0 1 192 0,-2 0-192 0,2-4 192 16,1 0-192-16,-2 1 192 0,2-1-192 0,2 1 192 0,0-1-192 15,1 1 192-15,-2 2 0 0,0 1 0 0,-2-1 0 16,1 1-128-16,-3-2 0 0,-2 2 0 0,-2 0 0 16,-4 0 128-16,-1 2 0 0,-2-2 0 0,-2 0 0 15,-3-2-128-15,-2 2 128 0,0 0-128 0,-4-2 128 16,2 1 0-16,-4-1-160 0,1-1 160 0,0 0 0 15,0 1 0-15,1-1 0 0,3-3 0 0,-1 0 0 16,3 1 0-16,2-1-128 0,0-3 128 0,1 0 0 16,-1 2 0-16,0-3 0 15,0 0 0-15,0 2 0 0,-4-1 0 0,0 0 0 0,-3 3 0 0,-1 0 0 0,-3 0 0 0,0 0 0 16,-4 1 0-16,0 0 0 0,-1 2 0 0,-2-3 0 16,0 1 0-16,-1-4 144 0,0 3-144 0,0-2 0 15,-1-2 144-15,1-1-144 0,0-2 160 0,0-3-32 16,1-1-128-16,0-2 192 0,1-2 32 0,0 0 0 15,2-1 0-15,-1 1 0 0,2-1 0 0,-2-1 0 16,2 2 0-16,0 3 0 0,-1-2-48 0,1 3-16 16,0 2 0-16,0-2 0 0,0 2-32 0,-1-1 0 15,-1 2 0-15,1-2 0 0,-2 0-128 0,2 2 192 0,-2 3-192 16,-1-1 192-16,0 1-192 0,-1-4 0 0,-2 1 0 0,1-1 0 16,-2 2 0-16,0-3 0 15,1-2 0-15,-1 2 0 0,0 4 0 0,0-8 0 0,2-2 176 0,-1-3-176 31,2 0 272-31,1-2-32 0,1 4-16 0,2-4 0 16,2 3 304-16,0 2 64 0,1 0 16 0,0 1 0 16,2 1-1056-1,-2 2-192-15,0 1-64 0,-1 1 0 0,0 4-400 0,-4 1-96 16,-1-1-16-16,-10 1-22656 0</inkml:trace>
  <inkml:trace contextRef="#ctx0" brushRef="#br0" timeOffset="19105.37">12086 11643 5519 0,'6'-8'496'0,"-3"1"-496"0,-1 1 0 0,-1 1 0 0,1 3 1488 16,-2 2 208-16,0-4 32 0,1-1 16 0,-1-2-1600 0,1-6-320 0,0 1-64 0,1-4-16 0,0 0 80 0,1 1 16 0,-2 1 0 0,-1 2 0 0,-1 0 480 0,-2 2 80 0,-1 4 32 0,-3 1 0 0,0 5-256 0,-6 2-48 0,-2 5-128 0,-2 0 192 15,-2 4 896-15,-5 1 192 0,-7 7 16 0,-5 4 16 16,-4 4 80-16,-4 3 16 0,-6 3 0 0,-4 5 0 16,-4 1-752-16,-4 1-144 0,-1-3-16 0,-1 0-16 15,4-2-352-15,0-1-128 0,0 2 0 0,7-5 144 16,9-6-144-16,2-4 0 0,3-4 0 0,10-3 0 16,4-5 0-16,8-2 0 0,5-4 0 0,5 0 0 15,5-3 0 1,3-3 0-16,4-2 0 0,3-3 0 0,7-1 192 0,6-7-64 0,5 0 0 0,6-3 0 0,7-4 112 15,3-3 16-15,5-1 0 0,0 1 0 0,0-1 384 0,3-1 64 16,5 4 32-16,0-5 0 0,1 1-160 0,-4-1-16 31,0-3-16-31,-5 1 0 0,-2 3-272 0,0-1-48 0,2-2-16 0,-1 1 0 0,0-1 144 0,-4 2 32 16,-4 6 0-16,-3 3 0 0,-4 0-384 0,-5 5 128 16,-5 2-128-16,-8 2 0 0,-3 3 0 0,-7 2 0 15,-3 2 0 1,-9 3 0-16,-6 5 0 0,-7 2 0 0,-5 3 0 0,-9 4 0 0,-10 6 0 0,-3 4 144 0,-1 3-144 15,-13 9 160-15,-12 8 0 0,-8 10 0 16,-4 2 0-16,1 4 0 0,2-2-160 0,2 1 0 16,5-1 0-16,7-1-14656 15</inkml:trace>
  <inkml:trace contextRef="#ctx0" brushRef="#br0" timeOffset="23813.03">18002 5379 18431 0,'-2'-3'1632'0,"0"3"-1312"0,1 0-320 0,-2 0 0 16,2 0 832-16,-1-2 80 0,-1 0 32 0,-2 0 0 0,-2-5-800 0,-3-1-144 0,0 1 0 0,-2-4 0 0,0 2 0 0,-1-2 0 0,-3 0 0 0,0 1 0 0,-3 0 416 0,-1 1 16 0,-1 3 0 0,-2 4 0 0,-2-3 560 0,-2 3 112 0,0 2 32 0,-3 2 0 0,-1 3 16 0,-1-3 16 0,-1 3 0 0,-2-1 0 0,0 1-528 0,-2-5-96 16,-1 0-32-16,-2 0 0 0,-3-3 128 15,-4-2 0 1,-4 1 16-16,-2-5 0 0,5 1-288 0,-3 1-64 0,1-1-16 0,-1 1 0 0,1 1-32 0,0 1-16 16,-2 1 0-16,1-1 0 15,-2 3 48-15,1-1 16 0,3 1 0 0,-1 0 0 0,2 2-48 0,-3 2-16 16,-1-2 0-16,-1 0 0 0,-1-2-32 0,-2 2 0 15,-1 0 0-15,-1 0 0 0,6 2-208 0,-2-2 128 32,-2 1-128-32,0-2 0 0,-1-1 192 0,-2 0-64 15,-1-2-128-15,-2 1 192 0,2-1-64 0,1 0-128 0,-2-3 176 0,3 1-176 16,5-1 128-16,-1 1-128 0,-2 0 0 16,0 0 0-16,2 0 0 0,2 1 0 0,3 0 0 0,0 2 0 15,1-2 208-15,0 0-64 0,5 2-16 0,-1-1 0 16,1-3-128-16,-3-1 160 0,1 2-160 0,0 0 160 15,7 1-160-15,-6-3 160 0,-4 0-160 0,-4-3 160 16,-2-2-160-16,-2 1 128 0,1 1-128 0,-2 2 128 16,-3 0-128-16,1 1 0 0,2-1 0 0,1 0 0 15,3 1 0-15,3-1 0 0,-1 4 0 0,-2 1 0 0,-3 4 0 0,0 0 0 16,1 3 0-16,-1-2 0 0,2 2 0 0,2-2 0 16,0 3 0-16,1-2 0 0,2 3 0 0,-4 2 0 15,-3 2 128-15,-2-1-128 0,2 1 0 16,-1-4 0-16,4 2 0 0,4-3 0 0,4 0 0 0,-7 2 0 15,-6 2 0-15,-5-1 128 0,7-2-128 0,-5 1 128 16,-6-1-128-16,-2 0 128 0,-1-2-128 0,2 2 0 16,4-2 0-16,1 0 0 0,0 1 0 0,0-2 0 15,2 2 0-15,1-2 0 0,-1 2 0 0,0 3 0 16,-2 2 0-16,-3 2-176 0,-4 3 176 0,0 2 0 16,-1 5-144-16,2-1 144 0,0 3 0 0,0 3 0 0,-1-1 192 0,4 2-64 15,0 0-128-15,3-1-176 0,5-4 48 0,2 1 0 16,4-2 128-16,2 1 0 0,-2 1 0 0,6 0 0 15,5-1 0-15,-2-2 0 0,-3 2 0 0,0 0 0 16,2-1 0-16,1 2 0 0,2-4 0 0,0 4 0 16,3-2 0-16,0 1 0 0,5 1 0 0,2 2 0 15,1 1 0-15,3 0 0 0,4 3 0 0,1-2 128 16,2-1-128-16,2 2 0 0,1 1 128 0,1-3-128 0,4 0 0 16,-1-2 0-16,2 0 0 0,4-3 0 0,1-4 0 0,2-2 0 15,1-1 0-15,3 0 0 0,3-3 0 0,3 2 128 16,1-2-128-16,5-2 0 0,2 1 160 0,5-1-32 15,3-2-128-15,5 2 192 0,3-1 0 0,6 2 0 16,5-3 0-16,3 3 0 0,3-1-48 0,3-1-16 16,4 1 0-16,6 0 0 0,3-4-128 0,5 1 0 15,1-1 0-15,4-1 128 0,1-1-128 0,1 2 0 16,3 3 144-16,0-5-144 0,1 2 0 0,3-5 128 16,-2 0-128-16,4 0 0 0,3 0 0 0,2-2 144 0,1-1-144 0,3 0 0 15,-3-2 320-15,6 2-32 0,1-1-16 0,6 3 0 16,1 1-80-16,0 0-32 0,-2 3 0 15,7 2 0-15,6 0-160 0,0 1 0 0,1 2 0 0,1 0 0 16,-2 3 0-16,-2-1 0 0,4-3 0 0,-5 3 0 16,-1 3 0-16,-2-4 0 0,-3-2 0 0,2-1 0 15,1 5 0-15,-3-6 0 0,-4-3 0 0,-2 0 0 16,4-2 0-16,0-3 0 0,1-1 0 0,1-3 0 0,-8 0 0 16,6-5 0-16,6 1 0 0,1-2 0 0,0-2 128 15,2-2 0-15,2-1 0 0,-3-2 0 0,-2 2 0 16,-2-3 0-1,-1 1 0-15,-1 0 0 0,-3 1-128 0,-2-1 0 16,-7 2 0-16,3 1 0 0,5 0 0 0,-7 0 0 0,-9 0 0 0,8 3 0 16,4-6 160-16,2 0-160 0,-2 0 192 0,-3-2-192 0,-2-2 0 0,-5 2 0 15,-1 2 0-15,-2-2-192 0,-3-1 192 0,-1-2 0 16,-5 0 0-16,-3 0 0 0,-3-2 144 0,-6 1 80 16,-3 0 16-16,-7-2 0 0,-5 2-240 0,-4 2 0 0,-3 2 0 15,-6 0 0-15,-3 2 192 0,1-2-64 0,0 0-128 16,-2-2 192-16,-3 7-48 0,-6-2-16 15,0 4 0-15,-6 1 0 16,-2 1-128-16,-3 1 0 0,-1 1 0 0,-1 2-176 0,-2 0 176 0,-2 0 0 0,-3 1 0 0,1-3 0 16,-3 1 0-16,-1 3 0 0,-1-3 0 0,-1 2 0 31,-3 0 0-31,-3-1 0 0,-3 0 0 0,-1 2 0 0,-4 1 0 0,-5-3 0 0,-3 3 0 0,-5 0 0 31,-5 2 0-31,-7 0 0 0,-7-2 0 0,-9 1 0 0,-10-1 0 0,-4-1 0 0,-5 0 128 0,-15 1-128 16,-14-1 0-16,-14 1 0 15,-2-1 0-15,-18 4 0 16,-15 0 0-16,-16 5-128 0,-10 2 0 0,-18 8-14528 16,-14 5-2912-16</inkml:trace>
  <inkml:trace contextRef="#ctx0" brushRef="#br0" timeOffset="53166.64">2754 3872 5519 0,'0'-7'496'0,"0"1"-496"0,1 3 0 0,-1 2 0 15,0 0 384-15,0-2 0 0,0 0-16 0,-1-7 0 0,1 2-528 0,-1 0-96 0,1 2-32 0,0 3 0 0,-2 1 288 0,4 0 144 0,-1 4-16 0,1 0 48 0,2-2-176 0,1 0 0 0,0 0 0 0,1-2 0 0,-1-1 0 0,1 1 0 0,-1-1 0 0,-1 2 0 0,-2-2 0 0,0 1 0 0,0 0 0 0,2 0 0 0,-2 1 832 0,3 0 272 16,0 1 64-16,3 2 32 16,-1 2 272-16,3-2 64 0,0 5 16 0,0 1 0 0,0 3-784 0,1 3-176 0,-1 1-16 0,-1 2 0 15,3 5-576-15,-3 4 0 16,1 5 0-16,-1 3 0 0,-2 0-192 16,0 3 0-16,-2 7 0 0,-2 6 16 15,-2 6 176-15,-2 1-192 0,-1-5 192 0,-2-1-176 16,-1-1 32-16,1-4 0 0,3-3 0 0,2-1 0 15,1-5-112-15,-1 2 0 0,1 0-16 0,1 2 16 0,-1 2 256 0,-2 3 0 0,0-1 0 0,0-2 0 32,2 3 224-32,-1 2-64 0,-1 3-16 0,1 8 16 0,0 13-160 0,0 7 128 15,2 3-128-15,-1-3 144 0,1-1 0 0,-1 13 0 16,1 19 0-16,-2 6 0 0,-1-6-144 0,-1-2 160 16,0-2-160-16,-3-5 160 0,-1 2-160 0,-2 1 0 0,-5 5 0 0,-6 6 0 15,-7 8 224-15,4-22-32 0,5-18-16 0,2-5 0 16,5 0-336-16,-1-3-64 15,0 3-16-15,1-4 0 0,0-12 240 0,3 1 0 16,1 6 0-16,2 2 0 0,3 3 0 0,2-2 208 16,3-1-16-16,1 0 0 0,0-2 272 0,3-1 48 15,1 0 16-15,0 6 0 0,2 4 48 0,-2 3 0 16,1 1 0-16,-2 1 0 0,-2 5-576 0,-1-3 0 16,-2 6 0-16,-1-3-192 0,-3-3 64 0,-4 4 128 0,-2 1-208 0,-2-9 80 31,0-11-1168-31,-2-11-240 0,0-15-32 0,2-6-16 15,1-6 240-15,1-2 64 0,2-3 0 0,0-2-4176 0</inkml:trace>
  <inkml:trace contextRef="#ctx0" brushRef="#br0" timeOffset="55470.95">596 6811 10127 0,'-11'-3'448'0,"1"-1"96"0,1 2-544 16,4 2 0-16,4-3 0 0,0 3 0 0,-2 0 448 0,-3-1 0 0,-1 0-16 0,-2 1 0 0,1 0-432 0,-1 0 128 0,4 0-128 0,1 0 0 0,2 0 0 0,2-1-144 0,1 1 0 0,1 0 0 0,2 0 272 0,0 0 64 0,1-3 16 15,0 6 0-15,0-2 608 0,1 0 112 0,0 3 32 0,3 2 0 0,1-1-32 0,2 1 0 0,3-1 0 0,1 1 0 16,2 1-672-16,2-3-256 0,1-2 176 0,3-1-176 16,2-2 0-16,5-3 0 0,5-1 0 0,2 1-160 15,4-2 160-15,4 2-192 0,2 1 192 0,3-1-192 16,2-1 528-16,2-1 112 0,3 1 0 0,1-1 16 0,1 0-48 16,3 1-16-16,0 1 0 0,3-1 0 0,1 1-32 0,-1-1-16 15,4-1 0-15,-2 1 0 0,0-1 352 0,6 1 80 16,4-1 16-16,2 0 0 0,2 1 0 0,-1-1 0 15,2 1 0-15,4-2 0 0,4-1-272 0,1-1-48 16,-1 2-16-16,-2-2 0 0,-2 3-208 0,6-5-32 16,3 1-16-16,1-1 0 0,-7 3 0 0,5-2 0 0,4 3 0 15,0-2 0-15,-4 3 128 0,-2 1 32 0,2 3 0 0,1 0 0 16,2 4-16-16,1-1 0 0,-2 3 0 0,0 2 0 16,1 1-352-16,-3 2 0 0,0 1 0 0,-1 1 0 15,-1 3 0-15,1-7 0 0,96 8-160 16,-100-13-368-1,2 0 0-15,7-4 0 0,1 0 0 0,0-6 336 0,-2 2 192 0,-4 0-192 0,3-1 192 16,2-2-176-16,-3 0 176 0,-2-2-160 0,-5 1 160 16,-4 3-1328-1,2-4-160-15,1 1-48 0,-5 0-10928 0</inkml:trace>
  <inkml:trace contextRef="#ctx0" brushRef="#br0" timeOffset="66575.66">4093 6432 7359 0,'-2'4'656'0,"-2"0"-528"0,0 1-128 0,2-3 0 0,0 0 0 0,-1 2 0 0,-4 4 0 0,-4 0 0 0,-6 7 0 0,-4 2 0 0,-2-1 0 0,-2-1 0 0,4 0-128 0,3-4 128 15,4 0 0-15,1-3 0 0,3-2-128 0,2-2 128 16,3-2 0-16,0-2 0 0,1 0 256 0,2-2 144 16,-1 2 48-16,2-2 0 0,1 0 1696 0,-1 2 352 0,1-1 64 0,-2 1 48 15,2 1-32-15,-1 1 0 16,0 0 0-16,-1 3 0 0,0-3-1216 0,1 2-240 16,0 1-48-16,1 1-16 0,-1-4-640 0,1 2-128 0,1-1-32 0,1-1 0 15,1-2-256-15,0-4 0 16,4 2 0-16,-1-5 0 0,1-1 0 0,1 1 0 0,0-4 128 0,2-1-128 15,0-4 496-15,1 2 32 0,-1-1 16 0,-1 0 0 16,-2 1 80-16,3-1 16 0,1-1 0 16,0-2 0-16,3-1 160 0,2-2 32 0,1 3 16 15,1-6 0-15,0 3-320 0,1-1-64 0,2-2-16 16,0 1 0-16,1-4-176 0,2 2-32 0,-2 3-16 0,1-6 0 16,3 1-80-16,3-4-16 0,4-6 0 0,2 0 0 15,-1-1 0-15,2-1 0 0,3 2 0 0,-1-5 0 0,0 0-128 16,1-1 0-16,-4 1 0 0,0-3 128 0,-2 5-128 0,2-6 0 15,5 0 0-15,0 0 0 0,0 3 0 0,2 2 0 16,1 2 0-16,-1 2 0 0,0 4 0 0,-3 0 0 16,-2 0 0-16,-4 3 0 15,-2-1 160-15,-2 3 0 0,0-2 0 0,0 0 0 0,0 2 0 0,1-4 0 16,1 1 0-16,1-3 0 0,0 2-160 0,2-1 0 0,0-2 0 0,1 1 0 16,-2-2 0-16,-1-4 0 15,-1 1 0-15,-2-1 0 0,-2 0 0 0,-1 2 0 0,-3 4 0 0,1 3 0 16,-2-3 128-16,-1 6-128 15,-1 1 0-15,-1 1 128 0,-2 2-128 0,-1 4 0 0,-2 3 0 0,-3 0 0 16,-1 1 0-16,-2 1 0 16,0 1 0-16,-1 2 0 0,-1 1 0 0,0-3 0 0,1 2 0 0,-2-1 0 15,1 1 0-15,0-2 0 0,1 1 0 0,2-2 0 0,0 0 0 16,-1-2 0-16,2-1 0 0,0-1 0 16,0 3 0-16,-3 1-144 0,1 1 144 0,-3 4 0 0,0-1-176 15,-3 4 176-15,-1 3-160 0,1 0 160 0,-4 3-224 0,1 1 48 16,-3 5 16-16,0-1 0 15,-3 3-256-15,0 4-48 0,-2 2-16 0,1 4-18160 0</inkml:trace>
  <inkml:trace contextRef="#ctx0" brushRef="#br0" timeOffset="69788.53">3775 6662 29487 0,'1'-7'2624'0,"3"1"-2112"0,1-1-512 0,1 2 0 0,2 0-704 0,0-1-256 0,5-4-64 0,6-7 0 0,10-6 800 0,3-3 224 0,1 2 0 0,-7 7 0 0,-7 3-192 0,-8 8 64 0,-7 1 0 0,-7 6 128 0,-4 7-256 0,-5 0 64 15,0 4 0-15,-2-1 16 0,-4 2 2464 0,0 2 480 0,-1-3 112 0,2 1 32 16,2-2 128-16,1-1 32 16,5-5 0-16,0 1 16 0,3-4-1248 0,1-2-256 0,4 0-48 0,-2-2 0 15,2-3-1136-15,0-1-224 0,-1 0-48 0,0-3 0 16,-3 2-384-16,-1-2-64 16,-3 0-32-16,-3 3 32 15,-1 0-112-15,-4-1-16 0,-5 3 0 0,-3 1 32 16,-2 3-80-16,-4 0-16 0,-5 3 0 0,1-3 32 0,5 0 160 15,-5 1 16-15,-6-1 16 0,-3 1 32 0,-2 1-16 0,0 0 0 0,3 0 0 0,0 1 16 16,2-1-16 0,0 2-16-16,4-3 0 0,0 4 32 0,5-3-112 0,-2 1-16 0,0-3 0 0,-1 0 32 0,-2 1-32 15,0-2-16-15,2 1 0 0,-3 0 16 0,-3 0 240 0,-2 1 144 16,-2 2-192-16,-1-1 192 0,2 3 0 0,-3-2 0 16,1 2 0-16,0 0 0 0,1 0 0 15,0 1 256 1,1 0-64-16,0 0 0 0,2-1 0 0,2 0-16 15,2 1 0-15,3-3 0 0,1 2-176 0,3-2 0 16,3 0 0-16,-1-1 0 0,3 0 0 0,-1-2 0 16,1 1 0-16,-1-1 0 0,-1 0-176 0,-2-1 48 0,0-1 0 15,-1 2 0-15,2-2 128 0,-2 1-160 0,2-1 160 16,1 2-160-16,2-3 160 0,2 1 0 0,3 1 0 16,2 1 0-16,0 0 0 0,2 0 0 0,1 0 0 15,1 0 0-15,1 1 0 0,-1-1 0 0,2 2 0 16,0-2 0-16,2 1 0 0,0-1 0 0,1 0 0 0,3 0 0 15,-1-1 0-15,3-1 0 0,1 1 0 16,0-1 128-16,0-1-128 0,3 1 0 0,0-2 0 0,-1 2 0 16,4-1 0-16,-1-1 144 0,3 2-144 0,1 0 0 15,1-1 0-15,1 2-224 0,3 1 16 0,1 0 0 16,3 0 208-16,2 1 0 0,1 2 0 0,3-1-144 16,1 0 144-16,2 2 0 0,1-1 0 0,4 0 0 0,3 0 0 15,3-1-128-15,3-2 128 0,2-2 0 16,5-1-128-16,1-2 128 0,4-1-128 0,1-1 128 0,3-4 0 0,-1 0 0 15,0-1 0-15,3-4 0 0,-1 2 0 0,-2 0-128 16,-2 2 128-16,4-3 0 0,2 2-144 0,-2 2 144 16,0 4-160-16,-2-2 160 0,-1 2 0 0,-1 1 0 15,-1-1 0-15,-1 2 0 0,0 2 0 0,6 0 128 16,1 3-128-16,2 1 160 0,0 1-160 0,-1-2 0 0,-2-3 0 16,-2 1 0-16,-4-2 0 0,-1 0 0 0,-1 3 0 0,-3-3 0 31,-4 2-512-31,-6 2 32 0,-2 0 0 0,-5 0 0 0,-4 1 480 0,-2 0 0 15,-3 3 0-15,-2-4 160 0,-1 1 160 0,-3 1 48 0,0-2 0 0,0 0 0 16,0 0-224-16,2-2-144 0,-1 1 192 0,1-3-192 16,1 3 0-16,0 0 0 0,-1-3 0 15,1 3 0-15,-2-3 160 0,1 3-160 0,-1 0 128 0,-2 1-128 0,-1 0 0 16,-3 0 0-16,0 0 128 0,-2 0-128 0,-1 0 0 0,0 0-176 16,-2 0 48-16,-1 0 0 15,-1 0 128-15,0-3 0 0,-2 2 0 0,-1 1 0 16,1-1 0-16,-4 1 176 0,7 0-48 0,0 0 0 0,-25-1-128 0,12 1 0 15,0 1 0-15,-2-1 0 0,-3 1 0 0,-1 0 0 16,-2 2 0-16,-3-3 0 0,-2 1 0 0,-4 0 0 16,0 2-144-16,-5-3 144 15,-3 1 0-15,-3-1 0 0,-1 0 0 0,-5 2 0 0,-5 2 0 0,-4 1 0 16,-1 0 0-16,-1 1 144 0,0-3-144 0,-3-1 0 0,1-1 0 16,-6 1 0-16,-2 1 0 0,0-1 0 0,3 0 128 15,3 1-128 1,0-2 0-16,2 0 0 0,1 1 0 0,1-2 0 0,1 3 0 0,-1 2 0 15,0 1-128-15,3 1 128 0,0 1 0 16,4-2 0-16,4-1 0 0,4-1 0 0,-1 1 0 0,-2 1 0 16,0 0 0-16,4 1 0 0,4 2 0 0,3 0 0 0,3-3 0 0,5-1 0 15,5 1 0-15,4-5 0 16,5 1 0-16,3-4 0 16,4 1 0-16,3-3 0 0,3-1 144 0,4-1-16 0,3 0 0 15,4 0 16-15,4-2 0 0,4 1 0 0,2 1-144 0,2 0 0 16,7 1 0-16,1 1 128 0,-2 0-128 0,5 3 0 15,3 1 0-15,3 0 0 0,0 5 0 16,2 1 0-16,0 0 0 0,0-1-176 0,-1 2 176 0,1-5-192 16,0 0 192-16,2-2-192 0,-4 0 192 0,6-2 0 0,5 0 0 15,7-3 0-15,5 1 0 0,0-4 0 0,-4 1 0 16,-3-3 0-16,-3-1 0 0,8 0 0 0,7-1 0 0,6 0 0 16,4 6 0-16,-5 0 0 0,-7 1 0 0,-8 0 128 15,1 4 32-15,-3-2 16 0,-3 3 0 0,-1 4 0 0,-3 2-176 16,-3 1 160-16,-6 1-160 0,-5 1 160 15,-5-1-160-15,-3-1 0 0,-4-2 0 0,-2-3 0 16,-3 2-144-16,-2-4 144 0,0 1 0 0,-1-1 0 0,1 0 0 0,0 0 0 16,0-1 0-16,0-2 0 15,0 2 0-15,3-1 0 0,1-2 0 0,-2 0 144 0,1 0-144 0,-3 1 0 0,-1 2 0 16,-4-4 0-16,0 3 0 16,-5 2 0-16,-1-2 0 0,-2 2 0 0,-3 2 0 0,-3 0 0 0,-3 0 0 0,-1 3 0 31,-3 0 0-31,-3 1 0 0,-2 0 0 0,-2 3 0 15,1-3 0-15,-2 2 0 0,-1 0 0 0,2-2 0 0,-1 1 0 16,2-1-144-16,3 0 144 0,0-2-208 0,2 1-32 0,3-4 0 0,0 1 0 0,2-2 0 0,1 0-32 0,0 0-16 31,1 0 0-31,1 0 0 0,0 0 96 0,1 3 0 16,-1-2 16-16,0 2 0 0,0 0 176 0,1 1 0 16,-2 2 0-16,0-1 0 0,2 1 192 0,0-2 32 15,1 3 0-15,1 0 0 0,1-3-224 0,1 0 128 16,0 0-128-16,2-3 0 0,1 0 0 0,-1 2 0 15,0-6 0-15,3 3 0 0,-1-1 0 0,0-1 128 16,0 2-128-16,2-4 0 0,-1 3 0 0,0 1 0 16,0 0 128-16,0 0-128 0,0 1 0 0,0 3 128 15,1-4-128-15,0 3 0 0,-1 0 160 0,1-2-160 16,0 3 160-16,1-4-160 0,1 1 176 0,-2-1-176 0,2 0 192 0,1-1-192 16,1-4 320-16,0 0-64 15,0-1 0-15,2-3 0 0,0 0 64 0,2-3 0 0,3-4 0 0,1-1 0 16,1-1-64-16,1-1 0 0,1-1 0 0,-1-1 0 15,1-1-64-15,2-3 0 0,2 1-16 0,2-4 0 16,0-1-176-16,2-3 0 0,4 3 0 0,-5 0 128 16,-2 2-128-16,2-3 0 0,2-3 0 0,0-5 0 0,2 2 0 15,-2-4 128-15,-3 3-128 0,0 2 128 0,-2 2-128 0,-1 1 0 16,-1 1 144-16,-2 0-144 16,-1-1 0-16,-1 1 144 0,2-1-144 0,-4 5 0 0,3 3 272 0,1-1-48 15,3-3-16-15,2-1 0 0,3-1 48 0,1 0 0 16,1 0 0-16,0 3 0 0,-1 2-256 0,0-1 0 15,-1 3 0-15,-2-1 0 0,-2 1 0 0,-2-3 0 16,-2 1 0-16,-1-2 0 0,-3 2 0 0,-2-1 0 0,-1 1-192 16,0-1 192-16,0-1 0 0,1-4 0 0,0-2 0 15,-1 0 0-15,-1 2 0 0,-2 0 0 0,2 1 0 0,-2 0 0 16,-1 2 128-16,0 0-128 16,-1 4 0-16,1-1 0 0,-1 2 0 0,1-1 0 0,0 2 0 0,2 0 0 15,0 2 0-15,-1-1 0 16,2 2 0-16,0-2 0 0,0 3 0 0,1-3 0 0,2 1 0 0,2-5 0 15,1 2 0-15,0-2-128 0,1 2 128 0,-2 0 0 16,-1 1 0-16,1-1 0 16,-2 0 0-16,-1 0 0 0,1 2 0 0,-2 2 0 15,-4-1 0-15,1 3 0 0,-2 1 0 0,-3 1 0 0,1 0 128 0,0 2-128 0,-1-2 0 16,1 1 0-16,0-2 0 0,-1 4 0 0,1-3 0 0,1 1 0 16,0-2 0-16,1 0 0 0,-1 4 0 15,0-3-320-15,1 3 64 0,0-1 0 16,1 1 96-16,1 1 32 0,1 0 0 0,0 0 0 0,0 0-32 0,-1 1 0 15,1 2 0-15,-2-2 0 0,2 3 160 0,-2-3 0 16,1 3 0-16,-2-2 0 0,-1 3 0 0,-1-2 0 16,0 3 0-16,-3 0 0 0,0 3 0 0,-1-2 0 15,-3 3 0-15,-1 1 0 16,-1 1 0-16,-3 3 0 0,0-2 0 0,-2 5 0 0,-3-1-224 0,1 2-64 0,1-1-16 0,-2 0 0 16,1 2 144-16,-1-1 32 0,2 1 0 0,-1-2 0 15,2 1 128-15,0 1 0 0,-1-2-144 0,1-1 144 31,0 0 0-31,-1 2 0 0,0-1 0 0,-3 3 0 0,-1-3 0 0,-1 5 0 0,-3 1 0 0,-4 3 0 16,-3 4 0-16,-4 0 0 0,-2 6 0 16,-5 2 0-16,-2 2 0 0,-3 3 0 0,0 3 0 0,1 1 0 15,3-1 0-15,1 2 0 0,1 2 0 0,4 0 0 16,1-3-352-16,0 1 48 0,-2 2 16 0,-1-1 0 16,-6 2 64-16,-2-1 16 0,-3-1 0 0,-2-1 0 0,-1-5 208 15,0 0 0-15,1-1 0 0,-3 3-144 0,2-1 144 0,2-1 0 16,5-3 128-16,-2 4-128 0,-3 0 288 0,0 4-16 15,3-3 0-15,0 1 0 0,3 0-272 0,3 0 160 16,2-3-160-16,2 1 128 0,3-2-128 0,2 0 0 16,2 0 0-16,0-2 0 0,0 3 0 0,-2 1 0 31,0 2 0-31,-2 2 0 0,-1-3 0 0,-1 0 0 0,-4 2 0 16,0-2 0-16,-1-2 0 0,1-4 0 0,0 1 0 0,0-3 0 0,0 1 0 0,2 1 0 15,-4 0-192 1,5 1 192-16,1 0 0 0,2-2 0 0,4-1 0 0,0 1 0 0,0 0 0 0,0 0 0 0,2 1 0 0,1-2 0 31,1 3 0-31,-2-2 0 0,2-1 0 0,-1-2 0 16,4-3 0-16,-1 2 0 0,2-2 128 0,2 0-128 15,1 1 0-15,2-1 0 0,0 1 0 0,1 1 0 16,1-2 0-16,-1 0 0 0,2 2-224 0,-1-1 80 16,1 1-96-16,0-2-16 0,-2-1 0 0,0 2 0 15,-3-1 0-15,-3 0 0 0,0 2 0 0,-5-1-18304 16</inkml:trace>
  <inkml:trace contextRef="#ctx0" brushRef="#br1" timeOffset="81998.45">10702 14681 15663 0,'4'-3'1392'16,"-4"-1"-1120"-16,-1 2-272 0,-2 0 0 0,0 2 4192 0,-1 0 784 0,0 2 144 0,-4-1 48 15,-7 3-3392-15,-6-2-688 0,-4 2-128 0,-1 1-16 0,1 1-1248 0,1-1-240 0,-1-4-48 0,1-1-16 16,2 0-32-16,2-1-16 16,2-3 0-16,-1 0 0 0,2 1 464 0,-2-4 192 0,1 3-176 0,-2-5 176 0,3 1 704 0,-3 1 224 0,-1-3 48 0,-3 4 16 0,0 1 96 0,-5 1 0 0,0 3 16 0,-6 1 0 0,-1 1-592 0,-6 2-128 0,-3-1-32 15,-4 2 0 1,-2 2-64-16,-8 0-16 0,-5 2 0 0,-6 0 0 0,-3 0-272 0,-2 0 0 0,-2 2 0 31,-1 0 0-31,-2 1 0 0,0-1 0 16,2-1 128-16,1-2-128 0,3 0 0 0,1-7-192 15,4 0 16-15,-4 0 16 0,-3-5 160 0,-3 0 0 0,0 0 0 0,-3-3 0 16,3 2 0-16,-5-4 0 0,-4 3 0 0,-2-3 128 0,0 2-128 0,-2 1 128 16,0 3-128-16,-2-1 128 0,-2 0-128 15,1 4 0-15,3 1 128 0,-2 0-128 0,0 1 144 0,0 2-144 16,2 1 192-16,1 1-192 0,2 0 0 0,0-1 0 16,1-1 0-16,2-3 0 0,5 0 144 0,0 0-144 15,7 0 0-15,-1-1 144 0,2-1-144 0,0-2-144 16,0-3 144-16,2 2-208 0,3 2 208 0,0 0 0 15,-1 0 0-15,0 0 0 0,5-2 0 0,-6 0 0 0,2 1 0 16,-2 0 0-16,1 1 0 0,1-1 0 16,-2 2 0-16,1 2 0 0,-1-1 0 0,0 1 0 15,2 1 0-15,-1 0 0 0,4 3 0 0,-2-3 0 0,-1 4 0 0,0 0 0 16,4-1 0-16,2 1 0 0,5 0 0 0,2 1 0 16,5-1 208-16,0 0-16 15,1 0 0-15,1-1 0 0,-1 0 128 0,2 1 0 0,3-1 16 0,2 1 0 16,3-3-336-16,2 3 144 0,3-1-144 0,-1 0 0 15,2 1 240-15,1-2-64 0,1 2-16 0,0-1 0 0,0 0-160 0,0 1 0 16,0 1 0-16,-1 1 0 16,2 2-256-16,0-2 32 0,1 3 0 0,2-5 0 15,2 3 224-15,0-4 0 0,3 1 0 0,2 0-144 0,5-3 144 0,2 0 192 16,2 1-32-16,3-1-16 0,3-1 208 0,1 2 32 16,4-2 16-16,0 0 0 0,3 2-208 0,-1-1-64 15,2 2 0-15,-1 1 0 0,0-4-128 0,2 4 0 16,3 6 0-16,0 2 0 0,3 3 0 0,2 3 0 15,-1 7 0-15,1 3 0 0,-1 2 0 0,0 6 0 16,-1 0 0-16,1 5 0 0,-3 0 0 0,3 4 0 16,-1 3 0-16,0-3 0 0,1-2 0 0,-1 2 0 0,3 1 0 0,-2 3 0 15,2-3 0-15,-1 5 0 0,4 4 0 0,-3 1 0 16,2 1 176-16,-2 1 0 16,0-1 0-16,-1 0 0 0,1 7-176 0,-1 5 160 0,1 3-160 0,-2-3 160 15,1 2-160-15,-1 0 0 0,-1 2 0 0,2 1 128 16,-2-1-128-16,0-2 0 0,-1 1 0 0,1-4 128 15,-1-4-128-15,-3-1 0 16,1 3 0-16,-3-4 0 0,-2-1 0 0,0-6 0 0,-1 1 0 0,0-6 0 16,-1-4 0-16,0-1 0 0,0 1 0 0,0-3 0 0,1 0 0 0,-2-2 160 15,-2-2-160-15,2-1 160 16,-1-3-160-16,0-3 128 0,0-2-128 0,0-5 128 0,-1-3-128 0,1-3 0 16,1-4 0-16,1-1 0 15,-1-1 0-15,2-3 0 0,-1 0 0 0,0-4 0 16,0 3 0-16,-1-4 0 0,0 1 0 0,-1-1 0 0,0-1 0 0,-2 0 0 15,2 1 0-15,-3-1 0 0,1 1 240 0,-2 0-48 16,0 3 0-16,0-2 0 0,-1-1 128 0,-1 3 0 16,1 0 16-16,-1 2 0 0,-1 0-336 0,2-2 0 15,0 2 0-15,0-3 128 0,1 1-128 0,1 0 0 0,2-2 0 0,-1-1 0 16,2-1 0-16,0-1 0 16,1-1 0-16,0 0 0 0,1 0 0 0,0 0 0 0,2 0 0 0,-1-1 0 15,-1 1 0-15,2 1-192 0,-1-3 64 0,0 2 0 16,0 1 128-16,2 1 0 0,-2 0 0 0,1 0 0 15,-1 1 0-15,2 2 0 0,0-1 0 0,-1 2 0 16,2-1 0-16,1 3 0 0,3 2 0 0,1-2 0 16,1 4 0-16,3 0 0 0,1 3 0 0,2 2 0 15,1-3 0-15,2-1 0 0,2-1-144 0,0 0 144 16,1-4 0-16,-1 0 0 0,2-2-144 0,0 0 144 0,4-3 0 16,0 0 0-16,2 0 128 0,-1-2-128 0,2 2 0 0,0-5 0 15,3-1 0-15,-1 0 0 0,2 2 0 0,1-2 0 31,1 2 0-31,0-2 0 0,-1-2 160 0,-1 2-160 0,5-3 160 0,5 3-160 16,4 0 128-16,2 0-128 0,3 3 0 0,2-1 144 16,2 2-144-16,-1-1 0 0,0-1 0 0,1 0 0 0,-1-1 0 0,4-1 0 15,5-1 0-15,-2 1 0 0,-1-4 0 0,-2 3 0 16,-2-4 0-16,6-1 0 16,3-4 0-16,5 0 0 0,2 2-144 0,2-3 144 0,-3 1 0 0,-2 0-160 15,-1 0 160-15,0-1-128 0,2-3 128 0,1 5 0 0,1 1 0 0,0 0 0 16,-2 2 0-16,-3 1 0 15,1 0 0-15,0 4 0 16,2 1 0-16,-1 1 0 0,1 3 128 0,-4-2-128 16,-2 2 0-16,-2-1 0 0,3-1 0 0,2-2 0 15,0 1 0-15,2-1 0 0,-3 0 0 0,0-1-128 16,-1-3 128-16,3-1 0 0,4 1 0 0,1-3 0 16,0 0 0-16,-1 1 0 0,-2 0 0 0,2-1 0 15,3 2 0-15,0-1 0 0,0-2 160 0,-5 0-160 0,-3 2 0 16,-2 2 0-16,-1 2 0 0,1-1 0 0,0 2 0 0,1-3 0 15,3 1 128-15,-2 0-128 0,-2 2 0 0,-3 0 0 16,-3-1-128-16,4 2 128 0,6-3 0 0,1 2-128 16,0-4 128-16,-4 0 0 0,-1 1 0 0,1-2 0 15,2-2 0-15,-1 1 0 0,-2-2 0 0,-5 1 128 16,-6-2-128-16,-1 1 144 0,0 3-144 0,-4 2 0 16,-4 0-192-16,1 1 192 0,2-1 0 0,-4 4 0 15,-3 0 0-15,-10 0 0 0,-8 1 0 0,0 2 0 16,3 0 0-16,0 4 0 0,-1-1-224 0,-3 2 80 15,-4 4 16-15,-4-4 0 0,-2 1-32 0,-2-3 0 0,-3-1 0 16,-2 1 0-16,1-3 160 0,-2 0-160 0,1-1 160 16,-2-1-160-16,-1-1 320 0,1-1 64 0,-1-1 16 0,1-1 0 15,-1 0-96-15,0 0-16 0,-1 0 0 0,-1-1 0 16,0 3 0-16,-1-3-128 0,1 2 192 0,-2-1-64 16,0 2 0-16,1 0 0 0,-2-3 0 0,1 2 0 15,-1-1-128-15,1 1 0 0,0-4 0 0,0-1 0 16,1 0 0-16,0-2 0 0,1 0 0 0,-1 1 0 15,-1 3 128-15,2-1 0 0,2-5 0 0,2-4 0 16,4-4 112-16,2 1 16 0,0-2 0 0,1 5 0 0,1 0-256 16,-2 4-128-16,0 4 128 0,-2-3-208 0,0 5 32 0,-2 0 16 15,-1 1 0-15,0-1 0 0,-1 0 160 0,-2 2-208 16,0 0 80-16,-2-2 128 0,-2 2 0 0,0 0 0 16,1-2 0-16,-2 0 128 0,2 3 128 0,-2-6 32 15,1 5 0-15,0-3 0 0,2-3-16 0,-1 1 0 16,2 2 0-16,2-4 0 0,1 3-144 0,1 0-128 15,0 3 144-15,1-1-144 0,0 0 0 0,1 4 0 16,-2 1-128-16,2 0 128 0,0 2-224 0,0 2 64 16,0 1 16-16,0 1 0 0,0 0-80 0,-3-1-16 15,1 1 0-15,-4-3 0 0,1-1 240 0,-1 1 0 0,-1 0 0 16,-2-1 0-16,0-1 0 0,0 1 0 16,-1-2 160-16,2 0-160 0,-2 0 240 0,-2 0-48 15,4 0 0-15,-2 0 0 0,0 0 32 0,1-2 0 16,0 2 0-16,0-1 0 0,2-1 32 0,-2 2 0 0,-1 0 0 0,0 0 0 15,0 0-256-15,0 0 0 0,20 0 0 0,-14 0 0 16,0 0-144-16,0 2-80 0,0 1-16 0,1 0 0 16,-2 1 0-16,0 2 0 15,0-1 0-15,-3-3 0 0,0 2 240 0,0 2 0 0,0-1-160 0,-2 0 160 0,1-3 0 0,-2 2 0 16,1-1 0-16,-1 0 0 0,1-1 0 0,-3-1 128 16,3 1-128-16,-1-2 128 0,1 1-128 0,-1-1 0 15,1 2 0-15,0-2 0 0,0 1-128 0,0-1-16 16,0 0 0-16,0 0 0 0,0 0-208 0,0 0-32 15,0 0-16-15,0 0 0 16,0 0-80-16,0 0-16 0,0 0 0 0,0 0 0 31,-12-15-352-31,9 10-80 0,2 4-16 0,0-3 0 0,-2 3-176 0,1 1-32 0,0 0-16 0,0 2 0 16,0 3-1392-16,-3 5-256 0,0 4-64 0,-4 6-12736 0</inkml:trace>
  <inkml:trace contextRef="#ctx0" brushRef="#br1" timeOffset="83452.48">11080 18080 10127 0,'-18'7'896'0,"5"-3"-704"0,0 0-192 16,3-2 0-16,4-2 4080 0,2-2 784 0,-1-1 144 0,-4 2 48 0,-4-3-2816 0,0 2-576 0,0-3-96 0,1-2-32 0,2 0-1088 0,3 0-240 0,0-1-32 0,1 2-16 0,3-1 240 0,-1-1 48 0,0 2 16 0,-1 1 0 0,-2 0-464 0,-2 3 0 0,0-2 0 0,-3 4 0 0,-2 1-272 0,0 2 48 16,1-3 16-16,-2 1 0 0,-1 0 688 0,0-2 144 15,0 0 16-15,1-6 16 0,5 4 368 0,2-3 80 16,-1-6 16-16,2 0 0 0,2 0-416 0,0-2-96 15,2 2-16-15,1-4 0 0,2-3-240 0,0 1-48 16,0-5-16-16,1 2 0 0,2 3-112 0,-2-6-32 16,0 3 0-16,-1-1 0 0,-1 0-144 0,0 2 0 15,-1 0 0-15,0 2 0 0,-1 0-192 0,0 2 16 16,-1 0 16-16,0-1 0 0,1-1 160 0,-1-1 0 16,-1-2 160-16,2-3-160 0,5 1 384 0,-1-6-32 0,3-3 0 0,2-4 0 15,1-3 144-15,3-7 16 0,1 1 16 0,-1 0 0 16,0 5-144-16,0-1-48 0,0-3 0 0,0-4 0 0,0 4-144 15,-2-2-48-15,1-2 0 0,-2 1 0 0,-2 4-144 0,-2 1 192 16,-3 2-192-16,-3 6 192 0,-2-1-192 16,-1-3 0-16,-1-3 0 0,-3 1 0 0,-1 0 160 0,-2-4 0 15,1 4 0-15,0-4 0 0,-1 3-160 0,1-1 0 16,0 3 0-16,2-7 0 0,2 2 0 0,3-5 0 16,2 2 0-16,3-2 0 0,2-1 0 0,2-3 0 15,2 3 0-15,3-5 128 0,0 3-128 0,1-2 0 16,1 2 0-16,-2 5 128 15,0 2-128-15,-2 3 0 0,2 0 0 0,-3 1 0 0,0 7 0 0,-2-3-144 0,-2 6 144 0,0-1-160 16,-1 3 32-16,-2 4 0 0,1-2 0 0,-4 4 0 16,1-3-48-16,0 0 0 15,-1 1 0-15,-1-1 0 0,1 0 176 0,-1-2 0 0,-1-2 0 0,3 3 128 16,-1 3-128-16,0-3 128 0,2-4-128 0,-2-6 128 16,1 1-128-16,1 2 0 0,1-1 128 0,0 4-128 15,1 5 0-15,-2 0 0 16,1 4 0-16,1 5 0 0,-1 3 0 0,-2 3 0 0,2 2-128 0,-3 5 128 15,2 0-128-15,-2 1 128 0,2 2-128 0,-2 1 128 0,0-1-256 0,1 2 16 16,-1 0 16-16,1 2 0 0,2-3 32 0,0 1 0 16,1 0 0-16,0 1 0 0,0-2 192 0,0-2 0 15,1 0 0-15,-1-2 0 0,1 1 0 0,-1 3 128 16,0 0 16-16,0 0 0 0,0 0-16 0,0 0 0 16,3-22 0-16,-3 18 0 0,0-1-128 0,-1 3 160 15,-1-3-160-15,0 4 160 0,-1 1-160 0,-1 0-224 31,-1 0 48-31,-2 2 16 0,-1 2-544 0,-3 3-96 0,-3 3-32 0,-5 6 0 32,-2 2-256-32,-8 6-48 0</inkml:trace>
  <inkml:trace contextRef="#ctx0" brushRef="#br1" timeOffset="88278.82">15234 6631 7359 0,'3'-3'656'0,"-2"-1"-528"0,0 1-128 16,0 2 0-16,1 1 656 0,-1-4 112 0,1 2 0 0,1-5 16 0,2-2-16 0,-1-1 0 0,-1 0 0 0,0 1 0 0,-2 3-416 0,-1-2-96 0,-1 1 0 0,-2 2-16 0,0 3-240 0,0-4 176 0,-1 2-176 0,1 3 160 0,-2-3-160 0,0 2 160 16,0 2-160-16,-1 0 160 0,-2 1 432 15,0 3 96-15,-2-3 16 0,-1 4 0 16,-2-3-32-16,0 2 0 0,-1-2 0 0,0 1 0 15,1-2 96-15,-2-1 32 0,-2 0 0 0,-2-1 0 16,3 1 320-16,-1 0 64 0,-4-3 16 0,-3 2 0 16,-3 0-624-16,-4 1-128 0,-4 0-32 0,-3 1 0 15,-3-1-416-15,-1 1 0 0,-2-1 0 0,-3 3 0 0,-3-3 0 0,-2-3 0 16,-1 3 128-16,1-2-128 0,3 2 0 0,-6-2 0 16,-3 2 144-16,-1-2-144 0,-2 2 192 0,1-1-48 15,-3 0 0-15,1-3 0 0,4 3 224 0,-4 1 32 16,-2 0 16-16,-2 0 0 0,3 0-208 0,2 0-32 15,0-1-16-15,-1-2 0 0,0 3-160 0,-1 0 128 16,-1 4-128-16,-3-2 128 0,-1 3-272 0,0 0-64 16,1 0-16-16,3 1 0 0,-1 1-32 0,-4 2 0 15,-4 0 0-15,-2 1 0 0,1 1 256 0,1 0 0 0,1 3 0 16,0-1 0-16,2 0 0 0,2-2 0 16,3-1 0-16,4-2 0 0,2 1 0 0,1 0 208 0,3 2-16 0,0-2 0 15,3-3 272-15,-1-1 48 0,-1 1 16 0,-1 0 0 16,2-3-272-16,-1 3-64 0,-1 1-16 0,0-1 0 15,-1 1-176-15,0-3 0 0,0 4 0 0,-1 2 0 16,0 1 0-16,0 0 0 0,1 0 0 0,4 2 0 16,5-2 0-16,2 0 0 0,3 2 0 0,-1 3 0 15,5 2 0-15,0 0 0 0,2 3 0 0,3 2 0 0,3-1 0 16,3 0 0-16,6-3 0 0,1 2 0 0,1 0 224 0,2 1 16 16,2 3 0-16,0-4 0 0,3 3-112 0,0 0-128 15,-1 1 176-15,3-3-176 0,2 0 224 0,3-1-64 16,1-1-16-16,2 0 0 0,2-3-144 15,1 0 128-15,3 1-128 0,0-2 128 0,1-1-128 16,3 1 0-16,0 0 0 0,2 2 128 0,3 2-128 0,2-3 0 16,-2 1 0-16,3-1 128 0,2-3-128 0,5 2 0 15,7 0 0-15,7-3 0 0,2 2 144 0,7-2-144 16,6-2 160-16,7 1-160 0,7-2 496 0,4 0 0 0,5 1 0 16,4-1 0-16,-1 4-160 0,7-6-16 15,8 2-16-15,3-2 0 0,2-1-304 0,2-5 0 0,1 2 0 0,1-3 0 16,2 1 0-16,-2 1 0 0,0-1 0 0,-2 1 0 15,3 0 128-15,-2 0-128 0,0 0 0 0,3 1 0 16,0-2 0-16,2 1 0 0,6-2 128 0,1-1-128 16,2 0 240-16,7 0-16 0,6-1 0 0,2 1 0 15,-1 0 48-15,5 0 16 0,5 0 0 0,1 0 0 16,-4 0-128-16,6 1-32 0,4 3 0 0,-1-3 0 16,-2-1-128-16,-3 0-192 0,-1 0 32 0,-1-1 16 15,-5-4-416-15,-3-2-80 0,-4-4 0 16,-5 1-16-16,-7-1 336 0,2-1 80 0,-2-3 16 0,-1-1 0 0,-9 1 352 0,4-2 64 31,1-5 0-31,-1-2 16 0,-6 2 384 0,0-4 80 0,-1 1 16 0,-2-3 0 0,-7-1-400 0,0-4-80 16,2-1-16-16,-2 4 0 15,-4-1-192-15,-6 0 0 0,-4-4 0 0,-7 2 0 0,-6 2 0 0,-5 0 0 16,-5 1 0-16,-8 2 0 0,-7 3-176 0,-4 0 176 16,-5-1-160-16,-4 0 160 0,-5 0 0 0,-3 2 0 0,-6 0 0 15,-3-2 160-15,-5 4-16 0,-4 0 0 0,-4-2 0 0,-5 1 0 16,-3-2-144-16,-5-1 128 0,-4-1-128 0,-4 1 128 31,-4-3-128-31,-4 6 0 0,-2-2 0 0,-8 0 0 0,-5 2 0 0,-13-3 0 0,-14 0 0 0,-9 1-176 16,-5 5 176-16,-7 1-192 0,-5 0 192 0,-10 5-192 15,-11 6 192-15,-10 0-128 0,-5 2 128 0,-10 6-128 16,-9 5-32-16,-9 1 0 0,-7 2 0 0,-7 2 0 16,-6 3-560-1,0 5-112-15,-1 1-32 0,-15 6 0 0,-12 5-896 0,-8 1-176 16,-6 3-48-16,-6 1-12384 0</inkml:trace>
  <inkml:trace contextRef="#ctx0" brushRef="#br1" timeOffset="93643.9">2807 5224 6447 0,'-4'-5'576'0,"1"3"-576"0,0-3 0 0,2 5 0 15,1-3 1584-15,0 3 208 0,1 0 32 0,0 0 16 16,2 3-1328-16,0-3-272 0,5 0-48 0,-8 0-16 0,21 1-976 0,-7 0-192 0,2 2-32 0,23-7-16 0,-5 3-512 0,-7-3-112 0,-2 1 0 0,-4-3-16 0,-5 4 1120 0,-4-1 240 0,-3 0 32 0,-2 1 16 16,-2 1 1648-16,-1 1 336 0,-1 0 64 0,-1 0 16 15,-1 0-880-15,0 0-160 0,-1 0-48 0,-1 0 0 16,1 0-576-16,-1 1-128 0,-2 2 0 0,-1-1 0 15,4-2-320-15,0 0-64 0,-17 9-16 0,8-7 0 16,-2 1-64-16,-2-2-16 0,-1 2 0 0,-2-2 0 16,-1 0 864-16,-2-1 192 0,2 0 16 0,-3-1 16 15,2 0 624-15,-2 1 128 0,1-3 32 0,1 2 0 0,-1 0-240 16,1-1-64-16,-1 0 0 0,2 2 0 0,-1 2-832 16,0 2-256-16,-1 0 0 0,2 1 128 15,-2 1-864-15,3-1-160 0,2 1-48 0,0 2-6976 0</inkml:trace>
  <inkml:trace contextRef="#ctx0" brushRef="#br2" timeOffset="119706.73">16977 11727 24879 0,'2'-8'2208'0,"1"1"-1760"0,-2 6-448 0,-1-1 0 0,-1 2 1216 0,1-2 144 16,0 0 48-16,-3-4 0 0,-1 1-1600 0,-3-1-320 0,-5 2-64 0,-4 3-16 0,-3 1-976 0,-2 1-192 0,-3 3-32 16,0-3-16-16,-1 0 208 0,0 0 32 0,1-1 16 0,0 0 0 0,2-1 1216 0,0 2 336 0,0 2 0 0,0-2-144 0,0 0 1584 0,-2 2 320 0,0-2 64 0,-2 0 16 0,-3 3 288 0,-2-2 64 0,-2 2 16 15,-3 1 0-15,3-4-608 0,-4 2-112 0,-2-1-16 0,-1 0-16 0,-1 1-240 16,-3-1-64-16,1-1 0 0,-1-1 0 15,-1 0-576-15,-3-1-112 0,-2 1-16 0,0-2-16 0,-1 0-80 0,0-1-16 16,2 3 0-16,-1-3 0 16,1 1-208-16,1-1-128 0,3 0 128 0,-2 1-128 15,-1 0 192-15,-3 0-16 0,2 0-16 0,-3 0 0 0,0 0-160 0,-2-1 0 16,-2 2 0-16,-1 0 0 0,1 1-144 0,-2 0 144 16,-1 0-192-16,-3 0 192 0,-1 0-176 0,0-3 176 15,-1 3-160-15,-3-1 160 0,-1 2 0 16,0-1 0-16,1 3 0 0,-1-3 0 0,0 1 0 0,3 3 0 15,-1-3 0-15,3 4 0 0,2 1 0 0,1-1 0 16,-1 3 0-16,1-1 0 0,1 2 0 0,1 2 192 16,3-3-64-16,-1 2-128 0,4 0 128 0,-2 1-128 0,-2-4 0 0,0 0 0 15,6 2 0-15,-2-2 0 0,0 3 0 0,2-3 0 16,1 0 128-16,4-3-128 0,2 1 0 0,-1 0 0 16,-1-2 0-16,2 1 0 0,1 0 0 0,2-1 0 15,3 1 0-15,1 1 0 0,4-4 0 16,1 1 0-16,3 1 176 0,2-2-176 0,1 1 160 0,2 1-160 15,-1-2 192-15,3 3-48 0,3-2-16 0,0 2 0 16,2 1-128 0,-1-1 0-16,2 1 0 0,0 0 0 0,3 1 0 0,-1-1 0 0,1 0 0 0,1 1 0 15,-1-1 128-15,0 1-128 16,1 0 128-16,1 0-128 0,1-1 176 0,-1 2-48 0,2-3-128 0,0 1 192 0,3 0 64 0,-2-3 0 16,2 3 0-16,2-3 0 0,-1 2-32 0,0 1 0 15,1-4 0-15,0 4 0 0,1-4 48 0,-1 3 16 16,2 0 0-16,-1 0 0 0,0 1-96 0,1 3-32 15,0-1 0-15,0 4 0 0,-1-1-160 0,1 4 192 16,0 3-192-16,1 1 192 16,0 1-192-16,0 6 0 0,0 0 0 0,1 2 0 0,3 3-128 0,0-2 128 15,0 1 0-15,1-1 0 0,0 4 0 0,2-1 0 16,0 2 0-16,-1 6 0 0,2 2 0 0,-2 3 0 16,1 7 0-16,1-4 0 0,-2-1 0 0,1 3 0 15,1 2 128-15,0 2-128 0,0-1 0 0,2 5 0 16,2 8 0-16,2 3 0 0,0 0 0 0,0 0 0 15,2 0 0-15,0 3 0 0,1 3 0 0,0 4 0 0,0 3 0 16,-2 2 0-16,-2-1 0 0,1 1 0 0,-2-3 0 16,1-1 0-16,-4 2-128 0,3-3 128 0,-1 0 0 0,-4-7 0 15,1-8 0-15,-2 4 0 0,-1 4 0 0,-3-1 0 16,1-1 0-16,-2-1 0 0,-1-2 0 0,-1-1 0 16,1 2 0-16,-2-4 0 0,1 0 0 0,0-1 0 15,0 6 0-15,-2-2 0 16,2 2 0-16,-1-3 0 0,-1 0 0 0,1 1 0 0,0 4 0 0,2-2 0 15,0 0 0-15,2-2 0 0,-2-1 0 0,1-7 0 16,0-6 0-16,2 3 0 0,-1 6 0 0,0-4 0 16,3 0 0-16,-2-4 0 0,1-1 0 0,-2-3 0 15,-1 1 0-15,-1-4 0 0,-1-2 0 0,0-1 0 16,0-4 0-16,-3 4 0 0,-1 4 0 0,-2 0 0 16,-1 1 0-16,-2-5 0 0,0-3 0 0,-1-2 0 0,0 1 0 0,1-6 0 15,0-5 0-15,0 2 0 0,0 4 0 0,1-5 0 16,0 0 0-16,2-2 0 0,0-7 0 0,2-1 0 15,3-1 0-15,-1-5 0 0,3 2 128 0,0-4-128 16,2 3 192-16,0-3-64 0,1 0 192 16,0-1 16-16,1 1 16 0,0 0 0 0,1 0-96 0,0 2-32 31,0-1 0-31,1 3 0 0,-1 2-96 0,1 1 0 0,-1-1-128 0,0 5 192 0,0 2-192 0,0-2 0 16,-3 0-144-16,-1 2 144 0,1-2-128 0,-1 0 128 0,0-7 0 0,-1-1-144 15,1-1-16-15,1-3 0 0,0-1 0 0,1 0 0 16,0-5 160-16,1-1 0 0,2-2 0 15,2 2 0-15,0-3 176 0,2 0 16 0,1-3 0 0,2 3 0 16,1 0 176 0,4 0 32-16,-1 3 16 0,2-3 0 0,-1 0-96 0,4 0-32 0,3 1 0 0,4 3 0 15,0-2-288-15,3 2 0 0,2-3 0 0,0 4 0 16,4-4 0-16,1 0 0 0,2 2 0 0,-2-3 0 16,2 0 0-16,5 0-144 0,7 0 16 0,5-4 0 15,5 3-48-15,3-5 0 0,3 0 0 0,0-3 0 16,2 2 0-16,-6 0 0 0,-8 2 0 0,3 0 0 15,4 4 176-15,4-4 0 0,5 4 0 0,-1-4 0 0,-3-1 0 16,3 1 0-16,3 0 0 0,7-2-128 16,3-2 128-16,3-2 0 0,1 0 0 0,4-3 0 0,-3 2 128 0,6 1 0 15,3-3 0-15,-2 2 0 0,-6-2-128 0,-2 3 0 16,-6 1 0-16,2 3 0 0,3 0 0 0,-9-1 0 16,-6 3 0-16,-2-3 0 0,-3 2-144 0,-3 0 144 15,0 2-160 1,-6 3 160-16,-3 1-256 0,-6-1 32 0,-2 1 16 0,-2 0 0 0,1-3 208 0,-1 3 0 15,0 3-160-15,-4-3 160 0,-6 1-192 0,1 2 16 16,4-1 16-16,-3 0 0 0,-1 1 160 0,-4-3 0 16,1 0 0-16,-2 0-128 0,0 0 128 0,0-3 0 15,0 2 0-15,2 0 0 0,-2 1 0 0,0 0 0 16,-4-2 128-16,1 2-128 0,-3 2 0 0,-1-2 0 16,-2 1-160-16,-1 3 160 0,-1-2 0 0,-3 2 0 15,-2 1 0-15,0-1 0 0,-1 1-128 0,0 0 128 0,-3 0 0 16,0-3 0-16,-1 2-144 0,-1 0 144 0,0-3 0 0,0-1-144 15,1 0 144-15,0 0 192 0,2 1-32 0,0-2-16 16,2 1 112-16,0 0 32 0,1-1 0 0,1-2 0 16,2 3-128-16,-2-1-32 0,2 0 0 0,-1 1 0 31,1-3-128-31,-3 2-176 0,-1 0 48 0,0-1 0 16,-2 2-48-16,-2-2 0 0,0 1 0 0,-2-1 0 15,1 0 176-15,-3-1 176 0,1 2-48 0,-3-4 0 16,1 0 144-16,-1 2 32 0,0-1 0 0,-1-1 0 0,-1-1 32 15,1-2 16-15,0 2 0 0,-2 0 0 0,2-3-192 0,0 1-32 16,-2-1-128-16,1-2 192 0,-1 1-192 0,-1-1 0 16,1 0 0-16,-2-2 0 0,-2 2 0 0,1-1 0 15,1 1 0-15,-2-3-160 0,-1-1 160 0,-1-1-192 16,-1 0 192-16,0-2-192 0,1 0 192 0,-3 1 0 16,1-5 0-16,-1-1-128 0,2 1 128 0,1 0 0 15,0 3 0-15,2-7 0 0,-1-4 192 0,0-4-16 16,2 1-16-16,-1 1 0 0,2 1-160 0,-1 1 0 15,1 2 144-15,-1-3-144 0,1 5 0 0,-3-3 144 16,2 7-144-16,-1-6 0 0,-1-1 0 0,-1-2 0 16,2 0 0-16,-3 2 0 0,0-2 0 0,-1 0 0 15,0-3 0-15,-2 1 0 0,2 0 128 0,-1-1-128 16,0 0 144-16,0-2-144 0,1-3 192 0,1-1-64 16,0 0-128-16,0-3 192 0,1-3 48 0,1-2 0 15,-1-4 0-15,0 1 0 0,1 0-80 0,-1 1-16 0,1 1 0 0,2 1 0 16,-1 3-144-16,-1-1 0 0,2-5 0 15,-2 2 128-15,2 0-128 0,0-1 0 0,0-1 0 0,-2 0 0 16,1 1-192-16,-1-1 48 0,1-1 0 0,-2 5 0 16,2-4-48-16,-2-3-16 0,1-6 0 0,0 0 0 15,-1-1 208-15,0 2-144 0,2 1 144 0,-2-4-128 16,2 3 128-16,-1-6 0 0,1-3 160 0,-1 0-160 16,2 4 144-16,0 1-144 0,0 4 128 0,-2-1-128 0,2 0 176 15,-3 0-48-15,2-2-128 0,-2 2 192 0,0 2-192 16,-1 1 144-16,2 0-144 0,-2 1 128 0,0 1-128 0,-1-2 128 15,2-3-128-15,-1 4 128 0,2 0-128 0,1 3 192 16,1 2-192-16,-1 0 192 0,1 6-192 0,0 1 128 16,-2 3-128-16,2-2 128 0,-1-4-128 0,-1 0 0 15,1 1 144-15,1 2-144 0,-2 3 0 0,1-2 0 16,-1 1 0-16,1 2 0 0,0 6 0 0,0-3 0 16,0 1 0-16,-1-4 0 0,1 1-208 0,0 1-16 15,2 3 0-15,0 1 0 0,2 3 80 0,-2-2 16 16,1 2 0-16,0 0 0 0,0 1 128 0,1 2-160 15,0-1 160-15,-1 1-160 0,0 3 160 0,2 1-192 16,-2-1 192-16,0-1-192 0,2 4 192 0,-2 2 0 16,0-1 0-16,1 2 0 0,-1 3 0 0,0 1 0 0,0 3 0 15,1 0 0-15,-2 0 0 0,0 5 0 0,1-4 0 0,-1 3 0 16,0 0-128-16,0 2 128 0,1-3-128 0,-1 3 128 16,0 1-240-16,0-1 48 0,-1 3 0 0,0-3 0 15,-1 2 48-15,0 1 16 0,-1-1 0 0,0-1 0 16,-1 1 128-16,0 2 0 0,1-3 0 0,-4 0 0 15,1 0 0-15,-1 0 0 0,-1-1 0 0,-2 0 0 16,2-1 0-16,-2 1 0 0,0 0 0 0,0 0 128 16,0 2-128-16,0 2 176 0,2-3-176 0,-1 5 192 15,2 0-192-15,-2 0 0 0,1 1 0 0,1 0 128 16,0 3-128-16,-1 1 0 0,1 0 0 0,-1-3 0 16,0 2-272-16,0 0 16 0,0-1 0 0,-1 1 0 0,2-3-48 15,-3 1 0-15,1-2 0 0,0-2 0 0,-1 1 304 16,1-3-160-16,-1 3 160 0,0-5-128 0,0 1-96 15,0-1-16-15,0-4 0 0,1 0 0 16,1-1-544-16,-2-4-112 0,0-6-32 0,-4-12-20640 16</inkml:trace>
  <inkml:trace contextRef="#ctx0" brushRef="#br2" timeOffset="121873.06">13916 8151 6447 0,'-7'-14'576'0,"1"3"-576"0,1 0 0 0,1 1 0 0,4 4 5008 0,1 1 896 0,0 0 176 0,2-3 48 0,1-10-4528 0,3-3-896 0,3-2-176 0,2 0-32 0,1 6-3040 0,-1 2-592 0,-1 3-128 16,-2 5-32-16,-2 0-544 0,-4 2-128 0,-3 4 0 0,-5-1-16 0,-3 2 3104 0,-3 2 624 15,-2-2 256-15,-5 1-192 0,0 2 3008 0,-3-3 592 0,-2 2 128 16,2-2 32-16,2-2 688 0,-1 1 144 0,1-2 16 0,2-1 16 16,2-1-1680-16,0-1-320 0,0 0-80 0,1 0-16 15,-1 0-1408-15,-1-3-288 16,-3 2-48-16,-2-1-16 0,-2 3-416 0,-5-3-160 0,-3 0 0 0,-3 2 144 16,-3 1-304-16,-5 1-64 0,-3 3-16 0,-4 1 0 15,-7 4-16-15,-1-2-16 0,-1 3 0 0,-1-1 0 16,1-3 272-16,1-1 0 0,2 0 0 0,-5-1 0 15,-5 2 0-15,1-1 256 0,2 3-32 0,2-3 0 16,3-2 80-16,4 0 16 0,2 0 0 0,3-1 0 16,2 2-48-16,0 1 0 0,4 1 0 0,3 2 0 15,2 0-272-15,-1 2 160 0,3 1-160 0,-4 1 128 0,1 2-128 16,-2 0 128-16,0 1-128 0,-6 2 128 0,-4 3-128 0,-4 3 0 16,-3-1 0-16,0 3 0 0,0-1 0 0,10-3-144 15,10-3 144-15,-7 0-208 0,-14 5 208 0,-10 2 0 16,-3-2 0-16,4 1 0 0,4-3 0 0,4 1 0 15,1-1 0-15,5 0 0 16,3-2 0-16,3 1 208 0,3 1-64 0,3-1-16 0,4 1 0 0,2 1 0 16,4 5 0-16,3-1 0 0,2 1-128 0,1 3 0 15,2 1 0-15,-1 3 128 0,-2 2-128 0,3 1 0 16,-1 2 0-16,-2 1 0 0,0 3 0 0,-2 2-144 16,-2 1 144-16,0-2-160 0,3-2 160 0,1-1-128 15,3-4 128-15,2-1-128 0,2-2 128 0,3-1 0 16,2 1 0-16,2-1 0 0,2 0 0 0,2 1 0 0,1 2 0 15,4 2 0-15,1 1 192 0,2 0-16 0,2 1-16 0,0 4 0 16,3 6-32-16,0-4-128 0,1-4 192 16,0 0-64-16,1 0-128 0,0 4 0 0,2 3 0 0,1 2 0 15,-1-5 0-15,3 3 0 0,0 2 0 0,3-1 0 16,0-6 0-16,1-3 0 0,0-2 0 0,1-1 0 16,0-5 0-16,1 1 0 15,1-1 0-15,2 2 0 0,1-3 0 0,0 2 0 0,2-1 0 0,4-2 128 16,-1 0 64-16,1-3 0 0,3 3 0 0,1-5 0 15,2 4 48-15,0-5 16 0,4 1 0 0,0-1 0 16,-1-3-128-16,3 2-128 0,-1 0 176 0,2 2-176 0,0-1 128 16,-2 2-128-16,1 1 0 0,-3-2 0 0,0-1 0 0,0 1 0 15,1 0 0-15,0-2 0 16,-5 1 0-16,4-1 160 0,1-1-160 0,1 2 192 0,2-3-192 0,-1-3 0 16,2 1 0-16,-1-4 0 0,0-4 0 0,0 1 128 15,0-1 32-15,2-4 0 0,-1 0 80 0,4 0 16 16,4 1 0-16,1-4 0 0,-4 0-128 0,3 0-128 15,1 1 176-15,1 0-176 0,2 1 192 0,-1 1-192 16,1 1 192-16,1 1-192 0,-1 1 160 0,-1 0-160 16,0-1 128-16,-1 1-128 0,-2-1 0 0,-2 1 0 15,0-3 0-15,-1 0 0 0,4-3 0 0,2-3 0 16,1 0 0-16,1-3 192 0,0-4-192 0,-1-1 0 0,-5 0-192 16,-1 0 192-16,-1-2 0 0,3 1 0 0,0-3 0 0,4-2 0 15,0 0 192-15,2-2 96 0,1-2 32 0,-3 2 0 16,-1-2-320-16,-1 0 160 0,2 2-160 0,0-2 128 15,0 2-128-15,-1 0 128 16,2 0-128-16,-5 3 128 0,-1 1-128 0,-5-3 0 0,-2 2-160 0,-4-3 160 16,0 0 0-16,-4 1 0 0,1-3 0 0,-3 1 0 15,-2-3 0-15,-2-1 0 0,-1-2 0 0,0-3 0 16,1-5 0-16,-1-6 192 0,3-4-64 0,-2-2-128 16,0-4 224-16,0 0-64 0,-2 1-16 0,-2-1 0 15,-3-1-16-15,-1-1-128 0,-3 3 192 0,-2-3-64 16,0 0 16-16,-2-3 0 0,-1 3 0 0,-1 0 0 0,-2 6-144 0,-2-4 160 15,-1 3-160-15,-2 3 160 0,-2-2-32 0,-2-2-128 16,-2-1 192-16,-2 4-64 0,-1-1-128 0,-3 1-144 16,-3 0 144-16,-2-1-208 0,-2-2 32 0,-1-1 16 15,1 1 0-15,-1 0 0 0,-1-3-32 0,-4-1-16 16,-1 2 0-16,-3-1 0 0,0 5 208 0,-3 2 0 31,-3 3-160-31,-4 1 160 0,2 6 0 0,-2 5 0 0,1 1 0 0,-10-1 0 0,-5 1 0 0,-4-1 0 16,-4 7 0-16,0-1 0 0,1 2 0 0,-4 2 0 15,-3 3-128-15,-5 0 128 0,-5 4 0 0,-3 0 0 16,0 6 0-16,-1-4 0 0,3 0 0 0,0-1-320 16,-1 0 48-16,2 1 16 0,3 3 48 0,4-2 16 15,7-2 0-15,0-1 0 16,2-2-192-16,-3-1-16 0,-1 2-16 0,-11-1-14400 0,-8 2-2880 0</inkml:trace>
  <inkml:trace contextRef="#ctx0" brushRef="#br3" timeOffset="137417.87">1390 6949 12895 0,'-5'-7'1152'0,"1"3"-928"0,2 4-224 0,1 0 0 0,1 0 1280 0,-2 0 192 0,1 0 64 0,-4 0 0 0,0 0 288 0,-1 0 64 0,0 2 16 0,1 2 0 0,0 2-816 0,1-3-144 0,0 2-48 0,2 0 0 0,1-2-256 0,0-3-48 16,-1 2-16-16,4-2 0 15,-1-2 368-15,1 0 64 0,2-1 16 0,0-2 0 0,1-1-128 0,-2 1-32 16,3-1 0-16,-1 1 0 16,0 2-208-16,0 0-32 0,-1 2-16 0,1-2 0 0,0 6-288 0,-1-2-48 0,1 4-16 0,1-3 0 15,0 5 0-15,0-2 0 16,2 1 0-16,1 0 0 0,0-1-256 0,2-1 160 0,3 1-160 16,2-3 128-1,1 2 32-15,2-5 0 0,1-2 0 0,1 1 0 0,0-3-32 0,0-2-128 16,1-1 192-16,-1-1-64 0,-1 0-128 0,-1 1 0 15,2-3 144-15,-2 0-144 16,-2 2 224-16,-1 0-32 0,1 3 0 0,-4 1 0 0,2 3 0 0,0-1 0 0,-2 2 0 0,3 2 0 16,1 0-48-16,0 3-16 0,3-1 0 0,3 2 0 15,3 2-128-15,1 0 0 0,2 0 0 0,0-3 0 16,1 3 0-16,-1-6 0 16,-2 3 0-16,-1-4 0 0,0 0 0 0,0-4 0 0,0 3 0 0,0-4 0 0,-4 1 0 15,1-1 0-15,0-1 0 0,-1 0 0 0,-2 1 320 16,-1 1 48-16,0-1 0 0,0 1 0 0,-1 3 16 15,-1 0 16-15,1 1 0 0,-1 0 0 0,2 2-400 0,0 0 0 32,1 0 0-32,2 1 0 0,2-1 0 0,-1-2 0 15,2 0 0-15,2 0 0 0,3-4 0 0,-2-1 0 0,2 0 0 0,1 0 0 0,1-1 0 0,-1 3 0 16,-2-2 0-16,-1 1 0 0,3 1 0 0,-4 3 0 16,-1-2 0-16,-4 1 0 0,1 1 0 0,-4 0 0 15,2 1 0-15,-2 1 0 0,-2 1 0 0,2 1 0 0,-1 1 0 16,1-4 0-16,1 4 0 0,2-4 0 0,0 4 0 0,2-4 0 15,0 3 0-15,2-2 0 0,2 2 0 16,-2-3 0 0,1 1 0-16,0 0 0 0,3-2 0 0,-3 0 0 15,0-2 192-15,-1-1-64 0,-1 1 0 0,-3-1 0 16,-1-1 64-16,-2-1 0 0,-1 2 0 0,-2-1 0 16,-1 2 144-16,-1-2 48 0,0 3 0 0,-1 1 0 15,-1 0-160-15,1 0-32 0,-1 2 0 0,0 1 0 16,2-2-192-16,-2 1 0 0,1 1 0 0,-1-3 0 15,0 0 0-15,-1 0 0 0,1 0 0 0,-1-4 0 0,0 2 0 16,0-1 0-16,-1 1 0 0,1-2 0 0,-1 1 0 16,0 0 0-16,-2-1 0 0,2 2 0 0,-1-2 256 0,2 1 0 15,-2 2 0-15,-1-3 0 0,1 3-128 0,0 1-128 16,-2 0 176-16,-1 0-176 0,1 1 0 16,-3 3 0-16,0-1 0 0,0 0 0 15,-2 1-416-15,-2 1-144 0,-1 4-16 0,-3-3-16 16,-2 1-592-16,-6 3-112 0,-7 0-32 0,-10-1 0 0</inkml:trace>
  <inkml:trace contextRef="#ctx0" brushRef="#br3" timeOffset="140716.22">4168 6809 7359 0,'-6'2'656'0,"0"0"-528"0,1-1-128 0,0 1 0 0,3-1 1504 0,-1 1 272 0,1-2 48 0,-2 1 16 0,-3 3-832 0,-2-3-176 16,-1 1-16-16,1-4-16 0,4 1 1664 0,2-4 336 0,0-1 64 0,3-4 16 0,2 0-752 0,0 2-144 0,2-2-16 0,1 0-16 0,1 4-512 0,-1-2-96 16,0 2-32-16,-2 2 0 0,1 3-464 0,0 0-80 15,-3 1-32-15,0 1 0 0,1 0-256 0,-2 3-48 16,1 0-16-16,-2 3 0 0,-1-3-224 0,0 3-32 0,-2-3-16 0,0 2 0 15,1 2-144-15,-2-5 192 16,-1 2-192-16,1-1 192 0,-2-3-192 0,3 0 0 0,-3-1 0 0,2-2 0 16,0-3 0-16,2-1 0 0,0-3 0 0,2 1 0 15,0-4 320-15,1 1-32 0,-1 1 0 0,1 2 0 0,0 0 16 0,-2 2 0 16,2 2 0-16,-1-1 0 0,-1 3-112 0,-1 0 0 16,1 4-16-16,-2-2 0 0,1 2-176 0,1 0 128 15,0-1-128-15,-1 3 128 0,1-3-128 0,-1 3 0 16,1-3-192-16,-1-1 192 15,1 1-528-15,-2-2 16 0,2 0 0 0,-1-3 0 0,1 1 192 0,-1-4 32 16,1 1 16-16,0 0 0 0,0 1 272 0,1-2-160 16,-2 3 160-16,1 0-128 0,0-1 128 0,2 1 0 15,-1 2 128-15,0 2-128 0,0 0 336 0,1 0 0 16,-1 0 0-16,1 2 0 0,0 2-64 0,0-2-16 0,0-2 0 16,0 0 0-16,0 0-256 0,3 21 0 0,-3-14 128 0,0 0-128 15,0 2 0-15,-1-4 0 0,0-2 0 16,-3 1 0-16,2 0 0 0,-1-3 0 0,-1 0 0 0,-1-1 0 15,2-1 0-15,-1 0 0 0,-1-2 0 0,1 1 0 16,1-1 0-16,-1 1 0 16,1 1 0-16,1-3 0 0,1 3 224 0,1 1-16 0,-1 0 0 0,1 0 0 15,1 0 112-15,0 0 32 16,1 2 0-16,1 2 0 0,1 2-80 0,-1 0-16 16,2 4 0-16,-1 1 0 0,-1-2-128 0,0 2-128 15,1 3 192-15,-2-3-192 0,0-4 0 0,-1 1 0 0,0-2 0 0,-1-1 0 0,1-3 176 0,-1 1-176 16,2-2 160-16,-2-1-160 15,0 0 320-15,0-1-48 16,1-1 0-16,0 1 0 0,0 1-32 0,2 0-16 0,-3 0 0 0,0 0 0 0,0 0 0 0,0 0 0 16,23 6 0-16,-15 1 0 0,0-3-224 0,1 5 0 15,0 0 128-15,-2 2-128 0,2 0 0 0,-1 4 0 16,0 2 0-16,-2-1 0 0,-1 0 0 0,-1 0 0 0,-2 1 0 16,1-4 0-16,-2 3 0 0,0-5 144 15,0 2-144-15,1-3 128 16,0-3 96-16,0-1 16 0,2-1 0 0,1-1 0 15,0 2-80-15,0-4-16 0,0 2 0 0,1 1 0 0,3-1-16 0,-1 1-128 0,1 1 192 0,2 3-64 16,0-1 32-16,3 2 0 16,-2 3 0-16,2-2 0 0,-4 2-160 15,1 0 0-15,0-1 0 0,0 4 128 0,0 0-128 0,0 1 0 0,-1 1 0 0,0-1 0 16,-2 0 0-16,-1-1 0 16,-1-3 0-16,0-1 0 0,-1-1 0 0,2 0 0 15,-2-1 0-15,1-3 0 0,1 0 0 0,-1 0 0 0,3 1 0 0,1-2 128 0,0 0 128 16,0-1 32-16,-2-1 0 0,2 0 0 15,4 2-112-15,1 0-32 16,-2 3 0-16,2-2 0 0,-1 3-144 0,-1 1 0 16,0 0 144-16,-1 2-144 0,-1 3 0 0,0 1 0 15,-1 3 0-15,-1-1 0 0,-1 5 0 0,0-4 0 16,-2 0 0-16,0 2 128 0,-1 0-128 0,3-3 0 16,-2-1 0-16,2-1 0 0,0-2 0 0,1-4 0 15,-1-2 0-15,1 1 0 0,1 2 0 0,0-1 0 16,2-1 0-16,0 0 0 0,0-1 496 0,0 0 16 15,1 2 16-15,0 0 0 0,0 1-384 0,1 2-144 0,2 3 0 16,0 5 0-16,3 4 0 0,-1 3 0 0,0 2 0 0,-2 0 0 16,0 0 0-16,-1 1 0 0,1-1 0 0,1 0 0 15,-1-3 0-15,1-3 0 0,-1-4 0 0,2-2 0 16,0-1 0-16,0-2 0 0,0-1 0 0,-1-2 0 16,1 0 0-16,-2-3 0 0,1 1 0 0,0-1 0 15,2 2 0-15,1-1 0 0,1 5 0 0,-1-1 0 16,1 2 0-16,-2 3 0 0,-1-3 0 0,-1 2 0 15,0 2 0-15,1 4 0 0,1 3 0 0,1 4 0 16,1 4 0-16,0-1 0 0,0-1 0 0,-2 0 0 16,-1-2 0-16,1-4 0 0,-2 0 0 0,-1-5 0 15,0-6 0-15,1 1 0 0,-1-1 0 0,0-1 0 0,-2-1 0 0,3 0 0 16,-1 1 0-16,1-4 0 16,-1 2 0-16,3 1 0 0,0 1 0 0,1 0 0 0,-3-3 0 15,1 2 0-15,2 3 0 0,-1 1 0 0,2 4 0 0,0 3 0 16,0-3 0-16,0 6 0 0,-1 1 0 0,0 1 0 15,1-2 0-15,-1-1 0 0,-3-2 0 0,0 0 0 16,-2-2 0-16,-2-6 0 0,-3 0 0 0,2-1 0 16,-1 3 0-16,1-4 0 0,1-1 0 0,-1-1 0 0,0 2 0 0,0-3 0 15,-1-1 0-15,0 1 0 16,0 0 0-16,0 0 0 0,1 0 0 0,1 2 0 0,2-3 0 0,-2 4 0 16,1 0 0-16,-1 2 0 15,0-5 0-15,-1 2 0 0,2 3 0 0,-2-4 0 0,2 1 0 0,-2 1 0 16,-1-5 0-16,0 1 0 15,-1-1 0-15,0-3 0 0,-2 1 0 0,-2-3 0 0,0 2 0 0,0-3 0 16,0-2 0-16,-1 3 0 0,-1-4 0 0,0 3 0 0,1-4 0 16,0 3 0-16,0-2 0 0,-2 2 0 0,2-2 0 0,0 3 0 15,-1-1 0-15,0 2 0 0,1-1 0 0,-1 1 0 16,1 3 0-16,2 0 0 0,-2-1 0 0,-1 2 0 16,3 0 0-16,-2 1 0 15,-2-2 0-15,1-1 0 0,0 1 0 0,-1 0 0 0,0-2 0 16,-1 2 0-16,0-3 0 0,-1-1 0 15,0-1 0-15,0-2 0 0,1 1 0 0,-2-1 0 16,0-2-672 0,-2-4-128-16,2 1-32 0,-6-6-24544 0</inkml:trace>
  <inkml:trace contextRef="#ctx0" brushRef="#br1" timeOffset="153483.01">1097 4440 11055 0,'-19'-5'976'0,"6"3"-784"0,2-1-192 0,3 2 0 0,6 2 816 0,0-1 112 0,0 0 32 0,-1 0 0 0,-1 0-96 0,-3 0-16 0,2 3 0 0,2-3 0 0,4-3-448 0,1 2-80 0,3 0-32 0,3-2 0 16,-1 1 800-16,3 0 144 0,-1 2 48 0,1 0 0 15,0 0-336-15,-2 2-64 0,2 3-16 0,-3 0 0 16,2 2 544-16,-1 3 128 0,-2 1 0 0,0 1 16 15,0 4-336-15,0-2-64 0,0 5 0 0,1-3-16 0,0 3-624 0,2 1-128 16,2 1-32-16,0 2 0 16,0-1-352-16,0-4 0 15,2 1 0-15,-1 1 0 0,2-3 384 0,-1 0 128 0,1 1 0 0,1-2 16 0,-1-1-96 0,0-2-32 16,0 0 0-16,0 0 0 0,1 1-208 0,1-2-32 16,2 4-16-16,-1-3 0 0,2 3-144 0,0 1 160 15,2-3-160-15,-1 2 160 0,2 0-160 0,1-3 0 0,1 2 144 16,0-3-144-16,-2 2 224 0,0 0-32 0,1-2 0 0,-2 4 0 15,2-1-192-15,-2 1 176 0,0 4-176 0,-2-3 160 16,-2 0 48-16,0 1 16 0,-1-1 0 0,-1 0 0 31,-1-1-224-31,0 2 0 0,-1-5 0 0,2 3 0 0,-1 1 144 0,-1-5-16 0,1 3 0 0,1-5 0 16,-2 3-128-16,1-2 0 0,1 2 0 0,-2-1 0 16,0 0 0-16,-1 2 0 0,0 0 0 0,2 0 128 31,-3-1 32-31,1 0 0 0,1 2 0 0,-2 1 0 15,0-2 32-15,0 1 0 0,2 0 0 0,-4-2 0 0,3 0-64 0,-3 0-128 16,4 1 192-16,-2-2-64 0,3 1-128 0,-1-2 0 16,1 1 0-16,1-2 0 0,-2 1 0 0,2 0 128 15,1-2-128-15,1 1 0 0,0 0 0 0,0 1 0 16,-1 0 128-16,-1 0-128 0,0 1 0 0,-1 1 160 16,1 2-160-16,-1-1 160 0,-2 6-32 0,1-2 0 15,-2 1 0-15,-1 1 0 0,-2-1-128 0,1-1-176 16,0 2 48-16,-2-3 0 0,0-1 128 0,1-1 0 0,1 0 0 15,-2 1 0-15,3-3 0 0,-2-2 0 16,4 0 0-16,-1 0 0 0,0-4 0 0,0 3 0 0,0-5 128 16,0 1-128-16,0 1 272 0,3 0-16 0,0-1 0 0,0 3 0 15,2-1-128-15,1 1-128 0,-1 2 144 0,1 0-144 16,-1 0 160-16,-1 4-160 0,1-1 160 0,0 3-160 16,0-3 0-16,0 1 0 0,-1 0 0 0,0-1 0 15,-2 0 0-15,1 0 128 0,0-2-128 0,-1-1 0 16,1 0 0-16,-2-3 0 0,2 0 0 0,-2-2 0 15,1-1 0-15,-1-1 0 0,0-1-128 0,1-1 128 0,0-1 0 16,0 2 0-16,1-3 0 0,0 1 0 0,0 0 160 0,1 2 32 16,-2-1 16-16,-1 2 0 0,1 1-208 15,-1-1 128-15,-1 2-128 0,0 1 0 0,-1 1 0 0,0-1 0 16,-1 2 0-16,-2-1 0 0,1 1 0 0,-3 0 0 16,1-1 0-16,-1 2 0 0,0-2 0 0,-2-1 0 15,1 2 0-15,1-4 0 0,-1 1 0 0,-2-4 0 16,2 2 0-16,0-3 0 0,1-2 0 0,-2 1 0 15,2 0 0-15,0-4 0 0,0 2 0 0,0-2 176 16,0 2-176-16,0-3 160 16,0 1-544-16,0 1-96 0,0 0-32 0,0 2 0 15,1 1-688-15,-1 1-144 0,2 2-16 0,0 4-18128 0</inkml:trace>
  <inkml:trace contextRef="#ctx0" brushRef="#br1" timeOffset="154854.01">3267 6442 19343 0,'-3'4'1728'0,"1"-1"-1392"0,1 1-336 0,1-1 0 15,1-3-976-15,-1 1-272 0,-1 3-48 0,1-1-16 0,0 3 160 0,0-1 48 0,3-2 0 0,1-2 0 0,2-2 1104 0,2-3 128 0,0 0 80 0,1-2 16 0,0 3 1248 0,-1-2 240 0,1-2 48 0,-1 4 16 16,-2 2 304-16,0-3 64 0,-1 3 16 0,-1-1 0 0,-2 2-176 0,-1 2-48 16,2 0 0-16,-2 2 0 0,0-1-656 0,-1-1-128 15,1 0-16-15,1 1-16 0,-1-3-352 0,3 0-64 16,-1 0 0-16,2 0-16 0,3-4-240 0,0 1-64 16,3-1 0-16,1-1 0 0,-1 1-224 0,1 0-160 15,3-1 192-15,1 0-192 0,-1 2 128 0,0 1-128 16,-2 1 0-16,1 1 0 0,-1 1 192 0,0 1-64 15,-1 1 0-15,-1 2-128 0,2-2 192 0,-2 2-192 16,0-2 192-16,0 1-192 0,-1 0 192 0,2-3-192 16,1 1 192-16,-1-2-192 0,0 2 208 0,2-2-64 0,1 0-16 15,0-2 0-15,0 2 16 0,2 0 0 0,1 0 0 16,2 0 0-16,0 0 48 0,1 0 0 0,3 0 0 0,-1 2 0 16,3 0-192-16,0 1 0 0,2-1 0 0,-2 1 0 15,-2-1 0-15,-1 2 0 0,1-3 0 0,-2 1 0 16,0 1 0-16,-1-2 0 15,-1 3 0-15,0-3 0 0,-3 0 176 0,1 3-48 0,-1-1-128 16,1 0 192-16,-2 2 16 0,2 0 0 0,-1-2 0 0,3 0 0 16,-2 1-208-16,3-1 176 0,3-1-176 0,2-2 160 15,2-1-16-15,2 0 0 0,3-3 0 0,2-1 0 0,0 1-16 16,-1-1 0-16,1-1 0 0,-2 1 0 0,-1-1-128 0,-1 2 160 16,0 3-160-16,-1-2 160 15,-2 3-160-15,1 3 192 0,1-1-192 0,-2 5 192 0,0 0-192 16,0-1 0-16,-1 0 0 0,-1 2 128 0,1-2-128 0,0 0 0 15,0-1 0-15,-1-1 0 16,-1-2 0-16,-1 1 0 0,2-3 0 0,2 0 0 0,4-3 0 0,2 1 128 16,0-4 0-16,2 1 0 0,-1 0 48 0,2-1 0 15,0 1 0-15,0 0 0 0,-2 2-48 0,-3-2-128 16,-3 4 192-16,-1-1-64 16,-1 2 0-16,-1 0-128 0,-1 2 192 0,-1-2-64 0,0 4-128 0,-1-1 0 15,-1 4 0-15,2 0 0 0,1 0 0 0,-1 1 0 16,1-1 0-16,-1 0 0 0,-1-4 0 0,2 1 0 0,1-2 0 0,0 0 0 15,-1-4 0-15,-3 0 0 0,-2-1 0 0,3-1 0 16,4-3 0-16,4-1 128 0,0-3-128 0,1 1 0 16,-2 2 256-16,0-3-16 0,-1 2-16 0,0 3 0 15,-2 1-80-15,-1 2-16 16,-1 3 0-16,-3 0 0 0,-1 0-128 0,-1 2 0 0,-2 3 0 0,0 0 0 16,-2 0 0-16,-3 1 0 0,1 0 0 0,-3 2 0 15,0-2-208-15,-1-1-80 0,0 0-16 0,-1 0 0 16,-1-3 304-16,0 1-192 0,0-1 192 0,1-2-160 0,0 3 160 15,-1-3 0-15,1 0 0 0,1-4 0 0,0 3 0 0,1-4 0 16,2 0 0-16,1-1 0 0,0 1-240 0,0 0-16 16,1-1 0-16,1-1 0 15,0 2-448-15,1 0-112 0,-1 0-16 0,-3 3-19600 0</inkml:trace>
  <inkml:trace contextRef="#ctx0" brushRef="#br4" timeOffset="163372.37">6927 6752 5519 0,'-6'0'496'0,"1"-1"-496"0,0 1 0 0,1 0 0 0,2 0 2128 0,-1 0 336 0,1-2 64 0,-2 0 16 0,-2 1-320 0,-1 0-64 0,-2-3-16 0,3 2 0 0,0-3-288 0,1 1-48 16,0 2-16-16,2-2 0 0,1 3-1072 0,1-4-208 15,-1 4-64-15,1-3 0 0,0 3-288 0,0-3-160 16,-1 3 160-16,0-1-160 16,-2 2 144-16,-1 0-144 0,-1 0 128 0,0 2-128 0,-2-1 592 0,0 1 48 15,-1 0 0-15,0-2 0 0,1 0 368 0,0 1 80 16,1 0 0-16,1-1 16 0,2 0-272 0,0 0-64 16,3 0-16-16,0-1 0 0,1 1-304 0,0-1-48 0,0 1-16 15,1 0 0-15,0-2-256 0,1 0-128 16,-2 2 128-16,0 0-128 15,0 0 0-15,0 0 128 0,0 0-128 0,0 0 0 0,0 0 208 0,0 0-32 16,-20-5-16-16,10 7 0 0,1-2 48 0,-2 2 16 16,-1 1 0-16,-1-1 0 15,0 0 64-15,0 1 16 0,4-2 0 0,-1 0 0 16,0-1-160-16,1 1-16 0,0-1-128 0,1 0 192 16,0 0-16-16,0 0-16 0,-1-1 0 0,-1 0 0 0,0 1-160 0,-1-1 128 15,-1 1-128-15,-2 0 128 16,-1 1-128-16,-2-1 0 0,-3 1 0 0,-1 0 128 15,-2 2-128-15,-2-1 0 0,0 1 144 0,-1 0-144 0,0 0 128 0,-1 2-128 16,0-4 160-16,-1 4-160 0,0-3 208 0,1 2-48 16,1-4-16-16,1 3 0 0,1-1 64 0,-1 1 16 15,1 0 0-15,0-3 0 0,0 2-32 0,-1-1-16 16,0 1 0-16,-3-2 0 0,1 0-176 0,0 0 0 16,-2 0 144-16,1 0-144 0,0 2 128 0,-2-4-128 15,0 0 128-15,1 2-128 0,1-1 0 0,1 1 0 16,0-2 0-16,1 2 0 0,1 0 0 0,1 0 0 15,0 0 0-15,1 0 0 0,-2 0 0 0,1 0 256 16,0 2-64-16,0-1-16 0,1 1-48 0,-1 0-128 16,1-1 192-16,-1 2-64 0,2-3-128 0,-2 3 0 0,2-3 0 15,-1 1 0-15,0-2 0 0,1 0 0 0,-1 1 0 0,-1-2 0 16,1 0 0-16,-1 1 0 0,-1 0 0 0,-1 1 0 16,0-2 128-16,-1 0-128 0,0 2 0 0,-1-1 128 15,0 1-128-15,1 0 128 0,0 1-128 0,2-2 128 16,-1 1-128-16,3 0 0 0,1-2 0 0,-1 2 0 15,2 0 128-15,1 0-128 0,2-2 192 0,-2 2-64 16,2-1-128-16,-2 1 0 0,1-2 0 0,1 2 0 16,-1-1 0-16,-1-1 0 0,-1 0 0 0,-1 1 0 0,-1 1 0 0,-2-4 0 15,0 3 0-15,0 0 0 16,2-4 0-16,-1 4 0 0,2-4 0 0,1-1 0 0,4 2 0 0,-2-1 0 16,2 3 0-16,-2-3 0 0,5 1 128 0,-3 1-128 15,3 3 0-15,-2-4 128 0,1 2-128 0,0 0 0 16,-1 1 0-16,0-1 0 0,0 2 0 0,0 0 0 15,-2 0 0-15,1 0 0 0,1 0 0 0,-3 2 128 16,1-1-128-16,-1 1 192 0,-1 0-192 0,2 2 0 16,1-4 0-16,1 3 0 0,1-1 0 0,0 0 0 0,-1-2 0 15,1 1 0-15,-1-1 0 0,1 1 0 16,1-1 0-16,0 0 0 0,1-1 0 0,0 1 0 0,-1 0 0 16,-1 0 0-16,0-1 0 0,-1 1 0 0,0 0 0 0,-1 0 0 15,0-2 0-15,-1 2 0 0,2 2 0 0,-1-2 0 16,0 0 0-16,-1 0 0 0,3 2 0 0,1 1 0 15,0-3 0-15,2 1 0 0,0 0 0 0,1 0 0 16,1 2 0-16,1-3 0 0,1 1 0 0,1 0 0 16,2-1 128-16,0 0 0 0,1 0 0 0,0 0 0 0,1 0 0 0,-1-1 0 15,2 1 0-15,-1 0 0 0,1 0 0 0,-1-1 0 16,1 1 0-16,-2 1 0 16,0-1-128-16,0 1 0 0,1 2 0 0,0-3 0 0,0 1 0 0,-1 0 0 15,1 0 0-15,1 2 0 0,1-3 0 0,-1 1 0 16,2-1 0-16,-1 1 0 0,1-1 0 0,0 0 0 15,0 0 0-15,1 0 0 16,-1 0 0-16,0 0-224 0,0 0 80 0,0 0 16 16,0 0-304-1,0 0-48-15,0 0-16 0,0 0 0 0,0 0-320 16,0 0-64-16,0 0-16 0,19-6 0 0,-18 6-496 0,-1 1-96 0</inkml:trace>
  <inkml:trace contextRef="#ctx0" brushRef="#br4" timeOffset="164241.37">3571 6697 10127 0,'1'0'896'15,"1"0"-704"-15,-2 2-192 0,-2-2 0 0,4 0 608 0,-1 2 96 0,0 0 0 0,2 0 16 0,-1 1 304 0,1 1 48 0,-1-3 16 0,0 3 0 0,0-4 816 0,-1 1 160 0,-1-1 48 0,0-1 0 0,0 1 560 0,-3-3 112 0,2 2 32 0,0 0 0 0,1-1-1216 0,-2-1-224 16,2 3-48-16,0 0-16 0,0 0-800 0,0 0-144 16,0 0-48-16,-25-4 0 0,17 6-320 0,-2 1 144 0,1 1-144 0,-3-3 0 15,3 3 128-15,-4-4-128 0,3 2 0 0,-1-1 0 16,0 2 0-16,-1-3 160 0,-2 1-160 0,0-1 128 16,0 0 16-16,-1 0 0 0,0 0 0 0,-1-1 0 15,0 1 128-15,0-3 32 0,0 2 0 0,0-1 0 16,0-2-48-16,-1 3 0 0,1-4 0 0,0-1 0 15,0 2 0-15,1-1 0 0,2 1 0 0,-1 0 0 0,2 3-256 16,-1-1 160-16,2 2-160 0,1-2 128 0,1 2-128 0,-1 2 0 16,2 0 0-16,1-1 0 0,-1 3-176 0,3-3-16 15,0 4 0-15,2-3 0 0,-1 1 32 0,3-1 0 16,1 2 0-16,0-1 0 0,1 1 160 0,2-3-160 16,-1 0 160-16,2 2-160 0,1-3 160 0,-2 1 0 15,1-1 0-15,-1 0 0 16,0 1 0-16,1 0 0 0,-2-1 0 0,0 0 128 0,-1 3-128 0,-1-3 0 15,1 0 0-15,-2 0 0 0,1 0 0 0,-1 1 0 16,1 0 0-16,0-1 0 0,-2 3-224 0,2-3-16 16,0 0 0-16,0 0 0 15,0 0-144-15,0 0-48 0,0 0 0 0,0 0 0 16,0 0-624-16,0 0-128 0,0 0-32 0,0 0-15552 0</inkml:trace>
  <inkml:trace contextRef="#ctx0" brushRef="#br4" timeOffset="165613.43">3157 6645 5519 0,'1'-3'496'0,"0"3"-496"15,-1-2 0-15,0 1 0 0,2 1 1120 0,-2-2 128 0,1 2 32 0,1-3 0 0,2 0-64 0,0-2-16 0,-1 2 0 0,1 0 0 0,0 1-688 0,-2-1-144 0,1 3-32 0,-1 0 0 0,0-1 416 0,-1 1 80 0,0 1 0 0,-1-1 16 0,0 3 752 0,0-1 160 0,0-2 32 0,-1 1 0 0,1 1-176 0,0 1-16 0,0-3-16 0,0 0 0 16,0 0-400-16,0 0-80 0,0 0-16 0,0 0 0 16,0 0-256-16,0 0-64 0,0 0-16 0,0 0 0 15,0 0-176-15,0 0-16 0,0 0-16 0,0 0 0 16,0 0-224-16,0 0-32 0,0 0-16 0,0 0 0 16,11 16-128-16,-15-13-16 0,0 1-128 0,1-1 192 0,-2 1-16 0,-1 1-16 15,1 1 0-15,-1-1 0 0,1 0 0 0,0-1 0 16,1-1 0-16,1 1 0 0,2-3 32 0,0 1 0 15,1-1 0-15,0-1 0 0,0 2-192 0,1-2 192 16,-1-2-192-16,1 1 192 0,1-1-64 0,-2 1 0 16,1-1 0-16,-1 2 0 0,0 0 16 0,0 0 0 15,0 0 0-15,0 0 0 0,0 0 48 0,0 0 16 16,0 0 0-16,0 0 0 0,0 0-208 0,0 0 128 16,-20-8-128-16,18 11 0 0,-1 0 0 0,1 1 0 15,-2 2 0-15,2-3 0 0,-2 3 0 0,0-2 0 0,0 1 0 0,-1 0 0 16,2-2 0-16,-3 2 128 15,-1 1-128-15,0 2 0 0,0-2 144 0,-1 1-16 0,-2 1 0 0,0 1 0 16,0 2 48-16,-1-4 0 0,1 3 0 0,-1 1 0 16,1-2 48-16,-1 2 16 0,3 2 0 15,-2-1 0-15,1 1-240 0,-1 2 0 16,2 2 0-16,-1 1 0 0,-1 5 0 0,1 2 0 0,-1 1 0 0,-1 2 0 16,0 2 0-16,-2 3 0 0,-1 3 0 0,-3-1 0 15,1 1 0-15,-4-2 0 0,0 1 0 0,-2-2 0 16,-2-3 0-16,1 1 0 0,-1-3 0 0,1 0 0 0,1 0 0 0,-2 0 0 15,2 1 0-15,-1-1 0 0,2 1 256 0,-1-1 0 16,2 3 0-16,1-2 0 0,-1 3-112 0,-1 0-16 16,1 0 0-16,0-1 0 0,0-1-128 0,2 1 0 15,-2-1 0-15,0 3 0 0,1 0 0 0,-1 2 0 16,-1 4 0-16,1-3 0 0,0 2 0 0,2 0 0 16,-1-1 0-16,1-3 0 0,0 1 0 0,2-2 0 15,1 1 0-15,2-3 0 0,2-1 0 0,-2-4 128 16,1 2-128-16,0-1 0 0,-1 1 0 0,0-1 0 15,1-2 128-15,0-3-128 0,0 1 0 0,-3 0 0 0,-1 1 0 16,-2-1 128-16,1 1-128 0,-3 0 192 0,1 0-192 0,-1-1 192 16,-1 1-192-16,1-3 160 0,-1 1-160 0,1 0 160 15,2-3 64-15,0 2 16 0,2-1 0 0,1 1 0 16,1 1-240-16,0 0 0 0,2 3 0 0,-1 0 0 16,2-4 0-16,1 1 0 0,0 0-128 15,-1 2 128-15,1-2 0 0,-1 0 0 0,0 1 0 0,-1-6 0 16,-1 0 0-16,0 1 128 0,-1-2-128 0,-1-3 0 0,0 3 256 15,1 0-64-15,-1-3 0 0,0-1 0 0,0 3-192 0,-1-4 144 32,4 0-144-32,-1 0 128 0,1 1-128 0,1-3 160 0,1 3-160 0,1-1 160 15,1 2-160-15,-1 0 192 0,0 0-192 0,1 2 192 0,-2 2-192 0,0-1 0 16,1 3 0-16,-1-3 0 0,0 0 0 0,0-1 0 16,1-1 0-16,-1-2 0 0,1-1 0 0,0-2 0 15,1-1 0-15,-1 1 0 0,2 0 0 0,-2-3 0 31,2 0 0-31,0 0 0 0,2-1 0 0,2 0 0 0,0 0 0 0,2 0 0 16,0-1 0-16,1-1-224 0,0 4 80 0,0-1 16 0,1 0-192 0,0 0-48 0,1 3 0 16,-1-4 0-16,0 2-16 0,-1 1 0 15,1 0 0-15,0 0 0 32,-1 0-384-32,0 1-96 0,3 1-16 0,-3-5 0 0</inkml:trace>
  <inkml:trace contextRef="#ctx0" brushRef="#br3" timeOffset="-210180.02">14257 13654 39615 0,'7'-6'3520'0,"0"-3"-2816"0,0 4-560 0,-2 3-144 0,2-3-496 0,2 0-128 0,8-6-16 0,6-5-16 0,5-4-2144 0,0-4-416 0,-5 4-96 0,-8 3-16 0,-6 6 288 0,-9 2 48 0,-5 4 16 0,-9 2 0 0,-3 1 3296 0,-4 4 672 0,-3 1 128 0,0-1 32 15,0 3 3184-15,-1 0 640 0,3-1 128 0,0-2 16 16,2-1-2832-16,3-1-576 0,-1-1-112 0,5-3-32 15,0 2-768-15,4-3-160 16,-1 1-16-16,2 1-16 0,2-3-608 0,2 3 0 0,1 0 0 0,1 3-128 16,1 0-160-16,1 1-32 15,1 4 0-15,1 4 0 0,-2 0 32 0,0 4 0 16,0 7 0-16,-3 1 0 0,1 5 96 0,-2 1 32 0,-1 2 0 0,1 0 0 0,1-2 160 0,0-1-208 16,4-1 80-16,-1-5 128 15,3 0 0-15,2-8 0 16,1 0 0-16,1-4 128 0,3-2 32 0,3-3 0 0,2-3 0 0,2-3 0 0,3-1-160 0,1-4 192 31,2-1-192-31,3-5 192 0,1 2-64 0,2-2 0 0,-1 1 0 0,-1-1 0 0,1 2 64 0,-2-3 0 16,-3 1 0-16,-3 3 0 0,-2 0-192 0,-2 0 0 15,-1-1 0-15,-4-2 0 0,-2 2 0 0,-3-2 0 16,-3 3-192-16,-3-4 192 0,-3 3-160 0,-3-3 160 16,-1 3 0-16,-4-2-144 0,-2-1 368 0,0 2 80 15,-4-1 16-15,1 0 0 0,0 2 160 0,0-3 32 16,1 3 16-16,2 4 0 0,0 0-112 0,1 5-32 0,2 3 0 0,-1 3 0 31,0 3-208-31,-1 4-48 0,-1 6-128 0,-2 0 192 0,2 4-448 0,-3 3-80 0,-2 4-32 0,2 2 0 31,1 1-224-31,1-2-48 16,1-1-16-16,2-1 0 0,2-1 224 0,2-2 48 0,2-2 16 0,1-3 0 0,4-2 224 0,3-4 144 0,1-1-192 0,3-3 192 16,2-3 0-16,2-4 0 0,2-1 0 0,5-3 0 0,-1-2 0 15,3 1 0-15,1-1 0 0,0-2 0 0,0 1 0 0,-1 0 0 16,-2 2 0-16,-2 1 0 0,-1-2 0 15,-3-2 0-15,1 3 128 0,-4-1-128 0,-2-2 0 0,0 1 0 32,-2 0-208-32,-1-1 64 0,0-1-32 0,-3-2 0 15,0 2 0-15,-1-3 0 0,-1 2 176 0,0-2 256 16,-2-4-64-16,-2-1-16 0,-1-3 176 0,-1-1 32 16,-1-2 16-16,0-3 0 0,-2 0-144 0,0-1-16 15,0 0-16-15,1 3 0 0,1 6-368 0,0 3-80 16,1 5-16-16,-1 4 0 15,1 3-176-15,-2 6-32 0,-1 3-16 0,-1 6 0 0,-2 4 272 0,0 4 192 16,0 3-208-16,-2 4 80 0,0 4 128 0,1 3 0 16,2-1 0-16,1 0-128 0,2-1 128 0,4-4 0 0,2-3 0 0,1 0 0 15,4-4 0-15,1-5 144 0,1-3-144 0,2-3 0 16,0-1 0-16,3-4 0 0,0-1 0 0,-1-3-192 16,1 1 32-16,0-6 16 0,1 1 0 0,-1-4 0 15,0 0 144-15,1-6 0 0,0 1 0 0,-1-3 0 16,-1 0 0-16,0-3 144 0,-1 1 0 0,-1-4 0 15,0 0 192-15,-1 3 48 0,-2-3 0 0,-2 0 0 16,-2-2-16-16,-2-2 0 0,0 2 0 0,-2-1 0 16,0 3-208-16,-1 0-32 0,-2-1-128 0,1 2 192 0,-1 2-192 15,1 4 144-15,1 3-144 0,-2 1 128 0,0 6-128 0,-2 3 0 16,-1 4 144-16,-2 5-144 0,1 2 0 0,-2 3 0 16,1 3 0-16,-1 0 0 0,4-2 0 0,-1 4-256 15,-3 7 32-15,0 2 16 0,0 0-16 0,0-2 0 16,5-1 0-16,1-8 0 0,3 1 96 0,4-7 128 15,2 0-208-15,3-5 80 0,1-1 128 0,2-2 0 16,3-3 0-16,2-2-128 0,3-1 128 0,0-3 128 16,1-2-128-16,2-2 176 0,1-1-176 0,1 1 128 15,0 0-128-15,-2 0 128 0,1 0-128 0,-3 2-144 16,1-3 144-16,-2 0-208 0,0-1 0 0,-3 1 0 16,-2-1 0-16,-2 1 0 0,-2 0 208 0,-2 1 0 15,-4 0 0-15,-2-1 0 0,0 0 256 0,-3 2 64 0,1-2 0 0,-3 1 0 16,-2-2 80-16,-2-3 32 0,0 1 0 0,0 2 0 15,0 1-128-15,0 0-32 0,1 2 0 0,1 3 0 16,3 3-272-16,0 3-144 0,1 1 16 0,0 6 0 16,1 3-128-16,-2 3-32 0,2 3 0 0,-2 5 0 15,2 1-144 1,-1 7-16-16,0-1-16 0,2 1 0 0,-1-1 240 0,0-2 48 0,1-2 16 0,1-2 0 0,1-1 160 0,2 0 144 16,1-6-16-16,1-2-128 0,3-4 320 0,2-3-64 15,2-2 0-15,2-4 0 0,5-1-48 0,3-8-16 16,2 0 0-16,2-4 0 0,2-2-192 0,-3-1 0 15,1-1 128-15,-1-6-128 16,1 1 0-16,-4-1-240 0,-5 5 48 0,-3-4 16 0,-2 5-16 0,-7-4-16 16,-1 1 0-16,-7 4 0 0,-1 1 208 0,-6 1-144 15,-4-2 144-15,-3 4-128 0,-4 0 128 0,-1 0 176 16,-4 5-48-16,1 3 0 0,-1 4 0 0,-1 2-128 0,1 4 192 16,2 4-64-16,2-3-128 0,2 4 0 0,4 0 0 0,2 2 0 15,4-2 160-15,4 0 48 0,3 0 16 16,2 0 0-16,5 0-224 0,0-1 0 0,4 1-192 0,2-2 192 31,4 1-496-31,2 0 16 0,0 1 0 0,1-2 0 0,0 0 176 0,1 3 48 0,2-1 0 0,-1-3 0 16,0 2 256-16,-1-2-160 0,-1-1 160 0,-1-3-128 15,-1 0 128-15,-2-3 0 0,2 1 0 0,-2-4 0 16,-1 1 176-16,1-3 64 0,0 0 16 0,-1-3 0 16,0-1 48-16,-2 1 16 15,1-7 0-15,-1 1 0 0,-2-2-64 0,0-2 0 0,0-3 0 0,-2-3 0 16,-2 1-96-16,0-3-32 0,0-3 0 0,-3 1 0 0,0-2 80 15,-3 6 16-15,1 6 0 0,0 2 0 0,-2 5-224 0,-2 6-128 16,0 2 128-16,-4 4-208 0,-3 4 80 0,-2 7 128 16,-1 3-208-1,-4 4 80-15,-1 6-32 0,-2-2 0 0,2 2 0 0,0 3 0 16,1-5-32-16,2 2 0 0,3-2 0 0,4-4 0 0,3-3 384 0,3-2 64 16,2-2 0-16,3-3 16 0,3-2-16 0,1-1 0 15,3-1 0-15,0-3 0 0,3 1-256 0,1-3 0 0,0 2 0 16,1-3-144-16,0 0 144 0,-1-3-208 0,0 0 80 0,-2 0 128 15,0 1-128-15,-2-1 128 0,-1 0 0 0,-1-1 0 16,-3 3 0-16,0-3 0 0,-1 2 192 16,-2 2-64-16,0-4 96 0,-1 3 16 0,0-4 0 0,-1 4 0 15,1-2 16-15,0 1 16 0,1-2 0 0,-1 2 0 16,2-4-144-16,0 1-128 0,1-4 144 0,0 2-144 16,1-1 144-16,0-2-144 0,2 3 128 0,-2-4-128 15,1 1 0-15,0 0 0 0,0 1 0 0,-2 1 0 31,1-1 0-31,-1 4 0 0,-1-1 0 0,-1 1 0 0,0 2 0 16,0 1-176-16,0 2 176 0,0 0-128 0,0 1 128 0,1 3 0 16,-1 1-144-16,2 1 144 0,2 1 0 0,-1 3-176 15,1 1 176-15,1 2-128 0,0 3 128 0,2-3 0 16,-1 4 160-16,1-3-160 0,0-1 272 0,-1-1-32 16,1 0-16-16,-3-3 0 0,1 0 80 0,-2-3 16 15,0 0 0-15,-2-1 0 0,1-1-80 0,-1-3-16 16,1 3 0-16,0-4 0 0,-2-3-48 0,2 1-16 15,0-2 0-15,2-1 0 0,-1-1-160 0,1-1 0 16,2-1 0-16,0-2 0 0,1 4 0 0,1-3-176 0,0 3 48 0,2 0 0 16,-1 4-112-16,0-3-16 0,1 3 0 0,-2-1 0 15,0 4-16-15,-1 1-16 0,0 0 0 0,-1 3 0 16,-2-3 32-16,1 2 0 0,-2 1 0 0,-2-3 0 16,1 2 256-16,-3-3 0 0,0 3 0 0,-4-3 0 15,1-1 352-15,0 1 32 0,-3-2 0 0,1 1 0 16,-1-1 0-16,0-3 0 0,1 3 0 0,-1-5 0 15,2 1-576-15,0-1-96 0,2-3-32 0,1 1 0 16,0 2-816-16,3-5-160 0</inkml:trace>
  <inkml:trace contextRef="#ctx0" brushRef="#br4" timeOffset="-201822.03">13985 14455 35007 0,'-5'-5'3120'0,"1"4"-2496"0,0-1-496 0,1 0-128 0,2 2-256 0,-1-1-64 0,-3 0 0 0,-4-4-16 0,-2 1-2032 0,-3-1-416 0,2 0-80 0,0 3-16 0,-2 1 2512 0,2 1 496 0,0 0 112 0,3 0 16 0,-1 0 1536 0,0 1 320 15,2-1 64-15,1 1 16 0,1-1-336 0,1-1-64 16,0 0 0-16,1 1-16 0,2-3-1008 0,-2 2-208 16,0 1-48-16,-1-1 0 0,0 2-352 0,-1 0-160 15,-1 3 128-15,-2 1-128 0,2 0 0 0,-3 3 128 16,-1 7-128-16,-2 1 0 0,2 2 128 0,1 1-128 15,0 2 0-15,2 3 128 0,0 3-128 16,3 2 0-16,2-1 0 0,0-2 0 0,1 1 0 16,2 0 0-16,0 1 0 0,1-2 0 0,1-2 144 15,0-4-144-15,0 0 160 16,2-5-160-16,0 0 0 0,0-4 0 16,1 1 0-16,0-2 0 0,2-3 0 0,-2 0 0 0,1-3 0 0,-1 0 0 0,2-3 0 15,0-1 0-15,1-1 0 0,1-1-160 16,-1-1 160-16,3-5 0 0,2-1 0 0,2-2 0 0,-1 0 0 0,1-5 0 0,0-1 0 0,-1 0 0 15,-1-1 0-15,0 2 0 0,-2-3 128 0,-1 2-128 16,-2-1 192-16,-2 0-48 16,-1 3 0-16,-2-2 0 0,-1 1 112 0,0 0 0 0,-2-3 16 0,-2 2 0 0,0 1-16 0,-2 0 0 15,-1-2 0-15,-1 2 0 16,-1-1-48-16,-2 0-16 0,2 3 0 16,-3-1 0-16,0 1-64 0,-3-2-128 0,1 4 176 0,0-2-176 0,-1 3 144 0,1 3-144 15,2-1 0-15,1 5 144 0,2 2-144 0,0 4-144 31,0-1 144-31,1 4-208 0,0 2 208 0,1 4-144 16,0 2 144-16,0 7-128 0,0 0-32 0,0 2 0 16,0 2 0-16,-1 3 0 0,1 1 32 0,0 2 0 15,0 1 0-15,2-1 0 0,-1-1 128 0,1-3-208 16,3-2 80-16,0-4 128 0,2-1 0 0,1-8 0 0,4 1 0 0,-1-5 0 16,1-2 0-16,1 0 0 0,0-5 176 0,0 0-176 15,-1 0 0-15,2-4 0 0,1 2 0 0,0-3 0 16,-1 0-320-16,1 1 32 0,1 2 16 0,-1 0 0 15,-1 0 272-15,0-1-192 0,-1 3 192 0,1-3-160 16,0 0 160-16,-1 0 0 0,0-2 0 0,-1-2 0 16,1 1 272-16,-1-1-16 0,-1-3 0 0,-1 1 0 15,0 1 112-15,-3-5 16 0,2 0 0 0,-1-5 0 16,-2 1-112-16,-1-2-16 0,-3 1 0 0,0-4 0 16,-2 1-112-16,-1 2-16 0,-2 2-128 0,0-3 192 0,-1 5-64 0,-1-1-128 15,-1 5 176-15,0 2-176 16,2 6 128-16,-2 0-128 0,1 3 0 0,0 5 0 0,-1 4 192 15,1 1-64-15,-1 4 0 0,0 4-128 0,0 0 0 0,0 5 0 16,-1 0-160-16,1 2 160 0,0 0-256 0,0-3 80 16,4 1 16-16,2-2 0 0,2-5 160 0,4-2 0 15,2-2 0-15,3-3-128 0,0-2 128 0,3-3-128 16,2-1 128-16,0-3-128 0,2-2-80 0,-1-1-16 16,3-1 0-16,0-1 0 0,1-1-32 0,-1 1-16 15,2-1 0-15,-2 1 0 0,0 5 272 0,-1-5-160 16,0 4 160-16,-2-3-128 0,-1 1 128 0,-1-2 0 0,-1 2 128 0,-3-2-128 15,0 2 304-15,-1-3-16 0,-1 0 0 0,0-4 0 16,1 0 48-16,-2-1 16 0,0-1 0 0,-1-4 0 16,1 3 32-16,-2 0 0 0,0-3 0 0,1-2 0 15,-2-2-112-15,0 3-16 16,-2 1 0-16,0-1 0 0,-2 2-256 0,-2 1 0 0,0 1 0 0,-4 0 0 16,0 3 0-16,-1 3 0 0,0 2 0 0,1 5-144 15,0 0 144-15,-1 5-128 0,-3 4 128 0,1 6-128 16,-1 1 128-16,0 5-128 0,1 3 128 0,2 1-128 0,1 1-208 0,2-2-48 15,2-5 0-15,2 1 0 16,3-3 160-16,1-1 32 0,3-3 0 0,0-2 0 16,4-2 192-16,-1-1 0 0,2 0 0 0,1 0 0 15,1-4 0-15,0 2 0 0,0-1-160 0,0-1 160 16,-3 1-256-16,1-3 32 0,0 2 0 0,-2-3 0 16,-1 3-16-16,-1-4 0 0,0 0 0 0,-2 0 0 0,1 0 240 0,-3-4 0 15,0 3 0-15,1-3 0 16,-1 2 208-16,1-4 96 0,0 1 16 0,1-4 0 15,1 2 48-15,1-1 16 0,0 1 0 0,-1 1 0 0,1-2-160 16,0 1-32-16,0 2 0 0,-2-1 0 0,1-1-64 16,-1 3-128-16,-2-1 176 0,0 1-176 0,-1 1 128 0,-2 0-128 0,-2 0 0 0,-1 1 0 15,0 1 0-15,-1-1 0 0,-1 2 0 0,-2 0 0 16,-2 0 208-16,0 2-64 16,-2-1-16-16,0 1 0 0,2 2-128 0,1-2-176 15,1 1 48-15,1 1 0 0,3-2-16 0,1 1 0 0,1-1 0 0,2 2 0 16,-1 1-64-16,2 2-16 0,1 3 0 0,0 1 0 15,1 3 0-15,2 1 0 16,-1-1 0-16,1 0 0 0,1-2 224 0,-2 1-144 16,3-2 144-16,-1-1-128 0,1-3 128 0,0-1 0 15,1 1 0-15,-1-5 0 0,1-1 0 0,0-1 0 16,0-1 0-16,0-1 0 0,3-2 0 0,0-6 128 0,1 0-128 0,1-1 128 16,1-3 0-16,1-2 16 0,-1-1 0 0,2 0 0 15,-2-1-144-15,-1-1 192 0,0-1-192 0,-2 2 192 16,-2 4-192-16,-1-2 0 0,-1-2 0 0,-2 1 0 0,-2 5 0 0,-1 0 0 15,-1 4 0-15,-3-3 0 16,-2 1 176-16,-3 1 0 0,-2 0 0 0,-1 1 0 0,-1 4-16 0,-1-1 0 16,-1 1 0-16,0 3 0 15,0 2-32-15,1 4 0 0,2 2 0 0,0 1 0 0,2 1-128 0,1 3 0 0,1 3 0 16,1 1 0 0,2 3 0-16,3 2 0 0,-1-3 0 0,2 3 0 0,0 1 0 15,1-3-224-15,0 1 48 0,-1-2 16 0,-1 0-160 0,1-1-48 16,0 0 0-16,0-3 0 15,-2 1 160-15,1-4 16 0,1 0 16 0,1-2 0 16,0-1 176-16,1-1 0 0,1-1 0 0,2-1-128 0,0-5 128 16,2-3 0-16,1 1 0 0,2-2 0 0,1 2 0 0,0-5 0 0,0 2 0 0,0-1-128 15,2-4 128-15,0 3 0 16,1-3 128-16,-2 0-128 0,-1 1 208 0,0-2-16 16,-3 1-16-16,-1 1 0 0,-1 0-48 0,-1-2-128 15,-2 1 192-15,-2-1-64 0,-1 0 128 0,0 2 32 16,-3-2 0-16,0 0 0 0,-1 0 32 0,-1-1 0 15,-1-2 0-15,1 0 0 0,-2 2-96 0,0-3-16 16,-1 1 0-16,-1-2 0 0,1 5-208 0,2 2 0 16,0 2 0-16,-1 6 0 0,1 1 0 0,-1 1-128 15,0 6-16-15,1 1 0 0,3-2-208 0,-4 5-32 16,-1 6-16-16,-2 8 0 0,-2 7 144 0,-1 0 16 16,-1 1 16-16,4-6 0 0,2-9 224 0,1 3 0 15,-2 2 0-15,0 0 0 0,3-4 160 0,0-3 80 0,4-5 16 0,3-1 0 16,1-4 32-16,3-4 16 0,-1 2 0 0,4-1 0 15,1-1-304-15,1-2 0 0,2-4 0 0,1 3-14320 16,4-8-2768-16</inkml:trace>
  <inkml:trace contextRef="#ctx0" brushRef="#br2" timeOffset="-192571.17">1518 9808 11967 0,'-3'5'1072'0,"0"-3"-864"0,2 2-208 0,1-3 0 0,1-1 0 0,-1 2 0 0,-1 0 0 0,-1 2 0 0,-1 1-912 0,-1 1-176 0,2-4-48 0,-2 0 0 0,1-4-112 16,-1 0-32-16,1-2 0 0,0-1 0 15,-1 2 640-15,1-2 128 0,0 0 32 0,-1 1 0 0,2 2 1008 0,-2 0 208 0,1 2 32 0,1 4 16 0,-1-3 864 0,2 4 160 16,0 0 48-16,0 1 0 16,1 2-128-16,0-2-32 0,-2 3 0 0,2-3 0 0,0-1-560 0,0 1-112 15,-1-4-32-15,1 2 0 16,-1-3-384-16,1-1-80 0,-1 0-16 0,0-1 0 0,-1-1 208 0,1-2 48 16,0-1 0-16,-2-1 0 15,2 0-256-15,-1 1-64 0,0-4 0 0,1 0 0 0,0 1-16 0,1-1-16 16,0 3 0-16,0-3 0 0,1 2 160 0,0 1 16 0,1 1 16 0,0 0 0 15,1 1-96-15,-1 1 0 16,2 0-16-16,-2 0 0 16,2 0-272-16,-2 0-48 0,2-2-16 0,0 0 0 0,1 0 112 0,-3-1 32 0,2 0 0 0,1 0 0 15,0-4 16-15,0 0 16 16,1 1 0-16,-1-3 0 0,0 2-32 0,2-2-16 16,1-4 0-16,2-2 0 0,1 1-32 0,-1-3 0 15,1 2 0-15,0 0 0 0,0 1-64 0,-1 2 0 16,0 0-16-16,1 2 0 0,-1 0 112 0,0 0 32 0,0 2 0 0,1-2 0 0,-1 2-48 15,1 0 0-15,0 0 0 0,0 0 0 0,0 0-96 16,2-1-32-16,-2 0 0 0,1-1 0 0,-1-1-144 0,0 2 0 31,0-3 0-31,2 1 0 0,-1-3 0 0,0-4 0 0,1 2 0 0,0-3 0 0,0 1 0 0,-1 1 0 16,2-2 0 0,-1-3 0-16,2 4 0 0,-1-1 0 15,-2 2 0-15,1 0 0 0,1 3 0 0,1-3 0 0,-1 5 0 0,-1-1 0 0,1 1 0 0,-2 2 0 31,1 1 0-31,-1-3 0 0,-1 4 0 0,-1-2 128 0,0 3-128 0,0-2 128 0,0 0-128 0,1-3 128 16,0-1-128-16,0 1 128 16,2-3-128-16,-1-3 0 0,-1 4 0 0,0-1 0 15,0-2 0-15,0 0 0 0,1 3 0 0,-2-3 0 16,1 0 0-16,-1 0 0 0,-2 3 0 0,2-2 0 16,-1 1 0-16,1-3 0 0,0 2 0 0,-2 2 0 15,2-3 0-15,0 3 0 0,-3 3 0 0,2 0 0 16,-2 1 0-16,1 2 0 0,-2 1 0 0,0 1 0 15,3-2 0-15,-2 0 128 0,2 1-128 0,0-2 192 16,1 1-192-16,-1-2 0 0,3 0 144 0,-1-2-144 16,1-1 0-16,-1 0 0 0,0-1 0 0,0-1 128 15,1 0-128-15,-1 2 0 0,-1 0 0 0,-2 2 0 0,1-2 0 16,0 0 0-16,-1 0 0 0,-2 2 0 0,1 1 0 0,-1 0 0 16,-3 2 0-16,2-1 0 0,0-1 0 0,-1 1 0 15,0-2 0-15,-1 2 0 0,1 0 0 0,0-3 0 16,1 1 0-16,-1 2 0 0,0-3 0 0,1 1 0 15,2-2 0-15,0 1 0 0,0 1 0 0,1-2 0 16,1 1 0-16,-1 1 0 0,0 2 0 0,0 1 0 16,1-3 0-16,-2 2 0 0,1 0 0 0,-2 1 0 15,1 3 0-15,0-3 0 0,-1-1 0 0,0 4 0 0,-1-1 0 0,0-1 0 16,1 0 0-16,-1 2 0 0,1-3 0 0,0-3 0 16,-1 4 0-16,1-5 0 0,1 2 0 0,0-1 0 15,0 2 0-15,2-2 0 0,1-2 0 0,0 0 0 16,1 2 0-16,-1-4 0 0,0 3 0 0,0-1 0 15,2 0 0-15,-2 0 0 0,0 1 0 0,-2 1 0 16,-1 1 0-16,-1 1 0 0,0 1 0 0,-1 1 0 16,-1-1 0-16,-1 3 0 0,2-3 0 0,-1-1 0 15,0 3 0-15,-1-3 0 0,2 1 0 0,2-1 0 16,-2 1 0-16,0-2 0 0,-1 1 0 0,1 1 0 0,0-3 0 16,0 3 0-16,0 0 0 0,1 1 0 0,-1 2 0 0,0-2 0 15,0 1 0-15,-1 0 0 0,1 2 0 16,-1 1 176-16,-1 1-48 0,0 0 0 0,1 0-128 0,-1 1 0 15,2-1 0-15,-1-1 128 0,0 1-128 0,1-4 0 16,-2 3 0-16,1-1 0 0,1 1 0 16,-1-3 0-16,-1 3 0 0,1-2 0 15,1 0 0-15,-1-2 0 0,1 2 0 0,-2 2 0 0,-1 4 0 0,0-4 0 16,1 2 0-16,-1-1 0 0,0 2 0 0,0 0 0 16,-1 1 0-16,0 1 0 0,-1 1 0 0,1-2 0 15,-1 2 0-15,0 0 0 0,-1 0 0 0,1 0 0 0,0 2 0 0,0-4 0 16,0 2 0-16,0 0 0 15,0 0 128-15,0 0-128 0,0 0 0 0,0 0 0 0,8-20 0 0,-7 10 0 16,1 4 0-16,0 0 0 0,0 0 0 0,-1-1 0 16,0 2 0-16,2 2 0 0,-2 0 0 0,0-2 0 15,1 4 0-15,-1-3 0 0,0 3 0 0,0-1 0 16,1 0 0-16,-1 1 0 0,1 0 0 0,0 1 0 16,0 0 0-16,-1-3 0 0,1 2 0 15,0 0 0-15,-1-1 0 0,0-1 0 0,1 2 0 0,0-2 0 0,-1 2 0 16,-1 0 0-16,2 0 0 0,-1-2 0 15,0 1 0-15,-1-1 0 0,1 1 0 0,-1-2 0 16,2 2 0-16,-1-1 0 0,-1-1 0 0,0 2 0 16,0-1 0-16,1 3 0 0,-1-2 0 0,0 1 0 15,0 1 0-15,0 0 0 0,0 0 0 0,1 1 0 0,-1-1 0 16,0 0 0-16,0 0 0 0,0 0 0 16,0 0 0-16,0 0 0 0,0 0 128 0,0 0-128 0,0 0 0 0,0 0 0 15,0 0 0-15,0 0 0 0,18 10 0 0,-16-10 0 16,1-3 0-16,-1 3 0 0,1 0 0 0,0 0 0 15,0-2 0-15,-1-1 0 0,1 3 0 0,0-2 0 16,0 1 0-16,-1-1 0 0,1 1 0 0,-1 1 0 16,2 0 0-16,0 1 0 0,-1 1 0 0,0-2 0 15,2 1 0-15,-2 1 0 0,1-2 0 0,0 2 0 0,1-2 0 0,0 0 0 16,0 0 0-16,0 0 0 0,0 0 0 0,0-2 0 16,0 2 0-16,-1-2 0 0,3 1 0 15,-2-1 0-15,1 1 0 0,0 1 0 0,0 0 0 0,0-2 0 16,1 1 0-16,-3 1 0 0,4 0 0 0,-3 0 0 15,1 1 0-15,-1 1 0 0,1-2 0 0,0 0 0 16,-1 0 0-16,1 0 0 0,2 0 0 0,-2-2 0 0,0 2 0 16,2-1 0-16,-2-1 0 0,0 2 0 15,3-1 0-15,-2 1 0 16,2 1 0-16,-2-1 0 0,1 2 0 0,-1-1 0 0,0 1 0 0,1-2 0 0,-1 3 0 0,-1-2 0 16,2 1 0-16,-1-2 0 0,1 2 0 0,-2-1 0 15,-1 1 0-15,1-2 0 0,-1-2 0 0,1 1 0 31,-1-1 0-31,0 2 0 0,-1 0 0 0,1-2 0 0,0 1 0 0,0-1 0 0,0 1 0 0,-2 1 0 16,2 1 0-16,0 1 0 0,-1 1 0 0,0-1 0 16,1 1 0-16,-2 0 0 0,1 1 0 0,0-3 0 15,-1 2 0-15,1-3 0 0,0 2 0 0,-1-1 0 0,1-1 0 16,0 0 0 0,0 1 0-16,-1-1 0 15,1 0 0-15,0 3 0 0,-1-3 0 0,0 0 0 0,1 2 0 0,-1 2 0 16,1-3 0-16,0 0 0 0,-1 2 0 0,0-1 0 15,2 0 0-15,-1 0 0 0,-1-2 0 0,1 1 0 16,0-1 0-16,-1 0 0 0,1 0 0 0,0-1 0 16,1 1 0-16,0-2 0 0,0 2 0 0,0-2 0 15,1 2 0-15,-1 0 0 0,1 0 0 0,-1 2 0 16,1 0 0-16,-1-1 0 0,1 3 0 0,0-3 128 16,1 4-128-16,-2-4 0 0,-1 4 0 0,3-2 0 0,-2-1 0 0,0 1 0 15,1 0 0-15,-1-3 0 0,1 2 0 16,-1-2 0-16,0-2 0 0,0 2 0 0,-2-2 0 0,2-1 0 15,2 2 0-15,-3-4 0 0,3 2 0 0,-1 0 0 16,0 1 0-16,-1-1 0 0,1 2 0 0,-1 1 0 16,1 0 0-16,0 0 0 0,1 0 0 0,-4 1 0 15,2 0 128-15,-1 1-128 0,1 0 0 16,0-2 0-16,-1 1 0 0,-1 1 0 0,0 0 0 0,-1-4 0 16,1 2 0-16,-1-2 0 0,1 1 0 0,-2-1 0 15,1-1 0-15,1 2 0 0,-2-3 0 0,0 3 0 16,1-3 0-16,-2 2 0 0,1 2 0 0,-1-3 0 15,0 2 128-15,0 1-128 0,0 0 128 0,0 0 0 16,0 1 0-16,0 2 0 0,0-1-128 0,1 2 160 0,-1 1-160 0,1 1 160 16,-1 0-160-16,0-1 0 0,2 3 0 0,-2 2 0 15,1-3 0-15,-1 0 0 0,1 1 0 0,-1-1 0 16,0 3 0-16,0-2 0 0,0 1 0 0,0-2 0 16,0-1 0-16,1-1 0 0,-1 0 0 0,1-2 0 15,1 1 0-15,-1 0 0 0,0 0 0 0,0-1 0 16,2 2 0-16,-2 0 0 0,2-1 0 0,-1 1 0 15,1 1 0-15,-1 0 0 0,1 2 0 0,0-1 0 16,1 3 0-16,0 1 0 0,-1 0 0 0,2 2 0 16,0 3 0-16,3-3 0 0,-3 2 0 0,0 0 0 15,-1 1 0-15,3-1 0 0,-4 0 0 0,2-2 0 0,0 0 0 16,-1-2 0-16,0 0 0 0,-2-4 0 0,2 2 0 0,-2-3 0 16,2 0 0-16,-1-1 0 0,0 1 0 0,0-1 0 15,0 2 0-15,1-1 0 0,0-1 0 0,-2 1 0 16,2 1 0-16,1 2 0 0,0 0 176 0,0 0-48 15,0 3-128-15,1 0 192 0,1 4-64 0,2 1 0 16,-2-1-128-16,1-1 192 0,-3-1-192 0,2 3 0 16,-1 1 0-16,2 0-160 0,-2 3 160 0,0-2 0 15,2-2 0-15,-3-1 0 0,-2 0 0 0,1-1 0 16,0-1 128-16,-1-3-128 0,1 0 144 0,-1-5-144 16,0 1 192-16,1 0-192 0,0-1 144 0,-1-1-144 0,2 3 0 0,-1-1 144 15,1-1-144-15,-1 1 0 0,2 2 144 0,-1-1-144 16,1 2 0-16,0 0 0 0,-1 1 0 0,0-1 128 15,3 0-128-15,-2 1 0 0,1-1 0 0,1-2 0 16,-1 0 0-16,0-2 0 0,2-2 0 0,0 0 0 16,-1 0 0-16,1-3 176 0,2 0-176 0,-1 3 192 15,0-4-32-15,0 5 0 0,0-5 0 0,0 1 0 0,-2 1-160 16,2 2 0-16,-1 1 144 0,0 0-144 16,-1-1 0-16,0 3 0 0,0-1 0 0,1 2 0 0,-2-1 0 0,2 3 0 15,-2 0 0-15,2-3 0 0,0 3 0 16,-1 0 0-16,2-1 0 0,-2-1 0 0,-1-4 0 0,1 4 0 15,0-5 0-15,1 1 0 0,1-2 0 0,-2 1 0 16,2-3 0-16,0 1 0 0,1-1 272 0,2 1-16 16,0 2 0-16,1-2 0 0,-2 4-256 0,1-2 0 15,1 5 0-15,0-2 0 0,1 3 128 16,-4 0-128-16,-2-2 192 0,-1 2-192 0,1-3 128 0,0 3-128 16,1 2 0-16,-1 2 0 0,4 0 0 0,-2 0 0 0,1 2-160 15,-1-4 160-15,2 3 0 0,-1-3 0 0,0 0 0 0,0-2 0 16,0-1 0-16,-2 1 0 15,1 0 0-15,-1-1 0 0,0-1 0 0,-2 0 0 0,0-2 0 0,1 2 0 16,-1 2 0-16,1-3 0 0,1 2 0 0,-2 0 0 16,2-1 0-16,0 1 0 0,0 6 0 0,0-3 0 15,0 0 144-15,-1 1-144 0,2 4 160 16,-1-1-160-16,-1 1 0 0,3-1 128 16,-3 3-128-16,1-4 0 0,-1 1 0 0,1 0 0 0,-1-3 0 0,-1 0 0 15,2-1 0-15,0-3 0 0,1 1 0 0,-2 0 0 0,-1-1 144 0,2 0-144 16,0 2 128-16,0-2-128 0,0 2 0 0,0 0 0 31,0 1 0-31,-2-2 0 0,2 2 0 0,-1 0 0 0,-2 3 0 0,2-2 0 0,-2 0 0 0,1 1 0 16,-1 2 0-16,-1-4 0 0,2 2 0 0,-2 2 192 15,3-2-64-15,-3 0 0 0,3 1-128 0,-2-3 0 16,0-2 0 0,1 0 0-16,-1-1 0 0,1 1 0 0,-1-5 0 0,1 0 0 0,-2 0 0 0,0-2 0 15,0 2 144-15,1 0-144 0,1-3 224 0,-1 4-32 16,1 0 0-16,-2-1 0 0,0 2-192 0,-1 1 0 0,0 2 128 0,1 1-128 15,-1 1 0-15,0 0 0 0,0 5 0 0,0-2 0 16,0 1 0-16,0 2 0 0,1 1 0 0,0 3 0 16,0-2 0-16,1 0 0 15,0 0 0-15,-2-4 0 0,2 0 0 0,-2-3 0 0,0-3 0 0,0-2 0 16,0-2 0-16,0-2 0 0,1-1 0 0,0 0 0 16,1-2 0-16,0 1 0 0,-1 3 0 0,2-3 0 15,0 2 0-15,2 1 0 16,1 1 0-16,0 4 0 0,2-3 192 0,-2 5-48 0,1 0-16 0,-1 0 0 0,3 0-128 0,-3 2 0 31,0-1 0-31,-1 4 0 0,0 2 0 0,0-2 0 16,-3-3 0-16,0 2 0 0,0-1 0 0,-1 1 0 15,2-2 0-15,-2-2 0 0,-1-1 0 0,1-4 0 16,-1-1 0-16,0-2 0 0,1-1 0 0,0-2 0 16,2-2 0-16,-1-1 0 0,0-3 288 0,2 1 32 15,1-1 0-15,-1 2 0 0,2 3-112 0,-1 2-16 16,0-1 0-16,1 4 0 0,-1-2-192 0,-1 3 0 15,1 2 0-15,0 1 0 0,0 1 0 0,-1 1 0 16,-1 2 0-16,0 1 0 0,-1 0 0 0,1 0 0 16,-1 3 0-16,-1-5-160 0,1 1 160 0,-1-1-160 15,-1 0 160-15,1 0-160 0,-1 1 160 0,0-5 0 0,0-1 0 0,0 0 0 16,0 1 0-16,0-2 0 0,-1-1 0 0,1 1 0 16,0 0 0-16,-1 2 0 0,1-5-144 0,0 3 144 15,-1 0 0-15,-2 0 0 0,2 0 0 0,-3-1 128 16,2-1-128-16,-1 2 0 0,1 0 0 0,-1 1 0 15,4-1-480 1,2 3-80-16,1 3-16 0,6 5 0 0</inkml:trace>
  <inkml:trace contextRef="#ctx0" brushRef="#br2" timeOffset="-188884.2">16365 11162 11967 0,'3'-1'1072'0,"0"0"-864"0,-2 1-208 0</inkml:trace>
  <inkml:trace contextRef="#ctx0" brushRef="#br2" timeOffset="-184875.3">15405 8989 24879 0,'-15'-5'2208'0,"2"1"-1760"0,3 2-448 0,5 0 0 0,2 1 2720 0,-1-1 464 0,-5 1 80 0,-9-4 32 0,-5-3-1920 0,-4-1-384 0,-3 3-80 0,3 0-16 0,0 1-896 0,1 1 0 0,0 3-272 0,0 2 64 16,-2 3-896-16,0 1-176 0,-2 1-48 0,-1 5 0 0,0 1 1008 0,4-1 192 0,5 0 128 0,-3 3-160 0,-3 3 1216 0,-1 1 240 15,3-2 48-15,5-1 16 16,7-4-608-16,4-1-128 0,7-3-32 0,7 0 0 0,8-3-336 0,12-4-80 16,9-2-16-16,14-6 0 0,12 0-32 0,9-5-128 15,8 0 192-15,12-7-64 0,14 0-128 0,13-1 0 0,11 1-160 0,3 0 160 16,-10 2 0-16,11 1 0 15,7 4-128-15,1-2 128 16,-10 3 0-16,-1 3-192 0,3 6 192 0,-3-4-192 16,-10 3 192-16,0-1 0 0,2 3 0 0,-7-1 0 0,-9-2 0 0,-3 2 128 15,-1-3 0-15,-5 4-128 0,-7 0 320 0,-8-1-32 16,-8-4-16-16,-1 3 0 0,-6 1-144 0,-3-1-128 16,-5 2 192-16,-9 1-192 0,-7 1 0 15,-12 0 0-15,-8 1 0 0,-9-1 0 0,-7 5-192 16,-8-3-64-16,-6 4 0 0,-8 1 0 0,-11 0-96 0,-8 3-32 0,-8 1 0 15,-15 3 0-15,-15 3 384 0,-9 3 0 16,-2 0 0-16,-6-3 128 0,1 0 0 0,-9-3 0 16,-6 2 0-16,-3-1 0 0,3-3 96 0,-4-3 16 15,-5-2 0-15,5-3 0 0,9-2-240 0,1-4 144 16,-5-1-144-16,4-2 128 0,3 4-128 0,5-5 0 16,8 1 0-16,0-1 0 0,3 0 0 0,2 2 128 15,4 3-128-15,7 1 0 0,8 1 0 0,5 3 0 0,1 2 0 16,4 0 0-16,6 3 0 0,5 1 0 0,7 1 0 15,8-1 0-15,9-4 0 0,7-1 0 0,7 1 0 0,7-1 0 16,3-4 288-16,11-1-32 0,12-1 0 0,12-5 0 16,13 1-96-16,8-1-32 0,7-6 0 0,10 1 0 15,16-5-128-15,9 1 0 0,11 1 0 0,8-3 0 32,-3 1-400-32,11 3-112 0</inkml:trace>
  <inkml:trace contextRef="#ctx0" brushRef="#br2" timeOffset="-179472.59">953 8115 1839 0,'-2'3'160'0,"-1"-1"-160"0,2-1 0 0,1 1 0 0,-1 0 0 0,0-1 0 16,-1 1 0-16,0 2 0 0,-3 3 192 0,0-1 64 0,-1 4 16 0,1-3 0 0,0 2 560 0,1-3 96 0,2-1 32 0,-1-4 0 0,3 2-432 0,-1-1-80 0,1-2 0 0,-1 0-16 0,1 0-432 0,0 0 0 0,0-2 0 0,0 0 0 15,-1 1 288-15,1 1 176 0,0 0 48 0,0 0 0 0,0 0 160 0,0 0 32 16,0 0 16-16,0 0 0 0,0 0-208 16,0 0-64-16,0 0 0 0,0 0 0 0,0 0 80 0,0 0 16 15,0 0 0-15,0 0 0 0,0 0-112 0,8-23-32 16,-4 18 0-16,1-1 0 0,1-4 48 0,2 0 0 16,0-1 0-16,2 0 0 15,1-3-256-15,2 2-32 16,-1-5-16-16,0 3 0 0,1-1-144 0,2-1 0 0,-3-2 0 0,0 2 0 0,-1 3 0 0,1-3 0 15,-3 1 0 1,1 1 0-16,1-2 576 0,-2 4 16 0,0-4 16 0,-1 3 0 0,1-2 160 16,0 2 16-1,2-3 16-15,0-2 0 0,4 1-320 0,0-3-64 0,0 2-16 0,1-1 0 0,1-2-400 0,-1 1 0 0,0 4 0 0,-1-3 0 16,0 4 0-16,0-5 0 16,1 3 0-16,-2-1 0 0,3 1 0 0,-3 1 0 0,-2 4 0 15,0-1 0-15,0 1 176 0,1-4 96 16,-1 3 32-16,-1-1 0 0,3 0 240 0,-2 0 48 15,0 1 16-15,2-2 0 0,2-2-416 0,0-2-64 16,3 1-128-16,-1-5 176 16,1 0-176-16,-2 1 0 0,-1-2 0 0,0 2 0 0,-1 0 0 0,-1 4 0 15,-2 1 0-15,0 1 0 0,0 1 0 0,-1 1 0 0,-1 2 0 32,0 1 192-32,1-4-48 0,-1 3 0 0,1-1 0 15,-1-2 0-15,2 2 320 0,-1-1 64 0,-1 1 16 16,0 0 0-16,0 2-32 0,0-1-16 0,1-2 0 15,0-1 0-15,3 1-304 0,0-3-48 0,1 3-16 0,0-5 0 16,1 2-128-16,0-2 0 0,1 2-192 0,0-2 192 0,-1 2-128 0,0 1 128 16,-1-1 0-16,-3 4 0 0,0 0 0 0,-1 2 0 15,-2 2 0-15,0-1 0 0,-1 3 0 0,0 0 0 16,0-2 0-16,-1 2 0 0,0 1 0 16,-1-4 0-16,2 3 0 0,-2-2 0 0,1 2 272 0,1-4 80 15,-1 2 16-15,1-2 0 0,0 1-96 0,1-1-16 0,-1 0 0 0,2 0 0 16,2-3-256-16,-1-1 0 0,0 2 0 0,0-2 0 15,1 0 0-15,1 1 0 0,-1-2 0 16,0 1 0-16,-1 2 0 0,-2 0 0 16,-1 2 0-16,-2 1 0 0,1 0 0 0,-1-1 0 0,-1 3 0 0,0-3 0 15,0 2 0-15,-1 0 0 0,1-1 0 0,-1 0 0 16,2 2 128-16,1-3-128 0,1-2 0 0,-1 0 0 16,2-1 0-16,2 2 0 0,-1-4 0 0,1 1 0 15,0 0 0-15,-1 0 0 0,1-1 0 0,-1 2 0 0,-2 2 0 0,1-2 0 16,-1 2 0-16,-1 1 0 0,0 0 0 0,0 3 0 15,0-3 0-15,-1 1 0 16,2 3 192-16,-2-3 0 0,-1 4-16 0,1-2 0 16,4-3-32-16,1-3 0 0,1-3 0 0,2 0 0 0,0 0-144 0,0-2 0 15,0 1 0-15,1-5 0 0,0 4 0 0,-1-1 0 16,0 3 0-16,0-1 0 0,-1 1 0 0,0 1 0 16,0 0 0-16,-2 3 0 0,-1 1 0 0,-1 1 0 15,1 0 0-15,-3 0 0 0,-1 4 0 0,1-2 0 0,-2 1 0 16,-1-3 0-16,1 4 0 0,0-1 0 15,0 1 0-15,0-3 0 0,1 0 0 0,2 1 0 0,-1-4 0 16,2 0 0-16,1 1 128 0,0-3-128 0,0 0 128 0,1-2-128 16,1 0 0-16,2-3 0 0,-2 0 0 0,2 3 0 15,-2-2 0-15,-1 2 0 0,0 0 0 0,-1 2 0 16,-1 0 0-16,-2 3 0 0,-2 0 0 0,0 1 0 16,-1 4 0-16,0-3 0 0,-3 4 0 0,1 0 0 15,0-3 0-15,0 2 0 0,-1 0 0 0,0 1 0 16,2-4 0-16,-2 3 0 15,3-4 0-15,0 1 0 0,-1 0 0 0,4-1 0 0,-1-1 0 0,1-2 0 16,2-1 0-16,2 1 0 0,1-3 0 0,1 1 0 0,-1 0 0 16,-1 4 0-16,0-1 0 0,0 0 0 15,1 0 0-15,-3 2 0 0,1 1 0 0,-1 3 0 0,0-1 0 16,-2 2 0-16,0 1 0 0,1 2 0 16,-1-2-320-16,-1 1 48 0,1 0 16 0,0-1 0 15,2 0-1648-15,-1-1-320 0,4 0-64 0</inkml:trace>
  <inkml:trace contextRef="#ctx0" brushRef="#br2" timeOffset="-178541.97">3127 5186 21183 0,'-11'0'1888'0,"4"2"-1504"0,2-2-384 0,4 1 0 0,1 1 656 16,-3-2 64-16,-2 1 16 0,-4 1 0 0,1 1-736 0,-2-1-240 0,2-2 0 0,5-2 0 0,3-1-336 0,0-2-64 0,2-1 0 0,2 0-16 0,1 1 416 0,0-1 96 0,1-3 16 0,0 2 0 0,-1 1 128 0,0-1 144 0,0-1-16 0,-1 2-128 16,-2-1 1024-16,2 2 80 0,0 3 32 0,-2-3 0 15,1 4 16-15,-1-2 0 0,2 1 0 0,-2 2 0 16,1 0-192-16,-1 0-16 0,2 0-16 0,0 0 0 0,-1 0-112 0,2 1-32 16,0 0 0-16,3-1 0 0,-1-1-208 0,4 0-64 15,0-3 0-15,2-1 0 0,2 0-128 0,3-5-48 16,7-1 0-16,2-4 0 0,0 2-192 0,3-5-144 15,-2 2 192-15,2 2-192 0,0 0 128 0,-1 3-128 16,0 0 0-16,-2 2 0 0,0 3 0 0,-3 3 128 16,-1-2-128-16,-1 4 0 0,-2 1 320 15,0 0-32-15,-1 0-16 0,-2 0 0 0,-1 0-128 0,0-2-16 16,0-1-128-16,3 0 192 0,2-4-32 0,1 0-16 16,0-2 0-1,2 1 0-15,3-3 0 0,0 1 0 0,4 0 0 0,-1 1 0 0,1 3-144 0,-3 0 0 0,-1 2 0 16,-1 3 0-16,0 1 0 0,-2 1 0 0,-2 3 0 0,0 2 0 15,-2-2 160-15,-1 1-160 0,-2 0 192 0,0-2-192 16,0 2 0-16,-2-2 0 0,0 0 0 0,-3-3 0 16,1 3 0-16,-2-3 0 0,-1 1 0 0,0-1-192 15,0-1 192-15,-2 0 0 0,2-1 0 0,-1-1 0 16,0 0 0-16,0-2 0 0,0-1 0 0,0 1 0 16,-2 1 0-16,-1 2 0 0,1-2 0 0,-3 3 0 31,1 1 0-31,-1 0 0 0,0 0 0 0,0 2 0 0,-2 2 0 0,0 1 0 15,1 0 0-15,-1 1 0 0,1 0-256 0,-1 2-16 0,0 0 0 0,0-1 0 32,-1 0-1456-32,2 3-304 0</inkml:trace>
  <inkml:trace contextRef="#ctx0" brushRef="#br2" timeOffset="-176883.22">4201 5077 12895 0,'-5'0'1152'0,"0"0"-928"0,2 0-224 0,2 0 0 16,1 0 256-16,-1-1 16 0,-1-1 0 0,-1-3 0 0,-1-3 80 0,2-1 16 0,0-2 0 0,4-5 0 0,1 1-80 0,3 0-16 0,3 0 0 0,0-1 0 0,2 3-96 0,0 0-32 0,1 2 0 16,-2 1 0-16,-1 4-144 0,-2 2 160 0,-2 2-160 0,0 2 160 0,-2 0 368 0,-1 0 80 0,-2 0 16 0,0 0 0 0,-1 1 848 0,0 0 160 0,-2 2 32 0,0-3 16 0,-1 0 208 0,0 0 32 15,0 0 16-15,1 0 0 0,-1-4-688 0,0 2-144 16,3-3-16-16,0-1-16 0,0 1-320 0,2-4-64 15,0 0-16-15,2-2 0 0,1 3-304 0,0-4-64 16,2 4-16-16,1-3 0 0,-1 1-32 0,1 2 0 16,-1-2 0-16,2 3 0 0,-2 2-64 0,-1 0-32 15,0 1 0-15,-1 3 0 0,1 1-16 0,-1 4 0 16,1-3 0-16,-1 4 0 0,1 1-16 0,-1 2-128 0,-1 0 192 16,1-1-64-16,0 0 16 0,0 2 0 0,1-6 0 0,-1 2 0 15,1 0 48-15,2-1 0 0,-2-2 0 0,1 0 0 16,1-2 48-16,1 0 16 15,-1 0 0-15,2-2 0 0,-2 4 0 0,2-2 0 0,-2 2 0 0,1-1 0 16,0 3-128-16,1-1-128 0,1 3 176 0,0 0-176 16,0 3 176-16,-2-2-176 0,2 2 160 0,0 3-160 15,0-1 144-15,1 3-144 0,0 2 128 0,0 0-128 16,-1 0 0-16,0-4 0 0,0 4 128 0,0-2-128 16,0 1 0-16,0 0 0 0,2-1 0 0,-1 3 128 15,-1-4 16-15,1 2 0 0,2 0 0 0,-2 3 0 0,1 1-144 16,-1-1 192-16,0 4-192 0,-1 0 192 15,0 0-192-15,0-2 0 0,-3 2 0 0,1-1 0 0,-1-2 0 0,-1-1 128 16,1 2 0-16,-1-3 0 0,0-1 0 0,-1-2 0 16,1 2 0-16,0-4 0 0,2 1 32 0,2-2 0 15,-2-2 0-15,3-3 0 0,0 0-32 0,2 0 0 16,3-2 0-16,1 2 0 0,3-4 0 0,0 3-128 16,1 2 192-16,-1-1-64 0,-1 2-128 0,0 0 0 0,-1 3 0 15,1 1 0-15,-2 3 0 0,1 3 0 16,-3 1 0-16,1 6 0 0,0 3 0 0,-2 5 0 0,0 0 0 15,-2 2 0-15,2-2 0 0,-3-2 0 0,-1-5 0 0,-1-3 0 16,-1-3 0-16,2-1 0 0,-1-3 0 0,1 0 0 16,1-3 0-16,0 0 0 0,0-2 0 0,2 0 0 15,0 0 0-15,-2-1 0 0,0 0 0 0,2-1 0 16,0 2 0-16,2 4 0 16,1-2 0-16,2 3 0 0,1 5 0 0,2 3 0 0,-1-1 128 0,-2 2-128 0,-2 2 0 0,0 2 0 15,0 3 0-15,-1-2 0 0,-2 2 0 0,1-3 0 16,-1 1 0-16,0-4 0 0,-1-1 208 0,1-2-32 15,1 1-16-15,0-3 0 0,1 0 0 0,1-1 0 32,1-1 0-32,-1-1 0 0,0-3-160 0,0-2 0 0,2 1 0 0,-1 1 128 15,-1-4 0-15,0 1 0 0,-1 2 0 0,0-1 0 0,0 2-128 0,-2 0 0 16,2 1 0-16,-1 1 0 0,1 1 0 0,-1 0 160 16,1 1-160-16,1 1 160 0,-1-1-160 0,0 1 0 0,1-3 0 15,-1 2 128-15,0 2-128 0,1 1 0 0,0 2 0 16,-4-8 0-16,-2-3 0 0,-1 2 0 0,3 4 0 0,2 3 0 15,1 2 0-15,-1 0 0 0,1-1 0 0,-2-1 0 16,0-1 0-16,0-3 0 0,-1 0 0 0,-1-1 0 16,0-1 192-16,-1-1-64 15,0-1 0-15,1-2 0 0,-1-1 0 16,1 0 0-16,0 0 0 0,0 0 0 0,2 2-128 0,-2 0 0 16,1 0 144-16,1-1-144 0,0 4 0 0,1-2 128 0,-1 3-128 0,1-1 0 15,0 1 0-15,-1 1 0 16,0 2 0-16,-2-6 0 15,-1 0 0-15,1-2 0 0,0 2 0 0,1 0 128 0,1-2-128 0,-2-6 192 16,-1 0-64-16,-3-2 0 0,1-1 112 0,-1 0 16 16,2 2 16-16,2-2 0 0,-1 0-272 0,0 4 128 15,1-3-128-15,-3 3 0 0,2 0 0 0,-1 0 0 16,0 1 0-16,-1 1 0 0,1 2 0 0,-1 0 0 16,2 1 0-16,-1 2 0 0,2 3 0 0,-1-2 0 15,1 1 0-15,-1 0 0 0,1 0 0 0,0-2 0 16,-1 1 0-16,0-2 0 0,1 1 144 0,-2-2-144 0,0 2 0 15,0 1 144-15,0-4-144 0,-1 1 0 16,-1 2 0-16,0-3 0 0,0 0 0 0,-1 0 0 0,0 0 0 0,0-1 0 16,0 0-192-16,-1-4 0 15,3 2-16-15,0-2 0 16,3-2-816-16,3-3-176 0,6-2-16 0,5-3-21440 0</inkml:trace>
  <inkml:trace contextRef="#ctx0" brushRef="#br2" timeOffset="-173825.11">6271 8928 17503 0,'1'0'1552'0,"-2"-2"-1232"0,-1 2-320 0,1 0 0 0,0 0 2880 0,0 0 528 0,1 0 112 0,-2 0 0 0,2-2-2688 0,0-1-560 0,2-3-96 0,1-1-32 0,2-2-352 0,3-2-80 0,2-1-16 0,-1-2 0 0,3-1 432 0,-1-2 96 0,0-4 16 0,0 2 0 15,0-3-48-15,-2 0-16 0,-1 3 0 0,1-3 0 0,-2 1 480 0,-2 2 112 0,0-2 0 0,-2 0 16 0,-1 2 256 0,0-2 48 0,-2 1 16 0,-3-2 0 0,1-1-352 0,-2 0-80 0,-1-3-16 0,-1 1 0 16,-2 2-368-16,2-5-80 0,-1 1-16 0,1 0 0 16,1-1-64-16,0-1-128 0,2 1 176 0,3-3-176 0,1-3 128 15,3 0-128-15,1-1 0 0,1-2 0 0,3-3 176 0,0 3-176 16,-2 0 160-16,0 4-160 0,1 2 144 0,-3 3-144 16,-1 4 128-16,-2-2-128 0,-2 6 0 0,-1 3 0 15,0 1 0-15,-3-1 0 0,-1 5 0 0,-1 0 0 16,-2-2 0-16,0 3 0 0,-1 0 0 0,-1 3 128 15,1-4-128-15,0 0 0 0,-1 1 176 0,0 0-48 16,0-3-128-16,2 2 192 0,2 3-192 0,3-2 128 16,-1 0-128-16,3 1 0 0,1 0 0 0,0 1 0 0,0 0 0 15,2 1 0-15,1-2 128 0,-1 0-128 0,0 4 0 16,1 0 0-16,-1 2 0 0,0 2 0 0,0 1 0 0,-1 1 0 16,1 0 0-16,-2 2 0 0,-2 2 0 0,2 1 0 15,-1-3 0-15,-1 3 0 0,2-5 0 0,0 0 0 16,-10 22 0-16,7-15 0 0,0-2 0 0,-1-1 0 15,1 0 0-15,1 0 0 0,-1 0 0 0,2-2 0 16,-1 2 0-16,0-2 0 0,1 2 0 0,-1 1 0 16,1 1 0-16,-1 2 0 0,0 1 0 0,1 3 0 15,-2 1 0-15,1 3 0 0,-1 2 0 0,-1-1 0 0,0 1 0 16,-1 1-128-16,-2-1 128 0,0 1 0 0,-2-2 0 16,2-1 0-16,-2-1 0 0,2-2 0 0,-1-2 0 0,0-4 0 15,2 2 0-15,-1-5 0 0,2 0 0 0,0 0 224 16,2-3-32-16,-1 1-16 0,-1 0-176 0,1-1 0 15,-1 1 144-15,1-2-144 0,-1-2 0 0,1 1 0 16,-1 1 0-16,1-5 0 0,1 0 0 0,-1-2 0 16,0-1 0-16,2 0 128 0,-1-5-128 0,2-1 176 15,0 1-176-15,1-4 192 0,0 2-192 0,0-1 192 0,1 1-192 0,-1 0 192 16,1 2-192-16,-1-2 0 0,1 1 0 0,1 3 128 16,-1-4-128-16,1 2 0 0,1-1 0 0,-1 2 0 15,1 1 0-15,-1-3 0 16,3 2 0-16,1-4 0 0,2 3 0 0,0-3 0 0,2 4 0 0,1-3 0 15,4 3 0-15,0 2 0 0,2 0 176 0,2 2-176 16,1 3 128-16,-2 3-128 0,5-2 0 0,-2 5 144 16,1 3-144-16,0 1 128 0,0 4-128 0,-2 4 128 15,-1 0-128-15,-1 4 0 0,0 4 0 0,-5 3 0 0,1-1 0 0,-4 2 128 16,-3 1-128-16,-1 1 128 16,-1 1 16-16,0-3 0 15,-1 2 0-15,1-3 0 0,0-2-144 0,1 0 0 0,3-4 0 0,0-2 0 16,5-3-352-16,5-3-48 0,7-1-16 0,9-18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34:58.68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13162 12463 345 0,'0'0'31'0,"0"0"-31"0,0 0 0 0,0 0 0 16,0 0 204-16,0 0 34 0,0 0 7 0,0 0 2 16,7-3-158-16,4-4-31 0,-4 7-6 0,-7 0-2 15,7-9 3-15,0 6 1 0,-4-3 0 0,5-1 0 16,-8 7-2-16,0 0 0 0,7-3 0 0,-7 3 0 15,0 0 10-15,0 0 2 0,0 0 0 0,0 0 0 16,0 0-20-16,0 3-4 0,0 10-1 0,-4-1 0 0,1-2 16 0,-5 5 3 16,-2-2 1-16,3 3 0 0,-4 2-11 0,1 1-1 15,-1 6-1-15,1-6 0 16,-8 6 2-16,0-6 0 0,4 6 0 0,-4-6 0 16,-3 9-23-16,0 4-4 0,-4-4-1 0,4 0 0 15,-3 0-6-15,2 4-2 0,1-1 0 0,0-6 0 16,0 3 12-16,3-3 3 0,4 0 0 0,-3-3 0 15,2 0-15-15,5-3-4 0,-1 0 0 0,1 0 0 0,-1-10-8 16,4 7 8-16,0-7-8 0,0 1 8 0,3-1-8 0,-3 0-9 16,4-2 9-16,-1-4-13 15,4-3-27-15,0 0-4 0,0 0-2 0,0 0 0 16,0 0-56-16,0 0-11 0,0 0-3 0,0 0-639 16,0 0-128-16</inkml:trace>
  <inkml:trace contextRef="#ctx0" brushRef="#br0" timeOffset="485.69">12704 12560 1094 0,'0'0'97'0,"0"0"-77"0,0 0-20 0,0 0 0 0,0 0 210 0,0 0 38 15,0 0 8-15,0 0 2 0,0 0-156 0,0 0-31 16,0 0-7-16,0 0 0 0,0 0-40 0,7 0-8 15,3 6-2-15,1-3 0 0,-1 4-6 0,1-4-8 16,0 6 11-16,-4 1-11 0,3 5 25 0,4 4-1 16,-3-3-1-16,-1-4 0 0,1 13 19 0,0-6 4 15,-1 0 1-15,1 6 0 0,-1 0-4 0,1 0-1 16,0-3 0-16,3-3 0 0,-4 6-7 16,1-6-2-16,3 6 0 0,0-6 0 0,0 0-19 0,0 3-4 15,0-4-1-15,4 1 0 0,0 0-9 0,-4-3 8 16,3 3-8-16,-3-1 8 0,4 1-8 0,-4 0 0 15,-7 3 0-15,0-3-11 0,0-10-4 0,-3 4-1 0,3-7 0 16,-3 3 0 0,-1 1-75-16,-3-10-15 0,0 0-3 0,0 0-1 15,0 0-48-15,0 0-10 0,0 0-1 0,0 0-1 0</inkml:trace>
  <inkml:trace contextRef="#ctx0" brushRef="#br0" timeOffset="1130.83">12735 12318 1094 0,'-10'0'48'0,"10"0"11"0,-7-6-47 0,3 3-12 15,-3-3 0-15,0 3 0 0,3-4 123 0,1 4 22 16,-4-3 5-16,3-3 1 0,1 9-109 0,-1-4-22 16,1-2-4-16,-1 6 0 0,4 0 20 0,0 0 4 15,-7-6 0-15,7 6 1 0,0 0 3 0,0 0 0 16,0 0 0-16,-3 6 0 0,-1 4 6 0,4-10 2 15,4 6 0-15,-4-6 0 0,3 3-2 0,4 6 0 16,0-9 0-16,4 7 0 0,-1-7 4 0,1 0 1 0,3 0 0 16,0 0 0-16,0-7-16 0,4 4-3 0,0-3-1 15,-1-3 0-15,1 5-15 0,3-8-2 0,0 9-1 16,0-3 0-16,4-4-6 0,0 7-2 0,0-3 0 16,-1-4 0-16,1 7-1 0,-4-3 0 0,4 0 0 0,-4 2 0 15,0-2-8-15,0 3 0 0,0-3 0 16,1 6 8-16,-1-3 1 0,-4-4 0 0,1-2 0 0,-4 9 0 15,0-9 15-15,0 9 2 0,-3-4 1 0,-4 4 0 16,4-6-27-16,-4 6-14 0,-7 0 2 0,0 0 0 16,0 0 25-16,0 0 6 0,0 0 1 0,0 0 0 15,0 0-2-15,0 0 0 0,0 0 0 0,0 0 0 16,-4-9-8-16,-3 2-2 0,4 4 0 0,-4-3 0 16,3 3 4-16,-3-3 0 0,3-4 0 0,-3 10 0 0,0-9-1 15,-3 3 0-15,3 2 0 0,0-5 0 0,-4 3 1 16,0 3 0-16,4-4 0 0,-3 4 0 0,-1-3-3 15,1 6 0-15,3-9 0 0,-4 9 0 0,-3-4 2 16,0-2 0-16,7 0 0 0,-4 3 0 0,1 3-11 16,-1-7 12-16,4 7-12 0,0 0 12 0,0-3-12 15,7 3 0-15,-7 0 0 0,0-6 0 16,7 6-64-16,-4-3-14 0,4-3-3 0</inkml:trace>
  <inkml:trace contextRef="#ctx0" brushRef="#br0" timeOffset="2856.57">30445 8784 1497 0,'-11'0'66'0,"11"0"14"0,0 0-64 0,0 0-16 15,0 0 0-15,0 0 0 0,0 0 172 0,11 0 32 16,-4-6 5-16,-7 6 2 0,0 0-134 0,0 0-26 15,14 6-6-15,-4-6-1 0,1 0-16 0,-4 10-4 16,0-4-1-16,4 4 0 0,-1-1-2 0,-3 3 0 16,-3 4 0-16,3 3 0 0,0 0 15 0,4 0 2 0,-4 6 1 15,0-6 0-15,-4 6-25 0,8-7-5 0,-4 7-1 0,-4-6 0 16,4 6-8-16,1-6 0 0,-1 0 0 16,0-3 8-16,0-4-8 0,3 4 0 15,-3 0 0-15,4-4 0 0,-4-2 0 0,0-4-9 16,0 3 0-16,4 1 0 15,-8-1-30-15,4-3-5 0,-3-3-2 0,-4-3 0 16,0 0-86-16,3 10-18 0,-3-10-3 0,0 0-829 0</inkml:trace>
  <inkml:trace contextRef="#ctx0" brushRef="#br0" timeOffset="3154.89">31126 8697 1094 0,'0'0'48'0,"0"0"11"0,0 6-47 0,-4 3-12 16,-3 4 0-16,3 3 0 0,1 9 260 0,-4-3 51 16,0 9 9-16,0-3 3 0,-7 0-198 0,3 7-39 15,-7 3-8-15,1 5-2 0,-1-2-23 0,-3-3-5 16,0 6 0-16,3-7-1 0,1 7-10 0,-8 0-1 15,-3 0-1-15,-1 3 0 0,5-3-15 0,-1 0-4 16,-3 3 0-16,3 3 0 0,0-3-16 0,4-9 0 16,0 3 8-16,0-4-8 0,0-2 0 0,3-7 0 15,4 0 0-15,0 3 0 0,0-12 19 0,3 6-3 16,4-12-1-16,0 6 0 16,0-4-90-16,4-5-17 0,3-1-4 0,0-9-1 15,0 0-102-15,0 0-20 0</inkml:trace>
  <inkml:trace contextRef="#ctx0" brushRef="#br0" timeOffset="4017.52">30469 8499 403 0,'0'0'36'0,"0"0"-36"0,0 0 0 0,0 0 0 15,0 0 239-15,0 0 41 0,0 0 8 0,0 0 1 16,0 0-195-16,0 0-39 0,0 0-8 0,0 0-2 16,0 0 11-16,0 0 3 0,0 0 0 0,0 0 0 15,0 0-23-15,0 0-4 0,7 0 0 0,4-6-1 16,-11 6 10-16,7-3 3 0,0 3 0 0,-3-7 0 0,3-2 4 0,-4 6 2 16,4-3 0-16,-3-4 0 0,3 7-18 15,-4-9-3-15,1 8-1 0,3-5 0 16,0-7 13-16,0 7 3 0,-3-4 0 0,3-2 0 15,0 5-21-15,0-5-4 0,0 2-1 0,0-3 0 16,4 1-18-16,-4 5 0 0,0-9 8 0,0 10-8 16,-4-10 29-16,4 4 3 0,0-4 0 0,0 3 0 0,0 4-32 15,-3-4-15-15,3 6 2 0,0-5 0 0,-3 5 13 16,3 1 15-16,-7 0-3 0,3-1-1 0,1 10-3 0,-1-9-8 16,-3 2 12-16,0 7-4 0,0 0 0 0,4-3 0 15,-4 3 0-15,0 0 0 0,0 0-8 0,0 0 12 16,0 0-12-16,0 0 12 0,0 0-12 0,0 0 8 15,0 0-8-15,0 0 8 0,0 0-8 0,0 0 8 16,0 0-8-16,0 0 8 0,0 0-8 0,0 0 10 16,0 0-10-16,0 0 10 0,0 0-2 0,0 0 0 0,0 0 0 15,0 0 0-15,0 0 2 0,7 3 0 16,-4 10 0-16,-3-13 0 0,4 9 2 0,-4 1 0 16,7-7 0-16,-7 6 0 0,3 1 0 0,1 5 0 0,0-5 0 15,-1 6 0-15,1-4-12 0,3 10 12 0,-7-3-12 0,7 0 12 16,-4 6-4-16,4-3-8 0,0 3 12 0,-3 0-4 15,3-3 2-15,-4 3 0 0,5-6 0 0,-1 6 0 16,0-6 0-16,0-1 0 0,0 4 0 0,0-3 0 16,0-6-10-16,0-4 8 0,0 7-8 15,0-7 8-15,-3 1-8 0,-1-10 0 0,-3 0 9 0,0 0-9 32,0 0-86-32,7 0-22 0,-3-10-4 0</inkml:trace>
  <inkml:trace contextRef="#ctx0" brushRef="#br1" timeOffset="14522.14">19867 9751 864 0,'0'0'76'0,"0"0"-60"16,0 0-16-16,0 0 0 0,0-10 142 0,0 10 26 15,0 0 4-15,0-9 2 0,0 3-93 0,0 2-18 16,0-2-4-16,0 6-1 0,0 0-18 0,0-9-3 16,3 6-1-16,-3 3 0 0,0 0-4 0,0-7 0 15,0 7-1-15,0 0 0 0,0-9 9 0,0 9 3 16,0 0 0-16,0 0 0 0,0 0 9 0,0 0 1 15,0 0 1-15,4-3 0 0,-4 3-7 0,0 0-2 16,0 0 0-16,0 0 0 0,0 0-6 0,0 0-2 0,0 0 0 16,0 0 0-16,0 0-14 0,0 0-3 0,0 0-1 0,0 0 0 15,0 0-7-15,0 0 0 0,0 0-1 0,0 0 0 16,0 0 3-16,0 0 1 0,0 0 0 0,0 0 0 16,0 0 0-16,0 0 0 0,0 0 0 0,0 0 0 15,0 0-3-15,0 0-1 0,0 0 0 0,0 0 0 16,0 0 15-16,7 0 3 0,-7 0 1 0,0 0 0 15,7 3-30-15,-7-3 0 0,0 0-11 0,3 9 11 16,-3-9 0-16,7 7 8 0,-3-4 2 0,-4-3 0 16,3 9-10-16,1-3 8 0,0 4-8 0,3-1 8 15,-4 7-8-15,1-4 0 0,-1 4 0 0,1 0 8 16,-1 3-8-16,1-1 12 0,-1 11-12 0,4-4 12 16,0 0-4-16,-3 3-8 0,-4 0 12 0,7 0-4 15,-3-2-8-15,-1 2 0 0,4-3 0 0,-3 3 8 0,3-9-8 16,-4 3 0-16,4 0 0 0,0-3 8 0,-3-4-8 0,3 4 8 15,0 0-8-15,-4-10 8 0,1 7 0 0,0-7 0 16,-1 7 0-16,1-13 0 0,-4 7 14 0,0-10 2 16,0 0 1-16,7 6 0 0,-7-6-25 0,0 0 0 15,0 0 8-15,3-6-8 0,-3 6 9 0,7-3 0 16,-3-7 0-16,-1 1 0 0,4-7-9 0,-3 7 10 16,-1-7-10-16,1-3 10 0,-1 7-10 0,1-10 0 15,0 9 0-15,-1-6 0 0,1-6 0 0,-1 9 0 16,4-2 0-16,-3 5-11 0,3-3 11 0,-4 1 0 15,4 5 0-15,0 1 0 0,0 0 0 0,0-1-10 16,1 4 10-16,-1 3 0 0,3-4-8 0,-10 7 8 16,7 0 0-16,-7 0 0 0,14 7-11 0,-3-4 11 0,-11-3-10 15,7 9 10-15,4 4-9 0,-1-1 9 0,-3-2-8 16,0-1 8-16,0 7 0 0,0 0-8 0,4-4 8 0,0 4 0 16,-8-7 0-16,8 10 0 0,-4-3 0 0,0-4 0 15,0-2 0-15,-4 2 0 0,4 1 0 16,0-7 0-16,1 3 0 0,-5 1 0 0,4-7 0 0,-3 3 0 15,-4-6 0-15,3 10 0 0,-3-10 0 0,7 0 0 16,-7 0 12-16,11 0-3 0,-11 0 0 0,7 0 0 16,3 0 2-16,-3-7 0 0,4 4 0 0,-4-3 0 15,0-3 0-15,4 5 0 0,-4-2 0 0,0-3 0 16,3-1-1-16,-2 1 0 0,-1-1 0 0,0 1 0 16,0-7-2-16,0 7 0 0,0-10 0 0,3 3 0 15,-3-2 2-15,4-1 0 0,-7 3 0 0,3-12 0 16,0 9 1-16,0-6 0 0,-4-3 0 0,-3 9 0 15,4-6-11-15,-4-3 0 0,3 3 9 0,1-10-9 0,-4 7 0 16,0 3 0-16,-4-3 0 0,4-1 0 0,0 4 0 0,0-3-18 16,-3 9 3-16,3-6 1 15,-4 6-14-15,4 1-2 0,0 2-1 0,0 6 0 16,0 1-88-16,0 0-17 0,0 2-4 0,4 4-1 16,-4 3-144-16,3-6-29 0,11-3-6 0,-14 9 0 0</inkml:trace>
  <inkml:trace contextRef="#ctx0" brushRef="#br1" timeOffset="17027.68">19891 9359 748 0,'0'0'67'0,"0"0"-54"16,0 0-13-16,0 0 0 0,0 0 158 0,0 0 29 15,0 0 5-15,0 0 2 0,0 0-134 0,0 0-26 16,-3 6-6-16,3-6 0 0,-7 0-17 0,7 0-3 16,-7 3-8-16,7-3 12 0,0 0-12 0,0 0 11 15,0 0-11-15,0 0 10 0,-4 6 21 0,4-6 4 16,0 0 1-16,0 0 0 0,0 0 24 0,0 0 6 15,0 0 1-15,0 0 0 0,0 0-12 0,0 0-3 16,0 0 0-16,0 0 0 0,7-6-2 0,0 6-1 16,0 0 0-16,4-3 0 0,-4 3-17 0,0-6-4 15,4 6-1-15,-1-4 0 0,1-2-11 0,-1 6-3 16,1-3 0-16,0-3 0 0,6 6-13 0,-3 0 11 16,7-3-11-16,-3 3 10 0,-4-7-10 0,4 7 10 15,0-6-10-15,3 3 10 0,3-3-2 0,1 6-8 0,-4-10 12 16,0 7-4-16,4-3 4 0,0-3 0 15,-4 9 0-15,0-10 0 0,0 10 2 0,-3-6 1 16,3 3 0-16,-3 3 0 0,3-7 9 0,0 4 1 0,-3 3 1 16,-1-6 0-16,1 3-26 0,-4-3 0 15,4 6 0-15,-1-4 0 0,1 4 0 0,0-6 8 0,-4 6-8 0,0-3 8 16,0-3-8-16,-3 6 0 0,-1 0 9 0,-3 0-9 16,4-3 8-16,-1-4-8 0,-3 7 10 15,0 0-10-15,-7 0 20 0,0 0-3 0,4 0 0 0,-4 0 0 16,0 0-17-16,0 0 10 0,0 0-10 0,0 0 8 15,7 0 7-15,-7 0 1 0,0 0 0 0,0 0 0 16,0 0-1-16,0 0 0 0,0 0 0 0,0 0 0 16,0 0-15-16,0 0 0 0,0 0 0 0,0 0 0 15,0-9 0-15,0 9 0 0,0 0 0 0,0 0 0 16,0 0 12-16,0-6-4 0,0 6-8 0,0 0 12 16,0 0-12-16,4 0 0 0,-4-10 0 0,0 10 0 0,0 0 0 15,0 0 0-15,-4-3 0 0,4 3 0 0,0 0 0 0,0 0 0 16,0 0 0-16,0 0 0 0,0 0 0 0,0 0 0 15,0 0 0-15,0 0 0 0,0 0 0 0,0 0 0 16,0 0 0-16,0 0 0 0,0 0 0 0,4-6 0 16,-1 3 0-16,-3 3 0 0,0 0 9 0,0 0-9 15,0 0 8-15,0 0-8 0,0 0 8 0,4-7-8 16,-4 7 8-16,0 0-8 0,0 0 8 0,0 0-8 16,0 0 0-16,0 0 8 0,0 0-8 0,3-9 8 15,-3 9-8-15,0 0 8 0,0 0-8 0,0 0 12 16,0-6-12-16,0 6 12 0,-3-3-1 0,3 3 0 0,0-7 0 15,-4 4 0-15,1-3 5 0,-1 6 0 16,-3-9 1-16,0 5 0 0,3-2 0 0,-3 3 0 0,-3-3 0 16,3 3 0-16,-4-4-2 0,1-2-1 15,-1 3 0-15,-3 3 0 0,0-4-14 0,3-2 9 0,-3 6-9 0,0-7 8 16,0-2-8-16,0 2-16 0,-4 1 4 0,4 0-953 16,-7-1-191-16</inkml:trace>
  <inkml:trace contextRef="#ctx0" brushRef="#br1" timeOffset="22069.02">19039 6803 1119 0,'0'0'49'16,"0"0"11"-16,0 0-48 0,0 0-12 0,0 0 0 0,0 0 0 0,0 0 43 0,0 0 5 15,7-7 2-15,1 4 0 0,-5-3-29 0,-3 6-5 16,0 0-2-16,7 0 0 0,-7 0 8 0,0 0 2 15,0 0 0-15,0 0 0 0,7 0 10 0,-7 0 2 16,0 0 1-16,0 0 0 0,0 0 20 0,0 0 4 16,0 0 1-16,0 0 0 0,7 9 2 0,0 1 0 15,-3 5 0-15,-1 1 0 0,1-3-35 0,3 5-6 16,-4-2-2-16,1 3 0 0,3 0-1 0,0 3 0 16,0-3 0-16,0 2 0 0,-3 1 4 0,3 0 0 15,-4 3 0-15,4-6 0 0,-3 10-13 0,-1-4-3 16,1 3 0-16,-1-3 0 0,-3 0-8 0,4-3 0 0,0 3 0 15,-1 0 0-15,-3-6 0 0,4 6 0 0,-4-6 0 16,3 0 0-16,4-1 14 0,-3-2 1 0,-4 0 0 16,7-4 0-16,-4-2 9 0,1-1 1 0,-1 1 1 15,1-1 0-15,-4-3-2 0,0-6-1 0,0 0 0 0,0 0 0 16,0 0-8-16,0 0-2 0,0 0 0 0,0 0 0 16,0 0 10-16,0 0 1 0,0 0 1 0,0 0 0 15,0 0 2-15,3-9 0 0,1 3 0 0,-1-4 0 16,1 1-13-16,0-4-2 0,-4-2-1 0,3-1 0 15,-3 6-3-15,0-2-8 0,4-4 12 0,-4-3-4 16,3 1-8-16,-3-1 0 0,4 3 0 0,-1-3 8 16,1 4-8-16,-1-4 0 0,1 3 9 0,-1 7-9 15,4-4 0-15,0-2 0 0,0 5 0 0,0 4-8 0,1-4 8 16,2 7 0-16,1-6 0 0,-4 3 0 16,3-4 0-16,1 10 0 0,3-9 0 0,-3 3-8 15,-1 2 8-15,4-2 0 0,-3 3 0 0,-1 3 0 0,1-6 0 0,0 6 0 16,-1 0 0-16,-3 0 0 0,7 0 0 15,-3 0-8-15,0 0 8 0,-1 6 0 0,-3-6 0 0,4 3 0 16,-1-3 0-16,1 6 8 0,-4-2-8 0,0-4 0 16,-7 0 0-16,4 6 0 0,3-3 0 0,0 3 0 15,0 0 0-15,0-2 0 0,-4 5 0 0,4 0-12 16,-3-2 12-16,3 2-12 0,0 1 12 0,-3-4 0 16,-4 3 0-16,3 1 0 0,-3 2 0 0,4-2 0 15,-4-1 0-15,0 7 0 0,0-1 0 0,0-2 0 0,-4-7 0 16,1 10 0-16,-1-4 0 0,1-2 0 0,3-1 0 0,-4-3 0 15,-3 4 0-15,0-1 0 0,0-9 0 0,3 10 0 16,-3-1 0-16,4-3 8 0,-4-3-8 0,0 7 0 16,-4-4 8-16,0-3-8 0,-3 4 8 0,0-1-8 15,0-3 8-15,0 3-8 0,-4-3 8 0,1 4-8 16,-1-4 0-16,4-3 0 0,-7 6 0 0,7-3 0 16,-4-3 0-16,0 0 0 0,1 0 0 0,-1 0 0 15,4 0 0-15,-4-3 0 0,4 3 0 0,-3-6 0 16,-1 6 0-16,4-3-18 0,-4-4 3 0,4-2 1 15,0 6-122 1,0-3-24-16,0-4-4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8:19:25.58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25191 8288 35935 0,'-25'-15'3200'0,"6"6"-2560"0,7 4-512 16,7 5-128-16,2 3 384 0,-6-3 64 0,-9-3 16 0,-13 0 0 0,-6 1-464 0,-4 5-256 0,1 7 16 0,4 4 16 0,4 4-496 0,4 2-112 0,3-1 0 0,5 2-16 0,4-6 624 0,4-1 224 0,3 0-144 0,3 0 144 0,2-3 1568 0,3 0 400 0,5-2 80 0,3-1 0 0,4-2-1168 0,9-1-240 0,6 2-64 0,9-3 0 0,8-1-48 0,15 1-16 15,17-3 0-15,13 1 0 16,9 1-64-16,14-3-32 0,15-3 0 0,5 2 0 0,5 0-288 0,6-3-128 15,7 0 0 1,2-4 128-16,1 0-128 0,2-1-224 0,5 1 48 0,-4-5 16 0,-3-2-192 0,-2 0-32 16,-4 2-16-16,-5-1 0 0,-1-4 400 0,-12 3-128 15,-9 2 128-15,-5 0 0 0,-3 0 128 0,-10 2 128 16,-8 5 0-16,-14-2 16 16,-11 4 240-16,-5 1 32 0,-4 0 16 0,-10 3 0 0,-7-2-112 0,-9 2-32 15,-5 2 0-15,-9 0 0 0,-4 2-160 0,-7 3-16 0,-3 0-16 0,-5 2 0 16,-3 3-96-1,-3 0-128-15,-3 6 176 0,-3 0-176 0,0 3 0 0,-6 2-144 0,-2 6-16 0,-3 3 0 16,-3 6 0-16,-1 4 0 0,-4 3 0 0,-1 4 0 16,0 4 160-16,-1 0 0 0,3 7-144 0,2 4 144 15,2 5 0-15,3 4 0 16,3 6 0-16,2 4 0 0,1 5 0 0,3 2 0 0,-1 9 0 0,2 2 0 0,2 5-128 16,3-7 128-16,1-8 0 0,4-6 0 15,1-5-448-15,5-2 0 0,2 1-16 0,2-4 0 0,3-2 464 16,4-3-144-16,-2 2 144 0,2-4 0 0,-1 1 0 0,2-5 0 15,0-3 0-15,-1-10 0 0,1-3 0 0,1-9 0 16,-3-6 0-16,1-5 0 0,-2-4 176 0,1-3 64 31,-2-3 16-31,-1-1 0 0,-2 0-16 0,-2-1 0 0,-1 1 0 0,-3 0 0 0,-2 1-240 0,-4 1 128 16,-2 1-128-16,-5 2 0 0,-4 2 240 0,-4 3-48 16,-4-1-16-1,-5 2 0-15,-1 0-176 0,-3-5 0 0,-5-2 0 16,-7-1 0-16,-2 0 320 0,-3-4 0 0,2-1-16 0,1-4 0 15,1-3 176-15,0 0 32 0,1-3 16 0,1-3 0 16,4-3 240-16,-2-4 32 0,-3-4 16 0,-2-2 0 16,-4 0-416-16,2-5-80 0,0 1 0 0,1 0-16 15,1-2-768 1,2-5-160-16,0 0-16 0,-6-6-15728 0,-8-3-3136 0</inkml:trace>
  <inkml:trace contextRef="#ctx0" brushRef="#br0" timeOffset="5474.41">9725 13177 37775 0,'-3'-14'3360'0,"2"4"-2688"0,2 1-544 0,2 7-128 0,1-2 368 0,2-1 32 0,2-6 16 16,4-6 0-16,5-3-1312 0,7-2-256 0,4 2-48 0,5 5-16 0,2 2-336 0,4 5-80 0,0 4-16 15,1 4 0-15,3 3 720 0,0 1 144 0,-4-1 16 0,2 4 16 0,3 2 1520 0,3 3 288 0,-1-5 64 0,-3 3 16 0,0-1-16 0,9-1 0 0,9 2 0 0,6-3 0 0,2 0-800 0,-1-2-144 16,-6 0-48-16,0-3 0 0,-1 2 224 0,-2 1 32 15,-5-3 16-15,-6 2 0 0,-6 1 272 16,-3-1 48-16,-5 4 16 0,-4 3 0 0,-2 0-256 16,-4 2-48-16,-3 4-16 0,-3 4 0 0,-2 3-208 15,-1-2-32-15,0-4-16 0,-3 3 0 16,2 3-32-16,1 3-128 0,1 5 192 0,0 5-64 0,-1-2-128 16,-1 6 0-16,-1 6 0 0,-1 4 0 0,0 5 0 0,-2 4 0 15,-2-1 0-15,0 4 0 0,0 4-192 0,0 7 192 16,-2 13-160-16,0 5 160 0,0 5 0 0,-1-11 0 0,0-13-128 0,0 13 128 15,1 10 0-15,2 4 0 0,0-4 0 16,2-5 0-16,4-3 144 0,3 1 32 0,3 4 0 16,5 6 0-16,6 2 224 0,3 0 48 0,3 1 16 0,5-3 0 15,3 3-464-15,-1-1 0 0,-3-9 0 0,2 8 0 16,2 6 0-16,-5-1-160 0,-2-5 0 0,-5-6 0 16,-3-6-48-16,-3-7-16 0,-1-5 0 0,-4-10 0 0,-1-9 224 15,-3-6 160-15,-2-3-32 0,-1-2 0 0,-4-3 512 0,-1 2 80 16,-2-4 32-16,0-8 0 0,-2-7-416 0,-2-5-80 15,-1-5 0-15,0-7-16 0,-2-2-240 0,0-6 0 16,-1 1 0-16,1-4 0 0,-1 1 0 0,0-4 0 16,2 1 0-16,-2 3 0 15,0 0 0-15,0-1 224 0,-2 2-16 0,2 0 0 0,0 0 336 0,0 0 64 16,0 0 16-16,0 0 0 0,-19 16-304 0,10-10-48 16,-2-1-16-16,-4 2 0 0,-2 2-16 0,-3 2-16 15,-2-2 0-15,-3 1 0 0,1-1-224 0,-6 3 0 0,-6-1 0 16,-5-4 0-16,-2 3 256 15,-7-5-32-15,-3 4-16 0,-8-1 0 0,-3 0 208 0,-5 2 32 16,-2 1 16-16,-3-4 0 0,1 1-464 0,-7-1 0 16,-5 0-208-16,-5 3-23216 0</inkml:trace>
  <inkml:trace contextRef="#ctx0" brushRef="#br0" timeOffset="24255.71">26858 6746 41471 0,'-14'-11'3680'0,"6"4"-2944"0,5 3-592 0,6 3-144 0,2-2 144 0,1 0 0 0,2-6 0 0,7-3 0 15,12-3-448-15,17 1-80 0,16 2-32 0,17 1 0 16,17 2-224-16,14 5-64 0,15-1 0 0,17 3 0 0,19 1-512 0,17-1-96 0,13 4-32 15,12 1 0-15,8 2 816 0,6 3 144 16,7 2 48-16,0 2 0 0,-10 4 336 0,7-2 0 0,10 3-144 0,0 0 144 16,1 1 0-16,0-1 0 0,1-1 0 0,-7 0 0 0,-8 0 192 15,-11-5 64-15,-7 0 0 0,-12-2 0 16,-8 0 272-16,-19 2 64 0,-14 0 16 0,-18-2 0 0,-19-4-432 0,-18-2-176 16,-17-3 128-16,-17-3-128 15,-14 0-256-15,-15-2-128 0,-12-4-16 0,-14-2-16 16,-7 3 768-16,-16-8 160 0,-14 0 16 0,-19-2 16 0,-18 0 672 0,-22 0 128 15,-23-3 16-15,-23 3 16 0,-15 0-1040 0,-25 1-208 16,-22 1-128-16,-12 1 160 0,0 2-32 0,-12 0 0 16,-15 2 0-16,-7-2 0 0,-6 4 80 0,-8-1 16 15,-7 4 0-15,-9 1 0 0,-7 2-96 0,-3 5-128 16,-3 3 176-16,2 3-176 0,8 6-192 0</inkml:trace>
  <inkml:trace contextRef="#ctx0" brushRef="#br0" timeOffset="35331.67">31353 1975 23951 0,'1'-2'2128'0,"-1"2"-1696"0,1 0-432 0,2 0 0 0,-2 0 896 0,0 0 80 0,3 0 32 0,0 0 0 0,3 0-512 0,-1 0-112 0,2 1 0 0,-3 3-16 0,1-2-368 0,-3 3 144 0,1 3-144 0,-3 0 0 0,2 4 416 0,-6 1-32 0,1 6 0 0,-4 2 0 0,-2 5 800 0,-2 6 160 16,-3 5 16-16,-3 7 16 0,-4 8-400 15,-2 5-80-15,-3 0 0 0,-1-1-16 16,1 1-304-16,-3 2-48 0,-2 4-16 0,-1 3 0 0,2-3-224 0,-1-1-48 16,-1-3-16-16,0 2 0 15,1-8-48-15,1 6-16 0,-1 0 0 0,4 2 0 0,0-4-160 16,3 1 0-16,2-2 0 0,1-3 128 0,4-5 32 0,0-2 0 31,3-3 0-31,2 0 0 0,1-1-16 0,2 0 0 0,-2-2 0 16,0 2 0-16,-1 1 16 0,0-2 0 0,-1 0 0 0,1 0 0 15,0-3-160-15,0-2 160 0,0 1-160 16,-1 0 160-16,0 0-160 0,0-1 192 0,2-1-192 16,-1-2 192-16,0-2 32 0,0-3 16 0,0 1 0 0,1-4 0 15,1-1-96-15,0-3-16 0,1-2 0 0,2-3 0 16,-1-1 0-16,2-4 0 0,3 0 0 0,-2-3 0 0,2-1-128 0,-2-1 0 16,2 2 0-16,-1-5 0 15,1 2 0-15,-2 1 0 0,0-1 0 0,1 0 0 16,-2 2 0-16,0-3 192 0,-2 3-192 0,1-1 192 15,-1 2-192-15,-2-1 192 0,2 0-192 0,-1 2 192 16,2-6 0-16,0 4 0 0,0 0 0 0,1-1 0 16,-1-1-192-16,2-1 192 0,0 0-192 0,1 1 192 15,0-3-192-15,1 0 0 0,-1 2 0 0,2-1 0 0,0-2 0 16,-1 3 0-16,1-3 0 0,1 0 0 0,0 3 0 0,0-4 0 16,0 1 0-16,1 2 0 0,-1-1 0 0,2-2 0 15,-2 1 0-15,1 0 0 0,-1-1 128 0,1 0-128 16,-1-1 0-16,-1 0 128 0,1-3-128 0,-1 2 192 15,-2-3-192-15,0-4 192 0,0 3-192 0,-1-3 160 16,-2-5-160-16,-3-5 160 0,0-5-32 0,-1-3 0 16,-1-2 0-16,-1-5 0 0,0 0-128 0,1-5 0 15,0 3 0-15,0-1 0 0,1 3 0 0,0 2 0 16,2 6 0-16,2 2 0 0,1 2 0 0,2 1-224 0,-1 7 80 0,0-2 16 16,3 4 128-16,-1 1 0 0,0-1 0 0,2 1-128 15,-1 3 128-15,0-1 0 0,0 3 0 0,-1-2 0 16,1 2 0-16,0 1 0 0,-3 2 0 0,3-1 0 15,1 1 0-15,0 3 0 0,0 2 0 0,1 3 0 16,2 2 0-16,0 8 0 0,1 2 0 0,2 7-128 16,0 5 128-16,2 6-208 0,0 6 80 0,2 1 128 15,2 4-208-15,0-1 80 0,3-3 128 0,-2 2-208 16,1-9 208-16,0-1 0 0,-2-2 0 0,1-1 0 16,0-3 0-16,-1 0 0 0,1-1 0 0,-1-1 0 0,0 1 0 15,-1-1 0-15,1-1 0 0,-1-4 0 0,-1-3 320 0,-2-2-32 16,2-3-16-16,0-3 0 15,1-3 224-15,3-2 32 0,4-4 16 0,3-7 0 0,8-4-544 0,9-12 0 16,12-10 0-16,14-19-14896 16,15-12-3088-16</inkml:trace>
  <inkml:trace contextRef="#ctx0" brushRef="#br0" timeOffset="36524.53">32270 5334 31327 0,'-6'-10'2784'0,"1"-1"-2224"0,4 4-560 15,1 3 0-15,0 0-1056 0,-1-3-320 0,-2-4-64 0,-3-10-16 0,-1-7 608 0,-3-4 112 0,-1-1 32 0,-2 1 0 0,0 2 1088 0,-3 2 240 0,-2 0 32 0,-2 1 16 0,1 2 1280 0,-4 3 256 0,0 1 48 0,-3 3 16 0,0-1-720 0,-4 2-144 0,1-1-16 0,-5 2-16 16,0-1-864-16,-6 1-192 0,-2-3-16 0,-5 0-16 0,-2-1-288 16,-6-1 0-16,1 0 128 0,-4 1-128 0,-3 3 128 0,-5-1-128 15,-5 1 192-15,-3 2-192 16,1 3 288-16,-4 1-48 0,-3 1-16 0,-6 1 0 0,-4 3 32 0,-3 1 16 16,0-1 0-16,0 3 0 0,3 3-272 0,1 3 128 15,-1-2-128-15,-3 4 0 0,-2 0 0 0,0 1 0 16,4 5 0-16,3 0 0 0,7 4 0 0,2 3 0 15,0 1 0-15,4 4 0 0,2 0 0 0,1 6 0 16,1 2 0-16,3 2 0 0,3 0 0 0,1 2 0 0,-1 0 0 16,7 3 0-16,4 3 0 0,6 2 0 0,7 3 0 0,7-2 0 15,11 0 128-15,4 1-128 0,7 4 144 0,5-4-144 16,4 2 128-16,4-1-128 0,5 0 0 0,3-3 0 16,1-3 0-16,6 4 0 0,3 2 0 0,5 0 0 15,5 2 0-15,4 0 0 0,7-5 0 0,3 1 0 16,3-5 0-16,5 2 0 0,4 0 0 0,3-3 0 15,3-2 0-15,4-4 0 0,7 0 0 0,6-3 0 16,6-6 0-16,10 0 0 0,5-4 128 0,7-1-128 16,7-4 224-16,6-1-48 0,5-3-16 0,5-5 0 15,1-3-160-15,1-2 0 0,-1-5 0 0,-3-1 128 0,-2-1-128 0,-4-3 0 16,-1-1 144-16,-5-3-144 0,-7 0 0 0,-3 0 0 16,1-6 0-16,-8 0 0 0,-11-2 160 0,-2-1 16 15,0-4 0-15,-4 0 0 16,-5-3 32-16,-7-1 16 0,-9-1 0 0,-5-1 0 0,-3-3 96 0,-2-2 0 15,-4-3 16-15,-4-2 0 0,-4-1-336 0,-7 5 0 16,-4-1 0-16,-5 1 0 0,-6-1 0 0,-6 2 128 16,-6 2-128-16,-9 1 0 0,-6 2 256 0,-10-2-32 15,-11 2 0-15,-12-2 0 0,-9 1-224 0,-11 0-160 0,-15-4 32 0,-14 3 0 32,-7 2-320-32,-16 3-48 0,-14 4-16 0,-12 1-13088 0,-9 7-2624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8:21:08.40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70C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6700 5072 13823 0,'-4'-26'1216'16,"-3"5"-960"-16,-3 4-256 0,-3 5 0 0,2 8 5072 0,0 1 976 0,-4-2 192 0,-10-6 32 0,-14-4-5504 0,-14-5-1088 0,-10 1-240 0,-4 0-32 0,-1 7-608 0,0 2-112 0,-3 6-32 0,2 3 0 0,2 7 976 0,3 5 192 0,2 4 48 0,3 7 0 15,-1 7 128-15,2 4 0 0,-1 8 0 0,1 3 0 0,1 3 224 0,0 9 128 16,0 2 32-16,5 3 0 0,4-7-160 0,2 3-32 15,2 2 0-15,2 6 0 0,1 3-192 0,5 2 0 16,4 6 0-16,7-6 0 0,4-1 176 0,6-1 80 0,4 4 32 16,6-1 0-16,4 5 928 0,6 0 176 0,5 2 32 0,6-3 16 15,5-5-432-15,6-1-96 0,7-4-16 16,11 2 0-16,15 2-656 0,9-11-240 0,6-7 144 0,7-7-144 16,7-6-128-16,5-8-128 0,1-11 0 0,3-7-16 15,2-2 272-15,-1-6-192 0,-6-9 192 0,-1-5-160 16,2-6 288-16,4-6 64 0,4-7 16 0,-2-7 0 15,-1-4 48-15,-4-11 0 0,-2-5 0 0,-11-2 0 16,-10 3 48-16,-1-9 16 0,-3-5 0 0,-11 1 0 0,-12 1 0 0,-11 3 0 16,-12 2 0-16,-11-1 0 0,-10 4 16 0,-12-4 16 15,-10-1 0-15,-12-3 0 0,-11 2 32 0,-6-1 16 16,-7-1 0-16,-1 5 0 0,0 8-256 0,-9-3-144 16,-10 0 160-16,-13-4-160 0,-14 4 0 0,-8 2 0 15,-2 0 0-15,-1 5 0 0,-3 0 0 0,3 8 0 16,4 0 0-16,5 5 0 0,4 2-240 0,5 9-32 15,1 7-16-15,5 3-13216 16,7 4-2624-16</inkml:trace>
  <inkml:trace contextRef="#ctx0" brushRef="#br0" timeOffset="6613.55">25412 7843 13823 0,'-1'-1'1216'0,"0"-3"-960"0,2 3-256 0,0 0 0 0,2 1 0 0,-2-3-288 0,2 1 64 0,0-4 16 0,2-1 480 0,1-1 112 0,-1-2 0 0,-1 1 16 0,-1-1 800 0,-2 3 144 0,-1 1 48 0,-1 0 0 0,-3-2-144 0,-1 2-32 16,-3 3 0-16,0-2 0 0,-1 4 32 0,-2 1 0 15,-1-5 0-15,1 4 0 0,-1-1-80 0,2 0-16 0,1 2 0 0,0-1 0 16,2 1-208-16,0-2-48 0,2 0-16 0,2 0 0 15,0 2-512-15,2-4-112 0,1 1 0 0,0-1-16 16,1 0-240-16,0-1 0 0,1 3 0 0,0-5 0 16,-1 0 336-16,-1 3-16 0,2 2-16 0,-4-1 0 15,1 1 160-15,-4 1 48 0,0-1 0 0,-2 1 0 16,-3 2-80-16,-2 1-16 0,-2 1 0 0,-2 2 0 0,0 2-192 16,-1-3-32-16,-2 3-16 0,0-1 0 15,-2-1-48-15,-2 1-128 0,-1-1 192 0,0-1-64 16,-1-2-128-16,-1 1 0 0,-2-1 0 0,-2-2 128 0,0 0 32 15,-6-2 0-15,-3 4 0 0,-6-1 0 0,-3 2 176 0,-8 2 48 16,-3 1 0-16,-7 3 0 0,-5-2 16 0,-7 4 16 16,-7 0 0-16,-4-1 0 15,1 1 48-15,-5-3 16 0,-3-1 0 0,0 2 0 0,4-2-64 0,3-2-16 16,7 0 0-16,2 0 0 0,0-3-144 0,6 3-48 16,6-1 0-16,5-1 0 0,6 0-208 0,4-3 0 15,5 0-192-15,3-5 192 16,3 4-720-16,1-4-48 0,3-1 0 0,2 0 0 15,2 1-96-15,2-4-32 0</inkml:trace>
  <inkml:trace contextRef="#ctx0" brushRef="#br0" timeOffset="8561.32">13219 4299 23039 0,'-3'-2'2048'0,"2"2"-1648"0,0-3-400 0,0 2 0 0,1 1 784 0,-3 0 80 0,-1-1 16 0,-2-1 0 0,-5 2-880 0,-3-2-368 0,0 2 32 0,-4 0 0 0,1 0 784 15,-2 2 144-15,1-2 48 0,-4 2 0 0,-1 0-64 0,-3 1-16 0,0-1 0 0,-3 2 0 0,-3-2 448 0,-3 1 80 0,-3-2 32 0,-6 1 0 16,-1 1 368-16,-5-3 80 0,-5 0 16 0,-5-3 0 0,0 1-624 0,-7 1-112 16,-2-4-16-16,-8 1-16 0,-6 2-176 0,-4-1-16 15,1 2-16-15,-4 0 0 16,-4-1 32-16,-5 4 0 0,-5 0 0 0,-1 2 0 0,2 1-224 0,-4 0-32 15,-3 1-16-15,2-1 0 0,5 1-224 0,-1 0-144 16,-1-1 192-16,6 1-192 0,7-3 0 0,6-1 0 16,13-2 0-16,3-3 0 0,4 1 0 0,7-4-224 15,7 0 16-15,8-5 0 16,9 0-560-16,8-4-128 0,8-1 0 16,7-3-19264-16</inkml:trace>
  <inkml:trace contextRef="#ctx0" brushRef="#br0" timeOffset="9176.93">9808 4177 6447 0,'-8'0'576'0,"-2"0"-576"0,-1-3 0 0,0 3 0 0,1 3 7216 0,1-2 1328 0,-2 1 272 0,-10 2 48 15,-11 1-7008-15,-12 2-1408 0,-8 3-288 0,-2-2-160 0,2 0-256 0,-1-1-144 0,0-1-48 0,-4-1 0 0,-2-3 448 0,-5 2 192 0,-2-2 0 0,-7 3-16 16,-4 1 400-16,-11 3 96 0,-9-1 16 0,-11-1 0 0,-5 2 16 15,-10 2 0 1,-7-3 0-16,-5 4 0 0,-2 1 352 0,-6-2 80 0,-6 7 16 0,7-6 0 0,6 2-128 0,-6 2-32 16,-3 5 0-16,3-2 0 0,3-1-656 0,5 6-128 0,6 1-16 0,-4 2-22832 15</inkml:trace>
  <inkml:trace contextRef="#ctx0" brushRef="#br0" timeOffset="11202.57">6848 13075 13823 0,'-1'0'1216'0,"-2"-1"-960"0,0 1-256 16,0-3 0-16,2 3 1808 0,0 0 320 0,-1-1 64 0,0 0 16 0,-2 1-2848 0,-1-2-560 0,0-1-112 0,0 2-32 0,3-4 976 0,-1-1 192 0,1-1 48 0,1 3 0 0,0-3 1088 0,1-1 208 15,-2 0 48-15,0 0 16 0,1-1 416 0,-3 3 80 0,-1-4 0 16,-3 2 16-16,0 2-16 0,-3-1 0 0,-2 3 0 15,0-1 0-15,-3 1-768 0,-2 3-144 0,0 0-48 0,-3 2 0 16,-3 2-640-16,-2 2-128 0,0 3 0 0,-1 0 0 31,-1 3-848-31,-1 4-80 0,2-3-16 0,-1 5 0 16,0 2 80-16,4 2 16 0,1-2 0 0,1 2 0 0,2-3 976 0,1 3 208 0,1 1 48 0,3 2 0 16,1-1 480-16,1 5 96 0,1-2 32 0,1 1 0 15,1 0-416-15,2 0-64 0,1-1-32 0,2 0 0 16,1-1-480-16,4-3 0 0,3-1 0 0,2-4 0 15,3-4-608 1,5-1-160-16,2-2-48 0,2-4 0 0,5-1 672 0,3-2 144 0,-3-3 0 0,4-3 0 0,3-3 720 16,4-4 144-16,0-1 32 0,3-3 0 0,-1-2-112 15,-2-1-16-15,1-3 0 0,-3-1 0 0,-2-4-320 0,-2-1-64 16,2-1 0-16,-2-2-16 0,0-2-128 0,-3-3-32 16,-2 2 0-16,-2-5 0 0,-2 1-32 0,-2-2-16 15,-1-3 0-15,-2-2 0 0,-2-1 32 0,-3 2 16 16,0 3 0-16,-3-1 0 0,-1 4-16 0,-3 1 0 15,0 0 0-15,-1 3 0 0,-1 2 144 0,0 2 32 16,-2-4 0-16,1 2 0 0,-1 3-112 0,1-1 0 16,-2 5-16-16,1 1 0 0,1 2-240 0,-1 3 0 15,1-1 0-15,1 2 0 16,0 0-560-16,1 4-96 0,0-1-32 0,-2 3 0 16,4 3-160-16,-1 0-48 0,1 3 0 0,2 4-17328 0</inkml:trace>
  <inkml:trace contextRef="#ctx0" brushRef="#br0" timeOffset="14133.02">7136 13288 7359 0,'6'-4'656'0,"-2"2"-528"0,0-1-128 0,-2 3 0 0,-1 0 3056 0,1 0 576 0,0 0 112 0,1 0 32 0,3 0-2000 0,0 1-400 0,1 3-80 0,1-1-16 0,-1 0-960 0,1-1-320 0,-2 1 160 0,0 0-160 0,-1 0 0 0,0-1 0 0,0-1-144 15,-1-1 144-15,-3 1 512 0,0-2 192 0,0 1 64 0,-1-1 0 0,2-1 1024 0,-1 2 192 16,0-2 64-16,0 0 0 15,2-2-560-15,-1 1-96 0,3-2-32 0,0 0 0 0,0 0-800 0,2-1-176 16,3 0-16-16,0-1-16 0,1-1-224 0,2 1-128 16,0-1 160-16,3-3-160 0,3-1 128 0,0-3-128 15,0 3 0-15,1-6 144 0,0-1-144 0,1 0 0 16,-3 1 0-16,1-6 0 0,0-1 0 0,-2 1 192 16,-2-2-192-16,-3 0 192 0,-2-3-192 0,-1 1 128 15,-3-3-128-15,-1 1 128 0,-3-1-128 0,-1 0 0 16,1 0 0-16,-4-1 0 0,1 1 0 0,0-2 128 15,-2 5-128-15,2-3 128 0,0 5 96 0,1-2 16 16,0 5 0-16,0 2 0 0,1 4-112 0,0 1 0 0,1 2-128 16,-1 2 192-16,0 3-192 0,0 1 0 0,2 2 128 0,-2 1-128 15,0 2 0-15,-1 0-128 0,0-1 128 0,-2 2-208 16,-1 2-32-16,0 0 0 0,-2 0 0 0,-3 0 0 16,0 0 112-16,-2 1 128 0,0 3-208 0,-2-2 80 15,0 2 128-15,0 2 0 0,-2 0 0 0,3 4 0 16,1 3 0-16,1 0 0 0,2 7 0 0,2 4-128 15,4 4 128-15,1 1 0 0,3 4 0 0,2 2 128 16,1-1-128-16,0 2 0 16,1 4 0-16,-2-2 0 0,0-2 0 0,-2 1 0 0,-2 4 0 0,0 1 0 15,-4 0 0-15,-2-1-192 0,-2-1 64 16,0-3 0-16,0-2 128 0,-2-5-160 0,1-3 160 0,2-2-160 16,3-3 288-16,0-3 48 0,4-2 16 0,2-2 0 15,3-3-16-15,4-1 0 0,2-1 0 0,4 1 0 16,3-3-320-16,2 0-64 0,4-2-16 0,-1-2 0 31,2 4-880-31,0-2-176 0,1 0-48 0,-1 5 0 0</inkml:trace>
  <inkml:trace contextRef="#ctx0" brushRef="#br0" timeOffset="14628.26">5578 13980 39615 0,'-22'4'1760'0,"5"-3"352"0,0 3-1680 0,8-4-432 0,5 0 0 0,3 0 0 0,1 0-288 0,0 0-144 0,0-2-16 0,7-1-16 15,9 2-832-15,14-4-176 0,11-1-16 0,8-5-16 0,10-1 1728 0,8-1 352 0,9-2 64 0,5 0 0 16,6 2 16-16,1-5 0 0,-3 3 0 0,-2-2 0 16,-3 3-144-16,-2 0-16 0,0 1-16 0,-4 1 0 15,-2-3 96-15,-4 1 32 0,-1 1 0 0,1-2 0 16,2 1-160-16,2 0-16 0,2-1-16 0,1 2 0 0,0 5-160 0,-2 0-16 16,1 1-16-16,4 1 0 0,2-3-224 0,-3 3 128 15,-6 5-128-15,-4-3 0 0,-5 4 0 0,0 0 0 16,-2 2 0-16,-4-2 0 15,-4 2-560-15,-6 3-48 0,-4-2-16 0,-8 5-11888 16,-4-1-2384-16</inkml:trace>
  <inkml:trace contextRef="#ctx0" brushRef="#br0" timeOffset="16283.63">6826 14631 30399 0,'-3'-5'2704'0,"2"-1"-2160"0,0-1-544 0,1 4 0 0,0-1 0 16,0 0-352-16,-1-7 48 0,-1-6 16 0,1-5-1264 0,-1-6-256 0,-1 0-48 0,1 1-16 0,-2 2 2592 0,0 2 528 0,1 3 96 0,-4 5 32 0,1 1-112 0,-1 6-32 0,-3 3 0 0,-1 0 0 0,-2 4 64 0,-1 1 16 0,-4 2 0 0,0 3 0 0,-3 1-544 0,-3 3-128 0,-1 2 0 0,-2 1-16 0,-1 1-448 0,-1 0-176 15,1 3 128-15,-1-1-128 0,1 3 0 0,2-1 0 16,1 1 0-16,2 2 0 0,-1 4 0 0,3-2 0 16,4 1 0-16,2 0 0 0,3-1 0 0,3-1-224 15,3 0 80-15,2 0 16 16,3 1-240-16,1-1-32 0,4 2-16 0,1-2 0 16,2 0-688-16,3-3-144 0,2-1-32 15,3 0 0-15,1-6 448 0,2-4 64 16,3-3 32-16,1-2 0 0,3-3 928 0,-1-4 176 0,4-2 32 0,-1-4 16 0,-1-2 528 0,0-3 96 0,1-1 32 15,0-7 0-15,-1 0-112 0,-2-5 0 0,-1-2-16 16,-1-1 0-16,-3 1-192 0,-2-2-48 0,-1-1 0 16,-2-2 0-16,-1-3-400 0,-4-1-96 15,1-2-16-15,-5 1 0 0,0 4-16 0,-3-2-16 0,-2-1 0 16,-2 1 0-16,-2-1 0 0,-2 5 0 16,1 2 0-16,-5 1 0 0,-2 1 128 0,-2-2 32 15,-2 4 0-15,-1 1 0 0,2 2-80 0,0 1-16 16,-1 2 0-16,1 0 0 0,2 4-224 0,-1 0 176 15,3 3-176-15,1 1 160 0,3 1-160 0,2 2-144 0,2 5 144 0,2-2-208 16,1 7-368 0,1-2-80-16,3 4-16 0,2 2-18592 0</inkml:trace>
  <inkml:trace contextRef="#ctx0" brushRef="#br0" timeOffset="16943.68">7224 14379 37775 0,'1'7'3360'0,"-1"-1"-2688"0,0-2-544 0,0 0-128 0,1 0 832 16,2 6 128-16,1 3 16 0,1 9 16 0,4 8-992 0,3 4 0 0,0 5-224 0,2-2 32 0,-3 0-448 0,0-1-80 0,-1-2-32 0,-2 0 0 16,0-2-272-16,-1-1-64 0,-1 0-16 0,-1-2 0 0,0 1 976 0,-1 0 128 0,0-2 144 0,-1 1-16 15,1-5 112-15,2 0 16 0,2-4 16 16,0-4-15856 0</inkml:trace>
  <inkml:trace contextRef="#ctx0" brushRef="#br0" timeOffset="17210.62">7749 14403 39615 0,'0'3'3520'0,"-1"-2"-2816"0,0 1-560 0,-1 1-144 16,0-1 1456-16,1 0 256 0,-1 4 48 0,-1 4 16 0,-1 2-2304 0,-1 5-464 0,0 8-96 0,1 2 0 0,-1 3-2112 0,0 2-400 0,-3 2-96 0,0 3-16 0,-5 2 880 0,-3 3 160 0,-2 5 48 0,-5 0 0 0,-1 3 3568 0,-4 0 720 0,-1 6 128 0,-2 1 48 0,-3 0 672 0,4-3 144 0,1-1 32 0,3-7 0 0,4-5-1600 0,3-4-304 16,3-1-64-16,4-8-16 15,2-4-1232-15,4-2-256 0,3-8-48 0,1-6-15248 0</inkml:trace>
  <inkml:trace contextRef="#ctx0" brushRef="#br0" timeOffset="17682.59">7309 14246 39615 0,'-5'-1'1760'0,"0"-1"352"0,-1-2-1680 0,2 1-432 0,3 1 0 0,0 1 0 0,1-3 176 0,0 0-48 0,0-2-128 0,2-3 192 0,6 1-3200 0,3 0-640 0,3 2-128 0,0 1-16 16,4 1 2608-16,-2 2 528 0,1-2 96 0,-1 2 32 0,-1-2 3072 0,-3-1 608 16,1 3 128-16,-1-5 32 0,-2 3-1536 0,0-3-304 15,0 1-64-15,-1-1-16 0,0-2-688 0,1-3-144 0,0-3-32 16,1 1 0-16,2-2-192 0,-1-1-32 0,2-5-16 0,0 1 0 15,1-2-288-15,0 4 0 0,-1-4 0 16,-2 4 0-16,-1 0 0 0,0 0-272 0,1 0 48 0,0 0 16 16,-1 3 32-16,-1 2 16 0,1 2 0 15,-1 2 0-15,0 4 160 0,-3 0 0 0,1 6 0 0,-2 0 0 16,1 2 0-16,-1 2 0 0,1 1 0 0,-1 1 0 16,0 3 0-16,0 1 0 0,2 1 0 0,-2 0 0 15,0 1 0-15,0-1 0 0,0 1 144 0,2 0-144 16,0 1 0-16,1 0 0 0,-2-1 0 0,1-2 0 0,-2 1 208 15,1-2-64-15,1 1-16 0,-1 0 0 0,0 1-128 0,-1 0 0 16,0-1 0-16,-1 3 0 0,0 0 0 0,-2 3 0 16,1-4 0-16,-1 2 0 0,-1 1-128 0,-1-4-64 15,1-1-16-15,-1-3 0 16,1-2-192-16,0 0-48 0,0-5 0 0,3-7-18192 16</inkml:trace>
  <inkml:trace contextRef="#ctx0" brushRef="#br0" timeOffset="18873.32">9189 13053 28559 0,'-4'-1'2544'0,"2"1"-2032"0,0-3-512 16,2 2 0-16,0 0 656 0,0-1 48 0,2-2 0 0,-2-3 0 0,1-4 64 0,4-2 32 0,2-2 0 0,3-5 0 0,1 3-64 0,0-1-16 0,2 1 0 16,-1 1 0-16,-1 1-416 0,-2-1-96 0,-4 4-16 0,-5 1 0 0,-3-1-16 0,-4 6-16 0,-5-2 0 0,-6 3 0 0,-3 2-160 0,-6-1 192 0,-3 4-192 0,-2 0 192 15,-4 3-192-15,2-2 0 0,0 2 0 0,2 2-176 0,3 0 176 16,0 1 176-16,6 2-48 0,2-1 0 0,4 0 256 0,3 3 64 0,3 1 0 0,1 0 0 15,1 4-160-15,2 2-32 0,-1 3 0 0,3-1 0 0,0 3-512 16,-1 5-128-16,1 3 0 0,0 2-16 16,0-2-240-16,2 1-32 0,0-4-16 0,2-1 0 0,1-3 400 0,1-4 80 15,3-2 16-15,1-2 0 0,1-4 512 0,1-5 96 0,2 0 32 16,1-3 0-16,2-1 192 0,3-5 64 16,4 0 0-16,2-6 0 0,3 1-272 0,4-6-48 0,2 1-16 0,4-7 0 15,0-1-176-15,1-1-16 0,1-1-16 0,-3 1 0 16,-3 1-160-16,-2-2 0 0,1-1 0 0,-4 1 128 15,-3-3-128-15,-5 1 160 0,-3 1-160 0,-3-2 160 0,-1-2 80 0,-5-3 16 16,-2 0 0-16,-1-1 0 0,-2-4 80 0,-4 0 32 16,-1 2 0-16,-1-1 0 0,-2-3-112 0,-1-3-32 15,-4-2 0-15,1-1 0 0,2 5-224 0,0 0 0 16,3 6 0-16,-1 3-160 0,2 2-96 0,1 4-32 16,3 2 0-16,-2 1 0 15,3 3-240-15,-1 0-48 0,2 1-16 0,0 2 0 16,0 1-336-16,0-2-64 0,2 2-16 0,-2 0 0 15,1 3-960-15,0 0-192 0,-1 1-32 0,0 1-12848 0</inkml:trace>
  <inkml:trace contextRef="#ctx0" brushRef="#br0" timeOffset="20590.71">9881 12671 39615 0,'3'-3'3520'0,"-1"2"-2816"0,-1 1-560 0,2 1-144 0,-1 2 224 0,1-3 16 0,3 2 0 0,4 2 0 16,4 2-1504-16,3 2-288 0,1 1-64 0,0 3-16 0,-1 1-368 0,-2 1-80 0,0-1-16 0,-3 2 0 0,-1-4 1504 0,-1 3 288 0,-1 1 64 0,-3-3 16 16,-1 2 1728-16,-1 1 352 0,-2 1 64 0,-1-1 0 15,1 4-576-15,-2 4-128 16,0 0-32-16,0-1 0 0,0 1-928 0,-2-2-256 0,2-2 0 0,0 0 0 31,0 2-1008-31,2-5-272 0,0 1-64 0,2-4-16 0,1-2-1328 16,2-4-272-16</inkml:trace>
  <inkml:trace contextRef="#ctx0" brushRef="#br0" timeOffset="21040.36">10566 12634 4607 0,'2'3'400'0,"-4"-3"-400"0,1 2 0 0,0-2 0 0,0 0 6256 0,-1 0 1168 0,2 0 224 0,-2 0 48 0,-1 1-6800 0,1 1-1344 0,-2 2-288 0,-1 0-48 0,2-1-1968 15,-1 1-384-15,-1 1-64 0,0-1-32 0,0 2 2080 0,-2 0 400 16,0 0 96-16,-1 3 16 0,-2 3 2320 0,0-4 480 0,1 0 80 0,1-1 32 16,-1 0 272-16,2 1 48 0,-1 0 16 0,2-2 0 0,1 1-960 0,1-1-192 15,1-1-48-15,-1 0 0 0,1 0-848 0,2-3-176 16,0 2-48-16,0 1 0 0,1-3-336 0,-1 2 128 16,1-4-128-16,0 1 0 0,0 0 0 0,0-1 128 15,0 0-128-15,0-2 0 0,0-1 0 0,0 1 0 16,1-3 0-16,-1 5-192 15,0 0-400-15,0 0-96 0,5-21-16 0,-4 14 0 16,1 2-1056-16,0 0-224 0,-1 1-32 0,0-3-16 16,-1 3-336-16,1-1-64 0,-1 0 0 0,-1 0-8240 0</inkml:trace>
  <inkml:trace contextRef="#ctx0" brushRef="#br0" timeOffset="22566.67">10313 12736 31327 0,'-1'-2'2784'0,"1"-1"-2224"0,0 2-560 0,0 1 0 0,1 0 832 0,0-1 64 0,2 0 16 0,1-6 0 0,1 3-656 0,2-3-128 0,1 2-128 0,0-1 192 0,-1 0-192 0,-1 1 128 0,0-1-128 0,-1-2 128 16,-1 2-128-16,0 3-272 15,-2-2 64-15,0 0 16 0,-1 5 192 0,-2 0 128 0,-1 1 0 0,0 3-128 16,-2 2 512-16,-1 0 0 0,-1 4 0 0,-1-1 0 16,0-1 128-16,1 3 0 15,-1 4 16-15,-1 3 0 0,1 0-320 0,0 1-64 16,-1 0-16-16,-2 6 0 0,0 0 0 0,-1 2 0 16,1 2 0-16,-3 1 0 0,-2 3-256 0,-2 0 0 0,0 0 0 0,0 0 0 0,0-3 128 0,-2 0-128 31,0 0 192-31,-2 1-192 0,-1-3 256 0,3 1-48 0,-1-1-16 0,4-6 0 15,1-2-64-15,1 1-128 0,1-1 176 0,2 1-176 16,1 0 144-16,1-4-144 0,3 3 0 0,1-3 144 0,1 1-144 0,2-2-272 16,-1-1 64-1,2-2 16-15,1 3-448 16,0 0-96-16,1 0-16 0,1 2 0 0,-1-6-1776 16,1-1-352-16,1 0-80 0,0-8-16 0,1-1 224 0,1-7 32 0</inkml:trace>
  <inkml:trace contextRef="#ctx0" brushRef="#br0" timeOffset="23120.46">10032 12472 23951 0,'-6'0'2128'0,"1"0"-1696"0,0 0-432 0,1 0 0 0,3 0 1424 0,0 0 208 0,0 0 32 0,-1 0 16 0,-1 0-2656 0,-1 0-544 0,0 0-96 0,2 0-32 0,2 2 1008 0,1-1 192 0,2 2 32 0,-3-3 16 15,0 0 1808-15,0 0 384 0,21 1 64 0,-13-2 0 16,2-2-128-16,0 0-16 0,1-1-16 0,-1-1 0 16,2-2-672-16,1-2-144 0,-1 0-32 0,0-3 0 15,0-4-320-15,-1 0-64 0,0 0-16 0,0-4 0 16,0 0-192-16,-2 0-64 0,-1 3 0 0,0-4 0 16,-2 4-192-16,-1-1 128 0,-1 4-128 0,-2 0 0 15,-1 2 0-15,-1 0 0 0,2 3 0 0,-4 1 0 16,2 1 0-16,-1 1 0 0,1-1 0 0,0 2-160 15,1 3 160-15,1 1-128 0,-1-3 128 0,0 3-128 16,2 1 128-16,-1 1 0 0,1 0 160 0,-1 4-160 0,2 1 160 16,-2 3-160-16,1 2 160 0,-1 3-160 0,2 1 128 0,-2 2-128 15,2 0 0-15,-2 1 144 16,2-2-144-16,1 1 0 0,0-5 0 0,1-1 128 0,0 1-128 0,1-1 0 16,0-4 0-16,-1 4 0 0,2-6 0 0,-1 0-272 15,0 3 64-15,0-4 16 16,0 3-1008-16,-1-1-192 15,3 3-32-15,-2-1-9760 0,2 7-1936 0</inkml:trace>
  <inkml:trace contextRef="#ctx0" brushRef="#br0" timeOffset="23600.3">8626 13768 32255 0,'-12'-3'2864'0,"-1"1"-2288"0,5 0-576 0,4 0 0 0,0 1 1632 0,-2 0 224 0,-7-6 32 0,-7-1 16 0,-1-3-2160 0,1-2-448 0,8 0-64 0,7-3-32 0,7 1 608 0,8 0 192 0,9-6 0 0,8 2-160 0,5-1 608 0,6 2 112 0,4 3 16 0,7 1 16 15,0 5 16-15,7 1 0 0,5 2 0 0,4 0 0 16,3 1-224-16,2-1-64 0,4 2 0 0,-18 3 0 15,-11-1-64-15,9 2-32 16,20 0 0-16,18 0 0 0,-1 2 16 0,-3-2 0 0,-3 1 0 16,-2 0 0-16,-2-1-80 0,-4-1-16 15,1 0 0-15,-1-1 0 0,-5 0-144 0,2 0 128 0,1-1-128 16,0 1 128-16,-2-2-128 0,-2 1-144 0,-1 0 144 0,-5-2-208 31,-6 1-304-31,3-1-48 0,1 1-16 0,-3 3 0 16,-2 4-1136-16,-6 2-224 0</inkml:trace>
  <inkml:trace contextRef="#ctx0" brushRef="#br0" timeOffset="24931.31">9382 14597 28559 0,'-6'0'2544'0,"1"-1"-2032"0,1-1-512 16,3 0 0-16,-1 4 1424 0,0-5 192 0,-2 0 48 0,-3-5 0 0,-1-1-480 0,0-4-96 0,3-2 0 0,0 0-16 0,4-3-880 0,-1 0-192 0,2-1 0 0,0-3 0 0,0 3 0 0,-1-2 128 0,-3 2-128 0,-1-1 160 0,-3 7 160 0,-3-2 48 0,-4 4 0 0,-2 3 0 0,-3 5-192 0,-1 1-48 0,-4 4 0 0,0 1 0 0,1 4 48 0,-4 0 0 0,2 3 0 0,0 0 0 15,2 2-48-15,-2 3 0 16,-2 0 0-16,1 5 0 0,-1 2-128 0,2-2 0 15,2 1 0-15,2 1 0 0,0 0-224 0,3-2 32 16,3 1 0-16,3-1 0 0,0 1 192 0,2 0-192 16,2 1 192-16,2-1-192 0,3 1 192 0,1 2 0 0,3 1 0 0,0-2 0 0,2 1 160 0,3-1-160 31,1 3 128-31,2-2-128 0,-1-2 0 0,3 0 0 16,1-2 128-16,0-3-128 0,2-1-144 0,-1-1-64 15,0-6-16-15,2-3 0 0,1-1 224 0,2-1 0 16,2-4 0-16,3-4 0 0,4-1 128 0,2-4 80 15,2-2 16-15,0-4 0 0,1-1 80 0,-1-5 16 16,1-1 0-16,-2 0 0 0,-2-6-96 0,0 1-16 16,-2-2 0-16,0-4 0 0,-4 1-80 0,-3-1 0 0,0-1-128 0,-5 0 192 15,0 0-48-15,-4-4-16 0,0-4 0 0,-3-2 0 16,-2 0 128-16,-2 1 32 0,-2 0 0 0,-1 1 0 16,-1 0-96-16,-3 0-32 0,-1 3 0 0,-3 0 0 15,0-2 48-15,-1 0 16 0,-1 0 0 0,1-1 0 16,-1 5 32-16,1 0 0 0,2 2 0 0,-2 4 0 15,2 3-128-15,1-3 0 0,1 3-128 0,1-2 192 16,0 5-192-16,1-2 144 0,2 1-144 0,-1 3 128 16,1-1-128-16,1 2-256 0,-1 1 64 0,1 0 16 15,2 3-336-15,-1 2-64 0,2 4 0 0,-1 1-16 16,1 1-400-16,0 4-80 0</inkml:trace>
  <inkml:trace contextRef="#ctx0" brushRef="#br0" timeOffset="31918.99">10277 14278 8287 0,'0'-5'736'0,"0"-1"-592"0,1 1-144 0,0 2 0 0,2 0 2016 0,1-2 368 0,1-3 80 0,3-5 16 0,6-4 288 0,-1 1 64 0,4 1 16 0,-4 4 0 15,-1 2-1584-15,-3 3-320 0,-3 3-64 0,-2 1-16 0,-3 2-224 0,-2 2-32 0,-5-2-16 0,-3 3 0 0,-1 1 0 0,-2-3 0 0,-2 3 0 0,-1-4 0 0,1 0-352 0,-1 0-80 16,0-4-16-16,1 3 0 15,1-4 368-15,0 0 80 0,4 0 16 0,-4-1 0 0,1-1 0 0,1 1 0 16,1 1 0-16,-1 0 0 0,0 0-272 0,-2 2-48 16,2 3-16-16,0-3 0 0,-1 6-144 0,-2-1-128 0,-1 3 144 0,-3 3-144 31,-2 1 0-31,-3 3 0 0,0 4 0 0,-3-3 0 0,0 3 0 0,-1 0 0 16,-2 0-128-16,0 2 128 15,-1-1 0-15,2 0 0 0,0-1 0 0,2-1 0 16,3 0 0-16,2 1 128 0,4-2-128 0,3 1 144 0,2-2 48 0,3 0 0 0,2 0 0 0,2 0 0 15,2-1-32 1,3 0 0-16,1 3 0 0,2-1 0 16,-1 1-160-16,3-2 0 0,-1 2 0 0,1-1 0 0,0-2 0 0,-1-1 0 0,1-1-128 0,1 0 128 0,1-3 0 0,1 2-176 15,-1-3 176-15,2-1-128 0,-1-1 128 0,1-2 0 32,0 2 0-32,0-1-128 0,1-3 128 0,2 0 0 0,4-5 0 0,2 1 0 0,4-2 144 0,3-2 16 31,4-2 0-31,1 2 0 0,4-8 96 0,3 1 0 15,1-2 16-15,-1-1 0 0,-1 2-128 0,-4-1-16 16,-1 3-128-16,-3-3 192 0,-5 1-192 0,-3 1 0 16,-2 0-144-16,-4-1 144 0,-2 1-288 0,-2 0 32 0,-4 1 16 15,-1 0 0-15,-3 3 240 0,-2 0 0 16,-3 0-160-16,-2 1 160 0,-1 2 0 0,-1 2 192 0,-1-1-32 0,1 0 0 16,-2 5 32-16,3-4 16 0,0 2 0 0,2-1 0 15,2 3 16-15,0-5 0 0,4 3 0 0,-1-3 0 16,4 2-16-16,0-1 0 0,1 3 0 0,0 0 0 15,1 3-208-15,0 0 0 0,-1 1 0 0,-1 4 0 16,0 0 0-16,-2 1 0 0,1 3-160 0,-3 2 160 16,1 4 0-16,-2-3 0 0,0 4 0 0,-2 2 0 15,1-1 0-15,-1 3 192 0,0 0-64 0,1-2 0 0,0 2 96 0,1 0 32 16,1 2 0-16,-1 1 0 0,3-1 0 16,-1 0 0-16,2 0 0 0,0 2 0 0,0-5-128 0,0 2 0 15,0 0-128-15,0-1 192 0,-2 0-48 0,-1-3-16 16,2 1 0-16,-2-6 0 0,0 0-128 0,0-2-144 15,2-1 144-15,-1-2-208 0,2-1-144 0,1-3-32 16,1-1 0-16,0-4 0 16,1 1-304-16,0-1-64 0,0-4-16 0,0 1 0 15,-2 2-736-15,0 0-160 0</inkml:trace>
  <inkml:trace contextRef="#ctx0" brushRef="#br0" timeOffset="32321.24">10786 14724 34095 0,'0'12'3024'0,"-2"-6"-2416"0,-1-1-480 0,1-1-128 16,1-2 1712-16,0 1 320 0,-1-2 64 0,0 1 16 15,-1 3-1824-15,2 4-288 0,0-3-192 0,3 3 16 0,2-1-304 0,1 4-64 0,1-1-16 0,-1 0 0 0,1 4 416 0,-1 1 144 0,0 1 0 0,-1 3-144 16,0 2-16-16,-2-1 0 0,-1 4 0 0,1-2 0 0,-2 0 384 0,-2-4 80 16,2 1 16-16,0-5 0 0,0 0-160 0,0-4-32 15,2-1 0-15,-1-4 0 0,1-3-1744 0,3-2-368 0</inkml:trace>
  <inkml:trace contextRef="#ctx0" brushRef="#br0" timeOffset="32611.42">11190 14659 26719 0,'0'0'2368'0,"-2"-2"-1888"0,1 1-480 0,-1-1 0 0,0 2 1824 0,0 0 272 0,-2 0 48 0,-1-1 16 0,0 1-3072 0,0 0-624 0,3 1-112 0,3 4-16 0,2 3 1664 0,3 2 128 0,2 1 128 16,2 6 16-16,3 0 1584 0,-1 6 320 0,3-1 64 0,-2 1 16 16,2 2-880-16,0 1-176 0,1-1-48 0,-1-2 0 15,0 3-672-15,-1-2-144 0,0 0-16 0,0 2-16 32,0-3-304-32,-5 0 0 0,3-1 0 0,-4 1 0 31,-2-4-400-31,1 1-96 0,-2 1-16 0,-3-2-11856 0,0-2-2384 0</inkml:trace>
  <inkml:trace contextRef="#ctx0" brushRef="#br0" timeOffset="50888.6">13770 5677 15663 0,'-3'-5'1392'0,"-1"-2"-1120"0,-1 4-272 16,1-1 0-16,0 3 2304 0,3 0 416 0,-1-1 80 0,-2 2 16 0,-2-5-2176 0,0 0-416 0,-1 1-96 0,3-1 0 0,1 2-400 0,2-2-80 0,1 1-16 0,2 3 0 0,3 0-16 0,3 1-16 0,0 1 0 0,2 0 0 0,3 3 528 0,0 1 128 0,1 0 0 0,1 1 16 0,2 3 1584 0,3 1 320 0,-2 2 64 0,2-1 16 15,1-1-624-15,1 3-128 16,3-2-32-16,1 1 0 0,2 3-928 0,1-4-192 0,2 1-32 0,-1 4-16 15,2-2-112 1,0 2 0-16,0 0-16 0,1 0 0 0,-2-1-48 16,-1 0-128-16,1 1 192 0,0 1-64 0,1 1-128 0,3 0 0 0,3 3 0 0,0-1 0 15,2 1 192-15,-2-2-32 0,-3-3-16 16,1 0 0-16,4 1 64 0,-3 0 16 0,-2-1 0 16,-4-2 0-16,-1 1-224 0,-6-2 176 0,-4 2-176 15,-1-2 160-15,-2 3-160 0,-1-3 192 0,-3 2-192 0,-4-1 192 0,1-1-192 0,-1 2 0 16,0-1 0-16,-3-2 0 0,0-1 0 0,-1-2 0 31,0 2 0-31,-1-2 0 0,-1-1 0 0,2 0 0 0,-1-4 0 0,-2-1 0 16,2 2 0-16,-1-5 0 0,-1 1 0 0,1-1 0 0,-1 0 224 0,-1-1-32 15,-1-1-16-15,0-1 0 16,0 2 80-16,-2-4 32 0,2 5 0 0,0 0 0 16,-11-17-288-16,4 7 0 0,0-1 0 0,0-2 0 0,-1-1 0 0,1-4 0 15,-2 1 0-15,2 0 0 16,1-1 0-16,-2 0 0 0,1-6 0 0,1-2 0 0,-1 2 160 0,2 0-32 0,0 3 0 0,2-2 0 15,0-1-128-15,1-2 192 0,1 3-192 0,1 0 192 32,1 5-32-32,0 0 0 0,1 4 0 0,1 1 0 0,1 6-160 0,-2-2 0 0,1 4 0 0,-1 3 0 31,1-2-384-31,-2 3 32 0,0 2 16 0,0 0 0 0,-1 2 64 0,2 2 16 16,-1 1 0-16,-1 0 0 0,1 1 256 0,1 3 0 15,1 3 0-15,-1-1 0 0,2 3 0 0,-1 1 0 16,2-1 0-16,2 1 144 0,0 1 48 0,2-1 0 0,-2-1 0 0,3 0 0 0,0 2-64 0,3-1 0 15,-4-1 0-15,3 0 0 0,-2-1-128 0,-2-1 0 32,1 2 0-32,-3-3 0 0,0 0 0 0,-1-1 0 15,-1-3 0-15,-2 0 0 0,1 0 0 0,-2-1 128 16,-1-4-128-16,-2 2 0 0,-2 0 0 0,-1-2 0 16,-1 0 0-16,-3 0 0 0,-1-1 256 0,-1 0 0 15,1-1 16-15,-2 0 0 0,1 2 48 0,1-3 0 16,1 0 0-16,0 1 0 0,5 0-144 0,-1 0-32 15,2 2 0-15,2-2 0 0,1 3-144 0,0-2-224 0,1 3 48 0,-1-1-20528 16</inkml:trace>
  <inkml:trace contextRef="#ctx0" brushRef="#br0" timeOffset="58390.34">11966 13006 16575 0,'3'-4'1472'0,"-1"3"-1168"0,-1 0-304 0,-1-2 0 0,2 2 1264 0,-1 0 192 0,4-5 32 0,1 1 16 16,3-5-1680-16,2 0-336 0,0 1-64 0,-1-1 0 0,1 3 576 0,-4 1 0 15,-1 1 192-15,-2-1-64 0,-3 2 208 0,-1 0 48 0,0 0 0 0,-2 1 0 16,1 0 160-16,-2-2 32 0,2 2 16 0,0 0 0 16,-1-2 880-16,1 1 160 0,1 0 32 0,1 0 16 15,1-4 240-15,-1 2 64 0,1 0 0 0,1-1 0 31,-1 0-928-31,1-1-176 0,-2 2-48 0,0-2 0 0,1 2-656 0,-4-3-176 0,1 3 0 0,-1 4 0 16,-2-1-608-16,-4 2-160 0,0 2-16 0,-5 2-16 0,0-1 320 0,-3 2 64 31,-3 1 16-31,-1-1 0 0,-2 4 720 0,-4-2 128 0,0 4 48 0,-2-1 0 0,1 1 96 0,1 0 32 16,0 1 0-16,2-1 0 16,2 1-288-16,2-1-48 15,4 0-16-15,-1 1 0 0,2 1-144 0,-1 0-128 16,2 3 192-16,3-4-192 0,0 2 144 0,2 0-144 15,2 2 0-15,-1 1 144 0,2-1-288 0,0 5-64 16,-1 2-16-16,1 3 0 16,-1 1-400-16,2-5-80 0,2 0 0 0,0-2-16 15,3-3 128-15,1-2 16 0,3-2 16 0,1-5 0 0,1-1 560 0,2-2 256 0,0-4-32 0,3 1 0 16,1-5 608-16,0 1 128 0,3-6 32 0,2-2 0 16,2-1-416-16,0-2-64 0,5-5-32 0,-1 1 0 15,1-1-224-15,2-2-32 0,1-2-16 0,2-2 0 16,0-2-208-16,1-2-288 0,1 0 64 0,-4 0 16 15,-2 0 32-15,-3 3 16 0,-2 2 0 0,-5-1 0 16,-1 4 160-16,-4-1 0 0,-2 2 0 0,-2 1 0 16,-2-2 336-16,-2 0 48 0,-2-1 16 0,-2 1 0 0,-2 0 112 15,-1-1 32-15,0-1 0 0,-2-2 0 16,-1 1-160-16,1-2-16 0,1-1-16 0,-2-4 0 0,1-1-112 16,-1 1-32-16,1-3 0 0,0 0 0 0,0 1-208 0,0 3 0 15,2 2 128-15,-1 6-128 0,1-1 0 0,0 6-208 16,1 2 32-16,-1 3 16 15,2 4-224-15,-1 2-64 0,0 1 0 0,0 0 0 16,2 2-96-16,-2 0-32 0,2 3 0 0,1-1-18736 0</inkml:trace>
  <inkml:trace contextRef="#ctx0" brushRef="#br0" timeOffset="59288.18">12743 12697 13823 0,'-15'2'1216'0,"2"-4"-960"0,2 2-256 0,0-1 0 0,5 1 2112 0,1-2 384 0,-1 2 80 0,-5-1 16 0,-5 1-2272 0,-5 0-464 15,2 3-96-15,2 0-16 0,4-2-80 0,2 4-32 0,3 0 0 0,-1 2 0 0,2-1 1056 0,-1 0 208 0,0 1 32 0,-2 2 16 0,-2 2 928 0,1-2 192 0,-2 2 48 0,-1-1 0 0,1 1-192 0,-2 0-48 0,-1 3 0 0,2-1 0 0,2 1-1088 0,-1 1-208 16,5 0-64-16,-1-2 0 16,3 0-512-16,3-2 0 15,2 0-192-15,1-3 48 0,4 1-16 0,0 0 0 0,3-2 0 0,0 1 0 0,2-1 160 0,0 2 0 16,3-1 0-16,-1 2 0 0,3 0 0 0,-2 1 0 16,0-2 0-16,0 0 0 15,1-1 240-15,0 1 80 0,0-4 0 0,1 1 16 16,-1-5-128-16,2-1-16 0,1-1-16 0,0-3 0 15,2-3-176-15,-1-2 0 0,2 1 144 0,-2-5-144 0,0 0 0 0,-1-1 128 16,2-2-128-16,-4-1 0 0,1 0 176 0,-2 0-48 0,-2-1 0 0,-1 0 0 16,-2 1 64-16,0 0 16 15,-2 1 0-15,-1-2 0 0,-1 1 144 0,-3 1 32 0,0-1 0 0,-2-1 0 16,-2 2-256-16,0-2-128 0,0 0 128 0,-2 1-128 16,1 6 0-16,0 0 0 0,0 2 0 0,0 3 128 15,0 3-128-15,1 1 0 0,-1 2 0 0,2 2 0 16,0-2 192-16,1 3 0 15,0 1 16-15,2 1 0 0,2-2-16 0,-1 3-16 0,4 3 0 0,-1 2 0 16,3 2-176-16,0 1 192 0,2 4-192 0,-1 0 192 0,-1 1-192 16,1 1 128-16,0 2-128 0,-2-4 128 0,-1 2-128 0,-1 1 0 31,-1 3 0-31,-2-1 128 0,1 2 0 0,-2 0-128 16,0-2 192-16,-1-2-64 0,0 3-128 0,0-3 0 15,3-4 0-15,1 0 0 0,2 1 176 0,4-2-48 0,3-3-128 0,3-3 192 16,2-2-192-16,0-5 0 0,2-1 0 0,0-4 0 31,1 0-416-31,-1-2-128 0,-1-1-32 0,-1-1 0 16,-2 0-448-16,-1-1-80 0,-2 0-32 0,0 1-17872 0</inkml:trace>
  <inkml:trace contextRef="#ctx0" brushRef="#br0" timeOffset="59655.71">13319 13127 35935 0,'0'4'3200'0,"0"-3"-2560"0,0 0-512 15,0-1-128-15,1 0 1296 0,0 2 240 0,2 0 64 0,1-1 0 0,3 3-944 0,2 0-176 0,1-1-32 0,1 2-16 0,-1 1-432 0,-1 2 0 0,0 1-224 0,-3-1 80 0,0 6 144 0,-3-2 0 0,-3 5 0 0,-3 2 0 0,0 3 0 0,-3-1 176 0,-2 3-48 0,-1-1 0 16,1 3-128-16,-2-2 0 15,1-1 0-15,2 0 0 0,1-4 0 0,1 1 0 0,3-8 0 0,2 0 0 16,2-5-272-16,3-2-96 0,0-1-16 0,2-4-18448 16</inkml:trace>
  <inkml:trace contextRef="#ctx0" brushRef="#br0" timeOffset="59937.62">13746 13100 43311 0,'0'9'1920'0,"-2"-7"384"0,1 2-1840 0,1-2-464 0,1 2 0 0,2-2 0 0,-1 3 0 0,2 4 0 0,2 2 0 0,4 6 0 0,2 6-1344 0,-1 0-144 0,2 4-48 0,-3-1 0 16,-4 3 48-16,-1-1 0 0,-4 3 0 0,-3-1 0 0,-2 3 2816 0,-1-2 560 16,-1 0 112-16,1-1 32 0,0-2-864 0,1-3-160 0,2-3-48 0,0-1 0 15,2-5-608-15,0-3-128 0,3-5-32 0,-1 0-13040 16,1-2-2608-16</inkml:trace>
  <inkml:trace contextRef="#ctx0" brushRef="#br0" timeOffset="60416.1">11567 13586 35935 0,'-8'5'3200'0,"2"-1"-2560"0,1-2-512 0,4-1-128 0,0 3 1200 0,-1-3 208 0,-3 0 64 0,-1 4 0 0,0 0-1088 0,2-2-192 0,3-1-64 0,6-2 0 0,5 0-128 0,5-5 0 0,7-1 0 0,5 1 0 0,5-1 0 0,8 0 0 0,5 1 128 0,4 1-128 0,4 3 256 0,3 0 0 0,3 2 16 0,1 1 0 15,0 2 48-15,2 1 16 0,4 1 0 0,3 0 0 16,-1 4-208-16,5-2-128 0,6 2 128 0,2-5-128 16,6-3 448-16,2 2 32 0,1-3 0 0,7-1 0 15,5-1-96-15,4 1-32 0,-3-3 0 16,4 2 0-16,4 0-144 0,5 0-16 0,3 1-16 0,0-4 0 31,-4 3-176-31,-4 1-176 0,-2-2 48 16,-4 0 0-16,-4 4-704 0,-7 0-128 0,-2-2-16 0,-9 0-16 15,-8 0-416-15,-6 0-96 0</inkml:trace>
  <inkml:trace contextRef="#ctx0" brushRef="#br0" timeOffset="61572.87">12430 14528 33167 0,'-1'-2'2944'0,"1"-1"-2352"0,0 3-464 0,1-3-128 0,1 0-912 0,1-1-208 0,0 1-32 0,4-7-16 0,3-4-864 0,1-1-160 0,1-3-48 0,-1 0 0 0,-1 4 1600 0,-1-3 304 16,-3 3 64-16,-4 1 16 0,0 2 1856 0,-4 0 384 16,0 2 80-16,-3-2 16 0,-1 1 80 0,-3 0 16 15,0 2 0-15,1-2 0 0,-2 2-592 0,0-3-112 16,-1 1-32-16,1 3 0 0,0-3-864 0,-1 2-192 16,1 0-16-16,0 1-16 0,0 2-48 0,0 1-16 31,1 2 0-31,-3 2 0 0,0 0-128 0,-2 1-32 0,0 4 0 0,-6 2 0 0,-1 3-128 0,-4 2-192 15,-1 3 32-15,-2 3 16 0,-2-1 0 0,-1 1 0 16,-1 3 0-16,-3-1 0 0,2 1 144 0,1 1-128 0,1 1 128 16,1-1-128-16,3 2 128 0,1 0 0 0,2 3 0 0,6-2-128 15,3-3 128-15,5-2 0 0,4-2 0 16,2 0 0 0,4 1 0-16,4 0 128 0,5 0-128 0,1 0 176 15,2-2-176-15,3-1 0 0,2 0-192 0,2-1 192 16,0-3-224-16,1-1 80 0,0 0 16 0,1-2 0 15,1-3 128-15,-1-2-192 0,3 0 192 0,-2-4-192 16,-1 0 192-16,1-4 224 0,1 0-48 0,-1-4-16 16,1-1 144-16,2-5 16 0,0 0 16 0,-2-5 0 0,1 2 32 15,1-2 0-15,0-3 0 0,-1-2 0 0,-3 3-96 0,0-2-16 16,1-6 0-16,-1 0 0 0,-1-2-112 0,-1 0-16 16,0-1-128-16,-1-3 192 0,-1 2 64 0,-1-2 0 15,-1 0 0-15,-4 3 0 0,-4 3 16 0,-2-1 16 16,-3-2 0-16,-4 2 0 0,0 4-64 0,-4 0-16 15,-2 0 0-15,-2 0 0 0,2 4 32 0,-5-3 0 16,-1-1 0-16,-1 0 0 0,1 0-112 0,1 0 0 16,0 3-128-16,1-1 192 0,1 2-192 0,0 0-160 15,1 1 32-15,2 1 0 16,1 3-256-16,1 1-64 0,-1 1 0 0,1 3 0 16,3 0-288-16,-2 4-64 0,0-2-16 0,0 1 0 15,0 3-368-15,1 2-80 0</inkml:trace>
  <inkml:trace contextRef="#ctx0" brushRef="#br0" timeOffset="62812.24">12922 14259 28559 0,'1'2'2544'16,"0"-2"-2032"-16,-1 0-512 0,0 0 0 0,-1 0 1824 0,1 0 272 0,0 0 48 0,0 0 16 0,0 0-1520 0,0 0-320 0,0-2-48 0,0 2-16 0,0 0-256 0,0 0-144 0,0 0 16 0,20-13 0 0,-13 12 496 0,5-4 96 0,0 4 32 0,3 1 0 0,2-3 64 0,4 3 16 0,3 3 0 0,0-2 0 15,3 4-336-15,-1-3-64 0,-1 2-16 0,-1 1 0 0,-1-2-32 0,-2 0-128 16,-1-1 192-16,-3 1-64 16,-2-2-128-16,-1 2 0 0,-2 1-160 0,-3-1 160 0,-1 1-192 0,-1 0 192 15,-4 1-208-15,-1 1 80 0,-1 1-48 16,-1 2 0-16,-1-3 0 0,-1 2 0 0,1 0 176 0,-1-2 0 15,-1 1 0-15,-1-1 0 0,2 1 0 0,-2-1 128 16,-1 2 0-16,0-2 0 0,0 0-128 16,-3 0 0-16,-3 4 0 0,-3 1-128 0,-2 2-192 0,-3-2-48 15,0 1 0-15,-5 2 0 16,-1 1 48-16,-1 1 16 0,-2 1 0 0,-2-1 0 16,1 1 304-16,-2 1 144 0,0-1-16 0,2 0 0 0,2-4 224 0,4 2 32 15,4-5 16-15,4-1 0 0,5 1-16 0,3-1 0 16,3-2 0-16,2 2 0 0,3 1-256 0,1 0-128 0,3 1 0 0,0-1 128 15,2 3-128-15,-3-1 160 0,4-1-160 0,-2-3 160 16,0 2-160-16,0-2 0 0,-1 0 0 0,3 1 0 16,-2 0 0-16,0 2-176 0,2-3 48 0,-1 2 0 15,2 0-272-15,-1 1-48 16,2-4-16-16,1 0 0 16,2 2-240-16,2-6-32 0,3 2-16 0,2-2-10576 0,1-2-2112 0</inkml:trace>
  <inkml:trace contextRef="#ctx0" brushRef="#br0" timeOffset="63781.65">13588 14681 29487 0,'2'4'2624'0,"-4"-1"-2112"0,1-3-512 0,-1 1 0 0,1 0 2368 15,-1-1 352-15,0 1 80 0,-2 2 16 0,0-2-2064 0,-2 3-416 0,-1 0-80 0,2-2 0 0,1 0-640 0,2 1-112 16,0 1-16-16,4 1-16 0,0 1 816 0,1 2 160 0,2 1 48 0,-1 5 0 0,4-1-48 15,-1 5 0-15,2 3 0 0,0 1 0 0,1 3-144 0,-2 3-48 0,2 2 0 0,-1 1 0 0,-2-2 64 0,1 5 16 0,-2 2 0 0,-3-2 0 0,0 1 48 0,-2-4 0 0,0-2 0 0,-1-1 0 0,0-1-240 0,0-4-144 16,2 0 192-16,-1-5-192 0,1-2-192 0,1-5-128 0,-1-3-48 0,2-3 0 16,1-5-400-16,1-5-64 0,2-3-32 15,1-3-18064-15</inkml:trace>
  <inkml:trace contextRef="#ctx0" brushRef="#br0" timeOffset="64065.94">13884 14778 35935 0,'0'6'3200'0,"0"-5"-2560"0,-1 2-512 0,1-1-128 0,0 0 1536 0,1-1 304 0,1 1 48 0,1 1 16 0,3 3-1424 0,4 3-288 0,2 3-48 0,6 4-16 0,-1 3-384 0,2 2-64 0,-1 3-32 0,-2 5 0 16,-1 3 656-16,-3 0 128 0,-3 5 16 0,-3 4 16 16,-3 2 256-16,-3 3 48 0,-3 0 16 0,-3 0 0 0,-3-4-528 0,-2 1-96 15,0 1-32-15,-2-2 0 16,-2 4-432-16,-1 0-80 0,1 0-32 0,-1-4-20032 0</inkml:trace>
  <inkml:trace contextRef="#ctx0" brushRef="#br0" timeOffset="67178.72">15850 12875 29487 0,'-1'4'2624'0,"0"-2"-2112"0,-1-1-512 0,2-1 0 0,0 0 0 0,2-1 0 0,-1 1-240 16,0 0 80-16,2 0-1152 0,2-4-224 0,1-2-64 0,1-1 0 0,1-2 2240 0,0 0 432 0,1-2 80 0,-2 0 32 0,-1 0 288 0,1 2 48 0,-1 1 16 0,-2-1 0 0,0 2-224 0,-1 0-32 0,2 1-16 0,-3 1 0 0,1-1-368 0,-2 0-64 0,-1 1 0 0,-2-1-16 15,-2 1-496 1,-4-4-80-16,0 2-32 0,-5 2 0 0,0 2-208 0,-4 0 0 0,-4 1 0 0,-4 4-160 16,-1 1 0-16,-1 4 0 0,-2 0 0 0,0 4 0 31,-2 4 160-31,-3-1 176 0,1 2-48 0,-1 0 0 0,2-3-128 16,-1 2 0-16,-2 0 144 0,2 0-144 0,1 1 144 0,0-1-144 0,2 1 192 15,1 1-192-15,1 3 0 0,2 0 0 0,3 1 0 16,2 0 0-16,3-3 176 15,3 1-176-15,3 1 160 0,3-3-160 0,3-2 176 16,2 1-176-16,2 0 192 16,3 0-192-16,2-2 192 0,2 0-64 0,2-1 0 0,3 0-128 15,2 1 0-15,3-3 0 0,2 0 0 0,5 0 0 16,2-3 0-16,5-2 0 0,3-1 0 0,2-3 0 0,2 1 192 16,1-3-192-16,1-4 192 0,-1-2-192 0,1-1 256 0,-1-5-48 0,0-2-16 0,-1 0 0 15,0-3 80 1,-2 1 16-16,1 0 0 0,-2-3 0 0,1 3-96 0,-2-3-32 15,0 0 0-15,-1-1 0 0,-1-2-32 0,-4-2 0 0,-4-1 0 0,-3 1 0 0,-5-2 0 16,-2 0 0-16,-5-3 0 16,-3 1 0-16,-3-1 0 15,-4-2 0-15,-2 0 0 0,-3-1 0 0,-1 1 208 0,-3-1 48 0,-3-1 0 0,0 1 0 0,0-2-208 16,-1 0-48-16,0 2 0 0,0-1 0 16,1 5 0-16,0 2 0 0,3 4 0 0,-2-1 0 15,3 6-128-15,-1 0 0 0,1 1 0 0,0 1 0 0,0 5 0 0,1-4 0 0,0 6 0 0,1-3-176 16,2 0-128-16,0 1-16 15,1 2-16-15,3 0 0 0,-1 0-48 0,1 2-16 16,2-3 0-16,1 2 0 16,0 1-160-16,1 0-16 0,2-1-16 0,3 1 0 15,1 4-160-15,2-1-16 0,2 3-16 0,3 3-17904 0</inkml:trace>
  <inkml:trace contextRef="#ctx0" brushRef="#br0" timeOffset="67921.72">16539 12877 32255 0,'2'-2'2864'15,"0"-1"-2288"-15,-1 2-576 0,-1 1 0 0,1 0 1168 0,0-1 128 0,3 1 32 0,1-4 0 0,1 2-1328 0,4-3-256 0,0 2-48 0,0 0-16 0,2-1 32 0,2 1 0 0,-1 0 0 0,2-1 0 16,0 1 736-16,1 2 160 0,0-2 32 0,0 1 0 16,2-1 112-16,-2 1 16 0,1 2 16 0,-1 2 0 15,1 1-400-15,-2-1-96 0,0 1-16 0,-1 1 0 16,-2-2-144-16,-1 3-128 0,-2-1 144 0,-2 0-144 16,-1 1 0-16,-2 0 0 0,-1 1 0 0,-2-1-160 31,-1 2-304-31,-1 1-64 0,-2 0-16 0,-2 1 0 0,0 1 80 15,-2 0 16-15,-1-2 0 0,-2 2 0 0,-2 1 656 0,-1-1 144 0,-2 1 32 0,-3 1 0 16,2-4-256-16,-2 3-128 0,-5 2 128 0,-2 0-128 16,-3 2 0-16,-1 1 0 0,-2 2 0 0,-1-1 0 15,-3 3-256-15,3-1-128 16,0 2-32-16,3-2 0 0,3-3 416 0,4-5 0 0,5-1 0 0,3-1 0 0,5-1 768 0,4-1 128 16,5-2 16-16,4-3 16 0,5 2-512 0,4-2-96 15,6 1-32-15,3-2 0 0,4 0-128 0,4-1-32 16,3 1 0-16,4 2 0 0,2-2-128 0,-1 3 0 15,2-3 0-15,-2 0 0 0,-3 1 0 0,-2-2 0 16,-1 2 0-16,-2-2 128 0,-3 1-272 0,-2 2-64 16,-3 0-16-16,-5 1 0 15,-1 2-816-15,-2-1-176 16,-2 1-16-16,2 2-16 0</inkml:trace>
  <inkml:trace contextRef="#ctx0" brushRef="#br0" timeOffset="68458.73">17281 13154 37775 0,'-4'0'3360'0,"0"0"-2688"0,2 0-544 0,1 0-128 0,1 0 608 0,-2 0 96 0,0 2 0 0,-2-1 16 0,-1-1-720 0,0 2 0 0,3 1 0 0,-1 0 0 0,2 2-192 0,1 3 192 0,0 2-192 0,0 1 192 0,0 4 0 0,0 1 0 0,0 2 0 0,-1 2 0 0,0 0-176 0,-1 0 32 0,1-2 0 0,0 3 0 0,0-2 144 0,1-1 128 0,0 2-128 0,0-3 176 0,1 1-176 0,0-1 192 16,3-3-192-16,0-3 192 0,1-1-880 0,2 0-160 0,2-6-48 0,1 0-10400 16,-1-1-2080-1</inkml:trace>
  <inkml:trace contextRef="#ctx0" brushRef="#br0" timeOffset="68764.25">17657 13142 29487 0,'-5'1'2624'0,"0"0"-2112"0,2-2-512 0,2 1 0 0,1 0 1424 0,-1 0 176 0,-2 1 48 0,0 1 0 0,0 1-3248 16,2 2-656-16,3 1-128 0,1 2-32 0,2 2 1552 0,0 3 304 0,-1 2 64 0,-1 3 16 0,-2 3 2528 0,-1 2 512 0,-3 2 112 0,-2 1 16 0,-1 2-912 0,-3-3-176 0,0 2-48 0,-1-2 0 0,1 2-944 0,-3-1-192 0,1 0-32 0,0-4-16 0,3 1-224 0,-2-2-144 15,2 1 192-15,1-2-192 0,1 1-208 0,1-3-160 16,2 1-16-16,1-3-17856 0</inkml:trace>
  <inkml:trace contextRef="#ctx0" brushRef="#br0" timeOffset="69449.39">15007 13812 13823 0,'-9'6'1216'16,"2"1"-960"-16,-1-3-256 0,2-1 0 0,2 1 3552 0,2-4 672 0,-2 1 128 0,-2 3 16 0,-3-2-2272 0,-2 2-464 0,3-3-96 0,3-2 0 0,2-2-752 0,7 1-144 0,3-4-16 0,4-1-16 0,3-1-112 0,3 0-32 15,3 2 0-15,2 0 0 0,3 1-16 0,1 0-16 0,3 1 0 0,0 3 0 16,1 0-48-16,1 1-16 0,2 1 0 0,1 0 0 15,0 2 0-15,3-2 0 16,3 4 0-16,1 0 0 0,2 1-64 0,1 2-16 16,2 2 0-16,0-2 0 0,2 2-48 0,47 5 208 0,-45-14-224 0,1 2 96 15,5-1 32-15,6-1 0 0,4-1 0 0,4 2 32 0,2-2 0 16,1-2 0-16,-5 1 0 16,-7 1-224-16,12 0-32 0,13 3-128 0,4 3 192 15,-3 0-192-15,-4 3 0 0,-2-2 0 0,1 3 0 0,0 1-160 0,-2 1-32 16,-3 1 0-16,-2-2 0 0,-1-1 192 15,-2 0-192-15,0 1 192 0,-3-3-192 0,-1 2 192 0,-4-2 0 16,-6 0 0-16,-2-3 0 0,-2-2 0 0,0-3 0 16,-1-1 0-16,-4-1 0 15,1-1-256-15,-5-2-32 0,1 2 0 0,-3-4 0 16,1 1-320-16,-3-2-64 0,-2 1-16 0,-1-4-12496 0,1 0-2512 16</inkml:trace>
  <inkml:trace contextRef="#ctx0" brushRef="#br0" timeOffset="70893.69">15851 14681 12895 0,'9'-4'1152'0,"0"-1"-928"0,-2 1-224 0,-1 1 0 0,0 1-1072 0,3-2-256 0,7-1-48 0,9-7-16 16,6-2 944-16,1 1 176 0,-2 0 32 0,-8 5 16 0,-7 2 2656 0,-5 3 512 0,-4 3 128 0,-6 0 0 0,-1 0 224 0,-3 3 32 0,-2 0 16 0,-2 0 0 16,2 0-976-16,-1-3-208 0,0 2-48 0,1-4 0 0,1 2-1088 0,2-6-240 0,0 0-32 0,2-1-16 0,1-2-512 0,0-2-96 0,2 0-128 0,0-2 176 0,-1-4-32 0,-2 2 0 0,-1 2 0 0,-1-3 0 0,-2 3-144 15,-3 0 192-15,-2 1-192 0,-3 1 192 0,-3 3-192 16,-3 1 0-16,-2 2 0 0,-5 2 128 0,-5 2-128 0,-6 4 0 0,-4 3 0 0,1 2 0 0,-2 4 0 16,0 3-144-16,2-1 144 0,4 1 0 0,5-2-176 0,-1 7 176 0,1 2-160 0,3 2 160 15,4-2 0-15,3 1 160 0,5 2 0 0,1-1 0 0,4-2-160 16,1 0 0-16,3 2 0 0,-2-2 0 0,3 1 0 0,-1 0-320 15,2-2 48-15,-2 0 16 0,2 0-128 0,-1 0 0 16,0 0-16-16,2-1 0 0,1-1 400 0,0-1 0 16,3-1 0-16,1-3 0 0,4 0 240 0,2-2 128 15,4-1 16-15,1-5 16 0,3 0-224 0,5-1-48 0,4-5-128 16,5 0 192-16,-1-5 48 0,4-1 0 0,3 0 0 0,2-5 0 16,-1-1-64-16,-1 0-16 0,-2-2 0 0,-5 0 0 15,-2 0-160-15,-2-1 0 0,-1-3 144 0,-2-1-144 16,-1 1 240-16,-2-5-32 0,-4 5 0 0,-4-5 0 15,-1 1 48-15,-4 0 0 0,-1-2 0 0,-4 1 0 16,1-3 0-16,-1 1 0 0,0-3 0 0,-1-3 0 16,-1 0 128-16,2-6 48 0,0 2 0 0,2 1 0 15,0-2 96-15,2-1 32 0,0 0 0 0,0 2 0 16,0 2-240-16,1 2-64 0,-1 0 0 0,-2 2 0 16,1 6-64-16,-2-3-32 0,0 4 0 0,-2 2 0 15,1-1-336-15,-2 0-64 0,0 0-16 0,-1 0 0 0,0 2-96 0,1-1-32 16,-1 3 0-16,1 0 0 31,-1 3-224-31,1-3-48 0,-1 1-16 0,1 0 0 0,-2 2-48 0,0-1-16 0,-1 3 0 0,-2-4-18928 16</inkml:trace>
  <inkml:trace contextRef="#ctx0" brushRef="#br0" timeOffset="74587.39">16523 14432 21183 0,'10'-5'1888'0,"-5"1"-1504"0,-3 3-384 16,-2 0 0-16,-1 1 2672 0,1 0 464 0,2-3 80 0,3 1 32 0,-1 0-1856 0,-2 0-368 0,-2 4-80 0,-3 1-16 0,-3 4-720 16,-3 2-208-16,-1 2 0 0,0 0 128 0,0 2 192 0,-1-1 32 0,2-1 16 0,2 0 0 0,2-1 432 0,3-1 96 0,0-1 0 0,5 4 16 0,1-4-416 0,1 3-96 15,3 3-16-15,1-2 0 0,1 2-224 0,1 2-160 0,-1 3 192 0,0 0-192 0,0 1 0 0,-2 2 0 16,-2 4 0-16,-2 0 0 0,0 1 0 0,-5 1 0 0,1-4 0 0,-4 1 0 0,1-5 0 0,-2 0 0 0,2-3 0 0,-2-2 0 0,1-2 288 0,0-1-48 16,1-6-16-16,0 0 0 0,2-5-96 15,0-1 0-15,1-1-128 0,1-5 192 0,0-3-192 16,2-3 144-16,0-1-144 0,1-4 128 0,1 0 16 0,0-4 0 0,1 2 0 15,-1-4 0-15,1 0-16 0,0 0-128 0,-1 1 192 0,2-1-64 16,-1 2-128-16,-1 5 0 0,-2 4-160 0,0 5 160 16,-1 0-256-16,1 2 32 0,-2 5 16 0,0 0 0 15,1 2 64-15,-1 1 16 0,1 4 0 0,1-3 0 0,0 5 128 16,2 0 0-16,2 2 0 0,0-1-128 0,2 0 128 0,1-2 0 16,2 2 0-16,-1-1 0 0,1 1 0 15,0-4 0-15,0 3 0 0,-1 1 0 0,-1-3-160 0,-1 3 160 16,-1 0-192-16,0 1 192 15,-1 0-224-15,-2 3 64 0,0 2 16 0,-3 0 0 0,2 1 144 0,-3-1-128 16,1 1 128-16,-1-3-128 0,-1-2 128 0,0 2 256 16,0-5-64-16,2 1-16 0,0-1 80 0,1-2 32 0,1-1 0 15,1-6 0 1,0 0-32-16,2-4-16 0,2-1 0 0,1-2 0 0,1-3-48 0,0-4 0 0,1-1 0 0,-2-2 0 16,1 1 64-16,-1-1 16 0,-1-1 0 0,0-1 0 15,1-1-144-15,-4 0-128 0,0-3 192 0,0-2-192 16,0 1 320-16,-1 5-64 0,0-2 0 0,-1-4 0 15,2-1 0-15,-1-1 0 16,1 1 0-16,0-2 0 0,2 5-64 0,-2-1-32 16,3-3 0-16,-2 1 0 0,0 2-160 0,1 0 192 15,-2 2-192-15,2 3 192 0,-2 2-480 0,-1 1-96 16,0 4 0-16,-2-2-16 16,1 5-368-16,-2 2-64 0,1 3 0 0,-1 2-16 15,1 0-496-15,-1 4-80 0</inkml:trace>
  <inkml:trace contextRef="#ctx0" brushRef="#br0" timeOffset="75169.89">17307 14889 24879 0,'-4'-1'2208'0,"0"0"-1760"0,2 1-448 0,1-3 0 0,1 3-752 0,-3-1-224 0,-1 0-48 0,0 0-16 0,-5 1 848 0,0 0 192 0,1 3 0 0,0 1 0 0,2 2 3008 0,1 4 576 0,1-2 96 0,2 4 32 16,-1 1-1600-16,3 0-304 0,-1 4-64 0,1-1-16 15,1-1-1248-15,1 5-256 0,-1 0-48 0,-1 2-16 0,0 0-160 16,-1 0 0-16,-1 1-160 0,0-1 160 0,-1 3-128 0,-2-1 128 15,1 1 0-15,-3-1-144 0,1-1-160 0,0-1-16 16,-1-2-16-16,-1-3 0 16,2 1-448-16,-1-5-96 0,2 0-16 0,0-3 0 15,2-3-1328 1,2-3-272-16,2-3-48 0,2-1-11120 0</inkml:trace>
  <inkml:trace contextRef="#ctx0" brushRef="#br0" timeOffset="75473.1">17550 14898 34095 0,'0'2'3024'0,"0"2"-2416"0,-1-4-480 0,0 1-128 0,1 3 1232 0,0-3 240 0,0 5 32 0,0 4 16 0,0 8-1136 0,0 0-240 0,1 6-144 0,-1 3 192 0,0 3 400 0,-2 2 96 0,-1 1 16 0,-2-3 0 0,2 3 96 0,-4-4 32 16,2-1 0-16,0 1 0 0,2-6-592 0,0 1-112 16,0-2-128-16,0-4 176 15,1 2-608-15,-1-3-112 0,2-3-32 0,-2 0-12640 16,3-4-2528-16</inkml:trace>
  <inkml:trace contextRef="#ctx0" brushRef="#br1" timeOffset="90059.09">4269 12040 43311 0,'1'-10'3840'0,"-1"4"-3072"0,-1 1-608 0,-1 1-160 16,2 2 0-16,2 1 0 0,-1 1-160 0</inkml:trace>
  <inkml:trace contextRef="#ctx0" brushRef="#br1" timeOffset="113922.4">18928 7475 40543 0,'-4'-3'3600'0,"2"1"-2880"16,2-1-576-16,1 1-144 0,0 0 0 0,2 0 0 0,-2-3 0 0,1-4 0 0,3-4-608 0,3-5-96 0,0-3-32 0,2-1 0 0,0 0 304 0,0-3 64 0,0 0 16 0,-1 1 0 0,-2 1-784 0,-2 2-144 0,0 0-48 0,-1 3 0 16,-3 2 432-16,-2 3 96 0,-3 2 16 0,-2 1 0 0,-3 3 1488 0,-1 2 320 15,-5-1 48-15,1 0 16 0,-3 3-64 0,-1 1 0 16,-3-2 0-16,0 3 0 0,-3 2-416 0,2-1-96 15,2 5 0-15,1 0-16 0,0 2-48 0,3 3-16 16,0 1 0-16,1 2 0 0,1 2-240 0,2-3-32 16,2 4-16-16,-1 1 0 0,1 3-144 0,1 2 0 0,1 4 0 15,-1 3 0-15,2-1 0 0,1 1 0 0,1 0 0 0,1 2 0 16,1 1 0-16,3 1 0 0,-1 1 0 0,2 2 0 0,-1 2 128 16,0 2-128-16,0 1 0 0,-1 0 128 0,1 2-128 0,0-4 0 15,-1-1 0-15,0-1 0 0,-1-4 0 16,0 2 0-16,-2-2 0 0,1-3 0 0,-1-3 0 0,-2 1 0 15,-1-2 0-15,-1 2 0 0,-1-1-144 0,-1 0-64 16,-1-4-16-16,0-3 0 16,0 0-352-16,0-3-64 0,-2-2 0 0,2-1-16 15,1-6-560-15,3-1-96 0,1-4-32 16,1-3-13968-16</inkml:trace>
  <inkml:trace contextRef="#ctx0" brushRef="#br1" timeOffset="114113.61">18315 7768 46079 0,'7'-11'2048'0,"-2"1"400"0,1 2-1952 0,0 3-496 0,0 4 0 0,1-3 0 0,3 3 0 0,6-5-192 0,11-3 16 0,14-2 0 0,11-1-112 0,9-3-32 0,7 1 0 0,5 2 0 16,3 1-272-16,0 1-64 0,5 3-16 0,-1 0 0 15,1 1-1120-15,-4 2-208 0</inkml:trace>
  <inkml:trace contextRef="#ctx0" brushRef="#br1" timeOffset="146954.31">12093 4837 25791 0,'-8'-17'2304'0,"0"1"-1856"15,1 3-448-15,1 3 0 0,3 4 976 0,1 1 112 0,-1 0 0 0,-3-6 16 0,-4-4-1984 0,-5-6-400 0,-1 3-64 0,-3 2-32 0,0 6 672 0,-2 4 144 0,-2 6 32 16,-6 3 0-16,-1 3 176 0,-5 7 32 0,-5 3 16 0,-6 1 0 0,-4 5-272 0,-5 3-48 0,-3 2-16 0,-3 1 0 0,5-4 640 0,-5 4 0 15,-3 0 0-15,-3 2 0 0,-1 4 1472 0,0 0 304 0,6-2 64 0,-2 2 16 0,-4 6-32 16,0 1 0-16,0 5 0 0,5 3 0 16,6 5-1120-16,5 0-240 0,7-2-32 0,7-4-16 0,5 1 144 15,2 7 16-15,1 8 16 0,4 8 0 0,4 0-208 0,4 1-64 16,5-4 0-16,2 3 0 0,5 5-320 0,3 3 0 16,4-2 0-16,4-4 0 0,4-4 0 0,1-8-208 15,3-1 16-15,7-1 16 16,4 3-368-16,4-2-80 15,6-2-16-15,5-4 0 0,6-8 240 0,3-8 32 0,3-4 16 0,-1-7 0 0,2-4 800 0,6-3 176 0,7-3 16 0,1-2 16 16,1-3 48-16,0-5 0 0,0-5 0 0,-2-4 0 16,2-6-96-16,2-2-16 15,4-5 0-15,0-1 0 0,0-2-336 0,-2-5-80 0,-3-4-16 0,-2-7 0 16,0 1 32-16,-3-5 16 0,-1-2 0 0,-7-5 0 16,-3 0-208-16,-6-2 0 0,-5-1 128 0,-5-2-128 15,-4 0 0-15,-2-5 0 0,-3 0 0 0,-4-8 0 16,-4-1 208-16,-7 12-48 0,-1 11-16 0,-3-12 0 15,-3-16 112-15,-4-17 0 0,-1-10 16 0,-4-3 0 16,-1 2-272-16,-1 2 160 0,0 4-160 0,-1 7 128 0,-2 4-128 16,0 4 128-16,-2 5-128 0,-1 4 128 0,-1 7 64 0,-3 2 16 15,-1 8 0-15,-4 0 0 0,-3 10-48 0,-3 3-16 16,-4 3 0-16,-5 4 0 0,-3 6-416 0,-7 5-96 16,-5 7-16-16,-7 7-19328 15</inkml:trace>
  <inkml:trace contextRef="#ctx0" brushRef="#br1" timeOffset="151349.79">14243 3328 19343 0,'-2'-6'1728'15,"2"1"-1392"-15,0 1-336 0,0 4 0 0,2-2 1376 0,-1 0 208 0,1-3 32 0,0-3 16 0,0-3-992 0,-1 2-208 0,0 2-48 0,-2 2 0 0,-1 4-224 0,-3-2-160 0,-3 3 192 0,-1 3-192 16,-4 2 0-16,-3 1-176 0,-2 0 0 0,-6 1 0 0,-1 2 176 16,-6 0-208-16,-1 2 80 0,-1-1 128 0,-3 1 240 0,1 0 160 15,1 0 48-15,-2 2 0 0,-1 0 336 0,-2 2 80 16,0 1 16-16,-1 1 0 0,1-1-48 0,0 2-16 16,1-3 0-16,1 1 0 0,0 1-528 0,-1 0-96 15,-1 3-32-15,1 2 0 0,3-4-160 0,-2 3 0 16,0 0 0-16,-1 1 0 0,-1 1 0 0,2 1 0 15,1 1 0-15,3-2 0 0,1 3 0 0,3 0 0 16,2-2 128-16,1-3-128 0,2 1 544 0,0-1 32 16,2-1 0-16,0 0 0 0,-3-1-384 0,0 4-192 15,0-1 192-15,1-2-192 0,1 1 0 0,0-2 0 16,-2 6 0-16,0-1 0 0,1-2-240 0,-1-2 48 16,3-1 16-16,1-1 0 0,0-1 16 0,0 0 0 0,2-1 0 15,2-1 0-15,2-1 160 0,1-2 0 0,3-1 0 0,0-2 0 16,1 1 256-16,-1-3 0 0,2 1-16 0,1-2 0 15,0 0 48-15,1-3 16 0,-2 2 0 0,2-2 0 16,-1 2-112-16,1-2 0 0,-2 0-16 0,1 2 0 16,-1-1-176-16,-1 0 0 0,1 1 0 0,1-3 0 15,2 2 0-15,-2-4 0 0,3 0 128 0,2-1-128 16,-2-2 384-16,2 1 32 0,-1-3 16 0,1-1 0 16,0-1-176-16,1-1-48 0,-1 0 0 0,2-2 0 15,-1 2-208-15,0-2 0 0,2-1 0 0,0 1 0 0,0-2 0 16,0 0-160-16,0 3 32 0,0 0 0 0,0 0 128 0,2 1 0 15,-1 1 128-15,0-1-128 0,0 2 192 0,1-1-16 16,0 1-16-16,0 0 0 0,2 0-160 0,0 1 192 16,0 0-192-16,-1-1 192 0,1 0-192 0,1-1 128 15,0 2-128-15,0-1 128 0,0 0-128 0,0 1 0 16,0-1 0-16,0 2 0 0,0 2 0 0,0-2 0 16,1 3 0-16,-1 1 0 0,1 1-128 0,-1 4 128 15,0 0 0-15,1 1 0 0,-1 2-128 0,0 1 128 16,0 3-160-16,0-1 160 0,0 1-192 0,-2 2 192 15,1 2-208-15,0 0 80 0,0 2 128 0,-2 2 0 16,0-3 0-16,1 3 0 0,-1 0 0 0,1-3 0 0,-2 1 0 0,2-2 0 16,-5 1 0-16,4-2 0 0,-2 1 0 0,-2-1 176 15,1 2-32-15,-1-3 0 0,0-1 0 0,-1-3 0 16,0 0 32-16,0 0 0 0,-1-1 0 0,1-2 0 16,1-3-176-16,2-2 128 0,0-2-128 0,5-2 128 31,2-4-448-31,8-3-112 0,6-5-16 0,8-1-17808 0</inkml:trace>
  <inkml:trace contextRef="#ctx0" brushRef="#br1" timeOffset="155000.49">15107 2985 15663 0,'2'-3'1392'0,"1"1"-1120"0,-1 0-272 0,0 0 0 0,-1 1 0 0,0-1 0 0,2 1 128 0,0-4-128 0,2-1 0 16,0-1 0-16,0 0 0 0,-1 4 0 0,-3-1 448 0,-1 0 128 0,0 2 16 0,-1 1 16 0,0-2 320 0,-1 1 64 0,1-1 16 0,0 1 0 0,0 0-112 0,-1-1-32 0,0 2 0 0,-1-4 0 0,1 1-128 0,-1 0-32 0,0-1 0 0,0 0 0 0,0-1 240 0,0 0 32 0,-1 0 16 0,1 1 0 0,0-4-32 0,0 3-16 0,-2-1 0 0,0 0 0 0,1 1-368 0,-1-3-80 0,-1 3-16 0,0 1 0 0,-2-1-352 0,1 1-128 16,-1 3 0-16,1-2 144 15,-2 3 32-15,-1 0 0 0,2 1 0 0,-2 0 0 16,1 0-176-16,-1 1 0 0,0 1 144 0,-1 2-144 0,0 0 224 16,0 2-32-16,1 0 0 0,-1 1 0 15,0 2-16-15,0 0-16 0,0 1 0 0,1 0 0 0,0 1-160 0,0 1 0 16,1-1 0-16,1 3 128 0,-1 2-128 0,2 0 0 15,-2 0 0-15,0 1-176 0,3 1 176 0,-1-1 0 16,2-1 0-16,0 1 0 0,1-3 0 16,2 1 0-16,0 0 0 0,1-2 0 0,2-2 0 0,-1 2 128 0,3-2 0 15,-1 0 0-15,1-2 32 0,0 1 16 16,1-1 0-16,0 0 0 0,2 0-176 0,-1-2 0 16,1 2 0-16,0-2 128 0,1-1-128 0,0 2 0 0,-1-3 0 0,2 0 0 15,-2 1 0-15,1-2 0 0,-1-2 0 0,2 1 0 16,0-3 0-16,1 0 0 15,0 0 0-15,1-4 0 0,1 0 0 0,1 0 208 0,0-2-48 0,3-2-16 16,0 0-16-16,1-3 0 0,2 0 0 16,-1-1 0-16,-1-2-128 0,0 0 160 0,-1 2-160 0,-3-4 160 15,1 1-16-15,-4 0 0 0,1-1 0 0,-2 1 0 16,0 0 16-16,-1-3 0 0,0 1 0 0,-1 2 0 0,0-3 48 16,-1-1 16-16,0-1 0 0,-1 3 0 0,0-6-80 15,-2 6-16-15,1 0 0 0,-1-3 0 16,-1 1-128-16,1-2 0 0,-1 2 144 0,0-1-144 0,2 0 160 15,-1 0-32-15,1 5-128 0,-1-2 192 16,0 1-192-16,0-1 0 0,-1-1 128 0,0 2-128 0,-1-1 0 0,0 0 0 16,-1 2 128-16,-2-2-128 0,1-1 192 0,-3 0 0 15,0 0 0-15,-2-1 0 0,-1 0-192 0,-2 0 0 16,-1 0 0 0,-1 0 0-16,-1 1 0 0,0 0-160 0,-2 1 32 0,0 1 0 0,-1-1-224 0,3-1-32 15,0 2-16-15,3 0 0 16,4 0-80-16,1 2-16 0,4-3 0 0,2 1-11728 15,4 1-2368-15</inkml:trace>
  <inkml:trace contextRef="#ctx0" brushRef="#br1" timeOffset="159287.79">16052 2679 1839 0,'-8'1'160'0</inkml:trace>
  <inkml:trace contextRef="#ctx0" brushRef="#br1" timeOffset="160828.4">15890 2777 3679 0,'-4'-3'320'0,"0"3"-320"0,1-3 0 0,1 1 0 0,1 2 1600 16,1-1 240-16,-1 1 48 0,0 0 16 0,-2-2-1328 0,-1-1-256 0,1 2-48 0,-2-3-16 16,2 3 320-16,1-3 64 15,-1 2 16-15,2-1 0 0,0 1 544 0,0-1 96 0,2 0 32 0,-1-2 0 16,1 1-160-16,0-1-16 15,2 1-16-15,-2-1 0 0,0-1-560 0,1 1-128 0,-1 2 0 0,0-2-16 0,-1 1 192 0,0 1 32 32,0 1 16-32,-1 0 0 0,0-1 176 0,-2 2 48 0,1-2 0 0,-1 1 0 0,-1 1-208 0,1-3-48 15,-2 0 0-15,0 2 0 0,-1-2-336 0,-2 2-80 16,1-1-16-16,-3 1 0 0,0 0-208 0,-2 2 0 16,1 0 128-16,-2 0-128 0,1 0 0 0,-1 3-160 15,1-2 32-15,-2 2 0 0,2 1 128 0,-2-2 0 16,2 3 0-1,-1 1 0-15,-1 0 368 0,0 4 48 0,1-3 16 0,0 4 0 16,1 2-112-16,0 2 0 0,-1-2-16 0,1 3 0 0,1 2-304 0,0-1 0 0,2 2 128 16,0-2-128-1,1-1 0-15,0 1 0 0,1 3 0 0,1-3 0 0,-1 2 0 0,2-2 0 0,2 1 0 0,-1-2 0 32,2 0 0-32,0-3 0 0,4-2 176 0,-1-1-48 0,1-2 256 0,1-2 48 0,2-1 16 0,0-1 0 31,0-2-128-31,2-2 0 0,0 0-16 0,3 0 0 0,3-2-48 0,-1-2-16 0,4 1 0 0,0-2 0 31,0-1-112-31,0 0-128 0,0 1 176 0,-1-1-176 16,1-4 0-16,-2 3 0 0,0-3 0 0,-3 1 0 15,-1 0 128-15,-2 0-128 0,1-1 0 0,-3 0 0 0,-1-1 0 16,0-1 0-16,-3 1 0 0,1 1 0 16,-3 1 208-16,0 0-64 0,0-2-16 0,-1 0 0 0,-1 0 0 0,1-1 0 15,-1 1 0-15,-1 1 0 0,1 2-128 0,-1-3 0 16,2 2 0-16,0 0 128 0,0 4-128 0,1-1 0 15,0 0 0-15,1 1 0 0,0 0 0 0,0 1 0 16,1 2 0-16,0 2 0 0,1 0 0 0,-2 0 0 16,0 0 0-16,0 0 0 0,0 1 0 0,1 3 0 15,-1 2 0-15,-1-6 0 0,0 0 0 0,4 20 0 16,-4-12 0-16,1 0 0 0,1 2 0 0,1-2 0 0,-1 1 0 16,1 2 0-16,0-2 0 0,2 1 128 15,2 0-128-15,-1 1 128 0,2-4-128 0,0 3 0 0,2 1 0 0,1 2 128 16,-2-2-128-16,0 1 0 0,3 3 0 0,-3-1 0 15,0 0 0-15,-3 0 0 0,2 1 0 0,-3 2 0 16,0 2 0-16,-2 2 0 0,1 2 0 0,-3 1 0 16,2-3 0-16,-2 2 0 0,0 2 0 0,-1 1 0 0,3 0 0 0,-1-1 0 15,2-2 0-15,0-1 0 0,1-2 144 0,-1 0-144 16,0-3 160-16,1-2-160 16,-1 1 0-16,-2-1 0 0,0-1 0 0,-2 0 0 0,0 0 0 0,-3 2 0 15,1 0 0-15,-3 0 0 0,-2 2 176 0,0-4-176 16,0 0 192-16,-2 1-192 0,-2 0 208 0,-3-2-64 15,-1 2-16-15,-1-3 0 0,0 1-128 0,-1 0 160 16,1-4-160-16,-1 0 160 0,-2-1-160 0,-1-3 0 16,2-1 0-16,-3-1 0 0,0-1 0 0,-2-4 0 0,1-1 0 15,-1 1 0-15,-2-2 0 0,-1-6-272 0,-3 3 64 0,1-5 16 32,0-2-576-32,-1 0-96 0,2-1-32 0,-1-1-16784 0</inkml:trace>
  <inkml:trace contextRef="#ctx0" brushRef="#br1" timeOffset="161296.81">14339 3673 37775 0,'-5'-1'1664'0,"1"-1"368"0,2-1-1632 0,1 2-400 0,1 1 0 0,2 0 0 0,1 0 368 0,-1-3-16 0,4 1 0 0,3-2 0 0,5-1-544 0,3-1-128 0,4 0 0 0,4 0-16 0,1 0 336 0,2-1 0 0,4 1 0 0,3 0 0 0,2 0 192 0,1 1 48 16,4-1 16-16,0 1 0 0,-1 1-48 0,4 2 0 0,2-2 0 0,1 3 0 16,1-1 48-16,2-3 0 0,0 3 0 0,-1-2 0 15,2 1-16-15,-2-2 0 0,-4-2 0 0,2 1 0 16,1-1-48-16,1-1 0 0,-1 1 0 0,1 0 0 16,0 0 16-16,1-1 0 0,0 2 0 0,-3-1 0 15,-2 0-208-15,-3 0 0 0,-3-1-144 0,-3 1 144 16,0 0-192-16,0 0 192 0,0 1-208 15,-1-2 80 1,0 4-256-16,-2-3-64 0,0 1 0 0,0 0 0 16,-2 0-496-16,-1-3-96 0,-1 0-32 0,-4 1 0 15,-1 0-624-15,-4-1-128 0,-3 1-32 0,-4 2-12560 0</inkml:trace>
  <inkml:trace contextRef="#ctx0" brushRef="#br1" timeOffset="162190.01">15179 4433 11967 0,'-4'-3'1072'0,"0"2"-864"0,3 1-208 0,1-1 0 0,-1 1 0 0,0 0-240 0,-2-4 48 0,1 1 16 0,-2-3 368 0,1-2 64 0,2 0 0 0,2-3 16 0,3 2 544 0,-1 1 96 0,2-3 32 0,-1-4 0 16,0 1 656-16,1 2 128 0,-1 1 16 0,-2 0 16 15,0-1 32-15,-1 3 0 0,-2 1 0 0,-1-1 0 16,1 3-704-16,-3 0-128 0,1 1-16 0,-2-1-16 0,-1 3 16 16,-2-1 0-16,1-1 0 0,-2 0 0 15,2 1-432-15,-3 0-96 0,0-2-16 0,-1 1 0 0,0-1-128 0,-1 1-16 16,1 0-16-16,-1 4 0 0,-3-3 16 0,-1 4 16 15,-1 4 0-15,-1 0 0 16,1 4-128-16,0 2-16 0,-1 4-128 0,0 2 192 0,-2 2-192 0,2 3-128 16,0 2 128-16,1-1-208 15,1-1-272-15,2 0-48 0,1 0-16 0,0-4 0 16,3 1 16-16,1-1 0 0,0-1 0 0,3-1 0 0,0 1 288 0,2-1 64 16,1-4 16-16,3 4 0 0,0-2 160 0,3 5 0 0,-1-2 160 0,2 1-160 15,2 1 256-15,3 1-32 0,1 1-16 0,2-3 0 16,3-3-208-1,1-2 0-15,5-1 0 0,1-5 0 0,3-2 0 0,0-4-208 0,-1-1 64 0,0-5 16 16,-1 1 128-16,0-6 0 0,-1-1 160 0,-1 0-160 16,-1-4 608-16,-3-1 32 0,-1-3 0 0,-2 0 0 15,-2 2 64-15,-1-5 32 0,-3-1 0 0,-2-1 0 16,-1 3-240-16,-1-3-48 0,-2-4-16 0,0-5 0 16,0 0-176-16,-1-5-16 0,1-3-16 0,1 0 0 0,-1 1-64 15,2 3-16-15,1-1 0 0,0-2 0 0,1 3-144 0,0 0 0 16,-1 4 0-16,-1 0 0 0,-2 7-176 0,0-1 48 15,-2 6 0-15,-2 2 0 0,0 3 128 0,-2-1 0 16,-1 4 0-16,0 2 0 0,0-1 0 0,1 2 0 16,-3 1 0-16,1 4 128 0,0-3-128 0,-1 3-128 15,0 0 128-15,0 3-192 16,0-1-400-16,-1 4-96 0,1-2-16 0,-1 2-17248 0</inkml:trace>
  <inkml:trace contextRef="#ctx0" brushRef="#br1" timeOffset="162775.76">15447 4165 17503 0,'9'-11'1552'0,"-3"5"-1232"0,0-2-320 0,-1 3 0 0,0 2 3104 15,0 3 560-15,0-4 112 0,3-1 32 0,6-1-2832 0,5-2-560 0,4-2-112 0,3-1-32 0,-1 1-272 0,-4 1-256 0,-1 4 64 0,-4-1 0 0,-1 1 768 0,-2 4 144 16,-1-4 48-16,3 2 0 0,1 1 320 0,2 1 80 0,-1-2 16 0,3 1 0 31,-2-2-624-31,2 3-128 16,2-1-32-16,-2 0 0 0,1 1-256 0,-3 1-144 0,-1 0 160 0,-2 1-160 15,-3 1 144-15,-2 0-144 0,-1 3 128 0,-3-3-128 16,-3 3 0-16,0 1 0 0,-2 3 0 0,-3-3 0 16,-2 5-176-16,-3 0-112 0,-3 2-32 0,-3 0 0 15,-2 5-32-15,-2 0-16 0,-3 1 0 0,-2 1 0 16,-3 4-16-16,-1-4-16 0,3 1 0 0,1-1 0 15,2 1 224-15,1 0 176 0,5-3-208 0,0 0 80 16,3-1 768-16,2-1 176 0,2-2 16 0,1 1 16 0,-1 2-336 16,1 1-80-16,0 2-16 0,1-2 0 0,0-2-416 0,0 1 0 15,3 0 128-15,-1-3-128 0,2 1 0 0,1-4 0 16,2 0 0-16,2-2 0 0,0-1 128 0,2-2-128 16,1-1 0-16,1-1 128 0,1 3-128 0,-1-3 0 15,1 0 0-15,-2-2 0 0,2 1 0 0,0-3 0 16,-1 1 0-16,1-1 0 0,0 0 0 0,0-1 0 15,1-2 0-15,1 1-176 16,2 1-256-16,-1-4-48 0,3 1-16 0,1-1 0 16,-1 1-944-16,3 1-192 0,2-1-32 0,1 0-14000 0</inkml:trace>
  <inkml:trace contextRef="#ctx0" brushRef="#br1" timeOffset="163061.94">16272 4525 28559 0,'-1'4'2544'0,"-1"-1"-2032"0,1 0-512 0,1 0 0 0,0-1 3072 0,1-1 528 0,1 1 112 0,-1 3 0 0,2 1-2848 0,1 4-576 0,4 2-112 0,-1 2-32 16,2 0-448-16,-1 3-80 0,1-5-32 0,-2 4 0 0,1-2-368 0,-3 2-80 0,-2 0-16 0,0 1 0 15,-2 2-256-15,0 0-48 0,-2-1-16 0,1-1 0 16,-1-2-208-16,1-4-64 0,0-2 0 0,1-4-11952 16</inkml:trace>
  <inkml:trace contextRef="#ctx0" brushRef="#br1" timeOffset="163281.16">16543 4515 43311 0,'0'7'1920'0,"-2"-2"384"0,1 0-1840 0,1-1-464 0,1 1 0 0,1-3 0 0,-1 4 0 0,1 2 0 0,2 5 0 16,2 3 0-16,3 7-464 0,1 1 16 0,1 3 0 0,0 2 0 0,1 0 176 0,-2 1 32 0,0 2 16 0,-4-1 0 0,-1 0-192 0,-1-1-32 0,-3-2-16 0,2 2-11312 0,-2-2-2240 0</inkml:trace>
  <inkml:trace contextRef="#ctx0" brushRef="#br1" timeOffset="164486.53">16803 3310 23951 0,'-3'-1'2128'16,"-1"1"-1696"-16,0 0-432 0,2-2 0 0,2 2 1760 0,0 0 272 0,0 2 48 0,-1-2 16 16,-1 0-1840-16,1 0-256 0,0 0-288 0,1 0 64 0,0 0-256 0,0 0-48 0,0 0-16 0,0 0 0 0,0 0 544 15,20-4 0-15,-12 4 0 0,2 0 0 0,3 2 1024 0,0-2 144 0,5 0 48 0,1 0 0 0,2-2 0 0,5-1 0 0,0 1 0 0,4-2 0 0,3-3-768 0,0-1-160 0,-5 2-32 0,4-1 0 0,3-4-256 0,-1-1 0 16,2 1 0-16,-2 0 0 31,-3 5-240-31,-6-3-144 0,-1 4-48 0,-1-1 0 0,1 4-1312 16,-3-4-272-16,-1 3-48 0,-3 2-7696 0,-2 0-1536 0</inkml:trace>
  <inkml:trace contextRef="#ctx0" brushRef="#br1" timeOffset="164803.84">16848 3569 30399 0,'0'0'2704'0,"0"0"-2160"0,0 0-544 0,1-2 0 0,0 2 1888 0,3 0 272 0,1-1 48 0,3-1 16 0,4 1-1536 0,5-1-304 0,7-1-64 0,3-3-16 0,5 2-128 0,0-1-32 0,0 3 0 0,1-4 0 0,-4 1-144 0,1 0 0 16,0-1-160-16,-2 0 160 0,-2-1-752 0,-3-3-48 0,0 4-16 0,-2-4 0 15,-4 3-1360-15,-1 1-288 0</inkml:trace>
  <inkml:trace contextRef="#ctx0" brushRef="#br1" timeOffset="165693.31">18186 2821 11055 0,'-1'-2'976'0,"-2"-2"-784"0,1 3-192 0,1-2 0 0,-1 2 1856 0,2 0 320 0,-1 0 64 0,-1 1 0 0,-1-5-1408 0,-2 0-272 0,1 0-64 0,0 0-16 0,-1-1-352 0,1 1-128 0,0-1 0 0,0-1 0 0,2 1 464 0,-1 0 0 16,1 0 0-16,0-3 0 0,-1 2-208 0,-1-1-32 15,1 3-16-15,-2-1 0 16,-1 1 384-16,-3-1 80 0,0 2 16 0,-2 2 0 0,0 2 432 0,-3 0 96 0,-2 1 0 0,-2 4 16 15,-2 0-448-15,-1 1-80 0,-1 0-32 16,-1 2 0-16,1 2-480 0,0-3-192 0,1 2 128 16,1-1-128-16,3 2 0 0,1 1 0 0,2 1 128 15,2-1-128-15,1 2 0 0,1 2 0 0,1 1 0 0,0 2 0 16,3-4 0-16,0 1-224 0,1 1 48 0,1-1 16 31,2 5-224-31,1-4-64 0,2 1 0 0,3-3 0 0,1 1 256 0,3-3 64 0,2-1 0 0,1 0 0 0,2-3 128 16,1 0 128-1,3-1-128-15,0-4 176 0,4 2 0 0,2-2 0 0,1-1 0 0,1 0 0 0,-1-2 272 0,0-2 48 16,2 0 16-16,-2-2 0 0,1 0 64 0,-1-3 32 16,0 0 0-16,-3-2 0 0,0 0 0 0,-3-2 0 15,-1 0 0-15,-2-1 0 0,-1-4-96 16,-3-1 0-16,0-1-16 0,-1-2 0 0,-3 0-192 0,-1-2-48 16,0 0 0-16,-1-4 0 0,0-3-48 0,-1-2-16 15,0 3 0-15,1-2 0 16,-2-1 32-16,1 2 0 0,0-3 0 15,0-1 0-15,1 0-80 0,-3-2-16 0,0 2 0 0,0 0 0 0,-1 3-128 0,-2-1 192 0,-2 1-192 16,0 2 192-16,-1 1-64 0,-1 1-128 0,-1 0 192 0,-3 4-64 16,2 2-128-16,-3-1 0 0,0 3 0 0,-1 2 0 15,0 5-336-15,-1 3-48 0,0-1-16 0,0 4-12096 32,-1 4-2416-32</inkml:trace>
  <inkml:trace contextRef="#ctx0" brushRef="#br1" timeOffset="166848.17">18805 2575 20271 0,'-2'-2'1792'0,"1"-1"-1424"16,1 2-368-16,0 1 0 0,1-2 1088 0,-1 0 160 0,0-1 32 15,1-1 0-15,-1-6-704 0,1 3-144 0,1-5-32 0,-1 6 0 0,0-4-144 0,0 4-16 0,2 0-16 0,-3 1 0 0,0 0-224 0,0 1 0 0,-3 2 0 0,1 1 0 0,-3 1 416 0,-4 0 96 0,1 2 0 0,-6 2 16 0,-1 1 304 0,-2-1 48 0,0 2 16 0,-3-1 0 0,-1 3 144 0,-1-1 48 0,-1 0 0 0,-1 2 0 0,0 2-512 0,1-1-112 0,0 1-16 16,4 2 0-1,1-2-448-15,2 3 0 0,0 1 0 0,2 2 0 0,1-2 0 0,2 5 0 16,1-2 0 0,2 3 0-16,1-1 0 0,1 1 144 0,2 0-144 0,2-2 192 0,3-2-192 15,1-3 0-15,2-1 0 0,2-4 0 0,2 0-192 16,0-2 16-16,3-1 16 0,1-1 0 0,0 0 160 0,0-4 128 16,2 2-128-16,0-3 176 0,2 0 32 0,0-4 16 15,0 3 0-15,1-5 0 0,2 2-48 16,-1-3-16-16,2-1 0 0,-2-2 0 0,1-1-160 0,-2-4 0 15,-1 2 0-15,-3-1 0 0,-2-1 0 0,-2 0 0 0,-2 2 0 0,-2-1 0 0,-1 2 0 0,-3-2 0 16,-1-1 128-16,0 2-128 0,-1-2 192 0,-2 1 0 31,1 3 0-31,-2-4 0 0,0 4 32 0,1 0 16 0,-2 2 0 0,1 0 0 0,-1 2-96 0,1 1-16 16,-1 1 0 0,2 2 0-16,0 1-128 0,-1 1 0 0,3 1 144 0,-1 0-144 0,2-2 0 0,-2 4 0 15,2-2 0-15,2 0 0 0,-1 3 0 0,1 0 0 16,1 2 0-16,1 1 0 0,1 3 0 0,2 1 0 15,0 5 128-15,2-2-128 0,1 3 160 16,1 3-32-16,0 2-128 0,0 1 192 0,2 2-192 0,-1 1 0 0,0-1 128 0,1 0-128 16,-1-1 0-16,-1-2 0 0,0-3 0 0,1-4 0 15,0 1 0-15,-1 1 0 0,1-5 0 0,1 1-160 16,-2-1-144-16,-1-4-16 0,1 1-16 0,-1-3 0 31,-2-2-1200-31,1 0-224 0,0-3-48 0,-1-2-14368 0</inkml:trace>
  <inkml:trace contextRef="#ctx0" brushRef="#br1" timeOffset="167284.34">19232 2814 24879 0,'0'0'2208'0,"0"0"-1760"0,0 0-448 0,0 0 0 0,0 0 2160 15,0 0 336-15,1 0 80 0,1 0 16 0,-1 1-1856 0,1 0-368 0,1 3-80 0,-3-4-16 0,0 0 80 0,0 0 16 0,13 25 0 0,-8-15 0 0,0 0-80 0,0 2-16 0,1 0 0 0,1 3 0 0,-3 0-272 0,1 1 0 16,0 1 0-16,-2 3 0 0,-1-3 0 0,1-2 0 15,-1 1 0-15,0-1-144 16,0 0-240-16,0-1-32 0,1-1-16 0,-1-2 0 16,3 2-720-16,0-5-160 0,1-1-32 0,2-1-13184 15</inkml:trace>
  <inkml:trace contextRef="#ctx0" brushRef="#br1" timeOffset="167587.47">19581 2740 11967 0,'1'1'1072'0,"-1"0"-864"0,0 0-208 0,0-1 0 0,0 3 5600 0,1-3 1072 16,0 2 224-16,2 2 32 0,1 3-5536 0,1 3-1120 0,1 6-272 0,0 2 0 0,1 2-160 0,-2 2-96 0,2 1 0 15,-4 2-16-15,1 0 416 0,-3 2 96 0,0 0 16 0,-1-2 0 0,0-2 256 0,-1 1 64 0,1-2 16 0,-1 0 0 0,1-1-224 0,0-3-48 16,1-1-16-16,0-1 0 16,2-5-944-16,-1 0-176 0,2-2-32 0,-3 0-16128 0</inkml:trace>
  <inkml:trace contextRef="#ctx0" brushRef="#br1" timeOffset="168083.81">17813 3458 22111 0,'2'-2'1968'0,"-1"-2"-1584"0,2 1-384 0,-1 1 0 0,2 1 3456 0,1 0 592 15,1-2 128-15,4 1 32 0,8-3-2944 0,10-3-592 0,9 2-112 0,9-5-32 0,7 0-272 0,4 0-48 0,6 0-16 0,1-4 0 0,3 1-32 0,1 3-16 0,0-1 0 0,-2 0 0 0,1 4-144 0,-2-1 160 0,-2 0-160 0,-3 3 160 0,-2 4 128 0,-2-3 32 0,-3 0 0 16,-3 4 0-16,-2-4-144 0,3 0-32 0,3-1 0 15,2-1 0-15,-1-2-144 0,2 1 0 0,2-2 0 16,5-1 0-16,1 0 144 0,1-1-144 16,-1-3 160-16,1 1-160 15,-3 2-272-15,-3 1-160 0,-5 1-16 0,-5 2-16 16,-3 0-1488-16,-5 2-288 16,-4 1-64-16,-8 2-13616 0</inkml:trace>
  <inkml:trace contextRef="#ctx0" brushRef="#br1" timeOffset="168811.77">18469 4115 28559 0,'-1'-5'2544'0,"0"4"-2032"0,-1-3-512 0,1 3 0 0,1-2-320 0,0 1-176 0,0-2-16 0,-1-3-16 0,1-3-1088 0,0-3-224 0,0 0-32 0,1 2-16 0,0-3 2304 0,1 2 464 0,-2 0 80 0,0 1 32 0,-2 0 288 0,0 0 48 16,-2 0 16-16,-1 2 0 0,-1-1-176 0,-1 3-16 15,-3-2-16-15,0 3 0 0,-2 0-432 0,-3 0-96 16,-1 2-16-16,-3 2 0 0,-1 2-160 0,-2 5-48 16,-3 0 0-16,-1 1 0 0,0 2-208 0,2 2-48 0,-2 3-128 0,1 1 192 0,3 0-192 15,-1 2 0-15,1 5 0 16,2-2-160-16,3 2 160 0,0 2 176 16,1 2-48-16,1 1 0 0,4 0 176 0,1 1 16 15,1 0 16-15,1 0 0 0,0-2-208 0,2 0-128 0,1 0 128 0,2-6-128 16,3 1-128-16,3-6-112 15,2 1-16-15,2-3 0 0,1-1 64 0,2-2 0 16,3-2 0-16,3-3 0 0,3-2 400 0,-2-2 96 16,0 0 16-16,3-6 0 0,3 1 0 0,1-6 16 0,2-1 0 15,0-4 0-15,-1-4 48 0,-3 0 0 0,-1-3 0 16,-2-2 0-16,-3 4-64 0,-3-4 0 0,1-1 0 0,-3 0 0 16,-1-1 0-16,-1-4 0 0,-2-2 0 0,-1-3 0 15,0-1 0-15,-2 0-16 0,-1-3 0 0,-1 2 0 16,-2-1-96-16,0 5-16 0,0 0 0 0,-1 4 0 15,0-1-192-15,-2 2 144 0,2 3-144 0,-3-1 128 16,2 4 16-16,-2 0 0 0,0 1 0 0,-2 1 0 0,1 1-144 16,-2 3 0-16,1 1 0 0,-2 1 0 0,1 5 0 15,-1-1-304-15,1 2 48 0,1 2 16 16,0 1-592-16,1 1-112 0,1 1-16 0,1 2-17680 16</inkml:trace>
  <inkml:trace contextRef="#ctx0" brushRef="#br1" timeOffset="169312.86">18686 3916 41471 0,'0'-4'1840'0,"0"-1"368"15,0 3-1760-15,1-3-448 0,1 3 0 0,2-1 0 0,2 1 0 0,3-4-144 0,6-5 0 0,6 0 0 0,6-4-752 16,3 2-160-16,2 1-32 0,-1 0 0 0,-2 2 768 0,0 2 160 0,0 0 32 0,-1 2 0 0,-4 1 128 0,1 2 176 0,-4 0-48 0,-1 2 0 0,-4 1 64 0,-4 1 0 0,-3 2 0 0,-3 4 0 0,-1-1-192 0,-4 5-192 0,-2 0 32 0,-3 1 16 16,-3 6-640-16,-3-1-128 0,-1-1-32 0,-4 3 0 15,-2 2 336-15,-4-1 64 0,-3 4 16 0,1-3 0 0,-2 2 336 16,2-2 192-16,0-3-192 0,2 2 192 0,1-5 1088 16,1 3 336-16,0 0 64 0,1-1 16 15,-1 0-544-15,1 1-96 0,0 0-32 0,2 1 0 0,1 0-576 0,2-1-112 16,3 2-16-16,1-1-128 0,3 1 320 0,3-3-64 15,3 2 0-15,2-4 0 0,3 0 32 0,1-3 0 16,4 0 0-16,1-1 0 0,1-1-160 0,4 0-128 16,0 0 144-16,3-2-144 0,-1-1-192 0,1-2-144 15,1 1-32-15,1-1 0 16,2 0-608-16,1-2-128 0,-1 0-32 0,-2-3 0 0,2 0-512 16,-2 0-96-16,-2 0-32 0,0-3-12992 0</inkml:trace>
  <inkml:trace contextRef="#ctx0" brushRef="#br1" timeOffset="169677.78">19518 4226 42383 0,'-2'3'3776'0,"1"-3"-3024"0,1 1-608 0,0 0-144 0,0-1 272 0,0 2 32 0,1 1 0 0,1 3 0 0,0 4-1136 0,3 1-240 0,1 3-32 0,1 2-16 16,0 0-1200-16,2 1-240 0,-2 1-64 0,0 3 0 15,1-3 1728-15,-2 6 352 0,0-1 64 0,-2 3 16 0,-2 3 464 0,0-2 0 0,-2-1-128 0,-2 0 128 16,1-3-752-16,0-1-96 0,0-4-32 0,-1-6-10816 16</inkml:trace>
  <inkml:trace contextRef="#ctx0" brushRef="#br1" timeOffset="169867.34">19826 4161 41471 0,'3'6'1840'0,"-1"-1"368"0,-1 1-1760 0,0-1-448 0,-1 1 0 0,1-1 0 0,1 4 256 0,0 5-16 0,3 9-16 0,0 6 0 0,4 10-464 0,-1 0-80 0,1 3-32 16,1-1 0-1,0 2-400-15,0-1-80 0,1 0 0 0,-1 1-16560 0</inkml:trace>
  <inkml:trace contextRef="#ctx0" brushRef="#br1" timeOffset="185895.76">20621 4945 20271 0,'3'2'1792'0,"1"0"-1424"0,1 0-368 0,-1-2 0 0,1 0 1616 0,1 0 256 0,6 0 48 0,7 1 16 0,9 3 192 0,8-4 48 0,4 0 0 0,1-3 0 0,-1 2-1072 0,2 1-208 0,0-1-32 0,-1 1-16 0,-1 1-384 0,-1 3-80 16,0-2 0-16,-1 3-16 0,0 0-128 0,-1 1-32 15,-2 2 0-15,0 0 0 0,-1-2-208 0,-2 2 0 16,2 1-144-16,-2-3 144 15,1 5-912-15,-2-4-96 0,-6 2-16 0,-1-2 0 16,-2 3-512-16,-4-1-128 0,0 1 0 0,-6 0-12768 16</inkml:trace>
  <inkml:trace contextRef="#ctx0" brushRef="#br1" timeOffset="186241.81">20590 5337 31327 0,'10'-12'1392'0,"-2"3"272"0,2 1-1328 0,0 3-336 0,0 4 0 0,-1-3 0 0,4 3 672 0,8-4 64 0,15-2 16 0,10-3 0 0,6 0 16 0,1 1 0 0,-1 2 0 0,-4 3 0 0,-1 0-528 0,-1 3-112 0,-2 1 0 0,-1 0-128 0,-1 0 0 0,-4 0 0 16,-1 1 0-16,-4 3 0 0,-2-1 0 0,-2 1 0 16,-1 1 0-16,-1 0 0 0,-2 2 0 0,0-3 0 15,0 3-160-15,-2-5 160 16,2 2-1536-16,0-3-192 0,2-2-48 0,0 0-12816 0</inkml:trace>
  <inkml:trace contextRef="#ctx0" brushRef="#br1" timeOffset="187548.34">22631 5074 19343 0,'-1'-3'1728'0,"0"-1"-1392"0,0 1-336 0,1 2 0 16,0-1 2240-16,1-1 384 0,0 3 80 0,0-3 16 0,1-2-720 0,1-3-144 0,1 1-16 0,1-3-16 0,0 0-960 16,-1 1-192-16,-2-1-32 0,-1 3-16 0,1-2-464 0,-2 2-160 0,-2-3 0 0,-1 0 144 0,-1 2 48 0,-2 1 0 0,-2-1 0 0,-3-1 0 0,0 4 0 0,-3-1 0 0,-2 2 0 0,0 3 0 0,1 1-192 0,-1 2 0 0,-1 3 0 0,-1 2 0 15,-2 1 288-15,-1 3-32 0,-2 4 0 16,-1 1 0-16,1 2-96 0,-1 1-32 0,-1 1 0 0,-1 2 0 15,1 1-128-15,3-2 0 0,1 1 0 0,2-2 0 16,3 1 208-16,3-4-32 0,3 2-16 0,1-1 0 16,3 1-160-16,2-2 0 0,3 3 144 0,1 0-144 15,3-3 0-15,0 0 0 0,2-3 0 0,4-2 0 16,1 2 0-16,2-6 0 0,2 1 0 0,2-3 0 0,2-4 0 16,2-2 0-16,2-2 0 0,2-1 0 0,2-4 0 15,2 0 0-15,2-3 0 0,1-1 0 0,1-3 0 0,0 1 0 16,0-2 0-16,-2-1 176 0,-1-1-176 0,-4-1 0 15,0-3 144-15,-4 3-144 0,-3 3 128 0,-6-1-128 16,-3 2 128-16,-3-1-128 0,-3 2 0 0,-3-2 128 16,-2 0-128-16,-3 0 0 0,0 4 0 0,-4-1 0 15,0-1 0-15,-3 1 0 0,3 1 128 0,-1 1-128 16,1 2 128-16,2 4-128 0,-1-1 0 0,2 3 0 0,1 2 0 0,0 0 0 16,0 4 0-16,1 3 0 0,-1 2 0 15,2 2 0-15,0 0 0 0,0 4 0 16,0-1 0-16,2 2-128 0,1 1 128 0,0 2 0 0,1 2 0 0,0 1 0 15,3 0 0-15,-1 3 0 0,-1 1 0 0,0 2 0 16,0 1 0-16,-1-1 0 0,0-2 0 0,-1 3-128 16,1-2 128-16,-1 3 0 0,2 1 0 0,-2-2 0 15,0 1 0-15,0 1 0 0,-2-3 0 0,1 1 0 16,-1-1 0-16,-3 1 0 0,0-1 0 0,-1 0 0 0,-2-2 0 16,-2 0 0-16,0-2 0 0,-1-1 0 0,-1 0 128 0,-2-2 0 15,-2-2 0-15,-1 1 0 0,-3 1-128 0,-2 0 128 16,-4 2-128-16,-3 1 128 0,-3 2-128 0,-2 1 0 15,-2-2 0-15,-2 2 0 16,-1-3 0-16,1-3 0 0,0-1-128 0,3-4 128 16,4-5-224-16,6-4 32 0,3-2 16 0,5-6 0 0,4-4-128 0,3-5-16 15,4-2-16-15,5-8-18080 0</inkml:trace>
  <inkml:trace contextRef="#ctx0" brushRef="#br1" timeOffset="187880.95">23185 4461 32255 0,'-5'0'2864'0,"2"-2"-2288"0,1 2-576 0,2 0 0 0,2 2 1200 0,-1-2 128 0,-1 0 16 0,0 3 16 0,-1 0-848 0,2 3-160 0,1 6-32 0,1-1-16 0,-1 5-304 0,1 1 0 0,-1 4 0 0,0 4 0 0,-1 4 0 0,-4 5 0 15,-2 2 0-15,-2 3 0 0,-3 1 0 0,-2-2 0 0,-3 2 0 0,-2-4 0 31,-2-2-784-31,2-2-64 0,1-3-16 0,-1-6 0 16,4 0-2608-16,2-5-528 0</inkml:trace>
  <inkml:trace contextRef="#ctx0" brushRef="#br1" timeOffset="188395.25">23964 4344 21183 0,'-1'-2'1888'0,"-1"0"-1504"0,-1 1-384 0,1 1 0 0,-1 1 1600 16,2 1 240-16,-1 0 48 0,-2 1 16 0,-2 3-304 0,-4 1-64 0,-3 4-16 0,-3 5 0 0,0 1-368 0,-1 2-64 0,-3 3 0 15,0 3-16-15,-1 2-496 0,0 1-112 0,-2 6-16 0,-2 0 0 0,-1 5-448 0,-2 1 0 0,0 3 0 0,0 0 0 0,0 1 0 0,0-4 0 0,2-1 0 0,0-3 0 0,2 3 0 16,1-5 0-16,4-3 0 0,-4 6 144 0,0 4-144 0,-1 2 0 0,3-2 0 16,3 1 0-16,2-2 384 0,3-2 0 15,5 0 0-15,0-3 0 0,6-4-192 0,2 0-64 0,2-1 0 0,3-3 0 16,0-2-128-16,4-1 0 0,3 1 0 0,3 0 0 15,2 2-688 1,3 0-16-16,2-3 0 0,2-2 0 0,1-2-2096 0,1-1-416 0</inkml:trace>
  <inkml:trace contextRef="#ctx0" brushRef="#br1" timeOffset="188989.96">24040 4974 21183 0,'-9'-1'1888'0,"3"-1"-1504"0,1 2-384 15,1-2 0-15,3 2 1920 0,1 0 320 0,0 2 64 16,-1-2 16-16,0 0-464 0,1 0-112 0,1 0-16 0,3 0 0 0,0 0-528 0,4-2-112 0,2 0-32 0,1 2 0 0,4-4-432 0,1 3-96 0,4 1-16 0,1-1 0 0,1-2-192 0,3 3-64 0,1 0 0 0,1 0 0 0,-1 3-256 0,-1-3 0 16,-2 1 0-16,-2 1 0 0,-2 2-128 15,-3 1 128-15,-2 0 0 0,-2 1-144 0,-4 0-32 0,-3 2 0 16,-2 0 0-16,-3 1 0 0,-2 2 48 16,-4 2 0-16,-2 1 0 0,-6 2 0 0,-2 2-16 0,-4-2 0 0,-3 1 0 0,-5 0 0 15,0 3-112-15,-5 0-32 0,-2 2 0 0,-2 2 0 16,-1-4 16-16,-2 2 0 0,3-1 0 15,1-1 0-15,3-1 272 0,1-1 0 0,3-1 128 0,3-1-128 0,4-4 352 0,3 1-32 16,4-2 0-16,3-1 0 0,5-1-48 16,0-2-16-16,6-1 0 0,1 0 0 0,4-1-256 0,2-2 160 15,4 0-160-15,2-1 128 0,3-1-128 0,3 1 0 16,0 0 144-16,4-1-144 0,1-1 0 0,1 1 0 16,4 2 0-16,-1-3-128 15,1 0-672-15,1 0-128 0,-2 1-32 0,0 0-16256 16</inkml:trace>
  <inkml:trace contextRef="#ctx0" brushRef="#br1" timeOffset="189253.64">24544 5536 41471 0,'-6'2'1840'0,"1"1"368"0,1-1-1760 0,3 2-448 0,1-3 0 0,0 3 0 0,1-3 128 15,1 4-128-15,0 2 0 0,-1 3 128 0,3 1-128 0,-1 2 0 0,2 0 0 0,-2 1 0 0,1-3-608 0,0 1-48 0,-2 1-16 0,-1-1 0 0,-1 3-592 0,-2-4-112 0,-2 3-32 0,-2 1-14560 0</inkml:trace>
  <inkml:trace contextRef="#ctx0" brushRef="#br1" timeOffset="189478.52">24882 5515 36863 0,'-4'-2'1632'0,"2"2"336"0,-1 2-1584 16,2-1-384-16,0 1 0 0,1 0 0 0,-1 1 0 0,-1 3 0 0,-1 3 0 0,-2 5 0 0,-2 3 0 0,-1 0 160 0,-2 3-160 0,0 0 160 0,1 2 32 0,-1-3 0 0,2 0 0 0,-2 0 0 0,2 0-16 0,1-2 0 0,1 1 0 0,0-3 0 15,3 1-640-15,2-5-128 0,1-3-32 0,1-2-15824 0</inkml:trace>
  <inkml:trace contextRef="#ctx0" brushRef="#br1" timeOffset="189856.81">25020 4314 20271 0,'-12'-3'1792'0,"3"3"-1424"0,2 3-368 0,2-3 0 0,4 2 2704 0,1 1 480 16,1-1 80-16,0 3 32 0,2 3-2320 0,3 3-464 0,4 4-80 0,3 3-32 0,7 3 80 0,4 1 16 0,4 7 0 0,4 2 0 0,5 2 224 0,2 3 48 0,4 2 16 0,1 2 0 0,3 3-256 0,0 1-48 0,4 4-16 0,-3 0 0 15,-1 1-224-15,-5 5-48 0,-2 1-16 0,-7 6 0 16,-3 3-176-16,-8 9-176 0,-6 5 48 0,-8-4 0 16,-6 0-256-16,-5-1-32 0,-5 4-16 15,-3-5 0-15,-5-4-544 0,-4-4-112 16,-3 0-32-16,-6-2 0 0,-2 0 784 0,-5 4 144 0,-3-1 48 0,-3 7-15024 15</inkml:trace>
  <inkml:trace contextRef="#ctx0" brushRef="#br1" timeOffset="204619.8">19606 11064 41471 0,'2'-9'3680'0,"-3"1"-2944"0,0 1-592 15,-2 2-144-15,1 2 1072 0,0 1 176 0,1 1 32 0,0-4 16 0,0-4-1600 0,-1-2-320 16,2-3-64-16,3 2-16 0,2-3 64 0,1 4 16 0,0 2 0 0,2 1 0 0,-2 5 80 16,-1 1 16-16,0 4 0 0,-3 4 0 0,-2 5 528 0,-5 7-128 0,-2 5 128 0,-4 7 0 15,-7 5 352-15,-4 7 128 0,-6 6 32 0,-5 1 0 0,-2 2-192 0,-4-3-48 0,1 2 0 0,-4-3 0 0,1 1-64 0,2-2-16 16,-1-3 0-16,-1 1 0 0,2 2 16 0,-1-1 0 16,0-2 0-16,3-2 0 0,2 0 0 0,-1-2 0 15,2 0 0-15,3-4 0 0,3 0-208 0,-2 2 128 16,1 0-128-16,0 0 0 0,2-2 0 0,0-2 0 0,-1 1 0 0,3-6 0 15,-1 1 0-15,1-5 0 16,-1 1 0-16,1-3 0 0,0-2 0 0,1-3 0 16,-1-1 0-16,1-1 0 0,3 3 192 15,-1-4-48-15,0 3-16 0,1-3 0 0,1 1-128 0,4-2 0 0,1-1 144 0,2-1-144 0,3-2 128 0,1-3-128 16,4-1 128 0,0 0-128-16,3-4 256 0,-1-1-32 0,2 1 0 0,0-2 0 0,1 0 16 0,-2-4 0 15,2-1 0 1,0-2 0-16,2 0 16 0,-1-2 16 15,0-3 0-15,0-1 0 16,1-1 48-16,0-5 0 0,-1 1 0 0,2-3 0 0,-1 0-80 0,1-3-16 0,-1-1 0 0,1-2 0 16,0-2-64-16,1 0-16 0,0 2 0 0,0 2 0 15,-1 1-144-15,1-1 0 0,0 3 0 0,-1 3 0 16,2-2 0-16,-1 4 0 0,0 1 0 0,-1-1 0 16,1 4 0-16,-1 2 128 0,-1 0-128 0,1 4 128 15,-2 2-128-15,-1 3 0 0,0-1 0 0,-1 4 0 0,-1 4-320 0,0-3-32 16,-3 9-16-16,-1 1 0 15,-3 8-112-15,-2 4-32 0,-1 6 0 0,-4 4 0 0,-2 6 272 0,-2 3 48 16,1 1 16-16,0-1 0 0,1 1 176 16,0-6 0-16,3-2 0 0,3-3 0 0,2 1 0 0,4-4 0 15,2-2 0-15,3-5 0 0,2-1 0 0,2-1 0 16,2-4 0-16,1-3 128 0,4-2-128 0,2-4 0 16,1-1 0-16,1-2 128 0,1-4-128 0,1 0 0 15,3-5 0-15,-2-1 128 0,2-3-128 0,-1-2 176 0,1-1-176 16,-3-4 192-16,1-3-352 0,-3-3-64 0,1-3-16 0,-1-7-20720 15</inkml:trace>
  <inkml:trace contextRef="#ctx0" brushRef="#br2" timeOffset="-159804.46">6753 16614 28559 0,'2'-6'2544'0,"1"0"-2032"0,-1 1-512 0,2 3 0 0,0 2-2560 0,2-3-624 0,4-2-112 16,6-2-32-16,4-4 2608 0,-1 1 512 0,1 2 208 0,-5 3-160 0</inkml:trace>
  <inkml:trace contextRef="#ctx0" brushRef="#br2" timeOffset="-159380.52">6886 16562 22111 0,'-21'15'976'0,"20"-12"208"0,1-3-944 0,-1 0-240 0,0 0 0 0,-3 0 0 0,-4 0 2000 0,0-3 368 0,-5 1 64 0,0-2 0 0,1-2-304 0,2-2-64 0,2-1-16 0,3-1 0 15,3-3-1152-15,2 0-224 0,1-1-48 0,3 0-16 16,1 2-480-16,0 1-128 15,0 1 0-15,0 3 0 0,-2 0 0 0,0 1 0 0,-2 1 0 0,-1 5 0 16,-1-3 0-16,-2 0 0 16,-2 3 0-16,-1-2 0 0,-1 0 0 15,-3 1 176-15,-3-3-16 0,0 2 0 0,-3-2 32 16,-2 3 0-16,-1 0 0 0,-4-2 0 0,-1 3 16 0,-1 4 16 0,-1-3 0 0,0 4 0 31,2 3-224-31,1 0 0 0,-1 5 0 0,1 3 0 0,3-3 0 0,0 5 0 0,3 5-176 0,0 3 176 16,1 8-272-16,0-1 64 15,1 7 16-15,0-3 0 0,1 1-16 0,2 0 0 16,1-3 0-16,3 0 0 0,4-5 208 0,0 1 0 16,5-2 144-16,2-6-144 0,3-3 0 0,1-5-208 0,4-4 16 15,2-5 0-15,4-1 192 0,3-6-144 0,2-3 144 0,4-3-128 16,4-4 384-16,2-5 96 16,2-3 16-16,1-3 0 0,1-3-32 15,-2-1 0-15,1-5 0 0,-3 0 0 0,0 2-144 0,-3-5-48 0,-1-3 0 0,-4 5 0 16,-3 0-16-16,-1-3-128 31,-1-6 192-31,-1-3-64 0,-2-2 48 0,-3-3 0 0,0 2 0 0,-2-2 0 0,1 1 32 0,-2 2 16 0,-1 1 0 0,-3 0 0 16,0 2-80-16,-3 3-16 0,-2 3 0 0,-4-2 0 15,-2-2 112-15,-3 2 16 0,-2 5 0 0,0-1 0 16,0 4 32-16,-1 5 16 0,1-2 0 0,0 2 0 16,0 1-144-16,-1 3-32 0,0-4 0 0,-1 6 0 0,2-1-304 0,-1 3-64 15,1 3-16-15,0 4 0 16,0 2-448-16,1 4-112 0,2 4-16 0,1 5-12576 15,1 4-2528-15</inkml:trace>
  <inkml:trace contextRef="#ctx0" brushRef="#br2" timeOffset="-158712.22">7140 16818 37775 0,'-3'0'3360'0,"1"0"-2688"0,1 0-544 0,1 0-128 0,0 2 944 0,0-2 144 0,0 1 48 0,1-1 0 0,4 0-1648 0,4-3-320 0,5 0-64 0,4-5 0 0,4-3-128 0,4-4-32 0,5-1 0 0,1-2 0 0,3-2 1248 0,-2-2 240 0,2-1 48 0,-2 0 16 16,-1 1 448-16,0-2 80 0,0-2 32 0,-2-1 0 15,1 1-416-15,-4-1-96 0,-5 3-16 0,-1-4 0 16,2-1 0-16,-5-3 0 0,1 1 0 16,-4 0 0-16,-3 2-192 0,-2-1-32 15,-1-2-16-15,-4 1 0 0,-3 0-288 0,-2-2 160 16,-2-2-160-16,-2-2 128 0,-2-3-128 0,-2-4 128 16,1-2-128-16,-1 0 128 0,0 1-128 0,0 0 0 0,0 4 0 0,0 3 0 15,3 2-192-15,-1 8 48 0,0 5 0 16,0 6 0-16,0 3 144 0,-2 7-160 15,1 3 160-15,-3 8-160 0,-3 6 160 0,-3 5 128 0,-2 9-128 16,-6 9 176-16,-2 9-176 0,-2 3 0 0,-2 1-160 16,-2 6 160-16,1 4-304 0,0-1 48 0,5-8 0 0,2 4 0 0,-2 0 112 0,2-4 144 15,3-3-208-15,4-4 80 0,2-3 128 16,4-1 0-16,3 0 0 0,3-2 0 0,4 1 128 0,2-2 48 16,6-1 16-16,1-2 0 0,6 1-64 0,3 0 0 15,4 0 0-15,4 0 0 0,3-3-128 0,1-2 0 16,2 1 0-16,0-4-176 0,-2-2-160 0,-1-2-48 15,-1 3 0-15,-3 0 0 16,0-4-256-16,-4 1-48 0,-2-2-16 0,-4 0 0 16,0-2-896-16,-5-1-176 0,-1 0-32 0,-3-3-16 15,0-5-1136-15,-3-1-240 0</inkml:trace>
  <inkml:trace contextRef="#ctx0" brushRef="#br2" timeOffset="-158253.78">6031 17219 46991 0,'-4'2'4176'0,"0"-2"-3344"0,2-2-656 0,2 1-176 0,1 0 128 0,3 1-128 0,2-4 192 0,6 1-64 0,11 1-1920 0,7-2-400 0,11-1-80 0,7 3-16 0,7 0 1584 0,4 4 320 0,7 0 64 0,3 1 16 0,4 0 304 0,0 2 0 0,1 2 128 0,-1-3-128 0,0-2 784 15,1-1 64-15,0 0 16 16,1-2 0-16,-2-2-144 0,-2-1-16 0,-4-3-16 0,2-3 0 0,1-1-208 0,1-2-32 0,1-3-16 0,-2-2 0 16,-2-3-432-16,-1 3 0 0,-6 0 0 0,-2 2 0 15,1-2-416-15,0-4-160 16,0 4-48-16,-7 1 0 0,-5 2-768 0,-10 8-144 0,-4 2-48 0,-11 3-16064 15</inkml:trace>
  <inkml:trace contextRef="#ctx0" brushRef="#br2" timeOffset="-156744.41">6792 18059 35935 0,'-6'-2'3200'0,"0"-3"-2560"0,4 4-512 0,0-4-128 0,1 4-1664 15,0-4-368-15,-5-5-64 0,-3-2-16 0,0-5 1808 0,-1-7 304 0,2 3 176 16,0 2-32-16,3-2 752 0,-1 4 128 0,1 0 48 0,-1 4 0 0,1 2-848 0,-2 6-224 0,-3 4 0 0,-1 4 0 0,-3 2 480 0,-3 2 16 0,-2 4 0 0,-2 3 0 0,-2-3 304 0,-2 4 64 0,-1 1 16 0,0-1 0 0,3-1-880 0,-2 0-192 16,1-3-16-16,1 3-16 15,-3-3 48-15,4-1 16 0,3-4 0 0,1 1 0 0,1 2 160 16,4-3 0-16,2-1 0 0,3-1 0 16,5 1 0-16,1-1-160 0,5 0 16 0,3 3 0 15,3-1-432-15,2 0-64 0,4 1-32 16,2 2 0-16,2 2-400 0,-1-3-80 0,1-2 0 0,-1 2-16 0,-2-1 656 0,2-5 144 0,-1 2 32 0,1-4 0 15,-2 0 608 1,2-4 128-16,-2 2 32 0,0-3 0 0,1 0 336 0,1-3 80 0,0 0 16 0,1-1 0 0,-1-2-32 0,1 0 0 31,-1 0 0-31,0-4 0 0,-1 2-128 0,-1-1-16 16,0 0-16-16,-2 2 0 0,-2-3-304 0,-1-1-64 16,0 1-16-16,-3-1 0 0,-2 3 48 0,-1-1 16 15,-1-2 0-15,-3-2 0 0,0 1-128 0,-2 0-32 16,0-1 0-16,-1 1 0 0,1 1 128 0,0 1 0 0,0-1 16 15,1 0 0-15,2-1-128 0,-1 1-16 16,1-2-16-16,-1 1 0 0,0 0 16 0,0-1 0 16,-1 1 0-16,0-3 0 15,0 3-64-15,0 0 0 0,0-1 0 0,0 1 0 0,0 0-128 0,0-3 0 0,2 0 0 0,-2 0 0 16,1 4 0-16,0-1 0 0,0-3 0 0,0 3 0 16,1-1 0-16,-4 5 0 0,1 0 0 0,-1 2 0 15,-1 3-176-15,0 2-64 0,-2 3-16 0,1-1 0 16,-1 4-400-16,0 0-96 0,0 2-16 15,0 0-11584-15,1 1-2304 0</inkml:trace>
  <inkml:trace contextRef="#ctx0" brushRef="#br2" timeOffset="-156287.3">7306 17695 43311 0,'2'-2'3840'0,"0"-3"-3072"0,1 5-608 0,-1 0-160 0,2 0-432 0,2 1-112 16,3 0-32-16,6 3 0 0,5 1-1344 0,1 2-256 0,0 8-64 0,-4 0-16 0,-3 5 1792 0,-3-1 464 0,-4 4 0 0,-1 0-128 0,-3 3 816 0,-2-4 160 0,-1 4 48 0,-1-1 0 0,-2-1 80 0,1-2 32 0,1-5 0 0,1 5 0 0,0-3-688 0,0-2-128 0,2-1-16 0,1-2-16 16,3 1-896-16,2-3-176 0,4 1-48 0,0-1-16064 15</inkml:trace>
  <inkml:trace contextRef="#ctx0" brushRef="#br2" timeOffset="-155925.99">7837 17724 35935 0,'-3'3'1600'0,"-2"-3"320"0,0 1-1536 0,0 1-384 0,1-1 0 0,2 1 0 0,-2-2 656 0,-4 3 64 0,-3 1 16 0,-2 2 0 0,-1 1-512 0,2 2-96 0,1 0-128 0,2 4 176 0,0-1 80 0,3 5 32 0,-1 0 0 0,0 3 0 0,0 2-288 0,-2 0 128 0,1 4-128 0,-1-2 0 0,0-5 320 0,0 4-64 0,-3 3 0 0,1-2 0 0,-1 2 96 0,-3 0 16 0,-2 5 0 0,-3-2 0 16,0 0-80-16,-1 4-16 0,0-4 0 0,-2 1 0 15,0-3-272-15,2 0 0 0,3-3 0 0,-1 1 0 16,2 2 0-16,0 0-224 0,1-1 32 0,2 0 16 16,2-4-48-16,-1 0-16 0,3-3 0 0,0-2 0 15,1-1 48-15,0 0 16 0,2-3 0 0,-1-5 0 16,3 0-528-16,1-6-128 0,2 0 0 0,2-4-16656 16</inkml:trace>
  <inkml:trace contextRef="#ctx0" brushRef="#br2" timeOffset="-155340.72">7413 17570 35935 0,'0'-2'3200'0,"0"-1"-2560"0,1 1-512 0,1 2-128 0,-1-3 0 0,0 1 0 0,3-2-176 0,1-3 176 0,1-3-256 0,3-1 32 0,0-2 16 0,0 2 0 0,1 0 1056 0,0 0 224 15,-1 2 32-15,0-2 16 0,0 1-416 0,0 0-64 16,-1 2-32-16,0-3 0 0,0 2-304 0,2 0-64 0,0-2-16 0,3-2 0 16,1 0 0-16,1 0 0 0,1-4 0 0,0 3 0 15,2 0-224-15,-2-1 144 0,0 0-144 0,-2-1 128 16,-1 1-128-16,-2 2 0 0,-2 3 0 0,0-2 0 15,-3 2 0-15,-1 1 0 0,0 4 0 0,-3-1 0 16,1 1 240-16,-2 4-48 0,0 1 0 0,-1 0 0 16,0 1-64-16,0 0 0 15,0 4-128-15,3 0 192 0,-1 1-192 0,0 2 0 0,5 3 128 0,-1 0-128 16,1 4 0-16,2-4 0 0,0 3 0 0,0-2 0 16,1 1 0-16,1 1 176 0,1-2-176 0,-4 3 160 15,1-2 96-15,0 1 0 0,-1-1 16 0,-2-1 0 16,1 3-96-16,-4-3-32 0,1 1 0 0,-1-1 0 15,-1 1-144-15,-1-4 0 0,0 1 0 0,1-1 0 32,-2-2-576-32,1 0-80 0,0-4-32 0,2 2 0 0,0 0-400 0,2-4-64 0</inkml:trace>
  <inkml:trace contextRef="#ctx0" brushRef="#br2" timeOffset="-150432.83">9348 16540 11055 0,'11'-11'976'0,"-3"5"-784"0,-1-3-192 0,-2 4 0 0,-1 3 624 0,-2 0 80 0,2 2 0 0,1-4 16 16,4 0-1984-16,1-2-400 0,-2-1-64 0,0 3-32 0,-5 2 2480 0,-3 2 496 0,-3 2 112 0,-5 1 16 0,1 2 2048 0,-3-2 432 0,-1 0 80 0,-2 0 0 0,2 1-1200 0,0-3-240 0,3-1-48 0,0-1-16 0,3-2-1200 0,0 1-240 0,3-3-64 0,-1 0 0 0,2-1-288 0,-1-2-64 16,0-1-16-16,-1 1 0 0,-1-1-336 0,-2 0-192 15,0 1 192-15,-4-1-192 0,0-1 0 0,-4 4-144 0,-1 0-16 0,-2 0 0 16,-2 2 160-16,0 3 192 0,-2 1-32 16,-2 5-16-16,0 1-16 0,-1 0-128 15,0 5 192-15,0 0-64 0,2 0-128 16,-2 3 160-16,2 1-160 0,2 0 160 0,2 2-32 0,2-1 0 15,1 4 0-15,1-2 0 0,1 3 0 0,0 1-128 16,2-3 192-16,0 4-64 0,1-5-128 0,0 3 0 0,2-1 0 16,-1 0-176-16,2-1-16 0,-1 1 0 15,2-1 0-15,1-2 0 0,1-1 192 0,1 0-160 16,1-3 160-16,4-2-160 0,0 0 160 0,2-4 0 0,3 1 160 16,2 0-160-16,3 0 224 0,2-2-48 0,2-1-16 0,1-1 0 0,3-3-160 15,0-1 0-15,2-1 0 0,0-4 128 16,2-1-128-16,1-1 0 0,1-4 0 0,0 0 0 15,2-1 224-15,0-4-32 0,2-2-16 0,0 1 0 0,-1-3 32 0,0 2 16 16,-2-1 0-16,-1-3 0 0,1 0-48 0,-5-1-16 16,-2 5 0-16,-1-7 0 0,-1-1-32 0,-2-2 0 15,-1-1 0-15,-4 1 0 0,1-4 192 0,-4 1 16 16,0-1 16-16,-2-2 0 0,0 0 80 0,-2-2 16 16,-1 2 0-16,0-3 0 0,-1 1-96 0,0 0-16 0,-1 1 0 0,0 0 0 15,-1 4-336-15,-1-4 0 0,0 2 0 0,-1 3 0 16,-1 1 0-16,-1 4-256 0,0 4 32 0,-2 2 16 15,1 3-64-15,0 4-16 0,-1 1 0 0,-1 3 0 16,0 2-288 0,0 1-64-16,-2 5-16 0,1 0 0 0,-2 0-80 15,0 5-16-15,1 1 0 0,1-1 0 0,0 4-1680 16,1 1-352-16,2 2-64 0,4 4-16 0</inkml:trace>
  <inkml:trace contextRef="#ctx0" brushRef="#br2" timeOffset="-149781.54">9863 16369 35935 0,'0'-2'3200'0,"-2"1"-2560"0,1 0-512 0,0-1-128 0,1 0 1232 0,0 1 240 0,1-1 32 0,2 0 16 0,0-2-1520 0,4 0-512 0,1 3 0 0,2 2 0 0,1 4-1600 0,-1 7-304 0,-1 5-64 0,-3 5-16 0,-2 5 1904 15,-3 3 368-15,-1 1 80 0,-1 3 16 0,-3 4 896 0,0 0 176 16,-1-3 32-16,2-2 16 0,0-3 480 0,1-3 112 16,2-6 16-16,1-1 0 0,3-3-752 0,1-1-144 15,2-4-16-15,3 0-16 0,2-5-480 0,3 2-192 16,4-3 176-16,2 0-176 16,3-1-704-16,2 1-224 15,2-1-48-15,0 1-16768 0</inkml:trace>
  <inkml:trace contextRef="#ctx0" brushRef="#br2" timeOffset="-149449.75">10495 16426 15663 0,'-2'3'1392'0,"0"1"-1120"16,-1-3-272-16,1-1 0 0,-1 0 5568 0,2 0 1072 0,0 0 208 0,-1-1 32 0,-1 1-5504 0,-1-2-1104 0,1-1-272 0,0 1 0 0,1 2-3056 0,-2 3-656 0,2 3-144 0,-5 8-32 0,0 3 880 15,-5 6 192-15,-3 8 16 0,-5 4 16 0,-2 7 3472 0,-4 4 688 0,-3 4 144 0,1 1 16 0,-1 4 144 0,0-1 32 0,-2 2 0 0,2-2 0 16,3-3-48-16,2-2 0 0,-1-4 0 0,0-3 0 0,2-1-368 0,-2-4-80 15,0-4 0-15,2-2-16 0,-1-1-560 0,1-4-96 16,-1-3-32-16,2-2 0 16,0-2-768-16,-1-3-176 0,2-4-16 0,3-2-16 15,4-4-304-15,3-5-48 0,4-2-16 0,2 0 0 16,4-6-592-16,2 0-128 0</inkml:trace>
  <inkml:trace contextRef="#ctx0" brushRef="#br2" timeOffset="-144448.83">9917 16178 6447 0,'0'0'576'0,"0"-1"-576"0,1-2 0 0,1 1 0 0,0 0 3488 0,1 0 592 0,0-1 112 0,3-3 32 0,4-5-2080 0,4-4-416 0,3 2-64 16,1-3-32-16,-4 4-848 0,-1 3-160 0,-1 1-48 0,-3 2 0 15,-2 5 624-15,-1-2 112 0,-3 7 32 0,-2-3 0 0,0 3-448 0,-3-3-64 0,2 2-32 0,-3-1 0 0,1 3-224 0,1-5-32 0,-1 1-16 0,2-1 0 0,0 0-112 0,0 0-32 0,13-21 0 0,-3 9 0 0,2-4-96 0,3-3-32 32,3-3 0-32,3-1 0 0,3-3-128 0,-2 0-128 0,0 0 144 15,0 2-144-15,-3 2 160 0,-5 6-160 0,-3 3 160 0,0 2-160 0,0-2 144 0,-1 2-144 16,-1 1 128-1,-3 3-128-15,-2 6 0 0,-3-1 128 16,0 2-128-16,-1 2 0 0,-1-1 160 0,0 4-160 0,-1 0 192 16,1-1-192-16,2 1 192 0,-2 0-192 0,1 0 192 15,0 0-192-15,1-3 160 0,1 1-160 0,0-3 128 16,2 1-128-16,1 0 0 0,0-1 0 0,1 4 0 16,0-3 0-16,2 3 0 0,-2 2 0 0,0 3 0 0,0-1 0 15,-1 5 0-15,-1 0 0 0,0 3 0 0,-3 2 0 16,0 2 0-16,-1-1 0 0,0 2 0 0,-2 0 0 15,-1-1 0-15,-1 1 0 0,1-1 0 0,-1 0 0 16,0-7 0-16,0 0 0 0,2-3 128 0,0-3-128 0,2-3 128 16,-2-3-128-16,2-1 128 0,-1-2-128 15,1-1-144-15,-1-1-112 0,0-1-32 0,-1-1-18848 16</inkml:trace>
  <inkml:trace contextRef="#ctx0" brushRef="#br2" timeOffset="-143630.16">8702 17240 26719 0,'0'-7'2368'0,"-2"-2"-1888"0,2 2-480 0,0 2 0 0,0 3 3152 0,2 2 544 16,1-5 96-16,1-1 32 0,5-5-3056 0,2-1-624 0,4-4-144 0,1 3 0 0,0 5-432 0,-1 3-112 0,-1 2-32 0,0 3 0 0,-2 3 576 0,0 2-128 0,-1 1 128 0,-1 0 0 0,-2 3 320 0,2-2 112 0,3 2 16 0,-1-2 16 0,1 1 0 0,4-4 0 16,2 3 0-16,6-5 0 0,2 1-112 0,5-3-32 0,2-2 0 15,3 2 0-15,5 0-128 0,1 0-48 16,-4 0 0-1,4 0 0-15,8-1-144 0,0 1 192 0,4 0-192 0,1 0 192 0,-1 0-192 16,1-2-192-16,-1 2 32 0,0 0 16 0,-2 2 144 0,0 1 0 16,0 2 0-16,2 2 0 0,-2 3 0 0,-2 1 0 0,-1 5 0 15,-1-4 0-15,-5-2 0 0,-3-3-192 16,-3-3 64-16,-2-4 0 0,-1 0 0 0,-1-4 0 0,0-1 0 16,-1 0 0-1,3 0 128-15,-1-3 176 0,-2 2-48 0,2-5 0 0,-1-1-352 16,6-4-80-1,4-4-16-15,2 2 0 0,-1 4-320 0,-1 0-64 16,-2 3 0-16,-1 2-17088 0</inkml:trace>
  <inkml:trace contextRef="#ctx0" brushRef="#br2" timeOffset="-142476.62">9617 17944 4607 0,'-7'1'400'0,"1"0"-400"0,0 2 0 0,1-2 0 16,1 1 3136-16,1 1 528 0,-2-3 112 0,-4 5 32 0,-3-2-5424 0,-3 4-1088 0,0 0-224 0,1-1-32 15,1-1 3600-15,1-1 704 0,2 0 160 0,1-3 32 0,3-2 1728 0,1-1 368 0,2 0 64 0,0-1 16 0,1 2-1280 0,0-3-240 0,-1 0-48 0,0-3-16 0,-1 1-960 0,-2-1-192 0,-2-2-32 0,0 2-16 0,-3 0-416 0,0 1-96 16,1 1-16-16,-3 2 0 0,-4-2-192 0,-5 2-32 0,-3-2-16 0,0 4 0 16,-2-3-352-16,1 2-80 15,6 2-16-15,-2 0 0 0,-3 0 96 0,1 0 0 0,1 0 16 16,2 4 0-16,5 0 176 0,1 5 0 0,3 0 0 0,1 3 0 0,1 3 176 16,-1 2 64-16,2 2 16 0,1 1 0 0,-1-1-96 0,0 2-16 15,1 2 0-15,-2 1 0 0,0 7-144 0,-1-2 0 16,2-3 0-16,3 0 0 0,0-6 0 0,2-1 0 15,3-5 0-15,1 1 0 0,2-4 0 16,3 0 192-16,3 0-64 0,3-2 0 16,5 3-512-16,1-1-96 0,-1-1-32 0,5 0 0 15,6-1-144-15,4-2-48 0,4 1 0 16,0-3 0-16,-1-4 448 0,-3 2 96 0,-2-3 16 0,1-2 0 16,3 1 144-16,-1-4 0 0,-3 0 0 0,-1-3 0 15,-5 1 0-15,-2-4 304 0,0-4-48 0,-4-2-16 0,0-1 512 16,-3 0 96-16,-1-4 32 15,-1-6 0-15,-2 0-448 0,-3-4-96 0,0-3-16 0,-4-2 0 0,0-1-128 0,-3 2-16 16,0 3-16-16,-4-6 0 0,0 5-160 0,-3-7 0 0,-4-4 144 0,-2-1-144 16,1 6 0-16,-2-2 0 0,0 5 0 0,-1-3 0 15,0 5 0-15,3 7 0 0,0 2 0 0,0-1 0 16,-2-2 0-16,0 3 0 0,-1 4 0 0,0 5 0 16,0 1 128-16,0 3-128 15,3 5 160-15,-2 0-160 0,-1 5-176 0,2 0-128 0,1 2-16 0,-1 1-16 16,2 0-240-1,-1 1-32-15,2 2-16 0,-1-1 0 0,1-1-416 0,0 3-96 0,0 0-16 0,3 3-14352 16</inkml:trace>
  <inkml:trace contextRef="#ctx0" brushRef="#br2" timeOffset="-141543.22">10271 17915 40543 0,'-15'0'3600'0,"3"0"-2880"0,4 0-576 0,4-2-144 0,3-1-624 0,-5 2-144 0,-6-4-48 0,-11-1 0 0,-3-4-784 0,-1 0-144 16,3 3-48-16,1 0 0 0,2 6 1136 0,0 1 208 0,1 1 64 0,1 6 0 0,-2 3 544 0,0 3 112 0,2 4 32 0,1 3 0 15,0 0 80-15,0 6 32 0,2 2 0 0,-1 2 0 16,5-1 432-16,2-2 96 0,4 1 16 0,2-6 0 15,4-2-464-15,3-4-96 0,3 0-16 0,1-4 0 16,5-4-128-16,-1 1-16 0,1-4-16 0,2 1 0 16,0-1-224-1,1-3-128-15,-1 3 128 16,-2 0-208-16,2-2-112 0,-3 0-32 0,0 2 0 16,-1-2 0-16,-1 2 208 0,-2-1 144 15,1-3-192-15,-2 0 192 0,-1 0 0 0,0-1 144 0,-2 0 16 0,1-3 0 16,0-2 464-16,1-7 80 0,1 0 32 0,3-8 0 15,-1-2-256-15,3-4-48 0,0-1-16 0,3-5 0 16,1-5-272-16,1-3-144 0,-1 2 160 0,-4 4-160 16,-1 7 0-16,1-4-128 0,0-2-16 0,0-1 0 15,-2 9-352-15,-3 2-64 0,0 6-16 0,-1 2 0 0,-2 8 320 16,-1 0 48-16,-1 7 16 0,-1 0 0 0,0 2 704 0,-1 0 128 16,0 2 48-16,-2 1 0 0,1 1-256 0,-1 0-48 15,1 0-16-15,1 1 0 0,0-1-192 0,2 0-48 16,1 1 0-16,2 0 0 0,1-1-128 0,0 1 0 15,0 2 0-15,2-1 0 16,1 5 0-16,0 0 0 0,1 0-176 0,0 3 176 0,0 6-256 0,0 3 48 16,0 2 0-16,-3 3 0 15,-1-1-176-15,0 2-48 0,-3 4 0 0,1-4 0 16,-3 1-224-16,-1-4-48 0,-1 0-16 0,-1-10 0 16,1 0 208-16,0-9 32 0,1-1 16 0,1-8-10160 15,0-5-2048-15</inkml:trace>
  <inkml:trace contextRef="#ctx0" brushRef="#br2" timeOffset="-141169.99">10788 18051 35935 0,'-2'11'1600'0,"0"-4"320"0,-1-1-1536 0,2-1-384 0,0-4 0 0,1 3 0 0,0-3 160 0,0 4-32 0,0 1-128 0,1 3 192 0,0 2-352 0,2 0-80 0,-1-1-16 0,2 0 0 0,0 2 976 0,-2 0 192 0,3 3 48 0,-1 0 0 0,0 2-544 0,-2 3-96 0,2-1-32 0,0 4 0 32,-1-1-592-32,1 1-112 0,0 0-32 0,-1 1 0 0,2-3-608 0,-1 0-128 0,1-1-32 0,0-3-14592 15</inkml:trace>
  <inkml:trace contextRef="#ctx0" brushRef="#br2" timeOffset="-140807.56">11145 18057 39615 0,'1'7'3520'0,"-1"0"-2816"0,-1-2-560 0,0-1-144 0,1-3 560 0,-1 4 80 0,1 6 0 0,0 5 16 0,0 4-656 0,0 6 0 0,1-3 0 0,0 2 0 0,0 1 0 0,-1-1 0 0,2 1 0 0,-1 2 0 0,0 1-272 0,-1 3 64 0,-1 0 16 0,1 0 0 16,1 3-80-16,-1-2-16 0,1 4 0 0,0-2 0 16,2-1-352-16,-2-3-64 15,2-5 0-15,0-1-16352 0</inkml:trace>
  <inkml:trace contextRef="#ctx0" brushRef="#br2" timeOffset="-139686.04">12319 16608 25791 0,'-3'-4'2304'0,"1"2"-1856"0,-1 2-448 0,2-3 0 0,1 2 512 0,-3 0 0 0,0-4 0 0,-3 0 0 0,-1-2-2304 0,-1-2-448 0,0 3-80 0,1-2-32 0,-1 5 2608 0,0-2 512 0,-1 1 96 0,-1-1 32 0,0 0 896 0,-2 0 176 0,1-1 32 16,-3 0 16-16,1 0-384 0,-3-3-80 0,1 3-16 0,-1-2 0 0,0 0-704 0,-2 2-160 0,2 1-32 0,1 2 0 0,2 3-640 0,0 3 0 0,2 2-256 0,-1 3 80 16,-1 3-400-16,0 4-64 0,-2 5-32 0,0 3 0 15,-1 5 96-15,-1 0 0 0,1 1 16 0,-2 0 0 16,4 1 48-16,-1-3 0 0,4 0 0 0,1-2 0 0,4-4 1184 0,2-5 240 0,3-2 48 0,1-3 16 16,1-1-96-16,1-2-32 0,2 1 0 0,-1-1 0 15,0 0-848-15,1-2-240 0,1-2-16 0,0 0 0 16,2-1-528-16,1-1-112 0,2-1-32 0,1 3 0 0,2-4 928 0,1-3 176 15,2 3 32-15,0-1 16 0,0-2 752 0,1 0 160 16,2-1 16-16,-2 0 16 0,1-1-688 0,-1 0-144 16,-1-1-16-16,0-2-16 0,0-1 16 0,-1-2 16 15,0-4 0-15,0-2 0 0,-1-1 112 0,1-4 0 16,-1-4 16-16,1-2 0 0,0-1-144 0,-2-3-48 16,0 2 0-16,0-3 0 0,0-2-64 0,-2-4-16 15,0-1 0-15,-3-1 0 0,0 2-192 0,-3 1 0 16,-3 2 128-16,0 0-128 0,-4 4 0 0,-1-2 0 15,-2 5 0-15,-2-4-160 0,0 4 16 0,-2 0 0 0,-1-3 0 16,1 1 0-16,-1-2 144 0,0 2 0 0,1 0-144 0,2 3 144 16,2 0 0-16,0 4 0 0,1-2 0 0,3 1 128 15,1 1-128-15,1 3 0 0,2 3 0 0,2 1-176 32,-1-2-336-32,3 4-80 0,0 4-16 0,-1 2-17808 0</inkml:trace>
  <inkml:trace contextRef="#ctx0" brushRef="#br2" timeOffset="-138800.02">13041 16316 35007 0,'-3'-3'3120'0,"-2"-1"-2496"0,2 1-496 0,-1 0-128 0,0 1 320 0,-2-1 32 0,-4-3 16 0,-6-6 0 0,-5 0-1840 0,-3 0-384 0,-2 2-64 0,3 4 0 0,-1 4 1440 0,1 4 288 0,1 3 192 0,-2 3-208 0,2 3 528 0,-1 3 128 0,0 1 0 0,0 2 16 31,-1-1 160-31,2 0 16 0,0 0 16 0,1-2 0 0,0 1 64 0,0-2 16 15,1 2 0-15,0-1 0 0,3 1-192 0,1 2-32 0,1-1-16 0,0 1 0 16,4 3-496-16,1 0 0 16,4 0 0-16,2-1 0 0,4 1-192 0,3 1-16 0,0 2-16 0,3-1 0 15,2-5 224-15,1 0 128 0,0 1 0 0,1-2-128 16,1-3 0-16,1 0 0 0,-1-2 0 0,0-2 0 0,0-1-192 0,-1-2 192 16,1 2-208-16,-1-7 80 0,0-5 384 15,0 2 64-15,0-4 32 0,1-4 0 16,0-1 0-16,1-7 0 15,3-3 0-15,-1-1 0 0,-1 2-32 0,3-6 0 0,-1 0 0 0,1-5 0 0,-1 2-144 0,-3 0-48 32,0 5 0-32,-3-5 0 0,1 4-128 0,-2 2 128 0,-3 3-128 0,-2 3 128 0,0 1 0 0,-2 5 0 15,0-2 0-15,-1 6 0 0,-1 1 0 0,0 1 0 32,0 1 0-32,1 0 0 0,-2 3 64 0,2 0 16 0,0-2 0 15,2 3 0-15,-2 0 16 0,1 3 0 0,1-2 0 16,2 4 0-16,0-1-224 0,2 4-208 0,0 2 32 0,2 4 16 15,0 1-128-15,1 4-32 0,0 3 0 0,-1 1 0 16,0 2 160-16,-1 1 32 0,2 2 0 0,-4 1 0 16,1-1 128-16,-4-1 0 0,2 2 0 0,-3-1 0 15,0 1 0-15,-1-3 128 0,0-2-128 0,0-3 0 16,0 0 0-16,3-3 0 0,2-1 0 0,1-2-128 16,4 0-1552-16,1-2-304 0</inkml:trace>
  <inkml:trace contextRef="#ctx0" brushRef="#br2" timeOffset="-138362.41">13446 16680 33167 0,'1'5'2944'0,"-1"1"-2352"0,-2 1-464 0,0-4-128 15,-1 1 1472-15,1-1 288 0,-2 8 48 0,-2 5 16 0,-2 7-3280 0,0 3-656 0,0-2-128 0,1 4-16 0,1 0 304 0,-1-3 64 0,2 2 16 0,2-2 0 0,-1 2 2576 0,3-1 528 0,1-3 112 0,1 1 0 0,0-2 96 0,1-2 16 16,-1 1 0-16,1-2 0 15,-1-3-1824-15,1-2-352 0,-1 4-80 0,0-5-13920 16</inkml:trace>
  <inkml:trace contextRef="#ctx0" brushRef="#br2" timeOffset="-138013.83">13788 16795 50687 0,'2'23'2240'0,"-3"-5"464"0,0-1-2160 0,-1-6-544 0,1-5 0 0,1-1 0 0,0 1-1440 0,0 7-400 0,0 5-80 0,1 7 0 15,3 0-544-15,-2 3-96 0,2 2-32 0,-1 2 0 0,-3 1 992 0,-3 1 192 0,-2 2 32 16,-2 0 16-16,-1 2 1216 0,-1-3 144 0,-4-2 224 0,2-5-9056 0,0 0-1792 0</inkml:trace>
  <inkml:trace contextRef="#ctx0" brushRef="#br2" timeOffset="-136846.96">9128 6816 43311 0,'-8'-7'3840'0,"1"1"-3072"0,5 1-608 0,2 3-160 0,1-3-160 0,-2-1-64 0,-2-6-16 0,0-7 0 0,-2-7 80 0,1-5 16 0,2 0 0 0,0-3 0 0,2 1 144 0,-1 1 0 0,1 1-144 0,-2 4 144 0,-3 2-272 0,-3 2 16 0,-2 0 0 0,-4 1 0 15,-3 5 256-15,-2-1 0 0,0 2 0 0,-4 5 144 0,-2 0 160 0,-6 4 16 0,-2 3 16 0,-7 3 0 16,-4 1 48-16,-7 5 16 16,-6 2 0-16,-6 5 0 0,-3 3-144 0,-2 0-48 15,-3 5 0-15,-1-3 0 0,3 6-208 0,-7 1 128 16,0 8-128-16,-1 2 0 0,4 0 0 0,4 1 0 15,4 3-208-15,5-1 64 0,3 4-96 0,5 1-16 16,6 2 0-16,5-1 0 0,7-1 32 0,3-2 0 0,6 2 0 0,4 1 0 0,3 4 224 0,4 5-192 16,4 5 192-1,5 1-192-15,4 4 192 0,6 2 0 16,6 1 0-16,5-1 0 0,9 0 0 0,6-2 0 16,8-4 0-16,9 1 0 0,7-4 0 0,8-7 0 0,3-9 160 0,4-5-160 15,7-6 272-15,6 1-16 16,2-6-16-16,3-6 0 0,-2-5-240 0,2-8 0 0,1-1 0 0,0-8 0 0,-1-4 0 0,-4-8 0 15,-5-5 0-15,4-5 144 0,1-3 224 0,-2-5 32 32,-1-4 16-32,-3-5 0 0,-6 2 32 0,-5-2 0 0,-3-2 0 0,4-10 0 0,1-5-320 0,-3-6-128 0,-4-1 128 31,-9-3-128-31,-9 2 0 0,-9 1 0 0,-12 3 0 0,-9-1 0 16,-10-2-320-16,-13 2 64 0,-11 3 16 0,-12 4 0 15,-12 0 240-15,-11 4 0 0,-4 5 0 0,-6 8 160 16,-4 4-160-16,-16 1 0 0,-16 6 0 0,-11 3 0 15,-5 4 0-15,-6 5 0 0,2 5 0 0,-1 5 0 16,-2 7 0-16,-2 4 0 0,1 2 0 0,5 6-13632 16,8-1-2640-16</inkml:trace>
  <inkml:trace contextRef="#ctx0" brushRef="#br2" timeOffset="-135359.29">11755 17221 25791 0,'-10'7'2304'0,"2"-2"-1856"0,2-3-448 16,2 2 0-16,2-4 1856 0,2 0 256 0,-1 1 64 0,-2 0 16 0,0 3-1456 16,-1-2-288-16,0 1-64 0,2-2-16 0,0 2-176 0,1-3-16 0,1 0-16 0,0 0 0 0,0-2 352 15,3 1 80-15,0 0 16 0,2-3 0 0,-5 4 16 0,0 0 0 0,31-7 0 0,-13 7 0 16,3 1-304-16,6 0-48 0,4 3-16 0,5-2 0 0,4 1-96 0,4-1-32 0,3 2 0 0,2-3 0 0,3 3-128 0,0-1 0 0,1 0 0 0,-1-3 0 0,0 0 0 0,-1 3 0 0,-1 0 0 0,0 0 0 0,-1 2 0 0,1-1 0 0,2 2 0 15,-2-1 0-15,1 0 240 0,1-3-48 0,2 2 0 0,2-1 0 16,2 1 0-16,4 2-16 0,2 1 0 0,1-2 0 16,-1-1-176-16,1-1 160 15,1 1-160-15,2 1 160 0,0 1-160 0,0 4 0 16,1 3 144-16,-2 0-144 0,-5 0 0 16,-3-4 0-16,1 0-160 0,-5 2 160 15,0-5-336-15,-2 0 32 0,-1-3 16 0,-3-5 0 0,-1-4 96 0,-2-4 32 16,-4-2 0-16,-1-4 0 0,0-3 160 0,-3-3 0 0,-1-2 128 0,-1-2-128 15,0 1-160-15,-4-4-96 0,0-3-32 0,-2 1-17888 16</inkml:trace>
  <inkml:trace contextRef="#ctx0" brushRef="#br2" timeOffset="-134204.54">12584 18176 32255 0,'-6'0'2864'0,"0"-4"-2288"0,2 2-576 0,1-1 0 0,0 1 144 0,-2-2-144 0,-3-2 0 0,-7-4 144 0,-4-5-736 0,-2-1-160 15,1 1-16-15,1 1-16 0,0 0 1456 0,2 3 288 0,-1 2 64 0,0 3 16 0,-2-3-176 0,0 4-32 0,-1 3-16 0,0 2 0 0,-2 2-544 16,-1 2-96-16,-1 4-32 0,0 1 0 15,0 5-320-15,-1 1-64 0,-1 3-16 0,1 2 0 16,1-2-528 0,0 0-112-16,0 3-32 0,1-4 0 0,0 2 672 0,1-3 256 0,2 0-176 0,1-2 176 15,4 1 272-15,1-4 160 0,4-3 16 0,3-1 16 0,4 1 16 16,2-3 0-16,2 1 0 0,4 1 0 0,1 1-640 0,2 1-128 16,3 1-32-16,3-2 0 15,3 4-768-15,2 2-176 16,3-1-16-16,5 4-16 0,5 2 688 0,1 0 144 0,-1-4 16 15,1 1 16-15,3 0 432 0,-8-5 0 0,-6-1 0 0,1-1 0 0,7 1-176 0,2-3 0 16,-1 0 0-16,-2-5 0 0,-3-2 720 0,-4-2 144 16,-5-1 16-16,0-3 16 0,2-9 880 0,1-5 160 15,-2-4 32-15,-3-2 16 0,-2-9-608 0,-2 0-128 16,-1-4-32-16,-3-1 0 0,-2-3-816 0,-1 1-224 0,-1-5 0 16,-1 4 0-16,-1 5 0 0,-1-5 0 0,-3-8 0 15,-2-5 0-15,-2 5 0 0,0 1 0 0,-1 8 0 0,-1 4 0 16,0 3 0-16,3 3 0 0,-1 4 0 15,1 4 0-15,1 6-320 0,0-2-64 0,-1 3 0 0,2 3 0 16,1 2 192-16,-1 2 16 0,1 1 16 0,1 2 0 31,0-1-528-31,0 2-96 0,1 2-32 0,-1-1 0 0,1 1-432 0,-1 0-96 16,1-1 0-16,-1 1-13120 0</inkml:trace>
  <inkml:trace contextRef="#ctx0" brushRef="#br2" timeOffset="-133091.12">12793 18196 32255 0,'0'-3'2864'0,"0"-2"-2288"15,2 4-576-15,0-1 0 0,1 1-448 0,0-1-208 0,5-3-48 0,3-1 0 0,4 0-1088 0,6-3-208 0,2 3-48 0,2 4-16 0,0 2 2896 0,-1 0 592 0,1 0 112 0,-3 2 32 0,1 2 288 0,-4-2 64 0,4 3 16 0,-5-1 0 16,1 1-416-16,-3-4-96 0,1 4-16 0,-3-4 0 0,-1-1-768 0,0-1-176 0,-2 1-16 0,-1-5-16 0,-2 0-432 0,2-1 128 0,0 0-128 0,1-4 0 15,0 0 0-15,1-2-176 0,-1-1 16 0,-1 3 0 16,-2 3-176-16,2 0-48 0,0-3 0 0,-3 4 0 16,-2-1-176-1,0 2-32-15,-2 4-16 0,-3-3 0 0,-1 3-208 16,-3 1-32-16,-2 3-16 0,-3 0 0 0,-2 4 400 0,-3 0 80 0,-2 3 0 16,-2 2 16-16,-1 3 624 0,2-3 112 0,1 1 16 15,-2-1 16-15,-3 4-400 0,0 2 0 0,2 1 0 0,-1-4 0 0,2 1 0 0,2-1 0 16,2 0 0-16,1-1 0 0,2-6-144 0,0 2-16 15,1 0 0-15,0-1 0 0,1 1 0 0,1-1 0 16,0 3 0-16,2-1 0 0,-1 2 160 0,-1 5 0 16,1-1 0-16,-2 4 0 0,2-1 0 0,-2 1 0 15,2 0 0-15,2-3-128 0,1 1 128 0,2-2 0 16,2-3 0-16,2-3 0 0,2-4 704 0,3 0 240 16,4-4 32-16,4 0 16 0,3-2 64 0,1-2 16 0,5-2 0 0,2 0 0 15,-1-2-656-15,1-3-128 0,-2 2-32 0,2 0 0 16,-1-2-96-16,-3 2-32 0,-2 2 0 0,1 1 0 15,1-1-656 1,-1 2-144-16,0 0-32 0,0 2 0 0,0 0-1696 0,-2-3-352 16</inkml:trace>
  <inkml:trace contextRef="#ctx0" brushRef="#br2" timeOffset="-132695.22">13768 18242 39615 0,'-1'6'1760'0,"-2"-2"352"0,1-1-1680 0,0-2-432 0,1 2 0 0,1-1 0 0,-1-2-1472 0,0 3-368 0,-2 2-80 0,1 2 0 0,-1 4 1280 0,1-1 256 0,1 0 48 15,-2 3 16-15,2 3 2016 0,1 2 416 0,0 3 64 0,1 1 32 0,3 3-1312 0,-2 2-272 0,2-3-48 0,-2 1-16 0,3-1-384 0,-2-4-176 0,-1 0 160 0,1-2-160 0,-2-1 0 0,0-3-256 16,-1 0 16-16,0-2 16 31,0-2-784-31,-1-2-144 0,0-2-48 0,1-1-15808 0</inkml:trace>
  <inkml:trace contextRef="#ctx0" brushRef="#br2" timeOffset="-132346.99">14140 18291 35935 0,'4'5'3200'0,"-3"0"-2560"0,-1 1-512 0,0-3-128 0,-1 0 1648 15,-1-1 304-15,1 1 64 0,-1 2 16 0,-1 3-2352 0,-2 3-448 0,0-1-112 0,2 0-16 0,-1 1-1088 0,0 2-208 0,-1 1-48 0,2 3-16 0,-1 1 1584 0,0-1 320 0,2 3 64 0,-1-2 16 0,2 3 704 0,0-2 144 16,1 2 16-16,0-4 16 0,0 0-192 0,0 1-32 0,1-1-16 0,0-1 0 31,-1 1-976-31,1-4-192 0,1-1-32 0,-1-2-8864 0,0-4-1760 0</inkml:trace>
  <inkml:trace contextRef="#ctx0" brushRef="#br2" timeOffset="-131204.41">15902 16562 43311 0,'-6'4'3840'0,"1"-1"-3072"0,1-2-608 0,2-2-160 16,1-2-1104-16,-2 1-256 0,-2 0-48 0,-2-3-16 0,-3-3-1072 0,0-1-224 0,1-5-32 0,-1 1-16 0,3-3 1424 0,-2 2 304 0,1 1 48 0,-1 0 16 0,-1 1 2512 16,-2 1 512-16,-1 3 112 0,-2 0 16 0,-1 5-848 0,-2 1-176 0,-2 0-16 0,-1 4-16 15,3 0-272-15,-4-1-48 0,-1 3-16 0,-2 2 0 0,2 1-304 0,-2 0-64 16,0 2-16-16,-1-2 0 15,3 3-192-15,-1-3-32 0,1 3-16 0,1 1 0 0,1 2-160 0,2 0-224 0,0 3 48 0,3 0 16 32,0 3-320-32,3 2-64 0,0 1-16 0,2 3 0 15,3 2-64-15,0 5-16 0,2-1 0 0,1 4 0 0,0 0 368 0,0 2 64 0,3-3 16 0,-1 0 0 16,3-5 192-16,1-1 0 0,4-6 0 0,-1-5 0 16,0-6 320-16,2 0 128 15,5 1 0-15,4-6 16 0,2-4 208 0,2-2 32 0,3-2 16 0,2-3 0 0,2-6-384 16,-1-2-80-16,3 0 0 0,0-2-16 0,2-3-240 15,1 2 0 1,-2-5 0-16,0 2 0 0,-2-1 0 0,-2 0 144 16,0 0-144-16,-3 0 128 0,-4 1 0 0,-2-1-128 15,0-2 192-15,-3 1-64 0,0 1 80 0,-1-2 16 16,-1-1 0-16,-1 0 0 0,-2 1 112 0,1-2 32 16,1-3 0-16,-2-2 0 0,1 1 16 0,1-9 0 15,0 0 0-15,0-3 0 0,-2-3-128 0,0 2-32 16,-2 0 0-16,0 1 0 0,-2-3-224 0,-2 1 0 15,-2 2 0-15,-1 1 0 0,0 5 0 0,-3-3-208 16,1 1 32-16,-2 1 16 0,0 5-144 0,-2 2-16 0,1 2-16 0,0 2 0 31,0 6-112-31,1 4-32 0,2 3 0 0,0 3 0 16,0-2-32-16,2 2-16 0,0 0 0 0,1 1-17792 0</inkml:trace>
  <inkml:trace contextRef="#ctx0" brushRef="#br2" timeOffset="-130527.11">16221 16288 17503 0,'3'13'1552'0,"-5"-5"-1232"0,1-1-320 0,0-2 0 0,1-2 5808 0,0-3 1104 0,0 0 208 0,0 0 48 0,2 0-5808 0,2-3-1168 0,6-3-192 0,2-3 0 15,4-2-1088-15,3 0-128 0,1 0 0 0,-1 0-16 0,1 2 1024 0,-1 6 208 0,-2-1 0 0,0 4 0 16,1 4 768-16,-1-2 64 0,0 3 32 0,1 1 0 16,-1 2-736-16,2-1-128 0,-1-1 0 0,-1-2 0 0,1 0 0 0,-1-1 176 15,0-2-16-15,-1-1 0 16,-1 0-32-16,-1-1 0 0,1 1 0 0,0-2 0 0,-1-1-128 0,-1 1 0 16,-1 1-160-16,-2-1 160 0,-3 2-192 0,-2 2 192 15,0-1-208-15,-3 1 80 0,-1 3-112 0,-1-1-16 16,-3 3 0-16,-2 1 0 0,-1 2 112 0,-4 1 16 15,-1 1 0-15,-4-1 0 0,0 0 128 0,-4 3 0 16,-4 2 0-16,-4 0 128 0,-1 3-128 0,-2 2 192 16,0-1-64-16,2-1 0 0,2 1-128 0,0 4 0 15,0 0-176-15,0 0 176 0,0-2-256 0,3 0 32 16,0-1 16-16,4 0 0 16,1 0-192-16,3-2-48 0,2 0 0 0,0-2 0 0,2 0 448 0,1 2 0 15,2-2 0-15,0 2-128 16,1-2 352-16,2 0 80 0,1 1 16 0,4-2 0 15,3-3 48-15,1 2 16 0,0-1 0 0,4-1 0 0,1-2-32 0,0-2 0 16,1 0 0-16,3-2 0 0,2 1-128 0,2-4-32 0,3 1 0 0,-1-1 0 16,1-4-192-16,1 0 144 0,3-5-144 0,-1 0 128 15,-1-1 0-15,1 0 0 0,-1 0 0 0,0-3 0 16,-1 0-352-16,-2 2-80 16,-2 0-16-16,0 0 0 15,1 1-368-15,-2 1-80 0,1 0 0 0,0 3-17376 0</inkml:trace>
  <inkml:trace contextRef="#ctx0" brushRef="#br2" timeOffset="-130015.34">17156 16655 29487 0,'1'5'2624'0,"-1"0"-2112"0,-1 1-512 0,0-3 0 0,1 0 2048 0,-2 2 320 0,2 3 48 0,-1 7 16 0,1 4-1840 0,0 2-352 0,-1-1-80 0,1-1-16 0,1 0 48 0,0 3 16 0,1-4 0 0,-1 3 0 0,1 1 160 0,2 1 16 0,-1 0 16 0,-1 2 0 16,2 1-176-16,-1 2-32 0,0 2-16 0,-1 0 0 16,1-1-176-16,-2 0 0 0,0 2 0 0,1-3-176 31,0-1-352-31,-2-3-80 0,1-4-16 0,-1-6-17136 0</inkml:trace>
  <inkml:trace contextRef="#ctx0" brushRef="#br2" timeOffset="-129682.99">17404 16769 43311 0,'4'10'3840'0,"-3"-5"-3072"0,-1 1-608 16,-1-4-160-16,0 2 432 0,1-1 48 0,0 5 16 0,0 6 0 16,1 2-704-16,-1 2-144 0,1 0-32 0,1 2 0 0,0-3-304 0,-1 1-64 0,1 3-16 0,-2-1 0 0,0 0 592 0,-2 2 176 0,0 2 0 0,-2 3 0 0,-1-2 0 0,-2 2 0 0,-2-1 0 0,-1-1 0 15,-2-1-640-15,0 0-160 0,-2-1-32 0,0-2-16560 16</inkml:trace>
  <inkml:trace contextRef="#ctx0" brushRef="#br2" timeOffset="-129075.4">15071 17539 39615 0,'0'0'3520'0,"-1"-2"-2816"0,1 1-560 15,0-1-144-15,0-1 704 0,0 0 96 0,1-2 32 0,3-6 0 0,1-1-832 0,3-3-352 0,5-1 32 0,0 2 0 0,2 2 32 16,0 1 16-16,1 5 0 0,0-2 0 0,2 4 272 0,0 1 0 0,1 3 176 0,-1 1-176 0,2 1 384 0,0 2-16 0,1 1-16 16,1 1 0-16,5 3-128 0,3-2-32 0,1 3 0 0,2-4 0 0,3 2 0 0,7 0 0 0,8-1 0 0,3-2 0 15,3-4-16-15,0-1-16 0,0-1 0 0,14-4 0 16,15-4-16-16,6 0 0 0,-1-3 0 0,-1-3 0 16,1 2-144-16,-4-1 128 0,0 6-128 0,-7 4 128 15,-3 2 32-15,-6 2 0 0,-5 3 0 0,-3 5 0 16,0 4-160-16,-2 5 0 0,-3 3 0 0,-5-1 0 15,-3 4 0-15,3-2 0 0,3 3-192 0,-1-1 192 0,1-5-240 16,-3-4 80-16,-3-3 16 0,-5-7 0 0,-3-4 144 16,-1-5 0-16,0-5 0 0,-2-5 128 15,0-5-496-15,-2-2-80 0,1-4-32 0,1-2-18912 16</inkml:trace>
  <inkml:trace contextRef="#ctx0" brushRef="#br2" timeOffset="-98738.31">16026 18154 27647 0,'-3'-4'2448'0,"0"2"-1952"0,-1-5-496 0,0 3 0 16,3-1 240-16,0 1-48 0,-1-1-16 0,0-4 0 0,-2-6-176 0,1-3 0 0,-1-1 144 0,0 2-144 0,3 6 0 0,-2 6 0 0,1 4-192 0,-2 1 64 0,-1 0-48 0,-1 2 0 0,-3 4 0 0,-2 4 32 0,-1 1 1968 0,0 1 400 0,0-1 80 0,0-5 0 15,2 3-736-15,0-5-160 16,3-1-16-16,-2-1-16 0,2-2-128 0,-1 0-32 15,1-1 0-15,-2-3 16 0,-1 2-832 0,-1-4-160 0,0 2-48 0,-1-2 0 0,-2 0-48 16,-1 0-16-16,2-1 0 0,0 4 0 0,-1 1-320 16,-1 1-64-1,0 2 0-15,-1-1 0 0,1 5-48 0,-1-2 0 16,0 3 0-16,-3 3 0 0,1-2-48 0,-2 3-16 0,0 1 0 16,0 0 0-16,1 0-96 0,-1 2-32 0,1 3 0 15,3-3 0 1,1 5-208-16,4-2-64 0,1 0 0 0,2 0 16 0,1-4 416 0,2-1 80 0,3 1 0 0,0-5 16 0,0 4 32 0,4-1 0 31,0 2 0-31,2 2 0 0,2 1 208 0,0 1-176 0,2 2 176 16,-1 3 0-1,2-1-592-15,-1 0 0 0,3 4 0 0,0-7 0 0,-1-1 144 0,2-4 16 0,2-1 16 0,4-3 0 0,3-2 576 0,1-4 112 0,3 0 32 16,-1-4 0 0,1-2 256-16,0-3 48 0,0-3 16 0,-3-1 0 15,-1-1-112-15,0-3-32 0,0-1 0 0,0-2 0 16,-1-2-176-16,0-5-48 0,-1 0 0 0,-1-1 0 15,-2 2 112-15,-3-4 16 0,-2 4 0 0,-3-5 0 0,-3 1-224 0,-4 1-32 0,-1 2-128 0,-4-4 192 32,-3-2-192-32,-3 1 0 0,0-1 0 0,-1 1 0 0,-1-1 0 15,-2 0 0-15,2 5 0 0,-2 0 0 16,-2-1 0-16,0 2 0 0,0 2 0 0,-1 2 0 16,0 1 0-16,1 1 224 0,0 2-64 0,0 2-16 0,1-1-144 0,2 4 160 15,2 1-160-15,0 0 160 0,-1 2-160 0,2 1 192 16,3 2-192-16,2 1 192 0,1 0-192 0,2 3-176 15,1-1 48-15,2 2 0 16,0 0-1024-16,4 1-192 0,1 0-32 0,3 0-15584 16</inkml:trace>
  <inkml:trace contextRef="#ctx0" brushRef="#br2" timeOffset="-97374.33">16551 17616 14735 0,'0'20'1312'0,"-3"-8"-1056"0,-2-1-256 0,0-5 0 0,1 1 5936 0,1-5 1120 16,1 3 240-16,-4 4 32 0,0 2-6512 0,-1 2-1312 0,4 2-256 0,5-4-48 0,4 0-4448 0,4-1-880 0,3 4-176 0,-1 0-32 0,0 3 4672 0,-1 3 960 0,-1-1 176 0,-2 1 32 0,-2 1 3072 0,-2 5 624 0,-1 8 112 0,-1 3 16 0,-1 5-1168 0,-2-3-240 0,-2 1-64 0,-1-5 0 15,1-2-480-15,-2-3-96 31,0-3-32-31,1-6 0 0,0-1-288 0,3-3-64 0,0-3-16 16,0-3 0-16,2-3-512 0,-1-1-112 0,1-3 0 0,-1-2-16 16,3-2-240-16,-3-4 0 0,1 0 0 0,0-3 0 15,-1-1-176-15,-1-1-80 0,0 0 0 0,-1-5-16 16,0 1 128-16,-1-2 144 0,0-2-208 0,-1-3 80 16,0-1 128-16,-1 1 0 0,2 0 0 0,-1-2 128 15,0-2-128-15,2 6 0 0,1 3 0 0,1-2 0 16,2-3-256-16,3 0-64 0,-1 5 0 0,2-3-16 15,4 0 176-15,2 0 160 0,2 1-208 0,1 0 80 0,2 4 128 0,0 2 0 16,2 0 0-16,-2-1 0 0,-1 6 0 0,0 0 0 16,0 1 0-16,-1 1 0 0,0 4 208 0,0 3-16 15,0-1-16-15,-1 5 0 0,1 1-176 0,0 5-144 16,1-1 144-16,-2 3-208 16,1 2-432-16,-3-2-64 0,-1 0-32 0,-1 3 0 15,1 3-224-15,0 4-32 0,-4 1-16 0,-1-4 0 16,-1 3 352-16,-2-4 64 0,0 3 16 0,-3-5 0 0,0 0 720 0,-3-4 160 0,1 1 16 0,-2-4 16 15,0 2 368-15,0-6 64 0,0 1 0 0,-5-3 16 16,3 0-336-16,-1 1-64 0,-1-2 0 0,-1-3-16 16,0 1-112-16,-3-2 0 0,1 1-16 0,-2 1 0 15,0-3 16-15,-3 0 16 0,-2 0 0 0,-3 0 0 16,-2 0 48-16,-1 0 0 0,-3 0 0 0,-3-3 0 16,0 2-128-16,2 0-32 0,2 0 0 0,-1 1 0 15,-2 2-160-15,1 2 0 0,2-2 0 0,2 2 128 16,2 1-128-16,2 0 0 0,3-3 0 0,1 2 0 0,2-3-272 0,3 0-96 15,4 1-16-15,0-2 0 16,4 0-1488-16,1-3-304 0</inkml:trace>
  <inkml:trace contextRef="#ctx0" brushRef="#br2" timeOffset="-97008.81">17277 18062 37775 0,'11'-6'1664'0,"-5"1"368"0,-2 0-1632 0,-1 4-400 0,-3 1 0 0,0 1 0 0,1 2 752 0,0 0 64 0,2 5 16 0,-1 5 0 0,3 2-512 0,-1 6-80 0,-2 2-32 0,-2 0 0 0,0 4 128 0,-2 1 32 0,-1-5 0 0,-1 3 0 0,2-1-368 0,-2 3 144 16,2 1-144-16,-1-3 0 0,0 1 0 0,-1 0 0 16,1-4 0-16,1 2 0 15,1 1-448-15,0-2-32 0,1-2-16 0,0-5 0 16,0-4-1424-16,2-2-272 0,2-1-64 0,1-4-13728 0</inkml:trace>
  <inkml:trace contextRef="#ctx0" brushRef="#br2" timeOffset="-96806.71">17676 18093 40543 0,'7'26'3600'0,"-6"-8"-2880"0,-2-1-576 0,-2-4-144 16,-1-1 2480-16,2-4 464 0,-2 5 80 0,-1 9 32 0,0 11-3312 0,0 9-672 0,4 3-128 16,4-4-32-16,3-7-592 0,3-2-128 0,2-7-32 0,2-3 0 0</inkml:trace>
  <inkml:trace contextRef="#ctx0" brushRef="#br3" timeOffset="-78651">10837 11477 18431 0,'-2'-4'1632'0,"-1"-3"-1312"0,2 5-320 0,1 1 0 0,0-1 1952 0,-1 1 320 0,1-6 64 0,-3-2 16 15,1-2-944-15,-1-4-192 0,0 2-48 0,-1 0 0 0,0 2-720 0,0 0-128 0,0 2-48 0,-1 1 0 0,0-2-512 0,0 2-96 0,-2-2-32 0,0 4 0 0,0-2-16 0,-2 1-16 0,-1 2 0 0,0 2 0 0,-1-2 784 0,-1 0 176 0,-2 1 16 0,-1 2 16 16,-1 0 640-16,-2 2 128 0,-2 0 32 0,-1 0 0 15,0 0-320-15,-3 0-64 0,1 0-16 16,-2 2 0-16,0-1-416 0,-1 0-96 16,0 2-16-16,0-2 0 0,1 1-224 0,-5 1-48 0,-1 2-16 15,-1-2 0-15,-3 5-176 0,-1-2 0 0,0 0 0 0,-1 2 0 16,0-3 0-16,1 0 0 0,1-3 0 0,0 0 0 16,3 1 176-16,-2 1-48 0,2-3-128 0,-1 3 192 15,1-1-48-15,0 2-16 0,-2 1 0 0,1 3 0 0,1-2-128 16,-2 3 160-16,1 2-160 0,-1-4 160 0,1 1 16 0,-2-2 0 15,3 2 0-15,-1-2 0 0,-1 1-176 0,0 2 160 16,-3 1-160-16,0 1 160 0,1 0-160 0,1 2 0 16,4-2 0-16,2 2 0 0,-1 0 0 15,1 1 0-15,1 1 0 0,0 1 0 16,0 3 0-16,-1-1 0 0,-1 4 0 0,-1-2 0 16,1 1 0-16,1 0 0 0,0-1 0 0,2 2 0 15,1-4 0-15,1 1 0 0,1 2 0 0,-1-1 0 16,0 2 192-16,1-1 64 0,-2 1 16 0,1 1 0 0,1 1-112 15,1-1-32-15,2 0 0 0,0-2 0 0,1 0-128 16,0 2 0-16,0-2 0 0,2 3 0 0,1 1 0 0,-1-3 0 16,5 2 0-16,-1 1 0 0,3-2 0 0,-1-1 0 15,2 1 0-15,1-2 0 0,2 1 0 0,0-2 0 0,1 2 0 16,1 0 0-16,2 1 0 0,-1-1 240 0,0 3-64 0,0 0-16 16,1 2-160-16,-2 3 0 0,0 3 0 0,-1-3 0 15,-2 2 0-15,1-2 0 0,-1 0 0 0,0-3 0 16,0 1 128-16,1-5 0 15,-1 2 0-15,1-2 0 0,1-1 0 0,0 1 0 0,1-1 0 0,-1 0 0 16,1 0-128-16,0 2 0 0,0-2 0 0,1 0 0 0,2 3 0 16,-1 0 0-16,1-2 0 0,-1 2 0 15,-1 2 256-15,2 1-48 0,-2 0 0 0,1 2 0 0,-1-1 0 0,0 0 0 16,-1 2 0-16,0-1 0 0,0 3-16 0,0 0-16 16,0 2 0-16,0 2 0 0,2 2-176 0,-3 1 128 15,1 1-128-15,-2-4 128 0,2 2-128 0,-1-4 0 16,1-2 0-16,-1-5-176 0,2-3 176 0,2 0 0 15,-2 2 0-15,3-1 0 0,1-3 0 0,0 0 128 16,1 0-128-16,0 1 176 0,1-2 32 0,0 1 16 16,1-1 0-16,-1 3 0 0,2 0-32 0,0 1-16 15,1 2 0-15,-1 0 0 16,0-1 96-16,1 0 32 0,1 4 0 0,0-2 0 0,2 3-112 0,-2-2-32 16,3 0 0-16,1 0 0 0,-2 1-160 0,3-2 0 0,2 2 0 0,0-1 0 15,2-1 0-15,0-2 0 0,0-1 0 16,0-1 0-16,-2-1 0 0,1-2 0 0,0-3 0 0,0 1 0 15,0 2 0-15,0-4 0 0,-2-4 0 0,2 1 0 16,0 2 0-16,5-1 0 0,1 3 0 0,2-2 128 16,0 3 32-16,2-3 0 15,-2 4 0-15,1-4 0 0,0 3-32 0,-1-1 0 0,3 2 0 0,-1 1 0 16,1 0-128-16,-1 1 0 0,2 0 144 0,0-4-144 0,-2 1 0 16,1-3 0-1,0-2 0-15,-2-2 0 0,1 1 0 0,-2-1 0 0,0-3 0 0,1-1 0 0,-1 0 0 0,0-2 0 16,2 1 0-16,-1-4 128 0,-1 2 0 0,1 0 16 15,-1-1 0-15,-1-1 0 0,0 1 32 0,1-1 0 16,2 0 0-16,-1 0 0 0,1-3-176 0,0 3 192 16,4-1-192-16,-2 0 192 0,-2-1-192 0,2 2 0 15,5-3 0-15,1 1 0 0,2-2 0 0,-1 1 0 16,0-2 0-16,-2-2 0 0,0 1 0 0,-1-2 0 16,-3 1 0-16,-2-3 0 0,1 2 160 0,-1-1-160 15,-4 1 192-15,1 1-192 0,3-2 128 0,1 2-128 16,0 2 0-16,-2-3 0 15,1 2 128-15,0 1-128 0,-1 0 192 0,-1 0-192 16,0 1 0-16,1-1 0 0,-2 3 0 0,1-6-192 0,1 2 192 0,-1 0 0 0,1-4 0 0,1 0 0 16,-2-1 0-16,3-2 0 0,0-2 0 0,1 3 0 31,-1-4 0-31,1 1 0 0,3-1 0 0,-1 0 0 16,-1 1 0-16,-1 1 0 0,0-2 0 0,-3 2 0 15,-1 2 0-15,0 0 0 0,-2-2 128 0,-3 2-128 16,2 0 192-16,-1-1-32 0,0-1 0 0,1-1 0 0,0 3 288 15,0-3 64-15,1 2 16 0,1-2 0 0,0 4-384 16,1 0-144-16,0-5 0 0,-1 2 0 0,2 1 0 0,-2-3 0 16,-1-1 0-16,0-1 0 0,-1 0 0 0,0 0 0 15,-1-3 0-15,2-2 0 0,0 0 0 0,2-2 0 16,0 0 0-16,1 1 0 0,0-1 0 0,0 0 0 16,-2 1 0-16,2 2 0 0,-3 0 0 0,-1 0 0 15,-1 2 0-15,-3 1 0 0,2-1 0 0,-2 2 0 16,0-2 0-16,-1 0 0 0,-2-1 0 0,1-1 0 0,-2 0 0 15,2-1 0-15,-1-1 0 0,1-2 0 0,0-3 0 0,-2 0 0 16,2 2 0-16,-2-4 0 0,2-5 0 0,0 0 0 16,-1-1 0-16,-1 1 0 0,1 3 0 0,-2-1 0 15,1-2 0-15,-1 2 0 0,0 1 0 0,-2 2 0 16,0-2 0-16,-2 1 0 0,-1 0 0 0,-2 2 0 16,0-1 0-16,-1 1 0 0,0 2 0 0,-2-2 0 15,0 4 0-15,1-6 0 0,-1 1 0 0,1-3 0 16,1 1 0-16,-1-2 0 0,2 0 0 0,-2-3 0 15,3 0 0-15,0-1 0 0,-1 0 0 0,-2-1 0 16,1 0 0-16,-2 1 0 0,-1-1 0 0,-2-2 0 0,0 4 0 16,-1-2 0-16,-3 0 0 0,-2 1 0 0,1 2 0 0,-1 1 0 15,0 1 0-15,-1-2 0 0,-1 2 0 0,1-3 0 16,1 1 0-16,0 1 0 0,1 2 0 0,-1 1 0 16,1-4 0-16,0 1 0 0,0 2 0 0,0-3 0 15,0 1 0-15,-1-2 0 0,2 0 0 0,0 0 0 16,0 2 0-16,1 1 0 0,1-1 0 0,-1-2 0 15,0 3 0-15,-1-1 0 0,0 1 0 0,0-1 0 16,-3-2 0-16,0 2 0 0,-1 2 0 0,-1-3 0 0,-2 0 0 16,-2-1 0-16,-1 2 0 0,-2 2 0 0,2-2 0 15,-2 3 0-15,-1-1 0 0,1 0 0 0,0-1 0 0,4-1 0 16,1 1 0-16,1 0 0 0,1-3 0 0,1-1 0 16,1-1 0-16,0-2 0 0,1 0 0 0,0 0 0 15,0 0 0-15,0 2 0 0,0 4 0 0,-1 0 0 16,-2-2 0-16,-1 3 0 0,-1 2 0 0,0 3 0 15,-1 5 0-15,-3-1 0 0,-3 3 0 0,-2-2 0 16,-4 1 0-16,-3 1 0 0,-2 1 0 0,-2-3 0 16,-2 5 0-16,-2-1 0 0,-4 1 0 0,-1 1 0 0,2 2 0 0,-5 1 0 15,0-4 0-15,-3-1 0 16,1 1 0-16,-2-1 0 0,-1 1 0 0,-2-2 0 0,3 0 0 0,-1-1 0 16,5 0 0-16,1-3 0 15,6-3-592-15,-4-3-112 16,-1 1-32-16,-7-5-24736 0</inkml:trace>
  <inkml:trace contextRef="#ctx0" brushRef="#br3" timeOffset="-63317.48">31854 379 20271 0,'-3'-1'1792'0,"1"0"-1424"0,0 1-368 0,2 1 0 0,0 0 704 0,-1-1 64 0,0 2 0 0,0-2 16 0,-2 0-112 0,1 0-32 0,-1 2 0 0,1-1 0 0,-1 0 512 0,1 2 112 0,-1-3 16 0,0 0 0 0,-1 0-384 0,-1 0-80 15,0 0-16-15,-1 0 0 0,-2 0-32 0,-1 1 0 16,-3 0 0-16,0 3 0 0,-2-3-48 0,0 3-16 16,-2 0 0-16,-2 0 0 0,0 3-288 0,-1-1-64 15,-1 1-16-15,1 2 0 0,-1 0-16 0,0 2-16 16,1-4 0-16,0 3 0 0,-2 1-304 0,0 0 0 16,-3 3 128-16,1 1-128 0,2-3 160 0,-2 2-32 15,-1 1 0-15,-4 1 0 0,1 1-128 0,-2 0 192 16,-2 2-192-16,-2-2 192 0,1 2-64 0,-4-1 0 15,-1-1 0-15,-1 1 0 0,-2-1 0 0,-2 0 0 0,2 2 0 16,-4 0 0-16,2 0 48 0,0 0 0 16,1-1 0-16,2 2 0 0,2-6-32 0,-2 1 0 0,1 1 0 15,1-3 0-15,4 2-144 0,2-2 128 0,2-2-128 0,1-3 128 16,1 2-128-16,2 0 0 0,1-2 0 0,2 0 0 16,1-2 0-16,1-2 0 0,2-1 0 0,0-1 0 15,1 0 0-15,1-2 0 0,1 0 0 0,3-2 0 0,1 0 0 16,1-1 160-16,1-1-32 0,3-1-128 0,0 0 224 0,2 1-64 15,0-3-16-15,3 1 0 16,0 0-144-16,1 0 160 0,1 0-160 0,2-3 160 0,-1 2-160 0,2-2 0 16,1 0 0-16,0-1 128 0,1 3-128 0,1-4 0 15,1 0 0-15,0-1 0 0,1 0 0 0,1 1 0 16,0-4 0-16,-1 2 0 0,0-2 0 0,0 1 0 16,0-1 0-16,-2 2 0 0,1-2 0 0,-2 2 0 0,0 1 0 15,-1 2 0 1,-1 3 0-16,-1-3 0 0,1 4 0 0,-2 1 0 0,1 1 0 0,-2 3 128 0,-1 0-128 0,0 1 0 15,0 1 0-15,-1 0 0 0,0 3 0 0,-3 1 0 16,0 2 0-16,-2 2 0 0,0-1 0 0,-2 6 0 16,-1-2 0-16,-1 2 0 15,-4 2 0-15,2 1 0 0,-2 1 0 0,2-2 0 0,-2 0 0 0,1-3 0 16,0 2 0-16,1-2 0 16,-2 3 0-16,1-3 0 0,2 2 0 0,-3-1 0 0,2 2 0 15,-1 2 0-15,0 2 0 0,0-2 192 0,2 0-192 0,0 3 192 16,0 1-32-16,1 1 0 0,4-4 0 0,1 0 0 15,5-3 32-15,2-4 0 0,7 0 0 0,3-5 0 16,7-1 80-16,4-2 32 0,7 0 0 0,6-3 0 16,5 1-304-16,8-4 0 0,4 1 0 0,5-1 0 15,8 2-560-15,7-5-208 0,5-1-64 0,3-4-19600 16</inkml:trace>
  <inkml:trace contextRef="#ctx0" brushRef="#br3" timeOffset="-61003.9">28797 6404 31327 0,'-1'-4'2784'0,"1"3"-2224"0,1-2-560 0,1 2 0 0,1 0 688 0,-1-3 16 0,3 2 16 0,1-7 0 0,4-2-240 0,1-3-48 0,3 2-16 0,0-4 0 15,-1-1-784-15,-2 2-144 0,-1 4-48 0,-2-3 0 0,-2 2 560 0,-4-2 0 0,0 0 0 0,-5 2 0 16,-1 1 1024-16,-2 0 320 0,-3 1 64 0,-2 2 16 16,-1 3-512-16,-5 4-96 0,-2 1-32 0,-3 3 0 15,-2 3-320-15,0 4-64 0,-2 1-16 0,0 3 0 16,0 2-192-16,-1 1-32 0,1 3-16 0,-3-2 0 31,3 5-144-31,-1-1 0 0,2 0 0 0,1 2 0 16,1-1 0-16,2 1 0 0,4-1 0 0,3 3 0 15,2-3-144-15,2 2-64 0,4 0-16 0,2 0 0 0,3-3 16 0,2-1 0 16,4 0 0-16,4-1 0 0,4-4 64 16,5-1 16-16,0-4 0 0,6-1 0 0,0-4 128 15,2-2 0-15,3-7-144 0,1 1 144 0,-1-7 0 0,2-2 0 16,-1-2 0-16,-1 0 0 0,0-4 288 0,-2-4 80 15,-1-2 16-15,-4 0 0 0,-1-1 160 0,-1-4 32 16,0-2 16-16,-2-3 0 0,1-2 48 0,-3-3 0 16,0-1 0-16,-2-3 0 0,-1-1-176 0,-1-4-16 15,-3 1-16-15,0-2 0 0,-2 0-176 0,0-4-48 16,-1-2 0-16,-2 0 0 0,-3 4-208 0,-1 0 0 16,0 6 0-16,-3 2 0 0,0 2 0 0,-1 7-160 15,0 3 32-15,-1-1 0 16,2 5-320-16,-2-2-48 0,0 4-16 0,0 3 0 15,0 5-192-15,0 3-64 0,-1 6 0 0,-1 2-12672 0,1 5-2560 16</inkml:trace>
  <inkml:trace contextRef="#ctx0" brushRef="#br3" timeOffset="-60592.98">29440 6061 40543 0,'-8'3'1792'0,"3"-1"384"0,1 2-1744 0,1 1-432 0,2-3 0 0,1 2 0 0,0 1 224 16,0 1-32-16,0 3-16 0,1 4 0 0,2 5 112 0,-1 4 32 0,4-2 0 0,-1 3 0 0,1-1-320 0,0 4 0 0,2-2 0 0,1 1 0 0,-1 1 0 0,1-2 0 0,2 2 0 0,-1-2 0 0,2-1 0 0,1-2 0 0,-1 2 0 0,2-5 0 15,-2-2-432-15,2 2-32 0,0-6-16 16,0-2 0-16,-2-2-1392 0,3-1-288 0,-2-5-48 0,-1-2-13568 16</inkml:trace>
  <inkml:trace contextRef="#ctx0" brushRef="#br3" timeOffset="-60353.63">29978 6002 39615 0,'-11'6'1760'0,"2"0"352"0,0 4-1680 0,2-2-432 15,3 0 0-15,2-2 0 0,-3 3 256 0,-4 6-48 0,-5 10 0 0,-5 12 0 0,-6 11-208 0,-5 6 0 0,1-1 0 0,-4 2 0 0,3-3 0 0,-1 1 0 0,-3 3 0 0,1-1 0 0,1 1 0 0,1-3 0 0,2-3 0 16,3-5 0-16,3-8 0 0,3-3 0 0,3-2 0 0,2-7-11888 0,4-2-2464 15</inkml:trace>
  <inkml:trace contextRef="#ctx0" brushRef="#br3" timeOffset="-59884.63">29582 5851 23039 0,'6'-3'1024'0,"-1"0"192"0,1 0-960 0,-1 1-256 16,-1 1 0-16,0-1 0 0,-1 1 1904 0,2-1 336 0,5-2 64 0,3-1 0 0,-1-1-96 0,0 1-32 0,-2 1 0 0,-2 2 0 0,-3-1-1152 0,-2 1-256 0,0 2-32 0,-1-2-16 0,1 2-272 0,-1 2-48 0,2-1-16 0,0-2 0 15,2-1-384-15,0-1 128 0,3-2-128 0,1-3 0 16,3-3 0-16,1-1 128 0,2-5-128 0,0-3 0 16,0 0 256-16,1 0-16 0,-1-2-16 0,2-1 0 15,-1-2 32-15,-1 1 0 0,1-3 0 0,-2 0 0 16,1 2-256-16,-1 3 176 15,0-2-176-15,-1 2 160 0,0 5-160 0,0-1 0 0,-2 7 0 0,1 0 128 16,-3 5-128-16,0 1 0 0,-2 5 0 0,0 0 0 0,-2 0-192 0,-1 5 192 31,0-1-160-31,-2 2 160 0,0 1-304 0,-1 1 48 16,0 2 0-16,0-3 0 0,-1 3 256 0,2 1 0 16,-2-3 0-16,0 1 0 0,0 3 0 0,2-1 0 15,-1 0 0-15,1 1 0 16,-1-1-480-16,2 0-32 0,0 2-16 0,-1-3 0 15,2 1-1472-15,-1-4-304 0</inkml:trace>
  <inkml:trace contextRef="#ctx0" brushRef="#br3" timeOffset="-59353.86">27842 7248 40543 0,'-12'-2'3600'0,"4"1"-2880"0,2 1-576 0,4-4-144 0,2 3 512 0,2 1 64 16,1-4 0-16,3 1 16 0,4-1-192 0,6-6-32 0,10-3-16 0,11-3 0 0,11-2 0 0,10-2 0 0,11 0 0 0,8 0 0 0,4 2 0 0,4 4 0 0,3 1 0 0,3 4 0 0,4-1 32 0,-1 4 0 0,-2 1 0 0,-1 0 0 15,5 0-176-15,-2 1-16 0,-2 1-16 0,-3-2 0 16,-5 2-176-16,1-3 128 0,-3-1-128 0,0 3 128 15,-3-1-128-15,-7-1 0 0,-4 0 0 0,-5-4 0 16,-1 0-448-16,-3 1-80 0,-2-2-16 0,-3 0-13552 16,-3 2-2720-16</inkml:trace>
  <inkml:trace contextRef="#ctx0" brushRef="#br3" timeOffset="-58602.39">28719 8120 40543 0,'0'-4'3600'0,"2"-1"-2880"0,1 1-576 0,1 0-144 0,-1 1-336 16,1 1-112-16,3-8 0 0,3-2-16 0,4-4 464 0,1-3 0 0,0 2 0 0,-4-1 0 0,-3 2-192 0,-3 4 192 0,-3 1-208 0,-6 0 80 0,-2 1 256 0,-7 2 64 0,-3-2 16 0,-4 3 0 15,-4-2 304-15,-5 3 48 0,-3 0 16 0,-4 5 0 0,-1-2-128 0,-2 6-32 16,-1 2 0-16,0 2 0 0,5 5-128 0,0 3-32 15,2 3 0-15,0 4 0 0,5-2-256 0,2 2 0 16,3-1 0-16,1 1 0 16,1 2 0-16,3 0 0 15,1 2-128-15,3-2 128 0,3 1-160 0,5-1 160 16,3-4-160-16,3 1 160 0,5-3 0 0,4-1 0 16,3 0-128-16,5-1 128 0,3-3 0 0,4-4 0 15,2 3 0-15,1-9 0 0,4 1-128 0,3-3 128 16,6-3 0-16,1-3-144 0,-2 0 144 0,2-3 0 15,0-3 0-15,-3 0 128 0,1-2 64 0,-3-2 0 16,-3-6 16-16,-2-2 0 0,-3 0 224 0,-3-2 32 0,-3-3 16 16,-2-1 0-16,-4 1 32 0,-1-4 0 0,-1-4 0 0,-3 3 0 15,-1-6-80-15,-4 1-16 0,-1-2 0 0,-2-1 0 16,-3-1 32-16,-1-3 16 0,-2-4 0 0,-4-1 0 16,0-2-272-16,-2 0-64 0,1 0-128 0,-2 2 192 15,0 5-192-15,1 3 0 0,-1 2 0 0,0 5 0 16,2 2-208-16,-2 2-144 0,2 5-32 0,2 4 0 31,3 5-256-31,0 1-48 0,2 3-16 0,1 7 0 0,1 4-368 16,2 4-80-16,1 2 0 0,1 4-18608 0</inkml:trace>
  <inkml:trace contextRef="#ctx0" brushRef="#br3" timeOffset="-56407.42">29771 7915 26719 0,'1'-5'2368'0,"-2"1"-1888"0,1 2-480 0,0-1 0 0,-1 2 896 0,0 0 64 0,0-4 32 0,-2-1 0 0,-2-4 512 0,0-1 96 0,-2 1 32 0,-2 1 0 0,0 3-944 0,-2 0-192 0,0 1-48 0,-4 0 0 0,-1 4-32 0,-1 2-16 0,-4 1 0 0,-3 6 0 16,1-1-208-16,-3 3-32 0,-2 5-16 0,-1 0 0 15,-1 3 48-15,2 2 16 0,1 0 0 0,0 2 0 0,1 2 16 0,1-1 0 16,3 2 0-16,2-3 0 0,4-2-96 0,1 1 0 15,5-5-128-15,3-1 192 0,4 0-192 0,3-3 0 16,4-2 0-16,4-3 0 0,4-2 0 0,1-4-256 16,3-1 16-16,3-2 16 15,3-4-240-15,4-3-48 16,4-2-16-16,2-3 0 0,2-3 192 0,1-3 32 0,1 1 16 0,-1-5 0 0,-4 5 288 0,-2 0 0 16,-2 0 0-16,-2-2 0 0,-4 4 384 15,-4 0 0-15,-2 0-16 0,-2 4 0 0,-3-2 144 16,-4 4 48-16,-1 0 0 0,-3 3 0 0,-2 0-160 15,-1 3-16-15,0 1-16 0,-2 2 0 0,1 0-128 0,-1 4-32 16,1 1 0-16,-1 3 0 0,1 2-208 0,2 3 0 16,-1 3 128-16,1 0-128 0,1 6 0 0,0-1 0 15,2 3 0-15,0 2 0 0,2 1 0 0,0 0 0 16,1 0 0-16,2 0 0 0,-1-1 0 0,2 0 0 0,1-1 0 16,1 0 0-1,-1-4-576-15,0 0-16 0,1 2 0 0,-1-6-11952 0,-4 0-2400 0</inkml:trace>
  <inkml:trace contextRef="#ctx0" brushRef="#br3" timeOffset="-56101.82">30193 8251 45151 0,'-14'11'2000'0,"3"0"416"0,1 1-1936 16,5-5-480-16,3-1 0 0,2-2 0 0,-1 2 0 0,-1 5 0 0,-1 7 0 0,-2 1 0 0,1 6-272 0,2 1 48 0,-1 0 16 0,1-3 0 0,0 1-512 0,1-3-112 0,0-2 0 0,1-3-16 0,0-3-32 0,0-2 0 15,1-1 0-15,2-5-16528 0</inkml:trace>
  <inkml:trace contextRef="#ctx0" brushRef="#br3" timeOffset="-55895.2">30495 8120 43311 0,'-10'6'1920'0,"2"0"384"0,2 4-1840 0,2-3-464 15,3 0 0-15,1-2 0 0,3 2 176 0,-3 7-176 0,-2 6 192 0,0 7-192 0,1 6 128 0,-1 1-128 0,1 0 0 0,-1-3 0 0,0 1-256 0,0-4-128 0,0 0 0 0,-1 0-16 0,2-2 32 0,-2-2 16 0,1-2 0 0,1-2-11968 0,-1-1-2400 0</inkml:trace>
  <inkml:trace contextRef="#ctx0" brushRef="#br3" timeOffset="-48743.95">31067 6667 1839 0,'-1'0'160'0,"1"0"-160"0,0 0 0 0,1 0 0 0,-1-1 128 0,1 1-128 0,-1 0 192 0,2-3-64 0,-1 1 1328 0,0 1 256 0,0-4 48 0,-1 5 16 0,0 0 1552 0,0 0 320 0,0 0 64 0,0 0 16 15,8-18-592-15,-8 16-128 0,0 1-32 0,-2-1 0 16,2 2-1072-16,0-1-224 0,0 1-32 0,0 0-16 15,2 0-688-15,-1 1-144 0,1-1-32 0,1 0 0 16,-3 0-416-16,0 0-96 0,0 0 0 0,0 0-16 16,0 0-80-16,0 0-16 0,20 5 0 0,-19-3 0 15,0 1-16-15,-1-1 0 0,0 3 0 0,-1-3 0 16,0 2 112-16,-2 1 16 0,2 1 0 0,0 0 0 0,0 3-16 0,1-1 0 16,1 4 0-16,1 1 0 15,1 2 16-15,2 1 16 0,1 3 0 0,0 2 0 0,3-3-272 0,-1 3 0 16,2-1 0-16,1 2 0 0,0-1 0 15,1 1 0-15,0 0 0 0,0-1 0 0,1 1 0 0,-2-1 208 16,1 0-64-16,-1-1-16 0,0-2 0 0,-1 1 0 16,1-1 0-16,-2-4 0 0,0 1-128 0,-3-3 0 15,0-1 0-15,0-3 0 0,-1 2 176 0,0-4-48 16,1-1-128-16,-1-4 192 0,-1 0 64 0,1-1 16 16,0-2 0-16,1-2 0 0,0-2-144 0,0-2-128 15,2-3 144-15,-2-1-144 16,3-4 128-16,-2-2-128 0,1-1 0 0,0-4 0 15,1 0 0-15,-2-2 0 0,3-3 0 0,-2-1 0 0,0 1 0 0,0 1 0 0,-1 2 0 0,-1 4 0 16,0 4 0-16,-1 4 0 0,0 5 0 0,-2 3 0 16,-1 2-128-16,1 3 128 0,1 1-192 0,-1 3 192 15,0 2-288-15,0 2 48 0,1 0 16 0,0 3 0 16,1-2 80-16,-2 2 16 0,2 0 0 16,0 2 0-16,0-2 128 0,0 2 0 0,1 1 0 0,-1 1 0 15,3-1 0-15,-3 0 0 0,1-1 0 0,0-1 0 16,-1 3 0-16,1-5 0 0,-1 1 0 0,0-1 0 15,0 0 0-15,0-3 0 0,0 2 0 0,-1-5 0 16,1-1 0-16,-2 0 0 0,2-1 0 0,0-4 0 16,0-1 368-16,1-2 96 0,1-2 32 0,-1-3 0 0,2-1 16 15,1-3 0-15,1-3 0 0,0-4 0 0,1-1-112 0,0-3-16 16,1-4 0-16,1-3 0 0,-1-4-112 0,2-3-16 16,-1-7-16-16,1 0 0 0,0-1-240 0,-2 0 128 15,0 0-128-15,2-1 0 16,-2 5-400-16,-2 5-176 0,-1 4-48 0,-4 7 0 15,-4 7-816-15,-2 3-160 0</inkml:trace>
  <inkml:trace contextRef="#ctx0" brushRef="#br3" timeOffset="-48303.82">30563 6871 26719 0,'-4'1'2368'0,"0"1"-1888"0,3 0-480 0,1-2 0 0,0 0-320 0,0 0-176 0,0 1-16 0,-1 1-16 0,-2 1 1856 0,1 2 368 0,1-1 80 0,-1 1 16 0,4 0-224 0,-2 0-32 0,2-2-16 0,0 1 0 0,2-1-496 0,1-1-80 16,3 1-32-16,0-2 0 16,2-1-560-16,2-1-112 0,3-3-32 0,3 3 0 15,3-4-208-15,2 0 0 0,6-1 0 0,1-1 0 16,5 1 0-16,0 0-288 0,-1-3 32 0,0 3 16 16,-1 0-1712-16,-3 0-352 0</inkml:trace>
  <inkml:trace contextRef="#ctx0" brushRef="#br3" timeOffset="-48003">30527 7257 32255 0,'-4'-3'2864'0,"3"2"-2288"0,1 1-576 0,1-1 0 0,2 0 832 0,0 1 48 0,2-3 16 0,1 0 0 0,5-1 192 0,4-1 32 0,4-1 16 0,4-2 0 0,1-2-448 0,1 1-96 0,-1 0-16 16,0-1 0-16,-1 3-176 0,-2-2-32 0,-1 2-16 0,-4 2 0 0,-1 1-352 0,-3 0 128 31,-3 4-128-31,-2-2 0 15,0 2-512-15,-2 2-160 0,-3-2-32 0,-1 3-17712 0</inkml:trace>
  <inkml:trace contextRef="#ctx0" brushRef="#br3" timeOffset="-47184.27">31918 7132 23039 0,'-5'-5'2048'0,"2"1"-1648"0,3 2-400 16,0 1 0-16,2 1 368 0,-2-3-16 0,0 1 0 0,-2-4 0 0,1-2 608 0,1 1 112 0,-1-1 16 0,2 0 16 0,0 1 912 0,1 1 176 0,1 1 48 0,0 0 0 0,1 2-640 0,1-2-128 0,2 0-32 0,3-1 0 0,2-1-560 0,3-2-112 0,2-1-32 0,3 1 0 0,1 0-368 0,0 1-80 0,3-2-16 0,-1 2 0 15,1-2-144-15,-1 4-128 0,1 0 144 0,-2 1-144 16,-1 1 0-16,-4 3 0 0,-2 0-176 16,-5 3 176-1,-4 3-512-15,-3 4 0 0,-5 1 16 0,-3 5 0 16,-2 2 48-16,-4 2 0 0,-1 0 0 0,-5 5 0 0,0-1 304 0,-1 5 144 0,0-5-128 0,1 1 128 16,0 2 0-16,-1-3 256 0,4 2-48 0,1-3 0 15,1 0 32-15,-1-1 0 0,5-2 0 0,-1-2 0 16,3-1-48-16,1-2 0 0,4 1 0 0,-1-4 0 15,4 0-48-15,0-2-16 0,1-1 0 0,2 0 0 16,0 0-128-16,0-1 0 0,1-4 0 0,0 2 0 0,1-1-176 16,2 1-64-16,0-4-16 0,1 0 0 15,-1 2-192-15,1-3-64 0,1 0 0 0,1 0-11984 16,-1 0-2416-16</inkml:trace>
  <inkml:trace contextRef="#ctx0" brushRef="#br3" timeOffset="-46742.49">32468 7370 35935 0,'4'1'3200'0,"0"-1"-2560"0,0 0-512 0,-1 0-128 0,-1 0 528 0,2 1 96 0,4 3 16 0,3-2 0 0,2 4 80 0,3 3 32 0,0 2 0 0,-2 3 0 0,-3 2-400 0,-2 2-80 16,-2 6-16-16,-3 2 0 0,-2 1-416 0,-5-1-96 15,-3 5 0-15,-7-1-16 31,-3 4-592-31,-5 5-112 0,-2-6-32 0,-2-3-16160 0</inkml:trace>
  <inkml:trace contextRef="#ctx0" brushRef="#br3" timeOffset="-46105.29">32917 6787 39615 0,'-4'1'3520'0,"2"2"-2816"0,2-1-560 0,0 2-144 0,2-2 560 0,0 2 80 16,0 2 0-16,0 4 16 0,2 8-80 0,4 5 0 0,1 7-16 0,3 2 0 0,0 1-304 0,3 2-48 0,1 1-16 0,-1 1 0 0,0 1-192 0,-3-1 0 0,-3-1 0 0,-3-2 0 0,-5-2-128 0,-3-3-128 0,-5-1-32 0</inkml:trace>
  <inkml:trace contextRef="#ctx0" brushRef="#br4" timeOffset="-12573.54">4369 11427 43311 0,'-11'-22'3840'0,"-1"2"-3072"0,4 11-608 0,2 8-160 0,1-3-496 0,-6-3-128 15,-10-11-16-15,-14-11-16 0,-10-3 528 0,-3 1 128 0,1 6 0 0,0 6 0 0,-1 8 0 0,-6 1 176 0,-6 5-48 0,-5 4 0 0,-5 2-128 0,2 3-176 0,4 2 48 0,1 2 0 16,0 3 0-16,-7 4 0 0,-11 2 0 0,-4 5 0 15,1 2 128-15,2 7 0 16,7 1 0-16,-11 10 0 0,-6 7 176 0,-11 23 64 0,-5 26 16 0,6-8 0 16,14-16 192-16,-16 16 64 0,-17 24 0 0,11 9 0 15,15 5-112-15,-2-2-16 0,-5-6 0 16,5 9 0-16,7 12-192 0,13-8-64 0,13-4 0 0,0-8 0 0,-1-3-304 0,5-6-64 16,5-9-16-16,11 6 0 15,9 7-192-15,9-15-64 0,8-18 0 0,5 9 0 0,8 9 208 0,4-4 48 0,6-10 0 0,2-9 0 16,5-10-112-16,6 11-16 0,11 14 0 0,9-6 0 15,4-14 0-15,6-8-16 0,9-4 0 0,9 9 0 16,7 12 224-16,2 1 176 0,2 0-208 0,8-13 80 16,-1-18-32-16,8-1 0 0,5-1 0 0,5 0 0 15,-1-2 160-15,10-8 0 16,12-7 0-16,-7-13 0 0,-8-9 384 0,7-13 0 0,9-13 0 0,-11-12 0 16,-17-6-112-16,5-9-16 0,4-6 0 0,4-6 0 15,-2-2 0-15,-2-5 0 0,-3-4 0 0,-1-15 0 0,-11 0 112 0,-2-10 16 16,-8-4 0-16,2-6 0 0,5 2 192 0,-5-11 64 15,-4-1 0-15,-6 2 0 0,-8 6-208 0,-9-9-48 32,-7-7 0-32,-1 6 0 0,1 7-96 0,-5-7-32 15,-3-9 0-15,-9 5 0 0,-5 5-64 0,-9-5 0 0,-4-2-16 0,-7-1 0 16,-5 6 128-16,-5 0 16 0,-4 2 16 0,-5-4 0 0,0 6-64 0,-7-2-16 16,-4 6 0-16,-2 2 0 15,5 14 96-15,-7-6 16 0,-9 1 0 0,-5-3 0 0,0 1-208 0,1-2-32 16,1 8-128-16,-2 11 192 15,-1 12-320-15,-9 9-80 0,-6 2-16 0,-5 3 0 16,-4 3 80-16,3 11 16 0,7 7 0 0,-1 8 0 0,-1 11-32 0,-7 4 0 16,-3 8 0-16,-9 12 0 15,-5 15-560-15,4 8-112 0,8 12-32 0,3 11-20320 0</inkml:trace>
  <inkml:trace contextRef="#ctx0" brushRef="#br4" timeOffset="-11684.57">16674 11588 46991 0,'-30'-13'4176'0,"3"7"-3344"0,6 4-656 0,7 6-176 0,1 3-256 0,-15 1-96 0,-22 3-16 0,-28 9 0 0,-17 14-160 0,-6 11-48 0,9 6 0 0,4 10 0 15,4 8 448-15,0 15 128 0,2 17 0 0,7 4 0 0,8-4-384 0,-1 6 16 0,-4 7 16 0,-2 0 0 0,-2-5 160 0,6-1 16 0,3-1 16 0,4 4 0 0,1 5 160 0,3-8 0 16,2-15-144-16,-2 13 144 0,-2 13 0 0,8-6 0 0,8-5 192 0,11 1-64 15,7 6 96-15,6-4 16 0,7-6 0 0,9-8 0 16,5-8 192-16,9 5 32 0,9 7 16 0,11-4 0 16,5-8-144-16,16 2-16 0,19 11-16 0,13-6 0 0,9-8-304 0,2-12 0 15,-3-11 128-15,-6-11-128 0,-1-11 0 16,19 2 0-16,24 1 0 0,17-3-144 0,8-6 144 16,-8-8-192-16,-7-10 192 0,0-6-192 0,-5-6 32 0,-1-7 0 0,-1-6 0 15,4-8 0-15,8-2 160 0,-9-5 0 0,-13-5 0 0,4-6 128 16,8-4 128-16,-10-3 16 0,-11-1 16 0,6-6 0 15,9-3 240-15,-2-3 48 0,-6-5 16 0,-2 0 0 16,-10 0-80-16,7-11-32 0,0-12 0 0,-7-8 0 16,-7 3-64-16,-10-2-16 0,-7-2 0 0,-15-5 0 0,-14-6-112 15,-16 1-32-15,-13 3 0 0,-12-6 0 0,-11-4-64 16,-12-4-32-16,-8-4 0 0,-11-3 0 0,-5 0-160 16,-9-1 0-16,-10-2-192 0,-10-8 192 0,-7 1 0 0,-1-3 0 15,3 4 192-15,-1 4-64 0,3 12-128 0,-6 2 0 16,-8 4 0-16,-1 8 0 0,1 10 160 0,4 3 160 15,5 8 16-15,-8 5 16 0,-11 4 496 0,-2 7 112 16,0 13 0-16,3 5 16 0,10 6-400 0,-7 2-64 16,-5 2-32-16,-2 3 0 15,3 2-1184-15,-2 6-256 0,7 6-32 0,-12 7-16 16,-11 6-848-16,-4 1-192 0,3 7-16 0,-12 4-20464 0</inkml:trace>
  <inkml:trace contextRef="#ctx0" brushRef="#br4" timeOffset="21310.88">20059 12154 21183 0,'13'-9'1888'0,"-7"3"-1504"0,-1 1-384 0,-1 3 0 0,-2-2 2512 0,-1 1 432 0,2 1 96 0,0-2 16 0,4-4-2768 0,0-2-544 0,2 0-128 0,-2-1 0 0,1 1-32 0,-6 2 0 0,-1 3 0 15,-1 2 0-15,-2 1 800 0,-3 1 176 0,0 4 16 0,-1 0 16 0,-2 2 432 0,1-1 64 0,-1 5 32 0,0-3 0 16,-1 4-48-16,-1 2-16 0,0-1 0 0,-2 2 0 16,-2 3-560-16,-3-3-112 0,-1 3-32 0,-4 2 0 15,-1-1-352-15,-5 4 0 16,-3-1 0-16,-5 1 0 0,-1 4 192 0,-4-1-16 15,-2 5-16-15,-3-1 0 0,-2-2 160 0,-4 5 16 0,0-2 16 0,-3 3 0 16,0 4 32-16,-1-2 0 0,3 0 0 0,3 0 0 16,6-3-80-1,3-2-16-15,3-2 0 0,2-2 0 0,3-4-160 0,2-3-128 0,2-3 144 0,3-1-144 0,3-1 0 0,0-2 0 16,4 2 0-16,0-2 0 0,2 0 0 16,-1 0 0-1,4-5 0-15,0 0 0 0,4-1 144 0,0 0-16 16,3-3 0-16,1-1 0 0,2-1 192 0,1-3 16 15,1 0 16-15,1-2 0 0,2-2-80 0,1 0-16 0,2-2 0 0,1-2 0 0,1 3-256 0,2-4 128 16,-1-1-128-16,1 0 0 0,0 0 0 0,1 1 0 16,0-3 0-16,-2 1 0 0,-1-2 0 0,0 1 0 15,1 2 0-15,-3-5 0 0,1 3 0 0,0-1 0 16,0-1 0-16,1 0 0 16,1 3 0-16,-1-3 0 0,0 1 0 15,0 0 160-15,0 2-160 0,-2-2 0 0,0 4 0 0,-2-2 0 16,2 5 0-16,-3-2 0 0,-1 3 0 0,0 4 0 15,-1-1 0-15,-1 5 0 0,-1 1 0 0,-1 3 0 16,2 0 0-16,-2 0-176 0,0 5 48 0,1 2 0 16,-1 2 128-16,2-2 0 0,0 1 0 0,2 0-128 15,2 0 128-15,1-1 0 0,2-1 0 0,1-2 0 16,2 2 192-16,-1 0 64 0,2-2 0 0,0 0 16 16,-1 0 32-16,-2 1 0 0,2 3 0 0,-3 1 0 0,-2 2-64 15,-1 2-16-15,-1 2 0 0,-2 2 0 0,-1-1-96 0,-1 1-128 16,-1-1 176-16,0-1-176 0,-1-1 384 15,0-2-16-15,2-3-16 0,-1 2 0 0,3 0 272 0,1 0 48 16,3 1 16-16,2-5 0 0,3 3-544 0,2 0-144 16,1-2 0-16,2 0 0 0,5-1 0 0,-1 0 0 15,2 0 0-15,2 0 0 16,3 1-704-16,4 0-224 0,0-1-32 0,2 1-14544 16,4 0-2912-16</inkml:trace>
  <inkml:trace contextRef="#ctx0" brushRef="#br4" timeOffset="24754.96">20036 10648 16575 0,'-4'0'1472'0,"2"-4"-1168"0,0 3-304 0,1 1 0 16,1 1 1024-16,-1-1 128 0,-2-1 48 0,-1 1 0 0,-1-4-496 0,-2 3-80 0,1 0-32 0,1 1 0 0,2 0 240 0,-1 1 32 0,1 1 16 0,1 1 0 0,1 2 80 0,-1-4 32 0,2 4 0 0,3-3 0 0,-1 2 224 0,2-1 64 0,4-1 0 0,-1-2 0 0,4-2-288 0,3-1-48 0,2-3-16 0,2-4 0 0,3 0-224 0,3-1-32 16,2-1-16-16,2-1 0 0,1 3-416 0,0 2-96 0,1-1-16 0,-3 4 0 15,-1 3-128-15,-1 0 0 0,1 2 0 0,-5 2 0 16,-3 3-128-16,-3 2-16 0,-2 3 0 0,-3 1 0 15,-4 1-496 1,-4 4-112-16,-3-1-16 0,-3 1 0 0,-3 4 432 0,-3-3 80 0,-2 2 0 0,-1 0 16 16,-3 0 240-16,-2-1 208 0,-2 0-32 0,-1 0-16 0,-1-1-160 15,-2-1 0-15,1 0 0 0,-2-2 128 0,0-2-128 0,0-1 0 16,2-2 0-16,1-2 0 0,2-1 0 16,1-2 0-16,2 1 0 0,2-4 0 0,0 2 0 0,3 0 0 15,2 1 0-15,1-3 0 0,2 2 0 16,2 1 0-16,0-1 0 0,3 1 0 0,-1 3 0 0,3 0 0 15,0-1 0-15,1 0 0 0,3 0 0 0,0 0 0 16,2 0 0-16,3-2 0 0,0 1 272 0,4-4 32 16,2 2 0-16,2-3 0 0,3 0 320 0,1 2 64 15,2-2 16-15,0 0 0 0,1 0-400 0,2 0-80 16,-1 0-16-16,-3 0 0 0,-1-2-208 0,-1 2 0 0,-3 0 0 0,-1 0 0 16,-1 2-160-16,-2 3-80 0,-2-1-16 0,-4 2 0 31,-1 2-1184-31,-1-1-240 0,0 3-48 0,-1 1-16 0,0 0-800 15,-2 2-144-15,1-2-48 0,-1 1-9744 0</inkml:trace>
  <inkml:trace contextRef="#ctx0" brushRef="#br4" timeOffset="25119.56">20650 10980 23951 0,'-9'5'2128'0,"1"0"-1696"0,4 0-432 0,3-4 0 0,1 3 1712 0,-2 0 256 16,-3 5 48-16,-4 2 16 0,-1 6-272 0,2 2-48 0,0-1-16 0,2 1 0 0,3-2-1344 0,1 0-352 0,2 1 0 0,0-1 0 16,0-1-480-16,1-2-208 0,0 0-32 0,2 0-16 15,1-2-288-15,-2-2-48 0,3 0-16 0,0-4 0 16,1 0-464-16,2-1-112 0</inkml:trace>
  <inkml:trace contextRef="#ctx0" brushRef="#br4" timeOffset="25361.77">20795 11024 20671 0,'-12'5'448'0,"2"-3"112"0,1 3 16 0,4-1 0 0,3-3-576 0,1 1 0 0,-1 1 0 0,0 1 0 0,-2 3 1264 0,0 0 144 0,1 3 16 0,1 1 16 0,4-2-784 0,0 1-144 0,2 0-48 0,0-3 0 0,-1 3-464 0,1-1 0 0,1 0 0 0,-1-1 0 0,-1 2-272 0,0 0-48 0,-1-3-16 0,0 3-7600 0,-1 1-1504 0</inkml:trace>
  <inkml:trace contextRef="#ctx0" brushRef="#br4" timeOffset="25673.24">20995 10837 32255 0,'-5'-6'2864'0,"3"0"-2288"0,1 2-576 0,2 1 0 0,1 0 1344 0,1 1 176 0,2 0 16 0,2-2 16 0,6-2-640 0,5-5-128 0,6 1-16 0,3 3-16 0,1-2-592 0,1 3-160 0,0 5 0 0,-3-2 0 0,-1 6-960 0,-4-2-256 0,0 4-48 0,-3 0-16 0,-2 0-1392 16,-3-2-272-16,1 2-64 0,-3 0-16 0,0 0 592 15,-1 0 112-15,0-4 16 0,0 1-6576 0</inkml:trace>
  <inkml:trace contextRef="#ctx0" brushRef="#br4" timeOffset="25925.43">21151 10991 26719 0,'-10'-1'1184'0,"4"0"240"16,1 1-1136-16,3-4-288 0,2 3 0 0,1 1 0 0,0-1 1936 0,0-4 336 0,3 0 64 0,1-1 16 0,4-4-864 0,3-1-160 0,3 1-48 0,2 1 0 0,1-1-832 0,0 3-160 0,2 1-32 0,0-2-16 0,1 5-240 0,-3-1 0 0,2 1 0 0,-1 1 0 15,-1 2-896-15,-1 0-256 0,1 2-64 0,-2 0-15664 0</inkml:trace>
  <inkml:trace contextRef="#ctx0" brushRef="#br4" timeOffset="26530.37">21684 10695 18431 0,'-7'-2'1632'0,"2"-1"-1312"0,2 2-320 0,2 1 0 0,0 0 2896 0,1 1 512 16,0 0 112-16,0 1 0 0,1 0-1040 0,-1 3-224 0,1 1-32 0,1 5-16 0,-1 0-1440 0,0 0-304 0,-1 0-48 0,0 3-16 16,-1 1-400-16,0-2 0 0,-1 2 0 0,1-2 0 0,1-1 0 0,0 0 0 0,-1-1 0 0,0 1 0 15,-2-1 0-15,2-3 0 16,0 1 0-16,1 0 0 0,0-3 0 0,1-1 0 0,1-3 0 0,2-2-176 31,1 0-304-31,0-2-64 0,1-3-16 0,2-5 0 0,-1 3 336 0,0-3 64 0,2 0 16 0,-2 1 0 16,2-2 144-16,-1 1 0 0,-1 3 0 0,0 2 128 15,0 5-384-15,-2-2-80 0,-1 4-16 0,0 0 0 32,0 3-816-32,0 4-176 0,-1-1-16 0,0 5-16 15,1 0 320-15,-2 0 64 0,0 0 16 0,1 1 0 0,-2-2 976 0,0 2 0 0,-1 0 224 0,2-2-32 0,-2-1 432 0,0-2 80 16,-2 2 32 0,2-2 0-16,0-5 496 0,0 0 112 15,0 0 0-15,0-3 16 0,0-1-608 0,2-1-128 16,0 0-32-16,1-2 0 0,0-1-240 0,1 0-48 0,1-1-16 0,0 0 0 0,1-3-144 0,0 2-16 31,2 0-128-31,-2-3 192 0,3 3-192 0,-1-1 0 16,1 0 0-16,1 0 0 0,-2 1-384 0,1 1 0 15,0 1-16-15,-2-3 0 0,2 3 176 0,-2-2 32 0,1 1 16 16,-1-1 0-16,0-2 352 0,1 0 64 0,-2-1 16 0,1 0 0 16,0-1 320-16,-1 1 64 0,-1-3 0 0,0 4 16 15,-2-5-288-15,0 2-64 0,1-4-16 0,-1 2 0 16,0-5-288-16,-1 2 160 0,1-1-160 0,-3 0 128 15,1-1-272-15,-2 1-64 0,0 1-16 0,1-4 0 16,0 7-1456 0,0 0-304-16</inkml:trace>
  <inkml:trace contextRef="#ctx0" brushRef="#br4" timeOffset="26813.04">22264 10961 15663 0,'-10'2'1392'0,"3"2"-1120"0,1-2-272 0,1 1 0 0,2-1 3200 0,2 2 592 0,-2-2 112 0,0 5 32 0,-64 115 1040 0,61-111-5168 0,0 0 0 0,-2-2 16 15,3 1-16-15,-2-3 0 0,2 2 0 0,1-4 0 16,0-1-704-16,2-2-160 0,2 0-32 0,-1-3-12128 16</inkml:trace>
  <inkml:trace contextRef="#ctx0" brushRef="#br4" timeOffset="27072.43">22440 11006 23951 0,'-8'8'1056'0,"2"-2"224"0,1 3-1024 0,3-3-256 0,0-4 0 0,1 1 0 0,0 0 128 0,-2 6-128 0,0 2 144 0,-1 3-144 0,-1 3 592 0,0-1 32 0,1 0 0 0,1 0 0 16,-1-3-432-16,2-1-192 0,-1 0 160 0,1-2-160 0,0 0 0 0,2-1-128 0,0 0-16 0,0-2-7712 15,2 0-1536-15</inkml:trace>
  <inkml:trace contextRef="#ctx0" brushRef="#br4" timeOffset="28250.22">22940 10706 3679 0,'-1'-1'320'0,"0"-3"-320"0,0 3 0 0,0 1 0 0,1-3 4032 15,0 3 752-15,0-1 144 0,0 1 16 0,-2-1-1904 0,1-1-384 16,1 0-80-16,0 2-16 0,0 0-1152 0,0 0-224 0,0 0-48 0,0 0-16 0,0 0-864 0,0 0-256 0,0 0 0 0,0 0 128 0,0 0-128 0,-9 20 192 0,7-14-64 0,-3 0 0 0,0 4 32 16,-1 2 16-16,0 0 0 0,-3-1 0 0,0-3-176 0,1 3 192 0,-2 1-192 0,-1-1 192 0,0 1-192 0,-1-1 0 0,0 3 0 0,0-3 0 15,-1 1-864 1,0 2-96-16,0 1-32 0,1-3 0 15,-2 2-1536-15,2-1-304 0,0 1-64 0,-1 1-8688 16</inkml:trace>
  <inkml:trace contextRef="#ctx0" brushRef="#br4" timeOffset="29090.29">22620 10671 9215 0,'-3'-3'816'0,"-1"0"-656"16,1-1-160-16,2 3 0 0,1-3 2128 0,0 3 400 0,1 0 80 0,1-2 16 0,-1 0-416 0,1-2-80 0,2-1-16 0,1 1 0 0,1 1-400 0,2 1-96 0,-1 1-16 0,0 2 0 0,1 2-112 0,-1 0-16 0,2 3-16 0,0 2 0 0,-2 3-448 0,2 2-96 15,-1 3-16-15,1-1 0 0,0 2-544 0,-2 0-112 16,0 1-32-16,1 1 0 0,0-2-208 0,0-3 144 0,1 2-144 0,-2-3 128 0,2 0-128 0,-2-4 0 15,2 2 0-15,1-2 0 0,-2-1 0 0,1 0 0 16,2 0 0-16,1-1 0 0,0 0 0 0,0 0 0 31,-1 3 0-31,-2-3 0 0,-1 0 0 0,0 2-176 0,-1 0 16 0,-1-2 0 32,-2 4-896-32,0-1-176 0,-1 1-48 0,0 2-15632 0</inkml:trace>
  <inkml:trace contextRef="#ctx0" brushRef="#br4" timeOffset="29722.68">23141 10989 18431 0,'0'-4'1632'0,"0"3"-1312"0,0 1-320 0,-1-1 0 0,1 1 2240 0,1 0 368 0,0 0 80 0,-1 0 0 0,1 0-368 0,2 0-80 0,-2 0 0 0,-1 0-16 0,0 0-1088 0,0 0-224 0,0 0-32 0,0 0-16 15,5 23-1184-15,-5-16-224 0,1-1-48 0,0 4-16 16,1-2-48-16,-2 2-16 0,1 3 0 0,1-1 0 16,0 1 64-16,-1 1 16 0,3 1 0 0,-1-1 0 15,1-2-1984-15,0-1-400 0,1-1-80 0,0 0-8336 0</inkml:trace>
  <inkml:trace contextRef="#ctx0" brushRef="#br4" timeOffset="30108.78">23476 10689 28559 0,'-4'-3'2544'0,"2"2"-2032"0,1 1-512 0,1 0 0 0,1 0 1408 0,-1-1 176 0,0-1 32 0,-1 2 16 0,-1-5-400 0,2 4-80 0,0-1 0 0,0 2-16 0,0 0-688 0,0 0-128 0,0 0-16 0,0 0-16 15,11 27-128-15,-9-14-32 0,-2 4 0 0,1 2 0 0,0-1-384 0,2-1-96 16,-1 0-16-16,1-1 0 16,-1 2-336-16,2-5-64 0,-1 2 0 0,1-1-16 15,0-2-688-15,1-1-144 0,-2-1-32 0,0 0 0 16,1-4-816-16,-2 0-160 0</inkml:trace>
  <inkml:trace contextRef="#ctx0" brushRef="#br4" timeOffset="30342.39">23213 10925 28559 0,'-10'-2'2544'0,"3"1"-2032"0,3 0-512 0,2-1 0 0,4-1 2192 0,0 2 352 0,0-3 64 0,5-1 16 0,1-2-1600 0,7-6-320 0,5-1-64 0,3-4-16 0,5 1-480 0,1 0-144 0,3 1 0 0,3-2 0 0,1 5-144 0,0-3-144 0,-2 4-32 0,-3 1 0 47,-3 5-736-47,-5 0-160 0,-2 3-16 0,-2 1-9648 0,-5 2-1920 0</inkml:trace>
  <inkml:trace contextRef="#ctx0" brushRef="#br4" timeOffset="30972.64">23771 10497 40543 0,'-8'4'1792'0,"3"-2"384"0,0 2-1744 0,2 1-432 0,3-4 0 0,2 4 0 0,-1-3 0 0,0 7 128 0,0 2-128 0,3 6 0 0,0 7-592 0,1 3-208 0,1 2-32 0,0 2-16 0,2 1-1648 0,-2 1-336 0,0 2-64 0,0-1-16 16,-1 0 1248-16,-1-3 256 0,-1-2 64 0,0-2 0 0,-1-1 864 0,1-3 176 0,-2-2 48 0,0-3 0 15,1-4 1792-15,-1-2 384 0,1 1 64 0,1-5 0 16,0 0-112-16,1-2-16 0,0-4-16 0,0 1 0 16,1-3-1248-16,-2-3-240 0,2 0-48 0,0-2-16 15,-1-3-288-15,0-2-304 0,1-1 64 0,-2-1 16 0,1 0 448 0,0-1 96 16,-1-2 0-16,2 2 16 0,1 2 32 0,1-3 0 15,0 5 0-15,1-2 0 0,0 0-368 0,1 2 0 16,1 2-160-16,0 2 160 31,1 0-592-31,-1 3-16 0,2 0 0 0,-1 2 0 0,0 0 64 0,0 2 16 0,2 0 0 0,-1 1 0 16,0-1 80-16,1 2 32 0,0-2 0 0,-3 1 0 0,0 0 224 0,-4 0 64 16,-1 2 0-16,-3 1 0 0,-2 0 928 0,-2-1 192 15,-1 1 32-15,-2 1 16 0,0 2-80 0,-3 0 0 0,1 1-16 16,-2 1 0-16,-1 0-640 0,2-2-128 0,-3 2-32 0,1-1 0 15,-1 2-144-15,1-3-192 16,0 0 32-16,0-1 16 0,0-3 144 0,0 1 144 0,1-2-16 0,0 0-128 16,0-1 448-16,-1-3-32 0,1 0 0 0,1 0 0 15,0 0-176-15,0-3-48 0,-2 2 0 0,0-4 0 16,0 1-352-16,-1 0-80 0,1-1-16 0,0 3 0 16,1-1-1456-16,1 2-288 15,0 1-64-15,3 0-13808 0</inkml:trace>
  <inkml:trace contextRef="#ctx0" brushRef="#br4" timeOffset="31321.28">24210 11120 23039 0,'-5'6'2048'0,"1"0"-1648"0,0 1-400 0,1-2 0 0,1 0 2048 0,1-1 336 0,-1 0 64 0,-1 6 16 0,-1 5-496 0,-1 5-112 0,-1 3 0 0,0-1-16 0,2-1-992 0,2-3-192 0,0-2-32 0,1-5-16 0,2 0-272 0,1-3-48 0,0-2-16 0,2-1 0 0,-1 0-272 0,2-4 0 0,0 3 0 0,1-4 0 0,2 0-928 0,-1 0-96 0,1-3 0 0,0 1-16400 16</inkml:trace>
  <inkml:trace contextRef="#ctx0" brushRef="#br4" timeOffset="31605.85">24416 11191 12895 0,'-2'-3'1152'0,"1"1"-928"0,0-1-224 0,1 3 0 0,1 0 3680 0,0 0 688 0,1 0 144 0,-1 1 32 0,0 1-1728 0,2 0-352 16,0 3-64-16,-3-5-16 0,0 0-1392 0,9 21-288 0,-7-10-48 0,0 0-16 0,-1 4-416 0,0 1-96 0,-1-2 0 0,0 2-128 0,1 0 0 0,-1-1 0 0,2 1-240 0,-1 1 80 16,-1-1-1632-16,0 3-320 0,0 1-64 15,-1 2-13424-15</inkml:trace>
  <inkml:trace contextRef="#ctx0" brushRef="#br4" timeOffset="38216.75">20871 11742 11967 0,'0'-4'1072'0,"1"-1"-864"0,-1 5-208 0,0 0 0 0,0 0 1280 0,0 0 224 0,-1 0 32 0,-1 0 16 16,1 0 912-16,1 0 176 0,-2 0 48 0,2 0 0 0,0 0-464 0,0 0-96 0,0 0-16 0,0 0 0 0,0 0-592 0,0 0-128 0,0 0-32 0,0 0 0 15,0 0-720-15,0 0-128 0,-2 20-48 0,-3-9 0 16,-2 4-304-16,-3 3-160 0,-2 4 160 0,-2 0-160 0,-2 4 0 0,-4 5 0 15,-1 4 0-15,-2-1 0 0,-2 2 144 16,-2 1-144-16,0-1 128 0,-2-1-128 0,1-2 304 0,1-1-32 16,-1-3 0-16,4-3 0 15,0 1-48-15,2-3-16 0,1-1 0 0,1-3 0 0,3-3-208 0,1-1 0 16,2-4 0-16,2-1 0 0,3-6 0 0,0 2-240 16,3-6 32-16,0-1 0 15,1 0-288-15,0 0-48 0,3-1-16 0,-1-2-11840 16,2-1-2368-16</inkml:trace>
  <inkml:trace contextRef="#ctx0" brushRef="#br4" timeOffset="38549.5">20439 11858 43311 0,'-5'-8'1920'0,"1"0"384"0,2 2-1840 0,2 0-464 0,2 3 0 0,1 1 0 0,2-2-464 0,2-1-192 0,4-3-48 0,7-5 0 0,3-2 704 0,2 4 0 0,2 5 0 0,0 5 0 0,-3 3 0 0,-4 7 0 0,0 5 0 0,-6 4 0 0,-2 4 0 0,-3 3 0 15,-2-4 0-15,0 8 0 0,-2 6 0 0,-1 3 0 16,2 0 0-16,-2-2 0 0,2-3 0 0,1-3 0 15,1-3 0-15,0-1 0 0,3-4 128 0,0-3-128 16,1 3 128-16,-1-3-128 0,3-1 0 0,-1-1 0 16,-1 2 0-16,1-4 0 15,-1 1-528-15,0 0-128 0,-1 0-32 0,0-2 0 16,0 1-2208-16,1-1-448 0</inkml:trace>
  <inkml:trace contextRef="#ctx0" brushRef="#br4" timeOffset="38866.01">21259 12400 42383 0,'-13'15'1872'0,"2"-4"400"0,1 1-1824 0,3-3-448 0,3-2 0 0,2 0 0 0,-2 1 224 0,-2 8-48 0,-5 10-16 0,-4 5 0 0,-2 4-288 0,2 2-64 0,0-2-16 0,1-2 0 16,2-1-928-16,1 0-176 0,2 0-32 0,3-3-16064 0</inkml:trace>
  <inkml:trace contextRef="#ctx0" brushRef="#br4" timeOffset="41271.9">20141 13054 10127 0,'-20'-1'896'0,"4"0"-704"0,6 1-192 0,5-3 0 0,3 3 640 0,-6-1 80 0,-6-2 32 0,-9 0 0 0,-4-1 1440 0,2 0 304 0,6-1 48 0,6 0 16 0,7 4 528 0,6 1 112 0,7 0 32 0,6 1 0 0,5 3-1072 0,5-1-224 0,4 3-32 15,4 0-16-15,2 3-1248 0,4-2-256 0,5 3-64 0,3-3 0 16,3 2-320-16,3-2 0 0,4 1-160 0,2 1 160 16,0-5-384-1,2 3 16-15,4-4 16 0,2 2 0 16,-3 0 128-16,-1-1 32 0,1-2 0 0,-4 1 0 0,-4-1 192 0,0 0 256 15,-1 0-48-15,-3-2-16 0,-3 0 64 0,-7 1 16 0,-4 3 0 0,-4-3 0 16,-4 2-80-16,-5-1 0 0,-2-1-16 0,-6 2 0 31,-3-1-176-31,-5 3 0 0,-5-2 0 0,-3-2 128 0,-3 2-128 0,-6-3-192 0,-3 5 32 0,-8-4 16 32,-7 0-32-32,-6 3 0 0,-8-4 0 0,-7 2 0 0,-5 2 176 0,-4-4-208 0,-5 0 80 0,-4 0 128 0,2 0 0 15,-5-3 0 1,1 3 0-16,-1-3 0 0,-1-1 320 0,-1-1-32 0,-1 0 0 0,-1-1 0 0,-1-5-96 15,4 0 0-15,3 2-16 0,3-6 0 16,3 2-176-16</inkml:trace>
  <inkml:trace contextRef="#ctx0" brushRef="#br4" timeOffset="49507.89">8766 4696 26719 0,'4'-16'2368'0,"-1"4"-1888"0,0 4-480 0,-2 4 0 16,-1 2-640-16,1-3-240 0,2-6-32 0,0-6-16 0,2-7-480 0,0-3-112 0,-1 1-16 0,-1 4 0 0,-5 4 624 0,0 3 112 0,-2 6 32 0,-1 1-6400 0</inkml:trace>
  <inkml:trace contextRef="#ctx0" brushRef="#br4" timeOffset="49686.08">8660 4470 14735 0,'0'-5'640'0,"0"1"160"0,0-1-640 0,1 3-160 0,0 0 0 0,0 1 0 0,1 0 576 0,0-2 64 16,2 0 32-16,2-2 0 0,0-1-1056 0,0 1-224 0,0 0-32 0,-1 3-16 0,0 2 512 0,-1 0 144 0,1-2 0 0</inkml:trace>
  <inkml:trace contextRef="#ctx0" brushRef="#br4" timeOffset="52165">9003 4723 2751 0,'4'-17'256'0,"-3"2"-256"0,-1 3 0 0,0 4 0 0,0 3 1280 0</inkml:trace>
  <inkml:trace contextRef="#ctx0" brushRef="#br4" timeOffset="52687.27">8913 4544 9215 0,'-1'-6'816'0,"0"3"-656"0,-1-2-160 0,1 4 0 0,1 1 1168 0,0 0 208 15,0 0 32-15,-1-2 16 0,0 0-336 0,-2 1-80 0,-1 1-16 0,1-4 0 0,0 4-528 0,0-1-96 0,-1 2-32 0,0-1 0 0,-1 4-336 0,0-1 0 0,-2 3 0 0,-3 2 0 16,-1 5-768-16,-8 3-128 0,-5 6-32 0</inkml:trace>
  <inkml:trace contextRef="#ctx0" brushRef="#br4" timeOffset="58957.24">6460 4811 26719 0,'-13'-11'2368'0,"2"2"-1888"0,3 5-480 0,1 2 0 0,2 0 496 0,-2-2 0 0,-8-7 0 0,-10-5 0 0,-8-10-1456 0,-6-3-272 0,-1-2-64 0,5 3-16 15,4-1 704-15,3 7 144 0,2 4 16 0,1 2 16 0,3 4 48 0,0 3 0 0,-3 6 0 0,-7 4 0 32,-13 10-528-32,-12 12-112 0,-12 10 0 0,-7 10-16 0,-5 11 1216 0,0-3 240 0,8-7 48 15,-13 13 16-15,-18 16 32 0,-6 16 0 0,2 14 0 0,4-2 0 16,17-25-80-16,1 10-16 0,-1 13 0 0,13 1 0 15,16 4 800-15,12-7 176 0,9-10 16 0,10 3 16 16,4 9-720-16,10 0-128 0,5-11-48 0,6-5 0 16,7-9-800-16,5 10-176 0,7 7-16 0,5 2-16 15,6-4-368-15,2-16-80 0,1-10-16 16,6-6 0-16,8-4 208 0,9-1 32 0,9 0 16 16,8-5 0-16,3-1 528 0,2-9 160 15,-1-2 0-15,2-8 0 0,-4-6 224 0,7-5 160 0,8-4 16 0,-2-6 16 0,-2-4-208 0,0-10-32 16,6-3-16-16,-1-6 0 15,1-7 224-15,-1-8 64 0,-3-6 0 0,3-9 0 16,0-4 896-16,2-6 176 0,1-5 32 0,0-3 16 16,-4-3-176-16,1-4-48 0,2-3 0 0,-5-6 0 0,-7-3-496 0,-9-1-96 15,-7 0-32-15,-8 1 0 16,-8 6-352-16,-6-1-80 0,-6-4-16 0,-5-6 0 16,-5 3-32-16,-12 0-16 0,-9 0 0 0,-10 4 0 0,-8 6-80 15,-13 1-16-15,-14 0 0 0,-12-1 0 0,-9 0-128 0,-6 2-192 16,2 2 32-16,-15 3 16 0,-15 1 144 0,-8 5 192 15,-5 5-32-15,-6 1-16 0,-5 4-144 0,-1 1 0 0,-2 4 0 0,8 2 0 16,20 13 256-16,-10 4-16 16,-10 9-16-16,4 7 0 0,8 7-96 0,6 11 0 15,0 8-128-15,4 14 192 0,7 13-192 0,9 11-240 16,13 6 48-16,7 1-18192 0</inkml:trace>
  <inkml:trace contextRef="#ctx0" brushRef="#br4" timeOffset="60290.93">26076 7143 24879 0,'-17'-6'2208'0,"3"0"-1760"0,7 2-448 0,3 4 0 0,3 0 416 0,-1-1 0 15,-7-3 0-15,-5-3 0 0,-2-2 64 0,0 0 16 0,5-2 0 0,6 3 0 0,5 0 464 0,4 2 80 0,6 0 32 0,2 2 0 16,3 2-624-16,4 2-112 0,2 0-16 0,0 3-16 0,1 5 272 0,-1-1 48 0,-3 4 16 16,-2 3 0-16,-2 1 0 0,-5 2 0 0,-2 4 0 0,-3-1 0 0,-3 6-112 0,-2-1-16 0,-3 3 0 0,-2 2 0 0,-3-2-192 15,1 3-64-15,-2-1 0 0,-1 3 0 0,-1-2-96 16,3 1-32-16,1 2 0 0,1 0 0 0,2 2-128 15,4 1 0-15,1-3 0 0,3 0 0 16,5 1 0-16,2-4 0 0,2 1 0 0,2-1 0 16,0-3 128-16,0 3-128 15,0-5 128-15,-3 1-128 0,0-1 224 0,-4 0-32 0,-1 0-16 0,-2 1 0 0,-3 3-176 0,-2 0 0 16,-3 0 144-16,-3 2-144 16,-2-3 336-16,-3 0 0 0,0-1 0 0,-2-1 0 0,-2-2-160 0,1-3-48 15,-1-2 0-15,1-4 0 0,2-3 0 0,0-2 0 16,3-3 0-16,-1-1 0 0,3-2 64 0,-1-2 16 15,2 0 0-15,-1-1 0 0,1-2-16 0,-1 0-16 0,2-2 0 0,-1-1 0 16,0 0 160-16,-1-2 48 16,0-2 0-16,1 0 0 0,-2 1-16 0,-2-3 0 0,1 3 0 0,-2-3 0 0,-2 3-48 0,-1 1 0 15,-3-1 0 1,-1-1 0-16,0 3-144 0,-2-2-48 16,0-2 0-16,-3 2 0 0,2-1-128 0,-2-1 0 0,2 1 0 0,-1-2 0 15,0 1 0-15,2-1 0 0,2-2 0 0,0 0 0 16,4-1 0-16,2 1 0 0,4 1 0 0,1 2 0 15,3-2-640-15,3 4 0 0,1 0 0 0,2-1 0 32,1 2-176-32,2 0-32 0,2 2-16 0,3 0 0 15,2 0-160-15,4 1-16 0,4 1-16 0,2 1-17568 0</inkml:trace>
  <inkml:trace contextRef="#ctx0" brushRef="#br4" timeOffset="77041.59">17961 10183 17503 0,'5'-11'1552'0,"-3"1"-1232"0,0 2-320 0,-1 3 0 0,-1 4 3920 0,0-3 736 15,1 2 144-15,0-7 16 0,3-1-4048 0,1-3-768 0,1 0-224 0,2-3-16 0,-1 6 240 0,-1 3-176 0,0 6 176 0,-1 5-160 0,0 4 160 0,-2 8 0 0,-3 8 0 0,0 4 0 16,-3 12-128-16,-2 1 128 0,-2 4-128 0,-1 1 128 15,-1 0 560-15,-1-7 192 0,1-2 32 0,-3 7 16 16,-3 5 288-16,-3 7 48 0,-1 1 16 0,-1 0 0 16,3 0-704-16,-1-7-144 0,1-3-32 0,1-2 0 15,4-3-144-15,0-4-128 0,4-4 144 0,2-5-144 16,1-3 208-16,1-5-48 0,1-4-16 0,2-3 0 0,1-2 48 0,0-2 0 16,0 1 0-16,0-3 0 0,-1 2-192 0,0-4 0 15,-1 1 144-15,0-2-144 0,-2 2 0 0,-1-3 0 16,-2 1 0-16,0 0 0 0,-3-1 0 0,-3 1 0 15,0 0 0-15,-3 0 0 0,-3 1 0 0,-1-1 0 16,-1 0 0-16,0 0 128 16,1-4-128-16,1-2 144 0,1 1-144 0,5-5 160 0,0-4 128 0,3 1 32 15,4-2 0-15,1-3 0 0,2 1 144 0,1-4 48 16,2-1 0-16,2-3 0 0,0 0-320 0,2-3-48 0,0-3-16 16,0-2 0-16,0 2-128 0,1-1 0 0,-2 4 0 15,-1-1 0-15,1 6 0 0,-2 3 0 0,-1 5 0 0,-1 3-176 16,-1 3 176-16,0 1 0 0,-2 5 0 0,0 3 0 15,1 1-192-15,-1 5 0 0,0 0 0 0,2 3 0 16,1 3 64-16,1 3 0 0,3-1 0 0,1 3 0 16,3 0 128-16,3 0 0 0,3-3 0 0,0-2 0 15,2-1 128-15,2 0 48 0,1-4 16 0,0 0 0 16,-2-4-48-16,0 1 0 0,-2-2 0 0,0 2 0 16,0-3-144-16,1 3 0 0,-1-1 144 0,-2-1-144 0,3-1 224 15,-1-1-32 1,2 0 0-16,2-5 0 0,5 3 64 0,3-4 0 0,6-1 0 0,4-3 0 0,3-4 48 0,8-2 16 15,5-3 0-15,2-2 0 0,1-2-320 0,-2 0 0 16,-3-1 0-16,-2-1 0 16,-1-1-640-16,-4 1-256 0,-2-2-32 0,-12-5-20256 15</inkml:trace>
  <inkml:trace contextRef="#ctx0" brushRef="#br4" timeOffset="78151.42">2102 9833 41471 0,'-7'-19'3680'0,"3"3"-2944"0,4 5-592 0,4 6-144 0,-1 3-832 0,1-7-208 0,1-6-48 0,3-7 0 16,0 0 288-16,5 4 48 0,1 8 16 0,1 10 0 0,0 12 736 0,-1 6 192 0,-1 7 0 0,-2 6 16 16,2 1-208-16,-3 4 0 0,0 5 0 0,-1 1 0 15,0-7 0-15,0 4 0 16,2 0-128-16,-1-3 128 0,0-6 256 0,1-2 96 0,1 3 32 0,1 0 0 16,0 1 640-16,3-2 144 0,-1 3 32 0,0 1 0 15,2 0-608-15,0 6-112 0,3 0-32 0,0 2 0 16,-3-3-96-16,1 4-32 15,0 1 0-15,0 0 0 0,0 1-144 0,-1-2-48 0,-2-2 0 0,-2-7 0 0,-1-3-128 0,-2-3 0 16,-1-5 0-16,-3-2 0 16,-1-2 0-16,-3-4 0 0,-1-2 0 0,-2-4 0 0,1-3 144 0,-2-4 0 15,-1 1 0-15,-1-7 0 0,1-1 272 0,-1-2 48 16,-1-3 16-16,0-4 0 0,1-1 144 0,1-1 16 16,0-2 16-16,1-1 0 0,2-2-336 0,0-1-64 15,1 0 0 1,1-2-16-16,1 1-240 0,-1 2 176 0,2 1-176 0,-1-1 160 0,-1 2-160 0,-1 0 0 15,1-1 0-15,-4 1 0 0,2-2 0 0,-1 3 0 16,0-5 0-16,0 0 0 0,-1-2 0 16,1-1 0-16,0-1 128 0,1 0-128 0,-1 2 0 0,1-1 128 0,0 4-128 15,0 2 128-15,0 0-128 0,0 5 0 0,0 1-160 0,0 6 160 16,0 2 0-16,2 6 0 0,1 0 0 0,-1 6 0 16,3 2 0-16,1 3-144 0,3 1 144 0,0 0 0 15,0 2-192-15,3 2 32 16,0-2 16-16,-1 2 0 0,1-3 144 0,0 2 0 0,-3 3 0 0,1-2 0 15,-2-1-192 1,-2-1 64-16,-1 2 0 0,-3 2 0 0,0-2 128 0,-4 1-128 0,1 0 128 0,-4-2-128 16,0 4 128-16,-2-6 0 0,1 4-144 0,1-6 144 0,0 0 0 15,-3 0 160-15,2 0-16 0,-1 1 0 0,-1 1 192 0,2-1 48 32,1-1 0-32,0 2 0 0,1-2-96 0,0 0-16 0,0 0 0 0,-2-1 0 0,-1 1-112 0,-1 0-32 31,-1 2 0-31,-2-4 0 0,-3 3-128 0,-2-5 128 0,-2 3-128 0,-4-5 128 0,-3 1 64 0,-5-5 16 15,-1 0 0-15,-3-1 0 0,-1-2-208 0,-8-4 128 16,-8-3-128-16,-8-3-23536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8:30:17.34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12553 4520 6447 0,'-4'0'576'0,"-1"0"-576"0,0 2 0 0,0 0 0 0,1-2 4416 0,3 1 768 0,-2 1 144 0,-2 0 48 0,-2-1-4000 0,-4 2-800 0,0-1-144 0,0-1-48 0,1-1-384 0,1 0 0 0,2-1 128 0,-1 1-128 0,3-3 0 0,0 0 0 0,0 1 0 0,0 0 0 0,-1 1 0 0,-1 1 0 15,-3-2 0-15,-3 2 0 0,-1 0 464 0,-2 2 112 16,-3-2 32-16,-2 3 0 0,-4-1 800 0,-3-1 176 16,-1 1 16-16,-2-1 16 0,-1 1-400 0,0-4-64 0,5 2-32 15,-4-3 0-15,-5 2-480 0,-2-4-80 0,3 0-32 0,-2 1 0 16,-2 2-208-16,-5-3-32 0,0 1-16 0,-2 3 0 16,-1 0-128-16,0 1-16 15,0-1-128-15,-4 1 192 0,-1 1-192 0,-4 0 0 0,-3 3 0 0,-1-2 0 16,-2 3 0-16,1 0 0 15,0 1 0-15,-2-1 0 0,1 0 0 0,0 1 0 0,-1-1 0 0,-8-1 0 16,-3 3 0-16,-4 0 0 0,-1-1 0 0,-5-1 0 16,-3-1 0-16,-3 3 128 15,-4-1-128-15,0-1 192 0,1 2-192 0,-1 0 0 0,-2 3-192 0,0-4 192 16,-3 5 0-16,1-4 0 0,2 2 0 0,0-3 0 0,1 0 224 0,2-3-48 16,3-1-16-16,6-1 0 0,16 1-160 0,-1-2 0 15,-3-2 0-15,0-1 0 0,2-2 0 0,1-1 0 16,3 2 0-16,2-1 0 0,2 0 128 0,-1-1 0 15,-1 1 0-15,-2-1 0 0,3 1 80 0,2 1 16 16,3 0 0-16,0 1 0 0,-1-1-64 0,-1 1-16 16,2 2 0-16,1 1 0 0,5 0-144 0,1 0 0 0,2 0 144 15,4-2-144 1,1 1 0-16,5-2 0 0,0-2 0 0,5 0 0 0,5 0 0 0,5-1 0 16,0 0 0-16,3 0 0 0,3-4 144 0,1 2-144 15,3-3 192-15,1 1-192 0,3 3 160 0,0-2-160 0,3 1 128 0,0 0-128 16,-1 1 192-16,2 1-64 0,0-1 0 0,1 4 0 15,-1 0 16-15,-2-2 0 16,2 4 0-16,-3-1 0 16,2 2 32-16,-2 2 0 0,2-2 0 0,0 3 0 0,-1 0-48 15,2 0 0-15,1-1 0 0,1 1 0 0,1 0 112 0,0-1 16 0,2-1 0 16,0 3 0-16,2-3 0 0,0 2 0 16,3-1 0-16,1 3 0 0,-2-3-112 0,2 3-16 15,2 1 0-15,-1 0 0 0,-1 1-128 0,0 1 192 16,2 3-192-16,2 3 192 0,-2 2-192 0,1 3 0 0,-1 5 0 0,0 1 128 0,0 5-128 0,-1 2 0 15,-3 6 0-15,0 2 0 16,-1-2 0-16,0 4 0 16,-1-1 0-16,0 6 0 0,-1 7 0 0,1 6 0 0,1 10 0 0,-1 2 0 15,1 5 0-15,0 2 0 16,0 1 0-16,1 5 0 0,0 7 160 0,0 3 0 16,2 2 0-16,-2 0 0 0,2 5-160 0,0 5 192 15,1 11-192-15,2-11 192 0,-2-19-192 0,1 16 0 0,3 26 0 16,0 6 128-16,0-16 0 0,0 10 0 0,0 13 0 0,0 6 0 15,-2-5-128-15,1 1 192 0,0 2-192 0,-2 5 192 16,-1 4-192-16,1 0 0 0,-1-3 0 0,0 4 0 16,-1 10 0-16,-1-1 0 0,-1-12 0 0,-1 3 0 15,-1 4 0-15,-2 9 0 0,-1 3 0 0,1 0 0 16,0-14 0-16,1-3 0 0,1 0 0 0,0 5 0 16,4 9 0-16,-1-6 0 0,2-11 0 0,2 0 0 15,-1 1 0-15,2 0 0 0,-1 2 0 0,1-5 0 16,1-4 0-16,-3 1 0 0,-1 8 0 0,-1-5 0 15,0-14 0-15,-1-1 0 0,0 3 0 0,1-1 0 0,0-2 0 16,0-2 0-16,1-5 0 0,0-3 0 0,4 0 0 16,0-2 0-16,2-4 0 0,2-3 0 0,1-2 0 15,1-2 0-15,0-3 0 0,0-8 0 0,-1-12 0 16,1 7 0-16,1 8 0 0,-1-6 0 0,-1-4 0 0,-3-2 0 16,-1 3 0-16,-2-2 0 0,-2 3 0 0,-3-6 0 15,-3-5 0-15,-2-1 0 0,-1 0 0 0,-4 1 0 16,-2-5 0-16,-1-4 0 0,0-9 0 0,-1-1 0 15,-1-2 0-15,1-3 0 0,1-3 0 0,0-4 0 16,1-4 128-16,0-6-128 0,0-8 0 0,0 1 0 0,1-3 0 16,1-2 0-16,-2-3 128 0,1 1-128 0,-2 4 0 0,2-2 128 15,-2 0 64-15,-1-1 0 0,0 0 0 0,0-3 0 16,0 2-192-16,1 0 192 0,-3-2-192 0,3 0 192 16,-3 0-192-16,3-1 0 0,-3 2 0 0,1-2 128 15,0 1-128-15,-1-1 192 0,1 0-192 0,1-1 192 16,1-9-64-16,3 0 0 0,0-4 0 0,2-2 0 15,2-5 32-15,-1-1 0 0,3-1 0 0,0-1 0 16,0-4-160-16,1 0 192 0,2 0-192 0,-2 0 192 16,1 0-192-16,0-3 128 0,1 2-128 0,0 0 128 0,-3 1-128 15,0 0 160-15,0 0-160 0,0 0 160 0,0 0-160 0,20-5 160 16,-15 5-160-16,1 2 160 0,0 1-160 0,3 2 0 16,1-3 0-16,3 3 0 15,2 0 0-15,1 0 0 0,3-1 0 0,3 0 0 0,8 1-192 0,3-1 16 16,4-1 16-16,6 1 0 0,6 1-160 0,4-3-16 15,0 2-16-15,5 1 0 0,4-2 160 0,1 2 16 16,-1 4 16-16,0-2 0 0,-1 3 160 0,5-3-160 16,2 0 160-16,0-1-160 0,0 0 160 0,2 2-128 15,5-5 128-15,3 0-128 16,3-3 128-16,6 0 0 0,5 0-144 0,1-3 144 0,0 3 0 0,3-2 0 0,5 1-144 16,2-2 144-16,6 7 0 0,-2-5 0 0,-4-2 0 0,5 2 0 15,3 0 0-15,-1 1 0 0,-1 0 0 0,5 0 144 16,6 0-144-16,-4 0 0 0,-2 2 0 0,-2-2 0 15,0 0 0-15,-5 3 0 0,0-2 0 0,-4-1 0 16,1 0-160-16,-4-1-16 0,1 2 0 0,-9 0 0 16,-5 0-64-16,-3 2-16 0,-4-2 0 0,0 0 0 15,-3 3 256-15,-6-1 0 0,-6 0 0 0,-4 0 0 16,-2-1 0-16,0 1 0 0,-3-1 0 0,-1-1 0 16,-1 1 0-16,-6-1 0 0,-2 1 0 0,-6-2 0 15,-2-2 0-15,-3-1 0 0,-3-3 0 0,-4 0 0 0,-2-1 0 16,-2-1 0-16,-3 1 0 0,-4-3 0 15,-2 0 352-15,-3-2-32 0,1-1-16 0,-5-2 0 16,0-2 32-16,-2-3 16 0,0-6 0 0,-2-2 0 0,-2-2-192 0,0-3-32 16,-1-7-128-16,-2-2 192 0,-1-4-368 0,1-4-80 15,0-1 0-15,0-1-16 0,2-1 32 0,0-4 16 16,2-7 0-16,-2-5 0 0,1 1 224 0,1-7 128 16,0 4 0-16,0-4-128 0,-1 2 368 0,1-2-48 0,1-5 0 15,-1-4 0-15,1-3-80 0,1-2-32 16,0-1 0-16,0-4 0 15,-1-6-80-15,-1-4 0 0,1 1-128 0,0-10 192 16,1 2-192-16,-2-5 176 0,1 1-176 0,-1-10 160 0,1-5-32 16,0-1-128-16,0 1 192 0,1-1-64 0,1 1-128 0,0-2 160 15,3-1-160-15,-3-5 160 0,1-3-160 0,0 5 0 0,-2 3 0 0,-3-3 128 16,1-3 384-16,-5 6 80 0,2 4 16 0,-2 2 0 0,-2-2-480 16,-1 4-128-1,-1 5 0-15,-1-5 0 0,-2-2 0 0,1-3 0 0,1 4 0 0,1-8 0 0,1 1 0 0,2-3 0 31,3 6 0-31,0-4 96 16,0 6-496-16,3-2-80 0,-1 5-16 0,1-6 0 0,1 0 304 0,-1-4 192 16,2 4-208-16,-2 5 80 0,-1 2 128 0,1-1 0 15,-2 0 0-15,0 2 0 0,-2 2 512 0,0 3 48 16,-2 13 0-16,-1-8 0 0,-3 1-560 0,0-1 0 16,-2 2 0-16,-1 1 0 0,0 10 0 0,-1-1 0 15,0 0 0-15,0-1 0 0,1 3 128 0,0-4-128 0,1 2 0 16,1-1 80-16,0 10-80 0,1-5 0 0,1-7 0 15,0 0 0-15,-1 5 0 0,1-3 0 16,1-3 0-16,0 6 0 16,0 6-448-16,2 4-96 0,-2 4-16 15,0 2 0-15,0-1 560 0,0 2 0 0,-1 4 128 0,-1 2-128 0,3 3 464 0,-3-2 0 0,1-5 0 0,0 6 0 16,1 1-464-16,0 5 0 0,0 0 0 0,1 6 0 16,1 4 0-16,0-3 0 0,1-1 0 0,1 1 0 15,-1 1 0-15,4 0 0 0,-1 2 0 0,1 1 0 16,1 5 0-16,-1-4 0 0,2-1 0 0,0 5 0 15,-1 3 0-15,0 3 0 0,-2 5 0 0,-1 3 0 0,0 3 0 16,-2 2 0-16,0 4 0 0,-1 5 0 16,-1-3-320-1,0 2-96-15,0 3-32 0,0 2 0 16,0 2 96-16,-1 5 16 0,0 0 0 0,0 2 0 16,0 3-336-16,0 2-64 0,0 1-16 0,1 2 0 15,1 3-416-15,0 0-96 0,0 5-16 0,0 1-21168 0</inkml:trace>
  <inkml:trace contextRef="#ctx0" brushRef="#br0" timeOffset="2287.46">1099 16347 40543 0,'-5'0'3600'0,"2"-2"-2880"0,0 2-576 0,3 0-144 0,3 2-176 0,-2-1-64 0,-1 3-16 0,0 2 0 0,0 2-1040 0,0 7-224 0,4-1-32 0,-1 7-16 0,1 2 704 0,-2 4 144 0,1 3 16 0,-3 3 16 0,0 0-112 0,-4 2-32 0,-1 5 0 0,-2-1 0 0,-2-2 1984 0,-2 0 384 16,0 0 64-16,0-1 32 0,2-6-352 0,2-2-80 16,1 0-16-16,2-9 0 0,1 0-960 0,1-8-224 15,1-2 0-15</inkml:trace>
  <inkml:trace contextRef="#ctx0" brushRef="#br0" timeOffset="2465.96">1041 15772 53439 0,'-10'-2'4752'0,"2"2"-3792"0,1 2-768 0,6-2-192 16,1 0 0-16,0 0 0 0,-4 1 0 0,0 1 0 0,0 1-2176 0,3 1-400 0,3 3-96 0</inkml:trace>
  <inkml:trace contextRef="#ctx0" brushRef="#br0" timeOffset="2898.72">1657 16228 27647 0,'-7'3'2448'0,"-1"-1"-1952"0,1 3-496 0,2-2 0 0,1 1 1216 0,2 1 160 0,-2 1 32 0,-2 2 0 0,-4 7-2336 0,-3 7-464 0,1 1-80 0,1-2-32 0,2-1 2832 0,2-3 560 0,1-1 112 0,0-3 32 0,1 0-1072 0,1-2-192 15,0-2-64-15,2-4 0 0,2-2 192 0,-2 0 16 0,1-3 16 0,1-4 0 16,1-1-640-16,-1-1-128 0,2-1-32 0,-2-3 0 16,1 0-128-16,-1-3-176 15,1 0 48-15,-1-7 0 0,3 0-128 0,-1-3-32 0,2-3 0 16,0 1 0-16,2-2 544 0,0 2 128 0,3-2 0 0,0 5 16 16,3 3-80-16,-1 3-32 0,1 4 0 0,-1 3 0 15,0 4 16-15,-1 3 0 0,0-1 0 0,1 6 0 16,3-1-48-16,1 3-16 0,3 1 0 0,1 3 0 15,1-2-240-15,1 3 0 0,0 1 0 0,1 2 0 16,-1-1 0-16,1 3 0 0,0 2 0 0,1 0 0 0,-2 2 0 16,-2 2 0-16,1 1 0 0,-2 2 0 15,-1-1 176-15,-1 4 32 0,-2 3 16 0,-3 2 0 0,0-2 48 0,-3 0 16 16,0 3 0-16,-2 0 0 0,-1-4-288 0,-1-4-304 16,-2-2 64-16,-1-3 16 15,1-3-512-15,-1-3-96 0,-1-1-32 0,0-5-18208 16</inkml:trace>
  <inkml:trace contextRef="#ctx0" brushRef="#br0" timeOffset="3687.74">2384 16324 50687 0,'-10'12'2240'0,"2"-3"464"0,1-1-2160 0,5 0-544 0,2-2 0 0,0 1 0 0,2 3-1536 0,0 6-432 0,0 10-80 0,2 11 0 0,1 7 1248 0,2 1 256 0,1 1 48 0,-1-1 16 15,3-4-224-15,-1-2-64 0,-1-1 0 0,2-3 0 16,-3 0 240-16,1-2 32 0,-2 4 16 0,-1-10 0 0,-2-4 736 0,-1 3 160 0,0 5 32 0,-2 4 0 16,0 1 176-16,-2-6 32 0,0-5 16 0,-1-6 0 15,-1-7-96-15,-1-5-32 0,2-3 0 0,-2-4 0 16,1-5-288-16,-2-5-48 0,0-2-16 0,-1-6 0 16,-1-2-192-16,-1-4 0 0,0-6 0 0,1-5 0 15,-2-4 0-15,0-7 0 0,-1-2 0 0,1-3 0 16,1-2 256-16,2 1 0 0,2 1 0 0,3 3 0 15,0 0-256-15,4 0 0 0,1 6 0 0,3 3 0 0,1 5 0 16,1 3 0-16,2 4 0 0,0 3 0 0,0-1 0 0,2 4 0 16,1-1 0-16,0 0 0 0,2 1 0 15,1-2-128-15,2 4 128 0,-2-2-208 0,2 5 208 0,-1 2 0 16,2-1 0-16,-2 4-144 0,2 4 144 0,2 0 0 16,1 6 0-16,4 2 0 0,0 6 0 0,1 0 128 15,2 7-128-15,-5-1 128 0,-1 2-128 0,-2 2 0 16,-3-2 0-16,-3 5 128 0,-3-3-128 0,-3 3 0 15,-4 0 128-15,-4 0-128 0,-1 1 160 0,-3 0-32 0,-4 0-128 16,-1-1 192-16,-3-1-48 0,-2 0-16 0,-2-2 0 16,2-3 0-16,-1 1 0 0,-1-3 0 0,-1-3 0 0,0-2 0 15,-1-1 0-15,-3-5 0 0,0 3 0 0,-2-4 0 16,-1-4 16-16,-3 3 0 16,2-2 0-16,-2 0 0 0,3-4-144 0,0 0 0 15,5 5 0-15,1-2 0 16,3 2-448-16,0-1-64 0,3 3 0 0,1 0-16 0,4 3-240 15,1-3-64-15,3 1 0 0,0-1 0 0,2 1-1008 0,3 2-208 16,3-2-32-16,4-5-14512 0</inkml:trace>
  <inkml:trace contextRef="#ctx0" brushRef="#br0" timeOffset="4232.62">3221 16064 42383 0,'-13'4'1872'16,"3"-3"400"-16,0 0-1824 0,4 3-448 0,2-2 0 0,1 3 0 0,0 2-384 0,-3 1-192 0,-6 7-16 0,-2 6-16 0,-1 6 144 0,0-1 16 0,5-1 16 0,1-2 0 0,3 0 176 0,4-5 16 0,2 1 16 0,1 1 0 0,1-3 592 0,2 3 112 0,0-1 32 0,1 4 0 0,0-5 144 0,0 5 48 0,0-1 0 0,1 0 0 0,-1-2-256 0,0 0-32 15,0-3-16-15,0-2 0 0,0 0-160 0,1-4-48 16,0 0 0-16,0-5 0 0,3 0-192 0,1-5 0 16,0-1 128-16,2-2-128 0,3-4 0 0,0-4 0 15,1 0-192-15,0-6 192 0,4-3-304 0,-1-3 48 16,1-1 16-16,-1-2 0 0,-2 3 96 0,-1-4 16 15,-2 2 0-15,-3 1 0 0,-1 2 128 0,-3 1-128 0,-1 0 128 16,-1 5-128-16,0-1 128 0,-2 4 176 16,-2-2-48-16,-1 6 0 0,1-4 112 0,-1 4 16 0,3 4 0 0,-2-1 0 15,3 3-128-15,-2 2 0 0,2 2-128 0,1 3 192 16,1 2 0-16,0 6 0 0,3 3 0 0,-2 0 0 16,0 1-192-16,1 2 0 0,-2 3 128 0,0 0-128 15,-1 1 128-15,0 5 0 0,0 7-128 0,0-1 192 16,-1 2-192-16,-1 0 128 0,1-1-128 0,-1-4 0 15,2 1 128-15,0-5-128 0,1-2 0 0,1-4 0 16,2-4 0-16,1-2 0 0,1-4-176 0,1-5 176 16,1-2-576-16,3-5 0 0,0-8 0 0,1-2 0 15,0-4-128-15,3-2-32 0,1-8 0 16,1-1-17808-16</inkml:trace>
  <inkml:trace contextRef="#ctx0" brushRef="#br0" timeOffset="4495.87">3962 15762 43311 0,'-1'-1'3840'0,"1"1"-3072"0,0 0-608 0,0 0-160 0,1 3 320 15,0 0 16-15,2 3 16 0,2 6 0 0,3 5-672 0,1 6-144 0,1 10-32 0,0 1 0 0,-2 6 496 0,-1 1 256 0,-3 4-16 0,-1 1-16 16,-2 0-96-16,-1-2 0 0,0 1-128 0,-2-6 192 0,0 1 0 0,0-5 0 15,1-1 0-15,1-5 0 16,1-1-48-16,-1-4-16 0,1 0 0 0,0-1 0 0,1-2-128 16,0 0 0-16,1-3 0 0,-2 1 0 31,0-3-464-31,0-1-80 0,-1-3-16 0,0-3 0 0,-2-1-384 0,-2-6-80 0,0-2 0 0,0-5-17088 0</inkml:trace>
  <inkml:trace contextRef="#ctx0" brushRef="#br0" timeOffset="4696.68">3640 16069 29487 0,'-3'-5'2624'0,"-1"1"-2112"0,3 2-512 0,1 1 0 0,0 1 2112 0,0 0 304 0,0-4 64 0,0-1 16 0,1 0-1536 0,3 3-320 0,3-2-48 0,3 3-16 0,5 2 320 0,6 3 48 0,7 0 16 0,7 0 0 0,6 0 112 0,6 0 16 0,8-2 16 0,5-2 0 16,-1-2-16-16,2-2-16 0,-1-2 0 0,0-2 0 0,-1-2-624 15,-5-1-128-15,0-1-32 0,-4-4 0 16,-4 0-864-16,-1-3-160 0,0-2-32 16,0-2-21952-16</inkml:trace>
  <inkml:trace contextRef="#ctx0" brushRef="#br1" timeOffset="13733.49">25958 1143 34095 0,'0'-5'3024'0,"-2"0"-2416"0,2 2-480 0,-1 1-128 15,0 1-400-15,0 0-112 0,-2-3 0 0,-2-1-16 0,-1-2 1968 0,-4 1 400 0,-5-1 80 0,-2 3 0 0,-3 4-1184 0,-3 4-240 0,-4 3-48 0,-3 4-16 0,-1 2-240 0,-2 8-64 0,-2 4 0 0,-1 5 0 0,0 6 16 0,0 0 0 16,3 3 0-16,2 1 0 0,3-1-16 0,3 0 0 15,1 1 0-15,2 1 0 0,2 4-128 0,2-1 192 16,6-2-192-16,2-1 192 0,3 1-192 0,5-6 192 0,6-4-192 16,4-3 192-16,6-6-192 0,7-6 0 0,2-3 0 15,6-5 128-15,4-7-128 0,4-2 0 0,5-2 0 16,4-8 0-16,2-3-160 0,2-4 160 16,-2-5 0-16,-1-4-144 0,-1 0 144 0,-5-3 0 0,-6 3 0 0,-1-1 0 15,-2-2 192-15,0-6 32 0,-1-6 0 0,-1 0 0 16,-7 2 160-16,-3-1 16 0,-4 1 16 0,-6-1 0 15,-3 2 80-15,-5 2 16 0,-6 1 0 0,-2 2 0 16,-4 4-224-16,-4 2-32 0,-4 2-16 0,-3 4 0 16,-2 4-240-16,-1 2-288 0,-6 3 64 0,-2 2 16 15,-1 4-816-15,-2 3-176 0,-2 3-16 0,-2 5-18432 16</inkml:trace>
  <inkml:trace contextRef="#ctx0" brushRef="#br1" timeOffset="14304.96">26024 2553 28559 0,'-9'-12'1264'0,"2"2"272"0,2 2-1232 0,2 0-304 0,0 5 0 0,2-1 0 0,0 1 1504 0,-3-3 240 0,-1-3 48 0,-4-5 16 0,0-1 48 0,-4 2 16 0,0 2 0 0,-2 2 0 0,-1 4-832 0,-3 4-160 0,-1 2-48 0,-3 4 0 0,-3 6-448 0,-3 0-112 15,-1 7-16-15,-1 0 0 16,-2 4-256-16,1 6 0 0,-1 0 0 0,1 5 0 0,1 3 0 0,1 3 0 16,3 3 0-16,1 1 0 15,4 0 0-15,2-1 0 0,5-2 160 0,3-3-160 0,2 3 0 0,4-1 0 16,3-1 0-16,4 1 0 16,4 2 0-16,4-3-144 0,3-6 144 0,5-1-208 0,4-6-16 0,6-3 0 15,5-5 0-15,5-6 0 0,5-3 48 0,4-6 16 0,6-2 0 16,2-8 0-1,-2-1 160-15,1-2 0 0,3-5 0 0,3-3 0 0,3-3 0 0,0-5 144 0,0-2-144 0,-4 0 160 16,-6-2-160 0,-5 0 192-16,-3 0-192 0,-3-1 192 0,0-2 128 0,-3-4 16 0,-3 2 16 0,-4 2 0 15,-4-4-208-15,-6 1-144 0,-4-1 192 0,-7 0-192 16,-6 2 208-16,-7 1-64 0,-3 1-16 0,-7-3 0 16,-7-2-128-16,-9 3 0 0,-3 8-192 0,-6 4 192 15,-5 8-448-15,-7 5 48 0,-5 6 0 0,-4 5 0 16,-1 5-432-16,-1 4-64 0,2 3-32 0,0 4-18160 15</inkml:trace>
  <inkml:trace contextRef="#ctx0" brushRef="#br1" timeOffset="14912.6">26058 4165 40543 0,'-3'-24'1792'0,"1"5"384"0,-1 3-1744 0,1 5-432 0,1 5 0 0,1 3 0 0,-2 0 0 0,-1-5 0 0,-3-3 0 0,-3-1 0 0,-2 1 336 0,-7 6 48 0,-3 5 0 0,-2 6 0 0,-3 6-384 0,-5 5 0 0,-1 7 0 0,-4 4 0 0,-2 6 0 0,-2 5 0 31,-1 2 0-31,1 2 0 0,0 0 336 0,4-4 0 0,6-2 0 0,2-2 0 16,2 3 288-16,3-3 48 0,3 2 16 0,5-4 0 16,5-1-368-16,4-3-80 15,5-3-16-15,4-1 0 0,5-6-224 0,7 1 0 16,4-5 128-16,7-1-128 0,4-7 0 0,6-3-240 16,8-3 48-16,7-6 16 0,7-2 48 0,4-5 0 15,5-4 0-15,1-2 0 0,1-2 128 0,3-5-128 16,0-1 128-16,-4-2-128 0,-7-2 128 0,-3 1 0 0,-6-2 0 15,-2-2 128-15,-2 0 256 0,-6 2 48 0,-2 0 16 0,-8 2 0 16,-6 0-128-16,-6 1 0 0,-7 0-16 0,-7 0 0 16,-4 0-160-16,-7-1-16 0,-4-1-128 0,-3-2 192 15,-1 3 48-15,-6-4 0 0,-6-2 0 0,-5-4 0 16,-2 5-240-16,-4-1 0 0,-2 3 0 0,-3 1 0 16,-2-1-192-16,-2 2-48 0,-2 2 0 0,0 2 0 15,0 5-144-15,0 2-16 0,0 4-16 0,-2 0 0 16,-2 4-480-16,-1 3-80 15,3-1-32-15,2 3-18832 0</inkml:trace>
  <inkml:trace contextRef="#ctx0" brushRef="#br1" timeOffset="15851.28">29070 1445 23039 0,'-4'-4'2048'0,"1"2"-1648"0,0-2-400 0,2 2 0 0,1-1 1424 0,-1 1 208 0,-3-3 32 31,-2-1 16-31,0-6 864 0,-5 0 160 0,-2 1 48 0,0 0 0 0,-1 2-1584 0,-1 3-304 0,-1 3-64 0,-1 3-16 0,-2 4-448 0,-2 4-80 0,-4 3-32 0,-3 4 0 0,-2 4-224 0,-4 4 144 0,-3 5-144 0,1-2 128 16,2 1-128-16,-3 7 0 0,-4 4 0 0,1 4 0 0,0 5 0 0,4 1 0 16,5-2 0-1,5-2 0-15,5-1 144 0,8-5-144 0,3-5 160 16,6 2-160-16,5-5 208 0,7-2-48 0,3-1-16 0,5-3 0 15,6-2-144-15,5-4 0 0,8-1 0 0,5-4 0 16,5 1-128-16,7-8-64 0,4-5-16 0,1-2 0 16,-5 0 208-16,0-4 0 0,2-4 0 0,-2-2 0 15,-4-1 0-15,-1-4 256 0,0-4-16 0,-3-2-16 16,-5-2-48-16,-3-4-16 0,-4-3 0 0,-5 0 0 16,-4-1 32-16,-5-2 0 0,-4-3 0 0,-6-1 0 0,-3 2-192 0,-5-4 0 15,-5-3 144-15,-2 3-144 0,-3 5 0 0,-4 0 0 16,-5-3 0-16,-30-30-176 0,21 39 0 15,-2 2 0-15,-2 5 0 0,0 2-144 0,-1 3-48 16,-4 2 0-16,1 2 0 16,0 6-432-16,0 3-96 0,1 3 0 0,1 1-11328 15,2 1-2240-15</inkml:trace>
  <inkml:trace contextRef="#ctx0" brushRef="#br1" timeOffset="17724">29060 3239 35935 0,'1'-3'3200'0,"1"1"-2560"0,-2 2-512 0,0 0-128 0,1 0-1008 0,-1 0-208 0,1-2-64 0,-1-1 0 0,0 2 2192 0,-2-4 432 0,-1 0 96 0,1-1 16 0,-3 0-496 0,0 0-112 0,-1-2-16 0,-2 1 0 0,1-1-352 0,-2-1-80 0,2 1-16 16,-3 2 0-16,0-3-48 0,-2 4-16 0,-1 3 0 0,-3-1 0 15,-2 6 64-15,-5 2 0 0,0 1 0 0,-4 5 0 16,-4 3-128-16,-3 3-32 0,0 3 0 0,-2 3 0 15,0 0-16-15,-1-1 0 0,-1 1 0 0,0 1 0 16,1 1 48-16,4-2 0 0,1 2 0 0,3 0 0 16,5-2-64-16,1 3 0 0,5 2 0 0,2-2 0 15,3 3-192-15,5-3 128 0,3 1-128 0,5-1 0 16,1 0 128-16,5-1-128 0,4 1 0 0,4-4 0 16,2 0 0-16,5-3 0 0,5-1 0 0,2 0 0 0,6-1 0 0,4-1 0 15,4-1 0-15,3 0 0 0,3-2-160 0,1-2 160 16,1-2-128-16,-2-3 128 0,0-1 0 0,0-1-128 15,-1-4 128-15,-3 0 0 0,-4 0 0 0,-2 0 0 16,-6 0 0-16,-5-4 0 0,-4 2 0 0,-3-1 0 16,-5 1 0-16,-5-3 0 15,-4 0-352-15,-5-3-96 0,1 0 0 0,-6-6-19760 0</inkml:trace>
  <inkml:trace contextRef="#ctx0" brushRef="#br1" timeOffset="19200.97">28937 3337 22111 0,'-13'-10'1968'0,"5"5"-1584"0,1 3-384 0,4-2 0 0,1 4 928 16,2-1 96-16,-1 1 32 0,1-2 0 0,-1 0 1232 0,2 0 240 0,2-3 48 0,5-2 16 0,5 2-912 0,4-1-176 0,6 1-32 0,6-1-16 0,4 0-784 0,7 0-160 0,2 2-16 0,54-2 352 16,-47 6-512-16,-1 1 0 0,-1 5 0 15,-4 2-208-15,-2 4-128 0,-2 2 128 0,-4 2-128 16,-2 1 0-16,-7 0 0 0,-3-1 0 0,-4 2 128 16,-2-1-128-16,-3 2 0 0,-1 0 0 0,-5 1 0 15,-1 2 0-15,-5 4 128 0,-3-2-128 0,-4 3 128 0,-4 3 80 0,-6-1 32 16,-3 4 0-16,-4-5 0 15,-4 2-240-15,-3-2 176 0,-4-1-176 0,-3 1 160 0,-1-5-464 32,-4 2-80-32,-1-2-32 0,-4 0-12704 0,-1 0-2528 0</inkml:trace>
  <inkml:trace contextRef="#ctx0" brushRef="#br1" timeOffset="22446.26">31314 2087 24879 0,'-6'-6'2208'0,"3"1"-1760"0,0-2-448 0,2 4 0 0,2 0 1008 16,-1 1 112-16,1-1 32 0,1 0 0 0,0-4 32 0,0 0 16 0,1-2 0 0,-2 1 0 0,0 0 16 16,-1 5 0-16,-1-2 0 0,-3 3 0 0,-2 0-304 0,-1 2-48 0,-3 2-16 0,-2 1 0 0,-1 1-464 0,-2 2-80 0,-1-1-32 0,0 3 0 0,-1 5 80 15,-3 2 16-15,-1 6 0 0,-1 1 0 0,0 1-32 0,-2 6 0 0,1 4 0 0,-1-1 0 0,3 2 64 0,0 0 16 0,3 3 0 0,1-3 0 0,4 0-80 16,-1 0-16-16,4 0 0 0,3 1 0 0,1-2-320 0,3-2 128 16,5 2-128-16,0 0 0 0,5-5 0 0,2 1 0 15,3-6 0-15,2 0 0 0,1-1-128 16,2-7 0-16,2-2 0 0,1-2 0 0,-1-4-64 0,2-4 0 15,2 0 0-15,-1-7 0 0,1-1 320 0,2-4 48 0,0 0 16 16,0-5 0-16,-1-2 96 0,1-4 32 0,0 0 0 0,-2-3 0 16,-1-2 0-16,0-1 16 15,-3-2 0-15,0-1 0 0,-1-3-128 0,-2 1-16 0,-1-1-16 0,-1-1 0 16,-3-1 80-16,-1 1 32 16,-3 1 0-16,0-3 0 0,-1-1-288 0,-3 2 0 0,0-2 128 0,-2 4-128 0,-1 1 0 15,-1 2 0-15,0 3 0 0,-3 4 0 0,0 3 0 16,-3 6 0-16,-1 2 0 0,-1 2 0 15,-4 7-464-15,0 2-48 0,-4 0-16 0,-1 6 0 16,-2-1-576-16,-1 2-112 0,-1 3-32 0,0-1 0 16,1 1-320-16,1-1-64 0</inkml:trace>
  <inkml:trace contextRef="#ctx0" brushRef="#br1" timeOffset="23443.75">31690 2306 8287 0,'-5'2'736'0,"0"1"-592"0,2-1-144 0,0-2 0 16,2 0 768-16,0 1 112 0,-3-1 16 0,-2 3 16 0,-2 0 896 0,0 0 176 0,2-1 48 0,1 1 0 15,1-1-80-15,0 0-16 0,2-1 0 0,1 0 0 0,-2 2-224 0,1-3-48 0,-2 1-16 0,1 0 0 0,0 3 16 0,-1-3 16 0,-1 0 0 0,1 2 0 0,-1 0-656 16,2 0-128-16,-1-1-16 0,0 1-16 0,3-1-288 0,0 2-48 0,0-3-16 0,-1 3 0 15,4-3-96-15,-2 2-32 0,1-1 0 0,1 1 0 0,1 0 0 0,0-3-16 16,2 2 0-16,-1-1 0 0,2 1-80 0,-1-1-16 16,3 2 0-16,-2-1 0 0,1 0 96 0,1 1 16 15,2 0 0-15,2 1 0 0,0-3-80 0,2 1-16 16,2 1 0-16,1-2 0 0,2 3-32 0,3-4-16 16,3 0 0-16,1 0 0 15,0 0-240-15,2-4 176 0,3 3-176 0,1-3 160 16,3 2-160-16,1-1 0 0,1 1 0 0,-1 0 0 0,-2 2-208 15,1-2-32-15,0 2 0 0,-3-1 0 16,0-1-496-16,-4 0-96 0,0-1-32 0,-5 0-13168 0,-1 0-2640 0</inkml:trace>
  <inkml:trace contextRef="#ctx0" brushRef="#br1" timeOffset="28399.46">12027 5026 37775 0,'-6'-6'3360'0,"-2"1"-2688"0,3 3-544 0,1-1-128 0,2 3 0 0,-4-1 0 15,-4-2 0-15,-10-4-176 0,-7 0-592 0,-10-1-128 0,-6 2-32 0,-4-1 0 0,-4 3 480 0,-4-1 112 0,0-1 16 0,-6-1 0 16,-2 0-128-16,-5-2-32 0,0 4 0 16,-7 1 0-16,-7 2 304 0,-7 1 176 15,-2 1-192-15,-7 1 192 0,-5 4 0 0,-7 6 256 0,-6 0-32 0,-6 2 0 16,0 0 720-16,-6 5 144 0,-11 3 16 0,-2 1 16 0,15-2-256 0,-16 5-48 16,-11 1-16-16,-6-1 0 0,2 3-528 0,5-4-96 31,4 0-32-31,2-2 0 0,4-1-144 0,2-2 0 0,3-3 0 0,7 0 0 0,5-2-128 0,6-5 128 31,9-4-160-31,6-2 160 0,4 2-256 0,10-6 64 16,10-3 0-16,10-1 0 0,8-1 16 0,13 0 16 15,7-1 0-15,11 6 0 0,8-1 160 0,5 4 0 16,6 1 128-16,4 3-128 0,5 4 304 0,3 4-16 16,2 0 0-16,3 2 0 0,3 1-288 0,3 4-192 15,4-1 16-15,4 7 16 0,5 4-48 0,2 2-16 0,-1-4 0 16,2 5 0-16,4-1 224 0,2 5-192 0,0-1 192 0,2 2-192 15,0 2 192-15,-3-2-144 0,-1-2 144 0,0 0-128 16,0 2 256-16,-2-1 48 0,1 2 16 0,1 5 0 16,3 6 384-16,1 6 96 0,1 4 16 0,-1-2 0 15,-3-1-240-15,-5-1-64 0,-1 1 0 0,-3 8 0 16,-3 4-384-16,-5 7 0 0,-6 6 0 0,-6-2 0 16,-1-7 0-16,-6-2 0 0,-5 5 0 0,-2-3 0 15,-3-1 0-15,-2-10 0 0,2-6-144 0,-1-6 144 16,2-8 0-16,1-5 0 0,2-1 128 0,1-7-128 0,2-3 0 15,1-3 0-15,1-6 0 0,0-3 0 0,2-3 0 0,1-4 176 16,1 0 0-16,0-4 0 0,1 4 176 0,0-6 32 16,0-1 16-16,1-1 0 0,0 3-112 0,1-2-32 15,1 0 0-15,4 0 0 0,2 3-16 0,5 0-16 16,2-2 0-16,7 0 0 0,8 0-96 16,9-1-128-16,7-2 176 0,7 1-176 0,8-2 0 0,10-1 0 15,10-2 0-15,6-1 0 0,9-1 0 0,2-3-224 16,6 0 16-16,0-3 0 0,-12 2-80 0,4-1-16 15,8 0 0-15,5-2 0 16,4 0-96-16,5 3-32 0,5 5 0 0,-4-4 0 0,-22 3 256 0,4 3 176 0,12 2-208 16,3 2 80-16,4 0 128 0,0 6 0 0,-1 5 128 0,-3 2-128 15,-5 4 240-15,-1 4-32 0,2 2 0 0,-8 1 0 16,-8 0 64-16,-7-3 16 0,-1 0 0 0,-5-3 0 16,-5-5-160-16,-10 0-128 0,-7-2 144 0,-9-3-144 15,-6-1 224-15,-3-2-48 0,-7-4-16 0,-1-2 0 16,-3-4-160-16,-2-2 160 0,-1-1-160 0,0-5 160 15,5 0-160-15,0-8 128 0,-1-4-128 0,1-2 128 16,0-3 0-16,-2-6-128 0,0-1 192 0,-2-2-64 16,-1-1-128-16,-3-1 0 0,-3-1 144 0,-5-1-144 0,-3-2 384 0,-3 0 16 15,-2-6 0-15,-5 0 0 0,-2 6 144 0,-4-6 32 16,-4-5 0-16,-5-3 0 0,-2-3-112 0,-2-1-16 16,-5-4 0-16,1-2 0 0,-3-2-160 0,-1-3-32 15,0-5-16-15,2-3 0 0,0 1-240 0,3 2 0 16,4 7 0-16,0-3 0 15,1-6 0-15,1 2 0 0,2 0 0 0,0 5 0 0,2 7 176 0,0 3-176 16,1 2 192-16,0 0-192 0,3 1 192 0,-2 3-192 16,1 3 192-16,2 1-192 0,0 4 176 0,-2 3-176 0,2 2 160 15,-1 4-160-15,-1-1 0 0,0 5 0 0,-2 4 0 16,-2 4-160 0,1 3-224-16,-2 7-64 0,-2 1 0 15,-1 5 0-15,-2 4-560 0,0 4-112 0,-5 4-32 0,-2 2 0 16,1 7-352-16,-6 6-80 0</inkml:trace>
  <inkml:trace contextRef="#ctx0" brushRef="#br1" timeOffset="29585.35">11954 9180 34095 0,'7'-32'1504'0,"-3"5"320"0,-2 3-1456 0,0 3-368 0,-2 9 0 0,0-1 0 0,-2 0 816 0,2-12 80 0,-1-13 32 0,-3-11 0 0,-1-5-928 0,-3 7 0 0,-3 12 0 0,-5 7-176 0,-3 7 176 0,-4 7 192 0,-5 4-32 0,-5 7-16 15,-4 0 224-15,-4 4 32 16,-2 4 16-16,-3 2 0 16,0 2-16-16,-3 0 0 0,-4 2 0 0,-5 0 0 15,-3 1-144-15,-5-3-48 0,-2 3 0 0,-5-5 0 16,2 3 64-16,-5-8 16 0,-3-2 0 0,-6 3 0 0,-4-3 192 15,-1-3 32-15,0 2 16 0,-1-1 0 0,1-3-32 0,-9 1-16 16,-8 3 0-16,0-1 0 0,4 2-224 16,-4 0-64-16,-8 2 0 0,3 3 0 0,4 2-192 0,0 3 0 15,4-1 0-15,4 4 0 0,1 6-192 0,6-3 32 16,8-4 0-16,-2 4 0 0,1 0 160 0,4 3-192 16,7 2 192-16,7-4-192 0,7-4 192 15,-1 3-128-15,3-3 128 0,7 0-128 0,10-5-16 0,5 1 0 16,5 0 0-16,5-4 0 0,4 1 144 0,5-1 0 0,2-4 0 15,3 4 128-15,3 1-128 0,1 3 0 0,1 2-176 16,1 2 176-16,-1 5-128 0,2 4 128 0,0 6 0 16,1 5-144-16,-1 9 144 0,0 1 0 15,1-1 0-15,-2 5 0 0,1 4 0 0,1 6-160 0,0 4 160 0,2 2-160 16,0 5-16-16,2-3 0 0,1-6 0 0,1 1 0 16,2 0 176-16,-1 2-192 0,2-1 192 0,-2 3-192 15,0 0 192-15,-1 3 0 0,1-4 0 0,0 1-128 16,0-1 128-16,0 3 0 0,1 3 0 0,-1 2 0 15,2 0 256-15,0-4 48 0,2-3 0 0,-1-1 0 16,0 1 112-16,0 2 32 0,-3 6 0 0,0-3 0 16,-1-3-128-16,-1-2-32 0,-1-7 0 0,-2-5 0 0,-1-1 0 0,-2-3 0 15,-1 5 0-15,-2-6 0 0,-1-2-32 0,0-6-16 16,0-2 0-16,-1-5 0 0,1-3-32 0,1-4 0 16,0-4 0-16,1-3 0 0,2-3-80 0,3-4-128 15,0-2 176-15,2-3-176 0,2-1 0 0,3-1 0 16,2-2 0-16,3 1 0 0,2-2 0 0,2 2-144 15,3-1-16-15,4 3 0 0,2 1 160 0,4 1 0 16,2 2 0-16,3 3 0 0,1 4 0 0,4-1 0 0,2 5 128 16,5-1-128-16,7 3 0 0,4-1 128 0,9-4-128 0,6 0 0 15,7-3 0-15,7-3-128 0,9-1 0 0,7-7 0 16,10-3-112-16,6-3-16 0,4-2 0 0,7-1 0 16,10 0-96-16,-1-5-32 15,-7 4 0-15,5-2 0 0,1 1 96 0,-5 3 16 0,-13 1 0 0,-2 2 0 16,0 0 272-16,-9-2 0 0,-10 1 0 0,-5 1 0 15,-3-1 256-15,4 1 128 0,5-3 0 0,-4-1 16 16,-3-2-16-16,1 0-16 0,1-2 0 0,-4-3 0 16,-8 1-160-16,-3-1-16 0,-3-6-16 0,-3 0 0 0,-5 1-176 15,-3-3 0-15,-6 2 0 0,-4-1 128 0,-5 2-128 16,-7-2 0-16,-3 0 0 0,-1-2 0 0,-1-3 0 0,-2-3 0 16,1 0 0-16,-2-2 0 0,0-4 0 0,-1-5 128 15,1-2-128-15,-2-7 0 0,-3-3 192 0,-1-1-64 16,-4-3 0-16,-1-4 0 0,-4-4 128 0,0-3 0 15,-5-5 16-15,-1-6 0 0,-2-3 48 0,-2-7 0 16,-1-2 0-16,-1-3 0 0,-1 0-32 0,-2-4 0 16,1-2 0-16,-3 2 0 0,0-1-48 0,-4 3-16 15,0 3 0-15,-3-1 0 0,-2 3-16 0,-2 1 0 16,-1 4 0-16,-3 5 0 0,0 1-208 0,-3 6 0 16,-2 11 128-16,-4 4-128 0,-2 2 0 0,0 7 0 0,-1 6 0 0,-1 0 0 15,-3 1-320-15,-4 2-48 0,-1-1-16 0,4 5 0 31,4 5-144-31,2 4-48 0,6 3 0 0,3 2 0 0,3 5 160 0,3 3 32 0,5 4 0 0,2 2 0 32,2 4-496-32,0 1-80 0,4 4-32 0,0 4-20256 0</inkml:trace>
  <inkml:trace contextRef="#ctx0" brushRef="#br1" timeOffset="30788.48">11908 13069 43311 0,'-6'5'1920'0,"-2"-4"384"0,0 2-1840 0,0-1-464 0,3-2 0 0,0 0 0 0,-1 0 512 16,-5 0 16-16,-7 1 0 0,-11-1 0 0,-4 2-528 0,-8-2-144 0,-5-2-16 0,-5 1 0 0,-8-3-224 0,-9-2-32 0,-9 0-16 0,-10-1 0 0,-9-3 224 0,-5 1 32 0,-2 5 16 0,-8-1 0 0,-8 5 160 0,-5 2 0 16,0 4 160-16,-12 4-160 0,-11 3 0 0,0 7 0 15,1 2 0-15,0-1 0 0,0 5 0 0,7-1 272 16,9 0-16-16,9-2-16 0,9-4 176 0,12-2 32 15,13-2 16-15,7-3 0 0,5 1-16 0,4-2 0 16,4 4 0-16,4-5 0 0,6-2-448 0,4-2 0 16,3 1 0-16,3-2 0 15,5 1-720-15,3 0-48 0,3 3 0 0,4-1 0 16,2 3 240-16,5 1 32 0,3 2 16 0,6 0 0 16,2 2 272-16,6 3 48 0,2 3 16 0,3 5 0 15,4 6 144-15,3 7 256 0,3 3-64 0,3 8-16 0,2 3 64 0,-1 2 16 16,0-3 0-16,-3-2 0 0,2 0-112 15,0 5-16-15,1 8 0 0,2 2 0 0,-1 0-128 0,-2 1 0 16,1-3 0-16,-3-2 128 0,-1-2-128 0,-3 7 0 0,-2 9 0 0,-2-1 0 16,-2-1 192-16,-3 0-64 0,0-3 0 0,-4-1 0 15,-1 7 112-15,-3 0 16 0,-5 3 0 0,0-3 0 16,-1-3 80-16,-2 3 32 0,-2 5 0 0,-3 3 0 16,0 0-176-16,-1-2-48 0,-1-4 0 0,1-2 0 15,1-8 112-15,0 0 0 0,0-2 16 0,4-10 0 16,3-7 144-16,5-10 32 0,4-7 0 0,4-4 0 15,2-6-112-15,4-4-16 0,4-2 0 0,0-4 0 0,4-4-192 0,2 1-128 16,5-2 160-16,2-2-160 0,5 0 0 0,2-1 0 16,4 0-208-16,2-1 64 0,3-3 144 0,3 0-128 15,4 3 128-15,-1-4-128 0,3 2-96 0,4 2-16 16,6 1 0-16,7-2 0 0,8 1-80 0,2 0-32 0,4-3 0 0,9-6 0 16,11-2 352-16,10-4-176 0,10-4 176 15,3-2-128-15,-1-2 128 0,4-2-160 0,0 4 160 16,-1-2-160-16,-1 2 160 0,0 0-128 0,3 2 128 0,-6 4-128 15,-4 3 128-15,-3 0 0 0,0 0 0 0,-5 3 0 16,-4 4 0-16,-6 1 0 0,-7-1 128 0,-3 2-128 16,-5 4 224-16,-1-3-32 0,-4 7 0 0,-7-5 0 15,-3 0-192-15,-4-1 0 0,-1-2 128 0,0 2-128 16,0 1 0-16,-2-1 0 0,0 4-192 0,-3-4 192 16,-2 2-240-16,-1-2 64 0,-7-3 16 0,2-4 0 0,-1 0 16 15,-1 1 0-15,1 0 0 0,-4-1 0 0,-1 1 144 0,0-1 0 16,-3 0 0-16,-1-3 0 0,-1-2 0 0,-3-1 224 15,0-2-48-15,-3 0-16 0,-1-5 80 0,-3-1 16 16,-2 1 0-16,-2-6 0 16,-3 1-80-16,-4-5-16 0,-2-2 0 0,-4-3 0 0,-1-5 128 0,-2-6 32 15,-3-5 0-15,-3-7 0 0,-1-7 144 0,-2-3 48 16,-1-8 0-16,-2-6 0 0,1-8-256 0,-1-3-64 16,0 2 0-16,1 5 0 0,0 5-192 0,0-12 0 15,-2-4-144-15,0-1 144 0,0 5-160 0,-3 3 160 16,-1 3-160-16,-1 4 160 0,-1 1 0 0,-2 4 0 0,0 5 176 0,-2 3-48 15,2-1 288-15,-2 6 64 0,0-1 16 0,-2-1 0 16,-2 1 16-16,1 3 0 16,-1 4 0-16,2 0 0 0,3 5-240 0,5 0-32 0,0 3-16 0,4-1 0 15,3-2 272-15,2 2 48 0,3 5 16 0,1 5 0 32,4 7-1248-32,-1 3-240 0,2 4-48 0,0 3-16 0,1 5-160 15,0 2-48-15,-1 3 0 0,0 2 0 0,1 4-288 0,-1 4-64 16,0 4-16-16,-1 3-19568 0</inkml:trace>
  <inkml:trace contextRef="#ctx0" brushRef="#br1" timeOffset="32387.91">20633 6876 32255 0,'5'-4'2864'0,"-2"2"-2288"0,-2 2-576 0,-1 0 0 0,0 0 896 0,0 0 64 0,3-3 0 0,-1 2 16 0,0 0-976 0,-2-3 0 0,-2 2 0 0,-4 2-160 0,-3-3 640 0,-4 1 128 0,-3 1 32 0,-3-3 0 16,-5 3-240-16,-4-3-32 0,-4 1-16 0,-6 0 0 0,-1 2-352 0,-9-2 144 15,-7 3-144-15,-7 3 0 0,-4-3 192 0,-12 0-192 16,-5 1 192-16,-11 2-192 16,-9 4 256-16,-7-2-64 0,-4-2-16 0,-3 2 0 15,-3 1 48-15,-9 1 16 0,-4-2 0 0,-11 1 0 0,-5 4-96 16,-2-3-16-16,3-2 0 0,2 4 0 0,2-1 192 0,8-1 16 15,6 0 16-15,-2-3 0 0,3 4-160 0,6-3-48 16,4-1 0-16,8-2 0 0,7 6-144 0,7-4 0 16,8-4 0-16,2 0 0 0,-2 1 0 0,5 0 0 15,2 3-144-15,4-3 144 0,4-2-192 0,2 1 64 16,2 0 128-16,3 0-208 0,5 1 208 16,8 3 0-16,7-4-160 0,7 0 160 15,5 1 0-15,6 0 160 0,3 3-16 0,4-3 0 16,2 3 80-16,5 0 16 0,3 0 0 0,2 1 0 0,2 2-96 0,3 1-16 15,2-2 0-15,0 2 0 0,1-1-128 0,0 2 0 0,1 1 0 0,1-3 0 16,-1 3 0-16,1 1-176 0,-1-1 48 0,-1 4 0 16,0 4 128-16,0 3 0 0,-1 4 0 0,-1 5 0 15,-1 3 0-15,0 4 0 0,-1 3 0 0,1 2 0 16,0 4 0-16,0 12 0 0,0 12 0 0,2 4 0 16,3 2 0-16,0-4 192 0,1-4-32 0,3-5-16 15,-1-4-144-15,5 9 192 0,2 10-192 0,1 4 192 0,2 0-192 0,1-2 0 16,1-1 0-16,-1-8 0 0,-2-4 0 0,0-1 0 15,1-2 128-15,-1-6-128 0,-2-2 128 0,0-4-128 16,-3-4 192-16,-1 0-64 16,-1 2 64-16,-2-5 0 0,-1 0 0 0,-3-2 0 0,0 4-64 0,-3-5-128 15,-2 1 192-15,0-2-64 0,-3-6-128 0,-1 0 128 16,-1-2-128-16,-3 0 128 16,1-4 0-16,-3 0-128 0,-2 1 192 0,-1-3-64 0,-2 1-128 0,-2 0 0 15,1-5 0-15,-1 1 128 0,0-3 80 0,2-4 16 0,0-3 0 16,2 1 0-16,0-4 0 15,3-2 0-15,2-1 0 0,3-2 0 0,3-1 48 0,1 0 16 16,4-4 0-16,0-1 0 16,4 2 48-16,1-2 16 0,0 3 0 0,2-3 0 0,2 2-128 0,3 1-32 0,2 0 0 0,2 1 0 15,5 2-192-15,4-1 0 16,5-3 0-16,4 3 0 0,4 0-176 0,4-2 176 0,7 0-160 0,5 2 160 16,4-2 0-16,3 0-144 0,1 0 144 0,0-1 0 15,3-2 0-15,8 0 0 16,8 0 0-16,5 0 0 0,5 2 0 0,2-2 0 0,4-4 0 0,7 0 128 0,8-1-128 15,1-3 144-15,0-1-144 0,7-2 160 0,4-2-16 0,0 2 0 16,0 0 0-16,0 1 0 0,3-1-144 0,-3 4 0 16,-3 1 0-16,2 2 0 0,3 3 0 0,-2 2 0 15,-4 4 0-15,-4 0 0 0,-4 3 0 0,-4 2 0 16,-2 3 0-16,-8-1 0 16,-6 2 0-16,-5-3-192 0,-1 1 64 0,-7-1 128 0,-6 3-208 0,-6-3 80 31,-4 0 128-31,-7-2-208 0,-5-3 32 0,-2 0 16 0,0-1 0 0,-2-1 0 0,-1-1 160 0,-3 1-208 0,-2-4 80 0,-3 0 128 31,-3 0-128-31,-2-5 128 0,-1-1 0 16,-1-1 0-16,0-3 240 0,-1-1 112 0,1-3 32 0,-3 0 0 15,3 2 32-15,-2-2 16 0,-2 2 0 0,0-2 0 16,1 3-176-16,-3 0-48 0,0-1 0 0,-2 1 0 16,-2 1-208-16,-1 0 0 0,-1 1 0 0,-3-2 0 15,1 1-288-15,-3 0 48 0,1 2 16 0,-1-3 0 16,1-1 224-16,-1 0 0 0,-3 1-160 0,2-3 160 0,-2 2 0 15,2-4 0-15,1-6 0 0,0-3 0 0,1-5 0 0,1-1 160 16,-1-1-16-16,-1-1 0 0,-1-6 176 0,1-3 48 16,-1-2 0-16,0-7 0 0,-2 0-48 0,1-4-16 15,1-7 0-15,-1-2 0 0,1-3-80 0,-2 3-16 16,0 1 0-16,-3-1 0 0,-2 3-208 0,0 4 0 16,-3 2 0-16,-1-4 0 0,-2-9-256 0,-4-6 48 15,-1 1 16-15,-3 0 0 0,0-1 64 0,-1-2 128 16,-2-3-208-16,0 1 80 0,0 5 128 0,-1 3-208 15,0 0 80-15,1 4 128 0,-1 3-368 0,1-3 48 16,-1 2 16-16,-1 3 0 0,0 7-16 0,0 1-16 16,-1 3 0-16,1 1 0 0,2 2 16 0,-3 3 16 0,4 4 0 15,-2 3 0-15,3 6 304 0,-1 2-192 0,2 6 192 0,1 3-160 16,2 5-80-16,1 4-16 0,3 1 0 0,0 5 0 31,1 4-768-31,1 3-176 0,2 3-16 0,0 6-19808 0</inkml:trace>
  <inkml:trace contextRef="#ctx0" brushRef="#br1" timeOffset="33599.08">20585 11156 18431 0,'-4'-17'1632'0,"-1"3"-1312"0,0 0-320 0,2 6 0 0,-1-1 5168 0,1 7 960 0,1-5 192 0,-4-1 32 15,-4-5-5200-15,-5 1-1024 0,-4-3-128 0,-3 7-208 0,-5 3 208 0,-4 5-192 0,-6 5 192 0,-5 2-192 0,-6 4 192 0,-5 3-192 0,-11 3 192 0,-6 2-192 0,-1-2 192 16,-13 3 192-16,-15 3-48 0,-6-2 0 0,5 0 176 0,-9-3 16 0,-11-1 16 0,-2-1 0 15,2-4 176-15,0-4 48 0,5-2 0 0,-4-4 0 0,-1 0-64 0,-1-4-16 0,1-1 0 0,2 1 0 16,-1 0-256-16,3-1-48 0,2 0-16 0,4 0 0 0,4 3-176 0,4 0 0 16,4 0 0-16,2 3 0 15,0 3 0-15,3 3 0 0,3 2 0 0,3 0 0 16,4 0-256-16,-1 1-144 0,0 2-32 0,4 1 0 16,3 1 0-16,8 1 0 0,4-6 0 0,6 0 0 0,8-2 240 0,1 0 64 15,1-1 0-15,5 2 0 16,6 0 128-16,4-1 0 0,7 0 0 0,2-1 0 0,7 2 128 0,0 0 0 0,5-3 0 15,2 2 0-15,1 1-128 0,0 5 192 0,1 2-64 0,1 5 0 16,-2 7-128-16,0 7 128 0,0 7-128 0,-1 6 128 16,0 3-128-16,-2 2 0 15,0 2 0-15,-2 7 0 0,0 8 0 0,0-2 0 0,3 0 0 0,1-2 128 16,2-4 96-16,3 5 32 0,0 0 0 16,6 2 0-16,1-6-80 0,4 3-16 15,3 2 0-15,4 1 0 0,-1-2-160 0,0 2 128 0,2 3-128 0,-1-3 128 16,-3 3-128-16,0-4 0 0,-1-1 0 0,-5-1 0 0,-2-1 0 15,-4 4 0-15,-3-1 0 0,-6 2 0 0,0-3 0 16,-4-4 0 0,-1-4 0-16,-3-2 0 0,-1-1 272 0,0-7-16 0,5-7-16 0,-1 3 0 0,-1 0 96 0,3-1 32 31,2-6 0-31,3-6 0 0,1 2 0 0,4-6 0 0,3-5 0 0,2 0 0 0,5 1-368 0,1-7 128 31,4 1-128-31,2 0 0 0,2-1 0 0,6-3-288 0,4 2 48 16,6-2 16-16,2-4 48 0,6 1 16 0,6-2 0 0,5-2 0 0,6-2 160 15,3-1 0-15,4-2 160 0,3-1-160 16,4-1 240-16,3-1-48 0,3 0-16 16,3-1 0-16,3-1-16 0,2 2 0 0,1-2 0 0,6 2 0 15,4 0-160-15,4-1 0 0,2-2 0 0,6-4 0 16,2 3 160-16,10-3 0 0,9-1 0 0,10 1 0 16,11-2 0-16,3-2 0 0,2-1 0 0,6 0 0 15,4 4-160-15,-1-3-224 0,-3 0 48 0,-5 1 16 16,-8 6-304-16,-4 1-64 0,-4 2-16 15,-13 2 0-15,-10 4 336 0,-8 2 64 0,-7-2 16 0,-6 2 0 0,-8 5-128 0,-12-2-32 16,-13-4 0-16,-5 2 0 0,-2 1 48 0,-4-5 16 16,-5 3 0-16,-5-2 0 0,-2-3-32 0,-4-1-16 15,-2 2 0-15,-3-8 0 0,0 0 464 0,-2-3 112 16,0-3 16-16,0-2 0 0,1-2 256 0,0-5 64 16,2 0 16-16,-2-3 0 0,-2-4-224 0,-1-3-48 15,-3-2-16-15,-3-2 0 0,-3 3-224 0,-4-12-144 16,-1-10 192-16,-3-13-192 0,-5-4 0 0,-4-3 0 15,-1-1 0-15,-4-3 0 0,-1 1 0 0,-1-5 192 16,-1-3-48-16,-2 0 0 0,-1 2 0 0,-2 4 0 0,2 4 0 0,-3-6 0 16,0-5-16-16,-2 0-128 0,1 6 192 0,-3 4-64 15,0 1-128-15,-3-1 0 0,1-2 0 0,-1-1 0 16,0 1 0-16,-1-3 0 0,1 0 0 0,1-1 0 16,1 4 0-16,1-3-176 0,0 1 176 0,0 0-128 15,1 1 128-15,-1 3-192 16,3 11 192-16,0-4-192 0,0 0 192 0,1 5 0 0,0 6 0 0,2 6 0 0,0 7 0 0,2 3 176 15,3 4-48-15,0 4 0 0,2 3 64 0,2 5 0 16,2 0 0-16,1 6 0 16,2 0-768-16,3 3-128 0,2 4-48 0,2 1-14192 15,4 3-2848-15</inkml:trace>
  <inkml:trace contextRef="#ctx0" brushRef="#br1" timeOffset="34935.31">27445 8950 40543 0,'-1'0'3600'0,"-1"0"-2880"0,-1 0-576 0,1 0-144 0,-1 0 784 0,1 0 128 0,-1 1 32 0,-3 3 0 16,-1-2-1376-16,-3 4-272 0,-1 3-48 0,-2 2-16 16,-2 0-32-16,-3 2-16 0,-2-1 0 0,-6 2 0 0,-9 1 464 0,-12 1 96 0,-8-3 0 0,-12 2 16 15,-10-4 240-15,-9 0 0 0,-9-3 0 0,-8-1 0 16,-3 1 320-16,-6-5 64 0,-6 0 16 0,-1-3 0 16,6 0 144-16,-5 0 32 0,-6-3 0 0,2 0 0 15,2-2-176-15,1 0-16 0,-2 1-16 0,3 2 0 16,11 2-144-16,2 0-32 0,4 0 0 0,5 1 0 0,6 0-64 15,4 1 0-15,10 1-128 0,2 1 192 0,3 1-64 16,6 1-128-16,3-4 176 0,2 3-176 0,5-1 0 0,4 0 0 16,6 1 0-16,6-2 0 0,6 3 0 0,3-1-176 15,5 0 176-15,5 2-208 0,3-1 208 0,3 0 0 16,2 0-160-16,2 4 160 0,1 1 0 0,2 0 0 16,1-2 0-16,1 0 128 0,0 2-128 0,0 4 0 15,3 4 0-15,-2 4-176 0,0-1 176 0,0 6 0 16,1 1 0-16,-2-1-128 0,1 2 128 0,-1 8 0 15,0 5 128-15,-2 8-128 0,-1 5 288 0,1 1-16 0,-2 1 0 16,2 1 0-16,-1-1 16 0,2 4 0 0,1 4 0 16,2 2 0-16,1 2-96 0,4-2 0 0,3 0-16 0,1-5 0 15,1-5-176-15,2 3 0 0,1 3 0 0,-2-2 0 16,1 1 0-16,-3-4 0 0,0 1 0 0,-2-3 0 16,-3-2 0-16,1 5 0 0,-4 2 0 0,0-2 128 15,-1 1-128-15,-3-4 0 16,0-3 0-16,-1-3-176 0,-3-3 176 0,0 0-160 0,-3 0 160 0,1 1-160 15,0-2-32-15,-2-4-16 0,3-6 0 0,1-5 0 0,0-3 208 16,2-5-144-16,1-3 144 0,1-2-128 0,1-3 320 16,2-1 80-16,0-5 16 0,2 0 0 15,0 0 160-15,1-3 16 0,1-1 16 0,1 0 0 0,3-1-144 16,1-1-16-16,2 1-16 0,3-3 0 0,3 2-304 0,3-1 0 16,5-1 0-16,7 2 0 0,6-1 0 0,9 1 0 15,5 2-208-15,7 2 80 16,8-1 128-16,7 1 128 0,4-2-128 0,9-5 176 0,8 1 64 0,5 1 16 15,7 2 0-15,0-5 0 0,1 0-256 0,8 0 0 16,7 1 0-16,1 2 0 0,1-1 0 0,2 1-128 16,1 2 128-16,-5-2 0 0,-5 0 0 0,1 0 0 15,5 0 0-15,-2-1 0 0,-5 1 0 0,2 1 0 16,5-4 0-16,-2 2 0 0,-3 3-160 0,-1-1 32 16,0-4 0-16,-4 2 0 0,-6 2 128 0,-6-4 0 0,-11 0 0 15,-3-1-128-15,-2-2 128 0,-7 2 0 0,-6 2 0 0,-9-2 0 16,-9 0 0-16,-7-4-208 0,-1 1 80 0,-5 2 128 15,-3-2 0-15,-2 1 0 0,-4 0 144 0,-1-1-16 16,-2 0-128-16,-1-2 0 0,0-1 0 0,1-2 0 16,-1 0 0-16,1-2 0 0,2-1 0 0,-2 1-128 15,0-2 128-15,-1 1 0 16,-1 0 0-16,-2 0 0 0,1-1 0 0,-3 0 0 0,-1 2 0 0,-3 0 0 0,-3 3 0 16,-3-4 256-16,-1 1-64 0,-3-2-16 0,-2 3 64 15,-4-6 16-15,-1 0 0 0,-2-3 0 0,-3-3-112 16,-3-2-16-16,-1-4 0 0,-4-5 0 0,0-2-128 0,-5-3 0 15,0-3 0-15,-1-5 0 0,1-2 0 0,-1 0-176 16,3-7 48-16,0-4 0 16,2-7 128-16,2-4 144 0,2-4-16 0,1-8-128 15,4-1 304-15,3-2-48 0,2-5-16 0,0 0 0 16,1 3-240-16,0-1 176 0,2 1-176 0,-6 3 160 0,1 1-160 0,-4 4 0 16,-2 0 0-16,-3 6 128 0,-2 4-128 0,-3 1 0 0,-3 0 0 15,0 0 0-15,0 1 144 0,-2-3-144 16,-2-2 160-16,0 1-160 0,2 3 0 0,0 0 0 0,1 0 0 0,-1 2 0 15,4 7-160-15,-1 3 32 0,1 5 0 0,0 3 0 16,0 4 128-16,0 6-160 0,1 2 160 0,0 5-160 31,0 3 288-31,1 3 48 0,-1 3 16 0,0 3 0 0,1 3-192 0,-2 4 0 0,1 1 0 0,-1 2 0 32,-1 3-160-32,-1 3-64 0,0-2-16 0,-1 5 0 15,-2 0-144-15,-1 0-16 0,-2 5-16 16,-4-2 0-16,1 3-160 0,-3 0-16 0,1 3-16 0,1-2 0 15,-1 3-384-15,-1-2-80 0,-1 1-16 0,-5-1-18688 16</inkml:trace>
  <inkml:trace contextRef="#ctx0" brushRef="#br1" timeOffset="43870">29484 3495 21183 0,'-2'0'1888'0,"-1"-2"-1504"0,3 2-384 16,0 0 0-16,2 0 256 0,-2-1 0 0,1-1-16 0,0 2 0 0,3-5 1232 0,1 2 256 0,3-4 64 0,2 1 0 16,3-1-768-16,0 1-128 0,5-4-48 0,0 0 0 0,2 1-304 0,2-4-64 0,4 0-16 0,1 0 0 0,2-5 112 0,3-1 32 0,4-4 0 0,0-3 0 0,0 0 144 0,2-2 16 0,4-3 16 0,2-2 0 0,3-2-128 0,0-3-16 0,0 2-16 0,2-3 0 0,-1 5-384 0,-1-1-80 15,-1 3-16-15,-3 1 0 0,-4 3-144 0,0 2 0 16,-2 1 0-16,-3 3 128 0,0-1-128 0,-4 5 0 15,-2-2 0-15,-3 4 0 0,-3 2-176 0,-3 2 48 16,-3 2 0-16,-3 3 0 0,0 2-112 0,-5 0-16 16,0 1 0-16,-2 0 0 0,-1 4-560 0,-2-2-112 0,0 2-32 0,-1-1 0 31,1 0-944-31,-1-3-192 0,1 1-32 0,-2-2-16 16,0-1 288-16,-1 0 64 0</inkml:trace>
  <inkml:trace contextRef="#ctx0" brushRef="#br1" timeOffset="44355.68">29425 2037 12895 0,'-11'-13'576'0,"3"2"112"0,2-1-560 0,1 4-128 0,4 5 0 0,0 0 0 0,1 0 1264 0,-3-2 208 0,1-1 64 0,-2-5 0 0,0 1 448 0,2 3 80 0,0 0 32 0,0 5 0 0,2 2-240 0,3 2-64 0,2 5 0 0,2 1 0 0,4 6-1040 0,4-1-224 0,4 5-32 0,5 0-16 0,5 3 160 0,5 3 16 31,8 3 16-31,4 1 0 0,7 0-176 0,2 0-48 16,0-2 0-16,4 0 0 0,0-1-224 0,2-3-48 0,2 0-16 0,0-1 0 0,-3-2-160 0,1-1 192 15,-3-2-192-15,-1 1 192 0,-5-3-192 0,-2-1 0 16,0 0 0-16,-4 2 0 31,-3 1-432-31,-3-1-112 0,-3 5-32 0,-3-3 0 0,-2 1-1040 16,-3-1-224-16,-2-1-32 0,-5-2-12704 0</inkml:trace>
  <inkml:trace contextRef="#ctx0" brushRef="#br1" timeOffset="44987.63">26107 1638 23039 0,'-5'-3'2048'0,"0"2"-1648"0,3 1-400 0,2 1 0 0,0 2 384 0,0-3-16 0,-1 1 0 0,-1 3 0 0,1 2 208 0,2 0 64 0,4 5 0 0,4 0 0 0,5 2-16 0,7 0 0 0,5 1 0 0,8-2 0 0,8 1 672 0,8 2 144 0,7-4 32 0,4 1 0 0,10-1-576 0,4-3-128 15,8 2 0-15,3-6-16 0,-1-1-400 0,1-2-80 16,6 2-16-16,-1-3 0 0,3 0-256 0,-1 0 0 15,-3 0 128-15,-3 1-128 0,0 3 0 0,-2 2 0 16,0 0-208-16,-6 0 80 16,-9-1-400-16,-4 0-80 0,-1 1-16 0,-7 0 0 15,-6 1-416-15,-4 0-96 0,-4 3-16 0,-3 0-8608 0,-1 2-1728 0</inkml:trace>
  <inkml:trace contextRef="#ctx0" brushRef="#br1" timeOffset="45543.54">26874 2735 23039 0,'2'-5'2048'0,"2"0"-1648"0,0 2-400 0,1 0 0 0,0-1 672 0,2-2 48 0,7-3 16 0,7-8 0 0,8-8 144 0,10-6 16 0,9-3 16 0,6-5 0 0,3 0-96 0,3-1-32 0,3 0 0 0,1 0 0 0,2-1 48 0,0 1 16 0,1 6 0 31,-1-1 0-31,-1 2-288 0,-2 2-64 0,-3 6-16 0,-5 2 0 0,-3 1-352 0,3 0-128 16,-1 2 0-16,-2-1 144 0,-1 4-144 0,-4 0-272 16,-3 2 64-16,-4 0 16 15,-3 2-944-15,-5-1-176 0,-4 3-32 16,-3 1-8528-16,-4 1-1712 0</inkml:trace>
  <inkml:trace contextRef="#ctx0" brushRef="#br1" timeOffset="46213.71">26481 4319 35935 0,'0'-5'3200'0,"1"-1"-2560"0,1 1-512 0,2 0-128 0,0 0-480 0,1-3-112 0,3-8-32 15,7-10 0-15,8-11 1440 0,6-8 272 0,8-10 64 0,4-3 16 0,2-3-400 0,3 1-96 0,0-6-16 0,1 2 0 0,1-4-352 0,0-4-80 0,3-1-16 0,0 4 0 0,1 0-208 0,1 0 0 0,1-4 0 16,-1 0 0-16,-6 8 0 0,4-3 0 0,1-3 0 0,2 0 0 16,2 3-144-16,-1 0 144 0,0 3-208 0,-2 4 80 15,-4 4-96-15,0 1-16 0,2 2 0 0,-1 2 0 16,0 1 80-16,-2 3 16 0,0 2 0 0,-1 1 0 15,-2 0 144-15,-3 2-128 0,-1 1 128 0,-3 2-128 16,-2 3 128-16,-3 2-160 0,-1 2 160 0,-3 5-160 16,-2 2-640-16,-2 3-128 0,-4 4-32 15,-4 4-15232-15</inkml:trace>
  <inkml:trace contextRef="#ctx0" brushRef="#br1" timeOffset="46915.35">26524 1912 28559 0,'-6'-2'1264'0,"2"-3"272"0,0 3-1232 15,3 0-304-15,1 2 0 0,0-1 0 0,1 1 1024 0,-1-1 160 0,3-3 32 0,-1 2 0 0,2-3-176 0,1 0-16 0,1 1-16 0,2 2 0 0,-1-3-704 0,2 3-144 0,-1-1-32 0,2 0 0 0,1 1-128 0,-1-1 160 0,1 0-160 0,-1 3 160 0,0-2 208 0,0 2 32 0,-3 0 16 0,1 2 0 0,-2 1 32 0,-1-2 16 0,-1 1 0 0,-1 1 0 16,0 0-192-16,-1 1-32 0,1 1-16 0,-2-1 0 15,0 3-32-15,2-2 0 0,-1 1 0 0,2-2 0 16,-2 3-192-16,3-1 144 0,2 2-144 0,0 1 128 16,0 0-128-16,3 1 160 0,3 1-160 0,0-1 160 15,5 2-160-15,1 1 160 0,4-1-160 16,0 2 160-16,1-2 16 0,4 4 0 0,8 4 0 0,6 6 0 16,5 5-176-16,6 6 160 0,2 4-160 0,1 6 160 15,0 3-160-15,-3 1 0 0,-2-5 0 0,-5-3 0 0,-2-2 0 16,1 1 0-16,-1 3 0 0,0-1 0 0,-1 1 0 15,-1-5 0-15,1 1 0 0,-2-1 0 0,0-2 0 0,0-3 0 16,-1-3 0-16,0-6 0 0,2 0 0 16,2-1 0-16,6 0 0 0,1 0 0 0,1 0 0 15,0 0 0-15,1-3 0 0,-1 1 0 0,0 0 0 0,0-4 0 16,-1 4 0-16,0-1 0 0,-3 0 0 0,-3 1-176 16,-6-1 48-16,-4 0 0 15,-4 4-320-15,-6 0-64 0,-5 1-16 0,-3-3 0 16,-4-5-864-16,-1-1-160 0,-1-5-48 0,-3-2-9680 0,2-4-1952 15</inkml:trace>
  <inkml:trace contextRef="#ctx0" brushRef="#br1" timeOffset="47603.98">26724 2722 21183 0,'-3'0'1888'0,"1"0"-1504"16,1 0-384-16,1 0 0 0,1 0 560 0,-1 0 32 0,0 0 16 0,0-2 0 0,0 1 1760 0,3-1 336 0,1-1 80 0,-4 3 16 0,0 0-1136 0,22-13-208 0,-10 10-48 0,3-1-16 0,4-1-688 0,-1 0-128 0,6 4-16 0,0 2-16 0,4 4-320 0,1 2-64 0,3 8-16 0,3 0 0 0,1 6-144 0,1 3 0 15,1 2 0-15,1 2 0 0,-1 2 0 0,2-1 0 16,3 5 0-16,1-5 0 16,1 0 0-16,1-2 0 0,-1-1 0 0,6 2 0 0,3 3 272 0,3 2-16 15,0-3-16 1,0 1 0-16,-5-2 16 0,-4-3 0 0,-3 0 0 0,-3-4 0 0,-1-2-256 0,-1-3-192 0,2-2 48 15,-1-4 0-15,1-3-160 0,-1 0-16 16,2-2-16-16,-1-2 0 0,2 0-336 16,-2-3-64-16,1 1-16 0,2-2 0 15,-2 0-1184-15,-1 2-240 0,1 0-64 16,-3 2-7776-16,-1 2-1568 0</inkml:trace>
  <inkml:trace contextRef="#ctx0" brushRef="#br1" timeOffset="48529.49">26843 4242 1839 0,'-2'-1'160'0,"0"0"-160"0,0-2 0 0,1 2 0 0,1 1 3584 0,0 0 672 0,0 0 144 0,0 0 16 0,-2-1-4048 0,2-1-816 0,-1 2-176 0,1 0-16 16,0 0-448-16,0 0-64 0,0 0-32 0,0 0 0 0,0 0 192 0,-20 15 32 0,17-11 16 0,-4 1 0 0,1-4 1760 0,0 3 336 0,0-4 80 0,0 0 16 0,0 0 992 0,1 0 192 15,1 0 32-15,1-3 16 16,2 2-624-16,0 0-128 0,0 1-32 0,1 0 0 16,-2 0-672-16,2 0-144 0,-1 0-32 0,1 0 0 15,-1 0-288-15,1 0-64 0,0 0-16 0,0 0 0 16,0 0 176-16,0 0 48 0,0 0 0 0,0 0 0 0,0 0-384 0,-15 17-80 15,13-12-16-15,-1-4 0 0,2 4-224 0,0-5 0 0,1 2 0 0,0-2 0 16,0-2 512-16,0 0 0 0,2 1 0 0,-1-2 0 31,4-2 64-31,-5 5 32 0,0 0 0 0,0 0 0 0,23-17-320 0,-16 12-64 16,3-1-16-16,0 0 0 0,1-1 32 16,0 3 0-16,4-5 0 0,0 0 0 0,2 1-48 15,3-1-16-15,3-2 0 0,3 0 0 0,2-4-48 16,1 1 0-16,5-2 0 0,4-2 0 0,5-3-128 0,5-2 192 15,6-1-192-15,1-2 192 0,2-2-192 16,3 0 0-16,4 0 144 0,1-1-144 0,2-1 0 0,2 1 0 0,2-1 0 0,-4-3 128 0,-6 4-128 16,1-3 0-1,1-1 0-15,-1 2 0 0,-4 0-192 0,-1 1 64 16,-4 3 0-16,-3 1 0 0,-2 4-64 0,-3 1 0 0,-2 2 0 0,0 2 0 16,-1 2-272-16,0 1-64 0,0 3-16 0,-2 3 0 31,-2 1-1392-31,0 2-288 0,0 3-48 0,-3 1-13024 0</inkml:trace>
  <inkml:trace contextRef="#ctx0" brushRef="#br1" timeOffset="49719.49">23192 1519 14735 0,'-2'-4'1312'0,"1"2"-1056"0,1 0-256 0,0 0 0 0,1 1 1328 0,1 0 208 0,0-3 32 0,0-2 16 0,3-2 528 0,2 0 128 0,1 0 0 0,2 0 16 0,1 2-656 0,2 1-144 0,-1 2-32 16,3 2 0-16,1 3-912 0,2 2-176 0,2 1-32 0,1 1-16 0,3 0-288 0,5-1 0 0,6 2 0 0,6 0 0 0,3 2 256 0,6-3 0 0,5 0 0 0,6-5 0 0,1-1 256 0,3-3 64 0,5-1 0 16,4-1 0-16,4 0 48 0,2 0 16 0,2 2 0 0,-1-1 0 0,-5 0-512 15,-3 1-128-15,0 1 0 0,-4 4 0 0,-2 1 0 16,-7 1 0-16,-4 2 0 0,-5-1 0 0,-4-3 0 0,-3 3 0 15,-2 3 0-15,-3-1 0 0,-5 2 0 0,0 0 0 16,-4 3 0-16,0 0 0 16,0 0-992-16,-3 2-224 0,-1-4-32 0,1-3-9856 15,-1 1-1968-15</inkml:trace>
  <inkml:trace contextRef="#ctx0" brushRef="#br1" timeOffset="50583.68">23247 1502 10127 0,'-8'1'896'0,"1"-1"-704"0,4 0-192 0,1 0 0 0,2-1 1360 0,-1 1 240 0,-1 0 64 0,-5 0 0 0,0 0 912 0,0 0 192 0,2 0 48 0,1-1 0 0,3-2-784 0,2 1-160 16,1 2-16-16,3-4-16 0,2 1-816 0,0 1-144 0,2 0-48 0,1-1 0 0,1 1-128 0,1 0-48 0,2 2 0 0,-1 2 0 0,2 0-144 16,0 2-48-16,2 2 0 0,3 4 0 15,2 1-192-15,4 3-32 16,1 3-16-16,4 3 0 0,0 2-80 0,3 1-16 16,0 2 0-16,2 4 0 0,0-1-128 0,0 0 0 15,0 2 0-15,0-1 128 0,-2-3-128 0,1-2 0 16,-2 1 0-16,-2-1 128 0,0-5 32 0,0 6 0 0,0-1 0 0,1 4 0 15,1 0-160-15,1 2 160 16,-1 5-160-16,1-3 160 0,1 3-160 0,0-5 0 16,1 1 0-16,2-6 0 0,3 1 0 0,2-5 0 0,3-1 0 15,2-4 0-15,4-2 288 0,1 0-32 0,1-1 0 16,0-1 0-16,0 0-256 0,-2 0 128 0,-2-3-128 0,-3 1 0 16,0 3 128-16,-3-2-128 0,-2 2 0 0,0 4 0 15,0 0 0-15,-1 1 160 0,-1 3-160 0,-3-2 128 16,-6 1-304-16,-1-3-64 0,-2-1-16 0,-2 3 0 15,-1 0-160 1,-3 0-32-16,0 0-16 0,3-3 0 0,-4-1-944 0,0-4-176 0,1-3-32 16,-1-2-16-16,0-1-1008 0,1 0-208 15,0 2-32-15,-3-6-9904 0</inkml:trace>
  <inkml:trace contextRef="#ctx0" brushRef="#br1" timeOffset="51398.02">23456 2910 21183 0,'-7'-5'1888'0,"2"2"-1504"0,1 0-384 0,3 3 0 0,1-2 0 0,0 2-256 0,0 0 32 0,1-2 16 0,0 1 624 0,1 0 128 0,1-3 32 15,2 3 0-15,0-4 144 0,3 4 48 0,-1-2 0 0,2 1 0 0,2 1-192 0,2-3-48 0,2 3 0 0,3-3 0 0,1 3 624 0,5 0 128 0,4 1 32 0,4 0 0 0,5 0-512 0,4-4-96 0,3 3-32 0,3-3 0 0,4-2-208 0,4-2-32 0,3 0-16 0,3-1 0 0,3 3-32 0,1-5 0 16,5 1 0-16,-1-1 0 0,-1-2-128 0,0 2-16 15,0-1-16-15,1-3 0 0,0 1 32 0,-3 3 0 16,-7-2 0-16,-4 2 0 0,-7 2-256 0,-2 3 144 16,-3-1-144-16,-1 0 128 0,-2 3-128 0,-3 1 0 0,-1 1 0 0,-3 2 0 31,-1 0-1088-31,-2 2-128 0,-2 1-48 0,-2-1 0 16,-1 3-816-16,-3-3-160 0,0 2-48 0,-2-2 0 15,0 3 112-15,-1 0 0 0,2-1 16 0,-3-2-7360 0</inkml:trace>
  <inkml:trace contextRef="#ctx0" brushRef="#br1" timeOffset="52047.38">23447 3004 18431 0,'0'-8'1632'0,"0"1"-1312"0,3 4-320 0,-1 2 0 0,1-2 1072 0,1-1 144 0,2-2 16 0,2-7 16 0,7-5-160 0,4-2-48 0,3-2 0 0,4 0 0 0,1 1-272 0,3-1-64 0,2-1-16 0,3-1 0 0,2-1 80 0,0-2 0 0,1-2 16 0,1 2 0 16,0 2 448-16,4-7 96 0,7-2 16 0,1-2 0 15,2-1-240-15,1-3-32 0,3 2-16 0,1-6 0 16,-2 1-544-16,3-5-128 0,2-3 0 0,-3 1-16 16,-4 1-208-16,4-3-32 15,3-1-128-15,1-4 192 0,-2 2-192 0,0 1 0 16,-2 0 0-16,-5 5 0 0,-5 5 0 0,1 5 0 0,0-3 0 0,2 3 0 16,2 4-256-16,-1 2 64 0,0 5 16 0,-2-1 0 0,4 4-80 0,-1 2-32 15,-1 3 0-15,-2 4 0 31,2 4-736-31,-3 3-128 0,-4 4-48 0,-3 2 0 16,-5 3-1184-16,-4 2-240 0</inkml:trace>
  <inkml:trace contextRef="#ctx0" brushRef="#br1" timeOffset="52850.44">23440 2956 18431 0,'0'-5'1632'0,"1"4"-1312"0,1 1-320 0,0 0 0 15,-1 2 1216-15,3 2 192 0,1-3 16 0,2 4 16 0,4 3-160 0,3 2-48 0,3 6 0 0,2-2 0 0,2 6-512 16,-1-1-96-16,-3-3-32 0,3 0 0 0,1 3-96 0,2 2-32 0,2-4 0 0,0-4 0 0,1 2 528 0,-3-1 96 0,1-3 32 0,-2 1 0 0,0 2-96 0,3-2 0 0,2 4-16 0,4 2 0 0,3-1-496 0,0 5-80 16,4 2-32-16,1 3 0 0,0 1-160 0,-2 2-48 0,-2 0 0 0,1 4 0 0,1 5-192 15,0 5 144-15,3 1-144 0,1 4 128 0,1 1-128 0,2-1 0 0,3-3 0 16,0-4 0-16,1-5 0 0,3-1 0 0,1 0 0 16,-1-4 0-16,-2 0 0 0,-2-7 160 0,-1 2-160 0,-2-3 160 15,3 3 16-15,3 1 0 0,-2 1 0 0,0-3 0 16,-2-2-176-16,-2 0 0 0,-1-2 0 0,-3 0 0 15,-4 4 0-15,-2-3 0 0,-3-1 0 0,-2 0 0 16,-3 0-160-16,-2 2-16 0,-2 3 0 0,-4 2 0 16,0 4-320-1,-3 2-64-15,-2-1-16 0,1 0 0 0,-6-6-2400 16,1-6-480-16,-1-2-112 0,-4-5-10640 0</inkml:trace>
  <inkml:trace contextRef="#ctx0" brushRef="#br1" timeOffset="53506.37">23382 4345 2751 0,'2'-1'256'0,"0"-1"-256"0,-1 0 0 0,0 1 0 0,0-2 1536 0,2 1 272 0,1-5 48 0,2-1 16 0,2-7 240 0,4-1 32 0,0-1 16 0,1-2 0 0,1 0-720 0,2-2-144 15,1-1-16-15,3-1-16 0,3 0 656 0,-1 0 144 16,0 3 32-16,4-3 0 0,9-2-368 0,4-5-80 16,3 2-16-16,5-3 0 0,4-2-576 0,7-2-112 15,4-2-32-15,3-3 0 0,2-2-336 0,0-1-80 16,1-2-16-16,-4 0 0 0,-1 0-160 0,3-2-48 15,4-2 0-15,2-1 0 0,1 2-80 0,0-1-32 0,-1-3 0 16,-4 0 0-16,-5 2-160 0,4-3 0 0,-1-3 0 0,0 4 0 16,-3 0 0-16,-2 7 0 15,-5-2-192-15,-4 1 192 0,-1 4-368 0,-5 2 48 16,-4 6 16-16,-4 2 0 16,-3 3-480-16,-4 6-112 0,-2 2 0 0,-3 2-16 0,-3 5-816 15,-4 5-144-15</inkml:trace>
  <inkml:trace contextRef="#ctx0" brushRef="#br1" timeOffset="54214.44">23378 4191 28559 0,'0'-4'2544'0,"0"0"-2032"0,0 4-512 0,1 0 0 0,2 0-832 0,-1-3-272 0,1 1-48 0,3-4-16 0,1-3 432 0,3 0 96 0,3-4 0 0,0-1 16 0,0-2 848 0,2 0 160 0,-1-1 48 0,1-2 0 16,1-2 208-16,2-4 64 0,-1-1 0 0,1-3 0 0,5-5 320 0,-1-2 64 15,3-3 0-15,-1-1 16 0,4 0 368 0,-1-6 64 16,1 4 0-16,3-4 16 0,1-2-432 0,4 0-96 16,0 2 0-16,2-2-16 0,4-1-448 0,2-1-96 0,2 0-16 15,-1-1 0-15,-1 3-288 0,-2 0-160 0,-2 0 160 16,2-3-160-16,2-1 0 0,-1-1 128 0,2 1-128 0,-2-2 0 15,-2 0 0-15,-1 0 0 0,-1 1 0 0,0-3 0 16,1-1 128-16,-2 4-128 16,-1-1 0-16,-1 1 144 0,0-2-144 0,-3 2 0 15,-2 2 0-15,1-1 128 0,4-1-128 0,0 0 0 0,1 1 0 0,0 6 0 16,-1 2 0-16,-1 4 0 16,2 4 0-16,-4 3 0 0,1 0-128 0,-6 3 128 15,-1 1-160-15,-3 3 160 0,-2 4 0 0,-3 2 0 0,-1-1-128 0,0 4 128 0,-2 2 0 0,-2 0 0 31,1-1 0-31,1 4-144 0,-2 1 144 0,-3 0-128 16,-1 0 128-16,-1 2-128 16,-3 2-320-16,-2 0-48 0,-4 1-16 0,-3 1-11296 0,-3-1-2272 0</inkml:trace>
  <inkml:trace contextRef="#ctx0" brushRef="#br1" timeOffset="55338.01">23464 1611 13823 0,'-15'-8'1216'0,"5"3"-960"0,1 0-256 0,4 4 0 0,3-1-224 0,1 0-96 0,-2 1 0 0,1 0-16 0,-3-4 1712 0,-2 1 352 0,1-2 64 0,0 0 0 0,-1 0-160 0,0 0-32 0,3-1-16 0,-1 2 0 0,1-1-448 0,0 3-96 16,0 0-16-16,1-1 0 0,0 3-96 0,1 1-32 15,-1 0 0-15,1-2 0 0,1 4-96 0,-1-2-32 16,1 0 0-16,1 3 0 15,1-1-320-15,1-1-80 0,0 4-16 0,1-4 0 16,0 4 64-16,2-2 16 0,0 1 0 0,1 2 0 16,3 0 16-16,0 1 16 0,1 2 0 0,1 1 0 0,2 4-144 0,3 0-16 15,3 5-16-15,-2 1 0 0,2 2-144 0,-1 3-16 0,2-2-128 16,-1 3 192-16,0 0-48 0,1 1-16 16,-1 2 0-16,1-1 0 0,-1 1-128 0,1 0 128 15,1 5-128-15,-1-6 128 0,1 3-128 0,-3-2 0 16,1-2 0-16,0 1 128 0,2 1 32 0,1 0 0 15,3 2 0-15,-2 0 0 0,1 0-16 0,0 4 0 0,1-2 0 16,-1-1 0-16,-3-1-16 0,1 4 0 16,0 1 0-16,0 1 0 0,-3-8-128 0,2 5 0 15,4 2-160-15,-2 2 160 0,2-3 0 0,-2-2 160 0,1 0 0 0,-1 2 0 0,0-2 32 16,-1-4 16-16,0-1 0 0,-1-2 0 16,1 0-48-16,-2-4-16 0,1 1 0 0,1-3 0 0,-1 2-144 0,2-1 0 31,-2 1 0-31,-3-5 0 0,-2 1 144 0,3-1-144 0,2 5 160 15,2 3-160-15,2 2 208 0,-3 0-48 0,1 2-16 0,-4-1 0 16,0 2-144-16,-3 0 0 0,0-1 0 0,-2 2 128 0,1-1-128 0,-3-3 0 16,0 2 0-16,2-7 0 15,-2 0 0-15,1-3 0 0,2-1 0 0,-3-3 0 16,-1 0 0-16,1 0 128 0,4 2-128 0,1 4 128 16,-1-2 80-16,1 3 16 0,-1 0 0 0,1-2 0 15,1 2-80-15,-1-1-16 0,1 1 0 0,0-3 0 16,0 0-128-16,0-1 0 0,-2-3 0 0,0 1 128 0,-1-1-128 15,-1-3 0-15,0 4 0 0,0-1 0 0,-3 0 0 0,0-1 128 16,0 0-128-16,-2 2 192 0,-1-1-192 0,0 1 0 16,0 2 0-16,-1-1 0 15,0 0 0-15,-1 1 0 0,0 0 0 0,-1-3 0 0,2 1 0 0,0-1 0 16,-1-1 0-16,2-3 0 0,0 0 0 0,2-1 0 16,0 1 0-16,2-3 0 0,1 1 0 0,0-1 128 15,2 1-128-15,3-1 0 0,0 3 0 0,2-1 0 16,1 1 0-16,-4 0 0 0,2 1 0 0,-2 1 0 15,-2-1 0-15,-2 2 0 0,-1-1 0 0,-1 2-320 16,-1-1 48-16,-2 1 16 16,0 0-304-16,0 2-48 0,1 4-16 0,-2-3-19408 0</inkml:trace>
  <inkml:trace contextRef="#ctx0" brushRef="#br1" timeOffset="58118.74">27554 5548 23039 0,'-5'-7'2048'0,"1"2"-1648"0,2 1-400 0,2 1 0 0,0 3 3968 0,1 0 704 0,0 0 128 0,2 0 48 16,2 0-3840-16,1-2-768 0,4 1-240 0,4-1 128 0,3 1-704 0,3-1-144 0,3 1-32 0,4-3 0 0,3 0 48 0,2-2 16 15,3-3 0-15,-1 2 0 0,2-3 688 0,-1 0 0 0,1 1 0 0,-2 3 0 0,0-2 432 0,-1 3 64 0,-2 1 16 16,-1 1 0-16,-2 3 144 0,-2 3 48 0,-1-1 0 0,-2 3 0 15,-2 0-320-15,-1 3-64 0,-1 0-16 0,-3 1 0 0,-3 1-304 0,0 1 0 0,-2 0 128 16,-2 0-128-16,-2-3 0 0,-2 2 0 0,-1 2 0 16,-2-1 0-16,-2 1 0 0,-1 3 0 0,-2-4-160 15,-2 2 160-15,-1 0 0 0,-1 1 0 16,-3-2 0-16,-1 2 0 0,-2 2 0 0,0 1 192 0,-1 1-64 0,-1 1 0 0,1 0 112 16,-3 3 16-16,0-2 0 0,1 0 0 15,1-3-16-15,2 0 0 0,0 1 0 0,5-2 0 0,1 1-112 0,4-1-128 16,1 2 176-16,2-1-176 0,3-2 128 0,-1 3-128 15,2 0 0-15,1-1 0 0,-1 0 0 0,0 1 0 16,-1-6 0-16,0 1 0 0,-2 1 0 0,-1-3 0 0,0 0 0 0,-1 0 0 0,-2-2 0 0,-2 0-144 16,0-1-16-16,-2 1 0 31,-1-3-464-31,-3 2-80 0,-2 0-32 0,-2 0-17696 0</inkml:trace>
  <inkml:trace contextRef="#ctx0" brushRef="#br1" timeOffset="58434.48">28338 6703 41471 0,'-7'-4'3680'0,"-1"2"-2944"16,0 2-592-16,1 0-144 0,4 2 1632 0,0-2 288 0,1 2 64 0,-4 2 16 0,-2-2-1568 0,-2 3-432 0,0-3 128 0,2 1-128 0,3-1-1344 0,0-9-320 0</inkml:trace>
  <inkml:trace contextRef="#ctx0" brushRef="#br1" timeOffset="76925.45">23185 1410 13823 0,'4'-2'1216'15,"0"2"-960"-15,-2 2-256 0,-1-2 0 0,-1 0 544 0,2 0 64 0,0 0 16 0,3 0 0 0,1 2 1040 0,2-2 192 0,-2 0 64 0,0 1 0 0,-1-1-624 0,0 0-112 0,-1 0-32 0,-2-1 0 0,1 2-816 0,-2-1-160 0,0-1-48 0,-1 1 0 0,1 0 0 0,1 0 0 16,-2 0 0-16,1-2 0 0,1 2 208 0,1-3 48 15,-1 1 0-15,3-1 0 0,0 0 80 0,1 0 32 16,0 0 0-16,-1-2 0 0,0 1 736 0,0 2 160 16,0-2 16-16,-1 2 16 0,-2 2-416 0,0-3-96 15,-1 6-16-15,0-3 0 0,-1 0-608 0,0 0-128 16,0 0-32-16,0 0 0 0,-1 2-128 0,1-1 0 16,0-1 0-16,0 0 0 0,0 0 0 0,0 0 0 15,0 0 0-15,-16 15 0 0,10-15 0 0,-1 3 0 16,0-1 0-16,-2-1 0 0,0-1 128 0,-1 2 0 0,0-2 0 15,-3-2 0-15,2 1 208 0,-2-1 48 0,-2-2 0 0,-1 2 0 16,-2-1 0-16,-4-1 0 16,-1 2 0-16,-7-1 0 0,-7 1 0 0,-8 2 0 0,-5 0 0 15,-3 2 0-15,1 1-112 0,2-2-16 16,9-1 0-16,-3 1 0 16,-4 3-256-16,-6-4 0 0,-5 1 0 0,1 3 0 15,0-4 0-15,6 3 0 0,5 0 128 0,7-2-128 0,9 3 0 16,7-3 0-16,5 2 0 0,6-3 0 15,4 0-560-15,3 0-64 0,3-1-16 0,4 1-12480 0,3-2-2496 0</inkml:trace>
  <inkml:trace contextRef="#ctx0" brushRef="#br1" timeOffset="77667.42">23355 3002 28559 0,'-9'-10'2544'0,"3"3"-2032"16,1 0-512-16,2 4 0 0,3 1 1248 0,2 2 160 0,-1 0 16 0,0-1 16 0,0-1-688 0,2-1-144 0,1 3-32 0,-1-3 0 0,4 3-768 0,-3-2-144 0,4 1-48 0,-2 1 0 16,1 0-304-16,1-2-64 0,-2 0-16 0,0 1 0 0,-2 1 576 0,0-4 192 0,-2 2 0 0,-2-1-144 15,-1 1 1056-15,0 1 224 0,-3-3 32 0,-1 0 16 0,1 1 0 0,1-2 0 16,-1 0 0-16,1 0 0 0,2 0-544 16,0 0-96-16,2-1-32 0,2 1 0 0,3 1-304 0,1-1-64 15,3 4-16-15,1-2 0 0,0 2-128 0,2 2 128 16,0 3-128-16,-1-3 128 0,-3 3-128 0,0 2 0 15,-3 0 0-15,-2 1-176 0,-4 0 176 0,-3 2 0 16,-4-3 0-16,-5 1 0 0,-7-1-128 0,-7 1 0 16,-7-2 0-16,-7-3 0 0,-4 1 288 0,-6-5 64 15,-2-1 16-15,-3-2 0 0,-7 1 416 0,-7-2 96 16,-7-2 16-16,4 2 0 0,8 0-192 0,7-1-48 16,7 0 0-16,4 1 0 0,5 1-528 0,1 0-144 0,1 4-16 15,3 2 0 1,3 4-768-16,2 3-160 0,2 3-16 0,3 5-18592 0</inkml:trace>
  <inkml:trace contextRef="#ctx0" brushRef="#br1" timeOffset="78250.63">23294 4418 16575 0,'-5'-6'1472'0,"3"-1"-1168"0,0 2-304 0,4 0 0 0,0 3 1232 0,1-2 192 0,2 2 48 16,1-3 0-16,5-5-3552 0,4-2-704 0,6-1-144 0,2 2-16 0,3 0 848 0,-1 1 176 0,-3 3 48 0,1 3 0 0,-4 2 3184 0,-1-1 640 0,-5 3 128 0,-2 3 32 0,-3-2 1232 0,-3 1 256 0,-3 2 48 0,-2 1 16 15,-4-3-576-15,-3 3-112 0,-3 0-32 0,-3 1 0 16,-4 1-912-16,-2-1-192 0,-2 0-48 0,-3-1 0 0,-2 0-912 0,-1-1-192 15,0-2-48-15,0-1 0 16,-2-1-192-16,1-2-64 0,1-2 0 0,-4 2 0 0,-2-3-64 0,-4 1 0 16,-7 0-16-16,-6 2 0 0,-8 2-80 0,-4 0-16 15,-2 2 0-15,-1-1 0 16,0 1-208-16,-3-1-160 0,-3 1 32 0,-5 1-13984 16,-2 2-2784-16</inkml:trace>
  <inkml:trace contextRef="#ctx0" brushRef="#br0" timeOffset="90053.08">20392 5275 24879 0,'-5'1'2208'0,"-1"0"-1760"0,1 2-448 0,2-2 0 0,2 0 1744 0,0 2 272 0,-3-2 48 0,-2 4 16 0,0 0-288 0,3-4-48 0,3 0-16 0,5-2 0 0,4 0-800 0,5-7-160 16,2 2-48-16,2-3 0 0,3-2-352 0,0 0-80 0,2 1-16 0,-5-1 0 0,-1 0-80 0,-5 0 0 0,-5 2-16 0,-8-1 0 0,-5 2-176 0,-13 0-256 0,-13 1 64 0,-14 1 16 0,-12-2-96 15,-16 2-32-15,-20 2 0 0,-20 2 0 0,-17 2 304 0,-15 4-160 16,-10 2 160-16,-6 4-128 15,-5-3 416-15,-1 3 96 0,-1-1 0 0,-6 1 16 16,-1 1 304-16,-4-1 64 16,-2-2 16-16,6 1 0 0,5-2-320 15,7-2-64-15,3 0-16 0,3-4 0 0,-1 1-224 0,7 0-160 0,10-2 192 16,1 0-192-16,4 0 0 0,1-2 0 0,2 4 0 0,4 1-192 16,3 3 192-16,2 4 0 0,5 2 0 0,5 0 0 15,3 3 0-15,5-2 0 0,11-2 0 0,-1 1-144 0,2 3 144 0,5 2 0 16,8-1 0-16,8-3 0 0,7-1 0 0,4 3 0 15,5-1 0-15,9 2 0 0,7 1 128 0,7 1 16 16,9 2 0-16,9-1 0 0,7 3 80 0,6 0 16 16,4 4 0-16,5 5 0 0,5 6-240 0,4 8 176 15,4 6-176-15,3 4 160 0,-1-4 48 0,3 11 16 16,3 14 0-16,0 13 0 0,1 10 96 0,-4 6 32 16,-5-6 0-16,-4 19 0 0,-5 19-352 0,-6 4 0 15,-1-25 0-15,-5 18 0 0,-4 14 0 0,-2 11 0 0,-1-1 0 16,1-4 0-16,3 1 0 0,4 8 0 0,4 10 0 0,4 2 0 15,4-12 0-15,5 8 0 0,4 10 0 0,4 7 0 16,4 9 128-16,3 3 0 0,1-1 0 0,0-3 0 16,-1-3 32-16,-3-2 16 0,0 2 0 0,-1-2 0 15,-4 2-176-15,-2 4 0 0,-3 7 0 0,-6 1 0 16,-2-11 0-16,-4-3 0 0,-4 2 0 0,-4-5 0 16,-4 0 0-16,-4-1-224 0,0 1 80 0,-4-6 16 15,-1-7 128-15,-1-7-128 0,-2-4 128 0,-2-10-128 16,3-7 128-16,-2-12 0 0,1-11 0 0,1-4 0 15,2-6 0-15,1-11 0 0,3-9 0 0,0-5 0 16,5-3 0-16,5-10 0 0,4-6 0 0,5-10 0 16,5-8 128-16,4-4 0 0,2-2 0 0,3-3 0 0,3-2 64 0,7 0 32 15,6-1 0-15,6-3 0 0,4-4-32 16,5-8 0-16,6-4 0 0,5-6 0 0,6-2-16 16,2-4-16-16,3 0 0 0,6-7 0 0,6-2-160 0,5 0 0 15,7 3 0-15,2-3 0 0,-1-4-256 0,9 3-16 16,9-2-16-16,4 2 0 0,-1 0 0 0,9-1 0 15,9-1 0-15,3 2 0 0,0-1 288 0,9 2-160 16,6 2 160-16,-2 0-128 0,-3 0 128 0,5 5 0 16,3 4 160-16,3-4-160 0,3 1 160 0,-3 0-160 15,-3 2 160-15,0 5-160 0,3 5 384 0,-4-3-32 16,-5 2 0-16,-4 2 0 0,-5 1-160 0,-5 1-16 16,-3 1-16-16,1 3 0 0,-1-2-32 0,0 1 0 15,0-8 0-15,-6-2 0 0,-8-4-128 0,0-4-224 16,0-3 48-16,-8-1 16 0,-14-7-128 0,-5 0-32 15,-1-5 0-15,-9-2 0 0,-4-4 320 0,-9-3-160 0,-8 1 160 0,-5 2-128 16,-2-4 128-16,0-3 0 0,0 0 0 0,-3-2 0 16,-4-1 128-16,-6-3 96 0,-5-3 32 0,-4-3 0 15,-1-3 128-15,-2-8 16 0,0-6 16 0,-1-4 0 16,-3-3-416-16,0-15 0 0,0-10-144 0,-2-8 144 16,-1-4-256-16,-3-10 48 0,-2-11 16 0,-3-3 0 15,-3-2-64-15,-2-10-16 0,-2-4 0 0,-3-5 0 16,-2-4 64-16,-3-8 16 0,-4-4 0 0,-1 1 0 0,-3 3 192 0,-4-13 0 15,-4-9 0-15,-1-9 0 0,-1 0 0 0,-1 1 0 16,1 7 0-16,-3 4 0 0,1 2 0 0,-3-10 0 16,1-13 0-16,-2 1 0 0,-1 4 240 0,2 11-16 15,3 5 0-15,-1-7 0 0,6-7 16 0,1-1 0 16,3-3 0-16,2-5 0 16,5 0-96-16,2 5-16 0,2 6 0 0,3 3 0 0,0 1-384 15,0 1-64-15,-1 1-32 0,-2 13 0 0,-2 15 16 0,-1-7 0 16,-3-7 0-16,-3 3 0 0,-2 9 80 0,-2-1 32 15,-1 4 0-15,-3 5 0 0,0 8-32 0,-2 3-16 16,-3 2 0-16,0 8 0 0,2 7 448 0,0 7 80 16,1 5 32-16,1 1 0 0,2 5 48 0,2-2 16 15,0 6 0-15,4 3 0 0,2 10-144 0,2 3-16 16,2-4-16-16,1 6 0 0,2 6-176 0,0 6 0 16,2 10 0-16,-1 7 0 0,-1 5-128 0,1 8 128 0,-2 7 0 0,-3 3 0 15,1 5 0-15,-3 1 0 0,-3 3 0 0,-4 3 0 16,-3 4 0-16,-5 1 192 0,-7 5-64 0,-6 1 0 15,-6 4-128-15,-6 2-224 0,-5 1 48 0,-5 1 16 0,-2 1 160 0,-6 0 0 16,-5 1-144-16,-3-3 144 0,-4 1 0 0,2-3 240 16,2-1-48-16,4 1 0 0,2-3 0 0,-2 1-16 15,-3-4 0-15,-2 0 0 0,0 0 0 0,2-4 0 16,2 1 0-16,0 3 0 0,5 0-176 0,-3-2 0 16,-3 2 144-16,0 2-144 0,2 0 0 0,1 3 0 15,2 6 0-15,0 1 0 16,2 4-672-16,-2 3-48 0,-3 3-16 0,0 5 0 15,3 3-736-15,6 3-160 0</inkml:trace>
  <inkml:trace contextRef="#ctx0" brushRef="#br0" timeOffset="91562.21">28812 7185 40543 0,'6'-12'3600'0,"-2"4"-2880"0,-3 4-576 0,-2 0-144 0,-1 3 576 0,0-1 64 0,1-4 32 0,-2-7 0 0,-1-2-160 0,-4-4-16 0,-2 4-16 0,-6 0 0 0,-4 2-256 15,-7-1-48-15,-5 1-16 0,-5-2 0 0,-5 1-480 16,-3 2-80-16,-3-3-32 0,-3 1 0 0,-2 3 112 0,-3 0 0 0,-2 0 16 0,-4 0 0 15,-3-1 304-15,-6 2 0 0,-5 0 0 0,-6 4 0 16,-5 3 320-16,-4-1 0 0,-6-1 16 0,-8 4 0 0,-7 1 304 16,-8 1 48-16,-6 3 16 0,-11 1 0 0,-11 4-416 15,-5-1-80-15,-6 1-16 0,-1 2 0 0,3 3-192 16,4-3 144 0,3-5-144-16,8 0 128 0,10-3-128 0,2-3 0 0,4-3 0 0,8 0 0 0,12 0 0 15,6-7 0-15,2 0 0 0,4-2 0 0,4 2 0 0,7-2 0 16,6-2 0-16,7-2 0 0,2 1-176 0,7 0-64 15,4 2-16-15,6 0 0 0,7 2 256 0,7 3-144 16,3-2 144-16,6 4-128 0,3-1 352 0,3 2 80 16,2 4 16-16,4-3 0 0,1 4-112 0,4 0-16 15,1 2 0-15,3 0 0 0,2 1-192 0,2 0 176 16,3 4-176-16,2-3 160 0,0 3-160 0,3 0 0 16,0 3 0-16,2 1 0 0,2 3-160 0,1 3 160 15,0 3 0-15,1 2-144 0,-1 3 144 0,0 7 0 0,0 3 0 16,-3 5 0-16,-2 6 0 0,-2 10 0 0,-1 9 160 15,-3 7-160-15,-2 6 0 0,-2-1 0 0,0 5 0 16,-1 9-160 0,1 6 400-16,0 5 80 0,2 3 0 0,1 6 16 0,2 9 176 0,3 4 48 0,2 2 0 0,1 6 0 15,3 6-320-15,2 0-64 0,1 1-16 0,2 4 0 16,1 3-160-16,-2-3 0 0,1 0 0 0,1-1 0 16,-1 0 0-16,0 3 0 0,-3-3 0 0,-3 0 0 15,-5-6-192-15,-5 8 0 0,-4 8-16 0,-8-5 0 31,-2-11-256-31,-6 6-48 0,-5 9-16 0,-6 0 0 0,-1-8 288 0,-5-2 64 0,-1-4 16 0,0-8 0 16,3-11 288-16,-4 3 48 0,-1-1 16 0,1-2 0 0,5-8 160 16,6-7 32-16,4-5 16 0,5-10 0 0,4-6 0 0,4-5 0 15,3-4 0-15,4-5 0 0,3-5-256 0,3-6-144 16,4-4 160-16,2-6-160 16,5-5 0-16,2-5 0 0,3-1 0 0,4-6 0 0,3 0 0 0,4-5 0 31,4 4 0-31,1-6 0 0,-1 0 0 0,3-4 128 15,0-1-128-15,3-3 0 0,-1-2 0 0,-1-3 128 16,2 0-128-16,-1-4 0 0,3-3 0 0,2-1 0 16,4-2 128-16,4-2-128 0,7-3 128 0,4-1-128 15,7-3 176-15,7-2-176 0,5-2 272 0,12-3-48 0,8-1-16 16,10-3 0-16,9 0 96 0,6-2 16 0,-7 6 0 16,18-1 0-16,11 4-192 0,6 1-128 0,1 1 192 0,-3 4-192 15,-2 4 0-15,0 3 0 0,-5 5 0 0,-7 0 0 16,-7 6 0-16,-3 1 0 0,2 1 0 0,-8 3 0 15,-8 2 0-15,-4 0-192 0,1-1 48 0,-9 0 16 16,-7-2-96-16,-6-2-16 0,-9 3 0 0,-2-5 0 16,-1 0 48-16,-5-2 0 0,-2-3 0 0,-4-1 0 15,-3 1 16-15,-1 1 16 0,2-3 0 0,0 1 0 16,-3 0 160-16,-2-1-128 0,-1-2 128 0,-4 2-128 16,-4-4 128-16,-5 0 0 0,-5 0 0 0,-6 0 0 15,-5-3 0-15,-4 1 0 0,-3-2 128 0,-5-2-128 0,-3 0 256 16,-3-2-32-16,-2-3 0 0,-3-5 0 0,-1 0 176 15,-3-4 48-15,0-6 0 0,-3-5 0 16,1-7-16-16,-1-8 0 0,2-8 0 0,0-5 0 0,1-7 192 16,1-2 32-16,3-3 16 0,1-13 0 15,5-15-912-15,1-6-176 0,1 1-32 0,0-3-16 0,2-2 176 0,-2 0 32 16,0 3 16-16,-4 2 0 0,0 8 48 0,-6-7 16 16,-4-7 0-16,-5 1 0 0,-2 5 176 0,-5-3 128 15,-3-2-128-15,-4-3 176 0,-2 5 32 0,0-2 16 16,-1-3 0-16,1-2 0 0,-1-5-96 0,2-1-128 15,2-5 176-15,2-2-176 0,2-7 0 0,2 1 0 16,4-7 0-16,2 3 0 0,1 4 0 0,4-3 0 0,1-1 0 16,2 2-144-16,4 7 144 0,0-1 0 0,1-1 0 15,2 3 0-15,-1 5 0 0,2-2 0 0,-2 0 160 16,-1 3-160-16,1 4 448 0,-2 2 0 0,0 1 0 16,-3 7 0-16,0 10-448 0,-2 4 0 0,-2 8 0 0,0-4 0 15,-2 1 0-15,-3 3 0 0,2 3 0 0,-3 5 0 16,2 3 0-16,-2 1 0 0,2 8 0 0,-2 4 0 15,1 7-448-15,-2 4-176 16,-1 7-32-16,-1 1-16 0,1 7-224 0,-2 2-32 0,-1 7-16 16,-3 2-23232-16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8:32:16.033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9926 4781 27647 0,'-5'-1'2448'0,"0"0"-1952"0,2-2-496 0,2 3 0 16,1 0 704-1,-1-1 32-15,-2 0 16 0,-3-3 0 0,-1 2 240 0,-1-3 48 0,1 0 16 0,0 1 0 0,0 2-256 0,1-2-48 0,0 1-16 0,-1 3 0 0,-1-2-544 0,0 1-192 0,-2-1 144 0,-1 2-144 0,-3-1 128 0,-1 1-128 0,0-2 0 0,-2 1 128 0,0-1 400 0,-3 0 80 0,1-1 16 0,-2 0 0 0,2 1-112 0,-4 1-32 16,0-3 0-16,1 2 0 0,-3-2-128 0,-1 2-32 16,1-3 0-16,-1 1 0 0,0 2 160 15,-2-3 32-15,-3-1 0 0,-4 2 0 0,2-2-320 0,-4 1-64 0,-2 0-128 0,0 0 192 16,3 2-192-16,-2 0 0 15,-4 0 128-15,-3 2-128 0,2-2 0 0,-3 1 0 16,-3 2 0-16,-1-4 0 0,-2 2 0 0,0-1 0 16,2 1 0-16,0-3 0 0,-1 1 0 0,1 0 0 15,1 0 0-15,0-1 0 0,-2 1 0 0,-2-1 0 16,-3 1 0-16,1-2 0 0,2 4 256 0,1-1-64 16,3 1 0-16,4-2 0 0,1 4 0 0,2 0 0 15,2 0 0-15,-1 1 0 0,2 2-192 0,2-1 144 0,3 1-144 0,2 0 128 16,4 0-128-16,1 0 0 0,2 2 0 0,2-2 0 15,3 1 0-15,0-2 0 0,3 1 0 0,0-2 0 16,2 2 0-16,1-1 0 0,2 0 0 0,1 1 0 16,0-3 160-16,1 1 0 0,0 1 0 0,0 1 0 15,1-1-160-15,1 1 0 0,-1 3 0 0,2-1 0 16,-2 1 128-16,0 2 0 0,1 1 0 0,-1 0 0 16,0 5 80-16,-1-3 16 0,3 4 0 0,0 2 0 0,0 3 48 15,2-3 16-15,1 3 0 0,0 0 0 0,3-2-32 16,1 3 0-16,1 1 0 0,1-2 0 0,2 0-96 0,1 1-32 15,1 4 0-15,3 0 0 0,-2 0-128 0,2 1 0 16,1 5 0-16,-2 0 0 0,2 4 0 0,-1 2 0 16,-2 4 0-16,1 0 0 0,-3 2 0 0,-2-2 0 15,0-2-192-15,-2 2 192 0,0 6 0 0,1 6 0 16,-1 8 0-16,-1 4 192 0,0 3 240 0,0 0 48 16,1-9 16-16,0 2 0 0,2 6-192 0,-1 2-48 15,2 4 0-15,1 2 0 0,0-1-96 0,0-4-32 16,1-4 0-16,0 2 0 0,2 2-128 0,-1 2 0 0,0 3 0 15,1 0 128-15,-1-6-128 0,2 1 0 16,-2-2 0-16,0 0 0 0,-1 7 0 0,0-1 0 16,-1 2 0-16,1 1 0 0,-1-9 0 0,0 3 0 0,1 3 0 15,0 2 0-15,0 1 0 0,1 0 0 0,-2-3 0 0,0-4 0 16,0 0 0-16,-1 4 0 0,1 8 0 0,-1-3 0 16,1 4 0-16,-2-4 0 0,-2-5 0 0,1 4 0 0,-1 3 0 0,-1 2 0 15,-1 1 0-15,0-3 0 0,-1-5 0 0,-2 6 0 16,0 1 0-1,-1 2 0-15,-1-1 0 0,-1-1 0 0,0-1 0 0,1 1 0 0,1-7 0 0,2 2 0 32,0 1 0-32,3-4 0 0,0-6 0 0,3 2 0 0,0 1 0 15,2 0 0-15,1 1 0 0,2-3 0 0,-1-4 0 0,2-1 0 16,1 2 0-16,0 0 0 0,0 2 0 0,-1 2 0 16,1-1 0-16,-1-1 0 0,-2-4 0 0,0 5 0 15,-2 4 0-15,-2 2 0 0,1 6 0 0,-2-6 0 16,-2-3 0-16,-2 1 0 0,-2 3 0 0,2 0 0 15,1 2 0-15,-1-7 0 0,2-4 0 0,0-12 0 0,0-6 0 0,0 6 0 16,3 7 0-16,0 5 0 0,2 0 0 0,0-3 0 16,2-4 0-16,-1-6 0 0,2 2 0 0,0-6 0 15,-1 0 0-15,2 2 0 0,1 3 0 0,0 0 0 16,-2 0 0-16,1-2 0 16,-2-2 0-16,-2 2 128 0,0-2-128 0,-1 3 0 0,0 2 0 0,-4 2 0 15,0 8 0-15,-2-4 0 0,-1-2 0 0,-2-3 0 16,-1 0 0-16,-2-1 128 0,1 0-128 0,-2 0 0 15,1 0 0-15,0-3-176 0,1-3 176 0,-1-4 0 16,1-3 0-16,1-2 0 0,2-5 0 0,0 3 0 0,1-4 0 16,1 6 0-16,2 2 0 0,2 2 0 0,0 2 0 15,2-2 0-15,1 0 0 0,0-2 0 0,-2 0 0 0,1 0 0 16,-2 2 0-16,0 5 0 0,0 3 0 0,-2 4 0 16,1-1 0-16,-3 0 0 15,-2 0 0-15,-1-2 128 0,0-4-128 0,-1 1 0 16,-2 0 0-16,-1-1 0 0,0-1 0 0,1-1 0 0,-1-1 0 0,0-4 0 15,2-5 0-15,-1-3 0 0,3-7 0 0,1-2 0 16,1-1 128-16,1 0 0 0,2-3 0 0,0-1 0 16,1-1 16-16,0 0 16 0,2 1 0 0,-1 3 0 0,0 2-16 15,0 2 0-15,-1-3 0 0,0 2 0 0,0 3 112 0,-1 1 0 16,0 3 16-16,-1-2 0 0,-1 2-272 0,-1 3 160 16,0-3-160-16,-1 4 128 0,-1 1-128 0,-1-3 0 15,-1-2 0-15,1-3 0 0,0-3 0 0,-1-1 0 16,-2-1 0-16,2-5 0 0,0-3 0 15,1-3 0-15,1-3 0 0,0-3 0 0,3-2 0 0,-2-2 0 16,3-4 128-16,1-1-128 16,-1 1 480-16,1-1 64 0,0-2 16 0,1 1 0 0,0-2-416 0,0 2-144 0,3 0 0 15,0 0 0-15,0 0 0 0,-4 0 0 0,0 0 0 0,21 7 0 16,-12-2 0-16,0 1 0 0,2 1 0 0,-1 2 0 16,1-2 0-16,0 3 0 0,3 1 0 0,2 2 0 15,0-1 0-15,3-2 0 0,-2 0 0 0,0-3 0 16,2-1 0-16,2 2 0 0,2-6 0 0,2 1 0 15,1-3-384-15,3-3-64 16,3 1 0-16,1-2-16 0,4 0 720 0,0-1 160 0,2 1 32 0,-2 0 0 16,0-1-448-16,1 1 0 15,2 2 0-15,0 2 0 0,3 1 0 0,0 4 0 0,1-3 128 0,5 5-80 0,-1-3-48 0,0 0 0 32,0 1 0-32,0-5 0 0,-1 0 0 0,2-2 0 0,0 0 0 0,2 1 0 15,1-1 0-15,-3 2 0 0,-1 2 0 0,-4-2 0 0,-5 0 0 0,-2 1 0 16,-2-1 0-16,-3 2 0 0,-1-2 0 0,1 0 0 15,-1 2 0-15,0-2 0 0,-1 1 0 0,-2 2 0 16,1 1 0 0,-2 1 0-16,0-1 0 0,-1 1 0 0,-1-2 0 0,-2 1 0 0,1-1 0 0,-2 0 0 15,-1-3 0-15,-2 0 0 16,-2 1 0-16,-1-1 0 0,0 0 0 0,-2-1 0 16,-2 1 0-16,2-3 0 0,-1 2 0 0,2 0 0 0,-1 0 0 0,-1-3 0 0,1 3 0 0,1-6 0 15,0 3 0-15,-1-1 0 0,2-2 0 0,-1 1 0 16,-1 0 0-16,-1-3 0 0,1 2 0 0,-2 1 0 15,0 0 0-15,-1 1 0 0,-1-2 0 0,-1 1 0 16,0 1 0-16,0-1 0 0,-2 1 0 0,1-1 0 16,-2 0 0-16,0 1 0 0,-1-1 0 0,-1 1 0 31,-1-1 0-31,1-1 0 0,0-1 0 0,-2 0 0 0,2-2 0 0,-2 1 0 0,2 0 0 0,-1-4 0 16,0-1 0-1,1 0 0-15,0-2 0 0,-1-1 0 0,2-3 0 0,-1 0 0 0,0 0 0 0,0-1 0 0,-1-1 0 0,1 0 0 31,0-2 0-31,-1 2 0 0,2-3 0 0,-1-1 0 16,1 0 0-16,0 2 0 0,-1 0 0 0,-2 1 0 16,1 0 0-16,-2-3 0 0,0 2 0 0,-1 0 0 15,1-3 0-15,-2 3 0 0,-1-3 0 0,-1 0 0 16,-1-1 0-16,2-3 0 0,-2-1 0 0,0-2 0 16,2-2 0-16,-2-2 0 0,2 2 0 0,-2-2 0 15,0-1 0-15,2-1 0 0,1-1 0 0,-1-2 0 0,1 2 0 0,1 0 0 16,0 0 0-16,0-3 0 0,-1 0 0 0,0 1 0 15,0 0 0-15,-3 1 0 0,1 2 0 0,-2 2 0 16,-1-1 0-16,-1 4 0 0,1 0 0 0,-1 2 0 16,1-1 0-16,-1-2 0 0,-2-6 0 0,2 0 0 15,-1 1 0-15,0-2 0 0,1 1 0 0,1-1 0 16,1 1 0-16,0-3 0 0,2 4 0 0,-2-7 0 16,1 0 0-16,0-1 0 0,1 2 0 0,-1-4 0 15,1 1 0-15,0 2 0 0,0 0 0 0,1 2 0 16,1-1 0-16,-1 1 0 0,4 1 0 0,-2-6 0 15,1-1 0-15,-1-2 0 0,1 2 0 0,2 2 0 0,-2 2 0 0,0-1 0 16,-1 2 0-16,1 1 0 0,0 0 0 0,-1-3 0 16,0-3 0-16,0-4 0 0,-1 3 0 0,1 0 0 15,0 2 0-15,0 1 0 0,3 0 0 0,-2-3 0 16,0-4 0-16,2-3 0 0,-2 3 0 0,1-1 0 16,2-2 0-16,0 2 0 0,1 2 0 0,-2-5 0 15,4-7 0-15,-2 3 0 0,-1 4 0 0,3 2 0 16,-1 0 0-16,0 0 0 0,1 1 0 0,-2 1 0 15,2 1 0-15,-4 1 0 0,1 2 0 0,-2-4 0 16,0-4 0-16,-2 2 0 0,0-1 0 0,-2 1 0 0,0 3 0 16,0-6 0-16,-1-4 0 0,-1 3 0 0,1 1 0 0,-1 2 0 15,0 3 0-15,1-3 0 0,-1 4 0 0,1-8 0 16,0 0 0-16,-1-4 0 0,1 1 0 0,0 3 0 16,1-1 0-16,0 1 0 0,2 9 0 0,-1-8 0 15,1-5 0-15,0-1 0 16,1 4 0-16,1 0 0 0,1 5 0 0,-1-2 0 0,2 1 0 0,-1-2 0 15,0 0 0-15,1 2 0 0,1 2 0 0,-3 2 0 16,2-3 0-16,0 2 0 0,-2 0 0 0,1-2 0 0,-1-2 0 16,0 2 0-16,-2 3 0 0,-2-2 0 0,0 1 0 15,-1-1 0-15,0 2 0 0,0-4 0 0,-1-2 0 16,2 0 0-16,0-4 0 0,-2 4 0 0,3 0 0 0,-2 1 0 16,3 8 0-16,-1-4 0 0,1-5 0 0,-1 1 0 15,-2 2 0-15,2 1 0 0,-2 2 0 0,1 3 0 16,1-2 0-16,-2 4 0 0,2 2 0 0,-1-2 0 15,-2-5 0-15,0 1 0 0,-1 4 0 16,-1-2 0-16,-1 3 0 0,-1-1 0 0,1 0 0 0,-1 1 0 16,1 2 0-16,-1-5 0 0,1-3 0 0,0-3 0 15,0 1 0-15,3-4 0 0,-1 4 0 0,3-7 0 16,2-4 0-16,3-1 0 0,1 5 0 0,2 3 0 16,1 5 0-16,-1 5 0 0,0 4 0 0,-1 3 0 0,0-1 0 0,-1 1 0 15,0-5 0-15,0 3 0 0,-2 1 0 0,-1 0 0 16,0 3 0-16,-1-2 0 0,0 1 0 0,-1 1 0 15,0 2 0-15,-1-4 0 0,-1 2 0 0,1-2 0 16,-2-5 0-16,-1 5 0 0,0 1 0 0,-1 1 0 16,0 2 0-16,-1 0 0 0,1 2 0 0,0 0 0 15,1 0 0-15,-2 3 0 0,0 0 0 0,3 4 0 0,-3 3 0 16,2 2 0-16,0 0 0 16,-1 4 0-16,1 3 0 0,2 1 0 0,-1 0 0 0,0 3 0 0,1 3 0 0,0-2 0 15,1 4 0-15,-1 1 0 0,1 1 0 0,-2 0 0 16,1 1 0-16,1 3 0 15,-2 1-1232-15,1-1-240 0,-2 2-64 0,0 2-23136 0</inkml:trace>
  <inkml:trace contextRef="#ctx0" brushRef="#br0" timeOffset="1160.48">7876 16650 42383 0,'-2'0'3776'0,"1"0"-3024"0,0 1-608 0,0-1-144 0,1 0-144 16,0 3-64-16,0-3-16 16,-2 2 0-16,2 2-832 0,0 1-160 0,3-3-48 0,-1 2 0 0,1-1 816 0,-1-1 144 0,1-1 48 0,-1-1 0 0,2 0 864 0,-2 0 176 0,1 0 48 0,1 0 0 0,-2 0-64 0,1 2-16 0,-1 1 0 0,1 2 0 0,0 6-304 0,0 2-64 0,-2 4-16 0,1 7 0 15,-2 3-224-15,-1 6-144 16,0 2 192-16,-3 2-192 0,-1 5 208 0,-1 1-64 0,0 2-16 0,-2 4 0 0,0 2-128 16,-2-4 128-16,1 0-128 0,1-5 128 0,-2-5 112 15,2-2 16-15,1-3 0 0,1 0 0 0,0-4-256 16,1-3 176-16,1-4-176 0,0-4 160 15,3-4-352-15,0-3-64 0,1-7 0 0,0 1-16 16,2-4-304-16,-1-1-48 0,3-4-16 0,1-1 0 16,1-4-400-16,0 2-96 0,4 0-16 0,0 0-16400 0</inkml:trace>
  <inkml:trace contextRef="#ctx0" brushRef="#br0" timeOffset="1475.7">8353 17109 43311 0,'-1'-1'1920'0,"-3"1"384"0,0-4-1840 0,1 3-464 0,0-3 0 0,1 2 0 0,0-1 0 0,-3 1 0 0,-1-5 0 0,0 2 0 0,0 1-576 0,0 2-48 0,1 2-16 0,1 5 0 0,0 1-176 0,2 6-32 0,-1 5-16 15,1 1 0-15,-1 7-1312 0,0 1-256 0,-1 3-48 0,0-1-16 16,-1 0 1328-16,0 0 256 0,-1-6 48 0,1-1 16 0,-1-1 1536 0,0-3 304 16,1-1 64-16,1-5 16 0,-1-5 288 0,4-1 64 15,0-5 16-15,1 0-11056 16,0-5-2224-16</inkml:trace>
  <inkml:trace contextRef="#ctx0" brushRef="#br0" timeOffset="1631.92">8501 16876 50687 0,'0'2'2240'0,"-1"-2"464"0,-1 0-2160 0,0 0-544 0,1 0 0 0,0 0 0 0,1 0-832 0,-3-2-256 0,2 1-64 0,0 1-20224 0</inkml:trace>
  <inkml:trace contextRef="#ctx0" brushRef="#br0" timeOffset="2058.63">8750 17121 35935 0,'-1'4'1600'0,"-2"-2"320"0,1 2-1536 0,-1-3-384 16,2 3 0-16,0-1 0 16,-1 3-1280-16,0 5-320 0,-3 9-64 0,-2 8 0 15,-1 7 848-15,-2-1 176 0,3 1 48 0,-2-4 0 0,3-4 992 0,1-5 208 0,3-3 32 16,-1-4 16-16,3-5 1168 0,1-3 224 16,2-3 64-16,-1 0 0 0,2-4-800 0,1-4-160 0,1-1-16 0,0-4-16 15,1-2-352-15,-1-3-80 0,1-2-16 0,1-2 0 16,0-4-368-16,0-2-80 0,-1-2-16 0,0-2 0 15,1-1-432-15,-2 0-96 0,2 1 0 0,-2 4-16 16,0 0-240-16,0 3-32 0,0 5-16 0,0 4 0 0,2 4 240 16,-1 6 32-16,1 1 16 0,-1 2 0 0,2 2 336 0,-2 0 208 15,3 1-16-15,0 1-16 0,-1 0 48 0,1-3 16 16,1 2 0-16,0-2 0 16,-1 1 80-16,1-2 32 0,-1 0 0 0,0-1 0 0,1 0-176 0,-1 0-48 15,1 4 0-15,-1 1 0 0,2-1-128 0,-2 4 0 16,0 5-192-1,-2 3 192-15,0 0-288 0,-2 1 64 0,-1 7 16 0,-1-2 0 16,-1 3 32-16,0-2 16 0,-1 0 0 0,0-3 0 16,-1-1-80-16,1-4-16 0,0-2 0 0,0 0 0 0,2-3 256 0,-2-4 0 15,1-1 0-15,-1-2 0 0,1-3-144 0,0-2 144 16,0-1-128 0,2-3-17984-16</inkml:trace>
  <inkml:trace contextRef="#ctx0" brushRef="#br0" timeOffset="2534.38">9306 17296 30399 0,'-2'0'2704'0,"-1"0"-2160"0,1 0-544 0,1 0 0 16,-1 0 1536-16,2-3 208 0,-2 3 48 0,-1-1 0 0,1 0-3712 0,2-1-720 0,4-1-160 0,-4 3-16 0,0 0 2816 0,31-13 352 0,-15 7 176 0,1 0 48 0,3-3 1040 0,-2 2 224 0,1-2 32 0,-1 3 16 15,-2-1-416-15,-1 1-64 16,0-1-32-16,-2 1 0 0,-2-3-720 0,-1 2-144 16,-3 1-16-16,0-4-16 0,1 0-160 0,-3-2-16 15,-2 1-16-15,2-3 0 0,-1 0-96 0,1 0 0 0,-1-1-16 0,-1 1 0 16,2 1-176-16,-2-1 160 0,1 2-160 0,-2-2 160 15,1 4-160-15,-2-1 0 16,0 1 0-16,-1 4 128 0,0 0-128 0,-1 1 0 0,-2 3 0 0,1-1 0 16,-2 3 0-16,-1 0 0 0,-1 3 0 0,-1-1 0 15,-3 3 0-15,-1 1 0 0,-2 1 144 0,-2 4-144 16,-1 4 0-16,0 0 144 0,0 1-144 0,-1 4 0 16,-2 1 0-16,2 4 0 0,0-1-192 0,2 4 48 15,1-4-96-15,2 2-16 0,4-2 0 0,2-1 0 16,4 0 256-16,1-2 160 0,3-4-32 0,0 0 0 15,3 1 112-15,0-5 16 0,2 2 0 0,0-4 0 0,2 0-128 0,-1 0 0 16,0-2-128-16,0 0 192 0,1 2-192 0,1-5-160 16,-1 0 32-16,-2-1 0 15,2-1-384-15,-1-2-64 0,1 0 0 0,1-1-12288 16,-1 1-2432-16</inkml:trace>
  <inkml:trace contextRef="#ctx0" brushRef="#br0" timeOffset="3187.57">10059 17197 32255 0,'-1'-15'1424'0,"-1"4"304"0,-1 0-1392 0,2 4-336 0,0 1 0 0,1 1 0 0,-2 0 0 16,0-3-320-16,-2-7 64 0,-1-1 16 0,-1-2-848 0,0 6-192 0,-1 6-16 0,-2 1-16 0,0 1 1056 0,-2 4 256 0,-3 5 0 0,0 3 0 0,-2 0 1232 0,-2 0 304 0,0 2 64 0,-2 1 16 0,1-3-288 0,1 4-64 0,1 1-16 0,0-2 0 0,3 2-672 0,1-1-128 0,1 4-16 0,2 3-16 0,1 2-416 0,2 3 0 0,1 6 0 0,4 1 0 16,1-1-256-16,2-1-96 15,1 2-16-15,0-1 0 0,3 0 368 0,0-3 256 16,1-4-32-16,2-2-16 0,-1-1-16 0,1-5-16 15,0-3 0-15,0-2 0 0,-2-2 16 0,0-3 0 16,0-2 0-16,0-5 0 0,1-1 128 0,-1-3 48 0,1-3 0 16,1-3 0-16,0-4-160 0,2-4-16 15,0-2-16-15,2-3 0 0,1-1-176 0,0-5 160 16,2-1-160-16,-2 1 160 0,0 0-160 0,-1 0-176 0,0 3 48 0,-2 2 0 16,-1 3 0-16,0 2 0 15,0 4 0-15,-2 10 0 16,-2 2-576-16,-2 6-96 0,-2 3-32 0,-1 5 0 0,-3 4 1008 0,0 1 192 0,-1 3 32 0,-1 1 16 0,0 1 96 0,1-1 0 15,1 0 16-15,0 0 0 16,2-2-80-16,1 0 0 0,2-1-16 0,2-1 0 0,2-1 208 16,0-3 64-16,2 0 0 0,-1-4 0 15,2-3-384-15,-2 1-64 0,2-3 0 0,-2-1-16 32,2-1-576-32,0 0-112 0,1-4-32 0,-3 0-12816 0,2 3-2560 0</inkml:trace>
  <inkml:trace contextRef="#ctx0" brushRef="#br0" timeOffset="3580.61">10460 17464 37775 0,'-2'7'3360'0,"-1"-6"-2688"0,1 2-544 0,0-1-128 0,1-2 1120 0,1-2 192 0,0 2 32 0,1-1 16 0,1 1-2304 0,1-2-464 0,3 1-80 0,-6 1-32 0,19-8-608 0,-8 3-128 0,-1-2-32 0,0 1 0 0,-1 0 1648 0,-2 0 336 15,-2 1 64-15,-3 0 16 0,0 3 1552 0,-4-2 304 16,-1 1 64-16,-3-2 16 0,1 0 144 0,-2-1 48 16,0 0 0-16,-2-5 0 0,2 2-656 0,-1-3-128 15,0-2-32-15,2-3 0 0,-1 1-64 0,4-4 0 0,2 2-16 16,1-1 0-16,3 2-496 0,2-1-80 15,3 1-32-15,1 0 0 0,3-5-256 0,4-1-144 0,0 6 160 16,2 0-160-16,3 1 0 0,0-2 0 0,0 6-176 0,0 1 176 16,2 0-256-16,-4 2 64 0,-1 4 0 15,-2 1 16-15,-1-1 176 0,-3 3 0 16,0-1 0-16,0 2-128 16,-1 1-272-16,0-2-48 0,-1-1-16 0,0 2 0 0,-2-4-528 15,1-1-96-15,-2 1-32 0,3-6 0 0</inkml:trace>
  <inkml:trace contextRef="#ctx0" brushRef="#br1" timeOffset="20416.49">12063 4822 27647 0,'-7'-1'2448'0,"2"1"-1952"0,2 1-496 0,1-1 0 0,1 0 672 0,-1 0 32 0,-4-1 16 0,-4 1 0 0,-3 0 496 16,-3 0 112-16,-1 1 16 0,-2-1 0 0,2 3-528 0,-1-6-112 0,-3 2 0 0,-2 1-16 0,1-1-208 0,-4 1-32 0,-2 0-16 0,-5 0 0 0,-1 0-240 0,-3 0-64 0,-5 0 0 0,-3 1 0 0,-3-1 112 0,-3 0 16 0,-1 0 0 0,2 0 0 0,1 1-64 0,-1 2 0 0,-3-2 0 0,1 0 0 15,3 0 64-15,2-2 16 0,3 0 0 0,-1 0 0 16,2 1-80-16,0 0-32 16,1 0 0-16,-3 0 0 0,-1 1-160 0,1 0 160 0,0 0-160 0,2 2 160 15,0-1-160 1,2 1 128-16,0-2-128 0,3 0 128 0,1 0-128 0,2 2 0 16,2-2 0-16,0 0 128 0,1 3-128 0,1-3 192 15,3 3-192-15,2-1 192 0,4 0-192 0,2-2 192 16,5 1-192-16,1 0 192 0,6-2 0 0,2 0 16 15,2 0 0-15,1-2 0 0,5 2-16 0,-1-2 0 0,1 4 0 0,1-2 0 0,2 2-192 0,0 1 144 32,2 2-144-32,1 1 128 0,-1 0-128 0,0 3 0 0,0-2 144 0,-1 3-144 0,-1-1 0 0,-2 4 0 15,0 0 0-15,-2 3 0 16,-1-2 0-16,-1 3 0 16,-2 0 0-16,1-1-128 0,0 0 128 0,-2-2 0 0,0 3 0 15,0 0 0-15,1 3 0 0,0-3 144 0,1 1-16 0,0 0-128 16,2 3 208-16,-1 1-64 0,2 2-16 0,1 3 0 15,-2-1 64-15,1 1 0 0,0 3 0 0,0-2 0 16,2-2-48-16,-2 3 0 0,2 4 0 0,-2 2 0 16,3 2 0-16,-1 5 0 0,1-1 0 0,2 3 0 15,0 0-144-15,1 3 160 0,1-2-160 0,0 1 160 16,0-5 32-16,1 5 0 0,1 3 0 0,-3 3 0 16,2-1 16-16,-2 6 16 0,-1 6 0 0,-1 1 0 15,-2-2-224-15,-2 0 0 0,-3 2 128 0,-2 4-128 0,-1 4 0 0,-1 2 0 16,-2 4 0-16,2-8 0 0,0-8 176 0,2 0 80 15,2 0 32-15,1 6 0 0,2 0-80 0,1 1-16 16,3-1 0-16,3-5 0 0,-2 1-64 0,1 2 0 16,1 0-128-16,-2 4 192 0,1 2-192 0,0-1 0 15,-3-1 0-15,-1-5 0 0,-1-4 0 0,-2 9 0 16,-1 12 0-16,-3 2 0 0,0 0 0 0,-3-5 0 16,1-2 0-16,-1 1 0 0,1 1 0 0,-2 0 0 15,3 2 0-15,-1-5 0 0,2-3 0 0,1-1 0 0,-1-4 160 0,3 2-32 16,2 7-128-16,0-5 0 15,2-2 0-15,-2-1 0 0,1 0 0 0,1 1 0 0,0 4 0 16,0-1 0-16,1-1 0 0,-1-4 0 0,0-4-128 0,-2 3 128 16,2 1 0-16,-1 2 0 0,3 8 0 0,-3 0 0 15,1-6 0-15,-2-2 0 0,0 5 0 0,-1 1 0 16,2 7 0-16,-4-1 0 0,1-4 0 0,-1-3 128 16,-1-2-128-16,-1-1 0 0,1 2 0 0,-2 0 0 15,1 3 176-15,-1-7-48 0,0-2 0 0,2-5 0 16,-2 1 144-16,0-1 32 0,2 3 0 0,2-1 0 0,0-2-96 0,1-3-16 15,1-5 0-15,0 0 0 16,0 1-192-16,3 2 176 0,0 5-176 0,1 0 160 0,-2 3-160 0,1-4 0 16,-1-9 144-16,-2 7-144 0,0 5 0 0,-1 3 0 15,1-1 0-15,-2-6 0 0,0-1 0 0,1 3 0 16,-3-1 0-16,1 1 0 0,-1-3 0 0,2 2 0 16,0-5 0-16,1 0 0 0,0 0 0 0,2-4 176 15,1-4-48-15,-1-2 0 0,1 2-128 0,1-4 0 0,-3 1 0 0,1 0 128 16,2 2-128-16,-3 0 0 0,2 1 0 0,-2-4 0 15,0-1 0-15,-1-2 0 0,1 0 0 0,-1-2 0 16,2 0 0-16,-2 5 160 0,0 3-160 0,1 2 160 16,-1 2-160-16,0 2 160 0,0-2-160 0,0-1 160 15,-1 0-160-15,-1-3 0 0,1 1 0 0,-1-5 0 16,0 2 0-16,0-3 0 0,1 4 0 0,-3-5 0 16,3-1 0-16,-3-4 0 0,3-2 0 0,-2-6 0 15,2 0 128-15,-1-2-128 16,0 2 128-16,1-2-128 0,1-3 240 0,0 4-48 15,1-4 0-15,1 5 0 0,1 3-192 0,1 1 0 0,1 2 128 0,0 2-128 16,2 5 0-16,0-2 0 0,0 1 0 0,0-2 0 16,0 1 0-16,-1 5 0 0,0 0 0 0,-1 1 0 15,0-4 0-15,-1 1 0 0,-2-2 0 0,1-2 0 0,-1-5 0 0,2-1 0 16,-2-3 0-16,1-2 0 16,-1-3 0-16,2-1 0 0,1 0 0 0,-3-6 0 0,1-5 0 0,-1 2 128 15,2 2-128-15,0-1 0 0,-1 4 0 0,0 1 0 16,1-1 0-16,-2 5 0 15,0-2 320-15,0-1 112 0,-1 1 16 0,-1-3 16 16,0 1-336-16,0-2-128 0,-1 1 0 0,-1-5 0 16,1 0 0-16,0-3 0 0,0-2 0 0,0 0 0 15,-1-3 0-15,1 0 0 0,0-4 0 0,1 0 0 16,-1-2 0-16,1-1 0 0,0-1 0 0,0-2 0 16,1 1 0-16,-1-2 0 0,0-1 0 0,0-1 0 15,0 6 0-15,0 0 0 0,0 0 0 0,4-25 0 16,-3 21 0-16,1 1 0 0,1 2 0 0,-1-2 0 15,3 3 0-15,0 0 0 0,1 3 0 0,3-3 0 0,0 4 0 0,2-1 0 16,1 3 0-16,2-1 0 0,2 3 0 0,2-1 0 16,2-1 0-16,1 2 0 0,3-2 0 0,0-1 0 15,2-2 0-15,3 0 0 0,0 1 0 0,4-3 0 16,1-1 0-16,2 0 0 16,1-1-384-16,4 1-80 0,2-5-16 0,2 1 0 0,3 1 336 0,-2-2 144 15,-2 2-128-15,-2 0 128 0,0 3 0 0,2 0 0 16,-1 3 0-16,1 0-128 0,2 2 128 0,-1 2 0 15,-1 3 0-15,-2-4 0 0,-1 5 0 0,-4-3 0 16,-3 1 0-16,-2 2 0 0,-1 0 0 0,-2-1-160 16,0 1 160-16,-2-1 0 0,-5 0-272 0,-2-2 48 0,0 0 16 15,-2-2 0-15,-2 1 208 0,0-5 0 0,2 1-160 16,-3-2 160-16,-2 0 0 0,3-2 192 16,2-3-32-16,-1 2 0 0,-1-3 448 0,1-1 96 0,-2 1 0 0,0-2 16 15,-3 1-576-15,-1 0-96 0,1-3-48 0,-4 2 0 16,0 1 0-16,-2-4 0 0,-1 2 0 0,-2-3 0 15,1 0 0-15,-1 0 0 0,-1-1 0 0,-1-6 0 16,-1 1 0-16,-1-5 0 0,0 0 0 0,0-4 0 16,-2-3 0-16,1-2 0 0,-2-6 0 0,0-2 0 0,3-8 0 0,0-3 0 15,2-2 0-15,3-3 0 0,2-4 0 0,1 0 0 16,3-3 0-16,1 2 0 16,2 0 0-16,-1 1 0 0,1 2 0 0,-1 3 0 15,-2-1 0-15,0 3 0 0,-3 2 0 0,-1-4 0 0,2 1 0 0,-3 0 0 16,1 1 0-16,-1-2 0 0,-2 2 0 0,0 0 0 15,-1 0 0-15,-2 0 0 16,0-4 0-16,-1-1 0 0,-1 1 0 0,0-8 0 0,1 3 0 0,0-6 0 16,1 0 0-16,0 2 0 0,1 1 0 15,3-2 0-15,0-4 0 0,4-9 0 16,3-5 0-16,4 0 0 0,3 4 0 0,0 1 0 0,1 2 0 0,-1-1 0 16,1 5 0-16,-1 5 0 0,-2 6 0 0,-2 3 0 15,-3 2 0-15,-1 0 0 0,-3-2 0 0,0-1 0 16,-4 2 0-16,-1 3 0 0,-2-2 0 0,-2 0 0 15,1 0 0-15,0 0 0 0,0-4 0 0,-2-3 0 0,1-3 0 0,-1-1 0 16,2-1 0-16,0 1 0 0,1 5 0 0,1-2 0 16,1-3 0-16,2-7 0 0,2 0 0 15,1 1 0-15,0 2 0 0,2 0 0 16,0-1 0-16,0 0 0 0,0 4 0 0,-1 0 0 16,0 3 0-16,-1 2 0 0,-2 3 0 0,-1 2 0 15,0 2 0-15,-2-3 0 0,-2-2 0 0,-1 2 0 0,0-1 0 0,-2 0 0 0,-1 2 0 0,1-1 0 16,-2-2 0-16,0-3 0 15,0-2 0-15,-1-1 0 0,1 1 0 0,0 2 0 16,0 2 0-16,0-4 0 0,0-5 0 16,1 0 0-16,-1 0 0 0,0 2 0 0,3-1 0 0,-1 1 0 15,2 1 0-15,0-3 0 0,0-1 0 0,1 3 0 16,0-1 0-16,1 3 0 0,0 5 0 0,0 0 0 16,1 0 0-16,-2-1 0 0,0-4 0 0,0 5 0 0,-2-1 0 15,1 0 0-15,0 1 0 0,0 2 0 0,0-5 0 16,-2 3 0-16,2-1 0 0,0 1 0 15,1 1 0-15,0-1 0 0,0 8 0 0,0-7 0 0,1-3 0 0,-2-1 0 16,1-2 0-16,0 3 0 16,0 2 0-16,1 0 0 0,-1 0 0 0,1-5 0 0,-1 0 0 15,1 1 0-15,-1 7 0 0,0 0 0 0,0 3 0 0,0 0 0 16,0 4 0-16,0 0 0 0,0-2 0 0,0-2 0 16,-1 1 0-16,1-1 0 0,1 0 0 0,1 0 0 15,0 0 0-15,0 0 0 0,2 3 0 0,0-4 0 16,0-3 0-16,1 2 0 0,-2 2 0 0,1 2 0 15,0 3 0-15,-2 2 0 0,1 4 0 0,-2-1 0 16,0-1 0-16,0-4 0 0,-1-1 0 0,-1-2 0 16,0 5 0-16,-2 1 0 0,0 4 0 0,-1-1 0 15,0 6 0-15,-1 1 0 0,0-1 0 0,-2 1 0 0,0-2 0 16,-2 1 0-16,1 3 0 0,2 1 0 16,0 2 0-16,0-1 0 0,1 2 0 0,1-2 0 15,2 2 0-15,-1 0 0 0,2 6 0 0,0-1 0 0,0-2 0 0,1 2 0 16,0 0 0-16,-2 2 0 0,1 4 0 0,0-1 0 15,-2 3 0-15,2 0 0 0,-1 4 0 0,-1 1 0 16,1 3 0-16,-1 1 0 0,0 2 0 0,-1 0 0 16,1 3 0-16,0 0 0 0,-1 2 0 0,0 1 0 15,2-1 0-15,-2 0 0 0,2 0 0 0,-1 1 0 0,1-1 0 16,-1 2 0-16,2 0 0 0,0-3 0 0,-1 4 0 0,1-4 0 16,0 5 0-16,1-2 0 15,-1 1 0-15,1 1 0 0,0-2 0 0,0 2 0 0,0 0 0 0,0 0 0 16,0 0 0-16,0 0 0 15,0 0 0-15,0 0 0 0,0 0 0 0,6 19 0 0,-4-15 0 0,0 0 0 16,0 3 0-16,1-1 0 16,-2 0 0-16,0 0 0 0,2 0 0 0,-3-1 0 15,1 0-384-15,-1 0-64 16,0-2 0-16,0 0-16 0,0-3 464 0,0 2 0 0,0-1-128 0,-1-1 128 0,1-3 0 0,-2 3 0 16,2-1 0-16,0 1 0 0,0 0 384 0,0 0 64 15,0 0 0-15,0 0 16 0,-6-20-336 0,4 18-128 0,0-2 0 0,0 3 0 16,1 0 0-16,-2-3 0 0,1 3 0 0,-1 1 0 15,0-3 0-15,-1 3 0 0,1-1 0 16,-2 0 0-16,2 0 0 0,-1 1 0 0,0-3 0 0,1 2 0 16,-2 0 0-16,1-4 0 0,0 1 0 0,1 2 0 15,-1-5 0-15,0 2 0 0,-1-1 0 0,1 0 0 16,0-1 0-16,-1 0 0 0,-2 1 0 0,0-1 0 16,0 1 0-16,-2-1 0 15,-2 4 0-15,0-2 0 0,-2 2 0 0,0 0 0 16,-2 1 0-16,0 1 0 0,0-3 0 0,-1 1 0 0,1 0 0 15,2 2 0-15,-1-4 0 0,0 4 0 0,3-4 0 0,0 1 0 0,1 2 0 0,0-3 0 16,0 0 0-16,2 0 0 16,-1 2-1072-16,2-4-208 15,-2 3-32-15,2-4-16 0,0 0-816 0,3-4-160 16</inkml:trace>
  <inkml:trace contextRef="#ctx0" brushRef="#br1" timeOffset="25249.83">11838 16932 28559 0,'7'-4'2544'0,"-1"2"-2032"0,-2-1-512 0,-2 1 0 0,2 2 384 0,1-5 0 0,7-1-16 0,7-4 0 0,6-4-1472 0,2 1-304 0,0 0-48 0,-5 5-16 0,-3-2 512 0,-4 4 112 0,-4 2 16 0,-4 1 0 0,-1 3 832 0,-3 0 0 0,-2 2 128 0,-1-2 0 0,0 1 1552 0,0-1 304 0,0 1 64 0,0 2 16 0,1-3 208 0,-1 0 32 0,0 0 16 0,0 0 0 0,0 0-1184 0,0 0-240 0,0 0-64 0,3-21 0 16,-2 14-592-16,0 0-240 0,1 2 176 15,-2-1-176-15,-2 0 0 0,1 1 0 0,0-1 0 0,-2 1 0 16,2-2 0-16,-4 4 176 0,0 0-176 0,-2-2 160 16,-2 0 160-16,-2 2 48 0,-3 0 0 0,-2 3 0 15,-1-2-176-15,-2 2-16 0,-2 2-16 0,-1-2 0 16,-1 3-160-1,-1 0 0-15,1 2 0 0,0 0 0 0,0 1 0 0,1 2 0 16,-1 2 0-16,1-4 0 0,2 5 0 0,1-4 0 0,1 2 0 16,2-1 0-16,4 1 0 0,1 3 128 15,2-4-128-15,3 3 192 16,3 2 176-16,2 3 32 0,1 4 16 0,0-2 0 0,1 4-160 16,1 2-48-16,0 4 0 0,1 5 0 0,-1-4-208 0,2 0 0 15,-1-2-144-15,2-1 144 0,0-3-288 0,2 0 32 16,0-2 16-16,0-3 0 0,0-2 240 0,-1-1-176 0,0-6 176 15,0-3-160-15,2 0 160 0,-1-3 0 0,2-3 0 0,1-3 0 0,1-1 128 0,1-1 16 16,0-4 0-16,3-4 0 0,1 1 48 0,2-4 0 16,-1 1 0-16,-1-2 0 0,1 2-16 0,1-4 0 0,0-2 0 15,-1 0 0-15,1 0-176 0,-2-1 128 0,-1 2-128 0,-2-2 128 32,2 3 0-32,-3-1 0 0,0 7 0 0,-2 0 0 0,-2 4 0 0,-3 2-128 0,-1 1 192 0,-3 0-64 15,0 2 0-15,-2 3-128 0,1-3 192 0,-1 3-64 31,-2 0 16-31,1-2 0 0,-1 2 0 0,0 0 0 0,1 1-16 0,0 0 0 0,0 0 0 0,0 2 0 16,0 3-128-16,1 4 128 0,-1 0-128 0,1 3 128 16,0 2-128-16,0 3 0 0,1 0 0 0,0 3 0 15,1 0 0-15,1 0 0 0,3 1 0 0,0 0 0 0,3-2 0 0,-1-1 0 16,0-2 0-16,1-1 0 0,1-3-224 0,-2-1 80 16,2 0 16-16,-2-2 0 15,-1 0-352-15,2-2-64 0,-1 2-16 0,0-3 0 16,1 3-96-16,-2-1-32 0,2 3 0 0,-2-3 0 15,0-1-240-15,0 2-48 0</inkml:trace>
  <inkml:trace contextRef="#ctx0" brushRef="#br1" timeOffset="25660.48">12560 17026 41471 0,'-2'3'3680'0,"-1"-3"-2944"0,-2-3-592 16,1 1-144-16,-2 0 624 0,1-3 80 0,-2-3 32 0,-5-6 0 0,-2-3-4224 0,0-9-848 0,2 0-160 0,2-3-48 0,3 2-112 0,3 0-16 0,1 4-16 0,1 0 0 15,-1 5 6272-15,-1 2 1248 0,1 3 256 0,-2 2 48 16,-1 5 688-16,-2 1 128 0,1 4 16 0,-4 1 16 0,1 2-2208 0,-3 3-448 16,0 3-96-16,-1 3-16 0,1 4-704 0,-2 1-160 15,-1 7-32-15,-3 2 0 0,2 3-64 0,-2 5-32 16,3-4 0-16,1 0 0 0,3-2-224 16,3-4 128-16,4 1-128 0,2 2 0 0,4-3 0 0,1 2 0 15,5-1 0-15,1-2 0 0,3-1 0 0,0 0 0 16,3-3 0-16,0 1 0 0,-1 1 0 0,0-7 0 15,0 2 0-15,0-5 0 0,-1 1-224 0,0-1 16 16,1 0 0-16,-1-4 0 0,2 2-112 0,2-5 0 16,1 2-16-16,4-5 0 15,4-3-1232-15,1 0-240 0,2-1-48 0,3-3-14480 0</inkml:trace>
  <inkml:trace contextRef="#ctx0" brushRef="#br1" timeOffset="25934.57">13011 16420 43311 0,'1'8'3840'0,"-2"1"-3072"0,-1-1-608 0,-1-1-160 0,1 2 640 0,-1 0 80 0,-1 9 32 0,-2 13 0 0,-2 10-752 0,-2 7-256 0,1 3 0 0,0-5 0 0,2-3 256 0,2-1 0 0,1 0-128 0,2 1 128 0,2-1 0 0,2 3 0 15,1-1 0-15,3 1 0 0,0-3 224 0,3-4 0 16,-1-1 0-16,1-5 0 0,0-3-64 0,-2-4-16 16,-1-3 0-16,1-2 0 15,-4-7-688-15,0 0-144 0,-2-5-16 0,-1 0-16 16,-1-3-560-16,-4-2-128 0,-1-3 0 0,-7-2-16656 0</inkml:trace>
  <inkml:trace contextRef="#ctx0" brushRef="#br1" timeOffset="26135.47">12628 16912 41471 0,'5'-2'1840'0,"-3"1"368"0,-1 1-1760 0,1-4-448 0,-1 4 0 0,0-1 0 0,1 1 768 15,3-4 64-15,4-1 0 0,3-2 16 0,6-1-208 0,5-3-32 0,2-3-16 0,5 2 0 0,2-2 112 0,1 1 0 0,3-2 16 0,0 0 0 0,0 2-272 0,0-1-48 16,-3 2-16-16,-2-2 0 0,-3 3-896 0,-3 0-176 0,-3 0-32 0,-1 1-16 31,-1 0-624-31,-1 1-128 0,-2 1-32 0,-1 1-18288 0</inkml:trace>
  <inkml:trace contextRef="#ctx0" brushRef="#br0" timeOffset="40690.15">16684 16543 36863 0,'-3'-3'3264'0,"1"3"-2608"0,0-2-528 0,1 2-128 0,1 0 832 0,-1 0 128 0,0-2 16 0,-3 1 16 0,0 0-544 0,2 1-128 0,-1 1 0 0,2 4-16 0,1 3-304 0,0 1 160 0,1 3-160 0,2 0 128 0,-1 5-128 16,2 2 0-16,0 2 0 0,-1 4 0 0,1 3 0 0,0 3 0 0,-2 4 0 0,1 3 128 0,-2-1-128 0,-2 4 128 16,1 3-128-16,-4 4 128 0,2-2-128 0,-3 2 0 0,0 1 0 15,-2-1 0-15,0 0 0 0,-2-6 0 16,1-3 0-16,-1-4 0 0,2-2 0 0,-1-5 0 0,1-3 0 16,-1-3 0-16,2 0-240 0,1-6-16 0,3-3-16 0,1-3-12016 15,1-7-2416-15</inkml:trace>
  <inkml:trace contextRef="#ctx0" brushRef="#br0" timeOffset="41102.08">17051 17110 40543 0,'-6'-1'1792'0,"-1"1"384"0,1 0-1744 16,3-1-432-16,0 1 0 0,3 0 0 0,-1 1 0 0,0-2 0 0,-2 1 0 0,1 0 0 0,0 2-432 0,1 2-112 0,1 2-32 0,0 5 0 0,0 2 1136 0,-2 3 208 0,0 6 64 0,-1 0 0 15,-1 3-336-15,-1 2-64 0,0-1-16 0,1 0 0 16,0 1-256-16,0-5-160 0,0 2 192 0,0-7-192 16,2 1 0-16,-2-2-256 15,2-5 32-15,-1-5 0 0,2-1-672 0,0-4-144 0</inkml:trace>
  <inkml:trace contextRef="#ctx0" brushRef="#br0" timeOffset="41259.82">17078 16825 49759 0,'-4'11'2208'16,"-1"-6"448"-16,-2-2-2128 0,2 1-528 0,1-3 0 0,3-1 0 0,0 0-928 0,-2 0-288 0,2 3-64 0,1-7-16 0,8-3 848 0</inkml:trace>
  <inkml:trace contextRef="#ctx0" brushRef="#br0" timeOffset="42209.83">17511 17092 40543 0,'-3'11'3600'0,"-2"-5"-2880"0,-1 1-576 0,1-3-144 0,2-1 1232 0,0-1 224 16,1-1 32-16,-2 2 16 15,-4 4-2272-15,2-3-448 0,1 1-80 0,4 0-32 16,2-2-3808-16,2 1-768 0,1 0-160 0,-2 0-16 0,0 2 6976 0,-2 0 1392 16,0 5 272-16,-1 0 64 0,0 5 512 0,0 2 112 0,0 5 16 0,-1-1 0 15,1-2-2416-15,1 2-464 0,-1 1-112 0,-2-1-16 16,1-1-64-16,-2 2 0 0,-2 0-16 0,0-4 0 16,1 1 80-16,-1-2 0 0,1-1 16 0,-1-4 0 15,1 0 48-15,0-3 0 0,1-3 0 0,1-2 0 0,2-2-96 16,1-3-16-16,0-4 0 0,1-1 0 0,1-1 32 15,-1-4 0-15,1-3 0 0,1-3 0 16,1-2 64-16,-1-3 16 0,2-4 0 0,-1 0 0 16,2-2-64-16,0 0 0 0,2-1 0 0,0 0 0 15,1 5 0-15,1 3 0 0,1 3 0 0,-1 1 0 16,1 1-256-16,-1 4 0 0,1 2 0 0,0 3 0 0,0 1 0 0,1-1 0 16,0 1-128-16,-1 0 128 0,0 0-192 0,0 0 48 15,0 0 16-15,-1 1 0 0,-1 1-48 0,-2 1 0 0,0 0 0 16,0 2 0-16,-1 2 0 0,0 1 0 0,2 3 0 15,-2 3 0-15,1 3-64 0,0 3-16 0,-1-2 0 0,-1 4 0 16,0-1 256-16,0 1 0 0,-3-2 0 0,0 1 0 16,2-1 192-16,-1-1 0 0,0 1-16 0,1-2 0 15,0 2-176-15,0-4 0 0,0 1 0 0,0-2 0 16,2 1 0-16,-1-2 0 0,1-1 0 0,1-1 0 16,-1-1-192-16,-1-1-64 0,1-3 0 0,-1 2-16 15,1-3-384-15,0 0-80 16,-1 2-16-16,1-3-12304 0,1 0-2480 0</inkml:trace>
  <inkml:trace contextRef="#ctx0" brushRef="#br0" timeOffset="42670.75">18138 17417 43311 0,'2'0'1920'0,"-1"-3"384"0,1 1-1840 0,0-1-464 0,1 0 0 0,-1 0 0 0,4-2-320 0,4-5-176 0,9-3-16 0,5-7-16 0,6 0-1232 0,1-1-240 0,-1 4-48 0,-6 2-16 0,-1 5 2768 0,-6 0 544 0,-5 4 112 0,-3 0 32 0,-3 2-240 0,-1-1-64 0,-1 0 0 0,-2-1 0 16,2 0-544-16,-3-1-112 15,2-3-32-15,-1-2 0 0,-1 1-400 0,-1-2-192 16,-2-2 0-16,0 1 16 0,-5-2-128 0,0 4-16 0,-3 1-16 0,-1 1 0 16,-1 2 80-16,-3 5 32 0,1 0 0 0,-1 3 0 15,0 3 80-15,1 2 16 0,-2 5 0 0,-1 1 0 16,0 4 128-16,0 2 176 0,0 3-48 16,-2 2 0-16,2 1 32 0,-2 5 0 0,3-2 0 0,1 0 0 0,0-2 48 0,3 0 16 15,3 0 0-15,1 1 0 0,1 2 48 0,3-2 16 16,0 1 0-16,0 0 0 0,2-1-288 0,-1-2 0 31,2-3 0-31,0-3 0 0,2-2 0 0,1 1-176 0,1-3 32 0,1-3 0 16,-1-3 16-16,3-1 0 0,1-2 0 0,1-3 0 31,2-2-416-31,4-2-80 0,3-3-16 0,4-2-17888 0</inkml:trace>
  <inkml:trace contextRef="#ctx0" brushRef="#br0" timeOffset="45878.68">19194 16998 40543 0,'-3'0'3600'0,"0"0"-2880"0,0 2-576 0,-1-2-144 0,2 1-1184 0,-3 1-272 0,-2 1-48 0,-8 2-16 0,-5 1-2064 0,-5-1-400 0,-2 2-96 16,1-5-16-16,3-2 5088 0,2-1 1008 0,3-3 208 0,6-3 32 0,4-1 896 0,5-2 160 0,1 0 32 0,4-2 16 15,3 0-1952-15,0-1-400 0,1 0-80 0,0 0-16 16,0 2-608-16,-1 4-128 0,0 3-32 0,-2 3 0 31,-2 5-448-31,-2 4-112 0,-2 7-16 0,-4 5 0 0,-2 1 32 0,-5 7 0 16,-4 6 0-16,-3-1 0 0,-4 7 416 0,-1-4-128 0,0 2 128 0,0-2 0 15,3 2 0-15,3-5 144 0,4-2 0 0,6-3 0 16,6-1 112-16,4-4 0 0,8 0 16 0,2-1 0 16,2-5-272-16,6 2 0 0,6 2 128 0,3-3-128 15,2 3-288-15,-1-6-112 16,2 0-32-16,-3-4 0 0,-1-4-144 0,-4-3-16 0,-3 1-16 15,-5-5 0-15,-1 1 432 0,-3-1 176 0,-2-1-128 0,-1-3 128 0,-1 1-160 16,-1-3 160-16,-2 1-192 0,2-4 192 0,0-2 0 16,0-4 320-16,3 0-32 0,0-7-16 0,2-5 320 0,1-3 64 15,3-2 16-15,0-4 0 0,3 1-208 0,0-3-32 16,2 0-16-16,-2 2 0 0,0 2-416 16,-3 2 128-1,-3 0-128-15,-2 1 0 0,-3 5 0 0,-2 4-176 0,-2 0 16 0,-3 4 0 0,-3 7 16 0,-1-1 0 0,-3 1 0 0,-1 5 0 31,-1 1 144-31,1 1 256 0,2 3-64 0,0-1-16 16,-1 4 48-16,2-1 16 0,1 3 0 0,1-2 0 16,3 2-16-16,2-3 0 0,3 3 0 0,2 2 0 15,5-1-224-15,2 6 0 0,3-1 0 0,4 4 0 16,2 3-192-16,0 1 0 0,0 3 16 0,-1 4 0 16,0 4 48-16,-3 0 0 0,-4 2 0 0,-1 0 0 15,-3 0-112-15,-3 0-16 0,-1 1 0 0,-2-1 0 0,-3 1 112 16,-2-1 16-16,0-2 0 0,-3-4 0 0,-1-1 128 0,-1-5-128 15,2-3 128-15,1-6-128 0,1-3-112 0,4-3-16 16,1-4 0-16,5-5 0 16,3-1-1344-16,1-4-288 0</inkml:trace>
  <inkml:trace contextRef="#ctx0" brushRef="#br0" timeOffset="46347.06">19651 17182 30399 0,'-8'15'1344'0,"-1"-5"288"0,-2 0-1312 0,5-4-320 0,2-1 0 0,1 0 0 0,0 1-1888 0,-2 2-448 0,-4 7-96 0,2 4 0 0,3 3 80 0,5 2 32 0,5-2 0 0,6 0 0 0,2-1 5776 0,4-2 1152 0,2-1 224 0,1 2 48 0,-3-5-1616 0,2 5-320 15,2-1-64-15,-1 6 0 0,-1-4-1888 0,-3 4-368 16,-2-3-80-16,-3 2-16 16,0-5-336-16,-5 1-192 0,-1-6 192 0,-2 1-192 15,0-4 192-15,-4-3-192 0,0-1 192 0,-2-5-192 16,1-1 224-16,-1-2-64 0,-1-4-16 0,-1-1 0 0,1-5 160 0,-2-4 16 16,0-2 16-16,0-6 0 0,0-3 272 0,0-7 48 15,-1-6 16-15,1-6 0 16,1-1-112-16,0-4-32 0,2-4 0 0,1-3 0 15,-2 2-272-15,3 4-48 0,0 10-16 0,2-1 0 0,0 6-64 0,0 3 0 16,2 5-128-16,0 3 192 0,1 4 144 0,-1 2 32 16,-1 2 0-16,1 2 0 0,0 2-224 0,-1-2-144 15,2 4 192-15,2-1-192 0,-1 5 0 16,2 0-144-16,2 2-16 0,1-4 0 16,4 3-288-16,1-2-48 0,5 2-16 0,4 1 0 0,3 4-192 15,5-3-64-15,1 4 0 0,2 2 0 0,1 1-272 16,2 0-64-16</inkml:trace>
  <inkml:trace contextRef="#ctx0" brushRef="#br0" timeOffset="47066.71">21104 16972 32255 0,'5'6'2864'0,"-1"-1"-2288"0,-2 1-576 0,1-4 0 0,-1 3 1792 0,2 4 240 0,3 3 48 0,5 11 16 0,4 8-1632 0,1 7-320 0,-1 3-144 0,-2-2 128 0,-6 0-256 0,-3-3-64 0,-2-3-16 0,-5-1 0 0,-2-4 528 0,-3 1 96 0,-1-8 32 0,-1-1 0 16,0-3 48-16,2-5 16 0,0 0 0 0,-1-6 0 15,4-1-128-15,1-2-32 0,1-1 0 0,0-6 0 16,1 1-64-16,1-3-16 0,1-5 0 0,0-2 0 16,0-5 256-16,1-2 48 0,1-3 16 0,0-4 0 15,1-3-48-15,1-3-16 0,-2-2 0 0,0-3 0 0,-2 2-160 16,0-2-48-16,-1 0 0 0,0 4 0 0,0 3-320 15,-1 7 0-15,0 3-160 0,-1 4 160 0,1 2-256 16,0 2 48-16,1 1 16 0,1 0 0 16,0 1 192-16,4 0-144 0,2 1 144 0,2-1-128 0,3 0-32 0,4 0 0 15,3-2 0-15,5 1 0 16,2-1-240-16,5 0-48 0,5 0-16 0,1 2 0 16,4 3-416-16,-3 0-80 0</inkml:trace>
  <inkml:trace contextRef="#ctx0" brushRef="#br0" timeOffset="47446.23">22017 17188 46991 0,'8'14'2080'0,"-4"-6"432"0,-1 0-2000 0,-2-5-512 16,-1-1 0-16,1-4 0 0,2 4-576 0,2-4-192 0,2 2-64 0,7-4 0 0,4-3-2448 0,2-4-496 0,3-4-112 0,0 2-16 0,0-5 4688 0,-1 1 944 0,-1-4 176 0,-1 3 32 0,1-5-288 0,-1 0-64 0,-1-2-16 0,-2 4 0 0,-2-4-1088 0,-3 1-224 0,-2 0-32 0,-3 1-16 15,-2 2-336-15,-5 0-80 0,-3 2-16 0,-5 3 0 0,-4 2 224 0,-4 1-176 16,-4 4 176-16,-5 3-160 0,-2 6 160 0,-4 1-160 16,-2 5 160-16,-3 5-160 0,-1 6-64 0,0 1-16 15,2 4 0-15,2 6 0 0,4 0 240 0,2 2 0 16,5 3-160-16,4 0 160 0,5 2 336 15,4-2 144-15,3 2 32 0,5-2 0 0,3-3-208 0,2 0-48 16,2 2 0-16,0-4 0 0,3-3-256 0,0-1-256 16,-2 0 64-16,2-3 0 0,-1 2 32 0,2-4 16 15,1 1 0-15,1-4 0 0,0-1 144 0,1-7 0 16,0-2 160-16,0-3-160 0,1-1-224 16,3-4-144-16,4-3-16 0,4-6-18240 0</inkml:trace>
  <inkml:trace contextRef="#ctx0" brushRef="#br0" timeOffset="47839.34">22724 16139 44223 0,'-1'0'3936'0,"0"0"-3152"16,-2 0-624-16,1 0-160 0,-1 0 832 0,1-1 128 0,-2 1 16 0,-2 0 16 0,-2 0-1808 0,2 4-352 0,1 2-80 0,3 3-16 0,-1 7 368 0,1 7 64 0,3 9 0 0,-1 7 16 0,3 7 1024 0,-1 2 208 15,1 0 32-15,0 6 16 0,1 12 176 0,0 2 16 0,2 1 16 16,-1 0 0-16,1 3-192 0,0-3-32 16,-1-1-16-16,-2-1 0 0,-1 1-208 0,-1-5-32 0,1-1-16 0,-2-7 0 15,0-1-176-15,-2-7 0 0,2-1 0 16,0-8 0 0,2-5-400-16,-1-4-112 0,2-7-32 15,4-7-12944-15,0-4-2576 0</inkml:trace>
  <inkml:trace contextRef="#ctx0" brushRef="#br0" timeOffset="48279.93">23164 16932 41471 0,'3'9'3680'0,"-3"-6"-2944"0,-3 2-592 0,2-3-144 15,-1-2 816-15,2 1 128 0,-2-1 16 0,1 2 16 0,0 1-4368 0,0 2-896 0,1 5-160 0,2 1-32 0,2 2-64 0,0 8-16 0,2 2 0 0,0 3 0 0,3 5 9344 0,-2 1 1872 0,2 4 368 0,1-1 80 0,-1 4-4464 0,3-5-880 0,-3 0-176 0,1-5-48 0,1-1-864 0,-2-4-176 16,0-3-48-16,-2-2 0 0,1-4-304 0,-2-3-144 0,1-3 128 0,-1-4-128 16,-1-3 0-16,3-4 0 0,0-3-192 0,2-4 192 15,3-3-288-15,3-8 64 0,4 0 16 16,3-7 0-1,3-3 208-15,4-6 0 0,1 2 0 0,-2-6 0 0,1 1-144 0,-3-3 144 0,-1 3-128 16,-4 0 128-16,-1-1 0 0,-5 3 0 0,-3 2 0 0,-4 7-128 16,-2 6 128-16,-5 8 0 0,0 10 128 0,-4 2-128 15,0 6 0-15,-2 6 0 0,-1 7 0 0,-2 3 128 16,1 6 272-16,-2 2 64 0,2 7 16 0,1 1 0 16,3 1 0-16,0-3 0 0,6-3 0 15,0 0 0-15,3 0 176 0,1-2 48 0,0-2 0 0,2-3 0 0,1 0-384 0,0-2-80 16,2-1-16-16,-1 0 0 15,2-2-544-15,-1-1-128 0,1 2 0 0,0-5-16 16,0 0-384-16,1-2-80 0,1 1-16 0,0-5 0 16,4 2-272-16,2-3-48 0</inkml:trace>
  <inkml:trace contextRef="#ctx0" brushRef="#br0" timeOffset="48848.05">26237 15872 32255 0,'3'-2'2864'0,"-2"-1"-2288"0,-1 2-576 0,-1-1 0 0,1 2 2448 0,-2-4 384 0,2 3 80 0,0-3 16 0,0-2-2928 0,0-2-384 0,2 2-192 0,-1 0-16 16,1 1-32-16,2 1 0 0,-1 4 0 0,-1 4 0 0,2 2 1584 0,-2 5 320 0,2 7 64 0,0 4 16 15,1 8-576-15,1 8-112 0,2 8-32 0,2 8 0 16,0 10-400-16,-1 7-96 0,-1 7-16 0,0 2 0 16,-3 1 0-16,0 5 0 15,-2 7 0-15,0-8 0 0,-3-3 112 0,-3-4 16 0,-1-4 0 0,-3-4 0 16,-1-3 304-16,-3-5 64 0,-2-5 16 16,1-5 0-16,-1-3-512 0,0-9-128 0,2-5 0 0,1-7 0 15,1-6-928-15,1-8-208 16,3-4-32-16,-2-14-19744 0</inkml:trace>
  <inkml:trace contextRef="#ctx0" brushRef="#br0" timeOffset="49117.83">26805 16883 41471 0,'0'18'1840'0,"-3"-3"368"0,1 1-1760 0,-1-5-448 0,2-5 0 0,-1 1 0 0,0 2 576 0,-1 6 48 0,-2 10 0 0,-1 5 0 0,-1 3-96 0,0-1-16 0,1-1 0 0,0-7 0 0,1-2-304 0,0-4-64 0,1-1-16 0,0-4 0 0,1 1-128 0,1-7-176 0,1-1 48 0,0-2 0 0,2-6-704 0,-1-2-128 0,3-2-16 0,-2-10-18288 16</inkml:trace>
  <inkml:trace contextRef="#ctx0" brushRef="#br0" timeOffset="49275.05">26818 16468 50687 0,'-3'15'4496'0,"0"-4"-3600"15,1-4-704-15,0-5-192 0,2 0 944 0,0 1 144 0,0 6 48 0,2 3 0 0,3 4-3264 0,5-4-656 0,7 0-128 0,4-8-32 0</inkml:trace>
  <inkml:trace contextRef="#ctx0" brushRef="#br0" timeOffset="49468.28">27242 17153 58047 0,'3'35'2576'0,"-6"-15"528"16,-3-7-2480-16,0-6-496 0,1-10-128 0,3-3 0 0,-3-1-2352 0,-1-10-480 0,-4-10-112 0,0-10 0 0</inkml:trace>
  <inkml:trace contextRef="#ctx0" brushRef="#br0" timeOffset="49669.87">27212 16980 43311 0,'43'-79'1920'0,"-41"75"384"0,-2 4-1840 0,0 0-464 0,0-3 0 0,2-2 0 0,-1-6 496 0,1-5 0 15,2-8 0-15,0-4 0 0,2-3 112 0,0-1 32 16,3 4 0-16,-1 5 0 16,2 4-512-16,0 3-128 15,2 4 0-15,2 2 0 0,0 3 0 0,-1 2-192 16,5 3 64-16,-2 2 0 0,2 2-112 0,1 4-16 16,1 5 0-16,-1 6 0 0,1 4-96 0,0 4-32 0,0 3 0 0,-3 2 0 0,-1 4 208 0,-2 0 48 15,-2 6 0-15,-1-1 0 0,-1 0 304 0,-2-3 64 16,-2 1 16-16,0-2 0 15,0-1 304-15,-1-4 64 0,0-4 16 0,0-4 0 0,-1 0-320 0,-1-5-48 16,1 1-16-16,0-7 0 16,-2 0-816-16,-1-5-160 0,1-1-48 0,-4-1-19936 0</inkml:trace>
  <inkml:trace contextRef="#ctx0" brushRef="#br0" timeOffset="50268.85">28086 16860 36863 0,'13'20'3264'0,"-5"-11"-2608"0,-3-3-528 0,-3-2-128 15,-1-4 2624-15,2 0 480 0,-1 0 96 0,3-4 32 0,4-1-3440 0,5-4-688 0,7-3-144 0,2-4-32 0,3 0-288 0,0-3-64 0,0-3-16 0,-1-1 0 16,-4 2 1568-16,-3-4 320 0,-2-4 64 0,-3 1 16 0,-2 1-224 0,-4-2-48 0,-2 2-16 0,-1 2 0 0,-3 6-240 0,-2 5-128 15,-3 2 128-15,-2 7-208 0,-4 2-16 0,-3 7 0 0,-5 3 0 0,-3 7 0 0,-2 3 224 0,-3 5 0 16,-1 4 192-16,-2 3-192 0,-1 2 336 0,1 3-32 16,0 7-16-16,2 1 0 15,4 3 64-15,2-2 16 16,6-3 0-16,5-1 0 0,5-2-368 0,2 2 0 0,6-1 0 0,3-3-128 0,3-2 128 16,2-3 0-16,1-2 0 0,1-1 0 15,-2-4 0-15,1-4-192 0,-1 2 192 0,0-7-192 0,1 0-112 16,-3-2-16-16,1-5-16 0,1 0 0 31,-1-4-592-31,0-3-112 0,3 0-32 0,-1-3-10704 0,0-2-2160 0</inkml:trace>
  <inkml:trace contextRef="#ctx0" brushRef="#br0" timeOffset="54245.44">28919 16886 13823 0,'8'-10'1216'0,"-5"4"-960"0,1 1-256 0,-1 2 0 0,-3 0 4336 0,0 2 816 0,0-2 160 0,0 1 48 0,0 1-2800 0,0-4-576 0,-2-1-96 0,1 1-32 0,-1-2-1120 0,-2 3-224 0,-1-1-64 15,1 0 0-15,-1 2-192 0,0 1-64 0,0-1 0 0,-1-1 0 16,1 2 16-16,-1 2 0 0,0 2 0 0,-3 2 0 16,2 5-208-16,-4 0 176 0,0 2-176 0,-4 1 160 15,0 4-160-15,-4 3 0 0,0 2 0 0,-4 1-176 16,1 1-64-16,0 2-16 0,-3 1 0 0,0 3 0 15,1-1 96-15,0 0 16 0,4 1 0 0,3-7 0 16,3-1 144-16,4-2 0 0,3-2-144 16,1-6 144-16,5 0-176 0,1-3 48 0,1-2 0 0,3-1 0 15,1 0-336 1,1-3-64-16,1 2-16 0,3-3 0 0,1 3-208 0,2-4-32 16,0 1-16-16,4-2 0 0,3-2 160 0,2 0 16 0,6-6 16 0,0-1 0 15,3 0 832-15,-1-5 160 0,-2 2 48 0,-2-3 0 0,-1 2 16 0,-3-1 0 16,-2-4 0-16,-3 0 0 0,-3 2 0 0,-3-1 16 15,-4 1 0-15,0 0 0 0,-4 1 144 0,-1 2 32 16,-4 0 0-16,1 3 0 0,-3 3-192 0,-1-2-48 16,-1 2 0-16,-1 3 0 0,-1-1 112 0,1 1 32 15,0 2 0-15,0 0 0 0,2 3-160 0,2 0-48 16,-1 5 0-16,3-1 0 0,-1 4-336 0,2 0 0 16,3 3 0-16,-1 1 0 15,2 4 0-15,2 0 0 0,1 2 0 0,1 0 0 16,1 2 0-16,1-1 0 0,0-1 0 0,-2-2 0 15,1-1-416-15,-2-1-48 0,1-3-16 0,-3-1-12704 0,0-4-2528 16</inkml:trace>
  <inkml:trace contextRef="#ctx0" brushRef="#br0" timeOffset="54669.78">29306 17090 40543 0,'-6'14'3600'0,"1"-3"-2880"0,3-3-576 15,2-5-144-15,1 0 656 0,-1 4 112 0,1 7 0 0,-1 8 16 0,1 5-912 0,3 3-192 0,1-2-48 0,1-3 0 0,0 0 80 0,-2-3 16 0,0-3 0 0,-2 0 0 0,1 0 80 0,-3-2 32 16,-1-2 0-16,-1-1 0 0,1-3 416 0,-1-4 96 15,0-1 16-15,2-2 0 0,-1-4 224 0,1-2 48 16,1-5 16-16,-1-4 0 16,0-1-416-16,2-5-96 0,-2-2-16 0,0-3 0 0,1-4-128 0,0 0 0 15,2-3 0-15,-2-4 0 0,-1-4 176 16,0-3 0-16,-1-2 0 0,-1 2 0 0,0-4 176 0,-1 3 32 16,1 2 16-16,-2 3 0 0,0 0-64 0,2 4-16 15,0 4 0-15,-1 2 0 0,2 3-128 0,1 4-48 0,0 1 0 0,4 0 0 16,-1 3-144-16,3-1 0 0,2 3 0 15,0 2 0-15,4 0-368 0,1 3 0 0,5-1 0 16,1 0 0 0,5 2-48-16,2-1-16 0,6-2 0 0,1 3 0 0,2-3-592 15,0 4-112-15</inkml:trace>
  <inkml:trace contextRef="#ctx0" brushRef="#br0" timeOffset="55313.78">31443 16484 24879 0,'-9'7'2208'0,"3"-4"-1760"0,0-3-448 0,2 0 0 0,3 0 3904 0,1 0 688 0,-1 0 144 15,-2 0 16-15,0 0-4224 0,-5 0-848 0,-2 2-160 0,-3 0-32 0,-3 5 688 0,-4 0 144 0,-2 1 16 0,-2 3 16 0,-1 3 192 0,-2 0 32 0,1 0 16 0,0 4 0 16,0-3-144-16,2-1-48 0,3 3 0 0,2-5 0 16,3 0-80-16,1 1-32 0,3 0 0 0,1-2 0 0,2-2-288 0,1 0 0 15,4-1 0-15,0 1-144 0,4-2 0 16,2 1 0-16,2-3 0 0,2-1 0 15,2 0-64-15,2-2-16 16,2-1 0-16,3 0 0 0,0 2 48 0,2-3 16 16,4 2 0-16,2 1 0 0,2-1 160 0,0 2 0 15,3 2 0-15,1 4 0 0,-1-2 0 0,-1 5 0 16,-3 0 0-16,-2 5 0 0,-3-3 128 0,-4 4-128 16,-3 0 128-16,-3 3-128 0,-2 0 352 0,-3 2 0 15,-2-1 0-15,-2 0 0 0,-1-1-48 0,-2 0-16 16,-2 0 0-16,1 1 0 0,-3-1-96 0,0 0 0 0,-2-3-16 15,1-1 0-15,-1 2 16 0,0-3 0 16,1 1 0-16,-2-3 0 0,1-1 80 0,-2 0 32 16,-1 0 0-16,-2-3 0 0,0 0-96 0,0 0-16 15,-4-2 0-15,-2-1 0 0,1-1-192 0,-5-1 0 16,-1-1 0-16,-1-2 0 16,-1 0-640-16,1-3-64 0,-1 0 0 0,1-4-13552 0,1 2-2704 0</inkml:trace>
  <inkml:trace contextRef="#ctx0" brushRef="#br0" timeOffset="55627.97">31722 16785 50687 0,'-4'16'2240'0,"0"-10"464"0,1-1-2160 0,3 1-544 0,2-1 0 0,-1 1 0 0,1 1-320 0,1 4-160 0,0 4-32 0,2 7-16 0,-1 9 880 0,0 3 176 0,-2 4 48 0,0 0 0 0,-2 0-336 0,0-2-64 15,-3 1-16-15,1-2 0 0,-1-4-160 0,-1 0 0 16,1-5 0-16,-1-3 0 15,-1-4-736-15,1-5-80 0,2-2-16 0,-2-4-13872 0,0-4-2768 0</inkml:trace>
  <inkml:trace contextRef="#ctx0" brushRef="#br0" timeOffset="55784.73">31755 16301 31327 0,'-15'19'2784'0,"4"-8"-2224"0,1 0-560 0,5-5 0 0,4-2 4352 0,2-4 768 0,1 0 160 0,1 4 32 0,0 0-4992 0,4 2-1008 0,1 2-192 0,2 0-32 0,1 2-272 0,2 1-48 0,0 1-16 0,2 2-18448 16</inkml:trace>
  <inkml:trace contextRef="#ctx0" brushRef="#br0" timeOffset="56444.88">32448 16906 31327 0,'0'0'2784'0,"0"-6"-2224"0,3-1-560 0,-1-3 0 0,3 2 2272 15,-1 2 352-15,1-4 64 0,1-5 0 0,4-6-3136 0,1-10-640 0,0 0-128 0,-2 1-32 0,-5 6 2176 0,-3 5 432 0,-4 5 96 0,-2 1 16 0,-2 2 0 0,-3 4 0 0,-1 6 0 0,-3-3 0 0,0 5-768 0,-4 3-160 0,-2 2-32 0,-1 4 0 16,-2 5-384-16,-2 4-128 0,-1 10 0 0,0-1 0 16,0 3 0-16,3 3-304 0,1 4 48 0,1-1 0 15,1 1-80-15,2 3-16 0,1 1 0 16,2-2 0-16,2 1 352 0,0-7 0 0,2 0 0 0,4-5 0 16,1 0-192-16,1-2 16 0,1-4 16 0,3-2 0 15,1-3 16-15,2-5 0 0,1 2 0 0,3-7 0 16,1-1 144-16,2-3 0 0,3-3 0 15,4-2 128-15,3-3-128 0,3-3-240 0,2-1 64 0,0-3 16 16,4-3-32-16,-1 0-16 0,0-4 0 0,-4 1 0 0,0-4 80 16,-4 0 128-16,-2 1-208 0,-4 0 80 0,-2 6 128 0,-2-4 224 15,-3-2-48-15,-1 1-16 0,-2-4 320 0,-2 1 64 16,-2-1 16-16,-2-2 0 0,1 0 16 0,-3 2 16 16,0-1 0-16,1 4 0 0,0 3-320 0,-1 4-64 15,0 0-16-15,2 2 0 0,-2 2-416 0,1 4-96 16,2 3 0-16,-2 1-16 0,1 2 144 0,0 1 48 15,-1 2 0-15,1 2 0 0,1 2 368 0,1 0 80 16,0 4 16-16,1-1 0 0,1 2-32 0,0 3 0 16,1 5 0-16,3 2 0 0,2 0-288 0,0 6 0 0,2 0 0 15,1 5 0-15,1 1 0 0,0 4 0 0,0 0 0 16,0 2-144-16,0-2-96 0,-2 1-16 0,-2 1 0 0,-1 2 0 16,-2-2 112-16,-1 4 16 0,-3-3 0 15,-2 1 0-15,0-3 128 0,-4-4 0 0,0 1 128 0,-3-5-128 16,-1-1 0-16,-1-3 0 0,-3 1 0 15,-1-1 128-15,1 0-128 0,-2-2 0 0,-1 0 0 0,-1-1 128 16,-1-3 16-16,0-1 16 0,-2 2 0 0,-2-6 0 16,0 0 256-16,-3-1 48 0,-4 2 16 15,-1-7 0-15,-1 0-336 0,-1-4-144 0,-1-2 128 16,3-5-128-16,2-3-832 16,0-9-240-16,3-5-48 0,2-9-20640 0</inkml:trace>
  <inkml:trace contextRef="#ctx0" brushRef="#br0" timeOffset="57111.31">32781 16700 43311 0,'-7'8'1920'0,"2"0"384"0,1-2-1840 0,1-1-464 0,3 1 0 0,2-2 0 0,-1 1 528 0,-1 3 16 0,1 10 0 0,-1 4 0 0,1 8-160 0,-1 5-16 0,2 4-16 0,-1-1 0 15,0 2-176-15,-1-1-48 0,-1-2 0 0,1 0 0 0,-1-1 128 0,1-2 0 0,0-1 16 0,0-4 0 0,0-6 80 0,0-2 16 0,-2-4 0 0,1-4 0 0,0-3-128 0,-2-4-32 0,2 0 0 0,-1-5 0 0,0 0-208 0,1-2 176 0,0-3-176 0,0-2 160 0,1-2-160 0,0-3 0 16,0-9 0-16,1 0 0 0,0-7 0 0,0-3 160 16,2-2-16-16,-1-3 0 0,1-4-144 15,-2-3 192-15,2 0-192 0,-1 2 192 0,1 5-192 0,-2 7-176 16,0 6 48-16,-1 7 0 16,0 6-320-16,-1 7-64 0,0 7-16 0,-2 1 0 15,2 5-64-15,1 3-16 0,0 3 0 0,1 1 0 16,2 1 288-16,1 1 48 0,3 1 16 0,-1-5 0 0,3 1 96 0,-1-2 32 15,1-1 0-15,-1-6 0 0,2 1 0 0,-2-3 0 16,-1-1 0-16,-1-4 0 0,-1-1 256 0,0-1 64 16,-1-4 16-16,1-1 0 0,-1-4 240 0,1-1 64 15,0-3 0-15,0-3 0 0,2-4-48 0,-1-2 0 16,2-1 0-16,-2-4 0 0,2-3-464 0,1-4 128 16,0-1-128-16,-1-1 0 0,2 0 0 15,-1 2 0-15,1 0 0 0,0 4 0 0,0 3 0 0,2 5 0 0,0 2 0 0,-1 2 0 16,2 3-224-16,-1 3 16 0,-1 2 0 0,0 2 0 15,1 1 208-15,-3 5 0 0,1 2 0 0,0 1 0 16,0 0 160-16,0 1-160 0,1 4 128 0,0 1-128 16,0 4 272-16,1 2-16 0,0 5-16 0,-1 6 0 15,1 3 64-15,-1 7 16 0,-1 4 0 0,0 6 0 16,-1 1-320-16,-4 3 0 0,-1-2-128 0,-3 1 128 16,-2-4-416-16,-2-1 16 0,1 1 0 0,-5-5 0 15,1 0-304 1,0-6-64-16,0 0-16 0,-2-2 0 0,2-6 16 0,0-1 16 15,0-3 0-15</inkml:trace>
  <inkml:trace contextRef="#ctx0" brushRef="#br0" timeOffset="57480.3">33566 17490 50687 0,'0'6'4496'0,"0"-2"-3600"0,1-3-704 0,1-2-192 0,-1 1 208 0,0 0 16 0,0 1 0 0,1 0 0 0,-1 0 416 0,0-1 96 0,-2-1 16 0,1 1 0 0,0 0-752 0,-10-36-208 0</inkml:trace>
  <inkml:trace contextRef="#ctx0" brushRef="#br2" timeOffset="77080.42">12691 4365 38703 0,'-3'-5'3440'0,"2"0"-2752"0,2 1-560 0,0 1-128 0,2 2-304 0,1-2-80 0,1-5-32 0,1-2 0 16,1-2-928-16,2 1-176 0,-2 1-32 0,-2 5-16 0,-1 2 544 0,-2 1 128 0,-2 2 0 0,-1 0 16 0,-3 2 400 0,-2 1 80 0,-2-1 16 0,-3 1 0 0,-4-2 992 0,-1 2 208 0,0-6 32 0,-4 2 16 0,-3-2 560 0,0 0 112 0,-1-1 32 0,1 0 0 15,-2-3-304-15,-1 3-64 0,-1-2-16 16,-4-1 0-16,2 3-528 0,-4-1-96 15,0-1-32-15,-2 1 0 16,-1 0-272-16,-2 0-48 0,-1 0-16 0,-2 0 0 0,0 2 0 0,-2 2-16 0,-2 1 0 16,-1-2 0-1,-1 2-176-15,-3 0 0 0,-3-3 0 0,-4 2 0 0,-4-4 0 0,-3 0 0 0,-3 1-160 16,1 2 160-16,8-3-128 0,-8 0 128 0,-7-1 0 0,-4-2-144 16,-1 1 144-16,0 0 0 0,3-1 0 0,1 2-128 15,2-1 128-15,0-1 0 16,-1 2 0-16,1 1 0 0,1 0 272 15,0 3-16-15,7-1 0 0,-3 2 0 0,-2 2-64 0,-3 2 0 0,-1-3-16 0,1 2 0 16,3 1-32-16,-4-3 0 0,-3 1 0 0,-4-1 0 16,3 0-144-1,-1-1 0-15,2-3 0 0,1 0 0 0,-2 0 0 0,-2-2 0 16,-1-1 0-16,-1 1 0 0,2-1-192 0,1 0 192 0,-2-3-192 16,-1 0 192-1,1 2 0-15,2-1 0 0,4 3 0 0,1-2 128 0,-1 2-128 0,-2 0 0 0,5 2-160 0,-2 4 160 16,1 4 128-16,0 0 128 0,3-1 32 0,1 2 0 0,1 2 16 0,0 2 0 0,-1 0 0 0,2 0 0 31,3-2-304-31,3-1 0 0,8-2 128 0,2-1-128 16,-1-1 0-16,2-2 0 0,2 0 0 0,-2 0 0 15,-1-2 0-15,-1-1 0 0,6-1 0 0,6 2-144 16,5-1 144-16,0 0-160 0,-1-1 160 0,3 0-160 16,4 2 160-16,3 1 144 0,5-2-16 0,2 3-128 15,1-1 0-15,4 1 0 0,0 1 0 0,4-1 0 16,1 0 128-16,1 3 32 0,2-3 0 0,1 0 0 15,0 0 16-15,1 1 0 0,0 1 0 0,1 1 0 0,-1-1-176 0,1 1 0 16,-1 0 0-16,1 2 0 0,-1 0 0 0,1 0 0 16,-1 0 0-16,2 0 0 0,1 1 176 0,-1-1-48 15,2-1-128-15,0 2 192 0,2-1-32 0,-1 0-16 16,2 0 0-16,0 0 0 0,-1 0 48 0,2 1 0 16,0 2 0-16,0-4 0 0,2 1-64 0,-3 0 0 15,4 2 0-15,-2-3 0 0,0 3 0 0,2-1 0 16,-1-1 0-16,-1 2 0 0,3 1 0 0,-3 2 0 15,2-1 0-15,-4 3 0 0,1 0 0 0,-1 4 0 16,-1 1 0-16,-2 1 0 0,0 1-128 0,-1 2 0 16,-1 0 0-16,0-1 0 0,-1 2 128 0,0 0 0 0,1 0 0 0,-1 3 0 15,1 3 0-15,0 4 0 0,0 4 0 0,1 1 0 16,1-1-128-16,1 2 0 0,2 8 0 0,1-5 0 16,1 3 0-16,2-3 0 0,0 1 0 0,2 1 0 15,1 7 0-15,2-1 0 0,-2 1 0 0,-1 4 0 16,1 3 0-16,-1 3 0 0,-2 3 0 0,0-2 0 15,-2-4 0-15,-2 1 0 0,-1 7 0 0,-1 0 0 16,-2 8 0-16,0 0 160 0,0-2-16 0,0-1 0 16,1-2 0-16,0 1 0 0,2 4 0 0,0-2 0 15,2 1-144-15,1-7 0 0,1-3 0 0,1 0 128 0,2 2-128 0,0 4 0 16,1 3 0-16,0-1 0 0,0 2 0 0,1-4 0 16,-1-3 0-16,0 1 0 0,-1-1 0 0,-2 2 128 15,0 5-128-15,-2-4 0 0,-1 1 144 0,-3 2-144 16,0-1 160-16,-2 1-160 0,0-6 0 15,-2 4 0-15,1 6 0 0,-1 0 0 0,-1-7 0 0,2-14 0 16,1-5 0-16,0 6 0 0,2 12 0 0,2 7 0 16,4 2 0-16,0-5 0 0,2-6 0 0,0 2 0 0,2-2 0 15,2 2 0-15,2 1 0 0,-2-4 0 16,1-3 0-16,-3-1 0 0,0 1 0 0,-2-2 0 0,-2-2 0 0,0 6 0 16,-2 10 0-16,1-1 0 15,-4-2 0-15,-1-2 0 0,-2 0 0 0,-2-2 0 16,1 4 0-16,-1-4 0 0,-2 2 0 0,1-2 0 15,0-7 0-15,-2 2 0 0,0 3 0 0,1-1 0 16,0-3 0-16,1 4 0 0,-1 0 0 0,-1-2 0 16,1-5 0-16,1-1 0 0,-1 1 0 0,-1 4 0 0,1 3 0 0,-1-1 0 15,0 3 0-15,0-4 0 16,0-1 0-16,1-2 0 0,0-1 0 0,-1 2 0 0,1 3 0 0,-1 4 0 0,1-3 0 0,0 3 0 16,-1-1 0-16,-3-3 0 0,2-4 0 0,-1 6 0 15,0 4 0-15,0 2 0 16,0-1 0-16,-2-3 0 0,3-2 0 0,0-3 0 0,1-3-160 0,1 1 160 15,0 3-128-15,0 2 128 16,1 0 0-16,-1 0-128 0,-1-2 128 0,1 0 0 0,1-7 0 0,-2 1 0 0,1 6 0 16,0 1 0-16,1 4 0 0,-2-4 0 0,1-3 0 0,0-3 0 15,1 3 0-15,-2 1 0 0,1 3 0 0,0 1 0 16,0-2 0-16,1-2 0 0,-1-2 0 0,2-3 0 16,-1 1 0-16,1-1 0 0,-1 4 0 0,1-4 0 15,-1 2 0-15,2-1 0 16,1-3 0-16,-1 0 0 0,-2-3 0 15,2 1 0-15,-1 2 0 0,-2-2 0 0,0 4 0 0,-1-2 0 0,-1 1 0 0,-1-1 0 16,0-2 0-16,0-3 0 16,1-4 0-16,0 0 0 0,-1 2 0 0,2 0 0 0,2-2 0 0,0 0 0 0,2-2 0 15,1-2 0-15,3-1 0 0,0-2 0 0,2 0 0 16,-1-1 0-16,2-3 0 0,0 5 0 16,0-1 0-16,1 1 128 0,0-1-128 0,-2 2 0 0,1-1 0 0,-1-1 128 15,0-3-128-15,-4-1 0 0,1 2 0 0,-2-2 0 31,-2-1 0-31,0-3 0 0,1-4 0 0,-3 5 0 16,-1 6 0-16,-2 1 0 0,0 1 0 0,1-2 0 16,2-3 0-16,1-2 0 0,-1-1 0 0,3-2 128 15,0 0-128-15,-1-1 0 0,4-3 0 0,0 1 0 16,2-1 0-16,-1 0 128 0,2-1-128 0,0 1 0 16,0-1 0-16,1 2 0 0,-1-5 0 0,2 3 0 0,-1 2 0 0,0 0-128 15,0 4 128-15,-1 1 0 0,0 2 0 0,-1-2 0 16,-1 4 0-16,0-2 0 0,-1 1 0 0,0-2 0 15,-1 2 0-15,-1 0 0 0,1 3 0 0,-1-3 0 16,0 1 0-16,0-4 0 0,1-4 0 0,1 1 0 16,-1-5 0-16,0 0 0 0,2-1 0 0,-1-2 0 15,2 0 0-15,-1-3 0 0,1-1 0 0,1-1 0 16,1 4 0-16,-1 0 0 0,0-1 0 0,-1 4 0 16,1-2 0-16,-1 2 0 0,-1 6 0 0,1 2 0 0,1 2 0 15,-3 2 0-15,1 2 0 0,-3 2 0 16,1 2 0-16,-1 0 0 0,-1-2 0 0,-2 0 0 15,1 0 0-15,-2-8 0 0,2 0 0 0,-2-1 0 0,-2 3 0 16,1-4 0-16,1-3 0 0,0-4 0 16,1-2 0-16,-2-1 0 0,1 1 0 0,2-2 0 0,-2-1 0 0,0 1 0 15,2 3 0-15,-2-1 0 0,0 1 0 0,-1 4 0 16,0 0 0-16,0-2 0 0,0 1 0 0,-1 0 0 16,-1 7 0-16,-2-1 0 0,-1 6 0 0,-2 0 0 15,1-2-176-15,-2 1 176 0,1-5-240 0,1-3 48 16,1-2 16-16,1-4 0 0,2-3 176 0,1-1 0 15,2-4 0-15,2-3 0 0,0-2 0 0,2-4 0 16,0 0 192-16,2-3-64 0,-1 0 128 0,0 2 48 0,0-6 0 0,2 2 0 16,2 0-16-16,-2 0 0 0,4-3 0 0,-2 3 0 15,2-4-48-15,0 1-16 0,2 1 0 0,0 0 0 16,2 0-80-16,0 1-16 0,3-2 0 0,-1 2 0 16,3 0-128-16,2 1-144 0,0 1 144 0,2 0-208 0,2 0-112 15,0-1 0 1,3 1-16-16,1-3 0 0,1 3 160 0,2-2 48 0,-2 2 0 0,3-4 0 0,2 2 128 0,1 2 0 15,2-4 0-15,2 3 0 0,5-4 0 0,0 0 0 16,3 3 128-16,0-3-128 0,5 2 176 0,0 1-48 16,5 0 0-16,3 2 0 0,1 0-128 0,1 0 0 15,-2 0 144-15,1 0-144 0,1 0 0 16,0 3 0-16,1 1 0 0,-2-3 0 16,-1 4 0-16,4 0 0 0,4-2 0 0,-5 5 0 15,-1-2 0-15,0-4 0 0,2 3 0 0,0 0 0 16,1 2 0-16,0-1 0 0,1 0 0 0,-2 3 0 0,-4-3 0 0,2-4 0 15,2 2 0-15,-1-2 0 0,1 1 0 0,1-1 0 16,0 2 0-16,0-3 0 0,-2 3 128 0,1-4-128 0,1-2 160 0,1 0-160 16,4 1 176-16,0 2-176 15,-5 3 192-15,0 0-192 0,0-1 0 0,2 1 0 16,1-4 0-16,4 1 0 0,3 2 0 0,-2-1 0 0,1 3 0 0,-1-5-144 16,-5 0-112-1,4 0 0-15,0-2-16 0,6 1 0 0,0 2 144 0,0-2 128 0,-5 1-192 0,1-2 192 16,0-3 0-16,2 2 0 0,4-2 0 0,-1 1 0 0,-1 4 0 15,-3-4 0 1,-4 3 0-16,-1 1 0 0,-1-1 0 0,0 1 0 0,-2 2 0 0,-3 2 0 0,-1 2 0 0,-3-3 0 31,0 0 0-31,-1 2 0 0,-1 0-144 0,-1-1 144 0,3 2-208 0,-2 2 80 16,-3-2 0-16,-2-1 0 16,-3-3 0-16,-1 2 0 0,-4 0 128 0,2-2-192 15,1-2 192-15,1 1-192 0,-2-1 192 0,0 0 0 0,-1 0 0 0,0-1 0 0,-2-1 0 16,-4-2 192-16,-1-1-64 15,-2 0 0-15,-2 1-128 0,-1 1 176 0,1-2-176 16,-6 2 192-16,-4 2-192 0,0 0 0 0,-4-1 0 0,-3 2 0 16,-1 0 0-16,-1 0 0 15,-2-3-160-15,-1 2 160 0,0-1 0 0,-1-3 0 0,1 3 0 0,-1-2 0 0,0 0 0 0,0-2 0 0,0 1 0 0,0-2 0 16,-1 1 128-16,-1-4-128 16,1 2 192-16,-2-3-192 15,-1 1 320-15,1-1-64 0,-2-1 0 0,0 1 0 16,0-4-112-16,-1 1-16 0,1-2-128 0,0-1 192 15,0-2-192-15,0 0 176 0,1-5-176 0,-2-1 160 16,0 3-160-16,0-5 0 0,0-3 0 0,-1-2 0 16,-1 1-240-16,1-5 32 0,-1 2 0 0,0-2 0 15,0 1 32-15,-2 1 16 0,0-1 0 0,-2-2 0 0,0 6 160 16,-1-2-208-16,-1-2 80 0,-2 0 128 0,-2 2 0 16,1-5 0-16,-2 2 144 0,1-3-16 0,-1 1 0 0,0-3 0 15,2 0 0-15,-1 1 0 0,2-4 0 0,-1 0 16 16,1-2 0-16,-2-2 0 0,2 0-144 0,-1-3 160 15,0-4-160-15,1 0 160 0,1-1-16 0,0-2 0 16,2 1 0-16,1-3 0 0,1 0 32 0,0-3 0 0,1-5 0 16,0 0 0-16,-1 1-176 0,0 4 128 0,-2 6-128 0,1 2 128 15,-2 3-128-15,-1-4-224 16,-1 1 48-16,-2-2 16 0,0 2 160 0,-1-2-192 0,0 3 192 0,1 1-192 16,0 2 336-16,-2-8 64 15,2-6 16-15,-2-3 0 0,0 2-96 0,0 0 0 16,1 4-128-16,1 2 192 0,2 0-64 0,-1-9 0 15,4-10-128-15,0 0 192 0,3 0 192 0,1 2 48 0,4 5 0 0,0-4 0 16,2-1-320-16,-1-2-112 0,0 1 0 16,0 4 0-16,0 6 0 0,-1-3 0 0,0-4 0 0,-4-1 0 15,2 1 0-15,-4-2 0 0,-2 5 0 0,-2 1 0 0,0 3 0 16,-2-6 0-16,-2-7 0 0,-1 1 0 0,0 1 0 0,0-2 0 16,2 3 0-16,0-2 0 0,2-5 0 0,1-3 0 15,3 1 0-15,2-1 0 0,0 1 0 0,2-4 0 16,3 2 0-16,1-3 0 0,1-1 0 0,0 1 0 15,0 6 0-15,1-4 0 16,-1-4 0-16,-1 6 0 0,-1 2 0 0,-2 2 0 0,-1 0 0 0,-2-4 0 16,-1-2 0-16,-4 2 0 0,1 7 0 0,-2-3 0 15,-1-3 0-15,-2 2 0 0,1-1 0 0,-1 0 0 0,0-2 0 16,1-6 0-16,0-2 0 0,2-4 0 0,2 1 0 0,3 0 0 16,1 2 0-16,4-3 0 15,4-6 0-15,1 3 0 0,2 0 0 0,0-3 0 16,3 0 0-16,-2 2 0 0,-1 2 0 0,-1 8 0 0,-1 4 0 0,-2-6 0 15,0-7 0-15,-3 0 0 0,0 7 0 0,0-3 0 16,-2-1 0-16,0 3 0 16,-2 2 0-16,0 1 0 0,0-1 0 0,-2-4 0 0,1 3 0 0,0 2 0 15,2 3 0-15,0-4 0 0,2-2 0 0,1-1 0 16,2 1 0-16,0 1 0 0,1 3 0 0,1-1 0 16,0-2 0-16,1-2 0 0,0 3 0 0,1 0 0 15,-3 7 0-15,2-2 0 16,-1-2 0-16,0 2 0 15,-1 2-384-15,-1-1-80 0,2 0-16 0,-2 2 0 0,-2 2 768 0,-1 2 160 0,0 6 16 0,-1 1 16 16,1 3-752-16,-3 1-160 16,0-1-16-16,-3 5-16 0,1 1 256 0,-2 8 48 0,2 5 16 0,-2-2 0 15,-1-5-48-15,-1-3 0 0,-2 3 0 16,1 1 0-16,0 4-112 0,-1 4-16 0,1 2-16 0,-1 1 0 0,2 0 112 0,0-1 32 16,-1 0 0-16,-1 2 0 15,2-2 192-15,0 2-176 0,0 1 176 0,2 4-160 16,0-3 32-16,2 4 0 0,0 0 0 0,2 1 0 15,-1 1-32-15,-1 2 0 0,1 8 0 0,-2 2 0 16,-1 2 160-16,-2 2 0 0,1 3 0 0,-1 4-128 16,-1 3 128-16,-1 2 176 0,1 2-48 0,-2 3 0 15,2 2-128-15,-1 0 0 0,0 4 0 0,-1 1 0 0,2 0 0 0,-2 0 0 0,1 2 0 0,0 2 0 32,-1 1 0-32,0-1 0 0,1 0 0 0,-3 1-176 0,1 2 0 0,-3 1 0 0,0 0 0 0,-2-1 0 0,-1 2 176 0,-1-1 0 15,-2 4-144-15,-2-1 144 16,-1 2 0-16,-3 0 0 15,-2 3-144-15,-4-3 144 0,0 2 0 0,-2 2 0 16,-6 3-128-16,-3 1 128 0,-3 3 0 0,-4 2 0 16,-3-2 0-16,-1 1 0 0,-1 0 144 0,2-2-16 15,1 0 0-15,0-6 0 0,2 2 96 0,0-5 16 16,-1-1 0-16,2-1 0 0,0-2-32 0,2-3 0 16,3 1 0-16,1-4 0 0,1-3-208 0,-1-4 0 15,1 0 0-15,-5-5-16096 0,-1-3-3104 16</inkml:trace>
  <inkml:trace contextRef="#ctx0" brushRef="#br2" timeOffset="92999.43">21568 4643 43311 0,'4'-9'3840'0,"-2"4"-3072"0,1 1-608 0,0 0-160 0,0 1-368 0,0 1-96 0,2 0-32 0,4-3 0 0,3-1 352 0,7-2 144 0,3-4-128 0,2 1 128 0,-3 0-192 0,-3 0 32 0,0-1 16 0,-5-2 0 16,-3 3 0-16,-5-1 0 0,-4 0 0 0,-4 1 0 15,-5 0-112-15,-8 1 0 0,-5 0-16 0,-6 2 0 16,0-1 464-16,-10 2 112 0,-10-1 16 0,-10 3 0 16,-8 3-64-16,-5 2 0 0,-9 2 0 15,-5 1 0-15,-2-1 80 0,-1 1 16 0,-2 0 0 0,-2-1 0 16,1 3 272-16,3-3 48 0,7 1 16 0,-3-3 0 16,-5 0-64-16,1 1-16 0,-4 1 0 0,2-2 0 15,9-2-272-15,-4-2-48 0,-5 2-16 0,-1-1 0 16,1 2-112-16,-5-2-32 0,-3 1 0 0,-4 2 0 0,-7 5-128 0,-2 1 0 15,1 3 0-15,-6-1 0 0,-7 6 0 0,1 0 0 32,7 0 0-32,-10 0 0 0,-6 2-176 0,2 0-16 0,4-1 0 15,4-1 0-15,3-3 192 0,5 0 128 0,7-4-128 0,6-2 176 0,9 0-176 16,-3-4 0 0,-1 2-192-16,7-3 192 0,9-1 0 0,2-2 0 0,2 0 0 0,0 0 0 0,1-2 0 0,4-1 0 15,3 2 144-15,3-1-16 0,4 0 64 0,-1 3 32 16,1-3 0-16,1 4 0 0,5 1 16 0,0 1 0 15,3 5 0-15,3 2 0 0,5 1-64 0,1 6-16 16,3 0 0-16,0 5 0 0,3-2-160 0,2 3 192 16,0 2-192-16,4-1 192 0,0-1-192 0,5 4 128 0,0-2-128 15,3 3 128 1,3 0-128-16,1 3 160 0,0-1-160 0,2 5 160 0,0 5-160 0,2 4 0 0,1 3 0 0,-1 6 0 31,1 8 0-31,-1 7 0 0,2 6 0 0,1-1 0 16,1-4 0-16,-1 7 0 0,2 14 144 0,2 6-144 15,2 4 192-15,3 3-16 0,1-3-16 0,1 13 0 0,4 10-16 0,0 3 0 16,1-14 0-16,3 14 0 0,1 14-144 0,-1-15 0 16,-2-27 0-16,2 18 0 0,3 29 0 0,-2 21 0 15,0 4 0-15,-4 2 0 0,-4 2 0 0,-3 5 0 16,-1 6 0-16,-6-1 0 0,-2-4 0 0,-2-2 0 16,0 3 0-16,-3-2 0 0,0 4 0 0,-1 0 0 0,1 5 0 15,2-7 0-15,1-10 0 0,1 7 0 0,0 2 0 16,1 7 0-16,0 3 0 0,3 0 0 0,1-3 0 15,1-9 0-15,2-5 0 0,2 1 0 0,0 0 0 16,1 8 0-16,1 3 0 0,0-5 0 0,2-8 0 0,-2-7 0 16,-1-8 0-16,0 5 0 0,0 7 0 0,0-11 0 15,0-12 0-15,0 2 0 0,-1 1 0 0,3 0 0 16,0-5 0-16,0-11 0 16,2-7 0-16,1 4 0 0,1 7 0 0,1-4 0 0,1-7 0 0,0-3 0 0,1-1 0 0,0 1 0 15,-2-7 0-15,0-4 0 16,2-1-304-16,-3-4-80 0,-1-1-32 0,0-4 0 0,1-6 48 0,1 0 16 15,-2-2 0-15,-1 0 0 0,1-3 352 0,0-5-144 16,0-6 144-16,-1 6 0 0,0 7 0 0,-2-2 0 16,1-4 0-16,-2 0 0 0,0-6 0 0,-1-1 128 15,1 4 0-15,-1-2 16 0,0 1 80 0,0-7 16 16,0-13 0-16,0 7 0 0,0 2-240 0,0 2 0 16,-1-4 0-16,0-4 0 0,1-2 0 0,-3-6-288 15,1-8 64-15,-1 0 16 16,2-5 208-16,0-1-176 0,1-6 176 0,0-1-160 15,2-3 160-15,2-2 0 0,2-1 128 0,2 2-128 0,-1-5 352 0,2 0 0 0,0-4 0 0,-1 1 0 16,1-3 176-16,-1 1 48 0,2-4 0 0,-1 3 0 16,1 1-192-16,-1-3-16 0,-1 2-16 0,0-3 0 15,-1 2-352-15,0-3 128 16,-2 0-128-16,2-2 0 0,-1 3 0 0,0-2 0 0,-1-3 0 0,-1-1 0 16,2 2 0-16,0-2 0 0,0-1 0 0,-1-5 0 15,0 1 0-15,0-1 0 0,1-2 0 0,0 1 0 16,1 1 192-16,0-5-16 0,0 5-16 15,2-4 0-15,0 4 208 0,1-4 32 16,1 4 16-16,1 0 0 0,0 2 64 0,1 0 16 0,-1 2 0 16,3-1 0-16,1 3-496 0,1-1 0 0,2 3 0 0,2-2 0 0,1 1 0 0,3-1 0 31,3 0 0-31,2-2 0 0,1 0-416 0,4-1-128 0,3-1-32 0,6-3 0 0,6 3 192 0,4-1 48 16,3-4 0-16,3 2 0 0,-1 1 160 0,2-5 48 15,-1-4 0-15,4 2 0 0,4-3 128 0,8 0 0 16,3 0 0-16,0 0 0 0,0 3 0 0,2-3 0 0,0 3 0 15,3 0 128-15,3 4-128 0,-2 5 0 0,-1-3 0 16,-1 4 0-16,-4-3 0 0,10 2-160 0,9 3 160 0,0 1 0 31,-3-2 0-31,3-2 0 0,-1 1 0 0,6-1 0 16,5-1 0-16,-1-2-128 0,-2-3 128 0,2-2 0 16,4 0-224-16,-4-5 16 0,-1-1 0 0,1-1 0 15,7-3-112-15,-3-2-32 0,-1 1 0 0,-1-4 0 16,0 0 160-16,5-1 48 0,3 3 0 0,-1-2 0 15,-1 0-48-15,0 2 0 0,0 3 0 0,-5 0 0 16,-3 1 192-16,-1 0 0 0,3 3 0 0,-4 2 0 16,-7 0 0-16,-1 2 0 0,1 0 0 0,-1 0 0 0,-1 1-160 15,-3-1 160-15,-4 3-192 0,1 0 192 0,2-2-240 16,-2-1 64-16,0 2 16 0,0-3 0 0,1 2-16 0,0-6 0 16,2 1 0-16,-3-3 0 0,-3 1 48 0,-1-2 0 15,3 0 0-15,-1-1 0 0,-3-3-64 0,-2 1 0 16,-5 3 0-16,-1 0 0 0,-2 5 192 0,-1 1 0 15,-2 1 0-15,-9 2-128 0,-5 2 128 0,-1 1 0 16,0 4 0-16,-1 1 0 0,-3 3 0 0,-2-2 192 16,-4-1-64-16,-2 2 0 0,1 1-128 0,-3-3 0 0,-2 2 0 15,-3-1 0-15,0 1 0 0,-3-3 0 0,0 1 0 16,-2-3 0-16,1 2 0 0,-2-2 128 0,1-1-128 16,0-1 0-16,-1 1 0 0,-1-2 144 15,1 0-144-15,-3-2 0 0,1 1 192 0,-3-1-192 0,-1 2 192 0,-3 0-192 16,-2 0 0-16,-2 2 0 0,-1 1 0 0,-2-1 0 15,-3-1 256-15,-2 3 32 0,1-3 16 0,-4 1 0 16,1 2 16-16,-2-3 0 0,3 2 0 0,-2-3 0 16,-1 0-64-16,-1-3-16 0,0 2 0 0,-2-3 0 15,1-2-240-15,-1-1 128 0,-2-1-128 0,-1-5 0 0,1-6 0 0,-1-3-336 16,-2-5 48-16,-1-6 16 0,1-2 144 16,-1-2 128-16,-1-4-192 0,1-4 192 0,-1 3-256 0,2-1 48 15,-1 1 16-15,-2-1 0 0,1-2 192 0,-3-1-176 16,1 1 176-16,-3-4-160 0,0-3 304 0,-2 2 64 15,0-2 16-15,-1-1 0 0,0-1 160 0,-2 0 48 16,0-7 0-16,0-2 0 0,-2-5-160 0,-1-2-16 16,-2-3-16-16,0-5 0 0,-1 3-240 0,0-6 0 15,-1-4 0-15,0-1 0 0,-1 2-192 0,-1-7-48 16,-2-6 0-16,1-4 0 0,0-3 240 0,2 3 0 16,0-1 0-16,0 5-144 0,3 0 144 0,-1 6 0 0,1-2 0 0,-1 4 0 15,1 4 0-15,2 1 0 0,-1 3 0 0,1-9 0 16,3-2 496-16,-1-7 16 0,2-1 16 0,1-5 0 15,2 0-80-15,3-5-32 0,2-1 0 0,0-3 0 16,3-2-288-16,1-1-128 0,0 6 0 0,0-4 128 16,3 1-288-16,-3-4-64 0,1-2-16 0,-1-3 0 15,1 3 48-15,0-5 16 0,1-2 0 0,0-3 0 16,1 4-16-16,-1-1 0 0,1 2 0 0,-2 0 0 16,0 1 192-16,-2-1-192 0,-2 2 192 0,-2 3-192 15,-1 0 432-15,-1-4 80 0,-3 4 0 0,-3-5 16 16,2 0 512-16,-1-3 112 0,0 0 0 0,-2-3 16 15,2 2-784-15,-1-9-128 0,1 2-64 0,1-3 0 16,2 0 0-16,0 3 0 0,0 0 0 0,0-5 0 16,3-5-432-16,1 1-80 0,0 6 0 0,0-4-16 0,0-1 112 15,1-3 32-15,-1 9 0 0,0-1 0 0,-2 1 192 0,-2 1 32 16,1 8 16-16,-3 7 0 0,-1-2 144 0,-1-2 192 16,-2-1-32-16,-1 1-16 0,1 2 32 0,0 2 0 15,2 2 0-15,-1 3 0 0,2 9-176 16,2 19 0-16,2 14 0 0,0-7 0 0,-2-19-128 0,0-12 128 15,1 0-160-15,1 3 160 0,1 5-192 0,1 6 192 16,1 6-208-16,2 3 80 0,-2 1-64 0,1 7 0 16,0 1 0-16,0 5 0 0,0 6 64 0,-1 2 0 0,1 2 0 15,-2 7 0 1,-1 2 128-16,0 4-192 0,1 5 192 0,-3-3-192 0,-1 8 48 0,0 2 0 0,2 5 0 0,-1-2 0 16,2 2 0-16,-2-1 0 15,2 3 0-15,-2 3 0 0,2 2-48 0,-1 0-16 16,1-3 0-16,-2 2 0 0,2 2 16 0,-2 2 16 0,2 1 0 0,-2 2 0 15,-1 1 176-15,1-1 0 16,1 2-144-16,-1 1 144 0,2-1 0 0,-1 3 0 0,1-2 0 0,1 3 0 0,-1 3 128 16,1-1-128-16,0 2 192 0,0 2-64 15,1 1 0-15,0 2-128 0,0 0 192 0,0 0-64 16,1 1-128-16,-1-2 192 16,2 2-192-16,-2-6 192 0,1 6-192 0,0-2 0 0,1 3 0 0,-1-4 128 0,0 3-128 0,-1-2 0 15,0 0-192-15,-2 0 192 0,0-1-256 0,-2 1 64 16,-2-2 0-16,0 2 16 0,-3 2 0 0,-1-4 0 15,0 5 0-15,-2-3 0 0,-3 1 32 0,-1 1 0 16,0 2 0-16,-4-1 0 0,-1 1 144 0,-3 0 0 16,-6 0-144-16,-2 3 144 0,-4-3 0 0,-4 1 0 15,-2 4 0-15,-7 0 0 0,-3 4 192 0,-3-3 0 0,-1 3 0 0,-1-4 0 16,1 1 112-16,-1 0 16 0,-5 3 16 0,-3 1 0 16,-2 1-160-16,0 0-48 0,4 2 0 0,4-2 0 15,7-1-128-15,-5 0 0 0,-5 0 0 0,1-1-15744 31,1-2-3072-31</inkml:trace>
  <inkml:trace contextRef="#ctx0" brushRef="#br2" timeOffset="96495.43">29305 4865 41471 0,'-12'-9'3680'0,"-2"1"-2944"0,3 2-592 0,1 0-144 0,0 3 320 0,-5-3 16 0,-12-4 16 0,-19-5 0 0,-18-6-672 0,-14 3-144 0,-13 0-32 0,-6 7 0 16,-3 6-464-16,-4 4-112 0,-3 1-16 0,-5 3 0 0,1 2 512 15,-2 2 112-15,2 2 16 0,0-2 0 0,2 2 800 0,0-1 160 0,4 1 48 0,1 2 0 16,0-2 368-16,3-1 80 0,2 1 16 0,-1 0 0 16,2-1-560-16,1 1-96 0,1 2-32 0,2 0 0 0,10-4-208 15,-2 0-128-15,-3 2 160 0,1-1-160 0,1 5 240 0,4-2-48 16,4-1-16-16,3 0 0 0,1 1-48 0,-2 0 0 15,-4 6 0-15,0-3 0 0,0 1-128 0,0-2 0 16,-2 2 0-16,2 0 0 0,3 0-352 0,4-3 48 16,5-1 16-16,2-2 0 0,5-3 112 0,1 0 32 15,1-1 0-15,5-2 0 0,5 0 352 0,6-3 80 16,5 0 16-16,5 0 0 0,3 0 128 0,2 0 16 16,6 0 16-16,-1 2 0 0,2-1 16 0,2 2 0 15,2 0 0-15,2 1 0 0,1 1-480 0,0 1 0 0,0 1 0 16,-1 4 0-16,0 0 0 0,0 2 0 0,1 2 0 0,-1 1 0 15,0 1 0-15,-1 0 0 0,-1 2 0 0,2 1 0 16,-1-2 0-16,1 2 0 16,0 0 0-16,0-2 0 0,1 0 0 0,0-1 0 0,1 0 0 0,1-2 0 15,0-1 0-15,1-1 224 0,2 0-64 0,2-1-16 16,0 3 64-16,2-3 16 0,0-1 0 0,0 2 0 16,1 3-96-16,1-3 0 0,-1 4-128 0,0 1 192 15,0 2-192-15,0 2 0 0,0-2 0 0,1 2 0 0,1 4 160 16,0-2-160-1,0 4 160-15,0 1-160 0,1-3 256 0,-1 4-32 0,1 0-16 16,-2 4 0-16,2-1-80 0,-1 3 0 0,1 2-128 0,-2 4 192 0,1 3-192 0,0 0 0 16,-1 1 0-16,0 0 0 0,2 0 0 0,1-2 0 15,-1-1 128-15,2 0-128 0,2 3 0 0,-1 5 0 16,0 2 0-16,0 1 0 0,2 6 0 0,-1-2 192 16,2 0-16-16,0-1-16 0,1 0-160 0,0 4 0 15,1 1 0-15,1 2 0 0,2 5 128 0,1 2-128 16,0-1 128-16,1-1-128 0,-1-2 160 0,1 5-160 15,-1 5 192-15,-1 2-192 0,1 1 144 0,0-1-144 0,1-1 0 16,-2 1 144-16,0 0-144 0,-2 3 0 16,2 7 0-16,-1-4 0 0,0-2 0 0,1 0 0 0,-2 4 0 0,-1 2 0 15,2-2 0-15,-2 1 0 16,1-2 0-16,-1-1 0 16,2 6 128-16,-1 0-128 0,2-6 0 0,-2 0 128 0,2 2-128 15,0 3 192-15,2 5-192 0,0-1 192 0,0-3-64 0,1 0-128 0,-1-2 192 0,1 4-64 16,0 3-128-16,0-2 0 0,1-1 0 0,-1 2 0 15,0 4 0-15,1 0 0 0,0 0-192 0,1-2 192 16,0-7 0-16,0 6 0 0,2 8 0 0,3-1 0 0,0-4 0 16,-1-2 0-16,3 6 0 0,-1-2 0 0,2 2 0 0,-1-6 0 15,-1-1 0-15,0 2 0 0,-2-1 0 0,1 0 0 16,-1-2 0-16,-3 0 0 0,0-1 0 0,-1 3 0 16,-1-1 128-16,0 2-128 0,-3-2 160 0,-3 3-160 31,-1-1 192-31,-2 3-192 0,-2 3 0 0,0 4 0 15,-2 1 0-15,-2-4 0 0,2-5 0 0,0-1 0 16,2-2 0-16,-1 2 0 0,4 3 128 0,1-6-128 0,1-2 0 16,2-1 0-16,2 3 128 0,2 0-128 0,-1-6 0 15,1-5 0-15,0-4 128 0,0 4-128 0,2 3 0 16,0 0 0-16,-1-7 0 0,1-2 0 0,-1-3 0 0,1 0 0 16,0 4 0-16,-1-4 0 0,1 2 0 0,-1-2 0 15,0-2 0-15,0-3 0 0,-1 0 0 0,1-1 0 16,1 1 0-16,-2-3 0 0,2-1 0 0,0-4 0 15,-2-1 0-15,1-1 0 0,0 4 0 0,-1-1 0 16,2 0 0-16,-1-4 0 0,-2 0 0 0,2-3 0 16,-2 0 0-16,0 0 0 0,1 1 0 0,-2 0 0 15,1-2 0-15,1-2 0 0,-2-4 0 0,1-3 0 16,-1-5 0-16,0 1 0 0,2-1 0 0,-1-1 0 16,-2-2 0-16,0 2-224 0,-1-4 32 0,-1-3 16 0,0-6 176 15,-1 1-208-15,2 2 80 0,-2-3 128 0,1 0 0 0,-2-2 0 16,-1 3 192-16,1-4-64 0,-1 1 0 0,-1 0-128 15,-1-1 192-15,0 3-64 0,-1 0-128 0,-1-2 0 16,1 3 144-16,-2-1-144 0,1-1 0 0,-1 0 0 16,1-2 0-16,-1 1 0 0,1-2 0 0,-2-1 0 15,1-1 0-15,0 1 128 0,-1-1-128 0,0-4 0 16,-1 3 0-16,1-3 128 0,-1-1 0 0,-1-3 16 16,2 1 0-16,-1-2 0 0,-1-2-144 0,2-1 192 15,0-2-192-15,1 0 192 0,0 0-192 0,0 2 0 0,2-4 144 16,-1 0-144-16,3 0 0 0,1-1 144 0,0 0-144 0,2 0 0 15,3-4 176-15,1 2-176 16,5-1 160-16,1 1-160 0,-4-1 224 0,7 1-48 16,5 0-16-16,4 0 0 0,7 2-32 0,2 0-128 0,6 0 192 0,2-1-64 15,3 5-128-15,3-3 0 0,2 3-160 0,2 0 160 16,2 1-224-16,3-1 48 0,-1 3 16 0,8-1 0 16,6 0 32-16,6 0 0 0,0-4 0 0,0 1 0 15,0-2-64-15,6-2-16 0,12-1 0 0,2-3 0 16,4-2-240-16,2-1-64 0,2-2 0 0,4-1 0 15,7-2 256-15,-2-1 64 0,2-1 0 0,1 3 0 0,4 0 48 0,-6 3 16 16,-3 4 0-16,2 0 0 0,1 4-80 0,-4 3-16 16,-6 4 0-16,-2 0 0 15,0 3 224-15,0 0-192 0,-5 1 192 0,-2 1-192 0,0 0 192 0,-3-3 0 16,1-3 0-16,-3 1 0 0,-4-4 0 0,4-1-304 16,5 1 64-16,1-4 16 15,0-2-96-15,2-1 0 0,-1 0-16 0,-1-2 0 0,-1-2 336 0,0-1-144 16,0-1 144-16,-1 0 0 0,-2-1-208 0,-1-2 64 0,0 0 16 15,-3-2 0-15,-8 2-16 0,-2 3 0 16,-1 0 0-16,-4 0 0 0,-5 0 144 0,-6 1 0 16,-4 1 0-16,-6 2 0 0,-7-2 0 0,0 1 176 0,-1-2-48 0,-2 1 0 15,-2 0 96-15,-2-4 16 0,0 2 0 0,0-1 0 16,-1-3-240-16,1 0 0 0,-2 1 0 0,2-2 0 16,2 0 0-16,3 0 0 0,4-1 128 0,2-3-128 15,-5 4 0-15,2-2-240 0,0 2 48 0,0 0 16 16,-1-1-48-16,-3 3-16 0,1 0 0 0,-4 1 0 15,-3 3 240-15,-4 1-192 0,-2-1 192 0,-4 3-192 16,-4 0 192-16,-2 1 0 16,-2 1 0-16,-1-1 0 0,0 1 128 0,-1-3 80 0,-1 2 16 15,2-1 0-15,-1-3-48 0,-1 1-16 16,-1-1 0-16,0 0 0 0,-2-1-288 0,1 0-64 0,-1 1-16 0,1-3 0 16,1 2 208-16,0 0-144 0,1 0 144 0,-1 0-128 0,0 1 128 0,0-1 192 15,1-1-32-15,1 2-16 16,-1-1-144-16,1 1 0 0,1 0 0 0,-2 0-176 0,0 0 176 0,-1 3 0 15,-2-3 0-15,-1 0 128 16,-2 1 0-16,0 1 0 0,-1-2 0 0,-1-4 0 16,-2 3 96-16,-1-3 32 0,1 1 0 0,-1-1 0 0,-2-2-480 0,-1 0-96 15,-2 0 0-15,0-3-16 16,-3 2 16-16,0-2 16 0,0-2 0 0,0-1 0 16,0-2 304-16,-1-2 0 0,-1-1-128 0,1-3 128 15,0-1 0-15,0 3 0 0,1 2 0 0,-2-3 0 16,1-1 0-16,0-3 0 0,2-3 0 0,0 0 0 0,1-1 208 0,-1 1 0 0,1-2 0 0,0-1 0 15,-2 3 80-15,0-6 16 16,0-4 0-16,-3-2 0 0,1-4-304 16,-3 0 0-16,-1-2 128 0,-2-2-128 0,-1-2 0 0,-2-2 0 15,-1 0 0-15,-3-6 0 0,0-1 0 0,-2-4-256 16,1-1 80-16,2 1 16 0,1 3 160 16,4 7 0-16,2 5 0 0,-1-10 0 0,2-10 0 15,1-6 0-15,1 5 0 0,1 0 128 0,-1 2 0 0,1 2 16 16,1 7 0-16,-3-9 0 0,-2-7 48 0,-2-2 16 15,-1 1 0-15,0 1 0 0,2 4-48 0,-1-1-16 16,0-3 0-16,-2-3 0 0,-1-4-144 0,-4-5-144 16,-2-8 144-16,-1 1-208 0,-1-3-160 0,1 5-16 15,1 4-16-15,-1-7 0 0,-1-12 112 0,-1-4 32 0,0-5 0 16,0 3 0-16,0-1 256 0,0 0 0 0,1-7 0 0,1 3 0 16,3 8 0-16,0-4 0 0,-1 1 0 0,4-7 0 15,-2 2 0-15,1-1 176 0,2 1-48 16,-3-7-128-16,-1 0 416 0,-1-4-32 0,-2-1 0 0,-3-5 0 15,0-1-384-15,-2-1-176 0,0 3 16 16,-2-4 0-16,1 7-400 16,-2-3-80-16,1-1 0 0,0-3-16 0,2-1 400 0,-2 1 64 15,1-1 32-15,2 4 0 0,-2 1 160 0,1-1 176 0,-1-3-48 0,-1-1 0 16,1-3 48-16,0 2 0 0,2-1 0 0,1 1 0 16,2 1 160-16,1 1 48 0,4 0 0 0,2 5 0 15,3 6 64-15,3-1 0 0,-1-4 16 0,2 3 0 16,0 4-16-16,2 1-16 0,0-1 0 0,2 4 0 15,-1 4-112-15,2 0-32 0,1-1 0 0,0 4 0 0,3 4-48 0,-1 3-16 16,1-4 0-16,-1 4 0 0,3 3-224 0,-1 2 0 16,-1-1 0-16,1 5 0 15,1-1-432-15,0 7-128 0,-1 2-16 0,-1 1-16 16,1 0 96-16,0 5 32 0,0 3 0 0,-1 5 0 0,1 1 320 16,0 4 144-16,-1 2-128 0,2-1 128 0,0 4 0 0,0 4 0 15,1 2 0-15,2 4 0 16,-2 2 128-16,0 2 96 0,2 2 32 0,-1 1 0 0,-1 3-256 0,2 2 0 15,-1 0 0-15,0 2 0 0,0 4 0 0,-2 2 0 16,0 3 0-16,-2 3-160 0,0 2 160 0,-2 3 0 16,0 4 128-16,-1 0-128 0,-1 4 0 0,1-2-128 15,-1 3 0-15,-2 1 0 0,2-2 128 0,-1 2-128 16,-1 1 128-16,1-1-128 0,-1 2-64 0,-1 1 0 0,-1 3 0 0,1 1 0 16,-3 3 64-16,-1 1 0 0,-1-2 0 0,-3 4 0 15,-3 0 0-15,-4 0 0 0,-2 3 0 0,-5-1 0 16,-2 2-48-16,-4 0 0 0,-5 0 0 0,-3 0 0 0,0-2-16 15,-3-1-16-15,-7 2 0 16,-6-4 0-16,-3 5 208 0,-8-2 0 0,-6 4 0 0,-5-1-144 0,2 3 144 16,-9-1 0-16,-10 5 0 0,-10 2 128 15,-6 6 128-15,-7 4 16 0,-3-1 16 0,-7 3 0 16,-4 5 128-16,-6 3 32 0,-2-1 0 0,-2 4 0 0,-3-5-64 0,-2 5 0 16,-5 0 0-16,3-1 0 0,5 0-384 0,-3-4 0 15,-4 2 0-15,4-3 0 16,3-6 0-16,-1-1 0 0,-2-3-160 0,0-6 160 15,9-6-624-15,-6-7-16 0,-2-7-16 0,-3-13-20400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17T15:03:52.6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1277 16295 633 0,'-14'-12'28'0,"3"5"6"0,1 4-34 0,-4-6 0 0,-7 9 0 0,6-3 0 16,5-4 432-16,-4 7 79 0,7 0 16 0,0 0 3 16,-4 0-423-16,4 7-85 15,3-4-22-15,4-3 0 0,0 0 0 0,0 9-15 0,0-9 2 0,0 10 0 31,4-1-190-31,3 4-37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17T15:03:52.6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1277 16295 633 0,'-14'-12'28'0,"3"5"6"0,1 4-34 0,-4-6 0 0,-7 9 0 0,6-3 0 16,5-4 432-16,-4 7 79 0,7 0 16 0,0 0 3 16,-4 0-423-16,4 7-85 15,3-4-22-15,4-3 0 0,0 0 0 0,0 9-15 0,0-9 2 0,0 10 0 31,4-1-190-31,3 4-37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8:35:58.64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19570 13450 10127 0,'5'-4'896'0,"-4"2"-704"15,0 2-192-15,-1-3 0 0,0 3 4096 0,0 0 768 0,0-1 176 0,0 1 16 0,0 0-2992 0,0 0-592 0,1 0-128 0,-1 0-32 0,0 0-1024 0,0 0-288 0,0 0 0 0,0 0 128 0,0 0-128 0,0 0 0 0,16 12 0 0,-13-8 0 0,-1 1 0 0,1 0 128 0,-1 2-128 0,0 0 128 0,-1 0 128 0,0 0 32 16,-1 4 0-16,0 2 0 0,-1 0 0 0,0 2 0 0,-1 3 0 0,0-1 0 0,-1 1 240 0,0 2 48 0,-1 0 16 0,-1 1 0 0,1-2-176 0,1-2-32 16,-1 0-16-16,0-1 0 0,0-1-176 0,2-2-16 15,1-5-16-15,-2 0 0 0,3-2 128 0,-1-4 32 16,2 1 0-16,0-7 0 0,2 3-80 0,-1-4-16 15,1-1 0 1,-2-1 0-16,0-4-96 0,-1 1-128 0,-1-2 176 0,0 0-176 0,-2-3 0 0,1 3 0 16,-1 0 0-16,0 0 0 0,0-4 128 15,-2 0-128-15,3-3 0 0,-2 2 0 16,0-4 256-16,2 2-16 0,0 2 0 0,2-3 0 0,0 5-240 16,0-1 0-16,2 4 0 0,0-4 0 0,1 6 0 15,2-1 144-15,1 0-144 0,1 2 128 0,2-2-128 16,0 2 0-16,1 2 0 15,-2-3 0-15,2 4 0 0,0 0 0 0,0 1 0 16,-1 0 0-16,-1 0-176 0,1 1-16 0,0 0 0 0,-1 1 0 16,2 1 64-16,-1 1 0 0,1 1 0 0,0 1 0 15,0 3 128-15,1-1 0 0,1 5 0 0,-1-1 0 0,2 1-176 0,-2 3 176 16,0-1-208-16,-1 1 80 0,-2-1 128 0,2-1-128 16,0 1 128-16,-1 0-128 0,1-2-64 0,0 1-16 0,-2 0 0 0,0-1 0 15,-1-2-480-15,0 1-80 0,1-2-32 16,-2-3 0-1,1 1-1440-15,0-3-272 0,0 0-64 0,0-3-16 0</inkml:trace>
  <inkml:trace contextRef="#ctx0" brushRef="#br0" timeOffset="673.57">20171 13640 16575 0,'0'3'1472'0,"-2"-3"-1168"0,1 1-304 0,1-1 0 0,0 0 2720 0,1 0 480 0,1 0 112 0,0-1 16 0,2 1-2384 0,3-4-480 0,4 2-80 0,2-3-32 0,3 0-352 0,0 0 0 0,1 0 0 0,0 0 128 0,1 1 288 0,-2-2 64 0,0 1 16 0,-1 0 0 16,0 1-144-16,-2 2-32 0,0-4 0 0,-2 2 0 0,-3 3-176 0,0-3-144 16,-3 3 192-16,-2 0-192 0,0-2 448 0,-2 1-32 15,0 0 0-15,-2-1 0 0,0-1 32 0,-2-2 16 16,1 0 0-16,-3-2 0 0,0 0-272 0,-1-1-48 16,0-4-16-16,-2 2 0 0,0-2-256 0,-1-1-64 15,0 2-16-15,1 1 0 0,0 2 64 0,1 3 16 16,-2 3 0-16,2 3 0 0,-2 2-128 0,0 4-32 0,0 4 0 0,-3 1 0 15,1 2 288-15,0 2 0 16,1 3-128-16,-1-5 128 0,0 2 0 0,1-1 0 16,1 0 0-16,0 0 0 0,-1 1 320 0,1-3 160 15,2 1 32-15,0-2 16 0,1-1 112 0,1 1 32 16,2 0 0-16,0-2 0 0,1 0-304 0,0 4-64 0,1 2-16 0,1-3 0 16,0 4-288-16,1 0 0 0,1 1 0 0,1-3 0 15,1 1-256-15,2-3 64 16,2 1 0-16,0-1 0 0,2-1 192 0,0 2 0 15,1-2 0-15,0 0 0 0,-1-3 0 0,0 1 0 16,0 0 0-16,0-2 0 16,1-1-704-16,1-2-160 0,0-3-32 0,0-2 0 15,2-4-1328-15,-2-1-272 0,0-2-48 0,3-1-10768 0</inkml:trace>
  <inkml:trace contextRef="#ctx0" brushRef="#br0" timeOffset="1174.29">20676 13184 6447 0,'2'1'576'16,"-2"-1"-576"-16,0 0 0 0,-2 0 0 0,2 0 6848 0,0 0 1280 0,0-1 240 0,2 1 48 0,-1 0-6112 0,1 0-1232 0,3 0-240 0,-5 0-64 15,0 0-1344-15,0 0-256 0,20-1-64 0,-15 3-16 0,0 3 560 0,-1 1 112 0,-1 3 32 0,1 2 0 0,-1 4 352 0,-2 1 80 16,1 1 16-16,-2 1 0 0,3 3 0 0,-3 0 0 15,0-3 0-15,0 5 0 0,0-1 112 0,-2 0 32 0,1-1 0 16,1 0 0-16,0 0 0 0,0-2 16 16,-1-3 0-16,0 0 0 0,2 1-96 0,-1-3-32 0,1 1 0 15,0-3 0-15,1 0-112 0,-1-1-32 16,3 1 0-16,-3-1 0 0,1 1-128 0,1 0 0 0,-2 0 144 0,2 1-144 16,-1 0 0-16,-1 0 0 0,1 1 0 0,-1 1 0 15,0 1 0-15,0 0 0 0,-1 1 0 16,0-1 0-16,0 0 0 0,0-3 0 0,0-1 0 0,-1 0 0 15,2-1 0-15,-1-1 0 0,1-2 0 0,1-2 0 16,-1-1 0-16,0-4 0 0,0 2 0 0,2-6 0 16,-1 1-464-16,1-2-112 15,1-1-32-15,-1-2-17296 0</inkml:trace>
  <inkml:trace contextRef="#ctx0" brushRef="#br0" timeOffset="1823.64">21114 13467 32255 0,'-1'5'1424'0,"-2"0"304"0,1-2-1392 0,1 0-336 15,1-3 0-15,0 1 0 0,0 1 800 0,0-1 96 0,1 3 0 0,0 1 16 0,3 1-528 0,1-1-128 0,1 1 0 0,1 0-16 0,1 0-112 0,-2 3 0 0,1 0-128 0,0 0 192 0,-1 5-192 0,1 1 0 0,-2 3 0 0,-1 2 0 16,1 4 0-16,-4-1 0 0,2 2 0 0,-2 1 0 16,-1 1 240-16,0-3-48 0,0-2-16 0,-1-4 0 0,1 1 80 0,1-4 32 15,0-4 0-15,0-2 0 16,2-1 128-16,0-3 32 0,1-1 0 0,2-2 0 16,2-2-192-16,0-5-16 0,2 1-16 0,1-4 0 15,2-3-224-15,0-1-128 0,2-4 128 0,1-1-208 16,2 0-224-16,-1-1-32 0,-1-5-16 15,0 1 0-15,0 2-128 0,-1 1-32 0,-3 1 0 0,1-2 0 0,-2 3 432 0,-2 0 80 16,-2 3 128-16,-1 2-208 0,-1 1 400 0,-1 0 96 16,-2 1 16-16,-1 0 0 0,1 1 336 0,-2 0 64 15,0 2 0-15,-2-2 16 0,2 2-336 0,-1 0-64 16,0 0 0-16,0 2-16 0,1-1-176 0,-1 0-128 0,1 1 144 16,0 0-144-16,0 4 0 0,0 1 0 15,1 0 0-15,-1 4 0 0,1 3 0 0,-1 3 0 0,1 4 0 0,-2 3-160 16,1 1 160-16,0 5 0 0,0 1 0 0,-1 2 0 15,0 2 0-15,-1-2 0 16,1 0 0-16,0-2-128 0,1 2 320 0,1-4 80 0,2-2 16 16,-1-2 0-16,3-2-112 0,0-2-32 0,2-1 0 0,2-4 0 0,2-2-144 0,1-6-176 15,6-1 48-15,3-5-12352 16,4-1-2448-16</inkml:trace>
  <inkml:trace contextRef="#ctx0" brushRef="#br0" timeOffset="3173.58">19179 11595 19343 0,'7'-4'1728'0,"0"1"-1392"0,-4 1-336 0,-2 2 0 0,2 2 1392 0,-1-2 208 0,5 0 32 0,2 0 16 0,5-2-1488 0,0 2-288 0,1 3-64 0,-4 0-16 0,-1 2-352 0,-4 2-64 0,-1 0-16 0,-2 2 0 0,0 2 1008 0,-2 1 192 0,-1-1 32 0,0 0 16 15,0 1 1296-15,0-1 256 16,0 1 48-16,1 0 16 0,2 0-464 0,-1-1-96 0,1 0 0 0,0-1-16 16,0-2-944-16,-1 1-192 0,1 0-48 0,-1-1 0 15,1-1-464-15,-2-1 0 0,0 0-128 0,1-1 128 31,-2 1-448-31,0-1 32 0,-2 1 0 0,1-1 0 0,0 0 288 0,-2 1 128 0,1-3-128 0,-1-1 128 16,2-1 256-16,0-1 128 0,1-1 16 0,0-3 16 16,0 1 48-16,1-3 16 0,0-2 0 0,1-2 0 15,0-1-144-15,1-2-16 0,-1-2-16 0,1-3 0 16,0 0-112-16,-2-1 0 0,1-3-16 0,-1 1 0 0,0 0-176 16,-1 1 0-16,0-1 0 0,0 1 0 0,0 1 0 0,-1 1 0 15,1 5 0-15,-1-1 0 16,1 2 0-16,-2 3 0 0,2-2 0 0,0 0 0 15,2 5 128-15,-1-3-128 0,1 2 0 0,2 2 128 0,0 0-256 0,2 0-64 16,0 2-16-16,2-2 0 0,-1 4-144 16,2-1-32-16,1 0 0 0,-1 2 0 15,3 2-624-15,-1 0-128 0,1 4-16 0,0-1-15920 16</inkml:trace>
  <inkml:trace contextRef="#ctx0" brushRef="#br0" timeOffset="3940.74">19508 11756 43311 0,'-3'-3'3840'0,"2"2"-3072"0,1 0-608 16,3 1-160-16,-1-3-848 0,2 1-208 0,1-2-32 0,3-2-16 0,5-1 528 0,2-2 96 0,2 1 32 0,-1 2 0 0,1 0-160 0,-2 1-32 0,-3 1 0 0,1 1 0 0,-3 3 256 0,-2-3 32 0,0 3 16 0,-1-1 0 0,-1 1 608 0,-1-1 128 0,0 1 32 0,0-3 0 0,-1 2 320 0,0-1 64 0,1-2 16 0,1 1 0 15,1-2-480-15,-1-3-96 16,2 0 0-16,0 1-16 0,0-4-240 0,-1 0 0 0,1 0 128 0,-1-3-128 0,-1 5 0 0,-2-2 0 15,1 1-192-15,-1 3 192 32,-3-3-560-32,0 3 0 0,-2 0 0 0,-3 2 0 0,1 5 128 0,-5 0 32 0,-1 0 0 0,0 3 0 15,-3 1 576-15,0 1 112 0,0-1 32 0,-2 3 0 16,2-1 256-16,1 1 64 0,-1 2 16 0,3-2 0 16,1 3-336-16,1-1-64 0,3 1 0 0,0 0-16 15,2-2-96-15,1 2-16 0,1 0 0 0,0 1 0 16,0 2-128-16,1 3 0 0,-1-1 0 0,0 2 0 0,1 3 0 0,-1 2-192 15,0-2 64-15,0-1 128 16,0 1-576-16,0 0 16 16,-1 1 0-16,1-1 0 0,0-3-48 0,1-1-16 15,3-2 0-15,0-3 0 0,2-1 208 0,1-1 32 0,2-2 16 0,2-3 0 16,4-1-400-16,1-1-96 0,2-2-16 0,2-3-13680 0</inkml:trace>
  <inkml:trace contextRef="#ctx0" brushRef="#br0" timeOffset="4572.67">20006 11338 6447 0,'-6'0'576'0,"0"0"-576"0,1 1 0 0,1 1 0 0,2-2 5344 0,0 0 960 0,1 0 192 0,-1 2 32 0,-3 1-5216 0,1 0-1056 0,0 1-256 0,2 2 0 0,1-1-512 0,1 1-144 0,1 1-48 0,0 3 0 0,2 1 1088 0,-1 2 224 0,2 3 32 0,-2 1 16 0,1 0 608 0,-1 3 112 0,1 5 32 0,-2-2 0 16,1 6-608-16,-2-1-112 0,2 2-32 0,-2 0 0 15,0-2-496-15,0-2-160 0,-2-1 0 16,1-2 0-16,-1-2 160 0,-1-2-160 16,-1 1 128-16,0-3-128 0,0-1 256 0,0-1-48 0,2-2 0 0,-1-1 0 15,2 0-208-15,1-5-128 0,0 2 128 16,0-2-208-16,2 0-1520 0,1-4-288 0,-1 1-64 16,2-1-12704-16</inkml:trace>
  <inkml:trace contextRef="#ctx0" brushRef="#br0" timeOffset="5118.76">20159 11670 22111 0,'-1'0'1968'0,"-1"0"-1584"0,-2 0-384 0,2 0 0 0,0 0 4000 0,1 2 720 0,1 0 144 0,-2 1 16 0,-1 3-4448 0,-1-1-896 0,2 2-176 0,1-1-48 0,1 2-1440 16,0-1-304-16,2 4-48 0,1-3-16 0,-1 2 1696 0,1 1 336 0,0 0 64 0,1 1 16 0,2-1 1680 0,0 2 352 0,1-1 64 0,-1-1 16 0,1-1-400 0,1-2-80 15,-1 0-16-15,0-2 0 0,1 1-688 0,-1-5-144 16,2 0-16-16,1 0-16 0,-1-2-368 0,0-2 0 16,3-2 0-16,-1-1 128 0,1-3-496 0,2 0-80 15,0-2-32-15,0-3 0 0,1 1-272 16,0-2-48-16,0-2-16 0,-2 1 0 0,0 2 256 16,-1-3 48-16,-2 1 16 0,-2 1 0 0,1 2 112 0,-1 1 32 0,-1-2 0 0,-1 2 0 15,-1 4 352-15,-1-1 0 0,0 6 160 0,-2-2-160 16,-1 5 240-16,0 2-64 0,-1 1-16 0,-1-1 0 15,0 4 320-15,0-1 64 0,-2 2 16 0,2-1 0 16,-1-1 336-16,-1 1 64 0,2-1 0 0,0 3 16 0,-1-3-432 16,2 3-96-16,2 2 0 0,-1 3-16 15,1-3-64-15,1 4-16 0,1-2 0 0,-1 1 0 16,2 1-176-16,0-1-48 0,1 0 0 0,0-2 0 0,1 1-128 0,0-2 0 16,3-1 0-16,0 1 0 0,1-4 0 15,1 0 0-15,3-3 0 0,1 1 0 16,3-5-400-16,1 0-112 0,1-5-32 0,0 1-17120 15</inkml:trace>
  <inkml:trace contextRef="#ctx0" brushRef="#br0" timeOffset="6898.38">19111 9832 7359 0,'0'-2'656'15,"-1"0"-528"-15,1 1-128 0,0-1 0 0,0 2 2688 0,0-1 496 0,0-1 96 0,-2-3 32 0,4 1-912 0,-2-2-176 0,1-2-48 0,0 2 0 0,2 1-1408 0,-2 2-272 0,0-2-64 0,-1 3-16 16,0 2-688 0,-1 0-144-16,0 2-32 0,-2-2 0 0,-1 2 224 0,1 1 32 0,-2-1 16 0,-1 2 0 0,-2-2 688 0,1 2 128 15,-3 1 16-15,-1 0 16 0,-3-1 608 0,-1 0 128 16,-1 3 32-16,-1 1 0 0,1 0-672 0,1 2-128 16,1-2-16-16,2 2-16 0,1 1-336 0,2-1-64 15,2-1-16-15,2 0 0 16,1-1 320-16,2 0 48 0,-1 0 16 0,1 1 0 0,1-2-432 15,-1 1-144-15,0 0 0 0,1 0 144 16,-2 0-144-16,1 1 192 0,-1 0-192 0,1-3 192 0,-1 0-192 0,1 0 0 0,-1-1 0 16,1-2 0-16,2-1 128 0,-1-1 32 0,2-1 16 0,1-1 0 15,2-1 0-15,2-1 0 16,4 0 0-16,1-2 0 0,3 1-176 0,1-1 192 0,2 1-192 0,1 2 192 16,5-1-192-16,0 2 0 15,2 2 0-15,1 2 0 0,0-1 0 0,-1 2 0 0,-3 1-144 0,-1-3 144 31,-1 3-656-31,-3 2-32 0,-2-1 0 0,-4 2 0 16,-4 1 80-16,-2 2 16 0,-2 0 0 0,-2 0 0 0,-3 1 592 0,-2 0 0 0,-1 0 0 16,-1-1 0-16,-2 1 576 0,0-1 192 0,-1 0 48 0,0-1 0 15,-1 0-304-15,2-3-64 0,-1 0-16 0,2-2 0 16,-1 0-272-16,1 0-160 16,-2 0 192-16,2 0-192 0,-2 1 128 0,-1-1-128 0,0 1 0 0,-2 1 0 15,1-1 0-15,-3 1 0 16,1-1 0-16,-2-1-144 15,1-1-368-15,1-3-64 0,0 1 0 0,0-2-16 16,2-2-352-16,-1-1-64 0,1-1-16 0,3-2 0 0,-1 1-416 16,3-1-96-16,1-2 0 0,1 1-12480 0</inkml:trace>
  <inkml:trace contextRef="#ctx0" brushRef="#br0" timeOffset="7731.68">19539 9888 29487 0,'-9'-1'2624'0,"3"1"-2112"0,3 0-512 0,3-2 0 0,2 2-928 0,-2-3-288 15,-3 2-64-15,-2-4-16 0,0-1-1936 0,2-3-384 0,0 1-80 0,3 0-16 0,1 2 1136 0,1 0 208 0,-1 3 64 0,0 0 0 0,-1 1 3296 0,-1 1 672 0,-2 1 128 0,0 1 16 0,-1 1 1280 0,-2 1 256 16,-2 0 48-16,1-1 16 0,-2 2-736 0,-1 0-160 16,2 1-16-16,-1-3-16 0,2 3-512 0,-1-1-112 15,0 2 0-15,0 1-16 0,2 2-1200 0,-3-2-224 16,2 3-48-16,-1 1-16 0,-1 3-352 0,0 1-320 0,0-4 64 0,-1 3 16 16,3 0-32-16,-2-1-16 15,1-2 0-15,-2 0 0 0,2 0 672 0,0 0 144 0,-1 2 32 0,0-1 0 16,1 0-64-16,-1 3-16 15,0-2 0-15,3-1 0 0,1 0-288 0,3 0-64 16,1-1-128-16,1-1 192 0,5-1-192 0,1-1 176 0,4-1-176 0,1 1 160 16,2-5-160-16,3 2-192 0,3-1 32 0,2-3 16 31,1 1-240-31,-1-4-32 0,1 0-16 0,1-3 0 0,0-1 112 0,0 1 0 0,-4-4 16 0,-1 2 0 16,-4-1 304-16,0 3 0 0,-4-3 0 0,-1 0 0 15,-1 1 272-15,-2-2 112 0,-1-2 32 0,0 0 0 16,0-3 96-16,0-1 0 0,-1-3 16 0,0-1 0 15,-1 2-144-15,1-3-48 0,-3 2 0 0,1 0 0 16,-2 2-160-16,-2 0-48 0,0 4 0 0,-2 0 0 16,0 0-128-16,-2 3 0 0,-1-1-192 0,-2 1 192 15,2 3-272-15,-3 0 64 0,1 1 16 0,-1-2 0 0,0 4 48 16,-1 2 16-16,1-1 0 0,0 2 0 0,1 0 128 0,-1 0-192 16,1 0 192-16,2 2-192 15,-1-2-256-15,3 0-48 0,2 1-16 0,0-1-17376 0</inkml:trace>
  <inkml:trace contextRef="#ctx0" brushRef="#br0" timeOffset="9025.15">20130 9634 15663 0,'1'-3'1392'0,"-2"1"-1120"0,0-1-272 0,-1 2 0 0,2-1 5632 0,0-1 1088 0,2 1 192 0,-2-2 64 0,2-6-5952 0,1-2-1168 0,1-4-240 0,1-3-64 0,0-2-624 0,0 2-128 0,-1-2-16 0,-3 3-16 16,-1 1-464-16,-2-1-96 0,-1 3 0 0,-3 3-16 0,-1 2 1536 0,-2 4 272 0,0 2 128 0,0 2-128 0,-3 2 1232 0,1 5 144 15,-2 0 32-15,0 2 0 16,0 3-304-16,0 1-48 0,2 0-16 0,0 3 0 15,1 1-400-15,2 2-64 0,0-2-32 0,2 1 0 0,1 1-160 0,1 1-48 16,2 1 0-16,1 1 0 0,1 2-80 0,0 4-32 16,2 0 0-16,-1 5 0 0,2 0-224 0,-1 3 0 15,-1-2 0-15,1-1 0 16,-4 6 0-16,0 1 0 0,-2 0 0 0,-2 3 0 0,-1 1 0 0,-2-2 0 16,-1 1 0-16,0-7-160 0,-1 0 160 0,1-6 0 15,2-4 0-15,-1-3 0 0,3-4 0 0,0-3 176 0,2 0-48 0,-1-3 0 16,2-3-128-16,2-3 0 0,0-3 0 0,0-2 0 31,1 0-432-31,-2-3-112 0,2-1-32 0,-2-1 0 16,1-2-1984-16,-2-5-384 0</inkml:trace>
  <inkml:trace contextRef="#ctx0" brushRef="#br0" timeOffset="9223.62">19712 9968 10127 0,'-5'-10'208'0,"1"1"48"0,2 2 16 0,-1 3 48 0,2-1-320 0,1 4 0 0,-1-4 0 0,1-1 0 0,-1-3 1408 0,-1-2 208 0,2-2 48 0,0 4 16 0,0 2 272 0,0 1 48 0,0 4 16 0,0-1 0 0,0 1 512 0,2-1 96 0,-1 2 32 0,2 0 0 15,1 0-448-15,1 1-96 0,3-4 0 0,1 0-16 16,3 0-1280-16,1 0-256 0,1-1-48 0,3-2-16 0,2 2-304 0,3-1-48 16,0 0-16-16,2 0 0 15,0 0-400-15,2 1-96 0,2 1-16 0,-2 2-18240 16</inkml:trace>
  <inkml:trace contextRef="#ctx0" brushRef="#br0" timeOffset="9973.41">20226 9977 42383 0,'-5'2'3776'0,"0"-1"-3024"0,2 3-608 0,0-4-144 0,3 1 256 0,-1 0 0 0,-2 3 16 0,-1 1 0 0,-3 1-1360 0,2 3-288 0,0-1-48 0,2 3-16 0,0 1-288 0,2-4-64 0,0 3-16 16,1-1 0-16,0 1 1616 0,0-1 336 0,1 1 64 0,-2-2 16 15,1 1 1232-15,-1 0 240 0,-1-4 48 0,0 1 16 16,1-2-896-16,-2 0-176 0,2-3-48 0,0-1 0 16,-1-1-304-16,2-1-64 0,0-1-16 0,0-4 0 15,0 0-128-15,0-4-128 0,2 0 144 0,-1-2-144 16,1-1 0-16,2-4 0 0,1 0 0 0,1-5 0 0,4 1 0 16,0-3 0-16,2 2 0 0,2 1-160 0,1 2 160 0,-2 6-160 15,1-2 160-15,-2 5-160 0,0 4 160 0,-3 1 0 16,1 2 0-16,-1 3-128 15,0 2 128-15,-2 1 0 0,0 2 128 0,1 1-128 16,-2 1 0-16,-1-3 0 0,1 4 0 0,-1-1-192 0,0 1 192 0,-1-5 0 16,-1 2 160-16,1-1-160 0,0-1 256 15,-2-1-64-15,3-1 0 0,-1 1 0 0,0-1 112 0,1-1 16 16,1 2 0-16,-1-2 0 0,1 0-320 0,-1 0 160 16,1-2-160-16,-2 2 128 0,0 2-128 0,-1-2 0 0,0 0 0 0,-1 1-176 0,1 1 48 0,-1 1 0 31,-1-3 0-31,1 2 0 0,0 1 128 0,-1-1 0 0,2 3 0 0,1-4 0 15,-2 2 0-15,2 0 0 16,-1 1 0-16,1-4 0 0,1 0 0 0,-1-3-128 0,1 1 128 16,1-3-128-16,0-3 128 0,3-2 0 15,-1-1 0-15,1-1 0 0,2-3 0 0,0 2 0 0,2-4 0 16,-2 3 0-16,0-1 0 0,-1 4 0 16,0-2 0-16,0 2 0 0,0 2 0 0,-2 3-160 0,1 4 160 0,-2-3-160 15,1 5 160-15,-1 1-160 0,-1 4 160 0,-1 0-160 16,1 1 160-16,-1 2 0 0,2 0 0 0,-3 2 0 15,4 0 0-15,-2 1 0 0,1-1 0 0,0 1-128 16,-1-3 128-16,0 2 0 0,0-3 0 0,0 2 128 16,-1 2-128-16,0-4 128 0,0 3-128 0,-1-3 128 15,0 3-128-15,-1-1 0 0,1 1 0 0,-1 1 0 0,-1 3-192 16,2-1-48-16,-1 5-16 0,1-1 0 16,0 1-560-16,0 3-112 0,1 2-32 15,-1-1 0-15,3-1-2336 16,0-1-480-16</inkml:trace>
  <inkml:trace contextRef="#ctx0" brushRef="#br0" timeOffset="10723.64">21223 9895 15663 0,'-4'-2'1392'0,"1"1"-1120"0,1 1-272 0,1 0 0 0,1 0 1296 0,-1-2 208 0,-2-1 32 0,1-2 16 0,-2-1-1552 0,0-3-480 0,2 1-16 0,2-3 0 0,0 1 1008 0,0-1 192 0,1-1 32 0,-1 4 16 0,-1-2 224 0,0 4 48 16,-2 0 16-16,-2 1 0 15,0 1 48-15,-3 4 0 0,-3 4 0 0,-1 1 0 16,-1 3-64-16,-3 6 0 0,-4-2 0 0,-1 4 0 0,-1 3-560 0,-3 3-112 16,-2 0-32-16,1 3 0 0,0 2-144 15,4 0-48-15,3 2 0 0,3-4 0 0,5-2 224 0,2-2 32 16,2-1 16-16,3-3 0 0,0-3-32 0,3-2-16 16,1-2 0-16,1-1 0 0,2-1-352 0,-2-1 0 15,3-5-160-15,-1 2 160 0,2 1-208 0,2-4 64 16,0 3 16-16,2-7 0 0,1 2 128 15,2-3 0-15,3 1 128 0,2-6-128 0,-2 1 0 0,1 2-128 0,1-5 0 16,-1 0 0-16,-1-1 128 0,0-2 0 16,-1-1 0-16,-1-2 0 0,1 1-192 15,-3-4 0-15,-1 2 0 0,0-1 0 16,-2-1-272-16,0 0-64 0,-3 1-16 0,-1-1 0 0,-1 3 848 0,0-1 160 16,-2-3 48-16,-1 4 0 0,0 0 320 0,0 4 80 0,-1 1 16 0,-1 1 0 15,1 6-448-15,-1 2-96 16,1 3 0-16,-2 3-16 0,1 4-208 0,0 3-32 0,1 1-128 0,1 3 192 15,3 3-64-15,-1 3 0 0,3 3-128 16,1 2 192-16,2 4 16 0,0-2 0 0,0 0 0 0,0 1 0 16,1 2-64-16,0 0-16 0,-1-3 0 0,0 0 0 15,-1-5-128-15,1 1 0 0,-2 0 0 0,0-4 0 0,0 2-224 16,-1-4-32-16,1 0 0 0,-1-1 0 16,1-4-112-16,2 0-16 0,-2-7-16 0,1 1 0 31,2-6-1040-31,0-2-208 0</inkml:trace>
  <inkml:trace contextRef="#ctx0" brushRef="#br0" timeOffset="11082.54">21860 9757 10127 0,'-1'-1'896'0,"-1"-3"-704"0,1 3-192 0,0 0 0 0,1-2 6784 0,0 2 1344 0,1 1 256 0,-1-1 48 0,-1 1-7056 0,0-2-1376 0,-1 0-336 0,2 2-48 0,0 0-208 0,0 0-48 0,-15 23-16 0,8-14 0 0,-2 3 464 0,-2 1 192 0,-2 2-176 0,-3 4 176 0,-3-1 704 0,-1 3 224 0,-1 3 48 0,-1-1 16 15,0-1-272-15,-1 1-48 16,1 3-16-16,-1 0 0 0,-3 4-160 0,0 0-48 0,4-3 0 0,1-2 0 16,1 2-320-16,4-4-128 15,2-4 0-15,5-3 0 0,3-1 0 0,1-5 0 0,4-1-208 0,0-2 64 32,0-2-304-32,-1-1-64 0,2-2-16 0,-1-2 0 0,-1-1-464 0,-1-4-96 0,-1-2 0 0,1-2-16400 15</inkml:trace>
  <inkml:trace contextRef="#ctx0" brushRef="#br0" timeOffset="11256.72">21441 9876 50687 0,'-3'5'2240'0,"2"1"464"0,1-1-2160 0,1 1-544 0,2-2 0 0,2 3 0 0,1 0 0 0,5 5 0 0,9 10 0 0,8 9-144 0,13 8-16 0,6 4 0 0,6-2 0 0,3-2 0 16,4-5-1040-16,2-4-208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17T15:03:52.6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1277 16295 633 0,'-14'-12'28'0,"3"5"6"0,1 4-34 0,-4-6 0 0,-7 9 0 0,6-3 0 16,5-4 432-16,-4 7 79 0,7 0 16 0,0 0 3 16,-4 0-423-16,4 7-85 15,3-4-22-15,4-3 0 0,0 0 0 0,0 9-15 0,0-9 2 0,0 10 0 31,4-1-190-31,3 4-37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8:37:39.72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3372 5777 35935 0,'-18'-35'3200'0,"3"10"-2560"0,1 3-512 0,4 5-128 0,5 4 768 0,3 4 128 0,-1-4 16 0,-4-9 16 0,-3-13-704 0,-4-15-224 0,-2-7 128 0,1-6-128 0,-1 1 0 0,0-1-256 0,0 6 64 0,-1 0 0 0,-2 3 192 0,0-3 0 0,-2 0 0 0,-2 1 0 0,1 4 0 0,0 4 0 0,0-1 0 0,-2 3 0 0,3 7 256 0,-1 2 64 0,-2-2 0 0,-3 2 0 0,-1 1 16 0,-3 1 16 0,-3 1 0 16,-2 3 0-16,1 5-160 0,-2 0-48 0,3 3 0 0,0 5 0 0,-2 2-144 0,0 2 0 0,1 3 0 0,1 6 0 0,0 1 0 0,0 7 0 0,-2 3 0 0,0 3 0 0,1 6 0 0,-1 3 0 0,0 8 128 0,-1 4-128 0,-1 8 0 0,-2 4 0 0,6 1 0 0,-2 6 0 0,3 5-128 0,-2 1 128 0,3 4 0 0,2-2 0 0,3-5 0 0,3 3 0 0,2 5 0 0,0 9 0 0,2 10 0 0,-2 3 0 0,1 3 0 0,1 0 0 0,0 1 0 0,-1 6 0 0,1 15 0 0,-2 0 0 0,1-2 0 0,-2 7 0 0,0 6 0 0,-1 4 0 0,-1 3 0 0,-1 6 0 0,-4 8 0 0,1 4 0 0,-1-12 0 0,-1 11 0 0,1 9 0 0,2-4 0 0,4-5 0 0,3 0 0 0,4 3 0 0,1 2 128 0,2-2-128 0,3-5 0 0,3-4 0 0,0 12 0 0,3 16 0 0,-1 1 0 0,1-14 0 0,-1 12 0 0,1 13 0 0,-1 7 0 0,0 5 0 0,1-3 0 0,0-8 0 0,1-1 0 0,3-1 0 0,0 3 0 0,-1 9 0 0,1 0 0 0,1 2 0 0,-1-4 0 0,-2-13 0 0,1 3 0 0,1 3 0 0,1 5 0 0,0 5-176 0,0-10-16 0,0-14 0 0,1-4 0 15,3-3 192-15,-1-1 0 0,5-1 0 0,-2-4 0 0,3-4 0 0,-1-1 304 0,5 8-48 0,-1-5-16 0,0-11-48 0,2 2 0 0,3-1 0 0,2 1 0 0,2-1-192 0,1 2 128 0,3 0-128 0,0-5 0 0,1-5 0 0,0-12 0 0,2-9 0 0,4 3 0 0,4 4 0 0,-1-12 0 0,-4-14 0 0,2 1 0 0,4 5 0 0,1-4 0 0,2-4 0 0,-2-13 0 0,-4-11 0 0,-2-9 0 0,-1-4 0 16,-3-6 0-16,1-6 0 0,-1-4 128 0,0-7-128 16,0-1 0-16,-4-9 0 0,1 0 0 0,-1-6 128 0,-2-1-128 0,0-5 128 15,0-1-128-15,2 3 176 0,-3-3-176 16,0 0 368-16,0-1-48 0,0-2 0 0,-1 0 0 15,1 2 0-15,0-5-16 0,0 2 0 0,1-2 0 16,2 0-48-16,-1-2 0 0,2 0 0 0,-3-1 0 16,-1 3-384-16,1-5-96 0,-1-3-16 0,-1-2 0 15,-1 0-176-15,-3-1-32 0,-3 0-16 16,1 1 0-16,-2 1-48 0,-1-2-16 0,-2 1 0 0,-1-1 0 16,-2 1 528-16,0 1 0 0,0-2 0 0,-1-4 0 0,1 2 784 0,-1-4 224 15,1-4 32-15,2-3 16 0,0 1-144 0,4-1-16 16,-1-3-16-16,2 0 0 0,1-1-480 15,2-2-80-15,2-4-32 0,4-2 0 0,0-6-480 0,0-6-80 16,2-11-32-16,-1-13-21664 0</inkml:trace>
  <inkml:trace contextRef="#ctx0" brushRef="#br0" timeOffset="1104.01">3248 4974 32255 0,'9'-23'2864'0,"0"4"-2288"0,-1 8-576 0,0 7 0 0,-1 3 640 0,3-4 0 0,7-7 16 0,11-6 0 0,6 2-256 0,1 7-48 0,-3 9-16 0,-5 11 0 0,-6 10 144 0,-6 12 32 0,-4 8 0 0,-6 7 0 0,-2 11-176 0,-7 9-16 16,-2 8-16-16,-4-1 0 0,-1-2-144 0,0 4-32 15,-1 3 0-15,1-1 0 0,3 2-128 0,0-2 0 16,3-2 0-16,3-3 128 0,2-2-128 0,1 9 128 16,3 16-128-16,1 2 128 0,2-1 128 0,1 8 0 15,1 9 16-15,1 3 0 0,0 7-96 0,-1 5-32 16,-2 2 0-16,-2 7 0 0,-2-1 0 0,-4 13 0 0,-4 17 0 0,-5 2 0 0,0-13-144 0,-5 14 128 16,-4 13-128-16,-2 4 128 15,-2 5-128-15,1-9 0 16,1-10 0-16,3-11 0 0,5-13 288 0,2 2-32 15,4 3 0-15,2-8 0 0,5-5 0 0,2 5 0 16,3 3 0-16,2 5 0 0,3 5-256 0,5-4 0 16,1 1 0-16,5 4 0 0,4 13 0 0,-1-1 0 0,1-2 0 0,0-3 0 15,-2 3 0-15,1 2 0 0,1 9-128 0,-1-8 128 16,0-8 0-16,-3-19-144 0,-3-16 144 0,1 9 0 16,1 4 0-16,-4-9-128 0,-4-16 128 0,-1 0 0 15,-3 3 0-15,-3-9 0 0,-3-18 144 0,-2 1-144 16,-4 3 320-16,-2-7-32 0,-3-9-16 0,0-10 0 15,-1-5 112-15,0 1 32 0,-1 5 0 0,1 1 0 0,-1 2-192 16,0-3-32-16,-3 1-16 0,-1-1 0 0,-1-1 96 0,-3 6 32 16,-3 6 0-16,-3-4 0 0,0-2-112 15,-6 0 0-15,-2 2-16 0,-4-1 0 0,-2-5-176 0,-4-5 0 16,-2-5 0-16,-2-5 0 0,5-6 128 0,0-1-128 16,0-3 192-16,0-1-64 15,1-4 64-15,0-4 16 0,2-2 0 0,2-6 0 0,1-3-208 16,5-3 128-16,4-4-128 0,3-4 0 0,6-1 0 15,1-2 0-15,4 1 0 0,0-1 0 16,5-4-416-16,0 3-176 0,2-3-48 0,3 4 0 16,0-2-432-1,1 2-80-15,0 0-32 0,4 1 0 0,0 6-256 0,2 0-48 0,3 6-16 0,7-1 0 0</inkml:trace>
  <inkml:trace contextRef="#ctx0" brushRef="#br0" timeOffset="6498.73">30772 8793 25791 0,'-4'1'2304'0,"0"2"-1856"0,3-1-448 0,1 0 0 0,0-2 960 0,0 0 80 0,-1 0 32 0,-1 3 0 0,1 1-112 0,1-3-32 0,1 0 0 0,2-1 0 0,2-2-528 0,1-2-96 0,0-2-32 0,-1 0 0 0,1-1-272 0,-2 1 128 0,-1 0-128 0,-3 1 0 0,-2-1 400 0,-4 1-16 16,-1 0-16-16,-7 1 0 0,-3 1-48 0,-8-1 0 16,-7 3 0-16,-8-2 0 15,-7 6-48-15,-7-2-16 0,-3 4 0 0,-7 2 0 0,-5 4 128 0,-2 4 0 16,2 0 16-16,3 5 0 0,3 2 16 0,4 3 0 16,3 7 0-16,3 4 0 0,5 7-416 0,2 4 0 15,5 5 128 1,4 6-128-16,6 3 0 0,3 6 0 0,2 1 0 0,5 1 0 15,3-2-320-15,5 2-64 0,3 4 0 0,4 2 0 16,3-1-128 0,3-2-48-16,5-6 0 0,3-3 0 0,3-3 176 0,5-4 16 0,1-5 16 15,3-4 0-15,3-3 352 0,6-8 192 0,4-4-32 0,7-6 0 0,3-6 608 0,8-8 112 16,9-5 16-16,10-4 16 0,6-3-304 0,10-5-64 16,5-5-16-16,7-7 0 0,2-4-272 15,6-7-64-15,8-5-16 0,-3-4 0 0,-4 0-176 0,-2-5 0 16,1-1 0-16,-4-8 0 15,-7 1 0-15,-10-7 0 0,-8 0 0 0,-15 0 0 0,-15 0 0 0,-14-4 0 16,-14-2 0-16,-14-1 0 0,-14-3 0 0,-13-2-256 0,-15-4 48 16,-12 0 0-16,-6 4 208 0,-12-4 0 15,-9 1 0-15,-10 3 160 0,-8 3 96 0,-10 6 32 16,-7 9 0-16,-13 7-19136 16</inkml:trace>
  <inkml:trace contextRef="#ctx0" brushRef="#br0" timeOffset="10272.94">31807 12381 16575 0,'-3'-5'1472'0,"3"2"-1168"0,0 2-304 0,0-1 0 0,1 2 544 0,-1-1 48 0,0-3 16 0,0-1 0 0,-1-2 512 0,0 1 96 0,-2 0 32 0,1 1 0 0,-1 0-320 0,-2 5-64 0,2 0-16 16,-2 1 0-16,-1 0 240 0,-1 2 64 0,3-1 0 0,0 2 0 0,1-2 256 0,1 1 64 0,-1-1 16 0,3-2 0 0,0 2-80 0,2-2-32 0,0 0 0 0,2-2 0 0,1 1-832 0,1-3-160 15,3 1-48-15,2-5 0 0,1 1-80 0,2-1-32 0,2-5 0 0,2-2 0 16,5-2-224-16,-1-3 176 0,4-2-176 0,2-2 160 16,3-1 16-16,1-3 0 15,2-1 0-15,-2-1 0 0,-1 4-48 0,0-5 0 16,-2 1 0-16,1-1 0 0,0-2 112 0,-3-4 16 0,0 1 0 16,-1-4 0-16,-2 2-96 0,-2-3-16 0,-1-4 0 0,-3 1 0 15,-3 1-16-15,0-2-128 0,-4 1 192 16,0 2-64-16,-2-3-128 0,-3 4 0 15,-2 3 0-15,-3 3 0 0,-2 3 128 0,-2 4 0 0,0 1 0 16,-3 2 0-16,-1 3-128 0,0 3 0 0,-2 2 0 0,1 1 0 16,-1 3 0-16,-1 2 0 0,1 5 0 0,0 1 128 15,-1 1-128-15,-2 4 0 0,0 4 0 0,-3 1 0 16,-1 6-192-16,0 1 16 0,-1 6 16 0,0 2 0 16,0 4-32-16,1 1 0 0,0 5 0 0,0 1 0 15,0 3 48-15,0 0 0 0,1 0 0 16,-1 6 0-16,0 6 144 0,-1 2-192 0,-1 5 192 0,2-1-192 0,0 5 192 15,1-5 0-15,2 0 0 0,2-3 0 16,3-2 0-16,3-2 256 0,4 0-48 0,2 0 0 0,3-1 128 0,3-3 32 16,5-1 0-16,0-6 0 0,2-3-192 15,2-2-48-15,2-5 0 0,3 0 0 16,3-5-128-16,0-1 0 0,5-3-192 0,1 1 192 0,-1-5-672 0,1 0-16 16,1-3 0-16,-3-2 0 15,-1 0-368-15,-2-1-80 0,-1-1-16 16,-3-1 0-16</inkml:trace>
  <inkml:trace contextRef="#ctx0" brushRef="#br0" timeOffset="11831.2">29760 10536 14735 0,'-1'-2'1312'0,"0"-1"-1056"0,1 3-256 0,0 0 0 0,1 0 912 0,0 0 128 0,0 0 32 0,2-1 0 0,1 0-784 0,0 1-160 0,3 0-128 0,0 0 192 0,0 2-64 0,2 2-128 0,-1-3 192 0,0 4-64 0,1 0 832 0,-2 0 144 0,3 1 48 0,-1 2 0 0,2 2 304 0,3 1 64 0,2 1 16 0,2 6 0 0,4 3-768 16,6 5-128-16,3 4-48 0,3 6 0 0,3 3-592 0,5 6 0 0,5 7 0 0,4 6-192 0,2 6-880 0,4 6-176 0,1 1-32 15,2 1-16-15,-1 1-1408 0,1-2-288 0,1-6-48 0,2 0-16 16,3-2 368-16,0-3 80 0,-1 2 16 16,-3 1 0-16,-6-3 1984 0</inkml:trace>
  <inkml:trace contextRef="#ctx0" brushRef="#br0" timeOffset="12519.92">29571 14307 9215 0,'13'-16'816'0,"-3"3"-656"0,0-3-160 0,-1 4 0 0,-2 3 3552 0,-2 2 672 0,5-3 144 0,5-9 32 0,9-9-1584 0,6-13-320 0,8-3-64 0,1-5-16 0,-1 6-608 0,-2-1-112 0,0 4-32 0,0 0 0 0,-1 1-960 0,-1 1-192 0,1-2-32 0,1-1-16 0,-2-1-224 0,3-1-48 15,2-3-16-15,2-1 0 0,1-4-176 0,1-1 192 16,0-1-192-16,2-6 192 0,2-7-192 0,-2-2 0 16,2-1 0-16,3-5 0 15,1-1 0-15,-1 0 0 0,0 2 0 0,-4 5-176 32,-6 5-224-32,-5 6-48 0,-4 2-16 0,-6 8 0 0,-3 5-1296 0,-6 6-256 0,-4 9-48 0,-4 4-8688 0,-3 9-1728 15</inkml:trace>
  <inkml:trace contextRef="#ctx0" brushRef="#br0" timeOffset="13799">32775 13700 12895 0,'1'-7'1152'0,"-1"1"-928"0,0 3-224 0,0 1 0 0,-1 2 5440 0,1 0 1056 0,-1-2 208 0,1 1 32 0,0-2-5520 0,-2 1-1216 0,2-1 0 0,0 1-192 0,0 2-32 0,-1 0-16 0,-1 3 0 0,-5 2 0 0,-2 2 48 0,-5 0 16 15,-6 3 0-15,-6 0 0 0,-5-2 624 0,-6 1 128 0,-5-4 32 0,-7-1 0 0,-6-2 336 0,-3-2 64 16,-4-3 16-16,-1-2 0 0,4 0-720 0,-5-3-144 16,-4 1-32-16,-2-3 0 0,5 5-128 0,-1 2 0 15,2 3 144-15,1 0-144 0,5 7 0 0,0-1 0 16,1 4 0-16,4-3 0 0,3 6 128 0,4-2-128 16,4 3 160-16,5-2-160 0,4 1 0 0,3 0-192 0,4 0 16 15,3-5 0-15,4-1 176 0,2 2 0 0,3-4 0 0,2-2 0 16,1 1 0-16,0-3 0 0,2 3 0 15,0-4 176-15,1 0 16 0,0-2 0 0,1-1 0 0,-1 2 0 16,2-2 192-16,1 2 32 0,0 0 16 0,3 1 0 16,-2 2-432-16,3 3 0 0,0 4 0 0,-1-2 0 15,1 9 0-15,2 3 0 0,1 7 0 0,1 5 0 0,0 7 0 0,1 7 0 16,-2 9-224-16,1 7 80 16,-2 8-112-16,-1 4-32 0,-1 6 0 0,-1 5 0 0,1 1-32 0,-1-4 0 0,-1-8 0 15,-1-13 0-15,2-6 320 0,-1-9 0 0,0-8 176 0,0-2-176 16,1-2 400-16,-1 1-16 0,1 0-16 15,-2 1 0-15,-1 1-176 0,0-1-48 0,-1-1 0 0,-3 0 0 16,2-5-144-16,-2-2-176 0,-1-2 48 16,2-4 0-16,0-2 128 0,1-3-208 15,1 1 80-15,2-1 128 0,0-1 0 0,2-1 0 16,2 1 144-16,1-2-16 0,3-1-128 0,1 0 128 0,2-1-128 16,3 0 128-16,2-4-128 0,2 2 128 15,3-3-128-15,2 0 128 0,3-3-128 0,5-1 0 16,3-2 0-16,5-5 0 0,5-1 192 0,4-4 32 0,1-2 0 0,6-3 0 15,9-4 160-15,3 1 16 0,5 2 16 0,3 0 0 16,5 3-416-16,-2-1 128 0,-2 1-128 0,-3 3 0 16,3 3 128-16,-4 2-128 0,-4 5 0 0,0 4 128 15,-2-2-288-15,-3 4-64 0,-2 3-16 0,-2-3 0 0,0 4 48 16,-3-1 16-16,-5 1 0 0,0 1 0 16,0 1 176-16,-1 0-208 15,-1 2 80-15,-3-4 128 0,-3 0-160 0,1-2 160 16,-1-4 0-16,1 0-144 0,1 1 144 0,-4-5 0 15,-1 2 0-15,-5-2 128 0,-4 3 48 0,0-3 16 0,-2-3 0 0,-2 2 0 0,-2 0-64 0,0-5-128 16,0 1 192-16,-1-1-64 16,0-1-128-16,-2-1 192 0,0 0-192 0,0 2 192 15,0-3-192-15,-1 1 0 0,3-2 0 0,-2 0 128 0,2-1-128 0,0-1 0 16,0 0 0-16,-2-1 0 0,1-5 256 0,-2-4 0 16,0 1 16-16,-3-4 0 0,-2-1 80 15,-2-3 16-15,-1-3 0 0,-6-5 0 0,0-2-176 16,-4-11-16-16,-4-15-16 0,-5-3 0 0,-4-2 64 15,-2-1 16-15,5 9 0 0,-4-2 0 0,-1-9-96 0,-4 0-16 16,-1 3 0-16,-1 2 0 0,0 3-272 0,-2 6-64 16,2 2-16-16,0 8 0 0,1 7-48 0,-1 2-16 15,-2 8 0-15,-1 7 0 0,2 4-80 0,-3 5-16 16,-1 1 0-16,-1 4 0 0,0 1-128 0,-4 3-48 0,-5 2 0 0,-2-1 0 31,0 2 112-31,-2-2 0 0,-2 2 16 0</inkml:trace>
  <inkml:trace contextRef="#ctx0" brushRef="#br0" timeOffset="27182.45">24575 14541 20271 0,'-12'1'1792'0,"3"0"-1424"0,4 1-368 0,3-2 0 16,2 0 1264-16,-3 0 176 0,-3 0 32 0,-4 2 16 0,-1 0-624 0,0 1-128 0,2-3-32 0,3 1 0 0,1 0 128 0,1 2 32 0,2-2 0 16,1 1 0-16,-2 1 864 0,2-1 160 0,-1 3 32 0,-2-1 16 0,1 2-656 0,0-3-144 0,0 3-32 0,2-1 0 0,0 1-496 0,1 0-96 0,1 1-32 0,1 1 0 15,2-2-192-15,1 2-32 0,0-1-16 0,1-1 0 16,2 0-240-16,-1 0 176 0,-1 1-176 0,2-1 160 16,-3 0-160-16,1 3 0 0,0-2 0 0,-1 4 0 15,-1 3 128-15,-1 1-128 0,0 1 192 0,-2 0-64 0,0 1 160 16,-1 3 32-16,0 2 0 0,0 0 0 15,0 1-64-15,-1 0 0 0,1 3 0 0,-1 3 0 16,1-1-256-16,-1 2 0 0,-1 3 128 0,2 2-128 0,-1-2 0 16,0 3 0-16,-2 2 0 0,2-3 0 0,-1-2 0 0,-1 1 0 15,1-3 0-15,-2 1 0 0,0 1 128 0,2-2 0 16,-2 1 16-16,2 0 0 0,-2-1 64 16,2 3 16-16,-2-5 0 0,0 2 0 0,0 0-224 15,1-2 0-15,-2-3 128 0,1 0-128 0,0 1 0 0,1-4 0 0,-1 2 0 0,-1-4 0 16,1 1 128-16,-1-4 0 15,2 0-128-15,-2-2 192 0,2 0 64 0,-1-5 0 16,2 1 0-16,-1-6 0 0,2 1 16 0,0-2 16 16,1-1 0-16,-1-2 0 0,1 2-160 0,0-4-128 0,1 0 192 15,-2-4-192-15,1 2 240 0,0-3-64 0,-1-1-16 0,-1-3 0 16,1 0 0-16,-1-2 0 0,-1-2 0 16,-1-2 0-16,-1-1-160 0,1 0 128 0,-1-2-128 0,-2 0 128 15,1 0-128-15,-2 2 0 0,-1-3 0 0,-1 0 128 16,0 1-128-16,-1 0 0 0,0 2 0 0,0 4 0 15,1-4 0-15,0 1 0 0,0 0 0 0,0 0 0 16,3 2 0-16,-2-2 0 0,3 1 0 0,0 1 0 16,0-1 0-16,2 2 0 0,1 0 0 0,2 1 0 15,1 1 0-15,0 4 0 0,1 3 0 0,1 1 0 0,-1 2 0 16,1 0 0-16,1 2 0 0,-1 2 0 16,2 3-192-16,0 1 48 0,1 5 0 0,0 3 0 15,0 0 144-15,-1 4-208 0,3 2 80 0,-1 1 128 0,0 3-144 0,1 3 144 0,1-3 0 0,0 2 0 31,1-1 0-31,1-1 0 0,0-1 0 0,1 1 0 16,0-2 0-16,0-2 0 0,0 1 0 0,-1 0 0 16,1-4 0-16,-1 1 0 0,1-1 0 0,-2-1 0 0,0-2 0 15,-1-1 192-15,1-2-16 0,-3-2-16 16,2-3 96-16,-3 0 0 0,1-5 16 0,0 0 0 0,0-3 112 16,0 0 32-16,2-5 0 0,0-1 0 0,2-5-208 15,0-4-32-15,3-5-16 0,0-8 0 0,5-8-304 0,4-8-64 0,5-10-16 0,6-12 0 31,11-13-1136-31,8-17-240 0,7-14-32 0,11-21-21168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8:38:50.33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5161 11705 20271 0,'-5'1'1792'0,"2"-1"-1424"0,1 0-368 0,2 0 0 0,0-1 0 0,-1 1 0 0,0-2 0 0,-3-1 128 0,-1-1 96 0,2-1 32 0,-1-1 0 0,-1 1 0 0,3-1 48 0,-2 2 16 0,0 1 0 15,-1-1 0-15,0 3-48 0,0-1 0 0,-2 4 0 0,-1-1 0 0,1 1 944 0,1 0 176 16,-2 1 32-16,2-1 16 0,0 0 112 0,0 1 32 15,2-2 0-15,-1 0 0 0,1 0-240 0,0 2-64 16,1-3 0-16,2 0 0 0,0 1-528 0,-1-1-112 0,1 0-32 0,1-1 0 16,1 2-240-16,1-2-48 0,0 1-16 0,1 0 0 15,0 0-112-15,2 1-32 0,-5-1 0 0,0 0 0 16,20 4-160-16,-10-2 0 16,0 2 144-16,2-3-144 0,3 4 192 0,1 0-16 0,1-3-16 0,3 2 0 15,2-1-32-15,4-3 0 0,4 0 0 0,1-2 0 16,1 1 160-16,6-4 32 0,4 2 0 15,4-4 0-15,4 0 48 0,-1 1 16 0,2 0 0 16,-2 1 0-16,0 3-208 0,-1 2-48 16,1 0 0-16,1 3 0 0,-1 1-128 0,1 2 192 0,0-1-192 0,-1 1 192 15,-1 0-32-15,-2 0 0 0,-1 2 0 0,1-2 0 16,0 1 0-16,1-3 0 0,1 0 0 0,3-1 0 16,1-1 96-16,1-2 0 0,1 0 16 0,1-2 0 15,-1-1 48-15,2-3 0 0,3-1 0 0,3 1 0 16,1-3-48-16,-1 1 0 0,-4 0 0 0,-4 2 0 0,-3 1-64 0,-5 2-16 15,-3 3 0-15,-3 0 0 0,-1 1-32 0,-1 4-16 16,0 0 0-16,-4 1 0 0,0 1-144 0,-2 3 0 0,-3-1 144 0,0 1-144 31,-3 0 0-31,0-3 0 0,-3 2 0 0,1-6 0 0,0 1-160 0,0 0 160 0,-1-3-192 0,1-1 192 16,-1-1 0-16,2-2 0 16,1 1 0-16,0-3 0 0,-1 0 0 0,0 0 0 15,-1-2 0-15,0 2 0 0,-4-1 0 0,-1-1 0 16,2 1 0-16,-2 1 0 0,-3 1 0 0,-2 2 0 15,-1 2 0-15,-2-2 0 0,-1 2 0 0,-1 2 0 16,-2-2 0-16,1 0 0 0,-1 1-320 0,-2 2 32 0,0-1 16 0,-1-2 0 31,-2 0-448-31,1 0-96 0,-3 0-16 0,0 0 0 16,-2 0-128-16,-1-5-16 0,-1 2-16 0,-5-4-19552 0</inkml:trace>
  <inkml:trace contextRef="#ctx0" brushRef="#br0" timeOffset="2220.71">8146 11753 38703 0,'-3'3'3440'0,"1"-6"-2752"0,1 2-560 0,1 1-128 0,1 1 0 0,-1-1 0 0,0 3-160 0,-1-3 160 0,1 1-768 0,0-1-48 0,0 0-16 15,0 0 0-15,0 0 832 0,0 0 0 0,0 0 0 0,13-24 192 0,-10 16 304 0,1-1 48 0,-2-2 16 16,2 0 0-16,-1 0 128 0,-1-2 16 15,1-3 16-15,0 0 0 0,0-1-80 0,-2-2-32 0,1-5 0 0,1-2 0 16,1-2-32-16,-1-4 0 0,4 0 0 0,0-4 0 0,0 4-256 0,3-5-64 16,1 1-16-1,1-5 0-15,-1-1-240 0,-1 0 0 0,1 1 0 0,0-3-160 0,-1 1 160 0,0-4 0 0,1-3 0 16,0 0-128 0,0 1 128-16,-1 0 0 0,0 2 0 0,-2 1 128 0,-1 0-128 15,-2 2 0-15,-2 4 0 0,0-1 0 0,-3 2 160 0,-1-1 112 16,-2-1 32-16,-2 3 0 0,-1 1-16 0,-3 0 0 15,1 2 0-15,-1-2 0 16,0 1-128-16,1 3-32 0,-1 1 0 0,0 0 0 0,1-2-128 0,-1 2-224 16,0-2 48-16,-1 4 16 0,1 1 160 0,0 1-192 15,0 2 192-15,-1 0-192 0,3 1 192 0,1 4 0 16,0-1 0-16,1 1 0 0,0 0 0 16,0 0 0-16,0 0 0 0,0 2 0 0,0 1 0 0,0 3 0 0,0-1 0 15,1 4 0-15,-1-3 0 0,0 1 128 0,2 3-128 16,-1 0 176-16,2 1-176 15,-2 3 0-15,1-2 0 0,1 1 0 0,-1 1 0 0,1 2 0 16,1-1 0-16,-2 1 0 0,2-1 0 0,0 1 0 16,0 1 0-16,-2-2 0 0,2 0 0 15,0 1 0-15,-2 0 0 0,2 1 0 0,0-1 160 0,-1-1 0 0,1 4 0 16,0-1 0-16,0-2-160 0,-1 0 0 16,1 0 0-16,1 0 0 0,-1 2 0 0,1 0 0 15,0 2 0-15,-1 0 0 0,1-3 0 0,-2 1 0 0,1 3 0 16,0-2 0-16,0 0 0 0,0 0 0 0,-1 0 0 0,1 1 0 15,-1-1 0-15,-1-1 0 0,1 1 0 0,-1 1 0 16,-1-4 0-16,1 3 0 16,-1-2 0-16,0 2 128 0,-1-1-128 0,0-1 0 0,0-1 0 0,-1 2 0 0,0-2 176 0,-1 1-48 15,-1-1-128-15,1 1 192 0,-3-1-32 16,0 2-16-16,-1 0 0 0,-3-2 0 0,-2 2-16 0,-5-2-128 16,0 2 192-16,-3 2-64 0,-2-2-128 0,-3 3 192 31,-1-1-192-31,-2 2 192 0,-2 3-192 0,-3-4 128 0,-4 3-128 15,0-1 128-15,1-1-128 0,-3 1 128 0,-1-4-128 16,-5 2 128-16,4 0-128 0,-2 2 0 0,-2 1 0 0,-3 0 0 16,-2 0 0-16,1 0 0 0,0-3 0 0,1 0 0 15,0 0 0-15,-3-1 0 0,-1 1 0 0,-4-2 0 0,2 4 0 16,-1-1 0-16,1 1 0 0,1-2 0 16,-1 0 0-16,1 0 0 0,0-2 0 0,-1 2 0 0,-3 2 0 15,1-2 0-15,1 3 0 0,4 1 0 0,3-4 0 0,2 0 0 16,2 0 0-16,1 0 0 0,-1 1 0 15,1 0 0-15,2-1 0 0,1 3 0 0,4-1 0 0,2 2 0 0,3-3 0 16,2 3 0-16,0-4 0 0,2 0 0 0,1 0 0 0,-1 0 0 16,0 0 0-16,4 0 0 0,5 0 0 0,-3 0 0 15,-1 1 0-15,-1 0-176 0,0 3 48 0,1-4 0 16,0 1 128-16,2 3-192 16,1-3 192-16,0 0-192 0,2 3 192 0,0-4 0 0,3 0 0 0,1 0 0 15,-1 1 0-15,3-1 0 16,2-1 0-16,0-1 0 0,4 0 0 0,0 1 0 0,1 1 0 0,2 0 0 0,1 0 0 15,2 0 128-15,-1 1-128 0,1 3 176 0,1-2-176 16,1 3 0-16,-2 3 0 0,2 1-176 16,0-1 176-16,0 2 0 0,1 2 0 0,1 3 0 0,0 1 0 0,0-1 0 15,2 5 0-15,-2 0-128 16,0 4 128-16,0 0 0 0,1 1 0 0,-2 3 0 16,0 2 0-16,0 1 0 0,0-2 0 0,-2 0 0 0,1-1 0 15,0-2 0-15,1 3 0 0,0-1 0 16,1 1 128-16,2-3-128 0,-1 0 128 0,1 7-128 0,2 3 272 0,1 3-16 15,0 6 0-15,1-1 0 0,0 2-256 0,-3 0 0 16,1 0 0-16,-1-1 0 16,0 1 0-16,-2 0 128 0,1-8-128 0,-1 2 0 0,1 2 0 0,-1 1 0 15,1 3 0-15,-2-4 0 0,0 2 0 0,-1-3 0 0,0-2 0 16,-1-4 0-16,-2 0 0 0,1-3 0 0,-2 0 0 16,1-6 0-16,-1 0 0 15,0 0 0-15,0 0 0 0,2-2 0 0,-1-2 128 0,1-1-128 0,1-4 0 0,0 1 0 16,1-3 0-16,0-1 160 15,0-1-160-15,0 2 128 0,1-4-128 0,1 1-176 0,1 4 48 0,0-1 0 32,4 2-1088-32,-1 3-224 0,4 2-32 0,5 3-19552 0</inkml:trace>
  <inkml:trace contextRef="#ctx0" brushRef="#br0" timeOffset="4505.31">8146 11963 26719 0,'-1'-6'2368'0,"0"0"-1888"0,0 4-480 0,1-1 0 0,0 2 384 0,0 0 0 0,0-4-16 0,0-1 0 0,0-3-912 0,-2 0-176 0,2 3-48 0,2 1 0 0,-2 3 512 0,1-1 112 0,1 2 16 0,0-2 0 0,-1 1 128 16,-1 2 0-16,-1-4 0 0,-1 2-128 0,0-1 1392 0,-3 2 272 0,-1 1 64 0,-2 0 16 15,-2 0 176-15,-2 0 16 0,-3 0 16 0,-1 1 0 16,-2 2-704-16,-2-3-144 0,0 0-16 0,-2 2-16 0,-3-1-544 16,-1 2-96-16,-1-3-32 0,-3 1 0 15,-2 0-16-15,-4 2-16 0,-2-1 0 0,-3 2 0 0,-3 1-96 0,-2-4-16 0,-1 2 0 0,0-3 0 16,-1 0-128-16,-3-3 192 16,-1 2-192-16,-2 1 192 0,-1-2 64 0,2-1 0 15,1-1 16-15,3-1 0 0,2 3 0 16,0-4 0-16,0-3 0 0,-2 2 0 15,0 1-16-15,-3-1 0 0,-1 4 0 0,-4-2 0 0,-1 2-96 0,-2-2-32 16,4 0 0-16,-1 0 0 0,0 3-128 0,0-3 0 16,1 5 0-16,1 0 0 0,0 0 0 0,3 1 0 15,5 3 0-15,2-3 0 16,0 0 0-16,4-1 0 0,3 2 0 0,-2-2 0 0,2 2 0 0,2-2 0 16,2 0 0-16,1 1 0 0,4 3 0 0,0-3 0 15,2 1 0-15,2-1 0 0,3-1 0 0,1 0 0 16,0 0 0-16,1 0 0 0,0 0 128 0,1 0 0 15,1 2 0-15,1-2 0 0,0 3-128 0,-1-1 0 0,2 1 0 0,-1 0 0 16,2 1 0-16,0 0 0 16,2-1 0-16,0 0 0 0,0 1 0 0,-1-2 0 0,-1 1 0 0,2 0 0 15,-1 0 240-15,1-1 16 0,-1-1 0 0,2 2 0 0,-1-2-256 0,1 0 128 16,0 2-128-16,0-2 0 16,2 0 160-16,1 1-160 0,0 0 160 0,-1-2-160 0,3 0 0 0,-1 1 0 15,2-1 0 1,1 2 0-16,0-2 0 0,1 2 0 0,1-2 144 15,0 0-144-15,1 0 192 0,-2 1-32 0,2 1-16 0,-3 1 0 16,1 0-144-16,0 0 0 0,-1 2 144 0,0 2-144 16,0-5 0-16,2 3 0 0,-1-1 0 0,0 1 0 15,2-3 0-15,1 2 0 0,-1-2 0 0,1 2 128 0,1-2 0 0,0 1 0 16,1-1 0-16,1 2 0 16,1 2 32-16,0-1 16 0,0 1 0 0,2 2 0 15,0 3-176-15,2 4 192 0,-1-3-192 0,-1 4 192 16,2 2-192-16,-1 4 0 0,2 1 0 0,-2 6 128 0,0 4-128 0,-1 2 0 15,-1 1 0-15,-3-1 0 0,0 3 0 0,-1 0 0 16,0 2 0-16,0-3 0 0,-1 0 0 0,0 5 0 16,1 7 0-16,-2-1 0 0,4 3 0 0,-1-1 0 0,1-1 0 0,1-3 0 15,1 0 0-15,-2 1 0 0,2 0 0 16,-2 1 0-16,1 0 0 0,-1 1 0 16,1 2 0-16,-2 0 0 0,0 0 0 0,-1-3 0 15,0-5 0-15,-1 2 0 0,0-2 0 0,-2 5 0 0,2-2 0 0,0 0 0 16,1-2 0-16,0-4 128 15,2-4-128-15,1-2 128 0,0 0-128 0,2-5 0 16,-1-3 0-16,2-4-176 0,2 2 176 0,-1-5 0 16,-2-2 0-16,1-1 0 0,0 2 0 0,-1-1 0 0,0-3 0 15,0 0 0-15,-1-2 0 0,0-1 0 0,-2 4 0 16,-1-4 0-16,1 2 0 0,-2 0 144 0,0 2-144 16,-2-1 160-16,1 2 32 0,-1 0 16 0,-1 1 0 0,-1-1 0 15,2 0-208-15,-2-4 176 0,1-1-176 0,-1-5 160 16,1 1-32-16,1-2-128 0,1 0 192 0,-2 0-64 15,1-2 64-15,-1 0 16 0,1 0 0 0,1 1 0 16,-2-2-32-16,1 2-16 0,0 1 0 16,1-4 0-16,0 3-16 0,0-3 0 0,-1 1 0 0,1 2 0 15,0-1-16-15,0 0-128 0,1 1 192 0,-3 2-64 0,2-1-128 0,-2 1 0 16,1 2 0-16,-2 2 0 16,1 1 0-16,-2 1 0 0,1-1 0 0,0 0 0 0,-1 3 0 0,-1 0 0 15,1-2 0-15,-1-1 0 16,3-5 0-16,0 2 0 0,-1-2 0 0,3-3 0 15,0 0 0-15,1-1 0 0,1-2 0 0,0 0 0 16,3 0 256-16,1-2-16 0,1-1-16 0,1 2 0 0,3-4-16 0,3 2 0 16,0 0 0-16,5 1 0 0,1-1-208 0,4 3 144 0,-2 0-144 0,1 0 128 15,3 3-128-15,3 2 0 16,3 0 0-16,2 1 0 0,3 2-192 0,-1 0 0 0,2-1-16 0,-2-1 0 16,0-1 32-16,0-1 16 15,2-1 0-15,0-1 0 0,3-1 160 0,2 2-128 16,4-1 128-16,2 3-128 0,2-2 128 0,2 0 0 15,-1 2 0-15,-4-3 0 0,-4-1 0 16,4 0 0-16,7-1 0 0,4-1 0 0,5 1 0 0,0-1 0 0,-1 2 0 16,-2 0-128-16,1 1-32 0,-2-2 0 0,-2 3 0 0,-5-2 0 0,-4 2-16 0,9-2 0 15,9 3 0-15,0-1 0 0,-1 0 48 0,-7-2 0 16,-11-1 0 0,2-1 0-16,6-3 128 0,0 2 0 15,1-3 0-15,-3 0 0 0,-2 0 0 0,-5-1 0 0,-3-2 0 16,-5 1 0-16,-2 1 0 0,-4-1 0 0,0 0 0 0,0 1 0 15,1 1 0-15,-2-1 0 0,-3 2 0 0,0 1 0 16,3-2 0-16,1 2 0 0,1 2 0 0,0-1 128 16,-1 2-128-16,2-2 0 0,-1 1 0 0,2 1 0 0,-2 0-176 15,-2-3 0-15,-4 3 0 0,0-2 0 16,3 4-16-16,-4-2-16 0,-4 0 0 0,0 0 0 0,1 0 208 0,-4 0 0 16,-1 0 0-16,-1 0 0 0,3 1 0 0,-4-1 0 15,0 0 176-15,-2-1-48 0,-1 1 48 0,0-2 16 16,-3 0 0-16,-1 1 0 15,0 0-48-15,0-3 0 0,-2 3 0 0,2-4 0 16,-2-1 16-16,2 0 0 0,-2 0 0 0,-1-3 0 0,1 3 16 0,-2-2 0 16,0-2 0-16,-2-1 0 0,1 0-176 0,0-3 160 15,-2 0-160-15,1 0 160 0,-2-2 0 0,-1-1 0 16,1-3 0-16,-2 1 0 0,1 2-32 0,-1-2-128 16,1-2 192-16,0 3-64 0,-2 1-128 15,2-4 0-15,-1-3 0 0,0 1 128 0,-2-6-128 0,1 1 0 16,-2 0 0-16,1 1 0 0,-1-1 0 0,0-2 0 15,0 0 0-15,1-2 0 0,-1-1 144 0,2-3-144 16,-1-1 160-16,1 0-160 0,-1 2 256 0,-1-1-32 16,2-1-16-16,-2-2 0 0,1 0 240 0,-1 4 32 15,-1 2 16-15,0 2 0 0,-1-1-368 0,0 3-128 16,-1-2 0-16,-1 1 0 0,0-1 0 0,1 3 0 0,-2 0 0 0,1 0 0 16,-2 0 0-16,0-2 0 0,-1 1 0 0,0-1 0 31,-2-1-416-31,1-2-80 0,1 5-16 0,1-2 0 0,1 1 512 0,0-5-144 0,3 0 144 0,0 2 0 0,1-1 0 15,0 1 0-15,1 4 0 0,1-3 0 0,0 1 0 0,1 1 0 16,-1 0 128-16,1 1-128 0,-2 4 0 0,0-1 128 16,2 4-128-16,-2 0 0 15,1 3 416-15,0-2 16 0,-2 3 0 0,1-2 0 16,2 3-720-16,-2 0-144 16,2 0-16-16,-1 1-16 0,1-1 320 0,-2 0 144 0,2 0-128 0,-2 1 128 0,1-1 0 0,0-1-160 0,-1-1 160 0,2 1 0 31,-2 0 0-31,1-2 0 0,0 1 0 0,0-1 0 0,1 2 0 0,-2-1 0 0,2 2 0 0,-1 0 0 31,-1 3 0-31,2 2 0 0,-1-1-128 0,0 1 128 0,-1 5-304 16,2 0 0-16,-2 1 0 0,0 1 0 15,0 2-304-15,1 2-64 0,-1 0-16 16,-1 0 0-16,1 0-240 0,-1 4-48 0,2 0-16 0,-2 5 0 16,1 0-576-16,0 4-112 0</inkml:trace>
  <inkml:trace contextRef="#ctx0" brushRef="#br0" timeOffset="6565.64">8430 14557 25791 0,'1'-4'2304'0,"-1"0"-1856"0,0 0-448 15,0 0 0-15,0 1 2336 0,0 2 368 0,0-2 80 0,0 0 16 16,1-4-2144-16,-1 0-416 0,0-2-96 0,-2 2-16 0,-1 1-400 0,-1 2-96 0,-2 2-16 0,-1-1 0 0,1 3-128 0,-4 0-48 0,-5 3 0 0,-5-2 0 0,-3 4 560 0,-5-4 320 0,2 3-32 0,0-4-16 0,4 1 832 0,-6-1 176 0,-6 0 16 0,0-1 16 0,4 1-416 0,-5 0-64 16,-7-4-32-1,-6 3 0-15,-3-4-304 0,0 0-64 0,-3 1-16 0,1 0 0 16,1 0 0-16,2-3 0 0,-1 1 0 0,-1-3 0 15,1 2-240-15,-1 1-48 0,-1 1-128 0,-4 4 192 0,-1 1-16 0,-1 2-16 16,1 2 0-16,-7 1 0 16,-4-1-160-16,-5 2 0 0,1 2 0 0,-4 0-176 0,-1 2 176 15,4 0 0-15,12-4 0 0,-3 0 0 0,-3 0 240 0,-5-1-32 16,-4 1 0-16,4-1 0 0,8-2-208 0,3-1 144 16,4-2-144-16,3 0 128 0,7-2-128 0,-1-1 0 15,-1 0 0-15,6-2 128 0,8 0 112 0,-1-2 16 16,-4-1 0-16,1-2 0 0,3-1 0 0,3 1 0 0,1 1 0 0,1-2 0 15,1 2-48-15,2 1 0 0,0 2 0 0,5 1 0 16,0 0-208-16,-2 1 128 0,-2 0-128 0,-2 2 0 16,4 1 0-16,3-1 0 0,-2 2-208 0,4 0 64 15,2 0-64-15,3 2-16 0,1 1 0 0,3-3 0 16,3 1 224-16,1-1 0 0,0 0-160 0,2 2 160 16,0-2 0-16,2 1 0 15,2 1 0-15,-1 0 0 0,2-1 240 0,0 1-48 0,-1 0 0 0,2 0 0 16,-1 1 64-16,1-1 0 0,0 3 0 15,-1 0 0-15,0 0-96 0,0 1-16 0,-1 3 0 16,0 1 0-16,1 0-16 0,-2 1-128 0,-1 1 192 16,1 4-64-16,-1 1-128 0,-1 2 0 0,1 3 0 0,1 4 0 15,-1-1 0-15,0 3 0 0,0 1 0 0,1 3 0 16,2 3 0-16,-2-1 0 0,2 0 0 0,-2 0 0 16,2 1 0-16,-3 6 0 0,2 8 0 0,-3 2 0 15,1 2 0-15,-1 3 0 0,3-1 0 0,-1 0 0 16,2 0 0-16,0-2 0 0,2 1 0 0,2-6 128 15,0 3-128-15,1 1 0 0,2 3 0 0,-1 0 0 16,1-3 0-16,1-1 0 0,0-1 0 0,-1-2 0 0,-1-5 0 0,0 4 0 16,0 3 0-16,0 3 0 0,0-1 0 0,-1 2 0 0,-1 0 0 15,0-2 0-15,-2-2 0 0,0-2 0 0,-1-2 0 0,0-1 0 16,1-3 0-16,-1 1 0 0,2-3 0 0,-1-6 0 16,1-3 0-16,1 1 0 15,1-3 0-15,-2-3 0 0,2-5 176 0,0-3 0 16,-1-2 0-16,1-1 0 0,0-1-176 0,-1-2 192 0,0 2-192 0,1-2 192 15,-2 4-64-15,-1-5 0 16,0 0 0-16,-1 1 0 0,2 0 0 0,-2-1 0 16,0 0 0-16,0-2 0 0,0 2-128 0,0-2 0 0,0-2 144 15,1-2-144-15,-1 0 128 0,0 0-128 0,1-5 128 0,-1 0-128 16,1 1 320-16,1-1 0 0,-1 0 0 0,-1 0 0 16,1 0-176-16,-1 0-144 0,0 0 192 0,0 0-192 15,0 0 208-15,0 0-64 0,0 0-16 16,0 0 0-16,0 0 48 0,0 0 0 0,0 0 0 0,0 0 0 15,0 0 80-15,0 0 32 0,0 0 0 0,0 0 0 16,0 0-80-16,21-17-16 0,-8 12 0 0,3-1 0 16,5 0-192-16,3-4 0 0,6 2 0 0,3-2 0 15,5 4-144-15,2 1-32 0,4 4 0 0,0 1 0 0,4 0-96 16,-2 0-32-16,-3 1 0 0,-2 3 0 16,-5-3 96-16,5 0 16 0,5 1 0 0,1-4 0 0,0 1 192 0,0 0 0 15,1 1 0-15,-1-4 0 0,1 3 0 0,1-5 0 16,1 1 0-16,1 0 0 0,3-3 0 0,5 4 0 15,4 0 0-15,2 3 0 0,-1 3 0 0,-1 2 0 16,-2-1 0-16,-3-1 0 16,0 3 0-16,3 0 0 0,3 1 0 0,-1 0-144 0,1 3 144 0,-4-1-192 15,-5 1 192-15,0-2-192 0,-1 0 192 0,-3-1-128 16,-2 0 128-16,2 0-128 0,1 2 128 0,-3-1 0 16,-2 0-144-16,-3 0 144 0,-4-1 0 0,-3-3 0 15,-1-1 0-15,0-1 0 0,2-2 0 0,2-1 0 16,2-4 0-16,0 1 0 0,-2 0 0 0,-1-2 160 0,1 2-160 15,-3-1 160-15,1 1-160 0,-3-1 0 0,-3 1 0 16,-4 0 0-16,1 4 0 0,-4-2 0 0,-2 2 0 16,-2 1 0-16,-1 1 0 0,-3 2-224 0,-1-2 80 0,-1 0 16 15,0 1 128-15,0 1-208 0,-2 1 80 16,1-4 128-16,0 1-144 0,-1-1 144 0,0 0 0 0,-1-1 0 16,0-2 0-16,0-1 0 0,0 1 0 0,0-3 0 15,1-1 192-15,0-2 0 0,1 1 0 0,-1-3 0 16,1 0 0-16,0 0 0 15,0 0 0-15,0-2 0 0,-2-2-48 0,1 2-16 0,-1 2 0 0,-1-4 0 16,-2 2-128-16,0 1 0 0,-3-3 0 0,-1-1 0 16,0 1 0-16,-3-2 0 0,1 0 176 0,-2-4-176 15,0 0 304-15,-2-3-48 0,1 1 0 0,0-6 0 16,-1 0-96-16,-2-5-32 0,3 1 0 0,-1-3 0 16,1 3-128-16,-1-6 0 0,-1 3 0 0,0 2 0 0,-2-2 0 15,-1-1 0-15,0 0 0 0,0 0 0 16,-1-3 128-16,0 2-128 0,0 2 0 0,-2-6 128 0,1-2-128 0,0-1 0 15,-1-1 0-15,-2 1 0 0,2-3 0 0,-1 1 0 16,0-2 0-16,2 2 0 0,1 5 0 0,2-5 0 16,2 3 0-16,2 0 0 0,0 1 0 0,2-1 0 15,2 5 0-15,-1-1 0 0,2 1 320 0,-1-1 192 16,0 0 48-16,0 2 0 0,-1 5-416 0,2-1-144 16,-2 2 0-16,-2 1 0 0,0 2 0 0,-1-1 0 15,0 2 0-15,-1-1 0 0,-2 3 0 0,1 0 0 16,-2 1 0-16,-1 1 0 0,0 0-416 0,0 1-80 15,0-3-16-15,-1 1 0 0,1 1 384 0,-1 0 128 0,0 2 0 0,1 0-144 16,1 0 144-16,1 2 0 16,0 1 0-16,1-4 0 0,-2 1 0 0,0-1 0 15,0 2 0-15,1 2 0 0,-1 2 0 0,-1-1 0 16,1 4 0-16,-1 0 0 0,2-1 0 0,-2 3 0 0,0 1 0 0,-1 1 0 16,1 2 0-16,-3 2 0 0,3 1 0 15,-3 2-128-15,2-1-192 0,-3 4-16 0,1 0-16 0,1 0 0 16,0 0-528-16,-3 2-96 0,-3 4-32 0,-1 1 0 31,-1 1-608-31,-3 3-128 0</inkml:trace>
  <inkml:trace contextRef="#ctx0" brushRef="#br0" timeOffset="78041.2">21694 4378 9215 0,'-6'-6'816'0,"1"2"-656"0,0 2-160 0,1 1-1792 0,2 1-384 0,1 0-64 0</inkml:trace>
  <inkml:trace contextRef="#ctx0" brushRef="#br0" timeOffset="79593.7">19904 4264 24879 0,'-12'-1'2208'16,"4"0"-1760"-16,3 1-448 0,2 0 0 15,3-3 992-15,-3 2 112 0,-5-2 32 0,-5-1 0 16,-3-5-864-16,-2 0-272 0,1 1 160 0,1 0-160 16,2-1 0-16,2 2 0 0,1 2 0 0,0 3 0 15,-1-1-208-15,0 6 16 0,0-2 16 0,-2 5 0 16,1 4-80-16,-1 3 0 0,-2 3-16 0,1 2 0 16,1 3 272-16,1 3 0 0,2-2 0 0,0 0 0 15,3 2 192-15,1-4 64 0,2 2 0 0,0 4 0 16,2 0 224-16,2 5 48 0,4-3 16 0,0 2 0 15,2-3 32-15,3 1 16 0,2-2 0 0,2 2 0 16,2-2-272-16,3-2-64 0,3 0-16 0,1-3 0 0,3 1-112 16,1-5 0-16,4-3-128 0,0-3 192 0,1-2-192 0,0-4 0 15,-1-4 0-15,2-2 0 0,1-2 0 0,-3 1 0 16,-3-4 0-16,-3-3 0 0,-2 0 0 0,-3-2 0 16,-1-2 128-16,-4-2-128 0,0 0 720 0,-2-2 48 15,0-2 16-15,-2-2 0 0,-1 0-48 0,1 0-16 16,-2-6 0-16,1-2 0 0,-2 2-288 0,-1-3-64 15,0 1-16-15,-3-7 0 0,0 0-192 0,-4 0-32 16,-1-1-128-16,-3 1 192 0,-1-1-192 0,-3 0 0 16,-1-3 0-16,0 6 0 0,1 5 0 0,-2 2 0 0,-3-1 0 15,-1-1 0-15,0 6 0 0,0-1 0 0,0 8 0 0,0-1 0 16,0 6 128-16,1 2-128 16,1 5 0-16,1 1 144 0,-3 4-144 0,-1 4 0 0,3 2 0 0,-1 1 0 15,0 3 0-15,-1-3 0 0,0 4-144 0,0-1 144 16,1 0-256-16,0 1 64 0,1-1 16 15,1 0 0-15,2 1 176 0,0-2-128 16,1 1 128-16,1 0-128 0,3 1 128 0,-2 1 0 0,3 3 0 0,2 2 0 0,2 3-224 0,-1 4-16 16,4 6 0-16,-1 3 0 0,1 0 16 15,2 0 0-15,1-3 0 0,2 4 0 16,3 2 48-16,3-1 16 0,3 1 0 0,1-9 0 16,0-4-464-16,4-5-80 0,3-5-32 0,-1-1 0 31,2-2 224-31,0-6 32 0,1-3 16 0,-2-3 0 0,1 0 464 0,0-8 0 0,-3 0 0 0,0-2 160 15,2-6 560-15,-1-3 112 0,2-2 32 0,0-4 0 16,1-2-32-16,-1-5 0 0,2-1 0 0,0-5 0 0,-1 2-512 16,-3-6-128-16,0 2 0 0,-6 2-16 0,-1 2-176 15,-4 0 0-15,-2-2 0 0,-2 1 0 0,-5 1 0 16,-1-2-224-16,-4 5 32 0,-1-1 0 0,-5 7-112 0,-2-1-16 16,-2 6 0-16,-1 5 0 0,-2 4 112 0,-3 4 16 15,1 4 0-15,-4 4 0 0,-1 6 192 0,-4 2 192 16,-3 5-48-16,0 4 0 0,-1 0-144 0,0 2 128 15,2 4-128-15,-4 3 128 0,-2 2-128 0,-2 6 0 16,-2 4 0-16,1 1 0 0,0 3 0 0,0-1-224 16,0 1 80-16,1 3 16 15,5 0-288-15,3 1-48 0,4-4-16 0,4 0 0 0,5-1 320 0,4-3 160 16,6 3-160-16,2-8 160 0,1-1 0 0,5 3 0 0,3 0 0 0,3 0 0 0,2 0-320 0,2-5 48 31,4 0 0-31,1-5 0 16,2-4-496-16,1-4-80 0,1-1-32 0,0-5 0 15,1-3 336-15,-1-5 64 0,1-2 16 0,-2-4 0 0,0-1 464 0,-1-3 0 16,1-3 0-16,-2-2 0 0,-1-3 1008 0,0-1 80 0,-1-3 32 0,2-2 0 16,-2-4-208-16,-1-3-32 0,1-3-16 0,-2-2 0 15,-3 0-416-15,1-4-64 0,-1-7-32 16,-3-5 0-16,-2 3-352 0,-2 0 144 0,-1-3-144 0,-4 2 0 0,0 2 224 0,-3 3-64 16,0 9-16-16,-3 0 0 15,-2 2 16-15,-3 3 0 0,0 4 0 0,-2 4 0 0,0 3 32 0,-2 3 16 16,-1 5 0-16,1 0 0 0,-1 5 0 0,-1 3 0 15,-2 4 0-15,1 4 0 0,2 1-208 16,-2 4-160-16,1 3 32 0,0 0 0 16,1 5-1296-16,-1 1-256 15</inkml:trace>
  <inkml:trace contextRef="#ctx0" brushRef="#br0" timeOffset="82121.28">19592 4899 8287 0,'-9'-9'736'0,"2"2"-592"0,1 3-144 16,2 2 0-16,1-2 2064 0,3 3 384 0,0-1 80 0,0-3 16 0,0-1-2544 0,4-2-640 0,2-1-64 0,7-2-16 0,4 0 384 0,7 1 80 15,6 2 0-15,4-3 16 0,5 0 240 0,6 0-176 0,6 0 176 0,3-2-160 0,5 2 160 0,7-1 0 0,6-3 128 0,6 3-128 0,4 1 0 0,4 1 0 16,2 2 0-16,8 2-6144 0</inkml:trace>
  <inkml:trace contextRef="#ctx0" brushRef="#br0" timeOffset="82438.89">24241 5706 4607 0,'25'34'400'0,"-6"-8"-400"0,-9-7 0 16,-7-10 0-16,0 0 1664 0,5 8 240 0,10 19 48 0,10 21 16 0,6 11-112 0,-1 4-32 0,-3-7 0 0,-6-8 0 0,-3-9-1232 0,-1-7-240 0,-1-5-48 0,-1-4-16 0,1-4-592 0,-1 0-112 0,1-2-32 16,-1-2 0-16,0-1 144 0,-2 0 32 0,1-1 0 0,-2-2 0 15,-1 2-368-15,-2 1-80 0,0-1-16 0,-2 0 0 0,1 2 448 0,-2-3 96 0,1-6 0 0,-2-4 16 0,2-3 352 0,2-3 64 16,-1-5 16-16,1 0 0 0,2 0 416 0,0-5 96 0,6 2 0 0,2-4 16 0,3 0-976 0,4-3-192 0,3-1-32 15,1 1-16-15,2 1 192 0,1 1 48 0,1-1 0 0,0 0-4320 0,2 2-864 0</inkml:trace>
  <inkml:trace contextRef="#ctx0" brushRef="#br0" timeOffset="82862.86">26005 5900 36863 0,'-20'-11'1632'0,"3"4"336"0,-2 2-1584 0,4 1-384 0,4 3 0 0,2 0 0 0,-4 1 160 0,-11-3-160 0,-13 0 192 0,-12-2-192 0,-8 0-960 0,-1-2-320 0,2 3-48 0,3-3-16 0,3 2 64 0,3 3 16 0,7-1 0 0,1 6 0 31,8-2 320-31,4 4 64 0,2 4 16 0,3 4 0 0,2 5 736 0,1 4 128 0,-1 4 0 0,3 6 0 0,0 1-128 0,3 3-128 15,1 4 0-15,1 4-16 16,2 3-688-16,1 3-128 0,6 1-16 0,0-6-16 16,6-5-672-16,0-5-128 0,5-6-16 0,2-3-16 15,0-6 928-15,2-2 176 0,3 1 32 0,1-7 16 16,2 0 1120-16,3-8 240 0,3-1 32 0,-1-6 16 0,2 0-480 0,1-5-128 16,3-3 0-16,1-6 0 0,3-5 448 0,-1-6 0 15,-1 0 16-15,-3-2 0 0,-4-3 272 0,-5-2 48 16,-3-2 16-16,-6-2 0 0,-3-3 16 0,-6 1 0 15,-4 1 0-15,-5-2 0 0,-7-1 1056 0,-5-3 224 16,-3 7 32-16,-5 0 16 0,0 10-240 0,-3 0-48 16,-1 7-16-16,-2 1 0 0,2 4-880 0,4 3-160 0,2 4-32 0,5 5-16 15,6 4-1552-15,8 6-304 0</inkml:trace>
  <inkml:trace contextRef="#ctx0" brushRef="#br0" timeOffset="83449.72">26808 6066 28559 0,'2'-9'1264'0,"-1"0"272"0,0 1-1232 0,-1 3-304 0,0 3 0 0,0-1 0 0,0 2 864 0,-1-4 112 0,1-1 32 0,-1 0 0 0,-1-3-688 0,0 7-128 0,-3 2-16 0,-2 6-16 0,-3 7-1056 0,-4 10-192 0,-3 9-64 0,-5 9 0 16,-4 9-816-16,-5 7-160 0,-3 9-48 0,0-1 0 16,3-2-96-16,5-10-32 0,6-8 0 0,4-2 0 15,4-6 1472-15,5-3 304 0,7-3 48 0,4-3 16 0,3-3 2816 0,5-4 560 0,2-3 112 16,3-1 32-16,2-6-1552 0,5-3-304 15,2 0-64-15,2-7-16 0,4-1-496 0,2-10-112 0,2-2 0 0,1-6-16 16,0 0 864-16,1-4 176 0,3-7 48 0,0 1 0 16,-4-6-192-16,2 0-48 0,-1-10 0 0,-3 2 0 15,0-3-448-15,-5 0-112 0,-3 1-16 0,-4-2 0 0,-2-1-368 0,-5 2-80 16,-1 0 0-16,-5 5-16 0,-2 5-96 16,-5 3-16-16,-1 4 0 0,-5 3 0 0,-2 3-192 15,-4 2 0-15,0 5 0 0,-4 0 0 16,-3 5-128-16,-2 2 128 0,-1 2-192 0,-1 1 192 15,2 0-400-15,-1 3 16 0,3 2 16 0,4 0 0 16,1 2-1120-16,3 1-240 0</inkml:trace>
  <inkml:trace contextRef="#ctx0" brushRef="#br0" timeOffset="84226.62">30210 7377 43311 0,'-5'-6'3840'0,"2"0"-3072"0,0 2-608 0,3 4-160 0,0 1 224 0,-1 2 16 0,-2-3 0 0,-2 0 0 0,-2 5-960 0,-4 3-192 0,-3 12-48 0,-3 8 0 0,-7 9-1792 0,-8 9-352 0,-5 9-80 0,-7 2-16 15,-6-1-1280-15,-3 1-256 0,-1 1-48 0,0-3-16 16,6-6 3440-16,5 0 672 0,8-7 144 0,8 0 32 0,7-4 4416 0,10-1 896 0,12-4 192 0,8-3 16 15,12-1-2448-15,8-7-480 0,10-1-96 0,10-8-32 32,4-3-1952-32,7-5-560 0,6-7-16 0,2-6-16 0,4-4-304 0,3-5-64 0,5-9-16 15,-3-4 0-15,-7-2 976 0,-3-4 256 0,-3-5 32 0,-7-3 0 0,-9 3 1056 0,-5-5 192 16,-5-2 64-16,-7 0 0 16,-4-7-240-16,-9 2-32 0,-5-3-16 0,-4 1 0 0,-5 2-512 0,-4-2-96 0,-3 5-32 15,-5 4 0 1,0 6-208-16,-4 8-32 0,-3 4-16 0,-2 3 0 15,0 6-288-15,-5 3-128 0,-1 5 128 16,-4 2-128-16,-1 6 0 0,-3 4 0 0,-1 4 0 0,-1 4 0 16,0 3-768-16,1 5-96 15,-1 6-16-15,2-1-18256 0</inkml:trace>
  <inkml:trace contextRef="#ctx0" brushRef="#br0" timeOffset="84681.98">33399 7395 46991 0,'-5'-12'4176'0,"-1"5"-3344"0,-1-2-656 16,1 4-176-16,2 3 0 0,1 0-192 0,0 2 32 0,-6-5 16 0,-3 0-1792 0,-8-1-368 0,-5 0-64 0,-5 0 0 0,-4 1-912 0,-8 0-176 0,-8 4-48 0,-8 3 0 15,-6 3 304-15,-8 5 64 0,-2 4 16 0,-4 2 0 0,0 5 3936 0,1 2 784 0,3 2 144 0,5 7 48 16,7-1 1648-16,7 4 336 0,6 2 64 0,11 2 0 16,6 1-1936-16,8 0-400 0,6-1-80 0,9 1-16 15,4-1-976-15,10-3-208 0,6 0-32 0,9-3-16 16,9 1-848-1,8-5-160-15,6-3-48 0,8-2 0 0,7-3 176 16,11-4 48-16,9-6 0 0,2 0 0 0,1-8 480 0,-5-6 176 0,0-1 0 0,-7-11-144 0,-4-3 976 0,-6-4 192 16,-7-3 32-16,-7-7 16 0,-6-1-368 0,-5-4-80 0,-2-5-16 0,-6-7 0 15,-6-1-160-15,-5-2-48 16,-4-4 0-16,-6 3 0 0,-4-1 176 16,-3 0 16-16,-4 5 16 0,-7 2 0 0,-3 2-608 0,-5 5 0 0,-5 3 0 0,-2 6 0 31,-2 7-512-31,-6 4-32 0,-6 7 0 15</inkml:trace>
  <inkml:trace contextRef="#ctx0" brushRef="#br0" timeOffset="86025.9">32698 5476 34095 0,'3'-1'3024'0,"0"1"-2416"0,1 0-480 0,1 0-128 0,-1 0 656 0,-2 1 112 0,3 2 32 0,3-2 0 0,1 4 16 0,0 1 0 0,0 5 0 0,-7 3 0 0,-1 1-576 0,-3 3-112 0,-1 2-128 0,-1 0 176 0,1 2-16 0,-1 2 0 0,4-1 0 0,0 2 0 16,2 0 32-16,0 0 0 0,1 1 0 0,1 0 0 0,3 0-32 0,0 2 0 16,2 1 0-16,-1 2 0 0,1 0-32 0,0 2-128 15,-1 5 192-15,1-3-64 16,-4 4 0-16,-3 2 0 0,-2 1 0 0,-3 0 0 16,-3 1-128-16,-3-1 0 0,-2-2 0 0,0-8-176 15,-1-1 176-15,0-2-192 0,-1 0 192 0,-1-5-192 0,0 1 192 16,1-3 0-16,0 0 128 0,1-4-128 0,2-3 320 0,-1 0-16 0,2-4 0 0,1-2 0 15,0-2-80-15,1-1-16 0,1-5 0 0,-1 2 0 16,3-3 48-16,-3-3 16 16,1 0 0-16,0-4 0 0,-1 0-16 0,-3-2 0 15,0 1 0-15,-1-2 0 0,-2 0-256 0,0 1 0 0,-2-2 0 0,-1 1 0 16,1 2 0-16,0-4 0 16,0 4 0-16,-1 0 0 0,3 2 0 0,-2 0 0 15,2 1 0-15,0-1 0 0,2 2 0 0,-1 0 0 16,3 2 0-16,-1 1 0 0,1-3 0 0,2 2 0 15,0 2-128-15,1-4 128 0,1 3 0 0,2-2 0 16,0 2 0-16,1-2 0 0,2 1 0 0,0 0 0 0,2-1 0 16,1 1 0-16,-1 0 0 0,3 0 0 0,0 1 0 15,0-1 0-15,1 2-160 0,0 0 16 0,0 0 0 16,1 0 0 0,-1 2-336-16,0-1-64 0,-1 1-16 0,1 0 0 15,-1 0-240-15,1 1-48 0,-1-1-16 0,1 0-17648 0</inkml:trace>
  <inkml:trace contextRef="#ctx0" brushRef="#br0" timeOffset="87391.4">19620 3467 28559 0,'4'-5'2544'0,"0"0"-2032"0,1 4-512 0,-2 1 0 16,1-3 832-16,1 2 80 0,4-2 16 0,4-1 0 0,5-3-224 0,-1 0-64 0,-1 1 0 0,-4 2 0 0,-2 0 144 0,-4 3 32 0,-2-1 0 0,-1-1 0 0,-3 3-528 0,0-1-96 0,0 1-32 0,0-3 0 0,1 3-160 0,3-1 192 15,1 0-192-15,6-3 192 0,4 2-192 0,6-4-192 16,6 1 32-16,4-2 16 0,3 0-128 0,8-2-32 16,7 3 0-16,6-4 0 0,5 4 304 0,0-1 0 15,2-1 0-15,-3 2 0 0,-2-3 0 0,-6 5 192 0,-5-3-16 0,-6 1-16 31,-4 1-16-31,-7 1 0 0,-6 2 0 0,-8 2 0 0,-4 0-144 16,-7-4 0-16,-4 3 0 0,-5 1 0 0,-2-1 384 0,-5-3 32 16,0 3 16-16,-3-4 0 0,-1 4 80 0,-2-3 0 15,-1-1 16-15,1 0 0 0,-2 0-288 0,0-1-64 16,0 0-16-16,2 0 0 0,-1-2-160 0,-1 2 0 16,-2 0 0-16,-3-2 0 0,-2 2 0 0,-1 1-192 15,-3 4 32-15,-1 1 16 16,-2 5-384-16,-2 1-80 0,-2 5-16 15,-2 0 0-15,2 2-96 0,-3 2-32 0,-1 1 0 0,-1 1 0 16,2 0 352-16,3-2 64 0,2 5 16 0,3-6 0 0,4-1 144 0,4-3 48 0,6 0 0 0,4-1 0 16,4-1 128-16,3-2-128 0,5 1 128 15,1-2-128-15,5 0 128 0,0-2-208 0,5 3 80 0,2 1 128 0,2-2-336 0,4 1 48 16,4-1 16-16,5 1 0 0,2-4 400 0,4 2 64 16,3 1 32-16,7-3 0 15,8 1-96-15,1 1-128 0,1-2 176 0,1 1-176 16,4 0 0-16,-2-3 0 0,-2 0 0 15,-3-5-144-15,-5 0 144 0,-6 0 0 0,-3-1 0 16,-5 0 0-16,-1 0 768 0,-7 0 144 0,-5 1 32 0,-3 0 0 16,-5 2-128-16,-4-2-32 0,-3 3 0 0,-3-2 0 15,-3 1-416-15,-4 0-96 0,-2-2-16 0,-5 0 0 16,-1 0-96-16,-4 0-32 0,-2 3 0 0,-7-2 0 0,-3 2-128 0,-5-1-176 16,-4 2 48-16,-2 0 0 0,-3 1 128 0,0 0-128 15,1 0 128-15,-1 2-128 0,1 1 128 0,1 0 0 16,-1 2 128-16,2 0-128 0,2 1 0 0,2-1 0 15,2 3 0-15,1-3 0 0,2 1 0 0,2-2 0 16,4-2 0-16,3 1 0 0,3-1 0 0,3 0 0 16,3 0 0-16,5-2 0 0,5 1 0 0,3-1 0 15,3 0 0-15,7-3 0 0,2 3-304 0,8-4-80 0,4 1 0 16,5-1-16 0,7-1-1264-16,6-1-240 0,5 1-48 0,3-1-8544 0,2 1-1728 0</inkml:trace>
  <inkml:trace contextRef="#ctx0" brushRef="#br0" timeOffset="87998.89">20806 3200 2751 0,'-6'-5'256'0,"0"0"-256"16,0 0 0-16,1 2 0 0,2 0 2832 0,1 1 528 0,-1 0 96 0,-2-2 32 0,-2-3 208 0,-3-2 32 0,-2-3 16 0,-2-2 0 0,0 2-1312 0,2-1-272 0,0 2-48 0,1 0-16 0,-2 0-1024 0,1 1-208 0,-3-2-32 0,-1 1-16 0,0 0-624 0,-3 2-192 0,-2 0 0 0,-1 3 0 0,-1 0 0 0,-3 2 0 0,-2 2 0 15,0 0-144-15,0 2-176 0,-2 0-48 16,0 0 0-16,0 3 0 16,2 1 368-16,1-2 0 0,1 2 0 0,2 1 0 0,3-2 192 0,3 1 144 15,3 1 48-15,3 0 0 16,3 0-32-16,4 1 0 0,4 0 0 0,3 1 0 15,3 0-176-15,4 2-48 0,2-1 0 0,5 3 0 0,4 1-128 16,5-1 0-16,3 4 0 0,3-4 0 0,6 2-144 16,1 0-16-16,-1-2 0 0,1-1 0 0,-3 0-16 15,4-3 0-15,2 0 0 0,-2 1 0 16,-1-2 176-16,-3 0-192 0,-4 2 192 0,-3-3-192 0,-3-2 192 0,-4 3 0 16,-4-2 0-16,-3 0 0 0,0 1 288 15,-4-3 32-15,-1 1 16 0,-1-2 0 0,-3 3-128 0,-1-4-16 16,-2 0-16-16,-2 0 0 0,-1-3-16 0,-3 2 0 15,-2 0 0-15,-2-4 0 0,-1 4-32 0,-4-2-128 0,0 2 192 0,-3 1-64 16,-3 0-128-16,-1 1 0 0,-2 3 0 0,0 1 0 16,-2 1 0-16,2 5 0 0,-2 0 0 15,3 0 0-15,3 3-128 0,1 1 128 0,4-4-160 16,3 1 160-16,3 1-160 0,2-2 160 0,2 1-160 0,3-1 160 0,2 2-304 0,0 0 48 16,2 0 0-16,0-1 0 15,1 0 32-15,1 2 16 0,-1-2 0 0,1 4 0 16,-1-1 208-16,-3 0 0 0,1 1 0 0,-3-1 160 15,-1 1-160-15,-3 1 0 16,-1 1 0-16,-3-2 0 0,0 0 0 0,-3 0 0 0,-2-4 0 0,0 1 0 16,-3-2-208-16,0-1-80 0,-2-3-16 0,-2-1 0 15,-1-1-992 1,0-1-208-16,0-4-32 0,-2-4-14208 0</inkml:trace>
  <inkml:trace contextRef="#ctx0" brushRef="#br0" timeOffset="88493.65">19859 3098 43311 0,'4'-17'1920'0,"-1"6"384"0,1 1-1840 0,1 4-464 0,-1 2 0 16,1 3 0-16,1 0-512 0,3-3-192 0,5 1-32 0,5-3-16 0,2 4-208 0,0 2-32 0,-2 3-16 15,-5 4 0-15,-4 3-688 0,-2 1-144 0,-3 0-16 0,-5 1-16 0,-4 1-128 0,-2 1-32 0,-5 0 0 0,-4 1 0 0,-5 2 2032 0,-3 0 448 0,-5 2 64 0,-3 2 0 0,-3-4 1536 0,-3 6 320 0,-2-4 48 0,0 2 16 0,-2 2-672 0,0-6-128 0,2-1-32 16,0-1 0-16,1 0-912 0,-2-2-192 0,1 1-48 0,0-2 0 0,2 1-448 15,3-1 0-15,2-1 0 0,2-1 0 32,4-3-240-32,4 0-144 0,3-4-16 0,4-1-16 15,4-2-144-15,4 0-16 0,4-2-16 0,3 1 0 0,3-1 272 0,3-1 48 0,4 2 16 0,2-3 0 0,4 3 256 0,3-1 0 16,3-1 0-16,4 2 0 0,2-3 0 16,3 3 192-16,0-2 0 0,1 1 0 15,2 1-192-15,-2 1 176 0,-1-3-176 0,-4 6 160 0,-1-2 352 0,-6 1 64 16,-5 2 0-1,-3 2 16-15,-5 3-80 0,-3 0-32 0,-4 5 0 0,-4 0 0 0,0 2-160 16,-6 5-48-16,-5 3 0 0,-5 0 0 0,0 4-32 16,-3 0-16-16,-4 5 0 0,-2 6 0 15,1 2-224-15,3-2-128 0,5 3 128 0,10 1-19088 16</inkml:trace>
  <inkml:trace contextRef="#ctx0" brushRef="#br0" timeOffset="91350.31">33195 5422 24879 0,'5'0'2208'0,"-2"-3"-1760"0,-2 2-448 0,0 0 0 0,-1 1 2352 0,0 0 384 0,0 0 80 0,0-1 0 0,0 1-1600 0,-2 0-320 0,-1-4-64 0,3 4 0 0,0 0-192 0,-22-6-48 0,12 2 0 0,0 0 0 0,-1-1-288 0,1-3-64 0,1-1-16 0,0-2 0 15,1 0 160-15,1-5 16 0,2-3 16 0,1-3 0 0,0-5 160 0,3 0 16 31,2-4 16-31,2-4 0 0,2-5-288 0,1 1-64 0,3-4-16 0,1 2 0 0,-2 5-240 16,2-2 0-16,2-2 128 0,2-1-128 16,-2-5 0-16,2 3 0 0,0 1 0 0,-1 3 0 0,-2 1 0 0,0 3 0 15,1 1 0-15,-3 5 0 0,1 1 192 0,-2 4-16 16,-1 1 0-16,-2 4 0 0,-2 0 32 0,-2 4 16 16,-2 3 0-16,-2 3 0 0,-2 0-224 0,-1 5 128 0,-3 1-128 0,-1 2 0 15,-1 2 0-15,0 0 0 16,-1 3 0-16,1 2 0 0,-2 0 0 15,2 4 0-15,0-1 0 0,1 3 0 0,2 2 0 0,-1 3-128 16,0 2 128-16,2 2 0 0,2 1 0 0,1 2 0 16,0 2 0-16,2 1 0 0,0 1 0 0,-1 2 0 15,2 1-128-15,-2 2 128 0,1-2 0 0,1 1 0 16,-2-1 0-16,1 1 0 0,-2-1 0 0,-2 0 0 16,0 0 0-16,-2 0 0 0,0 0 0 0,-1 1 0 0,-1-4 0 0,0 1 0 15,0-4-176-15,0-2-80 0,0-2 0 0,0-5-16 16,2 0 272-16,-1-6 0 0,1-1 0 0,0-3 0 15,1-2 0-15,2-4 0 0,-1 0 0 0,2-8 0 16,0 1 0-16,2-5 0 0,2-6 128 0,0-3-128 0,1-2 0 16,1-6 128-16,3-4-128 0,2-3 0 0,0-4 0 0,0 1-320 15,3-4 64-15,1-2 0 0,-1 2-48 0,1-2 0 16,1 1 0-16,-4-1 0 0,2 4 80 0,-1 1 16 16,-2 3 0-16,-1 1 0 0,2 5 208 0,-1-1-192 15,1 3 192-15,-1 2-192 16,0 3 192-16,1 1 0 0,-1 2 0 0,1 1 0 15,-1 0 0-15,1 1 0 0,0 1 0 0,1-2 0 16,1 2 0-16,1 2 0 0,0 2 0 0,0-1 0 0,0 3 144 0,-1 1-144 16,-1 1 0-16,-3 3 144 0,-2 2-144 15,-2 2 0-15,1 1 0 0,-5 0 0 0,0 2 0 0,-2 4 0 16,-2 0 0-16,-1 2 0 0,-2 4 0 0,-1 1 0 16,0 5-176-16,-1 3 176 0,0 2 0 0,0 2-160 15,0 4 160-15,0-2 0 0,1 2 0 16,0 1 0-16,1 0 0 0,2-3 0 0,-1 1 0 0,2-2 0 15,0 1 0-15,0 0 0 16,0-5 0-16,1-1 0 0,-2 5 0 0,-1-4 0 0,-1 0 0 0,-2-2 0 16,0-1 0-16,-3-2 0 0,2-2 0 0,-2-2 0 15,1-4 0-15,0-1 0 0,2-2 0 0,1-1 144 0,3-1 16 16,1-4 0-16,1-1-32 0,1-2 0 0,2-1 0 16,0-1 0-16,1-3-128 0,1-2 0 0,1 1 0 0,2-1 0 0,-1 1 0 0,2-2 0 15,0-3 0-15,2 2 0 0,0 0 0 0,1-3 0 31,2 1 0-31,2-2 0 0,0 1 0 0,3 0 0 0,0-4 0 16,2 2 0-16,1-2 0 0,0 1 0 16,2 0 0-16,-1 2 0 0,2 1 128 0,-1-1 0 0,-2 1 0 15,0 0 0-15,-1 2-128 0,0 1 0 0,-1 3 0 0,-2 0 0 16,-1 2 0-16,-1 3 0 0,0 4 0 0,-2-2 0 16,-2 3 0-16,-2 1 0 0,0 1 0 0,-1 0 0 15,-2 2-144-15,1-1 144 0,-2-1 0 0,0 2 0 16,1-2 0-16,-1-1 0 0,0 1 0 0,0-1 0 15,1 0 0-15,-1-1 0 0,0 0 176 0,-1 1-176 16,0 0 144-16,0 0-144 0,0 0 0 0,0 0 144 0,0 0-144 0,0 0 0 0,0 0 0 0,0 0 0 31,0 0 0-31,0 0 0 0,-17 16 0 0,9-15 0 0,1 4 0 0,-3-2 0 16,1 0 0-16,1-1 0 0,-2 1 0 0,0-3 0 0,1 1 0 0,1-1 128 16,-1-1-128-16,2-1 128 0,0-1-128 0,2-2 128 15,0 0 48-15,2 0 0 0,0-1 0 0,1-1 0 16,2 1-176-16,0-4 0 15,1 2 144-15,1-2-144 0,1 3 160 0,-2 0-32 16,2-1-128-16,-1 2 192 0,1 2-192 0,-2 2 0 16,0-2-144-16,-1 3 144 0,0 0 0 0,0 1 0 0,-1 1 0 15,-2-1 0-15,2 1 0 0,-1 3 128 0,-1-4 16 0,3 0 0 16,0 0 144-16,0 0 32 0,0 0 0 0,-8 20 0 16,8-10-320-16,1-1 0 0,0 4 128 15,3 3-128-15,-1 0 0 0,2 1 0 0,0 3 0 0,3 1 0 16,-1 1 0-16,2 2 0 0,2-2 0 0,-1 0 0 15,0 1 0-15,-2 0 0 0,2-4 0 0,-2 2 0 16,-1-4 0-16,-1-1 0 0,-2-4 0 0,-2 2 0 16,2 0 0-16,-1-4 0 0,-1-1 0 0,-1 0 0 15,2-2 0-15,-2 0 0 16,2-4 0-16,-2 1 0 0,1-1 0 0,1-3 0 0,-2-3 160 16,0 1-160-16,0-2 320 0,-1-1-32 0,0-2 0 0,-2-1 0 15,0-3-144-15,-2 0-16 0,-1-2-128 16,-4-1 192-16,-1-2-64 0,-1-2-128 0,-2-2 176 0,-2 1-176 15,-1-1 0-15,-3-2 0 0,-1-2 0 0,1-1 0 16,-1 2 160-16,-2-2-160 0,-1-1 128 0,0 1-128 16,-1 2 0-16,1-1 0 0,-1 0 0 0,4 2 0 0,2 0 0 15,2 0 0-15,1 1 0 0,4-1 0 0,0 2 0 0,3 0 0 16,2 2 0-16,1 2 0 0,2 0-144 0,0 2 144 16,2 3 0-16,0 1 0 0,-1 3-144 0,2 0 144 15,0 2 0-15,0 4-144 0,0-2 144 0,-1 3 0 16,1 0-144-16,0 1 144 0,0 1 0 0,1 1 0 15,-1 0-144-15,2 4 144 0,0-1-192 0,1 1 0 16,1 2 16-16,1 2 0 0,2 0-80 0,0 0-32 16,3 3 0-16,-1 2 0 0,2 0 112 0,0-2 32 0,0 2 0 15,0 0 0-15,-1 1 16 0,0-1 0 0,-4-2 0 0,-1 3 0 16,-1 0-80-16,-4 2-16 0,-4-1 0 0,-2 2 0 0,-5 3 96 0,-3 0 128 16,-4 3-208-16,-4-3 80 0,-2 5 128 0,-2-4-160 31,-3 4 160-31,2-4-160 0,2-1 160 0,4-2 0 15,2-5 0-15,1-4 0 0,5-1 224 0,0-2 32 0,5 0 0 16,0-3 0-16,5-1-64 0,0 0-16 0,2-4 0 0,2-1 0 0,2-1-176 0,-1-3 0 16,3-1 0-1,1-2 128-15,2-2-128 0,0-2 0 0,2-2 0 0,0 0-176 16,2-3 176-16,2-3 0 0,2-2 128 0,1-1-128 16,3 0 0-16,0-2 0 0,2 1 0 0,0-3 0 15,4 0 128-15,-1 0-128 0,2 1 128 0,-2 1-128 0,1 0 128 16,-2 0-128-16,-2 1 128 0,-2-1-128 15,-2 3 176-15,-2 1-48 0,-2 1 0 0,-1 0 0 16,-1 2 16-16,-3 1 0 0,-1 0 0 0,-2 2 0 0,-1 2-144 0,-3 1 0 16,0 2 144-16,-1 1-144 0,-1 2 0 0,0 3 128 15,-1 0-128-15,-2 1 0 0,1-1 0 0,-1 3 0 16,1 0 0-16,-2 0 0 0,0 0 0 0,1 0 0 16,-1 1 0-16,0 1 0 0,1 1 0 15,1 0 0-15,0 2 0 0,2 0 0 0,1 1 0 16,0 0 0-16,3 3 0 0,1-2-128 0,2 4 128 15,2 2 0-15,0-2 0 0,2 4 0 0,4 3 0 16,2 4 0-16,3 6 0 0,2 0 0 0,2 1 0 0,-1 1 0 16,0 1 0-16,1 0 0 0,-1 1 0 0,1-3 0 0,-1-1 0 0,-2-4 0 0,1-1 0 0,-3-2 0 31,0 2 0-31,-4-6 0 0,-2 0 0 0,0 1 0 16,-1-1 0-16,-1 1 0 0,-1 3 0 0,-3-5 128 0,-4 2-128 15,-3-1 176-15,-1-3-448 0,-5 1-96 16,-4-1-16-16,-2 0 0 0,1 0-320 15,-2-2-64-15,-2 2 0 0,-2 0-16 0,1 1 80 0,-3 6 0 16,-1 0 16-16,0 4 0 0,-2 3-416 16,0 3-96-16,-2 3-16 0</inkml:trace>
  <inkml:trace contextRef="#ctx0" brushRef="#br0" timeOffset="92065.47">33043 5604 29487 0,'-6'-5'2624'0,"1"3"-2112"16,4 0-512-16,1 1 0 0,1 0 1040 0,-1-1 112 0,0-3 0 0,-1-3 16 0,1-1 368 0,1-2 80 0,3-4 16 0,1 1 0 0,2 3-1104 0,3 0-208 0,2-1-64 0,2 1 0 0,2-4-96 0,1 1-32 0,1-1 0 0,0-1 0 0,2-1 112 0,2-2 16 0,3-2 0 0,1-3 0 0,2-5 64 0,2 0 0 0,-2-4 16 0,-2 4 0 0,0 0-64 0,-2 1-16 0,-2 1 0 0,0-1 0 0,-2 4-96 0,-2 1-32 0,-4 6 0 0,-4 5 0 16,-1 1 16-16,-4 4 0 0,-3 3 0 0,-3 4 0 0,-1 1-144 0,-6 5 0 0,0 4-160 0,-5 2 160 15,0 4-480-15,-4 4 0 0,0 1 0 0,-1 0 0 0,-2 3 112 0,0-2 32 0,2 3 0 0,-2-2 0 16,0 3 336-16,1-4 160 0,2 3-16 0,1-4 0 16,0-1 160-16,1-4 16 0,0 1 16 0,-1-2 0 15,1 0-128-15,-1-1-16 0,-1-2-16 0,1 0 0 16,0-1-176-16,-1 1 0 0,-1 0 0 0,1-1 0 15,1-1 0-15,1-3 0 0,1 2-224 0,4-3 80 16,2-1 16-16,2-2 0 0,1 0 0 0,1-3 0 16,1 0 128-16,2 0 0 0,0-5 128 0,1 0-128 15,0-1 208-15,2-4-16 0,0-1-16 0,1-4 0 0,0-1 272 0,2-3 64 0,-1-3 16 0,-1 0 0 16,1-2-112-16,-3-1-32 0,2 0 0 0,-5-3 0 16,1 0-96-1,-1 2-32-15,-2 0 0 0,-2 2 0 0,-3-1 0 16,-2 1 0-16,-1 6 0 0,-4-1 0 0,-2 5-256 0,0 2 0 0,-3 4 0 0,-1 3 0 15,0 1 0 1,0 4-192-16,2 0 192 0,2 0-192 0,2 1 64 0,2 2 128 16,3-1-208-16,2 0 80 0,2 1 128 0,2-2 0 15,3 4 0-15,2-2 0 0,1 2 0 0,4 0 0 0,1 2 0 16,5 2-128-16,5 2 128 0,3 4-208 0,4 5 80 0,6 2 128 16,4 6 0-16,4 6 0 0,4 0 0 0,2 6 0 15,-1 1 0-15,-1-2 0 0,-3 1 0 16,1-1 0-16,-2 2-336 0,-1 0 48 0,-2 0 16 0,0-2 0 31,-5 1-528-31,0-2-96 0</inkml:trace>
  <inkml:trace contextRef="#ctx0" brushRef="#br0" timeOffset="96852.97">30658 6907 12895 0,'-6'-1'1152'0,"1"0"-928"0,2 1-224 0,2 0 0 0,0 0 512 16,0 0 64-16,-4-3 16 0,-3 2 0 0,-3-2 448 0,-1 0 96 0,-3-1 16 0,0 0 0 0,0 2 432 0,0 1 80 0,-1-1 32 0,-1 4 0 0,0-1-288 0,-4 1-48 0,-2 2-16 0,0 1 0 0,-3 1-752 0,-1 1-144 0,-2 5-48 0,-2-5 0 15,2 3-752-15,-1 1-160 0,0-4-16 0,3 1-16 16,1-2-160-16,1 2-48 0,3-2 0 0,2 0 0 0,3-1 1136 0,0-1 208 16,2-1 48-16,1 2 16 0,4-2 464 0,2-1 96 15,2-1 0-15,3-1 16 0,2 0-304 0,3-1-64 16,4-4-16-16,4 1 0 0,3 0-560 0,5-3-112 15,5 0-32-15,4 1 0 16,5 0-464-16,4 1-80 16,6 0-32-16,0 0 0 0,1 0-560 0,3 1-112 0,1-3-32 0,2 0 0 15,1 1 48-15,-1 0 0 0,-1 0 0 0,1 1 0 0,-1 0 576 0,-1 0 128 0,0-1 32 0,-5-2 0 16,-5 4 1040-16,-5-4 208 16,-3 2 32-16,-7 1 16 0,-5-1 512 0,-4 2 96 15,-5 2 32-15,-5 2 0 0,-3-3-624 0,-5 2-128 0,-3 0-32 0,-3-2 0 16,-2 1-272-16,-5 0-48 15,-3 2-16-15,-2-2 0 0,-3 1-192 0,-4 0-32 0,-2 1-16 16,-3 0 0-16,2-3-224 0,-3 3 0 0,-1 3 0 16,-4-2 0-16,-2 2-320 0,-3 4 64 15,-1-1 0-15,1 2 0 0,1 1-64 0,0 1 0 0,3-4 0 0,3 0 0 16,4-1 144-16,4-1 32 0,3 0 0 16,3-1 0-16,3-3 336 0,3 3 64 0,5-2 0 0,3 2 16 15,3-3 96-15,1 0 16 0,5 0 0 0,1 0 0 16,1 0-384-16,1 0-128 0,3 0 0 0,1 0 0 15,0-3-672 1,2 3-128-16,2 0-32 0,1 3 0 0,2-3-560 0,0 1-112 16,3 3-32-16,0-2 0 0,2 2-656 0,1 0-144 0,3 0-32 15,1 0-8592-15</inkml:trace>
  <inkml:trace contextRef="#ctx0" brushRef="#br0" timeOffset="97427.2">31034 6853 16575 0,'-10'-9'736'0,"2"3"160"0,2 1-720 0,1 2-176 0,3 0 0 0,1 1 0 0,-1 1-272 0,-1-4-96 0,-2-1-16 0,-3-3 0 0,1-2 1344 0,-1-1 272 0,2 0 48 0,1 0 16 0,0 2 656 0,0 2 128 0,2-2 32 0,-1 1 0 0,0 2-272 0,1-1-48 0,-1 0-16 0,0 0 0 0,-1 2-464 0,0 0-96 15,0 0 0-15,-1-2-16 0,0 1-560 0,-1 0-128 16,-2 0 0-16,-1-3-16 0,0 1-160 0,-1 0-16 16,-3-2-16-16,1 1 0 0,-1 0-144 0,-1 1-32 15,0 1 0-15,2 0 0 16,-2 2-128-16,1 0 128 0,1 2-128 0,0 3 128 15,2-1-128-15,1 2 0 0,4 2 0 0,0-1 0 16,4 3-192-16,0 0 16 0,5 3 16 0,1-1 0 16,2 5-192-16,1 2-32 0,4-2-16 0,2 2 0 15,3 4-48 1,1 0 0-16,3 1 0 0,2 2 0 0,0 2-112 0,-1-2-16 0,-1 0-16 0,-1-3 0 16,-1 2 192-16,0-2 32 0,-4-1 16 0,-1-2 0 0,-2-1 224 0,-2 0 128 15,-2-1-160-15,-2-2 160 0,0 1 0 0,-3-3 0 16,1-2 208-16,-2 0-64 0,0-2 176 0,1 1 48 15,-2-5 0-15,0 1 0 0,0 0 144 0,0-1 16 0,-2 0 16 16,2 0 0-16,-1 0-256 0,0 0-48 0,0 0-16 16,1 0 0-16,0 0 48 0,0 0 16 0,0 0 0 0,-24 5 0 15,17-1-144-15,-3 0-16 0,-1 3-128 16,-3-1 192-16,0 2-192 0,-2 1 0 0,-1 3 0 16,-3-1 0-16,-1 0 0 0,-1 2 0 0,0 2 0 0,-1-2 0 15,0 0 0-15,-1 1 0 16,2-1 0-16,1-1 0 0,-1 0-288 0,2-2 48 0,0 0 16 0,1-2-17392 15</inkml:trace>
  <inkml:trace contextRef="#ctx0" brushRef="#br0" timeOffset="97996.38">30213 6705 20271 0,'-4'-6'1792'0,"1"1"-1424"0,3 5-368 0,0 0 0 0,0 0 432 0,0 0 16 0,0-3 0 0,-1 0 0 0,-1-1 224 0,1 3 48 0,-3-1 16 0,0 0 0 0,0 2 656 0,-1 2 128 0,-2 1 16 0,-2 2 16 0,-1 2-16 0,-1 2 0 0,-2-1 0 0,-2 3 0 0,-1 1-576 0,0 1-112 31,-3 0-16-31,-1 1-16 0,1 1-336 0,-1-2-64 0,0 2-16 0,-1-1 0 0,3 1-400 0,1-2 0 16,1 0 0-16,4-2 0 16,2-1-256-16,1 0 0 0,3-3 16 0,1 3 0 15,2 1-80-15,1-2-32 0,2 1 0 16,0-1 0-16,0 3-608 0,2-1-128 16,0 0-32-16,2 1 0 0,-1 2 256 0,1-1 48 0,1 0 16 0,1 0 0 0,3 0 432 0,0 0 96 15,1 0 16-15,2-1 0 0,2 0 480 0,0-2 96 16,1 0 32-1,0-2 0-15,2 0 544 0,2-2 96 0,-2-2 32 0,2-1 0 16,-3-3-192-16,0 0-48 0,-1-3 0 0,-2 2 0 16,0-2-560-16,-3 1-224 0,-1 0 176 0,0-5-176 15,-3 4-1088-15,-1 0-304 0,0-2-64 0,-4 1-13936 16</inkml:trace>
  <inkml:trace contextRef="#ctx0" brushRef="#br0" timeOffset="99641.25">27490 5400 21183 0,'-3'0'1888'0,"1"0"-1504"0,1 0-384 0,-1 0 0 0,1 0-384 0,-1 0-160 0,-2 0-32 0,-2 1 0 16,-2 0 1840-16,-3 2 352 0,-1-3 80 0,-2 0 16 0,1 1 0 0,-1-1 0 0,-2 1 0 0,0-1 0 0,-1 0-176 0,-3 2-16 0,-1-2-16 0,-1 2 0 0,-2 0-880 0,-1 1-176 0,-2 0-48 0,-3 1 0 0,-1 1-272 0,-2 0-128 0,-3 2 0 0,-2 1 128 16,1-1-128-16,-3 2 0 0,-1 0-160 0,1-1 160 15,0 1-144 1,2-2 144-16,1-1-128 0,2-1 128 0,2 0 0 0,4-2 0 0,3-1 0 15,1-2 0-15,3 0 0 0,2 0 0 16,4-2 0-16,3-1 0 0,3 0 384 16,2 0 0-16,3-2 0 0,3 2 0 0,1-1-64 0,1-1-16 15,2 0 0-15,1 1 0 0,0-1-304 0,4 2 160 16,-2-4-160-16,1 4 128 0,1-2-128 0,1 2 0 0,1 0 0 0,1 1 128 0,4-3-128 0,2 4 0 16,1-3 0-16,6 3 0 15,1 0 0-15,4-3 0 0,1 3 0 0,2-3 0 16,3-1 0-16,0 0 0 0,2 2 0 0,-1-4 0 0,-2 3 0 15,0-3 0-15,1 4 0 0,-2-2 0 16,-1 2-192-16,-3 0 192 0,0 1-160 0,-3-1 160 0,1 0 0 0,-2-2 0 16,1 4 0-16,-3-4 0 0,0-1 0 0,0 1 0 15,-2-1 0-15,0-1 0 16,0 3 0-16,-2-3 256 0,1 1-48 0,-2-1-16 0,1 1-32 0,-2 1-16 16,0 1 0-16,-1 1 0 15,-1 2-144-15,-1 0 0 0,-1 2 0 0,-1 0 128 16,-1 3-304-16,-1-1-64 0,-2 0-16 0,-1 2 0 15,1 0-208-15,-4 1-48 0,0-1-16 0,-2 2 0 16,-1-3 336-16,-3 0 64 0,1 4 128 0,-2-5-208 0,-2 2 400 0,0 0 96 16,-1-1 16-16,-1-2 0 0,1 0 128 15,-1 0 16-15,1-2 16 0,-1 0 0 0,1 0-160 0,1-2-48 16,0-1 0-16,1 2 0 0,0-4-256 0,0 0 128 16,1 0-128-16,0 0 0 0,1-1 0 0,-4-1 0 15,3-3 0-15,-3 0 0 0,0 2 0 0,-2 1 0 16,-2-4 0-16,0 1 0 0,0 0 128 0,-3 1-128 0,1-2 0 0,-2 0 0 15,0 0 176-15,-1 0-32 0,0 2 0 0,0-1 0 16,1 0 0-16,0 2 0 0,-1-1 0 0,2 0 0 16,0 3-144-16,0-1 0 0,0 1 144 0,1-3-144 15,0 3 0-15,2 0 0 0,1 1 0 0,2 1 0 0,2-1 0 16,-1 1 128-16,5 2-128 0,-1-2 0 0,2 3 0 0,2-2 0 16,2 2 0-16,1 1 0 0,3-1 0 0,2 2 0 15,2 0 0 1,2 3-192-16,4 0-64 0,2 2 0 0,4 0-16 0,0 2 0 15,3 1-64-15,-1 3-16 0,1-1 0 0,-3 0 0 16,-1 0 48-16,-2 0 16 0,-1 0 0 16,-2-1 0-16,0 0 160 0,-3-1 128 0,1 1-192 0,-4-2 192 15,0 0 0-15,-1 0 128 0,0 0 0 0,-3-2 16 16,1 0 16-16,-2 0 0 0,0-1 0 16,0 1 0-16,-1 1-160 0,1 0 192 0,-1-1-192 0,-1 3 192 0,1 0-192 15,-1-2 0-15,-1 3 0 0,0 1 0 0,1-4 0 0,-3 5 0 16,1-3 0-16,1 3 0 0,-2 0 0 0,0 0 0 15,-1 1 0-15,0 0 0 0,-2 1 0 0,-1 1 0 16,0 0 0-16,-2-1 0 0,-2 0 0 0,1 0 0 16,-1-2 0-16,-2-1 0 0,1 0 0 0,-1-2 0 15,-1 0 0-15,0-5 0 0,0 3 0 0,0-5 0 0,-2 2 0 16,-2-3 0 0,-3 0-624-16,-4-1-208 0</inkml:trace>
  <inkml:trace contextRef="#ctx0" brushRef="#br0" timeOffset="100109.63">26801 5118 16575 0,'1'-8'1472'0,"0"2"-1168"0,1 5-304 0,-1-2 0 0,-1 3 1152 0,0 0 160 0,1-2 32 16,2-3 16-16,-2-1-160 15,0 2-48-15,0 2 0 0,-2 3 0 0,-3 5-464 0,-1 4-112 0,-2 2 0 0,-4 6-16 0,-1 3 32 0,-3-2 16 0,-3 5 0 0,0 1 0 0,-1-1 144 0,1 1 16 0,-3 1 16 0,0-2 0 0,0-1 128 0,0-2 32 0,0 0 0 0,0-4 0 16,0 2-544-16,-2-2-96 0,4-1-32 0,-2-2 0 16,0 1-272-16,2-3 160 0,0-1-160 0,3-1 128 15,3-4 80-15,2-1 16 0,2-4 0 0,4 1 0 0,1-2 80 0,3-2 16 16,2 1 0-16,3 1 0 0,2-3-112 16,2 1-16-16,4 2 0 0,2 2 0 0,0 1-192 0,4 3 0 15,2 1 0-15,1 1 0 0,2 1 0 0,1 3-240 16,2 3 48-16,-1-1 16 15,1 2-208-15,-2 0-32 0,-3 1-16 0,-2 1 0 0,-3-2-32 0,-2-2-16 16,-1 1 0-16,-1-2 0 0,-2-3-112 16,-1-4-32-16,-1-1 0 0,0 0 0 0,0-4 352 0,-1-1 64 0,-2 0 16 0,0 0-14624 15</inkml:trace>
  <inkml:trace contextRef="#ctx0" brushRef="#br0" timeOffset="101435.09">25775 5409 22111 0,'-2'-2'976'0,"1"1"208"0,0 1-944 0,0 0-240 0,1 0 0 0,0 0 0 0,0 1 0 0,0-1 0 0,-2 2 0 0,2-2 0 0,-1 2 224 0,1-2 160 0,0 0 16 0,0 0 16 0,0 0 336 0,0 0 64 0,0 0 16 0,-26 5 0 0,19-8 496 0,-3 2 96 0,0 1 32 15,-4-1 0-15,1-1 96 0,-6 2 32 16,0-2 0-16,-4 1 0 0,0 0-688 0,-4 1-128 0,-3 0-16 0,-5 0-16 16,1-3-384-16,-5 3-80 0,-3 3-16 0,1-2 0 15,-1 2-256-15,2 0 0 0,-2 1 0 0,2-1 0 16,3 2 0-16,1-1 0 0,-1 1 0 0,2 0 0 0,2-1 0 15,1 1 0-15,1 0 0 0,2-2-144 0,5 1 144 0,1-2 0 16,4 0 0-16,3-2 0 0,2 0 0 16,2-2 0-16,2 2 128 0,1-2-128 15,3-1 144-15,0 2-144 0,2-2 192 0,0-1-192 0,2 1 0 0,2 2 0 16,0-3 0-16,1 2 0 0,2-3 0 0,1 0 0 16,3 0 0-16,1-2-192 0,5 0 16 0,2-1 16 15,4 0 0-15,4-1 0 16,4 1 160-16,4-3 0 0,5 2-144 0,4 1 144 15,4 1 0-15,3 3-144 0,1-3 144 0,0 2 0 0,-1 2-416 0,-5 0 32 16,-2 0 0-16,-6 0 0 0,-3 1 48 0,-2 2 16 16,-3 0 0-16,-4 0 0 0,-1 2 320 0,-1-4-176 15,-1 2 176-15,1-2-128 0,-2 1 128 0,-1-3 0 16,1 2 0-16,-1-2 0 0,-1 3 128 0,-3-4 48 16,1 4 16-16,-2-3 0 0,-1 2-192 0,-1-2 160 15,-1 3-160-15,-3-4 160 0,1 3-160 0,-3-2 0 16,0 0 0-16,-2 1 0 0,0-2 0 0,-1 0 0 0,-1 2 128 0,-1-1-128 15,-1-1 448-15,0 0 0 16,-2 0 0-16,2 3 0 0,-2-3-192 0,0 0-16 0,2 4-16 0,-2-4 0 16,3 2-224-16,-3 1 0 0,2-2 128 0,-2 2-128 15,1-2 0-15,1 1 0 0,-2 0 0 0,1 0 0 16,0-2 0-16,-1-1 0 0,-1 1 0 0,0-4 0 0,1 2 224 16,-1 0-48-16,-3-5-16 0,1 3 0 15,1 1 16-15,-3-3 0 16,0 1 0-16,-1-1 0 0,2 1-16 0,-2-1 0 0,-1-1 0 0,0 0 0 15,-1 1-160-15,1 3 0 0,1 1-192 0,-1 0 192 16,0 3 0-16,1-1 0 0,0 3 0 16,0 1 0-16,1 1-192 0,-1 3 192 0,1-1-160 0,0 1 160 15,2 0-160-15,0 1 160 0,2 0-160 0,1-1 160 16,3 1-192-16,1-2 48 0,1 2 16 0,3-2 0 16,-1 2 128-16,5 2 0 0,2 2-144 0,2 0 144 15,3 3 0-15,3 1 0 0,3 2 0 0,3 5 0 16,3-2-240-16,0 2 80 0,2 3 16 0,-1-2 0 15,-1 0-240-15,-1 2-32 0,-2 0-16 16,-2-3 0-16,-2-2-16 16,-4-1-16-16,0 0 0 0,-4-3 0 0,0-2 272 0,-4-4 192 0,0 1-208 0,-1-1 80 15,-2-3 128-15,-1-1 176 0,-2 2-48 0,-1-3 0 0,1 1 192 0,-2-3 48 16,0 1 0-16,-3-1 0 16,2 2-224-16,-3-2-144 0,1 1 192 0,-2-1-192 0,0 2 0 0,-3-2 0 15,1 0 0-15,-2 2 0 0,0-1 128 16,0 1-128-16,-3 1 144 0,1 1-144 0,-1-2 176 0,0 2-176 15,-1 1 192-15,0-2-192 0,0 1 128 0,1 0-128 16,1 0 0-16,-2-2 0 0,3 3 0 0,2-4 0 16,-2 4 0-16,3-2 0 0,-1 0 0 0,1 3 0 15,-1 1 0-15,2 0 0 0,-1 3 0 0,0 1 0 16,1 1 128-16,0 3-128 0,1-4 0 0,-1 3 0 16,1 1 128-16,-1 0-128 0,1-2 0 0,1-2-144 15,0-3 16-15,1-1 0 0,-1-2 128 0,0 1 0 0,1-2 0 0,-1-1-128 16,-1-1 128-16,1-2 0 0,2 0 0 0,-3 0 0 15,1 0 0-15,0-2 0 0,0 0 0 0,0 1 0 0,0 0-208 0,0 1-16 16,2 0 0-16,-1 0 0 16,1 0-448-16,-1 0-96 15,1 2 0-15,0 2-16 16,-1 1-672-16,1-1-128 0,-2 1-16 0,1 0-16 16,0-2-288-16,0 1-48 0,1-1-16 0,1-2 0 0,-1 0 1440 0,1-1 272 0,1-1 64 0,0 0 16 31,1-2-496-31,1 1-96 0,1-2-32 0,0 0-8304 0</inkml:trace>
  <inkml:trace contextRef="#ctx0" brushRef="#br0" timeOffset="101951.85">25029 4980 13823 0,'3'-11'1216'0,"-2"4"-960"0,1-3-256 0,-1 5 0 0,1 3 1040 0,0-1 176 0,1 1 16 0,2-3 16 0,1-3 656 0,4-2 128 0,1 0 16 0,0 2 16 0,0-1-224 0,-2 3-48 0,-2 3-16 0,1 3 0 0,-4 0-928 0,1 7-176 0,-2 1-32 16,-2 6-16-16,0 3-496 0,-3 2-128 0,-2 6 0 0,-3 3 0 16,-3-1 0-16,-4 5 0 0,-4 5 0 0,-6 3 0 0,-3 2-128 15,-4-2 128-15,-2 0-128 0,-4 0 128 16,1-5 0-16,-1-1 0 0,-2 1 0 0,2-7 0 15,1-4 256-15,4-4 16 0,5-6 16 0,2-2 0 0,3-4 736 16,2 0 160-16,2-3 32 0,3-1 0 16,4-1-736-16,2-3-144 0,4 2-16 0,3-4-16 15,0 1-304-15,4-1 128 0,0 1-128 0,4-2 0 0,2 1 0 0,3 2 0 16,1 0 0-16,3 3-192 0,2 2 192 0,3 1 0 16,1 3 0-16,5-1 0 0,4 6-256 0,1-2 0 0,0 2 0 0,1 1 0 15,1-4-272 1,-1 1-64-16,-1 1-16 0,-1-5 0 15,-2 1-160-15,-3-1-16 0,-1-1-16 0,-5-2 0 16,-1 1-592-16,-3-4-112 0,-3 2-32 0,-2-4-12256 16</inkml:trace>
  <inkml:trace contextRef="#ctx0" brushRef="#br0" timeOffset="103136.27">21663 4799 20271 0,'-6'-3'1792'0,"1"-2"-1424"0,3 3-368 0,0 0 0 0,1 2 432 0,-1-1 16 0,-5-2 0 0,-2 0 0 0,-5-3-784 0,-1 1-160 0,-1 1-16 0,2 2-16 0,2-2-336 0,2 2-64 0,1 2-16 0,3-4 0 0,1 3 2032 0,2-1 416 0,1-1 80 0,4-1 16 16,-1 1 1008-16,3 0 208 15,2-2 32-15,2 1 16 0,2-1-1024 0,3-1-208 0,2 1-32 0,1-1-16 16,2 1-720-16,2 1-144 0,2 2-16 0,0 1-16 15,2 1-448-15,1 1-96 0,2 1-16 0,-1 4 0 0,2 2-128 16,2-1 0-16,2 3 0 0,0-1 0 0,2 1 0 16,-1 0 0-16,0 1 0 0,0-5 0 0,0 3 0 0,-1-3 0 0,0 1 0 0,0-4 0 15,1 0 0-15,-1-1 0 0,-3-2 0 0,1-2 0 16,3 0 0-16,0-1 0 16,-1 2 0-16,0-4 0 0,0 3 0 0,-3-2 0 0,0 2 128 15,-3-1-128-15,0-1 0 16,-2 2 0-16,-2-3 0 0,-2 1 0 15,-1 2 0-15,0-3 0 0,-2 1 0 0,-1 0 0 0,0-1 0 16,-2-1 0-16,-2 1 0 0,-2-1 0 0,-2 2 192 0,-3 2-64 16,-3-3 0-16,-1 0 0 0,-2 1-128 0,-1-2 160 15,-2 1-160-15,-2-2 160 0,-2-1-160 0,0 0 0 16,-2 0 0-16,0-4 128 0,-2 2-128 0,-1-2 0 0,2 1 0 16,0-4 0-16,-3 1 0 0,3 3 0 0,3 0 0 0,-2 0 128 15,0-2 16-15,1 2 0 0,2 0 0 0,1 0 0 16,2 1-144-16,-1 3 160 0,2 0-160 0,1 3 160 15,1-3-160-15,-1 5 0 0,1-2 144 0,0 4-144 16,1-2 0-16,-1 0 0 0,1 1 0 0,1 1 0 16,0 0 0-16,0 0 0 15,2 0 0-15,-3 0 0 0,0 0 0 0,0 0 0 0,21-2 0 16,-15 4 0-16,3-2-240 0,-2 1 48 0,2 3 0 0,-1-3 0 16,1 2 192-16,0 1-144 0,-2 1 144 0,1-3-128 15,-1 2 128-15,-1 1 0 0,-1-3 0 0,0 1 0 16,0 0 0-16,-2 0 0 0,-1-1 0 0,-1 2 0 15,0-3 0-15,1 3 0 0,-2 0 0 0,1 3 0 16,0-1 0-16,2 3 0 0,-1 2 0 0,3 4 0 16,0 1 0-16,2 1 0 0,3 2 0 0,0 2 0 15,1-3 0-15,1 3 0 0,-1 0 0 0,1-1-128 0,0 0-16 16,0-3 0-16,-1-1 0 0,-3-3 0 0,1-2 144 0,-2 0 0 0,1-2-144 0,-1-1 144 16,-1 0 0-16,-2-2 0 15,0 0 0-15,-3-3 0 0,0-1 192 0,1-1-32 16,-2 1-16-16,-3-4 0 0,2 1 16 0,-3-1 0 15,-1-1 0-15,-1-2 0 0,-3 0-16 0,1-1 0 16,-2-1 0-16,-3-2 0 0,2 0-144 0,-2-1 0 0,0 2 0 0,0 0 0 16,-1 2 0-16,0 1-176 0,1 3 176 0,-1-1-192 15,-1 3 0-15,-1 0 0 0,2 3 0 0,-3 0 0 16,3 1-192 0,-1 1-32-16,1 2-16 0,-1 2-17904 0</inkml:trace>
  <inkml:trace contextRef="#ctx0" brushRef="#br0" timeOffset="103709.86">21859 4350 22111 0,'-4'-5'1968'0,"0"2"-1584"0,2 0-384 0,0 0 0 0,1 3 1680 0,1 0 256 0,0 0 48 0,-1 1 16 0,0 2 16 0,-2 1 0 0,1 3 0 0,-2 7 0 0,-2-1-1248 0,-3 8-240 0,-1 1-48 0,-5 4-16 0,-3 5-336 0,-6 4-128 0,-3 0 0 0,-6 3 0 0,-4 3 0 0,-4 0-128 0,-4-1-16 0,0-3 0 16,-1-6-224-16,3-3-32 0,4-6-16 0,3-5 0 0,4-1 992 0,5-5 208 16,5-7 48-16,4 0 0 0,6-1-160 0,5-5-32 0,2 1 0 15,4-3 0-15,1 0-400 0,2-1-96 0,3 0-16 0,2-1 0 16,2 0-128-16,1-3-176 15,2 2 48-15,1 2 0 0,1-1-32 0,3 2 0 0,0 2 0 16,3 2 0-16,1 2 160 0,2 1 0 0,2 2 0 0,1 1-128 0,1 1-112 16,3 1-16-16,2-1 0 0,1 2 0 0,3-1 64 0,0-1 16 15,0-3 0-15,-2 0 0 0,0-1 176 16,-3-1 0-16,0 1 0 0,-4-2 0 0,-1 0 0 16,-3 3 176-16,-2-2-176 0,-2 2 192 0,-1 1 0 0,-3 1 0 15,-4 0 0-15,-1 0 0 16,-2 2-64-16,-3 1 0 0,-2-3 0 15,-1 4 0 1,-2-2-640-16,-2 5-128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39:32.7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2812 11302 288 0,'3'-12'12'0,"4"-1"4"0,-3 4-16 0,-4 0 0 0,0-1 0 0,-4 1 0 16,4-4 280-16,-7 1 54 0,4 2 10 0,-8-2 3 15,0 2-210-15,8-5-41 0,-15 5-9 0,11-5-2 16,-10 5-24-16,-1 1-5 0,0-1 0 0,1 1-1 16,-4 3-27-16,-1-4-4 0,-2 7-2 0,-1-6 0 15,0 2-6-15,-3-2 0 0,-7 9-1 0,0-3 0 16,-1-3 2-16,1 6 1 0,-4 6 0 0,-7-3 0 15,0 3 0-15,1 4 0 0,2-1 0 16,-6 4 0-16,-4 9-10 0,4 0-8 0,-4-4 12 16,-4 14-12-16,8-4 11 0,-8 6-11 0,4-5 10 15,8 8-10-15,-5-2 8 0,4 9-8 0,8-7 0 16,2 7 9-16,1 6-9 0,0-3 10 0,-1-3-10 16,12 10 10-16,-5-7-1 0,1 6 0 0,11-3 0 0,-8 3 0 15,14 4-9-15,-3-4 0 0,4 1 0 0,3-7 0 16,3 6 0-16,4 0 0 0,11 1 0 0,3-4 8 0,0 3-8 15,7-6 10-15,7 6-10 0,4 1 10 16,3-1-10-16,1-9 0 0,9 9-10 0,-6-15 10 0,11 3-23 0,6-10 2 16,4-6 0-16,0-6 0 0,4-10 21 0,6 1 0 15,1-10-9-15,-4-10 9 0,10 7 0 16,-3-13 0-16,-3-2 11 0,-8 2-11 0,8-3 12 0,-11-9-12 16,0 3 12-16,-4-3-12 0,-6-1 43 0,-1-5 1 15,-3-1 1-15,3 1 0 0,-10 3-5 0,0-4 0 16,3-6-1-16,-13 4 0 0,2-7-13 0,-13 0-2 15,3-3-1-15,0 3 0 0,-10 0-8 0,-4-3-2 0,0-3 0 16,-7 12 0-16,0-6-13 0,0 0 0 16,-11 7 0-16,-3-1 0 0,4-3 0 0,-11 4 0 0,3-1 0 15,-10-3-10-15,-1 4 10 0,-2 2 0 0,2 1 0 0,-9-4 0 16,2 4 0-16,-6-1 0 0,0 4 0 0,6-1 0 16,-9 1 0-16,6 0 0 0,-7 2 10 0,7 1-10 15,4-6 18-15,0 5-2 0,-1 4-1 0,-3-3 0 16,4 3-15-16,0 0 0 0,3 12 0 0,4-5 0 15,3 2-9-15,4 0-2 0,-4 7 0 0,11-1 0 32,-7 7-118-32,0 3-24 0,3 3-5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8:42:43.06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10889 17548 17503 0,'0'-7'1552'0,"-1"0"-1232"0,-2 1-320 0,2 2 0 0,0 1 1936 0,0-1 336 0,-3-7 64 0,-1-6 16 0,-2-6-608 0,-3 0-112 0,1-2-32 0,-2 5 0 0,2 3-1104 0,-2 0-240 0,-1 2-32 0,-2 1-16 15,1 3-592-15,-4 0-112 0,0 0-16 0,0 2-16 0,-2 1-288 0,-2 1-48 0,1-1-16 0,-1-1 0 0,-1 0 1104 0,0 2 224 0,0-4 32 0,-2 1 16 0,1 1 480 0,-3-2 112 0,-1-2 0 0,-2 0 16 0,3 2-80 0,-4-3-32 0,-2 1 0 0,-1-2 0 0,0 0-368 0,-2 2-80 0,-1-5-16 0,-1 5 0 0,1 2-288 0,-1 2-64 0,4 3-16 0,-2 1 0 0,-1 5-160 0,-5 0 192 0,-6 0-192 0,-3 2 192 0,-2 1-192 0,-3-1 0 0,1 2 0 0,-2-3 0 0,1-1 0 0,-1 0 0 0,0-1 0 0,1 1 0 0,1-4 0 0,3 2 0 0,-4-2 0 0,-1 3 0 0,0-4 192 0,-3 4 16 0,3-3 0 0,0 4 0 0,0 4-208 0,2-3 176 0,1 4-176 0,-5 0 160 0,-4-3-160 0,-3 3 0 0,4 5 0 0,-2-4 128 0,-4 5-128 0,0-2 0 0,-2 1 0 0,0 1 128 0,1 0-128 0,-2 3 0 0,1 2 0 0,0 1 0 0,-2 0 0 0,3 1 0 0,2 2 0 0,4-4 0 0,6 1 0 0,4-3 0 0,4-3 0 0,3-1 0 0,3-6 0 0,4 3 0 0,3-1 0 0,3 1 128 0,1 2 96 0,2-2 16 0,-1 4 0 0,3 2 0 0,0 2-240 0,2 2-128 0,0 0 128 0,2 2-208 0,-1 3 208 0,2-1 0 0,2 3 0 0,-1-2-144 0,3 1 144 0,-2 2 0 0,2 1-144 0,1 3 144 0,2-5 0 16,0 2 0-16,1 3-144 0,1-1 144 0,3-3 0 0,0 1 0 15,2-1 176-15,0 1-176 0,1-3 128 0,2 0-128 0,3 5 0 0,-1-5 0 0,3-1 0 0,3 3 0 0,3 2 128 0,1 2-128 0,2-2 0 0,3-1 0 0,2 0 0 0,2-3 0 0,1-2 0 0,2 1 0 0,0-3 0 0,2 4 0 0,1-5 0 0,-1 3 0 0,0-1 0 0,0 0 0 0,-2-2 0 0,1 0-144 0,-1-1 144 0,-1-1 0 0,1 0 0 16,-1-1 0-16,1 0 0 0,-1-2-128 0,1 2 128 0,3 1 0 0,2 2 0 0,2-1 0 0,2 0 144 0,3 0-144 0,2 2 192 0,5-3-192 0,1 0 128 0,3 0-128 0,1-3 0 0,3 0-12304 16,2 1-2512-16</inkml:trace>
  <inkml:trace contextRef="#ctx0" brushRef="#br0" timeOffset="61308.12">27312 5199 13823 0,'-2'-2'1216'0,"2"-1"-960"0,0 3-256 0,0-2 0 0,0 1 784 0,0-1 112 0,2 1 32 0,-2-4 0 0,1-1-208 0,-1 0-32 0,0-2-16 0,0 5 0 0,-1-1-960 0,-1 0-192 0,0 3-32 0,0 0-16 0,-3 1-688 0,-2 1-128 0,2 0-16 0,-1 2-16 16,-2-2 1376-16,-1 3 336 0,-1-3 48 0,0 4 0 15,2-3 896-15,-2 2 176 0,1-1 32 0,2-1 16 16,-3-1 176-16,1 0 48 0,0-1 0 0,-1 2 0 16,-1-2-448-16,0 0-64 0,0-2-32 0,-3 0 0 15,1 2-272-15,-1-5-48 0,-2 4-16 0,0-3 0 16,0 3-560-16,0-3-112 0,0 3-32 0,-4 0 0 0,-1-3-144 0,-2 4 0 15,-1 0 144-15,2 4-144 0,0-3 128 16,-1 4-128-16,1-3 128 0,0 3-128 0,1 1 256 16,0 1 0-16,0-1-16 0,1 1 0 15,3-1-240-15,1 1 0 0,2-5 0 0,3 1 0 0,1 0 0 16,0 0 0-16,1-3 0 0,2 0 0 0,0 0 192 0,0 0 0 16,0-4 0-16,0 3 0 15,-1 0 96-15,-1-2 16 0,2 1 0 0,0-1 0 0,-2 1-16 16,2 0 0-16,-2 0 0 0,1 0 0 0,1 0-160 15,0 0-128-15,0 1 192 0,1-1-192 0,3 2 0 0,-1 0 0 16,0-2 0-16,3 2 0 0,0 0 0 0,-1-1-224 16,2 1 16-16,2 0 0 15,-1-2-336-15,3 1-64 0,1 1-16 0,-5 0 0 16,0 0 432-16,26-13 192 0,-15 5-192 0,1 1 192 0,2-3 256 0,-1 0 160 0,1 1 32 16,-1-2 16-16,1 1-176 0,-3 0-32 0,0-2-16 0,-1 2 0 15,0 1-48-15,-3 0 0 16,0 1 0-16,-1-1 0 0,-1 1-192 0,-1 0 144 15,-1 2-144-15,1 0 128 0,-2 4-128 0,1-3 0 0,-2 1 0 0,0 3 0 16,-1-1 0-16,2 2 0 16,-2 0-176-16,1-2 176 0,-1 4-336 0,0-2 16 0,2 0 0 0,0 0 0 15,1-2 128-15,1 1 16 0,2-2 16 16,-1 1 0-16,0-1 160 0,0 2 176 0,0-3-48 0,-3 3 0 16,2 1 192-16,-3-2 16 0,1 2 16 0,-4 2 0 0,0-1-96 0,-2 4 0 0,-2 0-16 0,-1 3 0 31,-3 2-32-31,-1 1 0 0,-2 1 0 0,0 4 0 15,-1 1-208-15,-2 1 0 0,2-1 0 0,2 0 0 16,1 1 0-16,1-2 0 0,2 0 0 0,2-3 0 0,1 2 0 0,0 3 0 0,3-5 0 0,-1 3 144 31,2 2-144-31,1-1 0 0,1 1 0 0,1-1 0 0,0-3 0 16,2 0 0-16,0-3 0 0,2-1 0 0,2-4 0 0,2 0 0 16,3-1 0-16,3-2 0 15,6-1-256-15,4-2-48 0,7-2 0 0,6-4-16960 16</inkml:trace>
  <inkml:trace contextRef="#ctx0" brushRef="#br0" timeOffset="64372.38">25947 6228 8287 0,'-4'-5'736'0,"0"0"-592"0,3 2-144 15,1 0 0-15,0 2 832 0,-1-3 144 0,-2-2 32 0,-2-4 0 0,-1-4 16 0,0-2 0 0,-2 2 0 0,0-1 0 0,2 1 192 0,-1 4 64 0,2-1 0 0,2 0 0 0,-1 2 448 0,2 1 112 0,2 3 16 0,-2-2 0 0,2 3-368 0,2-3-64 0,-1 5-16 0,0-1 0 16,0 2-704-16,2 1-160 0,-1 1-32 0,1 2 0 15,0 1-512-15,0 1 0 16,-1 2 0-16,1 2 0 0,1-1 0 0,-3 3 0 16,1 1 0-16,1 0 0 0,-1 1 0 0,-1 0 0 0,1-1 0 0,-1 4 0 15,0 0 320-15,-1 3 48 16,0 2 16-16,-2-1 0 0,0 1-48 0,0 1 0 0,-2-2 0 0,1 1 0 16,-1 0-208-16,0-4-128 15,0-2 160-15,1-1-160 0,-1-1 0 0,0-3 0 16,2-1 0-16,1-2 0 0,-1-4 0 0,2-2 0 0,-1-1 0 0,2-3 0 15,1 0 256-15,0-5-64 0,-1-2 0 16,3-2 0-16,-2-3 224 0,2-3 32 16,0-1 16-16,-3-3 0 0,0 0-464 0,-1-3 0 0,0-1 0 15,-3-1 0-15,0 1 0 0,-2 1-160 0,0-1 32 0,-1 2 0 16,0 3 128-16,-1 4-192 0,-1 1 192 0,1 2-192 16,1 5 192-16,-2 1 192 0,3 4-32 0,-1 4-16 15,1 4 0-15,1 2 0 0,1 2 0 0,0 3 0 16,3 1-144-16,1 3 0 0,2 2 0 0,2 2-176 15,0 2 176-15,1-1 0 0,0 2 0 0,2-1 0 16,-1 1 0-16,0-3 0 0,0-2 0 0,0-1 0 16,0 0-592-1,0-3-48-15</inkml:trace>
  <inkml:trace contextRef="#ctx0" brushRef="#br0" timeOffset="72124.61">28295 4486 9215 0,'-4'1'816'0,"0"1"-656"16,3 0-160-16,0 0 0 0,1 1 0 0,-1-2-192 0,-3 4 32 0</inkml:trace>
  <inkml:trace contextRef="#ctx0" brushRef="#br0" timeOffset="80790.13">23597 11103 30399 0,'0'0'2704'0,"-1"0"-2160"0,0-3-544 0,1 1 0 0,1 1 2352 0,1-4 352 0,3 0 80 0,1-5 16 0,3-4-2800 0,2-6-336 0,4-6-176 0,0-2-48 0,-1 0 560 0,-2-5 0 0,-2 4 0 0,-3-5 0 0,-2 0 400 0,-1-3 48 0,-4-4 0 0,0 0 0 0,0 3 16 0,-1 1 16 0,-1-3 0 0,1 3 0 0,0 1 176 0,0 3 48 16,-1 3 0-16,0-1 0 16,0 1-128-16,-2 1-32 0,-1 0 0 0,1 3 0 15,0 3-336-15,-1 1-64 16,2 2-16-16,-1-1 0 0,0 2-128 0,1 2 0 15,0 2 0-15,1 1 0 0,-1 3 0 0,1 0 0 0,1 1 0 0,-2 3 0 0,2-3 0 16,0 0 0-16,-2 1 0 0,2 1 0 0,-2 0 0 0,1 1 0 16,-1-3 0-16,0 1 0 0,-1 1 0 15,0-1 0-15,2 3 0 0,-1-2 0 0,1 4 0 0,1-3 0 16,1 4 0-16,-2-1 0 0,4-1 0 0,-2 3 0 16,1 0 0-16,-1 0 0 15,1 2 0-15,0-3-176 0,2 2 48 0,-1 0 0 0,0 0 128 16,0-3 176-16,0 3-48 0,2-2 0 15,-1 1-128-15,-1-2 0 0,1 2 0 0,-1-2 0 16,-1 1 0-16,1-2 0 0,-2 2 0 0,0 0 0 0,0 0 128 16,-2 0 0-16,0-1 0 0,1 1 0 0,-1-1 0 15,1 1 0-15,-1 2 0 0,0 0 0 0,2 1-128 0,-1 0 0 16,1 0 144-16,-1 1-144 0,1 3 176 0,-1 0-48 16,1 3 0-16,-3 2 0 0,1 3-128 0,-1 2 0 15,0 3 0-15,-2 2 0 0,-2 2 0 0,1 1 0 16,-2 1 0-16,-2 3 0 0,-1 4 0 0,-1-4 0 15,1 0 0-15,1-4 0 0,2-3 0 0,-1-3 0 16,3-4 0-16,-1-2 0 0,2-3 0 0,0-2 0 0,0 0 0 0,1-3 0 16,2-2 0-16,-1-2 0 0,1-3 192 0,0-1-64 15,1-4 112-15,2-2 16 0,2 0 0 16,1-4 0-16,2-2-112 0,1-3-16 0,3 1 0 0,0-1 0 0,1 3-128 0,1-3 0 16,3-3 0-16,1 1 0 15,2-2 0-15,-2 5 0 0,0-1 0 0,-1 4 0 16,-1 3 0-16,-1 0-176 0,0 1 48 0,-1 2 0 15,0 1 128-15,0 1 0 0,-1 0 0 0,1 1 0 0,-1 3 0 0,-3-1 0 16,1 1 0 0,0 1 0-16,-2 2 0 0,-1-1 0 0,0 3 0 0,2 0 0 15,-2 3 0-15,3-1 0 0,-1 3-144 0,3 5 144 16,3-2-672 0,1 6-64-16,5 4-16 0,-1 2-20512 0</inkml:trace>
  <inkml:trace contextRef="#ctx0" brushRef="#br0" timeOffset="90857.22">32652 7399 18431 0,'14'-4'1632'0,"-3"2"-1312"0,-5 0-320 0,-2 2 0 0,-3-2 1712 0,2 1 272 0,3 0 48 0,5-2 16 0,3-2-320 0,-2 2-48 0,-1-2-16 0,-3 1 0 0,-6 2-1088 0,-2 2-208 0,-5-3-48 0,-1 2-16 0,-5 1-176 0,-2-1-128 0,0 1 192 0,-6 0-192 16,-1 0 544-16,-3 0 0 15,-3 1 0-15,-2 0 0 0,-3 2 48 0,-4-2 16 16,-1 3 0-16,-5-3 0 0,-2 1-96 0,-4 1-32 16,0-3 0-16,-4 1 0 0,-2-2-96 0,-4 1-32 15,-1-3 0-15,-4 2 0 0,-1 0-112 0,-2 1-32 16,-1-4 0-16,1 2 0 0,0-5-48 0,-1 2-16 16,-2-1 0-16,-2 1 0 0,2 0-144 0,0 2 0 0,2-1 144 15,-2-1-144-15,-2-1 0 0,0 1 0 0,1 0 0 0,-3 4 0 16,-1-3 0-16,0 3 0 0,4-1 0 15,-4 2 0-15,-4-2 208 0,-1 2-16 16,0 2-16-16,2-2 0 0,4 2 16 0,0-4 0 0,0 2 0 0,0 0 0 16,-1 0 64-16,0 0 32 0,0 0 0 15,1 0 0-15,3 0-160 0,-1 0-128 0,-4 0 144 0,1 0-144 16,3 3 128-16,3-2-128 0,1 2 0 0,2-3 0 0,1 0 0 16,0 0 0-16,0 0 0 0,-63 1 0 15,65-1 0-15,2 0 0 0,-2-1 0 0,4-2 0 16,-2 2 0-16,-2-2 0 0,1 0 144 15,1 2 48-15,2 1 16 0,0 0 0 0,4 0 0 16,4 0-32-16,1 0-16 0,0 1 0 0,0-1 0 16,3 0-32-16,1 0-128 0,2 1 192 0,0 1-64 15,2 0-128-15,0-2 0 0,0 1 0 0,1 0-176 16,5-1 176-16,-2 3 0 0,-2-3 0 0,-3 1 0 16,0 0 0-16,1 3 0 0,1-3 128 0,0 3-128 0,0 0 176 15,2-1-48-15,1 1 0 0,0-2 0 0,4 2 64 16,0-3 16-16,1-1 0 0,0 0 0 0,0-1-16 15,-1 1-16-15,-2-2 0 0,1-1 0 0,0 2-176 0,-3 1 192 16,1-3-192-16,-1 2 192 0,0 0-64 0,-2-3 0 16,0 2 0-16,-1-1 0 0,4 1-128 0,-4 1 192 15,-3-2-192-15,-1 2 192 0,0 0 16 0,2 3 16 0,1 2 0 0,3 1 0 0,0-1-224 16,2 3 0-16,3-3 0 0,1 1 0 0,3 0 0 16,1-1 0-16,1 3 0 0,1-4 0 0,-1 4 0 15,-1-5 0-15,-2 3 0 0,0 1 0 16,-1 0 0-16,-2 3 0 15,-3-3 0-15,1 3 0 0,-1 2 128 0,-1 0-128 16,3 3 176-16,1-3-176 0,2-3 0 0,0 4 0 16,4-2 0-16,0-2 0 0,2 1 160 0,-1 1-160 0,0 2 128 0,0-1-128 15,2 0 144-15,-2 3-144 0,-1 1 160 0,0 0-160 16,0 1 208-16,0 0-48 0,0 0-16 0,-1 0 0 16,1 1-144-16,0 1 160 0,0-1-160 0,0 3 160 15,0-1-16-15,2 0 0 0,-2 2 0 0,1-2 0 0,-1-2 16 16,0 1 0-16,-1 0 0 0,0 0 0 0,-1 1-160 0,2 2 192 15,0-3-192-15,2 2 192 0,0 0-192 0,2-1 0 16,0 2 144-16,1 1-144 0,1-2 0 0,0 2 0 16,0 0 0-16,1 2 0 0,0-2 0 0,-1 1 0 15,2 3 0-15,0-2 0 0,0 1 0 0,1-1 0 16,-2 1 0-16,2-2 0 0,1 0 128 0,-2-1-128 16,1 3 128-16,0-1-128 0,-1 0 0 0,3 1 144 15,2 1-144-15,1 0 0 0,0-2 0 0,1 1 0 16,1 2 0-1,0-2 0-15,1 1 0 0,0-4 0 0,0 2 0 0,2-2 0 0,1-3 0 16,1-1 0-16,-1-1 0 0,1 1 0 0,0-1 128 0,1-2-128 16,0 1 0-16,1-4 0 0,0 4 128 15,1-4-128-15,0 0 0 0,1-1 0 0,0-1 0 0,-2-1 0 16,2-3 0-16,-1 0 0 0,0-2 0 0,1-1 0 16,0-1 0-16,0-1 0 0,-2-1 208 0,2-3-64 15,-1 1-16-15,-2-3 0 0,-1 1 288 0,-1-7 48 16,-2 0 16-16,-2-3 0 0,-1 0-192 0,-2-7-32 15,-2-2-16-15,-1-1 0 0,0-5-240 0,-2-3 0 0,1-1 128 16,1-1-128-16,0 2 0 0,2-1 0 0,3 0 0 16,0-1 0-16,1-1 0 0,3-1 0 0,1 4 0 0,1 4 0 15,3 3 0-15,1 3 0 0,1 0 0 0,3 0-160 16,0 5-16-16,1 4 0 16,-1 1 0-16,0 6 0 0,1 1 32 0,-2 0 0 0,1 5 0 0,-1 3 0 15,0 4-80-15,-1-1-16 0,0 6 0 0,-2 2 0 0,0 2-16 0,-2 4-16 16,1 0 0-1,-1 4 0-15,1 2 272 0,-2 3-192 0,2 6 192 0,-2 2-160 16,1 0 160-16,2 1-208 0,4 1 80 0,-1-3 128 16,3-1-128-16,2-1 128 0,2-1 0 0,2-1 0 15,3-2 0-15,2-2 0 0,0 0 0 0,1-5 0 16,2-1 0-16,-1 1 0 0,2-1 0 0,0-2 128 0,0 1-128 0,2-1 160 16,0-1-160-16,0 0 160 0,1-2-160 0,-2-1 192 15,1 0-192-15,-1-2 192 0,0-2-32 0,-1-1 0 16,-3-1 0-16,2-2 0 15,-1 0-160-15,0-5-144 0,0 2 144 0,2-5-208 16,0-3-272-16,2-2-48 0,3-3-16 0,4-7-23056 0</inkml:trace>
  <inkml:trace contextRef="#ctx0" brushRef="#br0" timeOffset="95833.19">31632 6111 13823 0,'1'0'1216'15,"-1"0"-960"-15,0 0-256 0,0 0 0 0,-1 0 0 0,1 0 0 0,-1 0 0 0,0 1-160 0,0-1 288 0,1 0 48 0,-2 0 16 0,2 0 0 0,0 0 496 0,0 0 96 0,0 0 32 0,0 0 0 0,0 0 528 0,0 0 96 0,0 0 32 0,0 0 0 0,0 0 512 0,10-19 96 0,-11 18 32 0,-2-3 0 16,1 2-512-16,-3 2-112 0,-1 0-16 0,-2 0 0 16,0 0-704-16,-3 1-128 0,-2 2-48 0,-2 0 0 0,-1 2-384 0,-1 0-80 15,-1 1 0-15,-2-1-128 0,0 2 176 0,0-1-176 16,-1 0 160-16,-1 0-160 0,1-1 176 0,-1 0-176 16,-1 0 192-16,2-1-192 0,-1-1 320 0,1-1-32 0,1 0-16 0,-2-1 0 15,-1-1-32-15,-2 2-16 16,-2-4 0-16,-2 2 0 0,1 0 16 0,-3-1 0 15,-1-1 0-15,-2 0 0 0,0 1 16 0,-2-1 16 0,0 2 0 16,-1-2 0-16,0 4-80 16,1 0-32-16,0-1 0 0,3 3 0 0,-1 0-160 0,1-1 0 0,-2 2 0 0,1-3 0 15,0 1 176-15,2-3-48 16,0 0-128-16,0 0 192 0,-2-2-192 0,1 1 0 16,0-1 0-16,-2-1-160 0,3 1 160 0,0 1 176 15,-1-2-48-15,1 0 0 0,-1-1 16 0,0 3 0 16,-1-4 0-16,1 1 0 0,1 0 0 0,-1 0 0 0,4 0 0 0,-1-1 0 15,0 3-144-15,2-3 0 16,-3 1 0-16,3 2 0 0,-2 2 0 0,2-4 0 0,-1 4 0 0,1-1 0 16,-1 2 0-16,-2-1 0 0,-1 1 0 0,0 2 0 15,0-1 0-15,0 0 0 0,0 1 0 0,-1 1 0 16,1-3 128-16,0 3-128 0,1-3 128 0,2 1-128 16,0 1 192-16,2-3-32 0,2 1-16 15,0 0 0-15,2 1-144 0,-1-2 128 0,0 0-128 0,0 0 128 16,1-2-128-16,-1 2 0 0,1-1 0 0,-1 0 0 15,-1 1 0-15,0-3 128 0,-3 3-128 0,0-1 128 0,-1 1-128 0,0 1 160 16,-2 2-160-16,-1-3 160 16,1 2-160-16,-1 0 0 0,1 0 0 0,-3 3 0 0,1-4 0 0,-2 2 128 0,1-1-128 15,-1 1 0-15,2-1 0 0,-1-2 0 0,3 1 0 16,2-2 0-16,-1-1 128 0,3-1-128 16,0 3 128-16,2-4-128 0,0 3 0 0,0 0 0 0,3 1 0 0,0 0 0 15,0 0 0-15,-2 0 0 16,-1 0 0-16,-1 0 0 0,2 0 192 15,-3 1-64-15,1-1 0 0,-2 0 0 0,2 0-128 0,-1 0-176 16,0 1 48-16,-1 1 0 0,-1 0 128 0,-1-2 0 16,2 0 0-16,0 0 0 0,-26 0 0 15,28 0 0-15,0 0 0 0,0 0 0 0,1 0 176 16,0-2-48-16,-1-1 0 0,0-1-128 0,1 0 0 16,0 0 0-16,1-1 0 0,-1 0 128 0,-1-1 0 15,0 1 0-15,-1 0 0 0,-3 0-128 0,2 2 0 16,-2-2 0-16,0 2 0 0,4 0 0 0,0 2 0 15,-1-1 0-15,-3 0 0 0,-3 1 0 0,0 1 0 0,3 0 0 16,-1 0 0-16,0 0 0 0,0-2 0 0,0 2 0 0,3 0 0 16,-1-2 0-16,4 1 0 0,0 0 0 0,1-2-176 0,1 1 176 15,1-2 0-15,1 2 128 0,1-1-128 0,0 1 0 0,0-2 0 16,-3 2 0-16,-2-2 0 16,3 1 0-16,-3 1 0 0,0 0 0 0,-1-1 0 15,2 2 0-15,-1-2 0 0,-2 3 0 0,1-2 0 0,2 1 0 0,1-2 0 16,-1 3 0-16,2-2-128 15,-2 0 128-15,2-1 0 0,0-1 0 0,0 0 0 0,1 1 0 0,0-1 0 0,1-1 128 0,-1 4-128 32,0-4 0-32,0 2 0 0,1 2 0 0,-1 0 0 15,-3 0 0-15,1 1 0 0,-2 0 0 0,0 0 0 0,0 1 0 16,-1 1 0-16,0 1 0 0,-2-2 0 0,2 0 0 0,-1 2 0 16,1-3 0-16,0 0-128 0,2 0 256 0,0 0 48 15,1-3 16-15,-2 2 0 16,0 0-64-16,-1-3 0 0,0 2 0 0,0 2 0 0,1-3-128 0,1 2 160 0,-2 1-160 0,-1 0 160 15,-1 1-160-15,0 2 0 0,-1-3 0 16,0 2 0-16,0 2 0 0,2-4 0 0,0 2 0 16,0 1 0-16,1-3 0 0,0 1 0 0,1-1 0 0,0 0 0 15,1 1 0-15,-2 0 0 0,1 2 0 0,0-3 0 16,0 1 0-16,2 0 0 0,-1 1 144 0,3 0-144 16,3-1 128-16,-2 1-128 0,0 0 128 0,1-1-128 15,-1 1 128-15,0-1-128 0,0-1 128 0,0 2-128 16,1-2 0-16,-1 0 0 15,2 0 0-15,-1-2 128 0,0 1-128 0,-1-1 0 16,-1 1 0-16,2-3 128 0,-1 3 64 0,0 1 0 16,1-2 16-16,1 4 0 0,1-2-64 0,-2 1-16 0,-1 3 0 0,2-3 0 15,0 2-128-15,0-1 0 0,-2 1 0 16,-1-1 0-16,1 1 0 0,2 0 0 0,-1-3 0 0,2 2 0 16,0-1 0-16,-1 0-176 0,1-1 176 0,2 0-128 15,0 0 128-15,-2 0 224 0,-2 0-48 0,-2-1-16 16,3 0 32-16,-1-1 0 0,-2 0 0 0,-1 1 0 15,1-2-64-15,1 3-128 0,2-2 192 0,-2 2-64 16,1-2-128-16,0 2 0 0,-1 4 0 0,-1-3 0 16,0 4 0-16,-2-1 0 0,1 1-224 0,2 0 80 0,3-1 144 15,0 1 0-15,-2-3 0 0,-1 2 0 0,2-2 0 0,-1 2 0 0,3-3 0 0,-1 0 0 16,2 2 0-16,0-3 0 16,2 0 0-16,-1 1 0 0,-1-1 0 0,0-1 176 0,1 1-48 0,0 0 0 15,-1 0-128-15,0 0 0 0,2 0 144 0,-1 0-144 31,3 0 128-31,-1 1-128 0,-3 0 160 0,0 1-160 0,0 0 0 0,0-1 0 16,2 3 0-16,-2-3 0 0,1 2 0 0,-1-1 0 16,3-1 0-16,0 1 0 0,-1 1 0 0,2-3 0 15,1 2 128-15,-1-1-128 0,-1 1 176 0,-1-2-176 16,2 0 192-16,1 0-192 0,0 0 208 0,2 0-64 0,-2-2-16 0,1 1 0 16,2 1 0-16,-2-2 0 0,2 2 0 0,-1 0 0 15,1 0-128-15,-1 0 192 16,0 0-192-16,-1 0 192 0,1 0-192 0,-1 0 0 0,0 0 0 0,2 2 128 15,-1-2-128-15,0 1 0 0,-1 1 0 0,-1-2 0 16,0 2 0-16,0-1 0 0,-1 3 0 0,1-4 0 16,0 1 0-16,1 0 0 0,-1 1 0 0,0-2 0 15,1 0 240-15,0 0 16 0,1 0 0 0,-1 0 0 0,2 0-128 16,-2 0 0-16,2 0-128 0,-2 0 192 0,0 0-192 16,-1 0 0-16,2-2-144 0,-1 2 144 0,-1 0 0 15,2 0 0-15,-1 0-128 0,-1 0 128 0,0 0 0 16,2 2 0-16,-2-2 0 0,0 0 0 15,0 0 0-15,0 0 0 0,0 2 0 0,0-1 0 16,0 3 0-16,0-4 0 0,0 2 0 0,1 1 0 16,-1-2 0-16,0 1 128 0,-1 1-128 0,1-1 0 15,-1 2 128-15,2-4-128 0,0 2 0 0,2 1 0 0,-1-2 0 0,1 0 0 0,1 3 0 16,-2-4 0-16,2 1 0 16,-1 1 0-16,1 0 0 0,0-1 0 0,-1 1 0 0,1-1 0 15,0 1 0-15,-3-2 0 0,2 1 0 0,-2 1 0 16,1-1 0-16,-1 1 0 0,-1-2 128 0,-1 2-128 15,0-2 0-15,-2 1 0 0,2 1 128 0,0 0-128 16,0-1 144-16,-1 3-144 0,1-3 0 0,-3 0 0 16,2 3 0-16,-2-3 0 0,0 3 0 0,1-3 0 0,0 0 0 0,1 0 0 15,2 2 0-15,0-3 0 0,0 0 160 0,0-3-32 16,1 2 80-16,0 0 32 0,-1 0 0 0,-1-2 0 16,0 2 208-16,1 0 64 0,-1 1 0 0,-2-2 0 15,2 2-512 1,-1 0 0-16,-2 0 0 0,1 2 0 0,-1-1 0 0,0 0 0 15,0 2 0-15,-1-2 0 0,1 1 0 0,-1 1 128 16,2-2-128-16,-1 0 64 0,1 2-64 0,-1-2 0 0,0-1 0 16,-1 1 0-16,3-1 0 0,-1 0 0 0,1 0 0 0,0 0 0 15,0 2 0-15,-1-2 0 0,-2 0 0 0,2 0 0 16,-2 0 0-16,1 0 0 0,0 0 0 16,-2 2 0-16,1-2 0 0,-1 0 0 0,1 0 0 0,-1 1 0 15,3-1 0-15,1 0 0 0,-2 0 0 16,0 1 0-16,-1-1 0 0,0 0 0 0,1 3 0 0,1-3 0 15,-2 1 0-15,0-1 0 0,-1 0 0 0,1 0 0 0,1 0 0 16,-2 0 0-16,0 0 0 0,0 0 0 16,-1 0 0-16,0-1 0 0,1 1 0 0,-2-3 0 15,3 2 0-15,-2 0 0 0,0-1 0 0,-2 2 0 16,2-2 0-16,-2 1 0 0,1 1 0 0,-2 0 0 0,1 0 0 16,1-1 0-16,-2 1 0 0,2 0 0 0,-2 0 0 15,2 0 0-15,0 0 0 0,1 0 0 0,1 0 0 0,1 0 0 16,0 0 0-16,1 0 0 0,2-3 0 15,0 3 0-15,-1-1 0 0,0 0 0 0,0-2 0 0,1 2 0 16,-2 0 0-16,-1 0 0 0,3 1 0 0,-2-3 0 16,1 2 0-16,-2 0 0 0,0 1 0 0,-1 0 0 15,0-2 0-15,-1 2 0 0,3 2 0 0,-1-2 0 0,-1 1 0 16,0 0 0-16,2-1 0 0,1 3 0 0,-3-3 0 16,0 2 0-16,0-1 0 0,1 2 0 0,-1-2 0 0,0 0 0 15,1 2 0-15,0-1 0 0,-1 0 0 0,1 0 0 16,-1-1 0-16,1 0 0 0,0-1 0 0,0 3 0 15,2-2 0-15,-1 2 0 0,2-1 0 0,-2-1 0 16,1 2 0-16,-3-1 0 0,0 3 0 0,1-4 0 16,0 4 0-16,0-2 0 0,0 1 0 0,0 1 0 15,1-2 0-15,-1 1 0 0,0 1 0 0,-1 0 0 0,0 0 0 16,0 1 0-16,1 0 0 0,-1 0 0 16,0 2 0-16,-2 0 0 0,2 0 0 0,-1-1 0 0,3 1 0 0,-1-1 0 15,1 1 0 1,0 0 0-16,-1 0 0 0,0 0 0 0,2-2 0 0,-1 2 0 15,1-1 0-15,-1 2 0 0,2-3 0 16,-2 4 0-16,2-3 0 0,-3 3 0 0,0 1 0 0,0-2 0 16,0 1 0-16,2 0 0 0,-1-1 0 0,0 0 0 0,3 1 0 0,-2-1 0 0,-3 5 0 0,0-2 0 31,-2 2 0-31,0-2 0 0,0 2 0 0,1-2 0 0,1 0 0 0,-1 1 0 16,1-2 0-16,1 0 0 0,1 0 0 0,-1-1 0 15,2 0 0-15,0 0 0 0,2 1 0 16,0 0 0-16,1 0 0 0,-1 0 0 0,1 0 0 0,-1 2 0 15,1-2 0-15,-2 2 0 0,1-1 0 0,0 0 0 0,-2-1 0 16,1 3 0-16,1-2 0 0,-2-1 0 16,1 3 0-16,0-3 0 0,-2 1 0 0,2 4 0 15,-3-3 0-15,2 3 0 0,1-3 0 0,1 2 0 0,1-1 0 16,0 1 0-16,2-3 0 0,0 2 0 16,-1-1 0-16,2 1 0 0,0 1 0 0,-2 2 0 0,-1 0 0 15,-1 2 0-15,0 2 0 0,0-1 0 16,-2-1 0-16,0 5 0 0,-1-4 0 0,-1 2 0 15,-1 1 0-15,0 2 0 0,-1-1 0 0,-1-1 0 16,1-1 0-16,1 1 0 0,3-5 0 0,-2 1 0 16,1 1 0-16,-1 2 0 0,2-2 0 0,-1-1 0 15,3-1 0-15,1-2 0 0,0 1 0 16,-1 2 0-16,1 2 0 0,-1-3 0 0,0 5 0 0,0-1 0 0,0 0 0 0,1-2 0 16,-1 2 0-16,-2 2 0 0,2 2 0 0,-1-3 0 15,1 1 0-15,-2 0 0 0,1 1 0 0,-1 1 0 16,2 0 0-16,-2 1 0 0,-1 2 0 0,1-1 0 15,0 0 0-15,2-3 0 0,-1 0 0 0,2-3 0 0,1-1 0 16,0-3 0-16,2-2 0 0,0-3 0 0,0 1 0 16,1-6 0-16,0 2 0 0,0-2 0 0,0 0 0 15,0-1 0-15,-1-2 0 0,1-2 0 0,-1 2 0 16,-1 1 0-16,0-1 0 0,-1 2 0 0,0-1 0 0,-1 1 0 16,1 1 0-16,-1 1 0 0,-1 3 0 0,1-5 0 0,1 3 0 15,0-1 0-15,1 0 0 0,-1-1 0 0,3-1 0 0,0-3 0 31,1 1 0-31,1-1 0 0,-1-2 0 0,1 1 0 0,3-2 0 16,0-1 0-16,0 0 0 0,1-1 0 0,-2 1 0 0,1-4 0 16,0 0 0-16,-2-2 0 0,1 0 0 0,0-2 0 15,-2 2 0-15,0-4 0 0,-1 0 0 16,1 2 0-16,-1-3 0 0,1-2 0 0,-1 2 0 0,0-2 0 16,-2-1 0-16,3 2 0 0,0-2 0 0,0 3 0 0,0 2 0 0,2-2 0 15,-1 2 0-15,1 1 0 16,-2-1 0-16,2 2 0 0,1 0 0 15,-2 1 0-15,1 1 0 0,0 0 0 0,0 3 0 0,-1-2 0 0,1 3 0 0,-1-1 0 16,0 0 0-16,-1 1 0 0,2 1 0 16,-1 0 0-16,1 1 0 0,-2 1 0 0,1 0 0 0,1-2 0 15,1 2 0-15,-2 1 0 0,2-2 0 0,0 4 0 16,0-2 0-16,-1 2 0 0,2 4 0 0,0 0 0 16,2 5 0-16,-1-2 0 0,0 5 0 0,2 4 0 15,0 3 0-15,1-2 0 0,1 4 0 0,1 0 0 0,1 1 0 16,1-3 0-16,1 1 0 15,-1 0 0-15,1-1 0 0,1 2 0 0,0-1 0 0,-2-1 0 16,1-1 0-16,0-2 0 0,-1-3 0 0,0 0 0 16,0-2 0-16,0-4 0 0,-1-2 0 0,1-1 0 15,-1-3 0-15,-1-3 0 0,0-1 0 0,1-4 0 16,-1 1 0-16,0-4 0 0,0 0 0 0,2-2 0 16,0-2 0-16,2 1 0 0,2-7 0 0,5-1 0 0,0 1 0 15,8-7 0-15,9-7 0 0,13-4 0 16,11-2-448-16,10 2-16 15,14-1-16-15,16-2-25232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8:45:04.536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5202 9051 15375 0,'-4'-5'320'0,"1"-1"80"0,0 2 16 16,2 3 32-16,1-3-448 0,0 2 0 0,1 0 0 0,1-2 0 0,1-7 336 0,1 0-16 0,1-6-16 0,1 3 0 15,0-4-560-15,-1 5-128 0,1-3 0 0,-2 3-16 0,0-3 64 0,-2 4 16 0,1-1 0 0,-2 2 0 0,0-2 944 0,-1 4 192 0,-1-1 32 0,-3 3 16 0,1 1 1664 0,-4-3 336 0,0 4 64 0,-3 0 16 16,-1 1-496-16,0-1-80 16,-2 0-32-16,1 1 0 0,0-1-1376 0,1-2-256 15,-2 2-64-15,1-2-16 0,-2 1-624 0,1 0 0 0,-1 1-144 0,-1 1 144 16,-1 2-448-16,0 2 48 0,-1 0 0 0,-1 4 0 15,0 4 112 1,-2 3 32-16,0 3 0 0,1 4 0 0,1-1 256 0,-2 5 192 16,1 2-16-16,-1 6-16 0,0 0 432 0,2 2 96 0,0 1 16 0,3 2 0 15,3-7-560-15,3 2-144 16,3-2 0-16,4 0 0 0,3-6 128 0,3-4-128 0,2 1 128 0,2-3-128 16,4-1 0-16,0-4 128 0,3 0-128 0,2-5 0 15,2 0 0-15,0-4 128 0,6-4-128 0,-1-1 0 16,2-2 240-16,0-4-32 0,0-2 0 0,0-6 0 0,-2 1-208 15,-1-5 0-15,-1 1 0 16,-2-2 0-16,-3-2 240 0,-1 2-48 0,0-5-16 0,-1-1 0 0,-2 0 64 0,1-2 16 16,-2 2 0-16,0-2 0 0,-4 2 0 0,0 0 16 15,-2 0 0-15,-1 1 0 0,-1 0-16 0,-2 1-16 16,-2 3 0-16,-1 0 0 0,-3-3 0 0,-2 1 0 16,0 3 0-16,-3-2 0 0,-1 3-80 0,-2-2-16 0,-2-1 0 0,-1 1 0 15,4 4-400-15,-2 1-96 0,0 1-16 16,1 0 0-1,1 5-288-15,1 2-64 0,2 2-16 0,2 1-17808 16</inkml:trace>
  <inkml:trace contextRef="#ctx0" brushRef="#br0" timeOffset="3881.87">5431 9208 4607 0,'-4'-1'400'0,"1"0"-400"0,-1 1 0 0,3 0 0 15,-1 1 0-15,0 0 0 0,-3-1 0 0,-1 3 0 0,-3-3 0 0,-1 0 0 0,3 0 0 0,1 0 0 0,1 0 0 0,2-4-160 0,1 4 160 0,-1-1 0 0,2 1 0 0,-1 0-144 0,0 0 144 0,0 0 0 0,-2 0 0 0,0 0-144 16,-1 0 144-16,-1 0 0 16,-1-1 0-16,1-3 0 0,1 3 192 0,1-2-32 0,0 2 1680 0,2 0 336 15,1-1 64-15,-1 0 32 0,2 2-736 0,2-1-160 16,-1 0-32-16,0-2 0 0,2 1-928 0,-1 0-192 16,2 4-32-16,-2-2-16 15,2 0 272-15,-2 0 48 0,2 0 16 0,0 1 0 0,1-1 672 0,-3 1 144 16,1 2 16-16,-1-3 16 0,2 1-512 0,-2 0-96 0,1-1-32 0,-1 0 0 15,2 0 64-15,-2 0 16 16,1-1 0-16,1 0 0 0,1-2 96 0,1 1 0 16,0-2 16-16,3 0 0 0,-1-3-96 0,3-1-32 15,1 1 0-15,0-3 0 0,0 0-144 0,3-1-48 16,1-1 0-16,1-2 0 0,3-3-208 0,1-3-32 16,2 0-16-16,-2 0 0 0,2-2-112 0,-1 0-32 15,-2 2 0-15,-1-2 0 0,0-2-192 0,0 1 0 16,1-6 128-16,-2 2-128 0,1-1 0 0,-3-1 128 15,-2 6-128-15,-1-3 0 0,0 1 0 0,-1-1 0 16,0 0 0-16,-1-1 0 0,2-3 0 0,-2-3 128 0,0 2-128 0,-1 0 192 0,-1 1-192 0,-2 2 176 16,-1-1-176-16,-2 4 160 15,-2-3-160-15,-2 2 0 0,-1 4 0 0,-3 0 128 0,-2 1-128 0,-2 2 0 16,-2 3 0-16,0 3 0 16,-1 1 0-16,-4 1 0 0,-3 0 0 0,0 5 0 0,-2 0 0 0,0 1 0 15,-1 5 0-15,0 0 0 0,2 5 0 0,-2 1 0 16,-2 5 0-16,1 3 0 0,1 4 0 0,0 7 0 15,0 0 0-15,1 4 0 0,2 4 0 0,-1 2 0 0,3 7 0 16,2-1 0 0,6-7 0-16,2 6 0 0,2 7 128 0,4 5-128 15,4 2 0-15,2-2 0 0,0-2 128 0,3-4-128 16,-1-4 0-16,2 1 0 0,0-3 0 0,-1-1 0 0,-1 1 0 16,1-3 0-16,-3-3 0 0,3-2 0 0,-1-1-240 0,1-3-16 15,2-2-16-15,0-4 0 0,2-2 64 0,-1-3 16 16,3-2 0-16,1-4 0 15,1-2-224-15,2-2-32 0,-2-4-16 0,3-2 0 16,2-1-880-16,-1-2-160 16,2 0-32-16,1-3-16 0</inkml:trace>
  <inkml:trace contextRef="#ctx0" brushRef="#br0" timeOffset="4290.66">4295 9546 40543 0,'-15'-3'1792'0,"5"3"384"0,2 0-1744 0,5 0-432 0,3 3 0 0,2-3 0 0,3 0-416 0,3 0-160 0,3 0-48 0,8-4 0 0,14 3-304 0,16-5-64 0,15 0-16 0,14-8 0 0,8 2 2016 0,10 1 400 0,14-1 64 0,6 1 32 0,4 3-992 0,0-4-192 16,4-1-32-16,-7 4-16 0,-4 3-272 0,-9-3 160 15,-15 1-160-15,-3-1 128 0,-2 2-128 0,-7-2 0 16,-13 3 0-16,-1-3 128 0,-2 0-128 0,-5 1-192 16,-6-3 32-16,-5 1 16 0,-6 2-32 0,-5 3 0 15,-3-1 0-15,-10 1-17824 16</inkml:trace>
  <inkml:trace contextRef="#ctx0" brushRef="#br0" timeOffset="4855.24">5138 10253 10127 0,'-8'-13'896'15,"1"2"-704"-15,0-1-192 0,2 2 0 0,2 4 6064 0,2 0 1168 16,-2-1 256-16,-1-8 32 0,-4-9-6976 0,-3-5-1392 0,0-5-288 0,0 6-48 0,0-1 1056 0,-1 1 128 0,3 1 176 0,-3 2-48 0,4 3-128 0,-2 2-192 0,2 3 32 0,1 3 16 0,0 4 144 0,-3 5-192 0,1 3 192 0,-2 3-192 0,-1 3 576 0,-3 4 96 0,-1 5 32 0,-4 4 0 15,-2 8-256-15,-2 1-64 0,-2 5 0 0,5-2 0 16,3-1-192-16,0 1 0 16,3 5 0-16,2-1 0 0,5-2 0 0,3 0 0 15,5-3 0-15,3-4 0 0,3-2 576 0,3-2 0 16,2-3 16-16,3-2 0 0,2-1-448 0,1-3-144 0,1-1 0 16,3-1 0-16,2-2-528 15,1-5-224-15,4 1-32 0,0-3-16 0,2-5 352 0,1-2 80 0,0-2 16 0,1-4 0 16,0-3 1056-16,0-2 224 15,-1-2 32-15,-4-4 16 0,0 2-16 0,-3-1-16 0,-2 0 0 0,-3 1 0 16,-4 2-400-16,-2-4-80 16,-2-2-16-16,-2-3 0 0,-3-4-16 0,-2-1-16 15,-2 1 0-15,-2-2 0 0,-2 1-224 0,-3-3-64 16,-3-2 0-16,-3 1 0 0,0 0-128 0,-2 1 0 0,-1-1 0 0,-2 5-176 31,-1 3-208-31,-2 3-64 0,1 2 0 0,-1 3 0 0,3 6-176 16,0 2-32-16,-1 5-16 0,0 4 0 0,4 2-1792 15,-1 4-352-15</inkml:trace>
  <inkml:trace contextRef="#ctx0" brushRef="#br0" timeOffset="5153.62">5530 10059 46079 0,'-9'4'2048'15,"3"-2"400"-15,0 3-1952 0,2-1-496 0,3 2 0 0,1-3 0 0,0 2-576 0,0 4-224 0,1 9-32 0,2 0-16 0,2 6-192 0,2 2-48 0,4-3 0 0,3 1 0 0,3-1-320 0,2 1-80 0,2-3-16 0,-2 0 0 16,4-4-960-16,-2-1-192 0,-2-1-32 0,-1 0-16 16,-2-3 1216-16,-3 1 240 0,-1-2 48 0,-4-1-8272 0</inkml:trace>
  <inkml:trace contextRef="#ctx0" brushRef="#br0" timeOffset="5381.34">5888 9968 35935 0,'-12'7'3200'0,"1"2"-2560"0,4-4-512 0,3-3-128 0,1 3 1216 0,0 2 240 0,-6 7 32 0,-6 6 16 0,-5 8-2160 0,2 7-432 0,-1 2-96 0,3-1-16 0,3 2 544 16,-1 2 96-16,2-1 32 0,-3 2 0 0,1 4-416 0,-2-2-80 0,0 1 0 0,-1 1-16 15,-3-2-1520-15,1-2-288 0,2-8-64 0,1-4-4640 16,0-3-912-16</inkml:trace>
  <inkml:trace contextRef="#ctx0" brushRef="#br0" timeOffset="5776.98">5539 9841 38703 0,'-9'0'1712'0,"1"-2"352"0,2 1-1648 0,3 1-416 0,0 0 0 0,3 1 0 0,0 1 0 0,-1-2 0 0,0 2 0 0,-1-1 0 0,5 0-528 0,2-1 16 0,3-1 0 0,5-2 0 0,0 0 704 0,5-3 128 0,0-2 48 0,2-2 0 0,2-2-192 0,1 1-48 0,-4-2 0 0,1-1 0 0,-1 1 224 0,-3 1 32 16,0-2 16-16,-4 2 0 16,-1 1 48-16,-1-2 0 0,-1 2 0 0,-2 0 0 0,-2 1-64 0,0-1-16 15,-2 2 0-15,-1 0 0 0,-1 1-96 0,1 2-16 16,-1-1 0-16,0 3 0 0,0 1-256 0,1 2 160 16,0 5-160-16,2-2 128 0,1 4-128 0,0 3 0 15,1 3 0-15,2 1 0 0,4 3 0 0,0 0 0 0,2-2 0 16,-1 0-176-1,0-2 176-15,0-1-160 0,-1-3 160 0,1 1-160 16,-2-3-208-16,-1-1-32 0,0-2-16 0,-3-2 0 16,-1 1-304-16,1-4-64 0,-1-1-16 0,0 2-17040 15</inkml:trace>
  <inkml:trace contextRef="#ctx0" brushRef="#br0" timeOffset="6649.42">7209 8819 35007 0,'-4'-9'3120'0,"2"2"-2496"0,1 1-496 0,1 2-128 0,0 1-1328 0,-2-2-272 0,1-7-64 0,-3-5-16 0,-2-8-112 0,0-1-32 0,-3 0 0 0,1 6 0 0,-1-1 1824 0,-1 5 272 0,-1 3 112 0,0 1 0 0,-1 6 80 0,-2 3 16 0,-1 3 0 0,-1 3 0 0,-1 3 608 0,-3 7 128 0,-1 3 32 0,-4 4 0 16,-1 7-64-16,-2 5-16 0,-4 8 0 0,1 0 0 0,0 0-1168 0,4 0 0 16,1 0-256-16,2 0 32 15,3-2-800 1,4-3-176-16,5-5-16 0,3-3-16 0,4-4 960 0,2-2 272 0,5-3 0 0,0-4-128 15,4 0 768-15,2-7 144 0,3-2 48 0,0-2 0 0,3-1-64 0,2-7-16 16,5-1 0-16,3-7 0 0,4-2-80 16,0-3-16-16,2-3 0 0,1-3 0 0,1-1-208 0,0-3-64 15,3-2 0-15,-3 0 0 0,-1-2-64 0,-5 1 0 16,-3-2-16-16,-4-1 0 0,-2-2-48 0,-5-1-16 16,-3 2 0-16,-4-3 0 0,-3 1-80 0,0 0-16 15,-5 3 0-15,-1-2 0 0,-2-4-144 0,-2 2 0 16,-2 2 0-16,-1 1 128 0,-2 2-128 0,0-2 160 15,-1 1-160-15,0 2 160 0,1 2-16 0,0 4 0 16,4 4 0-16,-1 2 0 0,1 3-144 0,2 0-176 16,0 5 48-16,1 1 0 15,3 2-1024-15,0 3-208 0</inkml:trace>
  <inkml:trace contextRef="#ctx0" brushRef="#br0" timeOffset="6965.36">7455 8815 45151 0,'4'8'2000'0,"-3"-1"416"0,2-1-1936 0,-2-1-480 0,1-1 0 0,2 1 0 0,0 1 0 0,3 4-320 0,4 6 64 0,4 6 0 0,4 0-512 0,0 3-80 0,0-1-32 0,-2-2 0 0,-1 4-32 0,-1-3-16 0,0 0 0 0,-3 0 0 16,0-1-1376-16,-3-3-256 0,1-1-64 0,-1 0-16 16,-2-3 544-16,1-3 112 0,-2-2 32 0,0-5-5232 0,0-5-1056 0</inkml:trace>
  <inkml:trace contextRef="#ctx0" brushRef="#br0" timeOffset="7171.24">8035 8720 36863 0,'-7'7'3264'0,"-1"-3"-2608"0,2 1-528 0,4-1-128 0,-1 1 1024 0,-2 1 160 0,-2 5 32 0,-7 4 16 0,-1 6-960 0,-2 4-272 0,0 2 0 0,1 1 128 0,0 2-304 0,-2 3-64 0,1 6-16 0,-3 4 0 16,-2 3-640-16,-4 2-128 0,-1 6-16 0,-3-1-16 31,2-3 0-31,2-6 0 0,2-4 0 0,2-10 0 0,2-6-224 0,3-6-32 16,2-5-16-16,3-7-11968 0</inkml:trace>
  <inkml:trace contextRef="#ctx0" brushRef="#br0" timeOffset="7600.51">7414 8521 41471 0,'-2'-6'1840'0,"1"-1"368"0,-1 1-1760 0,2 3-448 0,2 0 0 0,0 2 0 0,1-3 0 0,0 0-144 0,5-3 0 0,0-3 0 0,5-1-96 0,-1 1-16 0,3-1 0 0,0 1 0 16,0 3 256-16,2-2 0 0,1 3 0 0,1-2 0 0,1 2 256 0,0-4 80 0,1 4 32 0,1-4 0 0,-1 3 16 0,0-2 0 0,-3 0 0 0,1 0 0 16,-2-1-224-16,1 1-32 15,-1-2-128-15,-1 1 192 0,-1-1-16 0,-3 0-16 16,2 0 0-16,-3-2 0 0,0 1-160 0,-1-2 0 15,1-1 0-15,-1 1 0 0,0 1 128 0,-1 1 0 0,-1 1 0 16,0 0 0-16,-1 4-128 0,0 1 0 0,2 3 0 16,0 1 0-16,-1 5 0 0,1 3 128 0,0 3-128 0,2 2 0 15,0 2 0-15,1 3 0 0,3 2 0 0,-1 0 0 16,-1 2 0-16,1 2 0 0,0-3 0 0,-1 2 0 0,1-3 0 0,-1 0-304 16,0-2 48-16,-3 0 16 15,0-4-320-15,-1 1-64 16,0-2-16-16,0-1 0 0,-3-2-832 0,-1 1-192 0</inkml:trace>
  <inkml:trace contextRef="#ctx0" brushRef="#br0" timeOffset="8065.35">6592 9566 34095 0,'3'-3'3024'0,"-1"3"-2416"0,0-2-480 0,1 2-128 0,1 0 1344 0,2 0 256 16,4 0 64-16,8-1 0 0,8 1-1664 0,8-3-320 0,5 3-64 0,2-4 0 0,5 1 816 0,-2 0 160 0,1-2 48 0,-1 0 0 0,3 0-416 0,0 2-80 0,3-5-16 0,2 2 0 15,2 0-128-15,3 0 160 0,1-2-160 0,0 3 160 16,-1 0 224-16,-1 0 32 0,-1 3 16 0,0-2 0 16,-5 2-304-16,0-3-128 0,-3 0 128 15,0 0-128-15,0 1 0 0,-3 0-224 0,-2 2 32 0,-3 0 0 16,-2-2-672-16,-1 1-128 0,0 0-32 0,-3 0-11040 16,-2-2-2208-16</inkml:trace>
  <inkml:trace contextRef="#ctx0" brushRef="#br0" timeOffset="8817.04">7219 10292 13823 0,'-1'-5'1216'0,"0"0"-960"0,-1 0-256 0,1 1 0 0,1-1 5200 0,0 1 1008 0,0-2 192 0,1-4 32 0,1-5-4832 0,-1-4-976 0,1-5-192 0,-1 1-48 0,2-1-976 0,-2 1-208 0,0 2-32 0,1-2-16 31,-2 0 304-31,0-1 64 0,-2-2 16 0,1 3 0 0,-1-1 464 0,-2 3 0 16,0 3 0-16,-1 3 160 0,0 5 544 0,-1 0 96 15,-2 4 32-15,-5 2 0 0,1 4-176 0,-4 4-16 16,-2 2-16-16,-1 2 0 0,-4 2-320 0,-1 1-64 16,-4 2-16-16,1 1 0 0,0-2-224 0,0 2 0 15,2-1-144-15,-1 2 144 16,1-1-480-16,4-2 0 0,3 1 0 0,2-1 0 0,2-1 480 0,4 4 0 15,4-3 0-15,2 4 160 0,2-2 224 0,3 2 64 0,0 1 0 16,2 2 0-16,2 1-448 0,0-2-144 0,-2 1 0 0,2-2 0 16,2 3 144-16,0-3-192 15,2-1 192-15,1-5-192 0,1 2-96 0,4-5-32 0,3-3 0 0,3-1 0 0,6-3 320 16,3-3-192-16,2-3 192 0,-1-5-160 16,1-1 672-16,0-5 144 0,-1-3 32 15,-4 1 0-15,-2-4-304 0,-3-2-48 0,-1-1-16 0,-4 2 0 16,-4-1-128-16,-2 0-16 0,-3-5-16 0,-3-3 0 15,-4 1-160-15,-2-2 128 0,-2 4-128 0,-4-5 128 16,-2 0 64-16,-2 0 0 0,-3-4 0 0,1 3 0 16,-1 0-192-16,2 7 192 0,-1-1-192 0,2 7 192 0,1 2-192 15,1 5 160-15,-4-1-160 0,3 5 160 0,-1 0-160 16,1 3 0-16,0 0-192 0,0 2 192 16,3 1-832-16,-2 2-64 0,2-3 0 15,1 4-17328-15</inkml:trace>
  <inkml:trace contextRef="#ctx0" brushRef="#br0" timeOffset="12699.27">7683 9837 40543 0,'2'-7'3600'0,"1"2"-2880"0,0 0-576 0,1 4-144 0,0-3 208 0,2 0 16 0,5-5 0 0,6-5 0 0,6-3-224 0,3-2-128 0,0 2 128 0,0 4-208 0,0-2 208 0,-2 2 160 0,-1 1-32 0,-1 5 0 0,-1 0-352 0,0 2-80 0,0 3-16 0,0 2 0 15,1 1 64-15,0 0 16 16,1 2 0-16,-1-1 0 0,1 3 240 0,0-1 0 0,-4 1 0 15,1-3-144-15,1 2 144 0,0 2 192 0,-1-4-32 0,-3 1-16 16,-2 1 128-16,-4-2 32 0,-2 1 0 16,-5 1 0-16,-4 1-304 0,-4-3 0 15,-5 4 128-15,-6 3-128 0,-3-2-256 0,-6 3-128 0,-4-1 0 0,-5 2-16 16,-3 3 0-16,-3-3 0 0,-1 1 0 0,-1 0 0 16,1 1 64-16,-3 2 16 0,-2 1 0 0,5 1 0 15,5-3 128-15,0 0 16 0,2 4 16 0,2-3 0 0,5 1 496 0,4 0 112 0,3 1 0 0,4-1 16 31,3 0 96-31,5-2 16 0,2 1 0 0,2-4 0 16,6 1-576-16,2-1 0 0,2 0 0 0,4-3 0 0,2 2 0 0,1-3 0 16,5 2-160-16,1-3 160 0,0 0 0 0,1 0 240 0,2 2-48 15,-1 0 0-15,2 0-192 16,-2-1-240-16,-2 1 48 0,-2-2 16 16,3 0-1328-16,-1-1-272 0,0-4-48 0,-1-1-14048 15</inkml:trace>
  <inkml:trace contextRef="#ctx0" brushRef="#br0" timeOffset="13165.23">8608 9992 35935 0,'-2'3'3200'0,"0"-2"-2560"0,1 2-512 0,-2-1-128 0,2-1 1056 0,0 3 192 0,-2 2 32 0,-2 2 16 0,-1 4-1648 0,-1 1-336 0,-1 5-64 0,0-1-16 16,0 0-128-16,0-3-48 0,0 1 0 0,1-2 0 16,-2 2-192-16,0-4-32 0,1 1-16 0,-1-5 0 15,0 0 320-15,2-2 64 0,1-1 16 0,1-4 0 0,1 0 1264 0,3 0 256 0,1-4 48 0,1 2 16 0,4-3 624 0,-1 0 128 0,2-1 32 0,1 0 0 31,3-1-1264-31,0 1-320 0,3 4 0 0,-1-1 0 16,0 3-320-16,2 2-112 0,2 1-16 16,0 0-16-16,3 2 464 0,-1 1-144 0,3 1 144 0,0 1 0 15,0-2-384-15,2 0 16 0,-1 0 0 0,0 4 0 16,-2-4-160-16,-3 2-48 0,-1 2 0 16,-2-4 0-16,-2 4 1072 0,-1-2 208 0,0 1 32 0,-2 0 16 0,-2 1 192 0,1-1 32 15,-3 0 16-15,-1 1 0 0,-1 0-192 16,-1-1-32-16,-2 0-16 0,-2 1 0 0,1-1-352 15,-1 0-64-15,-2-3-16 0,-1 1 0 0,-3 2-320 16,-1-2 0-16,-3 3-192 0,-1-2 64 16,-2-1-416-16,-4 2-80 0,-2-1-16 0,-5 0 0 0,-1 0-1616 15,-4 1-336-15,-3-3-64 0,-1-4-11648 0</inkml:trace>
  <inkml:trace contextRef="#ctx0" brushRef="#br0" timeOffset="13372.89">8410 9958 44223 0,'8'-5'3936'0,"1"1"-3152"0,-3-1-624 0,2 3-160 0,0 0 704 0,5 0 128 0,11-4 0 0,16-5 16 0,16-3-1520 0,9-1-304 0,3 0-64 0,-2 4-16 0,-7 4 304 0,-4-2 64 0,-8 4 16 0,-5 1-17984 0</inkml:trace>
  <inkml:trace contextRef="#ctx0" brushRef="#br0" timeOffset="14582.34">9883 8867 16575 0,'0'0'1472'0,"-2"0"-1168"0,2 0-304 15,0 0 0-15,0-1 2304 0,0 1 384 0,0 0 96 0,2-1 16 0,-1 1-1504 0,1-4-288 0,1 1-64 0,-3 3-16 0,0 0-672 0,0 0-256 0,0 0 176 0,0 0-176 0,0 0 0 0,0 0 128 0,0 0-128 0,5-19 0 0,-9 16 224 0,0-1 0 0,-2 2 0 0,-3-3 0 0,1-1 464 0,-3 1 80 0,-1-1 32 0,-1-4 0 16,-1 4 96-16,-2-1 0 15,1-2 16-15,-2 1 0 0,0-1-256 0,-1 2-48 16,2 0-16-16,0 2 0 0,1 0-208 0,-1 3-32 16,-1 4-16-16,-2 3 0 0,0 0-160 15,-5 3-48-15,1 7 0 0,-4-3 0 0,-1 5-128 0,1 0 0 16,-3 0 0-16,0 3 0 0,0 5 0 16,0-3-224-16,4 1 32 0,5 1 0 15,4-2-272-15,2 0-48 0,5 1-16 0,3 0 0 0,3-1 528 0,4-2 0 16,2 0 128-16,5-3-128 0,1 1 336 0,6-1-16 15,1-1-16-15,3-4 0 0,5 0-144 0,1-4-32 16,5 0 0-16,2-7 0 0,2 0-128 0,0-2-176 0,2-5 48 0,-2 1 0 16,0-1 128-16,-3-1 0 0,0-1 0 15,-1 0-128-15,-2 0 256 0,-1-1 64 0,-1-2 16 0,-2 1 0 0,1 1 48 16,-2-2 16-16,-1-2 0 0,0 0 0 0,-1 0 48 16,-2-5 0-16,1 2 0 0,-3-5 0 0,-3 3 32 0,0-5 16 15,-5 1 0-15,-1-1 0 16,-4-3-112-16,-1 0 0 0,-4-5-16 0,-1-1 0 15,-2-2 0-15,-3 0 0 0,1 0 0 0,-2-3 0 16,0-2 144-16,1-1 48 0,-2-1 0 0,0-1 0 0,1 3-48 0,-1-6 0 0,1-1 0 0,0 1 0 16,0 4-96-16,2 1-32 0,-1 7 0 0,2-1 0 15,0 5-256 1,1 3 0-16,-1 3 0 0,1 4 0 16,0 1-480-16,1 2-160 0,1 5-16 15,0 2-16-15,1 3-704 0,2 4-144 16</inkml:trace>
  <inkml:trace contextRef="#ctx0" brushRef="#br0" timeOffset="18348.89">10732 8407 21183 0,'-1'-7'1888'0,"0"0"-1504"0,-1 2-384 0,1 1 0 0,2 1 1760 0,-1-1 288 0,2 1 48 0,0-5 16 0,1-3-1184 0,1-5-224 0,1-4-64 0,0-3 0 0,0 2-640 0,-1 0 0 0,0 1 0 0,-3-2 0 0,1-1 0 0,-2 1 0 0,-1-1 0 15,0-1 128-15,-3 2-128 0,-1 0 0 0,0-2 144 0,-1 1-144 0,-1 2 352 0,-3 2 0 0,-1 3 0 0,0 4 0 0,-1 0 512 0,0 6 96 16,-4 1 32-16,-1 5 0 0,-2 0-208 0,1 3-32 0,-1 3-16 16,2 3 0-16,-2 2-480 0,-2 6-112 0,-1 5-16 0,0 3 0 15,-1 4-128-15,5-1 0 0,2-1 0 16,3 0 0-16,6 2-320 0,2-1 64 15,5 1 16-15,0-3 0 0,3 2 240 0,-1 3-192 16,0-5 192-16,0 5-192 0,-1 0 192 0,-1 6 0 0,-1 0 0 0,-2 3 160 16,0 3-160-16,-1-1 0 0,1 1 0 15,0-1 0-15,0-2 0 0,2-3 0 0,1-2 0 0,0-5 0 16,1 1 0-16,2-2 0 0,-1-6 0 0,2 1 0 0,0-3-256 16,0-3-64-16,1-2-32 0,-1-2 0 15,0-3-528-15,0-1-96 0,-2-4-32 0,0-1 0 16,0-2-592-16,-1-3-128 0,0 0-32 0,-2-2-11232 15</inkml:trace>
  <inkml:trace contextRef="#ctx0" brushRef="#br0" timeOffset="18911.75">10183 8616 911 0,'2'-4'0'0,"0"2"0"0,-1 1 0 0,-1 1 0 0,0 0 2464 16,0 0 416-16,0 0 64 0,0 0 32 0,0 0-1504 0,0 0-320 0,1 0-48 0,-1 0-16 0,0 0 560 0,0 0 96 0,0 0 32 0,0 0 0 0,0 0 736 0,9-18 160 0,-5 11 16 0,-1 1 16 0,1-1-752 0,1 3-160 0,0-3-16 0,0 1-16 0,0 0-864 0,1 0-160 0,-2 2-32 0,1 0-16 15,0 1-384-15,-1 1-80 0,1-1-16 0,-1 0 0 16,2 1-208-16,-1 1 128 0,1-2-128 0,1-1 0 16,0 1 144-16,0-1-144 0,2-1 128 0,0-1-128 15,-2 1 256-15,3-1-16 0,1-1-16 0,0 0 0 16,3 1 0-16,0 0 0 0,2 1 0 0,0 1 0 16,2 2-80-16,0 0-16 0,1 2 0 0,-1 2 0 0,-1 0-128 0,2 4 0 15,2 0 0-15,0 1-176 16,-2-1 176-16,2 0 0 0,2 1 0 0,0 1 0 0,1-2-256 0,-2-4 16 0,0 2 16 0,-1-3 0 15,0-1-80-15,1-1-16 0,1 0 0 0,-4-3 0 16,-2 3 48-16,-1-4 0 16,-2 1 0-16,-1-1 0 15,-1 2-1456-15,-3-2-304 0,-3 0-48 0,-1 4-16 0</inkml:trace>
  <inkml:trace contextRef="#ctx0" brushRef="#br0" timeOffset="19965.28">9163 9461 14735 0,'-6'-3'1312'0,"-1"3"-1056"0,4 0-256 0,0 0 0 0,2 0 1968 0,-1 3 336 0,-5-3 64 0,-1 0 0 0,-3 2-1152 0,-1-1-224 0,4 3-48 0,-1 0-16 16,3-3 240-16,2 1 48 0,4 1 16 0,2-3 0 0,2 0 496 0,4-4 112 0,3 2 16 0,4-2 0 0,2 0-960 0,4 1-192 0,4-5-48 0,5 4 0 15,3-2-336-15,2-1-80 0,2 3-16 0,5-1 0 0,5 0-80 16,2 4-16-16,3-1 0 0,0 0 0 15,2 1-128-15,0 1 0 0,-1-1 0 0,-6-2 0 0,-4 2-192 0,4 1 192 16,6-1-160-16,3 1 160 0,-3-3-272 0,-1 3 32 16,-3 0 16-16,-2-1 0 0,-5 0 224 0,-1 0 0 15,0 1 0-15,-4 1 0 0,-3-1 0 0,-3 0 0 16,-1 1 0-16,1-1-144 0,-1 0-208 0,-2 1-32 16,3-1-16-16,-2 3 0 15,-1-3-752-15,-1 0-160 0,3 0-32 0,-3-3 0 16,-3 3-848-16,-2-1-176 0,2 1-48 0,-3 4-10176 0</inkml:trace>
  <inkml:trace contextRef="#ctx0" brushRef="#br0" timeOffset="20867.45">10205 9892 12895 0,'-7'-5'1152'0,"-1"2"-928"0,5 1-224 0,0 1 0 15,2 1 368-15,-3 0 16 0,-3-4 16 0,-4-1 0 0,-4-1-1552 0,-2-1-320 0,2 1-64 0,1-2-16 0,4 1 2048 0,2-1 400 0,0 2 96 0,2-4 16 0,1 3 352 0,1-3 80 0,-1 1 16 0,-1 3 0 0,0 0-176 0,-4 3-16 0,0-2-16 0,-3 4 0 16,-1 1-96-16,-1 0 0 0,0 0-16 0,-1 1 0 16,-2 4 192-16,-3 2 32 0,0 0 16 0,-3 3 0 15,2 1-608-15,0 5-128 0,1-2-32 0,1 4 0 16,1 2-320-16,2 4-64 0,0 3-16 0,2 1 0 15,1 1 0-15,4-1 0 0,3 1 0 0,2-3 0 16,3-1-80-16,2-1 0 0,3-2-128 0,2-3 192 16,5-3-192-16,1-4 0 0,4-1 0 0,2-4-160 15,2-4-16-15,1-4 0 0,1-1 0 0,0-5 0 0,0 0 176 0,0-4 0 16,1-2 0-16,0-4 0 16,1 0 0-16,-2-4 0 0,-3 2 0 0,-1-1 0 0,-2 1 128 0,0-4 48 0,-1 1 16 0,-3 0 0 15,0 1 368-15,-4 1 80 16,1 3 0-16,-3-4 16 0,-2 2-208 15,0-3-64-15,-1 5 0 0,0-1 0 0,-1 3-240 16,0 4-144-16,0 5 160 0,-1 4-160 0,0 2 160 0,0 2-160 0,-1 8 160 0,0 1-160 16,0 7 256-16,-2 1-32 15,2 4-16-15,0 0 0 0,1 4-80 0,0 4-128 16,2-1 176-16,2-2-176 0,1 1 144 0,2-2-144 16,3-6 0-16,1 0 144 0,0-4-144 0,2-2 0 0,0-1 0 15,2-3 128-15,-1-1-320 0,1-4-64 0,-1 0 0 0,0-1-16 31,-2 0-880-31,0-5-192 0,-1 0-16 0,-4 0-9600 0,1-4-1920 0</inkml:trace>
  <inkml:trace contextRef="#ctx0" brushRef="#br0" timeOffset="21209.8">10387 10010 43311 0,'-9'11'1920'0,"4"-3"384"0,0-1-1840 0,3-1-464 0,2-3 0 0,1 1 0 0,2 0-2368 0,-2 2-576 0,3 5-128 0,-1 5 0 0,1 3 496 0,0-1 96 0,0 2 32 0,-2-3 0 0,-1 1 1856 0,-1-1 368 0,-1 0 80 0,-1 4 16 0,-2-2 1232 0,-1 0 256 0,0 0 48 0,0-1 16 0,0-1 400 0,3-1 80 0,2-5 16 0,1-3 0 16,4-2-928-16,3-1-176 16,4 0-48-16,2 0 0 0,2-4-96 0,4 1-32 0,6 1 0 0,1-3 0 15,4 1-400 1,0 2-96-16,3-1-16 0,-1 0 0 16,0 1-432-16,0-2-80 0,-4 0-32 0,1-2 0 0,-3 0-896 15,0-2-176-15,-2 1-48 0,-4-4-14256 0</inkml:trace>
  <inkml:trace contextRef="#ctx0" brushRef="#br0" timeOffset="21450.23">10875 9938 35935 0,'-7'14'3200'0,"0"0"-2560"0,2-1-512 0,1-3-128 0,3-3 1280 0,-3 9 224 0,-3 10 48 16,-5 17 16-16,-1 14-1344 0,1 5-224 0,3-5-128 0,1-6 128 0,5-4-896 0,-1-4-64 0,2-4-16 0,0-3 0 0,0-1-528 0,1-3-96 0,1-1-32 0,-2-1 0 0,1-4 352 0,1-4 80 15,0-3 16-15,0-5-7520 0,1-5-1520 0</inkml:trace>
  <inkml:trace contextRef="#ctx0" brushRef="#br0" timeOffset="21931.56">11818 9530 43311 0,'3'11'3840'0,"-1"-6"-3072"0,-2 2-608 0,0-2-160 0,1 0 1024 0,0-2 192 0,2 0 16 0,2 4 16 0,4 2-1632 0,6 0-320 0,6 1-64 0,15-5-8400 0,1-11-1696 0,3-5-336 0</inkml:trace>
  <inkml:trace contextRef="#ctx0" brushRef="#br0" timeOffset="22028.64">12367 9632 48831 0,'3'8'2176'0,"0"-4"432"0,-2 1-2096 0,0-5-512 0,1 1 0 0,-1-1 0 0,1 0 0 0,3 0 0 16,4-1 0-16,3-3 0 16,4-1-1376-16,4-4-336 0,2-7-64 0,2-5-16 0</inkml:trace>
  <inkml:trace contextRef="#ctx0" brushRef="#br0" timeOffset="22198.06">13094 9496 58047 0,'5'5'2576'0,"-4"-2"528"0,-2-1-2480 0,0-2-496 16,-1 0-128-16,2-2 0 0,0 1-512 0,2-1-128 0,-1-1-32 0,15-5-16128 0,7-2-3232 0</inkml:trace>
  <inkml:trace contextRef="#ctx0" brushRef="#br0" timeOffset="22306.36">14037 9506 58047 0,'2'3'5168'0,"-2"2"-4144"16,-2 0-816-16,2 0-208 0,2 0 240 0,-1-3 0 15,0 7 0-15,2 3 0 0,1 5-2656 0,4 3-528 16,2 0-96-16,-3-11-32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8:45:40.31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4966 11085 9215 0,'1'-3'816'0,"-1"2"-656"15,0-3-160-15,-1 3 0 0,-1 1 1792 0,0-2 320 0,0 2 64 0,-1 0 0 0,-2-2-1328 0,-1-2-272 0,-1 0-48 0,-1 1-16 0,1-1 128 0,2-3 0 0,1 0 16 0,2 1 0 0,2-2 256 0,2-1 48 0,2 2 16 0,1-5 0 0,1 4 608 0,2-1 112 0,-2 0 32 0,0 3 0 0,0 1-704 16,-1 2-128-16,-2 0-16 0,-2 2-16 0,0 1-592 0,-2 1-112 16,0 2-32-16,-2-3 0 0,-1 2-128 0,1-1 128 0,-2 2-128 0,-2-3 128 15,3 0-128-15,-3-3 160 0,1 2-160 0,0-1 160 16,-1-2 448-16,0-1 96 0,0 2 0 0,0-3 16 16,-2 1-208-16,0-1-64 0,-1 1 0 0,0 1 0 15,-2 2-256-15,0 2-48 16,-2 1-16-16,1 4 0 0,-4 0-128 0,-1 1 0 15,-2 5 0-15,-2 1 0 0,-2 0-304 0,1 4-32 16,-2 1-16-16,0 1 0 16,2 1-64-16,-1-1-16 0,2-1 0 0,2-1 0 0,3 0 432 0,2-1 176 0,3 0-16 15,1-2 0-15,5 0 400 0,2-2 80 0,5 0 0 0,3 0 16 16,3 0-352-16,3 2-80 0,4 0-16 16,1 2 0-16,-1 1-208 0,2-3 0 0,2 0 128 15,-1 1-128-15,2-2 0 0,0-4 0 0,2 0 0 0,0-4-160 16,-1-2-432-1,0 0-96-15,0-4-16 0,0 0 0 0,-2-2 256 0,-2-1 64 0,-1-3 0 0,-3-1 0 16,1-2 640-16,-3 0 144 0,-2-4 32 0,0 1 0 16,-1-3 368-16,1 0 80 0,-1-3 16 0,0 0 0 0,1-2-352 0,1-2-64 0,-1-2-16 15,2-5 0 1,1-4-160-16,2-1-48 0,-5 7 0 0,1 0 0 0,2-6-96 0,-1 0-32 16,1 0 0-16,-2 2 0 15,-1 1-128-15,-1 3 0 0,-3 0 0 0,-1 3 0 0,-1 3-176 0,-3 0 48 0,0 4 0 0,-4-4 0 16,0 6 128-1,-4 0-208-15,1 1 80 0,-3 0 128 0,-3 3-352 0,-2 1 48 16,4 7 16-16,-3-1 0 0,-1 6-64 0,-2 0-16 16,3 2 0-16,2 3 0 15,1 1-896-15,0 4-176 0,2 1-32 0,4 0-9808 0,3 1-1968 0</inkml:trace>
  <inkml:trace contextRef="#ctx0" brushRef="#br0" timeOffset="1331.47">5032 11298 25791 0,'-3'1'2304'15,"2"2"-1856"-15,1-3-448 0,0 1 0 0,0 0 0 0,0 2-208 0,0-3 16 0,0 2 0 0,1 0-736 0,0 0-144 0,1-6-16 0,-2 4-16 0,0 0 1104 16,11-16 256-16,-5 9 48 0,0-3 0 0,1-1 144 0,2-2 16 0,0 1 16 0,2 0 0 0,2-2 800 0,0 0 144 0,3 2 48 0,-1-4 0 0,1 4-288 0,0-2-48 0,1-1-16 0,-1 2 0 0,0-1-432 16,0 2-96-16,-1-3-16 0,-1 1 0 0,-1 1-192 0,1-2-32 15,0-3-16-15,-1 1 0 0,0-3 176 0,-1 2 16 16,-2-1 16-16,1 3 0 0,-1-5-208 15,0 1-32-15,0 1-16 0,-2-1 0 0,0-1-160 16,-2 0-128-16,0 1 144 0,-1-4-144 0,-1 5 144 16,-3-1-144-16,2 3 128 0,-5-3-128 0,2 4 0 0,-2 1 128 15,-2-2-128-15,-1 2 0 0,0 2 144 0,-2 1-144 0,1 2 160 0,-3 0-160 16,-1 2 0-16,-1-2 128 16,-1 2-128-16,-1 3 0 0,1 0 128 0,-2 4 0 15,1 1-128-15,-1 3 192 0,0 2-192 0,1 1 0 16,-1 4 128-16,-1 2-128 0,4-1 0 0,-1 5 0 15,-2 3 0-15,1 7 0 0,0-3 0 0,2 6 0 16,0-1 0-16,1 1 0 0,3 0 0 0,-1 0 0 16,3-2 0-16,0 1 0 0,3 2 0 0,-2 2 0 0,1 0 0 15,0 2 0-15,1-3 0 0,-1 1 0 0,1 1 0 0,0 1 0 16,1-2 0-16,-1 2-192 0,-1-3 192 0,2 0-160 0,1-2 16 0,1-7 0 16,3-4 0-16,2-2 0 15,4-2-368 1,2-4-64-16,6-3 0 0,3-3-16 0,1-1-1024 0,5-6-208 0,5-3-32 0,4-3-13184 0</inkml:trace>
  <inkml:trace contextRef="#ctx0" brushRef="#br0" timeOffset="2271.77">4437 11449 28559 0,'-19'0'2544'0,"3"-2"-2032"0,5 0-512 0,5 1 0 0,1 1-3328 0,-5 0-752 0,-11-4-144 0,-10 2-48 0,-6-2 2928 0,1-1 576 0,5 3 112 0,10-3 16 0,8 1 2592 0,4 3 512 0,6 0 96 0,5 1 32 0,3 1-752 0,3 3-160 0,3 2-16 0,3-1-16 16,3 1-32-16,6 0 0 16,3 3 0-16,3-1 0 15,5 1-384-15,4-2-80 0,6 2 0 0,5 0-16 16,-5-6-880-16,4 1-256 0,6 0 0 0,-1-4 128 0,-4 0 48 0,1-4 16 0,3 3 0 0,-2-5 0 31,-3 0 320-31,1-3 64 0,4 2 0 0,-1-6 16 0,-2 0-384 0,-3-1-80 16,-3 2 0-16,0 0-128 0,-2 3 128 0,-5 1-128 15,-1 1 0-15,-6 3 0 16,-1 4-544-16,-4 0-160 0,-3 6-48 0,-6 0-16064 0</inkml:trace>
  <inkml:trace contextRef="#ctx0" brushRef="#br0" timeOffset="2939.8">4966 12051 36863 0,'0'-8'1632'0,"-1"1"336"0,0 1-1584 0,-1 5-384 0,1-3 0 0,1 2 0 0,0 2-2000 0,-1-5-496 0,1-1-80 0,-3-4-32 0,1 0 528 0,-3-1 96 0,0 3 32 0,-1 1 0 0,-2 3 1952 0,-2 1 352 0,1 1 96 0,-3 1 0 0,-1 2 352 0,-3 3 64 0,2 1 16 0,-2-1 0 16,-1 4 304-16,-1 0 64 0,-1 0 16 0,0 4 0 15,1-4-112-15,0 2-32 0,1 1 0 0,0 2 0 16,1 1-720-16,-3 0-144 15,0 5-16-15,0 3-16 16,-2 4-864-16,-2 0-192 0,2 5-16 0,-1 0-16 16,2 2-608-16,2-1-112 0,3-8-16 0,4-2-16 0,3-5 1024 0,5-3 208 15,3-1 32-15,2-4 16 0,4 0 1712 0,3-2 352 0,2-1 64 0,2-2 0 16,3-3-1184-16,0-2-240 0,3-4-48 0,1-4-16 31,2 1-656-31,2-8-128 0,1 0-32 0,1-4 0 0,1-2 896 0,1-1 192 0,1 0 16 0,-2 1 16 0,0-2 480 16,0-2 80-16,1 1 32 0,-2-2 0 0,-4 4-592 15,-1-5-112-15,0-1-32 0,-3-5 0 0,-2 1-96 0,-2-3-32 16,-3-1 0-16,-2 0 0 0,-3-3 16 0,-3 2 0 16,-1 2 0-16,-2-1 0 0,-2 4-192 0,-2-1-32 15,-1 2-128-15,-3 1 192 0,2 6-64 0,-2 2 0 16,-1-3-128-16,-2 0 192 0,-2 1-192 0,1 2 176 16,1 1-176-16,-1 3 160 0,2 3-160 0,1 2-256 15,2 4 64-15,0 4 16 16,3 1-624-1,0 4-128-15,0 2-32 0,2 5-16480 0</inkml:trace>
  <inkml:trace contextRef="#ctx0" brushRef="#br0" timeOffset="3305.29">5202 12052 41471 0,'-5'5'1840'0,"0"0"368"0,0-1-1760 16,3 0-448-16,1-3 0 0,1 3 0 0,2-2 128 0,-2 2-128 0,1 3 0 0,3 2 128 0,1 0-528 0,2 1-112 0,3-1-32 0,-1 3 0 0,0-1 160 0,-1 0 48 0,1 1 0 0,-2 6 0 15,0 1-160-15,-3 6-16 0,0 1-16 0,-3 2 0 0,-2 1 144 0,-3 2 16 0,0-2 16 0,-3 0 0 16,1-4-176-16,1-4-48 0,0-4 0 0,3-5 0 16,1-1-48-16,1-4-16 0,0-2 0 0,3-2-13488 15</inkml:trace>
  <inkml:trace contextRef="#ctx0" brushRef="#br0" timeOffset="3572.88">5699 11915 41471 0,'-6'1'1840'0,"0"4"368"0,0-2-1760 0,1 2-448 0,1 0 0 0,2 0 0 0,-2 1-208 0,-4 6-128 0,-3 8-32 0,-4 4 0 0,-2 4-2176 0,-3 3-432 0,2 0-96 0,-1-3 0 0,1 1 560 0,-1 0 112 0,2 2 32 0,-2 0 0 0,3 3 2752 0,0-5 544 0,3-2 112 0,-2 3 32 16,1 0 1728-16,1 2 336 0,-1-1 80 0,0 0 16 16,2-3-1872-16,0-2-368 0,-1 0-80 0,2-4-16 15,1-2-1872 1,2-5-384-16,1-4-80 0,1-5-14544 0</inkml:trace>
  <inkml:trace contextRef="#ctx0" brushRef="#br0" timeOffset="4016.36">5351 11830 30399 0,'-12'0'2704'16,"3"-3"-2160"-16,0 2-544 0,3 0 0 0,3 1 2400 0,2 0 368 0,0 0 80 0,-3 0 16 0,-1 0-3328 0,-1-1-672 0,1 1-128 0,2 1-16 0,3-1 16 0,3 0 16 0,2 1 0 0,0 0 0 0,2-1 544 0,2 3 96 0,0-3 32 0,0 0 0 0,0-3 1248 0,0 3 256 16,-2-1 48-16,1 0 16 0,-1-4-112 0,-1 1-32 0,0 1 0 0,-1-2 0 15,2-4-160-15,-4 0-48 0,2-1 0 0,-2-1 0 16,0-1-48-16,0 0-16 15,1 0 0-15,-2-4 0 0,1 4-352 0,0-5-80 0,1 1-16 16,1-2 0-16,1-1-128 0,0 0 0 16,-1 5 0-16,0 0 0 0,-1 4 0 0,1 1 0 0,1-2 0 0,-1 1 0 15,2 3-208-15,1 0-32 0,2-1 0 0,0 2 0 0,-1-2 240 16,1 3 0-16,0 0-160 0,0 0 160 16,0 3 0-16,-1-2 0 0,-1 3 0 0,1 1 0 15,0 1 0-15,-3 3 128 16,0 2-128-16,1-1 128 0,0 4-128 0,-1 0 0 0,1 1 144 0,1 1-144 15,2 4 128-15,1 1-128 0,1 3 160 16,0 1-160-16,0-3 160 0,-3 2-160 0,1-2 160 0,-1 0-160 16,-2-1 128-16,0-1-128 0,-1 0 0 0,-3-1 0 15,0-3 0-15,-1-4 0 0,1-1-208 0,-2-1-11904 16,0 0-2384-16</inkml:trace>
  <inkml:trace contextRef="#ctx0" brushRef="#br0" timeOffset="4714.8">6486 10893 27647 0,'-2'-5'1216'16,"0"3"256"-16,1-1-1168 0,0 1-304 0,1 2 0 0,0 0 0 0,0 0 128 0,0 0-128 0,0 0 192 0,0 2-192 0,1-1-368 0,-1-1-176 0,0 0-32 0,0 0-16 0,0 0 1040 0,0 0 192 0,0 0 64 0,0 0 0 0,0 0 288 0,0 0 64 0,0 0 16 0,2 20 0 0,-5-17-512 0,-4 1-112 15,2 0 0-15,-2-2-16 0,1 0 256 0,-3 0 48 16,0-2 16-16,0-4 0 0,-3 2 0 0,1-3 0 16,-1 0 0-16,-2 0 0 0,0 1-320 0,-1 1-64 15,0 3-16-15,-2 0 0 0,-2 2-352 0,0 7 0 16,2 2-160-16,0 2 160 15,-3 8 0-15,-1 4-128 0,0 2 128 0,0 2 0 16,2-1-384-16,3-1 0 0,4-2-16 0,1-3 0 16,5-1-64-16,2-6-16 0,3 0 0 0,2-2 0 15,1-2 480-15,2-1 192 0,2-3-16 0,1-1 0 0,0-2-176 0,2-2 0 16,-1-2 0-16,2-2-176 0,2-2 176 0,1-1 0 16,0 1 0-16,2-3-128 0,1 3 128 0,-1-1 0 15,1-1 0-15,0 3 0 0,-1 0 0 0,-2-1 0 16,-2 1 0-16,-1-1 0 0,-1 0 0 0,1-1 0 15,-2-1 0-15,-2 0 0 0,-1-2 320 0,-3 0 32 16,0-1 16-16,-2-4 0 0,-2-1 144 0,-1-1 48 16,-2-2 0-16,-1-3 0 0,-3-5-192 0,-1-3-48 0,1 2 0 0,-2-5 0 15,-1 0-64-15,-1-4-32 0,2 1 0 0,-1-6 0 16,1 3-32-16,1-2-16 0,1 1 0 0,3 0 0 0,0 0-176 16,0 2-144-1,2 3 144-15,2 3-208 0,-1 6-448 0,1 5-96 0,0 7-16 0,-1 6 0 31,-1 5-1680-31,-2 4-352 0,-3 4-64 0,0 5-16 0</inkml:trace>
  <inkml:trace contextRef="#ctx0" brushRef="#br0" timeOffset="5370.92">6883 10900 21183 0,'3'-7'1888'0,"-1"0"-1504"0,-2 2-384 0,0-1 0 0,0 4 2512 0,0-1 432 0,0 0 96 0,0-4 16 0,1 0-3264 0,-1-7-656 0,0 1-128 0,0 0-32 0,0-1 880 0,-1 1 144 0,-2 1 0 0,-1 2 128 0,-1 3 752 0,1-2 144 0,-3 6 48 0,0 0 0 0,-2 3-512 0,-2 3-112 16,0 5 0-16,-1 2-16 0,-2 2-432 0,-2 5 0 16,0 4 0-16,-3 4 0 0,0 2 320 0,-2 4 0 15,1 1-16-15,1-2 0 0,1 1-128 0,3-1-32 16,1-2 0-16,4-1 0 0,3-1-144 0,4-3 0 16,2-2 144-16,4-4-144 0,2-3 336 0,1-3 0 15,2-3 0-15,2-3 0 0,1 1-80 0,2-6-32 16,2 0 0-16,-2-3 0 0,3-2-224 0,-1-3 144 15,-1-3-144-15,-2 0 128 0,1-1 192 0,-4-4 16 0,3-3 16 16,-4-1 0-16,0 3-48 0,-5-2-16 0,1-3 0 16,-1-1 0-16,-1-1-96 0,-2-3-32 0,1 2 0 0,-1-1 0 15,1 4-160-15,1 2 192 0,0 3-192 0,-1 3 192 16,1 2-192-16,0 5-176 0,-1-2 48 0,1 4 0 0,-1 1 128 0,-1 2 0 16,0 1 0-16,0-1 0 15,0 4 0-15,0-2-160 0,1 3 160 0,0 0-160 0,1 0 160 0,-1 2 0 0,0-1 160 0,1 3-160 31,2 1 192-31,-1 2-48 0,0-2-16 0,1 4 0 16,1 2 0-16,0 0 0 0,0 3 0 0,2 3 0 16,1 2-128-16,-1 2 0 0,2 1 0 0,-1 3 0 0,2 4 0 0,-2 2 0 15,-1-3-192-15,1 1 192 0,-2-4-192 0,-1 1 192 16,2-1-192-16,-1 0 192 0,2-4-240 0,-5-1 80 16,1-2 16-16,-3-1 0 0,-1 1-64 0,-1 2-16 15,-3-5 0-15,-2 3 0 0,-2-2 96 0,-2 2 128 0,-3-4-208 16,0 3 80-16,-2 0-96 0,-2-3-16 0,-4 1 0 0,-2 0 0 31,0-2-864-31,-1-4-176 0,0-2-48 0,-1-4 0 16,3-1-976-16,-1-5-192 0,2-4-32 0,2-2-9952 15</inkml:trace>
  <inkml:trace contextRef="#ctx0" brushRef="#br0" timeOffset="5770.84">6064 11503 44223 0,'3'-1'1968'0,"-2"0"400"16,-1 1-1904-16,1 0-464 0,-1 0 0 0,0 0 0 0,1 1 0 0,2-1 0 0,0 4 0 0,2-3 0 0,2 4-720 0,1-2-192 0,2 2-48 0,1-2 0 0,2 3 288 0,-1-4 48 0,3-1 16 0,1-1 0 15,0 0 992-15,5-3 208 0,2 1 48 0,7-2 0 0,4-2 208 0,5-3 48 0,6 2 16 0,5-2 0 16,3 1-416-16,2-1-96 15,1 0-16-15,-3-1 0 0,-3 1-384 0,4-4 0 16,0 3 0-16,3-1 0 16,1 3-832-16,-2-1-112 0,-4 5-16 0,-4-1 0 15,-4-1-1760-15,-2 2-352 16,-2-3-80-16,-4 1-12288 0</inkml:trace>
  <inkml:trace contextRef="#ctx0" brushRef="#br0" timeOffset="6421.74">6675 12001 33167 0,'0'-7'2944'0,"-1"2"-2352"0,-1 0-464 0,1 1-128 0,0 1 1472 0,0-2 288 0,-1 1 48 0,-1-3 16 0,-2-5-2672 0,-1-8-544 0,-3 0-96 0,-2-1-32 16,1 4 784-16,-1 4 160 0,0 3 16 0,-2 6 16 15,0 4-768-15,-2 3-160 0,-2 8-16 0,-3 3-16 0,-1 3 528 0,-3 6 96 0,1 2 32 0,-2 5 0 0,-1 4 496 0,0 1 96 16,-2 4 32-16,2 0 0 0,1-3 1088 0,3-1 224 31,2-3 32-31,1-4 16 0,5 0-544 0,2-7-96 16,4-2-32-16,3-5 0 0,2-3-464 0,5-5-128 0,1 1-16 0,6-5 0 15,3-6-64-15,4-3-16 0,4-2 0 0,2-2 0 16,3-3 1024-16,4-2 208 0,-1-3 32 0,-1-2 16 16,2-2-96-16,-2 1 0 0,0-1-16 0,0-1 0 15,-1-2-144-15,-3 0-32 0,-2 4 0 0,-3-5 0 16,-3 3 96-16,-1 1 16 0,-2-3 0 15,-3 3 0-15,-3 4-432 0,-1-4-64 0,0-4-32 0,-4-1 0 16,-2-2 32-16,-3-1 0 0,-2 0 0 0,-2-1 0 0,-3 1-64 0,0-1 0 16,-1 2 0-16,-2 1 0 15,2 1-320-15,-2 3 144 0,3 1-144 0,-1 2 0 0,1 3 0 0,-1 3-192 16,2 5 0-16,1 4 0 16,0 3-432-16,0 1-80 0,1 6 0 0,0 1-18096 15</inkml:trace>
  <inkml:trace contextRef="#ctx0" brushRef="#br0" timeOffset="6871.68">6930 11913 42383 0,'-4'0'1872'0,"1"-3"400"0,1 2-1824 0,2-3-448 0,1 3 0 0,2-3 0 0,0 2-1360 0,4-3-368 0,2-6-80 0,6 0-16 0,5 0-1600 0,0-1-320 0,1 5-64 0,-3-2-16 0,-1 4 2896 0,-3 3 576 0,-3 2 112 0,-2 0 32 0,-1 2 1904 0,-5 1 384 0,0 3 80 0,-2-1 16 15,0 2-96-15,-2 1-16 0,-1 1 0 0,-2-2 0 0,0 2-928 0,-1-3-192 16,-1 1-48-16,0-1 0 0,0 1-624 0,-1-1-128 0,0 2-16 0,-2-3-128 15,-1 4 0-15,-1 0 0 0,0-1-160 0,-2 2 160 32,0 0-560-32,0 1 16 0,-2 0 0 15,-1 1 0-15,1-3-304 0,0 5-64 0,-1-2-16 16,0 2 0-16,1 0 1056 0,-1-2 192 0,0 4 64 0,0-2 0 0,2 3 240 0,1 3 48 16,1-3 16-16,4-2 0 0,0 1-384 0,3-1-80 15,2-2-16-15,2 0 0 0,2-2-416 0,1-2-96 16,2-3-16-16,2-1 0 15,0-3-592-15,2 1-128 0,0-2-32 0,4-1 0 16,-3 0 432-16,4 0 96 0,-1-1 16 0,0 1 0 16,2 0-1216-16,0 0-240 0,-1 1-64 0,2 1 0 15</inkml:trace>
  <inkml:trace contextRef="#ctx0" brushRef="#br0" timeOffset="7315.84">7249 12265 43311 0,'-2'4'1920'0,"1"-3"384"0,0 2-1840 0,0-3-464 0,1 0 0 0,0 0 0 15,1 0-384-15,0 1-192 0,0 0-16 0,2 0-16 0,1 2-3760 0,-4-3-752 0,0 0-160 0,0 0-32 0,0 0 320 0,-4 22 64 0,-1-16 16 0,-1-3 0 0,-2 0 4400 0,1 0 896 0,0-1 160 0,-1-2 32 0,3 0 3712 0,0-2 720 16,3 1 160-16,0-1 16 0,2-1-2160 0,2 1-432 16,0 1-96-16,2 1 0 0,2 0-1664 0,2 0-320 15,0 1-64-15,1 4 0 16,2 0-1024-16,-1-1-208 0,2 3-48 0,1 5 0 15,-1 0-1280-15,-2 2-256 0,-2 3-48 0,-1 3-16 16,-2-3 576-16,-3 2 128 0,-1 2 0 0,-3-2 16 16,-1 1 2000-16,0 0 400 0,-2 0 80 0,0-3 0 0,0 2 1792 0,0-1 336 15,-1-2 80-15,-2-1 16 0,3-3-1008 0,-1 1-192 16,0-3-32-16,1 1-16 0,1-4-1296 0,-1-2-256 0,2-2-48 16,-1-3-16-1,0 0-1440-15,-1-3-288 0,-1 3-64 0,-3-1-16 16,0-2-1776-16,-3 1-336 0</inkml:trace>
  <inkml:trace contextRef="#ctx0" brushRef="#br0" timeOffset="7570.89">7245 12145 47919 0,'0'4'2112'0,"0"-3"448"0,1-1-2048 0,0 0-512 0,3 0 0 0,1-1 0 0,1 0-384 0,5-2-176 0,8 2-32 0,8-5-16 0,7 0-736 0,4-4-128 0,1 0-48 0,0-1 0 0,-5 1-2112 0,-3-1-416 0,-3 1-96 0,-6 2-16 0</inkml:trace>
  <inkml:trace contextRef="#ctx0" brushRef="#br0" timeOffset="8466.26">7892 11037 35935 0,'-4'-5'3200'16,"1"2"-2560"-16,2-2-512 0,0 5-128 15,1-4-192-15,-1 1-64 0,-2-1-16 0,-2-8 0 32,-2 1-1248-32,0-1-240 0,-3-3-48 0,-3 4-16 0,1 2 768 0,-4 4 160 0,-1-1 16 0,-5 4 16 15,0 2 208-15,-4 2 32 0,-1 2 16 0,-1 3 0 0,-1 2 896 0,2 1 176 16,-1 0 48-16,2 1 0 15,0-1 1264-15,3-2 256 0,1 4 48 0,1-4 16 16,3 6-400-16,-1-3-80 0,3 4-16 0,1 0 0 16,3 1-1184-16,-1-2-240 0,3 5-48 0,-1 1-128 15,3 3-1184 1,-1-2-352-16,3 2-64 0,1-5 0 0,4-1-608 16,1-2-112-16,3-4-32 0,1-6 0 0,2 2 1856 0,3-6 496 0,3-1-144 0,3-1 144 0,1-6 1072 0,1 0 272 15,3-2 48-15,3-6 16 0,0 2 48 16,1-3 16-16,-1-2 0 0,2 1 0 0,-3 0-464 0,0 0-96 15,2-1-16-15,-3-3 0 0,0 4-576 0,-3 0-128 16,1-2-32-16,-2-1 0 0,-1 2-160 0,-2-1 0 16,-3-2 0-16,-2 3-176 0,-3 0 48 0,-4-2 0 15,0 2 0-15,-6-1 0 0,-1-2 512 0,-3 0 128 16,0 2 0-16,-5-4 16 0,1-3-32 0,0 0-16 16,1-2 0-16,1-1 0 0,1 1-48 15,0-5-16-15,2-2 0 0,0 0 0 0,0-2-96 0,2 1-32 0,3 2 0 0,-2 2 0 0,3 2-432 0,1 4-96 31,0 4-16-31,1 4-12592 16,2 6-2512-16</inkml:trace>
  <inkml:trace contextRef="#ctx0" brushRef="#br0" timeOffset="8855.84">8462 10617 43311 0,'5'-9'1920'0,"-4"-1"384"0,-1 3-1840 0,1-2-464 0,-1 3 0 0,0 0 0 0,1 0-576 0,-1-7-192 0,2-7-64 0,-4-8 0 0,0-5-2496 0,-4-2-496 0,-2 4-96 0,-4 3-32 0,-3 4 896 0,-2 4 176 0,-3 8 48 0,-1 5 0 0,-1 7 2048 0,-1 6 400 0,0 2 96 0,-1 6 16 0,0 3 2960 0,3 2 576 16,1 2 128-16,3 0 32 0,2 4-240 0,1-1-48 15,4 0-16-15,0-1 0 0,2 3-1856 0,0 4-368 16,3 2-80-16,0 2-16 0,2 0-576 0,0 1-224 16,2 4 176-16,1 1-176 0,1 0 0 0,0-5-128 15,3 1-16-15,1 0 0 16,1-1-224-16,1-2-32 0,1-2-16 0,0-1 0 15,0-4-32-15,0-2-16 0,0 2 0 0,-2-6 0 0,2-2 144 0,-3-5 48 16,0-4 0-16,-3-3-10816 16,2-4-2160-16</inkml:trace>
  <inkml:trace contextRef="#ctx0" brushRef="#br0" timeOffset="9072.06">7965 10936 46991 0,'6'4'2080'0,"-2"-3"432"0,-1 1-2000 0,1-2-512 0,-2 0 0 0,2-2 0 0,2 2 336 0,5-3-16 0,9 3-16 0,7-5 0 0,11-1-1168 0,5 0-224 0,3-5-64 0,1 0 0 0,0 1 448 0,-2 0 64 0,-1 1 32 0,-4 3 0 0,-1 1-1104 0,-6 4-208 0,-4 1-64 0,-7 0 0 16,-5 2-1712-16,-6 3-336 0</inkml:trace>
  <inkml:trace contextRef="#ctx0" brushRef="#br0" timeOffset="9372.78">7449 11381 43311 0,'-7'1'1920'0,"3"0"384"0,1-1-1840 0,3 0-464 0,3-1 0 0,2 0 0 0,3 1-320 0,5-2-144 0,8 0-48 16,10 1 0-16,8-3-784 0,6 2-176 0,1-3-16 0,-1 4-16 0,-1-3 960 0,-4 4 192 0,0 0 32 0,-4 4 16 0,-3 2 1040 0,-3 0 208 0,-2 0 32 0,-3 2 16 15,0 0-128-15,-2-1-32 0,1-3 0 0,-1 0 0 16,2-1-528-16,1-3-112 0,2-3-32 0,2-1 0 31,-1 0-864-31,5-3-160 0,6-4-32 0,2 5-16912 0</inkml:trace>
  <inkml:trace contextRef="#ctx0" brushRef="#br0" timeOffset="10001.03">8242 12006 36863 0,'0'-4'3264'0,"0"3"-2608"0,1-4-528 0,0 1-128 0,-1 1 896 0,1-3 128 0,2-4 48 0,1-4 0 0,0-6-944 0,0-4-128 0,1-1 0 0,-2 2-192 0,-2 3-160 0,-2 3-32 0,-3 0 0 0,-4 3 0 31,-1 2-16-31,-4 4-16 0,-3 3 0 0,-2 4 0 0,-2 1 112 0,-2 6 32 0,-1 0 0 0,1 4 0 16,0-1-32-16,2 0 0 0,1-1 0 0,3 2 0 16,0 0 656-16,0 2 128 0,1 2 32 0,-1 2 0 15,3 1 192-15,-1 2 64 0,2-1 0 0,1 1 0 16,-2 3-416-16,2-2-80 0,0 0-16 0,0 0 0 0,1 1-256 0,1-3-144 16,1 2 16-16,0-3 0 31,2 1-592-31,2-2-112 0,2-5-32 0,1-3 0 0,2 1 240 15,0-3 48-15,2-3 16 0,0-1 0 0,2-2 992 0,1-3 192 0,3 1 32 0,2-4 16 0,2 1-160 16,1-3-16-16,2 0-16 0,3 1 0 0,0-4-160 0,0 1-48 16,1-1 0-16,0-2 0 0,0 1-144 15,-3-2-128-15,-1 2 192 0,0-2-192 0,-2 1 0 0,-1-2 0 16,1-1 0-16,-4-2 0 16,-1 1 0-16,-2-3 0 0,-1 1 0 0,-1-5 0 0,-2 3 272 0,-2-2-48 15,-1-3-16-15,-3-4 0 0,1-2 48 0,-2-3 16 0,-1-1 0 0,0-2 0 16,2-4-80-16,-2 1 0 15,0 1-16-15,0 1 0 0,0 2-176 0,0 2 0 16,0 6 0-16,1 0-176 16,2 8-304-16,-1 5-64 0,1 4-16 0,-2 4-11840 15,2 2-2368-15</inkml:trace>
  <inkml:trace contextRef="#ctx0" brushRef="#br0" timeOffset="10556.14">8775 11852 7359 0,'-5'-4'656'0,"1"1"-528"16,1 0-128-16,2 2 0 0,0-1 0 0,0-1 0 0,-3-2 0 0,-3-2 0 0,-1-4-768 0,-2 1-144 0,2 2-32 0,-2 3 0 0,0-1 2176 0,-3 6 432 0,0 1 96 0,-2 4 16 0,-2 4 1296 0,-4 1 272 0,-2 2 48 0,-1 3 16 0,-3 1-976 0,-1 3-192 15,2-1-32-15,0 2-16 0,-1 4-1696 0,4-2-352 0,-1 3-144 0,6 1 128 16,2-5-400-16,3 0-96 0,3 0-16 15,4-7 0-15,2 0 192 0,4-2 16 0,3-2 16 0,3-4 0 16,1 1 160-16,3-6 144 16,3-1-16-16,2-1-128 0,2-4 384 0,1-1-16 0,3-3-16 0,2-4 0 15,1 1-352-15,-3-3-192 0,3 0 32 0,-4-2 0 32,0 0-224-32,-3 1-32 0,0-2-16 0,-1-1 0 0,-3 0 432 15,-2 1 0-15,0 0 0 0,-2 2 128 0,-2 4 320 0,-1-4 64 16,0 3 0-16,0 2 16 0,-1 1 352 0,-1 7 64 15,1 0 16-15,-1 4 0 0,0 3-288 0,-1 1-48 0,0 4-16 16,-1 2 0-16,-1 1 64 0,-2 3 16 16,0 2 0-16,0 1 0 0,-2 0-528 0,1-2-160 0,-1 0 0 0,0 0 0 0,-1-4 0 0,0-1-272 0,2 1 16 0,-2-1 16 47,3-2-160-47,-2-1-48 0,3 2 0 0,-1-3 0 0,2-4-992 0,-1 0-208 0</inkml:trace>
  <inkml:trace contextRef="#ctx0" brushRef="#br0" timeOffset="10888.67">9061 11978 43311 0,'-1'13'1920'0,"-2"-6"384"0,-2 2-1840 0,0-4-464 0,1-3 0 0,1 2 0 0,0-2 0 0,-3 5-240 0,-6 4 32 0,-1 3 0 0,-3 6-4784 0,-2 5-944 0,0-1-192 0,1 3-32 0,-1-4 4848 0,2-3 976 0,1 0 192 0,2-3 144 0,0-1-192 0,1-3 48 16,1-2 16-16,1-3 128 0,1 1 3456 0,2-4 816 0,1 1 144 0,4-3 48 16,2-1-1568-16,3 1-304 0,2 0-64 0,4-2-16 15,0 4-1728-15,6 0-336 0,5 2-80 0,1 1 16 16,3 2-912-16,0 2-192 15,4 2-48-15,1 0 0 0,0 3-352 0,-1-2-80 0,1 0-16 16,-2-2 0-16,0-4 48 16,-1-3 0-16,-1-2 0 0,-2-5 0 0,1-2 240 0,-2-4 48 15,0-1 16-15,-1-5 32 0,0-1-688 16,-1-3-144-16,0-1-16 0,-2-1-10672 0</inkml:trace>
  <inkml:trace contextRef="#ctx0" brushRef="#br0" timeOffset="11154.58">9362 11793 43311 0,'-19'22'3840'0,"2"-6"-3072"0,-1 1-608 0,3-3-160 0,2-4 1248 0,6-1 224 0,-4 0 32 0,-9 13 16 0,-8 10-2112 0,-7 11-432 0,3 5-64 0,5-2-32 0,7 0-144 0,7-4-16 0,8 0-16 0,4-1 0 0,2-3 704 0,3-1 144 0,2 1 16 0,-1-3 16 0,1 1 752 0,-2-3 160 0,0 1 16 0,-3-5 16 0,0-2-256 0,-2 2-48 0,-1-1-16 0,-5-2-12320 16,1-1-2480-16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8:45:56.982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23880 7230 35935 0,'4'-27'3200'0,"0"3"-2560"0,-2 8-512 0,-1 7-128 0,2-2-352 0,-2-5-96 0,4-17 0 0,0-19-16 0,-1-15 464 0,-6-3 0 0,-2 3-128 0,-9 9 128 0,-3 12 128 0,-5 4 64 0,-4 10 0 0,-2 7 16 0,-4 8-1264 0,-1 8-256 16,-1 7-48-16,-2 6-8176 0,-3 9-1616 0</inkml:trace>
  <inkml:trace contextRef="#ctx0" brushRef="#br0" timeOffset="8476.44">4162 10444 21183 0,'-6'-15'1888'0,"1"7"-1504"0,0 0-384 0,4 5 0 0,1 2 1536 0,1 1 256 0,0-2 32 0,2 0 16 0,3 1-1264 15,4-5-256-15,6 1-64 0,8 1 0 0,6 2-416 0,6-3-96 0,6 5 0 0,7-1-16 0,4-2 80 0,2 3 32 0,2-1 0 0,3 0 0 0,5-6 160 0,2 3 0 0,1-1 0 0,0 0 0 16,0 5 608-16,-3-2 160 0,0 2 16 0,-5-1 16 16,-4-4-112-16,1 2-32 0,2-2 0 15,1 0 0-15,-2-2-16 0,0 1-16 0,1 0 0 0,1-1 0 16,-2-3-16-16,1-1 0 0,0-2 0 0,2 1 0 0,0 1-48 0,2-3-16 15,1 4 0-15,-3-3 0 0,-3 4-288 0,-4 0-64 16,-4 7-16-16,-2-2 0 16,-3 4-176-16,-2 1 0 0,-4 2 0 0,-4 3 0 15,-4 5-512 1,-7 2-128-16</inkml:trace>
  <inkml:trace contextRef="#ctx0" brushRef="#br0" timeOffset="9528.32">4118 12498 32255 0,'-24'-18'2864'0,"8"10"-2288"0,3 0-576 0,6 5 0 16,6 3 1072-16,4 0 96 0,3 0 32 0,4-4 0 0,8 1-1712 0,16-4-352 0,16-2-64 0,20-2-16 0,10 5 512 0,13-4 112 0,12 3 0 0,7-3 16 0,6-3 304 0,3 2 224 0,3 0-32 0,-4-1-16 0,-4-3-176 0,-2 3 192 0,-3 3-192 0,-7-1 192 0,-7-1 240 0,-5-4 48 15,-3 1 16-15,-5 0 0 16,-2 0-176-16,-6-2-48 0,-3 1 0 0,-5 2 0 0,-3 0-464 0,-2 2-80 16,-2 0-32-16,-6 1-10128 15,-6 4-2016-15</inkml:trace>
  <inkml:trace contextRef="#ctx0" brushRef="#br0" timeOffset="10130.01">4325 14468 13823 0,'-13'-13'1216'0,"0"7"-960"0,1 0-256 0,5 1 0 0,4 5 6896 0,3 1 1328 0,0 0 272 0,1-1 48 0,2 0-7328 0,7-1-1456 0,11 0-288 0,12-5-64 0,15-2 272 0,16 0 48 0,15-7 16 0,13-3 0 0,11-1 256 0,13-6 0 0,14 4 0 0,-5-1 144 0,-6 2-144 0,-9 5 0 0,-4 0 0 0,-7 3 0 0,-6 3-304 0,-8 2 16 16,-5 3 0-16,-4 2 0 15,-6 2-256-15,-2-2-48 0,-2 2-16 16,-3-5 0-16,0 0-672 0,-1-1-144 0,3 0-32 0,1-4 0 16,4-2-784-16,-2-3-176 0,-1 0-16 0,4-1-9872 0</inkml:trace>
  <inkml:trace contextRef="#ctx0" brushRef="#br0" timeOffset="10637.53">4050 16520 46991 0,'-6'3'4176'0,"2"-3"-3344"0,4 0-656 0,2 0-176 0,3 0-864 0,3 0-208 0,3-4-32 0,11 2-16 0,18-7 752 0,19-2 160 0,21-3 16 0,17-2 16 0,23-2 304 0,11-5 48 0,4 1 16 0,-1-1 0 0,4 3-192 0,-6 0 0 15,-3 0 0-15,-8 5 128 0,-5 5-128 0,-10 2-224 0,-9-1 48 16,-9 3 16-16,-3 4 160 0,-7 2-192 0,-4 2 192 0,-6 3-192 16,-4-1 192-16,-4 1 0 0,-5 1 0 0,-2 2-128 15,-2 6-192-15,-6 1-16 16,-2 5-16-16,-7 6-18016 0</inkml:trace>
  <inkml:trace contextRef="#ctx0" brushRef="#br0" timeOffset="13587.5">4529 17780 32255 0,'-4'-7'2864'0,"0"1"-2288"0,1 3-576 0,2 2 0 0,1 1-1104 0,-2-1-336 0,-2-5-64 0,-2-1-16 0,0 3-432 0,-2 0-96 15,2 5 0-15,0 6-16 0,1 2 592 0,0 6 112 0,1-1 16 0,-1 3 16 0,0 0 688 0,2-2 128 0,0-3 16 0,3-2 16 0,0 1 1648 0,1-3 336 0,2-2 64 0,1-1 16 0,2 1 1200 16,0-1 240-16,0 0 48 0,0 0 16 0,0 1-1360 0,-1 0-256 16,0 1-64-16,0 2-16 0,-1 0-896 0,0 5-176 15,-1 3-48-15,0 7 0 0,-3-2 48 0,-1 3 16 0,-1 0 0 0,-1 1 0 16,-2 2-160-16,-1-1-48 0,-1 1 0 0,0-5 0 16,0-6 0-16,0-4 0 15,1 0 0-15,0-6 0 0,2-1 512 0,-1-1 80 0,2-3 32 0,-1-2 0 16,1 0-288-16,2 0-48 15,-1-2-16-15,1-1 0 0,-1 1-128 0,1 0-16 16,0-1-16-16,1 2 0 0,0 1-96 0,0-2-16 16,0 1 0-16,0 1 0 0,1 0-128 0,0 0 0 0,2 0 0 15,0 3 0-15,2-2 0 0,2 2-144 16,-1 1 144-16,1 1-208 0,2-3 64 0,-1 1 16 0,2-1 0 0,0 2 0 16,1-4 128-16,1 1 0 0,0-1 0 0,2-1 0 15,-1 1 128-15,3-5 48 0,3 4 16 0,2-4 0 16,-1 1-48-16,4 1 0 0,3 1 0 0,4-1 0 15,2 2-144-15,1 1 192 0,4 1-192 0,2 4 192 0,1 0-192 16,0 2 128-16,-1 1-128 0,1 2 128 16,-1 0-256-16,-1-3-64 0,2 1-16 0,-1-1 0 0,-3-4 208 15,0 0 0-15,3 0 0 0,0 1 0 0,4-3 0 0,3 0 0 16,0-1 128-16,1-1-128 0,0 0 192 0,-1-3-64 16,-1 1 0-16,-2 1-128 0,2 1 160 0,-4 1-160 15,0 0 128-15,-2 1-128 0,-1 3 0 0,-2 2 0 16,1 1 0-1,-5 1 0-15,-2-2-320 0,-2-4 0 0,2 2 0 0,0-6 0 0,-2-2 144 16,-2 0 48-16,-1 2 0 0,0-3 0 0,-1-1 128 0,4 1 0 16,8-4 0-16,4 0-12608 15,-5-1-2544-15</inkml:trace>
  <inkml:trace contextRef="#ctx0" brushRef="#br1" timeOffset="17403.75">4677 10656 4607 0,'-8'-6'400'0,"2"1"-400"0,2 3 0 0,2 2 0 0,-1 0 256 0,-2-3-16 0,-3 0-16 0,-6-2 0 0,-3 0-592 0,0 1-112 0,-1 3-32 0,3 1 0 0,2 0 512 0,0 3 0 0,4-1 0 0,0-2 0 0,0-2 0 0,3-4 0 16</inkml:trace>
  <inkml:trace contextRef="#ctx0" brushRef="#br1" timeOffset="18169.75">4572 10625 4607 0,'-5'-6'400'0,"0"1"-400"0,1-1 0 0,0 4 0 16,2-1 2224-16,1 3 352 0,-1 0 80 0,-1-4 16 0,-4 0-1424 0,0 0-288 0,-2-1-48 0,-1-1-16 0,2 2-224 0,-2 3-48 0,0-2-16 0,0 2 0 0,0 2-48 0,-1-1-16 0,0 3 0 0,-1-3 0 0,2 0-208 15,0 0-32-15,0 0-16 0,-1 0 0 0,1 0 672 0,-1 0 128 0,1 0 16 0,0 0 16 0,3-3-224 0,-2 3-64 16,3 0 0-16,1 0 0 0,-1 0 144 0,1 3 32 16,1-3 0-16,-1 1 0 15,2 0-288-15,0 2-48 0,-1-1-16 0,2 2 0 0,-1-3-336 0,-1 3-64 16,3-2 0-16,0 2-16 0,0-2-240 0,1 2 0 15,1-3 0-15,0 1 0 0,3 0 128 0,2-2-128 16,3 1 0-16,2 1 144 0,2-1 112 0,2 1 0 16,3-2 16-16,1 3 0 0,5 1 48 0,1-4 0 15,2 2 0-15,1 0 0 0,3-2-112 0,1 2-16 16,2-1 0-16,0-1 0 0,2 0-192 16,1 0 128-16,0-1-128 0,2-1 0 0,0 0 160 0,3 0-160 15,3-2 160-15,1 1-160 0,1 1 144 0,1-1-144 0,1 2 128 0,1-3-128 16,-6 3 208-16,8-3-32 0,6 2-16 0,4 0 0 15,2-1 0-15,1 3 0 0,-1-4 0 0,-1 2 0 16,-1 2-32-16,-1-3 0 0,-1 1 0 0,6-2 0 16,3 2-128-16,0-3 0 0,3 1 0 0,-3 2 0 15,-10-3 0-15,5 1 0 0,6 0 0 0,4 2 0 0,2-1 128 16,-1 1-128-16,-2-1 128 0,0-2-128 16,-3 4 0-16,1-5 0 0,2 2 128 0,4-1-128 15,0 0 0-15,3-3 0 0,-2-2 0 16,-2-1 0-16,1 1 0 0,0 1 0 0,-1 3 0 0,-3-3 128 15,-4 1-128-15,-2-1 160 0,-1 0-160 0,-1-1 160 16,1 4 16-16,-3 1 0 0,0 2 0 0,-4-1 0 16,1-1-32-16,-4-1 0 0,0 1 0 0,0 0 0 15,-1 1-16-15,0 0-128 0,3 2 192 0,-7 0-64 16,-6-2-128-16,1-1-144 0,0-1 144 0,0-2-208 0,-2 2 208 0,-1-3 0 16,1 2 0-16,-3 0 0 0,-2 2 0 0,-3 0 0 15,-1 3 0-15,-4-1 0 0,-2 2 0 0,-3-2 0 16,-1 2 0-16,-3 1 0 0,-2 1-224 0,-5 2 0 15,0-1 0-15,-7 3 0 16,-2 1-720-16,-4 5-144 0</inkml:trace>
  <inkml:trace contextRef="#ctx0" brushRef="#br1" timeOffset="19069.75">4377 12707 35007 0,'-2'-8'3120'0,"2"2"-2496"0,1 4-496 0,3 0-128 0,0 1-704 0,2 1-144 0,2-6-48 0,8-2 0 0,7-1-144 0,8-1-48 0,5 1 0 0,1 2 0 0,3 2 720 0,2 2 144 0,2 0 32 0,1 0 0 16,5-1 336-16,2 1 80 0,4-1 16 0,3-1 0 15,1-1 800-15,4 0 176 0,-1-4 16 0,-2 0 16 0,3 1-128 0,7-4-32 16,8-1 0-16,3-2 0 0,2 2-192 0,1-2-64 16,2-1 0-16,2 1 0 15,4 3-400-15,-1 2-96 0,1 5-16 0,0-3 0 16,2 3-160-16,2 4-32 0,-2 3-128 0,-1 4 192 15,0 0 0-15,3-1-16 0,2 4 0 0,-3 0 0 0,-6 3-48 0,1-1 0 16,0-5 0-16,-6 2 0 0,-7 1-128 0,-3 0 0 0,-1-2 144 0,-7-1-144 16,-11-3 0-16,-3-1 0 15,-1-1 0-15,-6-3 0 0,-7 3 192 0,0-3-48 0,-1 0 0 16,-2-1 0-16,-2 1-144 0,-3-1 0 0,-1-2 0 0,-1 1 0 16,-2-1 128-16,-1 1 0 0,0-1 0 0,-2 1 0 15,1 0 0-15,0 1 0 0,-2 0 0 0,-2 2 0 16,-2-1 0-16,-2 3-128 15,-2-3 192-15,-3 1-64 0,0 2-288 0,-5 0-64 16,-2-1-16-16,-3 1 0 16,0 1-336-16,-6-1-64 0</inkml:trace>
  <inkml:trace contextRef="#ctx0" brushRef="#br1" timeOffset="20337.2">7897 12454 10127 0,'-2'-3'896'0,"1"1"-704"16,0-1-192-16,0 1 0 0,1 2 1152 0,0 2 192 0,1-1 32 0,0 1 16 0,0 0-1744 0,1 1-352 0,0 4-64 0,-2-7 0 0,0 0 240 0,8 22 48 0,-6-14 16 0,2 1 0 0,-2-3 1264 0,2-1 256 0,0 1 48 0,-2-3 16 0,2 1 864 0,-1-4 160 16,0 1 32-16,-1-1 16 0,2-1-96 0,0 1-32 15,0-3 0-15,0 1 0 0,1-2-672 0,3 0-144 16,-1 1-32-16,3-4 0 0,3 2-768 0,1-1-176 15,4 0-16-15,-1 1-16 16,3 0-544 0,0 3-96-16,2-3-32 0,1 1 0 0,2 3 240 0,1 0 32 0,1-3 16 0,2 1 0 0,0 3 672 0,2 0 144 0,3 0 32 15,0 3 0-15,3 1-96 0,2 2-16 0,-1-4 0 0,-3 3 0 16,-2-1-208-16,-1-2-64 0,0 1 0 0,-1-3 0 0,-1 0 0 16,-2 0 0-16,0-3 0 0,-2 1 0 15,-3-1-176-15,-2 1-144 0,0-2 192 16,-1 2-192-16,0-3 0 0,-1 1 0 0,0 0 0 0,0-1 0 15,-2-1 0-15,0 1-192 0,0 2 0 0,1-2 0 32,-1 2-288-32,-1-1-48 0,-1 3-16 0,0 0 0 0,-3 2-304 15,1 3-64-15,-2-2-16 0,-1 5-9728 0,-3 1-1952 0</inkml:trace>
  <inkml:trace contextRef="#ctx0" brushRef="#br1" timeOffset="21436.3">4652 14591 11055 0,'-8'-11'976'0,"1"1"-784"0,0 4-192 0,2 1 0 0,1 3 2816 0,2 2 528 0,-2-3 112 0,-4 1 0 0,-3-2-2448 0,-4-1-496 0,1 0-112 0,-1 1-16 0,2 2-192 0,2 1-32 0,3-1-16 0,0 1 0 0,3 1 816 0,0 0 176 0,3 0 16 0,1 0 16 0,-1 0 48 0,1 0 0 15,1 0 0-15,1 1 0 0,2 2-320 0,1 1-48 0,0 1-16 0,4-4 0 16,3 2-416-16,3 4-96 0,3-2 0 0,4-2-16 16,2 2 144-16,5-1 48 0,4 1 0 0,4 1 0 15,-5-3-144-15,1 0-32 0,6 0 0 0,3 0 0 0,3 1-176 0,6-4-144 16,3 0 192-16,3-4-192 0,1 1 160 0,-1-1-160 0,3-1 128 16,-1-1-128-16,1-3 224 0,7 1-32 0,5-1-16 15,2 2 0 1,-5-2 48-16,-2 1 16 0,-2 4 0 0,8-1 0 15,4 2-240-15,2 3 0 0,-1 0 128 0,0 0-128 16,-2 3 0-16,-3 0 0 0,-12 0 0 0,2 0 0 0,8 1 0 16,2-1 0-1,1 0 0-15,2-3 0 0,-6-2 0 0,4-1 0 16,6-2 0-16,-4-1 0 0,-12 0 0 0,-4 1 176 0,-1-2-176 0,8-2 160 16,14-2 80-16,0 2 16 0,-2 2 0 0,-8 3 0 0,-4 0-96 15,-4-1-16-15,-8 3 0 0,1-2 0 0,0 2-144 0,0-1 0 16,-2 2 0-16,0 1 128 0,-1 1-128 0,-4-1 0 0,-1-1 0 15,0 0 0-15,0-4 0 0,0-1 0 16,1 0 0-16,1-1 0 0,0 0 0 0,3 1 0 16,-1-2 0-16,-3 2 0 0,-6 0 0 0,2 0 160 15,3-4-160-15,-2 4 160 0,-4-3 32 0,-2 3 0 16,0 1 0-16,-5 2 0 0,0 2 0 0,-5 1 16 0,-2 0 0 16,-2 1 0-16,-1 1-208 0,-6 1 0 15,-2-1 0-15,0-1-160 0,-2 3 160 0,0-3 0 0,-2 3-144 16,-3-3 144-16,-3 4-256 0,-1-4 32 0,-2 3 0 15,-1-2 0 1,-1 2-336-16,-5 1-64 0,-2 1-16 0,-10 1-18992 0</inkml:trace>
  <inkml:trace contextRef="#ctx0" brushRef="#br1" timeOffset="22814.53">4594 16431 11967 0,'-6'-3'1072'0,"-1"1"-864"0,4 4-208 0,0-2 0 0,2 0 1360 0,-5 1 240 0,-3-1 32 0,-4 2 16 0,-6 0-96 0,-2 2-16 0,-1 4 0 0,-1-1 0 0,4 2-1216 0,1-3-320 0,2 0 0 0,0-1 0 0,4-2-560 0,-2-1-160 0,3 1-48 0,1-1 0 0,2 1 1744 0,-1 0 352 0,2 0 64 0,-2 2 16 15,0 2-208-15,2 1-48 0,1 4 0 0,-2-1 0 16,3 1-896-16,0 1-256 15,2-1 0-15,-1-2 128 0,3 1 32 0,-1-1 0 0,2-4 0 0,2 0 0 16,-1-1 336-16,1 0 64 16,2 2 16-16,0-6 0 0,-1 3 416 0,1-4 96 15,1 0 0-15,1 0 16 0,0-3-16 0,3 2-16 16,0 2 0-16,-1-1 0 0,4 3-624 0,1-2-128 16,2-1-32-16,1 1 0 0,4 0-160 0,2 2-128 0,2-3 192 0,3-3-192 0,3 2 0 0,2-1 0 15,4-3 0 1,-2 0 0-16,3 0 128 0,3-3 32 15,4 3 0-15,2-3 0 0,0 4 0 0,3-3 0 16,4 3 0-16,1-1 0 0,0 0-16 0,3 1 0 0,0 0 0 0,2-3 0 0,3 3 48 0,4-1 16 16,5-1 0-1,2-4 0-15,0 3-208 0,0-2 176 0,1 1-176 0,2-1 160 16,2 2-160-16,4-3 0 0,5 2 0 0,-2 2 128 16,-12-1-128-16,9 0 160 0,11 0-160 0,3 1 160 15,4 1-160-15,2-3 128 0,-1-1-128 0,3-1 128 16,4 1-128-16,-7 0 192 0,-8 1-192 0,1-3 192 15,1-1-64-15,0 3 0 0,-3 1 0 0,-2-1 0 16,-4 1-128-16,0-3 0 0,-1 3 0 0,-2 2-176 16,-1 2 176-16,-6 1 176 0,-3-1-48 0,-4 0 0 0,-4 4 64 15,-1-2 0-15,-1 4 0 0,-4 4 0 0,-8-1-192 0,-5 2 0 16,-7-1-192-16,-4-1 192 0,-5 1-368 0,-3-1 48 0,0 1 16 16,-5 0 0-1,-2-1-96-15,-1-1-32 0,-3-2 0 16,-3 0 0-16,0-1 224 0,-3-1 32 0,-2-1 16 0,0-1 0 0,-3-1 160 0,-2 0 0 0,0-1 0 0,-3 3 0 31,0-5-240-31,-1 1-16 0,-1 0 0 0,-1 0-18704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8:46:46.728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9968 8466 27647 0,'0'-7'2448'0,"-1"-2"-1952"0,-1 4-496 0,2 2 0 0,0 0 1616 0,2-2 240 0,-1-6 32 0,1-5 16 0,1-4-3200 0,0-3-640 0,2 0-128 0,-2 4-32 0,-2 5 1280 0,-1 2 256 0,-2 2 48 0,-2 5 16 0,-2 4 816 0,-3 1 176 0,-2 1 16 0,-4 3 16 16,-2 3-192-16,-5 3-32 0,-6-3-16 0,0 3 0 15,-4 1 912-15,-4 0 176 0,-2 3 32 0,-4-4 16 16,-2 1-64-16,-3-3-16 0,-2-2 0 0,-4-3 0 16,-4 0-432-16,-4-1-80 0,-4 0-32 0,-2-1 0 15,-1 0-608-15,-1-1-192 0,2-4 128 0,-5-1-128 0,-3-1 0 0,-6 1 0 16,-3 2 0-16,-1-2 0 15,1 1 0-15,-3-1 0 0,-1 0 0 0,-3 4 0 0,-5 6 0 16,-3-4 0-16,1 1 0 0,-1 3 0 0,0 2 0 16,-5 1 0-16,0 3 0 0,-1 0 0 0,1-3 0 0,-2 2 0 15,-4 2 0-15,6-2 0 0,5-4 0 0,0 0 0 16,2 1 0-16,5-1 0 0,12-3 0 16,1-1 0-16,-1-6 0 0,2 2 0 0,3-1 0 0,3-1 0 0,6 2 0 0,2-3 0 15,4-1 0 1,1-2 0-16,-3 1 0 0,1-2 0 0,1 7 0 0,1-2 208 15,3 4-64-15,1 0-16 0,2 1-128 0,-3 2 0 16,-2-2 0-16,0 4 128 0,4-3-128 0,-4 7 0 16,-6-1 0-16,3 1 0 0,5-1 0 0,2-2 0 15,2-2 0-15,2-4 0 0,9-2 0 0,4 0 0 16,4 0 0-16,1-5 0 0,2 2 144 0,2-1-144 16,-1-2 160-16,3 0-160 0,3 0 256 0,2-1-32 0,3 3-16 15,1-4 0-15,1 0-16 0,-1-2 0 0,2 4 0 0,0-3 0 16,1 5-64-16,0-3 0 0,-1 3-128 15,1 1 192-15,-1 1-64 0,0-1-128 0,2 3 176 0,-1 2-176 0,-1 2 0 0,1-2 0 16,-2 5 0 0,-2-2 0-16,3 2 0 0,1 0 0 0,-1 3-192 15,1 1 48-15,4-4 144 0,0 1 0 0,2-1 0 0,-1 1-128 0,2 0 128 0,0 1 0 16,1 0 0-16,0 2 0 0,-1-3 128 0,0 1-128 16,1 2 128-16,0-2-128 15,0 4 0-15,0 3 144 0,0 2-144 0,-2 4 0 0,2-2 176 16,0 5-176-16,0 5 160 15,-1 6-160-15,1 3 128 0,0 7-128 0,1 11 0 0,-1-1 0 16,2-2 0-16,0 1 128 0,2 2-128 0,1-6 0 0,2-4 0 16,1 0 0-16,2 2 0 0,0 1 0 0,1-1 0 15,-3-2 0-15,0-3 0 0,-1-1 144 0,-2 1-144 0,-1-5 0 16,1-2 0-16,-3 2 0 0,1 2 256 16,-1 1-16-16,0 1-16 0,-1-1 0 0,0 3 112 0,0-3 32 15,2 0 0-15,-1-1 0 0,0-3-176 0,1 3-16 0,0 3-16 16,2-4 0-16,1-3-160 0,0-3 0 0,2 2 0 15,2-5 0-15,1-3 0 0,0-1 0 0,2-2 0 0,0-1 0 16,0-2 0-16,-1 0 0 0,0-6 0 0,0 0 0 16,-1-3 144-16,0 1-144 0,0-4 160 15,-1 2-160-15,1-2 256 0,-1 0-64 16,1-2 0-16,-2 2 0 0,1-2 48 0,0-1 0 0,1-1 0 0,-2 2 0 0,2-1-240 0,2 1 0 16,1-1 0-16,1 1 0 0,-1-1 0 0,1-2 128 15,-1 0-128-15,-1 0 0 0,3-2 176 0,1 1-16 16,3 1 0-16,0-1 0 0,4 1 0 0,2 1 0 15,-2 0 0-15,2-1 0 0,2 2-160 0,2 0 0 16,0 0 0-16,2 1 0 16,2-4 0-16,-1 2 0 0,1-1 0 0,2-3 0 15,1 0 0-15,2-3 0 0,1-1 0 0,1 0 0 16,6 0 128-16,4-1 128 0,3-1 48 0,1 2 0 16,5 1-160-16,-1 1-16 0,0 0-128 0,3-2 192 15,-3 1-192-15,2 0 0 0,7 1 0 0,4 0 0 0,3 4 0 0,0-2 0 0,1 5 0 16,-1-5 0-1,0 2 0-15,1 0 0 0,3 1 0 0,-5 1 0 0,-4 0 0 16,5 0 0-16,7-2 0 0,7 1 0 0,5-3 0 16,2-3 0-16,2 3 0 0,-2-3 0 15,0-1 0-15,2-2 0 0,1 0 0 0,1 2 0 0,0 4 0 0,-2-3 0 0,0-3 0 0,2 1 0 16,3 2 128-16,2 0 16 16,-1 3 16-16,2-5 0 0,0 1-160 15,4 2 0-15,3 2 0 0,-1-5 0 0,0-1 0 0,4 0 0 16,5 1 0-16,-2 0 0 0,-6-3 0 0,1 3 0 0,3-4 0 0,-2 2 0 15,-4 4 0-15,-1-5 0 16,1 1 0-16,0 1 0 0,2 3 0 0,-3-2 0 16,-6-2 0-16,4-1 0 0,3 2 0 0,-2-2 0 15,-3 0 0-15,2 2 0 0,-1-3 0 0,2 1 0 0,4 0 0 0,-5 2 0 16,-1 2 0-16,-2-1 0 0,3-1 0 0,-2 1 0 0,-4 1 0 0,-1 2 0 16,0 0 0-16,1 0 0 15,3 0 0-15,-5-2 0 0,-5 3 0 0,-3-2 0 16,-2 2 0-16,4-1 0 0,2-1 0 0,-1 1 0 15,-5-1 0-15,0 2 0 0,4 0 0 16,-4 0 0-16,-2-2 0 0,-6 3 0 0,0 3 0 0,-5-2 0 0,2 4 0 0,0-3 0 16,0 3 0-16,-1 0 0 15,-5 1 0-15,1 2 0 0,0 0 0 0,0 0 0 0,2 0-192 16,-1-1 48-16,1-2 0 0,-2 1 0 16,-3-1-32-16,2 1 0 0,0-4 0 0,2 3 0 15,2 2 176-15,-3-3 0 0,-4 4 0 0,-2-3 0 0,-2 0 0 0,-2-2 0 16,3 1 0-16,0 0 0 15,2 0 0-15,-3 2 0 0,0 0 0 0,-4-4 0 0,0 2 0 0,-4-1 0 16,-4-1 0-16,5-1 0 0,6 3 0 0,0 0 0 16,-2 3 0-16,-4-1 0 0,-4 1 0 15,0-3 0-15,-2 3 0 0,-2-2-192 16,1-3 192-16,1 2 0 0,3 0 0 0,-1 0 0 0,1 1-160 0,-4 0 160 16,0 0-192-16,-2-2 192 0,-2-1-128 15,0-2 128-15,1 0 0 0,-1 0 0 0,-4 0 0 0,1 3 0 0,0 0 0 16,0 0 0-16,-4 2 0 0,-4 1 0 15,-2-1 0-15,-5 1 0 0,0-1 0 0,-3 0 0 0,-1 0 0 0,-2-4 0 16,-2 3 0-16,-1-4-240 0,1 1 80 16,0-1 16-16,0-1 144 0,-1 1 0 0,1 0-144 0,-1-4 144 15,-1 3 0-15,-2-1 0 0,1-2 0 0,-1 0 0 16,-1-1 0-16,0 0 0 0,0-1 0 0,0-1 128 16,3 0 96-16,-2-4 16 0,2 1 0 0,0-1 0 15,0-1-96-15,1 0-16 0,-1-3 0 0,-1-1 0 0,1 1 16 16,0-5 0-1,-2 0 0-15,0-3 0 0,-2-2 0 0,0-1 0 0,0-2 0 16,-3-5 0-16,2 1 16 0,-3-4 0 0,2 1 0 0,-5-4 0 16,0 3 0-16,-1 2 0 0,0 0 0 0,-4-5 0 15,0-1-160-15,-2-3 160 0,1-3-160 16,-5 2 160-16,2 2-160 0,-3-2 0 0,-1 1 0 0,-2-1 0 16,1 3-224-16,-3 1 32 0,1 1 0 0,-2 0 0 15,1 7 32-15,2 1 16 0,-3-1 0 0,1 4 0 16,2 3 144-16,0-2 0 0,-1-1-144 0,1 2 144 15,2 1-192-15,-1-3 48 0,1-1 0 0,1-1 0 16,2 1 144-16,1 1 0 0,0 1 0 0,1-2 0 0,1 2 0 0,0 1 0 16,1 0 0-16,1 2 0 0,1 1 0 0,0 0 0 15,1-3 0-15,0 2 0 0,0 3 0 0,0 0 0 0,1-1 0 0,0 0 0 16,1 2-128-16,-1 0 0 0,0-1 0 0,1 1 0 16,0-1 128-16,-1 4 0 0,3 1 0 15,-3 0 0-15,0 2 0 0,-1 2 0 0,1 1 0 0,-1 0 0 16,-1 0 0-16,0 2 0 0,0 1 0 0,-2 1 0 0,1 2 0 15,-2-4 0 1,0 6 0-16,-1-2-128 0,2 0 128 0,-1 1 0 0,0 2 0 0,0-2 0 0,0 1 0 0,-3 3 0 31,2 0 0-31,-2 0 0 0,0 3 0 0,-3 1 0 0,0-2 0 16,-1 4 0-16,0 2-176 0,-3-2 176 0,0 3-208 0,-3 0 80 16,-3 1 128-16,-2 1 0 0,-3-2 0 0,-3 0 0 15,1-2 0-15,1-2 0 0,1 0 0 0,-7-4-128 16,-13 3 128-16,-10-3 0 0,-4 2 128 0,0-1-128 15,2-2 0-15,0-2-160 0,0-2 16 0,-2-1 0 16,-4-1 144-16,-1-1 0 0,-4 3 0 0,-4 0 0 16,-2 3 0-16,-3-3 0 0,-2-1 0 0,0 1-128 15,5 0 128-15,-9 0 0 0,-11 3 128 0,-1-1-128 0,2-3 0 0,-2 0 0 16,-8 4 0-16,2 1-128 0,2-2 128 0,-3-2 0 0,1-1 0 0,0-1 0 16,0 1 0-16,4-1 0 15,3-3 128-15,-94-11-128 0,95 10-128 0,3 3 0 0,1-4 0 31,1 1 128-31,-2 0 0 0,-3 3 0 0,3 3 0 16,2 0 0-16,1 4 0 0,1-2 0 0,-5 2 0 0,-4 2 0 16,1 4 0-16,4-2 0 0,-3 4 0 15,-2-2 0-15,-1 2 0 0,0 6 0 0,4-5 0 0,8-1 0 0,-2-1 0 16,0-3 0-16,0 3-128 0,4-1 128 16,2-1 0-16,6-5 0 0,-1 0 0 0,-4 0 0 15,1-4 0-15,4 4 0 0,6-2 0 0,4-1 0 0,-1 1 0 16,-3-5 0-16,-4 4 0 0,2 2 0 0,-3-1 0 0,3 4 0 0,2-2 0 15,7 2 0-15,0 0 0 0,-1 0 0 16,-3 0 0-16,-1 6 0 0,3-2 0 0,4 0 0 0,3-1 0 16,4 1 0-16,5-1 0 0,4-4 0 15,0 2 0-15,-3-1 0 0,3-1 0 0,3 3 0 16,3-3 0-16,4-1-384 16,2-1-80-16,3-1-32 0,-5-7-21280 0</inkml:trace>
  <inkml:trace contextRef="#ctx0" brushRef="#br0" timeOffset="6272.61">5049 7810 14735 0,'-1'-14'1312'0,"-1"1"-1056"0,2 4-256 0,2 3 0 0,-1 2-800 0,0-3-224 0,2-11-32 0,-1-6-16 0,2-6-48 0,-1 0-16 0,2 7 0 0,-2 2 0 0,-2 7 832 0,0 5 176 0,-2 7 128 0,0-2-192 15,-2 4 1664-15,-2 4 320 0,-1-2 64 0,-1 3 0 0,1 3 576 0,-2 0 96 0,2 0 32 0,0 0 0 0,1 4-288 0,1 0-48 0,2-1-16 0,2 0 0 0,2 0-864 0,1-2-160 0,0 1-32 0,1 0-16 0,1-2-448 0,-1 2-96 16,-1 3-16-16,1-2 0 0,-1 4-384 16,-1-4-64-16,2 4-128 0,-3 2 176 15,2 0-176-15,-2 2 0 16,-1-1 0-16,-1 2 0 0,-1 2 384 0,0 1 0 15,1 3 0-15,-3-4 0 0,1 1-112 0,0 0-16 0,0-1-16 16,0-2 0-16,1-3-240 0,1-1 0 0,1-1 0 16,0-3 0-16,3-3 224 0,-2 0-48 0,0-2-16 0,1-2 0 15,1-1 96-15,-1-1 32 0,2 1 0 0,0 0 0 16,-2-3-96-16,2 2-32 0,0-1 0 0,-1-1 0 16,1 3-160-16,-1-3 192 0,0 0-192 0,0 3 192 15,-2-3-192-15,-1 2 0 0,-1 1 144 0,-2-1-144 0,1 3 0 0,-2-3 0 0,-1 1 0 0,-1 1 0 16,-1-3 0-16,-2 2 0 0,0-2 0 15,1 1 128-15,0-1-128 16,1-2 0-16,-1 0 0 0,1 0-128 0,1-2 128 0,0-2 0 16,1-1 0-16,1 0 0 0,0-2 176 15,1-1 16-15,-1 0 0 0,0-4 0 0,0 1-32 0,-1-1 0 16,2 0 0-16,-3 0 0 0,1 0 0 0,-2 1 0 16,0-3 0-16,-2 2 0 0,-2-2-32 0,0 0 0 0,-3 0 0 0,1-1 0 15,1 4 0-15,-2-1-128 0,0 4 192 0,1 0-64 16,2 3-128-16,-1 1 0 0,4 4 0 0,0-3 0 15,3 6 0 1,0-2 0-16,2 4 0 0,0-2 0 0,3 2 0 0,2-1 0 16,1 3 0-16,2-2 0 0,-1 0 0 0,1 1 0 15,5 4 0-15,1-1 0 0,1 5 0 0,2-3 0 0,-1 2 0 16,2 0 0-16,0 2 0 0,0 1 0 0,-1-2 0 16,-1 1 0-16,1-2 0 0,-3 2 0 15,0-1 0-15,-1 0 0 0,0-2 0 0,-3 0 0 0,1 0 0 0,-1 1 0 16,-1 0 0-16,-1 0 0 0,0-2 0 0,-1-4 0 15,1 3 0-15,0-5 0 0,0 1 0 16,2-3 0-16,1-1 0 0,0-2 192 0,3-4-64 0,3-2 0 0,0-2 176 0,2-2 16 16,0-4 16-16,1-1 0 15,2-6-80-15,0 0 0 0,-1 4-16 16,-2 0 0-16,2-3-32 0,2-2 0 0,2-6 0 0,1 2 0 0,-2 2-208 0,-2 0 0 16,-1 3 128-16,-5 3-128 31,-2 5-576-31,-4 2-176 0</inkml:trace>
  <inkml:trace contextRef="#ctx0" brushRef="#br0" timeOffset="9023.53">25255 12331 40543 0,'-2'-15'3600'0,"-2"0"-2880"0,2 4-576 0,-1 1-144 0,2 3 0 0,-2-5 0 0,-1-10 0 0,-4-12 0 0,-3-6-944 0,-1-3-64 0,-3 7-16 0,-1 7 0 0,-5 7 656 15,-5 5 128-15,-5 6 32 0,-9 5 0 0,-6 2 208 0,-5 4 0 16,-8 5 0-16,-4 1-144 15,-1 4 144-15,-4-4-128 0,0 4 128 0,-2-1-128 0,-2 0 128 0,-1 1 192 16,1-1-32-16,3 0-16 0,3-1-144 0,2 2 128 16,1 0-128-16,2 1 128 0,6-2 64 0,-1 2 0 15,2 0 0-15,3 4 0 0,7 0 128 0,1 5 48 0,4 2 0 0,3 3 0 0,4 1-96 16,2 0-16 0,5 1 0-16,4 0 0 0,5 1 176 0,4 1 16 0,1 2 16 15,3 6 0-15,6-1-464 0,2 2 0 0,5 2 0 16,2-4 0-16,3 3 0 0,4 1-128 0,1 0 128 0,1-1-208 15,1-1 16-15,-2 8 0 0,0 5 0 0,-2 7 0 16,-2 8 192-16,-3 2 0 0,-2 7 0 0,-3-1-144 16,-1 0 144-16,-3 0 0 0,1 2 0 0,-1-5 0 15,-1 0 0-15,2-6 0 0,0-6 128 0,0-4-128 16,3-4 384-16,-1 1 16 0,2 4 0 16,-3-3 0-16,0 2-144 0,-1-3-16 0,0 1-16 15,-1 1 0-15,-1-2-32 0,1-2-16 0,-1-3 0 0,1-2 0 16,2-6-176-16,1 1 0 0,0-3 0 0,0 0 0 15,2-2 0-15,0-2-256 0,1-2 64 16,-3 0 16-16,2-3 16 0,-3 1 0 0,-2-1 0 0,-1-2 0 16,-3 0-48-16,-2-2-16 0,0 0 0 0,-2-4 0 15,-1-2 224-15,2-2 0 0,-2-2-160 0,0 0 160 16,1-2 208-16,1-3 112 0,2 0 32 0,1-3 0 16,1 0-80-16,1-1-16 0,3 0 0 0,3 0 0 0,1-4-256 0,2 4 160 15,2-4-160-15,5 3 128 16,4-3 48-16,4 2 0 0,3-1 0 0,2-2 0 0,3 0-16 0,5 0 0 15,3-2 0-15,2-2 0 0,7-3-160 16,6-2 192-16,6-2-192 0,4-4 192 0,2 1-192 0,2 2 192 16,1-4-192-16,3 0 192 0,3-1-192 0,2 4 0 15,2 0 0-15,2 3 0 0,2 0 0 0,-2 1 0 16,-4 1 0-16,1-2 0 0,-1 3-160 0,-3 6 160 16,-4-1 0-16,-6 2-144 0,-4-2 144 0,-8 1 0 15,-4 0 0-15,-5 1 0 0,-5-2 0 0,-7 0 0 16,-3 2 0-16,-5-1 0 0,-2 1 0 0,-3 0 0 0,-4 0 0 0,0-4 0 0,-3 2 0 15,0-2-240 1,1 2 64-16,-1-3 16 0,-1-1 160 0,2-3 192 16,-1 0-32-16,1-2-16 0,1-4 16 0,-1-1 0 15,1-2 0-15,-1-3 0 0,0-2-160 0,1 0 0 0,-2-3 0 0,0-3 0 0,0 1 0 0,-2-5 0 16,0-2 0-16,-4-2 128 16,1-3 144-16,-4-2 32 0,-1-2 0 0,-3-3 0 15,-2-4 32-15,-3-5 16 0,-2 0 0 0,-4-7 0 16,-2-3 0-16,-3-5 0 0,-5-3 0 0,1-5 0 15,-3-4-16-15,1-6 0 0,1 0 0 0,1-1 0 0,1 0-128 16,3 2-16-16,5 0-16 0,2-1 0 0,2-1 32 0,1 1 16 16,1 7 0-16,0 3 0 15,1 5-224-15,-1 6-160 0,-1 2 32 0,1 4 0 16,1 6-16-16,-1 4 0 0,-1 3 0 0,-1 1 0 0,0 2 144 0,-1 1-192 16,-1 3 192-1,0-3-192-15,0 4-64 0,-2 2-32 0,-1 0 0 0,-1 3-14432 16,-1-2-2880-16</inkml:trace>
  <inkml:trace contextRef="#ctx0" brushRef="#br0" timeOffset="23346.05">5662 10632 29487 0,'3'-7'2624'0,"-1"3"-2112"0,-1 0-512 0,-1 4 0 0,2 0 1072 15,-1-1 96-15,1-1 32 0,4-4 0 0,2 1-1200 0,1 0-272 0,0 2-48 0,1 0 0 0,1 3-304 0,1 0-64 0,-3 0-16 0,0 1 0 0,0-1 320 0,-2 2 48 0,1 0 16 0,-3-2 0 16,0 0 848-16,-3 1 176 0,0-1 48 0,-2 1 0 16,0 1 288-16,-1 0 64 0,-1-1 16 0,-4 3 0 15,-1 0-544-15,-1 0-128 0,-2 1 0 0,0-3-16 16,-1 0-64-16,-2 1-16 0,2-2 0 0,-1 2 0 0,-2-3 48 0,2 1 16 16,-2-1 0-1,1 1 0-15,-2 2-96 0,-1-3-32 0,0 2 0 0,-1-1 0 0,0 3-288 16,0 0 128-16,1-4-128 0,-1 1 0 0,-1 0 0 15,0-1 0 1,-2 0 0-16,0-1 0 0,-1 0 144 0,-5-2-144 0,-3 1 0 0,-5-4 144 16,-2 1 0-16,-2-2 0 0,-2-1 0 15,0 2 0-15,0 1 48 0,1 0 16 0,1 1 0 0,3 4 0 16,1-2-16-16,0 4-16 0,-2-2 0 0,-1 2 0 16,1 3-48-16,0 0-128 0,3 3 192 0,2-2-64 15,1 0-128-15,3 2 0 0,1-2-192 0,0 1 192 16,1 3 0-16,0-4 0 0,2 4 0 0,-1-4 0 15,1 2 0-15,-2-2 0 0,2 0 0 0,-1 0 0 16,1-1 0-16,0 0 0 0,1 0 128 0,2 0-128 16,3 0 192-16,1-2-64 0,2 1 0 0,3 1 0 0,3-2 16 0,1 1 0 15,4 1 0-15,0-1 0 0,3 0-16 0,3 1-128 0,0 1 192 0,2 3-64 16,0-4-128-16,3 2 0 0,-1 1 0 0,2 0 0 16,-1 4 0-16,1-1 0 0,-2 0 0 15,0 2 0-15,-1 2 128 16,-2 3-128-16,-2 1 128 0,-2 4-128 0,-1 3 0 0,-3 2 0 0,-2 0 0 0,-2 1 0 15,1-1 0-15,0-2 0 16,-1 0 0-16,2-2 0 0,0-1 144 0,1 1 160 16,0 0 16-16,2 0 16 0,2-2-48 0,0 3-16 15,2 0 0-15,0 1 0 0,2 1-144 0,-1 1-128 0,2 3 144 16,0 4-144-16,0 2 0 0,-2 3 0 16,1 2 0-16,-2 1 0 0,-1 1 0 0,-3 2 0 0,0-3 0 15,-2-1 0-15,-2-4 0 0,1-1 0 0,-1 0 0 16,-1-1 0-16,0-4 144 0,-1 0-144 0,0 1 128 0,0-4-128 15,-1-3 160-15,-1-2-160 0,2-1 192 0,-1-4-192 16,1 1 320-16,2-5-64 0,2 0 0 0,2-6 0 16,2-2-256-16,1 0 0 0,1 0 128 0,1-1-128 15,0 0 128-15,1 0-128 0,-1 3 192 0,1-3-192 16,0 0 128-16,0 0-128 0,1 1 0 0,-2-1 0 0,0 2 0 0,1-1 0 16,-2-1 0-16,-1 1 0 0,1 1 0 0,1-2 0 0,-2 0 0 0,1-1 0 15,0-1 0-15,2-1 0 16,0 1 0-16,3-4 0 15,3 0 320-15,1-2-32 0,2 0-16 0,3 1 0 16,4-3 96-16,3 2 16 0,4-2 0 0,5 3 0 0,4-1-240 0,2 0-144 0,2 4 192 0,1 0-192 31,-1-1 0-31,3 3 0 0,0 0 0 0,2-1 0 0,-3 1 0 0,1-1 0 16,3 0 0-16,2 1 0 16,2 1 0-16,-4 1 0 0,-1-1 0 0,-5 0 0 0,-2 0 0 0,-2-4 0 15,-3 0 0-15,0-1 0 0,-1-1 0 0,0-1 0 16,1 2 0-16,-2-4 0 0,-2 3 0 0,2 0 0 15,0-2 0-15,-2 2 0 0,0 1 272 0,0 0-48 0,-1 0-16 16,-2 0 0-16,-3 1-208 0,-1-1 0 16,0 0 128-16,-3 0-128 0,1-1 0 0,-2 0 0 0,1 1 0 0,-4 0 0 15,0-3 0-15,0 3 0 0,-3 0 0 0,-1 0 0 16,-3 3 0-16,1-3 0 0,-1 0 0 0,-3 0 0 16,-1 0 128-16,0 1-128 0,-1-1 0 0,-2 0 144 15,2-1-16-15,-2 1-128 0,1 0 192 0,-1-4-64 16,1 1 128-16,2 0 32 0,0 1 0 15,1-4 0-15,1 1-96 0,0-1-32 16,2 0 0-16,1 2 0 0,-1-1-160 0,1-1 192 0,-1 1-192 16,0 0 192-16,1 1-192 0,-3 1 0 0,0-1 0 15,-2 0 0-15,0 2 0 0,-1-3 0 0,0 1 0 0,-1-2 0 16,-1-1 0-16,1-2 0 0,-1-1 176 0,-1-2-176 16,0-1 320-16,1-1-48 0,-3-3 0 0,2 0 0 15,0-1 208-15,1-3 32 0,-2-2 16 0,2-1 0 16,0-4-384-16,3-3-144 0,-1-3 0 0,3-6 0 15,1 1 0-15,1-1 0 0,0 2 0 0,2-1 0 16,-1 2 0-16,1 0 0 0,0 1 0 0,-1 2 0 16,-2-1 0-16,1-2 0 0,-2 0 0 0,-2 0 0 15,-1 1 0-15,-2 1 0 0,-2 4 0 0,-1 1 0 16,-2 1 0-16,0 1 0 0,-1-1 0 0,-1 1 0 0,1-1 0 16,-1 2 0-16,1-1 0 0,1 0 0 0,0 2 0 0,0-4 0 0,2-1 0 0,1-4 0 15,1-2 0 1,1 1 0-16,2 1 0 0,2 3 0 0,1 1 0 0,0-1 0 0,2 4 0 0,0-1 0 15,0 5 0-15,-1-1 0 0,-2 5 0 0,-1 3 0 16,-2-1 0-16,-2 5 0 16,-1 1 0-16,-3 2 0 0,-5 2-1072 15,-5 3-208-15,-6 4-32 0,-11 5-15360 16,-13 3-3072-16</inkml:trace>
  <inkml:trace contextRef="#ctx0" brushRef="#br0" timeOffset="50057.78">11619 11627 9215 0,'2'-11'816'0,"1"4"-656"0,0 0-160 0,1 5 0 0,0 2 0 0,1-3-176 15,2-3 48-15,4-5 0 0,4 0 416 0,1 1 96 0,1 3 0 0,-3 4 16 0,-3 3-400 0,-1 3 0 0,-3-1 0 0,-2 2 0 0,0-2 144 0,0 2-144 0,-2-3 160 0,-1 1-160 0,1-2 2704 0,-2-2 448 0,-1 0 96 0,0-2 16 16,0 2 512-16,0-3 96 0,0-2 32 0,1 0 0 16,-1 0-2048-16,3-1-384 0,-1-5-96 0,3-1-16 15,1-1-768-15,2-2-144 0,0-2-48 0,1-3 0 16,0 4 32-16,-1-6 0 0,1-1 0 0,0-1 0 16,-2-2-48-16,-1-1 0 0,-1-5 0 0,0 0 0 15,-1 0-96-15,-2-1-32 0,0-1 0 0,-1-6 0 0,-1-1 48 0,-1 0 0 16,1 6 0-16,-3 2 0 0,1 0-16 15,-1 1 0-15,1 2 0 0,-1 1 0 16,1 2-48-16,-1 1-16 0,1-1 0 0,-1 3 0 0,2 2-224 0,0 0 0 16,0 2 128-16,1 0-128 0,0-1 0 0,1 5 0 15,0-2 0-15,2 1 0 0,-1 7 0 0,0-1 128 0,2 1-128 16,0 4 0-16,0 2 0 0,-2-1 0 0,1 5 0 16,-2-1 0-16,1 3-160 0,-2 0 160 15,-1 3-128-15,-1 1 128 16,-1 1-384-16,-2 2 0 0,-1 3 0 0,-1 1 0 0,-1-2 192 0,-2 2 64 15,0 2 0-15,0-3 0 0,1 4 128 0,-3-3 0 16,1 1 0-16,-1 2 0 0,0 2 0 0,-1-1 0 0,2 2 0 0,0-3 0 0,0 2 0 0,1 0 0 31,0 1 0-31,1 1 0 0,2-2 0 0,0-2 0 0,0 1 0 16,1 0 0-16,1-2 0 0,1-2 0 0,1-3 0 0,0-1 0 16,1-3 0-16,1 0 0 0,-1-3 0 15,2-2 0-15,0 0 0 0,2-4 0 0,0-5 0 0,2-2 0 16,-1-3 176-16,2-2 64 0,4-3 16 0,-1 0 0 15,1 1 64-15,1 1 0 0,3-3 16 0,2-3 0 16,3 1-96-16,3-3-32 0,1 1 0 0,-1 2 0 16,0 0-48-16,-2 6-16 15,-2 0 0-15,-2 6 0 0,-3 2-144 0,-2 3 0 0,-1 3 0 0,-4 3 0 0,0 0 128 16,-1 3-128-16,-2 2 0 0,-1 1 128 16,-1 4-128-16,-1-1-176 0,0 4 48 0,-2-2 0 0,1 2 128 0,-1-2 0 15,0 1 0-15,-1 3 0 16,2-1 0-16,-1 2-192 0,2 0 64 0,1-3 0 31,2 3-640-31,4 0-128 0,6 2-32 0,2-3-20448 0</inkml:trace>
  <inkml:trace contextRef="#ctx0" brushRef="#br1" timeOffset="64192.55">4144 6572 32255 0,'-9'-3'2864'0,"2"0"-2288"0,2 1-576 16,2 2 0-16,2 0-352 0,-2 0-176 0,-3-1-48 0,-4-4 0 0,-2 2 1024 0,-2-4 208 0,5 1 48 0,1-1 0 0,4 2 416 0,3-4 96 0,2 1 0 0,3-1 16 0,0 0-736 0,0 1-160 0,-2 0-16 0,-1 2-16 0,-1 1-80 0,-2 1-16 0,-3 3 0 0,-3 0 0 0,-1 3 272 0,-4 2 48 0,-2 2 16 0,-1 2 0 0,0 0-240 0,-5 5-48 0,-2 1-16 0,-3 5 0 15,-3 3-240-15,1 1 144 0,-2 3-144 0,2 1 128 16,-1 2-128-16,2 4 0 0,4-1 0 0,3-4 0 15,4 2 0-15,5-2 0 16,4 1 0-16,5-2 0 0,4-2 0 0,1 2 128 16,3-2-128-16,1 2 128 0,3 2-128 0,0 5 0 15,1 4-192-15,0-1 192 0,1 5-192 0,0-2 192 16,-1-1-192-16,0 1 192 0,2-3 0 0,-1-3 0 16,2-2 0-16,-1-8 0 0,0-3 0 0,0 2 0 0,3-6 0 15,4 0 128-15,2 1-128 0,3-7 0 16,0-3-192-16,2-3 192 0,3-1 0 0,2-9 288 15,0-1-32-15,-2-4 0 0,-1-1 112 0,3-5 16 0,6-4 0 0,-1-2 0 16,-3 0-192-16,0-1-48 16,-3 1 0-16,-2-1 0 0,-2 2 48 0,-6-3 16 0,-3-1 0 15,-6 2 0-15,-3-2-208 0,-3 2 0 0,-2 0 0 0,-3-3 0 16,-1-2 0-16,-4-9 0 0,-1 0 0 0,-2-2 0 16,-2 0 160-16,1-2-160 0,-2-1 160 0,1 4-160 0,0-2 320 0,2 2-16 15,-1 4-16-15,2 5 0 0,1 0 80 16,-1 1 16-16,0 1 0 0,-1 2 0 15,-1 3 0-15,-2 1 0 0,2 7 0 16,-4 0 0-16,-2 6-384 0,-1 3 0 0,-3 3 0 0,-4 2 0 16,-11 7-400-1,-4 0-160-15,-2 5-16 0,0 3-16 0,-2 1 64 0,-3 2 16 0,-3 1 0 0,-3 2 0 0,3 2 352 0,1-5 160 16,2 3-128-16,3-2 128 0,4-1 0 0,4 2 0 16,5-1 0-16,6 2 0 0,6 1 0 0,4-2 128 15,3 3-128-15,3 3 176 0,2 3-48 0,2 4 0 16,2 4 0-16,1 5 0 0,1 2-256 0,3 1-64 15,3 4-16-15,3-4 0 0,2 2-96 0,5-2-16 16,0-6 0-16,3-3 0 0,4-1 128 0,-2-4 0 16,1 0 16-16,3 0 0 0,4 1 176 0,0-1 0 0,0-3 0 0,0-6-128 15,1 1 128-15,1-6-128 16,3-3 128-16,3-3-128 0,-1-6 128 16,1-3 176-16,0 1-48 0,3-8 0 0,2 0 64 0,0-5 16 0,-2-1 0 0,1-7 0 15,3-1 16-15,-2-4 0 16,-2 0 0-16,-5-6 0 0,-2 3-96 0,-4-2 0 15,-4-2-128-15,-5 1 192 0,-2-4 64 0,-4 3 0 16,-3-4 0-16,-5-1 0 0,-2 0 16 0,-4-2 16 16,-2 3 0-16,-3-7 0 0,-3-8-32 0,-3-3-16 15,2 1 0-15,-2 1 0 0,1-1-240 0,-2-1 128 16,-3 0-128-16,0 1 0 0,0 8 0 0,-4 0 0 0,-1-1-208 16,-5 6 64-16,0 3 16 0,-3 5 0 0,0 2 0 15,-3 5 0-15,0 6 128 0,-7-1 0 0,-7 7 0 16,-7 5-128-16,-3 3 0 0,-1 6 0 0,4 3 0 0,1 0 0 15,-2 4-160-15,1-1-32 0,7 1 0 0,-4 2 0 16,-3 7-96-16,-1 3-32 0,5 0 0 0,2 4-19456 16</inkml:trace>
  <inkml:trace contextRef="#ctx0" brushRef="#br1" timeOffset="67399.92">33281 5887 10127 0,'-2'-4'448'0,"2"0"96"0,0 2-544 0,0 1 0 0,0 1 0 0,2-3 0 0,-1 2 256 0,0 0-48 0,0-4-16 0,2-1 0 0,-2-1 592 0,1 1 112 0,0-2 32 0,-1 0 0 0,-1 2-320 0,1-3-64 0,-1 2-16 0,-1 1 0 0,-2 0 304 0,0-1 64 0,-2 2 16 0,-1 0 0 0,2 2-544 0,-1 0-112 0,-1 0-32 0,-2 0 0 15,3-1 960-15,0 2 192 0,0-2 32 0,2 3 16 16,0-4 400-16,1 4 80 0,-1-4 16 0,1 4 0 15,1-4-640-15,-1 1-128 16,1 1-32-16,0 0 0 0,1-1-320 0,-1 2-64 16,1 0-16-16,0-3 0 0,-2 4-272 0,1-3-64 0,1 3-16 0,-1 1 0 15,0-2-144-15,0 1-32 0,-1-1 0 0,0 2 0 0,1-1-32 0,-1 1-16 16,0 0 0-16,1 0 0 0,-2 0 48 0,-1 0 0 16,2-2 0-16,-2 2 0 0,1-2 0 0,-4 2 16 15,1-1 0-15,-1 1 0 0,-1-2 48 0,-2-1 0 16,1 2 0-16,-3-3 0 15,-1 3-112-15,-1-4-16 0,-2 4 0 0,-1-3 0 16,-2 2-128-16,1 2 0 16,-1 0 144-16,1 0-144 0,-1 3 176 0,1 1-48 15,-3 1 0-15,-2 0 0 0,1 1 32 0,-1 0 0 0,0 0 0 0,0 4 0 16,2-2 0-16,1 2 0 0,1-2 0 0,1 2 0 16,1 0-16-16,0 1 0 0,0 0 0 0,0 0 0 15,-2 2-16-15,1-1 0 0,-2 2 0 0,-1 1 0 0,0 2 0 16,0-1 0-16,0 3 0 0,2 0 0 0,0 0 112 15,0 3 16-15,0 2 0 0,2-1 0 0,1 3-96 16,1-1-16-16,0 3 0 0,3 0 0 0,0 1-144 16,-1 1 0-16,3 1 144 0,-1-2-144 0,0 5 0 0,1-4 0 0,-1 2 0 0,1-4 0 15,3 1 0-15,1-5 0 0,1 4 0 0,2-4 0 16,2 2 192 0,2 0-48-16,2 0 0 0,0 1 0 0,4-1 128 0,-1 0 32 0,0 0 0 0,1 0 0 15,1 1-48-15,0-4-16 16,0 0 0-16,1-1 0 0,-1 2-96 0,2-5-16 0,1 2 0 0,-1-4 0 0,2 0 0 15,1-1-128 1,2-1 192-16,1 0-64 0,2-3 32 0,2-1 0 16,2-1 0-16,2 1 0 0,-1-3-160 0,3-2 160 15,0 0-160-15,3-2 160 0,-1 1-160 0,3-4 128 16,1 0-128-16,0-1 128 0,0-1-128 0,1 0 0 0,-5-3 144 0,-1 2-144 16,1-3 224-16,-3-4-32 0,3 2 0 0,-2-3 0 15,0 1 48-15,0-2 0 0,-2 0 0 0,2-2 0 16,-1-1 80-16,-1-2 0 0,-5-1 16 0,1-1 0 15,-3-2 304-15,1-6 48 0,-1 1 16 16,0-3 0-16,-1-3-576 0,2 0-128 0,0-2 0 0,1-1 0 16,-1 3 0-16,-2-2 0 15,0-2 0-15,-1 2 0 0,-2 1 0 0,-1 1 0 0,-2-2 0 0,-1-1 0 16,-2 0 0-16,-3-1 0 0,-1-2 0 16,-3 1 0-16,-1-1 0 0,-4 1 0 0,-2 0 0 0,-2 2 0 0,-1 0 0 0,-2 0 0 0,0 1 0 15,-5 0 0 1,1 2 0-16,-2-2 0 0,-2 1 0 0,0 1 0 15,-1 0 0-15,-3 1 0 0,-1 2 0 0,-4 0 0 16,2 5 0-16,-2 1 0 0,-5 2 0 0,1 3 112 16,3 2-112-16,0 4 0 0,2 3 0 0,1 2 0 15,2 0 0-15,3 1 0 0,2 1 0 0,3 2 0 16,2-2-800-16,1 3-96 0,3 1-32 16,1-3 0-16,2 3-32 0,0 0-16 0,2 0 0 0,1 3 0 15,0-3-80-15,3 0-16 0,-1 1 0 0,2 0 0 16,1-1-336-16,0-1-80 0</inkml:trace>
  <inkml:trace contextRef="#ctx0" brushRef="#br1" timeOffset="71376.56">5485 6257 34095 0,'-2'0'3024'0,"-1"1"-2416"0,1-1-480 0,1 1-128 0,-1 3-1568 0,-1-3-336 0,-2 3-64 0,-4-1-16 0,-1 5 1216 0,-2-6 256 0,1 2 32 0,0-2 16 0,3-2 1168 0,1 0 256 0,1-2 32 0,-1-2 16 0,2-2 496 0,1-1 96 0,1-1 32 0,-1-2 0 16,2 3-32-16,-1-2-16 15,1 3 0-15,-1-3 0 0,0 5-1056 0,-1 0-208 0,0-1-32 0,-2 2-16 16,-1 1 48-16,-3 2 16 16,0 0 0-16,-2 2 0 0,-2 1-208 0,-1 2-128 0,-2 1 128 0,0-1-128 15,-2-1 0-15,-1-1 0 0,0 2 0 0,1-2 128 16,1-1-128-16,-1-1 144 0,-1 1-144 0,1-4 160 0,2-1 144 16,-2 0 16-16,2-3 16 0,-2 1 0 15,2 0 16-15,-1 0 0 16,-1-1 0-16,-1 0 0 0,3 2-144 0,1 3-16 0,1 0-16 0,0 1 0 15,3 2-176-15,-2 3 0 0,-2 4 0 0,0 2 128 0,1 1-128 0,-1 2 0 16,3 1 0-16,-2 1 0 16,1 1 0-16,2 2 0 0,-1-2 0 0,2 2 0 15,1-3 0-15,0 1 0 0,1 3 0 0,0-3 0 16,0 0 0-16,2-2-176 0,1 1 176 0,2-1-128 16,0-1 128-16,3 1 0 0,0-4 0 0,1 2 0 0,1 3 0 0,0 3 144 15,4 2-16-15,0 2-128 0,0 1 192 16,1 2-64-16,0 0 0 0,3 2-128 0,0 1 144 0,1-1-144 15,2-3 0-15,0-2 144 0,3 0-144 0,0-6 192 16,2 0-192-16,1-1 192 0,-1 2-192 0,2-3 160 16,-1 1-160-16,1-2 160 0,-1 4-160 0,0-5 0 15,-2 2 0-15,-3-2 128 0,1-1-128 0,-1-1 160 0,3 1-160 0,1-2 160 16,-1 0 32-16,0-4 16 16,-1 1 0-16,-1-2 0 0,2-1 112 0,3-2 0 0,1 0 16 0,1-2 0 0,2-2-64 15,2 0-16 1,-5-2 0-16,0 0 0 0,2-1-48 0,1-3-16 15,2 1 0-15,0-3 0 0,1-1-192 0,-1 0 176 16,-4 0-176-16,-2 0 160 0,0-2-160 0,-1 1 128 16,1 1-128-16,-4-4 128 0,0 1-128 0,-2-1 0 0,0 2 0 15,0-4 128-15,0-1-128 0,-1-2 0 0,0 1 0 16,1-5 128-16,-2 2 0 0,1-3-128 0,1 0 192 0,0 1-64 16,-1 1 48-16,1-3 0 0,-1 7 0 0,-1-4 0 15,0 1-176-15,-1 2 192 0,-1 3-192 16,-2 2 192-16,0-1 32 0,-2 1 16 0,0 0 0 15,-2-1 0-15,0 0-240 0,-3 0 0 0,0 0 128 0,-2-1-128 16,0 2 0-16,-4-2 0 0,1 1 0 0,-1-2 0 16,-3 1 0-16,0-3 0 0,1 2 0 0,-2-1-160 0,2 2 160 0,1 1 0 15,-2-2 0-15,2 2 0 0,-1 4 0 0,0 2 128 16,0 3-128-16,1-2 0 0,-3 4 192 0,0 1-48 16,2 2 0-16,-4 1 0 15,0 2-144-15,-2 1 0 0,3 0 0 0,-5 0 0 0,-2 3 0 0,-5 0 0 16,0 1 0-16,-3 0 0 15,-1-1 0-15,-2 0-176 0,0 0 48 0,1 0 0 16,0-1 128-16,1-2-160 0,1 1 160 0,1-1-160 0,2-1 160 0,0 2 0 16,4 1 0-16,0-1 0 0,4 0 0 0,0 2 0 15,1 0 0-15,-1 1 0 0,1 4 0 0,-1-2 0 16,2 4 0-16,-2-1 0 0,1 1 0 0,-2 2 0 16,1 1 0-16,-1-1 0 0,1 2 0 0,2-2 0 15,0 1 0-15,1-1-128 0,-2 0 128 0,1 4 0 16,0-1 128-16,1-5-128 0,1 3 0 0,1-5 0 0,1-1 0 15,0 2 0-15,-1-2 0 0,-1 0 0 16,1 1 0-16,0-1 0 0,1 0 0 0,0 2 0 16,3-3 0-16,0 4 0 0,1 1 0 0,0-2 0 0,1 4 0 0,1 1 128 15,0 0-128-15,2 2 0 0,1 3 0 0,1-4 0 16,3 0 0-16,0 2 128 0,2-2-128 0,1-2 0 16,-1 0 0-16,2-2 0 0,2 1 0 0,-2-2 128 0,0 2-128 0,-2-5 0 15,1-1 0-15,2 1 0 0,0 1 0 0,2 0 0 16,0 1 0-16,1-4 0 15,0 3 0-15,0 1 0 0,1 0 0 16,1-2 0-16,0 1 0 0,1 0 0 0,-1-4 0 0,2 1 0 16,3 1 0-16,-2-1 0 0,2-1 0 0,-2-1 128 15,-1-3-128-15,0 0 0 0,0 1 0 0,0-3 0 16,4 0 0-16,0-3 0 0,-1 2 0 0,-2-2 0 16,-1 1 0-16,3-1 0 0,2-2 0 0,1-1 128 15,-1 1-128-15,0 0 0 0,0-1 0 0,0-1 0 16,0-1 0-16,-1 1 0 0,-1 0 0 0,0-2 0 15,-2 0 0-15,-1 1 0 0,0-1 0 0,-1-1 0 0,-1-1 0 0,12-13 0 16,-14 10 0-16,-1-3 0 0,-1-1 0 16,1-2 0-16,-1-2 128 15,1-4-128-15,1-3 144 0,0 1-144 0,-1-2 160 0,0 3 16 0,0-1 0 16,2 3 0-16,-3-3 0 0,1-1-176 0,-1 1 0 16,-2-1 0-16,0 2 0 0,-2 4 0 0,-1 0 128 15,-1 2-128-15,-3 1 0 0,-2 1 176 0,-2 0-48 16,-1 3-128-16,-1 0 192 0,-1 2-192 15,-2 0 0-15,-5-4 0 0,-3 3 0 0,-2-1 0 0,-3 0-208 16,0 4 32-16,-2-1 16 0,-1 0-96 16,0 4 0-16,2 1-16 0,0 1 0 0,-4 1-32 0,-2 0 0 15,0 1 0-15,-3 0 0 16,-1 3-240-16,-5-2-48 0,-2 3-16 0,0-1 0 16,4 5-816-16,-3-2-176 0</inkml:trace>
  <inkml:trace contextRef="#ctx0" brushRef="#br0" timeOffset="80423.1">5981 4241 23039 0,'1'-4'2048'0,"1"2"-1648"0,-2 0-400 0,0 4 0 0,0-1 832 0,0-1 96 0,0 1 16 0,0 2 0 0,-2 0-2528 0,-1 2-496 0,-3 4-96 0,-4-3-32 0,-1 2-96 0,-3 0-32 0,-1-4 0 0,-3 1 0 16,-3 0 1104-16,-4-1 208 0,-1-3 64 0,-1 0 0 0,-2 2 1216 0,-1-6 240 0,0 3 48 0,-3-2 16 16,1 2 1200-16,-2-5 240 0,-2 0 48 0,0 0 16 15,-2 0 400-15,-1-1 80 0,1-1 16 0,-3 1 0 0,-2 1-656 0,-2-1-128 16,-3 2-32-16,1 1 0 16,0 4-704-16,-4 1-144 0,-3 3-16 0,-4 4-16 0,0 3-528 15,-2 1-96-15,0 2-32 0,-1-1 0 31,3 1-816-31,4-2-160 0,3-4-48 0,4-1 0 0,3-3-144 16,3-4-16-16,2 2-16 0,4-3 0 0,2-3 800 0,2 2 192 0,2 0 0 0,-1 1 0 16,2 0 512-16,-1 0 112 0,3 0 16 0,2 0 0 0,3 1 256 15,1 0 48-15,0 2 16 0,1-1 0 0,5 2-48 16,1-3 0-16,3 3 0 0,2 2 0 0,1-1-400 0,3 1-96 16,0 1-16-16,0 1 0 0,3 2-240 0,0 2-160 15,-1 2 192-15,4-2-192 0,-2 0 0 0,2 3 0 16,1 0 0-16,0 1 0 0,1 3 0 0,1 1 0 15,-1-2 0-15,1 4 0 0,0 1 0 0,-1 4 0 16,0-1 0-16,1 5 0 0,-1 3 192 0,0 3-192 16,0 5 192-16,0 1-192 0,-3-4 192 0,1 4-64 15,-2 9 0-15,0 4-128 0,0 3 128 0,-3 8-128 0,2 4 0 0,-2-3 0 16,1-9 0-16,1-2 0 0,0-5 0 0,1-2 0 16,0-4 0-16,1 0 0 15,0 1 0-15,0 1 0 0,3-5 176 0,0-1-176 0,-1-4 160 0,1-5-160 16,0-3 176-16,0-3-176 0,-1-1 192 0,1-5-192 0,1 1 128 0,0-2-128 31,0-2 0-31,0 0 0 0,1-1 0 0,0-1 160 0,0 0-160 0,-1-5 128 16,0 3-128-16,0-2 128 0,1 2-128 0,-1-2 128 15,1-1-128-15,1-3 0 0,0-2 0 16,0-2 128-16,1-2-128 0,-1 1 192 0,2-3-192 0,0-3 192 16,-2 2-32-16,2 0 0 0,-2-3 0 15,0 2 0-15,0-1-32 0,-2 1-128 0,0 0 192 0,0 2-64 16,-1-3-128-16,0 1 0 0,1-1 0 0,0 0 0 15,1-2 0-15,-1 2 0 0,0 0 0 0,0-2 0 16,3 0 0-16,-2 0 128 0,0 3-128 0,4-4 128 0,2-4-128 0,4-3 128 16,4 0-128-16,1-2 128 0,0 1-128 0,5-1 0 0,5-2 0 15,2 1 0-15,1 4 0 0,-2 1 128 16,-1-1-128-16,0 6 128 0,2 1-128 0,0-1 0 16,3 2 0-16,-1 3 128 0,1 1-128 0,0 1 0 15,3 3 0-15,2 2 128 16,4 1-128-16,0-1 0 0,0-1 0 0,-4-3-176 0,-7 1 176 0,5-3 0 15,4-3 0-15,3 1-128 0,-3-1 128 16,3 1-192-16,1 0 192 0,0-1-192 0,0 2 192 0,-4-3-160 16,0 3 160-16,-2-3-160 0,1 1 160 0,0 0 0 15,-4-2 0-15,2 3 0 0,1 2 0 0,-2-1 128 16,-2 2-128-16,-1 1 128 0,3 0-128 0,-4-1 0 16,3 1 0-16,-4 0 0 0,-3-2 0 0,-2 0 0 0,-6 0 0 0,-1-2 0 15,2 4 0-15,-2-2 0 0,-3 0 0 16,-3 1 0-16,-1 1 0 0,-3-2 0 0,-2 0 0 0,0 0 0 15,-3-2 0-15,1 1 0 0,-2-1 0 0,-1-1 0 16,0-2 0-16,-2 2 128 0,1-4-128 0,-2 1 128 16,0 0 0-16,-1 0 0 0,-1-2 0 15,-1-3 0-15,-1 0 0 0,0 0 0 0,1-3 0 0,-3 0 0 16,0-4-128-16,1-3 176 0,-1-1-176 0,0 0 192 16,1 2-192-16,-2-6 192 0,1-2-192 0,-2-6 192 15,-1-2-64-15,1-5 0 0,-2-3 0 0,0-2 0 16,-2-5 64-16,0 2 0 0,1 1 0 0,-3-5 0 0,1 1-64 0,0-1 0 0,-1-2 0 0,1 2 0 31,1 1-128-31,-1 0 0 0,0-4 0 0,-1-3 0 16,1 0 0-16,1 1 0 0,-1-4 144 0,0 1-144 15,0-1 0-15,-3-1 0 0,2 0 0 0,-3-1 0 16,0 2 0-16,-1 1 0 0,1 7 0 0,1 3 0 16,-1 7 128-16,-1-2-128 0,-3-5 160 0,-1 4-160 0,1 0 0 15,-1 4 0-15,0 6 0 0,1 6 0 16,3 4-240-16,0 6-144 0,1 6-16 0,1 4-13392 15,-2 6-2672-15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8:48:51.58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23461 14371 43311 0,'3'-7'3840'0,"-1"1"-3072"0,-1-2-608 0,-1 2-160 0,2 0-384 0,0-5-128 0,2-9 0 0,-1-12-16 0,4-9 528 0,-1-15 256 0,0-6-32 0,0-6 0 0,-1-5 256 0,-1-5 48 0,-1-6 16 0,1-7 0 0,1-3 384 0,-1-4 80 0,-2 1 16 0,3 0 0 0,1 9-320 0,1 2-48 16,1 4-16-16,0 4 0 0,-1 8-320 0,-1 2-80 0,1 6-16 0,-3 0 0 15,-1 1-224-15,-2 2 0 0,-2 2 128 0,-4 0-128 16,-2 7 0-16,-2 1 0 0,-1 6 0 0,-2 4 0 0,-1 4 0 0,0-1 0 16,-1 6-128-16,0 3 128 15,2 1 0-15,-1 3 0 0,0-2 0 0,2 6 0 16,0 6 0-16,1-2-128 0,1 5 128 0,1 1 0 0,1 3 0 0,1 3 0 16,-1 1 0-16,1 2 0 15,1-2 0-15,1 4-128 0,-1 0 128 0,1 1 0 0,-1 1-128 0,1 3 128 0,-1 1-192 0,0 2 192 16,0-3-288-16,-2 3 48 15,3-1 16-15,-1-1 0 0,-2-1 224 16,1 0 0-16,-1 2 0 0,-1-3 0 0,1 2 0 0,0 1 0 16,-2 2 0-16,0-2 0 0,1 4 0 0,-4 1 0 15,3 2 0-15,-5 5 0 0,2-1 0 0,-3 3 0 16,-1 3 0-16,0-3 0 0,-2 3 0 0,1-2 0 0,0 0 0 0,-2-1 0 0,2 1 0 0,2-2 0 31,0-1 0-31,3-4 0 0,1-3 0 0,2-4 0 16,2-3 0-16,3-3 160 0,3-5-32 0,1-7 0 15,3 0 0-15,2-8 0 0,1-2 144 0,4-4 32 16,1-5 0-16,4-6 0 0,4-3-176 0,-1-4-128 16,2 2 144-16,1-2-144 0,0 1 0 0,-1 2 0 0,1 2 0 15,-4 3-160-15,1 7 160 0,-2 4 0 0,-4 5 0 0,0 2 0 0,-2 3 0 16,0 3 0-16,-1 0 0 0,0 2 0 0,-1 1 0 16,2-2 144-16,1 2 0 0,2-2 0 0,-1 1 144 15,3 1 32-15,0 0 0 0,1 2 0 16,1 1 16-16,3 2 16 0,1 4 0 0,2 2 0 0,2 0-112 15,6 7-32-15,9 3 0 0,5 6 0 0,5 0 48 0,2 7 0 16,3-3 0-16,3 1 0 16,3 0-256-16,-2-3 128 0,1-2-128 0,-3-1 0 15,-4-4-336-15,-4 1-176 0,-2-4-16 0,3 5-23808 16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8:50:29.784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25811 16420 42383 0,'-9'-11'3776'0,"3"0"-3024"0,2 5-608 0,3 1-144 0,1 2 0 0,-3-3 0 0,-2-6 0 0,-2-7 0 0,-3-7-1008 0,0-3-80 0,1 0 0 0,-2 2-16 0,1 1 656 0,-3 1 128 0,-3 5 16 0,-5-2 16 0,-4 4 288 15,-5-1 0-15,-6 4 0 0,-6 2 144 0,-5 4 112 0,-4 3 0 16,-10 3 16-16,-2 7 0 15,-4 6 416-15,-5 4 80 16,-3 8 0-16,-2 5 16 0,3 1-336 0,-1 3-80 0,2 6-16 16,0 3 0-16,2 1-16 0,1 1 0 0,-1 5 0 0,2 0 0 15,2 5-64-15,4-2-16 0,6 1 0 0,2-3 0 16,2 1-112-16,-3-1-16 0,0 0-128 0,-1 0 192 16,0 5 64-16,2 4 16 0,-1 6 0 0,3 0 0 15,4 4-112-15,0 1-32 0,6-3 0 0,3 1 0 16,7-1 112-16,7 1 16 0,5 4 0 0,7-4 0 0,6-2-112 15,8-3-16-15,6 4 0 0,6 1 0 0,6 2-128 0,5 8 0 16,7 2 0-16,4 1 0 0,4-5 0 0,1 5 128 16,1 2-128-16,-2-1 128 0,-1-2-128 0,-1-8 0 15,0 2 0-15,-2-9 0 0,-1-1 128 0,0-1 0 16,-1-1 0-16,-1-2 0 0,1-3 128 16,0-9 32-16,4-2 0 0,1-7 0 0,2 0-288 0,3-8 160 15,2-3-160-15,4-7 128 0,8-3-128 0,7-3 128 0,9-2-128 0,5-5 128 0,4 0-128 16,4-4 192-16,3-4-192 0,5-3 192 0,3-1-16 15,3-1 0-15,-1-4 0 0,1-5 0 16,5-3 144-16,-4-3 48 16,-1 0 0-16,-5-6 0 0,-6 1-192 0,-2-4-48 0,-2-1 0 15,-6-4 0-15,-5-5-128 0,-5-3 0 0,-7-4 0 0,-3-6 0 16,-4-1 192-16,0-2-32 0,-3-2-16 0,-1-2 0 16,-3 0 64-16,-4-3 16 15,-2-4 0-15,-4-2 0 0,-5-2-96 0,-3-2 0 0,-5-1-128 0,-1 0 192 16,-4-2 0-16,0-4-16 0,-2-2 0 0,-3 1 0 15,0 2-176-15,-6-2 0 0,-3-1 0 0,-5 2 0 16,-2-2 0-16,-7 4-176 0,-3 5 48 16,-6-4 0-16,-3 2 128 0,-6 0 0 0,-4 1-144 0,-5 5 144 15,-6 1 176-15,-6 1 96 0,-8 3 32 0,-8 1 0 16,0 3-80-16,-12 7-16 0,-5 0 0 0,-8 5 0 16,-2 6 0-16,-9 5 0 0,-8 6 0 0,-5 3 0 0,2 2 224 15,-4 4 32-15,-2 5 16 0,0-3 0 0,2 5-480 0,0 3 0 16,1 0 0-16,4 2 0 0,4 0 0 0,1 1 0 0,2 4 0 0,-2 0-17360 31,1-5-3568-31</inkml:trace>
  <inkml:trace contextRef="#ctx0" brushRef="#br0" timeOffset="32244.24">9411 8570 911 0,'-5'-12'0'0,"0"3"0"0,-1 2 0 0,3 1 0 0,0 4 4352 0,1-1 800 0,0 1 160 0,-3 0 16 0,-3-4-3664 0,-3 0-752 0,-3 1-144 0,-2 1-16 0,-1-1-512 0,-3 3-112 0,-2-1 0 0,-3 2-128 15,-2 1 928-15,-4 0 80 16,-4 0 16-16,-2 0 0 0,0 0-16 0,-1-3 0 0,2 3 0 0,-4-1 0 16,-2 1-32-16,-5 0 0 15,-3 1 0-15,-2 2 0 0,2 1-320 0,2-1-64 0,2 1-16 16,0-4 0-16,2 0-128 0,1-3-16 15,1 1-16-15,3-2 0 0,3 2 304 0,2-2 64 0,0 3 16 0,-2-4 0 16,1 4-480-16,-1-2-112 16,1 1-16-16,1 0 0 0,-1 2-64 0,-1-3 0 0,0 2-128 0,0-3 192 15,3 1-192-15,-4-2 176 0,-2 3-176 0,2-1 160 16,2 2-160-16,-1-2 0 0,-3 0 0 0,1-1 128 16,1 1 0-16,1-1-128 0,3 0 192 0,-1 1-64 15,2 0 0-15,1-1 0 0,3 2 0 0,1-2 0 16,1 2 0-16,0-2-128 0,0 1 192 0,0-1-64 0,0 1-128 0,0 2 192 15,-3 1-192-15,0 0 192 0,-2 1-192 0,-3 2 0 16,-2-1 0-16,-1 3 0 0,-2 0 0 0,-2 0 0 16,-2 2 0-16,-1 2 0 0,1-2 0 0,-6 4 0 15,-4 3 0-15,-2 1 0 16,8-1-240-16,-5 2 32 0,-3 1 0 0,-4-1 0 16,4-4 16-16,2-2 16 0,1 0 0 0,1-4 0 15,2 0 176-15,3-1 0 0,2 2 0 0,1-5 0 0,1 2 0 0,0 1 176 16,3-4-48-16,-1 3 0 15,3-4 64-15,-5 2 0 0,-1-1 0 0,-3 2 0 0,-2-3-192 0,-1 0 0 0,2-3 0 0,0 6-176 16,0-3 176-16,-1 2 0 16,-3 2 0-16,0 1-128 0,0-3 128 0,-4 2 0 15,1 1 128-15,1-4-128 0,2 4 0 0,2-3-128 16,3-1 0-16,0-1 0 0,5 2 128 0,-2-2 0 16,-1 0 0-16,-1-2 0 0,-1 2 0 0,1-1 0 0,-1-1 0 15,1 2 0-15,1 0 0 0,-1 0 0 16,1 3 0-16,-4 1 0 0,-2 0 0 0,-2 3 0 15,0 0 0-15,-3 2 0 0,-4 1 0 0,1-1 0 0,3 0 0 0,-2 0 0 16,0-1 0-16,1-1 0 0,-1-2 0 0,1-2 0 16,1 1 0-16,2 0 0 0,-1-3 0 0,-1-1 0 15,4 0 0-15,-1 0 0 0,2 0 0 0,-1 0 0 16,2 0 0-16,-1-1 0 0,1-2 0 0,-1 3 0 0,1 0 0 0,-1 0 0 16,3 0 0-16,-1-1 0 15,1 1 0-15,1-1 0 0,-1 1 0 0,2-4 0 16,0 3 0-16,1 0 0 0,2-3 128 0,1 0-128 0,4 0 0 0,0 0 144 0,1-3-144 15,-1 1 0 1,1 1 128-16,0-1-128 0,0 1 0 0,1-4 0 0,2 1 128 0,-2-1-128 16,0 0 0-16,0-2 0 15,1 0 0-15,1-4 0 0,0 2 0 0,1-2 0 16,4 1 0-16,-1-1 0 0,-3-1 0 0,-1 2 0 0,1-4 0 0,-1 3 160 16,1 2-160-16,1-1 128 0,0 6 0 15,2 1 0-15,1 2 0 0,1 2 0 0,0 3-128 0,1 0 0 16,0 0 0-16,3 1 0 0,4-2 0 0,0 1 128 15,1 0-128-15,-1-2 128 0,4 1-128 0,-1-1 0 16,1-1 0-16,2 2 0 0,1-1 0 0,3 2 0 0,-3 0 0 0,3 2 0 16,0 1 0-16,0 1 0 15,2 6 0-15,-1 1 0 0,2 7 0 0,0-1 0 16,1 2 0-16,-1 8 0 0,0 6 128 0,-2 11-128 0,1 6 192 0,-1 6-64 16,1 0-128-16,-2 0 0 0,2-2 0 0,-3 5 0 15,1 5 0-15,0 9-176 16,-1 6 176-16,0-2-192 0,1-4 192 0,-1 0 0 0,2 1 128 0,-1 10-128 15,-1 6 128-15,1 2-128 16,3-7 128-16,0-3-128 0,1-3 272 0,3 1-16 16,0 6 0-16,2-1 0 0,0-5-256 0,2 0 160 0,-1 1-160 0,3 1 128 15,-1 2-128-15,3 1 128 0,1 3-128 0,-1 2 128 16,1 4-128-16,-1 4 0 0,2 8 0 0,-3-3 0 16,0-7 0-16,-4 10 0 0,1 10 0 0,-4 0 0 15,-2-11 0-15,-2 6 0 0,-3 6 0 0,-3-8-176 0,1-7 176 0,-3-5 0 16,1-7 128-16,0-5-128 0,1 1 0 0,0-6 0 0,2-5 0 15,0-7 0 1,1-2 0-16,2-3 128 0,1-1-128 0,1 1 176 0,1-4 48 0,0 1 16 16,2-7 0-16,0-3 0 0,2 0-32 0,2-4 0 15,0-1 0-15,1 1 0 0,2 1-208 16,1 3 0-16,0-6-144 0,0 2 144 0,2-5 0 0,-1-3 0 0,2-2 0 16,-2-3 160-16,2 1-160 0,-2-6 0 15,-1-4 0-15,2-1 0 16,-2 1 128-16,1-3-128 0,1-3 0 0,-1-2 128 0,1 0-128 15,0-5 0-15,2 1 0 0,0-5 0 0,0-1 128 0,2 0 32 0,1-1 16 0,1-1 0 16,3 0 192 0,1-2 32-16,3-2 16 0,1 3 0 0,3-5-128 15,2 1-32-15,3 1 0 0,3-3 0 0,1 0-96 0,2 1-32 16,1-1 0-16,1 1 0 0,0 0-128 0,4 1 0 16,4 0 0-16,2-4 0 0,1 1 160 0,3-1-160 15,1 2 192-15,2-2-192 0,2 1 128 0,3-1-128 16,-1 1 0-16,7-3 0 0,6 3 192 0,6-5-192 0,3 5 192 15,0 0-192-15,6-1 0 0,2 2 0 16,-7 3 0-16,4 0-192 0,8 3 192 0,5 2 0 0,4 1 0 0,1 0 0 16,6 2 0-16,-7 0 0 0,-2 0 0 15,0 2 0-15,5-3 0 0,-2 0 0 16,0 0 0-16,-1 0 0 0,2 4 0 0,0-3 0 0,4 1 0 0,-3-2 0 16,-1-1 0-16,5-1 0 0,7 0 0 0,-1-4 0 15,0-1 0-15,4 0 0 0,2-4 0 0,3-2 0 0,0-1 0 0,0-3 192 16,0 2-48-16,-4-3 0 15,-1 0-144-15,1-1 0 0,4 2 0 0,-4 0 128 16,-1 1-128-16,-5 1 0 0,-3 3 0 0,-2 2 0 16,0-1 0-16,-3 4 0 0,-3 4-128 0,-1-3 128 15,-3 4-240-15,-6 0 32 0,-8 4 0 0,-3 0 0 0,-1-1-96 16,-2 0-16-16,-1-1 0 0,-6-1 0 16,-3-1 320-16,-2 0-192 0,0 0 192 0,-3-2-160 0,-4 0 160 0,-3-1 128 15,0-1-128-15,-5-1 176 0,-6-1-16 0,-4-1 0 16,-3-1 0-16,-3 0 0 0,-4-1-16 0,1 1 0 15,-3-1 0-15,-2-1 0 0,-1 1 0 0,-2 2 0 16,-2-4 0-16,0 1 0 0,-2 0-144 0,-1-1 0 0,-1-1 0 16,-3-2 128-16,1 1-128 0,-4-3 0 15,1 0 0-15,-1-3 0 0,-2-1 0 0,1-1 0 0,-1-2-160 0,-1-3 160 16,-2 3 0-16,-1-4 0 16,1-3 0-16,0-3 0 0,1-4 128 0,-4-3 64 0,0-2 0 0,-2-4 16 15,-1 2 128-15,-1-1 32 0,0 1 0 16,-2-8 0-16,0-11-16 0,-1-6 0 0,-2-7 0 0,1-3 0 0,-2-2-160 15,3-3-16 1,1-4-16-16,1 2 0 0,3 1-160 0,1 5 0 16,2-4 0-16,1 2 0 0,0 3 0 0,2-6 0 0,1-6 0 15,0 1 0-15,1 5 0 0,-3-1 0 0,0 4 0 16,1-3 0-16,-1-6 0 0,-2-3 0 0,1-2 0 0,-2-2 0 16,-3 0 128-16,-1 1-128 0,-2 2 0 0,-3-4 128 15,-1-1-128-15,-3-4 0 0,-3-3 0 0,-1 1 0 16,-1 3-208-16,1 2-32 0,2 7 0 0,4-4 0 15,5-4-48-15,4-2-16 0,3 7 0 0,4-3 0 16,4-2 304-16,1 4-128 0,3 4 128 0,-1 6 0 16,-2 9 0-16,3-4 0 0,-1-3 0 0,0 2 0 0,-3 6 0 15,-2 5 0-15,-2 6 0 0,-1 4 0 16,-2 1 0-16,-1 1 128 0,-3 0-128 0,-2 3 192 16,-3 3-192-16,-2 6 0 0,-3 5 0 0,0 2 0 0,-4 2-400 0,0 3 16 0,-1 2 16 0,-2 3 0 31,-5 0-144-16,-2 1-48-15,-1-1 0 0,-5-1 0 0,-2 0-464 16,-8-2-80-16</inkml:trace>
  <inkml:trace contextRef="#ctx0" brushRef="#br0" timeOffset="34349.9">17199 11068 30399 0,'-1'-10'2704'0,"0"4"-2160"0,-1 0-544 0,1 2 0 0,1 2 1376 0,0-3 160 0,0-5 48 0,-2-4 0 0,-2-8-2640 0,0 0-528 15,-2-2-96-15,-1 2-32 0,-3 0-496 0,-3 1-96 0,1 3-32 0,-5 0 0 0,-4 1 368 0,-6-1 80 0,-4 3 16 0,-6 4 0 0,-2 4 1296 0,-10 1 272 0,-11 7 48 0,-10 4 16 16,-8 1 1392-16,-10 5 288 0,-6 3 48 15,-11 6 16-15,-11 4 624 0,-8 3 128 0,-1 2 32 0,-6 7 0 16,-3 8-752-16,-1 8-128 0,2 5-48 16,4 10 0-16,2 8-384 0,11 4-80 0,10 4 0 0,8 8-16 15,13 1 16-15,1 15 16 0,3 8 0 0,7 5 0 16,4 3-592-16,8 2-128 0,9-2-32 0,9-2 0 16,10-11-816-16,8 4-176 0,7 3-16 15,8-8-16-15,6-3 352 0,8-3 64 0,7 2 0 0,7-4 16 16,6-3 256-16,11-1 176 0,9-2-208 0,9-6 80 0,7-9 1024 0,11-3 192 15,10-5 64-15,8-4 0 0,5-7-384 0,15 1-64 16,14-5 0-16,6-5-16 0,3-5-432 0,0-7-96 16,2-6-16-16,-5-10 0 0,0-9-144 0,-8-5 0 15,-3-4 0-15,-3-9 0 0,1-5 0 0,-3-9 0 16,1-1 0-16,-6-9 0 0,-6-3 208 0,-9-10 64 0,-5 1 16 16,-2-15 0-16,-2-11 96 0,-5-8 32 15,-4-10 0-15,-7-4 0 0,-8-5-32 0,-4-11 0 0,-6-9 0 16,-6-9 0-16,-3-4-80 0,-8-7-32 0,-5-2 0 15,-7-6 0-15,-5 4-272 16,-8-1 160-16,-4 0-160 0,-9-1 128 0,-7 5-128 0,-5-1 0 16,-8 1 144-16,-5 7-144 0,-3 9 0 15,-5-1 128-15,-8-2-128 0,-8 1 0 0,-6 6 0 16,-6 7 0-16,-4 10 0 0,-4 13 0 0,-4 10-160 0,-5 10-96 16,-5 8-32-16,-4 11 0 15,-3 8-160-15,-2 11-16 0,-1 9-16 0,-5 11-12832 16,-2 10-2576-16</inkml:trace>
  <inkml:trace contextRef="#ctx0" brushRef="#br0" timeOffset="35335.87">26131 16299 31327 0,'-3'-11'2784'0,"-2"1"-2224"0,-1-1-560 0,-2 0 0 0,0 6 1984 0,-2-1 304 0,-5-1 48 0,-11-4 16 0,-16-6-2832 0,-16 0-560 0,-13-3-112 0,-14 9-32 0,-5 8-16 0,-10 4 0 0,-9 9 0 0,0 1 0 0,6 4 1200 0,-3 5 256 16,0 2 32-16,3 4 16 0,8 5 368 0,4 0 80 16,5 4 16-16,5 4 0 0,2 5 384 0,0 1 64 15,1 7 32-15,-4 6 0 0,-2 9-672 0,-5 6-144 16,-5 4-32-16,-4 8 0 0,-2 9-400 0,5 3 0 16,5 2 0-16,7-1 0 0,6 0 176 0,14-1-48 15,10 0-128-15,12-1 192 0,9-4-64 0,11-6-128 0,6-10 176 0,10 10-176 16,8 5 0-16,9-1 0 0,6-2 0 0,11-2 0 0,7-2 0 0,9 0-192 15,10-5 48-15,9-4 16 16,7-5 128-16,4-5 224 0,4-7-48 0,7-5-16 16,4-4 112-16,1-10 32 0,5-4 0 0,1-6 0 15,5-4-96-15,3-4-16 0,6-3 0 0,3-4 0 0,0-3 0 0,3 1-16 16,5-6 0-16,3-5 0 0,-1-2-32 0,10-9 0 16,8-2 0-16,1-5 0 0,4-1-144 0,1-3 0 15,-3-4 0-15,-6-7-176 0,-6-3 176 0,-9-8 0 16,-8-8-144-16,-11-3 144 15,-13-8 128-15,-9-3 80 0,-8-5 32 0,-9-9 0 16,-11-1 176-16,-9-5 32 0,-9-6 16 0,-10-8 0 16,-9-3-64-16,-12-6-16 0,-7-6 0 0,-12-3 0 15,-6-2-384-15,-12-6 0 0,-9-7 0 0,-8 0 0 0,-7 3 0 16,-8 0 128-16,-8 1-128 0,-5 0 0 0,0 11-192 16,-11-2-112-16,-7 5-16 0,-10 9-16 15,-8 9-240-15,-12 4-64 0,-7 7 0 0,-15 3-12928 16,-17 1-2608-16</inkml:trace>
  <inkml:trace contextRef="#ctx0" brushRef="#br0" timeOffset="44743.61">22394 4974 20271 0,'-3'-1'1792'0,"1"-3"-1424"0,1 3-368 0,1 1 0 0,0 0-144 0,0 0-112 0,-1-1 0 0,-2-3-16 16,1 3 1264-16,-1 0 256 0,1-2 48 0,2 2 16 0,1 1-480 0,0 0-112 0,3 0-16 0,1 0 0 0,0 1 32 0,0 2 0 0,2-2 0 0,-1 0 0 0,2 3-256 0,0-3-48 0,1 2-16 0,2-1 0 15,0-1-224-15,2 0-64 0,1-1 0 0,1-1 0 0,0 0 560 0,4-1 96 0,3-2 32 0,1-1 0 0,2 0-80 0,2-1-16 16,1 0 0-16,0-1 0 0,2 2-288 0,-2-3-64 16,-1 0-16-16,-2 1 0 0,-1 2-176 15,-6-1-48-15,1 1 0 0,-5 1 0 16,0 2 64-16,-4-1 0 0,-1-1 0 0,-4 2 0 0,-2 0 32 0,0-2 16 0,-3 1 0 15,-1 0 0-15,-2 0 16 0,-2-2 16 0,-1 2 0 0,-3-4 0 16,1 1-272-16,-2-1 160 0,-3-1-160 0,1 0 128 16,-2-1-128-16,0 0 0 0,-1-2 144 0,-1 0-144 15,0-1 128-15,-1-3-128 0,0 1 160 0,1 3-160 16,0 0 176-16,0 0-176 0,0 0 192 0,1 0-192 16,1 2 128-16,1 3-128 0,0 1 0 0,0 1 0 0,1-2 0 15,-2 2 0-15,2 3 0 16,2-3-144-16,2 2-64 0,1 2-16 0,-1-3 0 0,2 2 0 0,2 1-144 0,2-1-16 15,1-2-16-15,3 2-11504 16,2-1-2304-16</inkml:trace>
  <inkml:trace contextRef="#ctx0" brushRef="#br0" timeOffset="45515.68">24757 5003 11967 0,'-7'-7'1072'0,"0"4"-864"0,2 0-208 0,3 3 0 0,1 0 2272 0,1 0 416 0,0 0 64 0,-2 0 32 0,2 0-1840 0,0 2-368 0,2-1-80 0,3 1-16 0,1-1-336 0,4 1-144 0,1-1 128 0,4-1-128 0,1-1 0 0,1-1 128 0,4-1-128 0,3 0 0 0,0-2 448 0,2 0 0 16,0 3 0-16,1-3 0 0,1 0 304 0,-2 4 64 15,0-3 16-15,-3 3 0 0,2-3-144 0,-2 2-32 0,2 2 0 0,-3-3 0 0,1 2-48 0,-2-2-16 31,-3 0 0-31,1-1 0 0,-2 0 96 0,-1 1 16 0,-1 0 0 0,-1-2 0 16,-1 2 32-16,0 0 16 16,-2-2 0-16,-1 0 0 0,-2-1-160 0,0 1-16 0,-2 0-16 0,-2-1 0 15,-1 0-256-15,-2 0-48 0,-1-3-16 0,-1 1 0 16,-1 1-16-16,-3-4 0 0,-3 0 0 0,0 0 0 0,-3-2-32 16,-3-3-16-16,0 0 0 0,-2-2 0 0,-1-2-48 15,0 0-128-15,1 0 192 0,0 0-64 16,2 3-128-16,-1-3 0 0,3 3 0 0,-2 1 128 15,1-1-128-15,0 2 0 0,1-1-192 0,-1 3 192 32,4 2-528-32,-1 5 16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4T17:36:49.04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25389 11433 19343 0,'-31'-6'1728'0,"7"0"-1392"0,2-2-336 0,6 4 0 0,6 1 2368 0,4 2 384 15,0-3 96-15,-10-1 16 0,-8-4-5328 0,-4-1-1056 0,-1 0-224 0,5 2-32 0,4-1 2688 0,4 2 560 16,3 2 96-16,5 2 32 0,2 0 2064 0,1-1 400 0,2 1 96 0,-1 2 16 15,2 1-64-15,0-2 0 0,-1 2 0 0,1 2 0 16,-1-2-144-16,2 3-48 0,0-2 0 0,-1 1 0 16,1 0-544-16,1 1-112 15,0-3-32-15,1 2 0 0,2-2-768 0,2 0-144 0,2-2-48 0,4 0 0 0,4-1 96 0,5-2 16 0,5 2 0 16,7-2 0 0,6 1-112-16,8-5-16 0,5 2 0 0,8-2 0 15,12 1 64-15,5-1 0 0,7 2 0 16,2-1 0-16,4 2-320 0,4-3 128 0,6 2-128 15,2 1 0-15,2-3 0 0,1 2 0 0,1 0 0 0,0 1 0 16,-3 0 0-16,0-3 0 0,5 4 0 0,3-1 0 16,0 1 0-16,1 3 0 0,-1-4 0 0,0 3 0 15,-2 6 0-15,2-3 0 0,3 0 0 0,0 5 0 16,-4-2 128-16,7 4-128 0,6-4 0 0,3 3 0 16,-1 4 0-16,0-1 0 0,1-2 0 0,-7 1 0 15,0 2 0-15,-2-3 0 0,-1 1 0 0,-5-4 0 0,-9 1 0 0,0-1-192 16,-4-4 192-16,-4 0-192 0,-6 0 64 0,-8-4 128 15,-9 2-208-15,-2-3 80 0,-2-1 128 0,-3-4 0 16,-5 2 0-16,-2-3 0 0,-3-2 256 0,-3-2-32 16,1 1 0-16,-1-1 0 0,-1-1-224 0,3-1 128 15,2-3-128-15,2 1 0 0,-3-2 128 0,3 1-128 16,2-7 0-16,-2 1 144 0,-6 0-144 0,0-5 0 16,-2 0 0-16,-5-4 0 0,-1 2 160 0,-5-7-160 15,-3 1 192-15,-5-5-192 0,-1-1 528 0,-2-4 0 16,-3-1 0-16,-2-6 0 0,-1-1 64 0,-2-3 16 0,1-1 0 0,0-3 0 15,-2-2-256-15,0-1-48 0,1 1-16 0,1-2 0 16,1-2-288-16,2-3 0 0,3 2 0 16,0-9 0-16,1 1-128 0,0-4-96 15,0 2-16-15,-2-3 0 0,0-3-80 0,-2 2 0 0,-3 0-16 16,-2-1 0-16,-3 1 336 0,-4-3 0 0,-3 5 0 16,-3 2 0-16,-2-1 336 0,-2-2 96 0,-2 1 16 0,-2 1 0 15,0 3-128-15,1 3-32 0,-2-4 0 0,0 5 0 16,1 0-48-16,1 4-16 0,2 7 0 0,1 0 0 15,3 3-224-15,0 2 0 0,4 0-144 0,-1 3 144 16,2 0 0-16,2 3 0 0,0 3 0 0,1 3 0 0,-1 3 0 0,-1 3-192 16,-2 1 16-16,0 3 16 0,-4 6-64 0,-2 3-16 15,-1 4 0-15,-2 3 0 0,-2 4 48 0,-1 5 16 16,0 2 0-16,-3 2 0 16,-2 2 16-16,-4 1 0 0,-2 3 0 0,-1-1 0 15,-4 3 160-15,-3 0-128 0,-3 3 128 0,-1 1-128 0,-2-1-48 16,-1 3 0-16,-1-1 0 0,-1-1 0 0,-2 2-32 0,4-2-16 0,5 0 0 15,-5-2 0-15,-7 2 224 0,-7-2-176 0,-4 1 176 0,-3-1-160 16,2 2 160-16,-4-2-192 0,-3 2 192 16,-5-3-192-16,0 3 32 0,-1-4 0 15,0 1 0-15,-1 1 0 0,0-1 160 0,-1 1 0 0,0-2 0 0,-1 0 0 16,1-2 0-16,1-1 0 0,-1 2 0 0,1-1 0 16,0-1 0-16,-4 1 0 15,-2-1 0-15,0 2 0 0,1-3 0 0,-2 3 0 0,6 0 0 0,-6-2 0 16,1 1 272-16,-5 2-16 0,0-4 0 0,2 2 0 15,3-1-256-15,-1-2 128 0,2 2-128 0,0-1 0 0,1 1 0 0,0-2 0 32,1 2 0-32,0 0 0 0,6-2 0 0,-5 0 0 0,-7 2 0 0,-1 0 0 0,1 3 0 0,0 0 0 15,2-1 0-15,1-2 0 0,-2 1 0 0,-1 2 0 16,0 0 0-16,0 1 0 0,3 3 0 0,-1-3 0 16,3 0 0-16,0 1 0 0,-2 0 0 0,-2 1 192 15,3 0-64-15,-1 0-128 0,4-1 0 0,-1-2 0 16,1 0-160-16,0-2 160 15,-1 1 0-15,0-1 0 0,-1 2 144 0,1-2-16 0,4 1-128 0,-1-2 0 0,-2-2 0 16,-2 0 0-16,0 2 176 0,1 0 64 0,1 2 16 16,1-4 0-16,2 0-256 0,0-1 0 0,-1 0 0 0,-3-3 0 15,-2 3 0-15,-2 0 0 0,1 1 0 0,1-2 0 16,0 0 0-16,-1-2 0 0,1 1 0 0,-1 1 0 16,-3 3 0-16,3-1 0 15,2 0 0-15,0-2 0 0,3 1 0 0,-3 1 0 16,1 2 0-16,0-1 0 0,2 1 0 0,0 1 0 15,1-3 0-15,0-1 0 0,-1 0 0 0,0-1 0 0,-2 0 0 0,0 1 0 16,1-2 0-16,-1 1 0 16,1-3 0-16,-2 0 0 0,-1-2 0 0,-1 1 0 0,-1 0 0 0,-1-2 0 0,2 1 0 15,-1 1 0-15,0 1 0 0,-1-2 0 0,3 0 0 16,-3 1 0 0,-2-1 0-16,2 1 0 0,3-2 0 0,3 3 0 15,4 2 0-15,-4 0 0 0,-6 1 0 16,-2-3 0-16,0 3 0 0,-1 0 0 0,2 3 0 15,-1-1 0-15,4 0 0 0,-6 3 0 0,0-3 0 0,0 4 0 16,6-2 0-16,1 1 0 0,0-1 0 0,-3 0 0 16,-3-1 0-16,0 2 0 0,3 2 0 0,-1-4 0 15,-2 3 0-15,-1-3 0 0,8 2 0 0,-5 2 0 16,-2-3 0-16,-2 1 0 0,3 1 0 0,-4-4 0 16,2 2 0-16,-2 1 0 0,-1 0 0 0,-1 2 0 0,6-3 0 0,0-1 0 15,1 0 0-15,-4 1 0 0,-3 1 0 0,1 1 0 16,3 1 0-16,2-4 0 0,5 0 0 0,2-1 0 15,2-2 0-15,0 2 0 0,2 3 0 16,1-3 0-16,4 1 128 0,-1 1-128 0,3-5 0 0,4 2 0 16,2 1 176-16,-10 1-176 0,-9-1 192 0,-5 4-192 15,2-1 0-15,0-1 0 0,2-3 0 0,1 1-144 16,6 0 144-16,-4 4 0 0,-4 1 160 0,2-4-160 16,2 3 0-16,1-4 0 0,4 1-128 0,0-2 128 0,-2 1 0 15,-1 1 0-15,2 0 128 0,0-1-128 16,1-2 0-16,1 1 0 0,0 0-128 0,0-4 128 0,5 4 0 0,-4 1 0 15,1 0 128-15,1 0-128 0,3 1 0 0,0-3 0 16,0 3 0-16,1-3-160 0,2 3 288 0,-2 0 48 16,0 3 16-16,2-4 0 0,2 2-192 0,-1 0 0 15,3-1 0-15,-2 2 0 0,3-2 0 0,-2 2 0 16,-4 2 0-16,0-3 0 0,1 1 0 0,1-3 0 16,0 4 0-16,3-4 0 0,2 3 0 0,-1 2 0 0,-2-3 0 15,1 1 0-15,-1 0 0 0,2-1 0 0,-1 2 0 0,2-2 0 16,2 1 0-16,2 2 0 0,2 0 0 0,1 0 0 15,2 0 0-15,-2 2 0 0,2-1 128 0,-1 1-128 16,2-1 0-16,0 2 192 0,0-1-192 0,2-2 192 16,-2 0-192-16,1 2 0 0,-1-1 0 0,2-1 0 15,-1 0 0-15,2 0 0 0,0 2 0 0,3-2 0 16,0 0 0-16,0-2 0 0,1 4 128 0,1-4-128 16,5 1 0-16,2-1 192 0,1 0-192 0,4 1 192 0,1-1-192 15,4 1 0-15,2 1 0 0,2 0 0 0,1 1 0 0,1 1 0 16,1 1 0-16,2 2 0 0,-1 2 0 0,2 1-144 15,1 1 0-15,-1 2 0 0,-1 1 144 0,1 4 0 16,0 2 0-16,-3-1 0 0,2 0 0 0,-3 3 0 16,0 0 0-16,-1 2 0 15,-2 2 0-15,-2-1 0 0,0 1 0 0,-1-2 0 0,0 0 128 0,0 0 64 16,0 1 16-16,-1-5 0 0,2 3 176 0,0-5 48 16,0 2 0-16,2-3 0 0,1 1-112 0,0-2-32 15,2 1 0-15,1-1 0 0,0 1-160 0,2 0-128 0,-1 1 144 16,2 1-144-16,0 2 128 0,1-1-128 0,1 1 0 0,-1 0 144 15,3 5-144-15,-2 1 0 0,0-1 0 0,2 6 0 32,-1 3 0-32,2 6 0 0,-1 3 0 0,1 6 0 0,0-1 0 0,-2 6 0 0,0 7 0 0,-1-6 0 15,0-5 0-15,-1 10 0 0,0 7 0 0,0 10 0 16,0 7 0-16,0 1 0 0,1 1 0 0,-1-3 0 16,0-8 0-16,0 10 0 0,3 7 0 0,-1 7 0 15,1 5 0-15,2 2 0 0,0-4 0 0,2 9 0 16,4 8 0-16,3 7 0 0,2 0 0 0,5-4 0 15,2-9 0-15,7 7 0 0,6 7 0 0,2 2 0 0,5-1 0 0,2 0 0 16,4 7 0-16,-2-1 0 0,0 2 0 0,-3 1 0 16,-4 1 0-16,-2-2 0 0,-1-4-128 0,-4 7 128 15,0 10 0-15,-4-6 0 0,-4-13 0 0,-3 11 0 16,-4 9 0-16,-1 7 0 0,-4 1 0 0,-3-1 0 16,-1 1 0-16,-2-3 0 0,-2 5 0 0,1-10 0 15,2-8 0-15,-2 0 0 0,1 3 0 0,1-14 0 16,-1-17 0-16,2 7 0 0,1 9-320 0,-2-8 64 0,1-8 16 15,0 0 0-15,0 4-64 0,3-6-16 0,-1-13 0 16,1 2 0-16,0 5 320 0,2-5 0 0,0-8 0 0,0 0 0 16,1 2 0-16,1-1 0 15,2 3 0-15,-1-2 0 0,2-8 0 0,-2-1 0 0,1 3 0 0,-1-4 0 32,-1-2 0-32,-3-6 0 0,1-3 0 0,-3-5 0 15,-1-2 0-15,-2 4 0 0,-3-3 0 0,0-3 0 16,-2-1 176-16,-2-4-16 0,-1-4 0 0,-1 2 0 15,1 0 160-15,-3-5 16 0,1-3 16 0,1-2 0 0,1-1-80 16,0-3-16-16,2-2 0 0,2-5 0 0,0-1-256 0,-1-2 0 16,2-1 0-16,0-1 0 0,0 3 0 0,-1-5 0 15,0 0 0-15,-1-3 0 0,0-3-144 0,0-1 144 16,0 1-128-16,-2-5 128 0,2 3 0 0,-3-2 0 16,1-2 0-16,-2 3 0 0,1-3 0 0,-3 3 128 15,1 0-128-15,-1-3 176 0,1 0 128 0,-1 1 16 16,1-5 16-16,1 3 0 0,1 0-176 0,-2-2-32 15,2 1-128-15,0-3 192 0,2 3-192 0,-2-3 0 16,1 2 0-16,-1 1 0 0,0-4 416 0,1 0-16 16,-1-2 0-16,0-1 0 0,0-1-288 0,0-2-112 0,0 1 0 0,1-6 0 15,0 2 0-15,1 1 0 0,0-3 0 0,1 0 0 16,2 1 0-16,1 1 0 0,4 1 0 0,-3 2 0 16,1-4 0-16,0 2 0 0,6 1 0 0,2 1 0 15,1 0 0-15,3 2 0 0,1-1 0 0,0-1 0 16,0 0 0-16,-1 0 0 0,0-2 0 0,-2 0 0 15,1-3 0-15,-1 0 0 0,0 0 0 0,-1-4 0 16,4 2 0-16,-1-7 0 0,-2 3 0 0,1-2 0 16,-2-3 0-16,7-4 0 0,6-7 0 0,8-4 0 15,1-7 0-15,3-2 0 0,4-2 0 0,2-4 0 0,2 0 0 0,3-2 0 16,2 1 0-16,4-4 0 16,0 1 0-16,4-5 0 0,6-1 0 0,-2 1 0 0,-3 1 0 0,-1-1 0 15,0 2 0-15,2 4 0 0,1 1 0 0,1-2 0 16,0-3 0-16,-1-1 0 0,-3-1 0 0,1 0 0 15,0 0 0-15,10-5 0 0,7-1 0 0,3-2 0 16,0-3 0-16,1-2 0 0,2-1 0 0,1-2 0 16,-2 2 0-16,11-5 0 0,5-3 0 0,3-2 0 15,-9 9 0-15,10-9 0 0,11-10 0 0,1 1 0 0,-4 3 0 0,-3 3 0 16,1 2 0-16,-5-1 0 16,-6 2 0-16,-1-1 0 0,-2 4 0 0,-8 6 0 0,-7 5 0 0,4-4 0 15,2-4 0-15,-1-2 0 0,-3-1 0 0,-6 6 0 16,-4 3 0-16,-7 0 0 0,-4 5 0 0,-1-1 0 15,2-4 0-15,-2 1 0 0,-3 5 0 0,5-6 0 16,8-3 0-16,1 2 0 0,-5 7 0 0,8-6 0 16,10-3 0-16,3-1 0 15,1 3 0-15,0-3 0 0,-2 4 0 0,2 3 0 0,0 4 0 0,0-1 0 0,2-3 0 16,-3 0 0 0,2 2 0-16,-2 0 0 0,-1-1 0 0,-5 4 0 0,-5-1 0 0,-3 2 0 0,-4 1 0 0,-3-2 0 15,-3 1 0-15,-4-4 0 0,-5 0 0 0,-4 2 0 16,-5 2 0-16,-2 1 0 0,-5 2 0 0,0-1 0 15,0 1 0-15,-1 2 0 16,0-2 0-16,0 1 0 0,0 1 0 0,1 0 0 16,0 5 0-16,2-2 0 0,2 6 0 0,2-2 0 0,3 2 0 0,5 5 0 15,5-1 0-15,3 2 0 0,4 1 0 0,2 1 0 0,3 0 0 16,0 2 0-16,0 0 0 0,-6 4 0 0,0 4 0 16,-8 2 0-16,-5 2 0 0,-6 0 0 15,-3 1 0-15,-6-2 0 0,-5 2 0 0,-4-1 0 0,-2 0 0 0,-4-1 0 16,-3 1 0-16,-1 0 0 15,-6-1 0-15,-2 2 0 32,-3 1-832-32,-4 1-176 0,-4-5-16 0,-4 2-16 0,-2-1-608 0,-9-5-112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33:05.36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26677 8251 831 0,'0'0'36'0,"0"0"9"0,0 0-36 0,0 0-9 0,0 0 0 0,0 0 0 16,0 0 35-16,0 0 5 0,0 0 0 0,0 0 1 15,0 0-5-15,0 0 0 0,0 0-1 0,0 0 0 16,0 0 0-16,0 0 0 0,0 0 0 0,0 0 0 16,0 0 11-16,0 0 2 0,0 0 1 0,-7 0 0 15,7 0 12-15,-4 7 3 0,-3-7 0 0,0 0 0 16,0 0-7-16,0 3-1 0,0-3 0 0,-3 6 0 0,-1-6-15 0,-3 0-3 16,0 0-1-16,-7 0 0 0,3 0-4 0,-3 0-1 15,-4 6 0-15,4-6 0 16,-4 0-5-16,-3 3-2 0,0-3 0 0,0 0 0 0,-8 0 7 15,5 0 0-15,-8 7 1 0,4-7 0 0,-8 3-2 16,1-3-1-16,0 0 0 0,-4 0 0 0,-4 0-6 0,4 0 0 16,-3 0-1-16,3 0 0 0,0 6-23 15,0-6 0-15,-3 0 0 0,7 0 0 0,3 0 11 0,0 0-3 16,-3 0 0-16,3 0 0 0,0 3-8 0,7-3 0 16,4 7 0-16,0-7 0 0,7 0 0 0,0 0 16 15,3 0 0-15,0 0-1 0,4 3-6 0,4-3-1 16,-1 0 0-16,4 0 0 0,-4 0-8 0,4 6 10 0,0-6-10 15,4 3 10-15,3-3-10 0,0 0 0 16,-7 0 0-16,7 0 0 0,0 0 8 0,0 0 4 0,0 0 0 0,0 0 0 16,0 0-12-16,0 0 12 0,0 0-12 0,0 0 12 15,0 0 1-15,0 0 1 0,0 0 0 0,0 0 0 16,0 0-14-16,0 0 0 0,0 0 0 0,10 0 0 16,-10 0 9-16,7-3-1 0,-7 3 0 15,0 0 0-15,0 0-8 0,0 0 0 0,0 0 0 0,0 0 0 16,0 0 0-16,0 0 0 0,0 0 11 0,0 0-11 15,0 0 0-15,0 0 0 0,0 0 0 0,0 0 0 16,0 0 0-16,0 0 0 0,0 0 0 0,0 0 0 16,0 0 12-16,0 0-3 0,0 0-1 0,0 0 0 15,0 0-8-15,0 0 8 0,0 0-8 0,0 0 8 16,0 0 0-16,0 0 0 0,0 0 0 0,0 0 0 0,0 0 1 16,0 0 0-16,0 0 0 0,0 0 0 0,7 3-9 15,-3 6 0-15,-4-2 0 0,0 8 8 0,0-2-8 16,3-4 0-16,1 7 0 0,-4 3 0 0,4 6 0 15,-4 0 0-15,0 6 0 0,3 1-11 0,-3-1 11 0,4 10-13 16,-8-3 5-16,4-1 8 0,-3 4 0 16,3 3 0-16,-4-3 0 0,-3 9 0 0,3-3 0 15,-3 6 0-15,0 0 9 0,0-2-1 0,-3-8-8 0,-1 5-10 16,4-5 10-16,-4-5-13 0,1 6 13 0,-1-6 10 16,1 2-2-16,-4-8 0 0,3 2 9 0,0-2 2 15,-3-4 0-15,4 0 0 0,-1-3-3 0,-3 3-1 16,3-3 0-16,-3-6 0 0,0 6-7 0,0-3-8 15,4-6 11-15,-5 3-11 0,1 6 10 0,4-13-10 0,-1 10 8 16,-3-9-8-16,0 6 0 0,3-4 0 0,1-5 0 0,3 9 0 16,-4-10 8-16,8 0-8 0,-4 1 12 0,3 2-4 15,0-2-8-15,4-7 0 0,-3 6 0 0,3-9 0 16,0 0 9-16,0 0-9 0,3 7 10 0,-3-7-10 16,0 0 12-16,4 3-3 0,-4-3-1 0,4 6 0 15,-4-6-8-15,7 0 12 0,-7 0-12 0,10 3 12 16,-3 3-12-16,-7-6 10 0,7 0-10 0,0 0 10 15,0 0-10-15,0 0 0 0,4 0 0 0,3 0 0 16,-7 0 0-16,0 0 0 0,4 0 0 0,-1 0 0 16,-3 0 8-16,8-6-8 0,-5 6 0 0,8-3 8 15,-1 3-8-15,1-6 8 0,0 6-8 0,3 0 8 16,0 0-8-16,0 0 0 0,0-3 0 0,4 3 8 16,0 0-8-16,3 0 0 0,-3 0 0 0,6 0 8 15,1 3-8-15,0-3 0 0,3 0 0 0,1 0 0 0,-1 0 0 16,0 0 0-16,4 0 0 0,-7 0 0 0,-1 0 0 15,5 0 8-15,-8 0-8 0,0 0 0 0,0 0 8 16,1 0-8-16,-1 6 0 0,-4-6 8 0,5 0-8 16,2 0 0-16,-2 0 0 0,-1-6 0 0,0 6 0 15,0 0 8-15,1 0-8 0,-1 6 0 0,-4-6 0 0,1 0 0 16,0 0 8-16,-4 3-8 0,4 3 0 0,-4 1 0 16,-3-4 0-16,3-3 0 0,-4 9 0 0,1-3 0 15,0-2 0-15,-4 5 0 0,3-3 0 0,-3-3 0 16,1 4 8-16,-1-4-8 0,0 3 0 0,0-6 0 15,0 0 0-15,-3 0 0 0,3 0 10 0,-4 0-10 16,1 6 12-16,-4-6-12 0,4 0 0 0,-4 0 0 0,3 4 0 16,-3-4 0-16,0 0 0 0,-7 0 8 0,4 0-8 0,-4 0 0 15,10 0 0-15,-10 0 0 0,4 0 0 0,-4 0 0 16,0 0 8-16,0 0-8 0,7-4 0 0,-7 4 0 16,0 0 0-16,0 0 0 0,11 4 0 0,-11-4 0 15,0 0 12-15,7 0-12 0,3 0 12 0,-3 0-12 16,-7 0 0-16,7-4 0 0,-7 4 0 0,7 0-9 15,4-6 9-15,-4 6 0 0,-7 0 8 0,0 0-8 16,7 0 12-16,0-6-3 0,-7 6 0 0,0 0 0 16,0 0-9-16,0 0 0 0,4-3 0 0,-4 3 0 15,0-7 0-15,0 4 12 0,3-3-4 0,-3 6 0 16,0-9-8-16,0 5 0 0,4-2 0 0,-1-3 0 16,1-1 0-16,-1 1 0 0,1 3 0 0,-1-7 0 15,1-3 11-15,3 7-3 0,-4-10-8 0,4 4 12 16,-3-4-12-16,-4 0 0 0,4 3 0 0,-1-12 0 0,-3 3 10 15,4 3-1-15,-4-9 0 0,3-1 0 0,-3 1-9 0,0-7 0 16,0 1 0-16,7-4 0 0,-3-3 0 16,3 3 8-16,-4-3-8 0,1 4 0 0,3-7 0 15,-4 0 0-15,-3-4 0 0,4 4 0 0,-1 3 0 16,1-6 0-16,0 3 0 0,-4 0 0 0,3 3 0 0,1 3 0 16,-1 4 8-16,1-1-8 0,-1 4 0 0,-3-1 0 15,4 7 0-15,3-6 0 0,-4 8 0 0,4-2 0 16,0 3 0-16,0-3 0 0,0 3 0 0,1 6 0 15,-5 0 0-15,4 0 0 0,0 1 0 0,0 2 0 16,-7 3-9-16,4 1 9 0,-4 2 0 0,0 1 0 0,0 9 0 16,0 0 0-16,0-3 0 0,0 3 0 0,-4-6 0 0,4 6 0 15,0 0-13-15,0 0 4 0,-7 0 1 0,7 0 0 16,0 0 8-16,-7 0 0 0,7 0 0 16,0 0 0-16,-7 0 0 0,7 0 0 0,-11 6 0 0,11-6 0 15,0 0 0-15,0 0 0 0,-7-6 0 0,7 6 0 16,0 0 0-16,-7 0 0 0,4 0 0 0,-4 0 0 15,0-4 0-15,0-2 0 0,3 3 0 0,4 3 0 16,-7-6 0-16,0 6 0 0,0 0 0 0,-4 0 0 16,4 0-15-16,0 0-4 0,-3 0-1 0,-1 6 0 15,1-6 20-15,-1 0 16 0,4 3-4 0,0-3 0 16,7 0-12-16,-4 0 0 0,-6 0 0 0,-1 0 0 16,8 0 0-16,-4 0-10 0,7 0 10 0,-4 6-8 15,4-6-51-15,0 0-9 16,0 0-3-16,-7 4 0 0,0-4-102 0,7 0-21 15,0 0-4-15</inkml:trace>
  <inkml:trace contextRef="#ctx0" brushRef="#br0" timeOffset="1156.77">26384 8562 1324 0,'0'0'118'0,"0"0"-94"0,0 0-24 0,0 0 0 16,0 0 124-16,0 0 20 0,7-6 4 0,-7 6 0 16,7-4-104-16,0-2-22 0,-7 6-4 0,4 0-1 15,-4 0 10-15,0 0 1 0,0 0 1 0,0 0 0 16,0 0-17-16,0 0-4 0,0 0-8 0,0 0 12 16,-4 0 20-16,-6 6 4 0,3-6 1 0,0 10 0 15,-7-10 5-15,3 9 1 0,0-9 0 0,1 10 0 16,-4-10 5-16,0 6 0 0,-4-3 1 0,0 3 0 0,1-3-21 0,-4-3-4 15,-4 7 0-15,0-7-1 16,0 3-5-16,-6 3-1 0,-1 0 0 0,-7-2 0 0,4 2-1 16,-4-3 0-16,4 3 0 0,0-3 0 0,-1 4-3 15,1-4-1-15,3 6 0 0,0-9 0 0,1 6-12 0,3-6 0 16,-1 4 8-16,5 2-8 0,-1-6 0 16,0 6 11-16,8-3-11 0,-5 4 10 0,5-4-2 0,-1 3-8 15,4-3 12-15,3 3-4 0,-3-3-8 16,7 4 12-16,-3-4-12 0,6 3 12 0,-3 4-12 0,7-10 0 15,-3 6 0-15,3-6 0 0,0 0 0 0,3 9 0 16,4-6 0-16,-3 7 0 0,6-10 24 0,-3 6 5 16,0-3 2-16,0-3 0 0,4 6-31 0,0-6 0 15,-4 0 0-15,3 0 0 0,1 0 11 0,3 4-1 0,-3-4 0 16,-1 0 0-16,4 6-10 0,-3-6 0 0,3 6 9 16,-4-3-9-16,5 4 0 0,-5-4 8 0,4 6-8 0,-3 0 0 15,3-2 0-15,0-4 0 0,0 9 0 0,0-2 8 16,0-1-8-16,1-6 9 0,-5 7-9 15,4-1 10-15,0-3-10 0,0-2 12 0,-3 2-12 16,3 3 12-16,-3-2-3 0,-1-4 0 0,1 6 0 0,-1-9 0 16,1 6-1-16,3-2-8 0,-3-4 12 15,3 6-4-15,-4-3 1 0,1-3 0 0,3 6 0 0,-3-6 0 16,-1 0-1-16,1 0-8 0,-1 6 12 0,-2-2-4 16,-1 2-8-16,3-3 8 0,-10-3-8 0,11 0 8 15,-4 6-8-15,0-3 0 0,-7-3 9 0,0 0-9 16,7 0 0-16,-7 0 0 0,0 0 0 0,0 0 8 0,0 0-8 15,3 10 0-15,-3-10 0 0,4 6 0 0,-4-6 0 16,0 0 9-16,0 3-9 0,0-3 0 0,-4 6 10 16,-6 4-10-16,6-4 8 0,-6-3-8 0,3 4 0 15,-4-4 0-15,-3 6 8 0,3 1-8 0,-3-4 0 0,0 3 0 16,-7 1 0-16,3-1 0 0,1 0 0 0,-1 1 0 16,-3-1 0-16,3 1 0 0,-3 5 0 0,4-5 0 15,-5-1 0-15,1 7 0 0,0-7 0 0,-4 1 0 16,1 5 0-16,2-2 0 0,-2-4 0 0,-4 7 0 15,-1 0 0-15,1-4 0 0,3-2 0 0,1 5 0 16,-1-5 8-16,0-1-8 0,4 7 0 0,0-4 0 16,-18 4 0-16,25 0 0 0,0-7 0 0,0 0 0 15,3 1 0-15,1-1 0 0,-1-2 8 0,4 2-8 0,0-6 0 16,0 7 0-16,0-4 0 0,3 3 0 0,1-6 0 16,-1 4 0-16,4-7 0 0,0 0 8 15,0 0-8-15,0 9 0 0,0-9 12 0,0 0-12 0,0 0 12 16,4 0-3-16,6 9 0 0,1-2 0 0,0-7 0 15,3 0 0-15,0 0 0 0,7 3 0 0,0-3 0 16,4 0-9-16,0 0 12 0,3 0-12 16,3 0 12-16,1 0-12 0,4 0 8 0,-1 0-8 0,0 6 8 15,0-6-8-15,1 3 0 0,-1-3 0 0,0-3 8 16,4 3-8-16,-4 0 12 0,4 0-12 16,0-6 12-16,-4 6-12 0,0 0 8 0,1 0-8 0,-8 0 8 15,4 0-8-15,-4-3 0 0,-3 3 0 0,-1 0 8 16,-6 0-8-16,0-7 0 0,-4 7 0 0,0-3 0 15,-4-3-28-15,-3 6-8 16,-7 0-2-16,0 0 0 0,0 0-174 0,0 0-34 16</inkml:trace>
  <inkml:trace contextRef="#ctx0" brushRef="#br0" timeOffset="30944.2">14132 8411 57 0,'0'0'0'0,"0"0"0"0,0 0 0 0,0 0 0 16,0 0 337-16,0 0 63 0,0-3 12 0,0 3 2 16,0-6-300-16,0 6-60 0,0-10-12 0,0 10-2 15,-3-3 1-15,-4-3 1 0,3 0 0 0,-3 3 0 16,-3 3-5-16,-5 0-1 0,1 0 0 0,0 0 0 15,0 0-8-15,-4 0-3 0,4 0 0 0,-3 0 0 16,-1 0 6-16,0 0 1 0,1 0 0 0,-1 3 0 16,-3-3-11-16,3-3-1 0,-3 3-1 0,0-7 0 15,0 7-1-15,-4 0 0 0,0-3 0 0,4-3 0 16,-3 6-1-16,2-3 0 0,8-3 0 0,-3 6 0 16,-4 0 11-16,3 0 3 0,0-4 0 0,4 4 0 15,0 4-19-15,-4-4-3 0,4 0-1 0,0 0 0 16,0 0 1-16,3 0 0 0,-3 0 0 0,7 0 0 15,-3 0 3-15,3 0 1 0,3 6 0 0,4-6 0 16,0 0 3-16,0 0 0 0,0 0 0 0,0 0 0 16,0 0-3-16,0 0 0 0,0 0 0 0,0 0 0 0,0 0-1 0,0 0-1 15,0 0 0-15,0 0 0 0,4 3-11 0,-1 6 8 16,4-2-8-16,0-4 8 0,0 3 2 16,-3 3 0-16,3 1 0 0,-7-10 0 0,3 6-2 0,5 4 0 15,-1-1 0-15,0 0 0 0,-4 1-8 0,4-1 10 16,0 1-10-16,-3-1 10 0,-1 7-10 0,4-7 0 15,0 10 9-15,-3-3-9 0,3-4 0 0,-3 10 9 16,3-9-9-16,-4 5 0 0,4 8 10 0,-3-8-10 16,-1 1 8-16,4 6-8 0,0 3 12 0,0-2-2 15,-3 2-1-15,3-3 0 0,-3 12 0 0,-1-5 0 0,1-1 0 16,-4 4 0-16,3-1-9 0,1 4 0 0,3 3 9 16,-4-4-9-16,4 1 8 0,-3 6-8 15,-1-3 8-15,4-1-8 0,0 4 8 0,0 6-8 0,1-3 8 16,-5-3-8-16,4 10 0 0,0-1 0 0,0 0 0 0,0 1 0 15,0-7 0-15,-3 6 0 0,3 6 0 0,0-2 8 16,-3 2-8-16,-1 4 12 0,1 3-4 0,3-3 0 16,-4-4 1-16,1 4 1 0,3 6 0 0,-4-3 0 15,4-3-10-15,0 6 10 0,0-4-10 0,0-2 10 16,1 0-10-16,-1 0 0 0,-4-1 0 0,4 7 0 16,0 0 0-16,0 3 0 0,-3-6 8 0,-1 3-8 15,1-6 0-15,-1 6 0 0,4-3 0 0,-7 6 0 16,4-3 0-16,-4-3 0 0,4 3 0 0,-4 3 0 15,0-3 0-15,3-3 0 0,-3 3 8 0,4-3-8 0,-4 3 0 16,0 3 0-16,0-3 0 0,0-3 0 0,0-4 0 16,0 7 0-16,0 3 0 0,0-3 0 0,0 3 0 15,3-6 0-15,-3 3 0 0,4-6 0 0,-1 0 0 16,-3-1 0-16,4 1 0 0,-1-3 0 0,1 2 0 16,3 1 8-16,-7-6-8 0,3 5 0 0,1-2 0 0,-1-4 0 15,-3 4 8-15,4-4-8 0,-1 7 0 0,-3 0 0 16,-3-4 0-16,3 4 8 0,-4-6-8 0,1 2 0 15,-1 4 0-15,1-7 8 0,-1 10-8 0,1-3-17 16,-1-7 4-16,4 7 1 0,-3-3 20 0,3-4 5 0,0-3 1 16,0 1 0-16,0-1 3 0,3-6 1 0,1 6 0 0,-1 1 0 15,-3-1-18-15,0-3-19 0,4-3 4 0,-4 3 1 16,3-3 14-16,-3 0 0 0,4-3 0 0,-4 0 0 16,3 9 0-16,-3-9 0 0,-3 3 0 15,3 7 0-15,0-4 0 0,-4-3 0 0,-3 6 0 0,4-9 0 16,-1 3 0-16,1-3 0 0,-1 6 0 0,1-6 0 15,-1-3 8-15,1 9-8 0,3-6 0 16,-4 3 0-16,4-3 13 0,-3-6-1 0,3 5 0 0,3 1 0 16,1-9-12-16,-4 3-10 0,3 2 2 15,-3-2 0-15,4 6 8 0,-1-7 9 0,1 1-1 0,-4 6-8 16,0 0 0-16,0 0 0 0,0 0 0 0,0 0 0 16,-4-7 0-16,4 7 0 0,-3-6 0 0,-1 6 0 15,1-4 0-15,3 1 0 0,-4 3 0 0,1 0 0 16,-1-3 0-16,4-4 0 0,0 7 0 0,-4-6 0 15,4 0 8-15,0-4-8 0,0 1 0 0,0-1 0 0,0 0 0 16,0-5 0-16,0-1 0 0,0 6 0 0,0-5 0 16,0-1 0-16,0 3 8 0,0-3-8 0,0-2 8 15,0-5-8-15,0 5 9 0,0 2-9 0,-3-3 0 0,3 3 0 16,0-3 0-16,0 0 0 0,0-3 0 16,0-6 8-16,0 9-8 0,0-6 0 0,0 0 0 15,0-1 9-15,0-2-9 0,0 3 8 0,0 0-8 0,0-4 0 16,0-5 0-16,-4 6 0 0,4-4 8 0,0-3-8 15,0 1 0-15,-3-1 8 0,3-2-8 0,0 2 10 16,0 0-10-16,0-9 10 0,0 0 4 0,0 0 1 16,0 10 0-16,0-10 0 0,0 0-15 0,0 0 0 15,0 6 0-15,-4 3 0 0,4-5 0 0,0-4 0 0,0 0 0 16,0 0 0-16,0 0 0 0,0 0 0 0,-3 9 0 16,3-9 0-16,0 0 0 0,0 0 0 0,0 0 0 15,0 0 0-15,0 0 9 0,0 0-1 0,0 6 0 16,0-6 0-16,0 0-8 0,0 0 0 0,0 0 0 0,0 0 0 15,0 0 0-15,-7 7 12 0,7-7-12 0,0 0 12 16,-4 3-12-16,4-3 0 0,0 0 0 0,-3 9 0 16,3-9 0-16,-4 0 0 0,-3 6 0 0,7-6 0 15,0 0 0-15,-3 3 0 0,3-3 0 0,-4 10 8 16,1-10-8-16,3 0 0 0,-8 9 0 0,8-9 0 16,0 0 0-16,0 0 0 0,-3 7 0 0,-1-4 0 15,4-3 0-15,0 0 0 0,0 0 0 0,0 0 0 16,0 12 0-16,0-12 0 0,0 0 0 0,0 0 0 15,0 3 0-15,0-3 0 0,0 0 0 0,0 0 0 16,0 0 0-16,0 0 0 0,0 0 0 0,0 0 0 16,0 0 0-16,0 0 0 0,0 0 0 0,0 0 0 0,0 0 0 15,0 10 12-15,0-10-4 0,0 0 0 0,0 0-8 0,0 0 0 16,7 0 0-16,1 6 0 0,-1-3 0 0,-7-3 0 16,0 0 0-16,7 0 0 0,3 0 0 0,-3 0 0 15,4 0 0-15,-1 0 0 0,-2 0 0 0,2-3 0 16,1 3 0-16,-1 0 0 0,1-6 0 0,-1 6 0 15,5 0 0-15,-5 6 0 0,4-12 0 0,0 6 0 16,4-3 0-16,-4 3 0 0,4 0 0 0,-1-7 0 16,5 7 0-16,-5 0 0 0,1 0 0 0,3 0 0 15,4-3 0-15,-1-3 0 0,5 0 0 0,-1 3 0 0,0-4 0 16,0 7 0-16,0-9 0 0,-3 9 0 0,0-3 0 16,0 3 0-16,-1-7 0 0,-3 7 0 0,1 0 0 0,-5 7 0 15,1-7 0-15,-4 0 0 0,4 0 0 16,-1 3 0-16,-3-3 0 0,0 9 0 0,1-9 0 0,-1 7 0 15,0-4 0-15,-4-3 0 0,1 6 0 0,0-6 0 16,-1 0 0-16,1 0 0 0,-1 0 0 0,1 0 0 16,-4 0 0-16,4 0 0 0,-4 0 0 0,0 0 0 15,0-6 0-15,-4 6 0 0,-3 0 0 0,7-3 0 16,-7 3 0-16,7 0 0 0,-7 0 0 0,7 0 0 16,-7 0 0-16,0 0 0 0,0 0 0 0,0 0 0 15,7 0 11-15,-7 0 0 0,4-7 0 0,-4 7 0 16,4-3-11-16,-4-3 0 0,0-4-12 0,0 1 12 15,0 0 0-15,0-1 0 0,0 4 0 0,-4-3 12 0,4-4-12 16,-4-3 0-16,4 7 0 0,0-7 0 16,0 4 0-16,0-4 0 0,0 4 0 0,-3-4 0 15,3-3 0-15,0 3 0 0,-4-2 0 0,1-1 0 0,3 3 0 16,0-9 0-16,-4 6 0 0,1-3 0 0,3-3 0 16,-4 0 0-16,-3-3 8 0,4 3-8 0,-1-4 0 0,4 4 0 15,-7-3 0-15,7 0 8 0,-3-7-8 0,-1 7 0 16,4-6 0-16,-3-1 0 0,3 1 0 0,0 2 0 15,0-2 0-15,0-7 0 0,0 4 0 0,3-1 0 16,-6-3 0-16,3 0 0 0,-4 1 0 0,4-4 0 16,0-3 8-16,0 3-8 0,0 6 0 0,4-6 0 15,-4 0 0-15,-4 7 0 0,4-7 0 0,0 3 0 16,4-6 8-16,-4 9-8 0,0-6 0 0,-4 1 0 16,4-1 0-16,-4 0 0 0,8 0 0 0,-4 0 0 0,-4 6 0 15,1-6 0-15,6 1 0 0,-6-5 0 0,-1 5 0 0,1-1 0 16,3 0 0-16,-7 0 0 0,7-3 0 15,-7 3 0-15,3 0 0 0,1-3 0 0,-1 3 0 16,4 0 0-16,-7 0 0 0,4-3 0 0,3 6 0 0,-4-6 0 16,1 0 0-16,-1-3 0 0,4 6 0 0,-3-3 0 15,-1 3 0-15,0 0 0 0,-3 1 0 16,4-1 0-16,-1-3 0 0,1 3 0 0,-1-3 0 0,1-3 0 16,-1 6 0-16,4-3 0 0,-7 3 0 0,7-3 0 15,-3-4 0-15,3 8 0 0,-4-4 0 0,4-4 0 16,0 4 0-16,0-6 0 0,0 6 0 0,0-3 0 15,-3-3 0-15,3 5 0 0,0-2 0 0,-4 3 0 16,4 3 0-16,0-3 0 0,-3-3 0 0,-1 3 0 16,0 3 0-16,4 0 0 0,-3-9 0 0,-1 9 0 0,1-3 0 15,3 0 0-15,-4 3 0 0,1 0 0 0,3 0 0 16,-4 0 0-16,1-3 0 0,3-3 0 16,-4 3 0-16,4-3 0 0,-3-3 0 0,3 6 0 0,0 3 0 15,0 0 8-15,-4 0-8 0,4-3 8 0,0 0-8 0,0-3 0 16,0 6 0-16,0-3-11 0,-3-3 11 0,3 3 0 15,0 3 0-15,-4 0-8 0,1 0 8 0,3-3 0 16,0 3 0-16,0 0 0 0,0 0 0 0,-4 0 0 16,4-3 0-16,4 0 0 0,-4 3 0 0,0 0 0 15,0 0 0-15,0 1 0 0,0 5 0 0,0-3 0 16,-4 4 0-16,1 2 0 0,3-3 0 0,-4-6 0 16,1 7 0-16,-1-4 0 0,0 3 0 0,-3 1 0 0,4-4 0 15,-4 3 0-15,3 1 0 0,-3-4 0 16,4 3 0-16,-4 4 0 0,3-4 0 0,1 4 0 0,-4-4 0 15,7-3 0-15,-4 4 0 0,0 2 0 0,4-2 0 16,-3-1 0-16,3-3 0 0,0 4 0 0,0-1 0 16,0 4 0-16,-4-4 0 0,4 3 0 0,-3 1 0 15,3-1 0-15,-4 1 0 0,4-4 0 0,-3 4 0 0,-1-1 0 16,1 4 0-16,-1-10 0 0,1 13 0 0,-1-7 0 16,1-2 0-16,-4 2 0 0,3 1 0 0,1 6 0 15,-1-7 0-15,-3 4 0 0,3-1 0 0,1 1-8 16,-4-3 8-16,3-1 0 0,-3 7 0 0,0-7 0 15,4 1 0-15,-1 9 0 0,-3-7 0 0,4 1-8 16,-4 3 8-16,3-7 0 0,0 7 0 0,1 0 0 16,-1 0 0-16,1-4 0 0,-4 4 0 0,3 3 0 15,1 3 0-15,-1-9 0 0,-3 9 0 0,4-10 0 0,-1 10 0 16,1-3 0-16,-1 0 0 0,1-3 0 0,3 3 0 16,-4 6 0-16,4-9 0 0,0 9 0 0,0-6 0 15,-3 0 0-15,3-3 0 0,-4 3 0 0,8 3 0 16,-4-3 0-16,0-1 0 0,0 5-8 0,0-1 8 0,0 0 0 15,0-3 0-15,0 6 0 0,0-6 0 0,0 6 0 16,0 0 0-16,0-6 0 0,0 6 0 0,0-6 0 16,0 6 0-16,0 4 0 0,0-4 0 0,0 0 0 15,0 3 0-15,0-3 0 0,0 1 0 0,-4-1 0 16,4 3 0-16,0-3 0 0,0 0 0 0,0 1 0 16,-4 2 0-16,1-3 0 0,3 3 0 0,-4 4 0 0,1-4 0 15,3-3 0-15,0 4 0 0,-4 5 0 16,4-2 0-16,0-4-8 0,0 0 8 0,-3 4 0 15,3-4 0-15,-4 7 0 0,1-7 0 0,3 4 0 0,-4-4 0 16,4 7 0-16,-3-1 0 0,-1-6 0 0,1 13 0 0,3-6-8 16,-4-1 8-16,1 4 0 0,-1-3 0 0,1-1 0 15,3 4 0-15,-4 3 0 0,0-3 0 0,4 3 0 16,-3-4 0-16,3-2 0 0,0-1 0 0,-4 7 0 16,4-3 0-16,-3-3 0 0,-1 2 0 0,4 7-8 15,0-3 8-15,0 3 0 0,-3-9 0 0,3 9 0 16,0 0 0-16,0-6 0 0,0-4 8 0,0 10-8 15,0 0 8-15,-4-3-8 0,-3-3 8 0,7 6-8 16,0 0 0-16,0 0-10 0,-3-6 1 0,3 6 0 16,0 0 9-16,0 0 0 0,-4-4 0 0,4 4 0 15,-3-6 0-15,3 6 0 0,0 0 0 0,3-9 0 0,-3 9 0 16,4-3 0-16,-4 3 0 0,0 0 0 0,0 0 0 0,0 0 11 16,0 0-3-16,-4-7 0 0,1-2-8 15,3 9-11-15,-4-3 3 0,4 3 0 0,0 0 8 0,0 0 0 16,0-7 0-16,0 7 0 0,0 0 0 0,0 0 0 15,0 0 0-15,0 0 0 0,0 0 0 0,-7-9 0 16,4 3 0-16,3 6 0 0,0 0 0 0,0 0 0 16,0 0 0-16,0 0-8 0,-4-3 8 0,4 3 0 15,0 0 0-15,0 0 0 0,-11-7 0 0,11 7 8 16,0 0-8-16,0 0 11 0,-7 0-11 0,7 0 0 16,-7 0-10-16,7 0 10 0,0 0 0 0,0 0 0 15,-7-3 0-15,-3 3 0 0,10 0 0 0,0 0 0 0,-7 0 0 16,-4 0 0-16,0-6 0 0,11 6 0 0,-7 6 0 15,-3-6 0-15,-1 0 0 0,1 3 0 0,-1-3 0 16,1 7 0-16,2-7 0 0,-2 3 0 0,-4-3 0 16,3 6 0-16,4 0 12 0,-3-3-12 0,-1-3 12 15,-3 10-12 1,3-10-77-16,-3 9-23 0,0-2-4 0</inkml:trace>
  <inkml:trace contextRef="#ctx0" brushRef="#br1" timeOffset="58371.47">14351 8421 1220 0,'0'0'54'0,"0"0"11"0,0 0-52 0,0 0-13 16,0 0 0-16,0 0 0 0,0 0 86 0,0 0 14 15,0 0 4-15,0 0 0 0,0 0-68 0,0 0-12 0,0 0-4 0,0 0 0 16,7 6 13-16,0-3 3 16,0-3 0-16,0 6 0 0,0-6-19 0,4 4-3 0,-1-4-1 15,5 6 0-15,-5-6 2 0,1 0 0 0,3 0 0 0,-4 0 0 16,5 0 17-16,-1 0 3 0,0-6 1 0,3 2 0 15,5 4-9-15,-5 0-2 0,4 0 0 0,1 0 0 16,-1-6 4-16,0 6 1 0,4-3 0 16,-1 3 0-16,1 0-6 0,3 0 0 0,0 0-1 15,4 0 0-15,-7 0-6 0,3 3-1 0,4-3 0 16,-7 0 0-16,3 6-6 0,3-6-2 0,-2 4 0 0,2-4 0 16,1 6 3-16,0-6 0 0,3 0 0 0,1 0 0 15,-5 0 2-15,5 0 1 0,2 6 0 0,1-3 0 16,-4-3-14-16,4 6-16 0,-3-2 3 0,2-4 1 15,-2 0 12-15,6 0 0 0,0 0 0 0,1 0 0 16,6-4 8-16,0-2-8 0,-3 6 12 0,4 0-12 16,3 0 20-16,-4-3-2 0,0-3-1 0,1 6 0 15,-4 0-6-15,3-6-2 0,4 2 0 0,-4 4 0 16,-3 0-1-16,4 0-8 0,2 0 12 0,1 0-4 0,-3 0-8 16,-4 4 0-16,3 2 0 0,-3-6 0 0,0 0 0 15,0 0 0-15,6 6 0 0,1-6 0 0,7 3 0 16,-3-3 0-16,-4 0 0 0,0 0 0 0,-4 0 0 0,4 0 8 15,0-3-8-15,0 3 0 0,3 0 8 0,-3 0-8 16,4 0 8-16,-4 3-8 0,-1-3 0 0,1 10 0 16,-3-4 0-16,-1-3 0 0,-3 3 0 0,7-3 8 15,0 4 0-15,3-4 0 0,-3 3-8 0,0 3 8 16,4 1-8-16,3-4 8 0,-4 4-8 0,0-7 0 16,1-3 0-16,6 6 0 0,-3-3 0 0,4-3 0 15,-1 0 0-15,1 6 0 0,-1-2 0 0,-3 2 0 0,0-6 8 16,0 0-8-16,4 0 9 0,-4 0 0 15,0 6 0-15,3-3 0 0,-6-3 4 0,3 0 1 0,-4 6 0 16,-3-2 0-16,3-4-14 0,4 6 9 0,0-6-9 0,0 3 8 16,4-3-8-16,-4 6 0 0,-4-6 0 0,8 0 0 15,-4 0 0-15,0 0 0 0,3-6 8 0,4 6-8 16,-3 0 0-16,-4-3 0 0,3 3 0 0,-6 0 0 16,-1-6 9-16,4 6 0 0,0 0 0 15,0-10 0-15,-7 10-9 0,3 0-9 0,8-3 9 0,-4-3-13 16,-4 6 13-16,-3 0 0 0,4 0 0 0,-4 0 0 15,7-10 0-15,-4 10 0 0,0 0 0 0,4 0 0 16,-3 0 8-16,-1 0-8 0,1 0 0 0,-1 0 0 16,1 0 0-16,-1 0 0 0,4-6 0 0,0 6 0 15,0 0 0-15,0-3 0 0,-7-3 0 0,0 6 0 0,3 0 8 16,-3 0-8-16,-7-3 0 0,3-4 0 16,4 4 0-16,-3-3 0 0,-1 3 0 0,0-4 0 0,-6 7 8 15,3 0-8-15,3 0 0 0,-3 0 0 0,-4 0 8 16,1 0-8-16,2 0 0 0,1-3 0 0,4-3 0 0,-1 6 0 15,0 0 0-15,1 0 0 0,-1 0 0 0,1-6 0 16,-5 6 0-16,1-3 0 0,-3 3 0 0,-1 0 0 16,4-7 0-16,-4 4 0 0,4-3 8 0,0 6-8 15,-4-9 0-15,1 9 0 0,2 0 0 0,-2-4 0 16,-4 4 0-16,-4 0 0 0,0-6 0 0,0 6 0 16,-3 0 0-16,3 0 0 0,-3 0 0 0,3-3 0 15,4-3 0-15,0 6 0 0,-4 0 0 0,1-6 0 16,2 6 0-16,-2 0 0 0,3-4 0 0,-4 4 0 15,0 0 0-15,0-6 0 0,-3 6 0 0,3 0 0 0,-3-3 0 16,0-3 0-16,0 6 8 0,3 0-8 0,-3-3 0 0,-1-4 0 16,1 7 0-16,0 0 0 0,-4-3 0 0,0 3 0 15,1-6 10-15,-5 6-10 0,5 0 8 0,-1 0-8 16,-7-3 0-16,0 3 0 0,0-7 0 0,0 7 0 16,-3 0 0-16,0-3 0 0,-4 3 0 0,3-6 0 15,-2 6 0-15,2-6 0 0,-3 3 0 0,4 3 0 16,-4-7 31-16,4 7 1 0,-4-3 0 0,3 3 0 15,-2-6-32-15,2 6 0 0,1-3 0 0,-4-3 0 16,0 6 0-16,0 0 0 0,4-4 0 0,-8-2 0 16,1 6 0-16,0 0-13 0,-1 0 1 0,-3-3 0 15,4 3 12-15,-11 0 0 0,0 0 0 0,0 0 0 0,7 0 0 0,-7 0 0 16,0 0 0-16,0 0 0 0,0 0-11 0,0 0-5 16,0 0-2-16,0 9 0 15,-4 1-127-15,-3-1-26 0,0 1-5 0,0-1-912 16</inkml:trace>
  <inkml:trace contextRef="#ctx0" brushRef="#br1" timeOffset="60466.39">15085 17781 806 0,'0'0'72'0,"-7"6"-58"16,0-3-14-16,0 4 0 0,-4-4 136 0,4-3 25 16,-4 9 5-16,4-2 1 0,0-7-147 0,4 3-28 15,-8 3-7-15,8 0-1 0,3-6 26 0,0 0 5 16,0 0 1-16,0 0 0 0,0 0-8 0,0 0 0 16,0 0-8-16,0 0 12 0,0 0 11 0,0 0 1 15,0 0 1-15,0 0 0 0,0 0 12 0,0 0 3 0,0 0 0 16,0 0 0-16,3-12-7 0,4 2-1 0,0 7 0 0,0-3 0 15,0-4 12-15,0 1 3 0,4 0 0 0,3-1 0 16,0-5 6-16,4 2 2 0,0-12 0 0,6 9 0 16,4-6-16-16,1-3-3 0,-5 0-1 0,5-3 0 15,2 0-15-15,1-7-2 0,7 7-1 0,-4-7 0 16,0-2-3-16,1-4-1 0,3-3 0 0,-1 7 0 16,8-7 12-16,-3-3 3 0,2-4 0 0,5 4 0 15,3 0-12-15,-4-3-3 0,0-3 0 0,4 6 0 16,-3-6-13-16,3-1 11 0,-4 4-11 0,4-3 10 15,7-1-10-15,-4-2 12 0,-6 3-12 0,6-7 12 16,1 4-3-16,-4 2 0 0,0 1 0 0,-1 0 0 16,1-4 9-16,0-2 2 0,7 5 0 0,4-2 0 0,-1-4-7 0,-3 7-1 15,4-10 0-15,-1 1 0 16,1 8-3-16,-1-8-1 0,8 8 0 0,-1-8 0 16,-3 5-8-16,0-2 0 0,-3-4 0 0,3 6 0 0,-4-2 0 15,1 2 0-15,-1-2 0 0,4 2 0 0,4-2 0 0,-4 2 0 16,0-2 0-16,-3 2 0 0,3-2 0 0,0-4 0 15,-4 7 0-15,8-4 0 0,-4 4 0 0,0-4 0 16,0 0 11-16,0 4-11 0,0-4 9 0,-4 4-9 16,4 3 8-16,4-4-8 0,-8-2 12 0,4 5-4 15,-3 1 0-15,-1 0 0 0,-3-1 1 0,4 1 0 16,3-3 0-16,0 2 0 0,0-5-9 0,4 5 0 16,-4 1 0-16,0-3 0 0,-4 2 0 0,1-5 10 15,3 5-2-15,3-2-8 0,-3-4 8 0,-3 4-8 16,3 3 0-16,-7-1 0 0,0 7 0 0,0-3 0 15,0-3 0-15,3 0 0 0,-6 5 0 0,3-2 0 16,-4 3 8-16,0 3-8 0,-3 0 0 0,-3 1 0 0,-1 5 0 16,-3-6 0-16,0 10 9 0,0-4-9 0,3 0 0 15,0-2 9-15,1 2-9 0,-1 0 0 0,-6-2 9 16,2 2-9-16,5 0 16 0,-8-3 0 0,1 4-1 0,-1 2 0 16,-3-2-15-16,-1 2 0 0,8-2-12 15,-3 2 12-15,-8 1 0 0,4-1 0 0,0 4 0 0,-1-1 9 16,-2 1 0-16,-1 0 0 0,-3 2 0 0,-4 1 0 15,7 3-1-15,-3 0 0 0,-4 3 0 0,0-3 0 16,4 0-8-16,-4 3 0 0,4-3 0 0,0 0 0 16,-4 6 0-16,7-6 0 0,4 6 0 0,-4-6 8 15,4 3-8-15,-7-3 0 0,3 6 0 0,-7-6 8 16,4 0 0-16,-4-3 0 0,-3 0 0 0,3 2 0 0,4-2-8 16,-4 3 0-16,-7 3 0 0,4 0 8 15,7-6-8-15,-7 3 8 0,-4 6-8 0,-4-3 8 0,5 0-8 0,-1 3 8 16,-4 1-8-16,-6 2 8 0,3 3-8 0,0-2 0 15,7 2 0-15,-3-3 8 0,-4 7-8 0,0-7 0 16,7 4 0-16,-3-4 8 0,0 0-8 0,-1 4 0 16,1-4 0-16,0 1 0 0,3 2 0 0,-4-3 0 15,1-9 0-15,-4 6 0 0,4 7 0 0,-1-7 0 16,-2-3 0-16,2 3 8 0,1 1-8 0,-4 2 0 16,4-3 0-16,-1 0 0 0,1 0 8 0,-1 4-8 15,1 2 0-15,0-2 8 0,3-1-8 0,0 3 0 16,-7-2 9-16,4 5-9 0,-1-5 0 0,1 5 8 15,3 1-8-15,-3-1 0 0,0-2 0 0,-1-1 0 16,1 4 0-16,-4-1 0 0,4 1 0 0,-4 0 0 0,0-1 0 16,0 1 0-16,0-7 12 0,-3 7-3 15,3-1 0-15,0 1 0 0,0-7-9 0,0 7 0 0,-3-4-10 16,3-2 10-16,-4 5 0 0,4-6 0 0,1 7 0 16,-1-3 0-16,3-4 0 0,-3 6 0 0,-3-5 8 0,3 5-8 15,0 1 0-15,0-4 0 0,4 4 0 16,-4-4 0-16,-3 4 8 0,3 0-8 0,-4 5 0 0,4-2 0 15,1 3 0-15,-1-3 0 0,0-4 0 0,0 4 0 16,4 3 0-16,-4-3 0 0,3-4 0 0,-6 1 0 16,3 0 0-16,0-1 0 0,0 1 0 0,4 2 0 15,-4-2 0-15,-3 6 0 0,3-7 0 0,-4 4 0 16,1-3 8-16,3-1-8 0,-3 1 0 0,-1 3 0 16,4-4 0-16,-3 1 0 0,3-1 0 0,-3 1 0 0,3 0 0 15,-4-1 0-15,8 1 0 0,-4-1 0 0,0 1 8 0,0 3-8 16,4-4 0-16,-4 1 0 0,0 3 0 0,4-4 0 15,-1 1 0-15,1 6 0 0,0-7 0 0,-4 4 0 16,3-3 0-16,-3-1 0 0,-3 4 0 0,3-3 0 16,0 5 0-16,4-5 0 0,-4 3 0 0,-3-4 0 15,3 1 0-15,-4 3 0 0,4-4 0 0,1 1 0 16,-5-1 0-16,1 1 0 0,-1 0 11 0,1-1-11 16,-1 4 10-16,-3-3-10 0,4-1 0 0,-4 7 0 15,4-3 0-15,-8-4 0 0,4 1 0 0,-3 3 0 16,3 6 0-16,-7 0 0 0,0 0 0 0,7-4 0 15,-4-5 0-15,-3 9 0 0,0 0 0 0,0 0 0 16,8-6 0-16,-8 6 0 0,0 0 0 0,0 0 0 16,3-3 0-16,-3 3 0 0,0 0 0 0,0 0 0 15,0 0 0-15,0 0 0 0,0 0-9 0,0 0-2 0,0 0 0 0,0 0 0 32,0 0-52-32,0 0-10 0,0 0-3 0,0 0 0 15,0 0-125-15,7 0-26 0</inkml:trace>
  <inkml:trace contextRef="#ctx0" brushRef="#br0" timeOffset="65433.61">13741 7179 1310 0,'0'0'58'16,"0"0"12"-16,0 0-56 0,0 0-14 0,-4-9 0 0,4 9 0 0,0 0 92 0,0 0 16 15,0 0 4-15,0 0 0 0,0 0-15 0,0 0-2 16,0 0-1-16,0 0 0 0,0 0-15 0,0 0-3 15,0 0-1-15,0 0 0 0,0 0-23 0,11 9-5 16,-11-9-1-16,7 9 0 0,0-2-30 0,-4 2-7 16,1 0-1-16,-1 1 0 0,5 5-8 0,-8-2 8 15,3 3-8-15,1 3 8 0,-1-1-8 0,1 1 12 16,-4-3-12-16,0 3 12 0,0-1 5 0,3-2 2 16,4 3 0-16,-3 0 0 0,-1-4-3 0,1 4-1 15,3-3 0-15,0-4 0 0,-4 4-5 0,4-6-1 16,-7 5 0-16,4-2 0 0,-4-4 1 0,4 1 0 15,-4-4 0-15,0 3 0 0,-4 1-10 0,4-1 8 0,-4-3-8 16,1-2 8-16,3-4-8 0,-7 9 0 0,0-3 0 0,3 4 0 31,-3-1-60-31,4-3-16 0,-4-3-4 0,0 4-1067 0</inkml:trace>
  <inkml:trace contextRef="#ctx0" brushRef="#br1" timeOffset="71232.36">14302 7427 1324 0,'0'0'59'0,"0"0"12"0,0 0-57 0,0 0-14 16,0 0 0-16,0 0 0 0,10 0 165 0,4 0 31 15,-3-7 5-15,3 7 2 0,-3 0-159 0,3 0-32 16,-4-3-12-16,4 3 8 0,-3-6-8 0,0 6 0 16,3 0 0-16,-4 0 0 0,1 0 0 0,3 0 0 15,0 0 0-15,0-3 0 0,0 3 0 0,0 0 8 16,1 0-8-16,2 0 8 0,-3 0 20 0,4 3 3 16,3-3 1-16,-3 0 0 0,3 0-4 0,0 6-1 15,4-3 0-15,-1-3 0 0,8 7-15 0,-4-4-4 16,4-3 0-16,-4 0 0 0,8 6-8 0,-5-3 0 15,-2-3 0-15,2 6 0 0,1-6 8 0,3 4-8 16,1-4 8-16,-1 0-8 0,0 0 13 0,1 0-2 0,-1 0-1 16,-3 6 0-16,6-6 7 0,1 0 2 0,0 9 0 15,-4-9 0-15,1 7 1 0,-1-4 0 16,-3-3 0-16,3 9 0 0,-3-9 0 0,3 6 0 0,0-3 0 0,7-3 0 16,1 7-5-16,-1-4-1 0,-3-3 0 0,0 0 0 15,3 6 6-15,-3-6 0 0,0 3 1 16,3 4 0-16,-7-7-29 0,4 0-7 0,0 0-1 0,0 0 0 15,-4 0 16-15,4 0 0 0,0 0 0 0,3-7 10 16,0 7 8-16,4 0 2 0,-4 0 0 0,1 7 0 16,-1-7-20-16,0 0 0 0,-6 0 0 0,6 0 0 15,-3 0 8-15,3-7-8 0,4 7 12 0,-4 0-12 16,4 0 12-16,-3 0-12 0,-1 0 12 0,4 7-12 16,-4-7 11-16,0 0-11 0,1 0 10 0,3 6-10 0,-4-6 0 15,4 0 8-15,3-6-8 0,-3 6 0 0,0 6 0 16,-4-3 0-16,4-3 0 0,-4 0 0 15,1 6 0-15,-4-3 8 0,-1 4-8 0,5-7 0 0,-4 3 0 0,-1-3 0 16,8 6 0-16,-7-6 0 0,-4 3 0 0,4-3 0 16,3 6 0-16,1-2 0 0,-4 2 9 0,-1-6-1 15,1 3 0-15,4 3 0 0,-5 1-8 16,-2-4 12-16,2 3-12 0,1-3 12 0,4 3 8 0,-8-2 1 16,0-4 1-16,4 6 0 0,0-3-22 0,3-3 0 15,-3 6 0-15,-4-6 0 0,4 10 0 0,-4-10-16 16,1 6 2-16,-1-3 1 0,-3-3 13 0,-4 9 0 0,7-9 0 15,-3 7 0-15,0-7 0 0,3 3 0 0,-3-3 0 16,-1 6 0-16,1-3 0 0,3-3 0 0,1 7 9 0,-1-4-9 16,-3-3 0-16,-1 6 0 0,1-3 0 0,0 3 0 15,0-6 0-15,-1 0 0 0,5 7 0 16,-5-4 0-16,1-3 0 0,3 6 0 0,-3-3 0 0,3-3 0 16,1 6 0-16,3-2 0 0,-1-4 0 15,-2 9 0-15,-1-3 0 0,0-6 0 0,-3 10 0 0,0-4 0 16,3-3 0-16,-3 6 0 0,-1-2 0 0,5-4 0 15,-1 3 0-15,0-3 0 0,1 4 0 0,-1-4 0 16,4 3 10-16,-1-6-1 0,1 9 0 0,0-9 0 16,-4 7-9-16,1-4 0 0,2-3 0 0,-2 0 0 15,-1 0 0-15,4 6 0 0,0-6 0 0,-1 0 0 16,1 0 8-16,0 0 0 0,0 0 0 0,0 0 0 16,-1 3-8-16,-2-3 0 0,-1 6 0 0,0-6 0 15,1 0 0-15,-1 4 0 0,0-4 0 0,0 0 0 0,4 0 0 16,0 0-9-16,3 6 9 0,-3-3-13 0,0-3 13 15,0 0 0-15,-4 6 0 0,4-6 0 0,-4 3 0 16,0 4 0-16,1-7 0 0,-1 0 0 0,0 0 0 0,4 0 0 16,-4-7 0-16,4 4 0 0,-4 3 0 15,4 0 0-15,0 0 0 0,-4 0 0 0,-6 0 8 0,-1 0-8 16,7 0 0-16,0 3 0 0,-3 4 8 0,0-7-8 16,0 6 0-16,3-3 0 0,-3-3 8 0,-1 0-8 15,1 0 0-15,0 0 0 0,3 0 8 0,-3 6-8 16,0-6 0-16,-4 0 0 0,7 0 0 0,-3 0 0 15,0 0 0-15,-1 0 0 0,-6 3 0 0,3-3 0 16,0 0 0-16,1 0 0 0,-5 0 0 0,1 7 0 16,0-7 0-16,3 0 0 0,0 3 0 0,0-3 0 0,1 0 0 15,2 0 0-15,5 0 0 0,-5 0 0 0,-6 6 0 16,7-6 0-16,0 3 0 0,3-3 0 0,-7 0 0 0,0 7 0 16,4-4 0-16,-4-3 0 0,1 0 0 0,2 6 0 15,-2-6 8-15,2 6-8 0,-2-3 0 0,2-3 0 16,-3 0 0-16,4 0 0 0,0 7 0 0,-4-4 0 15,0-3 0-15,4 0 0 0,3 9 0 0,-3-9 0 16,0 6 0-16,-4-2 0 0,4-4 0 0,-4 9 0 16,0-9 0-16,1 6 0 0,-5-6 0 0,5 3 0 15,-1-3 8-15,0 7-8 0,0-7 0 0,4 0 0 16,0 0 0-16,-4 9 0 0,0-9 0 0,4 6 0 16,-4-3 0-16,0-3 0 0,4 7 0 0,-4-4 0 15,-3-3 10-15,3 6-10 0,0-3 8 0,-3-3-8 0,0 0 0 16,3 7 0-16,-3-7 0 0,-1 0 0 0,5 0 0 15,-5 0 0-15,5 0 0 0,-5 0 0 0,8 3 0 16,-7-3 8-16,-1 0-8 0,1 0 0 0,-4 6 10 16,4-6-10-16,-4 0 12 0,0 6-12 0,0-3 8 0,1-3-8 15,-5 7 0-15,1-4 0 0,0-3 0 0,-4 0 0 16,0 6 0-16,0-6 0 0,0 3 8 0,-3-3-8 16,3 0 0-16,-4 0 0 0,1 0 0 0,-1 0 0 15,1 0 8-15,0-3-8 0,-1-3 0 0,-3 6 0 16,4 0 0-16,-4 0 0 0,0-3 8 0,0 3-8 15,0 0 0-15,-7 0 0 0,7 0 8 0,-7 0-8 16,7-7 9-16,-7 7-9 0,0 0 8 0,0 0-8 16,0 0 0-16,0 0 9 0,0 0-9 0,0 0 0 0,0 0 0 15,0 0 0 1,0 0-22-16,0 0-3 0,0 0-1 0,0 0 0 16,0 0-82-16,0 0-16 0,7 0-3 0,-7 0-1 15,7 0-23-15,0 0-5 0,-7 0 0 0,0 0-1 0</inkml:trace>
  <inkml:trace contextRef="#ctx0" brushRef="#br1" timeOffset="84911.08">24271 7251 759 0,'0'0'33'0,"0"0"8"0,0 0-33 0,0 0-8 0,0 0 0 0,0 0 0 16,0 0 47-16,0 0 7 0,0 0 2 0,0 0 0 15,0 0-10-15,0 0-2 0,0 0 0 0,0 0 0 16,0 0-12-16,0 0-4 0,0 0 0 0,0 0 0 16,0 0 26-16,0 0 5 0,0 0 1 0,7 0 0 15,-7 0-1-15,7 9 0 0,0-2 0 0,-3-4 0 16,-4-3-15-16,3 6-4 0,1 4 0 0,3-1 0 16,-4 7-12-16,-3-4-2 0,4-6-1 0,0 4 0 15,-1 9-5-15,1-4-2 0,-1-2 0 0,-3 9 0 16,4-3-18-16,-1-1 0 0,-3 1 0 0,4 0 0 15,-1 0 0-15,1 6 0 0,-1-9 0 0,-3 2 0 16,4-5 8-16,-4 3-8 0,7-1 0 0,-4-5 0 16,-3-1 22-16,4 1-2 0,3-1-1 0,-4 0 0 15,1 1-19-15,-4-10 0 0,4 6 0 0,-1 4 0 16,-3-1-29 0,4-6-10-16,-4-3-1 0,0 6-1 0,0 4-92 0,-4-1-19 15,1-3-3-15,-1 4-308 0,0-1-61 0</inkml:trace>
  <inkml:trace contextRef="#ctx0" brushRef="#br1" timeOffset="85612.02">24811 7276 730 0,'0'0'32'0,"0"0"8"0,0 0-32 0,0 0-8 0,0 0 0 0,0 0 0 15,0 0 52-15,7 0 10 0,-7 0 2 0,7-6 0 16,-7 6 6-16,7 0 2 0,-3-3 0 0,3-4 0 16,3 7-4-16,-6 0 0 0,-4 0 0 0,0 0 0 15,7 0-10-15,0 0-2 0,3 10-1 0,-3-4 0 16,-3-3-27-16,3 10-6 0,-3-4-1 0,-1 1 0 15,1 2-1-15,-1-6 0 0,-3-6 0 0,4 13 0 16,-1 9-4-16,-3-10-2 0,4 4 0 0,-4 3 0 16,3-3-14-16,-3-4 8 0,4 4-8 0,-4 3 0 0,-4-4 0 15,4-2 0-15,0 3 0 0,0-7 0 0,-3 7 0 16,3-4 0-16,0-2 0 0,0-1 0 0,0 4 0 16,0-10-18-16,0-3 4 0,-4 9 1 15,4-9-39-15,0 0-8 0,0 10-2 0,0-10-686 16</inkml:trace>
  <inkml:trace contextRef="#ctx0" brushRef="#br1" timeOffset="85937.13">24723 7502 1432 0,'0'0'64'0,"0"0"12"0,0 0-60 0,0 0-16 0,0 0 0 0,0-10 0 15,3 7 42-15,-3-3 6 0,7-3 0 0,-3 6 1 16,-1-4-14-16,4-2-3 0,0 3-1 0,0-4 0 16,4 10-2-16,0-3 0 0,-1-3 0 0,4 3 0 15,-3-4-17-15,3 7-3 0,0-9-1 0,4 9 0 16,-1 0-8-16,5 0 12 0,-1-3-12 0,-4 3 12 15,-2 0 56-15,2 0 11 0,4 0 2 0,-3 0 1 16,0 0-99-16,-1 0-20 0,1 0-4 0,0 3-1 16,-4-3 19-16,0 0 4 0,0 0 1 0,0 6 0 15,0-6-21-15,0 0-4 16,-3 0-1-16,-1 0-780 0</inkml:trace>
  <inkml:trace contextRef="#ctx0" brushRef="#br1" timeOffset="86738.81">25298 7195 403 0,'0'0'36'15,"0"0"-36"-15,0 0 0 0,0 0 0 0,0 0 264 0,0 0 45 16,0 0 10-16,0 0 1 0,0 0-240 0,10 0-48 16,-3 0-9-16,0 0-3 0,0 3-8 0,4-3-1 15,0 0-1-15,-1 0 0 0,1 0 3 0,3 0 1 16,0 0 0-16,4 0 0 0,-1 0 12 0,4 0 2 15,-3 0 1-15,0 0 0 0,-4 0-6 0,3 0-2 16,1 0 0-16,0 0 0 0,-1 0 11 0,-2 0 3 16,2 0 0-16,1 0 0 0,-4 0-35 0,0 0 0 15,-3 0-10-15,3 0 10 0,-4 6 0 16,1-6 0-16,-1 3 9 0,1-3-1 0,0 6-8 0,-4-2 0 16,3-4-8-16,-3 0 8 0,4 6 0 0,-11-6 0 15,0 0 0-15,0 0 11 0,7 0-3 0,-7 0 0 16,0 0 0-16,0 0 0 0,0 0-8 0,0 0 10 15,0 9-10-15,0-9 10 0,-4 10-1 0,1-4 0 16,-4-3 0-16,0 6 0 0,-4-2-9 0,4 2 8 0,-3-6-8 16,3 10 8-16,-4-4-8 0,0 1 0 0,-3-1 0 15,4 0 0-15,-4 1 0 0,3 6 0 0,-3-4 0 16,3-3 0-16,1 7 0 0,-1 0 0 0,1-4 0 0,-1 4 0 16,0-3 0-16,1 9 0 0,3-10 0 0,0 7 0 15,0-10 13-15,3 7 1 0,1 3 0 16,-1-4 0-16,-3-5-14 0,0-1 9 0,7 7-9 0,-4-7 8 15,1 1 8-15,-1-1 0 0,1 1 1 0,-1-1 0 16,4 0-17-16,-3 1 0 0,-4-1 0 0,3-2 0 16,1 2 0-16,-1 0-16 0,-3 1 2 0,0-1 0 15,0-3 24-15,0 4 5 0,0-1 1 0,0-6 0 16,0 4-16-16,3 2 0 0,4-9 0 0,-3 0 0 16,-4 9-19-16,7-9 3 0,0 0 1 0,0 0 0 15,-4 7-19-15,4-7-4 0,0 0-1 16,0 0-587-16,0 0-118 0</inkml:trace>
  <inkml:trace contextRef="#ctx0" brushRef="#br1" timeOffset="87652.45">26155 7207 748 0,'0'0'67'0,"0"0"-54"0,0 0-13 0,0 0 0 16,0 0 157-16,0 0 29 0,0 0 6 0,0 0 0 15,-7 0-152-15,7 0-30 0,-7 0-10 0,-4 0 0 16,-3 0 0-16,4 0 0 0,3 0-14 0,-4 0 5 16,4 0-3-16,-4 0-1 0,-3 6 0 0,0-2 0 0,3-4 13 15,-3 6 0-15,0-6 0 0,0 9 0 16,0-9 15-16,0 10 2 0,0-4 1 0,3-3 0 0,-3 3 32 15,0 4 6-15,0-7 2 0,0 3 0 0,3 4-40 0,1-1-8 16,3 0-2-16,0 1 0 0,-1-1-8 0,5 1 0 16,-1-4 9-16,1 3-9 0,3-9 0 0,-4 7 0 15,8 2 0-15,-4 0 0 0,0-9 0 0,0 0 12 16,0 0 0-16,0 0-1 0,7 3-11 0,-7-3 8 16,7 10-8-16,-7-10 8 0,4 6-8 0,6-6 12 15,-3 10-12-15,0-10 12 0,-7 0 2 0,11 6 1 16,-4-3 0-16,3-3 0 0,1 6-7 0,-4-3-8 15,4-3 11-15,-1 10-11 0,1-4 0 0,-1-3 0 16,1 3 0-16,3 4 0 0,-3-7 0 0,3 10 0 16,0-10 0-16,-4 6 0 0,5 0 0 0,-5 1 0 0,1-4 0 15,-1 4 0-15,-3-1 0 0,4 0 0 0,0 1 0 16,-4-1 0-16,0 1 0 0,0 5 0 0,-4-8 0 0,4 2 0 16,-3 0 0-16,-1 4 0 0,1-7 0 0,-4 4 0 15,0-1 0-15,-4 7 0 0,4-7 0 0,-3 1 0 16,-1-7 0-16,-3 6 0 0,0 4 0 15,0-4 0-15,0 0 0 0,0 1 0 0,0-1 0 0,0-6 0 16,-4 4 0-16,1 2 0 0,3-9 0 0,-4 9 0 16,1-9 0-16,-1 7 0 0,4-4 0 0,-4-3 0 15,1 0 0-15,-1 0 0 0,1 0 0 0,-1 0 0 16,0 0 8-16,1 0-8 0,-4 0 0 0,3 0 0 16,-3 0 8-16,3-3-8 0,1-4 0 0,-1 7 0 15,4 0 8-15,0-3-8 0,0-3 0 0,4 6 0 0,-4-9 10 16,3 2-10-16,4 7 8 0,0-9-8 0,0 0 12 15,4-1-2-15,-1 1-1 0,1-1 0 0,6-5 6 16,-3 2 1-16,4-3 0 0,3-2 0 0,0-1-1 0,0 0 0 16,0-6 0-16,4 6 0 0,0-6 1 15,-1 6 0-15,1-6 0 0,-1 6 0 0,-2-6-16 0,-5 6 9 16,4 1-9-16,-3-1 8 0,-1 0 0 0,-3-3 0 16,4 3 0-16,-4 7 0 0,4-4-8 0,-4 0 8 15,0 4-8-15,-4-4 8 0,4 7-8 0,-3-1 0 16,-1 1 0-16,4 3 0 0,-3 2-16 0,-4 4 2 15,4-6 0-15,-4 6 0 16,0 0-97-16,0 0-19 0,0 0-4 0,0 0-651 0</inkml:trace>
  <inkml:trace contextRef="#ctx0" brushRef="#br1" timeOffset="88182.06">26441 7154 403 0,'0'0'36'0,"0"0"-36"0,0 0 0 0,0 0 0 0,0 0 198 0,0 0 33 16,0 0 6-16,0 6 2 0,0-6-185 0,3 10-37 16,-3-10-7-16,-3 6-2 0,-1-3 13 0,-3 6 3 15,4-2 0-15,-4 2 0 0,-1-6-13 0,1 7-3 16,0-1 0-16,0 7 0 0,-3-7 20 0,-1 7 3 16,4-7 1-16,-3 1 0 0,2 8-7 0,1-2-1 15,0-7 0-15,0 1 0 0,0-1-9 0,4 7-3 16,-4-7 0-16,3 4 0 0,1-7-3 0,-1 4-1 15,1-1 0-15,3 0 0 0,-4-2 20 0,4 2 3 16,0-6 1-16,0-3 0 0,0 10-20 0,0-10-3 16,0 0-1-16,7 9 0 0,-3-3 7 0,-1 4 1 15,-3-10 0-15,7 6 0 0,0-3 0 0,-3 3 0 0,3-3 0 16,0 4 0-16,0-7 5 0,0 3 2 0,0-3 0 16,4 0 0-16,-4 0-12 0,0 0-3 0,3 0 0 15,1-3 0-15,3-4-8 0,-3 7 0 0,3-3 0 0,0-3 0 16,0 3 0-16,0-3 0 0,4-4 0 15,-1 4 0-15,1 3 0 0,0-3 0 0,-8 2-14 0,4-2 5 32,0 6-41-32,-3-3-8 0,-11 3-2 0,7-6 0 15,0 3-99-15,0-4-20 0,0 7-4 0,0-3-1 0</inkml:trace>
  <inkml:trace contextRef="#ctx0" brushRef="#br1" timeOffset="88603.69">26695 7107 403 0,'0'0'17'0,"0"0"5"0,0 0-22 0,0 0 0 0,0 0 0 0,0 0 0 16,0 0 157-16,0 0 27 0,0 0 6 0,0 0 1 15,0 0-102-15,0 0-20 0,0 0-4 0,0 0-1 16,-7 9 6-16,7-9 1 0,-4 6 0 0,1-2 0 16,-4 5-8-16,7 0-2 0,0 1 0 0,0-4 0 15,-4 10-29-15,4-4-7 0,0-2-1 0,0-1 0 16,4 7 20-16,-1-1 3 0,1 4 1 0,-4 0 0 15,0 6-21-15,0-6-4 0,0 0-1 0,0 9 0 16,-4-3 9-16,1 3 1 0,-1-3 1 16,-3 4 0-16,0-4-25 0,0 0-8 0,7-3 0 0,-4 3 0 15,-6-6 0-15,-1 0 0 0,4 6 0 0,0-7 0 16,-4 1 0-16,1-3 0 0,3 3 0 0,0 0 0 16,3-4 0-16,-3 4 0 0,0 0 0 0,0-3-665 15,4 2-137-15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34:58.68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13162 12463 345 0,'0'0'31'0,"0"0"-31"0,0 0 0 0,0 0 0 16,0 0 204-16,0 0 34 0,0 0 7 0,0 0 2 16,7-3-158-16,4-4-31 0,-4 7-6 0,-7 0-2 15,7-9 3-15,0 6 1 0,-4-3 0 0,5-1 0 16,-8 7-2-16,0 0 0 0,7-3 0 0,-7 3 0 15,0 0 10-15,0 0 2 0,0 0 0 0,0 0 0 16,0 0-20-16,0 3-4 0,0 10-1 0,-4-1 0 0,1-2 16 0,-5 5 3 16,-2-2 1-16,3 3 0 0,-4 2-11 0,1 1-1 15,-1 6-1-15,1-6 0 16,-8 6 2-16,0-6 0 0,4 6 0 0,-4-6 0 16,-3 9-23-16,0 4-4 0,-4-4-1 0,4 0 0 15,-3 0-6-15,2 4-2 0,1-1 0 0,0-6 0 16,0 3 12-16,3-3 3 0,4 0 0 0,-3-3 0 15,2 0-15-15,5-3-4 0,-1 0 0 0,1 0 0 0,-1-10-8 16,4 7 8-16,0-7-8 0,0 1 8 0,3-1-8 0,-3 0-9 16,4-2 9-16,-1-4-13 15,4-3-27-15,0 0-4 0,0 0-2 0,0 0 0 16,0 0-56-16,0 0-11 0,0 0-3 0,0 0-639 16,0 0-128-16</inkml:trace>
  <inkml:trace contextRef="#ctx0" brushRef="#br0" timeOffset="485.69">12704 12560 1094 0,'0'0'97'0,"0"0"-77"0,0 0-20 0,0 0 0 0,0 0 210 0,0 0 38 15,0 0 8-15,0 0 2 0,0 0-156 0,0 0-31 16,0 0-7-16,0 0 0 0,0 0-40 0,7 0-8 15,3 6-2-15,1-3 0 0,-1 4-6 0,1-4-8 16,0 6 11-16,-4 1-11 0,3 5 25 0,4 4-1 16,-3-3-1-16,-1-4 0 0,1 13 19 0,0-6 4 15,-1 0 1-15,1 6 0 0,-1 0-4 0,1 0-1 16,0-3 0-16,3-3 0 0,-4 6-7 16,1-6-2-16,3 6 0 0,0-6 0 0,0 0-19 0,0 3-4 15,0-4-1-15,4 1 0 0,0 0-9 0,-4-3 8 16,3 3-8-16,-3-1 8 0,4 1-8 0,-4 0 0 15,-7 3 0-15,0-3-11 0,0-10-4 0,-3 4-1 0,3-7 0 16,-3 3 0 0,-1 1-75-16,-3-10-15 0,0 0-3 0,0 0-1 15,0 0-48-15,0 0-10 0,0 0-1 0,0 0-1 0</inkml:trace>
  <inkml:trace contextRef="#ctx0" brushRef="#br0" timeOffset="1130.83">12735 12318 1094 0,'-10'0'48'0,"10"0"11"0,-7-6-47 0,3 3-12 15,-3-3 0-15,0 3 0 0,3-4 123 0,1 4 22 16,-4-3 5-16,3-3 1 0,1 9-109 0,-1-4-22 16,1-2-4-16,-1 6 0 0,4 0 20 0,0 0 4 15,-7-6 0-15,7 6 1 0,0 0 3 0,0 0 0 16,0 0 0-16,-3 6 0 0,-1 4 6 0,4-10 2 15,4 6 0-15,-4-6 0 0,3 3-2 0,4 6 0 16,0-9 0-16,4 7 0 0,-1-7 4 0,1 0 1 0,3 0 0 16,0 0 0-16,0-7-16 0,4 4-3 0,0-3-1 15,-1-3 0-15,1 5-15 0,3-8-2 0,0 9-1 16,0-3 0-16,4-4-6 0,0 7-2 0,0-3 0 16,-1-4 0-16,1 7-1 0,-4-3 0 0,4 0 0 0,-4 2 0 15,0-2-8-15,0 3 0 0,0-3 0 16,1 6 8-16,-1-3 1 0,-4-4 0 0,1-2 0 0,-4 9 0 15,0-9 15-15,0 9 2 0,-3-4 1 0,-4 4 0 16,4-6-27-16,-4 6-14 0,-7 0 2 0,0 0 0 16,0 0 25-16,0 0 6 0,0 0 1 0,0 0 0 15,0 0-2-15,0 0 0 0,0 0 0 0,0 0 0 16,-4-9-8-16,-3 2-2 0,4 4 0 0,-4-3 0 16,3 3 4-16,-3-3 0 0,3-4 0 0,-3 10 0 0,0-9-1 15,-3 3 0-15,3 2 0 0,0-5 0 0,-4 3 1 16,0 3 0-16,4-4 0 0,-3 4 0 0,-1-3-3 15,1 6 0-15,3-9 0 0,-4 9 0 0,-3-4 2 16,0-2 0-16,7 0 0 0,-4 3 0 0,1 3-11 16,-1-7 12-16,4 7-12 0,0 0 12 0,0-3-12 15,7 3 0-15,-7 0 0 0,0-6 0 16,7 6-64-16,-4-3-14 0,4-3-3 0</inkml:trace>
  <inkml:trace contextRef="#ctx0" brushRef="#br1" timeOffset="14522.14">19867 9751 864 0,'0'0'76'0,"0"0"-60"16,0 0-16-16,0 0 0 0,0-10 142 0,0 10 26 15,0 0 4-15,0-9 2 0,0 3-93 0,0 2-18 16,0-2-4-16,0 6-1 0,0 0-18 0,0-9-3 16,3 6-1-16,-3 3 0 0,0 0-4 0,0-7 0 15,0 7-1-15,0 0 0 0,0-9 9 0,0 9 3 16,0 0 0-16,0 0 0 0,0 0 9 0,0 0 1 15,0 0 1-15,4-3 0 0,-4 3-7 0,0 0-2 16,0 0 0-16,0 0 0 0,0 0-6 0,0 0-2 0,0 0 0 16,0 0 0-16,0 0-14 0,0 0-3 0,0 0-1 0,0 0 0 15,0 0-7-15,0 0 0 0,0 0-1 0,0 0 0 16,0 0 3-16,0 0 1 0,0 0 0 0,0 0 0 16,0 0 0-16,0 0 0 0,0 0 0 0,0 0 0 15,0 0-3-15,0 0-1 0,0 0 0 0,0 0 0 16,0 0 15-16,7 0 3 0,-7 0 1 0,0 0 0 15,7 3-30-15,-7-3 0 0,0 0-11 0,3 9 11 16,-3-9 0-16,7 7 8 0,-3-4 2 0,-4-3 0 16,3 9-10-16,1-3 8 0,0 4-8 0,3-1 8 15,-4 7-8-15,1-4 0 0,-1 4 0 0,1 0 8 16,-1 3-8-16,1-1 12 0,-1 11-12 0,4-4 12 16,0 0-4-16,-3 3-8 0,-4 0 12 0,7 0-4 15,-3-2-8-15,-1 2 0 0,4-3 0 0,-3 3 8 0,3-9-8 16,-4 3 0-16,4 0 0 0,0-3 8 0,-3-4-8 0,3 4 8 15,0 0-8-15,-4-10 8 0,1 7 0 0,0-7 0 16,-1 7 0-16,1-13 0 0,-4 7 14 0,0-10 2 16,0 0 1-16,7 6 0 0,-7-6-25 0,0 0 0 15,0 0 8-15,3-6-8 0,-3 6 9 0,7-3 0 16,-3-7 0-16,-1 1 0 0,4-7-9 0,-3 7 10 16,-1-7-10-16,1-3 10 0,-1 7-10 0,1-10 0 15,0 9 0-15,-1-6 0 0,1-6 0 0,-1 9 0 16,4-2 0-16,-3 5-11 0,3-3 11 0,-4 1 0 15,4 5 0-15,0 1 0 0,0 0 0 0,0-1-10 16,1 4 10-16,-1 3 0 0,3-4-8 0,-10 7 8 16,7 0 0-16,-7 0 0 0,14 7-11 0,-3-4 11 0,-11-3-10 15,7 9 10-15,4 4-9 0,-1-1 9 0,-3-2-8 16,0-1 8-16,0 7 0 0,0 0-8 0,4-4 8 0,0 4 0 16,-8-7 0-16,8 10 0 0,-4-3 0 0,0-4 0 15,0-2 0-15,-4 2 0 0,4 1 0 16,0-7 0-16,1 3 0 0,-5 1 0 0,4-7 0 0,-3 3 0 15,-4-6 0-15,3 10 0 0,-3-10 0 0,7 0 0 16,-7 0 12-16,11 0-3 0,-11 0 0 0,7 0 0 16,3 0 2-16,-3-7 0 0,4 4 0 0,-4-3 0 15,0-3 0-15,4 5 0 0,-4-2 0 0,0-3 0 16,3-1-1-16,-2 1 0 0,-1-1 0 0,0 1 0 16,0-7-2-16,0 7 0 0,0-10 0 0,3 3 0 15,-3-2 2-15,4-1 0 0,-7 3 0 0,3-12 0 16,0 9 1-16,0-6 0 0,-4-3 0 0,-3 9 0 15,4-6-11-15,-4-3 0 0,3 3 9 0,1-10-9 0,-4 7 0 16,0 3 0-16,-4-3 0 0,4-1 0 0,0 4 0 0,0-3-18 16,-3 9 3-16,3-6 1 15,-4 6-14-15,4 1-2 0,0 2-1 0,0 6 0 16,0 1-88-16,0 0-17 0,0 2-4 0,4 4-1 16,-4 3-144-16,3-6-29 0,11-3-6 0,-14 9 0 0</inkml:trace>
  <inkml:trace contextRef="#ctx0" brushRef="#br1" timeOffset="17027.68">19891 9359 748 0,'0'0'67'0,"0"0"-54"16,0 0-13-16,0 0 0 0,0 0 158 0,0 0 29 15,0 0 5-15,0 0 2 0,0 0-134 0,0 0-26 16,-3 6-6-16,3-6 0 0,-7 0-17 0,7 0-3 16,-7 3-8-16,7-3 12 0,0 0-12 0,0 0 11 15,0 0-11-15,0 0 10 0,-4 6 21 0,4-6 4 16,0 0 1-16,0 0 0 0,0 0 24 0,0 0 6 15,0 0 1-15,0 0 0 0,0 0-12 0,0 0-3 16,0 0 0-16,0 0 0 0,7-6-2 0,0 6-1 16,0 0 0-16,4-3 0 0,-4 3-17 0,0-6-4 15,4 6-1-15,-1-4 0 0,1-2-11 0,-1 6-3 16,1-3 0-16,0-3 0 0,6 6-13 0,-3 0 11 16,7-3-11-16,-3 3 10 0,-4-7-10 0,4 7 10 15,0-6-10-15,3 3 10 0,3-3-2 0,1 6-8 0,-4-10 12 16,0 7-4-16,4-3 4 0,0-3 0 15,-4 9 0-15,0-10 0 0,0 10 2 0,-3-6 1 16,3 3 0-16,-3 3 0 0,3-7 9 0,0 4 1 0,-3 3 1 16,-1-6 0-16,1 3-26 0,-4-3 0 15,4 6 0-15,-1-4 0 0,1 4 0 0,0-6 8 0,-4 6-8 0,0-3 8 16,0-3-8-16,-3 6 0 0,-1 0 9 0,-3 0-9 16,4-3 8-16,-1-4-8 0,-3 7 10 15,0 0-10-15,-7 0 20 0,0 0-3 0,4 0 0 0,-4 0 0 16,0 0-17-16,0 0 10 0,0 0-10 0,0 0 8 15,7 0 7-15,-7 0 1 0,0 0 0 0,0 0 0 16,0 0-1-16,0 0 0 0,0 0 0 0,0 0 0 16,0 0-15-16,0 0 0 0,0 0 0 0,0 0 0 15,0-9 0-15,0 9 0 0,0 0 0 0,0 0 0 16,0 0 12-16,0-6-4 0,0 6-8 0,0 0 12 16,0 0-12-16,4 0 0 0,-4-10 0 0,0 10 0 0,0 0 0 15,0 0 0-15,-4-3 0 0,4 3 0 0,0 0 0 0,0 0 0 16,0 0 0-16,0 0 0 0,0 0 0 0,0 0 0 15,0 0 0-15,0 0 0 0,0 0 0 0,0 0 0 16,0 0 0-16,0 0 0 0,0 0 0 0,4-6 0 16,-1 3 0-16,-3 3 0 0,0 0 9 0,0 0-9 15,0 0 8-15,0 0-8 0,0 0 8 0,4-7-8 16,-4 7 8-16,0 0-8 0,0 0 8 0,0 0-8 16,0 0 0-16,0 0 8 0,0 0-8 0,3-9 8 15,-3 9-8-15,0 0 8 0,0 0-8 0,0 0 12 16,0-6-12-16,0 6 12 0,-3-3-1 0,3 3 0 0,0-7 0 15,-4 4 0-15,1-3 5 0,-1 6 0 16,-3-9 1-16,0 5 0 0,3-2 0 0,-3 3 0 0,-3-3 0 16,3 3 0-16,-4-4-2 0,1-2-1 15,-1 3 0-15,-3 3 0 0,0-4-14 0,3-2 9 0,-3 6-9 0,0-7 8 16,0-2-8-16,0 2-16 0,-4 1 4 0,4 0-953 16,-7-1-191-16</inkml:trace>
  <inkml:trace contextRef="#ctx0" brushRef="#br1" timeOffset="22069.02">19039 6803 1119 0,'0'0'49'16,"0"0"11"-16,0 0-48 0,0 0-12 0,0 0 0 0,0 0 0 0,0 0 43 0,0 0 5 15,7-7 2-15,1 4 0 0,-5-3-29 0,-3 6-5 16,0 0-2-16,7 0 0 0,-7 0 8 0,0 0 2 15,0 0 0-15,0 0 0 0,7 0 10 0,-7 0 2 16,0 0 1-16,0 0 0 0,0 0 20 0,0 0 4 16,0 0 1-16,0 0 0 0,7 9 2 0,0 1 0 15,-3 5 0-15,-1 1 0 0,1-3-35 0,3 5-6 16,-4-2-2-16,1 3 0 0,3 0-1 0,0 3 0 16,0-3 0-16,0 2 0 0,-3 1 4 0,3 0 0 15,-4 3 0-15,4-6 0 0,-3 10-13 0,-1-4-3 16,1 3 0-16,-1-3 0 0,-3 0-8 0,4-3 0 0,0 3 0 15,-1 0 0-15,-3-6 0 0,4 6 0 0,-4-6 0 16,3 0 0-16,4-1 14 0,-3-2 1 0,-4 0 0 16,7-4 0-16,-4-2 9 0,1-1 1 0,-1 1 1 15,1-1 0-15,-4-3-2 0,0-6-1 0,0 0 0 0,0 0 0 16,0 0-8-16,0 0-2 0,0 0 0 0,0 0 0 16,0 0 10-16,0 0 1 0,0 0 1 0,0 0 0 15,0 0 2-15,3-9 0 0,1 3 0 0,-1-4 0 16,1 1-13-16,0-4-2 0,-4-2-1 0,3-1 0 15,-3 6-3-15,0-2-8 0,4-4 12 0,-4-3-4 16,3 1-8-16,-3-1 0 0,4 3 0 0,-1-3 8 16,1 4-8-16,-1-4 0 0,1 3 9 0,-1 7-9 15,4-4 0-15,0-2 0 0,0 5 0 0,0 4-8 0,1-4 8 16,2 7 0-16,1-6 0 0,-4 3 0 16,3-4 0-16,1 10 0 0,3-9 0 0,-3 3-8 15,-1 2 8-15,4-2 0 0,-3 3 0 0,-1 3 0 0,1-6 0 0,0 6 0 16,-1 0 0-16,-3 0 0 0,7 0 0 15,-3 0-8-15,0 0 8 0,-1 6 0 0,-3-6 0 0,4 3 0 16,-1-3 0-16,1 6 8 0,-4-2-8 0,0-4 0 16,-7 0 0-16,4 6 0 0,3-3 0 0,0 3 0 15,0 0 0-15,0-2 0 0,-4 5 0 0,4 0-12 16,-3-2 12-16,3 2-12 0,0 1 12 0,-3-4 0 16,-4 3 0-16,3 1 0 0,-3 2 0 0,4-2 0 15,-4-1 0-15,0 7 0 0,0-1 0 0,0-2 0 0,-4-7 0 16,1 10 0-16,-1-4 0 0,1-2 0 0,3-1 0 0,-4-3 0 15,-3 4 0-15,0-1 0 0,0-9 0 0,3 10 0 16,-3-1 0-16,4-3 8 0,-4-3-8 0,0 7 0 16,-4-4 8-16,0-3-8 0,-3 4 8 0,0-1-8 15,0-3 8-15,0 3-8 0,-4-3 8 0,1 4-8 16,-1-4 0-16,4-3 0 0,-7 6 0 0,7-3 0 16,-4-3 0-16,0 0 0 0,1 0 0 0,-1 0 0 15,4 0 0-15,-4-3 0 0,4 3 0 0,-3-6 0 16,-1 6 0-16,4-3-18 0,-4-4 3 0,4-2 1 15,0 6-122 1,0-3-24-16,0-4-4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36:18.8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25682 4893 1494 0,'0'0'66'0,"0"0"14"0,0 0-64 0,0 0-16 0,0 0 0 0,0 0 0 15,0 0 70-15,0 9 11 0,0 1 3 0,0-1 0 16,0 7-10-16,-3-4-2 0,3 4 0 0,0 3 0 16,0 6-16-16,3 3-4 0,-3 0-1 0,4 4 0 15,-4-1-13-15,3 13-2 0,1-3-1 0,-4 0 0 16,3 2-1-16,-3 1 0 0,0 0 0 0,-3-6 0 15,3 6-34-15,-7-10 0 0,3 4 0 0,-3 6 0 16,4-19 0-16,-4 13 0 0,3-4 0 0,-3-6 0 16,0-3-35-16,0 0-13 15,0-6-4-15,0 6 0 0,0-12-123 0,0 3-25 16,3-7-4-16,-3 0-2 0</inkml:trace>
  <inkml:trace contextRef="#ctx0" brushRef="#br0" timeOffset="716.47">26141 5021 1209 0,'0'0'108'0,"0"0"-87"15,-4-3-21-15,-3 3 0 0,7 0 142 0,-3-9 24 16,-1 3 5-16,-3 6 1 0,0 0-88 0,0 0-18 15,0 6-3-15,-4-3-1 0,-3 3-3 0,4 4-1 16,-4 5 0-16,-1-2 0 0,5 3-23 0,-1 2-5 16,-3 1-1-16,4 6 0 0,-1 4-16 0,0-4-3 15,4 3-1-15,0 0 0 0,0 7-9 0,0-7 0 16,4 6 0-16,3 1 8 0,0-1-8 0,0-5 0 0,7-1 0 16,0 3 0-16,3-3 0 0,5-9 0 15,2 6 0-15,4-12 0 0,0 2 0 0,4 4-14 16,0-9 3-16,7-4 1 0,-1-3 10 0,1-3-10 0,0-3 10 15,3-3-10-15,0-4 10 0,1 1 0 0,-1-7 0 16,4-3 8-16,-4 1-8 0,0-1 0 0,4 0 0 0,-11-6 0 16,-3 6 0-16,-4-6 0 0,-3-3 0 15,0 3 0-15,-8-4 13 0,-3-5 2 0,-3-1 0 0,-4 7 0 16,-4-6 9-16,-3 5 3 0,-3-5 0 0,-8 6 0 16,0 3-10-16,-6-4-1 0,-5 4-1 0,1 7 0 15,0-1-3-15,-4 9-1 0,-3 1 0 0,3 3 0 16,-7 6-11-16,4 0 0 0,0 0-12 0,-1 6 12 15,1-3-28-15,3 3 3 0,4-3 0 0,0 4 0 16,7 2-34-16,3-3-6 0,4-2-2 16,7 2-632-16,0-6-126 0</inkml:trace>
  <inkml:trace contextRef="#ctx0" brushRef="#br0" timeOffset="1657.95">27640 5250 1526 0,'11'-6'68'0,"-11"6"13"0,-4-3-65 0,4-3-16 0,0 6 0 0,4-10 0 15,-1 1 42-15,-3 6 5 0,0 3 1 0,0-13 0 16,0 10 5-16,0-6 2 0,-3 2 0 0,-4-2 0 15,3 0-23-15,-3 5-4 0,4-2 0 0,-8 3-1 16,7-3-9-16,-6 0-2 0,3 2 0 0,-4 4 0 16,1-6-2-16,-1 6-1 0,0 6 0 0,1-6 0 15,-1 0-13-15,4 4 0 0,-3 2 8 0,3-6-8 16,-4 6 14-16,0-3 0 0,4 7 0 0,-3-1 0 0,3-3 6 0,-4 4 2 16,1 2 0-16,-1 4 0 0,0 3-3 0,1 0-1 15,-1 12 0-15,-3-9 0 0,4 12 3 16,-5-5 1-16,8 5 0 0,0-6 0 0,0 7-11 15,7-16-3-15,0 6 0 0,4 0 0 0,3-6 2 0,3-1 0 16,5 1 0-16,-1-3 0 0,3-7-22 16,1 1-4-16,3-1 0 0,4-3-1 15,0-2-33-15,-1-4-6 0,4 0-2 0,4 0 0 16,-4-4-34-16,4-2-6 0,-7 3-2 0,3-3 0 16,-7-4-4-16,0 1-2 0,-3-1 0 0,0 1-368 15,-4 3-74-15</inkml:trace>
  <inkml:trace contextRef="#ctx0" brushRef="#br0" timeOffset="1970.8">28032 4526 1728 0,'0'0'153'0,"0"3"-122"0,3 13-31 0,-3-4 0 0,4 4 88 0,-1 3 11 16,1 9 2-16,3-3 1 0,0 0-68 0,-4 10-14 15,5 2-2-15,-5 7-1 0,1-6 6 0,-4 3 1 16,7-1 0-16,-7 4 0 0,0 10-24 16,0-10 8-16,-4 9-8 0,1-3 0 0,-1-3 0 15,1 0-13-15,-5 3 1 0,5-6 1 16,3-6-21-16,-4-1-4 15,4-2 0-15,4-7-1 0,-1-3 14 0,1 0 3 0,0-12 1 0,3 3 0 16,0 2-25-16,0-8-4 0,0-1-2 0,0-3-515 16,0-2-103-16</inkml:trace>
  <inkml:trace contextRef="#ctx0" brushRef="#br0" timeOffset="2499.01">28589 5097 1324 0,'-7'3'118'0,"0"-3"-94"0,-4 9-24 0,1 1 0 16,-1-4 132-16,-3 3 21 0,0 1 5 0,-4 9 1 15,4-4-98-15,-3-2-19 0,-1 2-4 0,-3 4-1 16,3 0-1-16,-3 3-1 0,0 0 0 0,0 3 0 16,0 0-16-16,3-3-3 0,0 3-1 0,4 3 0 15,0-2 5-15,7 2 0 0,0-13 1 0,3 11 0 0,4-5-10 0,0-5-3 16,0 3 0-16,4 0 0 0,3-10-8 0,7 7 0 16,0-7-10-16,4 1 10 15,-1-4-29-15,5-3 0 0,2-3 0 0,1 0 0 16,0-3-6-16,-1-3-1 0,1-4 0 0,-4 1 0 15,4-1-5-15,-4-5-2 0,-3 5 0 0,3-2 0 0,-7-4 15 0,4 0 4 16,-4-2 0-16,-4-1 0 0,1 3 32 0,0-3 6 16,-4-6 2-16,0 6 0 0,-4-2 0 0,1-5 1 15,-4 11 0-15,-4-4 0 0,4 10 7 0,-3-1 0 16,-4 1 1-16,0 2 0 0,0 4-1 0,3 3 0 16,-7 3 0-16,4-3 0 0,4 7-3 0,-4-4-1 0,3 3 0 15,1 4 0-15,-1-1 8 0,1 0 2 16,3 7 0-16,0-7 0 0,0 10-5 0,3-3-1 0,1-4 0 15,-4 14 0-15,0-8-14 0,3 1-10 0,-3-3 12 0,4 3-12 16,-1-1 0-16,1-2-22 0,-1 3 3 0,1-10 1 31,3 7-34-31,0-7-8 0,-3 1 0 0,3-4-1 16,0-3-61-16,3 7-12 0,1-10-2 0,-1 0-670 0</inkml:trace>
  <inkml:trace contextRef="#ctx0" brushRef="#br0" timeOffset="2974.74">29302 4927 1782 0,'0'0'79'0,"0"0"16"0,0 0-76 0,0 0-19 16,-4 10 0-16,-3-1 0 0,0-6 74 0,-7 7 11 15,3-4 3-15,-6 3 0 0,-1 1-28 0,-3 9-6 16,3-10-1-16,-3 7 0 0,-4-1-25 0,1-2-4 16,-1 6-2-16,0-4 0 0,1 4-13 0,-1-3-9 15,-3 3 12-15,3 0-12 0,-3-4 0 0,3-2 0 16,0 2-10-16,4 4 10 0,4-9-14 0,3-4 5 16,3-3 1-16,4 3 0 0,7-6-6 0,0 0-1 15,0 0 0-15,0 0 0 0,0 0-5 0,10 0-2 0,5 0 0 16,2 0 0-16,-3 0 2 0,8-6 1 0,-1 3 0 0,3-3 0 15,-2 6 19-15,2 0 16 0,1-10-4 0,-4 10 0 16,4 0-12-16,-1 0 0 0,-2 0 0 0,-1 0 0 16,4 10 0-16,-8-10 0 0,4 9 0 0,-7-3-10 15,1 4 10-15,-5-1 0 0,4 10 0 0,-7-3-8 16,0 3 8-16,-7-1 0 0,4 1 0 0,-4 6-8 16,-7-6 8-16,0-3 0 0,0 3 10 0,-4-1-10 15,1 1 25-15,-5-3-1 0,1 3 0 0,0-1 0 16,0-8-12-16,0 6-4 0,-4 2 0 0,1-8 0 15,-4 5-28 1,3 1-5-16,-3-3-2 0,0-4 0 0,-1 7-161 0,1-7-32 16,-25 7-6-16,18-13-2 0</inkml:trace>
  <inkml:trace contextRef="#ctx0" brushRef="#br0" timeOffset="3454.28">29961 4796 1382 0,'0'0'123'0,"0"0"-99"15,-7 0-24-15,4 0 0 0,-4 6 212 0,0-3 38 16,-4 3 7-16,-3 4 2 0,3-1-222 0,-6 1-37 0,-4-1-21 0,-8 7 2 15,1-4-1-15,-7 13-1 0,3-15 0 0,-3 15 0 16,3-6 21-16,0-1 0 0,1 1-9 0,-1-3 9 16,4-4 16-16,-1 4 8 0,1 0 0 0,7-7 1 15,3 1-4-15,1-1-1 0,-1 0 0 0,8-2 0 16,-1-4-8-16,4 6-3 0,7-9 0 0,0 0 0 16,0 0-9-16,0 0 0 0,0 0 0 0,7 10 0 15,0-10 0-15,7 6 8 0,0-3-8 0,0 3 0 16,4-2 0-16,3 2 0 0,0 3 0 0,1 1-11 15,2-4-4-15,1 3-1 0,0-6 0 0,-1 7 0 16,5-1 2-16,-5 4 0 0,1-1 0 0,3-2 0 16,-3 5 14-16,-4-5 0 0,-3 5 0 0,-4-2-9 15,0 3 9-15,-7 3 0 0,3-1 0 0,-10 1 8 16,0-3 4-16,-3 3 2 0,-4-10 0 0,0 7 0 16,-4 3 9-16,-3-1 1 0,0-8 1 0,0 5 0 15,-4 1-25-15,1-3 8 0,-5 2-8 0,1-2 0 16,0 3-20-16,0-7-8 15,0 10-3-15,0-10 0 0,-1-3-113 0,5 4-22 16,-1-4-5-16,4-3-403 0,0-6-81 0</inkml:trace>
  <inkml:trace contextRef="#ctx0" brushRef="#br0" timeOffset="3885.51">29891 5341 230 0,'32'-9'10'0,"-22"9"2"0,1 0-12 0,3-3 0 0,4-3 0 0,-1-1 0 16,1 4 351-16,3-3 67 0,0 3 14 0,-3-4 2 16,-1 4-267-16,1-3-54 0,-4 3-10 0,4-3-3 15,-1-4-43-15,1 1-9 0,-4 3-1 0,4 2-1 16,-8-5-20-16,8 3-4 0,-4-7-1 0,4 4 0 16,-4-7-21-16,0 7-8 0,0-1 0 0,0-5 0 15,0 5-3-15,-3-9 0 0,0 10 0 0,-1-7 0 16,-3 7-1-16,0-10 0 0,-3 10 0 0,-1-7 0 15,-3 3 12-15,-3-2 0 0,-1 5 10 0,1-5-10 16,-8 5 25-16,4 1-1 0,0 6 0 0,-7-4 0 16,0 7 8-16,0 0 0 0,-4 7 1 0,4-4 0 15,-7 6-6-15,3 7-2 0,-3-7 0 0,0 10 0 16,-4-3-25-16,4 3 0 0,0 6 8 0,0-3-8 16,3 3 0-16,4 0 0 0,0-3 0 0,3 3 0 15,4-6 28-15,0 6 3 0,4-6 1 0,-1 6 0 16,4 0-20-16,4-3-3 0,-1-7-1 0,4 4 0 0,0 0-8 15,4 0 8-15,3 3-8 0,-4-10 8 0,5 7-8 16,-1-3-17-16,7 0 4 0,-4-4 1 16,1-3-42-16,3 1-8 0,4-4-2 15,3 4 0-15,0-4-16 0,4-3-3 16,-4-3-1-16,4-3 0 0,-4-3-12 0,4 6-4 0,-4-4 0 0,-3-2-771 16</inkml:trace>
  <inkml:trace contextRef="#ctx0" brushRef="#br0" timeOffset="4393.6">31221 4786 2340 0,'-4'0'52'0,"-3"0"10"0,-3 0 2 0,-1 10 1 0,-3-10-52 0,0 6-13 0,0-3 0 0,-7 7 0 16,-4-1 33-16,-3 0 4 0,-1 1 1 0,-2 5 0 16,-1-5-6-16,-3 9 0 0,-1-10-1 0,5 0 0 15,-1 7-19-15,4-6-4 0,-1 5-8 0,8-12 12 16,4 7-4-16,-1-4-8 0,4 3 11 0,3-9-11 0,4 7 0 0,0-4-14 16,7-3 1-16,0 0 0 15,0 0-12-15,11-10-3 0,3 10 0 0,4-9 0 0,-1 3 15 0,8 3 2 16,0-4 1-16,3 4 0 0,0-3 10 15,0 6 11-15,4 0-3 0,0 0 0 0,-1 6 1 0,-2-3 0 16,-1 4 0-16,-3-4 0 0,-1 6 5 0,1-3 1 16,-4 10 0-16,0-3 0 0,4-4-15 0,-7 0 0 15,-4 7 8-15,0 0-8 0,0-4 0 0,0 4 11 16,0 3-11-16,-3 0 10 0,-1-4-10 0,1 4 0 16,0 0 0-16,-4 0 0 0,0 6 0 0,-4-6 0 15,4-4 0-15,-3 4 8 0,-4 6-8 0,0-6 8 16,0 0-8-16,-4 6 8 0,-3-6 13 0,0 0 3 15,0-4 0-15,-3-2 0 0,-1 3 0 0,-3 2 1 16,0-8 0-16,-4 5 0 0,4 1-10 0,-4-3-3 16,-3-4 0-16,0 0 0 0,-4-2-12 0,1 2 0 15,-1 1 0-15,-7-10 0 16,-3 9-29-16,-4-9-9 0,4 0-2 0,-4 0 0 16,-7 0-175-16,4 0-35 0</inkml:trace>
  <inkml:trace contextRef="#ctx0" brushRef="#br0" timeOffset="4953.53">25615 6163 2480 0,'-17'-3'55'0,"-5"-3"11"0,1 6 2 0,-3-4 1 0,2-2-55 0,5 6-14 0,3-3 0 0,0 3 0 16,3-6 0-16,0 6 0 0,4 0 8 0,7 0-8 15,0 0 19-15,0 0 1 0,11 0 0 0,3 0 0 16,11 0-20-16,-1 0 0 0,1-3 0 0,3 3-9 16,4-7 9-16,10 7-8 0,4 0 8 0,4 0-8 15,3 0 8-15,10-6-8 0,8 3 8 0,6-3-8 16,4 6 0-16,8-10 0 0,2 1 0 15,8-1 0-15,3 1-9 0,4 0-2 0,4-7 0 16,6 6 0-16,14-8 19 0,1 8 0 0,3-5 0 0,11 2 0 16,6-3-17-16,5 1 3 0,2 2 1 0,1-3 0 15,0 7 37-15,7 0 7 0,7-1 1 0,-1-5 1 16,-2 2-33-16,3-3 0 0,3 7 0 0,4-7 0 16,3 4 13-16,1-4-4 0,-1-3-1 0,-6 4 0 15,-1-4-8-15,0 9-11 0,-3-9 3 0,-7 10 0 16,-7-7-22-16,0 7-4 15,-1-4-1-15,-6 1 0 0,-4 3-64 0,-3 5-13 16,-4-2-2-16</inkml:trace>
  <inkml:trace contextRef="#ctx0" brushRef="#br0" timeOffset="9741.2">25146 10678 345 0,'0'0'15'0,"0"0"4"0,0 0-19 0,0 0 0 0,0 0 0 0,0 0 0 0,0-3 188 15,0 3 35-15,7-6 6 0,-7 6 2 0,4-9-182 16,-4 9-36-16,3 0-13 0,-3 0 9 0,0 0-1 0,0 0 0 16,0 0 0-16,0 0 0 0,0 0 34 0,0 0 6 15,0 0 2-15,0 0 0 0,0 0 18 0,4 6 4 16,-1 3 1-16,1 1 0 0,-4-1-21 0,0 7-5 15,0-4-1-15,0 7 0 0,0-3-26 0,0 3-4 16,0 6-2-16,0 0 0 0,0-3 2 16,0 9 1-16,0-3 0 0,0 7 0 0,0-4 5 0,0 4 1 15,0 9 0-15,-4-7 0 0,4-2-23 0,-7 2 0 16,4 4 0-16,-1-3 8 0,-3-4-8 0,0 4 0 16,-4-4 0-16,4 1 0 0,-3 3 0 15,-1-4 11-15,-3 4-1 0,3-4 0 0,-3 1-10 0,0-1 0 16,0-6 9-16,4 7-9 0,2-7 12 0,1-3-3 15,0-3 0-15,0 0 0 0,0-9 13 0,0 5 2 16,4-2 1-16,-4-7 0 0,0 1-5 0,0-1 0 0,7 1-1 16,0-10 0-16,-4 6-7 0,4-6 0 0,0 0-1 15,0 0 0-15,0 0-3 0,0 0 0 0,0 0 0 0,0 0 0 16,0 0 0-16,7-6 0 0,-7 6 0 0,7 0 0 16,0-3-8-16,0-4 0 0,0 4 9 0,-3-3-9 15,6 6 0-15,1-10 0 0,0 7 0 16,3-3 0-16,3-3 0 0,1 9 8 0,0-7-8 0,-1 4 0 15,4-3 0-15,-3 6 0 0,3-3 0 0,0-3 0 16,4 6 0-16,-4 0 0 0,0 0 0 0,4 0 0 16,3-4 0-16,-3 8 0 0,3-4 0 0,4 0 0 15,-4 0 0-15,7 0-8 0,-3 0 8 0,3 0 0 16,1 6 0-16,3-6 0 0,-1 0 0 0,1 0-8 16,-4 0 8-16,4 0 0 0,4 0-9 0,-5 0 9 0,5 0-11 15,-4 0 3-15,-1 0 0 0,5 0 0 0,-1 0 8 16,-3 0 0-16,-4 3 0 0,-3-3-8 15,0 6 8-15,-4-6 0 0,0 3 0 0,-3-3 0 0,-1 7 0 16,-2-4 9-16,-5 3-9 0,1-6 0 0,-4 9 8 0,4-9-8 16,-4 7 0-16,3-4 0 0,-3-3 0 0,1 0 0 15,2 6 0-15,-3-6 0 0,4 0 0 0,-4 0 0 16,0 0 0-16,4-6 0 0,3 6 9 0,-7 0-9 16,-7 0 0-16,4-3 9 0,-4-4-9 0,0 7 0 15,-7 0 9-15,0 0-9 0,0 0 24 0,7 0 1 16,0-9 0-16,-7 9 0 0,0 0 15 0,0-6 2 15,4-4 1-15,-4 7 0 0,3-6-11 0,-3-1-3 16,0-5 0-16,0 5 0 0,4-5-17 0,-1 5-3 0,-6-9-1 16,-1 4 0-16,4 2-8 0,0-2 12 0,-3-4-12 15,-1 0 12-15,0-6-12 0,1 6 0 0,-4-6 9 16,3-3-9-16,-3 3 0 0,0 3 0 0,7-10 0 16,-3 4 0-16,-1 3 0 0,1-3 0 0,-1-7 0 15,4 7 0-15,-3-6 0 0,3 2 0 0,0-9 0 0,0 7 0 16,3-4 0-16,1 4 0 0,-4-4 0 0,3 4-8 15,1-4 8-15,-1 4 0 0,1-1 0 0,-4 1 0 16,0 5 0-16,0-5-8 0,7 3 8 0,-7-1-12 16,0 4 12-16,3 0 0 0,1 3 0 0,-4-4 0 15,0 11 0-15,0-7 0 0,0 9 0 0,0-3-8 16,3 0 8-16,1 0-10 0,-1 1 10 0,1 2-10 16,3-3 10-16,-3 3 0 0,-4 4 0 0,3-4 8 15,1 7-23-15,-1-7-4 0,-3 7-1 0,0-1 0 0,4 1 5 16,-4 6 1-16,3-4 0 0,-3-2 0 0,0 9 14 15,-3-6 0-15,3 6 0 0,0 0 0 0,-4-3 0 0,4 3 0 16,-3-7 0-16,3 7 0 0,0 0 0 0,0 0 0 16,-7 0 0-16,3-3 0 0,4 3 0 0,0 0 0 15,-7-6 0-15,3 6 0 0,1-3 0 0,3 3 0 16,-4-6 0-16,1 6 0 0,-4-4 0 0,3 4 0 16,4 0 0-16,-3-6 0 0,-8 6 0 0,4 0 0 15,7 0 0-15,-7 0 0 0,0 0 0 0,-4 0 0 16,4 0 0-16,0 0 0 0,0 0 0 0,0 6 0 15,-3-2 0-15,3-4 0 0,0 0 0 0,-4-4 0 16,4 4 0-16,-4-6 10 0,4 6 0 0,-3 0 0 16,3 0 0-16,-4 0 0 0,-3-3 9 0,-4 3 1 0,4-6 1 15,0 6 0-15,-7 0-21 0,3 0 0 16,1 0 0-16,-5 0 0 0,1 0 0 0,-7 6 0 0,3-3 0 16,-3-3 0-16,3 6 0 0,-3-2-15 0,-7-4 3 0,3 9 0 15,-3-9 12-15,0 6 12 0,3-3-3 16,-3-3 0-16,-1 7-9 0,1-4 0 0,0-3 9 0,-4 6-9 15,0-3 0-15,4 3 0 0,0-6 0 0,-1 7 0 16,-2-4 0-16,6-3 0 0,0 9 0 0,4-9 0 16,-4 0-12-16,7 7 4 0,1-4 0 0,-1-3 0 15,0 6 8-15,4-6 16 0,0 3-4 0,3-3-1 16,1 0-11-16,-1 6 0 0,0-6 0 0,4 4 0 16,-3-4 0-16,-1 6 0 0,4-6 0 0,0 0 0 15,3 0 0-15,-3 6-9 0,0-3 9 0,3-3-13 16,4 0 13-16,-3 0 8 0,6 6 0 0,4-6-8 15,0 0 0-15,0 0 0 0,0 0 0 0,0 0 0 16,0 0 0-16,0 0 0 0,0 0 0 0,0 0 0 0,0 0 0 0,0 0 0 16,0 0 0-16,0 0 0 0,0 0 0 0,0 0 0 15,0 0 0-15,0 0 0 0,0 0 0 0,0 0 0 16,0 0 0-16,0 0 0 0,0 0 0 0,0 0 0 16,0 0 0-16,0 0 0 0,0 0 0 0,0 0 0 15,0 0 0-15,0 0 0 0,0 0-9 0,0 0-9 16,0 4-2-16,0 5 0 0,0 0 6 0,0-9 1 15,0 10 0-15,0-10 0 0,0 0 13 0,4 6 13 16,-1 4-2-16,1-1-1 0,-4 0-10 0,0-9-12 16,0 10 2-16,3-1 1 15,-3-9-75-15,0 0-14 0,0 0-3 0,7 6-954 0</inkml:trace>
  <inkml:trace contextRef="#ctx0" brushRef="#br0" timeOffset="10764.57">26374 10559 2026 0,'-7'-9'90'0,"7"9"18"0,-4 0-86 0,1-6-22 16,-1 6 0-16,4 0 0 0,-3-4 14 0,-5 4-2 15,5 0 0-15,-8 4 0 0,1-4-12 0,-1 0 0 16,1 6 0-16,-1-3 0 0,-3 3 0 0,0-3 0 15,-4 7 0-15,1-10 0 0,-5 6-10 0,1 4-2 16,0-10 0-16,-4 9 0 0,-3 0 24 0,0-2 4 16,0-4 0-16,-1 6 1 0,-2-3 28 0,-1 4 6 15,4-4 1-15,-1-3 0 0,5 7 6 0,-1-10 2 16,-7 9 0-16,4-9 0 0,3 9-42 0,1-2-8 16,-4-4-2-16,3 3 0 0,-7 4-8 0,7-1 0 0,4 0 0 15,-3-2 0-15,-1 2 0 0,0-6 0 0,4 3 0 16,0 4 0-16,3-4 0 0,4-3 0 0,3 4 0 0,1-4 0 15,-1 3 0-15,1-3 0 0,3 3 0 0,0-3 0 16,7-3 0-16,0 0 0 0,0 0 0 16,0 0 0-16,0 0 0 0,0 0 0 0,0 0 0 0,0 0 0 15,7 7 0-15,0-4 0 0,3 3 0 0,1-3 0 16,-1 4 9-16,5-1 0 0,2-3 0 0,1 3 0 16,3-6 2-16,0 3 0 0,4 4 0 0,0-4 0 15,-1-3-11-15,1 6 8 0,0-3-8 0,-1 3 8 16,1-6-8-16,0 4 0 0,-1 2 0 0,-2-6 8 15,2 6-8-15,1-3 0 0,-4 4 0 0,4-4 8 16,-8-3-8-16,8 6 0 0,-4-3 0 0,4 3 0 16,-7-2 0-16,3 2 0 0,-4-3 0 0,1 3 0 0,3 4 0 15,-7-4 0-15,4-3 0 0,-4 6 0 0,-3 1 0 16,-1-4 0-16,1-3 0 0,-4 4 0 0,0 2 8 16,0 0 0-16,-7 1 0 0,0-4 0 0,0-6-8 0,0 9 0 15,-3 1 0-15,-1-1 0 0,-3-6 0 0,0 10 0 16,0-10 0-16,-4 6 0 0,1-2 18 15,-4 2 2-15,3 1 0 0,-3-7 0 0,3 9-20 0,-6-2 0 16,-1-7 0-16,0 6 0 0,1 1 0 0,-1 5 0 16,-3-5 0-16,0-1 0 0,0 7 0 0,-1-4 0 15,-2-2 0-15,-1 5 0 0,0 1 0 0,-3-3 0 16,3-4 0-16,-3 7 0 0,-4 2 0 0,1-8 0 0,-1 6 0 0,0-7 0 16,4 0 0-16,3 7 0 0,-3-7 0 0,3-5 0 15,8 5 0-15,-4-3 0 0,3 4 0 0,0-1 0 16,4-3 0-16,4-2 0 0,-1 2 0 15,0-3 0-15,4 3 0 0,-3-3 0 0,6 4 0 16,-3-4 0-16,-3 3 0 0,6 3 0 0,4-9 0 0,-3 7 0 16,3-7 0-16,0 0 0 0,0 0 0 0,3 3 0 15,1 3 0-15,6-3 0 0,-3 4 0 0,7-7 0 16,4 3 9-16,0-3-1 0,6 0-8 0,-2 0 12 16,2-3-12-16,1 3 9 0,3 0-9 0,0-7 8 15,1 7-8-15,-1 0 0 0,4 0 0 0,-4 0 0 16,0 0 0-16,4 0-14 0,-4 0 2 0,0 0 0 15,0 0-14-15,4 0-2 16,0-3-1-16,3 3 0 0,-3 0 29 0,3-6 0 0,-3 6 0 0,0 0 0 16,3 0-9-16,-3 0 1 0,-4 0 0 0,0 0 0 0,-3 0-10 15,0 0-2-15,-8 6 0 0,1-6 0 16,-1 0-184-16,-6 0-38 16,10 0-7-16,-21 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44:33.55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25393 16229 1699 0,'0'0'75'0,"0"0"16"15,0 0-73-15,0 0-18 0,0 0 0 0,0 0 0 0,0 0 29 16,0 0 3-16,0 0 0 0,0 0 0 0,0 0 12 0,0 6 4 16,0-6 0-16,0 0 0 0,0 0 19 0,3 10 4 15,1-7 1-15,-4-3 0 0,7 6-24 0,-3 3-5 16,3-2-1-16,-4 2 0 0,1-6 6 0,3 13 0 15,-4-7 1-15,4 1 0 0,4 8-17 0,-4-2-3 16,0 3-1-16,-3 6 0 0,3 3-8 0,-4 0-3 16,1 7 0-16,-1 3 0 0,1-4-17 0,-4 4 0 15,3-4 8-15,-3 7-8 0,-3-3 14 0,3-1-1 16,0-2 0-16,-4-1 0 0,-3 1 14 0,4-4 2 16,-1 0 1-16,1-2 0 0,-1-1 0 0,-3 0 0 15,3-3 0-15,1-6 0 0,-4-3-11 0,3 3-3 0,-3-4 0 16,4-2 0-16,-4-4 13 0,3 1 3 0,1 5 0 0,-4-5 0 15,3-4-32-15,1 3-12 0,-1-6 1 0,-3 4 0 16,3 2 11-16,-3-3 0 0,0-2 0 0,4 5 0 16,-4-9 0-16,3 9 0 0,4-9 0 0,-3 7 8 15,3-7-8-15,0 0 11 0,-7 3-11 0,7-3 12 16,0 0-12-16,0 0 12 0,-4 0-12 0,-3 9 12 16,7-9-3-16,0 0 0 0,-3 0 0 0,3 0 0 15,0 0-9-15,0 0 10 0,0 0-10 0,0 0 10 16,0 0-10-16,0 0 0 0,0 0 0 0,-4 0 0 15,-3 0 0-15,7 0 0 0,0 0 8 0,0 0-8 16,0 0 0-16,-4 6 10 0,-3-12-10 0,7 6 10 16,0 0-10-16,-3 0 0 0,3 0 0 0,0 0 0 15,0 0 0-15,0 0 0 0,-4 0 8 0,4 0-8 16,-7 0 10-16,7 0-10 0,0 0 12 0,0 0-12 0,-3-9 0 0,3 9 0 16,0 0 0-16,0 0 0 0,0 0 0 0,0 0 8 15,0 0-8-15,0 0 0 0,0 0 0 0,0 0 0 16,0 0 0-16,0 0 0 0,10 0 0 0,1 0 0 15,3 0 0-15,-3 0 0 0,-1 0 0 0,4 0 0 16,0 0 8-16,8 0-8 0,-1-3 0 0,7-4 0 16,0 7 0-16,4 0 0 0,0-3 0 0,3-3 0 15,0 3 0-15,4-3 0 0,0 6 0 0,-4-4 0 16,4-2 0-16,0 6 0 0,-4 0 0 0,4 6 0 16,3-6-8-16,-3 4 8 0,3 2 0 0,1-3 0 15,-1 3 0-15,0-3 0 0,1 7 0 0,-1-4 0 16,0 3 0-16,1 1 0 0,-5-1 0 0,5 1 0 15,-1-4 0-15,0-3 0 0,-3 3 0 0,0-3 0 0,0 4 0 16,-7-4 0-16,-1 3 8 0,1-6-8 0,-7 0 0 16,-1 0 0-16,-2 6 8 0,-1-2-8 0,-7-4 0 0,4 0 0 15,-4 9 8-15,-4-9-8 0,4 0 9 0,-3 0-9 16,-4 6 12-16,4-6-3 0,-1 3-1 0,-3-3 0 16,4 0-8-16,-4 0 0 0,0 0 9 0,3 0-9 15,-2 0 0-15,-8 0 0 0,7 0 0 0,0 0 8 16,3 0-8-16,-3 0 0 0,-7 0 0 0,0 0 8 15,11 0-8-15,-11 0 9 0,0 0-9 0,0 0 10 16,0 0 1-16,0 0 0 0,0 0 0 0,0 0 0 16,0 0-3-16,0 0-8 0,3-3 12 0,-3 3-4 15,0 0-8-15,0 0 0 0,0-6 9 0,0-3-9 16,0 5 0-16,0-2 8 0,0 6-8 0,0-9 0 16,0 2 0-16,0-2 8 0,0 0-8 0,0-1 0 0,0 1 0 15,4-7 9-15,-4 7-9 0,0-10 0 0,0 6 9 0,0-9-9 16,0 4 0-16,0-1 9 0,0-6-9 0,0 3 10 15,0-3-10-15,0 0 10 0,0-10-10 16,3 4 0-16,-3-4 0 0,0 1 8 0,0-10-8 0,0 9 0 16,0-9 0-16,0 7 0 0,0-7 0 0,-3 0 0 15,-1 0-12-15,4-3 12 0,-3 3 0 0,3-3 0 16,-4-3 12-16,1-3-4 0,-1 6-8 0,1 3 0 16,3-3 0-16,-4 6 0 0,1-6 0 0,-1 12 0 15,1-2 0-15,3 2 0 0,-4 1 0 0,4 6 0 16,0-1-11-16,0 4 11 0,0 0-9 0,0 6 9 0,4 1-10 15,-4-1 10-15,3 0 0 0,-3-3 0 0,4 3-8 0,-4 7 8 16,3-4 0-16,-3 0-11 0,4 4 11 0,-4-4-10 16,0 7 10-16,0-7 0 0,0 7 8 0,3-1-8 15,-3 1 0-15,0-1 0 0,4 1 0 0,-4-1 0 16,3 1 0-16,1 3 0 0,-4 6 0 0,0-10 0 16,0 10 0-16,0 0 0 0,0-3 0 0,0 3 0 15,0 0-9-15,0 0 9 0,0 0-10 0,0 0 10 16,0 0 0-16,0 0 0 0,0 0-8 0,0 0 8 15,0 0 0-15,0 0 0 0,0 0 0 0,0 0-9 16,0 0 9-16,0 0 0 0,0 0 0 0,0 0-8 16,0 0 8-16,0 0 0 0,0 0 0 0,0 0 0 15,0 0 0-15,0 0 0 0,-4 0 0 0,4 0 0 16,0 0 0-16,-7 3-8 0,0-3 8 0,0 7 0 16,7-7 0-16,-7 3 0 0,0-3 0 0,0 6 0 15,0-6 0-15,0 3 0 0,3-3 0 0,-3 6 0 0,-3-6 0 16,3 0 0-16,-7 7 0 0,-1-4 0 0,1-3 0 0,0 6 11 15,-7-6-3-15,0 3 0 0,0 4-8 16,-7-4-9-16,-1 3 9 0,-2-3-13 0,-5 3 13 0,1-2 0 16,-7 2 0-16,3-3 0 0,-3 3 0 0,-1-6 10 15,-3 10-10-15,0-10 12 0,-3 9-12 0,3-3 0 16,0-6 0-16,0 3-11 0,-3 4 11 0,7-7 0 16,-4 3 0-16,7-3-8 0,-3 0 8 0,3 6 0 15,0-6 0-15,4 3 0 0,-4 4 0 0,4-7 8 16,-4 0-8-16,4 6 11 0,3-3-11 0,0-3 0 15,-3 0-12-15,0 0 12 0,3 0-8 0,4 0 8 16,3 0 0-16,4 0 0 0,3 0 0 0,1 0 0 0,2 0 0 16,1 0 0-16,0 0 0 0,7 0 0 0,0 0 0 15,7 0 0-15,-3 0 0 0,3 0 0 0,0 0 0 16,0 0-11-16,0 0 11 0,0 0 0 0,0 0 0 0,0 0-8 16,0 0 8-16,0 0 0 0,0 0 0 0,0 0 0 15,0 0 0-15,0 0 0 0,0 0 0 0,0 0-8 16,0 0 8-16,0 0 0 0,0 0 0 0,0 0 0 15,0 0 0-15,0 0 0 0,0 0 0 0,0 0-8 16,0 0 8-16,0 0 0 0,0 0 0 0,0 0 0 16,0 0 0-16,0 0 0 0,3 9 0 0,4-2 0 15,-7-7 0-15,7 9 0 0,-3-6 0 0,-1 7 0 16,1-1 0-16,-1 4 0 0,1-4 0 0,-1 3-8 16,1-2 8-16,-4 6 0 0,3 2 0 0,-3 1 0 15,0 6 0-15,0-6 0 0,0 6 0 0,0 0 0 0,-3-3 0 16,3 3 0-16,0 4 0 0,-4-4 0 0,4 3 0 0,0-3 0 15,0 3 0-15,4-3 0 0,-4 10 0 0,3-7 0 16,1-3 0-16,-1-3 0 0,-3 9 0 16,4-9 0-16,0-3 0 0,-1 6 0 0,4-9 0 15,-3 3 0-15,-1-4 0 0,1-2 0 0,-4-4 0 0,0 1-8 16,3-4 0-16,-3 3 0 16,0-9-90-16,0 0-18 0,0 0-3 0,0 0-816 15,0 0-163-15</inkml:trace>
  <inkml:trace contextRef="#ctx0" brushRef="#br0" timeOffset="1">26532 15953 1710 0,'0'0'37'0,"0"0"8"0,0 0 2 0,0 0 1 0,0 0-38 0,0 0-10 15,0 0 0-15,0 0 0 0,0 0 44 0,0 0 6 16,0 0 2-16,0 0 0 0,0 0 7 0,0 0 1 15,0 0 1-15,0 0 0 0,0 0-5 0,0 0 0 16,0 0-1-16,0 0 0 0,0 0-9 0,-3 6-2 0,-8-3 0 0,1 4 0 16,-1-1-2-16,1-3-1 0,-5 6 0 15,-2-2 0-15,3-4-9 0,-7 3-3 0,3 3 0 0,-3-5 0 16,-4 5-6-16,0 4-2 0,1-4 0 0,-8 0 0 16,4 1-1-16,-4-1 0 0,-3 1 0 0,3-1 0 15,-7 0-8-15,7 1-3 0,-3-1 0 0,3 1 0 16,8-4 11-16,-1 3 3 0,0 1 0 0,4-4 0 15,3-3 0-15,4 3 0 0,0-2 0 0,4 2 0 16,-1-6-23-16,0 3 0 0,4-3 0 16,4 6 0-16,-4-6 0 0,7 0 0 0,0 0 0 0,0 0 0 15,0 0 0-15,0 0 0 0,3 10 0 0,1-1 0 16,3 0 0-16,0-2 0 0,-3 2 0 0,6-6 0 16,1 7 0-16,-1-4 0 0,1 3 0 0,3 1 8 15,0-1-8-15,4-3 0 0,3-2 0 0,-3 5 0 16,3-3 11-16,3-6-3 0,-2 3 0 0,2 4 0 15,1-7 5-15,0 9 1 0,3-9 0 0,-3 6 0 16,-1-3-14-16,1-3 11 0,0 7-11 0,-1-7 10 0,1 3-10 16,-4-3 0-16,0 6 0 0,1-3 0 0,-1-3 0 15,-4 7 0-15,-3-7 0 0,1 9 0 0,2-6 0 16,-3 3 0-16,-3 4 0 0,-1-1 0 0,1-3 0 16,0-2 0-16,-1 2 0 0,-3-3 0 0,0 3 0 0,-7-6 8 15,7 10-8-15,0-10 0 0,-7 0 0 16,4 9 0-16,-4-9 8 0,0 0-8 0,7 6 0 0,-7-6 0 15,0 3 0-15,0-3 0 0,0 10 0 0,-4-1 0 16,-6-2 0-16,3 2 0 0,-4-6 0 0,1 3 0 16,-4 4 0-16,-1-1 0 0,1 1 0 0,-3-1 0 15,3-3 0-15,-8 4 0 0,1-1 0 0,0 7 0 16,0-7 0-16,0 1 0 0,0 2 0 0,-1 4 0 0,-2-7 0 16,-1 1 0-16,4-1 0 0,0 0 0 15,-4 7 0-15,0-6 0 0,4-1 0 0,0 7 0 0,-4-7 0 16,4 0 0-16,-4 7 0 0,1-3 0 0,3-4 0 15,-1 0 0-15,-2 7 0 0,6-6 0 0,0-1 0 16,1 7 0-16,3-7 0 0,0 0 0 0,3 1 0 0,4-4 0 16,0-3 0-16,3 7 0 0,-3-4 0 0,7-6 0 15,0 0 0-15,0 0 0 0,0 0 8 0,7 9-8 16,0-6 0-16,0 4 0 0,1 2 0 0,2-9 0 16,4 10 0-16,0-10 0 0,0 6 0 0,1-6 0 15,2 3 8-15,1-3-8 0,-1 0 0 0,5 0 8 16,2 0-8-16,1-3 0 0,0 3 0 0,3 0 0 15,-3-6 0-15,3 6 0 0,-3 0 0 0,3 0 0 16,0 0 0-16,-3-4 0 0,-1 8 0 0,1-4 0 16,0 0-13-16,-4 0 5 0,4 0 8 0,-4 0-13 15,-4 0-21-15,5 6-4 16,-5-6-1-16,1 0 0 0,0 3-85 0,3-3-18 16,-4 6-3-16</inkml:trace>
  <inkml:trace contextRef="#ctx0" brushRef="#br0" timeOffset="2">27220 10964 230 0,'0'0'20'0,"0"0"-20"0,0 0 0 0,0 0 0 0,0 0 109 0,0 0 18 16,0 0 3-16,0 0 1 0,0 0-113 0,0-3-18 16,0 3-12-16,0-7-291 0</inkml:trace>
  <inkml:trace contextRef="#ctx0" brushRef="#br0" timeOffset="3">27051 16549 345 0,'0'0'31'0,"0"0"-31"16,0 0 0-16,-7 6 0 0,7-6 88 0,0 0 12 15,0 0 3-15,-4 0 0 0,-3 0-79 0,7 0-16 16,-3 3-8-16,3-3 8 0,-7 0 60 0,7 0 13 16,0 0 3-16,-4 6 0 0,-3-2 28 0,7-4 7 15,0 0 1-15,0 0 0 0,-7 6-23 0,7-6-4 16,0 0-1-16,0 0 0 0,0 0-67 0,0 3-13 16,0-3-4-16,0 0 0 0,0 0-8 0,0 0 0 15,0 0 0-15,0 0 0 0,0 0 21 0,0 0 3 0,0 0 0 16,0 0 0-16,0 0 22 0,0 0 5 0,0 0 1 15,-3-9 0-15,3-1-4 0,3 1 0 0,1-7 0 0,-1 3 0 16,4-2-19-16,0-4-4 0,0 0-1 0,4 0 0 16,0-6-13-16,-1 6-3 15,1-6-8-15,-1-3 12 0,1-6 14 0,7 5 2 0,-4-11 1 16,7 2 0-16,-7 4-29 0,7-4 0 0,0-6 0 0,-3-3 0 16,3-3 12-16,0 3-4 0,0-3-8 0,-3-7 12 15,3 4 4-15,-3-7 1 0,-1 7 0 0,1-4 0 16,3 4-1-16,-3-3 0 0,0-4 0 15,-4 7 0-15,3-4 2 0,1-2 0 0,3 2 0 0,0 4 0 16,0 0-7-16,1-7-2 0,-1 7 0 0,-4 0 0 16,1-1 0-16,3 1 0 0,-3 0 0 0,-1-1 0 15,1 7-9-15,-4-6 0 0,4 6 0 0,0-3-11 0,-4-4 11 16,0 7 0-16,0-3 0 0,0 6 0 16,0 4 0-16,0-1 0 0,-3 3 0 0,3 4 0 0,0-1 0 15,-3-2-8-15,-1 8 8 0,1 1 0 0,-1-3 0 0,4 3 0 16,-3 2 0-16,0-2 0 0,-4 3 0 15,3 3 0-15,-3-3 0 0,0 6 0 0,-3-6 0 0,-1 6-8 16,-3 4 8-16,4 5 0 0,-4-2-24 0,0-4 1 16,0 10 0-16,-4-4 0 15,4 10-28-15,-3-3-5 0,-1-3-2 0,4 6 0 16,0 0-73-16,0 0-14 0,0 0-3 0,0 0-787 0</inkml:trace>
  <inkml:trace contextRef="#ctx0" brushRef="#br0" timeOffset="4">26582 11061 864 0,'0'0'76'0,"0"0"-60"16,7-3-16-16,0-3 0 0,-4-4 129 0,5 10 23 15,6-6 5-15,-4 3 1 0,1-3-123 0,3-4-25 16,-4 10-10-16,1-3 8 0,0 3-8 0,-1-6 0 0,-10 6 0 0,11 0-11 16,-11 0 11-16,7 6-8 15,3-3 8-15,-10-3-8 0,8 6 48 0,-1-2 11 16,-4 5 1-16,4-3 1 0,-3 4 7 0,-1-1 2 15,1 0 0-15,3-2 0 0,0 2-13 0,0-6-2 16,0 7-1-16,4 2 0 0,-1 1-24 0,4-4-5 0,0 1-1 16,4 5 0-16,0 1 1 0,3-4 0 15,-4 7 0-15,5-3 0 0,2 9-9 16,-3-6-8-16,1 0 9 0,-1 6-9 0,0-3 15 0,-3 3-3 0,-8-6-1 16,4 6 0-16,0 3 16 0,1-3 3 0,-1 3 1 15,0-3 0-15,3 10-17 0,-3-7-3 0,4 0-1 0,0 7 0 16,3-7 7-16,0 6 2 0,0-5 0 0,0-4 0 15,4 3-5-15,-4-3-1 0,4 0 0 0,3-6 0 16,-3 6 0-16,3-3 0 0,-3-6 0 0,0 3 0 16,3-4-4-16,-4-2-1 0,5 2 0 0,-5 4 0 15,-2-3 4-15,-5-4 1 0,1 4 0 0,-4 3 0 16,0-3-5-16,-3 2-8 0,3-2 11 0,-7 3-11 16,0-7 12-16,-4 10-4 0,4-3 0 0,-3 0-8 15,-1 0 11-15,5 0-11 0,-1-10 10 0,0 7-10 0,3-7 8 16,-3 1-8-16,4-1 0 0,-1 0 0 0,1-2 14 15,3-4-3-15,-3 3-1 0,-1-6 0 0,4 3-10 16,-7-3 10-16,-7 0-10 0,15 0 10 0,-5 0-10 0,-10 0 0 16,7 0 0-16,4-3 8 0,-11 3-25 0,0 0-6 15,0 0-1-15,7-6-759 16,-7 6-152-16</inkml:trace>
  <inkml:trace contextRef="#ctx0" brushRef="#br0" timeOffset="5">26631 9060 1526 0,'0'0'33'0,"0"0"7"0,0 0 2 0,0 0 2 0,0 0-36 0,0 0-8 0,0 0 0 0,0 0 0 0,0 0 48 0,0 0 8 16,0 0 2-16,0 0 0 0,0 0-39 0,0 0-8 15,0 0-2-15,7 4 0 0,0 2-1 0,0-3-8 16,0 3 12-16,0 0-4 0,-3-2 3 0,7 5 0 16,-8-3 0-16,4-3 0 0,0 7 14 0,-3-1 3 15,-1 1 1-15,-3 5 0 0,4-5 10 0,-1-1 1 16,1 7 1-16,-4-7 0 0,3 7-4 0,4-4-1 16,-3-2 0-16,0 6 0 0,3-1-10 0,3-2-2 15,1-4-1-15,-4 7 0 0,3-7-9 16,-3 10-2-16,4-10 0 0,-4 7 0 0,4-3-3 0,-4 9-1 15,0-10 0-15,3 7 0 0,1 6 0 0,-4 0 0 16,0 0 0-16,4-3 0 0,-4 3 11 0,0 0 1 0,0-3 1 16,0 10 0-16,0-10-11 0,-4 3-2 15,4 0-8-15,1-6 12 0,-1 9 4 0,3-9 0 0,1 6 0 16,-1-6 0-16,-3-1-6 0,8 7-1 0,-1-6 0 16,0 0 0-16,0 3 3 0,0-3 0 15,4-7 0-15,-4 10 0 0,7-9 9 0,-3 6 3 0,3-4 0 0,-4 1 0 16,1 3-13-16,0 0-3 0,-1 0 0 15,-3-1 0-15,-3 7-8 0,3-6 8 0,-3 6-8 0,-1-6 8 16,-3 0-8-16,0 0 12 0,0 6-12 0,0-6 12 16,-3-4-12-16,3 10 0 0,0-6 0 0,0 0 0 15,0 0 0-15,0 6 0 0,0-6 0 0,0 0 0 16,4-1 0-16,0-2 0 0,-4 3 0 0,3 0 8 16,4 0-8-16,-3-4 0 0,3 4 0 0,0 0 0 15,-3-3 0-15,3 2 8 0,-4 1-8 0,4-3 8 16,1 3-8-16,-5-1 0 0,4 1 0 0,-3 3 0 15,-1-3 0-15,1 0 0 0,0 0 8 0,-1-1-8 0,1 1 0 16,-4 6 0-16,7-6 0 0,0 6 0 0,0-6 0 16,-3 6 0-16,-4-6 0 0,7 6 0 0,-4-6 0 15,5 0 0-15,-5 0 0 0,1-1 0 0,3-2 0 0,0 3 0 16,0-3 0-16,-3 2 0 0,-1 1 0 0,4 0 0 16,-3-3 0-16,3-1 0 0,-7 4 0 15,4-6 0-15,-4 2 0 0,3 4 0 0,-3-3 0 0,0-7 0 16,-3 10 0-16,3-3 0 0,-3-4 0 0,3 4 0 15,-4-7 0-15,1 7 0 0,3-3 0 0,-4-4 0 16,1 7 0-16,-1-7 0 0,4 1 0 0,-3-1 0 16,-1 0 0-16,4-2 0 0,1 2 0 0,-1 0-9 0,0-9 9 15,-4 10-10-15,4-4-2 0,-3-3 0 0,3-3 0 16,-7 0 0 0,0 0-68-16,0 0-15 0,0 0-2 0,0 0-658 0,0 0-131 0</inkml:trace>
  <inkml:trace contextRef="#ctx0" brushRef="#br0" timeOffset="6">31129 8446 864 0,'0'0'76'0,"0"0"-60"0,0 0-16 0,0 0 0 16,0 0 108-16,0 0 18 0,7-6 4 0,-7 6 1 15,0 0-47-15,0 0-10 0,0 0-2 0,0 0 0 16,11 0-28-16,-11 0-5 0,0 0-2 0,0 0 0 16,3 6 23-16,4 3 4 0,-7 1 0 0,4-4 1 15,-1 3-9-15,-3 1-3 0,4-1 0 0,-1 10 0 16,1-3-21-16,0 2-5 0,3 1-1 0,-4 6 0 15,1-6-14-15,-1 6-4 0,4-6 0 0,0 0 0 16,0 0-8-16,0-1 0 0,4 4 9 0,0-3-9 0,-1 0 0 0,1-6 0 16,-1 9 0-16,1-4 8 0,3-5-8 0,-7 3 0 15,0-7 0-15,0 7 0 0,0-4 0 0,0-6 0 16,0 4 0-16,0-1 0 16,-7-9-40-16,4 10-7 0,-4-10-1 0,0 0 0 15,0 0-160-15,0 0-32 0</inkml:trace>
  <inkml:trace contextRef="#ctx0" brushRef="#br0" timeOffset="7">31602 8374 864 0,'0'0'76'0,"0"0"-60"0,0 0-16 0,-7 3 0 16,3 9 156-16,1 1 28 0,-1-4 5 0,1 1 2 15,-1 9-127-15,-3 2-26 0,4 1-5 0,-4 3-1 16,-4 4 7-16,4-4 1 0,-4 9 0 0,-3-5 0 15,7 8 0-15,-7 4 0 0,-4-3 0 0,4 5 0 16,0 1-10-16,4-6-2 0,-5-4 0 0,-2 4 0 16,-1 6-28-16,4-10 0 0,-4 1-11 0,4-7 11 0,-3 7 0 15,6-7 0-15,-3 0 0 0,3-3 0 0,1-6 0 0,-1 0 0 16,1-3 0-16,3 2 0 16,0 1-91-16,-1-9-10 0,1 5-3 0,0-5-435 15,0 5-87-15</inkml:trace>
  <inkml:trace contextRef="#ctx0" brushRef="#br0" timeOffset="8">31179 8157 1044 0,'0'0'46'0,"0"0"10"0,0 0-45 0,0 0-11 16,0 0 0-16,0 0 0 0,0 0 68 0,0 0 12 15,0 0 3-15,0 0 0 0,0 0-32 0,0 0-7 16,7-12 0-16,-4 9-1 0,-3 3-11 0,7-7-3 15,-3 4 0-15,-1-3 0 0,1-3 1 0,3 5 0 16,-4-5 0-16,4 3 0 0,0-4 11 0,4 1 3 16,-7-7 0-16,6 7 0 0,-3-1-15 0,4-5-2 15,-4 2-1-15,0-3 0 0,3-2-15 0,-2 2-3 16,-1 7-8-16,0-10 12 0,3 9-12 0,-3-5 0 16,0 5 0-16,0-2 0 0,-3-4 0 0,3 7 0 15,-4-1 0-15,1 4 0 0,3-3 11 0,-3-1-1 16,3-2 0-16,-4 2 0 0,1-2-10 0,-1 2 0 15,1 7 0-15,-1-6 0 0,4 2 0 0,-3-2 0 0,-4 0 0 16,0-1 0-16,0 10 0 0,0 0 0 0,0 0 0 16,0 0 0-16,0 0 0 0,0-6 0 0,0 6-12 15,0 0 12-15,0 0 0 0,0 0 0 0,0 0 9 16,0 0-1-16,3-9-8 0,-3 9 0 0,0 0 0 0,0 0 0 16,11 0 0-16,-7 6 0 0,-4-6 0 0,3 3 0 15,4 3 0-15,0-3 0 0,0 4 0 16,-3 2 0-16,-1 0 8 0,4-2 0 0,-7-4 0 0,4 6 0 15,-1 1-8-15,4 5 0 0,-3-5 0 0,-1-1 0 16,1 7 0-16,-4-16 0 0,4 9 0 0,3 1 0 16,-4-1 0-16,4 0 0 0,-3 1 0 0,3-1 8 15,0-2-8-15,0 2 0 0,0-3 0 0,-4-3 0 16,5 7 0-16,-5-1 0 0,-3-9 0 0,7 6 0 16,-7-6-20-16,4 4-4 0,-4-4-2 15,0 0 0-15,0 0-138 0,0 0-28 0,0 0-6 16,0 0-1-16</inkml:trace>
  <inkml:trace contextRef="#ctx0" brushRef="#br0" timeOffset="9">31824 8643 864 0,'0'0'38'0,"0"0"8"0,0 0-37 0,0 0-9 16,0 0 0-16,0 0 0 0,0 0 196 0,0 0 36 16,0 0 8-16,0 0 2 0,0 10-170 0,0-1-35 15,-3 1-6-15,3 5-2 0,0-5-5 0,0 5-2 16,0-2 0-16,3 3 0 0,-3 2-2 0,0-2-1 16,4 3 0-16,-4-3 0 0,0 2-3 0,0 1-1 15,0 0 0-15,0 0 0 0,0-4-15 0,-4 4 8 16,4 0-8-16,-3-3 0 15,-1 3-21-15,1-4-11 0,-1-2-1 0,0 6-555 16,-3-4-110-16</inkml:trace>
  <inkml:trace contextRef="#ctx0" brushRef="#br0" timeOffset="10">31161 9650 403 0,'0'0'36'0,"0"0"-36"15,0 0 0-15,0 0 0 0,0 0 144 0,0 0 23 16,0 0 4-16,3-6 1 0,4 3-96 0,-7 3-18 16,0-10-4-16,0 10-1 0,0 0 14 0,0 0 2 15,4-6 1-15,-4 6 0 0,4-10 9 0,-4 10 1 16,0 0 1-16,7-3 0 0,-4-3-37 0,4-3-7 16,-7 9-1-16,7-10-1 0,0 4-13 0,0 3-2 15,0-7-1-15,4 4 0 0,-4-3-9 0,4-1-2 0,-4 1 0 16,3 3 0-16,1-4 0 0,-1 1 0 0,-3-1 0 0,1 1 0 15,2 3 2-15,-3-4 0 0,0 1 0 0,0 6 0 16,0-7-2-16,-3 4-8 0,3-3 12 16,-4 9-4-16,1-10-8 0,-1 10 0 0,-3 0 0 0,4-9 0 15,-4 9 0-15,0 0 0 0,0 0 0 0,7 0-11 16,-3-6 11-16,3 6 0 0,-7 0 0 0,3-4 0 16,4-2 0-16,-7 6 0 0,4-9 0 0,-4 9 0 15,3 0 0-15,-3 0 0 0,0 0 0 0,0 0 0 16,0 0 0-16,0 0 0 0,0 0 0 0,0 0 0 15,0 0 0-15,0 0 0 0,4 9 0 0,-1 1 0 16,1-4 0-16,-4 3 0 0,0 1 0 0,0-1 0 16,3 1 0-16,1-1 0 0,-4 0 0 0,0 1 0 15,0 2 0-15,3 1 0 0,-3-7 0 0,4 3 0 0,-4 1 0 16,0-10 0-16,-4 3 8 0,4 3-8 16,0-6 0-16,0 0 0 0,0 0 0 0,0 10 0 0,0-1 0 15,0-9-16-15,0 0 4 0,4 6 0 16,-4-6-153-16,0 10-31 0,0-7-7 15,4 3-1-15</inkml:trace>
  <inkml:trace contextRef="#ctx0" brushRef="#br0" timeOffset="11">31743 10258 1267 0,'0'0'112'15,"0"0"-89"-15,0 0-23 0,3-9 0 0,1 9 170 0,0-10 30 16,3 4 5-16,0 3 2 0,0-3-162 0,0-4-32 15,3 7-13-15,1-3 11 0,0-3-11 0,-1 5 0 16,4-2 0-16,0-3 0 0,0 9 0 0,-3-7 0 16,3 4 0-16,0 3 0 0,-3-6 0 0,-1 6 0 15,-3 0 0-15,4 0 0 0,-11 0 0 0,0 0 0 16,0 0 0-16,4 6 0 0,-4-6 0 0,0 10 0 16,-4-1 0-16,1 1 0 0,-8 5 0 0,4-2 0 15,0-4 0-15,-7 7 0 0,3 3 0 0,-7-1 0 16,4-2-10-16,0 3 10 0,-3 0 0 0,3-4 0 15,-1 4-8-15,5 0 8 0,-1-9 0 0,4 5 16 0,0 1-3 16,4-7-1-16,3 1 22 0,-4-1 4 0,4 1 1 16,4-1 0-16,-1 0-3 0,1 1 0 0,3-1 0 15,0 1 0-15,0-4-7 0,0 3-1 0,3 1-1 16,1-1 0-16,0-3-18 0,3 4-9 0,-4-1 10 0,4-6-10 16,1 4 0-16,-1 2-21 0,0 0 3 0,3-9 1 31,1 7-82-31,0-4-16 0,-4 3-3 0,3-6-819 0</inkml:trace>
  <inkml:trace contextRef="#ctx0" brushRef="#br0" timeOffset="12">28903 11820 230 0,'-10'0'10'0,"6"0"2"0,0 0-12 0,1 6 0 16,-4-6 0-16,3 0 0 0,1 0 255 0,3 0 48 15,0 0 9-15,0 0 3 0,-4-6-243 0,4 6-48 16,0 0-9-16,0 0-3 0,0 0-4 0,0 0 0 16,0 0-8-16,0 0 12 0,0-3 39 0,7-4 7 15,-7 7 2-15,7-9 0 0,0 3 1 0,1 3 1 16,2-4 0-16,1-2 0 0,-1 0-22 0,1-1-4 15,-1 1 0-15,5-1-1 0,-1-5-9 0,0 2-2 0,0-3 0 16,4-2 0-16,-1 8-8 0,1-5-1 16,-1-4-1-16,5 3 0 0,2-6-2 0,1 3-1 15,0-3 0-15,3 4 0 0,0-11 0 0,-3 11 0 0,7-8 0 16,-4 8 0-16,7-7 6 0,-3-4 2 0,0 10 0 16,-1-6 0-16,1 0-5 0,0-3-1 0,-4-6 0 0,7 5 0 15,-3-5-3-15,3 6-1 0,4-7 0 16,0 1 0-16,-4 5-9 0,8-5 0 0,-5 6 0 0,1 0 8 15,0-1-8-15,-4-2 0 0,1 9 0 0,-5-9 0 16,1 9 0-16,-4-3 0 0,0-1 0 0,4 8 0 16,-4-1 0-16,4-6 0 0,0-3 0 0,0 9 8 15,-4-6-8-15,4 6 0 0,-4 0 0 0,0 3 0 16,0-9 12-16,-3 6-2 0,3 1-1 0,0-1 0 16,-3-6-1-16,0 6-8 0,-4 0 12 0,4-6-4 15,-4 6-8-15,-3 4 0 0,-1 2 0 0,-3-3 0 0,0-3 0 16,1 4 8-16,-5 5-8 0,-3 1 0 15,4 0 0-15,-4-1 0 0,0-6 8 0,-4 7-8 0,1 6 0 0,-1-6 0 16,1 2 0-16,-4 4 0 0,3-3 0 0,1-4 0 16,3 4 0-16,-3 3 0 0,-1-3 11 15,4-4-3-15,4 7-8 0,-1-3 12 0,-3-3-12 0,4 5-12 16,-4-2 3-16,4-3 0 0,-1 9 9 16,-3-7 0-16,0 4 0 0,-7 3 0 0,4-6 0 0,3 6 0 15,-4-9 0-15,-3 9 0 0,0 0 0 0,0 0 9 16,0 0-9-16,0 0 10 0,0 0-10 0,0 0 8 15,0 0-8-15,0 0 8 0,0 0-8 0,0 0 0 16,0 0 0-16,0 0 0 0,0 0-22 0,0 0 3 0,0-3 1 16,0 3 0-1,0 0-32-15,0 0-6 0,0 0-2 0,0 0-621 0,0 0-124 0</inkml:trace>
  <inkml:trace contextRef="#ctx0" brushRef="#br0" timeOffset="13">31436 11660 1555 0,'0'0'138'0,"0"0"-110"15,0 0-28-15,0 0 0 0,0 0 253 0,0 0 46 16,0 0 9-16,0 0 1 0,0 0-209 0,0 0-43 15,0 0-8-15,-7 6-1 0,7-6-31 0,-4 3-5 16,4 4-2-16,-3 2 0 0,3-9-10 0,-4 6 0 16,1 4 9-16,-1-7-9 0,4-3 0 0,0 9 0 15,-3 1 0-15,-1-1 0 0,1-3 0 0,-1 4-10 16,4-10 1-16,0 9 0 16,-3 1-108-16,3-10-22 0,0 0-4 0,0 0-981 0</inkml:trace>
  <inkml:trace contextRef="#ctx0" brushRef="#br0" timeOffset="14">31514 12535 2574 0,'0'0'114'0,"0"0"23"0,0 0-109 0,0 0-28 0,0 0 0 0,0 0 0 15,0 0 77-15,0 0 11 0,0 0 1 0,0 0 1 16,7 6-20-16,-4-3-4 0,-3 4-1 0,0 2 0 16,4 7-21-16,-1-7-5 0,-3 0-1 0,-3 1 0 15,-1-1-15-15,4 7-3 0,0-16-1 0,0 9 0 16,0 4-9-16,-3-7-2 0,-1 4 0 0,4-1 0 15,-3 0-8-15,3-9 0 0,-4 7 0 0,4-7 0 16,0 0-40-16,0 0-6 0,0 0-2 0,0 0 0 16,0 0-80-16,0 0-17 0,0 0-3 0,0 0-1121 15</inkml:trace>
  <inkml:trace contextRef="#ctx0" brushRef="#br0" timeOffset="15">31627 13416 1382 0,'0'0'123'0,"0"0"-99"0,0 0-24 0,0 0 0 16,0 0 247-16,0 0 44 0,0 0 9 0,0 0 1 15,0 0-157-15,0 0-31 0,0 0-6 0,0 0-2 16,0 0-36-16,0 0-7 0,0 0-2 0,0 0 0 16,0 0-31-16,0 0-6 0,3 9-2 0,-3 1 0 15,0-1-10-15,0 7-3 0,0-7 0 0,0 1 0 32,-3 9-32-32,3-10-8 0,-8 0 0 0,5 7-1 0,-1-7-115 15,1 1-22-15,-8-1-5 0,4-9-1004 0</inkml:trace>
  <inkml:trace contextRef="#ctx0" brushRef="#br0" timeOffset="16">25880 12830 3031 0,'-14'-4'134'0,"7"4"28"0,0-6-130 0,0 6-32 16,3 0 0-16,4 0 0 0,0 0 38 0,0 0 1 16,0 0 0-16,0 0 0 0,0 0-23 0,0 0-4 15,0 0 0-15,0 0-1 0,0 0-27 0,0 0-4 16,0 0-2-16,0 0 0 16,0 0-28-16,0 0-6 0,0 0 0 0,0 0-1 15,0 0-63-15,0 10-13 0,-4-10-3 0,1 6 0 16,-1 3-16-16,1-2-4 0,-1-4-1 0,4-3-471 15,-3 6-95-15</inkml:trace>
  <inkml:trace contextRef="#ctx0" brushRef="#br0" timeOffset="17">25940 13416 1612 0,'0'0'144'0,"-7"0"-116"0,0 0-28 0,7 0 0 16,0 0 379-16,0 0 69 0,-7 3 15 0,7-3 2 15,0 0-372-15,0 0-74 0,0 13-19 0,0-13 0 16,3 3 0-16,-3-3 8 0,4 9-8 0,-4-9 0 16,0 0 0-16,0 0-20 0,0 0 2 0,0 0 1 31,0 0-10-31,0 0-1 0,0 0-1 0,0 0 0 0,0 0-7 0,0 0-2 16,0 0 0-16,0 0 0 0,-7 7-117 0,3 2-23 15,1-6-5-15,3-3-965 0</inkml:trace>
  <inkml:trace contextRef="#ctx0" brushRef="#br0" timeOffset="18">26000 13968 1324 0,'0'0'118'0,"0"0"-94"16,0 0-24-16,0 0 0 0,0 0 440 0,0 3 84 15,0-3 17-15,0 0 3 0,0 9-431 0,0-9-86 16,0 7-18-16,0-7-9 16,0 0-64-16,0 0-18 0,0 0-4 0,0 0-841 15,0 0-168-15</inkml:trace>
  <inkml:trace contextRef="#ctx0" brushRef="#br0" timeOffset="19">31475 15900 172 0,'0'0'16'0,"0"0"-16"0,0 0 0 0,0 0 0 0,0 0 23 0</inkml:trace>
  <inkml:trace contextRef="#ctx0" brushRef="#br0" timeOffset="20">31510 15827 403 0,'0'0'17'0,"0"0"5"0,0 0-22 0,0 0 0 15,0 0 0-15,0 0 0 0,0 0 245 0,0 0 45 16,0 0 9-16,0 0 1 0,0 0-171 0,0 0-34 0,0 0-7 15,0 0-2-15,0 0-11 0,0 0-3 16,0 0 0-16,0 0 0 0,0 0-8 0,0 0-1 16,0 0-1-16,0 0 0 0,0 0-5 0,0 0-1 15,0 0 0-15,0 0 0 0,0 0-24 0,0 0-4 0,0 0-2 16,0 7 0-16,4-4 10 0,-1 13 1 0,-3-7 1 16,4 0 0-16,3 10-18 0,0-3-4 0,-4 3-1 15,4-1 0-15,0 1 0 0,4 3 0 0,0 0 0 16,-1-6 0-16,1 9 4 0,3-3 1 0,-4-6 0 0,5 9 0 15,-1-7-10-15,-4 1-2 0,1 0 0 0,-1 0 0 16,1 3-8-16,0-3 0 0,-1-7 0 0,-3 7 0 16,0 3 11-16,0-9-3 0,0 2-8 0,0 4 12 15,1-10-12-15,-5 1 0 0,1-1 0 0,-1 1 0 16,1-4-32 0,-4-6-5-16,0 0-2 0,0 0 0 0,0 0-102 0,0 0-21 0,0 0-4 15,0 0-565-15,0 0-113 0</inkml:trace>
  <inkml:trace contextRef="#ctx0" brushRef="#br0" timeOffset="21">32018 15711 1897 0,'0'0'84'0,"0"0"17"0,-3-3-81 0,3-3-20 0,0 6 0 0,0 0 0 16,0 0 48-16,0-9 4 0,0 9 2 0,0 0 0 16,0 0 1-16,0 0 0 0,0 0 0 15,0 0 0-15,0 0 18 0,0 0 4 0,0 0 1 0,0 0 0 16,10 9-17-16,-6 7-3 0,-8-4-1 0,4 4 0 16,-3 9-33-16,-1-6-6 0,-3 9-2 0,0 7 0 15,-4-7 12-15,1 6 1 0,-1 4 1 0,1 6 0 16,-4 0-17-16,-1 0-3 0,1 3-1 15,0 3 0-15,0-3 7 0,-4 6 0 0,1 0 1 16,3 1 0-16,-4-1-8 0,4-9-1 0,0 3-8 0,0-3 12 16,0 0-12-16,0-7 0 0,3 4 0 0,4-6 0 15,-4-4 0-15,4 4 0 0,0-10 0 0,-3 0 0 16,3-3 0-16,3-4 0 0,-3-2 0 0,0 0 0 16,3-4-99-16,1-5-22 15,3-7-5-15,0 0-704 0,0 0-141 0</inkml:trace>
  <inkml:trace contextRef="#ctx0" brushRef="#br0" timeOffset="22">31535 15451 518 0,'0'0'46'0,"7"-9"-37"15,-4 2-9-15,4 4 0 0,1-3 233 0,-5-3 45 16,4-1 9-16,0 7 1 0,0-6-149 0,0-4-31 15,-3 4-5-15,6 6-2 0,-3-7-8 0,0 1-1 16,1-7-1-16,-5 7 0 0,8-1-31 0,-4-5-5 16,0 5-2-16,0-9 0 0,0 10-17 0,0-7-4 15,0-2-1-15,0-1 0 0,-3 3-16 0,3 3-3 0,-4-5-1 16,1 2 0-16,-1-3-11 0,1 3 8 0,-1-2-8 0,1 2 8 16,-1-3-8-16,1 10 10 0,-4-7-10 0,3 7 10 15,1-1-10-15,-4 1 12 16,0-1-12-16,0 1 12 0,3 3-12 0,-3 3 0 0,4-4 0 15,-4 7 8-15,0 0-8 0,0 0 0 0,0 0 0 0,0 0 8 16,0 0-8-16,0 0 0 0,7 7 0 0,0 2 8 16,-3 0 3-16,3 7 0 0,-4-3 0 0,4 2 0 15,-3 1 1-15,3 3 1 0,-4 0 0 0,1-1 0 16,-1 1 0-16,4 6 0 0,-3-6 0 0,-4 0 0 16,4 6 2-16,-4-6 0 0,0 0 0 0,0-4 0 15,0 4-4-15,0 0-1 0,0 0 0 0,0-3 0 16,0 2-10-16,0-2 0 0,0-7 0 0,0 7 0 15,0-6-10-15,0-1-4 0,0 0-1 0,3-6 0 16,1 4-37-16,-4-7-8 0,0 0-2 16,3 9 0-16,-3-9-133 0,0 0-26 0,11 0-6 0</inkml:trace>
  <inkml:trace contextRef="#ctx0" brushRef="#br0" timeOffset="23">32187 16238 979 0,'0'0'87'0,"0"0"-70"15,0 0-17-15,0 0 0 0,0 0 272 0,4 7 50 16,0 2 10-16,-1-6 3 0,4 10-201 0,-7-4-40 15,4 4-8-15,-1-4-2 0,-3 0-51 0,4 7-10 16,-4 0-3-16,0-4 0 0,0 4-9 0,0 3-3 16,-4 0 0-16,1-4 0 0,3 4-8 0,-4 6 8 15,1-6-8-15,-1 0 8 0,1 0-8 0,-1 6 0 16,0-6 0-16,1-1 0 0,3-2-9 0,0 3-4 16,-4-4-1-16,4-2 0 15,-3-7-86-15,3 4-16 0,3-1-4 0,-3-9-564 16,0 0-112-16</inkml:trace>
  <inkml:trace contextRef="#ctx0" brushRef="#br0" timeOffset="24">32424 16361 1785 0,'0'0'159'0,"0"0"-127"0,0 0-32 0,0 0 0 15,0 0 76-15,0 0 8 0,0 9 3 0,0 0 0 0,-4 1-87 0,1 5-23 16,-1-2-1-16,-3 3-1 0,4 2 75 0,-4 1 15 16,0 6 3-16,-4-6 1 0,7 0 29 0,-3-3 6 15,0 3 0-15,0-4 1 0,4 4-47 0,-1-10-10 16,1 10-1-16,-1-9-1 0,4-1-36 0,0 0-10 16,0 4 0-16,4-4 0 0,-4-9-8 0,3 10-7 15,4-7-1-15,0 3 0 16,0-6-14-16,4 0-3 0,3 0-1 0,0 0 0 0,0-6 18 0,7-3 4 15,-3 5 1-15,3-2 0 0,-3-3 3 0,0-1 0 16,-1 1 0-16,1-1 0 0,-1 1 16 0,1-7 3 16,-7 7 1-16,-1-7 0 0,1 4 31 0,-4-4 6 15,-4-3 2-15,-3 10 0 0,0-7-4 0,-3-3-1 16,-1 1 0-16,-3 2 0 0,-3-3-10 0,-4 0-3 16,3 4 0-16,-3 5 0 0,3-2-1 0,-3-4-1 0,0 7 0 15,-4 2 0-15,1-2-31 0,-1 6 0 0,1-4 0 16,-1 4 0-16,4-3-15 0,0 6 1 0,0-9 0 15,3 9 0 1,0-10-71-16,1 10-15 0,6-6-2 0,-3 6-760 0,0-9-152 0</inkml:trace>
  <inkml:trace contextRef="#ctx0" brushRef="#br0" timeOffset="25">28952 13469 954 0,'0'0'42'0,"0"0"9"0,0 0-41 0,0 0-10 16,0 0 0-16,0 0 0 0,0 0 61 0,0 0 11 0,-3 0 1 0,3 0 1 16,-7 0 12-16,7 0 2 0,0 0 1 0,0 0 0 15,0 0 2-15,0 0 0 0,0 0 0 0,0 0 0 16,0 0-20-16,0 0-4 0,0 0-1 0,0 0 0 15,0 0-31-15,0 0-7 0,0 0 0 16,0 0-1-16,10 10-6 0,-10-10-1 0,4 6 0 0,3 3 0 16,-3-5-8-16,3 5-1 0,-4 0-1 0,1 1 0 15,-1 5 2-15,4-5 0 0,-3 6 0 0,3-4 0 16,-4 4 8-16,1-1 1 0,3 4 1 0,0-6 0 16,4 2 2-16,-4 4 0 0,3 0 0 0,1-3 0 15,3 3 3-15,4-4 1 0,-4-2 0 0,3 3 0 16,1 2-14-16,3 1-2 0,-3-3-1 15,-1 3 0-15,-2-1-3 0,-1 1-8 0,3 3 12 0,-3-3-4 16,-3 0 4-16,3 0 0 0,0 6 0 0,0 0 0 16,4-3 13-16,0 3 3 0,-1 3 1 0,1-3 0 15,0 3 3-15,-1-3 0 0,-3 4 0 0,4-10 0 16,0 12-20-16,3-9-3 0,-4 3-1 0,1 0 0 0,3-3-8 16,0 0 0-16,0 0 0 0,1-6 8 15,2 9 4-15,1-7 1 0,0 1 0 0,3 0 0 0,0 0-4 16,0 0-1-16,-6 3 0 0,2-4 0 0,1 1 0 0,-7 0-8 15,-1 9 12-15,1-3-4 0,0 0-8 16,-4 4 0-16,0-1 9 0,-4-3-9 0,4 3 0 0,-3 4 8 16,0-4-8-16,-1 0 0 0,-3-3 20 0,4-6 0 15,-1 9 0-15,1-9 0 0,0 0-10 0,3 3-2 16,0-3-8-16,3-1 12 0,-2 1-12 0,2 6 0 16,1 0 0-16,3-3 0 0,-3-3 0 0,3 6 0 15,-4-6 0-15,1-3 0 0,0 3 0 0,-4-1 0 16,3-2 0-16,-2 0 0 0,-5-4 0 0,4 7 0 15,0 6 8-15,-3-6-8 0,0 0 0 0,-4-4 0 16,0 4 8-16,0 0-8 0,-4-3 0 0,4 3 0 0,0-4 0 16,4-2 0-16,-4 2 0 0,4 4 0 0,-4-9 0 0,3 5 0 15,1-5 0-15,3 5 0 0,-4-2 8 16,1-4-8-16,3 1 0 0,0 5 0 0,0-5 0 0,-3-1 0 16,3 7 0-16,-3-3 0 0,3-4 0 0,-4 7 0 15,4-1 0-15,-3-2 0 0,3 3 0 0,-3 2 0 16,-1-2 0-16,1-3 0 0,0 2-9 0,-1-5 9 15,1-1 0-15,-1 7 0 0,1-7 0 0,-4 1 0 16,3-1 0-16,1 0 0 0,0 1 0 0,-4-1 0 16,3 1 0-16,-3-4 0 0,4 3 8 0,-4 1-8 15,0-4 0-15,0-3 0 0,0 6 0 0,0 1 0 16,0-4 0-16,4 4 0 0,-1-4 0 0,-3-3 0 16,1 6 0-16,2-2 0 0,1-4 8 0,-4 6-8 0,0-3 0 15,0-2 0-15,-7-4 0 0,7 6 0 16,0-3 0-16,0 3 0 0,-7-6 0 0,4 10 0 0,3-4 0 15,0-3 0-15,0 7 0 0,-4-1 0 0,4-3 0 0,-3-3 0 16,-1 4 0-16,1 2 0 0,-4-9 0 0,3 6 0 16,1-3 0-16,-1 7 0 0,-3-10 0 0,8 6 0 15,-5-3 0-15,4 7 0 0,-7-10 0 0,4 6 0 16,-4-6 0-16,0 0 0 0,7 0 0 0,0 9 0 16,-7-9 0-16,0 0-9 0,0 0-3 0,0 0-1 15,0 0 0-15,0 0 0 16,0 0-34-16,0 0-6 0,0 0-2 0,0 0 0 15,0 0-188-15,-7-9-37 0</inkml:trace>
  <inkml:trace contextRef="#ctx0" brushRef="#br0" timeOffset="26">28917 11531 403 0,'0'0'17'0,"0"0"5"0,0 0-22 0,0 0 0 16,-7 0 0-16,7 0 0 0,0 0 134 0,-3 4 22 15,-4-4 5-15,7 0 1 0,0 0-94 0,0 0-20 16,0 0-3-16,0 0-1 0,0 0-17 0,0 0-4 15,0 0-1-15,-4 0 0 0,-3 0-11 0,7 0-3 16,0 0 0-16,-4 0 0 0,-3 0-8 0,4 6 0 16,-4-3 0-16,7-3 8 0,0 0 20 0,0 0 3 15,-4 0 1-15,4 0 0 0,0 0 32 0,0 0 8 16,0 0 0-16,0 0 1 0,0 0-22 0,0 0-5 16,0-9-1-16,0 5 0 0,4-2-20 0,-4-3-4 15,3-1-1-15,4 4 0 0,-3-3-20 0,3-1 8 16,-3 7-8-16,3-6 0 0,-4 2 8 0,4-2-8 0,-3 3 10 15,-1 3-10-15,4-4 29 0,-3-2 0 0,-1 6 0 16,1-3 0-16,-1-4 15 0,1 1 4 16,-1 2 0-16,1-2 0 0,-1 6-20 0,5-7-4 0,-5 1-1 15,4-7 0-15,0 7 8 0,0-7 1 0,0 7 1 16,4-10 0-16,-1 3-9 0,1-2-3 0,0-1 0 0,3 0 0 16,0 0-9-16,0 0-1 0,0-6-1 0,4 6 0 15,-4 1 1-15,3-4 0 0,1 3 0 0,-4-3 0 16,4 0 5-16,-1 0 0 0,-6-3 1 0,3 6 0 15,4-6 3-15,-1 6 1 0,1-6 0 0,-4 6 0 16,4 0-7-16,3-6-2 0,-3 0 0 0,3 6 0 16,0-9-12-16,0 3 0 0,-3-3 0 0,3 3 0 15,0 3 0-15,0-3 0 0,-3 0 0 0,3-3 0 16,-3 9 0-16,3-6 8 0,-7 6-8 0,7 0 0 16,-3-6 9-16,-1 6-1 0,1 3 0 0,0-2 0 0,-4-1-8 15,3 3 0-15,1-3 0 0,0 0 0 0,-4 1 10 16,4-1 3-16,-1 0 1 0,4-3 0 0,0 3-6 15,1 0-8-15,-1 1 11 0,4-1-11 16,-1-6 0-16,-3 6 0 0,1-6 0 0,2 6 0 0,1-6 0 0,-4 6 0 16,0-6 0-16,0 6 0 0,1 0 0 15,-5-6 0-15,4 7 0 0,-3-1 0 0,0 3 8 0,-4-3-8 16,3 7 0-16,1-10 0 0,-4 9 0 0,0-3 0 16,0 1 8-16,1 2-8 0,-5-2 0 0,1 5 0 15,-4-2 0-15,0-4 0 0,3 0 8 0,1 4-8 16,0-4 0-16,-1 0 0 0,4 4 8 0,0-4-8 15,-3-3 0-15,3 1 0 0,0-8 0 0,0 8 0 16,0 2 0-16,0-3 0 0,1 0 0 0,-1 4 0 16,0-4 0-16,0 0 0 0,0 3 0 0,-3 4 0 0,-1-7 0 15,4 3 0-15,-3 1 0 0,-4-4 0 0,4 6 0 16,-1-2 0-16,1-1 0 0,-1 6 0 0,-3 1 0 16,0-3 0-16,4-1 0 0,-4 4 0 0,0-1 0 0,0 1 0 15,0-1 0-15,0 1 0 0,0 0 0 0,0 2 0 16,-3-5 0-16,3 2 0 0,4-5 0 15,-8 5 0-15,4 1 0 0,-3-1 0 0,3-5 0 0,-4 5 0 16,4 1 0-16,0-7 0 0,-3 7 0 0,3-1 0 16,-4 1 0-16,5 0 0 0,-1-1 0 0,-4 1 0 15,1 3 0-15,-1-4 0 0,1 7 0 0,-1-3 0 16,1 3 0-16,-4 3 0 0,3-7 0 0,-3 7-9 16,7-3 9-16,-7 3 0 0,0 0 0 0,0 0 8 0,0 0-8 15,0 0 0-15,0 0 0 0,0 0 0 16,0 0 0-16,0 0 0 0,0 0 0 0,0 0 0 0,0 0-10 0,0 0 10 15,0 0-12-15,0 0 12 0,0 0 0 0,0 0 0 16,0 0 0-16,0 0 0 0,0 0 0 0,0 0 0 16,0 0 0-16,0 0 0 0,0 0 0 0,0 0 0 15,0 0 0-15,0 0 0 0,0 0-10 0,0 0 10 16,0 0-8-16,0 0 8 16,0 0-87-16,0 0-12 0,-7-6-2 0,7 6-1037 0</inkml:trace>
  <inkml:trace contextRef="#ctx0" brushRef="#br0" timeOffset="27">31122 9785 403 0,'0'0'36'0,"0"0"-36"16,-3 6 0-16,-1-3 0 0,-3 3 184 0,7-6 29 16,-7 4 7-16,3 2 0 0,4-6-88 0,-3 3-17 15,-1 6-4-15,4-9-1 0,0 0-5 0,0 7-1 16,0-7 0-16,0 9 0 0,0 0-28 0,0 1-7 16,4-4-1-16,-1 7 0 0,-3-7-17 0,4 10-4 0,3-4-1 0,-4 7 0 15,5-3-18-15,-1 3-3 0,0-1-1 0,0 7 0 16,3 0-12-16,-3-3-2 0,0 4-1 0,0-1 0 15,1-7 2-15,-1 11 0 16,0-11 0-16,0 4 0 0,0-3-2 0,3-6 0 0,-3 9 0 16,0-10 0-16,0 7-9 0,1-10 12 0,-1 4-12 15,0-4 12-15,0 1-12 0,0-1-11 0,0-6 3 0,0 4 0 32,0-4-116-32,-7-3-24 0,0 0-4 0,7 0-834 0</inkml:trace>
  <inkml:trace contextRef="#ctx0" brushRef="#br0" timeOffset="28">31623 9804 288 0,'0'0'25'0,"0"0"-25"16,0 0 0-16,0 0 0 0,0 0 209 0,0 0 37 16,0 0 7-16,-4 9 2 0,4-3-134 0,-3-3-26 0,-1 4-6 0,1 2-1 15,-4 0 16-15,0 1 2 0,0-4 1 0,-4 4 0 16,1-1-26-16,-5 7-5 0,-2-4 0 0,-1 7-1 15,-3-3 6-15,3 9 2 0,1-3 0 0,-1 3 0 16,-3 9-41-16,0 4-8 0,-4-4-2 0,4 10 0 16,-4 3-2-16,4 4-1 0,-4-4 0 0,-3 12 0 15,3-2-11-15,-3 2-2 0,0-2-1 0,0 2 0 16,0-5-2-16,-1-7 0 0,1 0 0 0,3-4 0 16,4 1-13-16,-3 0 0 0,6-6 8 0,4 3-8 31,0-13-61-31,3 6-15 0,-3-5-4 0,3-1-1086 0</inkml:trace>
  <inkml:trace contextRef="#ctx0" brushRef="#br1" timeOffset="29">15081 17969 403 0,'0'0'17'0,"0"0"5"0,0 0-22 0,0 0 0 16,0 0 0-16,0 0 0 0,0 0 170 0,7 6 30 15,-7-6 5-15,4 4 2 0,-4-4-159 0,0 0-32 16,7 0-7-16,0 0-1 0,4 6-18 0,-1-6-4 16,-3-6-1-16,4 6 0 0,-1 0 15 0,1 0 0 15,3 0 12-15,0-4-12 0,0 4 48 0,4-6 4 16,-4 6 0-16,0 0 0 0,4 0-12 0,3-3-3 16,0 3 0-16,4-6 0 0,-1 6-1 0,1-3 0 15,0-4 0-15,0 4 0 0,-1-3-15 0,1 6-3 16,0-9-1-16,3 9 0 0,-3 0-1 0,6-7-1 15,-2 4 0-15,2-3 0 0,1 3 6 0,0 3 2 0,7-7 0 16,-4 7 0-16,4-3-1 0,-1-3 0 0,1 6 0 0,4-3 0 16,-5-3 17-16,1 6 3 0,4-3 1 0,-1-4 0 15,4 7-22-15,0-6-4 0,-4 3-1 16,7-3 0-16,4 6-4 0,-3-4-2 0,-1-2 0 0,-3 3 0 16,3-3-10-16,-3-4 8 0,0 7-8 0,3-3 8 15,1-3 20-15,3 2 3 0,0 7 1 0,0-9 0 16,-4 9-15-16,4-3-2 0,0 3-1 0,-4 0 0 15,8-7-2-15,-4 7-1 0,6 0 0 0,1 0 0 16,0 0 1-16,0 0 1 0,0 0 0 0,-3 0 0 16,-1 0-13-16,1 0 0 0,-1 0 0 0,1-3 0 0,3 3 0 15,0 0 0-15,0 0 0 0,-4 0 9 16,0 0 13-16,1 0 2 0,-4 0 1 0,3 0 0 0,-3-6-2 16,7 6-1-16,0 0 0 0,0 0 0 0,0 0 16 0,0 0 3 15,-4-3 1-15,4-3 0 0,4 6-28 16,-4 0-6-16,0-10 0 0,7 10-8 0,3-6 0 0,-3 3 0 15,-3-3 0-15,-1 2 0 0,-3-2 8 0,0 3-8 16,11-3 0-16,-8-4 0 0,4 7 0 0,1-3 0 16,-5-3 0-16,1 9-9 0,-1-7 21 0,4-2 4 15,0 6 0-15,4-4 1 0,-1 4-4 0,-3-3-1 16,0 6 0-16,-3-3 0 0,-1-3 16 0,1 2 4 16,-1-2 0-16,4 6 0 0,4-6-32 0,-4 6-8 15,0-3-1-15,-7 3 0 0,3-6 9 0,-3 6 0 0,7 0 0 16,0-4 0-16,0-2 0 0,0 6 11 0,-3-3-3 15,-1 3 0-15,1-6-8 0,-1 6-11 0,1-3 3 0,-1-4 0 16,-3 7 8-16,0 0 0 0,4 0 8 16,-8-3-8-16,-6 3 8 0,3 0-8 0,0-6 10 0,-1 6-10 15,-2 0 10-15,3-6-10 0,0 3 10 0,3-4-10 16,1 7 8-16,-5 0-8 0,1-3 0 0,0-3 0 16,0 3 0-16,-3-4 0 0,-5 7 0 0,5-3 0 15,3-3 0-15,0-3 8 0,-4 5-8 0,0-2 0 16,1 6 0-16,-1-9 0 0,1 3 0 0,-4 6 0 15,-1-10 0-15,1 7 9 0,0-13-9 0,3 7 8 16,-3-1-8-16,4 4 0 0,-4 3 0 0,-4-3 8 16,0 3-8-16,1-4 10 0,-5 4-10 0,-2-3 10 15,-1 3-10-15,0-3 0 0,1 2 9 0,2-2-9 16,-2 0 0-16,-1 3 8 0,4-4-8 0,-1 7 0 0,1-3 0 16,4-6 0-16,-8 0 0 0,4 2 0 15,-4 4 0-15,0-3 9 0,1-4-9 0,-5 4 10 0,1 6-10 0,-4-9 0 16,4 9 0-16,0-10 0 0,-4 7 0 0,4 3 0 15,-4-6 0-15,4 6 0 0,-4-9 0 0,4 9 0 16,-4-4 0-16,0 4 0 0,0-6 0 0,1 6 0 16,-1 0 0-16,0-6 0 0,-3 6 0 0,-1 0 0 15,1-3 0-15,0 3 8 0,3 0-8 0,-3 0 8 16,-1 0-8-16,1-7 8 0,0 7-8 0,-1 0 0 16,5 0 0-16,-5 0 0 0,-2-3 0 0,-1-3 0 0,3 6 0 15,-6-3 0-15,3 3 0 0,-3-6 8 0,-4 6-8 0,4 0 8 16,-4 0-8-16,0-3 0 0,-4 3 0 0,5-7 0 15,-5 7 0-15,1 0 0 0,-11 0-12 0,7 0 12 16,-7 0 0-16,7 0 0 0,-7 0 14 0,0 0-4 16,0 0-10-16,0 0 0 0,7 0 0 0,-7 0 0 15,0 0-24-15,0 0 0 0,0 0 0 0,0 0 0 32,0 0-116-32,0 0-23 0,0 0-5 0,-7 0-997 0</inkml:trace>
  <inkml:trace contextRef="#ctx0" brushRef="#br1" timeOffset="30">14083 8465 748 0,'0'0'33'0,"0"0"7"0,0 0-32 0,3-4-8 16,1-5 0-16,3 3 0 0,-3-4 188 0,3 4 36 16,0-6 8-16,3 2 0 0,1 4-178 0,-4-4-36 15,-4 1-7-15,8 3-2 0,-4 3 23 0,-3 3 4 16,-4 0 0-16,0 0 1 0,0 0-12 0,0 0-2 15,0 0-1-15,0 0 0 0,0 0-1 0,0 0 0 16,3 3 0-16,1 9 0 0,-1-9 3 0,-3 7 1 16,0-10 0-16,0 6 0 0,7 4 9 0,0-7 2 15,0-3 0-15,4 9 0 0,-1-3-10 0,5-6-2 16,2 10 0-16,-3-10 0 0,4 9-11 0,0-3-2 16,-4-2-1-16,3 2 0 0,1-3 3 0,0 3 1 15,-4 4 0-15,3-1 0 0,1 0 9 0,-4 1 1 16,0-1 1-16,0 1 0 0,0-1-4 0,1 1-1 15,-1 5 0-15,3-5 0 0,1 5 0 0,-4-2 0 0,0 3 0 16,7-7 0-16,1 7-8 0,-1-4-1 0,0 4-1 16,4 3 0-16,-1-4-2 0,4-2 0 0,-3 3 0 0,3-1 0 15,4-2-8-15,0 2 0 0,-4-5 0 0,4 9 8 16,-4-4-8-16,4 4 8 0,0 0-8 16,-1 0 8-16,-2 0-8 0,6 3 0 0,-3 0 0 0,-1-1 0 15,1 1 0-15,3 3 0 0,1 1 8 0,-1-4-8 16,4 9 0-16,-4-9 0 0,0 9 0 0,1-3 0 15,-1 1 0-15,0-4 0 0,0 3 0 0,8-3 8 16,-4-3 2-16,-1 9 0 0,5-2 0 0,3-1 0 16,3-3 9-16,-3 0 1 0,3-3 1 0,1 3 0 15,-5 0-13-15,1-3-8 0,4 3 10 0,-4 0-10 16,6 3 12-16,-2-2-4 0,-1-8-8 0,1 7 12 16,3-3-12-16,-1 10 11 0,-2-10-11 0,-4 3 10 0,3 3-2 15,0 6-8-15,1-5 12 0,-1 5-4 0,4-6-8 16,0 7 0-16,4-1 0 0,-5 1 0 0,-2-1 0 15,3-2 0-15,-4 2 0 0,8 1 0 0,-4-1 0 0,-1-6 0 16,1 7 0-16,4-7 0 0,3 0 0 0,0 4 0 16,-7-4 8-16,0 0-8 0,-1 0 0 0,1-2 0 15,4-1 0-15,-4 3 8 0,0-3-8 0,0 3 0 16,3 0 0-16,0 1 0 0,-3 2 0 0,-3-3 8 16,-1 0-8-16,1-3 8 0,-1 4-8 0,0-1 0 15,1-3 9-15,-1 3-9 0,1-3 21 0,-1 4 0 16,0 5 0-16,1-6 0 0,-4-3-21 0,-1 4 0 0,1 2 0 15,0-3 0-15,-4 0-10 0,4 1-6 16,-3-4-2-16,3 3 0 0,-4-3 18 0,4 3 0 0,-4-3 0 16,0 0 0-16,-3-3 0 0,0 3 0 0,0-6 0 15,-4 6 0-15,7 0 0 0,-3-3 0 0,4 0 0 16,-1 0 0-16,-3 3 0 0,3-6 0 0,0 6 0 0,1-6 0 16,-5 9 0-16,1-3 0 0,0-6 8 0,-4 9-8 15,4-3 0-15,-4 1 0 0,1-8 0 0,-1 11 0 16,4-4 0-16,0-7 0 0,-1 11 8 0,1-10-8 15,0 6 0-15,0 0 0 0,0-6 0 0,3 6 0 16,-3-7 8-16,0 11 4 0,-1-11 2 0,1 8 0 16,0-1-14-16,0-7 0 0,0 8 0 0,3-5 0 15,-3 5 0-15,0-8-16 0,-1 7 3 0,1 4 1 16,-4-4 12-16,4 0 0 0,-3-3 0 0,-5 0 0 16,1 0 0-16,3 3 0 0,1-6 0 0,2 6 0 15,1-6 0-15,4 9 0 0,-1-9 0 0,0 3 0 0,4-4 12 16,-4 1-4-16,1 6 0 0,-1-3-8 0,-3-6 8 15,0 9-8-15,-1-3 0 0,-2 0 0 0,-1-3 0 16,0-1 0-16,4 1 0 0,0 0 0 0,0 0 0 0,-8 3 0 16,1-3 0-16,4-1 0 0,2 1 0 0,-2 0 0 15,-8 0 0-15,0-3 0 0,7 2 0 0,-6 1 0 16,-5-3 0-16,4 3 0 0,1 0 0 0,-1-1 0 16,0-2 0-16,0 9 0 0,-3-6 0 0,0 0 0 15,6 0 0-15,-2-1 0 0,-12 7 0 0,5-6 0 16,6-3 0-16,0 3 0 0,-3 6 0 0,-1-6 0 15,-2 0 0-15,-1-1 0 0,7 1 0 0,-7 3 0 16,-3-3 0-16,-1-7-9 0,5 10 9 0,-1-3 0 16,-4-6 0-16,1 2 0 0,3 4 0 0,0 0 0 0,0-3 8 15,1 3-8-15,-8-4 0 0,7 4 0 0,7 0 0 0,-7 0-8 16,-7-1 8-16,4 4 0 0,7-3 0 0,-4 0 0 16,4 0 0-16,-1 0 0 0,1 0 8 0,-4-4-8 15,4 4 0-15,0 0 0 0,-4 3 0 0,0-10 8 16,0 7-8-16,4-3 0 0,-4-1 0 0,-3-2 0 15,3 6 0-15,0-3 0 0,4-7 0 0,-8 7 0 16,4-4 0-16,4 4 0 0,-4-7 0 0,0 10 0 16,4-3 0-16,-4-7 0 0,0 10 0 0,1-10 0 15,-5 10 0-15,1-3 0 0,3 3 0 0,-3-4 0 16,-1-2 0-16,1 3 0 0,0 2 0 0,-1-2 0 16,-3-3 0-16,4 2 0 0,-4 1 0 0,0-3 0 15,4 2 0-15,-4 4 0 0,0-10 0 0,0 10 0 16,0-3 0-16,0-7 0 0,-3 7 0 0,3-3 0 0,0 2 0 15,4-5 0-15,-4 8 0 0,0-8 0 0,-3-1 0 16,6 7 12-16,-3-7-4 0,1 7 0 0,-1-3-8 0,3-4 0 16,-3 7 0-16,4-1 0 0,-4-5 0 15,0 2-12-15,-7 4 12 0,7-7-12 0,4 10 12 0,-4-9 11 16,-3 5-3-16,3 4 0 0,3-10-8 0,-2 7 0 16,-1-6 0-16,0 5 0 0,3-2 0 0,-2 2 0 15,2-5 0-15,4 6 0 0,-7-4 0 0,8-2 0 16,-5-1 0-16,4 0 0 0,-3 7 0 0,3-7 8 15,0 1-8-15,1 6 8 0,-5-7-8 0,4 0 0 16,1 7 0-16,-1-3 0 0,3-4 0 0,1 7 0 0,-7 2 11 16,3-8-11-16,-3 9 0 0,-1-4 8 0,4 1-8 15,-3-3 0-15,3 2 0 0,0-5 0 0,-3 8 0 16,0-8 0-16,-1 6 0 0,1-7 0 0,0 0 0 0,-1 1 0 16,1 5 0-16,3-5 0 0,-3-1 8 15,3 1-8-15,0-1 0 0,-3 0 0 0,3 1 8 0,0-4-8 16,-3 4 0-16,-1-7 0 0,1 12 0 0,3-5 0 15,0-1 0-15,-3-3 0 0,3 4 0 16,-7 2 0-16,-3-5 0 0,3 8 8 0,0-5-8 0,0-1 0 16,0 4 0-16,0-7 0 0,0 3 0 0,0 1 0 15,1-1 0-15,-5 1 0 0,8-1 0 0,-4 7 0 16,-4-7 0-16,5 1 0 0,-5-1 0 0,1 0 0 16,-1 1-8-16,-3-4 8 0,4 3-12 0,0 1 12 15,-4-4-70-15,0-3-7 16,0 7-2-16,0-4-1177 0</inkml:trace>
  <inkml:trace contextRef="#ctx0" brushRef="#br1" timeOffset="31">14217 7439 1612 0,'0'0'72'15,"0"0"14"-15,0 0-69 0,0 0-17 0,7-3 0 0,-7 3 0 0,11 0 44 0,-4 0 4 16,3 0 2-16,-3 3 0 0,-7-3-5 0,7 0-1 16,-7 0 0-16,7 6 0 0,4-2-10 0,-4 2-2 15,0-6-1-15,-7 0 0 0,11 9-12 0,-1-2-3 16,1-4 0-16,-1-3 0 0,1 9-2 0,0-3-1 16,-1-3 0-16,1-3 0 0,-1 7-2 0,1-4-1 0,3-3 0 0,-3 6 0 15,-1-6 2-15,4 3 0 0,0 4 0 0,-3 2 0 16,3-3 1-16,0-3 1 15,0 7 0-15,-3-4 0 0,7 3-1 0,-8 1 0 16,4-1 0-16,0 1 0 0,4-1 0 0,-4 7 0 0,4-7 0 16,-1 1 0-16,-2-1 3 0,-1 7 1 15,3-4 0-15,4 4 0 0,-3-7-3 0,3 7-1 0,0-3 0 0,1-4 0 16,-1 7-13-16,0 2 9 0,0-2-9 0,0-3 8 16,-3 9-8-16,3-4 10 0,-3-5-10 0,-1 9 10 15,1-3-10-15,0 0 0 0,3-1 0 0,0 1 0 16,0 6 0-16,0-6 0 0,4 0 0 0,0 0-11 15,-1 6 11-15,1-6 0 0,0 6 10 0,-1-6-10 16,5 6 14-16,-1 0-3 0,0-3-1 0,4 9 0 16,0-9-10-16,-1 3 0 0,-2 3 0 0,2-3 0 15,-2 4 12-15,-1-1-2 0,4-3-1 0,-1 0 0 16,1 3-9-16,7-3 12 0,-4-6-12 0,0 9 12 0,-3-3-12 16,3 4 8-16,4-11-8 0,-4 14 8 0,1-10 11 0,-1 3 1 15,-3 3 1-15,0-3 0 0,-1 3-29 0,1-3-7 16,0 10-1-16,0-7 0 0,-1 0 16 0,5 1 0 15,-1 5 0-15,0-3 0 0,0 1 0 0,1-7 0 16,-1 9 8-16,4-5-8 0,-4-1 13 0,4 3-1 16,-4-3 0-16,0 1 0 0,1-4-12 0,-1 3-15 15,0-3 3-15,1-3 1 0,6 9 11 0,-3-9 0 16,-1 10 0-16,5-10 0 0,-1 3 12 0,-3 3-3 16,3 3 0-16,-3 1 0 0,-4-7 3 0,1 3 1 15,-1 3 0-15,0-2 0 0,4-4-13 0,-4 3 11 0,4-9-11 16,0 9 10-16,-4-3-10 0,7 0 8 15,1-3-8-15,-1-3 8 0,-3 6-8 0,0-6 12 0,3 6-12 16,-7-6 12-16,4 6-12 0,-4-6 0 0,1-1 0 0,3 7 0 16,-1-6 0-16,1 6 0 0,-4-6 0 0,1 9 0 15,3-3 0-15,-8-6 0 0,5 6 0 0,-1-6 0 16,-3 6 0-16,3-6 8 0,-7 6-8 0,4-3 8 16,-4-6-8-16,4 3 0 0,-4-1 0 0,4 1 0 15,3 3 0-15,-3-3 0 0,-4-6 0 0,7 8 8 16,1-2-8-16,-1-6 0 0,-3 3 0 0,3 2-11 15,0 1 11-15,-7-3 0 0,8 3 0 0,-5-4 0 16,-2-2 8-16,2 9-8 0,-2-3 8 0,-1-1-8 0,0 1 0 16,0-3 0-16,0 3 0 0,1 0 8 0,2-1-8 0,-2 1 0 15,-5-3 0-15,5 3 0 0,-1-4 0 0,0-2 8 16,0 3-8-16,0 2 0 0,-3-2 0 16,0-3 9-16,0 2-9 0,-1 4 0 0,-3-9 10 15,1 5-10-15,2-5 8 0,1 5-8 0,0-2 17 16,3 3-1-16,-3-7-1 0,6 0 0 0,-6 7-15 0,3-3 0 15,-3-4 0-15,0 0-10 0,3 7 10 0,-3-7 8 16,-1 7-8-16,1-3 11 0,0 2-11 0,-4 4 0 16,0-3 0-16,0-4 0 0,0 4 0 0,-3 0-11 15,0-4 3-15,-1 4 0 0,1 0 8 0,0-4 0 16,3 4 8-16,0-4-8 0,0 4 8 0,0 0-8 16,0-4 8-16,4-2-8 0,0 2 0 0,-4 1 8 15,0-4-8-15,4 7 0 0,-1-7 0 0,1 1 8 16,0 5-8-16,0-5 0 0,-4 2 0 0,0-2 0 15,0 5 0-15,0-5 0 0,0 9 8 0,1-4-8 0,-5-5 8 16,4 9-8-16,-3-1 0 0,0-2 0 0,-1-7 0 0,4 10 0 16,1-9 0-16,-5 5 0 0,4 4 0 0,1-3 0 15,2-4 0-15,1 10 9 0,3-9-9 0,-3 3 0 16,-4-4 8-16,4 4-8 0,-1 3 0 0,1-1 0 16,3-2 0-16,-3 0 8 0,3-4-8 0,-3 4 0 15,-4-3 0-15,4 2 0 0,0 1 0 0,-4-4 0 16,3 4 0-16,1 3 10 0,-4-3-10 0,4-4 12 15,3 4-12-15,0 3 0 0,-3-1 0 0,3-2 0 16,-3 3 0-16,3 0 0 0,0 0 0 0,1 3 0 16,2-10 0-16,-2 13 0 0,-1-6 0 0,-3 0 0 15,-1 6 0-15,1 0 0 0,0-6 0 0,-1 0 0 0,1-1 0 16,3 1 0-16,-3 3 0 0,0-3 0 16,-4 0 0-16,7 0 0 0,0-1 0 0,0-2 8 15,-6 3 0-15,6 0-8 0,0-4 12 0,4-2-4 0,-7 3-8 0,3 2 8 16,0-2-8-16,0 3 8 0,0-3-8 0,1 2 8 15,-8-5-8-15,3 9 8 0,5-10-8 0,-5 7 12 16,-2-3-12-16,-1 3 12 0,7 0-12 0,-3-4 0 16,-1 4 0-16,-2-3 8 0,2-4-8 0,1 4 0 15,3 3 0-15,-7-10 0 0,-7 7 0 0,8 0 0 16,6-4 0-16,-4 4 0 0,1-7 0 0,0 7 0 16,0-4 0-16,-1-2 0 0,1-1 0 0,0 7 0 15,-8-7 8-15,8 10-8 0,0-9 0 0,-4 5 0 16,0-5 0-16,-3 5 0 0,3-2 0 0,0 3 0 0,0-4 0 15,0 4 8-15,-7 3-8 0,8-4 0 16,-5 4 0-16,4-3 8 0,-3-4-8 0,3-2 0 0,7 5 0 16,-3 4 0-16,-4-3 15 0,4-7-3 0,0 10 0 0,-1-9 0 15,1 5-12-15,0-2 0 0,-4 2 0 0,0-5 0 16,0-1 0-16,0 7-12 0,1-7 1 0,-5 1 0 16,4 5 11-16,-3-2 0 0,0-4 0 0,-1 1 0 15,1-1 0-15,0 7 0 0,-1-7 0 0,4 7 0 16,-3-7 0-16,3 1 0 0,-3 5 0 0,3-2 0 15,0-4 8-15,0 7-8 0,-3-7 8 0,3 1-8 16,0 6 8-16,-3-4-8 0,3-3 8 0,-3 7-8 16,-1-6 0-16,1 5 0 0,0-2 0 0,-1 2 8 15,1-5-8-15,0 6 0 0,-4-4 0 0,3 4 0 16,-3 3 0-16,1-10 0 0,-1 7 0 0,3-7 0 0,-3 10 0 16,1-10 0-16,2 7 0 0,1-7 0 0,-1 10 0 15,5-9 0-15,-1 5 0 0,-4-2 8 0,1-4-8 0,0 7 0 16,-1 0 8-16,5-4-8 0,-5-2 0 0,1 5 8 15,-1 1-8-15,-2-4 0 0,6 4 0 0,-7-6 0 16,3 5 0-16,-2-2 8 0,2-4-8 16,1 7 0-16,-4 0 0 0,4-4 8 0,-4-3-8 0,0 7 0 15,0 0 0-15,0-4 0 0,4 4 0 0,-4-7 0 16,3 10 0-16,-2-9 0 0,-1 5 0 0,3-5 0 16,-3 2 0-16,8 4 8 0,-8 0-8 0,3-4 0 15,1 4 0-15,-4 0 0 0,4-4 0 0,-4 4 0 16,-4-4 0-16,5 4 8 0,2 0-8 0,1-4 0 15,-4 4 0-15,-4 3 0 0,5-10 0 0,2 1 0 0,-3 5 0 16,0 1 8-16,1-4-8 0,-5-2 8 16,4-1-8-16,4 7 8 0,-8-7-8 0,5 7 12 0,-5-3-4 0,4-4 0 15,-3 4-8-15,3-1 0 0,-3-3 0 16,-4 1 0-16,7 6 0 0,-4-7 0 0,1 7 0 0,-1-7 0 16,1 4 0-16,3-4 0 0,-3 7 0 0,-1-1 0 15,1-2 0-15,0-4 0 0,-1 7 0 0,4-7 8 16,-3 7-8-16,-1-3 0 0,4-7 0 0,1 3 8 15,-1 7-8-15,0-3 0 0,0-4 0 0,0 0 8 16,0-2-8-16,0 8 0 0,-3-2 8 0,3-7-8 16,0 4 0-16,-3-1 9 0,3 0-9 0,-4 1 0 15,4-1 9-15,-3 1-9 0,0-1 0 0,-1 0 9 16,1-2-9-16,-1 2 0 0,1-3 9 0,0-3-9 16,-4 7 0-16,3-1 9 0,-3 1-9 0,0-4 0 0,0-3 9 15,0 3-9-15,0 4 0 0,4-4 9 0,-7-3-9 16,6 7 0-16,-6-4 0 0,3-3 8 0,-7-3 0 15,7 6-8-15,0-3 12 0,0 4-4 0,0 2-8 16,0-9 0-16,0 6-12 0,-3-3 12 0,3 7 0 0,-4-10 0 16,4 6 0-16,-7-6 0 0,4 3 0 0,3 4 0 15,-7-7 0-15,3 3 0 0,-3-3 0 0,7 6 0 16,-7-6 0-16,4 3 0 0,-4-3 0 0,7 6 0 16,-3 4 0-16,-4-10 0 15,7 0-42-15,0 6-4 0,0-3-1 0,3-3 0 16,4 0-161-16,4-3-33 0</inkml:trace>
  <inkml:trace contextRef="#ctx0" brushRef="#br1" timeOffset="32">24504 13435 748 0,'0'0'67'0,"0"0"-54"0,0 0-13 0,0 0 0 0,0 0 132 0,0 0 24 15,0 0 5-15,0 0 1 0,11 0-89 0,-1 0-17 16,-3 0-4-16,4 0-1 0,-11 0-15 0,10 0-2 15,-10 0-1-15,7 9 0 0,4-9 10 0,-7 10 1 16,3-4 1-16,-4 3 0 0,1 1 15 0,-4-1 2 16,0 1 1-16,0 5 0 0,0-2-23 0,0 2-4 15,-4 4 0-15,1 0-1 0,-1 3-23 0,1 0-4 0,3-3 0 16,-4 6-8-16,0 3 24 0,4-3-3 0,-3 3 0 0,3-2 0 16,-4 2-9-16,1-3-1 0,-1 3-1 15,1-3 0-15,-1 3 4 0,4-9 1 0,-3 3 0 0,-1 0 0 16,1-3-7-16,-4-3 0 0,7 2-8 0,-4-2 12 15,1-7-12-15,-1 1 0 0,4 6 0 0,-3-13 0 16,3-3 28-16,0 0 4 0,0 0 0 0,0 0 0 16,0 0-19-16,0 0-3 0,0 0-1 0,0 0 0 15,0 0 13-15,0 0 2 0,0 0 1 0,0 0 0 16,-4-10-4-16,4 1-1 0,0-1 0 0,0 1 0 16,4-7-2-16,-8 7-1 0,4-10 0 0,4 3 0 15,-1 4-17-15,-3-4 0 0,4-3-13 0,-4 1 5 16,7 2 8-16,-4-3 9 0,1 3-1 0,3 4-8 15,0-4 0-15,0 7 0 0,0-1 0 0,0 4-9 16,0-3 9-16,4-1 0 0,-4 1 0 0,3 6-8 0,-3-3 8 16,4-1 0-16,-8 4 0 0,8-3 0 0,-4 6 0 0,0 0 0 15,-7 0 0-15,11 0 0 0,-4-3 0 0,0 3 0 16,0 3 0-16,-7-3 0 0,0 0 0 0,7 6-16 16,4-6 2-16,-4 10 1 0,0-10 13 0,-4 9 0 15,-3-9 0-15,7 6-9 0,0 4 9 0,-3-1 0 16,-4-6 0-16,3 13 0 0,1-7 0 0,-4 1 0 15,0 5 0-15,3-2 0 0,-3-4 0 0,0 7 0 16,0-7 0-16,4 1 0 0,-4-1 8 0,3-3 6 16,-3 4 2-16,0-1 0 0,0 1-16 0,0-4 0 15,4 3 0-15,-4-9 0 0,0 0-9 0,-4 10-5 16,4-10-1-16,-3 9 0 0,3-9 24 0,0 3 5 16,0-3 1-16,-7 7 0 0,3 2-15 0,-3 0 0 0,0-9 0 0,7 0 0 15,-7 7 0-15,0-4 0 0,0-3 0 0,0 6 9 16,-4-3-9-16,4-3 0 0,0 0 0 0,-3 0 0 15,3 0 8-15,-4 6-8 0,4-6 8 0,-4 0-8 16,1-6 8-16,-1 6-8 0,1 0 0 0,-1-3 8 16,-3 3-8-16,3-6 0 0,-3 3 0 0,0-4 0 15,4 7-10-15,-5 0-1 0,1-9 0 0,4 9 0 32,3-9-14-32,0 9-3 0,0-10-1 0,3 10 0 0,-3-6-35 0,7 6-8 15,0 0 0-15,0 0-1 0,-3 0-157 0,3 0-31 0,0 0-7 16,7-10 0-16</inkml:trace>
  <inkml:trace contextRef="#ctx0" brushRef="#br1" timeOffset="33">24867 13927 57 0,'0'0'0'0,"0"0"0"0,0 0 0 0,0 0 0 0,0 0 248 0,0 0 45 16,0 0 9-16,0 0 2 0,0 0-250 0,0 0-54 15,0 0 0-15,0 0-8 0,7 0 20 0,-7 0 4 16,0 0 0-16,0 0 1 0,0 0 47 0,7 6 10 15,-3 4 2-15,-4 6 0 0,-4-7-8 0,1 3 0 16,-1 4-1-16,1 3 0 0,-1-3-35 0,-3-4-6 16,4 4-2-16,-4 3 0 0,3-1-16 0,1-2-8 15,-4-6 8-15,3 5-8 0,4-2 0 0,-3-4-17 16,3 1 2-16,-4 2 1 16,4-2-52-16,-4-1-10 0,4 0-3 0,-3-5-392 15,3 5-78-15</inkml:trace>
  <inkml:trace contextRef="#ctx0" brushRef="#br1" timeOffset="34">25072 13952 633 0,'0'0'56'0,"0"0"-44"0,0 0-12 0,0 0 0 16,0 0 275-16,0 0 53 0,0 0 10 0,0 0 2 15,0 0-278-15,0 10-62 0,0-10 0 0,-4 9 0 16,4 0-8-16,-3 1 8 0,-1-4 0 0,1 10 0 16,-4-4-13-16,3-2 4 0,1-1 1 0,-4 7 0 0,3 0 8 0,-3-4 0 15,4 7 10-15,-1-3-10 0,-3 2 24 0,3-2 0 16,4-3-1-16,0 2 0 0,-3-5-7 0,3-1-2 15,0 1 0-15,3-1 0 0,1-3-14 0,-1 4 8 16,5-10-8-16,-1 9 0 0,3-9 0 0,1 0-12 16,-4 0 1-16,3 0 0 0,5 0-8 0,-5 0-1 15,4-3-1-15,0-3 0 0,0 6 13 0,1 0 8 16,2-10-10-16,-3 4 10 0,-3 3 0 0,-1-3 0 16,5-4 0-16,-5 1 0 0,1-1 24 0,-4 1-1 15,0-1-1-15,0 1 0 0,0 0 10 0,-4-7 3 16,-3 7 0-16,4-1 0 0,-4-6-3 0,0 7-1 15,-4-3 0-15,1-4 0 0,-1 0-3 0,-3 7 0 16,0-4 0-16,0-2 0 0,-3 5-16 0,-1-6-4 16,4 13-8-16,-7-12 12 0,0 5-12 0,-4 7 0 0,4-3-12 15,0-4 12 1,0 4-33-16,-4 6 0 0,4-3 0 0,-7 3 0 16,3 3-79-16,1-3-16 0,3 0-4 0,-1 6-423 0,5-6-85 0</inkml:trace>
  <inkml:trace contextRef="#ctx0" brushRef="#br1" timeOffset="35">22581 15489 2487 0,'0'0'55'0,"0"0"11"0,0 0 2 0,0 0 2 0,0 0-56 0,0 0-14 0,0 0 0 0,0 0 0 0,0 0 0 0,0 0 0 15,0 0 0-15,0 0 0 0,11 0 9 0,-11 0-1 16,0 0 0-16,0 0 0 0,7-3 10 0,-7 3 2 16,0 0 0-16,0 0 0 0,0 0 21 0,0 0 5 15,0 0 1-15,0 0 0 0,0 0-19 0,0 0-3 16,7 9-1-16,0 0 0 0,-7 1 4 0,7 9 0 15,-3-10 0-15,-1 10 0 0,4 6-12 0,-3-6-3 16,-1 12 0-16,1-9 0 0,6 13-13 0,-3-7 9 16,-3-3-9-16,0 3 8 0,-1 7-8 0,4-7 0 15,-3 3 0-15,-1-9 8 0,1 3 3 0,3 0 0 16,0-6 0-16,0 0 0 0,0 0-11 0,0 0 0 16,4-10 9-16,-4 4-9 0,0-4 25 0,0 0 1 15,-4-5 0-15,4 2 0 0,4-6-14 0,-1 3-4 0,-10-3 0 16,8 0 0-16,6-3-8 0,-7-3 8 0,-7 6-8 0,3-10 8 15,4 1-8-15,0-1 0 0,0 1 9 16,-7-1-9-16,0 1 0 0,4-7 0 0,3 7 0 0,0-7 0 16,-7 4 0-16,4 2 0 0,3 1 0 0,-4 0 0 15,8-4 0-15,-8 10 0 0,-3 3 0 0,7 0-8 16,7 0 8-16,-7 0-10 0,-7 0 10 0,8 9-10 16,2 1 10-16,1 5-10 0,-1-2 10 0,-3-4-10 15,4 7 10-15,-1 0 0 0,1-7 0 0,-4 4 0 16,0-4 0-16,4 7 0 0,-1-7 10 0,1 1-10 0,-4-1 0 15,0-3 0-15,4 4-8 0,-4-1 8 16,0-3 0-16,0-3 0 0,0 4 8 0,0-4-8 0,3 3 0 16,-2-6 0-16,-8 0 0 0,7 0 0 0,-7 0 11 15,7 0-1-15,-7 0 0 0,7 0 0 0,0-6 6 16,0 3 0-16,0-7 1 0,0 4 0 0,-4-3-17 0,5-1 10 16,-1 1-10-16,0-1 8 0,-4 1 21 0,4-7 4 15,0 1 1-15,0 2 0 0,-3-6-34 0,3-3 0 16,0 3 0-16,-4-9-12 0,8 3 12 0,-4 6 12 15,0-9-3-15,0 3 0 0,4-3-1 0,-4 3-8 16,0-10 12-16,-4 7-4 0,5 0-8 0,-1 3 0 16,0 3 0-16,0-3 8 0,0-4-8 0,-4 4 0 15,1 0 0-15,-1 0 0 0,1 3 0 0,3 3-12 16,-7 4 4-16,3-1 8 16,1-3-28-16,-4 10 1 0,3-1 1 0,-3 1 0 15,4 3-62-15,0-4-12 0,-1 7-2 0,-3 3-1 16,0 0-102-16,0 0-21 0,0 0-4 0,0 0-1 0</inkml:trace>
  <inkml:trace contextRef="#ctx0" brushRef="#br1" timeOffset="36">22564 15247 2487 0,'0'0'55'0,"0"0"11"0,0 0 2 0,7-3 2 0,7 3-56 0,0-6-14 0,-3 6 0 0,3-3 0 16,7-3-15-16,-4 6-5 0,5-4-2 0,-5-2 0 15,1 0 13-15,7 3 9 0,-1-4-12 0,1 7 12 16,-4-9-14-16,4 9 4 0,3-9 1 0,0 5 0 16,-3-2 9-16,0 6 0 0,-1-9 8 0,5 6-8 15,-5-4 37-15,-3 1 3 0,1 6 1 0,-5-3 0 16,1-3-10-16,3 6-3 0,-3-3 0 0,-1-4 0 15,1 7 0-15,-4-3 0 0,0 3 0 0,4 0 0 16,-4-6-28-16,0 6 0 0,-3 0 0 0,3 0 0 16,-4 0 12-16,1 0-3 0,0 0-1 0,-1 0 0 15,-3-3-8-15,0-4 8 0,-7 7-8 0,7 0 8 0,-7 0 8 0,0 0 0 16,0 0 1-16,4 0 0 0,-4 0 15 16,0 0 2-16,0-9 1 0,0 3 0 0,0 3-12 15,-7-4-3-15,3 7 0 0,-3-9 0 0,7 9 0 0,-7-9 0 16,0 5 0-16,4-2 0 0,-8 3 1 0,4-3 0 15,-4 3 0-15,4-4 0 0,0 1-21 0,-3 3 0 16,-1-3 0-16,0-4-12 0,1 7 12 0,-1-3 11 16,1-4-3-16,-1 1 0 0,1 0 1 0,-1 2 0 0,0-2 0 15,1 0 0-15,-1-1-1 0,1 1 0 0,-1-1 0 0,0-5 0 16,-3 5 3-16,0 1 0 0,4-1 0 16,-4 1 0-16,-1 0-11 0,1 2 0 0,0 4 0 0,0-3 0 15,3 3 0-15,1-3-11 0,-4-4 3 0,3 10 0 31,4-3-17-31,0-3-3 0,-3 6-1 0,2 0 0 16,8 0-67-16,0 0-12 0,0 0-4 0,0 0-752 0,-3-3-152 0</inkml:trace>
  <inkml:trace contextRef="#ctx0" brushRef="#br1" timeOffset="37">23488 15881 1436 0,'0'0'64'0,"0"0"12"0,7 0-60 0,0-3-16 16,-3-4 0-16,-1 4 0 0,4-3 56 0,-7 6 9 15,4 0 2-15,-4 0 0 0,7-9-13 0,-7 9-2 16,0 0-1-16,0 0 0 0,0 0 2 0,0 0 1 0,0 9 0 0,0 7 0 16,0-4 2-16,-4 4 0 0,4-7 0 0,0 10 0 15,0 0-24-15,-3-3-4 0,3 2 0 0,-4 1-1 16,1 0-17-16,-1 6-10 0,4-6 12 0,-3-3-12 15,-1 2 0-15,-3 1 0 0,3 0 0 0,1 6 0 16,-1-9 0-16,1 3-17 0,-4-1 1 0,3 1 1 31,-3-3-73-31,4 3-16 0,-4 0-2 0,3-4-518 0,1 4-103 0</inkml:trace>
  <inkml:trace contextRef="#ctx0" brushRef="#br1" timeOffset="38">23809 15900 2329 0,'0'0'103'0,"0"0"21"0,-7 6-99 0,-4-6-25 16,11 0 0-16,0 0 0 15,-3 0-36-15,3 0-12 0,-7 9-2 0,0-2-1 16,0-4-13-16,3 6-4 0,1 0 0 0,-4 1 0 0,3 6 42 0,-3-1 8 16,3-2 2-16,-3 6 0 0,0-4 52 0,0 4 10 15,0 0 2-15,0 3 1 0,4-3-5 0,-4-1-2 16,3 1 0-16,-3 0 0 0,3 0-16 0,4-3-3 0,-3 2-1 16,3-8 0-16,0 6-22 0,0-7 8 0,3 0-8 15,1 1 0-15,0-1 0 0,3 1 0 0,0-4 0 16,0-3 0-16,3-3 0 0,-3 6 0 0,4-6 0 0,-1-6 0 15,1 6 8-15,0-3-8 0,6-3 10 0,-3-4-10 16,1 1 12-16,2-7-4 0,-3 4-8 0,4-4 12 16,0 6 5-16,-4-8 1 0,-7 2 0 0,0 7 0 15,-4-10 10-15,4 3 1 0,-3 3 1 0,-1-2 0 16,1-4 5-16,-4 3 1 0,0 4 0 0,-4-4 0 16,-6 4-14-16,3-4-2 0,-4 6-1 0,1 1 0 15,-5 0-19-15,1-1 0 0,-3 4 0 0,3-3 0 16,-4 9-12-16,0-7-5 0,4 4-2 0,0-3 0 15,0 6-72-15,0-3-14 16,3-4-3-16,1 7-940 0</inkml:trace>
  <inkml:trace contextRef="#ctx0" brushRef="#br2" timeOffset="39">20839 10080 1720 0,'0'0'76'0,"0"0"16"0,0 0-73 16,0 0-19-16,0 0 0 0,0 0 0 0,0 0 51 0,0 0 6 16,7 9 2-16,-4-3 0 0,1-3 1 0,-1 7 1 15,1 5 0-15,-1 4 0 0,1-3-19 0,-4 3-4 0,0 6-1 0,0-3 0 16,0 3-26-16,-4 3-11 0,1-3 8 16,-1 3-8-16,1 7 0 0,-1-7 0 15,1-3 0-15,-1 3 0 0,1 4 0 0,-1-10 0 0,4-3 0 0,0 2 0 31,0-8-94-31,7 3-11 0,-3-7-3 0</inkml:trace>
  <inkml:trace contextRef="#ctx0" brushRef="#br2" timeOffset="40">19876 7232 979 0,'0'0'87'0,"0"0"-70"0,7 0-17 0,-4-9 0 16,-3 9 172-16,7 0 32 0,0-6 5 0,0 6 2 15,-7 0-124-15,0 0-25 0,0 0-5 0,0 0-1 16,7 9-4-16,-3 7-2 0,-8-1 0 0,1 4 0 16,3 9-10-16,-4-3-1 0,-3 4-1 0,0-1 0 15,4 6-30-15,-1-5-8 0,-3 5 0 0,4-9 0 31,-1 3-23-31,0-3-5 0,4 1-2 0,0-8-943 0</inkml:trace>
  <inkml:trace contextRef="#ctx0" brushRef="#br1" timeOffset="41">25012 17690 691 0,'0'0'30'0,"0"0"7"0,0 0-29 0,0 0-8 0,0 0 0 0,0 0 0 15,0 10 288-15,0-1 57 0,0 0 11 0,0 1 3 16,0-1-287-16,0 1-58 0,3 5-14 0,-3-5 0 16,8 5 56-16,-5-2 9 0,1-4 2 0,-1 7 0 15,4 3 21-15,-3-4 5 0,-1-2 1 0,1 3 0 16,-4 2-34-16,3 1-8 0,-3 6 0 0,0 4-1 16,0 5-38-16,0-6-13 0,0 7 9 0,-3-1-9 15,3-5 0-15,-4 5 0 0,-3 1-14 0,0-7 5 31,7 6-16-31,-3-6-3 0,-1 1-1 0,4-4 0 16,0-6-8-16,4-1-2 0,-4-2 0 0,3 3 0 16,1-10-118-16,-4-9-24 0,0 0-5 0</inkml:trace>
  <inkml:trace contextRef="#ctx0" brushRef="#br1" timeOffset="42">25531 17790 1497 0,'0'0'133'0,"0"0"-106"0,-4 7-27 0,0 2 0 0,4 1 139 0,0-1 22 15,4 0 5-15,-4 7 1 0,0-3-144 0,4 2-23 16,3 4-16-16,-4 0 2 16,1-3 6-16,-1 2 8 0,-3 7-13 0,-3-6 5 0,-1 0 8 15,4 0 16-15,0 0-4 0,0 6-1 0,-3-6 13 0,-1-4 2 16,1 4 1-16,-1-3 0 0,-3-4-27 0,3-2 0 16,4 5-14-16,0 1 5 15,-3-6-192-15,3-1-39 0,-4 10-7 0,4-19-1 0</inkml:trace>
  <inkml:trace contextRef="#ctx0" brushRef="#br1" timeOffset="43">25351 18182 2574 0,'0'0'56'0,"-4"0"12"0,1 0 3 0,3 0 1 0,0 0-57 0,0 0-15 0,-4-3 0 0,4 3 0 31,0 0-44-31,0 0-12 0,7-6-3 0,-3-3 0 0,3 9 59 0,0-7 12 0,3-2 3 0,1 6 0 16,-1-3 13-16,1 2 2 0,3-2 1 0,-3-3 0 15,3 9 1-15,0-10 1 0,7 10 0 0,0 0 0 16,-3-6-10-16,0 6-3 0,-1 0 0 0,4 0 0 15,-3 0-52-15,0 0-10 16,-1 0-2-16,1 6-1 0,0-6-82 16,-1 0-16-16,-3 0-3 0,0 0-523 0,1 0-105 0</inkml:trace>
  <inkml:trace contextRef="#ctx0" brushRef="#br1" timeOffset="44">25936 17693 1958 0,'0'0'174'0,"0"0"-139"0,0 0-35 0,0 0 0 16,11 0 126-16,-1 0 18 0,1-3 4 0,3-3 1 31,0 6-149-31,4 0-26 0,3 0-7 0,0-3-2 0,-3 3 27 0,-4 0 8 0,7 0 0 0,-3 0 0 16,-1 0 0-16,1 0 0 0,0 0 12 0,3 3-3 15,-7-3 1-15,4 0 0 0,-4 6 0 0,0-3 0 16,0 4 10-16,0-7 1 0,-3 3 1 0,-1 3 0 15,4 0-8-15,-3-3-2 0,-1-3 0 0,1 0 0 16,0 0-12-16,3 0 11 0,-4 0-11 0,1 0 10 16,-4 0-10-16,0 0 0 0,4 0 0 0,-11 0 8 15,0 0-8-15,0 0 0 0,3 10 0 0,4-1 0 16,-7 1 0-16,-3-1 0 0,-1 7 0 0,-3 2 0 0,-4 1 0 16,1 6 0-16,-4-6 0 0,-4 6 0 0,4 3 0 15,-4 7 0-15,1-7 11 0,-4 7-11 0,3-7 0 0,0 6 8 16,1-5-8-16,-4 5 0 0,3-9 0 0,4 0 0 15,0 4 0-15,3-11 0 0,-3 7 0 0,3-6 0 16,4-6 8-16,0 2-8 0,4 1 0 0,-4-6 0 16,7-1 0-16,0-9 0 15,-4 3-22-15,4-3-7 0,0 0-2 0,0 0 0 16,0 0-101-16,0 0-21 0,0 0-4 0,0 0-791 0</inkml:trace>
  <inkml:trace contextRef="#ctx0" brushRef="#br1" timeOffset="45">26801 17787 1612 0,'0'0'72'0,"0"0"14"0,0-9-69 0,0 0-17 0,0 2 0 0,3-2 0 16,-3-1 148-16,4 1 27 0,-1 3 5 0,-3-4 0 16,4-5-172-1,-4 5-36-15,3 1-6 0,-3 6-2 0,-3-4 36 0,3 7 0 0,0-9 0 0,0 9 0 0,-7 0 24 0,0 0 11 16,-4 0 2-16,0 6 1 0,1-3-1 0,-4 4 0 16,3-4 0-16,-3 6 0 0,0-2 2 0,0 2 0 15,3 0 0-15,-6 1 0 0,2-4-9 0,-2 3-2 16,3 1 0-16,0-1 0 0,3 1-6 15,0 5-2-15,1-5 0 0,3 2 0 0,3-5-20 16,-3 8 0-16,7-15 0 0,0 10 0 0,0-1 0 0,0 4 0 16,0-13 0-16,7 6 0 0,-7-6 0 0,4 9 0 15,10 7 0-15,-4-13 0 0,-2 3 0 0,2-3 0 16,1 7 0-16,3-4 0 0,-4-3 0 0,4 4 0 16,1-7 0-16,-1 9 0 0,0-9 0 0,0 9 0 15,0 1 0-15,0-1 0 0,4 1 0 0,-4-4 0 16,0 3 0-16,0 1 0 0,0-1 0 0,-3 1 0 0,3-1 0 15,-3 0 0-15,-1 7 0 0,1-7 0 0,-1 1 0 16,-3-1 0-16,4 1 0 0,-4-1 0 0,0 7 0 16,-3-7 0-16,-1 1 0 0,1-1 0 0,-1 0 0 0,-3 1 0 15,0 5-8-15,-3-5-4 0,-1-1 0 0,1 1 0 16,-1-1 12-16,0 4 0 0,-3-4 0 16,0 0 0-16,0 1 0 0,0-1 0 0,0 1 0 0,-3-1 0 15,-4-3 0-15,3 4 0 0,-3-7 0 0,3 6 0 16,-6 1 0-16,-1-4 9 0,4-6-9 0,-4 9 0 15,1-9 11-15,-1 7-11 0,-3-7 10 0,7 0-10 16,3 0 13-16,0-7-3 0,-3 1-1 0,4 3 0 16,-1-6-9-16,4-1 0 0,0 1 9 0,0-7-9 15,4 7 16-15,3-7-2 0,3 3 0 0,1-2 0 16,3-10-14-16,-4 6 0 0,8 0 0 0,-4 0 0 16,7-6 12-16,-4 6-4 0,1-6-8 0,3 3 12 0,-3-9-12 15,-1 3 0-15,1-1 0 0,3 1 0 0,0-3 32 16,-3 3 0-16,-1-1 0 0,1 1 0 0,-1 3-32 15,1 0 0-15,0-9 0 0,-4 12 0 0,7-3 0 0,-7-1 0 16,0 8 0-16,0-1 0 16,-3 3-20-16,-1-3-9 0,4 10-3 0,-7 0 0 15,4 2-25-15,-1-2-6 0,-3 9-1 16,0 0 0-16,0 0-100 0,0 0-20 0,0 0-4 0,0 0-469 16,0 0-95-16</inkml:trace>
  <inkml:trace contextRef="#ctx0" brushRef="#br1" timeOffset="46">27203 17631 1785 0,'0'0'159'0,"0"0"-127"0,0 0-32 0,0 0 0 16,0 0 167-16,0 0 27 0,0 0 6 0,0 0 0 16,0 0-181-1,0 0-37-15,7-4-7 0,-7 4-2 0,10-6 12 0,-10 6 3 0,0 0 0 0,0 0 0 0,0 0 3 0,0 0 1 16,0 0 0-16,-3 16 0 0,-4-1 18 0,0-2 4 16,-4 3 1-16,4-4 0 0,0 10 16 0,0-3 3 15,0-6 1-15,-4 9 0 0,1-4-2 0,3-5 0 16,0 3 0-16,3 2 0 15,-3-2-10-15,4-3-3 0,6-4 0 0,-3 7 0 0,0-7-4 16,4 7-2-16,-1-7 0 0,4 1 0 0,-7-10-14 0,0 0 0 16,0 0 0-16,7 9 0 0,4 0 0 0,-1-9 0 15,1 7 0-15,0-4 0 0,3-3 0 0,-4 0 9 16,8 0-1-16,-4 0 0 0,4 0-8 0,-4 0 12 16,3 0-12-16,1-3 12 0,3-4-2 0,-3 7 0 15,-1 0 0-15,1-3 0 0,0-3-19 0,-1 0-4 16,1 3-1-16,0 3 0 15,-1 0-33-15,1 0-6 0,-4-7-2 0,0 7 0 16,4 0-69-16,-4 0-15 0,0-9-2 0,-3 6-1 16,-1 3-2-16,1-7-1 0,-4-2 0 0,0 6 0 0</inkml:trace>
  <inkml:trace contextRef="#ctx0" brushRef="#br1" timeOffset="47">27577 17540 2257 0,'0'0'100'0,"0"0"20"0,0 0-96 0,0 0-24 15,0 0 0-15,0 0 0 0,0 0 10 0,-4 9-10 16,4 0 12-16,0 1-12 0,0 6 0 0,0-7 0 15,-3 10 0-15,-1 0-12 0,4-4 31 0,-3 10 6 16,-1-3 2-16,0 3 0 0,1 4 33 0,-4-4 8 16,0 3 0-16,0 6 1 0,-4-5-4 0,4 2-1 15,-3 0 0-15,3 4 0 0,-4-10-25 0,0 9-6 16,4-5-1-16,0-1 0 0,0-9-32 0,4 6-11 16,-1 0 0-16,1-6 0 0,-1 9 11 0,4-9 16 15,0-4-4-15,0 4-1 16,4 0-51-16,-1-3-9 0,1-1-3 0,-1-2-790 15,4-4-158-15</inkml:trace>
  <inkml:trace contextRef="#ctx0" brushRef="#br0" timeOffset="48">2812 11302 288 0,'3'-12'12'0,"4"-1"4"0,-3 4-16 0,-4 0 0 0,0-1 0 0,-4 1 0 16,4-4 280-16,-7 1 54 0,4 2 10 0,-8-2 3 15,0 2-210-15,8-5-41 0,-15 5-9 0,11-5-2 16,-10 5-24-16,-1 1-5 0,0-1 0 0,1 1-1 16,-4 3-27-16,-1-4-4 0,-2 7-2 0,-1-6 0 15,0 2-6-15,-3-2 0 0,-7 9-1 0,0-3 0 16,-1-3 2-16,1 6 1 0,-4 6 0 0,-7-3 0 15,0 3 0-15,1 4 0 0,2-1 0 16,-6 4 0-16,-4 9-10 0,4 0-8 0,-4-4 12 16,-4 14-12-16,8-4 11 0,-8 6-11 0,4-5 10 15,8 8-10-15,-5-2 8 0,4 9-8 0,8-7 0 16,2 7 9-16,1 6-9 0,0-3 10 0,-1-3-10 16,12 10 10-16,-5-7-1 0,1 6 0 0,11-3 0 0,-8 3 0 15,14 4-9-15,-3-4 0 0,4 1 0 0,3-7 0 16,3 6 0-16,4 0 0 0,11 1 0 0,3-4 8 0,0 3-8 15,7-6 10-15,7 6-10 0,4 1 10 16,3-1-10-16,1-9 0 0,9 9-10 0,-6-15 10 0,11 3-23 0,6-10 2 16,4-6 0-16,0-6 0 0,4-10 21 0,6 1 0 15,1-10-9-15,-4-10 9 0,10 7 0 16,-3-13 0-16,-3-2 11 0,-8 2-11 0,8-3 12 0,-11-9-12 16,0 3 12-16,-4-3-12 0,-6-1 43 0,-1-5 1 15,-3-1 1-15,3 1 0 0,-10 3-5 0,0-4 0 16,3-6-1-16,-13 4 0 0,2-7-13 0,-13 0-2 15,3-3-1-15,0 3 0 0,-10 0-8 0,-4-3-2 0,0-3 0 16,-7 12 0-16,0-6-13 0,0 0 0 16,-11 7 0-16,-3-1 0 0,4-3 0 0,-11 4 0 0,3-1 0 15,-10-3-10-15,-1 4 10 0,-2 2 0 0,2 1 0 0,-9-4 0 16,2 4 0-16,-6-1 0 0,0 4 0 0,6-1 0 16,-9 1 0-16,6 0 0 0,-7 2 10 0,7 1-10 15,4-6 18-15,0 5-2 0,-1 4-1 0,-3-3 0 16,4 3-15-16,0 0 0 0,3 12 0 0,4-5 0 15,3 2-9-15,4 0-2 0,-4 7 0 0,11-1 0 32,-7 7-118-32,0 3-24 0,3 3-5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162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910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310.png"/><Relationship Id="rId18" Type="http://schemas.openxmlformats.org/officeDocument/2006/relationships/image" Target="../media/image1810.png"/><Relationship Id="rId26" Type="http://schemas.openxmlformats.org/officeDocument/2006/relationships/image" Target="../media/image25.png"/><Relationship Id="rId3" Type="http://schemas.openxmlformats.org/officeDocument/2006/relationships/image" Target="../media/image3100.png"/><Relationship Id="rId21" Type="http://schemas.openxmlformats.org/officeDocument/2006/relationships/image" Target="../media/image2110.png"/><Relationship Id="rId7" Type="http://schemas.openxmlformats.org/officeDocument/2006/relationships/image" Target="../media/image710.png"/><Relationship Id="rId12" Type="http://schemas.openxmlformats.org/officeDocument/2006/relationships/image" Target="../media/image1211.png"/><Relationship Id="rId17" Type="http://schemas.openxmlformats.org/officeDocument/2006/relationships/image" Target="../media/image1710.png"/><Relationship Id="rId25" Type="http://schemas.openxmlformats.org/officeDocument/2006/relationships/customXml" Target="../ink/ink26.xml"/><Relationship Id="rId2" Type="http://schemas.openxmlformats.org/officeDocument/2006/relationships/image" Target="../media/image2101.png"/><Relationship Id="rId16" Type="http://schemas.openxmlformats.org/officeDocument/2006/relationships/image" Target="../media/image1610.png"/><Relationship Id="rId20" Type="http://schemas.openxmlformats.org/officeDocument/2006/relationships/image" Target="../media/image20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11" Type="http://schemas.openxmlformats.org/officeDocument/2006/relationships/image" Target="../media/image1111.png"/><Relationship Id="rId24" Type="http://schemas.openxmlformats.org/officeDocument/2006/relationships/image" Target="../media/image24.png"/><Relationship Id="rId5" Type="http://schemas.openxmlformats.org/officeDocument/2006/relationships/image" Target="../media/image512.png"/><Relationship Id="rId15" Type="http://schemas.openxmlformats.org/officeDocument/2006/relationships/image" Target="../media/image1510.png"/><Relationship Id="rId23" Type="http://schemas.openxmlformats.org/officeDocument/2006/relationships/image" Target="../media/image23.png"/><Relationship Id="rId10" Type="http://schemas.openxmlformats.org/officeDocument/2006/relationships/image" Target="../media/image1010.png"/><Relationship Id="rId19" Type="http://schemas.openxmlformats.org/officeDocument/2006/relationships/image" Target="../media/image1910.png"/><Relationship Id="rId4" Type="http://schemas.openxmlformats.org/officeDocument/2006/relationships/image" Target="../media/image447.png"/><Relationship Id="rId9" Type="http://schemas.openxmlformats.org/officeDocument/2006/relationships/image" Target="../media/image910.png"/><Relationship Id="rId14" Type="http://schemas.openxmlformats.org/officeDocument/2006/relationships/image" Target="../media/image1410.png"/><Relationship Id="rId2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10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7.png"/><Relationship Id="rId21" Type="http://schemas.openxmlformats.org/officeDocument/2006/relationships/image" Target="../media/image66.png"/><Relationship Id="rId7" Type="http://schemas.openxmlformats.org/officeDocument/2006/relationships/image" Target="../media/image51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69.png"/><Relationship Id="rId2" Type="http://schemas.openxmlformats.org/officeDocument/2006/relationships/image" Target="../media/image46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6.png"/><Relationship Id="rId24" Type="http://schemas.openxmlformats.org/officeDocument/2006/relationships/customXml" Target="../ink/ink27.xml"/><Relationship Id="rId5" Type="http://schemas.openxmlformats.org/officeDocument/2006/relationships/image" Target="../media/image49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8.png"/><Relationship Id="rId9" Type="http://schemas.openxmlformats.org/officeDocument/2006/relationships/image" Target="../media/image810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openxmlformats.org/officeDocument/2006/relationships/image" Target="../media/image701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2" Type="http://schemas.openxmlformats.org/officeDocument/2006/relationships/image" Target="../media/image70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31" Type="http://schemas.openxmlformats.org/officeDocument/2006/relationships/image" Target="../media/image9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customXml" Target="../ink/ink2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70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0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26" Type="http://schemas.openxmlformats.org/officeDocument/2006/relationships/customXml" Target="../ink/ink29.xml"/><Relationship Id="rId3" Type="http://schemas.openxmlformats.org/officeDocument/2006/relationships/image" Target="../media/image70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0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Relationship Id="rId27" Type="http://schemas.openxmlformats.org/officeDocument/2006/relationships/image" Target="../media/image1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cmu.edu/~pvirtue/tfp" TargetMode="External"/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2100.png"/><Relationship Id="rId7" Type="http://schemas.openxmlformats.org/officeDocument/2006/relationships/image" Target="../media/image4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3.png"/><Relationship Id="rId4" Type="http://schemas.openxmlformats.org/officeDocument/2006/relationships/customXml" Target="../ink/ink3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s://drive.google.com/file/d/1vGMwv1tvdSMgfK16cLlBX7GrGOgU0eYH/view?usp=drive_li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s://drive.google.com/file/d/1vGMwv1tvdSMgfK16cLlBX7GrGOgU0eYH/view?usp=drive_li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49.png"/><Relationship Id="rId3" Type="http://schemas.openxmlformats.org/officeDocument/2006/relationships/image" Target="../media/image127.png"/><Relationship Id="rId21" Type="http://schemas.openxmlformats.org/officeDocument/2006/relationships/image" Target="../media/image144.png"/><Relationship Id="rId7" Type="http://schemas.openxmlformats.org/officeDocument/2006/relationships/image" Target="../media/image131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48.png"/><Relationship Id="rId2" Type="http://schemas.openxmlformats.org/officeDocument/2006/relationships/image" Target="../media/image1260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5" Type="http://schemas.openxmlformats.org/officeDocument/2006/relationships/image" Target="../media/image129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8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51.png"/><Relationship Id="rId3" Type="http://schemas.openxmlformats.org/officeDocument/2006/relationships/image" Target="../media/image127.png"/><Relationship Id="rId21" Type="http://schemas.openxmlformats.org/officeDocument/2006/relationships/image" Target="../media/image144.png"/><Relationship Id="rId7" Type="http://schemas.openxmlformats.org/officeDocument/2006/relationships/image" Target="../media/image131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50.png"/><Relationship Id="rId2" Type="http://schemas.openxmlformats.org/officeDocument/2006/relationships/image" Target="../media/image1260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29" Type="http://schemas.openxmlformats.org/officeDocument/2006/relationships/customXml" Target="../ink/ink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5" Type="http://schemas.openxmlformats.org/officeDocument/2006/relationships/image" Target="../media/image129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28" Type="http://schemas.openxmlformats.org/officeDocument/2006/relationships/image" Target="../media/image153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8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Relationship Id="rId27" Type="http://schemas.openxmlformats.org/officeDocument/2006/relationships/image" Target="../media/image152.png"/><Relationship Id="rId30" Type="http://schemas.openxmlformats.org/officeDocument/2006/relationships/image" Target="../media/image1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55.png"/><Relationship Id="rId3" Type="http://schemas.openxmlformats.org/officeDocument/2006/relationships/image" Target="../media/image127.png"/><Relationship Id="rId21" Type="http://schemas.openxmlformats.org/officeDocument/2006/relationships/image" Target="../media/image144.png"/><Relationship Id="rId7" Type="http://schemas.openxmlformats.org/officeDocument/2006/relationships/image" Target="../media/image131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540.png"/><Relationship Id="rId2" Type="http://schemas.openxmlformats.org/officeDocument/2006/relationships/image" Target="../media/image1260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5" Type="http://schemas.openxmlformats.org/officeDocument/2006/relationships/image" Target="../media/image129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28" Type="http://schemas.openxmlformats.org/officeDocument/2006/relationships/image" Target="../media/image156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8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Relationship Id="rId27" Type="http://schemas.openxmlformats.org/officeDocument/2006/relationships/image" Target="../media/image1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9.png"/><Relationship Id="rId18" Type="http://schemas.openxmlformats.org/officeDocument/2006/relationships/image" Target="../media/image175.png"/><Relationship Id="rId26" Type="http://schemas.openxmlformats.org/officeDocument/2006/relationships/image" Target="../media/image184.png"/><Relationship Id="rId39" Type="http://schemas.openxmlformats.org/officeDocument/2006/relationships/image" Target="../media/image197.png"/><Relationship Id="rId21" Type="http://schemas.openxmlformats.org/officeDocument/2006/relationships/image" Target="../media/image178.png"/><Relationship Id="rId34" Type="http://schemas.openxmlformats.org/officeDocument/2006/relationships/image" Target="../media/image192.png"/><Relationship Id="rId42" Type="http://schemas.openxmlformats.org/officeDocument/2006/relationships/image" Target="../media/image200.png"/><Relationship Id="rId47" Type="http://schemas.openxmlformats.org/officeDocument/2006/relationships/image" Target="../media/image205.png"/><Relationship Id="rId50" Type="http://schemas.openxmlformats.org/officeDocument/2006/relationships/image" Target="../media/image208.png"/><Relationship Id="rId7" Type="http://schemas.openxmlformats.org/officeDocument/2006/relationships/image" Target="../media/image163.png"/><Relationship Id="rId2" Type="http://schemas.openxmlformats.org/officeDocument/2006/relationships/image" Target="../media/image157.png"/><Relationship Id="rId16" Type="http://schemas.openxmlformats.org/officeDocument/2006/relationships/image" Target="../media/image173.png"/><Relationship Id="rId29" Type="http://schemas.openxmlformats.org/officeDocument/2006/relationships/image" Target="../media/image187.png"/><Relationship Id="rId11" Type="http://schemas.openxmlformats.org/officeDocument/2006/relationships/image" Target="../media/image167.png"/><Relationship Id="rId24" Type="http://schemas.openxmlformats.org/officeDocument/2006/relationships/image" Target="../media/image182.png"/><Relationship Id="rId32" Type="http://schemas.openxmlformats.org/officeDocument/2006/relationships/image" Target="../media/image190.png"/><Relationship Id="rId37" Type="http://schemas.openxmlformats.org/officeDocument/2006/relationships/image" Target="../media/image195.png"/><Relationship Id="rId40" Type="http://schemas.openxmlformats.org/officeDocument/2006/relationships/image" Target="../media/image198.png"/><Relationship Id="rId45" Type="http://schemas.openxmlformats.org/officeDocument/2006/relationships/image" Target="../media/image203.png"/><Relationship Id="rId5" Type="http://schemas.openxmlformats.org/officeDocument/2006/relationships/image" Target="../media/image161.png"/><Relationship Id="rId15" Type="http://schemas.openxmlformats.org/officeDocument/2006/relationships/image" Target="../media/image172.png"/><Relationship Id="rId23" Type="http://schemas.openxmlformats.org/officeDocument/2006/relationships/image" Target="../media/image180.png"/><Relationship Id="rId28" Type="http://schemas.openxmlformats.org/officeDocument/2006/relationships/image" Target="../media/image186.png"/><Relationship Id="rId36" Type="http://schemas.openxmlformats.org/officeDocument/2006/relationships/image" Target="../media/image194.png"/><Relationship Id="rId49" Type="http://schemas.openxmlformats.org/officeDocument/2006/relationships/image" Target="../media/image207.png"/><Relationship Id="rId10" Type="http://schemas.openxmlformats.org/officeDocument/2006/relationships/image" Target="../media/image166.png"/><Relationship Id="rId19" Type="http://schemas.openxmlformats.org/officeDocument/2006/relationships/image" Target="../media/image176.png"/><Relationship Id="rId31" Type="http://schemas.openxmlformats.org/officeDocument/2006/relationships/image" Target="../media/image189.png"/><Relationship Id="rId44" Type="http://schemas.openxmlformats.org/officeDocument/2006/relationships/image" Target="../media/image202.png"/><Relationship Id="rId52" Type="http://schemas.openxmlformats.org/officeDocument/2006/relationships/image" Target="../media/image210.png"/><Relationship Id="rId4" Type="http://schemas.openxmlformats.org/officeDocument/2006/relationships/image" Target="../media/image159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Relationship Id="rId22" Type="http://schemas.openxmlformats.org/officeDocument/2006/relationships/image" Target="../media/image179.png"/><Relationship Id="rId27" Type="http://schemas.openxmlformats.org/officeDocument/2006/relationships/image" Target="../media/image185.png"/><Relationship Id="rId30" Type="http://schemas.openxmlformats.org/officeDocument/2006/relationships/image" Target="../media/image188.png"/><Relationship Id="rId35" Type="http://schemas.openxmlformats.org/officeDocument/2006/relationships/image" Target="../media/image193.png"/><Relationship Id="rId43" Type="http://schemas.openxmlformats.org/officeDocument/2006/relationships/image" Target="../media/image201.png"/><Relationship Id="rId48" Type="http://schemas.openxmlformats.org/officeDocument/2006/relationships/image" Target="../media/image206.png"/><Relationship Id="rId8" Type="http://schemas.openxmlformats.org/officeDocument/2006/relationships/image" Target="../media/image164.png"/><Relationship Id="rId51" Type="http://schemas.openxmlformats.org/officeDocument/2006/relationships/image" Target="../media/image209.png"/><Relationship Id="rId3" Type="http://schemas.openxmlformats.org/officeDocument/2006/relationships/image" Target="../media/image158.png"/><Relationship Id="rId12" Type="http://schemas.openxmlformats.org/officeDocument/2006/relationships/image" Target="../media/image168.png"/><Relationship Id="rId17" Type="http://schemas.openxmlformats.org/officeDocument/2006/relationships/image" Target="../media/image174.png"/><Relationship Id="rId25" Type="http://schemas.openxmlformats.org/officeDocument/2006/relationships/image" Target="../media/image183.png"/><Relationship Id="rId33" Type="http://schemas.openxmlformats.org/officeDocument/2006/relationships/image" Target="../media/image191.png"/><Relationship Id="rId38" Type="http://schemas.openxmlformats.org/officeDocument/2006/relationships/image" Target="../media/image196.png"/><Relationship Id="rId46" Type="http://schemas.openxmlformats.org/officeDocument/2006/relationships/image" Target="../media/image204.png"/><Relationship Id="rId20" Type="http://schemas.openxmlformats.org/officeDocument/2006/relationships/image" Target="../media/image177.png"/><Relationship Id="rId41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4.png"/><Relationship Id="rId18" Type="http://schemas.openxmlformats.org/officeDocument/2006/relationships/image" Target="../media/image211.png"/><Relationship Id="rId3" Type="http://schemas.openxmlformats.org/officeDocument/2006/relationships/image" Target="../media/image177.png"/><Relationship Id="rId7" Type="http://schemas.openxmlformats.org/officeDocument/2006/relationships/image" Target="../media/image198.png"/><Relationship Id="rId12" Type="http://schemas.openxmlformats.org/officeDocument/2006/relationships/image" Target="../media/image203.png"/><Relationship Id="rId17" Type="http://schemas.openxmlformats.org/officeDocument/2006/relationships/customXml" Target="../ink/ink32.xml"/><Relationship Id="rId2" Type="http://schemas.openxmlformats.org/officeDocument/2006/relationships/image" Target="../media/image176.png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5" Type="http://schemas.openxmlformats.org/officeDocument/2006/relationships/image" Target="../media/image196.png"/><Relationship Id="rId15" Type="http://schemas.openxmlformats.org/officeDocument/2006/relationships/image" Target="../media/image208.png"/><Relationship Id="rId10" Type="http://schemas.openxmlformats.org/officeDocument/2006/relationships/image" Target="../media/image201.png"/><Relationship Id="rId4" Type="http://schemas.openxmlformats.org/officeDocument/2006/relationships/image" Target="../media/image178.png"/><Relationship Id="rId9" Type="http://schemas.openxmlformats.org/officeDocument/2006/relationships/image" Target="../media/image200.png"/><Relationship Id="rId14" Type="http://schemas.openxmlformats.org/officeDocument/2006/relationships/image" Target="../media/image20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10.png"/><Relationship Id="rId3" Type="http://schemas.openxmlformats.org/officeDocument/2006/relationships/image" Target="../media/image511.png"/><Relationship Id="rId7" Type="http://schemas.openxmlformats.org/officeDocument/2006/relationships/image" Target="../media/image7.png"/><Relationship Id="rId12" Type="http://schemas.openxmlformats.org/officeDocument/2006/relationships/customXml" Target="../ink/ink11.xml"/><Relationship Id="rId17" Type="http://schemas.openxmlformats.org/officeDocument/2006/relationships/image" Target="../media/image12.png"/><Relationship Id="rId2" Type="http://schemas.openxmlformats.org/officeDocument/2006/relationships/customXml" Target="../ink/ink6.xml"/><Relationship Id="rId16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customXml" Target="../ink/ink10.xml"/><Relationship Id="rId4" Type="http://schemas.openxmlformats.org/officeDocument/2006/relationships/customXml" Target="../ink/ink7.xml"/><Relationship Id="rId9" Type="http://schemas.openxmlformats.org/officeDocument/2006/relationships/image" Target="../media/image8.png"/><Relationship Id="rId14" Type="http://schemas.openxmlformats.org/officeDocument/2006/relationships/customXml" Target="../ink/ink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4.png"/><Relationship Id="rId18" Type="http://schemas.openxmlformats.org/officeDocument/2006/relationships/image" Target="../media/image212.png"/><Relationship Id="rId3" Type="http://schemas.openxmlformats.org/officeDocument/2006/relationships/image" Target="../media/image177.png"/><Relationship Id="rId7" Type="http://schemas.openxmlformats.org/officeDocument/2006/relationships/image" Target="../media/image198.png"/><Relationship Id="rId12" Type="http://schemas.openxmlformats.org/officeDocument/2006/relationships/image" Target="../media/image203.png"/><Relationship Id="rId17" Type="http://schemas.openxmlformats.org/officeDocument/2006/relationships/customXml" Target="../ink/ink33.xml"/><Relationship Id="rId2" Type="http://schemas.openxmlformats.org/officeDocument/2006/relationships/image" Target="../media/image176.png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5" Type="http://schemas.openxmlformats.org/officeDocument/2006/relationships/image" Target="../media/image196.png"/><Relationship Id="rId15" Type="http://schemas.openxmlformats.org/officeDocument/2006/relationships/image" Target="../media/image208.png"/><Relationship Id="rId10" Type="http://schemas.openxmlformats.org/officeDocument/2006/relationships/image" Target="../media/image201.png"/><Relationship Id="rId4" Type="http://schemas.openxmlformats.org/officeDocument/2006/relationships/image" Target="../media/image178.png"/><Relationship Id="rId9" Type="http://schemas.openxmlformats.org/officeDocument/2006/relationships/image" Target="../media/image200.png"/><Relationship Id="rId14" Type="http://schemas.openxmlformats.org/officeDocument/2006/relationships/image" Target="../media/image2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hyperlink" Target="https://adamharley.com/nn_vis/mlp/3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2.png"/><Relationship Id="rId4" Type="http://schemas.openxmlformats.org/officeDocument/2006/relationships/customXml" Target="../ink/ink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7" Type="http://schemas.openxmlformats.org/officeDocument/2006/relationships/image" Target="../media/image214.png"/><Relationship Id="rId2" Type="http://schemas.openxmlformats.org/officeDocument/2006/relationships/hyperlink" Target="https://adamharley.com/nn_vis/mlp/3d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6.xml"/><Relationship Id="rId5" Type="http://schemas.openxmlformats.org/officeDocument/2006/relationships/image" Target="../media/image11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hyperlink" Target="https://adamharley.com/nn_vis/mlp/3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1.png"/><Relationship Id="rId4" Type="http://schemas.openxmlformats.org/officeDocument/2006/relationships/customXml" Target="../ink/ink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hyperlink" Target="https://www.cs.ryerson.ca/~aharley/vis/fc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damharley.com/nn_vis/mlp/3d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damharley.com/nn_vis/mlp/3d.html" TargetMode="External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hyperlink" Target="https://adamharley.com/nn_vis/mlp/3d.html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damharley.com/nn_vis/mlp/3d.html" TargetMode="External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5.png"/><Relationship Id="rId18" Type="http://schemas.openxmlformats.org/officeDocument/2006/relationships/image" Target="../media/image230.png"/><Relationship Id="rId26" Type="http://schemas.openxmlformats.org/officeDocument/2006/relationships/image" Target="../media/image239.png"/><Relationship Id="rId39" Type="http://schemas.openxmlformats.org/officeDocument/2006/relationships/image" Target="../media/image254.png"/><Relationship Id="rId21" Type="http://schemas.openxmlformats.org/officeDocument/2006/relationships/image" Target="../media/image234.png"/><Relationship Id="rId34" Type="http://schemas.openxmlformats.org/officeDocument/2006/relationships/image" Target="../media/image248.png"/><Relationship Id="rId42" Type="http://schemas.openxmlformats.org/officeDocument/2006/relationships/image" Target="../media/image257.png"/><Relationship Id="rId47" Type="http://schemas.openxmlformats.org/officeDocument/2006/relationships/image" Target="../media/image264.png"/><Relationship Id="rId50" Type="http://schemas.openxmlformats.org/officeDocument/2006/relationships/image" Target="../media/image267.png"/><Relationship Id="rId55" Type="http://schemas.openxmlformats.org/officeDocument/2006/relationships/image" Target="../media/image272.png"/><Relationship Id="rId7" Type="http://schemas.openxmlformats.org/officeDocument/2006/relationships/image" Target="../media/image219.png"/><Relationship Id="rId2" Type="http://schemas.openxmlformats.org/officeDocument/2006/relationships/image" Target="../media/image157.png"/><Relationship Id="rId16" Type="http://schemas.openxmlformats.org/officeDocument/2006/relationships/image" Target="../media/image228.png"/><Relationship Id="rId29" Type="http://schemas.openxmlformats.org/officeDocument/2006/relationships/image" Target="../media/image243.png"/><Relationship Id="rId11" Type="http://schemas.openxmlformats.org/officeDocument/2006/relationships/image" Target="../media/image223.png"/><Relationship Id="rId24" Type="http://schemas.openxmlformats.org/officeDocument/2006/relationships/image" Target="../media/image237.png"/><Relationship Id="rId32" Type="http://schemas.openxmlformats.org/officeDocument/2006/relationships/image" Target="../media/image246.png"/><Relationship Id="rId37" Type="http://schemas.openxmlformats.org/officeDocument/2006/relationships/image" Target="../media/image252.png"/><Relationship Id="rId40" Type="http://schemas.openxmlformats.org/officeDocument/2006/relationships/image" Target="../media/image255.png"/><Relationship Id="rId45" Type="http://schemas.openxmlformats.org/officeDocument/2006/relationships/image" Target="../media/image262.png"/><Relationship Id="rId53" Type="http://schemas.openxmlformats.org/officeDocument/2006/relationships/image" Target="../media/image271.png"/><Relationship Id="rId5" Type="http://schemas.openxmlformats.org/officeDocument/2006/relationships/image" Target="../media/image2170.png"/><Relationship Id="rId10" Type="http://schemas.openxmlformats.org/officeDocument/2006/relationships/image" Target="../media/image222.png"/><Relationship Id="rId19" Type="http://schemas.openxmlformats.org/officeDocument/2006/relationships/image" Target="../media/image232.png"/><Relationship Id="rId31" Type="http://schemas.openxmlformats.org/officeDocument/2006/relationships/image" Target="../media/image245.png"/><Relationship Id="rId44" Type="http://schemas.openxmlformats.org/officeDocument/2006/relationships/image" Target="../media/image259.png"/><Relationship Id="rId52" Type="http://schemas.openxmlformats.org/officeDocument/2006/relationships/image" Target="../media/image269.png"/><Relationship Id="rId4" Type="http://schemas.openxmlformats.org/officeDocument/2006/relationships/image" Target="../media/image2160.png"/><Relationship Id="rId9" Type="http://schemas.openxmlformats.org/officeDocument/2006/relationships/image" Target="../media/image221.png"/><Relationship Id="rId14" Type="http://schemas.openxmlformats.org/officeDocument/2006/relationships/image" Target="../media/image226.png"/><Relationship Id="rId22" Type="http://schemas.openxmlformats.org/officeDocument/2006/relationships/image" Target="../media/image235.png"/><Relationship Id="rId27" Type="http://schemas.openxmlformats.org/officeDocument/2006/relationships/image" Target="../media/image240.png"/><Relationship Id="rId30" Type="http://schemas.openxmlformats.org/officeDocument/2006/relationships/image" Target="../media/image244.png"/><Relationship Id="rId35" Type="http://schemas.openxmlformats.org/officeDocument/2006/relationships/image" Target="../media/image249.png"/><Relationship Id="rId43" Type="http://schemas.openxmlformats.org/officeDocument/2006/relationships/image" Target="../media/image258.png"/><Relationship Id="rId48" Type="http://schemas.openxmlformats.org/officeDocument/2006/relationships/image" Target="../media/image265.png"/><Relationship Id="rId8" Type="http://schemas.openxmlformats.org/officeDocument/2006/relationships/image" Target="../media/image220.png"/><Relationship Id="rId51" Type="http://schemas.openxmlformats.org/officeDocument/2006/relationships/image" Target="../media/image268.png"/><Relationship Id="rId3" Type="http://schemas.openxmlformats.org/officeDocument/2006/relationships/image" Target="../media/image2150.png"/><Relationship Id="rId12" Type="http://schemas.openxmlformats.org/officeDocument/2006/relationships/image" Target="../media/image224.png"/><Relationship Id="rId17" Type="http://schemas.openxmlformats.org/officeDocument/2006/relationships/image" Target="../media/image229.png"/><Relationship Id="rId25" Type="http://schemas.openxmlformats.org/officeDocument/2006/relationships/image" Target="../media/image238.png"/><Relationship Id="rId33" Type="http://schemas.openxmlformats.org/officeDocument/2006/relationships/image" Target="../media/image247.png"/><Relationship Id="rId38" Type="http://schemas.openxmlformats.org/officeDocument/2006/relationships/image" Target="../media/image253.png"/><Relationship Id="rId46" Type="http://schemas.openxmlformats.org/officeDocument/2006/relationships/image" Target="../media/image263.png"/><Relationship Id="rId20" Type="http://schemas.openxmlformats.org/officeDocument/2006/relationships/image" Target="../media/image233.png"/><Relationship Id="rId41" Type="http://schemas.openxmlformats.org/officeDocument/2006/relationships/image" Target="../media/image256.png"/><Relationship Id="rId54" Type="http://schemas.openxmlformats.org/officeDocument/2006/relationships/customXml" Target="../ink/ink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15" Type="http://schemas.openxmlformats.org/officeDocument/2006/relationships/image" Target="../media/image227.png"/><Relationship Id="rId23" Type="http://schemas.openxmlformats.org/officeDocument/2006/relationships/image" Target="../media/image236.png"/><Relationship Id="rId28" Type="http://schemas.openxmlformats.org/officeDocument/2006/relationships/image" Target="../media/image242.png"/><Relationship Id="rId36" Type="http://schemas.openxmlformats.org/officeDocument/2006/relationships/image" Target="../media/image251.png"/><Relationship Id="rId49" Type="http://schemas.openxmlformats.org/officeDocument/2006/relationships/image" Target="../media/image2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13" Type="http://schemas.openxmlformats.org/officeDocument/2006/relationships/image" Target="../media/image16.png"/><Relationship Id="rId18" Type="http://schemas.openxmlformats.org/officeDocument/2006/relationships/customXml" Target="../ink/ink22.xml"/><Relationship Id="rId3" Type="http://schemas.openxmlformats.org/officeDocument/2006/relationships/image" Target="../media/image1110.png"/><Relationship Id="rId21" Type="http://schemas.openxmlformats.org/officeDocument/2006/relationships/image" Target="../media/image19.png"/><Relationship Id="rId7" Type="http://schemas.openxmlformats.org/officeDocument/2006/relationships/image" Target="../media/image13.png"/><Relationship Id="rId12" Type="http://schemas.openxmlformats.org/officeDocument/2006/relationships/customXml" Target="../ink/ink19.xml"/><Relationship Id="rId17" Type="http://schemas.openxmlformats.org/officeDocument/2006/relationships/image" Target="../media/image17.png"/><Relationship Id="rId2" Type="http://schemas.openxmlformats.org/officeDocument/2006/relationships/customXml" Target="../ink/ink14.xml"/><Relationship Id="rId16" Type="http://schemas.openxmlformats.org/officeDocument/2006/relationships/customXml" Target="../ink/ink21.xml"/><Relationship Id="rId20" Type="http://schemas.openxmlformats.org/officeDocument/2006/relationships/customXml" Target="../ink/ink2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11" Type="http://schemas.openxmlformats.org/officeDocument/2006/relationships/image" Target="../media/image15.png"/><Relationship Id="rId5" Type="http://schemas.openxmlformats.org/officeDocument/2006/relationships/image" Target="../media/image1210.png"/><Relationship Id="rId15" Type="http://schemas.openxmlformats.org/officeDocument/2006/relationships/image" Target="../media/image10.png"/><Relationship Id="rId10" Type="http://schemas.openxmlformats.org/officeDocument/2006/relationships/customXml" Target="../ink/ink18.xml"/><Relationship Id="rId19" Type="http://schemas.openxmlformats.org/officeDocument/2006/relationships/image" Target="../media/image18.png"/><Relationship Id="rId4" Type="http://schemas.openxmlformats.org/officeDocument/2006/relationships/customXml" Target="../ink/ink15.xml"/><Relationship Id="rId9" Type="http://schemas.openxmlformats.org/officeDocument/2006/relationships/image" Target="../media/image14.png"/><Relationship Id="rId14" Type="http://schemas.openxmlformats.org/officeDocument/2006/relationships/customXml" Target="../ink/ink20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5.png"/><Relationship Id="rId18" Type="http://schemas.openxmlformats.org/officeDocument/2006/relationships/image" Target="../media/image230.png"/><Relationship Id="rId26" Type="http://schemas.openxmlformats.org/officeDocument/2006/relationships/image" Target="../media/image239.png"/><Relationship Id="rId39" Type="http://schemas.openxmlformats.org/officeDocument/2006/relationships/image" Target="../media/image254.png"/><Relationship Id="rId21" Type="http://schemas.openxmlformats.org/officeDocument/2006/relationships/image" Target="../media/image234.png"/><Relationship Id="rId34" Type="http://schemas.openxmlformats.org/officeDocument/2006/relationships/image" Target="../media/image248.png"/><Relationship Id="rId42" Type="http://schemas.openxmlformats.org/officeDocument/2006/relationships/image" Target="../media/image257.png"/><Relationship Id="rId47" Type="http://schemas.openxmlformats.org/officeDocument/2006/relationships/image" Target="../media/image264.png"/><Relationship Id="rId50" Type="http://schemas.openxmlformats.org/officeDocument/2006/relationships/image" Target="../media/image267.png"/><Relationship Id="rId7" Type="http://schemas.openxmlformats.org/officeDocument/2006/relationships/image" Target="../media/image219.png"/><Relationship Id="rId2" Type="http://schemas.openxmlformats.org/officeDocument/2006/relationships/image" Target="../media/image157.png"/><Relationship Id="rId16" Type="http://schemas.openxmlformats.org/officeDocument/2006/relationships/image" Target="../media/image228.png"/><Relationship Id="rId29" Type="http://schemas.openxmlformats.org/officeDocument/2006/relationships/image" Target="../media/image243.png"/><Relationship Id="rId11" Type="http://schemas.openxmlformats.org/officeDocument/2006/relationships/image" Target="../media/image223.png"/><Relationship Id="rId24" Type="http://schemas.openxmlformats.org/officeDocument/2006/relationships/image" Target="../media/image237.png"/><Relationship Id="rId32" Type="http://schemas.openxmlformats.org/officeDocument/2006/relationships/image" Target="../media/image246.png"/><Relationship Id="rId37" Type="http://schemas.openxmlformats.org/officeDocument/2006/relationships/image" Target="../media/image252.png"/><Relationship Id="rId40" Type="http://schemas.openxmlformats.org/officeDocument/2006/relationships/image" Target="../media/image255.png"/><Relationship Id="rId45" Type="http://schemas.openxmlformats.org/officeDocument/2006/relationships/image" Target="../media/image262.png"/><Relationship Id="rId53" Type="http://schemas.openxmlformats.org/officeDocument/2006/relationships/image" Target="../media/image271.png"/><Relationship Id="rId5" Type="http://schemas.openxmlformats.org/officeDocument/2006/relationships/image" Target="../media/image2170.png"/><Relationship Id="rId10" Type="http://schemas.openxmlformats.org/officeDocument/2006/relationships/image" Target="../media/image222.png"/><Relationship Id="rId19" Type="http://schemas.openxmlformats.org/officeDocument/2006/relationships/image" Target="../media/image232.png"/><Relationship Id="rId31" Type="http://schemas.openxmlformats.org/officeDocument/2006/relationships/image" Target="../media/image245.png"/><Relationship Id="rId44" Type="http://schemas.openxmlformats.org/officeDocument/2006/relationships/image" Target="../media/image259.png"/><Relationship Id="rId52" Type="http://schemas.openxmlformats.org/officeDocument/2006/relationships/image" Target="../media/image269.png"/><Relationship Id="rId4" Type="http://schemas.openxmlformats.org/officeDocument/2006/relationships/image" Target="../media/image2160.png"/><Relationship Id="rId9" Type="http://schemas.openxmlformats.org/officeDocument/2006/relationships/image" Target="../media/image221.png"/><Relationship Id="rId14" Type="http://schemas.openxmlformats.org/officeDocument/2006/relationships/image" Target="../media/image226.png"/><Relationship Id="rId22" Type="http://schemas.openxmlformats.org/officeDocument/2006/relationships/image" Target="../media/image235.png"/><Relationship Id="rId27" Type="http://schemas.openxmlformats.org/officeDocument/2006/relationships/image" Target="../media/image240.png"/><Relationship Id="rId30" Type="http://schemas.openxmlformats.org/officeDocument/2006/relationships/image" Target="../media/image244.png"/><Relationship Id="rId35" Type="http://schemas.openxmlformats.org/officeDocument/2006/relationships/image" Target="../media/image249.png"/><Relationship Id="rId43" Type="http://schemas.openxmlformats.org/officeDocument/2006/relationships/image" Target="../media/image258.png"/><Relationship Id="rId48" Type="http://schemas.openxmlformats.org/officeDocument/2006/relationships/image" Target="../media/image265.png"/><Relationship Id="rId8" Type="http://schemas.openxmlformats.org/officeDocument/2006/relationships/image" Target="../media/image220.png"/><Relationship Id="rId51" Type="http://schemas.openxmlformats.org/officeDocument/2006/relationships/image" Target="../media/image268.png"/><Relationship Id="rId3" Type="http://schemas.openxmlformats.org/officeDocument/2006/relationships/image" Target="../media/image2150.png"/><Relationship Id="rId12" Type="http://schemas.openxmlformats.org/officeDocument/2006/relationships/image" Target="../media/image224.png"/><Relationship Id="rId17" Type="http://schemas.openxmlformats.org/officeDocument/2006/relationships/image" Target="../media/image229.png"/><Relationship Id="rId25" Type="http://schemas.openxmlformats.org/officeDocument/2006/relationships/image" Target="../media/image238.png"/><Relationship Id="rId33" Type="http://schemas.openxmlformats.org/officeDocument/2006/relationships/image" Target="../media/image247.png"/><Relationship Id="rId38" Type="http://schemas.openxmlformats.org/officeDocument/2006/relationships/image" Target="../media/image253.png"/><Relationship Id="rId46" Type="http://schemas.openxmlformats.org/officeDocument/2006/relationships/image" Target="../media/image263.png"/><Relationship Id="rId20" Type="http://schemas.openxmlformats.org/officeDocument/2006/relationships/image" Target="../media/image233.png"/><Relationship Id="rId41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15" Type="http://schemas.openxmlformats.org/officeDocument/2006/relationships/image" Target="../media/image227.png"/><Relationship Id="rId23" Type="http://schemas.openxmlformats.org/officeDocument/2006/relationships/image" Target="../media/image236.png"/><Relationship Id="rId28" Type="http://schemas.openxmlformats.org/officeDocument/2006/relationships/image" Target="../media/image242.png"/><Relationship Id="rId36" Type="http://schemas.openxmlformats.org/officeDocument/2006/relationships/image" Target="../media/image251.png"/><Relationship Id="rId49" Type="http://schemas.openxmlformats.org/officeDocument/2006/relationships/image" Target="../media/image26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13" Type="http://schemas.openxmlformats.org/officeDocument/2006/relationships/image" Target="../media/image283.png"/><Relationship Id="rId18" Type="http://schemas.openxmlformats.org/officeDocument/2006/relationships/image" Target="../media/image288.png"/><Relationship Id="rId26" Type="http://schemas.openxmlformats.org/officeDocument/2006/relationships/image" Target="../media/image296.png"/><Relationship Id="rId3" Type="http://schemas.openxmlformats.org/officeDocument/2006/relationships/image" Target="../media/image273.png"/><Relationship Id="rId21" Type="http://schemas.openxmlformats.org/officeDocument/2006/relationships/image" Target="../media/image291.png"/><Relationship Id="rId7" Type="http://schemas.openxmlformats.org/officeDocument/2006/relationships/image" Target="../media/image277.png"/><Relationship Id="rId12" Type="http://schemas.openxmlformats.org/officeDocument/2006/relationships/image" Target="../media/image282.png"/><Relationship Id="rId17" Type="http://schemas.openxmlformats.org/officeDocument/2006/relationships/image" Target="../media/image287.png"/><Relationship Id="rId25" Type="http://schemas.openxmlformats.org/officeDocument/2006/relationships/image" Target="../media/image295.png"/><Relationship Id="rId2" Type="http://schemas.openxmlformats.org/officeDocument/2006/relationships/image" Target="../media/image2721.png"/><Relationship Id="rId16" Type="http://schemas.openxmlformats.org/officeDocument/2006/relationships/image" Target="../media/image286.png"/><Relationship Id="rId20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24" Type="http://schemas.openxmlformats.org/officeDocument/2006/relationships/image" Target="../media/image294.png"/><Relationship Id="rId5" Type="http://schemas.openxmlformats.org/officeDocument/2006/relationships/image" Target="../media/image275.png"/><Relationship Id="rId15" Type="http://schemas.openxmlformats.org/officeDocument/2006/relationships/image" Target="../media/image285.png"/><Relationship Id="rId23" Type="http://schemas.openxmlformats.org/officeDocument/2006/relationships/image" Target="../media/image293.png"/><Relationship Id="rId28" Type="http://schemas.openxmlformats.org/officeDocument/2006/relationships/image" Target="../media/image297.png"/><Relationship Id="rId10" Type="http://schemas.openxmlformats.org/officeDocument/2006/relationships/image" Target="../media/image280.png"/><Relationship Id="rId19" Type="http://schemas.openxmlformats.org/officeDocument/2006/relationships/image" Target="../media/image289.png"/><Relationship Id="rId4" Type="http://schemas.openxmlformats.org/officeDocument/2006/relationships/image" Target="../media/image274.png"/><Relationship Id="rId9" Type="http://schemas.openxmlformats.org/officeDocument/2006/relationships/image" Target="../media/image279.png"/><Relationship Id="rId14" Type="http://schemas.openxmlformats.org/officeDocument/2006/relationships/image" Target="../media/image284.png"/><Relationship Id="rId22" Type="http://schemas.openxmlformats.org/officeDocument/2006/relationships/image" Target="../media/image292.png"/><Relationship Id="rId27" Type="http://schemas.openxmlformats.org/officeDocument/2006/relationships/customXml" Target="../ink/ink39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png"/><Relationship Id="rId3" Type="http://schemas.openxmlformats.org/officeDocument/2006/relationships/image" Target="../media/image299.png"/><Relationship Id="rId21" Type="http://schemas.openxmlformats.org/officeDocument/2006/relationships/image" Target="../media/image317.png"/><Relationship Id="rId34" Type="http://schemas.openxmlformats.org/officeDocument/2006/relationships/image" Target="../media/image330.png"/><Relationship Id="rId7" Type="http://schemas.openxmlformats.org/officeDocument/2006/relationships/image" Target="../media/image303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5" Type="http://schemas.openxmlformats.org/officeDocument/2006/relationships/image" Target="../media/image321.png"/><Relationship Id="rId33" Type="http://schemas.openxmlformats.org/officeDocument/2006/relationships/image" Target="../media/image329.png"/><Relationship Id="rId2" Type="http://schemas.openxmlformats.org/officeDocument/2006/relationships/image" Target="../media/image298.png"/><Relationship Id="rId16" Type="http://schemas.openxmlformats.org/officeDocument/2006/relationships/image" Target="../media/image312.png"/><Relationship Id="rId20" Type="http://schemas.openxmlformats.org/officeDocument/2006/relationships/image" Target="../media/image316.png"/><Relationship Id="rId29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7.png"/><Relationship Id="rId24" Type="http://schemas.openxmlformats.org/officeDocument/2006/relationships/image" Target="../media/image320.png"/><Relationship Id="rId32" Type="http://schemas.openxmlformats.org/officeDocument/2006/relationships/image" Target="../media/image328.png"/><Relationship Id="rId5" Type="http://schemas.openxmlformats.org/officeDocument/2006/relationships/image" Target="../media/image301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28" Type="http://schemas.openxmlformats.org/officeDocument/2006/relationships/image" Target="../media/image324.png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31" Type="http://schemas.openxmlformats.org/officeDocument/2006/relationships/image" Target="../media/image327.png"/><Relationship Id="rId4" Type="http://schemas.openxmlformats.org/officeDocument/2006/relationships/image" Target="../media/image300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Relationship Id="rId8" Type="http://schemas.openxmlformats.org/officeDocument/2006/relationships/image" Target="../media/image30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2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1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13" Type="http://schemas.openxmlformats.org/officeDocument/2006/relationships/image" Target="../media/image316.png"/><Relationship Id="rId18" Type="http://schemas.openxmlformats.org/officeDocument/2006/relationships/image" Target="../media/image325.png"/><Relationship Id="rId3" Type="http://schemas.openxmlformats.org/officeDocument/2006/relationships/image" Target="../media/image300.png"/><Relationship Id="rId21" Type="http://schemas.openxmlformats.org/officeDocument/2006/relationships/image" Target="../media/image332.png"/><Relationship Id="rId7" Type="http://schemas.openxmlformats.org/officeDocument/2006/relationships/image" Target="../media/image306.png"/><Relationship Id="rId12" Type="http://schemas.openxmlformats.org/officeDocument/2006/relationships/image" Target="../media/image315.png"/><Relationship Id="rId17" Type="http://schemas.openxmlformats.org/officeDocument/2006/relationships/image" Target="../media/image323.png"/><Relationship Id="rId2" Type="http://schemas.openxmlformats.org/officeDocument/2006/relationships/image" Target="../media/image298.png"/><Relationship Id="rId16" Type="http://schemas.openxmlformats.org/officeDocument/2006/relationships/image" Target="../media/image321.png"/><Relationship Id="rId20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png"/><Relationship Id="rId11" Type="http://schemas.openxmlformats.org/officeDocument/2006/relationships/image" Target="../media/image313.png"/><Relationship Id="rId5" Type="http://schemas.openxmlformats.org/officeDocument/2006/relationships/image" Target="../media/image303.png"/><Relationship Id="rId15" Type="http://schemas.openxmlformats.org/officeDocument/2006/relationships/image" Target="../media/image320.png"/><Relationship Id="rId10" Type="http://schemas.openxmlformats.org/officeDocument/2006/relationships/image" Target="../media/image311.png"/><Relationship Id="rId19" Type="http://schemas.openxmlformats.org/officeDocument/2006/relationships/image" Target="../media/image326.png"/><Relationship Id="rId4" Type="http://schemas.openxmlformats.org/officeDocument/2006/relationships/image" Target="../media/image302.png"/><Relationship Id="rId9" Type="http://schemas.openxmlformats.org/officeDocument/2006/relationships/image" Target="../media/image310.png"/><Relationship Id="rId14" Type="http://schemas.openxmlformats.org/officeDocument/2006/relationships/image" Target="../media/image31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2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3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0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1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42" Type="http://schemas.openxmlformats.org/officeDocument/2006/relationships/image" Target="../media/image344.png"/><Relationship Id="rId47" Type="http://schemas.openxmlformats.org/officeDocument/2006/relationships/image" Target="../media/image349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9" Type="http://schemas.openxmlformats.org/officeDocument/2006/relationships/image" Target="../media/image326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0.png"/><Relationship Id="rId37" Type="http://schemas.openxmlformats.org/officeDocument/2006/relationships/image" Target="../media/image339.png"/><Relationship Id="rId40" Type="http://schemas.openxmlformats.org/officeDocument/2006/relationships/image" Target="../media/image342.png"/><Relationship Id="rId45" Type="http://schemas.openxmlformats.org/officeDocument/2006/relationships/image" Target="../media/image347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8.png"/><Relationship Id="rId49" Type="http://schemas.openxmlformats.org/officeDocument/2006/relationships/image" Target="../media/image350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4.png"/><Relationship Id="rId44" Type="http://schemas.openxmlformats.org/officeDocument/2006/relationships/image" Target="../media/image346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7.png"/><Relationship Id="rId43" Type="http://schemas.openxmlformats.org/officeDocument/2006/relationships/image" Target="../media/image345.png"/><Relationship Id="rId48" Type="http://schemas.openxmlformats.org/officeDocument/2006/relationships/customXml" Target="../ink/ink40.xml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40.png"/><Relationship Id="rId46" Type="http://schemas.openxmlformats.org/officeDocument/2006/relationships/image" Target="../media/image348.png"/><Relationship Id="rId20" Type="http://schemas.openxmlformats.org/officeDocument/2006/relationships/image" Target="../media/image317.png"/><Relationship Id="rId41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png"/><Relationship Id="rId3" Type="http://schemas.openxmlformats.org/officeDocument/2006/relationships/image" Target="../media/image298.png"/><Relationship Id="rId21" Type="http://schemas.openxmlformats.org/officeDocument/2006/relationships/image" Target="../media/image317.png"/><Relationship Id="rId34" Type="http://schemas.openxmlformats.org/officeDocument/2006/relationships/customXml" Target="../ink/ink41.xml"/><Relationship Id="rId7" Type="http://schemas.openxmlformats.org/officeDocument/2006/relationships/image" Target="../media/image302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5" Type="http://schemas.openxmlformats.org/officeDocument/2006/relationships/image" Target="../media/image321.png"/><Relationship Id="rId33" Type="http://schemas.openxmlformats.org/officeDocument/2006/relationships/image" Target="../media/image335.png"/><Relationship Id="rId2" Type="http://schemas.openxmlformats.org/officeDocument/2006/relationships/image" Target="../media/image353.png"/><Relationship Id="rId16" Type="http://schemas.openxmlformats.org/officeDocument/2006/relationships/image" Target="../media/image312.png"/><Relationship Id="rId20" Type="http://schemas.openxmlformats.org/officeDocument/2006/relationships/image" Target="../media/image316.png"/><Relationship Id="rId29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307.png"/><Relationship Id="rId24" Type="http://schemas.openxmlformats.org/officeDocument/2006/relationships/image" Target="../media/image320.png"/><Relationship Id="rId32" Type="http://schemas.openxmlformats.org/officeDocument/2006/relationships/image" Target="../media/image330.png"/><Relationship Id="rId5" Type="http://schemas.openxmlformats.org/officeDocument/2006/relationships/image" Target="../media/image300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28" Type="http://schemas.openxmlformats.org/officeDocument/2006/relationships/image" Target="../media/image324.png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31" Type="http://schemas.openxmlformats.org/officeDocument/2006/relationships/image" Target="../media/image332.png"/><Relationship Id="rId4" Type="http://schemas.openxmlformats.org/officeDocument/2006/relationships/image" Target="../media/image299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Relationship Id="rId35" Type="http://schemas.openxmlformats.org/officeDocument/2006/relationships/image" Target="../media/image354.png"/><Relationship Id="rId8" Type="http://schemas.openxmlformats.org/officeDocument/2006/relationships/image" Target="../media/image303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png"/><Relationship Id="rId39" Type="http://schemas.openxmlformats.org/officeDocument/2006/relationships/image" Target="../media/image344.png"/><Relationship Id="rId21" Type="http://schemas.openxmlformats.org/officeDocument/2006/relationships/image" Target="../media/image317.png"/><Relationship Id="rId34" Type="http://schemas.openxmlformats.org/officeDocument/2006/relationships/image" Target="../media/image336.png"/><Relationship Id="rId42" Type="http://schemas.openxmlformats.org/officeDocument/2006/relationships/image" Target="../media/image348.png"/><Relationship Id="rId7" Type="http://schemas.openxmlformats.org/officeDocument/2006/relationships/image" Target="../media/image302.png"/><Relationship Id="rId2" Type="http://schemas.openxmlformats.org/officeDocument/2006/relationships/image" Target="../media/image355.png"/><Relationship Id="rId16" Type="http://schemas.openxmlformats.org/officeDocument/2006/relationships/image" Target="../media/image312.png"/><Relationship Id="rId29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307.png"/><Relationship Id="rId24" Type="http://schemas.openxmlformats.org/officeDocument/2006/relationships/image" Target="../media/image320.png"/><Relationship Id="rId32" Type="http://schemas.openxmlformats.org/officeDocument/2006/relationships/image" Target="../media/image330.png"/><Relationship Id="rId37" Type="http://schemas.openxmlformats.org/officeDocument/2006/relationships/image" Target="../media/image341.png"/><Relationship Id="rId40" Type="http://schemas.openxmlformats.org/officeDocument/2006/relationships/image" Target="../media/image345.png"/><Relationship Id="rId45" Type="http://schemas.openxmlformats.org/officeDocument/2006/relationships/image" Target="../media/image357.png"/><Relationship Id="rId5" Type="http://schemas.openxmlformats.org/officeDocument/2006/relationships/image" Target="../media/image300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28" Type="http://schemas.openxmlformats.org/officeDocument/2006/relationships/image" Target="../media/image324.png"/><Relationship Id="rId36" Type="http://schemas.openxmlformats.org/officeDocument/2006/relationships/image" Target="../media/image339.png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31" Type="http://schemas.openxmlformats.org/officeDocument/2006/relationships/image" Target="../media/image332.png"/><Relationship Id="rId44" Type="http://schemas.openxmlformats.org/officeDocument/2006/relationships/customXml" Target="../ink/ink42.xml"/><Relationship Id="rId4" Type="http://schemas.openxmlformats.org/officeDocument/2006/relationships/image" Target="../media/image299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Relationship Id="rId35" Type="http://schemas.openxmlformats.org/officeDocument/2006/relationships/image" Target="../media/image338.png"/><Relationship Id="rId43" Type="http://schemas.openxmlformats.org/officeDocument/2006/relationships/image" Target="../media/image356.png"/><Relationship Id="rId8" Type="http://schemas.openxmlformats.org/officeDocument/2006/relationships/image" Target="../media/image303.png"/><Relationship Id="rId3" Type="http://schemas.openxmlformats.org/officeDocument/2006/relationships/image" Target="../media/image298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5" Type="http://schemas.openxmlformats.org/officeDocument/2006/relationships/image" Target="../media/image321.png"/><Relationship Id="rId33" Type="http://schemas.openxmlformats.org/officeDocument/2006/relationships/image" Target="../media/image335.png"/><Relationship Id="rId38" Type="http://schemas.openxmlformats.org/officeDocument/2006/relationships/image" Target="../media/image342.png"/><Relationship Id="rId20" Type="http://schemas.openxmlformats.org/officeDocument/2006/relationships/image" Target="../media/image316.png"/><Relationship Id="rId41" Type="http://schemas.openxmlformats.org/officeDocument/2006/relationships/image" Target="../media/image3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png"/><Relationship Id="rId39" Type="http://schemas.openxmlformats.org/officeDocument/2006/relationships/image" Target="../media/image344.png"/><Relationship Id="rId21" Type="http://schemas.openxmlformats.org/officeDocument/2006/relationships/image" Target="../media/image317.png"/><Relationship Id="rId34" Type="http://schemas.openxmlformats.org/officeDocument/2006/relationships/image" Target="../media/image336.png"/><Relationship Id="rId42" Type="http://schemas.openxmlformats.org/officeDocument/2006/relationships/image" Target="../media/image348.png"/><Relationship Id="rId47" Type="http://schemas.openxmlformats.org/officeDocument/2006/relationships/customXml" Target="../ink/ink43.xml"/><Relationship Id="rId7" Type="http://schemas.openxmlformats.org/officeDocument/2006/relationships/image" Target="../media/image302.png"/><Relationship Id="rId2" Type="http://schemas.openxmlformats.org/officeDocument/2006/relationships/image" Target="../media/image358.png"/><Relationship Id="rId16" Type="http://schemas.openxmlformats.org/officeDocument/2006/relationships/image" Target="../media/image312.png"/><Relationship Id="rId29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307.png"/><Relationship Id="rId24" Type="http://schemas.openxmlformats.org/officeDocument/2006/relationships/image" Target="../media/image320.png"/><Relationship Id="rId32" Type="http://schemas.openxmlformats.org/officeDocument/2006/relationships/image" Target="../media/image330.png"/><Relationship Id="rId37" Type="http://schemas.openxmlformats.org/officeDocument/2006/relationships/image" Target="../media/image341.png"/><Relationship Id="rId40" Type="http://schemas.openxmlformats.org/officeDocument/2006/relationships/image" Target="../media/image345.png"/><Relationship Id="rId45" Type="http://schemas.openxmlformats.org/officeDocument/2006/relationships/image" Target="../media/image361.png"/><Relationship Id="rId5" Type="http://schemas.openxmlformats.org/officeDocument/2006/relationships/image" Target="../media/image300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28" Type="http://schemas.openxmlformats.org/officeDocument/2006/relationships/image" Target="../media/image324.png"/><Relationship Id="rId36" Type="http://schemas.openxmlformats.org/officeDocument/2006/relationships/image" Target="../media/image339.png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31" Type="http://schemas.openxmlformats.org/officeDocument/2006/relationships/image" Target="../media/image332.png"/><Relationship Id="rId44" Type="http://schemas.openxmlformats.org/officeDocument/2006/relationships/image" Target="../media/image360.png"/><Relationship Id="rId4" Type="http://schemas.openxmlformats.org/officeDocument/2006/relationships/image" Target="../media/image299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Relationship Id="rId35" Type="http://schemas.openxmlformats.org/officeDocument/2006/relationships/image" Target="../media/image338.png"/><Relationship Id="rId43" Type="http://schemas.openxmlformats.org/officeDocument/2006/relationships/image" Target="../media/image359.png"/><Relationship Id="rId48" Type="http://schemas.openxmlformats.org/officeDocument/2006/relationships/image" Target="../media/image363.png"/><Relationship Id="rId8" Type="http://schemas.openxmlformats.org/officeDocument/2006/relationships/image" Target="../media/image303.png"/><Relationship Id="rId3" Type="http://schemas.openxmlformats.org/officeDocument/2006/relationships/image" Target="../media/image298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5" Type="http://schemas.openxmlformats.org/officeDocument/2006/relationships/image" Target="../media/image321.png"/><Relationship Id="rId33" Type="http://schemas.openxmlformats.org/officeDocument/2006/relationships/image" Target="../media/image335.png"/><Relationship Id="rId38" Type="http://schemas.openxmlformats.org/officeDocument/2006/relationships/image" Target="../media/image342.png"/><Relationship Id="rId46" Type="http://schemas.openxmlformats.org/officeDocument/2006/relationships/image" Target="../media/image362.png"/><Relationship Id="rId20" Type="http://schemas.openxmlformats.org/officeDocument/2006/relationships/image" Target="../media/image316.png"/><Relationship Id="rId41" Type="http://schemas.openxmlformats.org/officeDocument/2006/relationships/image" Target="../media/image347.png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png"/><Relationship Id="rId21" Type="http://schemas.openxmlformats.org/officeDocument/2006/relationships/image" Target="../media/image317.png"/><Relationship Id="rId34" Type="http://schemas.openxmlformats.org/officeDocument/2006/relationships/image" Target="../media/image365.png"/><Relationship Id="rId7" Type="http://schemas.openxmlformats.org/officeDocument/2006/relationships/image" Target="../media/image302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5" Type="http://schemas.openxmlformats.org/officeDocument/2006/relationships/image" Target="../media/image321.png"/><Relationship Id="rId33" Type="http://schemas.openxmlformats.org/officeDocument/2006/relationships/image" Target="../media/image348.png"/><Relationship Id="rId2" Type="http://schemas.openxmlformats.org/officeDocument/2006/relationships/image" Target="../media/image364.png"/><Relationship Id="rId16" Type="http://schemas.openxmlformats.org/officeDocument/2006/relationships/image" Target="../media/image312.png"/><Relationship Id="rId20" Type="http://schemas.openxmlformats.org/officeDocument/2006/relationships/image" Target="../media/image316.png"/><Relationship Id="rId29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307.png"/><Relationship Id="rId24" Type="http://schemas.openxmlformats.org/officeDocument/2006/relationships/image" Target="../media/image320.png"/><Relationship Id="rId32" Type="http://schemas.openxmlformats.org/officeDocument/2006/relationships/image" Target="../media/image330.png"/><Relationship Id="rId37" Type="http://schemas.openxmlformats.org/officeDocument/2006/relationships/image" Target="../media/image367.png"/><Relationship Id="rId5" Type="http://schemas.openxmlformats.org/officeDocument/2006/relationships/image" Target="../media/image300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28" Type="http://schemas.openxmlformats.org/officeDocument/2006/relationships/image" Target="../media/image324.png"/><Relationship Id="rId36" Type="http://schemas.openxmlformats.org/officeDocument/2006/relationships/customXml" Target="../ink/ink44.xml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31" Type="http://schemas.openxmlformats.org/officeDocument/2006/relationships/image" Target="../media/image332.png"/><Relationship Id="rId4" Type="http://schemas.openxmlformats.org/officeDocument/2006/relationships/image" Target="../media/image299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Relationship Id="rId35" Type="http://schemas.openxmlformats.org/officeDocument/2006/relationships/image" Target="../media/image366.png"/><Relationship Id="rId8" Type="http://schemas.openxmlformats.org/officeDocument/2006/relationships/image" Target="../media/image303.png"/><Relationship Id="rId3" Type="http://schemas.openxmlformats.org/officeDocument/2006/relationships/image" Target="../media/image298.png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70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69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68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8" Type="http://schemas.openxmlformats.org/officeDocument/2006/relationships/image" Target="../media/image305.png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34" Type="http://schemas.openxmlformats.org/officeDocument/2006/relationships/image" Target="../media/image373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72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71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8" Type="http://schemas.openxmlformats.org/officeDocument/2006/relationships/image" Target="../media/image305.png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78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75.png"/><Relationship Id="rId37" Type="http://schemas.openxmlformats.org/officeDocument/2006/relationships/customXml" Target="../ink/ink45.xml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77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76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34" Type="http://schemas.openxmlformats.org/officeDocument/2006/relationships/image" Target="../media/image380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6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79.png"/><Relationship Id="rId28" Type="http://schemas.openxmlformats.org/officeDocument/2006/relationships/image" Target="../media/image325.png"/><Relationship Id="rId36" Type="http://schemas.openxmlformats.org/officeDocument/2006/relationships/image" Target="../media/image381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8.png"/><Relationship Id="rId8" Type="http://schemas.openxmlformats.org/officeDocument/2006/relationships/image" Target="../media/image305.png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39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82.png"/><Relationship Id="rId32" Type="http://schemas.openxmlformats.org/officeDocument/2006/relationships/image" Target="../media/image383.png"/><Relationship Id="rId37" Type="http://schemas.openxmlformats.org/officeDocument/2006/relationships/image" Target="../media/image338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8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84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86.png"/><Relationship Id="rId26" Type="http://schemas.openxmlformats.org/officeDocument/2006/relationships/image" Target="../media/image323.png"/><Relationship Id="rId21" Type="http://schemas.openxmlformats.org/officeDocument/2006/relationships/image" Target="../media/image318.png"/><Relationship Id="rId34" Type="http://schemas.openxmlformats.org/officeDocument/2006/relationships/image" Target="../media/image387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6.png"/><Relationship Id="rId38" Type="http://schemas.openxmlformats.org/officeDocument/2006/relationships/image" Target="../media/image341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37" Type="http://schemas.openxmlformats.org/officeDocument/2006/relationships/image" Target="../media/image339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88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8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1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39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91.png"/><Relationship Id="rId37" Type="http://schemas.openxmlformats.org/officeDocument/2006/relationships/image" Target="../media/image338.png"/><Relationship Id="rId40" Type="http://schemas.openxmlformats.org/officeDocument/2006/relationships/image" Target="../media/image342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93.png"/><Relationship Id="rId10" Type="http://schemas.openxmlformats.org/officeDocument/2006/relationships/image" Target="../media/image307.png"/><Relationship Id="rId19" Type="http://schemas.openxmlformats.org/officeDocument/2006/relationships/image" Target="../media/image389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92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4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4.png"/><Relationship Id="rId21" Type="http://schemas.openxmlformats.org/officeDocument/2006/relationships/image" Target="../media/image318.png"/><Relationship Id="rId34" Type="http://schemas.openxmlformats.org/officeDocument/2006/relationships/image" Target="../media/image395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6.png"/><Relationship Id="rId38" Type="http://schemas.openxmlformats.org/officeDocument/2006/relationships/image" Target="../media/image342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37" Type="http://schemas.openxmlformats.org/officeDocument/2006/relationships/image" Target="../media/image341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9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8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2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41" Type="http://schemas.openxmlformats.org/officeDocument/2006/relationships/image" Target="../media/image3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97.png"/><Relationship Id="rId37" Type="http://schemas.openxmlformats.org/officeDocument/2006/relationships/image" Target="../media/image339.png"/><Relationship Id="rId40" Type="http://schemas.openxmlformats.org/officeDocument/2006/relationships/image" Target="../media/image344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8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96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98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41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4.png"/><Relationship Id="rId21" Type="http://schemas.openxmlformats.org/officeDocument/2006/relationships/image" Target="../media/image318.png"/><Relationship Id="rId34" Type="http://schemas.openxmlformats.org/officeDocument/2006/relationships/image" Target="../media/image400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41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9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37" Type="http://schemas.openxmlformats.org/officeDocument/2006/relationships/image" Target="../media/image341.png"/><Relationship Id="rId40" Type="http://schemas.openxmlformats.org/officeDocument/2006/relationships/image" Target="../media/image345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9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8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6.png"/><Relationship Id="rId38" Type="http://schemas.openxmlformats.org/officeDocument/2006/relationships/image" Target="../media/image342.png"/></Relationships>
</file>

<file path=ppt/slides/_rels/slide6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5.png"/><Relationship Id="rId21" Type="http://schemas.openxmlformats.org/officeDocument/2006/relationships/image" Target="../media/image318.png"/><Relationship Id="rId34" Type="http://schemas.openxmlformats.org/officeDocument/2006/relationships/image" Target="../media/image338.png"/><Relationship Id="rId42" Type="http://schemas.openxmlformats.org/officeDocument/2006/relationships/image" Target="../media/image402.png"/><Relationship Id="rId7" Type="http://schemas.openxmlformats.org/officeDocument/2006/relationships/image" Target="../media/image401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41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37" Type="http://schemas.openxmlformats.org/officeDocument/2006/relationships/image" Target="../media/image342.png"/><Relationship Id="rId40" Type="http://schemas.openxmlformats.org/officeDocument/2006/relationships/image" Target="../media/image347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41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9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6.png"/><Relationship Id="rId38" Type="http://schemas.openxmlformats.org/officeDocument/2006/relationships/image" Target="../media/image344.png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1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42" Type="http://schemas.openxmlformats.org/officeDocument/2006/relationships/image" Target="../media/image344.png"/><Relationship Id="rId47" Type="http://schemas.openxmlformats.org/officeDocument/2006/relationships/image" Target="../media/image349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0.png"/><Relationship Id="rId37" Type="http://schemas.openxmlformats.org/officeDocument/2006/relationships/image" Target="../media/image339.png"/><Relationship Id="rId40" Type="http://schemas.openxmlformats.org/officeDocument/2006/relationships/image" Target="../media/image342.png"/><Relationship Id="rId45" Type="http://schemas.openxmlformats.org/officeDocument/2006/relationships/image" Target="../media/image347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8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4.png"/><Relationship Id="rId44" Type="http://schemas.openxmlformats.org/officeDocument/2006/relationships/image" Target="../media/image346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7.png"/><Relationship Id="rId43" Type="http://schemas.openxmlformats.org/officeDocument/2006/relationships/image" Target="../media/image345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40.png"/><Relationship Id="rId46" Type="http://schemas.openxmlformats.org/officeDocument/2006/relationships/image" Target="../media/image348.png"/><Relationship Id="rId20" Type="http://schemas.openxmlformats.org/officeDocument/2006/relationships/image" Target="../media/image317.png"/><Relationship Id="rId41" Type="http://schemas.openxmlformats.org/officeDocument/2006/relationships/image" Target="../media/image343.png"/></Relationships>
</file>

<file path=ppt/slides/_rels/slide6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7.png"/><Relationship Id="rId21" Type="http://schemas.openxmlformats.org/officeDocument/2006/relationships/image" Target="../media/image318.png"/><Relationship Id="rId34" Type="http://schemas.openxmlformats.org/officeDocument/2006/relationships/image" Target="../media/image339.png"/><Relationship Id="rId42" Type="http://schemas.openxmlformats.org/officeDocument/2006/relationships/image" Target="../media/image404.png"/><Relationship Id="rId47" Type="http://schemas.openxmlformats.org/officeDocument/2006/relationships/image" Target="../media/image409.png"/><Relationship Id="rId50" Type="http://schemas.openxmlformats.org/officeDocument/2006/relationships/image" Target="../media/image412.png"/><Relationship Id="rId55" Type="http://schemas.openxmlformats.org/officeDocument/2006/relationships/image" Target="../media/image335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9" Type="http://schemas.openxmlformats.org/officeDocument/2006/relationships/image" Target="../media/image326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69.png"/><Relationship Id="rId37" Type="http://schemas.openxmlformats.org/officeDocument/2006/relationships/image" Target="../media/image344.png"/><Relationship Id="rId40" Type="http://schemas.openxmlformats.org/officeDocument/2006/relationships/image" Target="../media/image348.png"/><Relationship Id="rId45" Type="http://schemas.openxmlformats.org/officeDocument/2006/relationships/image" Target="../media/image407.png"/><Relationship Id="rId53" Type="http://schemas.openxmlformats.org/officeDocument/2006/relationships/image" Target="../media/image415.png"/><Relationship Id="rId5" Type="http://schemas.openxmlformats.org/officeDocument/2006/relationships/image" Target="../media/image301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4" Type="http://schemas.openxmlformats.org/officeDocument/2006/relationships/image" Target="../media/image406.png"/><Relationship Id="rId52" Type="http://schemas.openxmlformats.org/officeDocument/2006/relationships/image" Target="../media/image414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41.png"/><Relationship Id="rId43" Type="http://schemas.openxmlformats.org/officeDocument/2006/relationships/image" Target="../media/image405.png"/><Relationship Id="rId48" Type="http://schemas.openxmlformats.org/officeDocument/2006/relationships/image" Target="../media/image410.png"/><Relationship Id="rId56" Type="http://schemas.openxmlformats.org/officeDocument/2006/relationships/image" Target="../media/image336.png"/><Relationship Id="rId8" Type="http://schemas.openxmlformats.org/officeDocument/2006/relationships/image" Target="../media/image305.png"/><Relationship Id="rId51" Type="http://schemas.openxmlformats.org/officeDocument/2006/relationships/image" Target="../media/image413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8.png"/><Relationship Id="rId38" Type="http://schemas.openxmlformats.org/officeDocument/2006/relationships/image" Target="../media/image345.png"/><Relationship Id="rId46" Type="http://schemas.openxmlformats.org/officeDocument/2006/relationships/image" Target="../media/image408.png"/><Relationship Id="rId20" Type="http://schemas.openxmlformats.org/officeDocument/2006/relationships/image" Target="../media/image317.png"/><Relationship Id="rId41" Type="http://schemas.openxmlformats.org/officeDocument/2006/relationships/image" Target="../media/image403.png"/><Relationship Id="rId54" Type="http://schemas.openxmlformats.org/officeDocument/2006/relationships/image" Target="../media/image4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42.png"/><Relationship Id="rId49" Type="http://schemas.openxmlformats.org/officeDocument/2006/relationships/image" Target="../media/image41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png"/><Relationship Id="rId13" Type="http://schemas.openxmlformats.org/officeDocument/2006/relationships/image" Target="../media/image428.png"/><Relationship Id="rId18" Type="http://schemas.openxmlformats.org/officeDocument/2006/relationships/customXml" Target="../ink/ink46.xml"/><Relationship Id="rId3" Type="http://schemas.openxmlformats.org/officeDocument/2006/relationships/image" Target="../media/image418.png"/><Relationship Id="rId7" Type="http://schemas.openxmlformats.org/officeDocument/2006/relationships/image" Target="../media/image422.png"/><Relationship Id="rId12" Type="http://schemas.openxmlformats.org/officeDocument/2006/relationships/image" Target="../media/image427.png"/><Relationship Id="rId17" Type="http://schemas.openxmlformats.org/officeDocument/2006/relationships/image" Target="../media/image432.png"/><Relationship Id="rId2" Type="http://schemas.openxmlformats.org/officeDocument/2006/relationships/image" Target="../media/image417.png"/><Relationship Id="rId16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426.png"/><Relationship Id="rId5" Type="http://schemas.openxmlformats.org/officeDocument/2006/relationships/image" Target="../media/image420.png"/><Relationship Id="rId15" Type="http://schemas.openxmlformats.org/officeDocument/2006/relationships/image" Target="../media/image430.png"/><Relationship Id="rId10" Type="http://schemas.openxmlformats.org/officeDocument/2006/relationships/image" Target="../media/image425.png"/><Relationship Id="rId19" Type="http://schemas.openxmlformats.org/officeDocument/2006/relationships/image" Target="../media/image433.png"/><Relationship Id="rId4" Type="http://schemas.openxmlformats.org/officeDocument/2006/relationships/image" Target="../media/image419.png"/><Relationship Id="rId9" Type="http://schemas.openxmlformats.org/officeDocument/2006/relationships/image" Target="../media/image424.png"/><Relationship Id="rId14" Type="http://schemas.openxmlformats.org/officeDocument/2006/relationships/image" Target="../media/image42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customXml" Target="../ink/ink24.xml"/><Relationship Id="rId3" Type="http://schemas.openxmlformats.org/officeDocument/2006/relationships/image" Target="../media/image261.png"/><Relationship Id="rId7" Type="http://schemas.openxmlformats.org/officeDocument/2006/relationships/image" Target="../media/image250.png"/><Relationship Id="rId12" Type="http://schemas.openxmlformats.org/officeDocument/2006/relationships/image" Target="../media/image181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1" Type="http://schemas.openxmlformats.org/officeDocument/2006/relationships/image" Target="../media/image171.png"/><Relationship Id="rId5" Type="http://schemas.openxmlformats.org/officeDocument/2006/relationships/image" Target="../media/image390.png"/><Relationship Id="rId10" Type="http://schemas.openxmlformats.org/officeDocument/2006/relationships/image" Target="../media/image160.png"/><Relationship Id="rId4" Type="http://schemas.openxmlformats.org/officeDocument/2006/relationships/image" Target="../media/image231.png"/><Relationship Id="rId9" Type="http://schemas.openxmlformats.org/officeDocument/2006/relationships/image" Target="../media/image270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7" Type="http://schemas.openxmlformats.org/officeDocument/2006/relationships/image" Target="../media/image21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Neural Networks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A810FC1-11B9-4F21-1321-EE0283372813}"/>
                  </a:ext>
                </a:extLst>
              </p14:cNvPr>
              <p14:cNvContentPartPr/>
              <p14:nvPr/>
            </p14:nvContentPartPr>
            <p14:xfrm>
              <a:off x="10428120" y="381600"/>
              <a:ext cx="1029240" cy="1394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A810FC1-11B9-4F21-1321-EE028337281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18760" y="372240"/>
                <a:ext cx="1047960" cy="141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2BBA9-E653-533A-9517-9257B5959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A510-EEAF-BD09-6343-54514E5B2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95988-D37A-5814-6248-500C7A18E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3851331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76D6C-89B7-5FFC-9668-E74B5CBB2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A871-D7FC-DF46-AA55-D5A400ACA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Three-neuron Network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2676F-83E3-C874-D5BC-848A65DDA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46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30A3A-AA22-5B31-2035-DA5D460FF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7E514-4FC2-1747-D3A8-431BBBDA9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Three-neuron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85F73-8A0C-74B2-7F14-6D30702DC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diagram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1F40E5-47DB-C9A3-61B2-50BAC7B1D09F}"/>
              </a:ext>
            </a:extLst>
          </p:cNvPr>
          <p:cNvGrpSpPr/>
          <p:nvPr/>
        </p:nvGrpSpPr>
        <p:grpSpPr>
          <a:xfrm>
            <a:off x="2003898" y="2003847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BA92065-7009-E5EF-A9BF-E4EE3BA8B571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BA92065-7009-E5EF-A9BF-E4EE3BA8B5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2"/>
                  <a:stretch>
                    <a:fillRect l="-7229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9825D7B9-551F-C622-7748-E5FBCB923741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9825D7B9-551F-C622-7748-E5FBCB9237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3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83B011D6-CEB2-3CBE-B425-9646B8D65B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3E6BBE58-43AE-452A-79A6-381874B9C7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85C86CD-9725-E73B-C322-D64812E56422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85C86CD-9725-E73B-C322-D64812E564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4B47FF9-BC0A-DD1A-6977-7A92F10E46FC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4B47FF9-BC0A-DD1A-6977-7A92F10E46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18889" r="-3333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390CE4-30DD-81B6-7CF1-C742670BA983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390CE4-30DD-81B6-7CF1-C742670BA9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8411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DB69987-5906-0C59-FFE8-CDE73F02C5C2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DB69987-5906-0C59-FFE8-CDE73F02C5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7"/>
                  <a:stretch>
                    <a:fillRect l="-11111" t="-4348" r="-11111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B9DFD671-6695-ABB6-1A0D-5E9748A73D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D924ED0-8AA7-8E2B-25DA-C9E1D2D326FC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D924ED0-8AA7-8E2B-25DA-C9E1D2D326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48F163-48A2-6BEB-5D9C-437C54E47479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48F163-48A2-6BEB-5D9C-437C54E474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9"/>
                  <a:stretch>
                    <a:fillRect l="-9375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EF0A9FE-1BAB-CC1F-24C6-33018759AB68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EF0A9FE-1BAB-CC1F-24C6-33018759AB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76C4DE49-6AB3-CB16-7D2E-583AEA949A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84F1A50F-2B01-ED0A-544F-684193733A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7ED2DE60-42BB-0292-08A1-E680A76189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716D5862-D32C-14BD-4D23-330319CE18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1B257D3-7AA1-256B-5501-DB8AFDE64484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1B257D3-7AA1-256B-5501-DB8AFDE644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1"/>
                  <a:stretch>
                    <a:fillRect l="-22222" b="-14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6388241-D7A8-D104-8976-13E2082A0CE7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6388241-D7A8-D104-8976-13E2082A0C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17778" r="-2222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22E07204-0148-FEEC-8CBC-B31EEEA9F1EC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22E07204-0148-FEEC-8CBC-B31EEEA9F1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66762D9-4A80-7EB2-B91A-09B608C79DA3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66762D9-4A80-7EB2-B91A-09B608C79D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2778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A97EA4C5-5098-0409-1C81-64E4AE8BA4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70C855-8F5F-5E49-C2EC-EDE369A7284E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70C855-8F5F-5E49-C2EC-EDE369A728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815C5FD-E457-C31E-C1E7-A579DF922660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815C5FD-E457-C31E-C1E7-A579DF9226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288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A141A5DA-40AC-70B6-1430-07504B7168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A9ECE92-D6C0-E3D6-C7E5-DC5665E7213F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A9ECE92-D6C0-E3D6-C7E5-DC5665E721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747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2DCA5B68-DF08-3A3C-5AF5-1B7855DEDD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86098743-D21A-C05B-1E96-E4A81984550B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86098743-D21A-C05B-1E96-E4A81984550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0B0F28B-CC21-2E19-BDFE-B21124FDD817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0B0F28B-CC21-2E19-BDFE-B21124FDD8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BA66A0E-BA86-34C8-6F8B-1FEADE4CC8E0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BA66A0E-BA86-34C8-6F8B-1FEADE4CC8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0680E13-7FF1-FE25-9C14-00CADEB3998B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0680E13-7FF1-FE25-9C14-00CADEB399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7229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39E1848-7AF8-BE28-7F2D-11EE8ACE18FE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39E1848-7AF8-BE28-7F2D-11EE8ACE18F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2"/>
                  <a:stretch>
                    <a:fillRect l="-2469" b="-101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4EBFA563-20CC-A7D5-9FAA-1F8AD80AF1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10C7981-4A70-D1FA-2186-CEA82B2DC952}"/>
                  </a:ext>
                </a:extLst>
              </p:cNvPr>
              <p:cNvSpPr/>
              <p:nvPr/>
            </p:nvSpPr>
            <p:spPr>
              <a:xfrm>
                <a:off x="682082" y="5079726"/>
                <a:ext cx="4718536" cy="572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𝑦</m:t>
                        </m:r>
                      </m:e>
                    </m:acc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0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𝐱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  <a:cs typeface="Arial" charset="0"/>
                      </a:rPr>
                      <m:t>=</m:t>
                    </m:r>
                  </m:oMath>
                </a14:m>
                <a:r>
                  <a:rPr lang="en-US" sz="2800" dirty="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Arial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cs typeface="Aria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2,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1,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10C7981-4A70-D1FA-2186-CEA82B2DC9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082" y="5079726"/>
                <a:ext cx="4718536" cy="57233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86FD6AD-F938-B4BD-197E-44815D8034F4}"/>
                  </a:ext>
                </a:extLst>
              </p:cNvPr>
              <p:cNvSpPr/>
              <p:nvPr/>
            </p:nvSpPr>
            <p:spPr>
              <a:xfrm>
                <a:off x="1715656" y="5713463"/>
                <a:ext cx="4455835" cy="588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1,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𝑅𝑒𝐿𝑈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86FD6AD-F938-B4BD-197E-44815D8034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656" y="5713463"/>
                <a:ext cx="4455835" cy="58875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3C88231-8D94-4E69-1BF2-E9D8B9C49D94}"/>
                  </a:ext>
                </a:extLst>
              </p14:cNvPr>
              <p14:cNvContentPartPr/>
              <p14:nvPr/>
            </p14:nvContentPartPr>
            <p14:xfrm>
              <a:off x="4519800" y="854640"/>
              <a:ext cx="7676280" cy="56462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3C88231-8D94-4E69-1BF2-E9D8B9C49D9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510440" y="845280"/>
                <a:ext cx="7695000" cy="566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767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E5B43-B813-D355-8FC4-C1CFF8023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38762-7B73-FA48-10A4-0472052BD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0F5B4-4D6D-AF95-20B4-06633F9DE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total parameters?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5CC75D-6153-C19B-6CF3-97945994109A}"/>
              </a:ext>
            </a:extLst>
          </p:cNvPr>
          <p:cNvGrpSpPr/>
          <p:nvPr/>
        </p:nvGrpSpPr>
        <p:grpSpPr>
          <a:xfrm>
            <a:off x="1997271" y="2438179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2B831B6-0FCC-8100-641C-0B6CAB2EF33D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2B831B6-0FCC-8100-641C-0B6CAB2EF3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2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21331CB7-413B-935D-5A3E-61E549B435D9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21331CB7-413B-935D-5A3E-61E549B435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3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B1823487-4819-9898-F07A-A72B3BC6A2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5B524477-1CE5-6589-86DD-55D4D76A14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703DABA-2925-046C-6358-DA461B5FE0C5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703DABA-2925-046C-6358-DA461B5FE0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ACEAD75-94E2-8805-69DE-141004E132E0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ACEAD75-94E2-8805-69DE-141004E132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18889" r="-3333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8E5191C-736F-910B-6053-0D09B8D85566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8E5191C-736F-910B-6053-0D09B8D855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740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82015CC-081A-A747-480D-689B006B302B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82015CC-081A-A747-480D-689B006B30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7"/>
                  <a:stretch>
                    <a:fillRect l="-11111" t="-4348" r="-11111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60D31B9C-2091-B535-8E3F-E55BCD2B6E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1A2265E-03D7-D579-9194-57CA6DBBF7FD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1A2265E-03D7-D579-9194-57CA6DBBF7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C3AF8C1-0377-4444-FC28-B6E771F6A0AF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C3AF8C1-0377-4444-FC28-B6E771F6A0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9"/>
                  <a:stretch>
                    <a:fillRect l="-11111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5693395-63DB-1654-49EE-A0E2104A285A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5693395-63DB-1654-49EE-A0E2104A28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1ED1DEEC-5C65-F4BE-5EBE-E76246E584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EB016374-3241-EBAA-654E-CF738FAA01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AE340854-280C-5CD3-16D2-EA65FBE5CA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684F1885-A307-DFCB-5962-D49D1B1869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EEBAA26-CF59-1C16-6209-9B7016C10A2A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EEBAA26-CF59-1C16-6209-9B7016C10A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1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4A98E08-E38F-2F18-E7B1-D1346D82FEEF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4A98E08-E38F-2F18-E7B1-D1346D82FE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17778" r="-2222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8E5EA66-E2DE-5862-F8F2-D72CA1A08816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8E5EA66-E2DE-5862-F8F2-D72CA1A088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747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6CD1DE7-2896-7036-B6DC-0998DABBF45F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6CD1DE7-2896-7036-B6DC-0998DABBF4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3E9CF88A-A389-B5EF-3835-F6A6C52D2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BC55BA1-016A-6461-B163-2F94B277FF8D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BC55BA1-016A-6461-B163-2F94B277FF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48F3FBF-99BE-91E0-9444-F2C60B431FAC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48F3FBF-99BE-91E0-9444-F2C60B431F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E8FFA070-FCC7-CD3B-75D0-73428C3E0E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76CC323-F00E-4A7D-8C70-510506FB517B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76CC323-F00E-4A7D-8C70-510506FB51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E95D98A0-01DC-A52D-8780-4C78B9643B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2F5E527-79DB-EBE1-73F0-94FE3AF9D3D7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2F5E527-79DB-EBE1-73F0-94FE3AF9D3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7DEC43F-6B81-4223-F6D2-6029338B6EF4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7DEC43F-6B81-4223-F6D2-6029338B6E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3B94E40-225C-92D7-8A8D-68AF6D44E685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3B94E40-225C-92D7-8A8D-68AF6D44E6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D8EF95C6-0A7B-E378-B1F7-2E74AE0E0F38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D8EF95C6-0A7B-E378-B1F7-2E74AE0E0F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8434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E4DACD1-D3AE-9455-D89E-BA409DED0C02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E4DACD1-D3AE-9455-D89E-BA409DED0C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2"/>
                  <a:stretch>
                    <a:fillRect l="-2500" b="-115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84B271DA-5357-9452-E15B-9AF3FA78C8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158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2B52F-0C15-AFBC-39A0-59120543C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27B16-1DD0-6463-0215-4C274D6CE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D5188E-E387-D9C3-9808-1834DAF781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15224" cy="2039539"/>
              </a:xfrm>
            </p:spPr>
            <p:txBody>
              <a:bodyPr/>
              <a:lstStyle/>
              <a:p>
                <a:r>
                  <a:rPr lang="en-US" dirty="0"/>
                  <a:t>Which of the following updates will we execute during gradient descent?</a:t>
                </a:r>
              </a:p>
              <a:p>
                <a:r>
                  <a:rPr lang="en-US" dirty="0"/>
                  <a:t>Select all that apply</a:t>
                </a: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D5188E-E387-D9C3-9808-1834DAF781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15224" cy="2039539"/>
              </a:xfrm>
              <a:blipFill>
                <a:blip r:embed="rId2"/>
                <a:stretch>
                  <a:fillRect l="-1131" t="-5090" b="-165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0F7FBAE-89D1-2B5D-14F3-59A07C29F0F7}"/>
              </a:ext>
            </a:extLst>
          </p:cNvPr>
          <p:cNvGrpSpPr/>
          <p:nvPr/>
        </p:nvGrpSpPr>
        <p:grpSpPr>
          <a:xfrm>
            <a:off x="3971843" y="4280531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DABC7BF4-63AA-C6EC-9C7D-1628AC02D4AC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DABC7BF4-63AA-C6EC-9C7D-1628AC02D4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3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F7B9766C-BA71-A7B7-4AB2-F7CEF3CA0C3E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F7B9766C-BA71-A7B7-4AB2-F7CEF3CA0C3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88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40B8CA59-DC03-A167-A21B-9C5AA0D7BB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EC4C3E56-5AA9-B3FE-20F9-54DFCE228F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F4DC50D-545F-A325-6711-BFF14471951E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F4DC50D-545F-A325-6711-BFF1447195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22222" b="-14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AE1D420-11C8-997C-0EE0-4766229F0272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AE1D420-11C8-997C-0EE0-4766229F02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17582" r="-2198" b="-69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6047F59-514A-6DE4-FCF0-D2BBAC47E450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6047F59-514A-6DE4-FCF0-D2BBAC47E4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7"/>
                  <a:stretch>
                    <a:fillRect l="-740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3306D4D-7522-1B58-60C4-EE438E83B5E8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3306D4D-7522-1B58-60C4-EE438E83B5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8"/>
                  <a:stretch>
                    <a:fillRect l="-11111" t="-4286" r="-9524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92C6DED4-3D56-97A3-69D4-227F57B452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742AF11-ECA4-517F-C88C-9C50ED71ECDA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742AF11-ECA4-517F-C88C-9C50ED71EC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8BA80A5-F740-C97E-C453-2CFF11C76A10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8BA80A5-F740-C97E-C453-2CFF11C76A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10"/>
                  <a:stretch>
                    <a:fillRect l="-11111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BEA8533-6307-4BAC-1AE6-4ADDB1E85400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BEA8533-6307-4BAC-1AE6-4ADDB1E854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F04B9AFF-8736-FB70-E92C-C76E46FB55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6DB25491-212D-9423-A0D3-E8A908F06A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A1B5EAC6-433B-FF7E-E577-D43207CA08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BDF9953F-6160-518F-7752-B59FCA44A0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CB03600-9106-2A8C-25CF-F86980A705D2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CB03600-9106-2A8C-25CF-F86980A705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10BB005-7CBB-6A75-54C5-8AC036FBF5DF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10BB005-7CBB-6A75-54C5-8AC036FBF5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17778" r="-2222" b="-69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DEFC11B-EE03-821F-719A-D4ED64AF7BE8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DEFC11B-EE03-821F-719A-D4ED64AF7B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754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EB3C11C-946E-C867-CF46-3CB68243A71E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EB3C11C-946E-C867-CF46-3CB68243A7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5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02F05E32-B4B3-851C-5AC7-4CA7DAB17C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331B54C-0A77-4D1E-B14C-82F1ADFCDED4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331B54C-0A77-4D1E-B14C-82F1ADFCDE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1367246-6D84-D20E-7558-F9E83015900A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1367246-6D84-D20E-7558-F9E8301590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5D289ADA-7DDA-C7A4-4A38-ADBD26A7F9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8417D1B-A40F-9366-DF98-81319BF238B1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8417D1B-A40F-9366-DF98-81319BF238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8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9EA94E97-4027-22BD-FCB8-61DCB54E5A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0C16697-A60D-3995-F389-87500ED3DF9A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0C16697-A60D-3995-F389-87500ED3DF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B09600BB-D348-D7EE-E0A8-2221C1E06A15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B09600BB-D348-D7EE-E0A8-2221C1E06A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20"/>
                  <a:stretch>
                    <a:fillRect l="-3704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0E0C9C7-6380-E7D8-46D0-DC29CEB6DFFB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0E0C9C7-6380-E7D8-46D0-DC29CEB6DF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7229" b="-1087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E9F406C-1B03-8309-3DEC-44F7AC3A785E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E9F406C-1B03-8309-3DEC-44F7AC3A78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2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4A2C05B-6DE0-C7D4-1B16-8872FA768473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4A2C05B-6DE0-C7D4-1B16-8872FA7684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3"/>
                  <a:stretch>
                    <a:fillRect l="-2469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64857B36-9A76-F95D-02A2-8CCDC2B4E2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80B0574-8596-1203-DE7F-4A31AF96D78F}"/>
                  </a:ext>
                </a:extLst>
              </p14:cNvPr>
              <p14:cNvContentPartPr/>
              <p14:nvPr/>
            </p14:nvContentPartPr>
            <p14:xfrm>
              <a:off x="365400" y="2659320"/>
              <a:ext cx="2445120" cy="1643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80B0574-8596-1203-DE7F-4A31AF96D78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56040" y="2649960"/>
                <a:ext cx="2463840" cy="166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3253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2BAC1-6227-8775-3C5A-DF4000601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Data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B93DC-9CF2-5CAA-2C47-FE21FB07E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Quadratic feature engineering vs three-neuron network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1B93F6-117C-D3FD-E446-7BCD66958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464" y="2008392"/>
            <a:ext cx="5327001" cy="427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7F33A6-2571-01B6-CA58-FC24610F7E16}"/>
              </a:ext>
            </a:extLst>
          </p:cNvPr>
          <p:cNvGrpSpPr/>
          <p:nvPr/>
        </p:nvGrpSpPr>
        <p:grpSpPr>
          <a:xfrm>
            <a:off x="180109" y="4045527"/>
            <a:ext cx="6109855" cy="2750128"/>
            <a:chOff x="14251446" y="1426211"/>
            <a:chExt cx="8550698" cy="30901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FBB0492-0AF3-431D-C18B-150BC364B3B4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FBB0492-0AF3-431D-C18B-150BC364B3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3"/>
                  <a:stretch>
                    <a:fillRect l="-1527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E9EA529-E89D-D404-5A6D-3984F8281C8E}"/>
                    </a:ext>
                  </a:extLst>
                </p:cNvPr>
                <p:cNvSpPr/>
                <p:nvPr/>
              </p:nvSpPr>
              <p:spPr>
                <a:xfrm>
                  <a:off x="17016776" y="1426211"/>
                  <a:ext cx="1091646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E9EA529-E89D-D404-5A6D-3984F8281C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16776" y="1426211"/>
                  <a:ext cx="1091646" cy="6115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5E60FBC3-1F27-E524-8E14-224A8D7BD2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9AAF3DB3-194F-5B5A-573F-E334003863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709967-97B9-D05F-E993-39C3CD9A5BCF}"/>
                    </a:ext>
                  </a:extLst>
                </p:cNvPr>
                <p:cNvSpPr/>
                <p:nvPr/>
              </p:nvSpPr>
              <p:spPr>
                <a:xfrm>
                  <a:off x="19929737" y="1869197"/>
                  <a:ext cx="663964" cy="611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709967-97B9-D05F-E993-39C3CD9A5B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7" y="1869197"/>
                  <a:ext cx="663964" cy="611543"/>
                </a:xfrm>
                <a:prstGeom prst="rect">
                  <a:avLst/>
                </a:prstGeom>
                <a:blipFill>
                  <a:blip r:embed="rId5"/>
                  <a:stretch>
                    <a:fillRect l="-33333" r="-64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2ECA38B-CFD7-083D-9E66-735A4FDD8CBF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611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2ECA38B-CFD7-083D-9E66-735A4FDD8C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611543"/>
                </a:xfrm>
                <a:prstGeom prst="rect">
                  <a:avLst/>
                </a:prstGeom>
                <a:blipFill>
                  <a:blip r:embed="rId6"/>
                  <a:stretch>
                    <a:fillRect l="-29870" r="-116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F378054-21DB-06BD-DCF0-F9F070CFDBFF}"/>
                    </a:ext>
                  </a:extLst>
                </p:cNvPr>
                <p:cNvSpPr/>
                <p:nvPr/>
              </p:nvSpPr>
              <p:spPr>
                <a:xfrm>
                  <a:off x="20626503" y="3073069"/>
                  <a:ext cx="1126398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F378054-21DB-06BD-DCF0-F9F070CFDB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26503" y="3073069"/>
                  <a:ext cx="1126398" cy="6115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D2EE8E49-C52E-A19B-27F4-476B8C6EE397}"/>
                    </a:ext>
                  </a:extLst>
                </p:cNvPr>
                <p:cNvSpPr/>
                <p:nvPr/>
              </p:nvSpPr>
              <p:spPr>
                <a:xfrm>
                  <a:off x="22137612" y="2328066"/>
                  <a:ext cx="664532" cy="5907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D2EE8E49-C52E-A19B-27F4-476B8C6EE3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37612" y="2328066"/>
                  <a:ext cx="664532" cy="590783"/>
                </a:xfrm>
                <a:prstGeom prst="rect">
                  <a:avLst/>
                </a:prstGeom>
                <a:blipFill>
                  <a:blip r:embed="rId8"/>
                  <a:stretch>
                    <a:fillRect t="-3448" r="-179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414DD063-1188-B32D-9692-91DA20A067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BCE46EC-DBE7-F1E2-DA3D-1D6824AFD52F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BCE46EC-DBE7-F1E2-DA3D-1D6824AFD5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2C7B34B8-7B78-3E58-2B8F-C96172FFA6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E56BBDB-AEE3-DBB9-9EA9-0AF9A2A4D191}"/>
                    </a:ext>
                  </a:extLst>
                </p:cNvPr>
                <p:cNvSpPr/>
                <p:nvPr/>
              </p:nvSpPr>
              <p:spPr>
                <a:xfrm>
                  <a:off x="15519782" y="1700680"/>
                  <a:ext cx="663964" cy="611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E56BBDB-AEE3-DBB9-9EA9-0AF9A2A4D1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2" y="1700680"/>
                  <a:ext cx="663964" cy="611543"/>
                </a:xfrm>
                <a:prstGeom prst="rect">
                  <a:avLst/>
                </a:prstGeom>
                <a:blipFill>
                  <a:blip r:embed="rId10"/>
                  <a:stretch>
                    <a:fillRect l="-33333" r="-64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A9B15D7-0636-4FE2-D438-1C0FFF120119}"/>
                    </a:ext>
                  </a:extLst>
                </p:cNvPr>
                <p:cNvSpPr/>
                <p:nvPr/>
              </p:nvSpPr>
              <p:spPr>
                <a:xfrm>
                  <a:off x="15467966" y="3189045"/>
                  <a:ext cx="663964" cy="611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A9B15D7-0636-4FE2-D438-1C0FFF1201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6" y="3189045"/>
                  <a:ext cx="663964" cy="611543"/>
                </a:xfrm>
                <a:prstGeom prst="rect">
                  <a:avLst/>
                </a:prstGeom>
                <a:blipFill>
                  <a:blip r:embed="rId11"/>
                  <a:stretch>
                    <a:fillRect l="-28205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2145E43-452C-EEBC-F314-63B8E628084B}"/>
                    </a:ext>
                  </a:extLst>
                </p:cNvPr>
                <p:cNvSpPr/>
                <p:nvPr/>
              </p:nvSpPr>
              <p:spPr>
                <a:xfrm>
                  <a:off x="16436240" y="2215363"/>
                  <a:ext cx="1115408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2145E43-452C-EEBC-F314-63B8E62808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36240" y="2215363"/>
                  <a:ext cx="1115408" cy="61154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8A51828-D50B-9573-EB8A-66A716A492B5}"/>
                    </a:ext>
                  </a:extLst>
                </p:cNvPr>
                <p:cNvSpPr/>
                <p:nvPr/>
              </p:nvSpPr>
              <p:spPr>
                <a:xfrm>
                  <a:off x="18260135" y="1438202"/>
                  <a:ext cx="1137883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8A51828-D50B-9573-EB8A-66A716A492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0135" y="1438202"/>
                  <a:ext cx="1137883" cy="61154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DD35C425-B731-0654-7CFA-6FA0D3D4C4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7ADB7F7-BD2B-DAB6-44CD-2AD4CE68D0D9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7ADB7F7-BD2B-DAB6-44CD-2AD4CE68D0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3C4A0AE-1D67-BEFC-8F50-06C061D90C7F}"/>
                    </a:ext>
                  </a:extLst>
                </p:cNvPr>
                <p:cNvSpPr/>
                <p:nvPr/>
              </p:nvSpPr>
              <p:spPr>
                <a:xfrm>
                  <a:off x="17032547" y="3115666"/>
                  <a:ext cx="1091646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3C4A0AE-1D67-BEFC-8F50-06C061D90C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32547" y="3115666"/>
                  <a:ext cx="1091646" cy="61154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21E961B3-150D-7D0D-12FB-CCDCB34313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0506134-F5B7-FED2-5704-1959A2DD6FB6}"/>
                    </a:ext>
                  </a:extLst>
                </p:cNvPr>
                <p:cNvSpPr/>
                <p:nvPr/>
              </p:nvSpPr>
              <p:spPr>
                <a:xfrm>
                  <a:off x="16452008" y="3904820"/>
                  <a:ext cx="1115408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0506134-F5B7-FED2-5704-1959A2DD6F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52008" y="3904820"/>
                  <a:ext cx="1115408" cy="61154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C48CE13B-B25F-2728-08AA-A72FA5619D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9B968D9-98D7-158E-C06B-60C7012D9B75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9B968D9-98D7-158E-C06B-60C7012D9B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315B2315-A90E-8DBA-42C4-63DA3F6A39F0}"/>
                    </a:ext>
                  </a:extLst>
                </p:cNvPr>
                <p:cNvSpPr/>
                <p:nvPr/>
              </p:nvSpPr>
              <p:spPr>
                <a:xfrm>
                  <a:off x="18281091" y="3131794"/>
                  <a:ext cx="1137883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315B2315-A90E-8DBA-42C4-63DA3F6A39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81091" y="3131794"/>
                  <a:ext cx="1137883" cy="61154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63DAF86-135A-24DC-F7A6-1864B5234191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63DAF86-135A-24DC-F7A6-1864B52341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19"/>
                  <a:stretch>
                    <a:fillRect l="-1527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6B17709-CC95-21E1-D60A-EB552D71FFA2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6B17709-CC95-21E1-D60A-EB552D71FF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1527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C094C953-C873-9F1D-49F4-034695002A4A}"/>
                    </a:ext>
                  </a:extLst>
                </p:cNvPr>
                <p:cNvSpPr/>
                <p:nvPr/>
              </p:nvSpPr>
              <p:spPr>
                <a:xfrm>
                  <a:off x="14251446" y="2256305"/>
                  <a:ext cx="848586" cy="5907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C094C953-C873-9F1D-49F4-034695002A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51446" y="2256305"/>
                  <a:ext cx="848586" cy="59078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DCC8938B-1FEB-79E7-EF10-E734C7BACB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78CEB4-8D77-B2B1-726B-D0D72C454C78}"/>
              </a:ext>
            </a:extLst>
          </p:cNvPr>
          <p:cNvGrpSpPr/>
          <p:nvPr/>
        </p:nvGrpSpPr>
        <p:grpSpPr>
          <a:xfrm>
            <a:off x="1427071" y="1547756"/>
            <a:ext cx="3611070" cy="2087866"/>
            <a:chOff x="417326" y="1461649"/>
            <a:chExt cx="5105796" cy="23671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233CE20B-B461-197B-03AC-A562A88460D4}"/>
                    </a:ext>
                  </a:extLst>
                </p:cNvPr>
                <p:cNvSpPr/>
                <p:nvPr/>
              </p:nvSpPr>
              <p:spPr>
                <a:xfrm>
                  <a:off x="3556677" y="2528124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233CE20B-B461-197B-03AC-A562A88460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6677" y="2528124"/>
                  <a:ext cx="573161" cy="631904"/>
                </a:xfrm>
                <a:prstGeom prst="rect">
                  <a:avLst/>
                </a:prstGeom>
                <a:blipFill>
                  <a:blip r:embed="rId22"/>
                  <a:stretch>
                    <a:fillRect l="-1527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Line 6">
              <a:extLst>
                <a:ext uri="{FF2B5EF4-FFF2-40B4-BE49-F238E27FC236}">
                  <a16:creationId xmlns:a16="http://schemas.microsoft.com/office/drawing/2014/main" id="{FE4A0551-9779-4A20-3285-436327A1ED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0569" y="1999968"/>
              <a:ext cx="521208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208F5191-3694-2565-161C-A19C85D58EBB}"/>
                    </a:ext>
                  </a:extLst>
                </p:cNvPr>
                <p:cNvSpPr/>
                <p:nvPr/>
              </p:nvSpPr>
              <p:spPr>
                <a:xfrm>
                  <a:off x="1317551" y="1461649"/>
                  <a:ext cx="679706" cy="5922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kumimoji="0" lang="en-US" sz="24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208F5191-3694-2565-161C-A19C85D58E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7551" y="1461649"/>
                  <a:ext cx="679706" cy="592262"/>
                </a:xfrm>
                <a:prstGeom prst="rect">
                  <a:avLst/>
                </a:prstGeom>
                <a:blipFill>
                  <a:blip r:embed="rId23"/>
                  <a:stretch>
                    <a:fillRect l="-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A03632D3-CFB6-E057-6340-15F8D31BBC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3485" y="3686010"/>
              <a:ext cx="521208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9FD45A86-58D9-6F88-07D1-249232D6F9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3567" y="1999968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2" name="Line 6">
              <a:extLst>
                <a:ext uri="{FF2B5EF4-FFF2-40B4-BE49-F238E27FC236}">
                  <a16:creationId xmlns:a16="http://schemas.microsoft.com/office/drawing/2014/main" id="{9BEAAAE6-23A4-A22B-C7D8-F92B7E22EA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85212" y="2879868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212EDE5-3122-4A1E-D2DE-CBD92B287482}"/>
                    </a:ext>
                  </a:extLst>
                </p:cNvPr>
                <p:cNvSpPr/>
                <p:nvPr/>
              </p:nvSpPr>
              <p:spPr>
                <a:xfrm>
                  <a:off x="2547162" y="1945026"/>
                  <a:ext cx="663964" cy="59226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4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212EDE5-3122-4A1E-D2DE-CBD92B2874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7162" y="1945026"/>
                  <a:ext cx="663964" cy="592262"/>
                </a:xfrm>
                <a:prstGeom prst="rect">
                  <a:avLst/>
                </a:prstGeom>
                <a:blipFill>
                  <a:blip r:embed="rId24"/>
                  <a:stretch>
                    <a:fillRect l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3A09AC38-CFB7-87C2-6FBC-2286E5E6424F}"/>
                    </a:ext>
                  </a:extLst>
                </p:cNvPr>
                <p:cNvSpPr/>
                <p:nvPr/>
              </p:nvSpPr>
              <p:spPr>
                <a:xfrm>
                  <a:off x="2541970" y="3236544"/>
                  <a:ext cx="663964" cy="59226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4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3A09AC38-CFB7-87C2-6FBC-2286E5E642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1970" y="3236544"/>
                  <a:ext cx="663964" cy="592262"/>
                </a:xfrm>
                <a:prstGeom prst="rect">
                  <a:avLst/>
                </a:prstGeom>
                <a:blipFill>
                  <a:blip r:embed="rId25"/>
                  <a:stretch>
                    <a:fillRect l="-103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8BE87B4-B7C9-9B1C-3D6F-D3B5C69F8DA7}"/>
                    </a:ext>
                  </a:extLst>
                </p:cNvPr>
                <p:cNvSpPr/>
                <p:nvPr/>
              </p:nvSpPr>
              <p:spPr>
                <a:xfrm>
                  <a:off x="3601676" y="3160028"/>
                  <a:ext cx="546720" cy="5922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8BE87B4-B7C9-9B1C-3D6F-D3B5C69F8D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1676" y="3160028"/>
                  <a:ext cx="546720" cy="592262"/>
                </a:xfrm>
                <a:prstGeom prst="rect">
                  <a:avLst/>
                </a:prstGeom>
                <a:blipFill>
                  <a:blip r:embed="rId26"/>
                  <a:stretch>
                    <a:fillRect l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BBF6A19-36CE-0ACF-44C6-4AA4F041BD36}"/>
                    </a:ext>
                  </a:extLst>
                </p:cNvPr>
                <p:cNvSpPr/>
                <p:nvPr/>
              </p:nvSpPr>
              <p:spPr>
                <a:xfrm>
                  <a:off x="4972134" y="2356649"/>
                  <a:ext cx="550988" cy="5922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BBF6A19-36CE-0ACF-44C6-4AA4F041BD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2134" y="2356649"/>
                  <a:ext cx="550988" cy="592262"/>
                </a:xfrm>
                <a:prstGeom prst="rect">
                  <a:avLst/>
                </a:prstGeom>
                <a:blipFill>
                  <a:blip r:embed="rId27"/>
                  <a:stretch>
                    <a:fillRect l="-9524" t="-3488" r="-126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Line 6">
              <a:extLst>
                <a:ext uri="{FF2B5EF4-FFF2-40B4-BE49-F238E27FC236}">
                  <a16:creationId xmlns:a16="http://schemas.microsoft.com/office/drawing/2014/main" id="{63FBC843-C150-766E-A45F-114FB31AE6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8193" y="2879866"/>
              <a:ext cx="1258300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9A442879-B394-DC73-FB0A-200A2B508A45}"/>
                    </a:ext>
                  </a:extLst>
                </p:cNvPr>
                <p:cNvSpPr/>
                <p:nvPr/>
              </p:nvSpPr>
              <p:spPr>
                <a:xfrm>
                  <a:off x="4355488" y="2525995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9A442879-B394-DC73-FB0A-200A2B508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5488" y="2525995"/>
                  <a:ext cx="573161" cy="631904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8D22AAC-4B32-F94E-DB8C-551D8A006C28}"/>
                    </a:ext>
                  </a:extLst>
                </p:cNvPr>
                <p:cNvSpPr/>
                <p:nvPr/>
              </p:nvSpPr>
              <p:spPr>
                <a:xfrm>
                  <a:off x="417326" y="3136477"/>
                  <a:ext cx="1675376" cy="5977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lang="en-US" sz="2400" i="1" kern="0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</m:ctrlPr>
                              </m:sSubSupPr>
                              <m:e>
                                <m:r>
                                  <a:rPr lang="en-US" sz="2400" i="1" kern="0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 kern="0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400" i="1" kern="0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→</m:t>
                            </m:r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8D22AAC-4B32-F94E-DB8C-551D8A006C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326" y="3136477"/>
                  <a:ext cx="1675376" cy="597773"/>
                </a:xfrm>
                <a:prstGeom prst="rect">
                  <a:avLst/>
                </a:prstGeom>
                <a:blipFill>
                  <a:blip r:embed="rId29"/>
                  <a:stretch>
                    <a:fillRect l="-3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66BA5F9-EFDB-04DC-FE09-EE68769269B2}"/>
                  </a:ext>
                </a:extLst>
              </p14:cNvPr>
              <p14:cNvContentPartPr/>
              <p14:nvPr/>
            </p14:nvContentPartPr>
            <p14:xfrm>
              <a:off x="1114200" y="1475640"/>
              <a:ext cx="10493640" cy="4623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66BA5F9-EFDB-04DC-FE09-EE68769269B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104840" y="1466280"/>
                <a:ext cx="10512360" cy="464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858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CF42D-7F4E-E184-5207-77EEA0AE0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D67C5-90B4-6778-69E8-A7157899E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Data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200A7-A84A-5808-58A2-F273C50B5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Three-neuron network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FC818C-C663-258B-BEFC-6BDA5667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76" y="296666"/>
            <a:ext cx="4571999" cy="367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4E9623-B8A3-200B-723F-1442178F6771}"/>
                  </a:ext>
                </a:extLst>
              </p:cNvPr>
              <p:cNvSpPr txBox="1"/>
              <p:nvPr/>
            </p:nvSpPr>
            <p:spPr>
              <a:xfrm>
                <a:off x="4023767" y="1532894"/>
                <a:ext cx="2694989" cy="217239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Parameters</a:t>
                </a:r>
              </a:p>
              <a:p>
                <a:endParaRPr lang="en-US" sz="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  0.4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-5.9</a:t>
                </a:r>
              </a:p>
              <a:p>
                <a:endParaRPr lang="en-US" sz="12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  -0.6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5.2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-1.0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5.1</a:t>
                </a:r>
              </a:p>
              <a:p>
                <a:endParaRPr lang="en-US" sz="8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-1.0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4E9623-B8A3-200B-723F-1442178F6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767" y="1532894"/>
                <a:ext cx="2694989" cy="2172390"/>
              </a:xfrm>
              <a:prstGeom prst="rect">
                <a:avLst/>
              </a:prstGeom>
              <a:blipFill>
                <a:blip r:embed="rId4"/>
                <a:stretch>
                  <a:fillRect l="-1573" t="-1389" b="-250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47C3EE94-899D-E520-9ECD-3794038424E4}"/>
              </a:ext>
            </a:extLst>
          </p:cNvPr>
          <p:cNvGrpSpPr/>
          <p:nvPr/>
        </p:nvGrpSpPr>
        <p:grpSpPr>
          <a:xfrm>
            <a:off x="665428" y="3969228"/>
            <a:ext cx="6928068" cy="2652445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19F093D-EC5A-07C5-129E-2CBF38E87F5E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19F093D-EC5A-07C5-129E-2CBF38E87F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5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81E969BF-477E-D90C-0ACC-3DC72ACC4626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81E969BF-477E-D90C-0ACC-3DC72ACC46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10989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B7F39CD3-3530-D5BB-74BE-30A80710F8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17A874CA-2A42-29EB-D4DB-6B1BBED3A0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DD9D1F-477C-862E-2F53-916D56739618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DD9D1F-477C-862E-2F53-916D567396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7"/>
                  <a:stretch>
                    <a:fillRect l="-33333" r="-6410" b="-94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ACF9CE9-77F8-655F-E85C-91A1B1CCE276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ACF9CE9-77F8-655F-E85C-91A1B1CCE2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8"/>
                  <a:stretch>
                    <a:fillRect l="-27848" r="-10127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0FAB335-2C51-140D-6967-52CB42F1FF3C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0FAB335-2C51-140D-6967-52CB42F1FF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9"/>
                  <a:stretch>
                    <a:fillRect l="-15957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35F749D-41EF-53F5-C23C-5F0A57B419D1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35F749D-41EF-53F5-C23C-5F0A57B419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10"/>
                  <a:stretch>
                    <a:fillRect l="-20000" t="-4110" r="-5455" b="-150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61088DBC-E0E8-97BD-0306-F8ED48B1FB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4909B77-68BB-2DA2-4E0A-46F05A61F586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4909B77-68BB-2DA2-4E0A-46F05A61F5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386E074-4477-1E11-F65F-423F256DE2AA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386E074-4477-1E11-F65F-423F256DE2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12"/>
                  <a:stretch>
                    <a:fillRect l="-20000" b="-152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30AEB91-3437-6783-6827-AF6E4C3B270E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30AEB91-3437-6783-6827-AF6E4C3B27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126AC5B3-A547-4812-FF9A-8342A2509F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68AC299B-2486-D4E9-B2CB-FD57BACD74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BBA7E0CD-B79B-A4CC-2EDF-78D0DB2080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87E5F0D2-E6BC-DADC-6EF4-601D94E161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CC52B53-C312-0172-BB6B-6C6F6D2F401F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CC52B53-C312-0172-BB6B-6C6F6D2F40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32911" r="-5063" b="-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E053F89-7A26-72E7-E065-99CD751F4D4D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E053F89-7A26-72E7-E065-99CD751F4D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5"/>
                  <a:stretch>
                    <a:fillRect l="-28205" r="-10256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BB39E63-8A99-3BA9-B4F2-7A19BE12BD0F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BB39E63-8A99-3BA9-B4F2-7A19BE12BD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16129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CD26672-A2D6-FEE1-34F9-2C7B26C7906C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CD26672-A2D6-FEE1-34F9-2C7B26C790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10526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319B02A7-7309-9D23-D3BD-F663964A29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716302-9AAC-C663-51A3-517E37C28869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716302-9AAC-C663-51A3-517E37C288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03EB103-CE43-479D-3B65-CFED0BFF5043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03EB103-CE43-479D-3B65-CFED0BFF50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10989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055B3B6A-26E9-97D6-4F69-C0CDDBBE27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172D6E1-4843-BB9E-9F27-41BDB0BE2FB6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172D6E1-4843-BB9E-9F27-41BDB0BE2F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20"/>
                  <a:stretch>
                    <a:fillRect l="-16129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66D3F5F6-FA15-DE88-04EA-E411F6371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D9C2544-81B3-6942-4517-AA3D70C76C51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D9C2544-81B3-6942-4517-AA3D70C76C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B1E6727-D0F1-DA10-4C5D-69B9BF4C4F15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B1E6727-D0F1-DA10-4C5D-69B9BF4C4F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22"/>
                  <a:stretch>
                    <a:fillRect l="-10526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7B60E95-E7B7-6BA6-19F8-136957AD5C15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7B60E95-E7B7-6BA6-19F8-136957AD5C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3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0614E4C-94BC-4E34-0864-3AEBCD1191AE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0614E4C-94BC-4E34-0864-3AEBCD1191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4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D40FF8F-4743-5F9B-0A26-D3C4ED6128C3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D40FF8F-4743-5F9B-0A26-D3C4ED6128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5"/>
                  <a:stretch>
                    <a:fillRect l="-9859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7E978CF3-FCA8-9D3B-7EDE-F4F7EB2BDD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315D2AF-4821-8447-6B36-3A830EDA0485}"/>
              </a:ext>
            </a:extLst>
          </p:cNvPr>
          <p:cNvSpPr txBox="1"/>
          <p:nvPr/>
        </p:nvSpPr>
        <p:spPr>
          <a:xfrm>
            <a:off x="14268783" y="284856"/>
            <a:ext cx="50694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Three-neuron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2286200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CF42D-7F4E-E184-5207-77EEA0AE0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D67C5-90B4-6778-69E8-A7157899E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Data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200A7-A84A-5808-58A2-F273C50B5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Three-neuron network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FC818C-C663-258B-BEFC-6BDA5667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76" y="296666"/>
            <a:ext cx="4571999" cy="367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4E9623-B8A3-200B-723F-1442178F6771}"/>
                  </a:ext>
                </a:extLst>
              </p:cNvPr>
              <p:cNvSpPr txBox="1"/>
              <p:nvPr/>
            </p:nvSpPr>
            <p:spPr>
              <a:xfrm>
                <a:off x="4023767" y="1532894"/>
                <a:ext cx="2694989" cy="217239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Parameters</a:t>
                </a:r>
              </a:p>
              <a:p>
                <a:endParaRPr lang="en-US" sz="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  0.4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-5.9</a:t>
                </a:r>
              </a:p>
              <a:p>
                <a:endParaRPr lang="en-US" sz="12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  -0.6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5.2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-1.0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5.1</a:t>
                </a:r>
              </a:p>
              <a:p>
                <a:endParaRPr lang="en-US" sz="8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-1.0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4E9623-B8A3-200B-723F-1442178F6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767" y="1532894"/>
                <a:ext cx="2694989" cy="2172390"/>
              </a:xfrm>
              <a:prstGeom prst="rect">
                <a:avLst/>
              </a:prstGeom>
              <a:blipFill>
                <a:blip r:embed="rId4"/>
                <a:stretch>
                  <a:fillRect l="-1573" t="-1389" b="-250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47C3EE94-899D-E520-9ECD-3794038424E4}"/>
              </a:ext>
            </a:extLst>
          </p:cNvPr>
          <p:cNvGrpSpPr/>
          <p:nvPr/>
        </p:nvGrpSpPr>
        <p:grpSpPr>
          <a:xfrm>
            <a:off x="665428" y="3969228"/>
            <a:ext cx="6928068" cy="2652445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19F093D-EC5A-07C5-129E-2CBF38E87F5E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19F093D-EC5A-07C5-129E-2CBF38E87F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5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81E969BF-477E-D90C-0ACC-3DC72ACC4626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81E969BF-477E-D90C-0ACC-3DC72ACC46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10989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B7F39CD3-3530-D5BB-74BE-30A80710F8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17A874CA-2A42-29EB-D4DB-6B1BBED3A0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DD9D1F-477C-862E-2F53-916D56739618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DD9D1F-477C-862E-2F53-916D567396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7"/>
                  <a:stretch>
                    <a:fillRect l="-33333" r="-6410" b="-94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ACF9CE9-77F8-655F-E85C-91A1B1CCE276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ACF9CE9-77F8-655F-E85C-91A1B1CCE2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8"/>
                  <a:stretch>
                    <a:fillRect l="-27848" r="-10127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0FAB335-2C51-140D-6967-52CB42F1FF3C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0FAB335-2C51-140D-6967-52CB42F1FF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9"/>
                  <a:stretch>
                    <a:fillRect l="-15957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35F749D-41EF-53F5-C23C-5F0A57B419D1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35F749D-41EF-53F5-C23C-5F0A57B419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10"/>
                  <a:stretch>
                    <a:fillRect l="-20000" t="-4110" r="-5455" b="-150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61088DBC-E0E8-97BD-0306-F8ED48B1FB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4909B77-68BB-2DA2-4E0A-46F05A61F586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4909B77-68BB-2DA2-4E0A-46F05A61F5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386E074-4477-1E11-F65F-423F256DE2AA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386E074-4477-1E11-F65F-423F256DE2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12"/>
                  <a:stretch>
                    <a:fillRect l="-20000" b="-152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30AEB91-3437-6783-6827-AF6E4C3B270E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30AEB91-3437-6783-6827-AF6E4C3B27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126AC5B3-A547-4812-FF9A-8342A2509F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68AC299B-2486-D4E9-B2CB-FD57BACD74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BBA7E0CD-B79B-A4CC-2EDF-78D0DB2080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87E5F0D2-E6BC-DADC-6EF4-601D94E161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CC52B53-C312-0172-BB6B-6C6F6D2F401F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CC52B53-C312-0172-BB6B-6C6F6D2F40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32911" r="-5063" b="-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E053F89-7A26-72E7-E065-99CD751F4D4D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E053F89-7A26-72E7-E065-99CD751F4D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5"/>
                  <a:stretch>
                    <a:fillRect l="-28205" r="-10256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BB39E63-8A99-3BA9-B4F2-7A19BE12BD0F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BB39E63-8A99-3BA9-B4F2-7A19BE12BD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16129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CD26672-A2D6-FEE1-34F9-2C7B26C7906C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CD26672-A2D6-FEE1-34F9-2C7B26C790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10526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319B02A7-7309-9D23-D3BD-F663964A29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716302-9AAC-C663-51A3-517E37C28869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716302-9AAC-C663-51A3-517E37C288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03EB103-CE43-479D-3B65-CFED0BFF5043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03EB103-CE43-479D-3B65-CFED0BFF50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10989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055B3B6A-26E9-97D6-4F69-C0CDDBBE27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172D6E1-4843-BB9E-9F27-41BDB0BE2FB6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172D6E1-4843-BB9E-9F27-41BDB0BE2F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20"/>
                  <a:stretch>
                    <a:fillRect l="-16129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66D3F5F6-FA15-DE88-04EA-E411F6371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D9C2544-81B3-6942-4517-AA3D70C76C51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D9C2544-81B3-6942-4517-AA3D70C76C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B1E6727-D0F1-DA10-4C5D-69B9BF4C4F15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B1E6727-D0F1-DA10-4C5D-69B9BF4C4F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22"/>
                  <a:stretch>
                    <a:fillRect l="-10526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7B60E95-E7B7-6BA6-19F8-136957AD5C15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7B60E95-E7B7-6BA6-19F8-136957AD5C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3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0614E4C-94BC-4E34-0864-3AEBCD1191AE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0614E4C-94BC-4E34-0864-3AEBCD1191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4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D40FF8F-4743-5F9B-0A26-D3C4ED6128C3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D40FF8F-4743-5F9B-0A26-D3C4ED6128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5"/>
                  <a:stretch>
                    <a:fillRect l="-9859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7E978CF3-FCA8-9D3B-7EDE-F4F7EB2BDD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315D2AF-4821-8447-6B36-3A830EDA0485}"/>
              </a:ext>
            </a:extLst>
          </p:cNvPr>
          <p:cNvSpPr txBox="1"/>
          <p:nvPr/>
        </p:nvSpPr>
        <p:spPr>
          <a:xfrm>
            <a:off x="14268783" y="284856"/>
            <a:ext cx="50694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Three-neuron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Network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010A15EB-00CB-4A59-7825-23C942AEB9DB}"/>
                  </a:ext>
                </a:extLst>
              </p14:cNvPr>
              <p14:cNvContentPartPr/>
              <p14:nvPr/>
            </p14:nvContentPartPr>
            <p14:xfrm>
              <a:off x="182160" y="1364760"/>
              <a:ext cx="6525720" cy="52527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010A15EB-00CB-4A59-7825-23C942AEB9D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72800" y="1355400"/>
                <a:ext cx="6544440" cy="527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0019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E2512E2-35D3-E565-075C-558F2C5CA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54B17-B232-355B-71E0-5855A0FB3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C6531-E083-182E-DE79-F09340D0E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the colors of the lines represent?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Weight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Value from previous neuron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>
                <a:hlinkClick r:id="rId2"/>
              </a:rPr>
              <a:t>https://playground.tensorflow.org/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https://www.cs.cmu.edu/~pvirtue/tfp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19D4B-506F-0E15-5250-5C9EEEA7D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603" y="1894921"/>
            <a:ext cx="6295772" cy="36207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5205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4025C-A1D2-A713-4215-7184987D6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1FD5-EF32-0007-BA94-AAF69462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Optimization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2C89E-3062-2292-FE4E-17D3E3F670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95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EB395-449A-908D-F491-914723E80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Logistic regression for 28x28=784 pixel hand-written digit images into 10 classes:</a:t>
            </a:r>
          </a:p>
          <a:p>
            <a:r>
              <a:rPr lang="en-US" dirty="0"/>
              <a:t>How many parameters (including bias terms)?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10+784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+ 784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00139B4-0904-2967-8D2E-833996905768}"/>
                  </a:ext>
                </a:extLst>
              </p14:cNvPr>
              <p14:cNvContentPartPr/>
              <p14:nvPr/>
            </p14:nvContentPartPr>
            <p14:xfrm>
              <a:off x="4851360" y="1867680"/>
              <a:ext cx="6133320" cy="460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00139B4-0904-2967-8D2E-8339969057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42000" y="1858320"/>
                <a:ext cx="6152040" cy="46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3143EE0-5DEA-7C53-C8C8-F866EAC2051D}"/>
                  </a:ext>
                </a:extLst>
              </p14:cNvPr>
              <p14:cNvContentPartPr/>
              <p14:nvPr/>
            </p14:nvContentPartPr>
            <p14:xfrm>
              <a:off x="4555440" y="2443320"/>
              <a:ext cx="6650280" cy="2310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3143EE0-5DEA-7C53-C8C8-F866EAC205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46080" y="2433960"/>
                <a:ext cx="6669000" cy="23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40C5E91-94CE-38FF-643A-3A485B3E847C}"/>
                  </a:ext>
                </a:extLst>
              </p14:cNvPr>
              <p14:cNvContentPartPr/>
              <p14:nvPr/>
            </p14:nvContentPartPr>
            <p14:xfrm>
              <a:off x="459720" y="3978720"/>
              <a:ext cx="635400" cy="640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40C5E91-94CE-38FF-643A-3A485B3E847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0360" y="3969360"/>
                <a:ext cx="654120" cy="65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FAF0279-C7E4-9C73-90E7-1653BAB4749D}"/>
                  </a:ext>
                </a:extLst>
              </p14:cNvPr>
              <p14:cNvContentPartPr/>
              <p14:nvPr/>
            </p14:nvContentPartPr>
            <p14:xfrm>
              <a:off x="5466600" y="2244240"/>
              <a:ext cx="5963040" cy="4078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FAF0279-C7E4-9C73-90E7-1653BAB4749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57240" y="2234880"/>
                <a:ext cx="5981760" cy="409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7479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AD78A-75A5-920A-061A-CD4B21FD3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Three-neuron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CF10A-8277-9630-6691-F19F1CBBC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Interactive demo: </a:t>
            </a:r>
            <a:r>
              <a:rPr lang="en-US" dirty="0" err="1">
                <a:hlinkClick r:id="rId2"/>
              </a:rPr>
              <a:t>three_neuron_interactive.ipynb</a:t>
            </a:r>
            <a:r>
              <a:rPr lang="en-US" dirty="0"/>
              <a:t> on course website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63795C-F786-E8A0-9E2C-EA621178B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696" y="1870917"/>
            <a:ext cx="6315003" cy="4619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AC3BD5-7603-F44B-FBF9-232D4B618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63" y="1870917"/>
            <a:ext cx="3000720" cy="256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45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03448-0D7C-103E-9870-2C697A894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7914C-EEB2-4980-E7BC-4C800762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4E02D-E123-9ABC-CCC4-862B16C8B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Interactive demo: </a:t>
            </a:r>
            <a:r>
              <a:rPr lang="en-US" dirty="0" err="1">
                <a:hlinkClick r:id="rId2"/>
              </a:rPr>
              <a:t>three_neuron_interactive.ipynb</a:t>
            </a:r>
            <a:r>
              <a:rPr lang="en-US" dirty="0"/>
              <a:t> on course website</a:t>
            </a:r>
          </a:p>
          <a:p>
            <a:r>
              <a:rPr lang="en-US" dirty="0">
                <a:solidFill>
                  <a:schemeClr val="tx1"/>
                </a:solidFill>
              </a:rPr>
              <a:t>What's the smallest MSE that you can find?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EC085-045F-0059-E67C-255B32F6F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696" y="2210356"/>
            <a:ext cx="6315003" cy="4619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31394C-FCC9-8CAE-7599-5080FD11A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63" y="2210356"/>
            <a:ext cx="3000720" cy="256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87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Objective, Loss Functions, 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2168" y="1148954"/>
                <a:ext cx="9015663" cy="4729164"/>
              </a:xfrm>
            </p:spPr>
            <p:txBody>
              <a:bodyPr/>
              <a:lstStyle/>
              <a:p>
                <a:r>
                  <a:rPr lang="en-US" dirty="0"/>
                  <a:t>Objective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Loss functions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Regression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sz="2800" dirty="0">
                    <a:solidFill>
                      <a:schemeClr val="tx1"/>
                    </a:solidFill>
                  </a:rPr>
                  <a:t>Squared error: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Classfiication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sz="2800" dirty="0">
                    <a:solidFill>
                      <a:schemeClr val="tx1"/>
                    </a:solidFill>
                  </a:rPr>
                  <a:t>Cross entropy: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ℓ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𝒚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𝒚</m:t>
                            </m:r>
                          </m:e>
                        </m:acc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  <m:sup/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func>
                          <m:func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Gradient descent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while not converged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𝜕𝜃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168" y="1148954"/>
                <a:ext cx="9015663" cy="4729164"/>
              </a:xfrm>
              <a:blipFill>
                <a:blip r:embed="rId2"/>
                <a:stretch>
                  <a:fillRect l="-1420" t="-2062" b="-6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23837AE-0057-7385-CE6F-E6934EC9C928}"/>
                  </a:ext>
                </a:extLst>
              </p:cNvPr>
              <p:cNvSpPr/>
              <p:nvPr/>
            </p:nvSpPr>
            <p:spPr>
              <a:xfrm>
                <a:off x="1511518" y="1341373"/>
                <a:ext cx="3244927" cy="1303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𝐽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23837AE-0057-7385-CE6F-E6934EC9C9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518" y="1341373"/>
                <a:ext cx="3244927" cy="13038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AED9BDE-8C85-8599-9AA7-556A6B0BD50E}"/>
                  </a:ext>
                </a:extLst>
              </p:cNvPr>
              <p:cNvSpPr/>
              <p:nvPr/>
            </p:nvSpPr>
            <p:spPr>
              <a:xfrm>
                <a:off x="5399087" y="1703971"/>
                <a:ext cx="3466590" cy="5786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Arial" charset="0"/>
                        </a:rPr>
                        <m:t>ℓ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(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(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AED9BDE-8C85-8599-9AA7-556A6B0BD5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087" y="1703971"/>
                <a:ext cx="3466590" cy="5786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7440526-0E7A-67B1-1650-5DEC0EC105D1}"/>
                  </a:ext>
                </a:extLst>
              </p:cNvPr>
              <p:cNvSpPr/>
              <p:nvPr/>
            </p:nvSpPr>
            <p:spPr>
              <a:xfrm>
                <a:off x="9607999" y="1731703"/>
                <a:ext cx="201183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𝑦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h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;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𝜃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7440526-0E7A-67B1-1650-5DEC0EC105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7999" y="1731703"/>
                <a:ext cx="201183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52C05F5-4A06-43B6-3708-C063B4D17C91}"/>
                  </a:ext>
                </a:extLst>
              </p14:cNvPr>
              <p14:cNvContentPartPr/>
              <p14:nvPr/>
            </p14:nvContentPartPr>
            <p14:xfrm>
              <a:off x="3499560" y="710280"/>
              <a:ext cx="8296560" cy="5555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52C05F5-4A06-43B6-3708-C063B4D17C9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90200" y="700920"/>
                <a:ext cx="8315280" cy="557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237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CEA68-C422-E788-1081-40AE5E3A7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700D0-70BA-6B65-71F5-CDF732889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9BC49-4BFB-23CD-F9C8-B5E082EB8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627813"/>
          </a:xfrm>
        </p:spPr>
        <p:txBody>
          <a:bodyPr/>
          <a:lstStyle/>
          <a:p>
            <a:r>
              <a:rPr lang="en-US" dirty="0"/>
              <a:t>Three-neuron network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408BA90-17BE-6D25-193A-A66C070664A2}"/>
              </a:ext>
            </a:extLst>
          </p:cNvPr>
          <p:cNvGrpSpPr/>
          <p:nvPr/>
        </p:nvGrpSpPr>
        <p:grpSpPr>
          <a:xfrm>
            <a:off x="937098" y="1622559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9731A66-F4ED-196A-50B5-C58DD9682AE2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9731A66-F4ED-196A-50B5-C58DD9682A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2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6C3E068C-B010-3A2D-AC34-2880AE4875C9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6C3E068C-B010-3A2D-AC34-2880AE4875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3"/>
                  <a:stretch>
                    <a:fillRect l="-288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0F3567A3-1159-B949-1A4A-9C17A541D1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6352DDF0-9038-180E-3DF4-34A87D4E98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6A1B63D-30A4-042C-FF36-C080E26DD5C4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6A1B63D-30A4-042C-FF36-C080E26DD5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2222" b="-14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E5954B9-49AC-1389-9509-32BC61304FA7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E5954B9-49AC-1389-9509-32BC61304F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18889" r="-3333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A541FB62-CFE9-201D-4A70-9E3B297229A6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A541FB62-CFE9-201D-4A70-9E3B297229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8411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1CC1DD7D-A99D-C42D-9DD0-8A8752D8E00C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1CC1DD7D-A99D-C42D-9DD0-8A8752D8E0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7"/>
                  <a:stretch>
                    <a:fillRect l="-11111" t="-4348" r="-11111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Line 6">
              <a:extLst>
                <a:ext uri="{FF2B5EF4-FFF2-40B4-BE49-F238E27FC236}">
                  <a16:creationId xmlns:a16="http://schemas.microsoft.com/office/drawing/2014/main" id="{8A21F054-5314-3AE5-9615-805EE3A71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92731540-7328-C326-DBDE-0AF0997C6363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92731540-7328-C326-DBDE-0AF0997C63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60228256-93B8-DAA8-E6AA-E323A5D6CF4C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60228256-93B8-DAA8-E6AA-E323A5D6CF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9"/>
                  <a:stretch>
                    <a:fillRect l="-9375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822D0C6-041E-F25F-AAEB-3B08FB56FFE0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822D0C6-041E-F25F-AAEB-3B08FB56FF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Line 6">
              <a:extLst>
                <a:ext uri="{FF2B5EF4-FFF2-40B4-BE49-F238E27FC236}">
                  <a16:creationId xmlns:a16="http://schemas.microsoft.com/office/drawing/2014/main" id="{179AD217-8460-A666-5623-26BD878CC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66866788-A661-B28B-D736-AC6EA779DD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0831F815-E77A-3822-77DD-5F8CF08D8E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4DF2B68D-AEF7-DE0C-DD53-652D0E73AD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ED4E240-8856-AA74-2277-FF3C2C6250F0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ED4E240-8856-AA74-2277-FF3C2C6250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1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1CAFB8C-C0C5-C6B8-98F4-B97FACD56373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1CAFB8C-C0C5-C6B8-98F4-B97FACD563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17778" r="-2222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4571BB3-B246-9B75-FEAF-3834B600C5D3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4571BB3-B246-9B75-FEAF-3834B600C5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747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FAAB2DC-2A19-CD73-170C-7ED12D3A2D94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FAAB2DC-2A19-CD73-170C-7ED12D3A2D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B75E109F-2630-FC82-DA30-F58124C2B7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BF88A4C-A784-DB7B-24BB-DDF37F65B39B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BF88A4C-A784-DB7B-24BB-DDF37F65B3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6FD4E6BF-BF3C-E178-251B-8B523EA96846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6FD4E6BF-BF3C-E178-251B-8B523EA968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07B5DD9A-7900-989F-185B-5A8B5BA7F9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8B25D76-EA08-C4E9-4F71-FD2BA846BDC2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8B25D76-EA08-C4E9-4F71-FD2BA846BD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Line 6">
              <a:extLst>
                <a:ext uri="{FF2B5EF4-FFF2-40B4-BE49-F238E27FC236}">
                  <a16:creationId xmlns:a16="http://schemas.microsoft.com/office/drawing/2014/main" id="{CC4BCD6E-41F0-78B7-3CA3-02A0A85306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F37976F-C1A9-21A3-C16D-D3570ED61D5D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F37976F-C1A9-21A3-C16D-D3570ED61D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9CA40E8F-8D3F-D425-68A8-FA7FCA38D0AB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9CA40E8F-8D3F-D425-68A8-FA7FCA38D0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2778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809D13E-B13E-988D-F704-3A19E4A33E33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809D13E-B13E-988D-F704-3A19E4A33E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7229" b="-1087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C64F080F-8E1E-3C00-FEB0-2B2D6010852C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C64F080F-8E1E-3C00-FEB0-2B2D601085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5283E8F-0D51-D6AF-E37F-DBABE9CAB44E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5283E8F-0D51-D6AF-E37F-DBABE9CAB4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2"/>
                  <a:stretch>
                    <a:fillRect l="-2469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Line 6">
              <a:extLst>
                <a:ext uri="{FF2B5EF4-FFF2-40B4-BE49-F238E27FC236}">
                  <a16:creationId xmlns:a16="http://schemas.microsoft.com/office/drawing/2014/main" id="{30292A1A-E5FC-BD35-DD57-FBFC5DE018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5808C4B-F6DB-DE9D-2A8E-3945788FF4F8}"/>
                  </a:ext>
                </a:extLst>
              </p:cNvPr>
              <p:cNvSpPr/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𝑦</m:t>
                        </m:r>
                      </m:e>
                    </m:acc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0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𝐱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  <a:cs typeface="Arial" charset="0"/>
                      </a:rPr>
                      <m:t>=</m:t>
                    </m:r>
                  </m:oMath>
                </a14:m>
                <a:r>
                  <a:rPr lang="en-US" sz="2800" dirty="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Arial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cs typeface="Aria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2,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1,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5808C4B-F6DB-DE9D-2A8E-3945788FF4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F44D182-0DDE-FAD4-C113-A33770C33BD0}"/>
                  </a:ext>
                </a:extLst>
              </p:cNvPr>
              <p:cNvSpPr/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1,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F44D182-0DDE-FAD4-C113-A33770C33B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21A8804-C723-2CE3-8FDF-FCFA81A593AD}"/>
                  </a:ext>
                </a:extLst>
              </p:cNvPr>
              <p:cNvSpPr/>
              <p:nvPr/>
            </p:nvSpPr>
            <p:spPr>
              <a:xfrm>
                <a:off x="7641363" y="4364699"/>
                <a:ext cx="1469890" cy="1017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21A8804-C723-2CE3-8FDF-FCFA81A593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363" y="4364699"/>
                <a:ext cx="1469890" cy="101739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58F2E5D-E9D4-4A8D-D1BE-6F858DAD7E9B}"/>
                  </a:ext>
                </a:extLst>
              </p:cNvPr>
              <p:cNvSpPr/>
              <p:nvPr/>
            </p:nvSpPr>
            <p:spPr>
              <a:xfrm>
                <a:off x="7684279" y="5576778"/>
                <a:ext cx="1399870" cy="1017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58F2E5D-E9D4-4A8D-D1BE-6F858DAD7E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279" y="5576778"/>
                <a:ext cx="1399870" cy="101739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997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EF494-CF70-2251-7DBA-D5B4F2CD4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8F1D9-22C1-F78B-8EFE-BB658CE2C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10516-F055-DF52-C075-DC3FD7CD3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627813"/>
          </a:xfrm>
        </p:spPr>
        <p:txBody>
          <a:bodyPr/>
          <a:lstStyle/>
          <a:p>
            <a:r>
              <a:rPr lang="en-US" dirty="0"/>
              <a:t>Three-neuron network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6CB27B5-0188-BE46-6224-A60E1ADF0D31}"/>
              </a:ext>
            </a:extLst>
          </p:cNvPr>
          <p:cNvGrpSpPr/>
          <p:nvPr/>
        </p:nvGrpSpPr>
        <p:grpSpPr>
          <a:xfrm>
            <a:off x="937098" y="1622559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359B9960-210A-A121-D45B-94ACC4DA2D50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359B9960-210A-A121-D45B-94ACC4DA2D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2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25A218B-9E62-2635-4A55-30A6B01AF782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25A218B-9E62-2635-4A55-30A6B01AF7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3"/>
                  <a:stretch>
                    <a:fillRect l="-288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CE73C71E-0510-D496-1028-FAF410937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71254BE6-F55E-12D2-B92F-3FFC9D2F07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957887B-14F4-7CC6-E90F-E3D6B543A5AA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957887B-14F4-7CC6-E90F-E3D6B543A5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2222" b="-14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5B73006-04DC-0A15-CDD3-F84C3B03B731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5B73006-04DC-0A15-CDD3-F84C3B03B7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18889" r="-3333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6DBF025-704A-6EED-8AF9-F0951AA75A0C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6DBF025-704A-6EED-8AF9-F0951AA75A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8411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F6E20EA-EB64-E05C-FF75-72718E80B872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F6E20EA-EB64-E05C-FF75-72718E80B8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7"/>
                  <a:stretch>
                    <a:fillRect l="-11111" t="-4348" r="-11111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Line 6">
              <a:extLst>
                <a:ext uri="{FF2B5EF4-FFF2-40B4-BE49-F238E27FC236}">
                  <a16:creationId xmlns:a16="http://schemas.microsoft.com/office/drawing/2014/main" id="{31610AD2-D983-9A5C-4B7D-1E5A17D8ED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A92D018-6B00-E2ED-8244-23A741597FF1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A92D018-6B00-E2ED-8244-23A741597F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0ED29FC6-21F5-BEEF-FE3A-C3A9967934EA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0ED29FC6-21F5-BEEF-FE3A-C3A9967934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9"/>
                  <a:stretch>
                    <a:fillRect l="-9375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9A40040-0A37-EA30-AA4C-B6761EF2A05B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9A40040-0A37-EA30-AA4C-B6761EF2A0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Line 6">
              <a:extLst>
                <a:ext uri="{FF2B5EF4-FFF2-40B4-BE49-F238E27FC236}">
                  <a16:creationId xmlns:a16="http://schemas.microsoft.com/office/drawing/2014/main" id="{A833D0F8-E0B9-9DBE-3F21-5FE8CEFD2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F2750EC1-B39B-A7C9-3724-5E49F634FF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DF0AAD72-CAEF-55DF-036D-1462839B81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D7B826B6-7E2A-7A75-40C0-A411177FCA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66E8262-3F0F-AF11-2693-E54F4ACFA5CB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66E8262-3F0F-AF11-2693-E54F4ACFA5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1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2EAD9FB-280B-D3C4-E8B7-250FFB0CA68B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2EAD9FB-280B-D3C4-E8B7-250FFB0CA6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17778" r="-2222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44FC3D23-56D0-6A44-EA83-C9FB549D8865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44FC3D23-56D0-6A44-EA83-C9FB549D88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747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51608CD8-9D37-CE04-AFC3-DDD04F4D0AAE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51608CD8-9D37-CE04-AFC3-DDD04F4D0A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C3C8824A-08D1-2804-B23B-06F495EFF8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94C98701-9D55-7A86-6E44-E711076963BE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94C98701-9D55-7A86-6E44-E71107696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EE003B3E-DBB3-B516-F1F6-A7275F942198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EE003B3E-DBB3-B516-F1F6-A7275F9421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2EC733A0-E4D8-3804-9C96-C840018DAF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BADFFB65-C12F-EDF2-F085-7A4B9C2A4CC9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BADFFB65-C12F-EDF2-F085-7A4B9C2A4C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Line 6">
              <a:extLst>
                <a:ext uri="{FF2B5EF4-FFF2-40B4-BE49-F238E27FC236}">
                  <a16:creationId xmlns:a16="http://schemas.microsoft.com/office/drawing/2014/main" id="{714D431B-83FC-8E05-EBB3-55D8FF2567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E328E39-41E9-4F58-455F-F7BAF80DCDB4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E328E39-41E9-4F58-455F-F7BAF80DCD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B788211F-B825-E760-7F7F-418ABFD46957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B788211F-B825-E760-7F7F-418ABFD469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2778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923A9E2A-4215-9D16-34BD-A44DAB8E7B57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923A9E2A-4215-9D16-34BD-A44DAB8E7B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7229" b="-1087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AB04A2F-EA59-F913-EBE3-7F999EFD0661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AB04A2F-EA59-F913-EBE3-7F999EFD06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0F52801A-54AE-D306-52FB-5B6679E0CCAE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0F52801A-54AE-D306-52FB-5B6679E0CC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2"/>
                  <a:stretch>
                    <a:fillRect l="-2469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Line 6">
              <a:extLst>
                <a:ext uri="{FF2B5EF4-FFF2-40B4-BE49-F238E27FC236}">
                  <a16:creationId xmlns:a16="http://schemas.microsoft.com/office/drawing/2014/main" id="{278C99DB-419E-D419-8949-7D55FFD861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8350A76D-9EBA-043A-C417-C5505A60CF21}"/>
                  </a:ext>
                </a:extLst>
              </p:cNvPr>
              <p:cNvSpPr/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𝑦</m:t>
                        </m:r>
                      </m:e>
                    </m:acc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0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𝐱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  <a:cs typeface="Arial" charset="0"/>
                      </a:rPr>
                      <m:t>=</m:t>
                    </m:r>
                  </m:oMath>
                </a14:m>
                <a:r>
                  <a:rPr lang="en-US" sz="2800" dirty="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Arial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cs typeface="Aria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2,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1,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8350A76D-9EBA-043A-C417-C5505A60CF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444CAC8-CCAA-A187-E3EC-CE2BD8D40283}"/>
                  </a:ext>
                </a:extLst>
              </p:cNvPr>
              <p:cNvSpPr/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1,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444CAC8-CCAA-A187-E3EC-CE2BD8D402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8747F5D-350A-08D3-5663-C65650DD12F6}"/>
                  </a:ext>
                </a:extLst>
              </p:cNvPr>
              <p:cNvSpPr/>
              <p:nvPr/>
            </p:nvSpPr>
            <p:spPr>
              <a:xfrm>
                <a:off x="7641363" y="4364699"/>
                <a:ext cx="2940099" cy="10340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8747F5D-350A-08D3-5663-C65650DD12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363" y="4364699"/>
                <a:ext cx="2940099" cy="103406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DFC6410-3E85-C8F8-DFA4-F5303F37EE28}"/>
                  </a:ext>
                </a:extLst>
              </p:cNvPr>
              <p:cNvSpPr/>
              <p:nvPr/>
            </p:nvSpPr>
            <p:spPr>
              <a:xfrm>
                <a:off x="678176" y="5632048"/>
                <a:ext cx="1391599" cy="1017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DFC6410-3E85-C8F8-DFA4-F5303F37EE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76" y="5632048"/>
                <a:ext cx="1391599" cy="101739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F103655-88F8-940A-E223-5FD5141FF7A7}"/>
                  </a:ext>
                </a:extLst>
              </p:cNvPr>
              <p:cNvSpPr/>
              <p:nvPr/>
            </p:nvSpPr>
            <p:spPr>
              <a:xfrm>
                <a:off x="7684279" y="5576778"/>
                <a:ext cx="2820003" cy="10182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F103655-88F8-940A-E223-5FD5141FF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279" y="5576778"/>
                <a:ext cx="2820003" cy="101829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314AC0D-62B7-87C8-546D-4E2161A7E67F}"/>
                  </a:ext>
                </a:extLst>
              </p:cNvPr>
              <p:cNvSpPr/>
              <p:nvPr/>
            </p:nvSpPr>
            <p:spPr>
              <a:xfrm>
                <a:off x="633196" y="4353094"/>
                <a:ext cx="1461619" cy="1017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314AC0D-62B7-87C8-546D-4E2161A7E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96" y="4353094"/>
                <a:ext cx="1461619" cy="1017394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CBF1D72-4891-80F5-58CC-174E4546F89A}"/>
                  </a:ext>
                </a:extLst>
              </p14:cNvPr>
              <p14:cNvContentPartPr/>
              <p14:nvPr/>
            </p14:nvContentPartPr>
            <p14:xfrm>
              <a:off x="402840" y="135720"/>
              <a:ext cx="11496600" cy="6594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CBF1D72-4891-80F5-58CC-174E4546F8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93480" y="126360"/>
                <a:ext cx="11515320" cy="661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067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B8570-6DC8-DEDC-C018-F9A27A0FC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A53CF-BF90-940A-EBEA-3FBD12FE9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627813"/>
          </a:xfrm>
        </p:spPr>
        <p:txBody>
          <a:bodyPr/>
          <a:lstStyle/>
          <a:p>
            <a:r>
              <a:rPr lang="en-US" dirty="0"/>
              <a:t>Three-neuron network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0E7110-EACB-C629-A02A-A0B99B0E261E}"/>
              </a:ext>
            </a:extLst>
          </p:cNvPr>
          <p:cNvGrpSpPr/>
          <p:nvPr/>
        </p:nvGrpSpPr>
        <p:grpSpPr>
          <a:xfrm>
            <a:off x="937098" y="1622559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C62C506-57DC-DF59-919C-9F1C0DE80F43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C62C506-57DC-DF59-919C-9F1C0DE80F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2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976A2BE-95ED-F880-E6AB-AFF29CBC2B3C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976A2BE-95ED-F880-E6AB-AFF29CBC2B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3"/>
                  <a:stretch>
                    <a:fillRect l="-288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F640A07D-7C3C-8530-F8A7-0252A40107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3D41160D-4EC2-3FC2-A0A1-F884517ECD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9893255-07DD-82B2-9C4A-EEC821FF2E67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9893255-07DD-82B2-9C4A-EEC821FF2E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2222" b="-14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D288CA6-CAAB-F516-1042-EF3437AD7D21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D288CA6-CAAB-F516-1042-EF3437AD7D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18889" r="-3333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4794055-3396-4921-BBF5-443C6F74452F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4794055-3396-4921-BBF5-443C6F7445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8411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E9ED180E-7FBC-03C1-FD93-140FBA03E18A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E9ED180E-7FBC-03C1-FD93-140FBA03E1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7"/>
                  <a:stretch>
                    <a:fillRect l="-11111" t="-4348" r="-11111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Line 6">
              <a:extLst>
                <a:ext uri="{FF2B5EF4-FFF2-40B4-BE49-F238E27FC236}">
                  <a16:creationId xmlns:a16="http://schemas.microsoft.com/office/drawing/2014/main" id="{6D15E0BA-14A1-65EF-95E6-C8068CBF46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7333C77-D126-E756-6957-C044A9FD439C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7333C77-D126-E756-6957-C044A9FD43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A371121F-C4CA-A269-33D9-E87E13DC884D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A371121F-C4CA-A269-33D9-E87E13DC88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9"/>
                  <a:stretch>
                    <a:fillRect l="-9375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306AF35-EB13-3278-1F7A-9B5AD32CAC76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306AF35-EB13-3278-1F7A-9B5AD32CAC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Line 6">
              <a:extLst>
                <a:ext uri="{FF2B5EF4-FFF2-40B4-BE49-F238E27FC236}">
                  <a16:creationId xmlns:a16="http://schemas.microsoft.com/office/drawing/2014/main" id="{385CB126-55ED-64F0-8841-9547A42166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6F8B887C-DF97-B2D7-9B73-47DF9676B9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328AF8C8-8873-DF12-59F5-735700999F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C18C03E7-D1AC-46A7-B9A5-081312E346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FD5A7FF-888E-78CC-1356-603F814C13D0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FD5A7FF-888E-78CC-1356-603F814C13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1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4DB742E-47B4-0DB7-E0DC-03A19CD34A74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4DB742E-47B4-0DB7-E0DC-03A19CD34A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17778" r="-2222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BF97C6B-D61D-2BBF-CE9E-1B14B24CAC7B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BF97C6B-D61D-2BBF-CE9E-1B14B24CAC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747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AB0D698-1E3A-0888-CAAC-A077B138D842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AB0D698-1E3A-0888-CAAC-A077B138D8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89AA321D-D353-1997-7868-998280D4F2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2E5C3A1-7B53-AB4D-56E5-D7B3B2975BFB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2E5C3A1-7B53-AB4D-56E5-D7B3B2975B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776C8ABA-CEA8-5F32-B75F-EC6AD6E5FF6F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776C8ABA-CEA8-5F32-B75F-EC6AD6E5FF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6C468A47-2613-AD75-5B61-29F4FD6B42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497F3134-3666-054A-DBD6-B07893485C97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497F3134-3666-054A-DBD6-B07893485C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Line 6">
              <a:extLst>
                <a:ext uri="{FF2B5EF4-FFF2-40B4-BE49-F238E27FC236}">
                  <a16:creationId xmlns:a16="http://schemas.microsoft.com/office/drawing/2014/main" id="{551C9F73-63D3-5A1B-5236-EFEEB8F619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BEE3FC2-46C7-2A6B-855A-45F76B8B5419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BEE3FC2-46C7-2A6B-855A-45F76B8B54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22E8E6BF-F61F-2555-FB51-1E728082A1A5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22E8E6BF-F61F-2555-FB51-1E728082A1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2778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63BBA4CD-78D7-2400-DC45-72913DCA89AC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63BBA4CD-78D7-2400-DC45-72913DCA89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7229" b="-1087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F2F378C-E8B6-FD27-55F1-E3135C2515D1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F2F378C-E8B6-FD27-55F1-E3135C2515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843288B9-2D83-2496-2DA2-D4E850DAAD64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843288B9-2D83-2496-2DA2-D4E850DAAD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2"/>
                  <a:stretch>
                    <a:fillRect l="-2469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Line 6">
              <a:extLst>
                <a:ext uri="{FF2B5EF4-FFF2-40B4-BE49-F238E27FC236}">
                  <a16:creationId xmlns:a16="http://schemas.microsoft.com/office/drawing/2014/main" id="{1EEB985A-66E0-27A6-0FFE-E796366325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E36D8D1-4EFE-214A-0FAD-CE83BC7DA804}"/>
                  </a:ext>
                </a:extLst>
              </p:cNvPr>
              <p:cNvSpPr/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𝑦</m:t>
                        </m:r>
                      </m:e>
                    </m:acc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0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𝐱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  <a:cs typeface="Arial" charset="0"/>
                      </a:rPr>
                      <m:t>=</m:t>
                    </m:r>
                  </m:oMath>
                </a14:m>
                <a:r>
                  <a:rPr lang="en-US" sz="2800" dirty="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Arial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cs typeface="Aria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2,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1,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E36D8D1-4EFE-214A-0FAD-CE83BC7DA8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E589152-8E14-0825-FB9B-F43BF9FD2994}"/>
                  </a:ext>
                </a:extLst>
              </p:cNvPr>
              <p:cNvSpPr/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1,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E589152-8E14-0825-FB9B-F43BF9FD29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590605D-56F3-8DBD-CBDC-971CE223DEF1}"/>
                  </a:ext>
                </a:extLst>
              </p:cNvPr>
              <p:cNvSpPr/>
              <p:nvPr/>
            </p:nvSpPr>
            <p:spPr>
              <a:xfrm>
                <a:off x="7641363" y="4364699"/>
                <a:ext cx="2896113" cy="10340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590605D-56F3-8DBD-CBDC-971CE223DE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363" y="4364699"/>
                <a:ext cx="2896113" cy="103406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1AB996C-7CD7-D83E-E61A-8E1DE6A9AD2A}"/>
                  </a:ext>
                </a:extLst>
              </p:cNvPr>
              <p:cNvSpPr/>
              <p:nvPr/>
            </p:nvSpPr>
            <p:spPr>
              <a:xfrm>
                <a:off x="678176" y="5632048"/>
                <a:ext cx="4681731" cy="10456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1AB996C-7CD7-D83E-E61A-8E1DE6A9AD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76" y="5632048"/>
                <a:ext cx="4681731" cy="1045671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E24F8B0-8B5B-41E4-031E-8A6DC124194B}"/>
                  </a:ext>
                </a:extLst>
              </p:cNvPr>
              <p:cNvSpPr/>
              <p:nvPr/>
            </p:nvSpPr>
            <p:spPr>
              <a:xfrm>
                <a:off x="7684279" y="5576778"/>
                <a:ext cx="2820003" cy="10182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E24F8B0-8B5B-41E4-031E-8A6DC12419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279" y="5576778"/>
                <a:ext cx="2820003" cy="101829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3A76EC1F-BC0A-54E4-BBDE-D281BE9ECAE9}"/>
                  </a:ext>
                </a:extLst>
              </p:cNvPr>
              <p:cNvSpPr/>
              <p:nvPr/>
            </p:nvSpPr>
            <p:spPr>
              <a:xfrm>
                <a:off x="633196" y="4353094"/>
                <a:ext cx="4681731" cy="10456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3A76EC1F-BC0A-54E4-BBDE-D281BE9ECA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96" y="4353094"/>
                <a:ext cx="4681731" cy="1045671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410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EA8BB-A83B-D1C4-0DBA-448E9124B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41E06-738D-0442-5CFB-9A18E9414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More Neurons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02379-8E5D-95ED-2A5B-EC9DC521C2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34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EB395-449A-908D-F491-914723E80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Logistic regression for 28x28=784 pixel hand-written digit images into 10 classes:</a:t>
            </a:r>
          </a:p>
          <a:p>
            <a:r>
              <a:rPr lang="en-US" dirty="0"/>
              <a:t>How many parameters (including bias terms)?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10+784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I have no idea</a:t>
            </a:r>
          </a:p>
        </p:txBody>
      </p:sp>
    </p:spTree>
    <p:extLst>
      <p:ext uri="{BB962C8B-B14F-4D97-AF65-F5344CB8AC3E}">
        <p14:creationId xmlns:p14="http://schemas.microsoft.com/office/powerpoint/2010/main" val="4212106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91FED-69FC-0BC6-85C0-04ECB9635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2D0E0-9853-EA3F-1482-23D1886B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Three-layer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DCBDC-011C-E103-9DAC-A86F841C1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diagram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F3BC86F-BF53-C92C-988A-285C75F41478}"/>
                  </a:ext>
                </a:extLst>
              </p:cNvPr>
              <p:cNvSpPr/>
              <p:nvPr/>
            </p:nvSpPr>
            <p:spPr>
              <a:xfrm>
                <a:off x="8277117" y="164304"/>
                <a:ext cx="3590278" cy="1064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</a:rPr>
                  <a:t>Parameter naming conventions</a:t>
                </a:r>
              </a:p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𝑙𝑎𝑦𝑒𝑟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𝑜𝑢𝑡𝑝𝑢𝑡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𝑖𝑛𝑝𝑢𝑡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𝑙𝑎𝑦𝑒𝑟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𝑜𝑢𝑡𝑝𝑢𝑡</m:t>
                          </m:r>
                        </m:sub>
                      </m:sSub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         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F3BC86F-BF53-C92C-988A-285C75F41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117" y="164304"/>
                <a:ext cx="3590278" cy="1064009"/>
              </a:xfrm>
              <a:prstGeom prst="rect">
                <a:avLst/>
              </a:prstGeom>
              <a:blipFill>
                <a:blip r:embed="rId2"/>
                <a:stretch>
                  <a:fillRect l="-1868" t="-3448" r="-679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322B25E-7F6C-33F5-1C1A-80659144655D}"/>
              </a:ext>
            </a:extLst>
          </p:cNvPr>
          <p:cNvGrpSpPr/>
          <p:nvPr/>
        </p:nvGrpSpPr>
        <p:grpSpPr>
          <a:xfrm>
            <a:off x="650161" y="1615247"/>
            <a:ext cx="10532153" cy="4301793"/>
            <a:chOff x="629158" y="1753793"/>
            <a:chExt cx="10672324" cy="3295639"/>
          </a:xfrm>
        </p:grpSpPr>
        <p:sp>
          <p:nvSpPr>
            <p:cNvPr id="37" name="Line 6">
              <a:extLst>
                <a:ext uri="{FF2B5EF4-FFF2-40B4-BE49-F238E27FC236}">
                  <a16:creationId xmlns:a16="http://schemas.microsoft.com/office/drawing/2014/main" id="{4A523A09-9B39-73D5-8159-DB0EED00E1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5734" y="2134792"/>
              <a:ext cx="53340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9D65F16-AD5E-DD50-EF16-851F2BB6B350}"/>
                    </a:ext>
                  </a:extLst>
                </p:cNvPr>
                <p:cNvSpPr/>
                <p:nvPr/>
              </p:nvSpPr>
              <p:spPr>
                <a:xfrm>
                  <a:off x="4188333" y="17537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9D65F16-AD5E-DD50-EF16-851F2BB6B3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3" y="1753793"/>
                  <a:ext cx="581837" cy="3065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4229BAC9-E849-7B66-D1B6-3CBC8E4F9F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5735" y="3430192"/>
              <a:ext cx="60960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987BE77-6EB7-E57B-E0FE-2E1546015DA8}"/>
                    </a:ext>
                  </a:extLst>
                </p:cNvPr>
                <p:cNvSpPr/>
                <p:nvPr/>
              </p:nvSpPr>
              <p:spPr>
                <a:xfrm>
                  <a:off x="4188334" y="3049192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987BE77-6EB7-E57B-E0FE-2E1546015D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4" y="3049192"/>
                  <a:ext cx="581837" cy="30652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Line 6">
              <a:extLst>
                <a:ext uri="{FF2B5EF4-FFF2-40B4-BE49-F238E27FC236}">
                  <a16:creationId xmlns:a16="http://schemas.microsoft.com/office/drawing/2014/main" id="{B7F96B99-5A21-A128-67E1-6A3D2046E7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573" y="4637725"/>
              <a:ext cx="2017731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FEB6B773-6480-1B21-A9B7-B680E71648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6" y="2210993"/>
              <a:ext cx="1447800" cy="24384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65C4737B-B196-A561-CCBC-3C944A688F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5" y="3430193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51203C3-F5B5-424F-FFA1-AD44CF1FA409}"/>
                    </a:ext>
                  </a:extLst>
                </p:cNvPr>
                <p:cNvSpPr/>
                <p:nvPr/>
              </p:nvSpPr>
              <p:spPr>
                <a:xfrm>
                  <a:off x="2717967" y="3972976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kumimoji="0" lang="en-US" sz="20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51203C3-F5B5-424F-FFA1-AD44CF1FA4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7967" y="3972976"/>
                  <a:ext cx="724779" cy="30652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DC81CD8B-FD0B-2AF9-4605-26ECD5B7B749}"/>
                    </a:ext>
                  </a:extLst>
                </p:cNvPr>
                <p:cNvSpPr/>
                <p:nvPr/>
              </p:nvSpPr>
              <p:spPr>
                <a:xfrm>
                  <a:off x="2568013" y="3602506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123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DC81CD8B-FD0B-2AF9-4605-26ECD5B7B7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8013" y="3602506"/>
                  <a:ext cx="724779" cy="30652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Line 6">
              <a:extLst>
                <a:ext uri="{FF2B5EF4-FFF2-40B4-BE49-F238E27FC236}">
                  <a16:creationId xmlns:a16="http://schemas.microsoft.com/office/drawing/2014/main" id="{9856B5CF-351F-1D18-C387-60E3DCA937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15733" y="4649392"/>
              <a:ext cx="531379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DB4C7CB-D6A6-B796-588E-C437C8A5CFAB}"/>
                    </a:ext>
                  </a:extLst>
                </p:cNvPr>
                <p:cNvSpPr/>
                <p:nvPr/>
              </p:nvSpPr>
              <p:spPr>
                <a:xfrm>
                  <a:off x="4188332" y="42683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DB4C7CB-D6A6-B796-588E-C437C8A5CF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2" y="4268393"/>
                  <a:ext cx="581837" cy="30652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44F946A-B31E-93B6-83B3-EEFF83C332DF}"/>
                    </a:ext>
                  </a:extLst>
                </p:cNvPr>
                <p:cNvSpPr/>
                <p:nvPr/>
              </p:nvSpPr>
              <p:spPr>
                <a:xfrm>
                  <a:off x="5395827" y="259199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44F946A-B31E-93B6-83B3-EEFF83C332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27" y="2591992"/>
                  <a:ext cx="724779" cy="30652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0A01804D-CBEE-8218-B2E6-B88A3AC023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5333" y="3430193"/>
              <a:ext cx="1371600" cy="6096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7C9A1496-9265-FF20-B0FB-1585CD04F3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131" y="4039793"/>
              <a:ext cx="1447802" cy="6212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09A7059B-D0D4-A2FF-1B2B-1B6A01BDA8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3339" y="2134791"/>
              <a:ext cx="1483594" cy="1905002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4" name="Line 6">
              <a:extLst>
                <a:ext uri="{FF2B5EF4-FFF2-40B4-BE49-F238E27FC236}">
                  <a16:creationId xmlns:a16="http://schemas.microsoft.com/office/drawing/2014/main" id="{3285931F-0F54-3FAB-3FA1-9AAED8CD1D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5802" y="4039793"/>
              <a:ext cx="1293379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5F504EA-E408-1092-6EBC-3BBD54F69E87}"/>
                    </a:ext>
                  </a:extLst>
                </p:cNvPr>
                <p:cNvSpPr/>
                <p:nvPr/>
              </p:nvSpPr>
              <p:spPr>
                <a:xfrm>
                  <a:off x="7330401" y="36587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5F504EA-E408-1092-6EBC-3BBD54F69E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01" y="3658793"/>
                  <a:ext cx="581837" cy="30652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AC90821-5854-572F-8AC1-5272C7A74841}"/>
                    </a:ext>
                  </a:extLst>
                </p:cNvPr>
                <p:cNvSpPr/>
                <p:nvPr/>
              </p:nvSpPr>
              <p:spPr>
                <a:xfrm>
                  <a:off x="5496246" y="4202070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AC90821-5854-572F-8AC1-5272C7A748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6246" y="4202070"/>
                  <a:ext cx="724779" cy="30652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Line 6">
              <a:extLst>
                <a:ext uri="{FF2B5EF4-FFF2-40B4-BE49-F238E27FC236}">
                  <a16:creationId xmlns:a16="http://schemas.microsoft.com/office/drawing/2014/main" id="{10726C04-71B5-A84F-5985-A160CB3351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9133" y="2134792"/>
              <a:ext cx="1447800" cy="6858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E23C0162-F23E-A389-264C-E148791E27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25333" y="2820592"/>
              <a:ext cx="1371600" cy="6096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104D2A0E-07AE-15AB-5534-BAE5B604B2DB}"/>
                    </a:ext>
                  </a:extLst>
                </p:cNvPr>
                <p:cNvSpPr/>
                <p:nvPr/>
              </p:nvSpPr>
              <p:spPr>
                <a:xfrm>
                  <a:off x="5827427" y="342836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104D2A0E-07AE-15AB-5534-BAE5B604B2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7427" y="3428362"/>
                  <a:ext cx="724779" cy="30652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CE380CB-960B-BC0F-AEDA-1A3D7A8E1027}"/>
                    </a:ext>
                  </a:extLst>
                </p:cNvPr>
                <p:cNvSpPr/>
                <p:nvPr/>
              </p:nvSpPr>
              <p:spPr>
                <a:xfrm>
                  <a:off x="5539895" y="221354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CE380CB-960B-BC0F-AEDA-1A3D7A8E10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895" y="2213542"/>
                  <a:ext cx="724779" cy="30652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407A4E54-D5DF-920C-FD3A-64B7243053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133" y="2820592"/>
              <a:ext cx="1447800" cy="18288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2" name="Line 6">
              <a:extLst>
                <a:ext uri="{FF2B5EF4-FFF2-40B4-BE49-F238E27FC236}">
                  <a16:creationId xmlns:a16="http://schemas.microsoft.com/office/drawing/2014/main" id="{D48BCD98-CE27-0BDE-17BD-4A8A811667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7206" y="2780851"/>
              <a:ext cx="1281760" cy="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CBA74B7-61A9-DC38-5EEF-0D4971214555}"/>
                    </a:ext>
                  </a:extLst>
                </p:cNvPr>
                <p:cNvSpPr/>
                <p:nvPr/>
              </p:nvSpPr>
              <p:spPr>
                <a:xfrm>
                  <a:off x="7330401" y="2403851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CBA74B7-61A9-DC38-5EEF-0D49712145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01" y="2403851"/>
                  <a:ext cx="581837" cy="30652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741B72E-8DF8-A060-E931-8EF792642B75}"/>
                    </a:ext>
                  </a:extLst>
                </p:cNvPr>
                <p:cNvSpPr/>
                <p:nvPr/>
              </p:nvSpPr>
              <p:spPr>
                <a:xfrm>
                  <a:off x="5395827" y="3771687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741B72E-8DF8-A060-E931-8EF792642B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27" y="3771687"/>
                  <a:ext cx="724779" cy="30652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39A9C722-3428-B878-377A-9D82DA38727E}"/>
                    </a:ext>
                  </a:extLst>
                </p:cNvPr>
                <p:cNvSpPr/>
                <p:nvPr/>
              </p:nvSpPr>
              <p:spPr>
                <a:xfrm>
                  <a:off x="9979234" y="3043354"/>
                  <a:ext cx="132224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kern="0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kern="0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39A9C722-3428-B878-377A-9D82DA3872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9234" y="3043354"/>
                  <a:ext cx="1322248" cy="306528"/>
                </a:xfrm>
                <a:prstGeom prst="rect">
                  <a:avLst/>
                </a:prstGeom>
                <a:blipFill>
                  <a:blip r:embed="rId15"/>
                  <a:stretch>
                    <a:fillRect t="-6061" r="-9813"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Line 6">
              <a:extLst>
                <a:ext uri="{FF2B5EF4-FFF2-40B4-BE49-F238E27FC236}">
                  <a16:creationId xmlns:a16="http://schemas.microsoft.com/office/drawing/2014/main" id="{C820D142-4F76-4B71-1358-5361D1ECCD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78965" y="2780851"/>
              <a:ext cx="1096129" cy="65674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7" name="Line 6">
              <a:extLst>
                <a:ext uri="{FF2B5EF4-FFF2-40B4-BE49-F238E27FC236}">
                  <a16:creationId xmlns:a16="http://schemas.microsoft.com/office/drawing/2014/main" id="{BB2F13E1-111E-C11A-A840-61359CD8A0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75827" y="3412686"/>
              <a:ext cx="1099267" cy="63877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8" name="Line 6">
              <a:extLst>
                <a:ext uri="{FF2B5EF4-FFF2-40B4-BE49-F238E27FC236}">
                  <a16:creationId xmlns:a16="http://schemas.microsoft.com/office/drawing/2014/main" id="{6E9485DE-DFA0-9834-D6FC-B505B9615F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56094" y="3427636"/>
              <a:ext cx="1470378" cy="2557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AD2AAA29-CB93-9E16-61E8-38A79EED0B3D}"/>
                    </a:ext>
                  </a:extLst>
                </p:cNvPr>
                <p:cNvSpPr/>
                <p:nvPr/>
              </p:nvSpPr>
              <p:spPr>
                <a:xfrm>
                  <a:off x="8348882" y="280221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311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AD2AAA29-CB93-9E16-61E8-38A79EED0B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8882" y="2802213"/>
                  <a:ext cx="724779" cy="30652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6A32B883-87AD-E1C2-1D4C-343BDED3B2F6}"/>
                    </a:ext>
                  </a:extLst>
                </p:cNvPr>
                <p:cNvSpPr/>
                <p:nvPr/>
              </p:nvSpPr>
              <p:spPr>
                <a:xfrm>
                  <a:off x="8351446" y="3640939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  <m:r>
                          <a:rPr kumimoji="0" lang="en-US" sz="20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6A32B883-87AD-E1C2-1D4C-343BDED3B2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1446" y="3640939"/>
                  <a:ext cx="724779" cy="306528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02BDDCCD-E202-4AA2-C897-CF43A43FD64F}"/>
                    </a:ext>
                  </a:extLst>
                </p:cNvPr>
                <p:cNvSpPr/>
                <p:nvPr/>
              </p:nvSpPr>
              <p:spPr>
                <a:xfrm>
                  <a:off x="5816176" y="310610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02BDDCCD-E202-4AA2-C897-CF43A43FD6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6176" y="3106103"/>
                  <a:ext cx="724779" cy="306528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F789E3E6-E4FC-896D-6BEC-EFF02AAA5BD3}"/>
                    </a:ext>
                  </a:extLst>
                </p:cNvPr>
                <p:cNvSpPr/>
                <p:nvPr/>
              </p:nvSpPr>
              <p:spPr>
                <a:xfrm>
                  <a:off x="629159" y="1982393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F789E3E6-E4FC-896D-6BEC-EFF02AAA5B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9" y="1982393"/>
                  <a:ext cx="479504" cy="306528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Line 6">
              <a:extLst>
                <a:ext uri="{FF2B5EF4-FFF2-40B4-BE49-F238E27FC236}">
                  <a16:creationId xmlns:a16="http://schemas.microsoft.com/office/drawing/2014/main" id="{E591006A-4641-7989-6F4A-8BF37754D7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574" y="2210992"/>
              <a:ext cx="2017731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932A0F0B-CF84-5B94-03D8-63865944E36A}"/>
                    </a:ext>
                  </a:extLst>
                </p:cNvPr>
                <p:cNvSpPr/>
                <p:nvPr/>
              </p:nvSpPr>
              <p:spPr>
                <a:xfrm>
                  <a:off x="629158" y="3189925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932A0F0B-CF84-5B94-03D8-63865944E3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8" y="3189925"/>
                  <a:ext cx="479504" cy="30652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B0D9FBC6-AD72-9B4A-4D94-326857088E88}"/>
                    </a:ext>
                  </a:extLst>
                </p:cNvPr>
                <p:cNvSpPr/>
                <p:nvPr/>
              </p:nvSpPr>
              <p:spPr>
                <a:xfrm>
                  <a:off x="629158" y="4409125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B0D9FBC6-AD72-9B4A-4D94-326857088E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8" y="4409125"/>
                  <a:ext cx="479504" cy="306528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Line 6">
              <a:extLst>
                <a:ext uri="{FF2B5EF4-FFF2-40B4-BE49-F238E27FC236}">
                  <a16:creationId xmlns:a16="http://schemas.microsoft.com/office/drawing/2014/main" id="{596AF925-CD7A-54A9-9C30-E1896F2C70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6" y="22109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77" name="Line 6">
              <a:extLst>
                <a:ext uri="{FF2B5EF4-FFF2-40B4-BE49-F238E27FC236}">
                  <a16:creationId xmlns:a16="http://schemas.microsoft.com/office/drawing/2014/main" id="{5B553AE7-8E10-C5C1-4992-9BE2512D7D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6" y="2210992"/>
              <a:ext cx="1447800" cy="24384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A965AEF-6862-D4D4-DC58-A078A40FE30C}"/>
                    </a:ext>
                  </a:extLst>
                </p:cNvPr>
                <p:cNvSpPr/>
                <p:nvPr/>
              </p:nvSpPr>
              <p:spPr>
                <a:xfrm>
                  <a:off x="2211715" y="1803560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A965AEF-6862-D4D4-DC58-A078A40FE3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1715" y="1803560"/>
                  <a:ext cx="724779" cy="306528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2C0CD6D2-2456-64C9-EC1E-21C4120DB2A6}"/>
                    </a:ext>
                  </a:extLst>
                </p:cNvPr>
                <p:cNvSpPr/>
                <p:nvPr/>
              </p:nvSpPr>
              <p:spPr>
                <a:xfrm>
                  <a:off x="2576553" y="2847224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2C0CD6D2-2456-64C9-EC1E-21C4120DB2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6553" y="2847224"/>
                  <a:ext cx="724779" cy="306528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579515C4-2C3D-4B92-ADC7-30D199EB8E2C}"/>
                    </a:ext>
                  </a:extLst>
                </p:cNvPr>
                <p:cNvSpPr/>
                <p:nvPr/>
              </p:nvSpPr>
              <p:spPr>
                <a:xfrm>
                  <a:off x="2714417" y="2492334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579515C4-2C3D-4B92-ADC7-30D199EB8E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4417" y="2492334"/>
                  <a:ext cx="724779" cy="306528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Line 6">
              <a:extLst>
                <a:ext uri="{FF2B5EF4-FFF2-40B4-BE49-F238E27FC236}">
                  <a16:creationId xmlns:a16="http://schemas.microsoft.com/office/drawing/2014/main" id="{5E3DBC8F-4052-AA55-84EE-DC154CE9A3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574" y="3418524"/>
              <a:ext cx="2017731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2" name="Line 6">
              <a:extLst>
                <a:ext uri="{FF2B5EF4-FFF2-40B4-BE49-F238E27FC236}">
                  <a16:creationId xmlns:a16="http://schemas.microsoft.com/office/drawing/2014/main" id="{E7B97267-831A-9AB8-ABE4-F45504CF7D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7" y="22109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3" name="Line 6">
              <a:extLst>
                <a:ext uri="{FF2B5EF4-FFF2-40B4-BE49-F238E27FC236}">
                  <a16:creationId xmlns:a16="http://schemas.microsoft.com/office/drawing/2014/main" id="{70711016-85E8-D6E1-7D43-B7EAECC5E6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7" y="34301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C4CF5252-B77A-28BF-1357-F1DC6FADFF54}"/>
                    </a:ext>
                  </a:extLst>
                </p:cNvPr>
                <p:cNvSpPr/>
                <p:nvPr/>
              </p:nvSpPr>
              <p:spPr>
                <a:xfrm>
                  <a:off x="2112492" y="2201319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C4CF5252-B77A-28BF-1357-F1DC6FADFF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2492" y="2201319"/>
                  <a:ext cx="724779" cy="306528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3CC9332-922A-7FFC-03EB-FB1BC525DDE2}"/>
                    </a:ext>
                  </a:extLst>
                </p:cNvPr>
                <p:cNvSpPr/>
                <p:nvPr/>
              </p:nvSpPr>
              <p:spPr>
                <a:xfrm>
                  <a:off x="2326175" y="310354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3CC9332-922A-7FFC-03EB-FB1BC525DD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175" y="3103543"/>
                  <a:ext cx="724779" cy="306528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17BE710-3513-FB5A-D9BB-E77D733E9B47}"/>
                    </a:ext>
                  </a:extLst>
                </p:cNvPr>
                <p:cNvSpPr/>
                <p:nvPr/>
              </p:nvSpPr>
              <p:spPr>
                <a:xfrm>
                  <a:off x="2179094" y="4191627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17BE710-3513-FB5A-D9BB-E77D733E9B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9094" y="4191627"/>
                  <a:ext cx="724779" cy="306528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0F701A57-9845-E6B9-6544-2B1F7CC3249C}"/>
                    </a:ext>
                  </a:extLst>
                </p:cNvPr>
                <p:cNvSpPr/>
                <p:nvPr/>
              </p:nvSpPr>
              <p:spPr>
                <a:xfrm>
                  <a:off x="2318166" y="458389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0F701A57-9845-E6B9-6544-2B1F7CC324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8166" y="4583892"/>
                  <a:ext cx="724779" cy="30652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77644EEA-0DD1-76B8-2CDC-63458ADAD89C}"/>
                    </a:ext>
                  </a:extLst>
                </p:cNvPr>
                <p:cNvSpPr/>
                <p:nvPr/>
              </p:nvSpPr>
              <p:spPr>
                <a:xfrm>
                  <a:off x="3035676" y="2304586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77644EEA-0DD1-76B8-2CDC-63458ADAD8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5676" y="2304586"/>
                  <a:ext cx="576965" cy="306528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083D954-78A5-F538-3198-D0EB38A5A4E6}"/>
                    </a:ext>
                  </a:extLst>
                </p:cNvPr>
                <p:cNvSpPr/>
                <p:nvPr/>
              </p:nvSpPr>
              <p:spPr>
                <a:xfrm>
                  <a:off x="3037602" y="3516996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083D954-78A5-F538-3198-D0EB38A5A4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7602" y="3516996"/>
                  <a:ext cx="532518" cy="306528"/>
                </a:xfrm>
                <a:prstGeom prst="rect">
                  <a:avLst/>
                </a:prstGeom>
                <a:blipFill>
                  <a:blip r:embed="rId30"/>
                  <a:stretch>
                    <a:fillRect l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F5AF0C7-5C9E-B5F9-B664-5FB2B19F5C93}"/>
                    </a:ext>
                  </a:extLst>
                </p:cNvPr>
                <p:cNvSpPr/>
                <p:nvPr/>
              </p:nvSpPr>
              <p:spPr>
                <a:xfrm>
                  <a:off x="3044210" y="4742904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F5AF0C7-5C9E-B5F9-B664-5FB2B19F5C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4210" y="4742904"/>
                  <a:ext cx="532518" cy="306528"/>
                </a:xfrm>
                <a:prstGeom prst="rect">
                  <a:avLst/>
                </a:prstGeom>
                <a:blipFill>
                  <a:blip r:embed="rId31"/>
                  <a:stretch>
                    <a:fillRect l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3A03E4D9-5726-40DD-D3E2-82C7EDDDB4DB}"/>
                    </a:ext>
                  </a:extLst>
                </p:cNvPr>
                <p:cNvSpPr/>
                <p:nvPr/>
              </p:nvSpPr>
              <p:spPr>
                <a:xfrm>
                  <a:off x="6212357" y="2922584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3A03E4D9-5726-40DD-D3E2-82C7EDDDB4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2357" y="2922584"/>
                  <a:ext cx="576965" cy="306528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3EFFBE3F-2581-3DB0-4691-CCD8884E7C29}"/>
                    </a:ext>
                  </a:extLst>
                </p:cNvPr>
                <p:cNvSpPr/>
                <p:nvPr/>
              </p:nvSpPr>
              <p:spPr>
                <a:xfrm>
                  <a:off x="6251021" y="4139076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3EFFBE3F-2581-3DB0-4691-CCD8884E7C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1021" y="4139076"/>
                  <a:ext cx="532518" cy="306528"/>
                </a:xfrm>
                <a:prstGeom prst="rect">
                  <a:avLst/>
                </a:prstGeom>
                <a:blipFill>
                  <a:blip r:embed="rId33"/>
                  <a:stretch>
                    <a:fillRect l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0D2E3269-BDBF-B86C-3035-FE47EE85E2DC}"/>
                    </a:ext>
                  </a:extLst>
                </p:cNvPr>
                <p:cNvSpPr/>
                <p:nvPr/>
              </p:nvSpPr>
              <p:spPr>
                <a:xfrm>
                  <a:off x="8963167" y="3547335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0D2E3269-BDBF-B86C-3035-FE47EE85E2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3167" y="3547335"/>
                  <a:ext cx="576965" cy="306528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Line 6">
              <a:extLst>
                <a:ext uri="{FF2B5EF4-FFF2-40B4-BE49-F238E27FC236}">
                  <a16:creationId xmlns:a16="http://schemas.microsoft.com/office/drawing/2014/main" id="{CECA050E-22EB-A5DB-77B9-9347F6E6DD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2889" y="2152407"/>
              <a:ext cx="431843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0081C64A-7DD6-B2ED-4572-3E221017D3A7}"/>
                    </a:ext>
                  </a:extLst>
                </p:cNvPr>
                <p:cNvSpPr/>
                <p:nvPr/>
              </p:nvSpPr>
              <p:spPr>
                <a:xfrm>
                  <a:off x="3393536" y="1762905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0081C64A-7DD6-B2ED-4572-3E221017D3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6" y="1762905"/>
                  <a:ext cx="562345" cy="306528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7" name="Line 6">
              <a:extLst>
                <a:ext uri="{FF2B5EF4-FFF2-40B4-BE49-F238E27FC236}">
                  <a16:creationId xmlns:a16="http://schemas.microsoft.com/office/drawing/2014/main" id="{84D98ABC-6EF6-E9AD-66B3-D0CE569035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1191" y="3437616"/>
              <a:ext cx="420405" cy="168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D25A9B5-42B7-6E0E-2552-12BFA573CBD9}"/>
                    </a:ext>
                  </a:extLst>
                </p:cNvPr>
                <p:cNvSpPr/>
                <p:nvPr/>
              </p:nvSpPr>
              <p:spPr>
                <a:xfrm>
                  <a:off x="3393537" y="3058304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D25A9B5-42B7-6E0E-2552-12BFA573CB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7" y="3058304"/>
                  <a:ext cx="562345" cy="306528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9" name="Line 6">
              <a:extLst>
                <a:ext uri="{FF2B5EF4-FFF2-40B4-BE49-F238E27FC236}">
                  <a16:creationId xmlns:a16="http://schemas.microsoft.com/office/drawing/2014/main" id="{47496FAD-48A2-C9D8-CAC5-CA75282171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1189" y="4658504"/>
              <a:ext cx="531379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9D08297-748A-E5CB-41D4-7080194395F5}"/>
                    </a:ext>
                  </a:extLst>
                </p:cNvPr>
                <p:cNvSpPr/>
                <p:nvPr/>
              </p:nvSpPr>
              <p:spPr>
                <a:xfrm>
                  <a:off x="3393535" y="4277505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9D08297-748A-E5CB-41D4-7080194395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5" y="4277505"/>
                  <a:ext cx="562345" cy="306528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92DAAA0-EC09-14DC-956A-8E56552E91BD}"/>
                    </a:ext>
                  </a:extLst>
                </p:cNvPr>
                <p:cNvSpPr/>
                <p:nvPr/>
              </p:nvSpPr>
              <p:spPr>
                <a:xfrm>
                  <a:off x="3834733" y="19823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92DAAA0-EC09-14DC-956A-8E56552E91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3" y="1982392"/>
                  <a:ext cx="381000" cy="368648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D3792FC-39F1-828D-6B68-0997307BBC91}"/>
                    </a:ext>
                  </a:extLst>
                </p:cNvPr>
                <p:cNvSpPr/>
                <p:nvPr/>
              </p:nvSpPr>
              <p:spPr>
                <a:xfrm>
                  <a:off x="3834734" y="32015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D3792FC-39F1-828D-6B68-0997307BBC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4" y="3201592"/>
                  <a:ext cx="381000" cy="368648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FBEB5995-D3E4-891F-5C8C-06EFD9277E9B}"/>
                    </a:ext>
                  </a:extLst>
                </p:cNvPr>
                <p:cNvSpPr/>
                <p:nvPr/>
              </p:nvSpPr>
              <p:spPr>
                <a:xfrm>
                  <a:off x="3031305" y="4420793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FBEB5995-D3E4-891F-5C8C-06EFD9277E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5" y="4420793"/>
                  <a:ext cx="381000" cy="368648"/>
                </a:xfrm>
                <a:prstGeom prst="rect">
                  <a:avLst/>
                </a:prstGeom>
                <a:blipFill>
                  <a:blip r:embed="rId40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87FE7B12-EA57-835E-B07A-3CC5C2B1B017}"/>
                    </a:ext>
                  </a:extLst>
                </p:cNvPr>
                <p:cNvSpPr/>
                <p:nvPr/>
              </p:nvSpPr>
              <p:spPr>
                <a:xfrm>
                  <a:off x="3834733" y="4420793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87FE7B12-EA57-835E-B07A-3CC5C2B1B0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3" y="4420793"/>
                  <a:ext cx="381000" cy="368648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CE6AF574-61C8-CF3E-34DF-B74961DF8692}"/>
                    </a:ext>
                  </a:extLst>
                </p:cNvPr>
                <p:cNvSpPr/>
                <p:nvPr/>
              </p:nvSpPr>
              <p:spPr>
                <a:xfrm>
                  <a:off x="6206569" y="3823545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CE6AF574-61C8-CF3E-34DF-B74961DF86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569" y="3823545"/>
                  <a:ext cx="381000" cy="368648"/>
                </a:xfrm>
                <a:prstGeom prst="rect">
                  <a:avLst/>
                </a:prstGeom>
                <a:blipFill>
                  <a:blip r:embed="rId42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A564BC78-E70E-60CA-027B-E98787825C72}"/>
                    </a:ext>
                  </a:extLst>
                </p:cNvPr>
                <p:cNvSpPr/>
                <p:nvPr/>
              </p:nvSpPr>
              <p:spPr>
                <a:xfrm>
                  <a:off x="6976802" y="3823545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A564BC78-E70E-60CA-027B-E98787825C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6802" y="3823545"/>
                  <a:ext cx="381000" cy="368648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D9F5601F-8C7C-EA06-C800-3386FAA61400}"/>
                    </a:ext>
                  </a:extLst>
                </p:cNvPr>
                <p:cNvSpPr/>
                <p:nvPr/>
              </p:nvSpPr>
              <p:spPr>
                <a:xfrm>
                  <a:off x="6206569" y="2604344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D9F5601F-8C7C-EA06-C800-3386FAA614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569" y="2604344"/>
                  <a:ext cx="381000" cy="368648"/>
                </a:xfrm>
                <a:prstGeom prst="rect">
                  <a:avLst/>
                </a:prstGeom>
                <a:blipFill>
                  <a:blip r:embed="rId44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D0B98C35-2E26-69A9-3A95-2C39D66F7F5B}"/>
                    </a:ext>
                  </a:extLst>
                </p:cNvPr>
                <p:cNvSpPr/>
                <p:nvPr/>
              </p:nvSpPr>
              <p:spPr>
                <a:xfrm>
                  <a:off x="6976802" y="2604344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D0B98C35-2E26-69A9-3A95-2C39D66F7F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6802" y="2604344"/>
                  <a:ext cx="381000" cy="368648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2E4D6985-6508-E362-F2AD-DDACDFA11506}"/>
                    </a:ext>
                  </a:extLst>
                </p:cNvPr>
                <p:cNvSpPr/>
                <p:nvPr/>
              </p:nvSpPr>
              <p:spPr>
                <a:xfrm>
                  <a:off x="3031305" y="19823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2E4D6985-6508-E362-F2AD-DDACDFA115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5" y="1982392"/>
                  <a:ext cx="381000" cy="368648"/>
                </a:xfrm>
                <a:prstGeom prst="rect">
                  <a:avLst/>
                </a:prstGeom>
                <a:blipFill>
                  <a:blip r:embed="rId46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53013023-3192-63F1-F958-C5E57245DB33}"/>
                    </a:ext>
                  </a:extLst>
                </p:cNvPr>
                <p:cNvSpPr/>
                <p:nvPr/>
              </p:nvSpPr>
              <p:spPr>
                <a:xfrm>
                  <a:off x="3031306" y="32015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53013023-3192-63F1-F958-C5E57245DB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6" y="3201592"/>
                  <a:ext cx="381000" cy="368648"/>
                </a:xfrm>
                <a:prstGeom prst="rect">
                  <a:avLst/>
                </a:prstGeom>
                <a:blipFill>
                  <a:blip r:embed="rId47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60FDA154-9EE8-F0EE-3125-FFCEF5AF8B68}"/>
                    </a:ext>
                  </a:extLst>
                </p:cNvPr>
                <p:cNvSpPr/>
                <p:nvPr/>
              </p:nvSpPr>
              <p:spPr>
                <a:xfrm>
                  <a:off x="6539583" y="3657113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60FDA154-9EE8-F0EE-3125-FFCEF5AF8B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3" y="3657113"/>
                  <a:ext cx="562345" cy="306528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5CE10ED-99E7-5109-D81B-CDC4027DA573}"/>
                    </a:ext>
                  </a:extLst>
                </p:cNvPr>
                <p:cNvSpPr/>
                <p:nvPr/>
              </p:nvSpPr>
              <p:spPr>
                <a:xfrm>
                  <a:off x="6539583" y="2402171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5CE10ED-99E7-5109-D81B-CDC4027DA5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3" y="2402171"/>
                  <a:ext cx="562345" cy="306528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5C171E29-A293-1192-F984-494881A0D038}"/>
                    </a:ext>
                  </a:extLst>
                </p:cNvPr>
                <p:cNvSpPr/>
                <p:nvPr/>
              </p:nvSpPr>
              <p:spPr>
                <a:xfrm>
                  <a:off x="8975094" y="3219556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5C171E29-A293-1192-F984-494881A0D0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5094" y="3219556"/>
                  <a:ext cx="381000" cy="368648"/>
                </a:xfrm>
                <a:prstGeom prst="rect">
                  <a:avLst/>
                </a:prstGeom>
                <a:blipFill>
                  <a:blip r:embed="rId50"/>
                  <a:stretch>
                    <a:fillRect l="-9091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45B9568-FD8D-8E1D-58DF-9524CDB89E47}"/>
                    </a:ext>
                  </a:extLst>
                </p:cNvPr>
                <p:cNvSpPr/>
                <p:nvPr/>
              </p:nvSpPr>
              <p:spPr>
                <a:xfrm>
                  <a:off x="9749794" y="3213945"/>
                  <a:ext cx="381000" cy="368647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45B9568-FD8D-8E1D-58DF-9524CDB89E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9794" y="3213945"/>
                  <a:ext cx="381000" cy="368647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0259658-EBC2-7C99-02D1-FA770CFFCA6D}"/>
                    </a:ext>
                  </a:extLst>
                </p:cNvPr>
                <p:cNvSpPr/>
                <p:nvPr/>
              </p:nvSpPr>
              <p:spPr>
                <a:xfrm>
                  <a:off x="9295123" y="3031890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0259658-EBC2-7C99-02D1-FA770CFFCA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5123" y="3031890"/>
                  <a:ext cx="562345" cy="306528"/>
                </a:xfrm>
                <a:prstGeom prst="rect">
                  <a:avLst/>
                </a:prstGeom>
                <a:blipFill>
                  <a:blip r:embed="rId5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43023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9CC41-B054-3AFE-9BFF-EAF16D813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AF412-524B-64CB-8918-FD04BC1B8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Three-layer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BF9C9-98DC-285E-7EC3-E53DDB87D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ways to define network layers</a:t>
            </a:r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522567E3-A584-5342-D32C-CA7ACA4339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631" y="2112564"/>
            <a:ext cx="526394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Line 6">
            <a:extLst>
              <a:ext uri="{FF2B5EF4-FFF2-40B4-BE49-F238E27FC236}">
                <a16:creationId xmlns:a16="http://schemas.microsoft.com/office/drawing/2014/main" id="{7C3D404D-2A7B-F516-4867-61752C56DE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632" y="3803448"/>
            <a:ext cx="601593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Line 6">
            <a:extLst>
              <a:ext uri="{FF2B5EF4-FFF2-40B4-BE49-F238E27FC236}">
                <a16:creationId xmlns:a16="http://schemas.microsoft.com/office/drawing/2014/main" id="{1683E520-2B04-E19A-2B45-DAE4EFB04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527" y="5379639"/>
            <a:ext cx="1991230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Line 6">
            <a:extLst>
              <a:ext uri="{FF2B5EF4-FFF2-40B4-BE49-F238E27FC236}">
                <a16:creationId xmlns:a16="http://schemas.microsoft.com/office/drawing/2014/main" id="{4EBA922D-DECC-DE89-E17E-0EC12D5A65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5" y="2212030"/>
            <a:ext cx="1428785" cy="31828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Line 6">
            <a:extLst>
              <a:ext uri="{FF2B5EF4-FFF2-40B4-BE49-F238E27FC236}">
                <a16:creationId xmlns:a16="http://schemas.microsoft.com/office/drawing/2014/main" id="{97AF0356-3087-8261-E8FC-3C0EAA0479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4" y="3803450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Line 6">
            <a:extLst>
              <a:ext uri="{FF2B5EF4-FFF2-40B4-BE49-F238E27FC236}">
                <a16:creationId xmlns:a16="http://schemas.microsoft.com/office/drawing/2014/main" id="{6A7335DA-76F1-7CB8-05DF-F636A43816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89630" y="5394868"/>
            <a:ext cx="524400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Line 6">
            <a:extLst>
              <a:ext uri="{FF2B5EF4-FFF2-40B4-BE49-F238E27FC236}">
                <a16:creationId xmlns:a16="http://schemas.microsoft.com/office/drawing/2014/main" id="{0D373CBE-4A05-C467-4B28-61304B8064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1223" y="3803450"/>
            <a:ext cx="1353585" cy="7957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Line 6">
            <a:extLst>
              <a:ext uri="{FF2B5EF4-FFF2-40B4-BE49-F238E27FC236}">
                <a16:creationId xmlns:a16="http://schemas.microsoft.com/office/drawing/2014/main" id="{CAA0980D-FAE8-97C3-2E3D-446E40E74F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022" y="4599160"/>
            <a:ext cx="1428786" cy="8109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Line 6">
            <a:extLst>
              <a:ext uri="{FF2B5EF4-FFF2-40B4-BE49-F238E27FC236}">
                <a16:creationId xmlns:a16="http://schemas.microsoft.com/office/drawing/2014/main" id="{8354161C-CDB0-D9AA-14EA-957FB5BDFD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0700" y="2112563"/>
            <a:ext cx="1464108" cy="2486596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4" name="Line 6">
            <a:extLst>
              <a:ext uri="{FF2B5EF4-FFF2-40B4-BE49-F238E27FC236}">
                <a16:creationId xmlns:a16="http://schemas.microsoft.com/office/drawing/2014/main" id="{809B124F-01CA-45A3-FA24-37223DF0D71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8439" y="4599160"/>
            <a:ext cx="1276392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7" name="Line 6">
            <a:extLst>
              <a:ext uri="{FF2B5EF4-FFF2-40B4-BE49-F238E27FC236}">
                <a16:creationId xmlns:a16="http://schemas.microsoft.com/office/drawing/2014/main" id="{B56DB5F4-E87E-D569-4881-4F6658A709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024" y="2112564"/>
            <a:ext cx="1428785" cy="895174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8" name="Line 6">
            <a:extLst>
              <a:ext uri="{FF2B5EF4-FFF2-40B4-BE49-F238E27FC236}">
                <a16:creationId xmlns:a16="http://schemas.microsoft.com/office/drawing/2014/main" id="{B7F788C1-C739-018B-6F1A-BE3AA5A36C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1223" y="3007738"/>
            <a:ext cx="1353585" cy="7957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1" name="Line 6">
            <a:extLst>
              <a:ext uri="{FF2B5EF4-FFF2-40B4-BE49-F238E27FC236}">
                <a16:creationId xmlns:a16="http://schemas.microsoft.com/office/drawing/2014/main" id="{93679290-3790-F23A-29B8-89BFC5239A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024" y="3007738"/>
            <a:ext cx="1428785" cy="23871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Line 6">
            <a:extLst>
              <a:ext uri="{FF2B5EF4-FFF2-40B4-BE49-F238E27FC236}">
                <a16:creationId xmlns:a16="http://schemas.microsoft.com/office/drawing/2014/main" id="{844B4205-41B4-EF10-F6B8-A2243532A94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9824" y="2955864"/>
            <a:ext cx="1264925" cy="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Line 6">
            <a:extLst>
              <a:ext uri="{FF2B5EF4-FFF2-40B4-BE49-F238E27FC236}">
                <a16:creationId xmlns:a16="http://schemas.microsoft.com/office/drawing/2014/main" id="{22E87058-803F-7A8E-222B-C401115E7E9E}"/>
              </a:ext>
            </a:extLst>
          </p:cNvPr>
          <p:cNvSpPr>
            <a:spLocks noChangeShapeType="1"/>
          </p:cNvSpPr>
          <p:nvPr/>
        </p:nvSpPr>
        <p:spPr bwMode="auto">
          <a:xfrm>
            <a:off x="7804749" y="2955864"/>
            <a:ext cx="1081732" cy="857254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Line 6">
            <a:extLst>
              <a:ext uri="{FF2B5EF4-FFF2-40B4-BE49-F238E27FC236}">
                <a16:creationId xmlns:a16="http://schemas.microsoft.com/office/drawing/2014/main" id="{BB1DBCE4-3B2E-3A1F-5981-9B96914498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1652" y="3780598"/>
            <a:ext cx="1084829" cy="833792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8" name="Line 6">
            <a:extLst>
              <a:ext uri="{FF2B5EF4-FFF2-40B4-BE49-F238E27FC236}">
                <a16:creationId xmlns:a16="http://schemas.microsoft.com/office/drawing/2014/main" id="{545FD3FE-9878-21E3-CA07-1D25CB36D825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2477" y="3800112"/>
            <a:ext cx="1451066" cy="3338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9D56509-784D-0A96-90EE-239960BE60EE}"/>
                  </a:ext>
                </a:extLst>
              </p:cNvPr>
              <p:cNvSpPr/>
              <p:nvPr/>
            </p:nvSpPr>
            <p:spPr>
              <a:xfrm>
                <a:off x="650162" y="191363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9D56509-784D-0A96-90EE-239960BE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2" y="1913638"/>
                <a:ext cx="473206" cy="4001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Line 6">
            <a:extLst>
              <a:ext uri="{FF2B5EF4-FFF2-40B4-BE49-F238E27FC236}">
                <a16:creationId xmlns:a16="http://schemas.microsoft.com/office/drawing/2014/main" id="{5A30D0E1-960D-D161-9294-AEED55B2D1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9528" y="2212028"/>
            <a:ext cx="199123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A51B048-794F-D0D3-6662-1ADC93BA58CB}"/>
                  </a:ext>
                </a:extLst>
              </p:cNvPr>
              <p:cNvSpPr/>
              <p:nvPr/>
            </p:nvSpPr>
            <p:spPr>
              <a:xfrm>
                <a:off x="650161" y="348982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A51B048-794F-D0D3-6662-1ADC93BA58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1" y="3489828"/>
                <a:ext cx="473206" cy="4001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FCE2B38-D9FD-9664-415F-CCC3DC4BB5F9}"/>
                  </a:ext>
                </a:extLst>
              </p:cNvPr>
              <p:cNvSpPr/>
              <p:nvPr/>
            </p:nvSpPr>
            <p:spPr>
              <a:xfrm>
                <a:off x="650161" y="508124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FCE2B38-D9FD-9664-415F-CCC3DC4BB5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1" y="5081248"/>
                <a:ext cx="473206" cy="4001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Line 6">
            <a:extLst>
              <a:ext uri="{FF2B5EF4-FFF2-40B4-BE49-F238E27FC236}">
                <a16:creationId xmlns:a16="http://schemas.microsoft.com/office/drawing/2014/main" id="{9CAC74EC-2904-5697-787E-A321A74228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5" y="221202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7" name="Line 6">
            <a:extLst>
              <a:ext uri="{FF2B5EF4-FFF2-40B4-BE49-F238E27FC236}">
                <a16:creationId xmlns:a16="http://schemas.microsoft.com/office/drawing/2014/main" id="{5B4E1A75-B9C0-987F-1866-B613E298C1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5" y="2212028"/>
            <a:ext cx="1428785" cy="31828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1" name="Line 6">
            <a:extLst>
              <a:ext uri="{FF2B5EF4-FFF2-40B4-BE49-F238E27FC236}">
                <a16:creationId xmlns:a16="http://schemas.microsoft.com/office/drawing/2014/main" id="{2BE79FFB-09CA-E783-48A2-77782FDA0B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528" y="3788218"/>
            <a:ext cx="1991230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2" name="Line 6">
            <a:extLst>
              <a:ext uri="{FF2B5EF4-FFF2-40B4-BE49-F238E27FC236}">
                <a16:creationId xmlns:a16="http://schemas.microsoft.com/office/drawing/2014/main" id="{3C12EFA6-74F6-D609-37D4-D85FE57B05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6" y="221202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3" name="Line 6">
            <a:extLst>
              <a:ext uri="{FF2B5EF4-FFF2-40B4-BE49-F238E27FC236}">
                <a16:creationId xmlns:a16="http://schemas.microsoft.com/office/drawing/2014/main" id="{C2457204-040B-0E12-46D9-382EF3CA2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6" y="380344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5" name="Line 6">
            <a:extLst>
              <a:ext uri="{FF2B5EF4-FFF2-40B4-BE49-F238E27FC236}">
                <a16:creationId xmlns:a16="http://schemas.microsoft.com/office/drawing/2014/main" id="{BEBE9F7D-1115-8ABE-E80C-AF1AA28E20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7462" y="2135557"/>
            <a:ext cx="426171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7" name="Line 6">
            <a:extLst>
              <a:ext uri="{FF2B5EF4-FFF2-40B4-BE49-F238E27FC236}">
                <a16:creationId xmlns:a16="http://schemas.microsoft.com/office/drawing/2014/main" id="{5238B586-5073-3342-75A0-8533C49A5B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5655" y="3813139"/>
            <a:ext cx="414883" cy="2203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9" name="Line 6">
            <a:extLst>
              <a:ext uri="{FF2B5EF4-FFF2-40B4-BE49-F238E27FC236}">
                <a16:creationId xmlns:a16="http://schemas.microsoft.com/office/drawing/2014/main" id="{34C9E178-D557-072B-A2FF-DD6AF1BF1E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5653" y="5406762"/>
            <a:ext cx="524400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48BDA10-E6CD-D4EF-3E8C-5F4B124D7D6C}"/>
                  </a:ext>
                </a:extLst>
              </p:cNvPr>
              <p:cNvSpPr/>
              <p:nvPr/>
            </p:nvSpPr>
            <p:spPr>
              <a:xfrm>
                <a:off x="3813634" y="191363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48BDA10-E6CD-D4EF-3E8C-5F4B124D7D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4" y="1913637"/>
                <a:ext cx="375996" cy="4811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D45D640-FA35-25AB-EC16-8968EA2B44B5}"/>
                  </a:ext>
                </a:extLst>
              </p:cNvPr>
              <p:cNvSpPr/>
              <p:nvPr/>
            </p:nvSpPr>
            <p:spPr>
              <a:xfrm>
                <a:off x="3813635" y="350505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D45D640-FA35-25AB-EC16-8968EA2B44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5" y="3505057"/>
                <a:ext cx="375996" cy="481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8E75867-0A49-9330-20F3-C2B3A26B08AF}"/>
                  </a:ext>
                </a:extLst>
              </p:cNvPr>
              <p:cNvSpPr/>
              <p:nvPr/>
            </p:nvSpPr>
            <p:spPr>
              <a:xfrm>
                <a:off x="3020758" y="5096478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8E75867-0A49-9330-20F3-C2B3A26B08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8" y="5096478"/>
                <a:ext cx="375996" cy="481196"/>
              </a:xfrm>
              <a:prstGeom prst="rect">
                <a:avLst/>
              </a:prstGeom>
              <a:blipFill>
                <a:blip r:embed="rId7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E4852F8-A624-4AD0-CE84-193F4700F228}"/>
                  </a:ext>
                </a:extLst>
              </p:cNvPr>
              <p:cNvSpPr/>
              <p:nvPr/>
            </p:nvSpPr>
            <p:spPr>
              <a:xfrm>
                <a:off x="3813634" y="5096478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E4852F8-A624-4AD0-CE84-193F4700F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4" y="5096478"/>
                <a:ext cx="375996" cy="48119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F565611-1201-CF07-33A7-572B6EE09683}"/>
                  </a:ext>
                </a:extLst>
              </p:cNvPr>
              <p:cNvSpPr/>
              <p:nvPr/>
            </p:nvSpPr>
            <p:spPr>
              <a:xfrm>
                <a:off x="6154318" y="4316891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F565611-1201-CF07-33A7-572B6EE096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318" y="4316891"/>
                <a:ext cx="375996" cy="481196"/>
              </a:xfrm>
              <a:prstGeom prst="rect">
                <a:avLst/>
              </a:prstGeom>
              <a:blipFill>
                <a:blip r:embed="rId9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762954AE-9398-389D-9BC8-8224A8283301}"/>
                  </a:ext>
                </a:extLst>
              </p:cNvPr>
              <p:cNvSpPr/>
              <p:nvPr/>
            </p:nvSpPr>
            <p:spPr>
              <a:xfrm>
                <a:off x="6914435" y="4316891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762954AE-9398-389D-9BC8-8224A82833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435" y="4316891"/>
                <a:ext cx="375996" cy="4811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0290CAE-0AC4-B4B2-308E-69DDEAB12729}"/>
                  </a:ext>
                </a:extLst>
              </p:cNvPr>
              <p:cNvSpPr/>
              <p:nvPr/>
            </p:nvSpPr>
            <p:spPr>
              <a:xfrm>
                <a:off x="6154318" y="2725470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0290CAE-0AC4-B4B2-308E-69DDEAB127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318" y="2725470"/>
                <a:ext cx="375996" cy="481196"/>
              </a:xfrm>
              <a:prstGeom prst="rect">
                <a:avLst/>
              </a:prstGeom>
              <a:blipFill>
                <a:blip r:embed="rId11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CAA7FCA-5A34-34AF-203F-7E56D94DC3EC}"/>
                  </a:ext>
                </a:extLst>
              </p:cNvPr>
              <p:cNvSpPr/>
              <p:nvPr/>
            </p:nvSpPr>
            <p:spPr>
              <a:xfrm>
                <a:off x="6914435" y="2725470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CAA7FCA-5A34-34AF-203F-7E56D94DC3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435" y="2725470"/>
                <a:ext cx="375996" cy="48119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BA61F78E-95F8-8277-53D5-7B68D9419748}"/>
                  </a:ext>
                </a:extLst>
              </p:cNvPr>
              <p:cNvSpPr/>
              <p:nvPr/>
            </p:nvSpPr>
            <p:spPr>
              <a:xfrm>
                <a:off x="3020758" y="191363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BA61F78E-95F8-8277-53D5-7B68D9419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8" y="1913637"/>
                <a:ext cx="375996" cy="481196"/>
              </a:xfrm>
              <a:prstGeom prst="rect">
                <a:avLst/>
              </a:prstGeom>
              <a:blipFill>
                <a:blip r:embed="rId13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E0D388B-3116-5D55-405A-3FAABDE1E942}"/>
                  </a:ext>
                </a:extLst>
              </p:cNvPr>
              <p:cNvSpPr/>
              <p:nvPr/>
            </p:nvSpPr>
            <p:spPr>
              <a:xfrm>
                <a:off x="3020759" y="350505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E0D388B-3116-5D55-405A-3FAABDE1E9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9" y="3505057"/>
                <a:ext cx="375996" cy="481196"/>
              </a:xfrm>
              <a:prstGeom prst="rect">
                <a:avLst/>
              </a:prstGeom>
              <a:blipFill>
                <a:blip r:embed="rId14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B61DB2A-8750-02D3-FC38-F2291030259C}"/>
                  </a:ext>
                </a:extLst>
              </p:cNvPr>
              <p:cNvSpPr/>
              <p:nvPr/>
            </p:nvSpPr>
            <p:spPr>
              <a:xfrm>
                <a:off x="8886481" y="3528505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B61DB2A-8750-02D3-FC38-F229103025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481" y="3528505"/>
                <a:ext cx="375996" cy="481196"/>
              </a:xfrm>
              <a:prstGeom prst="rect">
                <a:avLst/>
              </a:prstGeom>
              <a:blipFill>
                <a:blip r:embed="rId15"/>
                <a:stretch>
                  <a:fillRect l="-9091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C527B29E-D1ED-F9C2-5AD6-7E4880B5422B}"/>
                  </a:ext>
                </a:extLst>
              </p:cNvPr>
              <p:cNvSpPr/>
              <p:nvPr/>
            </p:nvSpPr>
            <p:spPr>
              <a:xfrm>
                <a:off x="9651006" y="3521181"/>
                <a:ext cx="375996" cy="48119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C527B29E-D1ED-F9C2-5AD6-7E4880B542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006" y="3521181"/>
                <a:ext cx="375996" cy="48119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AC2EE77-C55D-82AF-266B-E07070F063AE}"/>
                  </a:ext>
                </a:extLst>
              </p14:cNvPr>
              <p14:cNvContentPartPr/>
              <p14:nvPr/>
            </p14:nvContentPartPr>
            <p14:xfrm>
              <a:off x="360720" y="389160"/>
              <a:ext cx="11281320" cy="5831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AC2EE77-C55D-82AF-266B-E07070F063A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1360" y="379800"/>
                <a:ext cx="11300040" cy="585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7087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EB395-449A-908D-F491-914723E80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Logistic regression for 28x28=784 pixel hand-written digit images into 10 classes:</a:t>
            </a:r>
          </a:p>
          <a:p>
            <a:r>
              <a:rPr lang="en-US" dirty="0"/>
              <a:t>How many parameters (including bias terms)?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10+784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+ 784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00139B4-0904-2967-8D2E-833996905768}"/>
                  </a:ext>
                </a:extLst>
              </p14:cNvPr>
              <p14:cNvContentPartPr/>
              <p14:nvPr/>
            </p14:nvContentPartPr>
            <p14:xfrm>
              <a:off x="4851360" y="2558520"/>
              <a:ext cx="4807440" cy="3910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00139B4-0904-2967-8D2E-8339969057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42000" y="2549160"/>
                <a:ext cx="4826160" cy="39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3143EE0-5DEA-7C53-C8C8-F866EAC2051D}"/>
                  </a:ext>
                </a:extLst>
              </p14:cNvPr>
              <p14:cNvContentPartPr/>
              <p14:nvPr/>
            </p14:nvContentPartPr>
            <p14:xfrm>
              <a:off x="4555440" y="2443320"/>
              <a:ext cx="2894040" cy="2310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3143EE0-5DEA-7C53-C8C8-F866EAC205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46080" y="2433960"/>
                <a:ext cx="2912760" cy="23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C8ED70C-7F25-AC42-1016-F67A09B9AAAB}"/>
                  </a:ext>
                </a:extLst>
              </p14:cNvPr>
              <p14:cNvContentPartPr/>
              <p14:nvPr/>
            </p14:nvContentPartPr>
            <p14:xfrm>
              <a:off x="8982720" y="1629360"/>
              <a:ext cx="2466720" cy="2635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C8ED70C-7F25-AC42-1016-F67A09B9AAA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73360" y="1620000"/>
                <a:ext cx="2485440" cy="265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BB47CDE-92CE-A64F-9FFD-0BD11CD45A41}"/>
                  </a:ext>
                </a:extLst>
              </p14:cNvPr>
              <p14:cNvContentPartPr/>
              <p14:nvPr/>
            </p14:nvContentPartPr>
            <p14:xfrm>
              <a:off x="459720" y="2598120"/>
              <a:ext cx="11286720" cy="4038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BB47CDE-92CE-A64F-9FFD-0BD11CD45A4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0360" y="2588760"/>
                <a:ext cx="11305440" cy="405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2E7458E-8660-9FA3-9A1B-7E30F1349FE3}"/>
                  </a:ext>
                </a:extLst>
              </p14:cNvPr>
              <p14:cNvContentPartPr/>
              <p14:nvPr/>
            </p14:nvContentPartPr>
            <p14:xfrm>
              <a:off x="9799200" y="3478680"/>
              <a:ext cx="625320" cy="1733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2E7458E-8660-9FA3-9A1B-7E30F1349FE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89840" y="3469320"/>
                <a:ext cx="644040" cy="175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E309085-406A-80DB-E237-458A542C9EAD}"/>
                  </a:ext>
                </a:extLst>
              </p14:cNvPr>
              <p14:cNvContentPartPr/>
              <p14:nvPr/>
            </p14:nvContentPartPr>
            <p14:xfrm>
              <a:off x="9986040" y="3344542"/>
              <a:ext cx="474120" cy="2060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E309085-406A-80DB-E237-458A542C9EA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76680" y="3335182"/>
                <a:ext cx="492840" cy="20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013E972-58C7-8E9A-7C51-F1A2A6A1F8C0}"/>
                  </a:ext>
                </a:extLst>
              </p14:cNvPr>
              <p14:cNvContentPartPr/>
              <p14:nvPr/>
            </p14:nvContentPartPr>
            <p14:xfrm>
              <a:off x="5412240" y="2342160"/>
              <a:ext cx="5282280" cy="4512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013E972-58C7-8E9A-7C51-F1A2A6A1F8C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02880" y="2332800"/>
                <a:ext cx="5301000" cy="45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EB50378-11EB-95DE-3B03-006B9DD74BDC}"/>
                  </a:ext>
                </a:extLst>
              </p14:cNvPr>
              <p14:cNvContentPartPr/>
              <p14:nvPr/>
            </p14:nvContentPartPr>
            <p14:xfrm>
              <a:off x="784080" y="4430520"/>
              <a:ext cx="2710440" cy="1841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EB50378-11EB-95DE-3B03-006B9DD74BD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74720" y="4421160"/>
                <a:ext cx="2729160" cy="186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8452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FEF1F-DE8D-4778-24C1-FC40E3687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54839-659E-2993-EE37-2116021F7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Three-layer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F627D-E3EF-D20A-1822-A6D04D3EB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ways to define network layers</a:t>
            </a:r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1F7BDECE-0778-7459-7F85-5E7E984169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631" y="2112564"/>
            <a:ext cx="526394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Line 6">
            <a:extLst>
              <a:ext uri="{FF2B5EF4-FFF2-40B4-BE49-F238E27FC236}">
                <a16:creationId xmlns:a16="http://schemas.microsoft.com/office/drawing/2014/main" id="{5E916912-4756-037B-584F-15D5C0008FB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632" y="3803448"/>
            <a:ext cx="601593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Line 6">
            <a:extLst>
              <a:ext uri="{FF2B5EF4-FFF2-40B4-BE49-F238E27FC236}">
                <a16:creationId xmlns:a16="http://schemas.microsoft.com/office/drawing/2014/main" id="{62458071-C111-AFA6-985F-E3DFF23E0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527" y="5379639"/>
            <a:ext cx="1991230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Line 6">
            <a:extLst>
              <a:ext uri="{FF2B5EF4-FFF2-40B4-BE49-F238E27FC236}">
                <a16:creationId xmlns:a16="http://schemas.microsoft.com/office/drawing/2014/main" id="{9E96AA2C-33BC-73EB-3426-4B969C740D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5" y="2212030"/>
            <a:ext cx="1428785" cy="31828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Line 6">
            <a:extLst>
              <a:ext uri="{FF2B5EF4-FFF2-40B4-BE49-F238E27FC236}">
                <a16:creationId xmlns:a16="http://schemas.microsoft.com/office/drawing/2014/main" id="{B72DF266-74B0-8AEC-B7C7-B0E8E952727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4" y="3803450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Line 6">
            <a:extLst>
              <a:ext uri="{FF2B5EF4-FFF2-40B4-BE49-F238E27FC236}">
                <a16:creationId xmlns:a16="http://schemas.microsoft.com/office/drawing/2014/main" id="{B99D6D1D-8CDE-B6A5-255F-C0381B0CBC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89630" y="5394868"/>
            <a:ext cx="524400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Line 6">
            <a:extLst>
              <a:ext uri="{FF2B5EF4-FFF2-40B4-BE49-F238E27FC236}">
                <a16:creationId xmlns:a16="http://schemas.microsoft.com/office/drawing/2014/main" id="{49C88F7D-ED78-CCDE-8E3D-DBCD1A2C4E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1223" y="3803450"/>
            <a:ext cx="1353585" cy="7957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Line 6">
            <a:extLst>
              <a:ext uri="{FF2B5EF4-FFF2-40B4-BE49-F238E27FC236}">
                <a16:creationId xmlns:a16="http://schemas.microsoft.com/office/drawing/2014/main" id="{E7694038-E885-104A-5299-D087E79239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022" y="4599160"/>
            <a:ext cx="1428786" cy="8109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Line 6">
            <a:extLst>
              <a:ext uri="{FF2B5EF4-FFF2-40B4-BE49-F238E27FC236}">
                <a16:creationId xmlns:a16="http://schemas.microsoft.com/office/drawing/2014/main" id="{FFC04B66-FA7F-A9F8-5F0A-B4ECB1CACF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0700" y="2112563"/>
            <a:ext cx="1464108" cy="2486596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4" name="Line 6">
            <a:extLst>
              <a:ext uri="{FF2B5EF4-FFF2-40B4-BE49-F238E27FC236}">
                <a16:creationId xmlns:a16="http://schemas.microsoft.com/office/drawing/2014/main" id="{D2FE2849-B909-CC7A-139B-AFB545CB5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8439" y="4599160"/>
            <a:ext cx="1276392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7" name="Line 6">
            <a:extLst>
              <a:ext uri="{FF2B5EF4-FFF2-40B4-BE49-F238E27FC236}">
                <a16:creationId xmlns:a16="http://schemas.microsoft.com/office/drawing/2014/main" id="{F7BE7333-A61E-D216-7594-6E4B496407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024" y="2112564"/>
            <a:ext cx="1428785" cy="895174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8" name="Line 6">
            <a:extLst>
              <a:ext uri="{FF2B5EF4-FFF2-40B4-BE49-F238E27FC236}">
                <a16:creationId xmlns:a16="http://schemas.microsoft.com/office/drawing/2014/main" id="{16A2FE04-F411-B185-5E6E-0879CFCAA1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1223" y="3007738"/>
            <a:ext cx="1353585" cy="7957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1" name="Line 6">
            <a:extLst>
              <a:ext uri="{FF2B5EF4-FFF2-40B4-BE49-F238E27FC236}">
                <a16:creationId xmlns:a16="http://schemas.microsoft.com/office/drawing/2014/main" id="{957EB240-500B-9670-6A47-70E5F5D8C7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024" y="3007738"/>
            <a:ext cx="1428785" cy="23871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Line 6">
            <a:extLst>
              <a:ext uri="{FF2B5EF4-FFF2-40B4-BE49-F238E27FC236}">
                <a16:creationId xmlns:a16="http://schemas.microsoft.com/office/drawing/2014/main" id="{60450177-80B1-EBE2-BBE2-CEBD11A116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9824" y="2955864"/>
            <a:ext cx="1264925" cy="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Line 6">
            <a:extLst>
              <a:ext uri="{FF2B5EF4-FFF2-40B4-BE49-F238E27FC236}">
                <a16:creationId xmlns:a16="http://schemas.microsoft.com/office/drawing/2014/main" id="{5144E1A6-8AF2-2F3C-0910-0E2A70FCC679}"/>
              </a:ext>
            </a:extLst>
          </p:cNvPr>
          <p:cNvSpPr>
            <a:spLocks noChangeShapeType="1"/>
          </p:cNvSpPr>
          <p:nvPr/>
        </p:nvSpPr>
        <p:spPr bwMode="auto">
          <a:xfrm>
            <a:off x="7804749" y="2955864"/>
            <a:ext cx="1081732" cy="857254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Line 6">
            <a:extLst>
              <a:ext uri="{FF2B5EF4-FFF2-40B4-BE49-F238E27FC236}">
                <a16:creationId xmlns:a16="http://schemas.microsoft.com/office/drawing/2014/main" id="{A948448B-FEB9-E329-8F0D-A87327055A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1652" y="3780598"/>
            <a:ext cx="1084829" cy="833792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8" name="Line 6">
            <a:extLst>
              <a:ext uri="{FF2B5EF4-FFF2-40B4-BE49-F238E27FC236}">
                <a16:creationId xmlns:a16="http://schemas.microsoft.com/office/drawing/2014/main" id="{C4685071-52C4-D43B-6FB9-CE6DBF48F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2477" y="3800112"/>
            <a:ext cx="1451066" cy="3338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D66ADF3-7581-1E79-AC75-F547EB6B3B0D}"/>
                  </a:ext>
                </a:extLst>
              </p:cNvPr>
              <p:cNvSpPr/>
              <p:nvPr/>
            </p:nvSpPr>
            <p:spPr>
              <a:xfrm>
                <a:off x="650162" y="191363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D66ADF3-7581-1E79-AC75-F547EB6B3B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2" y="1913638"/>
                <a:ext cx="473206" cy="4001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Line 6">
            <a:extLst>
              <a:ext uri="{FF2B5EF4-FFF2-40B4-BE49-F238E27FC236}">
                <a16:creationId xmlns:a16="http://schemas.microsoft.com/office/drawing/2014/main" id="{E5F09284-A311-E8AA-FF26-5730BBDEF6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9528" y="2212028"/>
            <a:ext cx="199123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A16C7AA-F0F7-74A6-969B-0020A0745835}"/>
                  </a:ext>
                </a:extLst>
              </p:cNvPr>
              <p:cNvSpPr/>
              <p:nvPr/>
            </p:nvSpPr>
            <p:spPr>
              <a:xfrm>
                <a:off x="650161" y="348982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A16C7AA-F0F7-74A6-969B-0020A07458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1" y="3489828"/>
                <a:ext cx="473206" cy="4001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B396F76-420C-D75C-75CC-02CE45B9B78E}"/>
                  </a:ext>
                </a:extLst>
              </p:cNvPr>
              <p:cNvSpPr/>
              <p:nvPr/>
            </p:nvSpPr>
            <p:spPr>
              <a:xfrm>
                <a:off x="650161" y="508124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B396F76-420C-D75C-75CC-02CE45B9B7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1" y="5081248"/>
                <a:ext cx="473206" cy="4001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Line 6">
            <a:extLst>
              <a:ext uri="{FF2B5EF4-FFF2-40B4-BE49-F238E27FC236}">
                <a16:creationId xmlns:a16="http://schemas.microsoft.com/office/drawing/2014/main" id="{C4B85A2C-77FC-EF77-35CE-3F57123828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5" y="221202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7" name="Line 6">
            <a:extLst>
              <a:ext uri="{FF2B5EF4-FFF2-40B4-BE49-F238E27FC236}">
                <a16:creationId xmlns:a16="http://schemas.microsoft.com/office/drawing/2014/main" id="{293878C8-2BFD-3806-0491-3E84E43B1D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5" y="2212028"/>
            <a:ext cx="1428785" cy="31828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1" name="Line 6">
            <a:extLst>
              <a:ext uri="{FF2B5EF4-FFF2-40B4-BE49-F238E27FC236}">
                <a16:creationId xmlns:a16="http://schemas.microsoft.com/office/drawing/2014/main" id="{2BA5A014-13E3-7CFE-9D30-ED47BC605F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528" y="3788218"/>
            <a:ext cx="1991230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2" name="Line 6">
            <a:extLst>
              <a:ext uri="{FF2B5EF4-FFF2-40B4-BE49-F238E27FC236}">
                <a16:creationId xmlns:a16="http://schemas.microsoft.com/office/drawing/2014/main" id="{BFD31EBA-56FD-0F02-2417-AD884A4D27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6" y="221202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3" name="Line 6">
            <a:extLst>
              <a:ext uri="{FF2B5EF4-FFF2-40B4-BE49-F238E27FC236}">
                <a16:creationId xmlns:a16="http://schemas.microsoft.com/office/drawing/2014/main" id="{BE90FDAE-A841-32FE-A413-84C4BFF19F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6" y="380344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5" name="Line 6">
            <a:extLst>
              <a:ext uri="{FF2B5EF4-FFF2-40B4-BE49-F238E27FC236}">
                <a16:creationId xmlns:a16="http://schemas.microsoft.com/office/drawing/2014/main" id="{595AA1D7-B3E5-E8FF-BAE1-59194B3A59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7462" y="2135557"/>
            <a:ext cx="426171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7" name="Line 6">
            <a:extLst>
              <a:ext uri="{FF2B5EF4-FFF2-40B4-BE49-F238E27FC236}">
                <a16:creationId xmlns:a16="http://schemas.microsoft.com/office/drawing/2014/main" id="{1005DCD2-E974-6355-9049-36F4E6DD02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5655" y="3813139"/>
            <a:ext cx="414883" cy="2203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9" name="Line 6">
            <a:extLst>
              <a:ext uri="{FF2B5EF4-FFF2-40B4-BE49-F238E27FC236}">
                <a16:creationId xmlns:a16="http://schemas.microsoft.com/office/drawing/2014/main" id="{1C549ECB-C75A-F384-917C-DB2B00E02E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5653" y="5406762"/>
            <a:ext cx="524400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8ED9D4E-0761-C033-0198-1815DFDA9F70}"/>
                  </a:ext>
                </a:extLst>
              </p:cNvPr>
              <p:cNvSpPr/>
              <p:nvPr/>
            </p:nvSpPr>
            <p:spPr>
              <a:xfrm>
                <a:off x="3813634" y="191363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8ED9D4E-0761-C033-0198-1815DFDA9F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4" y="1913637"/>
                <a:ext cx="375996" cy="4811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6760E63-AA83-8084-0547-F144C35E0275}"/>
                  </a:ext>
                </a:extLst>
              </p:cNvPr>
              <p:cNvSpPr/>
              <p:nvPr/>
            </p:nvSpPr>
            <p:spPr>
              <a:xfrm>
                <a:off x="3813635" y="350505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6760E63-AA83-8084-0547-F144C35E02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5" y="3505057"/>
                <a:ext cx="375996" cy="481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C841B8F5-C2AE-86E4-BEB9-12E27B3B4D69}"/>
                  </a:ext>
                </a:extLst>
              </p:cNvPr>
              <p:cNvSpPr/>
              <p:nvPr/>
            </p:nvSpPr>
            <p:spPr>
              <a:xfrm>
                <a:off x="3020758" y="5096478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C841B8F5-C2AE-86E4-BEB9-12E27B3B4D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8" y="5096478"/>
                <a:ext cx="375996" cy="481196"/>
              </a:xfrm>
              <a:prstGeom prst="rect">
                <a:avLst/>
              </a:prstGeom>
              <a:blipFill>
                <a:blip r:embed="rId7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FBE3666-67D5-DB33-5418-0AB6C7AC0608}"/>
                  </a:ext>
                </a:extLst>
              </p:cNvPr>
              <p:cNvSpPr/>
              <p:nvPr/>
            </p:nvSpPr>
            <p:spPr>
              <a:xfrm>
                <a:off x="3813634" y="5096478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FBE3666-67D5-DB33-5418-0AB6C7AC06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4" y="5096478"/>
                <a:ext cx="375996" cy="48119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8D4FC6D-ABD9-DB0E-836F-4871DCC20094}"/>
                  </a:ext>
                </a:extLst>
              </p:cNvPr>
              <p:cNvSpPr/>
              <p:nvPr/>
            </p:nvSpPr>
            <p:spPr>
              <a:xfrm>
                <a:off x="6154318" y="4316891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8D4FC6D-ABD9-DB0E-836F-4871DCC200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318" y="4316891"/>
                <a:ext cx="375996" cy="481196"/>
              </a:xfrm>
              <a:prstGeom prst="rect">
                <a:avLst/>
              </a:prstGeom>
              <a:blipFill>
                <a:blip r:embed="rId9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943AD5F-743C-F696-5AE8-1643F19EF791}"/>
                  </a:ext>
                </a:extLst>
              </p:cNvPr>
              <p:cNvSpPr/>
              <p:nvPr/>
            </p:nvSpPr>
            <p:spPr>
              <a:xfrm>
                <a:off x="6914435" y="4316891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943AD5F-743C-F696-5AE8-1643F19EF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435" y="4316891"/>
                <a:ext cx="375996" cy="4811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330549E4-6C2C-59FF-B5D4-CD46BF00151A}"/>
                  </a:ext>
                </a:extLst>
              </p:cNvPr>
              <p:cNvSpPr/>
              <p:nvPr/>
            </p:nvSpPr>
            <p:spPr>
              <a:xfrm>
                <a:off x="6154318" y="2725470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330549E4-6C2C-59FF-B5D4-CD46BF0015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318" y="2725470"/>
                <a:ext cx="375996" cy="481196"/>
              </a:xfrm>
              <a:prstGeom prst="rect">
                <a:avLst/>
              </a:prstGeom>
              <a:blipFill>
                <a:blip r:embed="rId11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20A27EA2-13CF-7487-C633-F9FF70C9E8A0}"/>
                  </a:ext>
                </a:extLst>
              </p:cNvPr>
              <p:cNvSpPr/>
              <p:nvPr/>
            </p:nvSpPr>
            <p:spPr>
              <a:xfrm>
                <a:off x="6914435" y="2725470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20A27EA2-13CF-7487-C633-F9FF70C9E8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435" y="2725470"/>
                <a:ext cx="375996" cy="48119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73BEEC77-A8C7-1845-A84A-23A75084D749}"/>
                  </a:ext>
                </a:extLst>
              </p:cNvPr>
              <p:cNvSpPr/>
              <p:nvPr/>
            </p:nvSpPr>
            <p:spPr>
              <a:xfrm>
                <a:off x="3020758" y="191363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73BEEC77-A8C7-1845-A84A-23A75084D7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8" y="1913637"/>
                <a:ext cx="375996" cy="481196"/>
              </a:xfrm>
              <a:prstGeom prst="rect">
                <a:avLst/>
              </a:prstGeom>
              <a:blipFill>
                <a:blip r:embed="rId13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DC34AE7-534B-2E62-111B-C0A5A9C7C67B}"/>
                  </a:ext>
                </a:extLst>
              </p:cNvPr>
              <p:cNvSpPr/>
              <p:nvPr/>
            </p:nvSpPr>
            <p:spPr>
              <a:xfrm>
                <a:off x="3020759" y="350505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DC34AE7-534B-2E62-111B-C0A5A9C7C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9" y="3505057"/>
                <a:ext cx="375996" cy="481196"/>
              </a:xfrm>
              <a:prstGeom prst="rect">
                <a:avLst/>
              </a:prstGeom>
              <a:blipFill>
                <a:blip r:embed="rId14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E5DDD566-C083-BE92-B4C0-4DBE04D625E1}"/>
                  </a:ext>
                </a:extLst>
              </p:cNvPr>
              <p:cNvSpPr/>
              <p:nvPr/>
            </p:nvSpPr>
            <p:spPr>
              <a:xfrm>
                <a:off x="8886481" y="3528505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E5DDD566-C083-BE92-B4C0-4DBE04D625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481" y="3528505"/>
                <a:ext cx="375996" cy="481196"/>
              </a:xfrm>
              <a:prstGeom prst="rect">
                <a:avLst/>
              </a:prstGeom>
              <a:blipFill>
                <a:blip r:embed="rId15"/>
                <a:stretch>
                  <a:fillRect l="-9091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950E517B-0E43-6AC9-C5F5-BAC88F31F1B2}"/>
                  </a:ext>
                </a:extLst>
              </p:cNvPr>
              <p:cNvSpPr/>
              <p:nvPr/>
            </p:nvSpPr>
            <p:spPr>
              <a:xfrm>
                <a:off x="9651006" y="3521181"/>
                <a:ext cx="375996" cy="48119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950E517B-0E43-6AC9-C5F5-BAC88F31F1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006" y="3521181"/>
                <a:ext cx="375996" cy="48119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7252BF4-6E77-15AE-1F63-CC9A38AD6723}"/>
                  </a:ext>
                </a:extLst>
              </p14:cNvPr>
              <p14:cNvContentPartPr/>
              <p14:nvPr/>
            </p14:nvContentPartPr>
            <p14:xfrm>
              <a:off x="2435040" y="1385280"/>
              <a:ext cx="9742680" cy="5433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7252BF4-6E77-15AE-1F63-CC9A38AD672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25680" y="1375920"/>
                <a:ext cx="9761400" cy="545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3451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of (Fully-connected) neural network to classify images of hand-written digits</a:t>
            </a:r>
          </a:p>
          <a:p>
            <a:r>
              <a:rPr lang="en-US" sz="2800" dirty="0">
                <a:hlinkClick r:id="rId2"/>
              </a:rPr>
              <a:t>https://adamharley.com/nn_vis/mlp/3d.html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1604EF-73A7-42D6-A005-8399F5B36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16" y="2560554"/>
            <a:ext cx="10273476" cy="41304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14:cNvPr>
              <p14:cNvContentPartPr/>
              <p14:nvPr/>
            </p14:nvContentPartPr>
            <p14:xfrm>
              <a:off x="407520" y="5851440"/>
              <a:ext cx="52560" cy="18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160" y="5842080"/>
                <a:ext cx="71280" cy="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6285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Image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of (Fully-connected) neural network to classify images of hand-written digits</a:t>
            </a:r>
          </a:p>
          <a:p>
            <a:r>
              <a:rPr lang="en-US" sz="2800" dirty="0">
                <a:hlinkClick r:id="rId2"/>
              </a:rPr>
              <a:t>https://adamharley.com/nn_vis/mlp/3d.html</a:t>
            </a:r>
            <a:endParaRPr lang="en-US" sz="2400" dirty="0"/>
          </a:p>
          <a:p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14:cNvPr>
              <p14:cNvContentPartPr/>
              <p14:nvPr/>
            </p14:nvContentPartPr>
            <p14:xfrm>
              <a:off x="407520" y="5851440"/>
              <a:ext cx="52560" cy="18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160" y="5842080"/>
                <a:ext cx="71280" cy="3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419C4942-78BE-4188-BBC2-00B57CDCC3BE}"/>
              </a:ext>
            </a:extLst>
          </p:cNvPr>
          <p:cNvGrpSpPr/>
          <p:nvPr/>
        </p:nvGrpSpPr>
        <p:grpSpPr>
          <a:xfrm>
            <a:off x="2830824" y="2843051"/>
            <a:ext cx="6082609" cy="3027109"/>
            <a:chOff x="90519" y="3539613"/>
            <a:chExt cx="6082609" cy="302710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F28533-83BA-4F4D-9EC3-FF9BBF52A7B3}"/>
                </a:ext>
              </a:extLst>
            </p:cNvPr>
            <p:cNvSpPr/>
            <p:nvPr/>
          </p:nvSpPr>
          <p:spPr>
            <a:xfrm>
              <a:off x="90519" y="3539613"/>
              <a:ext cx="6082609" cy="30271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120AF33-B4EC-4404-B257-0DE365064297}"/>
                </a:ext>
              </a:extLst>
            </p:cNvPr>
            <p:cNvGrpSpPr/>
            <p:nvPr/>
          </p:nvGrpSpPr>
          <p:grpSpPr>
            <a:xfrm>
              <a:off x="95509" y="4134372"/>
              <a:ext cx="5910282" cy="2326892"/>
              <a:chOff x="0" y="1662420"/>
              <a:chExt cx="5910282" cy="232689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7699E5-52AC-4EA4-8FFD-13A5DA3B6B99}"/>
                  </a:ext>
                </a:extLst>
              </p:cNvPr>
              <p:cNvSpPr/>
              <p:nvPr/>
            </p:nvSpPr>
            <p:spPr>
              <a:xfrm>
                <a:off x="371535" y="2936902"/>
                <a:ext cx="5538747" cy="283713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300 neurons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2EA0346-D93D-4790-85E9-E051C180F1BA}"/>
                  </a:ext>
                </a:extLst>
              </p:cNvPr>
              <p:cNvSpPr/>
              <p:nvPr/>
            </p:nvSpPr>
            <p:spPr>
              <a:xfrm>
                <a:off x="2174152" y="3429000"/>
                <a:ext cx="1933510" cy="560312"/>
              </a:xfrm>
              <a:prstGeom prst="rect">
                <a:avLst/>
              </a:prstGeom>
              <a:pattFill prst="lgCheck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 w="19050" cmpd="sng">
                <a:solidFill>
                  <a:schemeClr val="tx1"/>
                </a:solidFill>
              </a:ln>
              <a:effectLst/>
              <a:scene3d>
                <a:camera prst="perspectiveRelaxedModerately" fov="7200000"/>
                <a:lightRig rig="threePt" dir="t">
                  <a:rot lat="0" lon="0" rev="1200000"/>
                </a:lightRig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>
                <a:flatTx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784 pixels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E0EE77-9CEA-4ABA-95F6-92E1BDD816E9}"/>
                  </a:ext>
                </a:extLst>
              </p:cNvPr>
              <p:cNvSpPr/>
              <p:nvPr/>
            </p:nvSpPr>
            <p:spPr>
              <a:xfrm>
                <a:off x="1528417" y="2262510"/>
                <a:ext cx="3224981" cy="283713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100 neurons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66422D4-5230-4654-86BB-080F0B8F4FC2}"/>
                  </a:ext>
                </a:extLst>
              </p:cNvPr>
              <p:cNvSpPr/>
              <p:nvPr/>
            </p:nvSpPr>
            <p:spPr>
              <a:xfrm>
                <a:off x="2510692" y="1674453"/>
                <a:ext cx="1358754" cy="283713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10 neurons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01997C4-997A-4950-8C79-090005F1B0F4}"/>
                  </a:ext>
                </a:extLst>
              </p:cNvPr>
              <p:cNvSpPr txBox="1"/>
              <p:nvPr/>
            </p:nvSpPr>
            <p:spPr>
              <a:xfrm>
                <a:off x="1403072" y="1662420"/>
                <a:ext cx="110762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Output layer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B26590-B5E6-4C8E-825A-DE45303433E1}"/>
                  </a:ext>
                </a:extLst>
              </p:cNvPr>
              <p:cNvSpPr txBox="1"/>
              <p:nvPr/>
            </p:nvSpPr>
            <p:spPr>
              <a:xfrm>
                <a:off x="299617" y="2230130"/>
                <a:ext cx="12288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Hidden layer 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85D63E-79FF-4CCE-A683-F8B31969A3E4}"/>
                  </a:ext>
                </a:extLst>
              </p:cNvPr>
              <p:cNvSpPr txBox="1"/>
              <p:nvPr/>
            </p:nvSpPr>
            <p:spPr>
              <a:xfrm>
                <a:off x="0" y="2643540"/>
                <a:ext cx="12288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Hidden layer 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261C6B-ECBE-46BF-8B75-32B5CC1F8320}"/>
                  </a:ext>
                </a:extLst>
              </p:cNvPr>
              <p:cNvSpPr txBox="1"/>
              <p:nvPr/>
            </p:nvSpPr>
            <p:spPr>
              <a:xfrm>
                <a:off x="1549804" y="3513977"/>
                <a:ext cx="62434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Input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28FC91-1B08-472E-A876-9ECFE97C8DED}"/>
                </a:ext>
              </a:extLst>
            </p:cNvPr>
            <p:cNvSpPr txBox="1"/>
            <p:nvPr/>
          </p:nvSpPr>
          <p:spPr>
            <a:xfrm>
              <a:off x="108989" y="3549157"/>
              <a:ext cx="2694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Digit network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8281D3E-A79E-4246-F1E8-D8DD9B4D603F}"/>
                  </a:ext>
                </a:extLst>
              </p14:cNvPr>
              <p14:cNvContentPartPr/>
              <p14:nvPr/>
            </p14:nvContentPartPr>
            <p14:xfrm>
              <a:off x="6792840" y="3381840"/>
              <a:ext cx="1077120" cy="1628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281D3E-A79E-4246-F1E8-D8DD9B4D603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83480" y="3372480"/>
                <a:ext cx="1095840" cy="164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3973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of (Fully-connected) neural network to classify images of hand-written digits</a:t>
            </a:r>
          </a:p>
          <a:p>
            <a:r>
              <a:rPr lang="en-US" dirty="0">
                <a:hlinkClick r:id="rId2"/>
              </a:rPr>
              <a:t>https://adamharley.com/nn_vis/mlp/3d.html</a:t>
            </a:r>
            <a:endParaRPr lang="en-US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1604EF-73A7-42D6-A005-8399F5B36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16" y="2560554"/>
            <a:ext cx="10273476" cy="41304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14:cNvPr>
              <p14:cNvContentPartPr/>
              <p14:nvPr/>
            </p14:nvContentPartPr>
            <p14:xfrm>
              <a:off x="407520" y="5851440"/>
              <a:ext cx="52560" cy="18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160" y="5842080"/>
                <a:ext cx="71280" cy="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850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17928"/>
            <a:ext cx="10515600" cy="2039539"/>
          </a:xfrm>
        </p:spPr>
        <p:txBody>
          <a:bodyPr/>
          <a:lstStyle/>
          <a:p>
            <a:r>
              <a:rPr lang="en-US" dirty="0"/>
              <a:t>How many parameters does one neuron in the output layer have?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11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100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101</a:t>
            </a:r>
          </a:p>
          <a:p>
            <a:endParaRPr lang="en-US" dirty="0"/>
          </a:p>
          <a:p>
            <a:endParaRPr lang="en-US" sz="1800" dirty="0"/>
          </a:p>
          <a:p>
            <a:endParaRPr lang="en-US" sz="1800" dirty="0">
              <a:hlinkClick r:id="rId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102FD0-B4AF-4B2F-A9B7-EC203C471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0" y="1928325"/>
            <a:ext cx="6019800" cy="41694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11CCB2-BC51-C485-137A-A83014AC2606}"/>
              </a:ext>
            </a:extLst>
          </p:cNvPr>
          <p:cNvSpPr txBox="1"/>
          <p:nvPr/>
        </p:nvSpPr>
        <p:spPr>
          <a:xfrm>
            <a:off x="552099" y="630620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https://adamharley.com/nn_vis/mlp/3d.html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05978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17928"/>
            <a:ext cx="10515600" cy="2039539"/>
          </a:xfrm>
        </p:spPr>
        <p:txBody>
          <a:bodyPr/>
          <a:lstStyle/>
          <a:p>
            <a:r>
              <a:rPr lang="en-US" dirty="0"/>
              <a:t>How many parameters does one neuron in the first hidden layer have?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300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301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785</a:t>
            </a:r>
          </a:p>
          <a:p>
            <a:endParaRPr lang="en-US" dirty="0"/>
          </a:p>
          <a:p>
            <a:endParaRPr lang="en-US" dirty="0"/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4C8C0-0807-4B8F-84ED-3B7A8C84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650" y="1884539"/>
            <a:ext cx="4710699" cy="4256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B262EE-C47F-0585-BEE7-B0DFB8A9C9A0}"/>
              </a:ext>
            </a:extLst>
          </p:cNvPr>
          <p:cNvSpPr txBox="1"/>
          <p:nvPr/>
        </p:nvSpPr>
        <p:spPr>
          <a:xfrm>
            <a:off x="552099" y="630620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https://adamharley.com/nn_vis/mlp/3d.html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2857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the colors of the lines represent?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Weight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Value from previous neuron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>
                <a:hlinkClick r:id="rId2"/>
              </a:rPr>
              <a:t>https://adamharley.com/nn_vis/mlp/3d.html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DE80D-4FDC-4AC1-AB11-7992B5AC3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799697"/>
            <a:ext cx="7273069" cy="321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61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17928"/>
            <a:ext cx="10515600" cy="2039539"/>
          </a:xfrm>
        </p:spPr>
        <p:txBody>
          <a:bodyPr/>
          <a:lstStyle/>
          <a:p>
            <a:r>
              <a:rPr lang="en-US" dirty="0"/>
              <a:t>What do the colors of the neuron squares represent?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Weight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Output value of the neuron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Input value of the neuron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800" dirty="0"/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DE80D-4FDC-4AC1-AB11-7992B5AC3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080452"/>
            <a:ext cx="7273069" cy="3215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C19798-B762-E40F-F23D-90DE3CAEBD50}"/>
              </a:ext>
            </a:extLst>
          </p:cNvPr>
          <p:cNvSpPr txBox="1"/>
          <p:nvPr/>
        </p:nvSpPr>
        <p:spPr>
          <a:xfrm>
            <a:off x="552099" y="630620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https://adamharley.com/nn_vis/mlp/3d.html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91396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21789-0715-47BC-E6DA-6565836CB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B9BD-B501-BDDB-04AC-54E5636B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 Forward Pass and</a:t>
            </a:r>
            <a:br>
              <a:rPr lang="en-US" dirty="0"/>
            </a:br>
            <a:r>
              <a:rPr lang="en-US" dirty="0"/>
              <a:t>Backpropagation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DE233-8253-1AD1-2285-C2AAEFA82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792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2791-DBFD-AD37-BCBB-C6461F74E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3ED9C-4C92-C9B0-5A52-849AA956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2236-4FF8-DFCB-193A-621FCBFEA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Predicting output from input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1799715A-1002-AE00-6D31-78F92D57BCE6}"/>
                  </a:ext>
                </a:extLst>
              </p:cNvPr>
              <p:cNvSpPr/>
              <p:nvPr/>
            </p:nvSpPr>
            <p:spPr>
              <a:xfrm>
                <a:off x="8277117" y="164304"/>
                <a:ext cx="3590278" cy="1064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</a:rPr>
                  <a:t>Parameter naming conventions</a:t>
                </a:r>
              </a:p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𝑙𝑎𝑦𝑒𝑟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𝑜𝑢𝑡𝑝𝑢𝑡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𝑖𝑛𝑝𝑢𝑡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𝑙𝑎𝑦𝑒𝑟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𝑜𝑢𝑡𝑝𝑢𝑡</m:t>
                          </m:r>
                        </m:sub>
                      </m:sSub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         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1799715A-1002-AE00-6D31-78F92D57BC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117" y="164304"/>
                <a:ext cx="3590278" cy="1064009"/>
              </a:xfrm>
              <a:prstGeom prst="rect">
                <a:avLst/>
              </a:prstGeom>
              <a:blipFill>
                <a:blip r:embed="rId2"/>
                <a:stretch>
                  <a:fillRect l="-1868" t="-3448" r="-679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6" name="Group 115">
            <a:extLst>
              <a:ext uri="{FF2B5EF4-FFF2-40B4-BE49-F238E27FC236}">
                <a16:creationId xmlns:a16="http://schemas.microsoft.com/office/drawing/2014/main" id="{DB76395E-EF0A-EA46-B901-27C2D64114C5}"/>
              </a:ext>
            </a:extLst>
          </p:cNvPr>
          <p:cNvGrpSpPr/>
          <p:nvPr/>
        </p:nvGrpSpPr>
        <p:grpSpPr>
          <a:xfrm>
            <a:off x="650161" y="1615247"/>
            <a:ext cx="10532153" cy="4129575"/>
            <a:chOff x="629158" y="1753793"/>
            <a:chExt cx="10672324" cy="3295639"/>
          </a:xfrm>
        </p:grpSpPr>
        <p:sp>
          <p:nvSpPr>
            <p:cNvPr id="37" name="Line 6">
              <a:extLst>
                <a:ext uri="{FF2B5EF4-FFF2-40B4-BE49-F238E27FC236}">
                  <a16:creationId xmlns:a16="http://schemas.microsoft.com/office/drawing/2014/main" id="{13CBDE98-398E-BD50-513B-939CAD59A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5734" y="2134792"/>
              <a:ext cx="53340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943F5770-8741-0ECA-0261-00255BB17821}"/>
                    </a:ext>
                  </a:extLst>
                </p:cNvPr>
                <p:cNvSpPr/>
                <p:nvPr/>
              </p:nvSpPr>
              <p:spPr>
                <a:xfrm>
                  <a:off x="4188333" y="17537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943F5770-8741-0ECA-0261-00255BB178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3" y="1753793"/>
                  <a:ext cx="581837" cy="306528"/>
                </a:xfrm>
                <a:prstGeom prst="rect">
                  <a:avLst/>
                </a:prstGeom>
                <a:blipFill>
                  <a:blip r:embed="rId3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6B3CA870-0D72-D222-5F40-28381C84B8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5735" y="3430192"/>
              <a:ext cx="60960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C926091-292A-E9E6-8111-F41CF6523452}"/>
                    </a:ext>
                  </a:extLst>
                </p:cNvPr>
                <p:cNvSpPr/>
                <p:nvPr/>
              </p:nvSpPr>
              <p:spPr>
                <a:xfrm>
                  <a:off x="4188334" y="3049192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C926091-292A-E9E6-8111-F41CF65234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4" y="3049192"/>
                  <a:ext cx="581837" cy="306528"/>
                </a:xfrm>
                <a:prstGeom prst="rect">
                  <a:avLst/>
                </a:prstGeom>
                <a:blipFill>
                  <a:blip r:embed="rId4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Line 6">
              <a:extLst>
                <a:ext uri="{FF2B5EF4-FFF2-40B4-BE49-F238E27FC236}">
                  <a16:creationId xmlns:a16="http://schemas.microsoft.com/office/drawing/2014/main" id="{4275D074-D8E6-079D-9E1D-24408D93CA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573" y="4637725"/>
              <a:ext cx="2017731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CABEC5F2-303C-0BA9-08DD-B94F4CFCBA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6" y="2210993"/>
              <a:ext cx="1447800" cy="24384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38F02319-A714-84AC-A619-BFA57FCA16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5" y="3430193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ECD8AC1-28EC-4219-EBDF-1C612F2B0461}"/>
                    </a:ext>
                  </a:extLst>
                </p:cNvPr>
                <p:cNvSpPr/>
                <p:nvPr/>
              </p:nvSpPr>
              <p:spPr>
                <a:xfrm>
                  <a:off x="2717967" y="3972976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kumimoji="0" lang="en-US" sz="20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ECD8AC1-28EC-4219-EBDF-1C612F2B04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7967" y="3972976"/>
                  <a:ext cx="724779" cy="306528"/>
                </a:xfrm>
                <a:prstGeom prst="rect">
                  <a:avLst/>
                </a:prstGeom>
                <a:blipFill>
                  <a:blip r:embed="rId5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117DB853-54D4-5F11-26BA-6A8827864C36}"/>
                    </a:ext>
                  </a:extLst>
                </p:cNvPr>
                <p:cNvSpPr/>
                <p:nvPr/>
              </p:nvSpPr>
              <p:spPr>
                <a:xfrm>
                  <a:off x="2568013" y="3602506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123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117DB853-54D4-5F11-26BA-6A8827864C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8013" y="3602506"/>
                  <a:ext cx="724779" cy="306528"/>
                </a:xfrm>
                <a:prstGeom prst="rect">
                  <a:avLst/>
                </a:prstGeom>
                <a:blipFill>
                  <a:blip r:embed="rId6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Line 6">
              <a:extLst>
                <a:ext uri="{FF2B5EF4-FFF2-40B4-BE49-F238E27FC236}">
                  <a16:creationId xmlns:a16="http://schemas.microsoft.com/office/drawing/2014/main" id="{258F1CD5-1E88-2144-9039-C9EC21BC09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15733" y="4649392"/>
              <a:ext cx="531379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007EAC60-5DD0-282C-8061-6C3F25EE0F3B}"/>
                    </a:ext>
                  </a:extLst>
                </p:cNvPr>
                <p:cNvSpPr/>
                <p:nvPr/>
              </p:nvSpPr>
              <p:spPr>
                <a:xfrm>
                  <a:off x="4188332" y="42683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007EAC60-5DD0-282C-8061-6C3F25EE0F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2" y="4268393"/>
                  <a:ext cx="581837" cy="306528"/>
                </a:xfrm>
                <a:prstGeom prst="rect">
                  <a:avLst/>
                </a:prstGeom>
                <a:blipFill>
                  <a:blip r:embed="rId7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B4C096B-162D-C411-18B3-7B870646B171}"/>
                    </a:ext>
                  </a:extLst>
                </p:cNvPr>
                <p:cNvSpPr/>
                <p:nvPr/>
              </p:nvSpPr>
              <p:spPr>
                <a:xfrm>
                  <a:off x="5395827" y="259199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B4C096B-162D-C411-18B3-7B870646B1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27" y="2591992"/>
                  <a:ext cx="724779" cy="306528"/>
                </a:xfrm>
                <a:prstGeom prst="rect">
                  <a:avLst/>
                </a:prstGeom>
                <a:blipFill>
                  <a:blip r:embed="rId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3FBCDCAD-E08E-02BC-D7AA-03D0B8B6A9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5333" y="3430193"/>
              <a:ext cx="1371600" cy="6096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EB760A5A-3F25-55AB-CFF2-8EE5B3B901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131" y="4039793"/>
              <a:ext cx="1447802" cy="6212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6501B75E-2A4C-6768-5E22-FF008A53E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3339" y="2134791"/>
              <a:ext cx="1483594" cy="1905002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4" name="Line 6">
              <a:extLst>
                <a:ext uri="{FF2B5EF4-FFF2-40B4-BE49-F238E27FC236}">
                  <a16:creationId xmlns:a16="http://schemas.microsoft.com/office/drawing/2014/main" id="{4DE3BF26-3D02-A8DE-AD15-4B0ADD1F94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5802" y="4039793"/>
              <a:ext cx="1293379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A648EF8-3F16-81C5-4B6D-3843DD18CECE}"/>
                    </a:ext>
                  </a:extLst>
                </p:cNvPr>
                <p:cNvSpPr/>
                <p:nvPr/>
              </p:nvSpPr>
              <p:spPr>
                <a:xfrm>
                  <a:off x="7330401" y="36587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A648EF8-3F16-81C5-4B6D-3843DD18CE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01" y="3658793"/>
                  <a:ext cx="581837" cy="306528"/>
                </a:xfrm>
                <a:prstGeom prst="rect">
                  <a:avLst/>
                </a:prstGeom>
                <a:blipFill>
                  <a:blip r:embed="rId9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2C24117-47B4-4183-AA61-C0C5444E686C}"/>
                    </a:ext>
                  </a:extLst>
                </p:cNvPr>
                <p:cNvSpPr/>
                <p:nvPr/>
              </p:nvSpPr>
              <p:spPr>
                <a:xfrm>
                  <a:off x="5496246" y="4202070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2C24117-47B4-4183-AA61-C0C5444E68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6246" y="4202070"/>
                  <a:ext cx="724779" cy="306528"/>
                </a:xfrm>
                <a:prstGeom prst="rect">
                  <a:avLst/>
                </a:prstGeom>
                <a:blipFill>
                  <a:blip r:embed="rId10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Line 6">
              <a:extLst>
                <a:ext uri="{FF2B5EF4-FFF2-40B4-BE49-F238E27FC236}">
                  <a16:creationId xmlns:a16="http://schemas.microsoft.com/office/drawing/2014/main" id="{2BC4D7FC-8BF1-2ABD-CF07-E8AE0AECA9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9133" y="2134792"/>
              <a:ext cx="1447800" cy="6858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B557D049-6465-E11B-05EB-783CBC2D19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25333" y="2820592"/>
              <a:ext cx="1371600" cy="6096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EB75761-876F-D780-60D3-2BA0CC43BE0D}"/>
                    </a:ext>
                  </a:extLst>
                </p:cNvPr>
                <p:cNvSpPr/>
                <p:nvPr/>
              </p:nvSpPr>
              <p:spPr>
                <a:xfrm>
                  <a:off x="5827427" y="342836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EB75761-876F-D780-60D3-2BA0CC43BE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7427" y="3428362"/>
                  <a:ext cx="724779" cy="306528"/>
                </a:xfrm>
                <a:prstGeom prst="rect">
                  <a:avLst/>
                </a:prstGeom>
                <a:blipFill>
                  <a:blip r:embed="rId11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A75C60F5-BCEB-B879-E46B-25B577C44D6B}"/>
                    </a:ext>
                  </a:extLst>
                </p:cNvPr>
                <p:cNvSpPr/>
                <p:nvPr/>
              </p:nvSpPr>
              <p:spPr>
                <a:xfrm>
                  <a:off x="5539895" y="221354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A75C60F5-BCEB-B879-E46B-25B577C44D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895" y="2213542"/>
                  <a:ext cx="724779" cy="306528"/>
                </a:xfrm>
                <a:prstGeom prst="rect">
                  <a:avLst/>
                </a:prstGeom>
                <a:blipFill>
                  <a:blip r:embed="rId12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71F5F523-8B31-499B-3451-B1A9C9C5ED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133" y="2820592"/>
              <a:ext cx="1447800" cy="18288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2" name="Line 6">
              <a:extLst>
                <a:ext uri="{FF2B5EF4-FFF2-40B4-BE49-F238E27FC236}">
                  <a16:creationId xmlns:a16="http://schemas.microsoft.com/office/drawing/2014/main" id="{65344471-8E40-B2AC-8B3D-2B18B526D5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7206" y="2780851"/>
              <a:ext cx="1281760" cy="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C685A4DF-A8DA-3A26-FC76-D73842A21DC1}"/>
                    </a:ext>
                  </a:extLst>
                </p:cNvPr>
                <p:cNvSpPr/>
                <p:nvPr/>
              </p:nvSpPr>
              <p:spPr>
                <a:xfrm>
                  <a:off x="7330401" y="2403851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C685A4DF-A8DA-3A26-FC76-D73842A21D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01" y="2403851"/>
                  <a:ext cx="581837" cy="306528"/>
                </a:xfrm>
                <a:prstGeom prst="rect">
                  <a:avLst/>
                </a:prstGeom>
                <a:blipFill>
                  <a:blip r:embed="rId13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CF99840-E697-7A84-8341-513C05D197D0}"/>
                    </a:ext>
                  </a:extLst>
                </p:cNvPr>
                <p:cNvSpPr/>
                <p:nvPr/>
              </p:nvSpPr>
              <p:spPr>
                <a:xfrm>
                  <a:off x="5395827" y="3771687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CF99840-E697-7A84-8341-513C05D197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27" y="3771687"/>
                  <a:ext cx="724779" cy="306528"/>
                </a:xfrm>
                <a:prstGeom prst="rect">
                  <a:avLst/>
                </a:prstGeom>
                <a:blipFill>
                  <a:blip r:embed="rId14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B7943F93-C681-992D-CDE8-8652EAFBC030}"/>
                    </a:ext>
                  </a:extLst>
                </p:cNvPr>
                <p:cNvSpPr/>
                <p:nvPr/>
              </p:nvSpPr>
              <p:spPr>
                <a:xfrm>
                  <a:off x="9979234" y="3043354"/>
                  <a:ext cx="132224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kern="0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kern="0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B7943F93-C681-992D-CDE8-8652EAFBC0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9234" y="3043354"/>
                  <a:ext cx="1322248" cy="306528"/>
                </a:xfrm>
                <a:prstGeom prst="rect">
                  <a:avLst/>
                </a:prstGeom>
                <a:blipFill>
                  <a:blip r:embed="rId15"/>
                  <a:stretch>
                    <a:fillRect t="-6349" r="-9813" b="-126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Line 6">
              <a:extLst>
                <a:ext uri="{FF2B5EF4-FFF2-40B4-BE49-F238E27FC236}">
                  <a16:creationId xmlns:a16="http://schemas.microsoft.com/office/drawing/2014/main" id="{FAAE0037-D288-9033-95BB-E5400E73F1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78965" y="2780851"/>
              <a:ext cx="1096129" cy="65674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7" name="Line 6">
              <a:extLst>
                <a:ext uri="{FF2B5EF4-FFF2-40B4-BE49-F238E27FC236}">
                  <a16:creationId xmlns:a16="http://schemas.microsoft.com/office/drawing/2014/main" id="{0CE61EF3-1CAA-6F45-910A-2A50F8C6F8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75827" y="3412686"/>
              <a:ext cx="1099267" cy="63877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8" name="Line 6">
              <a:extLst>
                <a:ext uri="{FF2B5EF4-FFF2-40B4-BE49-F238E27FC236}">
                  <a16:creationId xmlns:a16="http://schemas.microsoft.com/office/drawing/2014/main" id="{7847ADD1-2813-1413-AE50-732EF01555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56094" y="3427636"/>
              <a:ext cx="1470378" cy="2557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5E9DC2E0-CF3B-78B0-51B3-0E4D08411124}"/>
                    </a:ext>
                  </a:extLst>
                </p:cNvPr>
                <p:cNvSpPr/>
                <p:nvPr/>
              </p:nvSpPr>
              <p:spPr>
                <a:xfrm>
                  <a:off x="8348882" y="280221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311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5E9DC2E0-CF3B-78B0-51B3-0E4D084111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8882" y="2802213"/>
                  <a:ext cx="724779" cy="306528"/>
                </a:xfrm>
                <a:prstGeom prst="rect">
                  <a:avLst/>
                </a:prstGeom>
                <a:blipFill>
                  <a:blip r:embed="rId1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4080CFA5-45FA-4E04-D9F0-78B6DF6A4FA3}"/>
                    </a:ext>
                  </a:extLst>
                </p:cNvPr>
                <p:cNvSpPr/>
                <p:nvPr/>
              </p:nvSpPr>
              <p:spPr>
                <a:xfrm>
                  <a:off x="8351446" y="3640939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  <m:r>
                          <a:rPr kumimoji="0" lang="en-US" sz="20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4080CFA5-45FA-4E04-D9F0-78B6DF6A4F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1446" y="3640939"/>
                  <a:ext cx="724779" cy="306528"/>
                </a:xfrm>
                <a:prstGeom prst="rect">
                  <a:avLst/>
                </a:prstGeom>
                <a:blipFill>
                  <a:blip r:embed="rId17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FE59F236-95FA-BB47-D9EA-35DE130B8736}"/>
                    </a:ext>
                  </a:extLst>
                </p:cNvPr>
                <p:cNvSpPr/>
                <p:nvPr/>
              </p:nvSpPr>
              <p:spPr>
                <a:xfrm>
                  <a:off x="5816176" y="310610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FE59F236-95FA-BB47-D9EA-35DE130B87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6176" y="3106103"/>
                  <a:ext cx="724779" cy="306528"/>
                </a:xfrm>
                <a:prstGeom prst="rect">
                  <a:avLst/>
                </a:prstGeom>
                <a:blipFill>
                  <a:blip r:embed="rId18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7DE2913E-BD11-89B5-2DE1-9607B5844AFB}"/>
                    </a:ext>
                  </a:extLst>
                </p:cNvPr>
                <p:cNvSpPr/>
                <p:nvPr/>
              </p:nvSpPr>
              <p:spPr>
                <a:xfrm>
                  <a:off x="629159" y="1982393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7DE2913E-BD11-89B5-2DE1-9607B5844A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9" y="1982393"/>
                  <a:ext cx="479504" cy="306528"/>
                </a:xfrm>
                <a:prstGeom prst="rect">
                  <a:avLst/>
                </a:prstGeom>
                <a:blipFill>
                  <a:blip r:embed="rId19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Line 6">
              <a:extLst>
                <a:ext uri="{FF2B5EF4-FFF2-40B4-BE49-F238E27FC236}">
                  <a16:creationId xmlns:a16="http://schemas.microsoft.com/office/drawing/2014/main" id="{C410FA42-F2BA-18D8-A6DE-D8CB83BA67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574" y="2210992"/>
              <a:ext cx="2017731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77C682F6-92AD-5A69-3A79-538BE030F873}"/>
                    </a:ext>
                  </a:extLst>
                </p:cNvPr>
                <p:cNvSpPr/>
                <p:nvPr/>
              </p:nvSpPr>
              <p:spPr>
                <a:xfrm>
                  <a:off x="629158" y="3189925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77C682F6-92AD-5A69-3A79-538BE030F8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8" y="3189925"/>
                  <a:ext cx="479504" cy="306528"/>
                </a:xfrm>
                <a:prstGeom prst="rect">
                  <a:avLst/>
                </a:prstGeom>
                <a:blipFill>
                  <a:blip r:embed="rId20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C214ED8-1E97-3DDA-EF61-8C569EE28643}"/>
                    </a:ext>
                  </a:extLst>
                </p:cNvPr>
                <p:cNvSpPr/>
                <p:nvPr/>
              </p:nvSpPr>
              <p:spPr>
                <a:xfrm>
                  <a:off x="629158" y="4409125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C214ED8-1E97-3DDA-EF61-8C569EE286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8" y="4409125"/>
                  <a:ext cx="479504" cy="306528"/>
                </a:xfrm>
                <a:prstGeom prst="rect">
                  <a:avLst/>
                </a:prstGeom>
                <a:blipFill>
                  <a:blip r:embed="rId21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Line 6">
              <a:extLst>
                <a:ext uri="{FF2B5EF4-FFF2-40B4-BE49-F238E27FC236}">
                  <a16:creationId xmlns:a16="http://schemas.microsoft.com/office/drawing/2014/main" id="{CEFB8DC1-BFA5-8EE0-B4CE-3814C03758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6" y="22109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77" name="Line 6">
              <a:extLst>
                <a:ext uri="{FF2B5EF4-FFF2-40B4-BE49-F238E27FC236}">
                  <a16:creationId xmlns:a16="http://schemas.microsoft.com/office/drawing/2014/main" id="{A52332DB-37AA-E425-0BF2-2971DBFAAC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6" y="2210992"/>
              <a:ext cx="1447800" cy="24384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65D2391-9C65-F739-C73B-50836D479C32}"/>
                    </a:ext>
                  </a:extLst>
                </p:cNvPr>
                <p:cNvSpPr/>
                <p:nvPr/>
              </p:nvSpPr>
              <p:spPr>
                <a:xfrm>
                  <a:off x="2211715" y="1803560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65D2391-9C65-F739-C73B-50836D479C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1715" y="1803560"/>
                  <a:ext cx="724779" cy="306528"/>
                </a:xfrm>
                <a:prstGeom prst="rect">
                  <a:avLst/>
                </a:prstGeom>
                <a:blipFill>
                  <a:blip r:embed="rId22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BF17244C-24E2-59BD-B90B-083C61510825}"/>
                    </a:ext>
                  </a:extLst>
                </p:cNvPr>
                <p:cNvSpPr/>
                <p:nvPr/>
              </p:nvSpPr>
              <p:spPr>
                <a:xfrm>
                  <a:off x="2576553" y="2847224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BF17244C-24E2-59BD-B90B-083C615108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6553" y="2847224"/>
                  <a:ext cx="724779" cy="306528"/>
                </a:xfrm>
                <a:prstGeom prst="rect">
                  <a:avLst/>
                </a:prstGeom>
                <a:blipFill>
                  <a:blip r:embed="rId23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BCF76E45-FDB3-D7FD-0A62-9C91580B1B05}"/>
                    </a:ext>
                  </a:extLst>
                </p:cNvPr>
                <p:cNvSpPr/>
                <p:nvPr/>
              </p:nvSpPr>
              <p:spPr>
                <a:xfrm>
                  <a:off x="2714417" y="2492334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BCF76E45-FDB3-D7FD-0A62-9C91580B1B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4417" y="2492334"/>
                  <a:ext cx="724779" cy="306528"/>
                </a:xfrm>
                <a:prstGeom prst="rect">
                  <a:avLst/>
                </a:prstGeom>
                <a:blipFill>
                  <a:blip r:embed="rId24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Line 6">
              <a:extLst>
                <a:ext uri="{FF2B5EF4-FFF2-40B4-BE49-F238E27FC236}">
                  <a16:creationId xmlns:a16="http://schemas.microsoft.com/office/drawing/2014/main" id="{819AC54B-4462-86ED-E273-542C096198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574" y="3418524"/>
              <a:ext cx="2017731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2" name="Line 6">
              <a:extLst>
                <a:ext uri="{FF2B5EF4-FFF2-40B4-BE49-F238E27FC236}">
                  <a16:creationId xmlns:a16="http://schemas.microsoft.com/office/drawing/2014/main" id="{A0AA084A-EF57-DFBA-22CF-24D3807241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7" y="22109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3" name="Line 6">
              <a:extLst>
                <a:ext uri="{FF2B5EF4-FFF2-40B4-BE49-F238E27FC236}">
                  <a16:creationId xmlns:a16="http://schemas.microsoft.com/office/drawing/2014/main" id="{A4D07299-1A7B-CF88-A7B5-7BD9EEE34F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7" y="34301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C1369C2D-665F-8900-EB80-8B083D74A756}"/>
                    </a:ext>
                  </a:extLst>
                </p:cNvPr>
                <p:cNvSpPr/>
                <p:nvPr/>
              </p:nvSpPr>
              <p:spPr>
                <a:xfrm>
                  <a:off x="2112492" y="2201319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C1369C2D-665F-8900-EB80-8B083D74A7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2492" y="2201319"/>
                  <a:ext cx="724779" cy="306528"/>
                </a:xfrm>
                <a:prstGeom prst="rect">
                  <a:avLst/>
                </a:prstGeom>
                <a:blipFill>
                  <a:blip r:embed="rId25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5A10A602-1B43-89F4-3620-00B564CC9238}"/>
                    </a:ext>
                  </a:extLst>
                </p:cNvPr>
                <p:cNvSpPr/>
                <p:nvPr/>
              </p:nvSpPr>
              <p:spPr>
                <a:xfrm>
                  <a:off x="2326175" y="310354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5A10A602-1B43-89F4-3620-00B564CC92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175" y="3103543"/>
                  <a:ext cx="724779" cy="306528"/>
                </a:xfrm>
                <a:prstGeom prst="rect">
                  <a:avLst/>
                </a:prstGeom>
                <a:blipFill>
                  <a:blip r:embed="rId2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73D7AC6C-3470-F991-09DD-D284651CBF72}"/>
                    </a:ext>
                  </a:extLst>
                </p:cNvPr>
                <p:cNvSpPr/>
                <p:nvPr/>
              </p:nvSpPr>
              <p:spPr>
                <a:xfrm>
                  <a:off x="2179094" y="4191627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73D7AC6C-3470-F991-09DD-D284651CBF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9094" y="4191627"/>
                  <a:ext cx="724779" cy="306528"/>
                </a:xfrm>
                <a:prstGeom prst="rect">
                  <a:avLst/>
                </a:prstGeom>
                <a:blipFill>
                  <a:blip r:embed="rId27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A9D16A3F-66EB-B5A8-79F8-850CBDB9A101}"/>
                    </a:ext>
                  </a:extLst>
                </p:cNvPr>
                <p:cNvSpPr/>
                <p:nvPr/>
              </p:nvSpPr>
              <p:spPr>
                <a:xfrm>
                  <a:off x="2318166" y="458389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A9D16A3F-66EB-B5A8-79F8-850CBDB9A1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8166" y="4583892"/>
                  <a:ext cx="724779" cy="306528"/>
                </a:xfrm>
                <a:prstGeom prst="rect">
                  <a:avLst/>
                </a:prstGeom>
                <a:blipFill>
                  <a:blip r:embed="rId28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BD5A1F9C-63DF-749C-A3C4-2906CCFB8B4A}"/>
                    </a:ext>
                  </a:extLst>
                </p:cNvPr>
                <p:cNvSpPr/>
                <p:nvPr/>
              </p:nvSpPr>
              <p:spPr>
                <a:xfrm>
                  <a:off x="3035676" y="2304586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BD5A1F9C-63DF-749C-A3C4-2906CCFB8B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5676" y="2304586"/>
                  <a:ext cx="576965" cy="306528"/>
                </a:xfrm>
                <a:prstGeom prst="rect">
                  <a:avLst/>
                </a:prstGeom>
                <a:blipFill>
                  <a:blip r:embed="rId29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8BE7E06-0868-D477-EA6E-DC1726407365}"/>
                    </a:ext>
                  </a:extLst>
                </p:cNvPr>
                <p:cNvSpPr/>
                <p:nvPr/>
              </p:nvSpPr>
              <p:spPr>
                <a:xfrm>
                  <a:off x="3037602" y="3516996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8BE7E06-0868-D477-EA6E-DC17264073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7602" y="3516996"/>
                  <a:ext cx="532518" cy="306528"/>
                </a:xfrm>
                <a:prstGeom prst="rect">
                  <a:avLst/>
                </a:prstGeom>
                <a:blipFill>
                  <a:blip r:embed="rId30"/>
                  <a:stretch>
                    <a:fillRect l="-4651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31527287-C2E7-1AB1-08C0-2BCDE5DB681A}"/>
                    </a:ext>
                  </a:extLst>
                </p:cNvPr>
                <p:cNvSpPr/>
                <p:nvPr/>
              </p:nvSpPr>
              <p:spPr>
                <a:xfrm>
                  <a:off x="3044210" y="4742904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31527287-C2E7-1AB1-08C0-2BCDE5DB6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4210" y="4742904"/>
                  <a:ext cx="532518" cy="306528"/>
                </a:xfrm>
                <a:prstGeom prst="rect">
                  <a:avLst/>
                </a:prstGeom>
                <a:blipFill>
                  <a:blip r:embed="rId31"/>
                  <a:stretch>
                    <a:fillRect l="-4651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469E2368-99BD-3260-E4E3-28A7BE83B5B3}"/>
                    </a:ext>
                  </a:extLst>
                </p:cNvPr>
                <p:cNvSpPr/>
                <p:nvPr/>
              </p:nvSpPr>
              <p:spPr>
                <a:xfrm>
                  <a:off x="6212357" y="2922584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469E2368-99BD-3260-E4E3-28A7BE83B5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2357" y="2922584"/>
                  <a:ext cx="576965" cy="306528"/>
                </a:xfrm>
                <a:prstGeom prst="rect">
                  <a:avLst/>
                </a:prstGeom>
                <a:blipFill>
                  <a:blip r:embed="rId32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5CE8FD69-076D-990D-464B-8873D261C7BD}"/>
                    </a:ext>
                  </a:extLst>
                </p:cNvPr>
                <p:cNvSpPr/>
                <p:nvPr/>
              </p:nvSpPr>
              <p:spPr>
                <a:xfrm>
                  <a:off x="6251021" y="4139076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5CE8FD69-076D-990D-464B-8873D261C7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1021" y="4139076"/>
                  <a:ext cx="532518" cy="306528"/>
                </a:xfrm>
                <a:prstGeom prst="rect">
                  <a:avLst/>
                </a:prstGeom>
                <a:blipFill>
                  <a:blip r:embed="rId33"/>
                  <a:stretch>
                    <a:fillRect l="-4651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AD769D79-9548-9DB5-1D53-A7B08DF17574}"/>
                    </a:ext>
                  </a:extLst>
                </p:cNvPr>
                <p:cNvSpPr/>
                <p:nvPr/>
              </p:nvSpPr>
              <p:spPr>
                <a:xfrm>
                  <a:off x="8963167" y="3547335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AD769D79-9548-9DB5-1D53-A7B08DF175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3167" y="3547335"/>
                  <a:ext cx="576965" cy="306528"/>
                </a:xfrm>
                <a:prstGeom prst="rect">
                  <a:avLst/>
                </a:prstGeom>
                <a:blipFill>
                  <a:blip r:embed="rId34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Line 6">
              <a:extLst>
                <a:ext uri="{FF2B5EF4-FFF2-40B4-BE49-F238E27FC236}">
                  <a16:creationId xmlns:a16="http://schemas.microsoft.com/office/drawing/2014/main" id="{489A9C5E-AA3A-CE69-BB5E-F5D91C874A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2889" y="2152407"/>
              <a:ext cx="431843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F3E96EDC-6D3C-99F4-3AC7-171E67FE23C0}"/>
                    </a:ext>
                  </a:extLst>
                </p:cNvPr>
                <p:cNvSpPr/>
                <p:nvPr/>
              </p:nvSpPr>
              <p:spPr>
                <a:xfrm>
                  <a:off x="3393536" y="1762905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F3E96EDC-6D3C-99F4-3AC7-171E67FE23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6" y="1762905"/>
                  <a:ext cx="562345" cy="306528"/>
                </a:xfrm>
                <a:prstGeom prst="rect">
                  <a:avLst/>
                </a:prstGeom>
                <a:blipFill>
                  <a:blip r:embed="rId35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7" name="Line 6">
              <a:extLst>
                <a:ext uri="{FF2B5EF4-FFF2-40B4-BE49-F238E27FC236}">
                  <a16:creationId xmlns:a16="http://schemas.microsoft.com/office/drawing/2014/main" id="{C4202558-533D-E9C8-9806-6AD75F2BF1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1191" y="3437616"/>
              <a:ext cx="420405" cy="168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865EE4D-223E-95DC-BFA2-9F2C99DCE92F}"/>
                    </a:ext>
                  </a:extLst>
                </p:cNvPr>
                <p:cNvSpPr/>
                <p:nvPr/>
              </p:nvSpPr>
              <p:spPr>
                <a:xfrm>
                  <a:off x="3393537" y="3058304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865EE4D-223E-95DC-BFA2-9F2C99DCE9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7" y="3058304"/>
                  <a:ext cx="562345" cy="306528"/>
                </a:xfrm>
                <a:prstGeom prst="rect">
                  <a:avLst/>
                </a:prstGeom>
                <a:blipFill>
                  <a:blip r:embed="rId3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9" name="Line 6">
              <a:extLst>
                <a:ext uri="{FF2B5EF4-FFF2-40B4-BE49-F238E27FC236}">
                  <a16:creationId xmlns:a16="http://schemas.microsoft.com/office/drawing/2014/main" id="{DE216446-0BAF-D869-4213-0555502E5F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1189" y="4658504"/>
              <a:ext cx="531379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95368061-4593-07C5-A2E7-90E19FECC177}"/>
                    </a:ext>
                  </a:extLst>
                </p:cNvPr>
                <p:cNvSpPr/>
                <p:nvPr/>
              </p:nvSpPr>
              <p:spPr>
                <a:xfrm>
                  <a:off x="3393535" y="4277505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95368061-4593-07C5-A2E7-90E19FECC1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5" y="4277505"/>
                  <a:ext cx="562345" cy="306528"/>
                </a:xfrm>
                <a:prstGeom prst="rect">
                  <a:avLst/>
                </a:prstGeom>
                <a:blipFill>
                  <a:blip r:embed="rId37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6749BDA-6D1B-204A-F8F2-486EC901DAC1}"/>
                    </a:ext>
                  </a:extLst>
                </p:cNvPr>
                <p:cNvSpPr/>
                <p:nvPr/>
              </p:nvSpPr>
              <p:spPr>
                <a:xfrm>
                  <a:off x="3834733" y="19823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6749BDA-6D1B-204A-F8F2-486EC901DA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3" y="1982392"/>
                  <a:ext cx="381000" cy="368648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9D829C0-4870-1F79-FF06-2C631D500B5D}"/>
                    </a:ext>
                  </a:extLst>
                </p:cNvPr>
                <p:cNvSpPr/>
                <p:nvPr/>
              </p:nvSpPr>
              <p:spPr>
                <a:xfrm>
                  <a:off x="3834734" y="32015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9D829C0-4870-1F79-FF06-2C631D500B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4" y="3201592"/>
                  <a:ext cx="381000" cy="368648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E4B934E8-215B-A3E3-3E04-66E0425D4277}"/>
                    </a:ext>
                  </a:extLst>
                </p:cNvPr>
                <p:cNvSpPr/>
                <p:nvPr/>
              </p:nvSpPr>
              <p:spPr>
                <a:xfrm>
                  <a:off x="3031305" y="4420793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E4B934E8-215B-A3E3-3E04-66E0425D42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5" y="4420793"/>
                  <a:ext cx="381000" cy="368648"/>
                </a:xfrm>
                <a:prstGeom prst="rect">
                  <a:avLst/>
                </a:prstGeom>
                <a:blipFill>
                  <a:blip r:embed="rId40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A7377A06-1C1A-B7AA-776F-8418D82E52C0}"/>
                    </a:ext>
                  </a:extLst>
                </p:cNvPr>
                <p:cNvSpPr/>
                <p:nvPr/>
              </p:nvSpPr>
              <p:spPr>
                <a:xfrm>
                  <a:off x="3834733" y="4420793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A7377A06-1C1A-B7AA-776F-8418D82E52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3" y="4420793"/>
                  <a:ext cx="381000" cy="368648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F6D67664-4905-7C99-93FA-6A3B9DA592A4}"/>
                    </a:ext>
                  </a:extLst>
                </p:cNvPr>
                <p:cNvSpPr/>
                <p:nvPr/>
              </p:nvSpPr>
              <p:spPr>
                <a:xfrm>
                  <a:off x="6206569" y="3823545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F6D67664-4905-7C99-93FA-6A3B9DA592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569" y="3823545"/>
                  <a:ext cx="381000" cy="368648"/>
                </a:xfrm>
                <a:prstGeom prst="rect">
                  <a:avLst/>
                </a:prstGeom>
                <a:blipFill>
                  <a:blip r:embed="rId42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4B7C8C8F-3F6D-6A00-D19C-83E7814899DD}"/>
                    </a:ext>
                  </a:extLst>
                </p:cNvPr>
                <p:cNvSpPr/>
                <p:nvPr/>
              </p:nvSpPr>
              <p:spPr>
                <a:xfrm>
                  <a:off x="6976802" y="3823545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4B7C8C8F-3F6D-6A00-D19C-83E7814899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6802" y="3823545"/>
                  <a:ext cx="381000" cy="368648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CA8ED66A-B9D8-0D94-F4B6-4161FBFE2CB9}"/>
                    </a:ext>
                  </a:extLst>
                </p:cNvPr>
                <p:cNvSpPr/>
                <p:nvPr/>
              </p:nvSpPr>
              <p:spPr>
                <a:xfrm>
                  <a:off x="6206569" y="2604344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CA8ED66A-B9D8-0D94-F4B6-4161FBFE2C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569" y="2604344"/>
                  <a:ext cx="381000" cy="368648"/>
                </a:xfrm>
                <a:prstGeom prst="rect">
                  <a:avLst/>
                </a:prstGeom>
                <a:blipFill>
                  <a:blip r:embed="rId44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4E0F27E5-84EB-4E7E-0606-6089766ED683}"/>
                    </a:ext>
                  </a:extLst>
                </p:cNvPr>
                <p:cNvSpPr/>
                <p:nvPr/>
              </p:nvSpPr>
              <p:spPr>
                <a:xfrm>
                  <a:off x="6976802" y="2604344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4E0F27E5-84EB-4E7E-0606-6089766ED6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6802" y="2604344"/>
                  <a:ext cx="381000" cy="368648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C60ABE93-9F6F-CA35-2E96-C01E2974EE80}"/>
                    </a:ext>
                  </a:extLst>
                </p:cNvPr>
                <p:cNvSpPr/>
                <p:nvPr/>
              </p:nvSpPr>
              <p:spPr>
                <a:xfrm>
                  <a:off x="3031305" y="19823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C60ABE93-9F6F-CA35-2E96-C01E2974EE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5" y="1982392"/>
                  <a:ext cx="381000" cy="368648"/>
                </a:xfrm>
                <a:prstGeom prst="rect">
                  <a:avLst/>
                </a:prstGeom>
                <a:blipFill>
                  <a:blip r:embed="rId46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787E302A-9359-42DF-334B-70F44957FF69}"/>
                    </a:ext>
                  </a:extLst>
                </p:cNvPr>
                <p:cNvSpPr/>
                <p:nvPr/>
              </p:nvSpPr>
              <p:spPr>
                <a:xfrm>
                  <a:off x="3031306" y="32015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787E302A-9359-42DF-334B-70F44957FF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6" y="3201592"/>
                  <a:ext cx="381000" cy="368648"/>
                </a:xfrm>
                <a:prstGeom prst="rect">
                  <a:avLst/>
                </a:prstGeom>
                <a:blipFill>
                  <a:blip r:embed="rId47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5129716-525C-8E3C-4F21-90C4C205CC71}"/>
                    </a:ext>
                  </a:extLst>
                </p:cNvPr>
                <p:cNvSpPr/>
                <p:nvPr/>
              </p:nvSpPr>
              <p:spPr>
                <a:xfrm>
                  <a:off x="6539583" y="3657113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5129716-525C-8E3C-4F21-90C4C205CC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3" y="3657113"/>
                  <a:ext cx="562345" cy="306528"/>
                </a:xfrm>
                <a:prstGeom prst="rect">
                  <a:avLst/>
                </a:prstGeom>
                <a:blipFill>
                  <a:blip r:embed="rId4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0DE7B32-59D5-8BD7-8E88-83D57288786E}"/>
                    </a:ext>
                  </a:extLst>
                </p:cNvPr>
                <p:cNvSpPr/>
                <p:nvPr/>
              </p:nvSpPr>
              <p:spPr>
                <a:xfrm>
                  <a:off x="6539583" y="2402171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0DE7B32-59D5-8BD7-8E88-83D5728878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3" y="2402171"/>
                  <a:ext cx="562345" cy="306528"/>
                </a:xfrm>
                <a:prstGeom prst="rect">
                  <a:avLst/>
                </a:prstGeom>
                <a:blipFill>
                  <a:blip r:embed="rId49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E66A8272-5BE7-6A9E-8DBC-AF2497D56877}"/>
                    </a:ext>
                  </a:extLst>
                </p:cNvPr>
                <p:cNvSpPr/>
                <p:nvPr/>
              </p:nvSpPr>
              <p:spPr>
                <a:xfrm>
                  <a:off x="8975094" y="3219556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E66A8272-5BE7-6A9E-8DBC-AF2497D568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5094" y="3219556"/>
                  <a:ext cx="381000" cy="368648"/>
                </a:xfrm>
                <a:prstGeom prst="rect">
                  <a:avLst/>
                </a:prstGeom>
                <a:blipFill>
                  <a:blip r:embed="rId50"/>
                  <a:stretch>
                    <a:fillRect l="-9091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7422E4AF-2928-FDF3-9A18-970DA512795F}"/>
                    </a:ext>
                  </a:extLst>
                </p:cNvPr>
                <p:cNvSpPr/>
                <p:nvPr/>
              </p:nvSpPr>
              <p:spPr>
                <a:xfrm>
                  <a:off x="9749794" y="3213945"/>
                  <a:ext cx="381000" cy="368647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7422E4AF-2928-FDF3-9A18-970DA51279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9794" y="3213945"/>
                  <a:ext cx="381000" cy="368647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EBA45F7C-6798-4174-6DAB-239C93C66BBE}"/>
                    </a:ext>
                  </a:extLst>
                </p:cNvPr>
                <p:cNvSpPr/>
                <p:nvPr/>
              </p:nvSpPr>
              <p:spPr>
                <a:xfrm>
                  <a:off x="9295123" y="3031890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EBA45F7C-6798-4174-6DAB-239C93C66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5123" y="3031890"/>
                  <a:ext cx="562345" cy="306528"/>
                </a:xfrm>
                <a:prstGeom prst="rect">
                  <a:avLst/>
                </a:prstGeom>
                <a:blipFill>
                  <a:blip r:embed="rId52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E57E34-92B7-0D48-14B1-C56B92807720}"/>
                  </a:ext>
                </a:extLst>
              </p:cNvPr>
              <p:cNvSpPr/>
              <p:nvPr/>
            </p:nvSpPr>
            <p:spPr>
              <a:xfrm>
                <a:off x="814613" y="5647173"/>
                <a:ext cx="8836393" cy="1242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1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2,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𝑘</m:t>
                                      </m:r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1,</m:t>
                                      </m:r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E57E34-92B7-0D48-14B1-C56B928077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613" y="5647173"/>
                <a:ext cx="8836393" cy="1242007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7AE4076-B0C0-B7ED-B24A-D4CA5ACF9DB5}"/>
                  </a:ext>
                </a:extLst>
              </p14:cNvPr>
              <p14:cNvContentPartPr/>
              <p14:nvPr/>
            </p14:nvContentPartPr>
            <p14:xfrm>
              <a:off x="423000" y="1557720"/>
              <a:ext cx="11685240" cy="4475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7AE4076-B0C0-B7ED-B24A-D4CA5ACF9DB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13640" y="1548360"/>
                <a:ext cx="11703960" cy="449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159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EB395-449A-908D-F491-914723E80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Logistic regression for 28x28=784 pixel hand-written digit images into 10 classes:</a:t>
            </a:r>
          </a:p>
          <a:p>
            <a:r>
              <a:rPr lang="en-US" dirty="0"/>
              <a:t>How many parameters (including bias terms)?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10+784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+ 784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00139B4-0904-2967-8D2E-833996905768}"/>
                  </a:ext>
                </a:extLst>
              </p14:cNvPr>
              <p14:cNvContentPartPr/>
              <p14:nvPr/>
            </p14:nvContentPartPr>
            <p14:xfrm>
              <a:off x="4851360" y="2581200"/>
              <a:ext cx="475560" cy="3888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00139B4-0904-2967-8D2E-8339969057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42000" y="2571840"/>
                <a:ext cx="494280" cy="39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3143EE0-5DEA-7C53-C8C8-F866EAC2051D}"/>
                  </a:ext>
                </a:extLst>
              </p14:cNvPr>
              <p14:cNvContentPartPr/>
              <p14:nvPr/>
            </p14:nvContentPartPr>
            <p14:xfrm>
              <a:off x="4555440" y="4319640"/>
              <a:ext cx="230400" cy="433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3143EE0-5DEA-7C53-C8C8-F866EAC205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46080" y="4310280"/>
                <a:ext cx="249120" cy="45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C8ED70C-7F25-AC42-1016-F67A09B9AAAB}"/>
                  </a:ext>
                </a:extLst>
              </p14:cNvPr>
              <p14:cNvContentPartPr/>
              <p14:nvPr/>
            </p14:nvContentPartPr>
            <p14:xfrm>
              <a:off x="9156600" y="1629360"/>
              <a:ext cx="2292840" cy="589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C8ED70C-7F25-AC42-1016-F67A09B9AAA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47240" y="1620000"/>
                <a:ext cx="2311560" cy="60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BB47CDE-92CE-A64F-9FFD-0BD11CD45A41}"/>
                  </a:ext>
                </a:extLst>
              </p14:cNvPr>
              <p14:cNvContentPartPr/>
              <p14:nvPr/>
            </p14:nvContentPartPr>
            <p14:xfrm>
              <a:off x="459720" y="2781000"/>
              <a:ext cx="11286720" cy="3318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BB47CDE-92CE-A64F-9FFD-0BD11CD45A4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0360" y="2771640"/>
                <a:ext cx="11305440" cy="33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8242AC-D8AB-6034-1B8B-64E6C6FD25AF}"/>
                  </a:ext>
                </a:extLst>
              </p14:cNvPr>
              <p14:cNvContentPartPr/>
              <p14:nvPr/>
            </p14:nvContentPartPr>
            <p14:xfrm>
              <a:off x="6027146" y="3287280"/>
              <a:ext cx="3936907" cy="3222565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8242AC-D8AB-6034-1B8B-64E6C6FD25A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17785" y="3277919"/>
                <a:ext cx="3955628" cy="32412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4126AEF-F7EE-BD57-FC9F-289CC899DDFC}"/>
                  </a:ext>
                </a:extLst>
              </p14:cNvPr>
              <p14:cNvContentPartPr/>
              <p14:nvPr/>
            </p14:nvContentPartPr>
            <p14:xfrm>
              <a:off x="9829387" y="6503824"/>
              <a:ext cx="3960" cy="5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4126AEF-F7EE-BD57-FC9F-289CC899DDF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25067" y="6499504"/>
                <a:ext cx="12600" cy="1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5416A1B-E085-B959-32D9-34FC84FB7EEE}"/>
                  </a:ext>
                </a:extLst>
              </p14:cNvPr>
              <p14:cNvContentPartPr/>
              <p14:nvPr/>
            </p14:nvContentPartPr>
            <p14:xfrm>
              <a:off x="9986040" y="3344542"/>
              <a:ext cx="474120" cy="2060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5416A1B-E085-B959-32D9-34FC84FB7EE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976680" y="3335182"/>
                <a:ext cx="492840" cy="20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5B94C43-EF9E-5062-6B1B-FF1997E24AA0}"/>
                  </a:ext>
                </a:extLst>
              </p14:cNvPr>
              <p14:cNvContentPartPr/>
              <p14:nvPr/>
            </p14:nvContentPartPr>
            <p14:xfrm>
              <a:off x="6764040" y="53280"/>
              <a:ext cx="4004640" cy="922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5B94C43-EF9E-5062-6B1B-FF1997E24AA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754680" y="43920"/>
                <a:ext cx="4023360" cy="9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FD40F5B-4ABF-DB14-E2CC-6CE9108B3F69}"/>
                  </a:ext>
                </a:extLst>
              </p14:cNvPr>
              <p14:cNvContentPartPr/>
              <p14:nvPr/>
            </p14:nvContentPartPr>
            <p14:xfrm>
              <a:off x="6473880" y="2438280"/>
              <a:ext cx="4122000" cy="715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FD40F5B-4ABF-DB14-E2CC-6CE9108B3F6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64520" y="2428920"/>
                <a:ext cx="4140720" cy="73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11679C2-3A73-753B-C28D-DB96B10BA221}"/>
                  </a:ext>
                </a:extLst>
              </p14:cNvPr>
              <p14:cNvContentPartPr/>
              <p14:nvPr/>
            </p14:nvContentPartPr>
            <p14:xfrm>
              <a:off x="7009920" y="5694840"/>
              <a:ext cx="1133280" cy="916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11679C2-3A73-753B-C28D-DB96B10BA22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00560" y="5685480"/>
                <a:ext cx="1152000" cy="93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9000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0EC2A-0253-8DD8-BDE6-756C5CA68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CFBBC-0405-1FA2-0168-FB6F7D221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Three-layer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57F70-3CA8-AF1C-A3B2-7354997C7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diagram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57BC807-AECA-16CF-ED32-257F121222A4}"/>
                  </a:ext>
                </a:extLst>
              </p:cNvPr>
              <p:cNvSpPr/>
              <p:nvPr/>
            </p:nvSpPr>
            <p:spPr>
              <a:xfrm>
                <a:off x="8277117" y="164304"/>
                <a:ext cx="3590278" cy="1064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</a:rPr>
                  <a:t>Parameter naming conventions</a:t>
                </a:r>
              </a:p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𝑙𝑎𝑦𝑒𝑟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𝑜𝑢𝑡𝑝𝑢𝑡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𝑖𝑛𝑝𝑢𝑡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𝑙𝑎𝑦𝑒𝑟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𝑜𝑢𝑡𝑝𝑢𝑡</m:t>
                          </m:r>
                        </m:sub>
                      </m:sSub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         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57BC807-AECA-16CF-ED32-257F121222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117" y="164304"/>
                <a:ext cx="3590278" cy="1064009"/>
              </a:xfrm>
              <a:prstGeom prst="rect">
                <a:avLst/>
              </a:prstGeom>
              <a:blipFill>
                <a:blip r:embed="rId2"/>
                <a:stretch>
                  <a:fillRect l="-1868" t="-3448" r="-679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D279802-8FB0-00A5-D727-16E7927F38AC}"/>
              </a:ext>
            </a:extLst>
          </p:cNvPr>
          <p:cNvGrpSpPr/>
          <p:nvPr/>
        </p:nvGrpSpPr>
        <p:grpSpPr>
          <a:xfrm>
            <a:off x="650161" y="1615247"/>
            <a:ext cx="10532153" cy="4129575"/>
            <a:chOff x="629158" y="1753793"/>
            <a:chExt cx="10672324" cy="3295639"/>
          </a:xfrm>
        </p:grpSpPr>
        <p:sp>
          <p:nvSpPr>
            <p:cNvPr id="37" name="Line 6">
              <a:extLst>
                <a:ext uri="{FF2B5EF4-FFF2-40B4-BE49-F238E27FC236}">
                  <a16:creationId xmlns:a16="http://schemas.microsoft.com/office/drawing/2014/main" id="{57BF4742-D8B4-7CF6-CA1D-A7F9826155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5734" y="2134792"/>
              <a:ext cx="53340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8E963666-2C11-D659-DD43-03A39DA80C8B}"/>
                    </a:ext>
                  </a:extLst>
                </p:cNvPr>
                <p:cNvSpPr/>
                <p:nvPr/>
              </p:nvSpPr>
              <p:spPr>
                <a:xfrm>
                  <a:off x="4188333" y="17537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8E963666-2C11-D659-DD43-03A39DA80C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3" y="1753793"/>
                  <a:ext cx="581837" cy="306528"/>
                </a:xfrm>
                <a:prstGeom prst="rect">
                  <a:avLst/>
                </a:prstGeom>
                <a:blipFill>
                  <a:blip r:embed="rId3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37F08597-13FE-4DDC-3F89-84924726B7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5735" y="3430192"/>
              <a:ext cx="60960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B8F6890-4B02-2187-AB5C-809AA920216E}"/>
                    </a:ext>
                  </a:extLst>
                </p:cNvPr>
                <p:cNvSpPr/>
                <p:nvPr/>
              </p:nvSpPr>
              <p:spPr>
                <a:xfrm>
                  <a:off x="4188334" y="3049192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B8F6890-4B02-2187-AB5C-809AA92021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4" y="3049192"/>
                  <a:ext cx="581837" cy="306528"/>
                </a:xfrm>
                <a:prstGeom prst="rect">
                  <a:avLst/>
                </a:prstGeom>
                <a:blipFill>
                  <a:blip r:embed="rId4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Line 6">
              <a:extLst>
                <a:ext uri="{FF2B5EF4-FFF2-40B4-BE49-F238E27FC236}">
                  <a16:creationId xmlns:a16="http://schemas.microsoft.com/office/drawing/2014/main" id="{1750FC9A-055A-2BF3-5CAD-75CE8C173A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573" y="4637725"/>
              <a:ext cx="2017731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AF82A5EC-7A6C-2E6C-5EC4-162CFC2692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6" y="2210993"/>
              <a:ext cx="1447800" cy="24384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5CE02B71-B3A7-F69B-47BF-1CBB67CACE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5" y="3430193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662B488E-37B0-ADD3-A951-0FAC77D3133A}"/>
                    </a:ext>
                  </a:extLst>
                </p:cNvPr>
                <p:cNvSpPr/>
                <p:nvPr/>
              </p:nvSpPr>
              <p:spPr>
                <a:xfrm>
                  <a:off x="2717967" y="3972976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kumimoji="0" lang="en-US" sz="20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662B488E-37B0-ADD3-A951-0FAC77D313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7967" y="3972976"/>
                  <a:ext cx="724779" cy="306528"/>
                </a:xfrm>
                <a:prstGeom prst="rect">
                  <a:avLst/>
                </a:prstGeom>
                <a:blipFill>
                  <a:blip r:embed="rId5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0B80886-8D74-4F2A-FA96-E5DA87496420}"/>
                    </a:ext>
                  </a:extLst>
                </p:cNvPr>
                <p:cNvSpPr/>
                <p:nvPr/>
              </p:nvSpPr>
              <p:spPr>
                <a:xfrm>
                  <a:off x="2568013" y="3602506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123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0B80886-8D74-4F2A-FA96-E5DA874964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8013" y="3602506"/>
                  <a:ext cx="724779" cy="306528"/>
                </a:xfrm>
                <a:prstGeom prst="rect">
                  <a:avLst/>
                </a:prstGeom>
                <a:blipFill>
                  <a:blip r:embed="rId6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Line 6">
              <a:extLst>
                <a:ext uri="{FF2B5EF4-FFF2-40B4-BE49-F238E27FC236}">
                  <a16:creationId xmlns:a16="http://schemas.microsoft.com/office/drawing/2014/main" id="{9E0388F8-1FB8-02BE-CAB1-1267C35810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15733" y="4649392"/>
              <a:ext cx="531379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64315620-5225-C70E-B7C2-F9BE57F7517B}"/>
                    </a:ext>
                  </a:extLst>
                </p:cNvPr>
                <p:cNvSpPr/>
                <p:nvPr/>
              </p:nvSpPr>
              <p:spPr>
                <a:xfrm>
                  <a:off x="4188332" y="42683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64315620-5225-C70E-B7C2-F9BE57F751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2" y="4268393"/>
                  <a:ext cx="581837" cy="306528"/>
                </a:xfrm>
                <a:prstGeom prst="rect">
                  <a:avLst/>
                </a:prstGeom>
                <a:blipFill>
                  <a:blip r:embed="rId7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2046C4DE-C2B1-4431-018E-590BC990AB05}"/>
                    </a:ext>
                  </a:extLst>
                </p:cNvPr>
                <p:cNvSpPr/>
                <p:nvPr/>
              </p:nvSpPr>
              <p:spPr>
                <a:xfrm>
                  <a:off x="5395827" y="259199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2046C4DE-C2B1-4431-018E-590BC990AB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27" y="2591992"/>
                  <a:ext cx="724779" cy="306528"/>
                </a:xfrm>
                <a:prstGeom prst="rect">
                  <a:avLst/>
                </a:prstGeom>
                <a:blipFill>
                  <a:blip r:embed="rId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B1C0693F-93AD-76E2-01CF-24C485374C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5333" y="3430193"/>
              <a:ext cx="1371600" cy="6096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86731BD9-5FC5-A690-0001-27218FEDA6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131" y="4039793"/>
              <a:ext cx="1447802" cy="6212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EB7D33A0-E2AE-2936-D347-D267ECA251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3339" y="2134791"/>
              <a:ext cx="1483594" cy="1905002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4" name="Line 6">
              <a:extLst>
                <a:ext uri="{FF2B5EF4-FFF2-40B4-BE49-F238E27FC236}">
                  <a16:creationId xmlns:a16="http://schemas.microsoft.com/office/drawing/2014/main" id="{5B5B40E8-7B8C-0581-68D8-241AF8AF85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5802" y="4039793"/>
              <a:ext cx="1293379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2DD20231-EE2D-CFCB-EE9A-450A84F5F583}"/>
                    </a:ext>
                  </a:extLst>
                </p:cNvPr>
                <p:cNvSpPr/>
                <p:nvPr/>
              </p:nvSpPr>
              <p:spPr>
                <a:xfrm>
                  <a:off x="7330401" y="36587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2DD20231-EE2D-CFCB-EE9A-450A84F5F5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01" y="3658793"/>
                  <a:ext cx="581837" cy="306528"/>
                </a:xfrm>
                <a:prstGeom prst="rect">
                  <a:avLst/>
                </a:prstGeom>
                <a:blipFill>
                  <a:blip r:embed="rId9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0E79281D-0AF8-0FC3-E191-BB6A87CF0DBA}"/>
                    </a:ext>
                  </a:extLst>
                </p:cNvPr>
                <p:cNvSpPr/>
                <p:nvPr/>
              </p:nvSpPr>
              <p:spPr>
                <a:xfrm>
                  <a:off x="5496246" y="4202070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0E79281D-0AF8-0FC3-E191-BB6A87CF0D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6246" y="4202070"/>
                  <a:ext cx="724779" cy="306528"/>
                </a:xfrm>
                <a:prstGeom prst="rect">
                  <a:avLst/>
                </a:prstGeom>
                <a:blipFill>
                  <a:blip r:embed="rId10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Line 6">
              <a:extLst>
                <a:ext uri="{FF2B5EF4-FFF2-40B4-BE49-F238E27FC236}">
                  <a16:creationId xmlns:a16="http://schemas.microsoft.com/office/drawing/2014/main" id="{30A07E88-26E6-7834-4BC5-026FDF111D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9133" y="2134792"/>
              <a:ext cx="1447800" cy="6858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4A73989C-2E82-B483-E55E-82F4473C7F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25333" y="2820592"/>
              <a:ext cx="1371600" cy="6096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2B9B7C01-3B63-AA9E-F456-4C3ABF6D3E9A}"/>
                    </a:ext>
                  </a:extLst>
                </p:cNvPr>
                <p:cNvSpPr/>
                <p:nvPr/>
              </p:nvSpPr>
              <p:spPr>
                <a:xfrm>
                  <a:off x="5827427" y="342836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2B9B7C01-3B63-AA9E-F456-4C3ABF6D3E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7427" y="3428362"/>
                  <a:ext cx="724779" cy="306528"/>
                </a:xfrm>
                <a:prstGeom prst="rect">
                  <a:avLst/>
                </a:prstGeom>
                <a:blipFill>
                  <a:blip r:embed="rId11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1D5855A-5248-88F9-1FD7-87C98A22A22F}"/>
                    </a:ext>
                  </a:extLst>
                </p:cNvPr>
                <p:cNvSpPr/>
                <p:nvPr/>
              </p:nvSpPr>
              <p:spPr>
                <a:xfrm>
                  <a:off x="5539895" y="221354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1D5855A-5248-88F9-1FD7-87C98A22A2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895" y="2213542"/>
                  <a:ext cx="724779" cy="306528"/>
                </a:xfrm>
                <a:prstGeom prst="rect">
                  <a:avLst/>
                </a:prstGeom>
                <a:blipFill>
                  <a:blip r:embed="rId12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F3704B2A-514F-5C71-EB07-89D86AB06A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133" y="2820592"/>
              <a:ext cx="1447800" cy="18288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2" name="Line 6">
              <a:extLst>
                <a:ext uri="{FF2B5EF4-FFF2-40B4-BE49-F238E27FC236}">
                  <a16:creationId xmlns:a16="http://schemas.microsoft.com/office/drawing/2014/main" id="{8FAF2118-74FC-241F-1412-A95E719836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7206" y="2780851"/>
              <a:ext cx="1281760" cy="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189C0BB-D87C-A06C-E4C3-A737FD259200}"/>
                    </a:ext>
                  </a:extLst>
                </p:cNvPr>
                <p:cNvSpPr/>
                <p:nvPr/>
              </p:nvSpPr>
              <p:spPr>
                <a:xfrm>
                  <a:off x="7330401" y="2403851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189C0BB-D87C-A06C-E4C3-A737FD2592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01" y="2403851"/>
                  <a:ext cx="581837" cy="306528"/>
                </a:xfrm>
                <a:prstGeom prst="rect">
                  <a:avLst/>
                </a:prstGeom>
                <a:blipFill>
                  <a:blip r:embed="rId13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A4CAAF7E-18EA-5E27-E861-1A0E39DC9FAA}"/>
                    </a:ext>
                  </a:extLst>
                </p:cNvPr>
                <p:cNvSpPr/>
                <p:nvPr/>
              </p:nvSpPr>
              <p:spPr>
                <a:xfrm>
                  <a:off x="5395827" y="3771687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A4CAAF7E-18EA-5E27-E861-1A0E39DC9F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27" y="3771687"/>
                  <a:ext cx="724779" cy="306528"/>
                </a:xfrm>
                <a:prstGeom prst="rect">
                  <a:avLst/>
                </a:prstGeom>
                <a:blipFill>
                  <a:blip r:embed="rId14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78A3C0EE-FF09-BA46-5308-03E2B13FEBAA}"/>
                    </a:ext>
                  </a:extLst>
                </p:cNvPr>
                <p:cNvSpPr/>
                <p:nvPr/>
              </p:nvSpPr>
              <p:spPr>
                <a:xfrm>
                  <a:off x="9979234" y="3043354"/>
                  <a:ext cx="132224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kern="0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kern="0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78A3C0EE-FF09-BA46-5308-03E2B13FEB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9234" y="3043354"/>
                  <a:ext cx="1322248" cy="306528"/>
                </a:xfrm>
                <a:prstGeom prst="rect">
                  <a:avLst/>
                </a:prstGeom>
                <a:blipFill>
                  <a:blip r:embed="rId15"/>
                  <a:stretch>
                    <a:fillRect t="-6349" r="-9813" b="-126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Line 6">
              <a:extLst>
                <a:ext uri="{FF2B5EF4-FFF2-40B4-BE49-F238E27FC236}">
                  <a16:creationId xmlns:a16="http://schemas.microsoft.com/office/drawing/2014/main" id="{24CD37A5-A33D-C421-AC58-B9D1EEB733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78965" y="2780851"/>
              <a:ext cx="1096129" cy="65674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7" name="Line 6">
              <a:extLst>
                <a:ext uri="{FF2B5EF4-FFF2-40B4-BE49-F238E27FC236}">
                  <a16:creationId xmlns:a16="http://schemas.microsoft.com/office/drawing/2014/main" id="{032657D6-88A2-B9FB-F5A0-E8772BE0A9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75827" y="3412686"/>
              <a:ext cx="1099267" cy="63877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8" name="Line 6">
              <a:extLst>
                <a:ext uri="{FF2B5EF4-FFF2-40B4-BE49-F238E27FC236}">
                  <a16:creationId xmlns:a16="http://schemas.microsoft.com/office/drawing/2014/main" id="{EA1420C2-C3B1-0E05-C640-1B1B0605DB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56094" y="3427636"/>
              <a:ext cx="1470378" cy="2557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E69FACCB-AF17-F86C-9A13-8C6A6C54B417}"/>
                    </a:ext>
                  </a:extLst>
                </p:cNvPr>
                <p:cNvSpPr/>
                <p:nvPr/>
              </p:nvSpPr>
              <p:spPr>
                <a:xfrm>
                  <a:off x="8348882" y="280221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311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E69FACCB-AF17-F86C-9A13-8C6A6C54B4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8882" y="2802213"/>
                  <a:ext cx="724779" cy="306528"/>
                </a:xfrm>
                <a:prstGeom prst="rect">
                  <a:avLst/>
                </a:prstGeom>
                <a:blipFill>
                  <a:blip r:embed="rId1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D6FAA736-7CB4-49AD-51B4-4CDE3051DF55}"/>
                    </a:ext>
                  </a:extLst>
                </p:cNvPr>
                <p:cNvSpPr/>
                <p:nvPr/>
              </p:nvSpPr>
              <p:spPr>
                <a:xfrm>
                  <a:off x="8351446" y="3640939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  <m:r>
                          <a:rPr kumimoji="0" lang="en-US" sz="20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D6FAA736-7CB4-49AD-51B4-4CDE3051DF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1446" y="3640939"/>
                  <a:ext cx="724779" cy="306528"/>
                </a:xfrm>
                <a:prstGeom prst="rect">
                  <a:avLst/>
                </a:prstGeom>
                <a:blipFill>
                  <a:blip r:embed="rId17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AB77EA73-53D1-DA19-880F-EC74DD4806F4}"/>
                    </a:ext>
                  </a:extLst>
                </p:cNvPr>
                <p:cNvSpPr/>
                <p:nvPr/>
              </p:nvSpPr>
              <p:spPr>
                <a:xfrm>
                  <a:off x="5816176" y="310610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AB77EA73-53D1-DA19-880F-EC74DD4806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6176" y="3106103"/>
                  <a:ext cx="724779" cy="306528"/>
                </a:xfrm>
                <a:prstGeom prst="rect">
                  <a:avLst/>
                </a:prstGeom>
                <a:blipFill>
                  <a:blip r:embed="rId18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DD7ED9F9-031C-82FE-3DA8-8EC17BCDC6E0}"/>
                    </a:ext>
                  </a:extLst>
                </p:cNvPr>
                <p:cNvSpPr/>
                <p:nvPr/>
              </p:nvSpPr>
              <p:spPr>
                <a:xfrm>
                  <a:off x="629159" y="1982393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DD7ED9F9-031C-82FE-3DA8-8EC17BCDC6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9" y="1982393"/>
                  <a:ext cx="479504" cy="306528"/>
                </a:xfrm>
                <a:prstGeom prst="rect">
                  <a:avLst/>
                </a:prstGeom>
                <a:blipFill>
                  <a:blip r:embed="rId19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Line 6">
              <a:extLst>
                <a:ext uri="{FF2B5EF4-FFF2-40B4-BE49-F238E27FC236}">
                  <a16:creationId xmlns:a16="http://schemas.microsoft.com/office/drawing/2014/main" id="{AA8E5C39-DD09-6AA9-5168-A3D985F617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574" y="2210992"/>
              <a:ext cx="2017731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56A3708E-3A36-F19F-BBA5-F9B59C76FDC5}"/>
                    </a:ext>
                  </a:extLst>
                </p:cNvPr>
                <p:cNvSpPr/>
                <p:nvPr/>
              </p:nvSpPr>
              <p:spPr>
                <a:xfrm>
                  <a:off x="629158" y="3189925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56A3708E-3A36-F19F-BBA5-F9B59C76FD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8" y="3189925"/>
                  <a:ext cx="479504" cy="306528"/>
                </a:xfrm>
                <a:prstGeom prst="rect">
                  <a:avLst/>
                </a:prstGeom>
                <a:blipFill>
                  <a:blip r:embed="rId20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F56BF7D5-BF27-9070-B082-11EA49B3C54B}"/>
                    </a:ext>
                  </a:extLst>
                </p:cNvPr>
                <p:cNvSpPr/>
                <p:nvPr/>
              </p:nvSpPr>
              <p:spPr>
                <a:xfrm>
                  <a:off x="629158" y="4409125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F56BF7D5-BF27-9070-B082-11EA49B3C5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8" y="4409125"/>
                  <a:ext cx="479504" cy="306528"/>
                </a:xfrm>
                <a:prstGeom prst="rect">
                  <a:avLst/>
                </a:prstGeom>
                <a:blipFill>
                  <a:blip r:embed="rId21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Line 6">
              <a:extLst>
                <a:ext uri="{FF2B5EF4-FFF2-40B4-BE49-F238E27FC236}">
                  <a16:creationId xmlns:a16="http://schemas.microsoft.com/office/drawing/2014/main" id="{86E5CCB4-1264-D1EF-201E-EA640B1257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6" y="22109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77" name="Line 6">
              <a:extLst>
                <a:ext uri="{FF2B5EF4-FFF2-40B4-BE49-F238E27FC236}">
                  <a16:creationId xmlns:a16="http://schemas.microsoft.com/office/drawing/2014/main" id="{D23159C8-E4B7-C20F-9DE1-A019A30E8A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6" y="2210992"/>
              <a:ext cx="1447800" cy="24384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3C8F8684-E861-0753-60F2-734B3D4A0370}"/>
                    </a:ext>
                  </a:extLst>
                </p:cNvPr>
                <p:cNvSpPr/>
                <p:nvPr/>
              </p:nvSpPr>
              <p:spPr>
                <a:xfrm>
                  <a:off x="2211715" y="1803560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3C8F8684-E861-0753-60F2-734B3D4A03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1715" y="1803560"/>
                  <a:ext cx="724779" cy="306528"/>
                </a:xfrm>
                <a:prstGeom prst="rect">
                  <a:avLst/>
                </a:prstGeom>
                <a:blipFill>
                  <a:blip r:embed="rId22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4A3A90F6-AF81-0A97-BB8C-F17459C6016D}"/>
                    </a:ext>
                  </a:extLst>
                </p:cNvPr>
                <p:cNvSpPr/>
                <p:nvPr/>
              </p:nvSpPr>
              <p:spPr>
                <a:xfrm>
                  <a:off x="2576553" y="2847224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4A3A90F6-AF81-0A97-BB8C-F17459C601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6553" y="2847224"/>
                  <a:ext cx="724779" cy="306528"/>
                </a:xfrm>
                <a:prstGeom prst="rect">
                  <a:avLst/>
                </a:prstGeom>
                <a:blipFill>
                  <a:blip r:embed="rId23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A834155D-F70E-6B8B-3A45-2247AAA949C4}"/>
                    </a:ext>
                  </a:extLst>
                </p:cNvPr>
                <p:cNvSpPr/>
                <p:nvPr/>
              </p:nvSpPr>
              <p:spPr>
                <a:xfrm>
                  <a:off x="2714417" y="2492334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A834155D-F70E-6B8B-3A45-2247AAA949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4417" y="2492334"/>
                  <a:ext cx="724779" cy="306528"/>
                </a:xfrm>
                <a:prstGeom prst="rect">
                  <a:avLst/>
                </a:prstGeom>
                <a:blipFill>
                  <a:blip r:embed="rId24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Line 6">
              <a:extLst>
                <a:ext uri="{FF2B5EF4-FFF2-40B4-BE49-F238E27FC236}">
                  <a16:creationId xmlns:a16="http://schemas.microsoft.com/office/drawing/2014/main" id="{029CAD3F-9699-4DC9-0C2B-8A2224EC21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574" y="3418524"/>
              <a:ext cx="2017731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2" name="Line 6">
              <a:extLst>
                <a:ext uri="{FF2B5EF4-FFF2-40B4-BE49-F238E27FC236}">
                  <a16:creationId xmlns:a16="http://schemas.microsoft.com/office/drawing/2014/main" id="{58AEBE26-AA74-7964-8E4B-E812BF4CB7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7" y="22109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3" name="Line 6">
              <a:extLst>
                <a:ext uri="{FF2B5EF4-FFF2-40B4-BE49-F238E27FC236}">
                  <a16:creationId xmlns:a16="http://schemas.microsoft.com/office/drawing/2014/main" id="{C9C891DD-F60D-FD65-3412-66E3295943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7" y="34301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6CAABDC0-CBA9-A5FA-6CD2-CCD8A0A88583}"/>
                    </a:ext>
                  </a:extLst>
                </p:cNvPr>
                <p:cNvSpPr/>
                <p:nvPr/>
              </p:nvSpPr>
              <p:spPr>
                <a:xfrm>
                  <a:off x="2112492" y="2201319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6CAABDC0-CBA9-A5FA-6CD2-CCD8A0A885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2492" y="2201319"/>
                  <a:ext cx="724779" cy="306528"/>
                </a:xfrm>
                <a:prstGeom prst="rect">
                  <a:avLst/>
                </a:prstGeom>
                <a:blipFill>
                  <a:blip r:embed="rId25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E2F1D0CE-869B-A270-6925-A27D40341050}"/>
                    </a:ext>
                  </a:extLst>
                </p:cNvPr>
                <p:cNvSpPr/>
                <p:nvPr/>
              </p:nvSpPr>
              <p:spPr>
                <a:xfrm>
                  <a:off x="2326175" y="310354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E2F1D0CE-869B-A270-6925-A27D403410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175" y="3103543"/>
                  <a:ext cx="724779" cy="306528"/>
                </a:xfrm>
                <a:prstGeom prst="rect">
                  <a:avLst/>
                </a:prstGeom>
                <a:blipFill>
                  <a:blip r:embed="rId2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3F0BAEA-052C-03DD-4C12-6BD9AAA6D9BB}"/>
                    </a:ext>
                  </a:extLst>
                </p:cNvPr>
                <p:cNvSpPr/>
                <p:nvPr/>
              </p:nvSpPr>
              <p:spPr>
                <a:xfrm>
                  <a:off x="2179094" y="4191627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3F0BAEA-052C-03DD-4C12-6BD9AAA6D9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9094" y="4191627"/>
                  <a:ext cx="724779" cy="306528"/>
                </a:xfrm>
                <a:prstGeom prst="rect">
                  <a:avLst/>
                </a:prstGeom>
                <a:blipFill>
                  <a:blip r:embed="rId27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43717D37-C1EB-D9B1-9BFF-923DB2443933}"/>
                    </a:ext>
                  </a:extLst>
                </p:cNvPr>
                <p:cNvSpPr/>
                <p:nvPr/>
              </p:nvSpPr>
              <p:spPr>
                <a:xfrm>
                  <a:off x="2318166" y="458389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43717D37-C1EB-D9B1-9BFF-923DB24439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8166" y="4583892"/>
                  <a:ext cx="724779" cy="306528"/>
                </a:xfrm>
                <a:prstGeom prst="rect">
                  <a:avLst/>
                </a:prstGeom>
                <a:blipFill>
                  <a:blip r:embed="rId28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BF534CAC-B846-CE29-3264-29E66645A80D}"/>
                    </a:ext>
                  </a:extLst>
                </p:cNvPr>
                <p:cNvSpPr/>
                <p:nvPr/>
              </p:nvSpPr>
              <p:spPr>
                <a:xfrm>
                  <a:off x="3035676" y="2304586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BF534CAC-B846-CE29-3264-29E66645A8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5676" y="2304586"/>
                  <a:ext cx="576965" cy="306528"/>
                </a:xfrm>
                <a:prstGeom prst="rect">
                  <a:avLst/>
                </a:prstGeom>
                <a:blipFill>
                  <a:blip r:embed="rId29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E783ED23-0588-64A6-AF72-8CB6A7353C4A}"/>
                    </a:ext>
                  </a:extLst>
                </p:cNvPr>
                <p:cNvSpPr/>
                <p:nvPr/>
              </p:nvSpPr>
              <p:spPr>
                <a:xfrm>
                  <a:off x="3037602" y="3516996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E783ED23-0588-64A6-AF72-8CB6A7353C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7602" y="3516996"/>
                  <a:ext cx="532518" cy="306528"/>
                </a:xfrm>
                <a:prstGeom prst="rect">
                  <a:avLst/>
                </a:prstGeom>
                <a:blipFill>
                  <a:blip r:embed="rId30"/>
                  <a:stretch>
                    <a:fillRect l="-4651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C8BA78E9-0BAA-3DBC-1513-0A28F9E54823}"/>
                    </a:ext>
                  </a:extLst>
                </p:cNvPr>
                <p:cNvSpPr/>
                <p:nvPr/>
              </p:nvSpPr>
              <p:spPr>
                <a:xfrm>
                  <a:off x="3044210" y="4742904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C8BA78E9-0BAA-3DBC-1513-0A28F9E548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4210" y="4742904"/>
                  <a:ext cx="532518" cy="306528"/>
                </a:xfrm>
                <a:prstGeom prst="rect">
                  <a:avLst/>
                </a:prstGeom>
                <a:blipFill>
                  <a:blip r:embed="rId31"/>
                  <a:stretch>
                    <a:fillRect l="-4651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FCCA53CC-F791-B29A-0362-A61082AD91C1}"/>
                    </a:ext>
                  </a:extLst>
                </p:cNvPr>
                <p:cNvSpPr/>
                <p:nvPr/>
              </p:nvSpPr>
              <p:spPr>
                <a:xfrm>
                  <a:off x="6212357" y="2922584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FCCA53CC-F791-B29A-0362-A61082AD91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2357" y="2922584"/>
                  <a:ext cx="576965" cy="306528"/>
                </a:xfrm>
                <a:prstGeom prst="rect">
                  <a:avLst/>
                </a:prstGeom>
                <a:blipFill>
                  <a:blip r:embed="rId32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905E684E-6AE2-3D40-FA68-2532251504F4}"/>
                    </a:ext>
                  </a:extLst>
                </p:cNvPr>
                <p:cNvSpPr/>
                <p:nvPr/>
              </p:nvSpPr>
              <p:spPr>
                <a:xfrm>
                  <a:off x="6251021" y="4139076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905E684E-6AE2-3D40-FA68-2532251504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1021" y="4139076"/>
                  <a:ext cx="532518" cy="306528"/>
                </a:xfrm>
                <a:prstGeom prst="rect">
                  <a:avLst/>
                </a:prstGeom>
                <a:blipFill>
                  <a:blip r:embed="rId33"/>
                  <a:stretch>
                    <a:fillRect l="-4651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9E341411-94C5-BB73-66B4-4C3461496118}"/>
                    </a:ext>
                  </a:extLst>
                </p:cNvPr>
                <p:cNvSpPr/>
                <p:nvPr/>
              </p:nvSpPr>
              <p:spPr>
                <a:xfrm>
                  <a:off x="8963167" y="3547335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9E341411-94C5-BB73-66B4-4C34614961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3167" y="3547335"/>
                  <a:ext cx="576965" cy="306528"/>
                </a:xfrm>
                <a:prstGeom prst="rect">
                  <a:avLst/>
                </a:prstGeom>
                <a:blipFill>
                  <a:blip r:embed="rId34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Line 6">
              <a:extLst>
                <a:ext uri="{FF2B5EF4-FFF2-40B4-BE49-F238E27FC236}">
                  <a16:creationId xmlns:a16="http://schemas.microsoft.com/office/drawing/2014/main" id="{7661DCEB-B586-3E1F-92BF-517DE23912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2889" y="2152407"/>
              <a:ext cx="431843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75DCF6F-D9AA-34EB-ABD8-16DC23C87346}"/>
                    </a:ext>
                  </a:extLst>
                </p:cNvPr>
                <p:cNvSpPr/>
                <p:nvPr/>
              </p:nvSpPr>
              <p:spPr>
                <a:xfrm>
                  <a:off x="3393536" y="1762905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75DCF6F-D9AA-34EB-ABD8-16DC23C873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6" y="1762905"/>
                  <a:ext cx="562345" cy="306528"/>
                </a:xfrm>
                <a:prstGeom prst="rect">
                  <a:avLst/>
                </a:prstGeom>
                <a:blipFill>
                  <a:blip r:embed="rId35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7" name="Line 6">
              <a:extLst>
                <a:ext uri="{FF2B5EF4-FFF2-40B4-BE49-F238E27FC236}">
                  <a16:creationId xmlns:a16="http://schemas.microsoft.com/office/drawing/2014/main" id="{B4C1F833-C369-B23E-FDA4-FBBBCE1275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1191" y="3437616"/>
              <a:ext cx="420405" cy="168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7AC00B6-CF9E-3E34-D13D-85FDB7654E17}"/>
                    </a:ext>
                  </a:extLst>
                </p:cNvPr>
                <p:cNvSpPr/>
                <p:nvPr/>
              </p:nvSpPr>
              <p:spPr>
                <a:xfrm>
                  <a:off x="3393537" y="3058304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7AC00B6-CF9E-3E34-D13D-85FDB7654E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7" y="3058304"/>
                  <a:ext cx="562345" cy="306528"/>
                </a:xfrm>
                <a:prstGeom prst="rect">
                  <a:avLst/>
                </a:prstGeom>
                <a:blipFill>
                  <a:blip r:embed="rId3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9" name="Line 6">
              <a:extLst>
                <a:ext uri="{FF2B5EF4-FFF2-40B4-BE49-F238E27FC236}">
                  <a16:creationId xmlns:a16="http://schemas.microsoft.com/office/drawing/2014/main" id="{D593C941-1A37-BB4E-5774-5411FAC8D8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1189" y="4658504"/>
              <a:ext cx="531379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B16954D7-0ADC-8C22-374D-DE2E24074C6A}"/>
                    </a:ext>
                  </a:extLst>
                </p:cNvPr>
                <p:cNvSpPr/>
                <p:nvPr/>
              </p:nvSpPr>
              <p:spPr>
                <a:xfrm>
                  <a:off x="3393535" y="4277505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B16954D7-0ADC-8C22-374D-DE2E24074C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5" y="4277505"/>
                  <a:ext cx="562345" cy="306528"/>
                </a:xfrm>
                <a:prstGeom prst="rect">
                  <a:avLst/>
                </a:prstGeom>
                <a:blipFill>
                  <a:blip r:embed="rId37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4977E3B3-8910-E545-16BE-E36788DA6D68}"/>
                    </a:ext>
                  </a:extLst>
                </p:cNvPr>
                <p:cNvSpPr/>
                <p:nvPr/>
              </p:nvSpPr>
              <p:spPr>
                <a:xfrm>
                  <a:off x="3834733" y="19823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4977E3B3-8910-E545-16BE-E36788DA6D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3" y="1982392"/>
                  <a:ext cx="381000" cy="368648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5AA6210-B6E4-2B5E-B61E-48EA188BCBF9}"/>
                    </a:ext>
                  </a:extLst>
                </p:cNvPr>
                <p:cNvSpPr/>
                <p:nvPr/>
              </p:nvSpPr>
              <p:spPr>
                <a:xfrm>
                  <a:off x="3834734" y="32015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5AA6210-B6E4-2B5E-B61E-48EA188BCB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4" y="3201592"/>
                  <a:ext cx="381000" cy="368648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2DCE5CD-427C-E6EC-0734-B3964BB52664}"/>
                    </a:ext>
                  </a:extLst>
                </p:cNvPr>
                <p:cNvSpPr/>
                <p:nvPr/>
              </p:nvSpPr>
              <p:spPr>
                <a:xfrm>
                  <a:off x="3031305" y="4420793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2DCE5CD-427C-E6EC-0734-B3964BB526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5" y="4420793"/>
                  <a:ext cx="381000" cy="368648"/>
                </a:xfrm>
                <a:prstGeom prst="rect">
                  <a:avLst/>
                </a:prstGeom>
                <a:blipFill>
                  <a:blip r:embed="rId40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8AC16C62-40F6-E236-C8A3-CB4CD146445C}"/>
                    </a:ext>
                  </a:extLst>
                </p:cNvPr>
                <p:cNvSpPr/>
                <p:nvPr/>
              </p:nvSpPr>
              <p:spPr>
                <a:xfrm>
                  <a:off x="3834733" y="4420793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8AC16C62-40F6-E236-C8A3-CB4CD14644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3" y="4420793"/>
                  <a:ext cx="381000" cy="368648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E50E8BC2-9CB8-AD6A-162B-6C50D243F61C}"/>
                    </a:ext>
                  </a:extLst>
                </p:cNvPr>
                <p:cNvSpPr/>
                <p:nvPr/>
              </p:nvSpPr>
              <p:spPr>
                <a:xfrm>
                  <a:off x="6206569" y="3823545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E50E8BC2-9CB8-AD6A-162B-6C50D243F6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569" y="3823545"/>
                  <a:ext cx="381000" cy="368648"/>
                </a:xfrm>
                <a:prstGeom prst="rect">
                  <a:avLst/>
                </a:prstGeom>
                <a:blipFill>
                  <a:blip r:embed="rId42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D54874C7-8E1E-F857-F6D6-5FEB429C8CF7}"/>
                    </a:ext>
                  </a:extLst>
                </p:cNvPr>
                <p:cNvSpPr/>
                <p:nvPr/>
              </p:nvSpPr>
              <p:spPr>
                <a:xfrm>
                  <a:off x="6976802" y="3823545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D54874C7-8E1E-F857-F6D6-5FEB429C8C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6802" y="3823545"/>
                  <a:ext cx="381000" cy="368648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05F4BAB1-1B7B-090D-656B-F8DA7AEC7090}"/>
                    </a:ext>
                  </a:extLst>
                </p:cNvPr>
                <p:cNvSpPr/>
                <p:nvPr/>
              </p:nvSpPr>
              <p:spPr>
                <a:xfrm>
                  <a:off x="6206569" y="2604344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05F4BAB1-1B7B-090D-656B-F8DA7AEC70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569" y="2604344"/>
                  <a:ext cx="381000" cy="368648"/>
                </a:xfrm>
                <a:prstGeom prst="rect">
                  <a:avLst/>
                </a:prstGeom>
                <a:blipFill>
                  <a:blip r:embed="rId44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F23A36AA-D4BC-EF09-52CF-18CFF331A62C}"/>
                    </a:ext>
                  </a:extLst>
                </p:cNvPr>
                <p:cNvSpPr/>
                <p:nvPr/>
              </p:nvSpPr>
              <p:spPr>
                <a:xfrm>
                  <a:off x="6976802" y="2604344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F23A36AA-D4BC-EF09-52CF-18CFF331A6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6802" y="2604344"/>
                  <a:ext cx="381000" cy="368648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4D36C003-93B5-4B6E-AB33-7792FC6F84B1}"/>
                    </a:ext>
                  </a:extLst>
                </p:cNvPr>
                <p:cNvSpPr/>
                <p:nvPr/>
              </p:nvSpPr>
              <p:spPr>
                <a:xfrm>
                  <a:off x="3031305" y="19823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4D36C003-93B5-4B6E-AB33-7792FC6F84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5" y="1982392"/>
                  <a:ext cx="381000" cy="368648"/>
                </a:xfrm>
                <a:prstGeom prst="rect">
                  <a:avLst/>
                </a:prstGeom>
                <a:blipFill>
                  <a:blip r:embed="rId46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E6B7BA4B-280F-4AED-9278-3FF52C9FDC02}"/>
                    </a:ext>
                  </a:extLst>
                </p:cNvPr>
                <p:cNvSpPr/>
                <p:nvPr/>
              </p:nvSpPr>
              <p:spPr>
                <a:xfrm>
                  <a:off x="3031306" y="32015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E6B7BA4B-280F-4AED-9278-3FF52C9FDC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6" y="3201592"/>
                  <a:ext cx="381000" cy="368648"/>
                </a:xfrm>
                <a:prstGeom prst="rect">
                  <a:avLst/>
                </a:prstGeom>
                <a:blipFill>
                  <a:blip r:embed="rId47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5D4C094C-620D-344D-64A5-030B16AA271A}"/>
                    </a:ext>
                  </a:extLst>
                </p:cNvPr>
                <p:cNvSpPr/>
                <p:nvPr/>
              </p:nvSpPr>
              <p:spPr>
                <a:xfrm>
                  <a:off x="6539583" y="3657113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5D4C094C-620D-344D-64A5-030B16AA27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3" y="3657113"/>
                  <a:ext cx="562345" cy="306528"/>
                </a:xfrm>
                <a:prstGeom prst="rect">
                  <a:avLst/>
                </a:prstGeom>
                <a:blipFill>
                  <a:blip r:embed="rId4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4E708756-7511-0C93-3278-2D5BE3327C57}"/>
                    </a:ext>
                  </a:extLst>
                </p:cNvPr>
                <p:cNvSpPr/>
                <p:nvPr/>
              </p:nvSpPr>
              <p:spPr>
                <a:xfrm>
                  <a:off x="6539583" y="2402171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4E708756-7511-0C93-3278-2D5BE3327C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3" y="2402171"/>
                  <a:ext cx="562345" cy="306528"/>
                </a:xfrm>
                <a:prstGeom prst="rect">
                  <a:avLst/>
                </a:prstGeom>
                <a:blipFill>
                  <a:blip r:embed="rId49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6AB512AB-CF61-53A5-A4C0-443300F60C8B}"/>
                    </a:ext>
                  </a:extLst>
                </p:cNvPr>
                <p:cNvSpPr/>
                <p:nvPr/>
              </p:nvSpPr>
              <p:spPr>
                <a:xfrm>
                  <a:off x="8975094" y="3219556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6AB512AB-CF61-53A5-A4C0-443300F60C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5094" y="3219556"/>
                  <a:ext cx="381000" cy="368648"/>
                </a:xfrm>
                <a:prstGeom prst="rect">
                  <a:avLst/>
                </a:prstGeom>
                <a:blipFill>
                  <a:blip r:embed="rId50"/>
                  <a:stretch>
                    <a:fillRect l="-9091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1516264F-0F37-CDD9-19DC-A2D114F39EC0}"/>
                    </a:ext>
                  </a:extLst>
                </p:cNvPr>
                <p:cNvSpPr/>
                <p:nvPr/>
              </p:nvSpPr>
              <p:spPr>
                <a:xfrm>
                  <a:off x="9749794" y="3213945"/>
                  <a:ext cx="381000" cy="368647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1516264F-0F37-CDD9-19DC-A2D114F39E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9794" y="3213945"/>
                  <a:ext cx="381000" cy="368647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9C500253-A249-C86B-1851-98B689CB953F}"/>
                    </a:ext>
                  </a:extLst>
                </p:cNvPr>
                <p:cNvSpPr/>
                <p:nvPr/>
              </p:nvSpPr>
              <p:spPr>
                <a:xfrm>
                  <a:off x="9295123" y="3031890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9C500253-A249-C86B-1851-98B689CB95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5123" y="3031890"/>
                  <a:ext cx="562345" cy="306528"/>
                </a:xfrm>
                <a:prstGeom prst="rect">
                  <a:avLst/>
                </a:prstGeom>
                <a:blipFill>
                  <a:blip r:embed="rId52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488189C-5527-0122-9AAC-6D6F51D0C324}"/>
                  </a:ext>
                </a:extLst>
              </p:cNvPr>
              <p:cNvSpPr/>
              <p:nvPr/>
            </p:nvSpPr>
            <p:spPr>
              <a:xfrm>
                <a:off x="814613" y="5647173"/>
                <a:ext cx="8836393" cy="1242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1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2,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𝑘</m:t>
                                      </m:r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1,</m:t>
                                      </m:r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488189C-5527-0122-9AAC-6D6F51D0C3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613" y="5647173"/>
                <a:ext cx="8836393" cy="1242007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096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C367D-D602-BCD2-C342-424094901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39D04-973E-44F2-E8C5-015E89583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85C1F-96A0-18FB-60EB-C0B04C1E6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Tons of repeated partial derivatives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02F802-4297-4DFC-F074-37206DCF6F83}"/>
                  </a:ext>
                </a:extLst>
              </p:cNvPr>
              <p:cNvSpPr/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1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2,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1,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02F802-4297-4DFC-F074-37206DCF6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9987435-A14F-ABA6-C471-1449E7E2C8B7}"/>
                  </a:ext>
                </a:extLst>
              </p:cNvPr>
              <p:cNvSpPr/>
              <p:nvPr/>
            </p:nvSpPr>
            <p:spPr>
              <a:xfrm>
                <a:off x="649082" y="3368342"/>
                <a:ext cx="322742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9987435-A14F-ABA6-C471-1449E7E2C8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082" y="3368342"/>
                <a:ext cx="3227422" cy="8853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977BF5B-E5D4-8920-495F-C8ADF7C99D3F}"/>
                  </a:ext>
                </a:extLst>
              </p:cNvPr>
              <p:cNvSpPr/>
              <p:nvPr/>
            </p:nvSpPr>
            <p:spPr>
              <a:xfrm>
                <a:off x="683440" y="4261401"/>
                <a:ext cx="4643515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977BF5B-E5D4-8920-495F-C8ADF7C99D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40" y="4261401"/>
                <a:ext cx="4643515" cy="8853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607F295-9806-F114-E6FE-1A6B513679F1}"/>
                  </a:ext>
                </a:extLst>
              </p:cNvPr>
              <p:cNvSpPr/>
              <p:nvPr/>
            </p:nvSpPr>
            <p:spPr>
              <a:xfrm>
                <a:off x="675479" y="5129420"/>
                <a:ext cx="597035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607F295-9806-F114-E6FE-1A6B51367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79" y="5129420"/>
                <a:ext cx="5970352" cy="885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DA5D3BFE-924F-5259-140F-4A2656F09FB2}"/>
              </a:ext>
            </a:extLst>
          </p:cNvPr>
          <p:cNvGrpSpPr/>
          <p:nvPr/>
        </p:nvGrpSpPr>
        <p:grpSpPr>
          <a:xfrm>
            <a:off x="5198517" y="1722276"/>
            <a:ext cx="6528620" cy="2860881"/>
            <a:chOff x="857179" y="1940893"/>
            <a:chExt cx="10196303" cy="4021462"/>
          </a:xfrm>
        </p:grpSpPr>
        <p:sp>
          <p:nvSpPr>
            <p:cNvPr id="86" name="Line 6">
              <a:extLst>
                <a:ext uri="{FF2B5EF4-FFF2-40B4-BE49-F238E27FC236}">
                  <a16:creationId xmlns:a16="http://schemas.microsoft.com/office/drawing/2014/main" id="{EB3F5666-9E07-30D0-EBBA-5BB761BCAA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9570" y="2131857"/>
              <a:ext cx="526394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7" name="Line 6">
              <a:extLst>
                <a:ext uri="{FF2B5EF4-FFF2-40B4-BE49-F238E27FC236}">
                  <a16:creationId xmlns:a16="http://schemas.microsoft.com/office/drawing/2014/main" id="{0AA18B77-2F4D-628C-A8B0-2663AFA887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9571" y="3755048"/>
              <a:ext cx="601593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8" name="Line 6">
              <a:extLst>
                <a:ext uri="{FF2B5EF4-FFF2-40B4-BE49-F238E27FC236}">
                  <a16:creationId xmlns:a16="http://schemas.microsoft.com/office/drawing/2014/main" id="{88954C68-4AF9-7C9D-7B30-9FA78641F4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9466" y="5268138"/>
              <a:ext cx="1991230" cy="1462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9" name="Line 6">
              <a:extLst>
                <a:ext uri="{FF2B5EF4-FFF2-40B4-BE49-F238E27FC236}">
                  <a16:creationId xmlns:a16="http://schemas.microsoft.com/office/drawing/2014/main" id="{437FCFFD-AB1C-D39B-7A4F-28400E10ED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1914" y="2227340"/>
              <a:ext cx="1428785" cy="305541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0" name="Line 6">
              <a:extLst>
                <a:ext uri="{FF2B5EF4-FFF2-40B4-BE49-F238E27FC236}">
                  <a16:creationId xmlns:a16="http://schemas.microsoft.com/office/drawing/2014/main" id="{6BF519EC-B271-CEA0-1A3E-7DFABA0E8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1913" y="3755049"/>
              <a:ext cx="1428785" cy="152770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1" name="Line 6">
              <a:extLst>
                <a:ext uri="{FF2B5EF4-FFF2-40B4-BE49-F238E27FC236}">
                  <a16:creationId xmlns:a16="http://schemas.microsoft.com/office/drawing/2014/main" id="{52EF4F63-4CAA-D8DE-7FFB-30F317DCD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29569" y="5282757"/>
              <a:ext cx="524400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2" name="Line 6">
              <a:extLst>
                <a:ext uri="{FF2B5EF4-FFF2-40B4-BE49-F238E27FC236}">
                  <a16:creationId xmlns:a16="http://schemas.microsoft.com/office/drawing/2014/main" id="{56864A4F-0E86-3EAD-0E0E-5AE41D36FD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1162" y="3755049"/>
              <a:ext cx="1353585" cy="76385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3" name="Line 6">
              <a:extLst>
                <a:ext uri="{FF2B5EF4-FFF2-40B4-BE49-F238E27FC236}">
                  <a16:creationId xmlns:a16="http://schemas.microsoft.com/office/drawing/2014/main" id="{B574CBC6-967C-5954-3162-FDAFB0E83F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55961" y="4518904"/>
              <a:ext cx="1428786" cy="77847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4" name="Line 6">
              <a:extLst>
                <a:ext uri="{FF2B5EF4-FFF2-40B4-BE49-F238E27FC236}">
                  <a16:creationId xmlns:a16="http://schemas.microsoft.com/office/drawing/2014/main" id="{F4702CC8-7670-DD54-B152-D648F060DC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0639" y="2131856"/>
              <a:ext cx="1464108" cy="238704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5" name="Line 6">
              <a:extLst>
                <a:ext uri="{FF2B5EF4-FFF2-40B4-BE49-F238E27FC236}">
                  <a16:creationId xmlns:a16="http://schemas.microsoft.com/office/drawing/2014/main" id="{9DA443D9-A3C4-0FA9-CFCF-B0168AA596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78378" y="4518904"/>
              <a:ext cx="1276392" cy="1462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6" name="Line 6">
              <a:extLst>
                <a:ext uri="{FF2B5EF4-FFF2-40B4-BE49-F238E27FC236}">
                  <a16:creationId xmlns:a16="http://schemas.microsoft.com/office/drawing/2014/main" id="{15D7DE4D-9B20-1BE6-802F-BD407B4C49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963" y="2131857"/>
              <a:ext cx="1428785" cy="85933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7" name="Line 6">
              <a:extLst>
                <a:ext uri="{FF2B5EF4-FFF2-40B4-BE49-F238E27FC236}">
                  <a16:creationId xmlns:a16="http://schemas.microsoft.com/office/drawing/2014/main" id="{CD281FC7-3955-793A-EC9F-0E92C2C0EE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31162" y="2991193"/>
              <a:ext cx="1353585" cy="76385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8" name="Line 6">
              <a:extLst>
                <a:ext uri="{FF2B5EF4-FFF2-40B4-BE49-F238E27FC236}">
                  <a16:creationId xmlns:a16="http://schemas.microsoft.com/office/drawing/2014/main" id="{0E87439D-5296-1FB6-01AB-9D6AED53FB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55963" y="2991193"/>
              <a:ext cx="1428785" cy="2291564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9" name="Line 6">
              <a:extLst>
                <a:ext uri="{FF2B5EF4-FFF2-40B4-BE49-F238E27FC236}">
                  <a16:creationId xmlns:a16="http://schemas.microsoft.com/office/drawing/2014/main" id="{CBA97839-B113-B287-D8B5-8867B249CF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79763" y="2941396"/>
              <a:ext cx="1264925" cy="1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00" name="Line 6">
              <a:extLst>
                <a:ext uri="{FF2B5EF4-FFF2-40B4-BE49-F238E27FC236}">
                  <a16:creationId xmlns:a16="http://schemas.microsoft.com/office/drawing/2014/main" id="{9E833406-0825-9FBA-FE79-6E313D6200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4688" y="2941396"/>
              <a:ext cx="1081732" cy="822934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01" name="Line 6">
              <a:extLst>
                <a:ext uri="{FF2B5EF4-FFF2-40B4-BE49-F238E27FC236}">
                  <a16:creationId xmlns:a16="http://schemas.microsoft.com/office/drawing/2014/main" id="{5422DA04-2A5D-B5B5-19F2-1B8C6DD713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41591" y="3733112"/>
              <a:ext cx="1084829" cy="800412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02" name="Line 6">
              <a:extLst>
                <a:ext uri="{FF2B5EF4-FFF2-40B4-BE49-F238E27FC236}">
                  <a16:creationId xmlns:a16="http://schemas.microsoft.com/office/drawing/2014/main" id="{9363923C-0B82-8DFA-191D-4169C1418E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2416" y="3751845"/>
              <a:ext cx="1451066" cy="3204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E8917F0-C595-ACBD-EF64-EC556EDC3EB6}"/>
                    </a:ext>
                  </a:extLst>
                </p:cNvPr>
                <p:cNvSpPr/>
                <p:nvPr/>
              </p:nvSpPr>
              <p:spPr>
                <a:xfrm>
                  <a:off x="857180" y="1940894"/>
                  <a:ext cx="739046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E8917F0-C595-ACBD-EF64-EC556EDC3E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180" y="1940894"/>
                  <a:ext cx="739046" cy="56242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4" name="Line 6">
              <a:extLst>
                <a:ext uri="{FF2B5EF4-FFF2-40B4-BE49-F238E27FC236}">
                  <a16:creationId xmlns:a16="http://schemas.microsoft.com/office/drawing/2014/main" id="{B80B0399-44C8-20E9-45F5-064927D149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69467" y="2227339"/>
              <a:ext cx="199123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9007A190-F503-4838-F8FE-FC135B506E0A}"/>
                    </a:ext>
                  </a:extLst>
                </p:cNvPr>
                <p:cNvSpPr/>
                <p:nvPr/>
              </p:nvSpPr>
              <p:spPr>
                <a:xfrm>
                  <a:off x="857179" y="3453983"/>
                  <a:ext cx="739046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9007A190-F503-4838-F8FE-FC135B506E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179" y="3453983"/>
                  <a:ext cx="739046" cy="56242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CA4092A5-3E25-CE01-620D-C33452EB5E28}"/>
                    </a:ext>
                  </a:extLst>
                </p:cNvPr>
                <p:cNvSpPr/>
                <p:nvPr/>
              </p:nvSpPr>
              <p:spPr>
                <a:xfrm>
                  <a:off x="857181" y="4981692"/>
                  <a:ext cx="739046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CA4092A5-3E25-CE01-620D-C33452EB5E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181" y="4981692"/>
                  <a:ext cx="739046" cy="56242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7" name="Line 6">
              <a:extLst>
                <a:ext uri="{FF2B5EF4-FFF2-40B4-BE49-F238E27FC236}">
                  <a16:creationId xmlns:a16="http://schemas.microsoft.com/office/drawing/2014/main" id="{3C7B8884-1D5A-F81D-6E29-A84076093F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1914" y="2227339"/>
              <a:ext cx="1428785" cy="152770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08" name="Line 6">
              <a:extLst>
                <a:ext uri="{FF2B5EF4-FFF2-40B4-BE49-F238E27FC236}">
                  <a16:creationId xmlns:a16="http://schemas.microsoft.com/office/drawing/2014/main" id="{CA123A64-64D9-1262-D495-2526F4876B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1914" y="2227339"/>
              <a:ext cx="1428785" cy="305541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09" name="Line 6">
              <a:extLst>
                <a:ext uri="{FF2B5EF4-FFF2-40B4-BE49-F238E27FC236}">
                  <a16:creationId xmlns:a16="http://schemas.microsoft.com/office/drawing/2014/main" id="{B2B333EA-1CF1-B51D-2524-A07CE6062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9467" y="3740427"/>
              <a:ext cx="1991230" cy="1462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10" name="Line 6">
              <a:extLst>
                <a:ext uri="{FF2B5EF4-FFF2-40B4-BE49-F238E27FC236}">
                  <a16:creationId xmlns:a16="http://schemas.microsoft.com/office/drawing/2014/main" id="{E668C6CD-FAB5-C4DE-F3CC-4795C0015E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1915" y="2227339"/>
              <a:ext cx="1428785" cy="152770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11" name="Line 6">
              <a:extLst>
                <a:ext uri="{FF2B5EF4-FFF2-40B4-BE49-F238E27FC236}">
                  <a16:creationId xmlns:a16="http://schemas.microsoft.com/office/drawing/2014/main" id="{CE9E8390-5EAD-5D13-C691-20DF9A85BF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1915" y="3755048"/>
              <a:ext cx="1428785" cy="152770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743AF395-9DA2-6736-AC51-BC8A6B0BDB19}"/>
                    </a:ext>
                  </a:extLst>
                </p:cNvPr>
                <p:cNvSpPr/>
                <p:nvPr/>
              </p:nvSpPr>
              <p:spPr>
                <a:xfrm>
                  <a:off x="3205073" y="2344616"/>
                  <a:ext cx="889260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743AF395-9DA2-6736-AC51-BC8A6B0BDB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5073" y="2344616"/>
                  <a:ext cx="889260" cy="56242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2BA6FBB-C3CD-E3CD-63C5-CE5AFB651BD0}"/>
                    </a:ext>
                  </a:extLst>
                </p:cNvPr>
                <p:cNvSpPr/>
                <p:nvPr/>
              </p:nvSpPr>
              <p:spPr>
                <a:xfrm>
                  <a:off x="3366912" y="3863818"/>
                  <a:ext cx="525524" cy="5624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2BA6FBB-C3CD-E3CD-63C5-CE5AFB651B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6912" y="3863818"/>
                  <a:ext cx="525524" cy="562424"/>
                </a:xfrm>
                <a:prstGeom prst="rect">
                  <a:avLst/>
                </a:prstGeom>
                <a:blipFill>
                  <a:blip r:embed="rId10"/>
                  <a:stretch>
                    <a:fillRect l="-32143" r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CF1F7F8-4925-F980-C8B6-9AA626BDDAAC}"/>
                    </a:ext>
                  </a:extLst>
                </p:cNvPr>
                <p:cNvSpPr/>
                <p:nvPr/>
              </p:nvSpPr>
              <p:spPr>
                <a:xfrm>
                  <a:off x="3373434" y="5399931"/>
                  <a:ext cx="525524" cy="5624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CF1F7F8-4925-F980-C8B6-9AA626BDDA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3434" y="5399931"/>
                  <a:ext cx="525524" cy="562424"/>
                </a:xfrm>
                <a:prstGeom prst="rect">
                  <a:avLst/>
                </a:prstGeom>
                <a:blipFill>
                  <a:blip r:embed="rId11"/>
                  <a:stretch>
                    <a:fillRect l="-34545" r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7640ED7-14B6-7399-B69B-06D3CE28DC06}"/>
                    </a:ext>
                  </a:extLst>
                </p:cNvPr>
                <p:cNvSpPr/>
                <p:nvPr/>
              </p:nvSpPr>
              <p:spPr>
                <a:xfrm>
                  <a:off x="6340031" y="3118994"/>
                  <a:ext cx="889260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7640ED7-14B6-7399-B69B-06D3CE28DC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0031" y="3118994"/>
                  <a:ext cx="889260" cy="56242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FAEDB8B-1096-E84A-332B-E6FA63B8B988}"/>
                    </a:ext>
                  </a:extLst>
                </p:cNvPr>
                <p:cNvSpPr/>
                <p:nvPr/>
              </p:nvSpPr>
              <p:spPr>
                <a:xfrm>
                  <a:off x="6538125" y="4643310"/>
                  <a:ext cx="525524" cy="5624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FAEDB8B-1096-E84A-332B-E6FA63B8B9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8125" y="4643310"/>
                  <a:ext cx="525524" cy="562424"/>
                </a:xfrm>
                <a:prstGeom prst="rect">
                  <a:avLst/>
                </a:prstGeom>
                <a:blipFill>
                  <a:blip r:embed="rId13"/>
                  <a:stretch>
                    <a:fillRect l="-32143" r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303BF474-3E8E-5E38-D011-9827B6AFD28A}"/>
                    </a:ext>
                  </a:extLst>
                </p:cNvPr>
                <p:cNvSpPr/>
                <p:nvPr/>
              </p:nvSpPr>
              <p:spPr>
                <a:xfrm>
                  <a:off x="9054712" y="3901833"/>
                  <a:ext cx="889260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303BF474-3E8E-5E38-D011-9827B6AFD2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4712" y="3901833"/>
                  <a:ext cx="889260" cy="56242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Line 6">
              <a:extLst>
                <a:ext uri="{FF2B5EF4-FFF2-40B4-BE49-F238E27FC236}">
                  <a16:creationId xmlns:a16="http://schemas.microsoft.com/office/drawing/2014/main" id="{74A2109F-A14F-91F1-32B6-2D10A56EAB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7401" y="2153929"/>
              <a:ext cx="426171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19" name="Line 6">
              <a:extLst>
                <a:ext uri="{FF2B5EF4-FFF2-40B4-BE49-F238E27FC236}">
                  <a16:creationId xmlns:a16="http://schemas.microsoft.com/office/drawing/2014/main" id="{CD65BCBC-560A-42BE-8CE3-556E22198E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5594" y="3764350"/>
              <a:ext cx="414883" cy="211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20" name="Line 6">
              <a:extLst>
                <a:ext uri="{FF2B5EF4-FFF2-40B4-BE49-F238E27FC236}">
                  <a16:creationId xmlns:a16="http://schemas.microsoft.com/office/drawing/2014/main" id="{284ECC52-469D-1A5F-74E4-0973368D44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5592" y="5294175"/>
              <a:ext cx="524400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4EFD3695-33A9-6AF4-5BE0-391D8729E5AF}"/>
                    </a:ext>
                  </a:extLst>
                </p:cNvPr>
                <p:cNvSpPr/>
                <p:nvPr/>
              </p:nvSpPr>
              <p:spPr>
                <a:xfrm>
                  <a:off x="4153573" y="194089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4EFD3695-33A9-6AF4-5BE0-391D8729E5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3573" y="1940893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l="-15556" r="-8889" b="-8621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8725F7CF-F079-EA0E-F04A-D1243827DF52}"/>
                    </a:ext>
                  </a:extLst>
                </p:cNvPr>
                <p:cNvSpPr/>
                <p:nvPr/>
              </p:nvSpPr>
              <p:spPr>
                <a:xfrm>
                  <a:off x="4153574" y="3468602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8725F7CF-F079-EA0E-F04A-D1243827DF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3574" y="3468602"/>
                  <a:ext cx="375996" cy="461932"/>
                </a:xfrm>
                <a:prstGeom prst="rect">
                  <a:avLst/>
                </a:prstGeom>
                <a:blipFill>
                  <a:blip r:embed="rId16"/>
                  <a:stretch>
                    <a:fillRect l="-15556" r="-8889" b="-678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4D43838B-7925-AF3B-2E0F-EC28DC34F9C7}"/>
                    </a:ext>
                  </a:extLst>
                </p:cNvPr>
                <p:cNvSpPr/>
                <p:nvPr/>
              </p:nvSpPr>
              <p:spPr>
                <a:xfrm>
                  <a:off x="3360697" y="499631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4D43838B-7925-AF3B-2E0F-EC28DC34F9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0697" y="4996313"/>
                  <a:ext cx="375996" cy="461932"/>
                </a:xfrm>
                <a:prstGeom prst="rect">
                  <a:avLst/>
                </a:prstGeom>
                <a:blipFill>
                  <a:blip r:embed="rId17"/>
                  <a:stretch>
                    <a:fillRect l="-38636" r="-18182" b="-15254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3E65E84B-51C2-2D6B-FFD2-BA120D8AFA0F}"/>
                    </a:ext>
                  </a:extLst>
                </p:cNvPr>
                <p:cNvSpPr/>
                <p:nvPr/>
              </p:nvSpPr>
              <p:spPr>
                <a:xfrm>
                  <a:off x="4153573" y="499631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3E65E84B-51C2-2D6B-FFD2-BA120D8AFA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3573" y="4996313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 l="-15556" r="-8889" b="-678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C781C0E4-8A6D-F720-27C2-B59BA5BE1516}"/>
                    </a:ext>
                  </a:extLst>
                </p:cNvPr>
                <p:cNvSpPr/>
                <p:nvPr/>
              </p:nvSpPr>
              <p:spPr>
                <a:xfrm>
                  <a:off x="6494257" y="424793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C781C0E4-8A6D-F720-27C2-B59BA5BE15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4257" y="424793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l="-38636" r="-18182" b="-13559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1F831415-6F82-CC41-14E5-F2DF36092E8C}"/>
                    </a:ext>
                  </a:extLst>
                </p:cNvPr>
                <p:cNvSpPr/>
                <p:nvPr/>
              </p:nvSpPr>
              <p:spPr>
                <a:xfrm>
                  <a:off x="7254374" y="424793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1F831415-6F82-CC41-14E5-F2DF36092E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4374" y="424793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l="-15909" r="-11364" b="-678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B15774F4-B496-0E60-C855-CF30EE348252}"/>
                    </a:ext>
                  </a:extLst>
                </p:cNvPr>
                <p:cNvSpPr/>
                <p:nvPr/>
              </p:nvSpPr>
              <p:spPr>
                <a:xfrm>
                  <a:off x="6494257" y="2720225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B15774F4-B496-0E60-C855-CF30EE3482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4257" y="2720225"/>
                  <a:ext cx="375996" cy="461932"/>
                </a:xfrm>
                <a:prstGeom prst="rect">
                  <a:avLst/>
                </a:prstGeom>
                <a:blipFill>
                  <a:blip r:embed="rId21"/>
                  <a:stretch>
                    <a:fillRect l="-38636" r="-18182" b="-15254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F4D32FE-DD40-DBF6-04D6-0FFB27F9F550}"/>
                    </a:ext>
                  </a:extLst>
                </p:cNvPr>
                <p:cNvSpPr/>
                <p:nvPr/>
              </p:nvSpPr>
              <p:spPr>
                <a:xfrm>
                  <a:off x="7254374" y="2720225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F4D32FE-DD40-DBF6-04D6-0FFB27F9F5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4374" y="2720225"/>
                  <a:ext cx="375996" cy="461932"/>
                </a:xfrm>
                <a:prstGeom prst="rect">
                  <a:avLst/>
                </a:prstGeom>
                <a:blipFill>
                  <a:blip r:embed="rId22"/>
                  <a:stretch>
                    <a:fillRect l="-15909" r="-11364" b="-84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8BA7664A-A642-37CD-2822-BB3CC76D9D3F}"/>
                    </a:ext>
                  </a:extLst>
                </p:cNvPr>
                <p:cNvSpPr/>
                <p:nvPr/>
              </p:nvSpPr>
              <p:spPr>
                <a:xfrm>
                  <a:off x="3360697" y="194089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8BA7664A-A642-37CD-2822-BB3CC76D9D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0697" y="1940893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 l="-38636" r="-18182" b="-15517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CC6BE052-DCA4-1F6E-0F16-20AF97E77CFC}"/>
                    </a:ext>
                  </a:extLst>
                </p:cNvPr>
                <p:cNvSpPr/>
                <p:nvPr/>
              </p:nvSpPr>
              <p:spPr>
                <a:xfrm>
                  <a:off x="3360698" y="3468602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CC6BE052-DCA4-1F6E-0F16-20AF97E77C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0698" y="3468602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l="-38636" r="-18182" b="-15254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289044F7-2B89-FE87-8004-899DBACC6104}"/>
                    </a:ext>
                  </a:extLst>
                </p:cNvPr>
                <p:cNvSpPr/>
                <p:nvPr/>
              </p:nvSpPr>
              <p:spPr>
                <a:xfrm>
                  <a:off x="9226420" y="3491112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289044F7-2B89-FE87-8004-899DBACC610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6420" y="3491112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l="-38636" r="-18182" b="-15254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53B81C1D-F2B6-D72B-2866-4D6B2D5C098C}"/>
                    </a:ext>
                  </a:extLst>
                </p:cNvPr>
                <p:cNvSpPr/>
                <p:nvPr/>
              </p:nvSpPr>
              <p:spPr>
                <a:xfrm>
                  <a:off x="9990945" y="3484081"/>
                  <a:ext cx="375996" cy="461930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53B81C1D-F2B6-D72B-2866-4D6B2D5C09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0945" y="3484081"/>
                  <a:ext cx="375996" cy="461930"/>
                </a:xfrm>
                <a:prstGeom prst="rect">
                  <a:avLst/>
                </a:prstGeom>
                <a:blipFill>
                  <a:blip r:embed="rId26"/>
                  <a:stretch>
                    <a:fillRect l="-13333" r="-11111" b="-678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10C58399-6E13-1B9E-AD10-76398DF703FE}"/>
                  </a:ext>
                </a:extLst>
              </p14:cNvPr>
              <p14:cNvContentPartPr/>
              <p14:nvPr/>
            </p14:nvContentPartPr>
            <p14:xfrm>
              <a:off x="1794600" y="1076040"/>
              <a:ext cx="10306080" cy="505152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10C58399-6E13-1B9E-AD10-76398DF703F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785240" y="1066680"/>
                <a:ext cx="10324800" cy="507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21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5F658-7C20-ABE5-C133-135BAA543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8DD79-1344-A4CF-E34C-EC2CBBBA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2ED2-DC68-C461-C6BE-E43168815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95FAED0-8F04-4D25-1BD3-D9B4CA90B4FB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95FAED0-8F04-4D25-1BD3-D9B4CA90B4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766C69FE-98EC-09E9-F843-5FCF963683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4B9217-2238-4DD7-E3FC-8FDD0973CBAD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E7A0973-9639-8BA3-0A1B-FA1555006700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E7A0973-9639-8BA3-0A1B-FA15550067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8ACDDEB-8295-4B40-9165-35F30755242C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8ACDDEB-8295-4B40-9165-35F3075524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AD2DFE64-C9EF-3833-2D24-B29BA8670403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AD2DFE64-C9EF-3833-2D24-B29BA86704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72FB443-5C4D-B00C-771A-0B6255B22056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72FB443-5C4D-B00C-771A-0B6255B220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C8666797-FB9B-6E60-7DCE-9217C0811539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C8666797-FB9B-6E60-7DCE-9217C08115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DF6EE79-848E-E92D-C3D2-6D7E9A3BAF0C}"/>
                  </a:ext>
                </a:extLst>
              </p:cNvPr>
              <p:cNvSpPr/>
              <p:nvPr/>
            </p:nvSpPr>
            <p:spPr>
              <a:xfrm>
                <a:off x="4892700" y="342900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DF6EE79-848E-E92D-C3D2-6D7E9A3BAF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700" y="3429000"/>
                <a:ext cx="6475234" cy="7838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771FCC5-E053-AD1D-DFD2-C3C06781541D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771FCC5-E053-AD1D-DFD2-C3C0678154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61335605-CB2E-80AE-059B-3FC97E6AE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99195AE7-AE7E-1329-0AC4-FC1EA6F9388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E5893BC-AAB4-346C-2C9A-A4DF854E9DB6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E5893BC-AAB4-346C-2C9A-A4DF854E9D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4F976-79DE-3FC3-1A05-4E3A68993090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94A7C22-2F42-656F-F4B4-63701BE06572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94A7C22-2F42-656F-F4B4-63701BE065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8DA8297A-14AF-51F6-CB1C-168E17B6F126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8DA8297A-14AF-51F6-CB1C-168E17B6F1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9696E6A-D7B0-6853-2102-6C8A8CD57C5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9696E6A-D7B0-6853-2102-6C8A8CD57C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617E5EE-8430-99EF-19FF-955BE98A7C38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617E5EE-8430-99EF-19FF-955BE98A7C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B3544E9-9FB3-23A2-B376-DBACB1D23DDC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B3544E9-9FB3-23A2-B376-DBACB1D23D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F5AC52-EC3B-77C5-FD41-B00BE2C4CCD4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0B41A74-BA4E-B76B-4120-9B09657F324B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0B41A74-BA4E-B76B-4120-9B09657F32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B1C5C22-E1F0-0C30-8874-6A734C5787F8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B1C5C22-E1F0-0C30-8874-6A734C5787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8D39937-341B-90A1-CF02-633F05298A5D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8D39937-341B-90A1-CF02-633F05298A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E9168E0-34F8-F623-0DD1-95C9847D1F9F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E9168E0-34F8-F623-0DD1-95C9847D1F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6A74D4B-EAA2-74B2-080F-7E95368ECDC4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6A74D4B-EAA2-74B2-080F-7E95368ECD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A45EA6-7666-CC6F-5F54-5860B0FAFA93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2AE8D3B-1841-B518-B239-B7711C25B1FF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2AE8D3B-1841-B518-B239-B7711C25B1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FAF484A-2CF3-081A-4882-BCAB93DE5A60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FAF484A-2CF3-081A-4882-BCAB93DE5A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E322E65-8774-5121-CB30-8A71E0802B1D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E322E65-8774-5121-CB30-8A71E0802B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23C3B7-4965-8E48-7336-6F47844B2679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23C3B7-4965-8E48-7336-6F47844B26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CFE804C-B678-02E1-C092-4C4AC0BA5039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CFE804C-B678-02E1-C092-4C4AC0BA50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694D253-EE87-5B10-420F-42F6F7A6E62E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547623B-DD10-CDF0-A2F9-4D3795977443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547623B-DD10-CDF0-A2F9-4D37959774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E8FB1CE-13C3-58C8-27AA-4A1C713ED31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E8FB1CE-13C3-58C8-27AA-4A1C713ED3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7B8480F-4728-22CB-E1F7-C10A85456F9C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7B8480F-4728-22CB-E1F7-C10A85456F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75AE74D-9AF0-9755-AB75-62B22AC04E7B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75AE74D-9AF0-9755-AB75-62B22AC04E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B41670BC-6F5E-E558-76EA-DA62EADF99CE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B41670BC-6F5E-E558-76EA-DA62EADF99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3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EC5B95-0C21-E61A-8271-2578E12BF207}"/>
                  </a:ext>
                </a:extLst>
              </p:cNvPr>
              <p:cNvSpPr/>
              <p:nvPr/>
            </p:nvSpPr>
            <p:spPr>
              <a:xfrm>
                <a:off x="6061556" y="4293609"/>
                <a:ext cx="5657511" cy="155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cs typeface="Calibri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b="0" i="1" dirty="0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𝑓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𝑔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000" i="1" dirty="0">
                                                      <a:latin typeface="Cambria Math" panose="02040503050406030204" pitchFamily="18" charset="0"/>
                                                      <a:cs typeface="Calibri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b="0" i="1" dirty="0" smtClean="0">
                                                      <a:latin typeface="Cambria Math" panose="02040503050406030204" pitchFamily="18" charset="0"/>
                                                      <a:cs typeface="Calibri"/>
                                                    </a:rPr>
                                                    <m:t>𝑓</m:t>
                                                  </m:r>
                                                  <m:d>
                                                    <m:dPr>
                                                      <m:ctrlPr>
                                                        <a:rPr lang="en-US" sz="2000" b="0" i="1" dirty="0" smtClean="0">
                                                          <a:latin typeface="Cambria Math" panose="02040503050406030204" pitchFamily="18" charset="0"/>
                                                          <a:cs typeface="Calibri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2000" i="1" dirty="0">
                                                          <a:latin typeface="Cambria Math" panose="02040503050406030204" pitchFamily="18" charset="0"/>
                                                          <a:cs typeface="Calibri"/>
                                                        </a:rPr>
                                                        <m:t>𝑔</m:t>
                                                      </m:r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000" i="1" dirty="0">
                                                              <a:latin typeface="Cambria Math" panose="02040503050406030204" pitchFamily="18" charset="0"/>
                                                              <a:cs typeface="Calibri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000" i="1" dirty="0">
                                                              <a:latin typeface="Cambria Math" panose="02040503050406030204" pitchFamily="18" charset="0"/>
                                                              <a:cs typeface="Calibri"/>
                                                            </a:rPr>
                                                            <m:t>𝑓</m:t>
                                                          </m:r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sz="2000" i="1" dirty="0">
                                                                  <a:latin typeface="Cambria Math" panose="02040503050406030204" pitchFamily="18" charset="0"/>
                                                                  <a:cs typeface="Calibri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sz="2000" i="1" dirty="0">
                                                                  <a:latin typeface="Cambria Math" panose="02040503050406030204" pitchFamily="18" charset="0"/>
                                                                  <a:cs typeface="Calibri"/>
                                                                </a:rPr>
                                                                <m:t>𝑥</m:t>
                                                              </m:r>
                                                            </m:e>
                                                          </m:d>
                                                        </m:e>
                                                      </m:d>
                                                    </m:e>
                                                  </m:d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sz="2000" i="1" dirty="0">
                              <a:latin typeface="Cambria Math" charset="0"/>
                              <a:cs typeface="Calibri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EC5B95-0C21-E61A-8271-2578E12BF2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556" y="4293609"/>
                <a:ext cx="5657511" cy="155343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E917E4E-FD27-5129-9BE4-5429D68879FD}"/>
                  </a:ext>
                </a:extLst>
              </p:cNvPr>
              <p:cNvSpPr/>
              <p:nvPr/>
            </p:nvSpPr>
            <p:spPr>
              <a:xfrm>
                <a:off x="824066" y="3597351"/>
                <a:ext cx="33516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ℓ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𝑓</m:t>
                      </m:r>
                      <m:d>
                        <m:d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ℓ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ℓ−1</m:t>
                              </m:r>
                            </m:sub>
                          </m:sSub>
                        </m:e>
                      </m:d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ℓ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⋅</m:t>
                      </m:r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ℓ−1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E917E4E-FD27-5129-9BE4-5429D68879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066" y="3597351"/>
                <a:ext cx="3351687" cy="400110"/>
              </a:xfrm>
              <a:prstGeom prst="rect">
                <a:avLst/>
              </a:prstGeom>
              <a:blipFill>
                <a:blip r:embed="rId32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821F1E-0B15-1A4C-A62D-97F4A22E49B4}"/>
                  </a:ext>
                </a:extLst>
              </p:cNvPr>
              <p:cNvSpPr/>
              <p:nvPr/>
            </p:nvSpPr>
            <p:spPr>
              <a:xfrm>
                <a:off x="824066" y="4260140"/>
                <a:ext cx="145097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ℓ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821F1E-0B15-1A4C-A62D-97F4A22E4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066" y="4260140"/>
                <a:ext cx="1450974" cy="400110"/>
              </a:xfrm>
              <a:prstGeom prst="rect">
                <a:avLst/>
              </a:prstGeom>
              <a:blipFill>
                <a:blip r:embed="rId3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FA6A4BD-DDA5-A0D4-4EA0-8906EEAA2319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FA6A4BD-DDA5-A0D4-4EA0-8906EEAA23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4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917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43E4A-1AF1-CEF1-82CB-1D5D2793A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97507-460F-8862-FB90-EE4D2E76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BE4D8-8D5D-23E8-390B-23987171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5C9F2F-8E76-A37A-5459-97525AEB3C15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5C9F2F-8E76-A37A-5459-97525AEB3C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F31C85DE-7C64-D7F5-584A-C2C8ED226E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15C030-1513-56EF-492B-2CE75B644382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6B40BB0-7F7D-6272-57F3-922A78D5B488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6B40BB0-7F7D-6272-57F3-922A78D5B4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1BE3261C-B45A-1A8E-E241-D5590ACDE47F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1BE3261C-B45A-1A8E-E241-D5590ACDE4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4AFB2A6-9773-27CB-B68A-C68DD7602511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4AFB2A6-9773-27CB-B68A-C68DD76025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343BDDF-F0E1-B302-750C-20F0ABB8BD08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343BDDF-F0E1-B302-750C-20F0ABB8BD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7E17737-23FF-2A12-4633-B4CE49BE3E88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7E17737-23FF-2A12-4633-B4CE49BE3E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176C4B6-41D7-B047-B5E8-321B2F4C5004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176C4B6-41D7-B047-B5E8-321B2F4C50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F944A356-A9E9-C434-504E-723CBB0B24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BDEF0E04-3910-36DC-809F-5DFB87C69DA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F5469D4-5662-D5A8-7362-5BC7976C37C2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F5469D4-5662-D5A8-7362-5BC7976C37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7E697638-103A-C8C1-BE01-13845F724B85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6C8AA50-FAE6-8378-0DD1-DCBDA03DC74B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6C8AA50-FAE6-8378-0DD1-DCBDA03DC7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2B89423-07C9-19DE-4E44-64A42B3D06DC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2B89423-07C9-19DE-4E44-64A42B3D06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FFA81AF-DDC6-7B48-DBEF-CB62D6126EC1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FFA81AF-DDC6-7B48-DBEF-CB62D6126E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A3F08A1B-D7DF-33DA-494B-44DEEC7F4EFB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A3F08A1B-D7DF-33DA-494B-44DEEC7F4E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96A8FA4-24F6-8AD4-5323-F2D468D11F2E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96A8FA4-24F6-8AD4-5323-F2D468D11F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0D5873B-B21E-373D-6895-6A95645DF4B8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A34CF98-B046-48D6-3707-256773EAE39B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A34CF98-B046-48D6-3707-256773EAE3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A5EAAEA-D1C7-C202-4A9F-573E8C6BD5F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A5EAAEA-D1C7-C202-4A9F-573E8C6BD5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5EC1EB4D-6FB3-E737-F49A-550381E4199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5EC1EB4D-6FB3-E737-F49A-550381E419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1F5FD4C-AF9B-2996-6679-1BEE3F8AF62C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1F5FD4C-AF9B-2996-6679-1BEE3F8AF6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3CBCA568-52C6-CC94-B521-304620674645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3CBCA568-52C6-CC94-B521-3046206746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E9A849-003C-D8D2-AB4C-7FA5C3443350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1F106F4-7E6D-9A23-1BE0-114F1A348D9D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1F106F4-7E6D-9A23-1BE0-114F1A348D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9D9851F7-AF01-E66B-6EC8-485DA5E7F9B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9D9851F7-AF01-E66B-6EC8-485DA5E7F9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03843B1-C89A-924C-C8B2-BD09CFE2F596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03843B1-C89A-924C-C8B2-BD09CFE2F5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2BAC653-F9D7-9C85-843E-E57D8D815C2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2BAC653-F9D7-9C85-843E-E57D8D815C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9640634-8F25-A18A-5C72-D52803649BBF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9640634-8F25-A18A-5C72-D52803649B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BF3C245-4D07-4736-B11A-9EC11D96B143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BBCFF97-A093-9A2E-081B-20923970A155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BBCFF97-A093-9A2E-081B-20923970A1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029CBB6-ACAD-5E6F-FD66-420FDC45AC15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029CBB6-ACAD-5E6F-FD66-420FDC45AC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E7CA89B-3F8A-42E5-C3B1-7974D2706F46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E7CA89B-3F8A-42E5-C3B1-7974D2706F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E81D669-5691-CA85-2239-CE91887E558E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E81D669-5691-CA85-2239-CE91887E55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5B18AE8-F3C9-95C9-6AA0-CFB3EBF4BC54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5B18AE8-F3C9-95C9-6AA0-CFB3EBF4BC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1CB3B6C-E731-B4D0-1FBB-03CFAE83957A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1CB3B6C-E731-B4D0-1FBB-03CFAE839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0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AABBEEA8-B0CB-3027-25A6-A025749203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With a new data point (x, y), we have our current weight values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but we don't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(or any of the intermediate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or the value of our object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AABBEEA8-B0CB-3027-25A6-A02574920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  <a:blipFill>
                <a:blip r:embed="rId31"/>
                <a:stretch>
                  <a:fillRect l="-1217" t="-6391"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444C6DB-B57D-347C-FB32-EA65D6A29EAE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444C6DB-B57D-347C-FB32-EA65D6A29E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5934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4F89D-17CA-6103-3749-B64CAF7B9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2EDD-AB57-6C40-6F49-7FA3579D6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DC5F5-D194-B328-841E-7E187AB02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92CEB77-A5F6-D7AC-1D07-028778DF5768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92CEB77-A5F6-D7AC-1D07-028778DF57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D17A5FD8-9219-2C33-594C-2E6F323AEF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E419607-D2CD-DD29-6582-258B342A608D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E419607-D2CD-DD29-6582-258B342A60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616CE4F-F8C6-BA89-88D3-6018A35AA464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616CE4F-F8C6-BA89-88D3-6018A35AA4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622499D-F220-40A0-4D50-F549A3E08664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622499D-F220-40A0-4D50-F549A3E08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5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5C764E9-9B03-7CBF-DC2B-929732666478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5C764E9-9B03-7CBF-DC2B-929732666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6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F9F40F81-841B-752E-3E86-8EE4A4CE12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4E7A796A-EEB3-85E4-9BFD-F4FD740CDF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9876509-BD65-AEE2-AF3E-B40D284DA9DF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9876509-BD65-AEE2-AF3E-B40D284DA9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6A434FD-10F7-60D6-8E94-CC699F554270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6A434FD-10F7-60D6-8E94-CC699F5542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8E40E1F-FDF5-B7DC-4FC3-78D1D9E01D70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8E40E1F-FDF5-B7DC-4FC3-78D1D9E01D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EFC450E-E1B2-2AC7-E1AF-0A047364B8BC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EFC450E-E1B2-2AC7-E1AF-0A047364B8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430062B-04CB-9F64-4F1C-B6F68FDC250D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430062B-04CB-9F64-4F1C-B6F68FDC25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D85C7C7-7AD8-4E76-A83F-E66B2294AB2F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D85C7C7-7AD8-4E76-A83F-E66B2294AB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27C3BFD-2FA5-4EDA-759A-1FC1552484A4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27C3BFD-2FA5-4EDA-759A-1FC1552484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A87F0F-90DD-C966-2541-196548046B97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A87F0F-90DD-C966-2541-196548046B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1814FE5-0AA1-361A-BDF9-EF9DFA087F14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1814FE5-0AA1-361A-BDF9-EF9DFA087F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4DA7BE0-CC32-B2C2-CEF1-00D48467FC38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4DA7BE0-CC32-B2C2-CEF1-00D48467FC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16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A2BD40F-30D7-DDC0-2FEE-0EB4B3049F39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A2BD40F-30D7-DDC0-2FEE-0EB4B3049F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5AE05A7-7B03-5F83-9B51-21F911F8A297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5AE05A7-7B03-5F83-9B51-21F911F8A2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3D008B4-152B-D73A-6286-A5871728AEE1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3D008B4-152B-D73A-6286-A5871728AE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1E9335A8-4364-2379-28D2-57030343D3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With a new data point (x, y), we have our current weight values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but we don't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(or any of the intermediate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or the value of our object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1E9335A8-4364-2379-28D2-57030343D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  <a:blipFill>
                <a:blip r:embed="rId20"/>
                <a:stretch>
                  <a:fillRect l="-1217" t="-6391"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80EA81-7806-0CFB-222F-8D20E7FC6333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80EA81-7806-0CFB-222F-8D20E7FC63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96879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8F904-524B-7CAD-C1C9-E49C883E8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24DFE-B3B1-A624-036A-04C59E0B5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459D9-EBAD-A3C2-7FFE-804FE85B4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FF6602-282F-2D58-6CBE-BAB414AB9FB4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FF6602-282F-2D58-6CBE-BAB414AB9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1B8342A5-1930-C96A-2022-018873C932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15261CE-D68D-F4AB-A63A-16210BD9439D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15261CE-D68D-F4AB-A63A-16210BD943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EB18CFA-469E-0BAC-832A-0C37656AA611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EB18CFA-469E-0BAC-832A-0C37656AA6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F51F130-F5E1-DD61-F5CE-40C862D50E7A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F51F130-F5E1-DD61-F5CE-40C862D50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05744BC-09FB-6514-11C3-F0F741314EC7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05744BC-09FB-6514-11C3-F0F741314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270CF98-6E41-1B08-303F-413035DFA9F7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270CF98-6E41-1B08-303F-413035DFA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27DD231-A013-18F6-1AAD-FD7F5FBB77AE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27DD231-A013-18F6-1AAD-FD7F5FBB77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94D9B67C-850E-A38B-4377-993B58480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BF1C504F-2BC8-18C2-C88F-AC1A9674D4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99C7DC8-DE8C-497A-CA74-B0EEA975C93B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99C7DC8-DE8C-497A-CA74-B0EEA975C9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D573D6-AF9F-F6D7-63BB-506C0AF7EB68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D573D6-AF9F-F6D7-63BB-506C0AF7EB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2B7E663-C0E7-A5AF-4D79-E3378C81493E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2B7E663-C0E7-A5AF-4D79-E3378C8149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A37AF6B-590C-721F-DD4B-5127946E6629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A37AF6B-590C-721F-DD4B-5127946E6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9ACABE-D8D5-571B-20FE-91A7BEDD7003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9ACABE-D8D5-571B-20FE-91A7BEDD70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BE0D0A0-2EF1-FCBE-C196-7ED00FC7E1A1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BE0D0A0-2EF1-FCBE-C196-7ED00FC7E1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F4F3713-6625-6ABA-B595-6DAB601DB5CB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F4F3713-6625-6ABA-B595-6DAB601DB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F5A07B6-D111-2F0E-9554-A3272FBB80A5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F5A07B6-D111-2F0E-9554-A3272FBB80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F512C12-EBDE-378A-E39B-AD1778ECD2C3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F512C12-EBDE-378A-E39B-AD1778ECD2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ED51085-062D-2908-8292-66DB55CB5791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ED51085-062D-2908-8292-66DB55CB5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D6AA7C5-8218-1D0D-B9DB-643882E0E9D5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D6AA7C5-8218-1D0D-B9DB-643882E0E9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6A97056-0899-6628-9100-A3F3922C922B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6A97056-0899-6628-9100-A3F3922C92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794D495-2EC0-B5D7-8F5C-965D29A36E58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794D495-2EC0-B5D7-8F5C-965D29A36E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63ADA08-3265-5076-56F5-B99F6FEF5412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63ADA08-3265-5076-56F5-B99F6FEF54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58DAE16-2FDD-FD55-99DA-B93947ABFCD1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58DAE16-2FDD-FD55-99DA-B93947ABFC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91422B-328B-2D05-23C4-39FCE313D43B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91422B-328B-2D05-23C4-39FCE313D4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2D8CC1B-69E5-70E7-F6A7-DA46CE5E8EE9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2D8CC1B-69E5-70E7-F6A7-DA46CE5E8E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2FB9D92-77B9-FB53-1D7F-FEBC1BD5ECCE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2FB9D92-77B9-FB53-1D7F-FEBC1BD5EC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5B0625-6922-90B7-089D-5D2E3E47D7E0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5B0625-6922-90B7-089D-5D2E3E47D7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38EAA78-729F-D2BE-6CBB-3B829C9904EF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38EAA78-729F-D2BE-6CBB-3B829C990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FBE5DF0-0B3D-B2B3-81F5-0BBFAFDD4B2E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FBE5DF0-0B3D-B2B3-81F5-0BBFAFDD4B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E425758-DB11-19FF-DAF0-742D48357E47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E425758-DB11-19FF-DAF0-742D48357E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0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A3B49E9-67AE-00AE-C700-EFCB88A2FD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With a new data point (x, y), we have our current weight values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but we don't have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(or any of the intermediate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or the value of our object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forward pass propagates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(forward) through the network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to give us these values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A3B49E9-67AE-00AE-C700-EFCB88A2F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  <a:blipFill>
                <a:blip r:embed="rId31"/>
                <a:stretch>
                  <a:fillRect l="-1217" t="-6391" b="-97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0A93B1-731F-C312-D686-29F6E31FE8AF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0A93B1-731F-C312-D686-29F6E31FE8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849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14" grpId="0"/>
      <p:bldP spid="20" grpId="0"/>
      <p:bldP spid="22" grpId="0"/>
      <p:bldP spid="26" grpId="0"/>
      <p:bldP spid="28" grpId="0"/>
      <p:bldP spid="32" grpId="0"/>
      <p:bldP spid="34" grpId="0"/>
      <p:bldP spid="3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9DC04-4688-0E6F-F2B6-78BBD51A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4755-5B8E-14AA-C1F6-4FC5E749E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BBA79-1C32-6027-2B62-25F257237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CF3DADC-7AF4-9440-86F4-5841BDC980AF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CF3DADC-7AF4-9440-86F4-5841BDC98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D74756C0-8D25-30CE-2937-6B3C1D8778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0ACC23-EF4D-6EE5-BBD9-ACD8AA83C1CA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22C48D7-5746-8F67-999D-31588034660E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22C48D7-5746-8F67-999D-3158803466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9AE1FD2-FE9B-BEF5-6F39-5D28C0DE40DF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9AE1FD2-FE9B-BEF5-6F39-5D28C0DE40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C54B9DE-36C9-2A05-8D70-0668EDBB7F4A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C54B9DE-36C9-2A05-8D70-0668EDBB7F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C40D408-7BC8-F863-3594-3D00941530F9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C40D408-7BC8-F863-3594-3D00941530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611DAB8-9E28-ACD4-D855-FCE0F485FDD0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611DAB8-9E28-ACD4-D855-FCE0F485FD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D6B89FD-D7C4-6CC5-5271-E5F9A7748258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D6B89FD-D7C4-6CC5-5271-E5F9A77482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6DD8C50B-EBB6-8263-FFA9-715C3E802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A07EE247-BF60-BD7B-9417-15A15C5CFE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1094BF-6DC9-DA66-F84E-60A5CBE64C42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1094BF-6DC9-DA66-F84E-60A5CBE64C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DA3C3A5-D6FE-FD62-D3DA-02A3B7758759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16B008A-0BE6-3569-B5D1-4554F1C32BBE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16B008A-0BE6-3569-B5D1-4554F1C32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5E57515-B6A8-79A9-2221-4D1ADA8E33BF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5E57515-B6A8-79A9-2221-4D1ADA8E33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9FA738D-7CC0-94FE-B366-BCD77882BD50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9FA738D-7CC0-94FE-B366-BCD77882BD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68FAA4C-F10F-1067-4E06-EDF130872DC4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68FAA4C-F10F-1067-4E06-EDF130872D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019D6D-D8CE-79CC-55D3-3EB3340872B9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019D6D-D8CE-79CC-55D3-3EB3340872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553BC1-6640-A572-BC38-5EFE70E44200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52B4D0E-B797-41E9-3C7E-EB8DF5667EB8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52B4D0E-B797-41E9-3C7E-EB8DF5667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938CD72-17A0-D5C9-9725-1D3C8ED8A266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938CD72-17A0-D5C9-9725-1D3C8ED8A2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6A5638C-33A6-9285-8936-0665E90D00B1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6A5638C-33A6-9285-8936-0665E90D00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99D7844-D655-EE48-050C-6C1D8E5FFE46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99D7844-D655-EE48-050C-6C1D8E5FFE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89DED13-A238-D1CA-56C9-E0FB5D21FC90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89DED13-A238-D1CA-56C9-E0FB5D21FC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EC7962-FDBB-811F-1331-662487D1283B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2E1647-C693-84E8-D59A-426E1EB261DD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2E1647-C693-84E8-D59A-426E1EB261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2371905-8DEB-2A72-9366-8CCA53E3ADC2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2371905-8DEB-2A72-9366-8CCA53E3AD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049AF3A-5F66-E3CA-1A13-528A6738B51F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049AF3A-5F66-E3CA-1A13-528A6738B5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D76BD71-B5AF-1300-91D1-66B51FA168B8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D76BD71-B5AF-1300-91D1-66B51FA168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A0FEB8E-6114-9551-478B-04B8254A8B52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A0FEB8E-6114-9551-478B-04B8254A8B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CEA76D-FDB0-A422-0D40-2084B570B085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3928072-85DE-D132-45DF-D9466BFB2FBF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3928072-85DE-D132-45DF-D9466BFB2F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8BFA48E-90AE-0E89-CB57-DFC80E36ED65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8BFA48E-90AE-0E89-CB57-DFC80E36ED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9D1C04C-BED2-78A7-877F-81C04FF213B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9D1C04C-BED2-78A7-877F-81C04FF21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3CBB5B9-26D1-9944-7194-CFE2E6830AA4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3CBB5B9-26D1-9944-7194-CFE2E6830A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1396536-E450-B259-9228-243B8518CDEB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1396536-E450-B259-9228-243B8518CD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544251F-CE06-BDB0-05EB-C2166F37C4C4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544251F-CE06-BDB0-05EB-C2166F37C4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E03FD053-36E4-09A8-F027-25A147D943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To do gradient descent we need the partial derivative of the objective with respect to each parameter,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backward pass propagates the change in the objective with respect to intermediate values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back through the network to produce 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E03FD053-36E4-09A8-F027-25A147D94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  <a:blipFill>
                <a:blip r:embed="rId31"/>
                <a:stretch>
                  <a:fillRect l="-1163" t="-3972" r="-1108" b="-8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22BB94D-9B68-12AC-4AA0-9E34A98604A5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22BB94D-9B68-12AC-4AA0-9E34A98604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9776F4E-E27B-5E45-B614-AEEC6CA915C5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9776F4E-E27B-5E45-B614-AEEC6CA91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5C2D3D0-64A7-7E02-BDCA-827B6C93EF80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5C2D3D0-64A7-7E02-BDCA-827B6C93E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6249817-CCFC-B501-872E-BE75504A3EF8}"/>
                  </a:ext>
                </a:extLst>
              </p:cNvPr>
              <p:cNvSpPr txBox="1"/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6249817-CCFC-B501-872E-BE75504A3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35ED4261-14EC-D32B-1935-B0A62191DBA1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35ED4261-14EC-D32B-1935-B0A62191D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671883F-1F09-6028-D001-F44F0F30C2ED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671883F-1F09-6028-D001-F44F0F30C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BC58BEF-544C-B5BB-CEE7-0B5C4DC0A491}"/>
                  </a:ext>
                </a:extLst>
              </p:cNvPr>
              <p:cNvSpPr txBox="1"/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BC58BEF-544C-B5BB-CEE7-0B5C4DC0A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8D8891B-2BF3-FD9C-84EB-227E36E0CBCA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8D8891B-2BF3-FD9C-84EB-227E36E0C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B2A7D60-A111-24E0-44F9-06A200F2BBBD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B2A7D60-A111-24E0-44F9-06A200F2B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99D20A1-D877-9D21-AC9E-45E2274CEB41}"/>
                  </a:ext>
                </a:extLst>
              </p:cNvPr>
              <p:cNvSpPr txBox="1"/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99D20A1-D877-9D21-AC9E-45E2274CE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03634B93-170B-3B8B-EB64-914DC7A72D7D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03634B93-170B-3B8B-EB64-914DC7A72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AEA2605-A75C-787F-28F5-9B1087001AC6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AEA2605-A75C-787F-28F5-9B1087001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9AE87E6-34BE-10A5-723E-EE563F038D74}"/>
                  </a:ext>
                </a:extLst>
              </p:cNvPr>
              <p:cNvSpPr txBox="1"/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9AE87E6-34BE-10A5-723E-EE563F038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9694A70-1B02-6288-8875-2875A8614E57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9694A70-1B02-6288-8875-2875A8614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EF00EDC-8BE1-3B47-EEF7-46836C7B1D29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EF00EDC-8BE1-3B47-EEF7-46836C7B1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AEF9BE2-8EAE-CBDF-9961-1A4CB5790D6E}"/>
                  </a:ext>
                </a:extLst>
              </p:cNvPr>
              <p:cNvSpPr txBox="1"/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AEF9BE2-8EAE-CBDF-9961-1A4CB5790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5979D8C6-9A57-1293-C1AF-8F918EBBB447}"/>
                  </a:ext>
                </a:extLst>
              </p14:cNvPr>
              <p14:cNvContentPartPr/>
              <p14:nvPr/>
            </p14:nvContentPartPr>
            <p14:xfrm>
              <a:off x="2472840" y="1614960"/>
              <a:ext cx="9319320" cy="508824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5979D8C6-9A57-1293-C1AF-8F918EBBB44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463480" y="1605600"/>
                <a:ext cx="9338040" cy="510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804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046E8-0870-6117-0CD9-86C1BF7A2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7C19A-2C48-7A45-C9D4-B7E36A90D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Calculus Chain Rule (scalar version)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09C04DA-32A3-F30B-DF1D-A196DF9C31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:r>
                  <a:rPr lang="x-IV_mathan" dirty="0"/>
                  <a:t>Composite functions → chain rule</a:t>
                </a:r>
              </a:p>
              <a:p>
                <a:pPr fontAlgn="ctr"/>
                <a:r>
                  <a:rPr lang="x-IV_mathan" dirty="0"/>
                  <a:t> </a:t>
                </a:r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x-IV_mathan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x-IV_matha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x-IV_mathan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x-IV_matha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i="1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x-IV_matha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x-IV_mathan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IV_matha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f>
                        <m:fPr>
                          <m:ctrlPr>
                            <a:rPr lang="x-IV_matha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09C04DA-32A3-F30B-DF1D-A196DF9C31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4790" b="-45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C00112-1393-66C3-E3C1-A593F185A30E}"/>
                  </a:ext>
                </a:extLst>
              </p:cNvPr>
              <p:cNvSpPr txBox="1"/>
              <p:nvPr/>
            </p:nvSpPr>
            <p:spPr>
              <a:xfrm>
                <a:off x="1665145" y="1944073"/>
                <a:ext cx="2179493" cy="578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 sz="280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x-IV_mathan" sz="28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z="280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x-IV_matha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C00112-1393-66C3-E3C1-A593F185A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145" y="1944073"/>
                <a:ext cx="2179493" cy="578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80997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28D51-EE6A-9AA5-5741-70035068F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B9F6B6-994F-5D48-7425-C687AC3FA1A3}"/>
                  </a:ext>
                </a:extLst>
              </p:cNvPr>
              <p:cNvSpPr txBox="1"/>
              <p:nvPr/>
            </p:nvSpPr>
            <p:spPr>
              <a:xfrm>
                <a:off x="625950" y="3029080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B9F6B6-994F-5D48-7425-C687AC3FA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50" y="3029080"/>
                <a:ext cx="6188898" cy="693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C510A1A3-A473-B2D4-3FC5-214863F12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backwards?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B54AE-EB92-547F-D909-7EAF08CE8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07B692F-5F37-B428-2153-E64E21070CA3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07B692F-5F37-B428-2153-E64E21070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2EF75C68-2EBD-FC4C-CD33-9368933261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ECC58D-D715-2419-9A58-DB71CC4F14FD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A5A754C-A150-3284-AFC0-7435EAEE27E4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A5A754C-A150-3284-AFC0-7435EAEE27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8BC84F4-FA2E-17AB-E531-B793D04F8183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8BC84F4-FA2E-17AB-E531-B793D04F81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BED3965-8F57-A795-2A19-BFFB13F7A63A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BED3965-8F57-A795-2A19-BFFB13F7A6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D0474B92-06EC-ED0C-766C-7B6C23EB7E10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D0474B92-06EC-ED0C-766C-7B6C23EB7E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0FFFDF4B-F08F-A62D-DCB4-2982D9E38D83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0FFFDF4B-F08F-A62D-DCB4-2982D9E38D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8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66F1294-EBBF-D8FC-6204-C8E149D04A9B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66F1294-EBBF-D8FC-6204-C8E149D04A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5BA78B4C-40FA-8B8F-AE92-9B837AC20C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D8A8EF1C-F48D-D5A4-74EF-5672B00C9F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957A546-998F-8077-8CB3-5331064A0723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957A546-998F-8077-8CB3-5331064A07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1752C55-8D47-34F7-95AC-AC1DC2D414ED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987AF14-8A88-6F79-2FEE-7244AD17157A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987AF14-8A88-6F79-2FEE-7244AD1715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DE5EDDA-0B2B-FB5F-0AE7-83EB0876B575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DE5EDDA-0B2B-FB5F-0AE7-83EB0876B5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9BD95E2-F491-FC52-7BB1-CEA1EC9C3B17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9BD95E2-F491-FC52-7BB1-CEA1EC9C3B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78FE4E1-D8F8-0868-3876-5C7BC3CE57D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78FE4E1-D8F8-0868-3876-5C7BC3CE57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A4855F1-99AC-E873-CCA3-4C3BE5FB02F4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A4855F1-99AC-E873-CCA3-4C3BE5FB02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B4410E-76E6-F0BB-BFD4-5A153687813A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C82AC7A-345A-DF4B-F797-04EA4BD1A543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C82AC7A-345A-DF4B-F797-04EA4BD1A5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9F2B1B5-4BC7-9B8F-51CA-DA06513CDB12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9F2B1B5-4BC7-9B8F-51CA-DA06513CDB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2CD7A4E-2441-F05A-3BCA-363736ADEA57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2CD7A4E-2441-F05A-3BCA-363736ADEA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4245338-8931-FC96-3450-7DFE60D34CE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4245338-8931-FC96-3450-7DFE60D34C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7E5E1AF-56F9-3521-00E4-5578AF2D9F5C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7E5E1AF-56F9-3521-00E4-5578AF2D9F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256F64-F5E2-3D13-2A05-763BD7DAFFEC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04612D2-A7A2-621E-4F83-ED26CBC14E09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04612D2-A7A2-621E-4F83-ED26CBC14E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CAD0779-4264-9D7C-1A8D-215D5A2F3A30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CAD0779-4264-9D7C-1A8D-215D5A2F3A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03BFDFD-F2FA-0E00-6A83-79092676924D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03BFDFD-F2FA-0E00-6A83-7909267692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07BC732-E0E4-CBCC-9C06-754428B6B16A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07BC732-E0E4-CBCC-9C06-754428B6B1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628CC-18B4-B0A3-C557-09B9A4CB962D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628CC-18B4-B0A3-C557-09B9A4CB96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F5674E-08AF-AC3E-EA3A-EC94713FA8EE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8C0079AC-E27A-9960-502C-087726070EE5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8C0079AC-E27A-9960-502C-087726070E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59449D0-7B85-587C-E9D7-0811794DC154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59449D0-7B85-587C-E9D7-0811794DC1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FE67A8C-7658-605C-ED03-5D0ABFEE469C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FE67A8C-7658-605C-ED03-5D0ABFEE46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A570E53-7968-2F03-10FB-EC2A7F0FCD2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A570E53-7968-2F03-10FB-EC2A7F0FCD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3028333-D626-5122-7184-FEB115A9DA33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3028333-D626-5122-7184-FEB115A9DA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3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B6164C1-5892-D75B-C25D-348160FBE2BE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B6164C1-5892-D75B-C25D-348160FBE2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5CF3611-80F3-0751-435E-2269AE4CC680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5CF3611-80F3-0751-435E-2269AE4CC6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89CBD09-8B7C-E0A1-7025-6C7D92D491A6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89CBD09-8B7C-E0A1-7025-6C7D92D49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D2C7088-DBA3-910B-0E6D-3AEE701EA19D}"/>
                  </a:ext>
                </a:extLst>
              </p14:cNvPr>
              <p14:cNvContentPartPr/>
              <p14:nvPr/>
            </p14:nvContentPartPr>
            <p14:xfrm>
              <a:off x="1533240" y="2857680"/>
              <a:ext cx="3533400" cy="991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D2C7088-DBA3-910B-0E6D-3AEE701EA19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523880" y="2848320"/>
                <a:ext cx="3552120" cy="101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67733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77BEF-632D-5D1A-B6E9-0349F33FB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D1AFF4-2104-F2C8-4C89-0F577ED67F09}"/>
                  </a:ext>
                </a:extLst>
              </p:cNvPr>
              <p:cNvSpPr txBox="1"/>
              <p:nvPr/>
            </p:nvSpPr>
            <p:spPr>
              <a:xfrm>
                <a:off x="625950" y="3029080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D1AFF4-2104-F2C8-4C89-0F577ED67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50" y="3029080"/>
                <a:ext cx="6188898" cy="693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7B7B72C-B764-CEDB-2471-CB135ED5E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backwards?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BF990-2F79-90CC-0600-72B675507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2D288F3-6819-8B72-40D0-E528626926D8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2D288F3-6819-8B72-40D0-E528626926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2CA57CE4-39BB-0C62-A6D0-151EE44068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608E0B-188E-ED4B-B8DD-8206D8FF9AEC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4537848A-8FAA-81F9-BAF7-F0F0F8AF6CCA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4537848A-8FAA-81F9-BAF7-F0F0F8AF6C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7BF2F315-C223-0063-5BFF-272A18E78208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7BF2F315-C223-0063-5BFF-272A18E782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E29B53E-E103-E17D-A283-0D74F8484FDC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E29B53E-E103-E17D-A283-0D74F8484F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8E91650-1B21-ED4F-6732-C7076C33D556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8E91650-1B21-ED4F-6732-C7076C33D5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16B0AC1D-AC2F-0596-1C58-BD3BE905E7D8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16B0AC1D-AC2F-0596-1C58-BD3BE905E7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8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B2E1CA6-7E54-6E6D-7F50-07D8C2D9FB0D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B2E1CA6-7E54-6E6D-7F50-07D8C2D9FB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7CA1E7C3-2D37-1635-7A55-4E3CF58F2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F099ED57-01C3-BB1F-6A8C-04C771CD7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AD6026F-BC90-A3F4-0FD9-F40EFFBCF7BD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AD6026F-BC90-A3F4-0FD9-F40EFFBCF7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7C9A8ACD-E9A4-8639-C037-3EE6BB06516D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5C76C4D-7646-169A-2114-E26DC8262022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5C76C4D-7646-169A-2114-E26DC82620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3476F26-087B-987F-8E86-5EA214CE9F1E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3476F26-087B-987F-8E86-5EA214CE9F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6442DDA-1D82-2D08-CA54-C092DE9236B7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6442DDA-1D82-2D08-CA54-C092DE9236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89F4E80-C9A6-8C7B-655E-A01F04690C1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89F4E80-C9A6-8C7B-655E-A01F04690C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5835FAF-80E8-F1E6-B2F2-02690BCAD8CF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5835FAF-80E8-F1E6-B2F2-02690BCAD8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9EC698-1103-7C1E-E1E3-650B8868B414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BF4E0-BF1C-581C-678D-92810B6B0494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BF4E0-BF1C-581C-678D-92810B6B04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01DBBF7-E1F5-336A-CB8B-3FB1A2138682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01DBBF7-E1F5-336A-CB8B-3FB1A21386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6957DAB-7B38-3572-DE52-D59E4B9D6A17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6957DAB-7B38-3572-DE52-D59E4B9D6A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7A18F0E-3B06-A039-DED2-D26F1E34E151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7A18F0E-3B06-A039-DED2-D26F1E34E1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E863EE1-4455-B930-9164-D03FC8C86D2E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E863EE1-4455-B930-9164-D03FC8C86D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BB94B7-247D-157C-94B3-14725C11FD28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75FE3D3-D179-D50B-EFB5-68566DE23A42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75FE3D3-D179-D50B-EFB5-68566DE23A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AC78755-5AB9-D38A-2F68-DE586DEA7E23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AC78755-5AB9-D38A-2F68-DE586DEA7E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1A48AD3-CBC7-C3B3-C5A8-DC462E4ACD3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1A48AD3-CBC7-C3B3-C5A8-DC462E4ACD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5DE3283-647C-6778-D358-12790E22C3E3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5DE3283-647C-6778-D358-12790E22C3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33DA6BE-F3EB-D105-FE72-15AB2D25F2D0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33DA6BE-F3EB-D105-FE72-15AB2D25F2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2FACEC-EF27-A859-E4DA-3F793910A203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24766A0-7339-0C5B-A488-A06B9A512A93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24766A0-7339-0C5B-A488-A06B9A512A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91CB776-0C84-1B20-1C14-7769CB6EA9F4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91CB776-0C84-1B20-1C14-7769CB6EA9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9BA07EF-4389-ACBF-B808-143195AD86FF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9BA07EF-4389-ACBF-B808-143195AD86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6BC6073-D2D0-66AA-8347-5DAA7CF4F34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6BC6073-D2D0-66AA-8347-5DAA7CF4F3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E912607-046C-3664-BEF3-7E28D341C0F1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E912607-046C-3664-BEF3-7E28D341C0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3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AB5BA9A-7439-ED45-3FDD-3969D3F2BA2A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AB5BA9A-7439-ED45-3FDD-3969D3F2B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08B3AE1-A880-1FE1-FA32-D7CC2DEFDACF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08B3AE1-A880-1FE1-FA32-D7CC2DEFDA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FD9D6760-F319-8167-2286-E63992134C05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FD9D6760-F319-8167-2286-E63992134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4DD8763-A5D1-81F9-7592-3480A4DD7A3D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4DD8763-A5D1-81F9-7592-3480A4DD7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1798ECF-AD1D-7187-90B9-829F4F1301E8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1798ECF-AD1D-7187-90B9-829F4F130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7521011E-6936-D1B6-3367-96580DC2AB82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7521011E-6936-D1B6-3367-96580DC2A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36A525A-902D-7D3B-7345-CE9EFA4DC0C6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36A525A-902D-7D3B-7345-CE9EFA4DC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11459AA7-4CD9-01A3-B2FA-65298882B1B6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11459AA7-4CD9-01A3-B2FA-65298882B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C43BC086-1C03-8BFF-C727-DF24F67DFB24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C43BC086-1C03-8BFF-C727-DF24F67D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F16BC5C-2DA9-542F-D2FA-74772128C639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F16BC5C-2DA9-542F-D2FA-74772128C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222141CC-6A9A-8C8A-2030-9F6E9537698B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222141CC-6A9A-8C8A-2030-9F6E95376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31DE994-6529-D4A8-1BB4-9C817CCB0369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31DE994-6529-D4A8-1BB4-9C817CCB0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FEC1F3-58A1-F9E5-1E14-9604B53BF4A4}"/>
                  </a:ext>
                </a:extLst>
              </p:cNvPr>
              <p:cNvSpPr txBox="1"/>
              <p:nvPr/>
            </p:nvSpPr>
            <p:spPr>
              <a:xfrm>
                <a:off x="633143" y="3771438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FEC1F3-58A1-F9E5-1E14-9604B53BF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43" y="3771438"/>
                <a:ext cx="6188898" cy="693716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F7241C6-C73D-43AA-C461-11F02543C923}"/>
                  </a:ext>
                </a:extLst>
              </p14:cNvPr>
              <p14:cNvContentPartPr/>
              <p14:nvPr/>
            </p14:nvContentPartPr>
            <p14:xfrm>
              <a:off x="1500480" y="3712680"/>
              <a:ext cx="1874520" cy="854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F7241C6-C73D-43AA-C461-11F02543C92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491120" y="3703320"/>
                <a:ext cx="1893240" cy="87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0328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1034F-085E-24C7-7825-4FEBC4A8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3A299-FF38-E49C-6E38-BDA4CE627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Pre-reading: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Network diagrams for linear and logistic regression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Neuron and activation functions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Three-neuron network</a:t>
            </a:r>
          </a:p>
          <a:p>
            <a:endParaRPr lang="en-US" dirty="0"/>
          </a:p>
          <a:p>
            <a:r>
              <a:rPr lang="en-US" dirty="0"/>
              <a:t>Today: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Three-neuron network + optimization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structure (adding more neurons)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Forward pass and backpropagation (scalar version)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136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00C1C-4121-ABE8-7FC4-45BD2E1B4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462E19-F92C-28E3-D9A2-E4CF9055F788}"/>
                  </a:ext>
                </a:extLst>
              </p:cNvPr>
              <p:cNvSpPr txBox="1"/>
              <p:nvPr/>
            </p:nvSpPr>
            <p:spPr>
              <a:xfrm>
                <a:off x="630936" y="3029080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462E19-F92C-28E3-D9A2-E4CF9055F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" y="3029080"/>
                <a:ext cx="6188898" cy="693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A772CDB-4F3F-2898-2758-A8528EDEE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backwards?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80703-480A-0164-9393-6B9D908D0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D2BB0C9-46BE-C9B9-7D30-138BBB787293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D2BB0C9-46BE-C9B9-7D30-138BBB7872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5F201515-A10E-6FFD-1BBE-4A179B9A8A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C14C59-6EE3-F635-1034-1F6D98C7F1E4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AEED3AE-8CF5-E6B7-EAFE-4D3A18C9241B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AEED3AE-8CF5-E6B7-EAFE-4D3A18C924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93A48761-EF08-C9F4-86A9-B99734967491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93A48761-EF08-C9F4-86A9-B997349674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6B7F803-28B0-1589-0C8E-85858B26F0EF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6B7F803-28B0-1589-0C8E-85858B26F0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9C741B7-27A3-1581-EE01-C8CD064BCD5E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9C741B7-27A3-1581-EE01-C8CD064BCD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781D5EE0-CB33-F498-CA00-6B25B8DEBB75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781D5EE0-CB33-F498-CA00-6B25B8DEBB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8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6429D97-8E12-8612-27A6-AB61063FA8FF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6429D97-8E12-8612-27A6-AB61063FA8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DC4E26FD-4824-5407-ADB3-E54C86D2FA7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200DE33C-2142-D782-60FF-F90CFDF614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A13308D-765E-39F8-AF79-D4CB17544CD7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A13308D-765E-39F8-AF79-D4CB17544C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29ED80CD-2208-6638-671E-684A1BFCA96C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8D2BE6-13C6-99B2-BD24-933793F86587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8D2BE6-13C6-99B2-BD24-933793F865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F4665EB-5028-3F48-C21E-9E0105FA30B3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F4665EB-5028-3F48-C21E-9E0105FA30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24BE6388-0718-29AB-65B7-F1A5D40BBA85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24BE6388-0718-29AB-65B7-F1A5D40BBA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D756AFC-596A-2D52-0C98-79F708423A63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D756AFC-596A-2D52-0C98-79F708423A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C8AFA8-F81C-21B6-3569-3B36A6C7DBD3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C8AFA8-F81C-21B6-3569-3B36A6C7DB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943CAB-7E67-A7E4-6A1F-F4CEE5C9304C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0333A36-F7B1-C616-3FB5-178CAD14654C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0333A36-F7B1-C616-3FB5-178CAD1465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20C1997-8FFF-3648-7468-1794E89DF37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20C1997-8FFF-3648-7468-1794E89DF3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140C386-CFAA-1868-FF16-9904E6DA0AD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140C386-CFAA-1868-FF16-9904E6DA0A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738EB68-8F42-9D55-1D81-3F86F8E3C5C2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738EB68-8F42-9D55-1D81-3F86F8E3C5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9C03508-2C12-4C7F-66ED-7E484A4352FA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9C03508-2C12-4C7F-66ED-7E484A4352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032CD1-8F34-A9CE-B7F8-77F2BC582DA9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AAFB5F7-B2FC-85BE-FACF-14E80CA0527C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AAFB5F7-B2FC-85BE-FACF-14E80CA052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9F5C3B6-A6B2-B765-3E6A-DA2BB499149E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9F5C3B6-A6B2-B765-3E6A-DA2BB49914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116F3A8-680B-A3DB-4822-6A9009DBAB9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116F3A8-680B-A3DB-4822-6A9009DBAB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A12D579-9E26-E763-8746-23459C3AFA4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A12D579-9E26-E763-8746-23459C3AF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70A07F1-2B35-13F0-9204-CCC3CB24997D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70A07F1-2B35-13F0-9204-CCC3CB2499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0061BD-BA72-B573-510B-51AD967C07DB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E568A55-7306-9039-F772-D60F522B1A33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E568A55-7306-9039-F772-D60F522B1A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FE2029C-014D-0C60-24FF-DFC45CEA8FFF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FE2029C-014D-0C60-24FF-DFC45CEA8F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4A242B3-E8ED-AF30-9718-3A8BD39BB33C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4A242B3-E8ED-AF30-9718-3A8BD39BB3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B6BE910-D75D-359B-A340-46EEEDA6936C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B6BE910-D75D-359B-A340-46EEEDA693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05A54E60-35CE-6BCF-FA87-4DF09B705555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05A54E60-35CE-6BCF-FA87-4DF09B7055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3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5A906D2-5327-A13B-0B3C-AC9F56553A7A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5A906D2-5327-A13B-0B3C-AC9F56553A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529D36D-4585-2E28-F7B7-05000F4BAFCC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529D36D-4585-2E28-F7B7-05000F4BAF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639A989C-52A8-6AA3-71C7-964241084921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639A989C-52A8-6AA3-71C7-964241084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777020E6-A3CF-4153-2C0D-FAC065231DBD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777020E6-A3CF-4153-2C0D-FAC065231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8E7D235-69F5-9150-46CC-BABDEEB1EDBF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8E7D235-69F5-9150-46CC-BABDEEB1E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0AB1B65-FA35-D516-C77F-5529251EEE4A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0AB1B65-FA35-D516-C77F-5529251EE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D2F5411-3F13-293B-4FD3-ACB3F3C27CE9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D2F5411-3F13-293B-4FD3-ACB3F3C27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42395872-970C-5F0A-A14F-DC96D46FEE4D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42395872-970C-5F0A-A14F-DC96D46F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20023CDB-1313-B29A-E8D4-36BCAC02AFB2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20023CDB-1313-B29A-E8D4-36BCAC02A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F3181E60-39A7-53F0-3ECD-4F290D3A114E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F3181E60-39A7-53F0-3ECD-4F290D3A1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021DAF2-2421-8BD7-CDD2-628460066D67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021DAF2-2421-8BD7-CDD2-628460066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B8D7AAC8-4603-D84B-D846-09DF238B3964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B8D7AAC8-4603-D84B-D846-09DF238B3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2683828-76FB-7EB2-3CFD-41B79A2EF3A5}"/>
                  </a:ext>
                </a:extLst>
              </p:cNvPr>
              <p:cNvSpPr txBox="1"/>
              <p:nvPr/>
            </p:nvSpPr>
            <p:spPr>
              <a:xfrm>
                <a:off x="630936" y="5980429"/>
                <a:ext cx="2423325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2683828-76FB-7EB2-3CFD-41B79A2EF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" y="5980429"/>
                <a:ext cx="2423325" cy="681277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5DB861-42F1-AA1D-B3E1-62B9D9B68A39}"/>
                  </a:ext>
                </a:extLst>
              </p:cNvPr>
              <p:cNvSpPr txBox="1"/>
              <p:nvPr/>
            </p:nvSpPr>
            <p:spPr>
              <a:xfrm>
                <a:off x="630936" y="3771438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5DB861-42F1-AA1D-B3E1-62B9D9B68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" y="3771438"/>
                <a:ext cx="6188898" cy="693716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14550E5-7E46-A268-01B1-26F9265DB7B3}"/>
                  </a:ext>
                </a:extLst>
              </p:cNvPr>
              <p:cNvSpPr txBox="1"/>
              <p:nvPr/>
            </p:nvSpPr>
            <p:spPr>
              <a:xfrm>
                <a:off x="630936" y="4507551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14550E5-7E46-A268-01B1-26F9265DB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" y="4507551"/>
                <a:ext cx="6188898" cy="693716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D9E08B-32C0-27CC-F159-64EFB69C33AF}"/>
                  </a:ext>
                </a:extLst>
              </p:cNvPr>
              <p:cNvSpPr txBox="1"/>
              <p:nvPr/>
            </p:nvSpPr>
            <p:spPr>
              <a:xfrm>
                <a:off x="630936" y="5243990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D9E08B-32C0-27CC-F159-64EFB69C3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" y="5243990"/>
                <a:ext cx="6188898" cy="693716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1FF61DC-2368-A8BA-A53E-0B79EDF80108}"/>
                  </a:ext>
                </a:extLst>
              </p14:cNvPr>
              <p14:cNvContentPartPr/>
              <p14:nvPr/>
            </p14:nvContentPartPr>
            <p14:xfrm>
              <a:off x="1454400" y="2378520"/>
              <a:ext cx="7153200" cy="42328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1FF61DC-2368-A8BA-A53E-0B79EDF8010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445040" y="2369160"/>
                <a:ext cx="7171920" cy="425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513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" grpId="0"/>
      <p:bldP spid="3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BB9C7-B8D1-BA1E-0384-072874A44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E4CF66-085A-F6F0-1CAC-302031D99AF6}"/>
                  </a:ext>
                </a:extLst>
              </p:cNvPr>
              <p:cNvSpPr txBox="1"/>
              <p:nvPr/>
            </p:nvSpPr>
            <p:spPr>
              <a:xfrm>
                <a:off x="630935" y="3029080"/>
                <a:ext cx="7087035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E4CF66-085A-F6F0-1CAC-302031D99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5" y="3029080"/>
                <a:ext cx="7087035" cy="6812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019EC870-7033-A1E5-A410-0BE415B1E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backwards?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AD8B4-7D8F-FFC9-B324-EB0E64B61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90718F4-9449-FECF-12CE-BF87CDF35725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90718F4-9449-FECF-12CE-BF87CDF357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605A0769-8770-B74F-C5CC-09C0E9355E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2BB316-AC62-621B-33E2-68E9212372B0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FFDD828-18F6-9532-379F-A1AEABF94DD5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FFDD828-18F6-9532-379F-A1AEABF94D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AE37034-EDCB-A4DE-8701-7709FAAF48D6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AE37034-EDCB-A4DE-8701-7709FAAF48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2CCCF1D-CDE1-DF71-8373-F5F1A37C7773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2CCCF1D-CDE1-DF71-8373-F5F1A37C77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F8E47F3-9581-0FD6-034D-1C4D8EB80F92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F8E47F3-9581-0FD6-034D-1C4D8EB80F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DC6718F-2A52-E9CD-BBDC-6552DEE51921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DC6718F-2A52-E9CD-BBDC-6552DEE519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8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B7FBE1F-65C0-8C11-DB9A-936C09932B97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B7FBE1F-65C0-8C11-DB9A-936C09932B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CD8FFC6C-00D5-D638-9F18-750D77297E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18EF9CF7-861C-F60D-204F-D366BD07BB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FF12A40-927D-3132-4C18-B36CCFF351D8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FF12A40-927D-3132-4C18-B36CCFF351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D1A0782-2229-378A-DA57-8FA74497261F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ACB1BE0-7B38-6B3A-7DD8-C03693507C18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ACB1BE0-7B38-6B3A-7DD8-C03693507C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4648B97-561D-FB03-A4CD-016DDF5FEF85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4648B97-561D-FB03-A4CD-016DDF5FEF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DF55A08-7F89-BFEE-F63F-14FA31D0E2FB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DF55A08-7F89-BFEE-F63F-14FA31D0E2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D42F094-DE43-0D5E-EF86-4191427253D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D42F094-DE43-0D5E-EF86-4191427253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D4A3109-704F-DBC5-7F94-C90FC97F05FC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D4A3109-704F-DBC5-7F94-C90FC97F05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26AC50-E37D-C29A-4276-DD3D74CD5E3B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899B119-904B-7C3D-751A-58639CCA33B6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899B119-904B-7C3D-751A-58639CCA33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530BFFE-C1AB-04DD-19B1-F4CD6A57CF1E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530BFFE-C1AB-04DD-19B1-F4CD6A57CF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01070A1-576B-C55C-0290-0744636466C8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01070A1-576B-C55C-0290-0744636466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A66917F-D5CB-DB7E-CFA7-CCBAFABFEDCA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A66917F-D5CB-DB7E-CFA7-CCBAFABFED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805DFD7-7100-24A7-FC66-CCD71B160F73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805DFD7-7100-24A7-FC66-CCD71B160F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C5AB4F-FE92-0B4C-A117-0BDBCD2688E2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94DC6B3-42AA-1AA6-9097-04789E57AF38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94DC6B3-42AA-1AA6-9097-04789E57AF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4DAB0B6-1A92-7DDB-727F-4A9E6F3D8CA3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4DAB0B6-1A92-7DDB-727F-4A9E6F3D8C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8E4EC974-1DA2-07ED-42E2-DCF949CC0645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8E4EC974-1DA2-07ED-42E2-DCF949CC06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9B66A8A6-665E-3036-C42F-2E5456FBD67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9B66A8A6-665E-3036-C42F-2E5456FBD6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F1312663-07AD-8D6F-15A5-8A54162AA5AF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F1312663-07AD-8D6F-15A5-8A54162AA5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1B10E1C-22E4-EDEE-85EB-F284655F49D3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8A3B12D-7F1C-10E0-A267-2F464436A376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8A3B12D-7F1C-10E0-A267-2F464436A3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E74CD5F-82C7-C8C9-E640-22B5F3A9FB3F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E74CD5F-82C7-C8C9-E640-22B5F3A9FB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D7C52B7-D49E-6156-9B16-2A4819B32D7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D7C52B7-D49E-6156-9B16-2A4819B32D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170F9EC0-F926-7D7C-8176-99BFBECDB09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170F9EC0-F926-7D7C-8176-99BFBECDB0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2E96ECB-C756-26F1-7BF7-93E7C2AE7C53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2E96ECB-C756-26F1-7BF7-93E7C2AE7C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3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D8DDAA5-BA49-333E-5A00-7711CB50BB0F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D8DDAA5-BA49-333E-5A00-7711CB50B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A240707-643E-B21F-6800-FECC31D167E6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A240707-643E-B21F-6800-FECC31D16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8C7200F-15C9-C372-5E6B-7FBFE5A3D0C6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8C7200F-15C9-C372-5E6B-7FBFE5A3D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5A219F-1657-905B-A99F-D16634BB3764}"/>
                  </a:ext>
                </a:extLst>
              </p:cNvPr>
              <p:cNvSpPr txBox="1"/>
              <p:nvPr/>
            </p:nvSpPr>
            <p:spPr>
              <a:xfrm>
                <a:off x="1289493" y="3771112"/>
                <a:ext cx="2423160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5A219F-1657-905B-A99F-D16634BB3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3771112"/>
                <a:ext cx="2423160" cy="693716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EDAFFE3-DB1A-FE79-FD95-0879916431FA}"/>
                  </a:ext>
                </a:extLst>
              </p:cNvPr>
              <p:cNvSpPr txBox="1"/>
              <p:nvPr/>
            </p:nvSpPr>
            <p:spPr>
              <a:xfrm>
                <a:off x="625950" y="4399722"/>
                <a:ext cx="11247120" cy="17366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What if someone had already done all of the work to compute </a:t>
                </a:r>
                <a:r>
                  <a:rPr lang="en-US" sz="2400" b="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?</a:t>
                </a:r>
              </a:p>
              <a:p>
                <a:endParaRPr lang="en-US" sz="800" dirty="0"/>
              </a:p>
              <a:p>
                <a:r>
                  <a:rPr lang="en-US" sz="2400" dirty="0"/>
                  <a:t>Then we just need to do the local partial derivative for </a:t>
                </a:r>
                <a:r>
                  <a:rPr lang="en-US" sz="2400" dirty="0">
                    <a:solidFill>
                      <a:srgbClr val="C00000"/>
                    </a:solidFill>
                  </a:rPr>
                  <a:t>f with respect to the parameter w </a:t>
                </a:r>
                <a:r>
                  <a:rPr lang="en-US" sz="2400" dirty="0"/>
                  <a:t>and then use that to compute the partial derivative for </a:t>
                </a:r>
                <a:r>
                  <a:rPr lang="en-US" sz="2400" dirty="0">
                    <a:solidFill>
                      <a:srgbClr val="7030A0"/>
                    </a:solidFill>
                  </a:rPr>
                  <a:t>J with respect to the parameter w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EDAFFE3-DB1A-FE79-FD95-087991643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50" y="4399722"/>
                <a:ext cx="11247120" cy="1736629"/>
              </a:xfrm>
              <a:prstGeom prst="rect">
                <a:avLst/>
              </a:prstGeom>
              <a:blipFill>
                <a:blip r:embed="rId35"/>
                <a:stretch>
                  <a:fillRect l="-867" r="-163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86DBEBC-6A72-F9B0-1D9B-E2E65814BF04}"/>
                  </a:ext>
                </a:extLst>
              </p14:cNvPr>
              <p14:cNvContentPartPr/>
              <p14:nvPr/>
            </p14:nvContentPartPr>
            <p14:xfrm>
              <a:off x="1288440" y="1342440"/>
              <a:ext cx="10745280" cy="40762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86DBEBC-6A72-F9B0-1D9B-E2E65814BF0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279080" y="1333080"/>
                <a:ext cx="10764000" cy="409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020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5429E-1F4F-2008-0572-B11CA5DDC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E9D38-3359-2A52-A5AF-1DE867B3D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C8F82-F0F4-8012-6DD7-F80448CE6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629B428-CBD5-DD43-F0EF-E13F98863CCD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629B428-CBD5-DD43-F0EF-E13F98863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A81150E8-000F-7E2C-10DA-63036EA33F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263F6C-6094-D001-FDF6-E1A1252BE42B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7A8EDB8-A4E2-2AE5-63D3-8F9EE86EBF26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7A8EDB8-A4E2-2AE5-63D3-8F9EE86EBF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1BFCE4AB-A76E-3C19-DE0B-A7D31425AF01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1BFCE4AB-A76E-3C19-DE0B-A7D31425AF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72B3CFD-1BB3-7E4E-77C7-C1A1BE83A418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72B3CFD-1BB3-7E4E-77C7-C1A1BE83A4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7D6F6A4-1540-61F1-95F0-18B96A0777E8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7D6F6A4-1540-61F1-95F0-18B96A0777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1DDC8A5-F815-3D99-B05A-0B053660D657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1DDC8A5-F815-3D99-B05A-0B053660D6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EDB4103-643D-5B39-3A00-6EAD33CD08FB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EDB4103-643D-5B39-3A00-6EAD33CD08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FBE6FFE5-2752-7DC9-F0A7-865ACCBCC1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74CBA50B-5B32-A806-DD61-D1B77ED378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29034C0-75D6-B1ED-7E62-BD5079EFD0A5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29034C0-75D6-B1ED-7E62-BD5079EFD0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BA0D31B0-EB67-A376-6BFC-0FE506958EF0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F66B491-5DC5-F364-C7B8-9E065DA46469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F66B491-5DC5-F364-C7B8-9E065DA464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4A99AD9-DEE1-ED01-27B9-7EB5B5ACE7AF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4A99AD9-DEE1-ED01-27B9-7EB5B5ACE7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119F1AB-170F-187B-D6C1-9C61D9FC2741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119F1AB-170F-187B-D6C1-9C61D9FC27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931D26D-7BBD-D3F9-C0D7-C4F8BB1A5F3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931D26D-7BBD-D3F9-C0D7-C4F8BB1A5F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D4EC60C-C38F-A1F7-88EC-690BEA326B8D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D4EC60C-C38F-A1F7-88EC-690BEA326B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D9EEAA-CA6C-21F5-1D43-4F0CE6FEF1B6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A592D10-9590-8712-6D9B-FB831AECA35D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A592D10-9590-8712-6D9B-FB831AECA3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588AAA2-3B23-EF78-5643-C01B06706E8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588AAA2-3B23-EF78-5643-C01B06706E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1650906-B748-A198-C3EA-1D38FA5F4A69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1650906-B748-A198-C3EA-1D38FA5F4A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737893D-2E36-90F2-445F-DA764ABBBE54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737893D-2E36-90F2-445F-DA764ABBBE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E9FBB9F-A4C1-85B2-A536-9A140E3253BE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E9FBB9F-A4C1-85B2-A536-9A140E325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5EB220-2A48-AFDD-3D42-FD2FD5327AF9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6C03CB0-18F9-20CE-5F98-3BF5C2C7C9B9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6C03CB0-18F9-20CE-5F98-3BF5C2C7C9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0EA3E3C-EB24-84F1-AC8D-6B4176AE2ED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0EA3E3C-EB24-84F1-AC8D-6B4176AE2E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53B44DB-5EE6-0B52-2C54-FC962C6D2E5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53B44DB-5EE6-0B52-2C54-FC962C6D2E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52277C4-DA04-257A-2D38-51C6011763B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52277C4-DA04-257A-2D38-51C6011763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BBC1085-065A-5894-7D78-EE7739A9F61A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BBC1085-065A-5894-7D78-EE7739A9F6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12B0CB2-563C-25D4-0EFB-73EB79DF88B1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43D331C-C291-DD8F-6197-F9A8D32852F7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43D331C-C291-DD8F-6197-F9A8D32852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6395160-2A23-891F-C27D-10E7D869A3F2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6395160-2A23-891F-C27D-10E7D869A3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DE8E2DC-B1AA-BCE1-0285-989C9BD2BF4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DE8E2DC-B1AA-BCE1-0285-989C9BD2BF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3946FADB-D163-E7B8-3BC7-C0DA584CCE72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3946FADB-D163-E7B8-3BC7-C0DA584CCE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191F53A-F9BF-FCED-D32E-4344622CC3F8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191F53A-F9BF-FCED-D32E-4344622CC3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7F79579-23AA-A4EA-31C8-C34BB4D02A21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7F79579-23AA-A4EA-31C8-C34BB4D02A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1C68483B-C821-EF61-B95A-B4DFD77F8A99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1C68483B-C821-EF61-B95A-B4DFD77F8A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13253E4-0052-FD28-6AD9-DB3F5EDD51F2}"/>
                  </a:ext>
                </a:extLst>
              </p:cNvPr>
              <p:cNvSpPr txBox="1"/>
              <p:nvPr/>
            </p:nvSpPr>
            <p:spPr>
              <a:xfrm>
                <a:off x="9793167" y="2865824"/>
                <a:ext cx="1692159" cy="676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13253E4-0052-FD28-6AD9-DB3F5EDD5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3167" y="2865824"/>
                <a:ext cx="1692159" cy="67659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76567C5-CD74-E716-D5C5-51158F06AF59}"/>
                  </a:ext>
                </a:extLst>
              </p:cNvPr>
              <p:cNvSpPr txBox="1"/>
              <p:nvPr/>
            </p:nvSpPr>
            <p:spPr>
              <a:xfrm>
                <a:off x="9732976" y="2870116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76567C5-CD74-E716-D5C5-51158F06A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976" y="2870116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433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00013 -0.1900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59" grpId="0"/>
      <p:bldP spid="59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6571A-6739-4846-C302-7B4F816E6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959FC-B04A-1F3B-C875-F0E1E193C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54FA6-02B3-8293-40FF-431EAFD26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12D735F-47B7-F66E-9AFE-77AF07654D24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12D735F-47B7-F66E-9AFE-77AF07654D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4D67A55C-F1C0-B0F0-080F-9E48249D57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ED4AE38-FD12-C4A5-6BAD-5FC0991879D3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ED4AE38-FD12-C4A5-6BAD-5FC099187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68D0BB8-07A5-C66C-5F8F-3381FB1D120E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68D0BB8-07A5-C66C-5F8F-3381FB1D12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F60FB20-A138-87C6-5940-32B177188731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F60FB20-A138-87C6-5940-32B177188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C9D4A11-190B-DD9A-F002-9C3567742463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C9D4A11-190B-DD9A-F002-9C35677424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5DDEB07-7C03-5DE4-57E8-A6C3465595D4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5DDEB07-7C03-5DE4-57E8-A6C3465595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E523DCA-ED0B-B604-9BD0-DCB0C49143F3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E523DCA-ED0B-B604-9BD0-DCB0C49143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8EECEB3C-7C6E-0364-3500-8F75F0DCBC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A9529DA7-AC8D-2389-F32E-6CD25458EC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295B00E-F398-E265-9B3C-9F60983A4478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295B00E-F398-E265-9B3C-9F60983A4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5736CB3-B246-FE52-90A8-9373EE5492AE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5736CB3-B246-FE52-90A8-9373EE5492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9456AD-7D3F-CB06-2941-EA26EFB9BC72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9456AD-7D3F-CB06-2941-EA26EFB9BC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54DD43B-FF95-114E-CE75-894D6D393DD8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54DD43B-FF95-114E-CE75-894D6D393D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89EDB0-C581-BB7F-D452-9A52F74BF111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89EDB0-C581-BB7F-D452-9A52F74BF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0504CE5-4238-F669-1C03-4D4A4A8C0492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0504CE5-4238-F669-1C03-4D4A4A8C04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34175F8-E4D8-077A-CEF1-7379D1F7B6AB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34175F8-E4D8-077A-CEF1-7379D1F7B6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7BE926F-5B80-7A40-296D-CFC08572D40C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7BE926F-5B80-7A40-296D-CFC08572D4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C642FCB-DF89-E11C-C2D3-33312FAACCE4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C642FCB-DF89-E11C-C2D3-33312FAAC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7539D9-A08C-BCBB-C86C-F7D34D1C9E1F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7539D9-A08C-BCBB-C86C-F7D34D1C9E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76A47B2-31DD-5F0F-5EA5-FB243B571C73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76A47B2-31DD-5F0F-5EA5-FB243B571C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5CE3F76-395E-C3E8-88B8-8A423FD7BE9F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5CE3F76-395E-C3E8-88B8-8A423FD7BE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C9ADBCA-9F6D-B5E6-1707-CCDDD01073CE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C9ADBCA-9F6D-B5E6-1707-CCDDD01073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0CC9CF1-7099-10F2-6E2E-9C4EB7D277A6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0CC9CF1-7099-10F2-6E2E-9C4EB7D277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E2F4DE8-308C-82EE-6AD4-E97204BDD194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E2F4DE8-308C-82EE-6AD4-E97204BDD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F54E81F-53E9-BB5A-14E2-11C2E7C7100A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F54E81F-53E9-BB5A-14E2-11C2E7C710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E29CF92-F08B-10EA-B055-2518D845201F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E29CF92-F08B-10EA-B055-2518D84520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E193187-FCD5-BFAB-14EF-40B23FC7FD0A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E193187-FCD5-BFAB-14EF-40B23FC7FD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ACBDEAA-BC70-2570-217D-AFC8D468D478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ACBDEAA-BC70-2570-217D-AFC8D468D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0209698-3406-41DD-998D-1B6044A29B39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0209698-3406-41DD-998D-1B6044A29B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E527D00-AB52-03FB-9157-289383C8D4EF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E527D00-AB52-03FB-9157-289383C8D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4D58992-7C75-48B3-6C6C-8C76F7618A13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4D58992-7C75-48B3-6C6C-8C76F7618A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82A08DA-9A7F-2D4B-B5E0-E9CD657C43D4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82A08DA-9A7F-2D4B-B5E0-E9CD657C43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C438F4D-6FFC-0A87-DA15-56A54CF272A4}"/>
              </a:ext>
            </a:extLst>
          </p:cNvPr>
          <p:cNvSpPr/>
          <p:nvPr/>
        </p:nvSpPr>
        <p:spPr>
          <a:xfrm>
            <a:off x="10248993" y="2839724"/>
            <a:ext cx="1302240" cy="716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1C3AD8-3975-962C-2C7D-400CB40246BE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1C3AD8-3975-962C-2C7D-400CB4024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C85510E-A80A-5EA2-BE7C-0EB2CD65C169}"/>
                  </a:ext>
                </a:extLst>
              </p:cNvPr>
              <p:cNvSpPr txBox="1"/>
              <p:nvPr/>
            </p:nvSpPr>
            <p:spPr>
              <a:xfrm>
                <a:off x="9046309" y="2865824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C85510E-A80A-5EA2-BE7C-0EB2CD65C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6309" y="2865824"/>
                <a:ext cx="2423160" cy="68127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408439-2E01-FD99-40B0-B3EEB6F43672}"/>
                  </a:ext>
                </a:extLst>
              </p:cNvPr>
              <p:cNvSpPr txBox="1"/>
              <p:nvPr/>
            </p:nvSpPr>
            <p:spPr>
              <a:xfrm>
                <a:off x="9025468" y="2868395"/>
                <a:ext cx="601401" cy="6660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408439-2E01-FD99-40B0-B3EEB6F43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5468" y="2868395"/>
                <a:ext cx="601401" cy="666080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39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00013 -0.1900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18" grpId="0"/>
      <p:bldP spid="18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67912-5F55-2E76-5701-39BA85818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A1570-3348-0DF9-3B76-376F368CA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85FBE-CE0B-077E-5836-438D82516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C153111-2D6B-490F-EAF5-A3882FFA269A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C153111-2D6B-490F-EAF5-A3882FFA2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704E3285-B0F2-5D79-07ED-09F429E182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D294C6D-D2F3-A3C7-3AA4-51CC4E04638D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D294C6D-D2F3-A3C7-3AA4-51CC4E0463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3ADD5FF-A558-3CF6-C6B9-F9E00B6BBC88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3ADD5FF-A558-3CF6-C6B9-F9E00B6BBC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21CD762-C5CB-E8B8-0823-AAAA6F26B753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21CD762-C5CB-E8B8-0823-AAAA6F26B7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003BF21-D593-25E5-D99A-DE7657E9FA97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003BF21-D593-25E5-D99A-DE7657E9F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D59A705-1528-57AB-BF48-EB984BECF12F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D59A705-1528-57AB-BF48-EB984BECF1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2BC20F9-A1E3-A40D-CCC7-27C8EC04261C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2BC20F9-A1E3-A40D-CCC7-27C8EC0426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28717DC7-AF1D-7961-7D64-2D0295DA86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9F8F21FF-AB2B-54A1-6CF6-D02C85A50D6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76596A2-1DD6-C059-9BA9-303B0B51357D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76596A2-1DD6-C059-9BA9-303B0B5135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C1476C-3A4A-7FFC-8756-AA498BCD4253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C1476C-3A4A-7FFC-8756-AA498BCD42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8CD9699-491E-DF44-9BDC-D342F11CB3A8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8CD9699-491E-DF44-9BDC-D342F11CB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97F6021-651B-474C-5D43-54931582826B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97F6021-651B-474C-5D43-549315828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2232451-E635-95A6-A363-52F5E986A3F2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2232451-E635-95A6-A363-52F5E986A3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A3867B2-7355-EB96-F8DA-3FC050214B9C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A3867B2-7355-EB96-F8DA-3FC050214B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8917D84-59E8-10AE-1CE2-FE0224C79D08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8917D84-59E8-10AE-1CE2-FE0224C79D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3FA2E3F-3199-417E-7FBE-F1466B15557B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3FA2E3F-3199-417E-7FBE-F1466B1555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972FBC8-A7AD-E039-4507-3E2195422EC1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972FBC8-A7AD-E039-4507-3E2195422E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ECF5976-ADE3-BBDD-E5E7-23545A56CFB8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ECF5976-ADE3-BBDD-E5E7-23545A56CF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0E69EED-4E73-87CD-BA7B-E3CE1CF81660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0E69EED-4E73-87CD-BA7B-E3CE1CF816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419877E-5F3E-8153-91C2-3421DAA262D9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419877E-5F3E-8153-91C2-3421DAA262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A618D0-9BF1-B75D-7861-B229A3E922FB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A618D0-9BF1-B75D-7861-B229A3E92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5CA5296-F495-5C89-4437-9449E805C9EB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5CA5296-F495-5C89-4437-9449E805C9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D83978E-1AA9-0B75-D714-5CD9C0A59484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D83978E-1AA9-0B75-D714-5CD9C0A594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905614D-4E9A-5E18-8329-EB351DE43CC8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905614D-4E9A-5E18-8329-EB351DE43C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AFF8D11-5241-A395-D56C-585FB1EA2B1D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AFF8D11-5241-A395-D56C-585FB1EA2B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B571501-E35C-CF65-75C6-B7DF1275F3DB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B571501-E35C-CF65-75C6-B7DF1275F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BA7532-0165-E0DF-BB9C-EEF8A3D09979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BA7532-0165-E0DF-BB9C-EEF8A3D099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62B0C-D9B1-EF87-44D7-4E5B84E7973C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62B0C-D9B1-EF87-44D7-4E5B84E79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0DD02DB-52D9-9EA4-A99C-E331D2E37161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0DD02DB-52D9-9EA4-A99C-E331D2E371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88F6B17-DD31-B2D9-8BCC-C19B2C0F95A0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88F6B17-DD31-B2D9-8BCC-C19B2C0F95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3D6660C-89B3-FE67-7130-D864DB77F309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3D6660C-89B3-FE67-7130-D864DB77F3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A86D33-373F-B762-44E5-F91DC9D092B3}"/>
                  </a:ext>
                </a:extLst>
              </p:cNvPr>
              <p:cNvSpPr txBox="1"/>
              <p:nvPr/>
            </p:nvSpPr>
            <p:spPr>
              <a:xfrm>
                <a:off x="8072189" y="3537516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A86D33-373F-B762-44E5-F91DC9D09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189" y="3537516"/>
                <a:ext cx="2423160" cy="681277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822AD3-3D5D-E768-58ED-19A918759979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822AD3-3D5D-E768-58ED-19A918759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B84EE5-A2D3-780B-D3F8-F1F54A90CDA7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B84EE5-A2D3-780B-D3F8-F1F54A90C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0D63BA-6F45-B505-B9B8-0ABE02E1A711}"/>
                  </a:ext>
                </a:extLst>
              </p:cNvPr>
              <p:cNvSpPr txBox="1"/>
              <p:nvPr/>
            </p:nvSpPr>
            <p:spPr>
              <a:xfrm>
                <a:off x="8072189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0D63BA-6F45-B505-B9B8-0ABE02E1A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189" y="2865824"/>
                <a:ext cx="2143656" cy="6812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595B28-2925-0EC0-A5B4-DA4914F0BEC3}"/>
                  </a:ext>
                </a:extLst>
              </p:cNvPr>
              <p:cNvSpPr txBox="1"/>
              <p:nvPr/>
            </p:nvSpPr>
            <p:spPr>
              <a:xfrm>
                <a:off x="8061733" y="2869129"/>
                <a:ext cx="601401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595B28-2925-0EC0-A5B4-DA4914F0B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1733" y="2869129"/>
                <a:ext cx="601401" cy="66434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F58D525-E70D-94AA-ED04-262F4C6CA905}"/>
                  </a:ext>
                </a:extLst>
              </p14:cNvPr>
              <p14:cNvContentPartPr/>
              <p14:nvPr/>
            </p14:nvContentPartPr>
            <p14:xfrm>
              <a:off x="8279640" y="4308480"/>
              <a:ext cx="459720" cy="865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F58D525-E70D-94AA-ED04-262F4C6CA90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270280" y="4299120"/>
                <a:ext cx="478440" cy="88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254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00013 -0.1900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7" grpId="0"/>
      <p:bldP spid="17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77C4B-A2B2-0865-88AC-6C74B111F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4C51D-A5D5-CB4A-3561-0340D9CD8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8CC31-11C5-8695-7EC4-7C09A551A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8528D85-789E-BAEB-6816-62787234E005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8528D85-789E-BAEB-6816-62787234E0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DE27E4F5-DCA5-34EF-C722-5535FB97EE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0DE463B-9EC2-8645-92E8-1E62D53F6605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0DE463B-9EC2-8645-92E8-1E62D53F66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C1C3F92-BF1A-9548-1CF1-734DF6D59191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C1C3F92-BF1A-9548-1CF1-734DF6D591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1B014AF-4ED5-1A02-AB1F-DA41902016B6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1B014AF-4ED5-1A02-AB1F-DA41902016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7001A63-03E5-AF4C-6A2A-DB993E7E2D06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7001A63-03E5-AF4C-6A2A-DB993E7E2D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3F69F5E-13C1-B75A-4F07-7EF212B4F944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3F69F5E-13C1-B75A-4F07-7EF212B4F9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DC7C261-7624-29C7-6749-404D3ABABD14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DC7C261-7624-29C7-6749-404D3ABABD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731C297F-35CA-B627-C66A-753CE40745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3535426C-B83A-34BD-3116-5A29CE0F7BA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6299CE3-4DBA-1420-E137-D6CCBE2A6AF9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6299CE3-4DBA-1420-E137-D6CCBE2A6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799F102-5075-D588-52E3-23F19D61F404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799F102-5075-D588-52E3-23F19D61F4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D4206AA-FD48-1907-E001-7BC615829C3A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D4206AA-FD48-1907-E001-7BC615829C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12D1EA-461E-6A04-D2F6-186BBE7E6327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12D1EA-461E-6A04-D2F6-186BBE7E63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9407BC7-9404-4B29-30F5-FF756D3BAEBB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9407BC7-9404-4B29-30F5-FF756D3BA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63189C6-1799-42EC-3D1E-CF9305FC05A3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63189C6-1799-42EC-3D1E-CF9305FC05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080A802-A431-ECC9-8753-98272FC5A3C4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080A802-A431-ECC9-8753-98272FC5A3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31721E1-3B45-9AA6-A4F0-05B9E83416F8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31721E1-3B45-9AA6-A4F0-05B9E8341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EACA46D-99B0-C82E-9FE6-FD593483BD18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EACA46D-99B0-C82E-9FE6-FD593483BD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5F9B7F7-5916-E3D2-BAD6-8809B877A83A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5F9B7F7-5916-E3D2-BAD6-8809B877A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CBC88CA-9491-1212-61F1-4C86FED5BEB4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CBC88CA-9491-1212-61F1-4C86FED5BE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7E7CFDE-C298-DAA6-0BB4-8B69E3B19B65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7E7CFDE-C298-DAA6-0BB4-8B69E3B19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9CD67C0-4B3C-9AE9-80B4-6331C34C1556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9CD67C0-4B3C-9AE9-80B4-6331C34C15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6CF71BD-D32E-A702-3582-34CD2F27F54A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6CF71BD-D32E-A702-3582-34CD2F27F5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053BB0F-7F6B-9CB1-8D33-D0788FCB8338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053BB0F-7F6B-9CB1-8D33-D0788FCB83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9BD305A-0ACA-F544-C709-A66794766386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9BD305A-0ACA-F544-C709-A667947663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76834B9-3BF2-B65A-087A-9C7DD213888F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76834B9-3BF2-B65A-087A-9C7DD21388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DAE2F09-2A7A-2956-E7ED-3E461C25B983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DAE2F09-2A7A-2956-E7ED-3E461C25B9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9AA1654-C837-3A02-E10F-5D3167E7CDB5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9AA1654-C837-3A02-E10F-5D3167E7CD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9F32ADC-B29A-F395-78DB-CEAE0045550B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9F32ADC-B29A-F395-78DB-CEAE00455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928270E-AC43-81AD-55E1-6E8D66CC92B1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928270E-AC43-81AD-55E1-6E8D66CC92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596F5C-B41E-0AC0-1352-AA793A3369BB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596F5C-B41E-0AC0-1352-AA793A3369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513D8487-1029-63C9-1F6E-EC16DCB015DD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513D8487-1029-63C9-1F6E-EC16DCB015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957686-C9E0-BBD7-5328-815F2637D4A9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957686-C9E0-BBD7-5328-815F2637D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9D29B1-A4D7-C42F-4D64-FE3E9C563198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9D29B1-A4D7-C42F-4D64-FE3E9C563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807A28-5B94-FCA7-D6DB-5682BAFB1B95}"/>
                  </a:ext>
                </a:extLst>
              </p:cNvPr>
              <p:cNvSpPr txBox="1"/>
              <p:nvPr/>
            </p:nvSpPr>
            <p:spPr>
              <a:xfrm>
                <a:off x="7104628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807A28-5B94-FCA7-D6DB-5682BAFB1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628" y="2865824"/>
                <a:ext cx="2143656" cy="6812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ED0F98-81EE-8B32-1AD2-414B8F3C6ACE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ED0F98-81EE-8B32-1AD2-414B8F3C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592FC88-DA45-945E-BE5E-6E8827B0D2B0}"/>
                  </a:ext>
                </a:extLst>
              </p:cNvPr>
              <p:cNvSpPr txBox="1"/>
              <p:nvPr/>
            </p:nvSpPr>
            <p:spPr>
              <a:xfrm>
                <a:off x="7083539" y="2869129"/>
                <a:ext cx="601401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592FC88-DA45-945E-BE5E-6E8827B0D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539" y="2869129"/>
                <a:ext cx="601401" cy="66434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577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-0.00013 -0.1900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  <p:bldP spid="18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90233-7D11-092D-FCD4-72944ACD2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896FC-69BD-64C0-30EA-078D7AC7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4DD47-6FDB-D5C4-6EA7-9107B99E4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AAC3CF-450C-79BA-CF27-A7136638E6F9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AAC3CF-450C-79BA-CF27-A7136638E6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552105B8-8206-B00F-0459-F069C52AA8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A62CCC7-ECAF-1F28-1A30-470166B2A4BB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A62CCC7-ECAF-1F28-1A30-470166B2A4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40F8B42-BC80-86F6-BDCF-D9C9537D786B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40F8B42-BC80-86F6-BDCF-D9C9537D78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AE7020D-FA98-72F5-3C70-2D5CCD993AB5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AE7020D-FA98-72F5-3C70-2D5CCD993A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90CD18D-B7B8-8EA5-5E6D-21C93B62A668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90CD18D-B7B8-8EA5-5E6D-21C93B62A6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F35ACE3-3AB1-9786-3228-E6F6BD514024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F35ACE3-3AB1-9786-3228-E6F6BD5140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759D52-7DD8-8F6F-502E-32B077430407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759D52-7DD8-8F6F-502E-32B0774304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C871DFC5-C15E-98B5-D5ED-063A070E19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8AF25872-7111-DE3F-F6A4-E053777C2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CB85642-7C27-84C3-2298-60BD973DCF02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CB85642-7C27-84C3-2298-60BD973DCF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8987613-16AB-8B1D-A00C-8E5E2A3298C5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8987613-16AB-8B1D-A00C-8E5E2A3298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F1878DD-0489-F102-C9C7-3398C0F855C2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F1878DD-0489-F102-C9C7-3398C0F855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A1A3B8D-D7A9-B965-A09D-22421AFBDEE8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A1A3B8D-D7A9-B965-A09D-22421AFBDE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CC7DBFE-6A56-1ECB-5C58-FE7FF26B8203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CC7DBFE-6A56-1ECB-5C58-FE7FF26B8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25CF1CC-5A0B-B2F1-71C2-ED1F96882358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25CF1CC-5A0B-B2F1-71C2-ED1F96882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CACB697-9094-ED40-AF4A-945F8D909D7F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CACB697-9094-ED40-AF4A-945F8D909D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FC6898-6148-9461-F643-7E4F20F69813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FC6898-6148-9461-F643-7E4F20F698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6B70397-DBB0-AD90-8C7A-7E6912C7255D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6B70397-DBB0-AD90-8C7A-7E6912C72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4ECD4D0-DBDE-7E1D-E5AE-EEA350600596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4ECD4D0-DBDE-7E1D-E5AE-EEA350600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30C4C5-717D-2B2F-C1B9-DCBD12C18EFD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30C4C5-717D-2B2F-C1B9-DCBD12C18E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391307B-FCE7-B643-E114-0C04A4572623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391307B-FCE7-B643-E114-0C04A45726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0996102-C78C-4FFA-C10C-B512E11661BD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0996102-C78C-4FFA-C10C-B512E11661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28CBDD-74D9-FB71-DB7D-FCBBD0BB9ACF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28CBDD-74D9-FB71-DB7D-FCBBD0BB9A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54BDC3-9C41-28C0-89D5-BADFD118FD60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54BDC3-9C41-28C0-89D5-BADFD118FD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84A32C9-D777-7F58-F988-8878F3EA200A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84A32C9-D777-7F58-F988-8878F3EA20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0D93E3B-AA74-987A-483E-C619D3397F5A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0D93E3B-AA74-987A-483E-C619D3397F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3BADE9A-ECEA-CA9C-45FF-793705D51FC1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3BADE9A-ECEA-CA9C-45FF-793705D51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6A4C036-FF6F-680E-A893-F4B1200BE060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6A4C036-FF6F-680E-A893-F4B1200BE0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45EDCD7-762A-D55A-E13C-39F042C1D4B8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45EDCD7-762A-D55A-E13C-39F042C1D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21F2A75-79F7-19EC-DB7C-28D300DC1C98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21F2A75-79F7-19EC-DB7C-28D300DC1C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D3649E0-DECD-DDA3-2B7B-F426BCE0B5CE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D3649E0-DECD-DDA3-2B7B-F426BCE0B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6D18340-06E3-4C0F-3305-F3958F1323E6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6D18340-06E3-4C0F-3305-F3958F1323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85741D-104C-8A65-C057-4B7C34601F02}"/>
                  </a:ext>
                </a:extLst>
              </p:cNvPr>
              <p:cNvSpPr txBox="1"/>
              <p:nvPr/>
            </p:nvSpPr>
            <p:spPr>
              <a:xfrm>
                <a:off x="6158324" y="3537516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85741D-104C-8A65-C057-4B7C34601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324" y="3537516"/>
                <a:ext cx="2423160" cy="681277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6D66A9-C81A-5086-794C-97D431683787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6D66A9-C81A-5086-794C-97D431683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E03BBE-B1F1-6AE1-97A1-63F2B446DC91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E03BBE-B1F1-6AE1-97A1-63F2B446D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33D478-9B82-727A-A414-48F88421F620}"/>
                  </a:ext>
                </a:extLst>
              </p:cNvPr>
              <p:cNvSpPr txBox="1"/>
              <p:nvPr/>
            </p:nvSpPr>
            <p:spPr>
              <a:xfrm>
                <a:off x="6158324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33D478-9B82-727A-A414-48F88421F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324" y="2865824"/>
                <a:ext cx="2143656" cy="6812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9C8E4F-CA76-70FD-26AB-58076E6103C0}"/>
                  </a:ext>
                </a:extLst>
              </p:cNvPr>
              <p:cNvSpPr txBox="1"/>
              <p:nvPr/>
            </p:nvSpPr>
            <p:spPr>
              <a:xfrm>
                <a:off x="6147868" y="2869129"/>
                <a:ext cx="601401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9C8E4F-CA76-70FD-26AB-58076E610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868" y="2869129"/>
                <a:ext cx="601401" cy="66434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D874F3-E7D5-5029-94FF-61A2B399B0D6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D874F3-E7D5-5029-94FF-61A2B399B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DDF252-3566-65F3-06EF-B9B669488E6D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DDF252-3566-65F3-06EF-B9B669488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579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0013 -0.1900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7" grpId="0"/>
      <p:bldP spid="17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4EE9F-6A53-A79E-9124-8D5E93F12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733C-D2AA-3103-9B8B-D23BE412C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BCC3F-BA55-1F2F-DB95-94851CF48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B22EB76-0FBD-D35A-313A-7BA62C6C6053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B22EB76-0FBD-D35A-313A-7BA62C6C60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B5C4EFB1-E0CB-FE8E-D05E-774DA4EBF0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098B395-8ABC-154A-3C31-C1F61CBBE1FE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098B395-8ABC-154A-3C31-C1F61CBBE1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F90215E-B59F-BC97-D819-59C0BBD50C6B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F90215E-B59F-BC97-D819-59C0BBD50C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B6D89DC-749B-68DE-7A87-8C5E53BA46E6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B6D89DC-749B-68DE-7A87-8C5E53BA46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3C100454-B933-D418-3EFD-56FA3A30FABD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3C100454-B933-D418-3EFD-56FA3A30FA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F7F80E5F-B4FA-BBED-2B89-2A03A2426C7D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F7F80E5F-B4FA-BBED-2B89-2A03A2426C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D07C72-3746-F802-7DCD-013CA1F94A58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D07C72-3746-F802-7DCD-013CA1F94A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3EA880D0-4B21-3C18-592A-0417B75686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17E42722-89C0-BF3E-4082-0363228488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B06BC0-EDC3-BF1D-675C-D3C0E48DE10A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B06BC0-EDC3-BF1D-675C-D3C0E48DE1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A9FAB6E-8499-04A8-D4DA-65BE7812CC84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A9FAB6E-8499-04A8-D4DA-65BE7812CC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73DA5D-6954-CE43-7779-5E26AFAFD3E0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73DA5D-6954-CE43-7779-5E26AFAFD3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26115D7-7BA5-5873-AC71-DAE05D761DA7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26115D7-7BA5-5873-AC71-DAE05D761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EBAB2F2-5000-512D-E063-9BA0D4EF13AD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EBAB2F2-5000-512D-E063-9BA0D4EF13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AF5F008-79FE-DD1E-3914-B5A91DBB538C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AF5F008-79FE-DD1E-3914-B5A91DBB53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37D1AC4-5B68-EEBB-9670-DB6BFBAC9FA0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37D1AC4-5B68-EEBB-9670-DB6BFBAC9F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A7FAC16-036A-D33E-1555-537E38949F4D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A7FAC16-036A-D33E-1555-537E38949F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8A7EF94-3780-D848-85D1-FABAA7D3B655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8A7EF94-3780-D848-85D1-FABAA7D3B6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C0181BA-E800-14B0-2B81-CA0DCBD51227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C0181BA-E800-14B0-2B81-CA0DCBD512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B8495B3-9077-D129-DE23-95EF3AF5962B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B8495B3-9077-D129-DE23-95EF3AF596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4070627-C818-6BB8-4719-9A27A5F39E55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4070627-C818-6BB8-4719-9A27A5F39E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42C1F8F-5912-F62B-5197-75FB38FEF15C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42C1F8F-5912-F62B-5197-75FB38FEF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50842D2-7F1C-D43B-6346-C406C6EC446B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50842D2-7F1C-D43B-6346-C406C6EC44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EE6CE31-646F-4CAB-B646-2ED124DF6220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EE6CE31-646F-4CAB-B646-2ED124DF62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003C8EE-5951-DF30-56C6-D3FBBCAD8F18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003C8EE-5951-DF30-56C6-D3FBBCAD8F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80FBBF7-94F4-9161-2EBD-99E47DC67C58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80FBBF7-94F4-9161-2EBD-99E47DC67C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E2A610D-DCAB-4907-AB0B-9231B70F0347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E2A610D-DCAB-4907-AB0B-9231B70F03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8F04948-F843-5DC3-6E8B-9CF87F1FF0BF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8F04948-F843-5DC3-6E8B-9CF87F1FF0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AD9E5B6-8FC8-5821-EBA2-C7AD37F6BC8C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AD9E5B6-8FC8-5821-EBA2-C7AD37F6BC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40E977C-0D66-8AF6-9F7B-40E80AAB0A0B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40E977C-0D66-8AF6-9F7B-40E80AAB0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0B07CE5-D675-0032-4D82-6886EA0532AC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0B07CE5-D675-0032-4D82-6886EA0532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6AD70FE-4E29-6B62-1515-017E9B76BB28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6AD70FE-4E29-6B62-1515-017E9B76BB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2C4C8C-84BA-2543-A5A8-30A3A4D41E46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2C4C8C-84BA-2543-A5A8-30A3A4D41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0DA31B-30D5-E19A-919C-780A5CA2870F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0DA31B-30D5-E19A-919C-780A5CA28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DDFCB3-257F-10AB-9117-0BBC62619970}"/>
                  </a:ext>
                </a:extLst>
              </p:cNvPr>
              <p:cNvSpPr txBox="1"/>
              <p:nvPr/>
            </p:nvSpPr>
            <p:spPr>
              <a:xfrm>
                <a:off x="5275823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DDFCB3-257F-10AB-9117-0BBC6261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823" y="2865824"/>
                <a:ext cx="2143656" cy="6812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EA122B-0289-3EF9-A0D6-DBA974ECE050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EA122B-0289-3EF9-A0D6-DBA974ECE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4E9DDE-F213-F099-52E2-6C63A41B0A86}"/>
                  </a:ext>
                </a:extLst>
              </p:cNvPr>
              <p:cNvSpPr txBox="1"/>
              <p:nvPr/>
            </p:nvSpPr>
            <p:spPr>
              <a:xfrm>
                <a:off x="5254734" y="2869129"/>
                <a:ext cx="601401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4E9DDE-F213-F099-52E2-6C63A41B0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734" y="2869129"/>
                <a:ext cx="601401" cy="66434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F0CFF7-5429-DDF8-3495-C03928609A71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F0CFF7-5429-DDF8-3495-C03928609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CDC92EB-3594-3E32-4466-AFE207C84528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CDC92EB-3594-3E32-4466-AFE207C84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94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-0.00013 -0.1900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  <p:bldP spid="18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68658-1364-4A87-61E4-154AE9AF5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3619C-19DF-9ED7-13C2-2B7D64BEA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FED0-E3DF-2230-D3E8-5A06B3C02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1D4AB25-EABF-60F6-95BF-3AD341BD9B30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1D4AB25-EABF-60F6-95BF-3AD341BD9B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A0B2E35F-6CBA-69AF-2331-A57F576AE3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39F5002-CD84-FA23-8E3A-06EB64661AC8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39F5002-CD84-FA23-8E3A-06EB64661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F5E838A-1FEF-38BA-CD65-B9E0BA787289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F5E838A-1FEF-38BA-CD65-B9E0BA7872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2B0EDC8-5259-4331-396F-71623DC87391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2B0EDC8-5259-4331-396F-71623DC873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E70E32A-09D3-24B5-F6F9-1997B54FD7DC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E70E32A-09D3-24B5-F6F9-1997B54FD7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31220C5-37F4-17E9-EA7E-1E02A0E5F614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31220C5-37F4-17E9-EA7E-1E02A0E5F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E18F96-5913-195E-16E9-3AD17DC1BC18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E18F96-5913-195E-16E9-3AD17DC1BC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5DD70E28-69D1-F138-FDE6-3E6B111644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931EF5CC-DB87-26FC-B435-4BBA04B154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4E0F6AA-CAA0-3545-89DC-C7E42150E8E7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4E0F6AA-CAA0-3545-89DC-C7E42150E8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5CD82E0-02D1-5E1C-0099-F5DF2B1FA4B7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5CD82E0-02D1-5E1C-0099-F5DF2B1FA4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288BF56-5C3F-4A8A-DBB9-1B939AFC2638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288BF56-5C3F-4A8A-DBB9-1B939AFC26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8F0829E-E92D-6F88-8C9C-B938585979FD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8F0829E-E92D-6F88-8C9C-B938585979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83302B9-D97E-60BC-7253-2561CA97AC62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83302B9-D97E-60BC-7253-2561CA97AC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9643F09-EE50-4F87-E644-2F2D8CB104E8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9643F09-EE50-4F87-E644-2F2D8CB104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C91135-D304-B1B0-7359-2CD92670E941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C91135-D304-B1B0-7359-2CD92670E9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28A1D6C-40C5-1AD0-2590-2DCD7A6727E4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28A1D6C-40C5-1AD0-2590-2DCD7A672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7093CE3-D3C7-9313-2F1C-1C6F01E8E866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7093CE3-D3C7-9313-2F1C-1C6F01E8E8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1338154-9251-BAB0-1139-677BD610FF61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1338154-9251-BAB0-1139-677BD610FF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446F051-BA39-D16D-C387-84DAC7969C45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446F051-BA39-D16D-C387-84DAC7969C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E3CC974-91B1-E864-12A5-A7742E1D89F4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E3CC974-91B1-E864-12A5-A7742E1D89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A9D2F2-E98D-2BF4-4DBD-EEDC879972A0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A9D2F2-E98D-2BF4-4DBD-EEDC879972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19169DA-0F00-C92D-7C34-3F3B6A212776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19169DA-0F00-C92D-7C34-3F3B6A2127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7AD96A3-3993-4067-3659-10225EAD7075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7AD96A3-3993-4067-3659-10225EAD70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6B3F387-EE29-AA6D-03AB-D23F89C3BB40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6B3F387-EE29-AA6D-03AB-D23F89C3BB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1D146FE-8E23-3603-8AFE-B0CA644E6629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1D146FE-8E23-3603-8AFE-B0CA644E6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F7F516F-1408-4557-CDD8-5F515F78C378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F7F516F-1408-4557-CDD8-5F515F78C3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81A9BAB-771A-35E0-2531-3A3A42CC441B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81A9BAB-771A-35E0-2531-3A3A42CC44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6A085E4-A867-E71C-5A6A-E7D9AB87AB25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6A085E4-A867-E71C-5A6A-E7D9AB87AB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35A44ED-A79C-EEE0-94A1-CAE656AB2AA0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35A44ED-A79C-EEE0-94A1-CAE656AB2A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F1104CA-4D8D-7AA6-BF9B-0F4B58D7FA44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F1104CA-4D8D-7AA6-BF9B-0F4B58D7FA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4F4D365-8C57-240F-5321-F74AA18A697A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4F4D365-8C57-240F-5321-F74AA18A69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29776E-11C9-66D1-DAC0-87A8FDCDCDC2}"/>
                  </a:ext>
                </a:extLst>
              </p:cNvPr>
              <p:cNvSpPr txBox="1"/>
              <p:nvPr/>
            </p:nvSpPr>
            <p:spPr>
              <a:xfrm>
                <a:off x="4329527" y="3537516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29776E-11C9-66D1-DAC0-87A8FDCDC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527" y="3537516"/>
                <a:ext cx="2423160" cy="681277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677573-1E66-5ADD-6C19-F70A6A9218C4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677573-1E66-5ADD-6C19-F70A6A921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095169-1724-DCCE-2532-53270C094C45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095169-1724-DCCE-2532-53270C094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1E86FF0-DF1F-F224-F8C0-C8D28B2B49AA}"/>
                  </a:ext>
                </a:extLst>
              </p:cNvPr>
              <p:cNvSpPr txBox="1"/>
              <p:nvPr/>
            </p:nvSpPr>
            <p:spPr>
              <a:xfrm>
                <a:off x="4329527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1E86FF0-DF1F-F224-F8C0-C8D28B2B4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527" y="2865824"/>
                <a:ext cx="2143656" cy="6812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14BDEA-5820-5096-D926-817C3A2D576B}"/>
                  </a:ext>
                </a:extLst>
              </p:cNvPr>
              <p:cNvSpPr txBox="1"/>
              <p:nvPr/>
            </p:nvSpPr>
            <p:spPr>
              <a:xfrm>
                <a:off x="4319071" y="2869129"/>
                <a:ext cx="601401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14BDEA-5820-5096-D926-817C3A2D5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071" y="2869129"/>
                <a:ext cx="601401" cy="66434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0A494A-CDDE-C11F-5181-00974E3F7AE3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0A494A-CDDE-C11F-5181-00974E3F7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77A49B-3129-2613-AD61-5F4363E940AA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77A49B-3129-2613-AD61-5F4363E94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929603-CE1D-BDC8-F423-7F4802E3DE56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929603-CE1D-BDC8-F423-7F4802E3D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48AD4FD-33BF-AE9B-B087-6E84AE261341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48AD4FD-33BF-AE9B-B087-6E84AE261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945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0013 -0.1900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7" grpId="0"/>
      <p:bldP spid="17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9A26D-64F4-E636-27A0-36CF9569E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B0DF6-E867-76E2-9000-0E4F3602B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E4052-FA95-2310-C78D-CD91A9D52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891C4CA-63DA-1921-33CD-6E433863AD1B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891C4CA-63DA-1921-33CD-6E433863AD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EBDDC7A7-D32C-8308-A9E9-46AA9109A6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740752B-3ACF-6FE1-D91E-1E9F10A0A33E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740752B-3ACF-6FE1-D91E-1E9F10A0A3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80EB44B-F34D-53E4-8783-3A691BBF8644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80EB44B-F34D-53E4-8783-3A691BBF8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69661FE-A3E8-0B72-A1BA-5F8F8E3CB124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69661FE-A3E8-0B72-A1BA-5F8F8E3CB1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FFFA46C-767C-B3BB-A153-C7176B801C74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FFFA46C-767C-B3BB-A153-C7176B801C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A432949D-E2E3-2175-4540-4800474FAB33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A432949D-E2E3-2175-4540-4800474FAB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AA0E11E-1250-CE31-C813-E103C1207196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AA0E11E-1250-CE31-C813-E103C12071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6A77EA93-1FC7-D277-DD98-9E66AC2767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DF70A6B1-494E-32D7-CC00-E483C4A6D7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C821F7D-A8BC-C345-1659-6BE508EC70ED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C821F7D-A8BC-C345-1659-6BE508EC7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502869-AC5C-6634-F9A4-7360B6F3B98E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502869-AC5C-6634-F9A4-7360B6F3B9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8AC131B-9841-BF7B-BA84-CA3196B953EC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8AC131B-9841-BF7B-BA84-CA3196B953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3AD349-DDB5-AB7A-5B2E-B9A99262712E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3AD349-DDB5-AB7A-5B2E-B9A9926271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4FF404F-34CD-ECF6-666C-F363134B9C81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4FF404F-34CD-ECF6-666C-F363134B9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2C2C67-6FCB-33ED-6A23-553FD18916DB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2C2C67-6FCB-33ED-6A23-553FD18916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FB3165A-55A9-9523-BB4E-3B5BE7C0DB3E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FB3165A-55A9-9523-BB4E-3B5BE7C0DB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AB18E61-C230-6C36-4EFC-0D7E0C397D6E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AB18E61-C230-6C36-4EFC-0D7E0C397D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6BAE9D-C39C-76A5-69C5-544F4290BA09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6BAE9D-C39C-76A5-69C5-544F4290BA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2DE0384-2318-2D37-68FC-0450AFDAA31A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2DE0384-2318-2D37-68FC-0450AFDAA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F5CFCCB-A612-F40F-DD6D-501E7420DE2E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F5CFCCB-A612-F40F-DD6D-501E7420DE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9349CA3-E010-B429-100C-04820BB96688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9349CA3-E010-B429-100C-04820BB966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D6F0A9E-6C9F-E884-A7B2-E18BB84401A6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D6F0A9E-6C9F-E884-A7B2-E18BB84401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2DEFF83-3A9A-E943-57B3-CD5D08D40295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2DEFF83-3A9A-E943-57B3-CD5D08D402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12E3C65-1903-D3DB-F870-1228587D0960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12E3C65-1903-D3DB-F870-1228587D09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8D5D824-884F-54E1-A07E-BF88E1D17C05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8D5D824-884F-54E1-A07E-BF88E1D17C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2B1DCF2-3E48-AFC9-9CBC-487C2191075C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2B1DCF2-3E48-AFC9-9CBC-487C219107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2C85F13-9DBC-6272-C4BB-58A5A7D6251D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2C85F13-9DBC-6272-C4BB-58A5A7D625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8D3E824-DAE9-B295-65D2-1CEEC4A548AD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8D3E824-DAE9-B295-65D2-1CEEC4A548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3910D54-5BE1-EB5E-8259-C2A3007B5C0C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3910D54-5BE1-EB5E-8259-C2A3007B5C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5EEA075-CD3F-B733-41ED-FB282839632B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5EEA075-CD3F-B733-41ED-FB28283963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50B92CA-641A-6B6D-BF59-397B8816E703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50B92CA-641A-6B6D-BF59-397B8816E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976704E-EA0F-BDB7-6179-CC987D7D4B87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976704E-EA0F-BDB7-6179-CC987D7D4B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8A5CC4-9B25-4971-02EB-3858CCF17495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8A5CC4-9B25-4971-02EB-3858CCF17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4FE805-BD0A-28DD-4A20-B0ACAF6416CB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4FE805-BD0A-28DD-4A20-B0ACAF641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5F9C2F-829A-1F89-D109-25628545ED16}"/>
                  </a:ext>
                </a:extLst>
              </p:cNvPr>
              <p:cNvSpPr txBox="1"/>
              <p:nvPr/>
            </p:nvSpPr>
            <p:spPr>
              <a:xfrm>
                <a:off x="3415851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5F9C2F-829A-1F89-D109-25628545E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851" y="2865824"/>
                <a:ext cx="2143656" cy="6812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A267E-29DD-A21C-A5B6-26224D7C6C0D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A267E-29DD-A21C-A5B6-26224D7C6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8CAE0F-7711-BFEB-D046-DFA17D8BB4DB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8CAE0F-7711-BFEB-D046-DFA17D8BB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5119AA-E4CE-D787-F2A7-2FA84F605EFE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5119AA-E4CE-D787-F2A7-2FA84F605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0B7A0A5-CBDE-BFFB-FF08-154CA9B467AA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0B7A0A5-CBDE-BFFB-FF08-154CA9B46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6AC2EE3-57B5-ABFB-06C9-0C0DC3FAC4C3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6AC2EE3-57B5-ABFB-06C9-0C0DC3FAC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74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2DC82-3726-4C9B-B06B-AA074A1B7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D05B1-1E68-0AAB-0D11-DB934933D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Diagrams for </a:t>
            </a:r>
            <a:br>
              <a:rPr lang="en-US" dirty="0"/>
            </a:br>
            <a:r>
              <a:rPr lang="en-US" dirty="0"/>
              <a:t>Linear and 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A6118-27CD-BF1C-9DBA-A7671C115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12878429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B1D35-9B04-EE41-7BEA-3ADD47631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98CDB-6C69-CD87-C652-8E0D67379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BDCC3-4206-B9EB-70A4-2C985958F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D94D81D-FFC3-C86B-7FCC-8CF3870E080E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D94D81D-FFC3-C86B-7FCC-8CF3870E08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420FEC7B-BC93-F8CC-597E-760CC9A70A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57069D9-C4D5-BFC0-6064-D65CE5E085DF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57069D9-C4D5-BFC0-6064-D65CE5E085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07B81D8-2315-F65A-A3C4-9BC65BCCD96D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07B81D8-2315-F65A-A3C4-9BC65BCCD9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A0EDE41-7AA5-33D7-CB2F-57B63C0CBA84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A0EDE41-7AA5-33D7-CB2F-57B63C0CBA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7FF3C52-C259-F793-05DE-0DE0E0CDB687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7FF3C52-C259-F793-05DE-0DE0E0CDB6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0C78FC6-52F1-32F3-86F9-A44794DDFF2F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0C78FC6-52F1-32F3-86F9-A44794DDFF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8AF22CD-F1E1-89D2-E9B3-5004808DE54F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8AF22CD-F1E1-89D2-E9B3-5004808DE5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AE1B6A35-78A8-5FEB-C6C2-FF09DF797B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0A96089C-BE71-F958-8493-C9957FC294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191DB01-AF21-A5C6-FB1B-5E9265C906FC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191DB01-AF21-A5C6-FB1B-5E9265C906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62CB95E-3E88-4B7F-D4A2-E3D32CEB88B9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62CB95E-3E88-4B7F-D4A2-E3D32CEB88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FED77A6-67AF-55F2-2C31-D79C786EB7B6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FED77A6-67AF-55F2-2C31-D79C786EB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929824A-DE14-10FD-EDCB-454C27A568E6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929824A-DE14-10FD-EDCB-454C27A568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9C8E098-DC32-0DB3-922E-AD890240F731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9C8E098-DC32-0DB3-922E-AD890240F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108BE78-4056-7FAA-7223-376DEDFFB279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108BE78-4056-7FAA-7223-376DEDFFB2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B75AC45-0CA2-BED8-C9F9-7F6AE4BE4932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B75AC45-0CA2-BED8-C9F9-7F6AE4BE49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087BDB1-5AAB-8516-1BE5-953C8CDE1175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087BDB1-5AAB-8516-1BE5-953C8CDE11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8B6E9-01DB-DEF6-F575-E2249FD5415A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8B6E9-01DB-DEF6-F575-E2249FD54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29E1681-57A0-E8EE-DA1D-CD4117F2A660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29E1681-57A0-E8EE-DA1D-CD4117F2A6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7E803FE-D1E1-96A2-37EC-528CE63154EE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7E803FE-D1E1-96A2-37EC-528CE63154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CCA24A8-625C-2FE2-390E-30DDC4D9BBB1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CCA24A8-625C-2FE2-390E-30DDC4D9BB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1E02399-C38F-B316-A20D-A7F8D0801F8B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1E02399-C38F-B316-A20D-A7F8D0801F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03072C-84FB-5794-1B20-AEB2E8AB4525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03072C-84FB-5794-1B20-AEB2E8AB45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0D781DB-04CA-98DE-55A0-215F746A6D9C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0D781DB-04CA-98DE-55A0-215F746A6D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7A10A56-9521-465F-8C72-01A1B2D7BFC0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7A10A56-9521-465F-8C72-01A1B2D7B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B1F3726-9D5A-B5A7-6138-FB5C212A3662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B1F3726-9D5A-B5A7-6138-FB5C212A36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FAC77A7-5979-36D5-2050-39CE8B1E9F38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FAC77A7-5979-36D5-2050-39CE8B1E9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CB16C2-F9BA-FCF4-C4B7-FB9735BB8F36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CB16C2-F9BA-FCF4-C4B7-FB9735BB8F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8621E22-DFA2-1FA5-0E48-29640004B814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8621E22-DFA2-1FA5-0E48-29640004B8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F8EFA01-C755-D257-BAA6-CC10AE823B0C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F8EFA01-C755-D257-BAA6-CC10AE823B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5C7AD3B-5C41-9E52-866C-DDCB749AE9D1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5C7AD3B-5C41-9E52-866C-DDCB749AE9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63732B1-962F-9946-F1DE-F094CEDE157C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63732B1-962F-9946-F1DE-F094CEDE15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145FD3-0FC2-40C8-C63B-70DEAEC0B7BB}"/>
                  </a:ext>
                </a:extLst>
              </p:cNvPr>
              <p:cNvSpPr txBox="1"/>
              <p:nvPr/>
            </p:nvSpPr>
            <p:spPr>
              <a:xfrm>
                <a:off x="2500727" y="3537516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145FD3-0FC2-40C8-C63B-70DEAEC0B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727" y="3537516"/>
                <a:ext cx="2423160" cy="681277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07F609-83BC-C7E1-B45F-AE5F691A889D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07F609-83BC-C7E1-B45F-AE5F691A8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5862B5-650B-EB8E-667A-8E8DB98BF010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5862B5-650B-EB8E-667A-8E8DB98BF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70720C1-F389-2D5F-FE8A-97F4D32457F8}"/>
                  </a:ext>
                </a:extLst>
              </p:cNvPr>
              <p:cNvSpPr txBox="1"/>
              <p:nvPr/>
            </p:nvSpPr>
            <p:spPr>
              <a:xfrm>
                <a:off x="2500727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70720C1-F389-2D5F-FE8A-97F4D3245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727" y="2865824"/>
                <a:ext cx="2143656" cy="6812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26133D-4D21-0909-433E-CCE7FC1723F7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26133D-4D21-0909-433E-CCE7FC172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B48CFE-2F97-CFBD-37D7-5CBAE804C2FE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B48CFE-2F97-CFBD-37D7-5CBAE804C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055D24-4E49-B8BC-504A-BDEB6CF44571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055D24-4E49-B8BC-504A-BDEB6CF44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D85C85-FBB8-29D2-A2B1-C1EA8E752B74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D85C85-FBB8-29D2-A2B1-C1EA8E752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50CA07-FC87-0B26-DA19-0BE07AEA1A61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50CA07-FC87-0B26-DA19-0BE07AEA1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ECD406F-1E2E-4DBA-6542-40A59DDF8269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ECD406F-1E2E-4DBA-6542-40A59DDF8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734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169F2-4BD5-6653-039B-A5F419ED3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58417-D740-A516-C464-93C2DADE9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9FEF6-1D65-2534-F8BE-9FD7443F6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2551D77-641C-B8A6-1D2F-F69C769C43CA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2551D77-641C-B8A6-1D2F-F69C769C43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B2F816B9-1CA5-2737-EFA5-CA7BECC16D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5EBF8ED-FE23-1B28-E361-E69169BE390D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5EBF8ED-FE23-1B28-E361-E69169BE39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7CB4865-CB67-C48C-651E-CD87E76DD066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7CB4865-CB67-C48C-651E-CD87E76DD0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FFCDC9D-DA71-131F-1F50-923572EEE05A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FFCDC9D-DA71-131F-1F50-923572EEE0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C89D857-9503-D05B-40A1-0566100ACF17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C89D857-9503-D05B-40A1-0566100ACF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0CDD645-BEED-86C0-8862-2544938B1FCE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0CDD645-BEED-86C0-8862-2544938B1F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0331CCC-E824-F09D-D280-35EE3425CE09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0331CCC-E824-F09D-D280-35EE3425C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B4DE7E09-65BC-8646-5253-2AED625D9B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C71CA81B-1B36-55FF-D5CF-B76D926986D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94DC92C-7F47-79CC-4650-AED4454BF844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94DC92C-7F47-79CC-4650-AED4454BF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52F4B1-0B5D-1D3C-8C8D-347EFD3B8AF0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52F4B1-0B5D-1D3C-8C8D-347EFD3B8A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71A8EF6-C483-5B59-04D7-EF18C3C05882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71A8EF6-C483-5B59-04D7-EF18C3C058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89E510E-CD88-38F8-E090-30E84BDCC44E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89E510E-CD88-38F8-E090-30E84BDCC4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DA82491-135F-1B15-C2DE-27BC0B264E0B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DA82491-135F-1B15-C2DE-27BC0B264E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1768404-2DCC-0053-5B22-8CF473B0A975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1768404-2DCC-0053-5B22-8CF473B0A9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20FF1B-FED0-0C49-4B61-6030B486FE94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20FF1B-FED0-0C49-4B61-6030B486FE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A07D878-ED77-E3DA-5158-989D6F84C887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A07D878-ED77-E3DA-5158-989D6F84C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06A778D-4A7B-174A-5BC6-EF00811383D3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06A778D-4A7B-174A-5BC6-EF00811383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8C7BAAD-6D4B-E5FA-26CB-70BD16A7BDDA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8C7BAAD-6D4B-E5FA-26CB-70BD16A7BD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1FCAEB8-6C01-B4E6-C274-63858FAA0B0D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1FCAEB8-6C01-B4E6-C274-63858FAA0B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3C3A9B-D5CE-14C7-15DC-AADD44F05C93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3C3A9B-D5CE-14C7-15DC-AADD44F05C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18D2C42-96B4-F693-D4B8-7D5779FCC0DF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18D2C42-96B4-F693-D4B8-7D5779FCC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109E5E-6399-45C8-5399-547E09D317DA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109E5E-6399-45C8-5399-547E09D317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A6E98E8-7A5E-5A2B-25C9-DD6D6D4D27F9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A6E98E8-7A5E-5A2B-25C9-DD6D6D4D27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6BB284B-54E9-F330-3DB6-2382286D11FA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6BB284B-54E9-F330-3DB6-2382286D11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0F06A4E-C634-A1D0-4317-CA8CAC59D6FA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0F06A4E-C634-A1D0-4317-CA8CAC59D6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FAA3A08-5E35-D652-BB93-0EF3A6193FDE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FAA3A08-5E35-D652-BB93-0EF3A6193F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85586F0-3237-D1EF-3238-329E2B5DB8F2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85586F0-3237-D1EF-3238-329E2B5DB8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3527EA9-9FC8-86BB-C1F6-CBA543FB3BBA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3527EA9-9FC8-86BB-C1F6-CBA543FB3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6CE49C8-EB4A-33E3-8206-E1E8F0D57FC3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6CE49C8-EB4A-33E3-8206-E1E8F0D57F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CF586F0-FA7A-2F34-178A-6B7D7908FFA1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CF586F0-FA7A-2F34-178A-6B7D7908FF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F58A1BA-C2B3-71A1-4DEE-A7CC20EEF4D6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F58A1BA-C2B3-71A1-4DEE-A7CC20EEF4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382C18-6F1C-C22D-7C9D-C85B3D96119E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382C18-6F1C-C22D-7C9D-C85B3D961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4CDDAB1-677E-0E12-87E8-5E1274E25C1D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4CDDAB1-677E-0E12-87E8-5E1274E25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CE5B248-CCFD-3623-7D99-ACE66C7A8123}"/>
                  </a:ext>
                </a:extLst>
              </p:cNvPr>
              <p:cNvSpPr txBox="1"/>
              <p:nvPr/>
            </p:nvSpPr>
            <p:spPr>
              <a:xfrm>
                <a:off x="1545489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CE5B248-CCFD-3623-7D99-ACE66C7A8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489" y="2865824"/>
                <a:ext cx="2143656" cy="6812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D3028D-8259-6EE1-8505-3123E933357A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D3028D-8259-6EE1-8505-3123E9333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C323D4-42A7-2067-4D14-7BE68CCE889F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C323D4-42A7-2067-4D14-7BE68CCE8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2384D3-C08A-6C16-1E8A-5AF4DE633E8C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2384D3-C08A-6C16-1E8A-5AF4DE633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9ACFDE6-5EE7-3141-A93D-D538C54D4F16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9ACFDE6-5EE7-3141-A93D-D538C54D4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AD55CD2-D7B0-F718-F5D1-E3A7E1ED5A70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AD55CD2-D7B0-F718-F5D1-E3A7E1ED5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DBFB1E7-60C0-E72E-E82C-0E8A21565591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DBFB1E7-60C0-E72E-E82C-0E8A21565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21EB9A4-5E6B-A028-A054-962ACD4343D9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21EB9A4-5E6B-A028-A054-962ACD434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642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96E21-360A-0970-2D6D-D4CC921E6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40874-CDD2-B377-6DD8-42A1342DC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93803-D901-8F09-8FED-2F002281A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A7085A-D234-E0F6-A3D3-5151530040C3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A7085A-D234-E0F6-A3D3-515153004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D7E4A33F-81E1-692C-5E09-9558DC7FF7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22E2377-4A68-C264-D29C-9AFE27069AB3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22E2377-4A68-C264-D29C-9AFE27069A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7525312-5690-7B2E-293C-5C830EE0B95F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7525312-5690-7B2E-293C-5C830EE0B9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675DBBB-2DEB-0FB6-EFEF-C094E0EBB976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675DBBB-2DEB-0FB6-EFEF-C094E0EBB9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FE04C0-85EE-782F-E9C3-7CA5E5B96C6B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FE04C0-85EE-782F-E9C3-7CA5E5B96C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F660048-DC04-9C64-AFB4-E2F0A8BB0025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F660048-DC04-9C64-AFB4-E2F0A8BB00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8D2B5D9-C53F-DB70-88BA-57D3B75C1986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8D2B5D9-C53F-DB70-88BA-57D3B75C19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378F4DD8-D778-184C-11B5-FE21F152B3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8DC10661-8B0C-0C0C-1A7F-D4CD0A6B6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BB081A1-81C4-2C71-33F4-612107AC9A64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BB081A1-81C4-2C71-33F4-612107AC9A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9AF152A-D69A-F823-3DDE-B1DD50BC369B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9AF152A-D69A-F823-3DDE-B1DD50BC36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A050301-8F99-8932-5BFB-FE9385F284C9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A050301-8F99-8932-5BFB-FE9385F284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AE8363-4FDF-FD78-3BED-F5C8AFC90F8F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AE8363-4FDF-FD78-3BED-F5C8AFC90F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F7EA20C-08E2-E5A0-1273-86951A6C3F26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F7EA20C-08E2-E5A0-1273-86951A6C3F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D614CB5-78AA-349B-ACFD-3B4648B45B09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D614CB5-78AA-349B-ACFD-3B4648B45B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0BB4D6C-98E5-6659-B42A-EBE48369B23A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0BB4D6C-98E5-6659-B42A-EBE48369B2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4BE810B-C680-3B20-A708-482A0AAB7484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4BE810B-C680-3B20-A708-482A0AAB74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2C51803-87D8-419F-8204-D2DFBD456281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2C51803-87D8-419F-8204-D2DFBD4562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FB9CAD8-4B54-BBC6-FECB-08E28A7A3278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FB9CAD8-4B54-BBC6-FECB-08E28A7A3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E2D0E09-FF68-F0E5-ADF3-89181E18BC21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E2D0E09-FF68-F0E5-ADF3-89181E18B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C2EC510-0468-1FE8-B3CF-81259D91D2B0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C2EC510-0468-1FE8-B3CF-81259D91D2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EB6F1E7-1C1B-88D1-89B0-E4076EC3DF0F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EB6F1E7-1C1B-88D1-89B0-E4076EC3DF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94A7366-E335-6498-D74E-79963976BEA6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94A7366-E335-6498-D74E-79963976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6C6471B-69FF-E2F8-8592-0B73554260B2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6C6471B-69FF-E2F8-8592-0B73554260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9901B10-AFB6-7357-9C2B-DFA27BDE1A10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9901B10-AFB6-7357-9C2B-DFA27BDE1A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6AA350E-95F7-B502-09F6-92D5912C6A63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6AA350E-95F7-B502-09F6-92D5912C6A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113D777-E5E4-C255-47A1-3012268AB7E9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113D777-E5E4-C255-47A1-3012268AB7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7519375-DAD6-B615-3A65-834D79A84A15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7519375-DAD6-B615-3A65-834D79A84A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13112CC-326C-9F26-1136-C2079DD3C56B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13112CC-326C-9F26-1136-C2079DD3C5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67D6DAE-92E7-DF12-B588-327DD7013D04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67D6DAE-92E7-DF12-B588-327DD7013D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BED08ED-04BA-978C-3CF0-7C5765E81A7D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BED08ED-04BA-978C-3CF0-7C5765E81A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9EF3EAA-3793-7025-DC39-2AB64158D022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9EF3EAA-3793-7025-DC39-2AB64158D0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0BEEB5-750E-EDDE-FEE9-5B28862B0DC4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0BEEB5-750E-EDDE-FEE9-5B28862B0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83326B-A2BF-1690-CF32-55A76AF2248B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83326B-A2BF-1690-CF32-55A76AF22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BAA80B-5AA0-5E77-808F-58375E9D72BA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BAA80B-5AA0-5E77-808F-58375E9D7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C776177-5757-66FA-8FE7-88B20925A7FD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C776177-5757-66FA-8FE7-88B20925A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38B2E1-F1B2-2A47-8EDB-E3C558A630DD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38B2E1-F1B2-2A47-8EDB-E3C558A63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20765EE-5936-1B08-D6F1-32B400D5141A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20765EE-5936-1B08-D6F1-32B400D51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6CF7085-D141-F224-0200-C3535FA72DAC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6CF7085-D141-F224-0200-C3535FA72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B5C63B7-FC8F-B2A5-4412-EA2941C12230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B5C63B7-FC8F-B2A5-4412-EA2941C12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D515AB-63ED-50DB-18C8-6D15AD6B48D5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D515AB-63ED-50DB-18C8-6D15AD6B4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9170538-6717-A5BE-7A71-9DE5C3CF5D11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9170538-6717-A5BE-7A71-9DE5C3CF5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A681A5C-82FC-B3AC-1811-EBD293E1BA8D}"/>
                  </a:ext>
                </a:extLst>
              </p:cNvPr>
              <p:cNvSpPr txBox="1"/>
              <p:nvPr/>
            </p:nvSpPr>
            <p:spPr>
              <a:xfrm>
                <a:off x="716295" y="2865195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A681A5C-82FC-B3AC-1811-EBD293E1B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95" y="2865195"/>
                <a:ext cx="2423160" cy="681277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6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30B40-ED1B-41D3-2B7B-D84F46E94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5D777-3A1F-6DD0-90BF-6C3FF93E0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68B45-A36A-C0AA-B0D6-A62610F62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B60781E-81E1-8C06-C58C-8D03388EABB4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B60781E-81E1-8C06-C58C-8D03388EAB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3F268A2F-D81D-672E-6609-9F7BE5006D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37B02C-68B3-0970-E3DD-51D8BFC09A5D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0322E85-1746-F421-071D-357E5124840F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0322E85-1746-F421-071D-357E512484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0A7FD991-385D-3419-CA53-0EF1286242CD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0A7FD991-385D-3419-CA53-0EF1286242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61C0291-003E-D615-3B84-84D70DFABF75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61C0291-003E-D615-3B84-84D70DFABF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B1C09F5-0001-5C19-FDEC-21B07A59661B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B1C09F5-0001-5C19-FDEC-21B07A5966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A4480EB-E26A-21EC-216B-EDD63607B377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A4480EB-E26A-21EC-216B-EDD63607B3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6760386-C2F8-9C21-C413-E9CB4D8629AC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6760386-C2F8-9C21-C413-E9CB4D8629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BDB83D2D-3A36-83EC-AE92-A445D56C8A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1EA66401-F212-627D-1D5F-534990258D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29C9BB-F5F1-F8C9-8F88-C3EA162F43D3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29C9BB-F5F1-F8C9-8F88-C3EA162F43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D7CFB954-5DB7-7394-8903-D8A0E8F066A6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91167F0-9CCB-101E-5468-67A57FB6138F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91167F0-9CCB-101E-5468-67A57FB613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C80B140-A42D-E0BA-5E0B-7AB621AAB258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C80B140-A42D-E0BA-5E0B-7AB621AAB2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E2EFA6C-EF94-6030-6657-A1799E559B3A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E2EFA6C-EF94-6030-6657-A1799E559B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F56A019-CE02-FB68-54DF-38EFB5D0AAF7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F56A019-CE02-FB68-54DF-38EFB5D0AA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21B11CB-C01C-6EBC-31DF-A2A8DB15C815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21B11CB-C01C-6EBC-31DF-A2A8DB15C8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CC3CCC-FD24-F793-C1BE-2AD2771A14F4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82DF835-506E-6AC1-8316-A598C3DD8B0C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82DF835-506E-6AC1-8316-A598C3DD8B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16AB566-B5CA-FBA6-5061-7FE8CAB44F66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16AB566-B5CA-FBA6-5061-7FE8CAB44F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A636C92-A36C-902D-4C04-6B92CF9FD51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A636C92-A36C-902D-4C04-6B92CF9FD5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60497B9-7CA8-88D1-3945-DDCA858BA2F9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60497B9-7CA8-88D1-3945-DDCA858BA2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EC9C7A5-2E47-A42A-B563-27A4343CFEC8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EC9C7A5-2E47-A42A-B563-27A4343CFE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8EF13D-E4E2-22F7-6012-68154F481D39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044DC29-96AC-EFFA-DFF4-EDCC58C48B81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044DC29-96AC-EFFA-DFF4-EDCC58C48B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CB69C76-DA43-018F-F6C0-BD77A48BF51F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CB69C76-DA43-018F-F6C0-BD77A48BF5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7C83A90-FF55-CF1D-DC50-8CB9E5AC06E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7C83A90-FF55-CF1D-DC50-8CB9E5AC06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6FB418B-8E54-C51B-39D8-AD178A81B16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6FB418B-8E54-C51B-39D8-AD178A81B1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6EBEE01B-A5AC-4A99-842F-19B79A08B00D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6EBEE01B-A5AC-4A99-842F-19B79A08B0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D836EA-4A52-7D36-17B0-E96BD2D99465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46B3DDC-0FC5-1BE5-2CEA-B5FAD5A5A8C2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46B3DDC-0FC5-1BE5-2CEA-B5FAD5A5A8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191702B-8DD8-BF1A-FBEE-70727EBEA511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191702B-8DD8-BF1A-FBEE-70727EBEA5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2B312B0-D2B5-E02D-D731-7F09CC7558D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2B312B0-D2B5-E02D-D731-7F09CC7558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72B5AC7-7275-4BCE-C0EA-B68498C3694B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72B5AC7-7275-4BCE-C0EA-B68498C369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AAD432-2E86-02B5-1FC3-D5EEAAFD9349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AAD432-2E86-02B5-1FC3-D5EEAAFD93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96712C-3917-B714-16DC-DED8267D15FB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96712C-3917-B714-16DC-DED8267D15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1013A16D-7174-689F-9043-D547C74448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To do gradient descent we need the partial derivative of the objective with respect to each parameter,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backward pass propagates the change in the objective with respect to intermediate values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back through the network to produce 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1013A16D-7174-689F-9043-D547C7444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  <a:blipFill>
                <a:blip r:embed="rId31"/>
                <a:stretch>
                  <a:fillRect l="-1163" t="-3972" r="-1108" b="-8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18B4806-52EF-0E61-5D4E-E436D2519174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18B4806-52EF-0E61-5D4E-E436D25191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AE82A85D-433F-5E84-7FB2-2966377F70F3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AE82A85D-433F-5E84-7FB2-2966377F7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B906034-5240-8D45-463D-4640F0DB5458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B906034-5240-8D45-463D-4640F0DB5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45DFCC0E-E5E9-CDDC-66C8-37E19D31CB6B}"/>
                  </a:ext>
                </a:extLst>
              </p:cNvPr>
              <p:cNvSpPr txBox="1"/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45DFCC0E-E5E9-CDDC-66C8-37E19D31C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8CE3912-1243-DF10-0A3A-F2CDD2B4630B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8CE3912-1243-DF10-0A3A-F2CDD2B46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A0854CE9-8991-34D5-4D7C-D35492CD52AE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A0854CE9-8991-34D5-4D7C-D35492CD5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A20180E5-504D-5E19-A512-675EF3BEA2EC}"/>
                  </a:ext>
                </a:extLst>
              </p:cNvPr>
              <p:cNvSpPr txBox="1"/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A20180E5-504D-5E19-A512-675EF3BEA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93E2C98D-854C-4CD8-574F-187B7F5E93E8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93E2C98D-854C-4CD8-574F-187B7F5E9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568B9A6-2A15-CD8F-881B-CA765318A38B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568B9A6-2A15-CD8F-881B-CA765318A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B167A09-504B-4736-81D0-2D2A0305677C}"/>
                  </a:ext>
                </a:extLst>
              </p:cNvPr>
              <p:cNvSpPr txBox="1"/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B167A09-504B-4736-81D0-2D2A03056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93ECE107-8171-551C-B8A8-84935F392A23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93ECE107-8171-551C-B8A8-84935F392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9C18A64-9038-43E0-CB12-754CDC14A811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9C18A64-9038-43E0-CB12-754CDC14A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3872894-A992-4D70-CD46-49999D10277E}"/>
                  </a:ext>
                </a:extLst>
              </p:cNvPr>
              <p:cNvSpPr txBox="1"/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3872894-A992-4D70-CD46-49999D102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4D75010-2EBA-C4EA-4C14-FFE3E303BD5E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4D75010-2EBA-C4EA-4C14-FFE3E303B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342BA3C7-D7B3-D50E-CC2C-606EE55696B4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342BA3C7-D7B3-D50E-CC2C-606EE5569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DEFBDBA3-3211-2992-A881-70774AE55C2E}"/>
                  </a:ext>
                </a:extLst>
              </p:cNvPr>
              <p:cNvSpPr txBox="1"/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DEFBDBA3-3211-2992-A881-70774AE55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48090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3031ABC-70D4-4636-6D21-FB62B6D1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36198-6221-46D1-D33D-FC2B6303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B3F3D-3E54-7F13-2F1F-79EB44FF8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5C1CFA-EC7C-A9CD-4CBE-0522E93F9965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5C1CFA-EC7C-A9CD-4CBE-0522E93F9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352831C9-5C0B-6060-BF4B-B5F9EF1766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9E4736A-9E3D-D4A7-258F-CD327F211176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9E4736A-9E3D-D4A7-258F-CD327F2111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E4BE746-6038-AD48-5A2F-84DDB1F9EBDC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E4BE746-6038-AD48-5A2F-84DDB1F9EB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1943278-B519-5773-3C60-E10D29A85976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1943278-B519-5773-3C60-E10D29A859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1D3653D-01E0-616E-8766-9EFFD8210562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1D3653D-01E0-616E-8766-9EFFD8210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8F170614-1D3B-4C92-4AAF-C4E72120E578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8F170614-1D3B-4C92-4AAF-C4E72120E5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6F6204F-C22E-3F18-7E14-BF564BE0EF98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6F6204F-C22E-3F18-7E14-BF564BE0EF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4CB0329B-A2A7-537F-9F68-DF80B9CFBE5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960156C0-04EF-FCF7-1B1D-538F971C64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B585331-E0A9-B781-D173-EC8962256AD0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B585331-E0A9-B781-D173-EC8962256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003B356-CD27-B016-A82D-5929F6EBF65F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003B356-CD27-B016-A82D-5929F6EBF6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A62988-1AE4-94AE-1112-8398F4E101B3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A62988-1AE4-94AE-1112-8398F4E101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DE9B4D6-E9D6-0675-B6D4-B91DB81AA901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DE9B4D6-E9D6-0675-B6D4-B91DB81AA9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4ACCD93-EF0C-D37A-39BA-86A22CFF49D1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4ACCD93-EF0C-D37A-39BA-86A22CFF49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2DE01C9-5813-D7CE-0A3F-D1EC1E4DC455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2DE01C9-5813-D7CE-0A3F-D1EC1E4DC4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39C5B88-28B5-3047-1E0A-9A16D3DBA833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39C5B88-28B5-3047-1E0A-9A16D3DBA8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AD538B0-2603-8CFB-1CD6-AD00135CBF31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AD538B0-2603-8CFB-1CD6-AD00135CB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421EBB-A8C0-47DA-3262-552068702B9B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421EBB-A8C0-47DA-3262-552068702B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A15E886-EF56-E1F5-2EDB-B1AC321A4D59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A15E886-EF56-E1F5-2EDB-B1AC321A4D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CD3B352-E91E-C764-9F96-0240BB580D2B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CD3B352-E91E-C764-9F96-0240BB580D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5C1CA04-179A-8CCC-BBD6-50DD89A52A3B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5C1CA04-179A-8CCC-BBD6-50DD89A52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3FD9D19-B09A-C84C-4527-1F4E907CC8FB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3FD9D19-B09A-C84C-4527-1F4E907CC8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E19897-E2CE-57C9-86DC-33C98786D082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E19897-E2CE-57C9-86DC-33C98786D0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8F3017-9767-731A-54BE-395A284B7704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8F3017-9767-731A-54BE-395A284B7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256A958-DB26-6238-3681-574D333D1EF2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256A958-DB26-6238-3681-574D333D1E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45B5DB5-D63F-6701-A24E-A507E3517534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45B5DB5-D63F-6701-A24E-A507E35175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7155D92-7D40-0225-88F7-123F734D8B2B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7155D92-7D40-0225-88F7-123F734D8B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AD98222-FA75-9105-0D74-22ADF7C89B73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AD98222-FA75-9105-0D74-22ADF7C89B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F3DA81A-72D9-69B2-9BEE-B723F7D478BC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F3DA81A-72D9-69B2-9BEE-B723F7D478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CA79D7A-C698-6967-DD67-BB2ED4EA02BD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CA79D7A-C698-6967-DD67-BB2ED4EA02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5FFD947-9940-D635-BEEA-8B17D56D3DB2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5FFD947-9940-D635-BEEA-8B17D56D3D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11D4F60-B909-CE64-5943-CFB75A6788BB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11D4F60-B909-CE64-5943-CFB75A6788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3EF3A95D-CEC1-4BF9-4300-E2FB214295C8}"/>
                  </a:ext>
                </a:extLst>
              </p:cNvPr>
              <p:cNvSpPr txBox="1"/>
              <p:nvPr/>
            </p:nvSpPr>
            <p:spPr>
              <a:xfrm>
                <a:off x="9793167" y="2865824"/>
                <a:ext cx="1692159" cy="676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3EF3A95D-CEC1-4BF9-4300-E2FB21429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3167" y="2865824"/>
                <a:ext cx="1692159" cy="67659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5822B1ED-6F56-CEF5-3817-EE4ED671509D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5822B1ED-6F56-CEF5-3817-EE4ED6715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5AD0AFE-B6B7-E9FF-2EA8-A369718CA544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5AD0AFE-B6B7-E9FF-2EA8-A369718CA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F766F19-A01B-5E42-72FC-E87EDA20D09E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F766F19-A01B-5E42-72FC-E87EDA20D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A6E7D97F-0576-1A30-4012-885BF0DD27E6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A6E7D97F-0576-1A30-4012-885BF0DD2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BF1053F-34A0-0D21-40C7-4B7E0419D6AF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BF1053F-34A0-0D21-40C7-4B7E0419D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12EE0A3-B457-AB07-4952-0B87F0821A07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12EE0A3-B457-AB07-4952-0B87F0821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1480FD88-E870-3511-A407-24C3D811E333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1480FD88-E870-3511-A407-24C3D811E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B8BCC2B-1247-4513-FE5E-862EC7F3DFEC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B8BCC2B-1247-4513-FE5E-862EC7F3D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683B86-B308-F115-E85D-D3BFD1DBFBE6}"/>
                  </a:ext>
                </a:extLst>
              </p:cNvPr>
              <p:cNvSpPr txBox="1"/>
              <p:nvPr/>
            </p:nvSpPr>
            <p:spPr>
              <a:xfrm>
                <a:off x="8253626" y="4303608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683B86-B308-F115-E85D-D3BFD1DBF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3626" y="4303608"/>
                <a:ext cx="2423160" cy="681277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455237-6A38-12E1-9E53-4A5F4EA9EEF5}"/>
                  </a:ext>
                </a:extLst>
              </p:cNvPr>
              <p:cNvSpPr txBox="1"/>
              <p:nvPr/>
            </p:nvSpPr>
            <p:spPr>
              <a:xfrm>
                <a:off x="9051361" y="3541538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455237-6A38-12E1-9E53-4A5F4EA9E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361" y="3541538"/>
                <a:ext cx="2423160" cy="681277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D4194C4-EE13-78A8-138F-D1FCDB536792}"/>
                  </a:ext>
                </a:extLst>
              </p:cNvPr>
              <p:cNvSpPr txBox="1"/>
              <p:nvPr/>
            </p:nvSpPr>
            <p:spPr>
              <a:xfrm>
                <a:off x="7825833" y="287446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D4194C4-EE13-78A8-138F-D1FCDB536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5833" y="2874464"/>
                <a:ext cx="2143656" cy="681277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73D4FC3-104B-0378-33B1-FB0DC21F5E3A}"/>
                  </a:ext>
                </a:extLst>
              </p:cNvPr>
              <p:cNvSpPr txBox="1"/>
              <p:nvPr/>
            </p:nvSpPr>
            <p:spPr>
              <a:xfrm>
                <a:off x="6310677" y="4297342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73D4FC3-104B-0378-33B1-FB0DC21F5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0677" y="4297342"/>
                <a:ext cx="2423160" cy="681277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00D6C2F-8781-27AE-66B2-F9C7CB5975B5}"/>
                  </a:ext>
                </a:extLst>
              </p:cNvPr>
              <p:cNvSpPr txBox="1"/>
              <p:nvPr/>
            </p:nvSpPr>
            <p:spPr>
              <a:xfrm>
                <a:off x="7084027" y="3550178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00D6C2F-8781-27AE-66B2-F9C7CB597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4027" y="3550178"/>
                <a:ext cx="2423160" cy="681277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8509EC9-B83E-8FA5-DFEC-8449165E71AA}"/>
                  </a:ext>
                </a:extLst>
              </p:cNvPr>
              <p:cNvSpPr txBox="1"/>
              <p:nvPr/>
            </p:nvSpPr>
            <p:spPr>
              <a:xfrm>
                <a:off x="5948796" y="2868198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8509EC9-B83E-8FA5-DFEC-8449165E7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796" y="2868198"/>
                <a:ext cx="2143656" cy="681277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82C533B-7FE7-40BE-9A47-BA2DCA8BCFB1}"/>
                  </a:ext>
                </a:extLst>
              </p:cNvPr>
              <p:cNvSpPr txBox="1"/>
              <p:nvPr/>
            </p:nvSpPr>
            <p:spPr>
              <a:xfrm>
                <a:off x="4433640" y="4291076"/>
                <a:ext cx="2423160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82C533B-7FE7-40BE-9A47-BA2DCA8BC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640" y="4291076"/>
                <a:ext cx="2423160" cy="693716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1E113CE-923A-245E-2E1C-BBD24FBA0536}"/>
                  </a:ext>
                </a:extLst>
              </p:cNvPr>
              <p:cNvSpPr txBox="1"/>
              <p:nvPr/>
            </p:nvSpPr>
            <p:spPr>
              <a:xfrm>
                <a:off x="5206990" y="3543912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1E113CE-923A-245E-2E1C-BBD24FBA0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990" y="3543912"/>
                <a:ext cx="2423160" cy="681277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4D79518-F971-EDD3-2587-C8E8F3220EE5}"/>
                  </a:ext>
                </a:extLst>
              </p:cNvPr>
              <p:cNvSpPr txBox="1"/>
              <p:nvPr/>
            </p:nvSpPr>
            <p:spPr>
              <a:xfrm>
                <a:off x="4107412" y="2867292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4D79518-F971-EDD3-2587-C8E8F3220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412" y="2867292"/>
                <a:ext cx="2143656" cy="681277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988C874-897E-CC43-921A-0DD2EA21F4E1}"/>
                  </a:ext>
                </a:extLst>
              </p:cNvPr>
              <p:cNvSpPr txBox="1"/>
              <p:nvPr/>
            </p:nvSpPr>
            <p:spPr>
              <a:xfrm>
                <a:off x="2592256" y="4290170"/>
                <a:ext cx="2423160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988C874-897E-CC43-921A-0DD2EA21F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256" y="4290170"/>
                <a:ext cx="2423160" cy="693716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2725720-3610-DF68-70EB-036A3B67F8DA}"/>
                  </a:ext>
                </a:extLst>
              </p:cNvPr>
              <p:cNvSpPr txBox="1"/>
              <p:nvPr/>
            </p:nvSpPr>
            <p:spPr>
              <a:xfrm>
                <a:off x="3365606" y="3543006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2725720-3610-DF68-70EB-036A3B67F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606" y="3543006"/>
                <a:ext cx="2423160" cy="681277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3B0A356-DDE7-AC6F-47B5-461DF6785AF0}"/>
                  </a:ext>
                </a:extLst>
              </p:cNvPr>
              <p:cNvSpPr txBox="1"/>
              <p:nvPr/>
            </p:nvSpPr>
            <p:spPr>
              <a:xfrm>
                <a:off x="2284376" y="2862656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3B0A356-DDE7-AC6F-47B5-461DF678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376" y="2862656"/>
                <a:ext cx="2143656" cy="681277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0F03FA4-4EEC-B331-CADF-BBEBDCECFB9B}"/>
                  </a:ext>
                </a:extLst>
              </p:cNvPr>
              <p:cNvSpPr txBox="1"/>
              <p:nvPr/>
            </p:nvSpPr>
            <p:spPr>
              <a:xfrm>
                <a:off x="769220" y="4285534"/>
                <a:ext cx="2423160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0F03FA4-4EEC-B331-CADF-BBEBDCECF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20" y="4285534"/>
                <a:ext cx="2423160" cy="693716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C69B063-BF43-E275-C678-7C257EA60205}"/>
                  </a:ext>
                </a:extLst>
              </p:cNvPr>
              <p:cNvSpPr txBox="1"/>
              <p:nvPr/>
            </p:nvSpPr>
            <p:spPr>
              <a:xfrm>
                <a:off x="1542570" y="3538370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C69B063-BF43-E275-C678-7C257EA60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570" y="3538370"/>
                <a:ext cx="2423160" cy="681277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B2B523-3135-3A4D-413C-D7893EADE774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B2B523-3135-3A4D-413C-D7893EADE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5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1A50A1-2583-C4E9-2657-ED0A7F4DC328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1A50A1-2583-C4E9-2657-ED0A7F4DC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09837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A356A-7DB3-42B7-E065-AD2B0900A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45601-88FD-DE14-F2C8-B658CA93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Layer Implementation (so-far)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839E16E-993E-8A5C-3D47-0CA5666154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839E16E-993E-8A5C-3D47-0CA5666154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3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C1699C0B-151A-50F1-279D-27FDE945DBBA}"/>
              </a:ext>
            </a:extLst>
          </p:cNvPr>
          <p:cNvGrpSpPr/>
          <p:nvPr/>
        </p:nvGrpSpPr>
        <p:grpSpPr>
          <a:xfrm>
            <a:off x="5470260" y="3315631"/>
            <a:ext cx="6386186" cy="3560802"/>
            <a:chOff x="2256323" y="3703862"/>
            <a:chExt cx="5887710" cy="35608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2FC4099-D553-54F0-B695-6E3E447655EB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</m:sSub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2FC4099-D553-54F0-B695-6E3E447655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F133A81-7FAB-5B89-B0E5-D2442732A148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F133A81-7FAB-5B89-B0E5-D2442732A1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2D90DA-BD9C-104E-8C46-AB511101549E}"/>
                    </a:ext>
                  </a:extLst>
                </p:cNvPr>
                <p:cNvSpPr/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2D90DA-BD9C-104E-8C46-AB51110154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06CFB04-A467-C1C5-4123-829A602FA8D5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06CFB04-A467-C1C5-4123-829A602FA8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3C879D8-EEBD-4810-611B-21BA1ECD0ADD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3C879D8-EEBD-4810-611B-21BA1ECD0A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662264B-A728-E023-1073-B1F503A5F95E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662264B-A728-E023-1073-B1F503A5F9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F8B185B-0962-C5F3-58A0-CEDB41C6E4CB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F8B185B-0962-C5F3-58A0-CEDB41C6E4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2DC4632-7C1D-4271-7B2B-200FE30715F7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CD783D3-99BB-8FEC-3F22-E8ADB10DEE72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3008209" y="4789304"/>
              <a:ext cx="5901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9D390AB-05A6-A1AB-C897-4E3DD2018EFA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2486" y="3920570"/>
              <a:ext cx="895773" cy="141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37B2001-659F-9A8B-CE28-355FCEAE8961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52486" y="4772056"/>
              <a:ext cx="895773" cy="17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BFC31B8-E092-84D2-461F-EEFF4F9FB8BB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489195" y="5852161"/>
              <a:ext cx="6234" cy="557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81AA437-8328-E8F0-0F6D-C0A9E05A82D1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8712" cy="617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DEAD58-B904-A05A-18A1-0B220D8A555E}"/>
              </a:ext>
            </a:extLst>
          </p:cNvPr>
          <p:cNvGrpSpPr/>
          <p:nvPr/>
        </p:nvGrpSpPr>
        <p:grpSpPr>
          <a:xfrm>
            <a:off x="5821460" y="1684413"/>
            <a:ext cx="6098413" cy="1078556"/>
            <a:chOff x="5821460" y="1684413"/>
            <a:chExt cx="6098413" cy="1078556"/>
          </a:xfrm>
        </p:grpSpPr>
        <p:sp>
          <p:nvSpPr>
            <p:cNvPr id="3" name="Line 6">
              <a:extLst>
                <a:ext uri="{FF2B5EF4-FFF2-40B4-BE49-F238E27FC236}">
                  <a16:creationId xmlns:a16="http://schemas.microsoft.com/office/drawing/2014/main" id="{6E82A54F-B856-AA91-1703-C428E4827A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1460" y="2115433"/>
              <a:ext cx="5947699" cy="90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968A14B-5B44-A107-BFFC-2FC54BF86437}"/>
                    </a:ext>
                  </a:extLst>
                </p:cNvPr>
                <p:cNvSpPr/>
                <p:nvPr/>
              </p:nvSpPr>
              <p:spPr>
                <a:xfrm>
                  <a:off x="7973451" y="1725405"/>
                  <a:ext cx="52245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𝑖𝑛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968A14B-5B44-A107-BFFC-2FC54BF864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3451" y="1725405"/>
                  <a:ext cx="522451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0131222-1DE8-3363-A8D0-D7277BD43F64}"/>
                    </a:ext>
                  </a:extLst>
                </p:cNvPr>
                <p:cNvSpPr/>
                <p:nvPr/>
              </p:nvSpPr>
              <p:spPr>
                <a:xfrm>
                  <a:off x="7174189" y="1906287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0131222-1DE8-3363-A8D0-D7277BD43F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189" y="1906287"/>
                  <a:ext cx="375996" cy="4619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22A6DF-38D3-E7EF-67B3-BD8D5102E4B5}"/>
                    </a:ext>
                  </a:extLst>
                </p:cNvPr>
                <p:cNvSpPr/>
                <p:nvPr/>
              </p:nvSpPr>
              <p:spPr>
                <a:xfrm>
                  <a:off x="9848388" y="188537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22A6DF-38D3-E7EF-67B3-BD8D5102E4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8388" y="1885373"/>
                  <a:ext cx="375996" cy="4619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C8BE32F-62C4-54C9-DADE-3543C8108B17}"/>
                    </a:ext>
                  </a:extLst>
                </p:cNvPr>
                <p:cNvSpPr/>
                <p:nvPr/>
              </p:nvSpPr>
              <p:spPr>
                <a:xfrm>
                  <a:off x="8463713" y="2362859"/>
                  <a:ext cx="39414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C8BE32F-62C4-54C9-DADE-3543C8108B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3713" y="2362859"/>
                  <a:ext cx="394147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943F8AD-9D67-678C-C15A-B1AA465D1B67}"/>
                    </a:ext>
                  </a:extLst>
                </p:cNvPr>
                <p:cNvSpPr/>
                <p:nvPr/>
              </p:nvSpPr>
              <p:spPr>
                <a:xfrm>
                  <a:off x="8857860" y="1715324"/>
                  <a:ext cx="62857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𝑜𝑢𝑡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943F8AD-9D67-678C-C15A-B1AA465D1B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7860" y="1715324"/>
                  <a:ext cx="628570" cy="40011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5A4412-DD1A-4469-E894-83C05EADCB63}"/>
                    </a:ext>
                  </a:extLst>
                </p:cNvPr>
                <p:cNvSpPr/>
                <p:nvPr/>
              </p:nvSpPr>
              <p:spPr>
                <a:xfrm>
                  <a:off x="8432977" y="1896093"/>
                  <a:ext cx="414682" cy="461932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5A4412-DD1A-4469-E894-83C05EADCB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2977" y="1896093"/>
                  <a:ext cx="414682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B5A662B-A366-2163-E91A-CCD1C9FFFAE4}"/>
                    </a:ext>
                  </a:extLst>
                </p:cNvPr>
                <p:cNvSpPr/>
                <p:nvPr/>
              </p:nvSpPr>
              <p:spPr>
                <a:xfrm>
                  <a:off x="11574714" y="1684413"/>
                  <a:ext cx="34515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B5A662B-A366-2163-E91A-CCD1C9FFFA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74714" y="1684413"/>
                  <a:ext cx="345159" cy="400110"/>
                </a:xfrm>
                <a:prstGeom prst="rect">
                  <a:avLst/>
                </a:prstGeom>
                <a:blipFill>
                  <a:blip r:embed="rId16"/>
                  <a:stretch>
                    <a:fillRect l="-5357" b="-106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C8B4F9C-66C9-2CB5-760E-4912C1E5CA52}"/>
                    </a:ext>
                  </a:extLst>
                </p:cNvPr>
                <p:cNvSpPr/>
                <p:nvPr/>
              </p:nvSpPr>
              <p:spPr>
                <a:xfrm>
                  <a:off x="10680544" y="1880545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C8B4F9C-66C9-2CB5-760E-4912C1E5CA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0544" y="1880545"/>
                  <a:ext cx="375996" cy="4619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775677D-FBBB-8FE0-0F74-8F65CC686A3C}"/>
                    </a:ext>
                  </a:extLst>
                </p:cNvPr>
                <p:cNvSpPr/>
                <p:nvPr/>
              </p:nvSpPr>
              <p:spPr>
                <a:xfrm>
                  <a:off x="6341429" y="1906287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775677D-FBBB-8FE0-0F74-8F65CC686A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1429" y="1906287"/>
                  <a:ext cx="375996" cy="4619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C243E5C-B0D0-5F57-4566-EC858CB9EC92}"/>
                  </a:ext>
                </a:extLst>
              </p14:cNvPr>
              <p14:cNvContentPartPr/>
              <p14:nvPr/>
            </p14:nvContentPartPr>
            <p14:xfrm>
              <a:off x="390240" y="1630440"/>
              <a:ext cx="9408960" cy="53377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C243E5C-B0D0-5F57-4566-EC858CB9EC9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80880" y="1621080"/>
                <a:ext cx="9427680" cy="535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99699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F605E-FF38-5409-280F-0F6F9D2B5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1FFB8-62DE-9F31-4294-200476ED5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4BC2A-A27F-F449-2D6B-319AF1E9F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Today: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Three-neuron network + optimization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structure (adding more neurons)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Forward pass and backpropagation (scalar version)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Next time: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Calculus: multi-variate chain rule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Backpropagation (vector version)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Optimization intuition (sliders)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properties and intuition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6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42EDC-31F8-7E0B-AD73-15596822A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62BE9-C9F2-D8A3-EC48-BE097CD18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3894369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Neuron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8" y="1007471"/>
                <a:ext cx="11233501" cy="1724187"/>
              </a:xfrm>
            </p:spPr>
            <p:txBody>
              <a:bodyPr/>
              <a:lstStyle/>
              <a:p>
                <a:r>
                  <a:rPr lang="en-US" sz="2800" dirty="0"/>
                  <a:t>Single neuron system</a:t>
                </a:r>
              </a:p>
              <a:p>
                <a:pPr lvl="1"/>
                <a:r>
                  <a:rPr lang="en-US" sz="2400" dirty="0"/>
                  <a:t>Perceptron (if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sz="2400" dirty="0"/>
                  <a:t> is step function)</a:t>
                </a:r>
              </a:p>
              <a:p>
                <a:pPr lvl="1"/>
                <a:r>
                  <a:rPr lang="en-US" sz="2400" dirty="0"/>
                  <a:t>Logistic regression (if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sz="2400" dirty="0"/>
                  <a:t> is sigmoid)</a:t>
                </a:r>
              </a:p>
              <a:p>
                <a:pPr lvl="1"/>
                <a:r>
                  <a:rPr lang="en-US" dirty="0"/>
                  <a:t>Linear regression (if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is nothing)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007471"/>
                <a:ext cx="11233501" cy="1724187"/>
              </a:xfrm>
              <a:blipFill>
                <a:blip r:embed="rId2"/>
                <a:stretch>
                  <a:fillRect l="-1140" t="-5654" b="-3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1905000" y="2590448"/>
            <a:ext cx="7423933" cy="3015847"/>
            <a:chOff x="3621069" y="2349848"/>
            <a:chExt cx="4934944" cy="17594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6812526" y="2856269"/>
                  <a:ext cx="1743487" cy="5648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Computed Value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2526" y="2856269"/>
                  <a:ext cx="1743487" cy="564812"/>
                </a:xfrm>
                <a:prstGeom prst="rect">
                  <a:avLst/>
                </a:prstGeom>
                <a:blipFill>
                  <a:blip r:embed="rId3"/>
                  <a:stretch>
                    <a:fillRect l="-3721" t="-5660" r="-39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5638800" y="3200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8800" y="32004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/>
                <p:cNvSpPr/>
                <p:nvPr/>
              </p:nvSpPr>
              <p:spPr>
                <a:xfrm>
                  <a:off x="6172200" y="3200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7" name="Rectangle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200" y="3200400"/>
                  <a:ext cx="381000" cy="36864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Line 6"/>
            <p:cNvSpPr>
              <a:spLocks noChangeShapeType="1"/>
            </p:cNvSpPr>
            <p:nvPr/>
          </p:nvSpPr>
          <p:spPr bwMode="auto">
            <a:xfrm>
              <a:off x="3621069" y="2730848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3688414" y="2349848"/>
                  <a:ext cx="392344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414" y="2349848"/>
                  <a:ext cx="392344" cy="30524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Line 6"/>
            <p:cNvSpPr>
              <a:spLocks noChangeShapeType="1"/>
            </p:cNvSpPr>
            <p:nvPr/>
          </p:nvSpPr>
          <p:spPr bwMode="auto">
            <a:xfrm>
              <a:off x="3621069" y="4026248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/>
                <p:cNvSpPr/>
                <p:nvPr/>
              </p:nvSpPr>
              <p:spPr>
                <a:xfrm>
                  <a:off x="3688414" y="3645248"/>
                  <a:ext cx="392344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1" name="Rectangle 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414" y="3645248"/>
                  <a:ext cx="392344" cy="30524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Line 6"/>
            <p:cNvSpPr>
              <a:spLocks noChangeShapeType="1"/>
            </p:cNvSpPr>
            <p:nvPr/>
          </p:nvSpPr>
          <p:spPr bwMode="auto">
            <a:xfrm>
              <a:off x="4154468" y="2730848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73" name="Line 6"/>
            <p:cNvSpPr>
              <a:spLocks noChangeShapeType="1"/>
            </p:cNvSpPr>
            <p:nvPr/>
          </p:nvSpPr>
          <p:spPr bwMode="auto">
            <a:xfrm flipV="1">
              <a:off x="4230668" y="3416648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2" name="Line 6"/>
            <p:cNvSpPr>
              <a:spLocks noChangeShapeType="1"/>
            </p:cNvSpPr>
            <p:nvPr/>
          </p:nvSpPr>
          <p:spPr bwMode="auto">
            <a:xfrm flipV="1">
              <a:off x="6558929" y="3416648"/>
              <a:ext cx="1341255" cy="109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/>
                <p:cNvSpPr/>
                <p:nvPr/>
              </p:nvSpPr>
              <p:spPr>
                <a:xfrm>
                  <a:off x="4632558" y="2661030"/>
                  <a:ext cx="441360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9" name="Rectangle 8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2558" y="2661030"/>
                  <a:ext cx="441360" cy="30524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/>
                <p:cNvSpPr/>
                <p:nvPr/>
              </p:nvSpPr>
              <p:spPr>
                <a:xfrm>
                  <a:off x="4682821" y="3804028"/>
                  <a:ext cx="441360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0" name="Rectangle 8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2821" y="3804028"/>
                  <a:ext cx="441360" cy="30524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/>
              <p:cNvSpPr/>
              <p:nvPr/>
            </p:nvSpPr>
            <p:spPr>
              <a:xfrm>
                <a:off x="9719053" y="3458510"/>
                <a:ext cx="1705991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True Label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91" name="Rectangle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53" y="3458510"/>
                <a:ext cx="1705991" cy="954107"/>
              </a:xfrm>
              <a:prstGeom prst="rect">
                <a:avLst/>
              </a:prstGeom>
              <a:blipFill>
                <a:blip r:embed="rId10"/>
                <a:stretch>
                  <a:fillRect l="-5714" t="-5732" r="-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01011" y="4938340"/>
                <a:ext cx="20130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11" y="4938340"/>
                <a:ext cx="2013051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001011" y="5428351"/>
                <a:ext cx="3600666" cy="123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Arial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11" y="5428351"/>
                <a:ext cx="3600666" cy="1237968"/>
              </a:xfrm>
              <a:prstGeom prst="rect">
                <a:avLst/>
              </a:prstGeom>
              <a:blipFill>
                <a:blip r:embed="rId12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6388F2A-1687-4B90-8507-7C1B02C75CA5}"/>
                  </a:ext>
                </a:extLst>
              </p14:cNvPr>
              <p14:cNvContentPartPr/>
              <p14:nvPr/>
            </p14:nvContentPartPr>
            <p14:xfrm>
              <a:off x="5122080" y="4737240"/>
              <a:ext cx="164160" cy="354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6388F2A-1687-4B90-8507-7C1B02C75CA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12720" y="4727880"/>
                <a:ext cx="182880" cy="37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90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2168" y="1148954"/>
                <a:ext cx="11379200" cy="4729164"/>
              </a:xfrm>
            </p:spPr>
            <p:txBody>
              <a:bodyPr/>
              <a:lstStyle/>
              <a:p>
                <a:r>
                  <a:rPr lang="en-US" dirty="0"/>
                  <a:t>It would be really helpful to have a </a:t>
                </a:r>
                <a:r>
                  <a:rPr lang="en-US" dirty="0">
                    <a:latin typeface="CMU Serif Roman"/>
                    <a:cs typeface="CMU Serif Roman"/>
                  </a:rPr>
                  <a:t>g(z) </a:t>
                </a:r>
                <a:r>
                  <a:rPr lang="en-US" dirty="0"/>
                  <a:t>that was nicely differentiable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Hard threshold: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1    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Sigmoid: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		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1−</m:t>
                        </m:r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e>
                        </m:d>
                      </m:e>
                    </m:d>
                  </m:oMath>
                </a14:m>
                <a:endParaRPr lang="en-US" b="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r>
                  <a:rPr lang="en-US" dirty="0"/>
                  <a:t>(</a:t>
                </a:r>
                <a:r>
                  <a:rPr lang="en-US" dirty="0" err="1"/>
                  <a:t>Softmax</a:t>
                </a:r>
                <a:r>
                  <a:rPr lang="en-US" dirty="0"/>
                  <a:t>)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 err="1"/>
                  <a:t>ReLU</a:t>
                </a:r>
                <a:r>
                  <a:rPr lang="en-US" dirty="0"/>
                  <a:t>: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𝑚𝑎𝑥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(0,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𝑧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  	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168" y="1148954"/>
                <a:ext cx="11379200" cy="4729164"/>
              </a:xfrm>
              <a:blipFill>
                <a:blip r:embed="rId2"/>
                <a:stretch>
                  <a:fillRect l="-1125" t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9511632" y="1727933"/>
            <a:ext cx="2032000" cy="1179996"/>
            <a:chOff x="1828800" y="-2514600"/>
            <a:chExt cx="3048000" cy="1447800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1828800" y="-1447800"/>
              <a:ext cx="3048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200400" y="-2514600"/>
              <a:ext cx="0" cy="1447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828800" y="-1447800"/>
              <a:ext cx="13716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200400" y="-1981202"/>
              <a:ext cx="12954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200400" y="-1981200"/>
              <a:ext cx="0" cy="5334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9410031" y="3383044"/>
            <a:ext cx="2133603" cy="1048885"/>
            <a:chOff x="4489703" y="-1118937"/>
            <a:chExt cx="768097" cy="381000"/>
          </a:xfrm>
        </p:grpSpPr>
        <p:cxnSp>
          <p:nvCxnSpPr>
            <p:cNvPr id="27" name="Straight Arrow Connector 26"/>
            <p:cNvCxnSpPr>
              <a:cxnSpLocks/>
            </p:cNvCxnSpPr>
            <p:nvPr/>
          </p:nvCxnSpPr>
          <p:spPr>
            <a:xfrm flipV="1">
              <a:off x="4489703" y="-844852"/>
              <a:ext cx="768097" cy="10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4880610" y="-1118937"/>
              <a:ext cx="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9587832" y="4852133"/>
            <a:ext cx="2032000" cy="1179996"/>
            <a:chOff x="1828800" y="-2514600"/>
            <a:chExt cx="3048000" cy="1447800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1828800" y="-1447800"/>
              <a:ext cx="3048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200400" y="-2514600"/>
              <a:ext cx="0" cy="1447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828800" y="-1447800"/>
              <a:ext cx="13716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3162300" y="-2353733"/>
              <a:ext cx="1333500" cy="91440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 flipH="1">
            <a:off x="9410032" y="3563216"/>
            <a:ext cx="1940339" cy="641360"/>
            <a:chOff x="5659666" y="5487796"/>
            <a:chExt cx="3149925" cy="803664"/>
          </a:xfrm>
        </p:grpSpPr>
        <p:sp>
          <p:nvSpPr>
            <p:cNvPr id="35" name="Arc 34"/>
            <p:cNvSpPr/>
            <p:nvPr/>
          </p:nvSpPr>
          <p:spPr>
            <a:xfrm>
              <a:off x="5865302" y="5611271"/>
              <a:ext cx="1202902" cy="680189"/>
            </a:xfrm>
            <a:prstGeom prst="arc">
              <a:avLst>
                <a:gd name="adj1" fmla="val 16200000"/>
                <a:gd name="adj2" fmla="val 21297337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Arc 35"/>
            <p:cNvSpPr/>
            <p:nvPr/>
          </p:nvSpPr>
          <p:spPr>
            <a:xfrm rot="10800000">
              <a:off x="7052597" y="5487796"/>
              <a:ext cx="1202903" cy="680189"/>
            </a:xfrm>
            <a:prstGeom prst="arc">
              <a:avLst>
                <a:gd name="adj1" fmla="val 16200000"/>
                <a:gd name="adj2" fmla="val 21301222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0"/>
            <p:cNvSpPr>
              <a:spLocks noChangeShapeType="1"/>
            </p:cNvSpPr>
            <p:nvPr/>
          </p:nvSpPr>
          <p:spPr bwMode="auto">
            <a:xfrm>
              <a:off x="7639825" y="6167985"/>
              <a:ext cx="1169766" cy="34378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Line 30"/>
            <p:cNvSpPr>
              <a:spLocks noChangeShapeType="1"/>
            </p:cNvSpPr>
            <p:nvPr/>
          </p:nvSpPr>
          <p:spPr bwMode="auto">
            <a:xfrm>
              <a:off x="5659666" y="5599841"/>
              <a:ext cx="886106" cy="1157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8506E52-6D57-4F07-968F-EEFE5B44E3B5}"/>
                  </a:ext>
                </a:extLst>
              </p:cNvPr>
              <p:cNvSpPr txBox="1"/>
              <p:nvPr/>
            </p:nvSpPr>
            <p:spPr>
              <a:xfrm>
                <a:off x="11307102" y="2375440"/>
                <a:ext cx="84813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𝑧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8506E52-6D57-4F07-968F-EEFE5B44E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7102" y="2375440"/>
                <a:ext cx="848134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44DDAC-B2D6-4FDA-8A94-5530E19E56CB}"/>
                  </a:ext>
                </a:extLst>
              </p:cNvPr>
              <p:cNvSpPr txBox="1"/>
              <p:nvPr/>
            </p:nvSpPr>
            <p:spPr>
              <a:xfrm>
                <a:off x="11322968" y="3907486"/>
                <a:ext cx="84813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𝑧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44DDAC-B2D6-4FDA-8A94-5530E19E5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2968" y="3907486"/>
                <a:ext cx="848134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3D782E2-F83A-4408-B31E-547179C1075C}"/>
                  </a:ext>
                </a:extLst>
              </p:cNvPr>
              <p:cNvSpPr txBox="1"/>
              <p:nvPr/>
            </p:nvSpPr>
            <p:spPr>
              <a:xfrm>
                <a:off x="11350371" y="5494323"/>
                <a:ext cx="84813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𝑧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3D782E2-F83A-4408-B31E-547179C10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0371" y="5494323"/>
                <a:ext cx="848134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EF435FA-448A-D94C-393E-8CD7FF6CCA09}"/>
                  </a:ext>
                </a:extLst>
              </p14:cNvPr>
              <p14:cNvContentPartPr/>
              <p14:nvPr/>
            </p14:nvContentPartPr>
            <p14:xfrm>
              <a:off x="336240" y="3980520"/>
              <a:ext cx="9751320" cy="2451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EF435FA-448A-D94C-393E-8CD7FF6CCA0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6880" y="3971160"/>
                <a:ext cx="9770040" cy="247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0084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7909</TotalTime>
  <Words>4150</Words>
  <Application>Microsoft Office PowerPoint</Application>
  <PresentationFormat>Widescreen</PresentationFormat>
  <Paragraphs>1598</Paragraphs>
  <Slides>66</Slides>
  <Notes>3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Calibri</vt:lpstr>
      <vt:lpstr>Calibri Light</vt:lpstr>
      <vt:lpstr>Cambria</vt:lpstr>
      <vt:lpstr>Cambria Math</vt:lpstr>
      <vt:lpstr>CMU Serif Roman</vt:lpstr>
      <vt:lpstr>Wingdings</vt:lpstr>
      <vt:lpstr>Office Theme</vt:lpstr>
      <vt:lpstr>  10-315 Introduction to ML  Neural Networks</vt:lpstr>
      <vt:lpstr>Poll 4</vt:lpstr>
      <vt:lpstr>Poll 4</vt:lpstr>
      <vt:lpstr>Poll 4</vt:lpstr>
      <vt:lpstr>Outline</vt:lpstr>
      <vt:lpstr>Network Diagrams for  Linear and Logistic Regression</vt:lpstr>
      <vt:lpstr>Neuron</vt:lpstr>
      <vt:lpstr>Single Neuron</vt:lpstr>
      <vt:lpstr>Activation Functions</vt:lpstr>
      <vt:lpstr>Activation Functions</vt:lpstr>
      <vt:lpstr>Three-neuron Network</vt:lpstr>
      <vt:lpstr>Three-neuron Network</vt:lpstr>
      <vt:lpstr>Poll 1</vt:lpstr>
      <vt:lpstr>Poll 2</vt:lpstr>
      <vt:lpstr>Traffic Data Example</vt:lpstr>
      <vt:lpstr>Traffic Data Example</vt:lpstr>
      <vt:lpstr>Traffic Data Example</vt:lpstr>
      <vt:lpstr>Simple Network</vt:lpstr>
      <vt:lpstr>Neural Network Optimization</vt:lpstr>
      <vt:lpstr>Three-neuron network</vt:lpstr>
      <vt:lpstr>Poll 3</vt:lpstr>
      <vt:lpstr>Objective, Loss Functions, Gradient Descent</vt:lpstr>
      <vt:lpstr>Optimization </vt:lpstr>
      <vt:lpstr>Optimization </vt:lpstr>
      <vt:lpstr>Optimization </vt:lpstr>
      <vt:lpstr>Adding More Neurons</vt:lpstr>
      <vt:lpstr>Poll 4</vt:lpstr>
      <vt:lpstr>Three-layer Network</vt:lpstr>
      <vt:lpstr>Three-layer Network</vt:lpstr>
      <vt:lpstr>Three-layer Network</vt:lpstr>
      <vt:lpstr>Image Classification</vt:lpstr>
      <vt:lpstr>Reminder: Image Classification</vt:lpstr>
      <vt:lpstr>Image Classification</vt:lpstr>
      <vt:lpstr>Poll 5</vt:lpstr>
      <vt:lpstr>Poll 6</vt:lpstr>
      <vt:lpstr>Poll 7</vt:lpstr>
      <vt:lpstr>Poll 8</vt:lpstr>
      <vt:lpstr>Neural Net Forward Pass and Backpropagation</vt:lpstr>
      <vt:lpstr>Forward pass</vt:lpstr>
      <vt:lpstr>Three-layer Network</vt:lpstr>
      <vt:lpstr>Optimization</vt:lpstr>
      <vt:lpstr>Forward Pass</vt:lpstr>
      <vt:lpstr>Forward Pass</vt:lpstr>
      <vt:lpstr>Forward Pass</vt:lpstr>
      <vt:lpstr>Forward Pass</vt:lpstr>
      <vt:lpstr>Backpropagation</vt:lpstr>
      <vt:lpstr>Reminder: Calculus Chain Rule (scalar version)</vt:lpstr>
      <vt:lpstr>Why backwards?</vt:lpstr>
      <vt:lpstr>Why backwards?</vt:lpstr>
      <vt:lpstr>Why backwards?</vt:lpstr>
      <vt:lpstr>Why backwards?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Generic Layer Implementation (so-far)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220</cp:revision>
  <dcterms:created xsi:type="dcterms:W3CDTF">2020-05-18T13:01:09Z</dcterms:created>
  <dcterms:modified xsi:type="dcterms:W3CDTF">2024-02-19T22:35:10Z</dcterms:modified>
</cp:coreProperties>
</file>