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327" r:id="rId2"/>
    <p:sldId id="2582" r:id="rId3"/>
    <p:sldId id="2510" r:id="rId4"/>
    <p:sldId id="2508" r:id="rId5"/>
    <p:sldId id="273" r:id="rId6"/>
    <p:sldId id="275" r:id="rId7"/>
    <p:sldId id="2511" r:id="rId8"/>
    <p:sldId id="2512" r:id="rId9"/>
    <p:sldId id="2528" r:id="rId10"/>
    <p:sldId id="2523" r:id="rId11"/>
    <p:sldId id="2524" r:id="rId12"/>
    <p:sldId id="2520" r:id="rId13"/>
    <p:sldId id="2566" r:id="rId14"/>
    <p:sldId id="2521" r:id="rId15"/>
    <p:sldId id="2397" r:id="rId16"/>
    <p:sldId id="2509" r:id="rId17"/>
    <p:sldId id="2534" r:id="rId18"/>
    <p:sldId id="2535" r:id="rId19"/>
    <p:sldId id="1298" r:id="rId20"/>
    <p:sldId id="2530" r:id="rId21"/>
    <p:sldId id="2529" r:id="rId22"/>
    <p:sldId id="2525" r:id="rId23"/>
    <p:sldId id="2513" r:id="rId24"/>
    <p:sldId id="2428" r:id="rId25"/>
    <p:sldId id="2531" r:id="rId26"/>
    <p:sldId id="2532" r:id="rId27"/>
    <p:sldId id="2533" r:id="rId28"/>
    <p:sldId id="2349" r:id="rId29"/>
    <p:sldId id="2395" r:id="rId30"/>
    <p:sldId id="2419" r:id="rId31"/>
    <p:sldId id="2400" r:id="rId32"/>
    <p:sldId id="2401" r:id="rId33"/>
    <p:sldId id="2420" r:id="rId34"/>
    <p:sldId id="2421" r:id="rId35"/>
    <p:sldId id="2514" r:id="rId36"/>
    <p:sldId id="2536" r:id="rId37"/>
    <p:sldId id="2537" r:id="rId38"/>
    <p:sldId id="2538" r:id="rId39"/>
    <p:sldId id="2541" r:id="rId40"/>
    <p:sldId id="2544" r:id="rId41"/>
    <p:sldId id="2542" r:id="rId42"/>
    <p:sldId id="2543" r:id="rId43"/>
    <p:sldId id="2539" r:id="rId44"/>
    <p:sldId id="1300" r:id="rId45"/>
    <p:sldId id="2546" r:id="rId46"/>
    <p:sldId id="2547" r:id="rId47"/>
    <p:sldId id="2545" r:id="rId48"/>
    <p:sldId id="2549" r:id="rId49"/>
    <p:sldId id="2548" r:id="rId50"/>
    <p:sldId id="2551" r:id="rId51"/>
    <p:sldId id="2552" r:id="rId52"/>
    <p:sldId id="2553" r:id="rId53"/>
    <p:sldId id="2554" r:id="rId54"/>
    <p:sldId id="2555" r:id="rId55"/>
    <p:sldId id="2556" r:id="rId56"/>
    <p:sldId id="2557" r:id="rId57"/>
    <p:sldId id="2558" r:id="rId58"/>
    <p:sldId id="2561" r:id="rId59"/>
    <p:sldId id="2562" r:id="rId60"/>
    <p:sldId id="2563" r:id="rId61"/>
    <p:sldId id="2550" r:id="rId62"/>
    <p:sldId id="1301" r:id="rId63"/>
    <p:sldId id="2583" r:id="rId64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3" autoAdjust="0"/>
    <p:restoredTop sz="79916" autoAdjust="0"/>
  </p:normalViewPr>
  <p:slideViewPr>
    <p:cSldViewPr snapToGrid="0">
      <p:cViewPr varScale="1">
        <p:scale>
          <a:sx n="74" d="100"/>
          <a:sy n="74" d="100"/>
        </p:scale>
        <p:origin x="46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6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910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6.pn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image" Target="../media/image2510.png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7.png"/><Relationship Id="rId21" Type="http://schemas.openxmlformats.org/officeDocument/2006/relationships/image" Target="../media/image66.png"/><Relationship Id="rId7" Type="http://schemas.openxmlformats.org/officeDocument/2006/relationships/image" Target="../media/image51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46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6.png"/><Relationship Id="rId5" Type="http://schemas.openxmlformats.org/officeDocument/2006/relationships/image" Target="../media/image49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8.png"/><Relationship Id="rId9" Type="http://schemas.openxmlformats.org/officeDocument/2006/relationships/image" Target="../media/image810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701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2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2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2.png"/><Relationship Id="rId21" Type="http://schemas.openxmlformats.org/officeDocument/2006/relationships/image" Target="../media/image114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0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~pvirtue/tfp" TargetMode="External"/><Relationship Id="rId2" Type="http://schemas.openxmlformats.org/officeDocument/2006/relationships/hyperlink" Target="https://playground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rive.google.com/file/d/1vGMwv1tvdSMgfK16cLlBX7GrGOgU0eYH/view?usp=drive_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49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48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1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3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6.png"/><Relationship Id="rId18" Type="http://schemas.openxmlformats.org/officeDocument/2006/relationships/image" Target="../media/image141.png"/><Relationship Id="rId26" Type="http://schemas.openxmlformats.org/officeDocument/2006/relationships/image" Target="../media/image155.png"/><Relationship Id="rId3" Type="http://schemas.openxmlformats.org/officeDocument/2006/relationships/image" Target="../media/image127.png"/><Relationship Id="rId21" Type="http://schemas.openxmlformats.org/officeDocument/2006/relationships/image" Target="../media/image144.png"/><Relationship Id="rId7" Type="http://schemas.openxmlformats.org/officeDocument/2006/relationships/image" Target="../media/image131.png"/><Relationship Id="rId12" Type="http://schemas.openxmlformats.org/officeDocument/2006/relationships/image" Target="../media/image135.png"/><Relationship Id="rId17" Type="http://schemas.openxmlformats.org/officeDocument/2006/relationships/image" Target="../media/image140.png"/><Relationship Id="rId25" Type="http://schemas.openxmlformats.org/officeDocument/2006/relationships/image" Target="../media/image1540.png"/><Relationship Id="rId2" Type="http://schemas.openxmlformats.org/officeDocument/2006/relationships/image" Target="../media/image1260.pn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4.png"/><Relationship Id="rId24" Type="http://schemas.openxmlformats.org/officeDocument/2006/relationships/image" Target="../media/image147.png"/><Relationship Id="rId5" Type="http://schemas.openxmlformats.org/officeDocument/2006/relationships/image" Target="../media/image129.png"/><Relationship Id="rId15" Type="http://schemas.openxmlformats.org/officeDocument/2006/relationships/image" Target="../media/image138.png"/><Relationship Id="rId23" Type="http://schemas.openxmlformats.org/officeDocument/2006/relationships/image" Target="../media/image146.png"/><Relationship Id="rId28" Type="http://schemas.openxmlformats.org/officeDocument/2006/relationships/image" Target="../media/image156.png"/><Relationship Id="rId10" Type="http://schemas.openxmlformats.org/officeDocument/2006/relationships/image" Target="../media/image133.png"/><Relationship Id="rId19" Type="http://schemas.openxmlformats.org/officeDocument/2006/relationships/image" Target="../media/image142.png"/><Relationship Id="rId4" Type="http://schemas.openxmlformats.org/officeDocument/2006/relationships/image" Target="../media/image128.png"/><Relationship Id="rId9" Type="http://schemas.openxmlformats.org/officeDocument/2006/relationships/image" Target="../media/image132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9.png"/><Relationship Id="rId18" Type="http://schemas.openxmlformats.org/officeDocument/2006/relationships/image" Target="../media/image175.png"/><Relationship Id="rId26" Type="http://schemas.openxmlformats.org/officeDocument/2006/relationships/image" Target="../media/image184.png"/><Relationship Id="rId39" Type="http://schemas.openxmlformats.org/officeDocument/2006/relationships/image" Target="../media/image197.png"/><Relationship Id="rId21" Type="http://schemas.openxmlformats.org/officeDocument/2006/relationships/image" Target="../media/image178.png"/><Relationship Id="rId34" Type="http://schemas.openxmlformats.org/officeDocument/2006/relationships/image" Target="../media/image192.png"/><Relationship Id="rId42" Type="http://schemas.openxmlformats.org/officeDocument/2006/relationships/image" Target="../media/image200.png"/><Relationship Id="rId47" Type="http://schemas.openxmlformats.org/officeDocument/2006/relationships/image" Target="../media/image205.png"/><Relationship Id="rId50" Type="http://schemas.openxmlformats.org/officeDocument/2006/relationships/image" Target="../media/image208.png"/><Relationship Id="rId7" Type="http://schemas.openxmlformats.org/officeDocument/2006/relationships/image" Target="../media/image163.png"/><Relationship Id="rId2" Type="http://schemas.openxmlformats.org/officeDocument/2006/relationships/image" Target="../media/image157.png"/><Relationship Id="rId16" Type="http://schemas.openxmlformats.org/officeDocument/2006/relationships/image" Target="../media/image173.png"/><Relationship Id="rId29" Type="http://schemas.openxmlformats.org/officeDocument/2006/relationships/image" Target="../media/image187.png"/><Relationship Id="rId11" Type="http://schemas.openxmlformats.org/officeDocument/2006/relationships/image" Target="../media/image167.png"/><Relationship Id="rId24" Type="http://schemas.openxmlformats.org/officeDocument/2006/relationships/image" Target="../media/image182.png"/><Relationship Id="rId32" Type="http://schemas.openxmlformats.org/officeDocument/2006/relationships/image" Target="../media/image190.png"/><Relationship Id="rId37" Type="http://schemas.openxmlformats.org/officeDocument/2006/relationships/image" Target="../media/image195.png"/><Relationship Id="rId40" Type="http://schemas.openxmlformats.org/officeDocument/2006/relationships/image" Target="../media/image198.png"/><Relationship Id="rId45" Type="http://schemas.openxmlformats.org/officeDocument/2006/relationships/image" Target="../media/image203.png"/><Relationship Id="rId5" Type="http://schemas.openxmlformats.org/officeDocument/2006/relationships/image" Target="../media/image161.png"/><Relationship Id="rId15" Type="http://schemas.openxmlformats.org/officeDocument/2006/relationships/image" Target="../media/image172.png"/><Relationship Id="rId23" Type="http://schemas.openxmlformats.org/officeDocument/2006/relationships/image" Target="../media/image180.png"/><Relationship Id="rId28" Type="http://schemas.openxmlformats.org/officeDocument/2006/relationships/image" Target="../media/image186.png"/><Relationship Id="rId36" Type="http://schemas.openxmlformats.org/officeDocument/2006/relationships/image" Target="../media/image194.png"/><Relationship Id="rId49" Type="http://schemas.openxmlformats.org/officeDocument/2006/relationships/image" Target="../media/image207.png"/><Relationship Id="rId10" Type="http://schemas.openxmlformats.org/officeDocument/2006/relationships/image" Target="../media/image166.png"/><Relationship Id="rId19" Type="http://schemas.openxmlformats.org/officeDocument/2006/relationships/image" Target="../media/image176.png"/><Relationship Id="rId31" Type="http://schemas.openxmlformats.org/officeDocument/2006/relationships/image" Target="../media/image189.png"/><Relationship Id="rId44" Type="http://schemas.openxmlformats.org/officeDocument/2006/relationships/image" Target="../media/image202.png"/><Relationship Id="rId52" Type="http://schemas.openxmlformats.org/officeDocument/2006/relationships/image" Target="../media/image210.png"/><Relationship Id="rId4" Type="http://schemas.openxmlformats.org/officeDocument/2006/relationships/image" Target="../media/image159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9.png"/><Relationship Id="rId27" Type="http://schemas.openxmlformats.org/officeDocument/2006/relationships/image" Target="../media/image185.png"/><Relationship Id="rId30" Type="http://schemas.openxmlformats.org/officeDocument/2006/relationships/image" Target="../media/image188.png"/><Relationship Id="rId35" Type="http://schemas.openxmlformats.org/officeDocument/2006/relationships/image" Target="../media/image193.png"/><Relationship Id="rId43" Type="http://schemas.openxmlformats.org/officeDocument/2006/relationships/image" Target="../media/image201.png"/><Relationship Id="rId48" Type="http://schemas.openxmlformats.org/officeDocument/2006/relationships/image" Target="../media/image206.png"/><Relationship Id="rId8" Type="http://schemas.openxmlformats.org/officeDocument/2006/relationships/image" Target="../media/image164.png"/><Relationship Id="rId51" Type="http://schemas.openxmlformats.org/officeDocument/2006/relationships/image" Target="../media/image209.png"/><Relationship Id="rId3" Type="http://schemas.openxmlformats.org/officeDocument/2006/relationships/image" Target="../media/image158.png"/><Relationship Id="rId12" Type="http://schemas.openxmlformats.org/officeDocument/2006/relationships/image" Target="../media/image168.png"/><Relationship Id="rId17" Type="http://schemas.openxmlformats.org/officeDocument/2006/relationships/image" Target="../media/image174.png"/><Relationship Id="rId25" Type="http://schemas.openxmlformats.org/officeDocument/2006/relationships/image" Target="../media/image183.png"/><Relationship Id="rId33" Type="http://schemas.openxmlformats.org/officeDocument/2006/relationships/image" Target="../media/image191.png"/><Relationship Id="rId38" Type="http://schemas.openxmlformats.org/officeDocument/2006/relationships/image" Target="../media/image196.png"/><Relationship Id="rId46" Type="http://schemas.openxmlformats.org/officeDocument/2006/relationships/image" Target="../media/image204.png"/><Relationship Id="rId20" Type="http://schemas.openxmlformats.org/officeDocument/2006/relationships/image" Target="../media/image177.png"/><Relationship Id="rId41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204.png"/><Relationship Id="rId3" Type="http://schemas.openxmlformats.org/officeDocument/2006/relationships/image" Target="../media/image177.png"/><Relationship Id="rId7" Type="http://schemas.openxmlformats.org/officeDocument/2006/relationships/image" Target="../media/image198.png"/><Relationship Id="rId12" Type="http://schemas.openxmlformats.org/officeDocument/2006/relationships/image" Target="../media/image203.png"/><Relationship Id="rId2" Type="http://schemas.openxmlformats.org/officeDocument/2006/relationships/image" Target="../media/image176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5" Type="http://schemas.openxmlformats.org/officeDocument/2006/relationships/image" Target="../media/image208.png"/><Relationship Id="rId10" Type="http://schemas.openxmlformats.org/officeDocument/2006/relationships/image" Target="../media/image201.png"/><Relationship Id="rId4" Type="http://schemas.openxmlformats.org/officeDocument/2006/relationships/image" Target="../media/image178.png"/><Relationship Id="rId9" Type="http://schemas.openxmlformats.org/officeDocument/2006/relationships/image" Target="../media/image200.png"/><Relationship Id="rId14" Type="http://schemas.openxmlformats.org/officeDocument/2006/relationships/image" Target="../media/image2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2.png"/><Relationship Id="rId4" Type="http://schemas.openxmlformats.org/officeDocument/2006/relationships/customXml" Target="../ink/ink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1.png"/><Relationship Id="rId4" Type="http://schemas.openxmlformats.org/officeDocument/2006/relationships/customXml" Target="../ink/ink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cs.ryerson.ca/~aharley/vis/fc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damharley.com/nn_vis/mlp/3d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damharley.com/nn_vis/mlp/3d.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adamharley.com/nn_vis/mlp/3d.html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9.png"/><Relationship Id="rId39" Type="http://schemas.openxmlformats.org/officeDocument/2006/relationships/image" Target="../media/image254.png"/><Relationship Id="rId21" Type="http://schemas.openxmlformats.org/officeDocument/2006/relationships/image" Target="../media/image234.png"/><Relationship Id="rId34" Type="http://schemas.openxmlformats.org/officeDocument/2006/relationships/image" Target="../media/image248.png"/><Relationship Id="rId42" Type="http://schemas.openxmlformats.org/officeDocument/2006/relationships/image" Target="../media/image257.png"/><Relationship Id="rId47" Type="http://schemas.openxmlformats.org/officeDocument/2006/relationships/image" Target="../media/image264.png"/><Relationship Id="rId50" Type="http://schemas.openxmlformats.org/officeDocument/2006/relationships/image" Target="../media/image267.png"/><Relationship Id="rId7" Type="http://schemas.openxmlformats.org/officeDocument/2006/relationships/image" Target="../media/image219.png"/><Relationship Id="rId2" Type="http://schemas.openxmlformats.org/officeDocument/2006/relationships/image" Target="../media/image157.png"/><Relationship Id="rId16" Type="http://schemas.openxmlformats.org/officeDocument/2006/relationships/image" Target="../media/image228.png"/><Relationship Id="rId29" Type="http://schemas.openxmlformats.org/officeDocument/2006/relationships/image" Target="../media/image243.png"/><Relationship Id="rId11" Type="http://schemas.openxmlformats.org/officeDocument/2006/relationships/image" Target="../media/image223.png"/><Relationship Id="rId24" Type="http://schemas.openxmlformats.org/officeDocument/2006/relationships/image" Target="../media/image237.png"/><Relationship Id="rId32" Type="http://schemas.openxmlformats.org/officeDocument/2006/relationships/image" Target="../media/image246.png"/><Relationship Id="rId37" Type="http://schemas.openxmlformats.org/officeDocument/2006/relationships/image" Target="../media/image252.png"/><Relationship Id="rId40" Type="http://schemas.openxmlformats.org/officeDocument/2006/relationships/image" Target="../media/image255.png"/><Relationship Id="rId45" Type="http://schemas.openxmlformats.org/officeDocument/2006/relationships/image" Target="../media/image262.png"/><Relationship Id="rId53" Type="http://schemas.openxmlformats.org/officeDocument/2006/relationships/image" Target="../media/image271.png"/><Relationship Id="rId5" Type="http://schemas.openxmlformats.org/officeDocument/2006/relationships/image" Target="../media/image2170.png"/><Relationship Id="rId10" Type="http://schemas.openxmlformats.org/officeDocument/2006/relationships/image" Target="../media/image222.png"/><Relationship Id="rId19" Type="http://schemas.openxmlformats.org/officeDocument/2006/relationships/image" Target="../media/image232.png"/><Relationship Id="rId31" Type="http://schemas.openxmlformats.org/officeDocument/2006/relationships/image" Target="../media/image245.png"/><Relationship Id="rId44" Type="http://schemas.openxmlformats.org/officeDocument/2006/relationships/image" Target="../media/image259.png"/><Relationship Id="rId52" Type="http://schemas.openxmlformats.org/officeDocument/2006/relationships/image" Target="../media/image269.png"/><Relationship Id="rId4" Type="http://schemas.openxmlformats.org/officeDocument/2006/relationships/image" Target="../media/image2160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5.png"/><Relationship Id="rId27" Type="http://schemas.openxmlformats.org/officeDocument/2006/relationships/image" Target="../media/image240.png"/><Relationship Id="rId30" Type="http://schemas.openxmlformats.org/officeDocument/2006/relationships/image" Target="../media/image244.png"/><Relationship Id="rId35" Type="http://schemas.openxmlformats.org/officeDocument/2006/relationships/image" Target="../media/image249.png"/><Relationship Id="rId43" Type="http://schemas.openxmlformats.org/officeDocument/2006/relationships/image" Target="../media/image258.png"/><Relationship Id="rId48" Type="http://schemas.openxmlformats.org/officeDocument/2006/relationships/image" Target="../media/image265.png"/><Relationship Id="rId8" Type="http://schemas.openxmlformats.org/officeDocument/2006/relationships/image" Target="../media/image220.png"/><Relationship Id="rId51" Type="http://schemas.openxmlformats.org/officeDocument/2006/relationships/image" Target="../media/image268.png"/><Relationship Id="rId3" Type="http://schemas.openxmlformats.org/officeDocument/2006/relationships/image" Target="../media/image2150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8.png"/><Relationship Id="rId33" Type="http://schemas.openxmlformats.org/officeDocument/2006/relationships/image" Target="../media/image247.png"/><Relationship Id="rId38" Type="http://schemas.openxmlformats.org/officeDocument/2006/relationships/image" Target="../media/image253.png"/><Relationship Id="rId46" Type="http://schemas.openxmlformats.org/officeDocument/2006/relationships/image" Target="../media/image263.png"/><Relationship Id="rId20" Type="http://schemas.openxmlformats.org/officeDocument/2006/relationships/image" Target="../media/image233.png"/><Relationship Id="rId41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5" Type="http://schemas.openxmlformats.org/officeDocument/2006/relationships/image" Target="../media/image227.png"/><Relationship Id="rId23" Type="http://schemas.openxmlformats.org/officeDocument/2006/relationships/image" Target="../media/image236.png"/><Relationship Id="rId28" Type="http://schemas.openxmlformats.org/officeDocument/2006/relationships/image" Target="../media/image242.png"/><Relationship Id="rId36" Type="http://schemas.openxmlformats.org/officeDocument/2006/relationships/image" Target="../media/image251.png"/><Relationship Id="rId49" Type="http://schemas.openxmlformats.org/officeDocument/2006/relationships/image" Target="../media/image266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9.png"/><Relationship Id="rId39" Type="http://schemas.openxmlformats.org/officeDocument/2006/relationships/image" Target="../media/image254.png"/><Relationship Id="rId21" Type="http://schemas.openxmlformats.org/officeDocument/2006/relationships/image" Target="../media/image234.png"/><Relationship Id="rId34" Type="http://schemas.openxmlformats.org/officeDocument/2006/relationships/image" Target="../media/image248.png"/><Relationship Id="rId42" Type="http://schemas.openxmlformats.org/officeDocument/2006/relationships/image" Target="../media/image257.png"/><Relationship Id="rId47" Type="http://schemas.openxmlformats.org/officeDocument/2006/relationships/image" Target="../media/image264.png"/><Relationship Id="rId50" Type="http://schemas.openxmlformats.org/officeDocument/2006/relationships/image" Target="../media/image267.png"/><Relationship Id="rId7" Type="http://schemas.openxmlformats.org/officeDocument/2006/relationships/image" Target="../media/image219.png"/><Relationship Id="rId2" Type="http://schemas.openxmlformats.org/officeDocument/2006/relationships/image" Target="../media/image157.png"/><Relationship Id="rId16" Type="http://schemas.openxmlformats.org/officeDocument/2006/relationships/image" Target="../media/image228.png"/><Relationship Id="rId29" Type="http://schemas.openxmlformats.org/officeDocument/2006/relationships/image" Target="../media/image243.png"/><Relationship Id="rId11" Type="http://schemas.openxmlformats.org/officeDocument/2006/relationships/image" Target="../media/image223.png"/><Relationship Id="rId24" Type="http://schemas.openxmlformats.org/officeDocument/2006/relationships/image" Target="../media/image237.png"/><Relationship Id="rId32" Type="http://schemas.openxmlformats.org/officeDocument/2006/relationships/image" Target="../media/image246.png"/><Relationship Id="rId37" Type="http://schemas.openxmlformats.org/officeDocument/2006/relationships/image" Target="../media/image252.png"/><Relationship Id="rId40" Type="http://schemas.openxmlformats.org/officeDocument/2006/relationships/image" Target="../media/image255.png"/><Relationship Id="rId45" Type="http://schemas.openxmlformats.org/officeDocument/2006/relationships/image" Target="../media/image262.png"/><Relationship Id="rId53" Type="http://schemas.openxmlformats.org/officeDocument/2006/relationships/image" Target="../media/image271.png"/><Relationship Id="rId5" Type="http://schemas.openxmlformats.org/officeDocument/2006/relationships/image" Target="../media/image2170.png"/><Relationship Id="rId10" Type="http://schemas.openxmlformats.org/officeDocument/2006/relationships/image" Target="../media/image222.png"/><Relationship Id="rId19" Type="http://schemas.openxmlformats.org/officeDocument/2006/relationships/image" Target="../media/image232.png"/><Relationship Id="rId31" Type="http://schemas.openxmlformats.org/officeDocument/2006/relationships/image" Target="../media/image245.png"/><Relationship Id="rId44" Type="http://schemas.openxmlformats.org/officeDocument/2006/relationships/image" Target="../media/image259.png"/><Relationship Id="rId52" Type="http://schemas.openxmlformats.org/officeDocument/2006/relationships/image" Target="../media/image269.png"/><Relationship Id="rId4" Type="http://schemas.openxmlformats.org/officeDocument/2006/relationships/image" Target="../media/image2160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5.png"/><Relationship Id="rId27" Type="http://schemas.openxmlformats.org/officeDocument/2006/relationships/image" Target="../media/image240.png"/><Relationship Id="rId30" Type="http://schemas.openxmlformats.org/officeDocument/2006/relationships/image" Target="../media/image244.png"/><Relationship Id="rId35" Type="http://schemas.openxmlformats.org/officeDocument/2006/relationships/image" Target="../media/image249.png"/><Relationship Id="rId43" Type="http://schemas.openxmlformats.org/officeDocument/2006/relationships/image" Target="../media/image258.png"/><Relationship Id="rId48" Type="http://schemas.openxmlformats.org/officeDocument/2006/relationships/image" Target="../media/image265.png"/><Relationship Id="rId8" Type="http://schemas.openxmlformats.org/officeDocument/2006/relationships/image" Target="../media/image220.png"/><Relationship Id="rId51" Type="http://schemas.openxmlformats.org/officeDocument/2006/relationships/image" Target="../media/image268.png"/><Relationship Id="rId3" Type="http://schemas.openxmlformats.org/officeDocument/2006/relationships/image" Target="../media/image2150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8.png"/><Relationship Id="rId33" Type="http://schemas.openxmlformats.org/officeDocument/2006/relationships/image" Target="../media/image247.png"/><Relationship Id="rId38" Type="http://schemas.openxmlformats.org/officeDocument/2006/relationships/image" Target="../media/image253.png"/><Relationship Id="rId46" Type="http://schemas.openxmlformats.org/officeDocument/2006/relationships/image" Target="../media/image263.png"/><Relationship Id="rId20" Type="http://schemas.openxmlformats.org/officeDocument/2006/relationships/image" Target="../media/image233.png"/><Relationship Id="rId41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15" Type="http://schemas.openxmlformats.org/officeDocument/2006/relationships/image" Target="../media/image227.png"/><Relationship Id="rId23" Type="http://schemas.openxmlformats.org/officeDocument/2006/relationships/image" Target="../media/image236.png"/><Relationship Id="rId28" Type="http://schemas.openxmlformats.org/officeDocument/2006/relationships/image" Target="../media/image242.png"/><Relationship Id="rId36" Type="http://schemas.openxmlformats.org/officeDocument/2006/relationships/image" Target="../media/image251.png"/><Relationship Id="rId49" Type="http://schemas.openxmlformats.org/officeDocument/2006/relationships/image" Target="../media/image2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83.png"/><Relationship Id="rId18" Type="http://schemas.openxmlformats.org/officeDocument/2006/relationships/image" Target="../media/image288.png"/><Relationship Id="rId26" Type="http://schemas.openxmlformats.org/officeDocument/2006/relationships/image" Target="../media/image296.png"/><Relationship Id="rId3" Type="http://schemas.openxmlformats.org/officeDocument/2006/relationships/image" Target="../media/image273.png"/><Relationship Id="rId21" Type="http://schemas.openxmlformats.org/officeDocument/2006/relationships/image" Target="../media/image291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17" Type="http://schemas.openxmlformats.org/officeDocument/2006/relationships/image" Target="../media/image287.png"/><Relationship Id="rId25" Type="http://schemas.openxmlformats.org/officeDocument/2006/relationships/image" Target="../media/image295.png"/><Relationship Id="rId2" Type="http://schemas.openxmlformats.org/officeDocument/2006/relationships/image" Target="../media/image2721.png"/><Relationship Id="rId16" Type="http://schemas.openxmlformats.org/officeDocument/2006/relationships/image" Target="../media/image286.png"/><Relationship Id="rId20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24" Type="http://schemas.openxmlformats.org/officeDocument/2006/relationships/image" Target="../media/image294.png"/><Relationship Id="rId5" Type="http://schemas.openxmlformats.org/officeDocument/2006/relationships/image" Target="../media/image275.png"/><Relationship Id="rId15" Type="http://schemas.openxmlformats.org/officeDocument/2006/relationships/image" Target="../media/image285.png"/><Relationship Id="rId23" Type="http://schemas.openxmlformats.org/officeDocument/2006/relationships/image" Target="../media/image293.png"/><Relationship Id="rId10" Type="http://schemas.openxmlformats.org/officeDocument/2006/relationships/image" Target="../media/image280.png"/><Relationship Id="rId19" Type="http://schemas.openxmlformats.org/officeDocument/2006/relationships/image" Target="../media/image289.png"/><Relationship Id="rId4" Type="http://schemas.openxmlformats.org/officeDocument/2006/relationships/image" Target="../media/image274.png"/><Relationship Id="rId9" Type="http://schemas.openxmlformats.org/officeDocument/2006/relationships/image" Target="../media/image279.png"/><Relationship Id="rId14" Type="http://schemas.openxmlformats.org/officeDocument/2006/relationships/image" Target="../media/image284.png"/><Relationship Id="rId22" Type="http://schemas.openxmlformats.org/officeDocument/2006/relationships/image" Target="../media/image292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9.png"/><Relationship Id="rId21" Type="http://schemas.openxmlformats.org/officeDocument/2006/relationships/image" Target="../media/image317.png"/><Relationship Id="rId34" Type="http://schemas.openxmlformats.org/officeDocument/2006/relationships/image" Target="../media/image330.png"/><Relationship Id="rId7" Type="http://schemas.openxmlformats.org/officeDocument/2006/relationships/image" Target="../media/image303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29.png"/><Relationship Id="rId2" Type="http://schemas.openxmlformats.org/officeDocument/2006/relationships/image" Target="../media/image298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28.png"/><Relationship Id="rId5" Type="http://schemas.openxmlformats.org/officeDocument/2006/relationships/image" Target="../media/image301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27.png"/><Relationship Id="rId4" Type="http://schemas.openxmlformats.org/officeDocument/2006/relationships/image" Target="../media/image300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8" Type="http://schemas.openxmlformats.org/officeDocument/2006/relationships/image" Target="../media/image30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1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13" Type="http://schemas.openxmlformats.org/officeDocument/2006/relationships/image" Target="../media/image316.png"/><Relationship Id="rId18" Type="http://schemas.openxmlformats.org/officeDocument/2006/relationships/image" Target="../media/image325.png"/><Relationship Id="rId3" Type="http://schemas.openxmlformats.org/officeDocument/2006/relationships/image" Target="../media/image300.png"/><Relationship Id="rId21" Type="http://schemas.openxmlformats.org/officeDocument/2006/relationships/image" Target="../media/image332.png"/><Relationship Id="rId7" Type="http://schemas.openxmlformats.org/officeDocument/2006/relationships/image" Target="../media/image306.png"/><Relationship Id="rId12" Type="http://schemas.openxmlformats.org/officeDocument/2006/relationships/image" Target="../media/image315.png"/><Relationship Id="rId17" Type="http://schemas.openxmlformats.org/officeDocument/2006/relationships/image" Target="../media/image323.png"/><Relationship Id="rId2" Type="http://schemas.openxmlformats.org/officeDocument/2006/relationships/image" Target="../media/image298.png"/><Relationship Id="rId16" Type="http://schemas.openxmlformats.org/officeDocument/2006/relationships/image" Target="../media/image321.png"/><Relationship Id="rId20" Type="http://schemas.openxmlformats.org/officeDocument/2006/relationships/image" Target="../media/image3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3.png"/><Relationship Id="rId5" Type="http://schemas.openxmlformats.org/officeDocument/2006/relationships/image" Target="../media/image303.png"/><Relationship Id="rId15" Type="http://schemas.openxmlformats.org/officeDocument/2006/relationships/image" Target="../media/image320.png"/><Relationship Id="rId10" Type="http://schemas.openxmlformats.org/officeDocument/2006/relationships/image" Target="../media/image311.png"/><Relationship Id="rId19" Type="http://schemas.openxmlformats.org/officeDocument/2006/relationships/image" Target="../media/image326.png"/><Relationship Id="rId4" Type="http://schemas.openxmlformats.org/officeDocument/2006/relationships/image" Target="../media/image302.png"/><Relationship Id="rId9" Type="http://schemas.openxmlformats.org/officeDocument/2006/relationships/image" Target="../media/image310.png"/><Relationship Id="rId14" Type="http://schemas.openxmlformats.org/officeDocument/2006/relationships/image" Target="../media/image31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png"/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3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0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8.png"/><Relationship Id="rId21" Type="http://schemas.openxmlformats.org/officeDocument/2006/relationships/image" Target="../media/image317.png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2" Type="http://schemas.openxmlformats.org/officeDocument/2006/relationships/image" Target="../media/image353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8" Type="http://schemas.openxmlformats.org/officeDocument/2006/relationships/image" Target="../media/image303.png"/></Relationships>
</file>

<file path=ppt/slides/_rels/slide4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7" Type="http://schemas.openxmlformats.org/officeDocument/2006/relationships/image" Target="../media/image302.png"/><Relationship Id="rId2" Type="http://schemas.openxmlformats.org/officeDocument/2006/relationships/image" Target="../media/image355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41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6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9" Type="http://schemas.openxmlformats.org/officeDocument/2006/relationships/image" Target="../media/image344.png"/><Relationship Id="rId21" Type="http://schemas.openxmlformats.org/officeDocument/2006/relationships/image" Target="../media/image317.png"/><Relationship Id="rId34" Type="http://schemas.openxmlformats.org/officeDocument/2006/relationships/image" Target="../media/image336.png"/><Relationship Id="rId42" Type="http://schemas.openxmlformats.org/officeDocument/2006/relationships/image" Target="../media/image348.png"/><Relationship Id="rId7" Type="http://schemas.openxmlformats.org/officeDocument/2006/relationships/image" Target="../media/image302.png"/><Relationship Id="rId2" Type="http://schemas.openxmlformats.org/officeDocument/2006/relationships/image" Target="../media/image358.png"/><Relationship Id="rId16" Type="http://schemas.openxmlformats.org/officeDocument/2006/relationships/image" Target="../media/image312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45" Type="http://schemas.openxmlformats.org/officeDocument/2006/relationships/image" Target="../media/image361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36" Type="http://schemas.openxmlformats.org/officeDocument/2006/relationships/image" Target="../media/image339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4" Type="http://schemas.openxmlformats.org/officeDocument/2006/relationships/image" Target="../media/image360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38.png"/><Relationship Id="rId43" Type="http://schemas.openxmlformats.org/officeDocument/2006/relationships/image" Target="../media/image359.png"/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35.png"/><Relationship Id="rId38" Type="http://schemas.openxmlformats.org/officeDocument/2006/relationships/image" Target="../media/image342.png"/><Relationship Id="rId46" Type="http://schemas.openxmlformats.org/officeDocument/2006/relationships/image" Target="../media/image362.png"/><Relationship Id="rId20" Type="http://schemas.openxmlformats.org/officeDocument/2006/relationships/image" Target="../media/image316.png"/><Relationship Id="rId41" Type="http://schemas.openxmlformats.org/officeDocument/2006/relationships/image" Target="../media/image347.png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9.png"/><Relationship Id="rId18" Type="http://schemas.openxmlformats.org/officeDocument/2006/relationships/image" Target="../media/image314.png"/><Relationship Id="rId26" Type="http://schemas.openxmlformats.org/officeDocument/2006/relationships/image" Target="../media/image322.png"/><Relationship Id="rId3" Type="http://schemas.openxmlformats.org/officeDocument/2006/relationships/image" Target="../media/image298.png"/><Relationship Id="rId21" Type="http://schemas.openxmlformats.org/officeDocument/2006/relationships/image" Target="../media/image317.png"/><Relationship Id="rId34" Type="http://schemas.openxmlformats.org/officeDocument/2006/relationships/image" Target="../media/image365.png"/><Relationship Id="rId7" Type="http://schemas.openxmlformats.org/officeDocument/2006/relationships/image" Target="../media/image302.png"/><Relationship Id="rId12" Type="http://schemas.openxmlformats.org/officeDocument/2006/relationships/image" Target="../media/image308.png"/><Relationship Id="rId17" Type="http://schemas.openxmlformats.org/officeDocument/2006/relationships/image" Target="../media/image313.png"/><Relationship Id="rId25" Type="http://schemas.openxmlformats.org/officeDocument/2006/relationships/image" Target="../media/image321.png"/><Relationship Id="rId33" Type="http://schemas.openxmlformats.org/officeDocument/2006/relationships/image" Target="../media/image348.png"/><Relationship Id="rId2" Type="http://schemas.openxmlformats.org/officeDocument/2006/relationships/image" Target="../media/image364.png"/><Relationship Id="rId16" Type="http://schemas.openxmlformats.org/officeDocument/2006/relationships/image" Target="../media/image312.png"/><Relationship Id="rId20" Type="http://schemas.openxmlformats.org/officeDocument/2006/relationships/image" Target="../media/image316.png"/><Relationship Id="rId29" Type="http://schemas.openxmlformats.org/officeDocument/2006/relationships/image" Target="../media/image3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1.png"/><Relationship Id="rId11" Type="http://schemas.openxmlformats.org/officeDocument/2006/relationships/image" Target="../media/image307.png"/><Relationship Id="rId24" Type="http://schemas.openxmlformats.org/officeDocument/2006/relationships/image" Target="../media/image320.png"/><Relationship Id="rId32" Type="http://schemas.openxmlformats.org/officeDocument/2006/relationships/image" Target="../media/image330.png"/><Relationship Id="rId5" Type="http://schemas.openxmlformats.org/officeDocument/2006/relationships/image" Target="../media/image300.png"/><Relationship Id="rId15" Type="http://schemas.openxmlformats.org/officeDocument/2006/relationships/image" Target="../media/image311.png"/><Relationship Id="rId23" Type="http://schemas.openxmlformats.org/officeDocument/2006/relationships/image" Target="../media/image319.png"/><Relationship Id="rId28" Type="http://schemas.openxmlformats.org/officeDocument/2006/relationships/image" Target="../media/image324.png"/><Relationship Id="rId10" Type="http://schemas.openxmlformats.org/officeDocument/2006/relationships/image" Target="../media/image306.png"/><Relationship Id="rId19" Type="http://schemas.openxmlformats.org/officeDocument/2006/relationships/image" Target="../media/image315.png"/><Relationship Id="rId31" Type="http://schemas.openxmlformats.org/officeDocument/2006/relationships/image" Target="../media/image332.png"/><Relationship Id="rId4" Type="http://schemas.openxmlformats.org/officeDocument/2006/relationships/image" Target="../media/image299.png"/><Relationship Id="rId9" Type="http://schemas.openxmlformats.org/officeDocument/2006/relationships/image" Target="../media/image305.png"/><Relationship Id="rId14" Type="http://schemas.openxmlformats.org/officeDocument/2006/relationships/image" Target="../media/image310.png"/><Relationship Id="rId22" Type="http://schemas.openxmlformats.org/officeDocument/2006/relationships/image" Target="../media/image318.png"/><Relationship Id="rId27" Type="http://schemas.openxmlformats.org/officeDocument/2006/relationships/image" Target="../media/image323.png"/><Relationship Id="rId30" Type="http://schemas.openxmlformats.org/officeDocument/2006/relationships/image" Target="../media/image326.png"/><Relationship Id="rId35" Type="http://schemas.openxmlformats.org/officeDocument/2006/relationships/image" Target="../media/image366.png"/><Relationship Id="rId8" Type="http://schemas.openxmlformats.org/officeDocument/2006/relationships/image" Target="../media/image303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0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68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261.png"/><Relationship Id="rId7" Type="http://schemas.openxmlformats.org/officeDocument/2006/relationships/image" Target="../media/image250.png"/><Relationship Id="rId12" Type="http://schemas.openxmlformats.org/officeDocument/2006/relationships/image" Target="../media/image18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1.png"/><Relationship Id="rId11" Type="http://schemas.openxmlformats.org/officeDocument/2006/relationships/image" Target="../media/image171.png"/><Relationship Id="rId5" Type="http://schemas.openxmlformats.org/officeDocument/2006/relationships/image" Target="../media/image390.png"/><Relationship Id="rId10" Type="http://schemas.openxmlformats.org/officeDocument/2006/relationships/image" Target="../media/image160.png"/><Relationship Id="rId4" Type="http://schemas.openxmlformats.org/officeDocument/2006/relationships/image" Target="../media/image231.png"/><Relationship Id="rId9" Type="http://schemas.openxmlformats.org/officeDocument/2006/relationships/image" Target="../media/image270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73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7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7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8" Type="http://schemas.openxmlformats.org/officeDocument/2006/relationships/image" Target="../media/image305.png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7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77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76.png"/><Relationship Id="rId8" Type="http://schemas.openxmlformats.org/officeDocument/2006/relationships/image" Target="../media/image305.png"/></Relationships>
</file>

<file path=ppt/slides/_rels/slide5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" Type="http://schemas.openxmlformats.org/officeDocument/2006/relationships/image" Target="../media/image299.png"/><Relationship Id="rId21" Type="http://schemas.openxmlformats.org/officeDocument/2006/relationships/image" Target="../media/image318.png"/><Relationship Id="rId34" Type="http://schemas.openxmlformats.org/officeDocument/2006/relationships/image" Target="../media/image380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79.png"/><Relationship Id="rId28" Type="http://schemas.openxmlformats.org/officeDocument/2006/relationships/image" Target="../media/image325.png"/><Relationship Id="rId36" Type="http://schemas.openxmlformats.org/officeDocument/2006/relationships/image" Target="../media/image38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82.png"/><Relationship Id="rId32" Type="http://schemas.openxmlformats.org/officeDocument/2006/relationships/image" Target="../media/image383.png"/><Relationship Id="rId37" Type="http://schemas.openxmlformats.org/officeDocument/2006/relationships/image" Target="../media/image338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5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84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86.png"/><Relationship Id="rId26" Type="http://schemas.openxmlformats.org/officeDocument/2006/relationships/image" Target="../media/image323.png"/><Relationship Id="rId21" Type="http://schemas.openxmlformats.org/officeDocument/2006/relationships/image" Target="../media/image318.png"/><Relationship Id="rId34" Type="http://schemas.openxmlformats.org/officeDocument/2006/relationships/image" Target="../media/image387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39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8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39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1.png"/><Relationship Id="rId37" Type="http://schemas.openxmlformats.org/officeDocument/2006/relationships/image" Target="../media/image338.png"/><Relationship Id="rId40" Type="http://schemas.openxmlformats.org/officeDocument/2006/relationships/image" Target="../media/image342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93.png"/><Relationship Id="rId10" Type="http://schemas.openxmlformats.org/officeDocument/2006/relationships/image" Target="../media/image307.png"/><Relationship Id="rId19" Type="http://schemas.openxmlformats.org/officeDocument/2006/relationships/image" Target="../media/image389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2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4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395.png"/><Relationship Id="rId7" Type="http://schemas.openxmlformats.org/officeDocument/2006/relationships/image" Target="../media/image303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2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97.png"/><Relationship Id="rId37" Type="http://schemas.openxmlformats.org/officeDocument/2006/relationships/image" Target="../media/image339.png"/><Relationship Id="rId40" Type="http://schemas.openxmlformats.org/officeDocument/2006/relationships/image" Target="../media/image344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96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9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1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4.png"/><Relationship Id="rId21" Type="http://schemas.openxmlformats.org/officeDocument/2006/relationships/image" Target="../media/image318.png"/><Relationship Id="rId34" Type="http://schemas.openxmlformats.org/officeDocument/2006/relationships/image" Target="../media/image400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9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1.png"/><Relationship Id="rId40" Type="http://schemas.openxmlformats.org/officeDocument/2006/relationships/image" Target="../media/image345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9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8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2.png"/></Relationships>
</file>

<file path=ppt/slides/_rels/slide5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5.png"/><Relationship Id="rId21" Type="http://schemas.openxmlformats.org/officeDocument/2006/relationships/image" Target="../media/image318.png"/><Relationship Id="rId34" Type="http://schemas.openxmlformats.org/officeDocument/2006/relationships/image" Target="../media/image338.png"/><Relationship Id="rId42" Type="http://schemas.openxmlformats.org/officeDocument/2006/relationships/image" Target="../media/image402.png"/><Relationship Id="rId7" Type="http://schemas.openxmlformats.org/officeDocument/2006/relationships/image" Target="../media/image401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0" Type="http://schemas.openxmlformats.org/officeDocument/2006/relationships/image" Target="../media/image317.png"/><Relationship Id="rId29" Type="http://schemas.openxmlformats.org/officeDocument/2006/relationships/image" Target="../media/image326.png"/><Relationship Id="rId41" Type="http://schemas.openxmlformats.org/officeDocument/2006/relationships/image" Target="../media/image3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5.png"/><Relationship Id="rId37" Type="http://schemas.openxmlformats.org/officeDocument/2006/relationships/image" Target="../media/image342.png"/><Relationship Id="rId40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9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6.png"/><Relationship Id="rId38" Type="http://schemas.openxmlformats.org/officeDocument/2006/relationships/image" Target="../media/image3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1.png"/><Relationship Id="rId21" Type="http://schemas.openxmlformats.org/officeDocument/2006/relationships/image" Target="../media/image318.png"/><Relationship Id="rId34" Type="http://schemas.openxmlformats.org/officeDocument/2006/relationships/image" Target="../media/image336.png"/><Relationship Id="rId42" Type="http://schemas.openxmlformats.org/officeDocument/2006/relationships/image" Target="../media/image344.png"/><Relationship Id="rId47" Type="http://schemas.openxmlformats.org/officeDocument/2006/relationships/image" Target="../media/image349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30.png"/><Relationship Id="rId37" Type="http://schemas.openxmlformats.org/officeDocument/2006/relationships/image" Target="../media/image339.png"/><Relationship Id="rId40" Type="http://schemas.openxmlformats.org/officeDocument/2006/relationships/image" Target="../media/image342.png"/><Relationship Id="rId45" Type="http://schemas.openxmlformats.org/officeDocument/2006/relationships/image" Target="../media/image347.png"/><Relationship Id="rId5" Type="http://schemas.openxmlformats.org/officeDocument/2006/relationships/image" Target="../media/image301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38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4.png"/><Relationship Id="rId44" Type="http://schemas.openxmlformats.org/officeDocument/2006/relationships/image" Target="../media/image346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37.png"/><Relationship Id="rId43" Type="http://schemas.openxmlformats.org/officeDocument/2006/relationships/image" Target="../media/image345.png"/><Relationship Id="rId8" Type="http://schemas.openxmlformats.org/officeDocument/2006/relationships/image" Target="../media/image305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5.png"/><Relationship Id="rId38" Type="http://schemas.openxmlformats.org/officeDocument/2006/relationships/image" Target="../media/image340.png"/><Relationship Id="rId46" Type="http://schemas.openxmlformats.org/officeDocument/2006/relationships/image" Target="../media/image348.png"/><Relationship Id="rId20" Type="http://schemas.openxmlformats.org/officeDocument/2006/relationships/image" Target="../media/image317.png"/><Relationship Id="rId41" Type="http://schemas.openxmlformats.org/officeDocument/2006/relationships/image" Target="../media/image343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18" Type="http://schemas.openxmlformats.org/officeDocument/2006/relationships/image" Target="../media/image315.png"/><Relationship Id="rId26" Type="http://schemas.openxmlformats.org/officeDocument/2006/relationships/image" Target="../media/image323.png"/><Relationship Id="rId39" Type="http://schemas.openxmlformats.org/officeDocument/2006/relationships/image" Target="../media/image347.png"/><Relationship Id="rId21" Type="http://schemas.openxmlformats.org/officeDocument/2006/relationships/image" Target="../media/image318.png"/><Relationship Id="rId34" Type="http://schemas.openxmlformats.org/officeDocument/2006/relationships/image" Target="../media/image339.png"/><Relationship Id="rId42" Type="http://schemas.openxmlformats.org/officeDocument/2006/relationships/image" Target="../media/image404.png"/><Relationship Id="rId47" Type="http://schemas.openxmlformats.org/officeDocument/2006/relationships/image" Target="../media/image409.png"/><Relationship Id="rId50" Type="http://schemas.openxmlformats.org/officeDocument/2006/relationships/image" Target="../media/image412.png"/><Relationship Id="rId55" Type="http://schemas.openxmlformats.org/officeDocument/2006/relationships/image" Target="../media/image335.png"/><Relationship Id="rId7" Type="http://schemas.openxmlformats.org/officeDocument/2006/relationships/image" Target="../media/image303.png"/><Relationship Id="rId2" Type="http://schemas.openxmlformats.org/officeDocument/2006/relationships/image" Target="../media/image298.png"/><Relationship Id="rId16" Type="http://schemas.openxmlformats.org/officeDocument/2006/relationships/image" Target="../media/image313.png"/><Relationship Id="rId29" Type="http://schemas.openxmlformats.org/officeDocument/2006/relationships/image" Target="../media/image326.png"/><Relationship Id="rId11" Type="http://schemas.openxmlformats.org/officeDocument/2006/relationships/image" Target="../media/image308.png"/><Relationship Id="rId24" Type="http://schemas.openxmlformats.org/officeDocument/2006/relationships/image" Target="../media/image321.png"/><Relationship Id="rId32" Type="http://schemas.openxmlformats.org/officeDocument/2006/relationships/image" Target="../media/image369.png"/><Relationship Id="rId37" Type="http://schemas.openxmlformats.org/officeDocument/2006/relationships/image" Target="../media/image344.png"/><Relationship Id="rId40" Type="http://schemas.openxmlformats.org/officeDocument/2006/relationships/image" Target="../media/image348.png"/><Relationship Id="rId45" Type="http://schemas.openxmlformats.org/officeDocument/2006/relationships/image" Target="../media/image407.png"/><Relationship Id="rId53" Type="http://schemas.openxmlformats.org/officeDocument/2006/relationships/image" Target="../media/image415.png"/><Relationship Id="rId5" Type="http://schemas.openxmlformats.org/officeDocument/2006/relationships/image" Target="../media/image301.png"/><Relationship Id="rId10" Type="http://schemas.openxmlformats.org/officeDocument/2006/relationships/image" Target="../media/image307.png"/><Relationship Id="rId19" Type="http://schemas.openxmlformats.org/officeDocument/2006/relationships/image" Target="../media/image316.png"/><Relationship Id="rId31" Type="http://schemas.openxmlformats.org/officeDocument/2006/relationships/image" Target="../media/image330.png"/><Relationship Id="rId44" Type="http://schemas.openxmlformats.org/officeDocument/2006/relationships/image" Target="../media/image406.png"/><Relationship Id="rId52" Type="http://schemas.openxmlformats.org/officeDocument/2006/relationships/image" Target="../media/image414.png"/><Relationship Id="rId4" Type="http://schemas.openxmlformats.org/officeDocument/2006/relationships/image" Target="../media/image300.png"/><Relationship Id="rId9" Type="http://schemas.openxmlformats.org/officeDocument/2006/relationships/image" Target="../media/image306.png"/><Relationship Id="rId14" Type="http://schemas.openxmlformats.org/officeDocument/2006/relationships/image" Target="../media/image311.png"/><Relationship Id="rId22" Type="http://schemas.openxmlformats.org/officeDocument/2006/relationships/image" Target="../media/image319.png"/><Relationship Id="rId27" Type="http://schemas.openxmlformats.org/officeDocument/2006/relationships/image" Target="../media/image324.png"/><Relationship Id="rId30" Type="http://schemas.openxmlformats.org/officeDocument/2006/relationships/image" Target="../media/image332.png"/><Relationship Id="rId35" Type="http://schemas.openxmlformats.org/officeDocument/2006/relationships/image" Target="../media/image341.png"/><Relationship Id="rId43" Type="http://schemas.openxmlformats.org/officeDocument/2006/relationships/image" Target="../media/image405.png"/><Relationship Id="rId48" Type="http://schemas.openxmlformats.org/officeDocument/2006/relationships/image" Target="../media/image410.png"/><Relationship Id="rId56" Type="http://schemas.openxmlformats.org/officeDocument/2006/relationships/image" Target="../media/image336.png"/><Relationship Id="rId8" Type="http://schemas.openxmlformats.org/officeDocument/2006/relationships/image" Target="../media/image305.png"/><Relationship Id="rId51" Type="http://schemas.openxmlformats.org/officeDocument/2006/relationships/image" Target="../media/image413.png"/><Relationship Id="rId3" Type="http://schemas.openxmlformats.org/officeDocument/2006/relationships/image" Target="../media/image299.png"/><Relationship Id="rId12" Type="http://schemas.openxmlformats.org/officeDocument/2006/relationships/image" Target="../media/image309.png"/><Relationship Id="rId17" Type="http://schemas.openxmlformats.org/officeDocument/2006/relationships/image" Target="../media/image314.png"/><Relationship Id="rId25" Type="http://schemas.openxmlformats.org/officeDocument/2006/relationships/image" Target="../media/image322.png"/><Relationship Id="rId33" Type="http://schemas.openxmlformats.org/officeDocument/2006/relationships/image" Target="../media/image338.png"/><Relationship Id="rId38" Type="http://schemas.openxmlformats.org/officeDocument/2006/relationships/image" Target="../media/image345.png"/><Relationship Id="rId46" Type="http://schemas.openxmlformats.org/officeDocument/2006/relationships/image" Target="../media/image408.png"/><Relationship Id="rId20" Type="http://schemas.openxmlformats.org/officeDocument/2006/relationships/image" Target="../media/image317.png"/><Relationship Id="rId41" Type="http://schemas.openxmlformats.org/officeDocument/2006/relationships/image" Target="../media/image403.png"/><Relationship Id="rId54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png"/><Relationship Id="rId15" Type="http://schemas.openxmlformats.org/officeDocument/2006/relationships/image" Target="../media/image312.png"/><Relationship Id="rId23" Type="http://schemas.openxmlformats.org/officeDocument/2006/relationships/image" Target="../media/image320.png"/><Relationship Id="rId28" Type="http://schemas.openxmlformats.org/officeDocument/2006/relationships/image" Target="../media/image325.png"/><Relationship Id="rId36" Type="http://schemas.openxmlformats.org/officeDocument/2006/relationships/image" Target="../media/image342.png"/><Relationship Id="rId49" Type="http://schemas.openxmlformats.org/officeDocument/2006/relationships/image" Target="../media/image41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png"/><Relationship Id="rId13" Type="http://schemas.openxmlformats.org/officeDocument/2006/relationships/image" Target="../media/image428.png"/><Relationship Id="rId3" Type="http://schemas.openxmlformats.org/officeDocument/2006/relationships/image" Target="../media/image418.png"/><Relationship Id="rId7" Type="http://schemas.openxmlformats.org/officeDocument/2006/relationships/image" Target="../media/image422.png"/><Relationship Id="rId12" Type="http://schemas.openxmlformats.org/officeDocument/2006/relationships/image" Target="../media/image427.png"/><Relationship Id="rId17" Type="http://schemas.openxmlformats.org/officeDocument/2006/relationships/image" Target="../media/image432.png"/><Relationship Id="rId2" Type="http://schemas.openxmlformats.org/officeDocument/2006/relationships/image" Target="../media/image417.png"/><Relationship Id="rId16" Type="http://schemas.openxmlformats.org/officeDocument/2006/relationships/image" Target="../media/image4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1.png"/><Relationship Id="rId11" Type="http://schemas.openxmlformats.org/officeDocument/2006/relationships/image" Target="../media/image426.png"/><Relationship Id="rId5" Type="http://schemas.openxmlformats.org/officeDocument/2006/relationships/image" Target="../media/image420.png"/><Relationship Id="rId15" Type="http://schemas.openxmlformats.org/officeDocument/2006/relationships/image" Target="../media/image430.png"/><Relationship Id="rId10" Type="http://schemas.openxmlformats.org/officeDocument/2006/relationships/image" Target="../media/image425.png"/><Relationship Id="rId4" Type="http://schemas.openxmlformats.org/officeDocument/2006/relationships/image" Target="../media/image419.png"/><Relationship Id="rId9" Type="http://schemas.openxmlformats.org/officeDocument/2006/relationships/image" Target="../media/image424.png"/><Relationship Id="rId14" Type="http://schemas.openxmlformats.org/officeDocument/2006/relationships/image" Target="../media/image4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png"/><Relationship Id="rId13" Type="http://schemas.openxmlformats.org/officeDocument/2006/relationships/image" Target="../media/image1310.png"/><Relationship Id="rId18" Type="http://schemas.openxmlformats.org/officeDocument/2006/relationships/image" Target="../media/image1810.png"/><Relationship Id="rId3" Type="http://schemas.openxmlformats.org/officeDocument/2006/relationships/image" Target="../media/image3100.png"/><Relationship Id="rId21" Type="http://schemas.openxmlformats.org/officeDocument/2006/relationships/image" Target="../media/image2110.png"/><Relationship Id="rId7" Type="http://schemas.openxmlformats.org/officeDocument/2006/relationships/image" Target="../media/image710.png"/><Relationship Id="rId12" Type="http://schemas.openxmlformats.org/officeDocument/2006/relationships/image" Target="../media/image1211.png"/><Relationship Id="rId17" Type="http://schemas.openxmlformats.org/officeDocument/2006/relationships/image" Target="../media/image1710.png"/><Relationship Id="rId2" Type="http://schemas.openxmlformats.org/officeDocument/2006/relationships/image" Target="../media/image2101.png"/><Relationship Id="rId16" Type="http://schemas.openxmlformats.org/officeDocument/2006/relationships/image" Target="../media/image1610.png"/><Relationship Id="rId20" Type="http://schemas.openxmlformats.org/officeDocument/2006/relationships/image" Target="../media/image20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11" Type="http://schemas.openxmlformats.org/officeDocument/2006/relationships/image" Target="../media/image1111.png"/><Relationship Id="rId24" Type="http://schemas.openxmlformats.org/officeDocument/2006/relationships/image" Target="../media/image24.png"/><Relationship Id="rId5" Type="http://schemas.openxmlformats.org/officeDocument/2006/relationships/image" Target="../media/image512.png"/><Relationship Id="rId15" Type="http://schemas.openxmlformats.org/officeDocument/2006/relationships/image" Target="../media/image1510.png"/><Relationship Id="rId23" Type="http://schemas.openxmlformats.org/officeDocument/2006/relationships/image" Target="../media/image23.png"/><Relationship Id="rId10" Type="http://schemas.openxmlformats.org/officeDocument/2006/relationships/image" Target="../media/image1010.png"/><Relationship Id="rId19" Type="http://schemas.openxmlformats.org/officeDocument/2006/relationships/image" Target="../media/image1910.png"/><Relationship Id="rId4" Type="http://schemas.openxmlformats.org/officeDocument/2006/relationships/image" Target="../media/image447.png"/><Relationship Id="rId9" Type="http://schemas.openxmlformats.org/officeDocument/2006/relationships/image" Target="../media/image910.png"/><Relationship Id="rId14" Type="http://schemas.openxmlformats.org/officeDocument/2006/relationships/image" Target="../media/image1410.png"/><Relationship Id="rId2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310075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E5B43-B813-D355-8FC4-C1CFF8023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8762-7B73-FA48-10A4-0472052BD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0F5B4-4D6D-AF95-20B4-06633F9DE4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total parameters?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5CC75D-6153-C19B-6CF3-97945994109A}"/>
              </a:ext>
            </a:extLst>
          </p:cNvPr>
          <p:cNvGrpSpPr/>
          <p:nvPr/>
        </p:nvGrpSpPr>
        <p:grpSpPr>
          <a:xfrm>
            <a:off x="1997271" y="243817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2B831B6-0FCC-8100-641C-0B6CAB2EF33D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2B831B6-0FCC-8100-641C-0B6CAB2EF3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1331CB7-413B-935D-5A3E-61E549B435D9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21331CB7-413B-935D-5A3E-61E549B435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1823487-4819-9898-F07A-A72B3BC6A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5B524477-1CE5-6589-86DD-55D4D76A14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703DABA-2925-046C-6358-DA461B5FE0C5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703DABA-2925-046C-6358-DA461B5FE0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ACEAD75-94E2-8805-69DE-141004E132E0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ACEAD75-94E2-8805-69DE-141004E132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8E5191C-736F-910B-6053-0D09B8D8556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8E5191C-736F-910B-6053-0D09B8D855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82015CC-081A-A747-480D-689B006B302B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82015CC-081A-A747-480D-689B006B30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0D31B9C-2091-B535-8E3F-E55BCD2B6E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1A2265E-03D7-D579-9194-57CA6DBBF7FD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1A2265E-03D7-D579-9194-57CA6DBBF7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C3AF8C1-0377-4444-FC28-B6E771F6A0AF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C3AF8C1-0377-4444-FC28-B6E771F6A0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5693395-63DB-1654-49EE-A0E2104A285A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5693395-63DB-1654-49EE-A0E2104A28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ED1DEEC-5C65-F4BE-5EBE-E76246E584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EB016374-3241-EBAA-654E-CF738FAA01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AE340854-280C-5CD3-16D2-EA65FBE5CA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684F1885-A307-DFCB-5962-D49D1B1869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EEBAA26-CF59-1C16-6209-9B7016C10A2A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EEBAA26-CF59-1C16-6209-9B7016C10A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A98E08-E38F-2F18-E7B1-D1346D82FEEF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4A98E08-E38F-2F18-E7B1-D1346D82FE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8E5EA66-E2DE-5862-F8F2-D72CA1A08816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8E5EA66-E2DE-5862-F8F2-D72CA1A088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6CD1DE7-2896-7036-B6DC-0998DABBF45F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6CD1DE7-2896-7036-B6DC-0998DABBF4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E9CF88A-A389-B5EF-3835-F6A6C52D2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BC55BA1-016A-6461-B163-2F94B277FF8D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BC55BA1-016A-6461-B163-2F94B277FF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48F3FBF-99BE-91E0-9444-F2C60B431FAC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C48F3FBF-99BE-91E0-9444-F2C60B431F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E8FFA070-FCC7-CD3B-75D0-73428C3E0E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76CC323-F00E-4A7D-8C70-510506FB517B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76CC323-F00E-4A7D-8C70-510506FB5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E95D98A0-01DC-A52D-8780-4C78B9643B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F5E527-79DB-EBE1-73F0-94FE3AF9D3D7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2F5E527-79DB-EBE1-73F0-94FE3AF9D3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7DEC43F-6B81-4223-F6D2-6029338B6EF4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7DEC43F-6B81-4223-F6D2-6029338B6E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3B94E40-225C-92D7-8A8D-68AF6D44E68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3B94E40-225C-92D7-8A8D-68AF6D44E6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8EF95C6-0A7B-E378-B1F7-2E74AE0E0F38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D8EF95C6-0A7B-E378-B1F7-2E74AE0E0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8434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4DACD1-D3AE-9455-D89E-BA409DED0C02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0E4DACD1-D3AE-9455-D89E-BA409DED0C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500" b="-115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84B271DA-5357-9452-E15B-9AF3FA78C8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58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2B52F-0C15-AFBC-39A0-59120543C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27B16-1DD0-6463-0215-4C274D6CE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188E-E387-D9C3-9808-1834DAF781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</p:spPr>
            <p:txBody>
              <a:bodyPr/>
              <a:lstStyle/>
              <a:p>
                <a:r>
                  <a:rPr lang="en-US" dirty="0"/>
                  <a:t>Which of the following updates will we execute during gradient descent?</a:t>
                </a:r>
              </a:p>
              <a:p>
                <a:r>
                  <a:rPr lang="en-US" dirty="0"/>
                  <a:t>Select all that apply</a:t>
                </a: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b="0" dirty="0"/>
              </a:p>
              <a:p>
                <a:pPr marL="514350" indent="-514350">
                  <a:buFont typeface="+mj-lt"/>
                  <a:buAutoNum type="alphaUcPeriod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D5188E-E387-D9C3-9808-1834DAF7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5224" cy="2039539"/>
              </a:xfrm>
              <a:blipFill>
                <a:blip r:embed="rId2"/>
                <a:stretch>
                  <a:fillRect l="-1131" t="-5090" b="-165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0F7FBAE-89D1-2B5D-14F3-59A07C29F0F7}"/>
              </a:ext>
            </a:extLst>
          </p:cNvPr>
          <p:cNvGrpSpPr/>
          <p:nvPr/>
        </p:nvGrpSpPr>
        <p:grpSpPr>
          <a:xfrm>
            <a:off x="3971843" y="4280531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ABC7BF4-63AA-C6EC-9C7D-1628AC02D4AC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ABC7BF4-63AA-C6EC-9C7D-1628AC02D4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7B9766C-BA71-A7B7-4AB2-F7CEF3CA0C3E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F7B9766C-BA71-A7B7-4AB2-F7CEF3CA0C3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40B8CA59-DC03-A167-A21B-9C5AA0D7BB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EC4C3E56-5AA9-B3FE-20F9-54DFCE228F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F4DC50D-545F-A325-6711-BFF14471951E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F4DC50D-545F-A325-6711-BFF1447195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AE1D420-11C8-997C-0EE0-4766229F0272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AE1D420-11C8-997C-0EE0-4766229F02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7582" r="-2198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6047F59-514A-6DE4-FCF0-D2BBAC47E450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6047F59-514A-6DE4-FCF0-D2BBAC47E4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740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3306D4D-7522-1B58-60C4-EE438E83B5E8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3306D4D-7522-1B58-60C4-EE438E83B5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8"/>
                  <a:stretch>
                    <a:fillRect l="-11111" t="-4286" r="-9524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92C6DED4-3D56-97A3-69D4-227F57B45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742AF11-ECA4-517F-C88C-9C50ED71ECDA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742AF11-ECA4-517F-C88C-9C50ED71EC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8BA80A5-F740-C97E-C453-2CFF11C76A10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8BA80A5-F740-C97E-C453-2CFF11C76A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BEA8533-6307-4BAC-1AE6-4ADDB1E8540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BEA8533-6307-4BAC-1AE6-4ADDB1E85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F04B9AFF-8736-FB70-E92C-C76E46FB55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DB25491-212D-9423-A0D3-E8A908F06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A1B5EAC6-433B-FF7E-E577-D43207CA08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BDF9953F-6160-518F-7752-B59FCA44A0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CB03600-9106-2A8C-25CF-F86980A705D2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CB03600-9106-2A8C-25CF-F86980A705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10BB005-7CBB-6A75-54C5-8AC036FBF5DF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10BB005-7CBB-6A75-54C5-8AC036FBF5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17778" r="-2222" b="-69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DEFC11B-EE03-821F-719A-D4ED64AF7BE8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DEFC11B-EE03-821F-719A-D4ED64AF7B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754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EB3C11C-946E-C867-CF46-3CB68243A71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EB3C11C-946E-C867-CF46-3CB68243A7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02F05E32-B4B3-851C-5AC7-4CA7DAB17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31B54C-0A77-4D1E-B14C-82F1ADFCDED4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331B54C-0A77-4D1E-B14C-82F1ADFCD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367246-6D84-D20E-7558-F9E83015900A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1367246-6D84-D20E-7558-F9E8301590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5D289ADA-7DDA-C7A4-4A38-ADBD26A7F9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8417D1B-A40F-9366-DF98-81319BF238B1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8417D1B-A40F-9366-DF98-81319BF238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8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9EA94E97-4027-22BD-FCB8-61DCB54E5A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0C16697-A60D-3995-F389-87500ED3DF9A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0C16697-A60D-3995-F389-87500ED3DF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09600BB-D348-D7EE-E0A8-2221C1E06A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B09600BB-D348-D7EE-E0A8-2221C1E06A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3704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0E0C9C7-6380-E7D8-46D0-DC29CEB6DFFB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0E0C9C7-6380-E7D8-46D0-DC29CEB6DF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E9F406C-1B03-8309-3DEC-44F7AC3A785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E9F406C-1B03-8309-3DEC-44F7AC3A78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A2C05B-6DE0-C7D4-1B16-8872FA76847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A2C05B-6DE0-C7D4-1B16-8872FA7684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3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64857B36-9A76-F95D-02A2-8CCDC2B4E2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25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2BAC1-6227-8775-3C5A-DF4000601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B93DC-9CF2-5CAA-2C47-FE21FB07E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Quadratic feature engineering vs 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1B93F6-117C-D3FD-E446-7BCD6695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464" y="2008392"/>
            <a:ext cx="5327001" cy="42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7F33A6-2571-01B6-CA58-FC24610F7E16}"/>
              </a:ext>
            </a:extLst>
          </p:cNvPr>
          <p:cNvGrpSpPr/>
          <p:nvPr/>
        </p:nvGrpSpPr>
        <p:grpSpPr>
          <a:xfrm>
            <a:off x="180109" y="4045527"/>
            <a:ext cx="6109855" cy="2750128"/>
            <a:chOff x="14251446" y="1426211"/>
            <a:chExt cx="8550698" cy="30901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FBB0492-0AF3-431D-C18B-150BC364B3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3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/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0E9EA529-E89D-D404-5A6D-3984F8281C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16776" y="1426211"/>
                  <a:ext cx="1091646" cy="611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5E60FBC3-1F27-E524-8E14-224A8D7BD2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AAF3DB3-194F-5B5A-573F-E334003863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/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4709967-97B9-D05F-E993-39C3CD9A5B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7" y="1869197"/>
                  <a:ext cx="663964" cy="611543"/>
                </a:xfrm>
                <a:prstGeom prst="rect">
                  <a:avLst/>
                </a:prstGeom>
                <a:blipFill>
                  <a:blip r:embed="rId5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2ECA38B-CFD7-083D-9E66-735A4FDD8C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611543"/>
                </a:xfrm>
                <a:prstGeom prst="rect">
                  <a:avLst/>
                </a:prstGeom>
                <a:blipFill>
                  <a:blip r:embed="rId6"/>
                  <a:stretch>
                    <a:fillRect l="-29870" r="-116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/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F378054-21DB-06BD-DCF0-F9F070CFDB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26503" y="3073069"/>
                  <a:ext cx="1126398" cy="61154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/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D2EE8E49-C52E-A19B-27F4-476B8C6EE3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37612" y="2328066"/>
                  <a:ext cx="664532" cy="590783"/>
                </a:xfrm>
                <a:prstGeom prst="rect">
                  <a:avLst/>
                </a:prstGeom>
                <a:blipFill>
                  <a:blip r:embed="rId8"/>
                  <a:stretch>
                    <a:fillRect t="-3448" r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414DD063-1188-B32D-9692-91DA20A06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DBCE46EC-DBE7-F1E2-DA3D-1D6824AFD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2C7B34B8-7B78-3E58-2B8F-C96172FFA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/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4E56BBDB-AEE3-DBB9-9EA9-0AF9A2A4D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2" y="1700680"/>
                  <a:ext cx="663964" cy="611543"/>
                </a:xfrm>
                <a:prstGeom prst="rect">
                  <a:avLst/>
                </a:prstGeom>
                <a:blipFill>
                  <a:blip r:embed="rId10"/>
                  <a:stretch>
                    <a:fillRect l="-33333" r="-6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/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A9B15D7-0636-4FE2-D438-1C0FFF1201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6" y="3189045"/>
                  <a:ext cx="663964" cy="611543"/>
                </a:xfrm>
                <a:prstGeom prst="rect">
                  <a:avLst/>
                </a:prstGeom>
                <a:blipFill>
                  <a:blip r:embed="rId11"/>
                  <a:stretch>
                    <a:fillRect l="-28205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/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2145E43-452C-EEBC-F314-63B8E62808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36240" y="2215363"/>
                  <a:ext cx="1115408" cy="61154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/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78A51828-D50B-9573-EB8A-66A716A492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0135" y="1438202"/>
                  <a:ext cx="1137883" cy="61154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DD35C425-B731-0654-7CFA-6FA0D3D4C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ADB7F7-BD2B-DAB6-44CD-2AD4CE68D0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/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3C4A0AE-1D67-BEFC-8F50-06C061D90C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32547" y="3115666"/>
                  <a:ext cx="1091646" cy="61154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21E961B3-150D-7D0D-12FB-CCDCB3431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/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0506134-F5B7-FED2-5704-1959A2DD6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52008" y="3904820"/>
                  <a:ext cx="1115408" cy="61154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C48CE13B-B25F-2728-08AA-A72FA5619D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59B968D9-98D7-158E-C06B-60C7012D9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/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315B2315-A90E-8DBA-42C4-63DA3F6A39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1091" y="3131794"/>
                  <a:ext cx="1137883" cy="61154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63DAF86-135A-24DC-F7A6-1864B52341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19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6B17709-CC95-21E1-D60A-EB552D71FF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/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C094C953-C873-9F1D-49F4-034695002A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51446" y="2256305"/>
                  <a:ext cx="848586" cy="59078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DCC8938B-1FEB-79E7-EF10-E734C7BAC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78CEB4-8D77-B2B1-726B-D0D72C454C78}"/>
              </a:ext>
            </a:extLst>
          </p:cNvPr>
          <p:cNvGrpSpPr/>
          <p:nvPr/>
        </p:nvGrpSpPr>
        <p:grpSpPr>
          <a:xfrm>
            <a:off x="1427071" y="1547756"/>
            <a:ext cx="3611070" cy="2087866"/>
            <a:chOff x="417326" y="1461649"/>
            <a:chExt cx="5105796" cy="2367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/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33CE20B-B461-197B-03AC-A562A88460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6677" y="2528124"/>
                  <a:ext cx="573161" cy="631904"/>
                </a:xfrm>
                <a:prstGeom prst="rect">
                  <a:avLst/>
                </a:prstGeom>
                <a:blipFill>
                  <a:blip r:embed="rId22"/>
                  <a:stretch>
                    <a:fillRect l="-1527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Line 6">
              <a:extLst>
                <a:ext uri="{FF2B5EF4-FFF2-40B4-BE49-F238E27FC236}">
                  <a16:creationId xmlns:a16="http://schemas.microsoft.com/office/drawing/2014/main" id="{FE4A0551-9779-4A20-3285-436327A1ED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0569" y="1999968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/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208F5191-3694-2565-161C-A19C85D58E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7551" y="1461649"/>
                  <a:ext cx="679706" cy="592262"/>
                </a:xfrm>
                <a:prstGeom prst="rect">
                  <a:avLst/>
                </a:prstGeom>
                <a:blipFill>
                  <a:blip r:embed="rId23"/>
                  <a:stretch>
                    <a:fillRect l="-12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A03632D3-CFB6-E057-6340-15F8D31BBC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3485" y="3686010"/>
              <a:ext cx="521208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9FD45A86-58D9-6F88-07D1-249232D6F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3567" y="1999968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2" name="Line 6">
              <a:extLst>
                <a:ext uri="{FF2B5EF4-FFF2-40B4-BE49-F238E27FC236}">
                  <a16:creationId xmlns:a16="http://schemas.microsoft.com/office/drawing/2014/main" id="{9BEAAAE6-23A4-A22B-C7D8-F92B7E22EA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5212" y="2879868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/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212EDE5-3122-4A1E-D2DE-CBD92B2874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162" y="1945026"/>
                  <a:ext cx="663964" cy="592262"/>
                </a:xfrm>
                <a:prstGeom prst="rect">
                  <a:avLst/>
                </a:prstGeom>
                <a:blipFill>
                  <a:blip r:embed="rId24"/>
                  <a:stretch>
                    <a:fillRect l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/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4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3A09AC38-CFB7-87C2-6FBC-2286E5E642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1970" y="3236544"/>
                  <a:ext cx="663964" cy="592262"/>
                </a:xfrm>
                <a:prstGeom prst="rect">
                  <a:avLst/>
                </a:prstGeom>
                <a:blipFill>
                  <a:blip r:embed="rId25"/>
                  <a:stretch>
                    <a:fillRect l="-103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/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8BE87B4-B7C9-9B1C-3D6F-D3B5C69F8D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1676" y="3160028"/>
                  <a:ext cx="546720" cy="592262"/>
                </a:xfrm>
                <a:prstGeom prst="rect">
                  <a:avLst/>
                </a:prstGeom>
                <a:blipFill>
                  <a:blip r:embed="rId26"/>
                  <a:stretch>
                    <a:fillRect l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/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BBF6A19-36CE-0ACF-44C6-4AA4F041BD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2134" y="2356649"/>
                  <a:ext cx="550988" cy="592262"/>
                </a:xfrm>
                <a:prstGeom prst="rect">
                  <a:avLst/>
                </a:prstGeom>
                <a:blipFill>
                  <a:blip r:embed="rId27"/>
                  <a:stretch>
                    <a:fillRect l="-9524" t="-3488" r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Line 6">
              <a:extLst>
                <a:ext uri="{FF2B5EF4-FFF2-40B4-BE49-F238E27FC236}">
                  <a16:creationId xmlns:a16="http://schemas.microsoft.com/office/drawing/2014/main" id="{63FBC843-C150-766E-A45F-114FB31AE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38193" y="2879866"/>
              <a:ext cx="1258300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/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A442879-B394-DC73-FB0A-200A2B508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5488" y="2525995"/>
                  <a:ext cx="573161" cy="631904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/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sSubSup>
                              <m:sSubSupPr>
                                <m:ctrlP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sz="2400" i="1" kern="0" dirty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→</m:t>
                            </m:r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8D22AAC-4B32-F94E-DB8C-551D8A006C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326" y="3136477"/>
                  <a:ext cx="1675376" cy="597773"/>
                </a:xfrm>
                <a:prstGeom prst="rect">
                  <a:avLst/>
                </a:prstGeom>
                <a:blipFill>
                  <a:blip r:embed="rId29"/>
                  <a:stretch>
                    <a:fillRect l="-3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285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286200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CF42D-7F4E-E184-5207-77EEA0AE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D67C5-90B4-6778-69E8-A7157899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Traffic 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200A7-A84A-5808-58A2-F273C50B5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FC818C-C663-258B-BEFC-6BDA5667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296666"/>
            <a:ext cx="4571999" cy="36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/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Parameters</a:t>
                </a:r>
              </a:p>
              <a:p>
                <a:endParaRPr lang="en-US" sz="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0.4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-5.9</a:t>
                </a:r>
              </a:p>
              <a:p>
                <a:endParaRPr lang="en-US" sz="12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  -0.6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5.2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5.1</a:t>
                </a:r>
              </a:p>
              <a:p>
                <a:endParaRPr lang="en-US" sz="8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:  -1.0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B4E9623-B8A3-200B-723F-1442178F6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767" y="1532894"/>
                <a:ext cx="2694989" cy="2172390"/>
              </a:xfrm>
              <a:prstGeom prst="rect">
                <a:avLst/>
              </a:prstGeom>
              <a:blipFill>
                <a:blip r:embed="rId4"/>
                <a:stretch>
                  <a:fillRect l="-1573" t="-1389" b="-25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>
            <a:extLst>
              <a:ext uri="{FF2B5EF4-FFF2-40B4-BE49-F238E27FC236}">
                <a16:creationId xmlns:a16="http://schemas.microsoft.com/office/drawing/2014/main" id="{47C3EE94-899D-E520-9ECD-3794038424E4}"/>
              </a:ext>
            </a:extLst>
          </p:cNvPr>
          <p:cNvGrpSpPr/>
          <p:nvPr/>
        </p:nvGrpSpPr>
        <p:grpSpPr>
          <a:xfrm>
            <a:off x="665428" y="3969228"/>
            <a:ext cx="6928068" cy="2652445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219F093D-EC5A-07C5-129E-2CBF38E87F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5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81E969BF-477E-D90C-0ACC-3DC72ACC46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1098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B7F39CD3-3530-D5BB-74BE-30A80710F8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17A874CA-2A42-29EB-D4DB-6B1BBED3A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DCDD9D1F-477C-862E-2F53-916D56739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7"/>
                  <a:stretch>
                    <a:fillRect l="-33333" r="-6410" b="-94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ACF9CE9-77F8-655F-E85C-91A1B1CCE2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8"/>
                  <a:stretch>
                    <a:fillRect l="-27848" r="-1012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D0FAB335-2C51-140D-6967-52CB42F1FF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9"/>
                  <a:stretch>
                    <a:fillRect l="-15957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C35F749D-41EF-53F5-C23C-5F0A57B419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10"/>
                  <a:stretch>
                    <a:fillRect l="-20000" t="-4110" r="-5455" b="-150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61088DBC-E0E8-97BD-0306-F8ED48B1FB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4909B77-68BB-2DA2-4E0A-46F05A61F5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386E074-4477-1E11-F65F-423F256DE2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12"/>
                  <a:stretch>
                    <a:fillRect l="-20000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830AEB91-3437-6783-6827-AF6E4C3B27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126AC5B3-A547-4812-FF9A-8342A2509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68AC299B-2486-D4E9-B2CB-FD57BACD74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BBA7E0CD-B79B-A4CC-2EDF-78D0DB208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87E5F0D2-E6BC-DADC-6EF4-601D94E161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BCC52B53-C312-0172-BB6B-6C6F6D2F40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32911" r="-5063" b="-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E053F89-7A26-72E7-E065-99CD751F4D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5"/>
                  <a:stretch>
                    <a:fillRect l="-28205" r="-1025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BB39E63-8A99-3BA9-B4F2-7A19BE12B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1612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CD26672-A2D6-FEE1-34F9-2C7B26C790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10526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319B02A7-7309-9D23-D3BD-F663964A29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F716302-9AAC-C663-51A3-517E37C288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D03EB103-CE43-479D-3B65-CFED0BFF50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10989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055B3B6A-26E9-97D6-4F69-C0CDDBBE27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172D6E1-4843-BB9E-9F27-41BDB0BE2F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20"/>
                  <a:stretch>
                    <a:fillRect l="-16129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66D3F5F6-FA15-DE88-04EA-E411F6371D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DD9C2544-81B3-6942-4517-AA3D70C76C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B1E6727-D0F1-DA10-4C5D-69B9BF4C4F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22"/>
                  <a:stretch>
                    <a:fillRect l="-10526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7B60E95-E7B7-6BA6-19F8-136957AD5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3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0614E4C-94BC-4E34-0864-3AEBCD1191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4"/>
                  <a:stretch>
                    <a:fillRect l="-15068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D40FF8F-4743-5F9B-0A26-D3C4ED6128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5"/>
                  <a:stretch>
                    <a:fillRect l="-9859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7E978CF3-FCA8-9D3B-7EDE-F4F7EB2BDD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315D2AF-4821-8447-6B36-3A830EDA0485}"/>
              </a:ext>
            </a:extLst>
          </p:cNvPr>
          <p:cNvSpPr txBox="1"/>
          <p:nvPr/>
        </p:nvSpPr>
        <p:spPr>
          <a:xfrm>
            <a:off x="14268783" y="284856"/>
            <a:ext cx="50694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Three-neuron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2340019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E2512E2-35D3-E565-075C-558F2C5CA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54B17-B232-355B-71E0-5855A0FB3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C6531-E083-182E-DE79-F09340D0E5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https://playground.tensorflow.org/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https://www.cs.cmu.edu/~pvirtue/tfp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19D4B-506F-0E15-5250-5C9EEEA7D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603" y="1894921"/>
            <a:ext cx="6295772" cy="36207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5205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4025C-A1D2-A713-4215-7184987D6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1FD5-EF32-0007-BA94-AAF69462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2C89E-3062-2292-FE4E-17D3E3F670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95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AD78A-75A5-920A-061A-CD4B21FD3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F10A-8277-9630-6691-F19F1CBBC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3795C-F786-E8A0-9E2C-EA621178B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1870917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AC3BD5-7603-F44B-FBF9-232D4B618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1870917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5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03448-0D7C-103E-9870-2C697A894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7914C-EEB2-4980-E7BC-4C800762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4E02D-E123-9ABC-CCC4-862B16C8B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Interactive demo: </a:t>
            </a:r>
            <a:r>
              <a:rPr lang="en-US" dirty="0" err="1">
                <a:hlinkClick r:id="rId2"/>
              </a:rPr>
              <a:t>three_neuron_interactive.ipynb</a:t>
            </a:r>
            <a:r>
              <a:rPr lang="en-US" dirty="0"/>
              <a:t> on course website</a:t>
            </a:r>
          </a:p>
          <a:p>
            <a:r>
              <a:rPr lang="en-US" dirty="0">
                <a:solidFill>
                  <a:schemeClr val="tx1"/>
                </a:solidFill>
              </a:rPr>
              <a:t>What's the smallest MSE that you can find?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8EC085-045F-0059-E67C-255B32F6F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2696" y="2210356"/>
            <a:ext cx="6315003" cy="4619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1394C-FCC9-8CAE-7599-5080FD11A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3" y="2210356"/>
            <a:ext cx="3000720" cy="256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87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Objective, Loss Functions, 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</p:spPr>
            <p:txBody>
              <a:bodyPr/>
              <a:lstStyle/>
              <a:p>
                <a:r>
                  <a:rPr lang="en-US" dirty="0"/>
                  <a:t>Objective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Loss functions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Regression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Squared error: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</m:acc>
                      </m:e>
                    </m:d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Classfiication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2800" dirty="0">
                    <a:solidFill>
                      <a:schemeClr val="tx1"/>
                    </a:solidFill>
                  </a:rPr>
                  <a:t>Cross entropy: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𝒚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, </m:t>
                        </m:r>
                        <m:acc>
                          <m:accPr>
                            <m:chr m:val="̂"/>
                            <m:ctrlP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𝒚</m:t>
                            </m:r>
                          </m:e>
                        </m:acc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𝑘</m:t>
                            </m:r>
                          </m:sub>
                        </m:sSub>
                        <m:func>
                          <m:funcPr>
                            <m:ctrlP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8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8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Gradient descent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while not converged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𝜕𝜃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9015663" cy="4729164"/>
              </a:xfrm>
              <a:blipFill>
                <a:blip r:embed="rId2"/>
                <a:stretch>
                  <a:fillRect l="-1420" t="-2062" b="-6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/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𝐽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23837AE-0057-7385-CE6F-E6934EC9C9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518" y="1341373"/>
                <a:ext cx="3244927" cy="1303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/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𝑖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𝜃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ℓ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cs typeface="Arial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(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AED9BDE-8C85-8599-9AA7-556A6B0BD5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9087" y="1703971"/>
                <a:ext cx="3466590" cy="5786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/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acc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𝑦</m:t>
                          </m:r>
                        </m:e>
                      </m:acc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h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(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;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𝜃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7440526-0E7A-67B1-1650-5DEC0EC105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999" y="1731703"/>
                <a:ext cx="2011833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237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034F-085E-24C7-7825-4FEBC4A8E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3A299-FF38-E49C-6E38-BDA4CE627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Pre-reading: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Network diagrams for linear and logistic regression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Neuron and </a:t>
            </a:r>
            <a:r>
              <a:rPr lang="en-US">
                <a:solidFill>
                  <a:schemeClr val="tx1"/>
                </a:solidFill>
              </a:rPr>
              <a:t>activation functions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</a:t>
            </a:r>
          </a:p>
          <a:p>
            <a:endParaRPr lang="en-US" dirty="0"/>
          </a:p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713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CEA68-C422-E788-1081-40AE5E3A7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700D0-70BA-6B65-71F5-CDF73288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9BC49-4BFB-23CD-F9C8-B5E082EB8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08BA90-17BE-6D25-193A-A66C070664A2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B9731A66-F4ED-196A-50B5-C58DD9682A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6C3E068C-B010-3A2D-AC34-2880AE4875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0F3567A3-1159-B949-1A4A-9C17A541D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352DDF0-9038-180E-3DF4-34A87D4E98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6A1B63D-30A4-042C-FF36-C080E26DD5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9E5954B9-49AC-1389-9509-32BC61304F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541FB62-CFE9-201D-4A70-9E3B297229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CC1DD7D-A99D-C42D-9DD0-8A8752D8E0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8A21F054-5314-3AE5-9615-805EE3A71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92731540-7328-C326-DBDE-0AF0997C63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60228256-93B8-DAA8-E6AA-E323A5D6CF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822D0C6-041E-F25F-AAEB-3B08FB56FF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179AD217-8460-A666-5623-26BD878CCF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6866788-A661-B28B-D736-AC6EA779DD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0831F815-E77A-3822-77DD-5F8CF08D8E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4DF2B68D-AEF7-DE0C-DD53-652D0E73AD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ED4E240-8856-AA74-2277-FF3C2C6250F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1CAFB8C-C0C5-C6B8-98F4-B97FACD563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4571BB3-B246-9B75-FEAF-3834B600C5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FAAB2DC-2A19-CD73-170C-7ED12D3A2D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75E109F-2630-FC82-DA30-F58124C2B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BF88A4C-A784-DB7B-24BB-DDF37F65B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FD4E6BF-BF3C-E178-251B-8B523EA968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07B5DD9A-7900-989F-185B-5A8B5BA7F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8B25D76-EA08-C4E9-4F71-FD2BA846B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CC4BCD6E-41F0-78B7-3CA3-02A0A85306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6F37976F-C1A9-21A3-C16D-D3570ED61D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9CA40E8F-8D3F-D425-68A8-FA7FCA38D0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2809D13E-B13E-988D-F704-3A19E4A33E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C64F080F-8E1E-3C00-FEB0-2B2D601085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5283E8F-0D51-D6AF-E37F-DBABE9CAB4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30292A1A-E5FC-BD35-DD57-FBFC5DE018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65808C4B-F6DB-DE9D-2A8E-3945788FF4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2F44D182-0DDE-FAD4-C113-A33770C33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A21A8804-C723-2CE3-8FDF-FCFA81A59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1469890" cy="101739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58F2E5D-E9D4-4A8D-D1BE-6F858DAD7E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1399870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97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EF494-CF70-2251-7DBA-D5B4F2CD4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8F1D9-22C1-F78B-8EFE-BB658CE2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10516-F055-DF52-C075-DC3FD7CD3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CB27B5-0188-BE46-6224-A60E1ADF0D31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359B9960-210A-A121-D45B-94ACC4DA2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25A218B-9E62-2635-4A55-30A6B01AF7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CE73C71E-0510-D496-1028-FAF410937C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71254BE6-F55E-12D2-B92F-3FFC9D2F0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957887B-14F4-7CC6-E90F-E3D6B543A5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5B73006-04DC-0A15-CDD3-F84C3B03B7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B6DBF025-704A-6EED-8AF9-F0951AA75A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F6E20EA-EB64-E05C-FF75-72718E80B8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31610AD2-D983-9A5C-4B7D-1E5A17D8E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A92D018-6B00-E2ED-8244-23A741597F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0ED29FC6-21F5-BEEF-FE3A-C3A9967934E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79A40040-0A37-EA30-AA4C-B6761EF2A0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A833D0F8-E0B9-9DBE-3F21-5FE8CEFD2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F2750EC1-B39B-A7C9-3724-5E49F634F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DF0AAD72-CAEF-55DF-036D-1462839B8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D7B826B6-7E2A-7A75-40C0-A411177FCA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766E8262-3F0F-AF11-2693-E54F4ACFA5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2EAD9FB-280B-D3C4-E8B7-250FFB0CA6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44FC3D23-56D0-6A44-EA83-C9FB549D88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1608CD8-9D37-CE04-AFC3-DDD04F4D0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C3C8824A-08D1-2804-B23B-06F495EFF8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4C98701-9D55-7A86-6E44-E71107696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EE003B3E-DBB3-B516-F1F6-A7275F94219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2EC733A0-E4D8-3804-9C96-C840018DA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BADFFB65-C12F-EDF2-F085-7A4B9C2A4CC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714D431B-83FC-8E05-EBB3-55D8FF2567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0E328E39-41E9-4F58-455F-F7BAF80DCDB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88211F-B825-E760-7F7F-418ABFD469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923A9E2A-4215-9D16-34BD-A44DAB8E7B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AB04A2F-EA59-F913-EBE3-7F999EFD06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0F52801A-54AE-D306-52FB-5B6679E0CC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278C99DB-419E-D419-8949-7D55FFD86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8350A76D-9EBA-043A-C417-C5505A60CF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4444CAC8-CCAA-A187-E3EC-CE2BD8D402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8747F5D-350A-08D3-5663-C65650DD12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940099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/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DFC6410-3E85-C8F8-DFA4-F5303F37EE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1391599" cy="1017394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F103655-88F8-940A-E223-5FD5141FF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/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9314AC0D-62B7-87C8-546D-4E2161A7E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1461619" cy="10173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06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B8570-6DC8-DEDC-C018-F9A27A0FC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53CF-BF90-940A-EBEA-3FBD12FE9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627813"/>
          </a:xfrm>
        </p:spPr>
        <p:txBody>
          <a:bodyPr/>
          <a:lstStyle/>
          <a:p>
            <a:r>
              <a:rPr lang="en-US" dirty="0"/>
              <a:t>Three-neuron network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70E7110-EACB-C629-A02A-A0B99B0E261E}"/>
              </a:ext>
            </a:extLst>
          </p:cNvPr>
          <p:cNvGrpSpPr/>
          <p:nvPr/>
        </p:nvGrpSpPr>
        <p:grpSpPr>
          <a:xfrm>
            <a:off x="937098" y="1622559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C62C506-57DC-DF59-919C-9F1C0DE80F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A976A2BE-95ED-F880-E6AB-AFF29CBC2B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F640A07D-7C3C-8530-F8A7-0252A40107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3D41160D-4EC2-3FC2-A0A1-F884517ECD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9893255-07DD-82B2-9C4A-EEC821FF2E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D288CA6-CAAB-F516-1042-EF3437AD7D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4794055-3396-4921-BBF5-443C6F7445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9ED180E-7FBC-03C1-FD93-140FBA03E1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6D15E0BA-14A1-65EF-95E6-C8068CBF46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67333C77-D126-E756-6957-C044A9FD43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A371121F-C4CA-A269-33D9-E87E13DC88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B306AF35-EB13-3278-1F7A-9B5AD32CAC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Line 6">
              <a:extLst>
                <a:ext uri="{FF2B5EF4-FFF2-40B4-BE49-F238E27FC236}">
                  <a16:creationId xmlns:a16="http://schemas.microsoft.com/office/drawing/2014/main" id="{385CB126-55ED-64F0-8841-9547A4216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6F8B887C-DF97-B2D7-9B73-47DF9676B9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328AF8C8-8873-DF12-59F5-735700999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C18C03E7-D1AC-46A7-B9A5-081312E346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FFD5A7FF-888E-78CC-1356-603F814C1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4DB742E-47B4-0DB7-E0DC-03A19CD34A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BF97C6B-D61D-2BBF-CE9E-1B14B24CAC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CAB0D698-1E3A-0888-CAAC-A077B138D8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89AA321D-D353-1997-7868-998280D4F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72E5C3A1-7B53-AB4D-56E5-D7B3B2975B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776C8ABA-CEA8-5F32-B75F-EC6AD6E5FF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6C468A47-2613-AD75-5B61-29F4FD6B42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497F3134-3666-054A-DBD6-B07893485C9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Line 6">
              <a:extLst>
                <a:ext uri="{FF2B5EF4-FFF2-40B4-BE49-F238E27FC236}">
                  <a16:creationId xmlns:a16="http://schemas.microsoft.com/office/drawing/2014/main" id="{551C9F73-63D3-5A1B-5236-EFEEB8F619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BEE3FC2-46C7-2A6B-855A-45F76B8B54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22E8E6BF-F61F-2555-FB51-1E728082A1A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63BBA4CD-78D7-2400-DC45-72913DCA89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8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F2F378C-E8B6-FD27-55F1-E3135C2515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843288B9-2D83-2496-2DA2-D4E850DAAD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Line 6">
              <a:extLst>
                <a:ext uri="{FF2B5EF4-FFF2-40B4-BE49-F238E27FC236}">
                  <a16:creationId xmlns:a16="http://schemas.microsoft.com/office/drawing/2014/main" id="{1EEB985A-66E0-27A6-0FFE-E796366325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/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9E36D8D1-4EFE-214A-0FAD-CE83BC7DA8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284250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/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E589152-8E14-0825-FB9B-F43BF9FD2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9574" y="917987"/>
                <a:ext cx="3806683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/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590605D-56F3-8DBD-CBDC-971CE223DE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1363" y="4364699"/>
                <a:ext cx="2896113" cy="103406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/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1AB996C-7CD7-D83E-E61A-8E1DE6A9AD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76" y="5632048"/>
                <a:ext cx="4681731" cy="1045671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/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E24F8B0-8B5B-41E4-031E-8A6DC1241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4279" y="5576778"/>
                <a:ext cx="2820003" cy="1018292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/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3A76EC1F-BC0A-54E4-BBDE-D281BE9ECA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96" y="4353094"/>
                <a:ext cx="4681731" cy="1045671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41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A8BB-A83B-D1C4-0DBA-448E9124B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1E06-738D-0442-5CFB-9A18E9414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More Neurons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02379-8E5D-95ED-2A5B-EC9DC521C2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34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0B87-03D6-F6F7-864B-B26D35B1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B395-449A-908D-F491-914723E80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Logistic regression for 28x28=784 pixel hand-written digit images into 10 classes:</a:t>
            </a:r>
          </a:p>
          <a:p>
            <a:r>
              <a:rPr lang="en-US" dirty="0"/>
              <a:t>How many parameters (including bias terms)?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10+784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10*784 + 784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I have no idea</a:t>
            </a:r>
          </a:p>
        </p:txBody>
      </p:sp>
    </p:spTree>
    <p:extLst>
      <p:ext uri="{BB962C8B-B14F-4D97-AF65-F5344CB8AC3E}">
        <p14:creationId xmlns:p14="http://schemas.microsoft.com/office/powerpoint/2010/main" val="4212106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91FED-69FC-0BC6-85C0-04ECB9635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D0E0-9853-EA3F-1482-23D1886B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CBDC-011C-E103-9DAC-A86F841C1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F3BC86F-BF53-C92C-988A-285C75F41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322B25E-7F6C-33F5-1C1A-80659144655D}"/>
              </a:ext>
            </a:extLst>
          </p:cNvPr>
          <p:cNvGrpSpPr/>
          <p:nvPr/>
        </p:nvGrpSpPr>
        <p:grpSpPr>
          <a:xfrm>
            <a:off x="650161" y="1615247"/>
            <a:ext cx="10532153" cy="4301793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4A523A09-9B39-73D5-8159-DB0EED00E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A9D65F16-AD5E-DD50-EF16-851F2BB6B3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4229BAC9-E849-7B66-D1B6-3CBC8E4F9F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987BE77-6EB7-E57B-E0FE-2E1546015D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B7F96B99-5A21-A128-67E1-6A3D2046E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EB6B773-6480-1B21-A9B7-B680E71648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65C4737B-B196-A561-CCBC-3C944A688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51203C3-F5B5-424F-FFA1-AD44CF1FA4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C81CD8B-FD0B-2AF9-4605-26ECD5B7B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856B5CF-351F-1D18-C387-60E3DCA937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DB4C7CB-D6A6-B796-588E-C437C8A5CFA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44F946A-B31E-93B6-83B3-EEFF83C332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0A01804D-CBEE-8218-B2E6-B88A3AC023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7C9A1496-9265-FF20-B0FB-1585CD04F3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09A7059B-D0D4-A2FF-1B2B-1B6A01BDA8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3285931F-0F54-3FAB-3FA1-9AAED8CD1D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95F504EA-E408-1092-6EBC-3BBD54F69E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AC90821-5854-572F-8AC1-5272C7A748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10726C04-71B5-A84F-5985-A160CB335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E23C0162-F23E-A389-264C-E148791E27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104D2A0E-07AE-15AB-5534-BAE5B604B2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CE380CB-960B-BC0F-AEDA-1A3D7A8E10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407A4E54-D5DF-920C-FD3A-64B7243053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D48BCD98-CE27-0BDE-17BD-4A8A811667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ECBA74B7-61A9-DC38-5EEF-0D4971214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741B72E-8DF8-A060-E931-8EF792642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39A9C722-3428-B878-377A-9D82DA3872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061" r="-9813"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C820D142-4F76-4B71-1358-5361D1ECCD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BB2F13E1-111E-C11A-A840-61359CD8A0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6E9485DE-DFA0-9834-D6FC-B505B9615F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AD2AAA29-CB93-9E16-61E8-38A79EED0B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A32B883-87AD-E1C2-1D4C-343BDED3B2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02BDDCCD-E202-4AA2-C897-CF43A43FD64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789E3E6-E4FC-896D-6BEC-EFF02AAA5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E591006A-4641-7989-6F4A-8BF37754D7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932A0F0B-CF84-5B94-03D8-63865944E3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B0D9FBC6-AD72-9B4A-4D94-326857088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596AF925-CD7A-54A9-9C30-E1896F2C70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5B553AE7-8E10-C5C1-4992-9BE2512D7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A965AEF-6862-D4D4-DC58-A078A40FE3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2C0CD6D2-2456-64C9-EC1E-21C4120DB2A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579515C4-2C3D-4B92-ADC7-30D199EB8E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5E3DBC8F-4052-AA55-84EE-DC154CE9A3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E7B97267-831A-9AB8-ABE4-F45504CF7D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70711016-85E8-D6E1-7D43-B7EAECC5E6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4CF5252-B77A-28BF-1357-F1DC6FADFF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3CC9332-922A-7FFC-03EB-FB1BC525DD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17BE710-3513-FB5A-D9BB-E77D733E9B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0F701A57-9845-E6B9-6544-2B1F7CC324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77644EEA-0DD1-76B8-2CDC-63458ADAD8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A083D954-78A5-F538-3198-D0EB38A5A4E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F5AF0C7-5C9E-B5F9-B664-5FB2B19F5C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3A03E4D9-5726-40DD-D3E2-82C7EDDDB4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3EFFBE3F-2581-3DB0-4691-CCD8884E7C2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0D2E3269-BDBF-B86C-3035-FE47EE85E2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CECA050E-22EB-A5DB-77B9-9347F6E6D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0081C64A-7DD6-B2ED-4572-3E221017D3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84D98ABC-6EF6-E9AD-66B3-D0CE569035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BD25A9B5-42B7-6E0E-2552-12BFA573CB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47496FAD-48A2-C9D8-CAC5-CA7528217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39D08297-748A-E5CB-41D4-7080194395F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92DAAA0-EC09-14DC-956A-8E56552E91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D3792FC-39F1-828D-6B68-0997307BB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FBEB5995-D3E4-891F-5C8C-06EFD9277E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7FE7B12-EA57-835E-B07A-3CC5C2B1B0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CE6AF574-61C8-CF3E-34DF-B74961DF86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A564BC78-E70E-60CA-027B-E98787825C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D9F5601F-8C7C-EA06-C800-3386FAA614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D0B98C35-2E26-69A9-3A95-2C39D66F7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2E4D6985-6508-E362-F2AD-DDACDFA115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3013023-3192-63F1-F958-C5E57245DB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60FDA154-9EE8-F0EE-3125-FFCEF5AF8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5CE10ED-99E7-5109-D81B-CDC4027DA5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5C171E29-A293-1192-F984-494881A0D0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945B9568-FD8D-8E1D-58DF-9524CDB89E4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0259658-EBC2-7C99-02D1-FA770CFFCA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43023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9CC41-B054-3AFE-9BFF-EAF16D813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F412-524B-64CB-8918-FD04BC1B8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BF9C9-98DC-285E-7EC3-E53DDB87D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</a:t>
            </a: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522567E3-A584-5342-D32C-CA7ACA4339C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7C3D404D-2A7B-F516-4867-61752C56D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1683E520-2B04-E19A-2B45-DAE4EFB042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4EBA922D-DECC-DE89-E17E-0EC12D5A65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97AF0356-3087-8261-E8FC-3C0EAA0479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6A7335DA-76F1-7CB8-05DF-F636A43816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0D373CBE-4A05-C467-4B28-61304B806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CAA0980D-FAE8-97C3-2E3D-446E40E74F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8354161C-CDB0-D9AA-14EA-957FB5BDFD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809B124F-01CA-45A3-FA24-37223DF0D7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B56DB5F4-E87E-D569-4881-4F6658A709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B7F788C1-C739-018B-6F1A-BE3AA5A36C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3679290-3790-F23A-29B8-89BFC5239A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844B4205-41B4-EF10-F6B8-A2243532A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22E87058-803F-7A8E-222B-C401115E7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BB1DBCE4-3B2E-3A1F-5981-9B9691449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545FD3FE-9878-21E3-CA07-1D25CB36D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E9D56509-784D-0A96-90EE-239960BE60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5A30D0E1-960D-D161-9294-AEED55B2D1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A51B048-794F-D0D3-6662-1ADC93BA58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FCE2B38-D9FD-9664-415F-CCC3DC4BB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9CAC74EC-2904-5697-787E-A321A74228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5B4E1A75-B9C0-987F-1866-B613E298C1F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E79FFB-09CA-E783-48A2-77782FDA0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3C12EFA6-74F6-D609-37D4-D85FE57B0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C2457204-040B-0E12-46D9-382EF3CA2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BEBE9F7D-1115-8ABE-E80C-AF1AA28E20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5238B586-5073-3342-75A0-8533C49A5BA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34C9E178-D557-072B-A2FF-DD6AF1BF1E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48BDA10-E6CD-D4EF-3E8C-5F4B124D7D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D45D640-FA35-25AB-EC16-8968EA2B44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58E75867-0A49-9330-20F3-C2B3A26B0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4852F8-A624-4AD0-CE84-193F4700F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F565611-1201-CF07-33A7-572B6EE096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54AE-9398-389D-9BC8-8224A82833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0290CAE-0AC4-B4B2-308E-69DDEAB127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CAA7FCA-5A34-34AF-203F-7E56D94DC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A61F78E-95F8-8277-53D5-7B68D9419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E0D388B-3116-5D55-405A-3FAABDE1E9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5B61DB2A-8750-02D3-FC38-F229103025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527B29E-D1ED-F9C2-5AD6-7E4880B54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087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FEF1F-DE8D-4778-24C1-FC40E3687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4839-659E-2993-EE37-2116021F7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627D-E3EF-D20A-1822-A6D04D3EB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ways to define network layers</a:t>
            </a:r>
          </a:p>
        </p:txBody>
      </p:sp>
      <p:sp>
        <p:nvSpPr>
          <p:cNvPr id="37" name="Line 6">
            <a:extLst>
              <a:ext uri="{FF2B5EF4-FFF2-40B4-BE49-F238E27FC236}">
                <a16:creationId xmlns:a16="http://schemas.microsoft.com/office/drawing/2014/main" id="{1F7BDECE-0778-7459-7F85-5E7E984169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1" y="2112564"/>
            <a:ext cx="526394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Line 6">
            <a:extLst>
              <a:ext uri="{FF2B5EF4-FFF2-40B4-BE49-F238E27FC236}">
                <a16:creationId xmlns:a16="http://schemas.microsoft.com/office/drawing/2014/main" id="{5E916912-4756-037B-584F-15D5C0008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89632" y="3803448"/>
            <a:ext cx="601593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62458071-C111-AFA6-985F-E3DFF23E0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7" y="5379639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4" name="Line 6">
            <a:extLst>
              <a:ext uri="{FF2B5EF4-FFF2-40B4-BE49-F238E27FC236}">
                <a16:creationId xmlns:a16="http://schemas.microsoft.com/office/drawing/2014/main" id="{9E96AA2C-33BC-73EB-3426-4B969C740D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5" y="2212030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B72DF266-74B0-8AEC-B7C7-B0E8E952727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4" y="3803450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8" name="Line 6">
            <a:extLst>
              <a:ext uri="{FF2B5EF4-FFF2-40B4-BE49-F238E27FC236}">
                <a16:creationId xmlns:a16="http://schemas.microsoft.com/office/drawing/2014/main" id="{B99D6D1D-8CDE-B6A5-255F-C0381B0CB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9630" y="5394868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1" name="Line 6">
            <a:extLst>
              <a:ext uri="{FF2B5EF4-FFF2-40B4-BE49-F238E27FC236}">
                <a16:creationId xmlns:a16="http://schemas.microsoft.com/office/drawing/2014/main" id="{49C88F7D-ED78-CCDE-8E3D-DBCD1A2C4E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1223" y="3803450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2" name="Line 6">
            <a:extLst>
              <a:ext uri="{FF2B5EF4-FFF2-40B4-BE49-F238E27FC236}">
                <a16:creationId xmlns:a16="http://schemas.microsoft.com/office/drawing/2014/main" id="{E7694038-E885-104A-5299-D087E79239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2" y="4599160"/>
            <a:ext cx="1428786" cy="8109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3" name="Line 6">
            <a:extLst>
              <a:ext uri="{FF2B5EF4-FFF2-40B4-BE49-F238E27FC236}">
                <a16:creationId xmlns:a16="http://schemas.microsoft.com/office/drawing/2014/main" id="{FFC04B66-FA7F-A9F8-5F0A-B4ECB1CAC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0700" y="2112563"/>
            <a:ext cx="1464108" cy="2486596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4" name="Line 6">
            <a:extLst>
              <a:ext uri="{FF2B5EF4-FFF2-40B4-BE49-F238E27FC236}">
                <a16:creationId xmlns:a16="http://schemas.microsoft.com/office/drawing/2014/main" id="{D2FE2849-B909-CC7A-139B-AFB545CB5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8439" y="4599160"/>
            <a:ext cx="1276392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7" name="Line 6">
            <a:extLst>
              <a:ext uri="{FF2B5EF4-FFF2-40B4-BE49-F238E27FC236}">
                <a16:creationId xmlns:a16="http://schemas.microsoft.com/office/drawing/2014/main" id="{F7BE7333-A61E-D216-7594-6E4B49640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6024" y="2112564"/>
            <a:ext cx="1428785" cy="89517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58" name="Line 6">
            <a:extLst>
              <a:ext uri="{FF2B5EF4-FFF2-40B4-BE49-F238E27FC236}">
                <a16:creationId xmlns:a16="http://schemas.microsoft.com/office/drawing/2014/main" id="{16A2FE04-F411-B185-5E6E-0879CFCAA1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1223" y="3007738"/>
            <a:ext cx="1353585" cy="7957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1" name="Line 6">
            <a:extLst>
              <a:ext uri="{FF2B5EF4-FFF2-40B4-BE49-F238E27FC236}">
                <a16:creationId xmlns:a16="http://schemas.microsoft.com/office/drawing/2014/main" id="{957EB240-500B-9670-6A47-70E5F5D8C7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6024" y="3007738"/>
            <a:ext cx="1428785" cy="23871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2" name="Line 6">
            <a:extLst>
              <a:ext uri="{FF2B5EF4-FFF2-40B4-BE49-F238E27FC236}">
                <a16:creationId xmlns:a16="http://schemas.microsoft.com/office/drawing/2014/main" id="{60450177-80B1-EBE2-BBE2-CEBD11A11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539824" y="2955864"/>
            <a:ext cx="1264925" cy="1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6" name="Line 6">
            <a:extLst>
              <a:ext uri="{FF2B5EF4-FFF2-40B4-BE49-F238E27FC236}">
                <a16:creationId xmlns:a16="http://schemas.microsoft.com/office/drawing/2014/main" id="{5144E1A6-8AF2-2F3C-0910-0E2A70FCC67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04749" y="2955864"/>
            <a:ext cx="1081732" cy="857254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7" name="Line 6">
            <a:extLst>
              <a:ext uri="{FF2B5EF4-FFF2-40B4-BE49-F238E27FC236}">
                <a16:creationId xmlns:a16="http://schemas.microsoft.com/office/drawing/2014/main" id="{A948448B-FEB9-E329-8F0D-A87327055A4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01652" y="3780598"/>
            <a:ext cx="1084829" cy="833792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68" name="Line 6">
            <a:extLst>
              <a:ext uri="{FF2B5EF4-FFF2-40B4-BE49-F238E27FC236}">
                <a16:creationId xmlns:a16="http://schemas.microsoft.com/office/drawing/2014/main" id="{C4685071-52C4-D43B-6FB9-CE6DBF48F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9262477" y="3800112"/>
            <a:ext cx="1451066" cy="3338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/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D66ADF3-7581-1E79-AC75-F547EB6B3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2" y="1913638"/>
                <a:ext cx="473206" cy="4001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Line 6">
            <a:extLst>
              <a:ext uri="{FF2B5EF4-FFF2-40B4-BE49-F238E27FC236}">
                <a16:creationId xmlns:a16="http://schemas.microsoft.com/office/drawing/2014/main" id="{E5F09284-A311-E8AA-FF26-5730BBDEF6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9528" y="2212028"/>
            <a:ext cx="199123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/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A16C7AA-F0F7-74A6-969B-0020A07458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3489828"/>
                <a:ext cx="473206" cy="4001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/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𝑥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EB396F76-420C-D75C-75CC-02CE45B9B7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161" y="5081248"/>
                <a:ext cx="473206" cy="4001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Line 6">
            <a:extLst>
              <a:ext uri="{FF2B5EF4-FFF2-40B4-BE49-F238E27FC236}">
                <a16:creationId xmlns:a16="http://schemas.microsoft.com/office/drawing/2014/main" id="{C4B85A2C-77FC-EF77-35CE-3F57123828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77" name="Line 6">
            <a:extLst>
              <a:ext uri="{FF2B5EF4-FFF2-40B4-BE49-F238E27FC236}">
                <a16:creationId xmlns:a16="http://schemas.microsoft.com/office/drawing/2014/main" id="{293878C8-2BFD-3806-0491-3E84E43B1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5" y="2212028"/>
            <a:ext cx="1428785" cy="318284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1" name="Line 6">
            <a:extLst>
              <a:ext uri="{FF2B5EF4-FFF2-40B4-BE49-F238E27FC236}">
                <a16:creationId xmlns:a16="http://schemas.microsoft.com/office/drawing/2014/main" id="{2BA5A014-13E3-7CFE-9D30-ED47BC605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29528" y="3788218"/>
            <a:ext cx="1991230" cy="1523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2" name="Line 6">
            <a:extLst>
              <a:ext uri="{FF2B5EF4-FFF2-40B4-BE49-F238E27FC236}">
                <a16:creationId xmlns:a16="http://schemas.microsoft.com/office/drawing/2014/main" id="{BFD31EBA-56FD-0F02-2417-AD884A4D2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91976" y="221202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83" name="Line 6">
            <a:extLst>
              <a:ext uri="{FF2B5EF4-FFF2-40B4-BE49-F238E27FC236}">
                <a16:creationId xmlns:a16="http://schemas.microsoft.com/office/drawing/2014/main" id="{BE90FDAE-A841-32FE-A413-84C4BFF19F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1976" y="3803448"/>
            <a:ext cx="1428785" cy="159142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5" name="Line 6">
            <a:extLst>
              <a:ext uri="{FF2B5EF4-FFF2-40B4-BE49-F238E27FC236}">
                <a16:creationId xmlns:a16="http://schemas.microsoft.com/office/drawing/2014/main" id="{595AA1D7-B3E5-E8FF-BAE1-59194B3A59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462" y="2135557"/>
            <a:ext cx="426171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7" name="Line 6">
            <a:extLst>
              <a:ext uri="{FF2B5EF4-FFF2-40B4-BE49-F238E27FC236}">
                <a16:creationId xmlns:a16="http://schemas.microsoft.com/office/drawing/2014/main" id="{1005DCD2-E974-6355-9049-36F4E6DD02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5" y="3813139"/>
            <a:ext cx="414883" cy="2203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9" name="Line 6">
            <a:extLst>
              <a:ext uri="{FF2B5EF4-FFF2-40B4-BE49-F238E27FC236}">
                <a16:creationId xmlns:a16="http://schemas.microsoft.com/office/drawing/2014/main" id="{1C549ECB-C75A-F384-917C-DB2B00E02E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5653" y="5406762"/>
            <a:ext cx="524400" cy="1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/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8ED9D4E-0761-C033-0198-1815DFDA9F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1913637"/>
                <a:ext cx="375996" cy="4811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/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6760E63-AA83-8084-0547-F144C35E02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5" y="3505057"/>
                <a:ext cx="375996" cy="4811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/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841B8F5-C2AE-86E4-BEB9-12E27B3B4D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5096478"/>
                <a:ext cx="375996" cy="481196"/>
              </a:xfrm>
              <a:prstGeom prst="rect">
                <a:avLst/>
              </a:prstGeom>
              <a:blipFill>
                <a:blip r:embed="rId7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/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4FBE3666-67D5-DB33-5418-0AB6C7AC06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634" y="5096478"/>
                <a:ext cx="375996" cy="4811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/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8D4FC6D-ABD9-DB0E-836F-4871DCC200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4316891"/>
                <a:ext cx="375996" cy="481196"/>
              </a:xfrm>
              <a:prstGeom prst="rect">
                <a:avLst/>
              </a:prstGeom>
              <a:blipFill>
                <a:blip r:embed="rId9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/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C943AD5F-743C-F696-5AE8-1643F19EF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4316891"/>
                <a:ext cx="375996" cy="48119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/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30549E4-6C2C-59FF-B5D4-CD46BF0015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4318" y="2725470"/>
                <a:ext cx="375996" cy="481196"/>
              </a:xfrm>
              <a:prstGeom prst="rect">
                <a:avLst/>
              </a:prstGeom>
              <a:blipFill>
                <a:blip r:embed="rId11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/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20A27EA2-13CF-7487-C633-F9FF70C9E8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435" y="2725470"/>
                <a:ext cx="375996" cy="48119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/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3BEEC77-A8C7-1845-A84A-23A75084D74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8" y="1913637"/>
                <a:ext cx="375996" cy="481196"/>
              </a:xfrm>
              <a:prstGeom prst="rect">
                <a:avLst/>
              </a:prstGeom>
              <a:blipFill>
                <a:blip r:embed="rId13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/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DC34AE7-534B-2E62-111B-C0A5A9C7C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759" y="3505057"/>
                <a:ext cx="375996" cy="481196"/>
              </a:xfrm>
              <a:prstGeom prst="rect">
                <a:avLst/>
              </a:prstGeom>
              <a:blipFill>
                <a:blip r:embed="rId14"/>
                <a:stretch>
                  <a:fillRect l="-10606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/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  <a:sym typeface="Symbol" charset="0"/>
                        </a:rPr>
                        <m:t>∑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E5DDD566-C083-BE92-B4C0-4DBE04D625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481" y="3528505"/>
                <a:ext cx="375996" cy="481196"/>
              </a:xfrm>
              <a:prstGeom prst="rect">
                <a:avLst/>
              </a:prstGeom>
              <a:blipFill>
                <a:blip r:embed="rId15"/>
                <a:stretch>
                  <a:fillRect l="-9091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/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950E517B-0E43-6AC9-C5F5-BAC88F31F1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006" y="3521181"/>
                <a:ext cx="375996" cy="48119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3451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628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sz="2800" dirty="0">
                <a:hlinkClick r:id="rId2"/>
              </a:rPr>
              <a:t>https://adamharley.com/nn_vis/mlp/3d.html</a:t>
            </a:r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19C4942-78BE-4188-BBC2-00B57CDCC3BE}"/>
              </a:ext>
            </a:extLst>
          </p:cNvPr>
          <p:cNvGrpSpPr/>
          <p:nvPr/>
        </p:nvGrpSpPr>
        <p:grpSpPr>
          <a:xfrm>
            <a:off x="2830824" y="2843051"/>
            <a:ext cx="6082609" cy="3027109"/>
            <a:chOff x="90519" y="3539613"/>
            <a:chExt cx="6082609" cy="3027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F28533-83BA-4F4D-9EC3-FF9BBF52A7B3}"/>
                </a:ext>
              </a:extLst>
            </p:cNvPr>
            <p:cNvSpPr/>
            <p:nvPr/>
          </p:nvSpPr>
          <p:spPr>
            <a:xfrm>
              <a:off x="90519" y="3539613"/>
              <a:ext cx="6082609" cy="3027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20AF33-B4EC-4404-B257-0DE365064297}"/>
                </a:ext>
              </a:extLst>
            </p:cNvPr>
            <p:cNvGrpSpPr/>
            <p:nvPr/>
          </p:nvGrpSpPr>
          <p:grpSpPr>
            <a:xfrm>
              <a:off x="95509" y="4134372"/>
              <a:ext cx="5910282" cy="2326892"/>
              <a:chOff x="0" y="1662420"/>
              <a:chExt cx="5910282" cy="2326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699E5-52AC-4EA4-8FFD-13A5DA3B6B99}"/>
                  </a:ext>
                </a:extLst>
              </p:cNvPr>
              <p:cNvSpPr/>
              <p:nvPr/>
            </p:nvSpPr>
            <p:spPr>
              <a:xfrm>
                <a:off x="371535" y="2936902"/>
                <a:ext cx="5538747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300 neurons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EA0346-D93D-4790-85E9-E051C180F1BA}"/>
                  </a:ext>
                </a:extLst>
              </p:cNvPr>
              <p:cNvSpPr/>
              <p:nvPr/>
            </p:nvSpPr>
            <p:spPr>
              <a:xfrm>
                <a:off x="2174152" y="3429000"/>
                <a:ext cx="1933510" cy="560312"/>
              </a:xfrm>
              <a:prstGeom prst="rect">
                <a:avLst/>
              </a:prstGeom>
              <a:pattFill prst="lgCheck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19050" cmpd="sng">
                <a:solidFill>
                  <a:schemeClr val="tx1"/>
                </a:solidFill>
              </a:ln>
              <a:effectLst/>
              <a:scene3d>
                <a:camera prst="perspectiveRelaxedModerately" fov="7200000"/>
                <a:lightRig rig="threePt" dir="t">
                  <a:rot lat="0" lon="0" rev="1200000"/>
                </a:lightRig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>
                <a:flatTx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784 pixels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E0EE77-9CEA-4ABA-95F6-92E1BDD816E9}"/>
                  </a:ext>
                </a:extLst>
              </p:cNvPr>
              <p:cNvSpPr/>
              <p:nvPr/>
            </p:nvSpPr>
            <p:spPr>
              <a:xfrm>
                <a:off x="1528417" y="2262510"/>
                <a:ext cx="3224981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100 neurons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6422D4-5230-4654-86BB-080F0B8F4FC2}"/>
                  </a:ext>
                </a:extLst>
              </p:cNvPr>
              <p:cNvSpPr/>
              <p:nvPr/>
            </p:nvSpPr>
            <p:spPr>
              <a:xfrm>
                <a:off x="2510692" y="1674453"/>
                <a:ext cx="1358754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10 neurons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997C4-997A-4950-8C79-090005F1B0F4}"/>
                  </a:ext>
                </a:extLst>
              </p:cNvPr>
              <p:cNvSpPr txBox="1"/>
              <p:nvPr/>
            </p:nvSpPr>
            <p:spPr>
              <a:xfrm>
                <a:off x="1403072" y="1662420"/>
                <a:ext cx="11076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Output layer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26590-B5E6-4C8E-825A-DE45303433E1}"/>
                  </a:ext>
                </a:extLst>
              </p:cNvPr>
              <p:cNvSpPr txBox="1"/>
              <p:nvPr/>
            </p:nvSpPr>
            <p:spPr>
              <a:xfrm>
                <a:off x="299617" y="223013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5D63E-79FF-4CCE-A683-F8B31969A3E4}"/>
                  </a:ext>
                </a:extLst>
              </p:cNvPr>
              <p:cNvSpPr txBox="1"/>
              <p:nvPr/>
            </p:nvSpPr>
            <p:spPr>
              <a:xfrm>
                <a:off x="0" y="264354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Hidden layer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261C6B-ECBE-46BF-8B75-32B5CC1F8320}"/>
                  </a:ext>
                </a:extLst>
              </p:cNvPr>
              <p:cNvSpPr txBox="1"/>
              <p:nvPr/>
            </p:nvSpPr>
            <p:spPr>
              <a:xfrm>
                <a:off x="1549804" y="3513977"/>
                <a:ext cx="6243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Input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28FC91-1B08-472E-A876-9ECFE97C8DED}"/>
                </a:ext>
              </a:extLst>
            </p:cNvPr>
            <p:cNvSpPr txBox="1"/>
            <p:nvPr/>
          </p:nvSpPr>
          <p:spPr>
            <a:xfrm>
              <a:off x="108989" y="3549157"/>
              <a:ext cx="269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Digit 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397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2DC82-3726-4C9B-B06B-AA074A1B7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D05B1-1E68-0AAB-0D11-DB934933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Diagrams for </a:t>
            </a:r>
            <a:br>
              <a:rPr lang="en-US" dirty="0"/>
            </a:br>
            <a:r>
              <a:rPr lang="en-US" dirty="0"/>
              <a:t>Linear and Logistic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A6118-27CD-BF1C-9DBA-A7671C115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1287842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dirty="0">
                <a:hlinkClick r:id="rId2"/>
              </a:rPr>
              <a:t>https://adamharley.com/nn_vis/mlp/3d.html</a:t>
            </a:r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850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output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101</a:t>
            </a:r>
          </a:p>
          <a:p>
            <a:endParaRPr lang="en-US" dirty="0"/>
          </a:p>
          <a:p>
            <a:endParaRPr lang="en-US" sz="1800" dirty="0"/>
          </a:p>
          <a:p>
            <a:endParaRPr lang="en-US" sz="1800" dirty="0">
              <a:hlinkClick r:id="rId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102FD0-B4AF-4B2F-A9B7-EC203C471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300" y="1928325"/>
            <a:ext cx="6019800" cy="41694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11CCB2-BC51-C485-137A-A83014AC2606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5978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How many parameters does one neuron in the first hidden layer have?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784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785</a:t>
            </a:r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4C8C0-0807-4B8F-84ED-3B7A8C84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50" y="1884539"/>
            <a:ext cx="4710699" cy="4256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B262EE-C47F-0585-BEE7-B0DFB8A9C9A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52857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 colors of the lines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Value from previous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>
                <a:hlinkClick r:id="rId2"/>
              </a:rPr>
              <a:t>https://adamharley.com/nn_vis/mlp/3d.html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799697"/>
            <a:ext cx="7273069" cy="321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614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What do the colors of the neuron squares represent?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Output value of the neuron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Input value of the neuron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8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DE80D-4FDC-4AC1-AB11-7992B5AC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080452"/>
            <a:ext cx="7273069" cy="32159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C19798-B762-E40F-F23D-90DE3CAEBD50}"/>
              </a:ext>
            </a:extLst>
          </p:cNvPr>
          <p:cNvSpPr txBox="1"/>
          <p:nvPr/>
        </p:nvSpPr>
        <p:spPr>
          <a:xfrm>
            <a:off x="552099" y="630620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https://adamharley.com/nn_vis/mlp/3d.html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9139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1789-0715-47BC-E6DA-6565836CB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B9BD-B501-BDDB-04AC-54E5636BF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 Forward Pass and</a:t>
            </a:r>
            <a:br>
              <a:rPr lang="en-US" dirty="0"/>
            </a:br>
            <a:r>
              <a:rPr lang="en-US" dirty="0"/>
              <a:t>Backpropagation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DE233-8253-1AD1-2285-C2AAEFA82F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7792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2791-DBFD-AD37-BCBB-C6461F74E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3ED9C-4C92-C9B0-5A52-849AA956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2236-4FF8-DFCB-193A-621FCBFEA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Predicting output from input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1799715A-1002-AE00-6D31-78F92D57BC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B76395E-EF0A-EA46-B901-27C2D64114C5}"/>
              </a:ext>
            </a:extLst>
          </p:cNvPr>
          <p:cNvGrpSpPr/>
          <p:nvPr/>
        </p:nvGrpSpPr>
        <p:grpSpPr>
          <a:xfrm>
            <a:off x="650161" y="1615247"/>
            <a:ext cx="10532153" cy="4129575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13CBDE98-398E-BD50-513B-939CAD59A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943F5770-8741-0ECA-0261-00255BB178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6B3CA870-0D72-D222-5F40-28381C84B8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3C926091-292A-E9E6-8111-F41CF6523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275D074-D8E6-079D-9E1D-24408D93CA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CABEC5F2-303C-0BA9-08DD-B94F4CFCBA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38F02319-A714-84AC-A619-BFA57FCA1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3ECD8AC1-28EC-4219-EBDF-1C612F2B04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117DB853-54D4-5F11-26BA-6A8827864C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258F1CD5-1E88-2144-9039-C9EC21BC0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007EAC60-5DD0-282C-8061-6C3F25EE0F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B4C096B-162D-C411-18B3-7B870646B1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3FBCDCAD-E08E-02BC-D7AA-03D0B8B6A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EB760A5A-3F25-55AB-CFF2-8EE5B3B901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6501B75E-2A4C-6768-5E22-FF008A53E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4DE3BF26-3D02-A8DE-AD15-4B0ADD1F94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AA648EF8-3F16-81C5-4B6D-3843DD18CE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2C24117-47B4-4183-AA61-C0C5444E68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2BC4D7FC-8BF1-2ABD-CF07-E8AE0AECA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B557D049-6465-E11B-05EB-783CBC2D19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EEB75761-876F-D780-60D3-2BA0CC43BE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A75C60F5-BCEB-B879-E46B-25B577C44D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71F5F523-8B31-499B-3451-B1A9C9C5ED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65344471-8E40-B2AC-8B3D-2B18B526D5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C685A4DF-A8DA-3A26-FC76-D73842A21D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CCF99840-E697-7A84-8341-513C05D19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7943F93-C681-992D-CDE8-8652EAFBC0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349" r="-9813"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FAAE0037-D288-9033-95BB-E5400E73F1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0CE61EF3-1CAA-6F45-910A-2A50F8C6F8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7847ADD1-2813-1413-AE50-732EF01555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9DC2E0-CF3B-78B0-51B3-0E4D084111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0CFA5-45FA-4E04-D9F0-78B6DF6A4F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FE59F236-95FA-BB47-D9EA-35DE130B87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7DE2913E-BD11-89B5-2DE1-9607B5844A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C410FA42-F2BA-18D8-A6DE-D8CB83BA67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77C682F6-92AD-5A69-3A79-538BE030F8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214ED8-1E97-3DDA-EF61-8C569EE286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CEFB8DC1-BFA5-8EE0-B4CE-3814C0375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A52332DB-37AA-E425-0BF2-2971DBFAAC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765D2391-9C65-F739-C73B-50836D479C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BF17244C-24E2-59BD-B90B-083C615108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BCF76E45-FDB3-D7FD-0A62-9C91580B1B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819AC54B-4462-86ED-E273-542C09619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A0AA084A-EF57-DFBA-22CF-24D3807241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A4D07299-1A7B-CF88-A7B5-7BD9EEE34F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C1369C2D-665F-8900-EB80-8B083D74A7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5A10A602-1B43-89F4-3620-00B564CC9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73D7AC6C-3470-F991-09DD-D284651CBF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A9D16A3F-66EB-B5A8-79F8-850CBDB9A1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D5A1F9C-63DF-749C-A3C4-2906CCFB8B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68BE7E06-0868-D477-EA6E-DC17264073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31527287-C2E7-1AB1-08C0-2BCDE5DB68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469E2368-99BD-3260-E4E3-28A7BE83B5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5CE8FD69-076D-990D-464B-8873D261C7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AD769D79-9548-9DB5-1D53-A7B08DF175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489A9C5E-AA3A-CE69-BB5E-F5D91C874A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F3E96EDC-6D3C-99F4-3AC7-171E67FE23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4202558-533D-E9C8-9806-6AD75F2BF1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865EE4D-223E-95DC-BFA2-9F2C99DCE9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DE216446-0BAF-D869-4213-0555502E5F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95368061-4593-07C5-A2E7-90E19FECC1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C6749BDA-6D1B-204A-F8F2-486EC901DA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9D829C0-4870-1F79-FF06-2C631D500B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E4B934E8-215B-A3E3-3E04-66E0425D42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7377A06-1C1A-B7AA-776F-8418D82E52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6D67664-4905-7C99-93FA-6A3B9DA592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4B7C8C8F-3F6D-6A00-D19C-83E7814899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CA8ED66A-B9D8-0D94-F4B6-4161FBFE2C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4E0F27E5-84EB-4E7E-0606-6089766ED6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C60ABE93-9F6F-CA35-2E96-C01E2974EE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7E302A-9359-42DF-334B-70F44957FF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45129716-525C-8E3C-4F21-90C4C205CC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20DE7B32-59D5-8BD7-8E88-83D5728878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E66A8272-5BE7-6A9E-8DBC-AF2497D568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7422E4AF-2928-FDF3-9A18-970DA512795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EBA45F7C-6798-4174-6DAB-239C93C6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/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2E57E34-92B7-0D48-14B1-C56B92807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595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0EC2A-0253-8DD8-BDE6-756C5CA6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CFBBC-0405-1FA2-0168-FB6F7D221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Three-layer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57F70-3CA8-AF1C-A3B2-7354997C7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57BC807-AECA-16CF-ED32-257F121222A4}"/>
                  </a:ext>
                </a:extLst>
              </p:cNvPr>
              <p:cNvSpPr/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</a:rPr>
                  <a:t>Parameter naming conventions</a:t>
                </a: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𝑖𝑛𝑝𝑢𝑡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  <a:p>
                <a:pPr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𝑙𝑎𝑦𝑒𝑟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𝑜𝑢𝑡𝑝𝑢𝑡</m:t>
                          </m:r>
                        </m:sub>
                      </m:sSub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           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E57BC807-AECA-16CF-ED32-257F121222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7117" y="164304"/>
                <a:ext cx="3590278" cy="1064009"/>
              </a:xfrm>
              <a:prstGeom prst="rect">
                <a:avLst/>
              </a:prstGeom>
              <a:blipFill>
                <a:blip r:embed="rId2"/>
                <a:stretch>
                  <a:fillRect l="-1868" t="-3448" r="-679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BD279802-8FB0-00A5-D727-16E7927F38AC}"/>
              </a:ext>
            </a:extLst>
          </p:cNvPr>
          <p:cNvGrpSpPr/>
          <p:nvPr/>
        </p:nvGrpSpPr>
        <p:grpSpPr>
          <a:xfrm>
            <a:off x="650161" y="1615247"/>
            <a:ext cx="10532153" cy="4129575"/>
            <a:chOff x="629158" y="1753793"/>
            <a:chExt cx="10672324" cy="3295639"/>
          </a:xfrm>
        </p:grpSpPr>
        <p:sp>
          <p:nvSpPr>
            <p:cNvPr id="37" name="Line 6">
              <a:extLst>
                <a:ext uri="{FF2B5EF4-FFF2-40B4-BE49-F238E27FC236}">
                  <a16:creationId xmlns:a16="http://schemas.microsoft.com/office/drawing/2014/main" id="{57BF4742-D8B4-7CF6-CA1D-A7F9826155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4" y="2134792"/>
              <a:ext cx="5334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E963666-2C11-D659-DD43-03A39DA80C8B}"/>
                    </a:ext>
                  </a:extLst>
                </p:cNvPr>
                <p:cNvSpPr/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8E963666-2C11-D659-DD43-03A39DA80C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3" y="1753793"/>
                  <a:ext cx="581837" cy="306528"/>
                </a:xfrm>
                <a:prstGeom prst="rect">
                  <a:avLst/>
                </a:prstGeom>
                <a:blipFill>
                  <a:blip r:embed="rId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Line 6">
              <a:extLst>
                <a:ext uri="{FF2B5EF4-FFF2-40B4-BE49-F238E27FC236}">
                  <a16:creationId xmlns:a16="http://schemas.microsoft.com/office/drawing/2014/main" id="{37F08597-13FE-4DDC-3F89-84924726B7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5735" y="3430192"/>
              <a:ext cx="60960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B8F6890-4B02-2187-AB5C-809AA920216E}"/>
                    </a:ext>
                  </a:extLst>
                </p:cNvPr>
                <p:cNvSpPr/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B8F6890-4B02-2187-AB5C-809AA920216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4" y="3049192"/>
                  <a:ext cx="581837" cy="306528"/>
                </a:xfrm>
                <a:prstGeom prst="rect">
                  <a:avLst/>
                </a:prstGeom>
                <a:blipFill>
                  <a:blip r:embed="rId4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1750FC9A-055A-2BF3-5CAD-75CE8C173A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3" y="4637725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AF82A5EC-7A6C-2E6C-5EC4-162CFC2692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6" y="2210993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5CE02B71-B3A7-F69B-47BF-1CBB67CACE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5" y="3430193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62B488E-37B0-ADD3-A951-0FAC77D3133A}"/>
                    </a:ext>
                  </a:extLst>
                </p:cNvPr>
                <p:cNvSpPr/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662B488E-37B0-ADD3-A951-0FAC77D31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967" y="3972976"/>
                  <a:ext cx="724779" cy="306528"/>
                </a:xfrm>
                <a:prstGeom prst="rect">
                  <a:avLst/>
                </a:prstGeom>
                <a:blipFill>
                  <a:blip r:embed="rId5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0B80886-8D74-4F2A-FA96-E5DA87496420}"/>
                    </a:ext>
                  </a:extLst>
                </p:cNvPr>
                <p:cNvSpPr/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123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0B80886-8D74-4F2A-FA96-E5DA8749642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68013" y="3602506"/>
                  <a:ext cx="724779" cy="306528"/>
                </a:xfrm>
                <a:prstGeom prst="rect">
                  <a:avLst/>
                </a:prstGeom>
                <a:blipFill>
                  <a:blip r:embed="rId6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E0388F8-1FB8-02BE-CAB1-1267C35810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15733" y="4649392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4315620-5225-C70E-B7C2-F9BE57F7517B}"/>
                    </a:ext>
                  </a:extLst>
                </p:cNvPr>
                <p:cNvSpPr/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64315620-5225-C70E-B7C2-F9BE57F751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8332" y="4268393"/>
                  <a:ext cx="581837" cy="306528"/>
                </a:xfrm>
                <a:prstGeom prst="rect">
                  <a:avLst/>
                </a:prstGeom>
                <a:blipFill>
                  <a:blip r:embed="rId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046C4DE-C2B1-4431-018E-590BC990AB05}"/>
                    </a:ext>
                  </a:extLst>
                </p:cNvPr>
                <p:cNvSpPr/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2046C4DE-C2B1-4431-018E-590BC990AB0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2591992"/>
                  <a:ext cx="724779" cy="306528"/>
                </a:xfrm>
                <a:prstGeom prst="rect">
                  <a:avLst/>
                </a:prstGeom>
                <a:blipFill>
                  <a:blip r:embed="rId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ine 6">
              <a:extLst>
                <a:ext uri="{FF2B5EF4-FFF2-40B4-BE49-F238E27FC236}">
                  <a16:creationId xmlns:a16="http://schemas.microsoft.com/office/drawing/2014/main" id="{B1C0693F-93AD-76E2-01CF-24C485374C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5333" y="3430193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86731BD9-5FC5-A690-0001-27218FEDA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1" y="4039793"/>
              <a:ext cx="1447802" cy="6212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3" name="Line 6">
              <a:extLst>
                <a:ext uri="{FF2B5EF4-FFF2-40B4-BE49-F238E27FC236}">
                  <a16:creationId xmlns:a16="http://schemas.microsoft.com/office/drawing/2014/main" id="{EB7D33A0-E2AE-2936-D347-D267ECA251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3339" y="2134791"/>
              <a:ext cx="1483594" cy="190500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4" name="Line 6">
              <a:extLst>
                <a:ext uri="{FF2B5EF4-FFF2-40B4-BE49-F238E27FC236}">
                  <a16:creationId xmlns:a16="http://schemas.microsoft.com/office/drawing/2014/main" id="{5B5B40E8-7B8C-0581-68D8-241AF8AF8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5802" y="4039793"/>
              <a:ext cx="1293379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DD20231-EE2D-CFCB-EE9A-450A84F5F583}"/>
                    </a:ext>
                  </a:extLst>
                </p:cNvPr>
                <p:cNvSpPr/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2DD20231-EE2D-CFCB-EE9A-450A84F5F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3658793"/>
                  <a:ext cx="581837" cy="306528"/>
                </a:xfrm>
                <a:prstGeom prst="rect">
                  <a:avLst/>
                </a:prstGeom>
                <a:blipFill>
                  <a:blip r:embed="rId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E79281D-0AF8-0FC3-E191-BB6A87CF0DBA}"/>
                    </a:ext>
                  </a:extLst>
                </p:cNvPr>
                <p:cNvSpPr/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0E79281D-0AF8-0FC3-E191-BB6A87CF0DB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246" y="4202070"/>
                  <a:ext cx="724779" cy="306528"/>
                </a:xfrm>
                <a:prstGeom prst="rect">
                  <a:avLst/>
                </a:prstGeom>
                <a:blipFill>
                  <a:blip r:embed="rId1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Line 6">
              <a:extLst>
                <a:ext uri="{FF2B5EF4-FFF2-40B4-BE49-F238E27FC236}">
                  <a16:creationId xmlns:a16="http://schemas.microsoft.com/office/drawing/2014/main" id="{30A07E88-26E6-7834-4BC5-026FDF111D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49133" y="2134792"/>
              <a:ext cx="1447800" cy="685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58" name="Line 6">
              <a:extLst>
                <a:ext uri="{FF2B5EF4-FFF2-40B4-BE49-F238E27FC236}">
                  <a16:creationId xmlns:a16="http://schemas.microsoft.com/office/drawing/2014/main" id="{4A73989C-2E82-B483-E55E-82F4473C7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25333" y="2820592"/>
              <a:ext cx="1371600" cy="6096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B9B7C01-3B63-AA9E-F456-4C3ABF6D3E9A}"/>
                    </a:ext>
                  </a:extLst>
                </p:cNvPr>
                <p:cNvSpPr/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2B9B7C01-3B63-AA9E-F456-4C3ABF6D3E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27427" y="3428362"/>
                  <a:ext cx="724779" cy="306528"/>
                </a:xfrm>
                <a:prstGeom prst="rect">
                  <a:avLst/>
                </a:prstGeom>
                <a:blipFill>
                  <a:blip r:embed="rId11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1D5855A-5248-88F9-1FD7-87C98A22A22F}"/>
                    </a:ext>
                  </a:extLst>
                </p:cNvPr>
                <p:cNvSpPr/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01D5855A-5248-88F9-1FD7-87C98A22A22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95" y="2213542"/>
                  <a:ext cx="724779" cy="306528"/>
                </a:xfrm>
                <a:prstGeom prst="rect">
                  <a:avLst/>
                </a:prstGeom>
                <a:blipFill>
                  <a:blip r:embed="rId1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Line 6">
              <a:extLst>
                <a:ext uri="{FF2B5EF4-FFF2-40B4-BE49-F238E27FC236}">
                  <a16:creationId xmlns:a16="http://schemas.microsoft.com/office/drawing/2014/main" id="{F3704B2A-514F-5C71-EB07-89D86AB06A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49133" y="2820592"/>
              <a:ext cx="1447800" cy="18288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2" name="Line 6">
              <a:extLst>
                <a:ext uri="{FF2B5EF4-FFF2-40B4-BE49-F238E27FC236}">
                  <a16:creationId xmlns:a16="http://schemas.microsoft.com/office/drawing/2014/main" id="{8FAF2118-74FC-241F-1412-A95E719836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97206" y="2780851"/>
              <a:ext cx="1281760" cy="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189C0BB-D87C-A06C-E4C3-A737FD259200}"/>
                    </a:ext>
                  </a:extLst>
                </p:cNvPr>
                <p:cNvSpPr/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189C0BB-D87C-A06C-E4C3-A737FD2592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401" y="2403851"/>
                  <a:ext cx="581837" cy="306528"/>
                </a:xfrm>
                <a:prstGeom prst="rect">
                  <a:avLst/>
                </a:prstGeom>
                <a:blipFill>
                  <a:blip r:embed="rId1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4CAAF7E-18EA-5E27-E861-1A0E39DC9FAA}"/>
                    </a:ext>
                  </a:extLst>
                </p:cNvPr>
                <p:cNvSpPr/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A4CAAF7E-18EA-5E27-E861-1A0E39DC9F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5827" y="3771687"/>
                  <a:ext cx="724779" cy="306528"/>
                </a:xfrm>
                <a:prstGeom prst="rect">
                  <a:avLst/>
                </a:prstGeom>
                <a:blipFill>
                  <a:blip r:embed="rId1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8A3C0EE-FF09-BA46-5308-03E2B13FEBAA}"/>
                    </a:ext>
                  </a:extLst>
                </p:cNvPr>
                <p:cNvSpPr/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kern="0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0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78A3C0EE-FF09-BA46-5308-03E2B13FEB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9234" y="3043354"/>
                  <a:ext cx="1322248" cy="306528"/>
                </a:xfrm>
                <a:prstGeom prst="rect">
                  <a:avLst/>
                </a:prstGeom>
                <a:blipFill>
                  <a:blip r:embed="rId15"/>
                  <a:stretch>
                    <a:fillRect t="-6349" r="-9813" b="-1269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Line 6">
              <a:extLst>
                <a:ext uri="{FF2B5EF4-FFF2-40B4-BE49-F238E27FC236}">
                  <a16:creationId xmlns:a16="http://schemas.microsoft.com/office/drawing/2014/main" id="{24CD37A5-A33D-C421-AC58-B9D1EEB733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965" y="2780851"/>
              <a:ext cx="1096129" cy="65674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7" name="Line 6">
              <a:extLst>
                <a:ext uri="{FF2B5EF4-FFF2-40B4-BE49-F238E27FC236}">
                  <a16:creationId xmlns:a16="http://schemas.microsoft.com/office/drawing/2014/main" id="{032657D6-88A2-B9FB-F5A0-E8772BE0A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75827" y="3412686"/>
              <a:ext cx="1099267" cy="6387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68" name="Line 6">
              <a:extLst>
                <a:ext uri="{FF2B5EF4-FFF2-40B4-BE49-F238E27FC236}">
                  <a16:creationId xmlns:a16="http://schemas.microsoft.com/office/drawing/2014/main" id="{EA1420C2-C3B1-0E05-C640-1B1B0605D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56094" y="3427636"/>
              <a:ext cx="1470378" cy="2557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69FACCB-AF17-F86C-9A13-8C6A6C54B417}"/>
                    </a:ext>
                  </a:extLst>
                </p:cNvPr>
                <p:cNvSpPr/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311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E69FACCB-AF17-F86C-9A13-8C6A6C54B4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8882" y="2802213"/>
                  <a:ext cx="724779" cy="306528"/>
                </a:xfrm>
                <a:prstGeom prst="rect">
                  <a:avLst/>
                </a:prstGeom>
                <a:blipFill>
                  <a:blip r:embed="rId1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6FAA736-7CB4-49AD-51B4-4CDE3051DF55}"/>
                    </a:ext>
                  </a:extLst>
                </p:cNvPr>
                <p:cNvSpPr/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  <m:r>
                          <a:rPr kumimoji="0" lang="en-US" sz="20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D6FAA736-7CB4-49AD-51B4-4CDE3051DF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1446" y="3640939"/>
                  <a:ext cx="724779" cy="306528"/>
                </a:xfrm>
                <a:prstGeom prst="rect">
                  <a:avLst/>
                </a:prstGeom>
                <a:blipFill>
                  <a:blip r:embed="rId1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B77EA73-53D1-DA19-880F-EC74DD4806F4}"/>
                    </a:ext>
                  </a:extLst>
                </p:cNvPr>
                <p:cNvSpPr/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AB77EA73-53D1-DA19-880F-EC74DD4806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6176" y="3106103"/>
                  <a:ext cx="724779" cy="306528"/>
                </a:xfrm>
                <a:prstGeom prst="rect">
                  <a:avLst/>
                </a:prstGeom>
                <a:blipFill>
                  <a:blip r:embed="rId1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D7ED9F9-031C-82FE-3DA8-8EC17BCDC6E0}"/>
                    </a:ext>
                  </a:extLst>
                </p:cNvPr>
                <p:cNvSpPr/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DD7ED9F9-031C-82FE-3DA8-8EC17BCDC6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9" y="1982393"/>
                  <a:ext cx="479504" cy="306528"/>
                </a:xfrm>
                <a:prstGeom prst="rect">
                  <a:avLst/>
                </a:prstGeom>
                <a:blipFill>
                  <a:blip r:embed="rId19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6">
              <a:extLst>
                <a:ext uri="{FF2B5EF4-FFF2-40B4-BE49-F238E27FC236}">
                  <a16:creationId xmlns:a16="http://schemas.microsoft.com/office/drawing/2014/main" id="{AA8E5C39-DD09-6AA9-5168-A3D985F617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574" y="2210992"/>
              <a:ext cx="2017731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6A3708E-3A36-F19F-BBA5-F9B59C76FDC5}"/>
                    </a:ext>
                  </a:extLst>
                </p:cNvPr>
                <p:cNvSpPr/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56A3708E-3A36-F19F-BBA5-F9B59C76FD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3189925"/>
                  <a:ext cx="479504" cy="306528"/>
                </a:xfrm>
                <a:prstGeom prst="rect">
                  <a:avLst/>
                </a:prstGeom>
                <a:blipFill>
                  <a:blip r:embed="rId20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56BF7D5-BF27-9070-B082-11EA49B3C54B}"/>
                    </a:ext>
                  </a:extLst>
                </p:cNvPr>
                <p:cNvSpPr/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F56BF7D5-BF27-9070-B082-11EA49B3C5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9158" y="4409125"/>
                  <a:ext cx="479504" cy="306528"/>
                </a:xfrm>
                <a:prstGeom prst="rect">
                  <a:avLst/>
                </a:prstGeom>
                <a:blipFill>
                  <a:blip r:embed="rId21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6" name="Line 6">
              <a:extLst>
                <a:ext uri="{FF2B5EF4-FFF2-40B4-BE49-F238E27FC236}">
                  <a16:creationId xmlns:a16="http://schemas.microsoft.com/office/drawing/2014/main" id="{86E5CCB4-1264-D1EF-201E-EA640B125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77" name="Line 6">
              <a:extLst>
                <a:ext uri="{FF2B5EF4-FFF2-40B4-BE49-F238E27FC236}">
                  <a16:creationId xmlns:a16="http://schemas.microsoft.com/office/drawing/2014/main" id="{D23159C8-E4B7-C20F-9DE1-A019A30E8A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6" y="2210992"/>
              <a:ext cx="1447800" cy="24384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C8F8684-E861-0753-60F2-734B3D4A0370}"/>
                    </a:ext>
                  </a:extLst>
                </p:cNvPr>
                <p:cNvSpPr/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C8F8684-E861-0753-60F2-734B3D4A03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1715" y="1803560"/>
                  <a:ext cx="724779" cy="306528"/>
                </a:xfrm>
                <a:prstGeom prst="rect">
                  <a:avLst/>
                </a:prstGeom>
                <a:blipFill>
                  <a:blip r:embed="rId2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A3A90F6-AF81-0A97-BB8C-F17459C6016D}"/>
                    </a:ext>
                  </a:extLst>
                </p:cNvPr>
                <p:cNvSpPr/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A3A90F6-AF81-0A97-BB8C-F17459C60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6553" y="2847224"/>
                  <a:ext cx="724779" cy="306528"/>
                </a:xfrm>
                <a:prstGeom prst="rect">
                  <a:avLst/>
                </a:prstGeom>
                <a:blipFill>
                  <a:blip r:embed="rId23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834155D-F70E-6B8B-3A45-2247AAA949C4}"/>
                    </a:ext>
                  </a:extLst>
                </p:cNvPr>
                <p:cNvSpPr/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A834155D-F70E-6B8B-3A45-2247AAA949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4417" y="2492334"/>
                  <a:ext cx="724779" cy="306528"/>
                </a:xfrm>
                <a:prstGeom prst="rect">
                  <a:avLst/>
                </a:prstGeom>
                <a:blipFill>
                  <a:blip r:embed="rId2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1" name="Line 6">
              <a:extLst>
                <a:ext uri="{FF2B5EF4-FFF2-40B4-BE49-F238E27FC236}">
                  <a16:creationId xmlns:a16="http://schemas.microsoft.com/office/drawing/2014/main" id="{029CAD3F-9699-4DC9-0C2B-8A2224EC21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574" y="3418524"/>
              <a:ext cx="2017731" cy="1166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58AEBE26-AA74-7964-8E4B-E812BF4CB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3507" y="22109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3" name="Line 6">
              <a:extLst>
                <a:ext uri="{FF2B5EF4-FFF2-40B4-BE49-F238E27FC236}">
                  <a16:creationId xmlns:a16="http://schemas.microsoft.com/office/drawing/2014/main" id="{C9C891DD-F60D-FD65-3412-66E3295943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3507" y="3430192"/>
              <a:ext cx="1447800" cy="121920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CAABDC0-CBA9-A5FA-6CD2-CCD8A0A88583}"/>
                    </a:ext>
                  </a:extLst>
                </p:cNvPr>
                <p:cNvSpPr/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6CAABDC0-CBA9-A5FA-6CD2-CCD8A0A885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2492" y="2201319"/>
                  <a:ext cx="724779" cy="306528"/>
                </a:xfrm>
                <a:prstGeom prst="rect">
                  <a:avLst/>
                </a:prstGeom>
                <a:blipFill>
                  <a:blip r:embed="rId2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2F1D0CE-869B-A270-6925-A27D40341050}"/>
                    </a:ext>
                  </a:extLst>
                </p:cNvPr>
                <p:cNvSpPr/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2F1D0CE-869B-A270-6925-A27D403410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175" y="3103543"/>
                  <a:ext cx="724779" cy="306528"/>
                </a:xfrm>
                <a:prstGeom prst="rect">
                  <a:avLst/>
                </a:prstGeom>
                <a:blipFill>
                  <a:blip r:embed="rId2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3F0BAEA-052C-03DD-4C12-6BD9AAA6D9BB}"/>
                    </a:ext>
                  </a:extLst>
                </p:cNvPr>
                <p:cNvSpPr/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3F0BAEA-052C-03DD-4C12-6BD9AAA6D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9094" y="4191627"/>
                  <a:ext cx="724779" cy="306528"/>
                </a:xfrm>
                <a:prstGeom prst="rect">
                  <a:avLst/>
                </a:prstGeom>
                <a:blipFill>
                  <a:blip r:embed="rId27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43717D37-C1EB-D9B1-9BFF-923DB2443933}"/>
                    </a:ext>
                  </a:extLst>
                </p:cNvPr>
                <p:cNvSpPr/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43717D37-C1EB-D9B1-9BFF-923DB24439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8166" y="4583892"/>
                  <a:ext cx="724779" cy="306528"/>
                </a:xfrm>
                <a:prstGeom prst="rect">
                  <a:avLst/>
                </a:prstGeom>
                <a:blipFill>
                  <a:blip r:embed="rId28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F534CAC-B846-CE29-3264-29E66645A80D}"/>
                    </a:ext>
                  </a:extLst>
                </p:cNvPr>
                <p:cNvSpPr/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8" name="Rectangle 87">
                  <a:extLst>
                    <a:ext uri="{FF2B5EF4-FFF2-40B4-BE49-F238E27FC236}">
                      <a16:creationId xmlns:a16="http://schemas.microsoft.com/office/drawing/2014/main" id="{BF534CAC-B846-CE29-3264-29E66645A8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5676" y="2304586"/>
                  <a:ext cx="576965" cy="306528"/>
                </a:xfrm>
                <a:prstGeom prst="rect">
                  <a:avLst/>
                </a:prstGeom>
                <a:blipFill>
                  <a:blip r:embed="rId2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783ED23-0588-64A6-AF72-8CB6A7353C4A}"/>
                    </a:ext>
                  </a:extLst>
                </p:cNvPr>
                <p:cNvSpPr/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783ED23-0588-64A6-AF72-8CB6A7353C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7602" y="3516996"/>
                  <a:ext cx="532518" cy="306528"/>
                </a:xfrm>
                <a:prstGeom prst="rect">
                  <a:avLst/>
                </a:prstGeom>
                <a:blipFill>
                  <a:blip r:embed="rId30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BA78E9-0BAA-3DBC-1513-0A28F9E54823}"/>
                    </a:ext>
                  </a:extLst>
                </p:cNvPr>
                <p:cNvSpPr/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C8BA78E9-0BAA-3DBC-1513-0A28F9E548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210" y="4742904"/>
                  <a:ext cx="532518" cy="306528"/>
                </a:xfrm>
                <a:prstGeom prst="rect">
                  <a:avLst/>
                </a:prstGeom>
                <a:blipFill>
                  <a:blip r:embed="rId31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CCA53CC-F791-B29A-0362-A61082AD91C1}"/>
                    </a:ext>
                  </a:extLst>
                </p:cNvPr>
                <p:cNvSpPr/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FCCA53CC-F791-B29A-0362-A61082AD91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357" y="2922584"/>
                  <a:ext cx="576965" cy="306528"/>
                </a:xfrm>
                <a:prstGeom prst="rect">
                  <a:avLst/>
                </a:prstGeom>
                <a:blipFill>
                  <a:blip r:embed="rId32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05E684E-6AE2-3D40-FA68-2532251504F4}"/>
                    </a:ext>
                  </a:extLst>
                </p:cNvPr>
                <p:cNvSpPr/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905E684E-6AE2-3D40-FA68-2532251504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1021" y="4139076"/>
                  <a:ext cx="532518" cy="306528"/>
                </a:xfrm>
                <a:prstGeom prst="rect">
                  <a:avLst/>
                </a:prstGeom>
                <a:blipFill>
                  <a:blip r:embed="rId33"/>
                  <a:stretch>
                    <a:fillRect l="-4651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E341411-94C5-BB73-66B4-4C3461496118}"/>
                    </a:ext>
                  </a:extLst>
                </p:cNvPr>
                <p:cNvSpPr/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E341411-94C5-BB73-66B4-4C34614961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3167" y="3547335"/>
                  <a:ext cx="576965" cy="306528"/>
                </a:xfrm>
                <a:prstGeom prst="rect">
                  <a:avLst/>
                </a:prstGeom>
                <a:blipFill>
                  <a:blip r:embed="rId34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7661DCEB-B586-3E1F-92BF-517DE23912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2889" y="2152407"/>
              <a:ext cx="431843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75DCF6F-D9AA-34EB-ABD8-16DC23C87346}"/>
                    </a:ext>
                  </a:extLst>
                </p:cNvPr>
                <p:cNvSpPr/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75DCF6F-D9AA-34EB-ABD8-16DC23C873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6" y="1762905"/>
                  <a:ext cx="562345" cy="306528"/>
                </a:xfrm>
                <a:prstGeom prst="rect">
                  <a:avLst/>
                </a:prstGeom>
                <a:blipFill>
                  <a:blip r:embed="rId35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B4C1F833-C369-B23E-FDA4-FBBBCE1275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91" y="3437616"/>
              <a:ext cx="420405" cy="168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7AC00B6-CF9E-3E34-D13D-85FDB7654E17}"/>
                    </a:ext>
                  </a:extLst>
                </p:cNvPr>
                <p:cNvSpPr/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7AC00B6-CF9E-3E34-D13D-85FDB7654E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7" y="3058304"/>
                  <a:ext cx="562345" cy="306528"/>
                </a:xfrm>
                <a:prstGeom prst="rect">
                  <a:avLst/>
                </a:prstGeom>
                <a:blipFill>
                  <a:blip r:embed="rId36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D593C941-1A37-BB4E-5774-5411FAC8D8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1189" y="4658504"/>
              <a:ext cx="531379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16954D7-0ADC-8C22-374D-DE2E24074C6A}"/>
                    </a:ext>
                  </a:extLst>
                </p:cNvPr>
                <p:cNvSpPr/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  <m:r>
                          <a:rPr kumimoji="0" lang="en-US" sz="2000" b="0" i="1" u="none" strike="noStrike" kern="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0" name="Rectangle 99">
                  <a:extLst>
                    <a:ext uri="{FF2B5EF4-FFF2-40B4-BE49-F238E27FC236}">
                      <a16:creationId xmlns:a16="http://schemas.microsoft.com/office/drawing/2014/main" id="{B16954D7-0ADC-8C22-374D-DE2E24074C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535" y="4277505"/>
                  <a:ext cx="562345" cy="306528"/>
                </a:xfrm>
                <a:prstGeom prst="rect">
                  <a:avLst/>
                </a:prstGeom>
                <a:blipFill>
                  <a:blip r:embed="rId37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977E3B3-8910-E545-16BE-E36788DA6D68}"/>
                    </a:ext>
                  </a:extLst>
                </p:cNvPr>
                <p:cNvSpPr/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4977E3B3-8910-E545-16BE-E36788DA6D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1982392"/>
                  <a:ext cx="381000" cy="368648"/>
                </a:xfrm>
                <a:prstGeom prst="rect">
                  <a:avLst/>
                </a:prstGeom>
                <a:blipFill>
                  <a:blip r:embed="rId3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5AA6210-B6E4-2B5E-B61E-48EA188BCBF9}"/>
                    </a:ext>
                  </a:extLst>
                </p:cNvPr>
                <p:cNvSpPr/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5AA6210-B6E4-2B5E-B61E-48EA188BCB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4" y="3201592"/>
                  <a:ext cx="381000" cy="368648"/>
                </a:xfrm>
                <a:prstGeom prst="rect">
                  <a:avLst/>
                </a:prstGeom>
                <a:blipFill>
                  <a:blip r:embed="rId3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2DCE5CD-427C-E6EC-0734-B3964BB52664}"/>
                    </a:ext>
                  </a:extLst>
                </p:cNvPr>
                <p:cNvSpPr/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22DCE5CD-427C-E6EC-0734-B3964BB526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4420793"/>
                  <a:ext cx="381000" cy="368648"/>
                </a:xfrm>
                <a:prstGeom prst="rect">
                  <a:avLst/>
                </a:prstGeom>
                <a:blipFill>
                  <a:blip r:embed="rId40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AC16C62-40F6-E236-C8A3-CB4CD146445C}"/>
                    </a:ext>
                  </a:extLst>
                </p:cNvPr>
                <p:cNvSpPr/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8AC16C62-40F6-E236-C8A3-CB4CD14644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4733" y="4420793"/>
                  <a:ext cx="381000" cy="368648"/>
                </a:xfrm>
                <a:prstGeom prst="rect">
                  <a:avLst/>
                </a:prstGeom>
                <a:blipFill>
                  <a:blip r:embed="rId4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50E8BC2-9CB8-AD6A-162B-6C50D243F61C}"/>
                    </a:ext>
                  </a:extLst>
                </p:cNvPr>
                <p:cNvSpPr/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E50E8BC2-9CB8-AD6A-162B-6C50D243F6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3823545"/>
                  <a:ext cx="381000" cy="368648"/>
                </a:xfrm>
                <a:prstGeom prst="rect">
                  <a:avLst/>
                </a:prstGeom>
                <a:blipFill>
                  <a:blip r:embed="rId42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54874C7-8E1E-F857-F6D6-5FEB429C8CF7}"/>
                    </a:ext>
                  </a:extLst>
                </p:cNvPr>
                <p:cNvSpPr/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D54874C7-8E1E-F857-F6D6-5FEB429C8C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3823545"/>
                  <a:ext cx="381000" cy="368648"/>
                </a:xfrm>
                <a:prstGeom prst="rect">
                  <a:avLst/>
                </a:prstGeom>
                <a:blipFill>
                  <a:blip r:embed="rId4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5F4BAB1-1B7B-090D-656B-F8DA7AEC7090}"/>
                    </a:ext>
                  </a:extLst>
                </p:cNvPr>
                <p:cNvSpPr/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05F4BAB1-1B7B-090D-656B-F8DA7AEC7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569" y="2604344"/>
                  <a:ext cx="381000" cy="368648"/>
                </a:xfrm>
                <a:prstGeom prst="rect">
                  <a:avLst/>
                </a:prstGeom>
                <a:blipFill>
                  <a:blip r:embed="rId44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F23A36AA-D4BC-EF09-52CF-18CFF331A62C}"/>
                    </a:ext>
                  </a:extLst>
                </p:cNvPr>
                <p:cNvSpPr/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F23A36AA-D4BC-EF09-52CF-18CFF331A6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6802" y="2604344"/>
                  <a:ext cx="381000" cy="368648"/>
                </a:xfrm>
                <a:prstGeom prst="rect">
                  <a:avLst/>
                </a:prstGeom>
                <a:blipFill>
                  <a:blip r:embed="rId45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D36C003-93B5-4B6E-AB33-7792FC6F84B1}"/>
                    </a:ext>
                  </a:extLst>
                </p:cNvPr>
                <p:cNvSpPr/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4D36C003-93B5-4B6E-AB33-7792FC6F84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5" y="1982392"/>
                  <a:ext cx="381000" cy="368648"/>
                </a:xfrm>
                <a:prstGeom prst="rect">
                  <a:avLst/>
                </a:prstGeom>
                <a:blipFill>
                  <a:blip r:embed="rId46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6B7BA4B-280F-4AED-9278-3FF52C9FDC02}"/>
                    </a:ext>
                  </a:extLst>
                </p:cNvPr>
                <p:cNvSpPr/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E6B7BA4B-280F-4AED-9278-3FF52C9FDC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306" y="3201592"/>
                  <a:ext cx="381000" cy="368648"/>
                </a:xfrm>
                <a:prstGeom prst="rect">
                  <a:avLst/>
                </a:prstGeom>
                <a:blipFill>
                  <a:blip r:embed="rId47"/>
                  <a:stretch>
                    <a:fillRect l="-10606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D4C094C-620D-344D-64A5-030B16AA271A}"/>
                    </a:ext>
                  </a:extLst>
                </p:cNvPr>
                <p:cNvSpPr/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5D4C094C-620D-344D-64A5-030B16AA27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3657113"/>
                  <a:ext cx="562345" cy="306528"/>
                </a:xfrm>
                <a:prstGeom prst="rect">
                  <a:avLst/>
                </a:prstGeom>
                <a:blipFill>
                  <a:blip r:embed="rId48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4E708756-7511-0C93-3278-2D5BE3327C57}"/>
                    </a:ext>
                  </a:extLst>
                </p:cNvPr>
                <p:cNvSpPr/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4E708756-7511-0C93-3278-2D5BE3327C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9583" y="2402171"/>
                  <a:ext cx="562345" cy="306528"/>
                </a:xfrm>
                <a:prstGeom prst="rect">
                  <a:avLst/>
                </a:prstGeom>
                <a:blipFill>
                  <a:blip r:embed="rId49"/>
                  <a:stretch>
                    <a:fillRect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AB512AB-CF61-53A5-A4C0-443300F60C8B}"/>
                    </a:ext>
                  </a:extLst>
                </p:cNvPr>
                <p:cNvSpPr/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6AB512AB-CF61-53A5-A4C0-443300F60C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5094" y="3219556"/>
                  <a:ext cx="381000" cy="368648"/>
                </a:xfrm>
                <a:prstGeom prst="rect">
                  <a:avLst/>
                </a:prstGeom>
                <a:blipFill>
                  <a:blip r:embed="rId50"/>
                  <a:stretch>
                    <a:fillRect l="-909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516264F-0F37-CDD9-19DC-A2D114F39EC0}"/>
                    </a:ext>
                  </a:extLst>
                </p:cNvPr>
                <p:cNvSpPr/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516264F-0F37-CDD9-19DC-A2D114F39E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9794" y="3213945"/>
                  <a:ext cx="381000" cy="368647"/>
                </a:xfrm>
                <a:prstGeom prst="rect">
                  <a:avLst/>
                </a:prstGeom>
                <a:blipFill>
                  <a:blip r:embed="rId51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C500253-A249-C86B-1851-98B689CB953F}"/>
                    </a:ext>
                  </a:extLst>
                </p:cNvPr>
                <p:cNvSpPr/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9C500253-A249-C86B-1851-98B689CB95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95123" y="3031890"/>
                  <a:ext cx="562345" cy="306528"/>
                </a:xfrm>
                <a:prstGeom prst="rect">
                  <a:avLst/>
                </a:prstGeom>
                <a:blipFill>
                  <a:blip r:embed="rId52"/>
                  <a:stretch>
                    <a:fillRect b="-31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88189C-5527-0122-9AAC-6D6F51D0C324}"/>
                  </a:ext>
                </a:extLst>
              </p:cNvPr>
              <p:cNvSpPr/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sz="2000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488189C-5527-0122-9AAC-6D6F51D0C3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613" y="5647173"/>
                <a:ext cx="8836393" cy="1242007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96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C367D-D602-BCD2-C342-424094901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9D04-973E-44F2-E8C5-015E8958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85C1F-96A0-18FB-60EB-C0B04C1E6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Tons of repeated 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/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3,1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naryPr>
                            <m: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𝑘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3,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1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2,</m:t>
                                  </m:r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naryPr>
                                <m:sub>
                                  <m:r>
                                    <a:rPr lang="en-US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2,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𝑘</m:t>
                                      </m:r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1,</m:t>
                                      </m:r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+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1,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𝑖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,</m:t>
                                          </m:r>
                                          <m:r>
                                            <a:rPr lang="en-US" i="1" dirty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  <a:cs typeface="Calibri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  <m:r>
                                    <a:rPr lang="en-US" i="1" dirty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Calibri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dirty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  <a:cs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302F802-4297-4DFC-F074-37206DCF6F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738" y="117549"/>
                <a:ext cx="7980262" cy="1126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/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9987435-A14F-ABA6-C471-1449E7E2C8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82" y="3368342"/>
                <a:ext cx="3227422" cy="885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/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977BF5B-E5D4-8920-495F-C8ADF7C99D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40" y="4261401"/>
                <a:ext cx="4643515" cy="88530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/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3,1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𝐳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cs typeface="Arial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cs typeface="Arial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b="0" dirty="0">
                  <a:latin typeface="Calibri" panose="020F0502020204030204"/>
                  <a:cs typeface="Arial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607F295-9806-F114-E6FE-1A6B51367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79" y="5129420"/>
                <a:ext cx="5970352" cy="885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DA5D3BFE-924F-5259-140F-4A2656F09FB2}"/>
              </a:ext>
            </a:extLst>
          </p:cNvPr>
          <p:cNvGrpSpPr/>
          <p:nvPr/>
        </p:nvGrpSpPr>
        <p:grpSpPr>
          <a:xfrm>
            <a:off x="5198517" y="1722276"/>
            <a:ext cx="6528620" cy="2860881"/>
            <a:chOff x="857179" y="1940893"/>
            <a:chExt cx="10196303" cy="4021462"/>
          </a:xfrm>
        </p:grpSpPr>
        <p:sp>
          <p:nvSpPr>
            <p:cNvPr id="86" name="Line 6">
              <a:extLst>
                <a:ext uri="{FF2B5EF4-FFF2-40B4-BE49-F238E27FC236}">
                  <a16:creationId xmlns:a16="http://schemas.microsoft.com/office/drawing/2014/main" id="{EB3F5666-9E07-30D0-EBBA-5BB761BCAA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0" y="2131857"/>
              <a:ext cx="526394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7" name="Line 6">
              <a:extLst>
                <a:ext uri="{FF2B5EF4-FFF2-40B4-BE49-F238E27FC236}">
                  <a16:creationId xmlns:a16="http://schemas.microsoft.com/office/drawing/2014/main" id="{0AA18B77-2F4D-628C-A8B0-2663AFA887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29571" y="3755048"/>
              <a:ext cx="601593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8" name="Line 6">
              <a:extLst>
                <a:ext uri="{FF2B5EF4-FFF2-40B4-BE49-F238E27FC236}">
                  <a16:creationId xmlns:a16="http://schemas.microsoft.com/office/drawing/2014/main" id="{88954C68-4AF9-7C9D-7B30-9FA78641F4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6" y="5268138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9" name="Line 6">
              <a:extLst>
                <a:ext uri="{FF2B5EF4-FFF2-40B4-BE49-F238E27FC236}">
                  <a16:creationId xmlns:a16="http://schemas.microsoft.com/office/drawing/2014/main" id="{437FCFFD-AB1C-D39B-7A4F-28400E10ED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4" y="2227340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0" name="Line 6">
              <a:extLst>
                <a:ext uri="{FF2B5EF4-FFF2-40B4-BE49-F238E27FC236}">
                  <a16:creationId xmlns:a16="http://schemas.microsoft.com/office/drawing/2014/main" id="{6BF519EC-B271-CEA0-1A3E-7DFABA0E8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3" y="375504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1" name="Line 6">
              <a:extLst>
                <a:ext uri="{FF2B5EF4-FFF2-40B4-BE49-F238E27FC236}">
                  <a16:creationId xmlns:a16="http://schemas.microsoft.com/office/drawing/2014/main" id="{52EF4F63-4CAA-D8DE-7FFB-30F317DCD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29569" y="5282757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2" name="Line 6">
              <a:extLst>
                <a:ext uri="{FF2B5EF4-FFF2-40B4-BE49-F238E27FC236}">
                  <a16:creationId xmlns:a16="http://schemas.microsoft.com/office/drawing/2014/main" id="{56864A4F-0E86-3EAD-0E0E-5AE41D36FD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1162" y="3755049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3" name="Line 6">
              <a:extLst>
                <a:ext uri="{FF2B5EF4-FFF2-40B4-BE49-F238E27FC236}">
                  <a16:creationId xmlns:a16="http://schemas.microsoft.com/office/drawing/2014/main" id="{B574CBC6-967C-5954-3162-FDAFB0E83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1" y="4518904"/>
              <a:ext cx="1428786" cy="77847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4" name="Line 6">
              <a:extLst>
                <a:ext uri="{FF2B5EF4-FFF2-40B4-BE49-F238E27FC236}">
                  <a16:creationId xmlns:a16="http://schemas.microsoft.com/office/drawing/2014/main" id="{F4702CC8-7670-DD54-B152-D648F060DC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20639" y="2131856"/>
              <a:ext cx="1464108" cy="238704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5" name="Line 6">
              <a:extLst>
                <a:ext uri="{FF2B5EF4-FFF2-40B4-BE49-F238E27FC236}">
                  <a16:creationId xmlns:a16="http://schemas.microsoft.com/office/drawing/2014/main" id="{9DA443D9-A3C4-0FA9-CFCF-B0168AA596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8378" y="4518904"/>
              <a:ext cx="1276392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6" name="Line 6">
              <a:extLst>
                <a:ext uri="{FF2B5EF4-FFF2-40B4-BE49-F238E27FC236}">
                  <a16:creationId xmlns:a16="http://schemas.microsoft.com/office/drawing/2014/main" id="{15D7DE4D-9B20-1BE6-802F-BD407B4C4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55963" y="2131857"/>
              <a:ext cx="1428785" cy="859336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7" name="Line 6">
              <a:extLst>
                <a:ext uri="{FF2B5EF4-FFF2-40B4-BE49-F238E27FC236}">
                  <a16:creationId xmlns:a16="http://schemas.microsoft.com/office/drawing/2014/main" id="{CD281FC7-3955-793A-EC9F-0E92C2C0EE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1162" y="2991193"/>
              <a:ext cx="1353585" cy="76385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8" name="Line 6">
              <a:extLst>
                <a:ext uri="{FF2B5EF4-FFF2-40B4-BE49-F238E27FC236}">
                  <a16:creationId xmlns:a16="http://schemas.microsoft.com/office/drawing/2014/main" id="{0E87439D-5296-1FB6-01AB-9D6AED53FB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55963" y="2991193"/>
              <a:ext cx="1428785" cy="229156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99" name="Line 6">
              <a:extLst>
                <a:ext uri="{FF2B5EF4-FFF2-40B4-BE49-F238E27FC236}">
                  <a16:creationId xmlns:a16="http://schemas.microsoft.com/office/drawing/2014/main" id="{CBA97839-B113-B287-D8B5-8867B249CF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9763" y="2941396"/>
              <a:ext cx="1264925" cy="1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0" name="Line 6">
              <a:extLst>
                <a:ext uri="{FF2B5EF4-FFF2-40B4-BE49-F238E27FC236}">
                  <a16:creationId xmlns:a16="http://schemas.microsoft.com/office/drawing/2014/main" id="{9E833406-0825-9FBA-FE79-6E313D6200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4688" y="2941396"/>
              <a:ext cx="1081732" cy="82293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1" name="Line 6">
              <a:extLst>
                <a:ext uri="{FF2B5EF4-FFF2-40B4-BE49-F238E27FC236}">
                  <a16:creationId xmlns:a16="http://schemas.microsoft.com/office/drawing/2014/main" id="{5422DA04-2A5D-B5B5-19F2-1B8C6DD71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41591" y="3733112"/>
              <a:ext cx="1084829" cy="800412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2" name="Line 6">
              <a:extLst>
                <a:ext uri="{FF2B5EF4-FFF2-40B4-BE49-F238E27FC236}">
                  <a16:creationId xmlns:a16="http://schemas.microsoft.com/office/drawing/2014/main" id="{9363923C-0B82-8DFA-191D-4169C1418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2416" y="3751845"/>
              <a:ext cx="1451066" cy="3204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/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E8917F0-C595-ACBD-EF64-EC556EDC3E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0" y="1940894"/>
                  <a:ext cx="739046" cy="5624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4" name="Line 6">
              <a:extLst>
                <a:ext uri="{FF2B5EF4-FFF2-40B4-BE49-F238E27FC236}">
                  <a16:creationId xmlns:a16="http://schemas.microsoft.com/office/drawing/2014/main" id="{B80B0399-44C8-20E9-45F5-064927D149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9467" y="2227339"/>
              <a:ext cx="1991230" cy="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/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9007A190-F503-4838-F8FE-FC135B506E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79" y="3453983"/>
                  <a:ext cx="739046" cy="56242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/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𝑥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CA4092A5-3E25-CE01-620D-C33452EB5E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181" y="4981692"/>
                  <a:ext cx="739046" cy="56242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7" name="Line 6">
              <a:extLst>
                <a:ext uri="{FF2B5EF4-FFF2-40B4-BE49-F238E27FC236}">
                  <a16:creationId xmlns:a16="http://schemas.microsoft.com/office/drawing/2014/main" id="{3C7B8884-1D5A-F81D-6E29-A84076093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8" name="Line 6">
              <a:extLst>
                <a:ext uri="{FF2B5EF4-FFF2-40B4-BE49-F238E27FC236}">
                  <a16:creationId xmlns:a16="http://schemas.microsoft.com/office/drawing/2014/main" id="{CA123A64-64D9-1262-D495-2526F4876B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4" y="2227339"/>
              <a:ext cx="1428785" cy="3055418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09" name="Line 6">
              <a:extLst>
                <a:ext uri="{FF2B5EF4-FFF2-40B4-BE49-F238E27FC236}">
                  <a16:creationId xmlns:a16="http://schemas.microsoft.com/office/drawing/2014/main" id="{B2B333EA-1CF1-B51D-2524-A07CE6062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9467" y="3740427"/>
              <a:ext cx="1991230" cy="14620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0" name="Line 6">
              <a:extLst>
                <a:ext uri="{FF2B5EF4-FFF2-40B4-BE49-F238E27FC236}">
                  <a16:creationId xmlns:a16="http://schemas.microsoft.com/office/drawing/2014/main" id="{E668C6CD-FAB5-C4DE-F3CC-4795C0015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1915" y="2227339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1" name="Line 6">
              <a:extLst>
                <a:ext uri="{FF2B5EF4-FFF2-40B4-BE49-F238E27FC236}">
                  <a16:creationId xmlns:a16="http://schemas.microsoft.com/office/drawing/2014/main" id="{CE9E8390-5EAD-5D13-C691-20DF9A85BF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31915" y="3755048"/>
              <a:ext cx="1428785" cy="1527709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/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743AF395-9DA2-6736-AC51-BC8A6B0BDB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5073" y="2344616"/>
                  <a:ext cx="889260" cy="56242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/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2BA6FBB-C3CD-E3CD-63C5-CE5AFB651B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6912" y="3863818"/>
                  <a:ext cx="525524" cy="562424"/>
                </a:xfrm>
                <a:prstGeom prst="rect">
                  <a:avLst/>
                </a:prstGeom>
                <a:blipFill>
                  <a:blip r:embed="rId10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/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2CF1F7F8-4925-F980-C8B6-9AA626BDDA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73434" y="5399931"/>
                  <a:ext cx="525524" cy="562424"/>
                </a:xfrm>
                <a:prstGeom prst="rect">
                  <a:avLst/>
                </a:prstGeom>
                <a:blipFill>
                  <a:blip r:embed="rId11"/>
                  <a:stretch>
                    <a:fillRect l="-34545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/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C7640ED7-14B6-7399-B69B-06D3CE28DC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0031" y="3118994"/>
                  <a:ext cx="889260" cy="56242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/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2FAEDB8B-1096-E84A-332B-E6FA63B8B9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8125" y="4643310"/>
                  <a:ext cx="525524" cy="562424"/>
                </a:xfrm>
                <a:prstGeom prst="rect">
                  <a:avLst/>
                </a:prstGeom>
                <a:blipFill>
                  <a:blip r:embed="rId13"/>
                  <a:stretch>
                    <a:fillRect l="-32143" r="-89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/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03BF474-3E8E-5E38-D011-9827B6AFD2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4712" y="3901833"/>
                  <a:ext cx="889260" cy="56242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Line 6">
              <a:extLst>
                <a:ext uri="{FF2B5EF4-FFF2-40B4-BE49-F238E27FC236}">
                  <a16:creationId xmlns:a16="http://schemas.microsoft.com/office/drawing/2014/main" id="{74A2109F-A14F-91F1-32B6-2D10A56EAB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7401" y="2153929"/>
              <a:ext cx="426171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19" name="Line 6">
              <a:extLst>
                <a:ext uri="{FF2B5EF4-FFF2-40B4-BE49-F238E27FC236}">
                  <a16:creationId xmlns:a16="http://schemas.microsoft.com/office/drawing/2014/main" id="{CD65BCBC-560A-42BE-8CE3-556E22198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4" y="3764350"/>
              <a:ext cx="414883" cy="211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20" name="Line 6">
              <a:extLst>
                <a:ext uri="{FF2B5EF4-FFF2-40B4-BE49-F238E27FC236}">
                  <a16:creationId xmlns:a16="http://schemas.microsoft.com/office/drawing/2014/main" id="{284ECC52-469D-1A5F-74E4-0973368D44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5592" y="5294175"/>
              <a:ext cx="524400" cy="1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/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4EFD3695-33A9-6AF4-5BE0-391D8729E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1940893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l="-15556" r="-8889" b="-8621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/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8725F7CF-F079-EA0E-F04A-D1243827DF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4" y="3468602"/>
                  <a:ext cx="375996" cy="461932"/>
                </a:xfrm>
                <a:prstGeom prst="rect">
                  <a:avLst/>
                </a:prstGeom>
                <a:blipFill>
                  <a:blip r:embed="rId16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/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4D43838B-7925-AF3B-2E0F-EC28DC34F9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4996313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/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3E65E84B-51C2-2D6B-FFD2-BA120D8AFA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3573" y="4996313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 l="-15556" r="-8889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/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C781C0E4-8A6D-F720-27C2-B59BA5BE151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424793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l="-38636" r="-18182" b="-1355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/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1F831415-6F82-CC41-14E5-F2DF36092E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424793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l="-15909" r="-11364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/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B15774F4-B496-0E60-C855-CF30EE3482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4257" y="2720225"/>
                  <a:ext cx="375996" cy="461932"/>
                </a:xfrm>
                <a:prstGeom prst="rect">
                  <a:avLst/>
                </a:prstGeom>
                <a:blipFill>
                  <a:blip r:embed="rId21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/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F4D32FE-DD40-DBF6-04D6-0FFB27F9F5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4374" y="2720225"/>
                  <a:ext cx="375996" cy="461932"/>
                </a:xfrm>
                <a:prstGeom prst="rect">
                  <a:avLst/>
                </a:prstGeom>
                <a:blipFill>
                  <a:blip r:embed="rId22"/>
                  <a:stretch>
                    <a:fillRect l="-15909" r="-11364" b="-84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/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8BA7664A-A642-37CD-2822-BB3CC76D9D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7" y="1940893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 l="-38636" r="-18182" b="-15517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/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CC6BE052-DCA4-1F6E-0F16-20AF97E77C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0698" y="3468602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/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289044F7-2B89-FE87-8004-899DBACC61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420" y="3491112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l="-38636" r="-18182" b="-15254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/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53B81C1D-F2B6-D72B-2866-4D6B2D5C09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90945" y="3484081"/>
                  <a:ext cx="375996" cy="461930"/>
                </a:xfrm>
                <a:prstGeom prst="rect">
                  <a:avLst/>
                </a:prstGeom>
                <a:blipFill>
                  <a:blip r:embed="rId26"/>
                  <a:stretch>
                    <a:fillRect l="-13333" r="-11111" b="-6780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12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5F658-7C20-ABE5-C133-135BAA543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8DD79-1344-A4CF-E34C-EC2CBBBA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52ED2-DC68-C461-C6BE-E43168815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95FAED0-8F04-4D25-1BD3-D9B4CA90B4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66C69FE-98EC-09E9-F843-5FCF96368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4B9217-2238-4DD7-E3FC-8FDD0973CBA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E7A0973-9639-8BA3-0A1B-FA155500670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ACDDEB-8295-4B40-9165-35F3075524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AD2DFE64-C9EF-3833-2D24-B29BA86704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72FB443-5C4D-B00C-771A-0B6255B220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C8666797-FB9B-6E60-7DCE-9217C08115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/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DF6EE79-848E-E92D-C3D2-6D7E9A3BA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700" y="3429000"/>
                <a:ext cx="6475234" cy="78386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771FCC5-E053-AD1D-DFD2-C3C0678154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1335605-CB2E-80AE-059B-3FC97E6AE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9195AE7-AE7E-1329-0AC4-FC1EA6F9388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E5893BC-AAB4-346C-2C9A-A4DF854E9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4F976-79DE-3FC3-1A05-4E3A6899309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294A7C22-2F42-656F-F4B4-63701BE065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8DA8297A-14AF-51F6-CB1C-168E17B6F1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9696E6A-D7B0-6853-2102-6C8A8CD57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8617E5EE-8430-99EF-19FF-955BE98A7C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FB3544E9-9FB3-23A2-B376-DBACB1D23D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F5AC52-EC3B-77C5-FD41-B00BE2C4CCD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D0B41A74-BA4E-B76B-4120-9B09657F32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B1C5C22-E1F0-0C30-8874-6A734C5787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18D39937-341B-90A1-CF02-633F05298A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E9168E0-34F8-F623-0DD1-95C9847D1F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46A74D4B-EAA2-74B2-080F-7E95368EC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A45EA6-7666-CC6F-5F54-5860B0FAFA93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2AE8D3B-1841-B518-B239-B7711C25B1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FAF484A-2CF3-081A-4882-BCAB93DE5A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E322E65-8774-5121-CB30-8A71E0802B1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923C3B7-4965-8E48-7336-6F47844B26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CFE804C-B678-02E1-C092-4C4AC0BA50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694D253-EE87-5B10-420F-42F6F7A6E62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547623B-DD10-CDF0-A2F9-4D37959774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E8FB1CE-13C3-58C8-27AA-4A1C713ED3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7B8480F-4728-22CB-E1F7-C10A85456F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75AE74D-9AF0-9755-AB75-62B22AC04E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B41670BC-6F5E-E558-76EA-DA62EADF99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/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000" b="0" i="1" dirty="0" smtClean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𝑓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i="1" dirty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dirty="0" smtClean="0">
                                                      <a:latin typeface="Cambria Math" panose="02040503050406030204" pitchFamily="18" charset="0"/>
                                                      <a:cs typeface="Calibri"/>
                                                    </a:rPr>
                                                    <m:t>𝑓</m:t>
                                                  </m:r>
                                                  <m:d>
                                                    <m:dPr>
                                                      <m:ctrlPr>
                                                        <a:rPr lang="en-US" sz="2000" b="0" i="1" dirty="0" smtClean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r>
                                                        <a:rPr lang="en-US" sz="2000" i="1" dirty="0">
                                                          <a:latin typeface="Cambria Math" panose="02040503050406030204" pitchFamily="18" charset="0"/>
                                                          <a:cs typeface="Calibri"/>
                                                        </a:rPr>
                                                        <m:t>𝑔</m:t>
                                                      </m:r>
                                                      <m:d>
                                                        <m:dPr>
                                                          <m:ctrlP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</m:ctrlPr>
                                                        </m:dPr>
                                                        <m:e>
                                                          <m:r>
                                                            <a:rPr lang="en-US" sz="2000" i="1" dirty="0">
                                                              <a:latin typeface="Cambria Math" panose="02040503050406030204" pitchFamily="18" charset="0"/>
                                                              <a:cs typeface="Calibri"/>
                                                            </a:rPr>
                                                            <m:t>𝑓</m:t>
                                                          </m:r>
                                                          <m:d>
                                                            <m:dPr>
                                                              <m:ctrlP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</m:ctrlPr>
                                                            </m:dPr>
                                                            <m:e>
                                                              <m:r>
                                                                <a:rPr lang="en-US" sz="2000" i="1" dirty="0">
                                                                  <a:latin typeface="Cambria Math" panose="02040503050406030204" pitchFamily="18" charset="0"/>
                                                                  <a:cs typeface="Calibri"/>
                                                                </a:rPr>
                                                                <m:t>𝑥</m:t>
                                                              </m:r>
                                                            </m:e>
                                                          </m:d>
                                                        </m:e>
                                                      </m:d>
                                                    </m:e>
                                                  </m:d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  <m:r>
                            <a:rPr lang="en-US" sz="2000" i="1" dirty="0">
                              <a:latin typeface="Cambria Math" charset="0"/>
                              <a:cs typeface="Calibri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5EC5B95-0C21-E61A-8271-2578E12BF2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556" y="4293609"/>
                <a:ext cx="5657511" cy="155343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/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𝑓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ℓ−1</m:t>
                              </m:r>
                            </m:sub>
                          </m:sSub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⋅</m:t>
                      </m:r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ℓ−1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E917E4E-FD27-5129-9BE4-5429D688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3597351"/>
                <a:ext cx="3351687" cy="400110"/>
              </a:xfrm>
              <a:prstGeom prst="rect">
                <a:avLst/>
              </a:prstGeom>
              <a:blipFill>
                <a:blip r:embed="rId3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/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ℓ</m:t>
                          </m:r>
                        </m:sub>
                      </m:sSub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2821F1E-0B15-1A4C-A62D-97F4A22E4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066" y="4260140"/>
                <a:ext cx="1450974" cy="400110"/>
              </a:xfrm>
              <a:prstGeom prst="rect">
                <a:avLst/>
              </a:prstGeom>
              <a:blipFill>
                <a:blip r:embed="rId3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FA6A4BD-DDA5-A0D4-4EA0-8906EEAA23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4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917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2EDC-31F8-7E0B-AD73-15596822A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62BE9-C9F2-D8A3-EC48-BE097CD18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94369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43E4A-1AF1-CEF1-82CB-1D5D2793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7507-460F-8862-FB90-EE4D2E76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BE4D8-8D5D-23E8-390B-23987171C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5C9F2F-8E76-A37A-5459-97525AEB3C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F31C85DE-7C64-D7F5-584A-C2C8ED226E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D15C030-1513-56EF-492B-2CE75B644382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6B40BB0-7F7D-6272-57F3-922A78D5B4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E3261C-B45A-1A8E-E241-D5590ACDE4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4AFB2A6-9773-27CB-B68A-C68DD7602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343BDDF-F0E1-B302-750C-20F0ABB8BD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7E17737-23FF-2A12-4633-B4CE49BE3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176C4B6-41D7-B047-B5E8-321B2F4C50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44A356-A9E9-C434-504E-723CBB0B24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DEF0E04-3910-36DC-809F-5DFB87C69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F5469D4-5662-D5A8-7362-5BC7976C3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E697638-103A-C8C1-BE01-13845F724B85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6C8AA50-FAE6-8378-0DD1-DCBDA03DC7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2B89423-07C9-19DE-4E44-64A42B3D06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FFFA81AF-DDC6-7B48-DBEF-CB62D6126E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3F08A1B-D7DF-33DA-494B-44DEEC7F4E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6A8FA4-24F6-8AD4-5323-F2D468D11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D5873B-B21E-373D-6895-6A95645DF4B8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34CF98-B046-48D6-3707-256773EAE39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A5EAAEA-D1C7-C202-4A9F-573E8C6BD5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5EC1EB4D-6FB3-E737-F49A-550381E419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E1F5FD4C-AF9B-2996-6679-1BEE3F8AF6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3CBCA568-52C6-CC94-B521-304620674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1E9A849-003C-D8D2-AB4C-7FA5C3443350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1F106F4-7E6D-9A23-1BE0-114F1A348D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9D9851F7-AF01-E66B-6EC8-485DA5E7F9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03843B1-C89A-924C-C8B2-BD09CFE2F5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2BAC653-F9D7-9C85-843E-E57D8D815C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9640634-8F25-A18A-5C72-D52803649B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F3C245-4D07-4736-B11A-9EC11D96B14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BBCFF97-A093-9A2E-081B-20923970A1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029CBB6-ACAD-5E6F-FD66-420FDC45AC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BE7CA89B-3F8A-42E5-C3B1-7974D2706F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6E81D669-5691-CA85-2239-CE91887E55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5B18AE8-F3C9-95C9-6AA0-CFB3EBF4B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1CB3B6C-E731-B4D0-1FBB-03CFAE839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AABBEEA8-B0CB-3027-25A6-A02574920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444C6DB-B57D-347C-FB32-EA65D6A29E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9348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4F89D-17CA-6103-3749-B64CAF7B9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EDD-AB57-6C40-6F49-7FA3579D6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DC5F5-D194-B328-841E-7E187AB02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92CEB77-A5F6-D7AC-1D07-028778DF5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17A5FD8-9219-2C33-594C-2E6F323AE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6E419607-D2CD-DD29-6582-258B342A60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616CE4F-F8C6-BA89-88D3-6018A35AA4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7622499D-F220-40A0-4D50-F549A3E086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5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5C764E9-9B03-7CBF-DC2B-929732666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6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9F40F81-841B-752E-3E86-8EE4A4CE12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4E7A796A-EEB3-85E4-9BFD-F4FD740CD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9876509-BD65-AEE2-AF3E-B40D284DA9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6A434FD-10F7-60D6-8E94-CC699F5542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E40E1F-FDF5-B7DC-4FC3-78D1D9E01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FC450E-E1B2-2AC7-E1AF-0A047364B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430062B-04CB-9F64-4F1C-B6F68FDC25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D85C7C7-7AD8-4E76-A83F-E66B2294AB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27C3BFD-2FA5-4EDA-759A-1FC1552484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A87F0F-90DD-C966-2541-196548046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1814FE5-0AA1-361A-BDF9-EF9DFA087F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4DA7BE0-CC32-B2C2-CEF1-00D48467FC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16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A2BD40F-30D7-DDC0-2FEE-0EB4B3049F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5AE05A7-7B03-5F83-9B51-21F911F8A2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3D008B4-152B-D73A-6286-A5871728AE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1E9335A8-4364-2379-28D2-57030343D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20"/>
                <a:stretch>
                  <a:fillRect l="-1217" t="-6391" b="-3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80EA81-7806-0CFB-222F-8D20E7FC6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687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F904-524B-7CAD-C1C9-E49C883E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4DFE-B3B1-A624-036A-04C59E0B5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459D9-EBAD-A3C2-7FFE-804FE85B4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FF6602-282F-2D58-6CBE-BAB414AB9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1B8342A5-1930-C96A-2022-018873C932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15261CE-D68D-F4AB-A63A-16210BD9439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EB18CFA-469E-0BAC-832A-0C37656AA6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51F130-F5E1-DD61-F5CE-40C862D50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05744BC-09FB-6514-11C3-F0F741314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270CF98-6E41-1B08-303F-413035DFA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27DD231-A013-18F6-1AAD-FD7F5FBB7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94D9B67C-850E-A38B-4377-993B58480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BF1C504F-2BC8-18C2-C88F-AC1A9674D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9C7DC8-DE8C-497A-CA74-B0EEA975C9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CD573D6-AF9F-F6D7-63BB-506C0AF7E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2B7E663-C0E7-A5AF-4D79-E3378C8149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A37AF6B-590C-721F-DD4B-5127946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49ACABE-D8D5-571B-20FE-91A7BEDD70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BE0D0A0-2EF1-FCBE-C196-7ED00FC7E1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F4F3713-6625-6ABA-B595-6DAB601DB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5A07B6-D111-2F0E-9554-A3272FBB8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F512C12-EBDE-378A-E39B-AD1778ECD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ED51085-062D-2908-8292-66DB55CB5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D6AA7C5-8218-1D0D-B9DB-643882E0E9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6A97056-0899-6628-9100-A3F3922C9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94D495-2EC0-B5D7-8F5C-965D29A36E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63ADA08-3265-5076-56F5-B99F6FEF54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58DAE16-2FDD-FD55-99DA-B93947ABFC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791422B-328B-2D05-23C4-39FCE313D4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2D8CC1B-69E5-70E7-F6A7-DA46CE5E8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FB9D92-77B9-FB53-1D7F-FEBC1BD5EC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35B0625-6922-90B7-089D-5D2E3E47D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38EAA78-729F-D2BE-6CBB-3B829C990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FBE5DF0-0B3D-B2B3-81F5-0BBFAFDD4B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E425758-DB11-19FF-DAF0-742D48357E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0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With a new data point (x, y), we have our current weight values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but we don't have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(or any of the intermediate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or the value of our object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forward pass propagates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(forward) through the network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 give us these values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A3B49E9-67AE-00AE-C700-EFCB88A2F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364369"/>
                <a:ext cx="10515600" cy="1623265"/>
              </a:xfrm>
              <a:prstGeom prst="rect">
                <a:avLst/>
              </a:prstGeom>
              <a:blipFill>
                <a:blip r:embed="rId31"/>
                <a:stretch>
                  <a:fillRect l="-1217" t="-6391" b="-97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D0A93B1-731F-C312-D686-29F6E31FE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8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14" grpId="0"/>
      <p:bldP spid="20" grpId="0"/>
      <p:bldP spid="22" grpId="0"/>
      <p:bldP spid="26" grpId="0"/>
      <p:bldP spid="28" grpId="0"/>
      <p:bldP spid="32" grpId="0"/>
      <p:bldP spid="34" grpId="0"/>
      <p:bldP spid="3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9DC04-4688-0E6F-F2B6-78BBD51A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64755-5B8E-14AA-C1F6-4FC5E749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BBA79-1C32-6027-2B62-25F257237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CF3DADC-7AF4-9440-86F4-5841BDC98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4756C0-8D25-30CE-2937-6B3C1D8778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0ACC23-EF4D-6EE5-BBD9-ACD8AA83C1CA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C22C48D7-5746-8F67-999D-3158803466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9AE1FD2-FE9B-BEF5-6F39-5D28C0DE40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8C54B9DE-36C9-2A05-8D70-0668EDBB7F4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40D408-7BC8-F863-3594-3D00941530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611DAB8-9E28-ACD4-D855-FCE0F485FD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D6B89FD-D7C4-6CC5-5271-E5F9A77482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DD8C50B-EBB6-8263-FFA9-715C3E8022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07EE247-BF60-BD7B-9417-15A15C5CFE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1094BF-6DC9-DA66-F84E-60A5CBE64C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DA3C3A5-D6FE-FD62-D3DA-02A3B7758759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16B008A-0BE6-3569-B5D1-4554F1C32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5E57515-B6A8-79A9-2221-4D1ADA8E33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59FA738D-7CC0-94FE-B366-BCD77882BD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68FAA4C-F10F-1067-4E06-EDF130872DC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019D6D-D8CE-79CC-55D3-3EB3340872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553BC1-6640-A572-BC38-5EFE70E44200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52B4D0E-B797-41E9-3C7E-EB8DF5667E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A938CD72-17A0-D5C9-9725-1D3C8ED8A2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6A5638C-33A6-9285-8936-0665E90D00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99D7844-D655-EE48-050C-6C1D8E5FFE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89DED13-A238-D1CA-56C9-E0FB5D21FC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C7962-FDBB-811F-1331-662487D1283B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B12E1647-C693-84E8-D59A-426E1EB261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2371905-8DEB-2A72-9366-8CCA53E3AD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049AF3A-5F66-E3CA-1A13-528A6738B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D76BD71-B5AF-1300-91D1-66B51FA168B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A0FEB8E-6114-9551-478B-04B8254A8B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6CEA76D-FDB0-A422-0D40-2084B570B08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3928072-85DE-D132-45DF-D9466BFB2F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E8BFA48E-90AE-0E89-CB57-DFC80E36ED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D1C04C-BED2-78A7-877F-81C04FF21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D3CBB5B9-26D1-9944-7194-CFE2E6830A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1396536-E450-B259-9228-243B8518CD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544251F-CE06-BDB0-05EB-C2166F37C4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E03FD053-36E4-09A8-F027-25A147D94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22BB94D-9B68-12AC-4AA0-9E34A98604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9776F4E-E27B-5E45-B614-AEEC6CA91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5C2D3D0-64A7-7E02-BDCA-827B6C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F6249817-CCFC-B501-872E-BE75504A3E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35ED4261-14EC-D32B-1935-B0A62191D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671883F-1F09-6028-D001-F44F0F30C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BC58BEF-544C-B5BB-CEE7-0B5C4DC0A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8D8891B-2BF3-FD9C-84EB-227E36E0C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B2A7D60-A111-24E0-44F9-06A200F2B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499D20A1-D877-9D21-AC9E-45E2274CE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03634B93-170B-3B8B-EB64-914DC7A72D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AEA2605-A75C-787F-28F5-9B1087001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49AE87E6-34BE-10A5-723E-EE563F038D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A9694A70-1B02-6288-8875-2875A8614E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EF00EDC-8BE1-3B47-EEF7-46836C7B1D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9AEF9BE2-8EAE-CBDF-9961-1A4CB5790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804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/>
      <p:bldP spid="121" grpId="0"/>
      <p:bldP spid="122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046E8-0870-6117-0CD9-86C1BF7A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7C19A-2C48-7A45-C9D4-B7E36A90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Calculus Chain Rule (scalar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fontAlgn="ctr"/>
                <a:r>
                  <a:rPr lang="x-IV_mathan" dirty="0"/>
                  <a:t>Composite functions → chain rule</a:t>
                </a:r>
              </a:p>
              <a:p>
                <a:pPr fontAlgn="ctr"/>
                <a:r>
                  <a:rPr lang="x-IV_mathan" dirty="0"/>
                  <a:t> </a:t>
                </a: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i="1" dirty="0">
                  <a:solidFill>
                    <a:schemeClr val="tx1"/>
                  </a:solidFill>
                </a:endParaRPr>
              </a:p>
              <a:p>
                <a:pPr font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x-IV_mathan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  <m:f>
                        <m:fPr>
                          <m:ctrlPr>
                            <a:rPr lang="x-IV_mathan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x-IV_mathan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x-IV_matha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09C04DA-32A3-F30B-DF1D-A196DF9C3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4790" b="-45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/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x-IV_mathan" sz="280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x-IV_mathan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C00112-1393-66C3-E3C1-A593F185A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145" y="1944073"/>
                <a:ext cx="2179493" cy="5786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8099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28D51-EE6A-9AA5-5741-70035068F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6B9F6B6-994F-5D48-7425-C687AC3FA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510A1A3-A473-B2D4-3FC5-214863F12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B54AE-EB92-547F-D909-7EAF08CE8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07B692F-5F37-B428-2153-E64E21070C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EF75C68-2EBD-FC4C-CD33-9368933261A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ECC58D-D715-2419-9A58-DB71CC4F14F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AA5A754C-A150-3284-AFC0-7435EAEE2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48BC84F4-FA2E-17AB-E531-B793D04F81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0BED3965-8F57-A795-2A19-BFFB13F7A6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D0474B92-06EC-ED0C-766C-7B6C23EB7E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0FFFDF4B-F08F-A62D-DCB4-2982D9E38D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6F1294-EBBF-D8FC-6204-C8E149D04A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BA78B4C-40FA-8B8F-AE92-9B837AC20C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8A8EF1C-F48D-D5A4-74EF-5672B00C9F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957A546-998F-8077-8CB3-5331064A07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1752C55-8D47-34F7-95AC-AC1DC2D414E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987AF14-8A88-6F79-2FEE-7244AD17157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DE5EDDA-0B2B-FB5F-0AE7-83EB0876B5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9BD95E2-F491-FC52-7BB1-CEA1EC9C3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78FE4E1-D8F8-0868-3876-5C7BC3CE57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A4855F1-99AC-E873-CCA3-4C3BE5FB02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B4410E-76E6-F0BB-BFD4-5A153687813A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3C82AC7A-345A-DF4B-F797-04EA4BD1A5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99F2B1B5-4BC7-9B8F-51CA-DA06513CDB1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2CD7A4E-2441-F05A-3BCA-363736ADEA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74245338-8931-FC96-3450-7DFE60D34C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7E5E1AF-56F9-3521-00E4-5578AF2D9F5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256F64-F5E2-3D13-2A05-763BD7DAFFEC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04612D2-A7A2-621E-4F83-ED26CBC14E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CAD0779-4264-9D7C-1A8D-215D5A2F3A3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03BFDFD-F2FA-0E00-6A83-7909267692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07BC732-E0E4-CBCC-9C06-754428B6B16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92F628CC-18B4-B0A3-C557-09B9A4CB96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CF5674E-08AF-AC3E-EA3A-EC94713FA8EE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8C0079AC-E27A-9960-502C-087726070EE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59449D0-7B85-587C-E9D7-0811794DC1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1FE67A8C-7658-605C-ED03-5D0ABFEE469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A570E53-7968-2F03-10FB-EC2A7F0FCD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D3028333-D626-5122-7184-FEB115A9D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B6164C1-5892-D75B-C25D-348160FBE2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5CF3611-80F3-0751-435E-2269AE4CC6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89CBD09-8B7C-E0A1-7025-6C7D92D49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773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77BEF-632D-5D1A-B6E9-0349F33FB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/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BD1AFF4-2104-F2C8-4C89-0F577ED67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7B7B72C-B764-CEDB-2471-CB135ED5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BF990-2F79-90CC-0600-72B67550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2D288F3-6819-8B72-40D0-E528626926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2CA57CE4-39BB-0C62-A6D0-151EE44068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08E0B-188E-ED4B-B8DD-8206D8FF9AEC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4537848A-8FAA-81F9-BAF7-F0F0F8AF6C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7BF2F315-C223-0063-5BFF-272A18E7820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3E29B53E-E103-E17D-A283-0D74F8484FD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A8E91650-1B21-ED4F-6732-C7076C33D5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16B0AC1D-AC2F-0596-1C58-BD3BE905E7D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B2E1CA6-7E54-6E6D-7F50-07D8C2D9F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CA1E7C3-2D37-1635-7A55-4E3CF58F2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F099ED57-01C3-BB1F-6A8C-04C771CD7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AD6026F-BC90-A3F4-0FD9-F40EFFBCF7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C9A8ACD-E9A4-8639-C037-3EE6BB06516D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5C76C4D-7646-169A-2114-E26DC82620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F3476F26-087B-987F-8E86-5EA214CE9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6442DDA-1D82-2D08-CA54-C092DE9236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89F4E80-C9A6-8C7B-655E-A01F04690C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5835FAF-80E8-F1E6-B2F2-02690BCAD8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9EC698-1103-7C1E-E1E3-650B8868B41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191BF4E0-BF1C-581C-678D-92810B6B04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01DBBF7-E1F5-336A-CB8B-3FB1A213868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6957DAB-7B38-3572-DE52-D59E4B9D6A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C7A18F0E-3B06-A039-DED2-D26F1E34E1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5E863EE1-4455-B930-9164-D03FC8C86D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BB94B7-247D-157C-94B3-14725C11FD28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75FE3D3-D179-D50B-EFB5-68566DE23A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AC78755-5AB9-D38A-2F68-DE586DEA7E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C1A48AD3-CBC7-C3B3-C5A8-DC462E4ACD3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25DE3283-647C-6778-D358-12790E22C3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333DA6BE-F3EB-D105-FE72-15AB2D25F2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A2FACEC-EF27-A859-E4DA-3F793910A20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624766A0-7339-0C5B-A488-A06B9A512A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91CB776-0C84-1B20-1C14-7769CB6EA9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79BA07EF-4389-ACBF-B808-143195AD86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6BC6073-D2D0-66AA-8347-5DAA7CF4F3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2E912607-046C-3664-BEF3-7E28D341C0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AB5BA9A-7439-ED45-3FDD-3969D3F2B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08B3AE1-A880-1FE1-FA32-D7CC2DEFD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D9D6760-F319-8167-2286-E63992134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14DD8763-A5D1-81F9-7592-3480A4DD7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A1798ECF-AD1D-7187-90B9-829F4F130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7521011E-6936-D1B6-3367-96580DC2A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736A525A-902D-7D3B-7345-CE9EFA4DC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11459AA7-4CD9-01A3-B2FA-65298882B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C43BC086-1C03-8BFF-C727-DF24F67D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F16BC5C-2DA9-542F-D2FA-74772128C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22141CC-6A9A-8C8A-2030-9F6E95376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031DE994-6529-D4A8-1BB4-9C817CCB0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/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FEC1F3-58A1-F9E5-1E14-9604B53BF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43" y="3771438"/>
                <a:ext cx="6188898" cy="693716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03284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00C1C-4121-ABE8-7FC4-45BD2E1B4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/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4462E19-F92C-28E3-D9A2-E4CF9055F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029080"/>
                <a:ext cx="6188898" cy="6937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A772CDB-4F3F-2898-2758-A8528EDEE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80703-480A-0164-9393-6B9D908D0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D2BB0C9-46BE-C9B9-7D30-138BBB787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F201515-A10E-6FFD-1BBE-4A179B9A8A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C14C59-6EE3-F635-1034-1F6D98C7F1E4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9AEED3AE-8CF5-E6B7-EAFE-4D3A18C924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93A48761-EF08-C9F4-86A9-B997349674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6B7F803-28B0-1589-0C8E-85858B26F0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69C741B7-27A3-1581-EE01-C8CD064BCD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781D5EE0-CB33-F498-CA00-6B25B8DEBB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6429D97-8E12-8612-27A6-AB61063FA8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DC4E26FD-4824-5407-ADB3-E54C86D2F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200DE33C-2142-D782-60FF-F90CFDF614E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A13308D-765E-39F8-AF79-D4CB17544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9ED80CD-2208-6638-671E-684A1BFCA96C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78D2BE6-13C6-99B2-BD24-933793F865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F4665EB-5028-3F48-C21E-9E0105FA30B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4BE6388-0718-29AB-65B7-F1A5D40BBA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0D756AFC-596A-2D52-0C98-79F708423A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7C8AFA8-F81C-21B6-3569-3B36A6C7DBD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943CAB-7E67-A7E4-6A1F-F4CEE5C9304C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E0333A36-F7B1-C616-3FB5-178CAD14654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20C1997-8FFF-3648-7468-1794E89DF3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140C386-CFAA-1868-FF16-9904E6DA0A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738EB68-8F42-9D55-1D81-3F86F8E3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9C03508-2C12-4C7F-66ED-7E484A4352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032CD1-8F34-A9CE-B7F8-77F2BC582DA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AAFB5F7-B2FC-85BE-FACF-14E80CA052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A9F5C3B6-A6B2-B765-3E6A-DA2BB4991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A116F3A8-680B-A3DB-4822-6A9009DBAB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4A12D579-9E26-E763-8746-23459C3AFA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70A07F1-2B35-13F0-9204-CCC3CB2499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60061BD-BA72-B573-510B-51AD967C07DB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E568A55-7306-9039-F772-D60F522B1A3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FE2029C-014D-0C60-24FF-DFC45CEA8F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4A242B3-E8ED-AF30-9718-3A8BD39BB3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FB6BE910-D75D-359B-A340-46EEEDA693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5A54E60-35CE-6BCF-FA87-4DF09B70555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A906D2-5327-A13B-0B3C-AC9F56553A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529D36D-4585-2E28-F7B7-05000F4BAF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639A989C-52A8-6AA3-71C7-964241084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777020E6-A3CF-4153-2C0D-FAC065231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E7D235-69F5-9150-46CC-BABDEEB1E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0AB1B65-FA35-D516-C77F-5529251EE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0D2F5411-3F13-293B-4FD3-ACB3F3C27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42395872-970C-5F0A-A14F-DC96D46F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20023CDB-1313-B29A-E8D4-36BCAC02A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F3181E60-39A7-53F0-3ECD-4F290D3A11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021DAF2-2421-8BD7-CDD2-628460066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B8D7AAC8-4603-D84B-D846-09DF238B3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/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683828-76FB-7EB2-3CFD-41B79A2EF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980429"/>
                <a:ext cx="2423325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/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F5DB861-42F1-AA1D-B3E1-62B9D9B68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3771438"/>
                <a:ext cx="6188898" cy="693716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/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14550E5-7E46-A268-01B1-26F9265DB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4507551"/>
                <a:ext cx="6188898" cy="693716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/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ED9E08B-32C0-27CC-F159-64EFB69C33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6" y="5243990"/>
                <a:ext cx="6188898" cy="693716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513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B9C7-B8D1-BA1E-0384-072874A44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/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0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1E4CF66-085A-F6F0-1CAC-302031D99A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935" y="3029080"/>
                <a:ext cx="7087035" cy="6812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19EC870-7033-A1E5-A410-0BE415B1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backwards?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AD8B4-7D8F-FFC9-B324-EB0E64B61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Width 1 deep network (no bias) (dumb but will help with calculus)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90718F4-9449-FECF-12CE-BF87CDF357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605A0769-8770-B74F-C5CC-09C0E9355E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E2BB316-AC62-621B-33E2-68E9212372B0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FFFDD828-18F6-9532-379F-A1AEABF94D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3AE37034-EDCB-A4DE-8701-7709FAAF48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92CCCF1D-CDE1-DF71-8373-F5F1A37C77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8F8E47F3-9581-0FD6-034D-1C4D8EB80F9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6DC6718F-2A52-E9CD-BBDC-6552DEE519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8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B7FBE1F-65C0-8C11-DB9A-936C09932B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9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D8FFC6C-00D5-D638-9F18-750D77297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8EF9CF7-861C-F60D-204F-D366BD07BB4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FF12A40-927D-3132-4C18-B36CCFF35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D1A0782-2229-378A-DA57-8FA74497261F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ACB1BE0-7B38-6B3A-7DD8-C03693507C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648B97-561D-FB03-A4CD-016DDF5FEF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DF55A08-7F89-BFEE-F63F-14FA31D0E2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D42F094-DE43-0D5E-EF86-4191427253D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D4A3109-704F-DBC5-7F94-C90FC97F05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26AC50-E37D-C29A-4276-DD3D74CD5E3B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7899B119-904B-7C3D-751A-58639CCA33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530BFFE-C1AB-04DD-19B1-F4CD6A57CF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D01070A1-576B-C55C-0290-0744636466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A66917F-D5CB-DB7E-CFA7-CCBAFABFEDC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9805DFD7-7100-24A7-FC66-CCD71B160F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C5AB4F-FE92-0B4C-A117-0BDBCD2688E2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94DC6B3-42AA-1AA6-9097-04789E57AF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4DAB0B6-1A92-7DDB-727F-4A9E6F3D8C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E4EC974-1DA2-07ED-42E2-DCF949CC064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9B66A8A6-665E-3036-C42F-2E5456FBD6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F1312663-07AD-8D6F-15A5-8A54162AA5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B10E1C-22E4-EDEE-85EB-F284655F49D3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8A3B12D-7F1C-10E0-A267-2F464436A3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6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E74CD5F-82C7-C8C9-E640-22B5F3A9FB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CD7C52B7-D49E-6156-9B16-2A4819B32D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170F9EC0-F926-7D7C-8176-99BFBECDB0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2E96ECB-C756-26F1-7BF7-93E7C2AE7C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30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D8DDAA5-BA49-333E-5A00-7711CB50B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7A240707-643E-B21F-6800-FECC31D16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8C7200F-15C9-C372-5E6B-7FBFE5A3D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/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5A219F-1657-905B-A99F-D16634BB3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3771112"/>
                <a:ext cx="2423160" cy="693716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/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What if someone had already done all of the work to compute </a:t>
                </a:r>
                <a:r>
                  <a:rPr lang="en-US" sz="2400" b="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 ?</a:t>
                </a:r>
              </a:p>
              <a:p>
                <a:endParaRPr lang="en-US" sz="800" dirty="0"/>
              </a:p>
              <a:p>
                <a:r>
                  <a:rPr lang="en-US" sz="2400" dirty="0"/>
                  <a:t>Then we just need to do the local partial derivative for </a:t>
                </a:r>
                <a:r>
                  <a:rPr lang="en-US" sz="2400" dirty="0">
                    <a:solidFill>
                      <a:srgbClr val="C00000"/>
                    </a:solidFill>
                  </a:rPr>
                  <a:t>f with respect to the parameter w </a:t>
                </a:r>
                <a:r>
                  <a:rPr lang="en-US" sz="2400" dirty="0"/>
                  <a:t>and then use that to compute the partial derivative for </a:t>
                </a:r>
                <a:r>
                  <a:rPr lang="en-US" sz="2400" dirty="0">
                    <a:solidFill>
                      <a:srgbClr val="7030A0"/>
                    </a:solidFill>
                  </a:rPr>
                  <a:t>J with respect to the parameter w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EDAFFE3-DB1A-FE79-FD95-087991643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50" y="4399722"/>
                <a:ext cx="11247120" cy="1736629"/>
              </a:xfrm>
              <a:prstGeom prst="rect">
                <a:avLst/>
              </a:prstGeom>
              <a:blipFill>
                <a:blip r:embed="rId35"/>
                <a:stretch>
                  <a:fillRect l="-867" r="-163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020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5429E-1F4F-2008-0572-B11CA5DD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E9D38-3359-2A52-A5AF-1DE867B3D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C8F82-F0F4-8012-6DD7-F80448CE6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5629B428-CBD5-DD43-F0EF-E13F98863C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81150E8-000F-7E2C-10DA-63036EA33F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263F6C-6094-D001-FDF6-E1A1252BE42B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17A8EDB8-A4E2-2AE5-63D3-8F9EE86EBF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1BFCE4AB-A76E-3C19-DE0B-A7D31425AF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D72B3CFD-1BB3-7E4E-77C7-C1A1BE83A4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7D6F6A4-1540-61F1-95F0-18B96A0777E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DDC8A5-F815-3D99-B05A-0B053660D6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EDB4103-643D-5B39-3A00-6EAD33CD0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FBE6FFE5-2752-7DC9-F0A7-865ACCBCC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74CBA50B-5B32-A806-DD61-D1B77ED37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9034C0-75D6-B1ED-7E62-BD5079EFD0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BA0D31B0-EB67-A376-6BFC-0FE506958EF0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F66B491-5DC5-F364-C7B8-9E065DA464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4A99AD9-DEE1-ED01-27B9-7EB5B5ACE7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9119F1AB-170F-187B-D6C1-9C61D9FC2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931D26D-7BBD-D3F9-C0D7-C4F8BB1A5F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0D4EC60C-C38F-A1F7-88EC-690BEA326B8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9EEAA-CA6C-21F5-1D43-4F0CE6FEF1B6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4A592D10-9590-8712-6D9B-FB831AECA3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3588AAA2-3B23-EF78-5643-C01B06706E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B1650906-B748-A198-C3EA-1D38FA5F4A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F737893D-2E36-90F2-445F-DA764ABBB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FE9FBB9F-A4C1-85B2-A536-9A140E3253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5EB220-2A48-AFDD-3D42-FD2FD5327AF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6C03CB0-18F9-20CE-5F98-3BF5C2C7C9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80EA3E3C-EB24-84F1-AC8D-6B4176AE2ED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153B44DB-5EE6-0B52-2C54-FC962C6D2E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A52277C4-DA04-257A-2D38-51C6011763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BBC1085-065A-5894-7D78-EE7739A9F6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2B0CB2-563C-25D4-0EFB-73EB79DF88B1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43D331C-C291-DD8F-6197-F9A8D32852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D6395160-2A23-891F-C27D-10E7D869A3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DE8E2DC-B1AA-BCE1-0285-989C9BD2BF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3946FADB-D163-E7B8-3BC7-C0DA584CCE7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191F53A-F9BF-FCED-D32E-4344622CC3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79579-23AA-A4EA-31C8-C34BB4D02A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1C68483B-C821-EF61-B95A-B4DFD77F8A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813253E4-0052-FD28-6AD9-DB3F5EDD5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/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6567C5-CD74-E716-D5C5-51158F06A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76" y="2870116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43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59" grpId="0"/>
      <p:bldP spid="5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Neuron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</p:spPr>
            <p:txBody>
              <a:bodyPr/>
              <a:lstStyle/>
              <a:p>
                <a:r>
                  <a:rPr lang="en-US" sz="2800" dirty="0"/>
                  <a:t>Single neuron system</a:t>
                </a:r>
              </a:p>
              <a:p>
                <a:pPr lvl="1"/>
                <a:r>
                  <a:rPr lang="en-US" sz="2400" dirty="0"/>
                  <a:t>Perceptron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step function)</a:t>
                </a:r>
              </a:p>
              <a:p>
                <a:pPr lvl="1"/>
                <a:r>
                  <a:rPr lang="en-US" sz="2400" dirty="0"/>
                  <a:t>Logistic regression (if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charset="0"/>
                      </a:rPr>
                      <m:t>𝑔</m:t>
                    </m:r>
                  </m:oMath>
                </a14:m>
                <a:r>
                  <a:rPr lang="en-US" sz="2400" dirty="0"/>
                  <a:t> is sigmoid)</a:t>
                </a:r>
              </a:p>
              <a:p>
                <a:pPr lvl="1"/>
                <a:r>
                  <a:rPr lang="en-US" dirty="0"/>
                  <a:t>Linear regression (if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is nothing)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007471"/>
                <a:ext cx="11233501" cy="1724187"/>
              </a:xfrm>
              <a:blipFill>
                <a:blip r:embed="rId2"/>
                <a:stretch>
                  <a:fillRect l="-1140" t="-5654" b="-3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1905000" y="2590448"/>
            <a:ext cx="7423933" cy="3015847"/>
            <a:chOff x="3621069" y="2349848"/>
            <a:chExt cx="4934944" cy="175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/>
                <p:cNvSpPr/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Calibri"/>
                    </a:rPr>
                    <a:t>Computed Value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58" name="Rectangle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12526" y="2856269"/>
                  <a:ext cx="1743487" cy="564812"/>
                </a:xfrm>
                <a:prstGeom prst="rect">
                  <a:avLst/>
                </a:prstGeom>
                <a:blipFill>
                  <a:blip r:embed="rId3"/>
                  <a:stretch>
                    <a:fillRect l="-3721" t="-5660" r="-39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3200400"/>
                  <a:ext cx="381000" cy="3686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66"/>
                <p:cNvSpPr/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67" name="Rectangle 6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200" y="3200400"/>
                  <a:ext cx="381000" cy="3686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Line 6"/>
            <p:cNvSpPr>
              <a:spLocks noChangeShapeType="1"/>
            </p:cNvSpPr>
            <p:nvPr/>
          </p:nvSpPr>
          <p:spPr bwMode="auto">
            <a:xfrm>
              <a:off x="3621069" y="2730848"/>
              <a:ext cx="5334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/>
                <p:cNvSpPr/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9" name="Rectangle 6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2349848"/>
                  <a:ext cx="392344" cy="30524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0" name="Line 6"/>
            <p:cNvSpPr>
              <a:spLocks noChangeShapeType="1"/>
            </p:cNvSpPr>
            <p:nvPr/>
          </p:nvSpPr>
          <p:spPr bwMode="auto">
            <a:xfrm>
              <a:off x="3621069" y="4026248"/>
              <a:ext cx="609600" cy="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/>
                <p:cNvSpPr/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𝑥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71" name="Rectangle 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88414" y="3645248"/>
                  <a:ext cx="392344" cy="3052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Line 6"/>
            <p:cNvSpPr>
              <a:spLocks noChangeShapeType="1"/>
            </p:cNvSpPr>
            <p:nvPr/>
          </p:nvSpPr>
          <p:spPr bwMode="auto">
            <a:xfrm>
              <a:off x="4154468" y="2730848"/>
              <a:ext cx="1447800" cy="6858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 flipV="1">
              <a:off x="4230668" y="3416648"/>
              <a:ext cx="1371600" cy="609600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sp>
          <p:nvSpPr>
            <p:cNvPr id="82" name="Line 6"/>
            <p:cNvSpPr>
              <a:spLocks noChangeShapeType="1"/>
            </p:cNvSpPr>
            <p:nvPr/>
          </p:nvSpPr>
          <p:spPr bwMode="auto">
            <a:xfrm flipV="1">
              <a:off x="6558929" y="3416648"/>
              <a:ext cx="1341255" cy="109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/>
                <p:cNvSpPr/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9" name="Rectangle 8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2558" y="2661030"/>
                  <a:ext cx="441360" cy="305243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/>
                <p:cNvSpPr/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𝑤</m:t>
                        </m:r>
                        <m:r>
                          <a:rPr kumimoji="0" lang="en-US" sz="2800" b="0" i="1" u="none" strike="noStrike" kern="120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0" name="Rectangle 8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2821" y="3804028"/>
                  <a:ext cx="441360" cy="30524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Rectangle 90"/>
              <p:cNvSpPr/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</a:rPr>
                  <a:t>True Label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91" name="Rectangle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53" y="3458510"/>
                <a:ext cx="1705991" cy="954107"/>
              </a:xfrm>
              <a:prstGeom prst="rect">
                <a:avLst/>
              </a:prstGeom>
              <a:blipFill>
                <a:blip r:embed="rId10"/>
                <a:stretch>
                  <a:fillRect l="-5714" t="-5732" r="-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𝑧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4938340"/>
                <a:ext cx="2013051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𝒘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472C4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72C4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charset="0"/>
                                </a:rPr>
                              </m:ctrlPr>
                            </m:naryPr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472C4">
                                      <a:lumMod val="75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+mn-ea"/>
                                  <a:cs typeface="Arial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2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4472C4">
                                          <a:lumMod val="75000"/>
                                        </a:srgbClr>
                                      </a:solidFill>
                                      <a:effectLst/>
                                      <a:uLnTx/>
                                      <a:uFillTx/>
                                      <a:latin typeface="Cambria Math" charset="0"/>
                                      <a:ea typeface="+mn-ea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011" y="5428351"/>
                <a:ext cx="3600666" cy="1237968"/>
              </a:xfrm>
              <a:prstGeom prst="rect">
                <a:avLst/>
              </a:prstGeom>
              <a:blipFill>
                <a:blip r:embed="rId12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90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6571A-6739-4846-C302-7B4F816E6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59FC-B04A-1F3B-C875-F0E1E193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54FA6-02B3-8293-40FF-431EAFD26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12D735F-47B7-F66E-9AFE-77AF07654D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D67A55C-F1C0-B0F0-080F-9E48249D57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D4AE38-FD12-C4A5-6BAD-5FC0991879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68D0BB8-07A5-C66C-5F8F-3381FB1D12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DF60FB20-A138-87C6-5940-32B177188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C9D4A11-190B-DD9A-F002-9C35677424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5DDEB07-7C03-5DE4-57E8-A6C3465595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E523DCA-ED0B-B604-9BD0-DCB0C49143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8EECEB3C-7C6E-0364-3500-8F75F0DCBC0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A9529DA7-AC8D-2389-F32E-6CD25458EC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295B00E-F398-E265-9B3C-9F60983A4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5736CB3-B246-FE52-90A8-9373EE5492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E9456AD-7D3F-CB06-2941-EA26EFB9BC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B54DD43B-FF95-114E-CE75-894D6D393D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689EDB0-C581-BB7F-D452-9A52F74BF1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0504CE5-4238-F669-1C03-4D4A4A8C04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34175F8-E4D8-077A-CEF1-7379D1F7B6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7BE926F-5B80-7A40-296D-CFC08572D4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C642FCB-DF89-E11C-C2D3-33312FAAC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47539D9-A08C-BCBB-C86C-F7D34D1C9E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6A47B2-31DD-5F0F-5EA5-FB243B571C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CE3F76-395E-C3E8-88B8-8A423FD7BE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C9ADBCA-9F6D-B5E6-1707-CCDDD01073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0CC9CF1-7099-10F2-6E2E-9C4EB7D27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2F4DE8-308C-82EE-6AD4-E97204BDD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F54E81F-53E9-BB5A-14E2-11C2E7C71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E29CF92-F08B-10EA-B055-2518D8452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E193187-FCD5-BFAB-14EF-40B23FC7FD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ACBDEAA-BC70-2570-217D-AFC8D468D4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0209698-3406-41DD-998D-1B6044A29B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E527D00-AB52-03FB-9157-289383C8D4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D58992-7C75-48B3-6C6C-8C76F7618A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82A08DA-9A7F-2D4B-B5E0-E9CD657C43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C438F4D-6FFC-0A87-DA15-56A54CF272A4}"/>
              </a:ext>
            </a:extLst>
          </p:cNvPr>
          <p:cNvSpPr/>
          <p:nvPr/>
        </p:nvSpPr>
        <p:spPr>
          <a:xfrm>
            <a:off x="10248993" y="2839724"/>
            <a:ext cx="1302240" cy="71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1C3AD8-3975-962C-2C7D-400CB40246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/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C85510E-A80A-5EA2-BE7C-0EB2CD65C1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6309" y="2865824"/>
                <a:ext cx="2423160" cy="6812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/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408439-2E01-FD99-40B0-B3EEB6F43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8" y="2868395"/>
                <a:ext cx="601401" cy="666080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9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18" grpId="0"/>
      <p:bldP spid="1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7912-5F55-2E76-5701-39BA8581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1570-3348-0DF9-3B76-376F368CA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85FBE-CE0B-077E-5836-438D82516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C153111-2D6B-490F-EAF5-A3882FFA2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704E3285-B0F2-5D79-07ED-09F429E182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D294C6D-D2F3-A3C7-3AA4-51CC4E0463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D3ADD5FF-A558-3CF6-C6B9-F9E00B6BBC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1CD762-C5CB-E8B8-0823-AAAA6F26B7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003BF21-D593-25E5-D99A-DE7657E9F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D59A705-1528-57AB-BF48-EB984BECF1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2BC20F9-A1E3-A40D-CCC7-27C8EC0426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28717DC7-AF1D-7961-7D64-2D0295DA86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F8F21FF-AB2B-54A1-6CF6-D02C85A50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76596A2-1DD6-C059-9BA9-303B0B5135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C1476C-3A4A-7FFC-8756-AA498BCD4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CD9699-491E-DF44-9BDC-D342F11CB3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7F6021-651B-474C-5D43-5493158282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2232451-E635-95A6-A363-52F5E986A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A3867B2-7355-EB96-F8DA-3FC050214B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8917D84-59E8-10AE-1CE2-FE0224C79D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FA2E3F-3199-417E-7FBE-F1466B1555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972FBC8-A7AD-E039-4507-3E2195422E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CF5976-ADE3-BBDD-E5E7-23545A56CF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0E69EED-4E73-87CD-BA7B-E3CE1CF81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419877E-5F3E-8153-91C2-3421DAA262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A618D0-9BF1-B75D-7861-B229A3E922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5CA5296-F495-5C89-4437-9449E805C9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D83978E-1AA9-0B75-D714-5CD9C0A59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905614D-4E9A-5E18-8329-EB351DE43C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AFF8D11-5241-A395-D56C-585FB1EA2B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B571501-E35C-CF65-75C6-B7DF1275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ABA7532-0165-E0DF-BB9C-EEF8A3D09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A062B0C-D9B1-EF87-44D7-4E5B84E79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0DD02DB-52D9-9EA4-A99C-E331D2E37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8F6B17-DD31-B2D9-8BCC-C19B2C0F95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3D6660C-89B3-FE67-7130-D864DB77F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/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A86D33-373F-B762-44E5-F91DC9D09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822AD3-3D5D-E768-58ED-19A9187599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B84EE5-A2D3-780B-D3F8-F1F54A90CD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/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00D63BA-6F45-B505-B9B8-0ABE02E1A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189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/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595B28-2925-0EC0-A5B4-DA4914F0B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1733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54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00013 -0.1900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C4B-A2B2-0865-88AC-6C74B111F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4C51D-A5D5-CB4A-3561-0340D9CD8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8CC31-11C5-8695-7EC4-7C09A551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8528D85-789E-BAEB-6816-62787234E0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E27E4F5-DCA5-34EF-C722-5535FB97EE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00DE463B-9EC2-8645-92E8-1E62D53F6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C1C3F92-BF1A-9548-1CF1-734DF6D591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1B014AF-4ED5-1A02-AB1F-DA41902016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7001A63-03E5-AF4C-6A2A-DB993E7E2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3F69F5E-13C1-B75A-4F07-7EF212B4F9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DC7C261-7624-29C7-6749-404D3ABABD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731C297F-35CA-B627-C66A-753CE4074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3535426C-B83A-34BD-3116-5A29CE0F7B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6299CE3-4DBA-1420-E137-D6CCBE2A6A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99F102-5075-D588-52E3-23F19D61F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4206AA-FD48-1907-E001-7BC615829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D12D1EA-461E-6A04-D2F6-186BBE7E6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9407BC7-9404-4B29-30F5-FF756D3BAE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3189C6-1799-42EC-3D1E-CF9305FC05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080A802-A431-ECC9-8753-98272FC5A3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31721E1-3B45-9AA6-A4F0-05B9E83416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EACA46D-99B0-C82E-9FE6-FD593483BD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5F9B7F7-5916-E3D2-BAD6-8809B877A8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CBC88CA-9491-1212-61F1-4C86FED5BE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7E7CFDE-C298-DAA6-0BB4-8B69E3B19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9CD67C0-4B3C-9AE9-80B4-6331C34C15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6CF71BD-D32E-A702-3582-34CD2F27F5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053BB0F-7F6B-9CB1-8D33-D0788FCB83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9BD305A-0ACA-F544-C709-A667947663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76834B9-3BF2-B65A-087A-9C7DD21388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DAE2F09-2A7A-2956-E7ED-3E461C25B9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9AA1654-C837-3A02-E10F-5D3167E7CD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9F32ADC-B29A-F395-78DB-CEAE004555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928270E-AC43-81AD-55E1-6E8D66CC92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596F5C-B41E-0AC0-1352-AA793A3369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13D8487-1029-63C9-1F6E-EC16DCB015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957686-C9E0-BBD7-5328-815F2637D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A9D29B1-A4D7-C42F-4D64-FE3E9C563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/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A807A28-5B94-FCA7-D6DB-5682BAFB1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28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ED0F98-81EE-8B32-1AD2-414B8F3C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/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592FC88-DA45-945E-BE5E-6E8827B0D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539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577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90233-7D11-092D-FCD4-72944ACD2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896FC-69BD-64C0-30EA-078D7AC7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4DD47-6FDB-D5C4-6EA7-9107B99E4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AC3CF-450C-79BA-CF27-A7136638E6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552105B8-8206-B00F-0459-F069C52AA8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8A62CCC7-ECAF-1F28-1A30-470166B2A4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40F8B42-BC80-86F6-BDCF-D9C9537D78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AE7020D-FA98-72F5-3C70-2D5CCD993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790CD18D-B7B8-8EA5-5E6D-21C93B62A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DF35ACE3-3AB1-9786-3228-E6F6BD5140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759D52-7DD8-8F6F-502E-32B0774304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C871DFC5-C15E-98B5-D5ED-063A070E1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AF25872-7111-DE3F-F6A4-E053777C2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FCB85642-7C27-84C3-2298-60BD973DCF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8987613-16AB-8B1D-A00C-8E5E2A3298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1878DD-0489-F102-C9C7-3398C0F855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A1A3B8D-D7A9-B965-A09D-22421AFBDE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CC7DBFE-6A56-1ECB-5C58-FE7FF26B8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25CF1CC-5A0B-B2F1-71C2-ED1F968823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CACB697-9094-ED40-AF4A-945F8D909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2FC6898-6148-9461-F643-7E4F20F698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6B70397-DBB0-AD90-8C7A-7E6912C72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4ECD4D0-DBDE-7E1D-E5AE-EEA350600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A30C4C5-717D-2B2F-C1B9-DCBD12C18E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391307B-FCE7-B643-E114-0C04A4572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0996102-C78C-4FFA-C10C-B512E1166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28CBDD-74D9-FB71-DB7D-FCBBD0BB9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F54BDC3-9C41-28C0-89D5-BADFD118FD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4A32C9-D777-7F58-F988-8878F3EA20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0D93E3B-AA74-987A-483E-C619D3397F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3BADE9A-ECEA-CA9C-45FF-793705D51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6A4C036-FF6F-680E-A893-F4B1200BE0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5EDCD7-762A-D55A-E13C-39F042C1D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21F2A75-79F7-19EC-DB7C-28D300DC1C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D3649E0-DECD-DDA3-2B7B-F426BCE0B5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6D18340-06E3-4C0F-3305-F3958F132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/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85741D-104C-8A65-C057-4B7C34601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6D66A9-C81A-5086-794C-97D43168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E03BBE-B1F1-6AE1-97A1-63F2B446D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/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33D478-9B82-727A-A414-48F88421F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324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/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49C8E4F-CA76-70FD-26AB-58076E610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7868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6D874F3-E7D5-5029-94FF-61A2B399B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3DDF252-3566-65F3-06EF-B9B669488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7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4EE9F-6A53-A79E-9124-8D5E93F12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733C-D2AA-3103-9B8B-D23BE412C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BCC3F-BA55-1F2F-DB95-94851CF48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B22EB76-0FBD-D35A-313A-7BA62C6C60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5C4EFB1-E0CB-FE8E-D05E-774DA4EBF0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098B395-8ABC-154A-3C31-C1F61CBBE1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F90215E-B59F-BC97-D819-59C0BBD50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2B6D89DC-749B-68DE-7A87-8C5E53BA46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100454-B933-D418-3EFD-56FA3A30FA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7F80E5F-B4FA-BBED-2B89-2A03A2426C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FD07C72-3746-F802-7DCD-013CA1F94A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EA880D0-4B21-3C18-592A-0417B75686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7E42722-89C0-BF3E-4082-036322848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9B06BC0-EDC3-BF1D-675C-D3C0E48DE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9FAB6E-8499-04A8-D4DA-65BE7812C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C73DA5D-6954-CE43-7779-5E26AFAFD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26115D7-7BA5-5873-AC71-DAE05D761D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EBAB2F2-5000-512D-E063-9BA0D4EF13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AF5F008-79FE-DD1E-3914-B5A91DBB53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37D1AC4-5B68-EEBB-9670-DB6BFBAC9F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A7FAC16-036A-D33E-1555-537E38949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8A7EF94-3780-D848-85D1-FABAA7D3B6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C0181BA-E800-14B0-2B81-CA0DCBD51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B8495B3-9077-D129-DE23-95EF3AF596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4070627-C818-6BB8-4719-9A27A5F39E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2C1F8F-5912-F62B-5197-75FB38FEF1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50842D2-7F1C-D43B-6346-C406C6EC44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EE6CE31-646F-4CAB-B646-2ED124DF62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03C8EE-5951-DF30-56C6-D3FBBCAD8F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80FBBF7-94F4-9161-2EBD-99E47DC67C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E2A610D-DCAB-4907-AB0B-9231B70F03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8F04948-F843-5DC3-6E8B-9CF87F1FF0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AD9E5B6-8FC8-5821-EBA2-C7AD37F6BC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40E977C-0D66-8AF6-9F7B-40E80AAB0A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0B07CE5-D675-0032-4D82-6886EA0532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6AD70FE-4E29-6B62-1515-017E9B76BB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E2C4C8C-84BA-2543-A5A8-30A3A4D41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0DA31B-30D5-E19A-919C-780A5CA287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/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BDDFCB3-257F-10AB-9117-0BBC626199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823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CEA122B-0289-3EF9-A0D6-DBA974ECE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/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24E9DDE-F213-F099-52E2-6C63A41B0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734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1F0CFF7-5429-DDF8-3495-C03928609A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CDC92EB-3594-3E32-4466-AFE207C84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4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L -0.00013 -0.1900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  <p:bldP spid="18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68658-1364-4A87-61E4-154AE9AF5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619C-19DF-9ED7-13C2-2B7D64BEA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7FED0-E3DF-2230-D3E8-5A06B3C0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A1D4AB25-EABF-60F6-95BF-3AD341BD9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A0B2E35F-6CBA-69AF-2331-A57F576AE3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39F5002-CD84-FA23-8E3A-06EB64661A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F5E838A-1FEF-38BA-CD65-B9E0BA787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62B0EDC8-5259-4331-396F-71623DC873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BE70E32A-09D3-24B5-F6F9-1997B54FD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31220C5-37F4-17E9-EA7E-1E02A0E5F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9E18F96-5913-195E-16E9-3AD17DC1B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5DD70E28-69D1-F138-FDE6-3E6B11164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31EF5CC-DB87-26FC-B435-4BBA04B15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4E0F6AA-CAA0-3545-89DC-C7E42150E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5CD82E0-02D1-5E1C-0099-F5DF2B1FA4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288BF56-5C3F-4A8A-DBB9-1B939AFC2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8F0829E-E92D-6F88-8C9C-B938585979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83302B9-D97E-60BC-7253-2561CA97AC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9643F09-EE50-4F87-E644-2F2D8CB10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7C91135-D304-B1B0-7359-2CD92670E9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28A1D6C-40C5-1AD0-2590-2DCD7A672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7093CE3-D3C7-9313-2F1C-1C6F01E8E8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1338154-9251-BAB0-1139-677BD610FF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446F051-BA39-D16D-C387-84DAC7969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E3CC974-91B1-E864-12A5-A7742E1D8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A9D2F2-E98D-2BF4-4DBD-EEDC879972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19169DA-0F00-C92D-7C34-3F3B6A2127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7AD96A3-3993-4067-3659-10225EAD70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6B3F387-EE29-AA6D-03AB-D23F89C3BB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1D146FE-8E23-3603-8AFE-B0CA644E6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7F516F-1408-4557-CDD8-5F515F78C3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81A9BAB-771A-35E0-2531-3A3A42CC44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6A085E4-A867-E71C-5A6A-E7D9AB87AB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35A44ED-A79C-EEE0-94A1-CAE656AB2A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F1104CA-4D8D-7AA6-BF9B-0F4B58D7FA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4F4D365-8C57-240F-5321-F74AA18A69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/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029776E-11C9-66D1-DAC0-87A8FDCDCD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677573-1E66-5ADD-6C19-F70A6A9218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095169-1724-DCCE-2532-53270C094C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/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E86FF0-DF1F-F224-F8C0-C8D28B2B4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5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/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14BDEA-5820-5096-D926-817C3A2D5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071" y="2869129"/>
                <a:ext cx="601401" cy="664349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40A494A-CDDE-C11F-5181-00974E3F7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077A49B-3129-2613-AD61-5F4363E94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929603-CE1D-BDC8-F423-7F4802E3D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48AD4FD-33BF-AE9B-B087-6E84AE26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94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13 -0.19005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7" grpId="0"/>
      <p:bldP spid="17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9A26D-64F4-E636-27A0-36CF9569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0DF6-E867-76E2-9000-0E4F3602B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4052-FA95-2310-C78D-CD91A9D52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891C4CA-63DA-1921-33CD-6E433863A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EBDDC7A7-D32C-8308-A9E9-46AA9109A6F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40752B-3ACF-6FE1-D91E-1E9F10A0A3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180EB44B-F34D-53E4-8783-3A691BBF86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69661FE-A3E8-0B72-A1BA-5F8F8E3CB1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FFFA46C-767C-B3BB-A153-C7176B801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A432949D-E2E3-2175-4540-4800474FAB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AA0E11E-1250-CE31-C813-E103C1207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6A77EA93-1FC7-D277-DD98-9E66AC276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DF70A6B1-494E-32D7-CC00-E483C4A6D7B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C821F7D-A8BC-C345-1659-6BE508EC70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D502869-AC5C-6634-F9A4-7360B6F3B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8AC131B-9841-BF7B-BA84-CA3196B953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D3AD349-DDB5-AB7A-5B2E-B9A9926271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4FF404F-34CD-ECF6-666C-F363134B9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72C2C67-6FCB-33ED-6A23-553FD18916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FB3165A-55A9-9523-BB4E-3B5BE7C0DB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AB18E61-C230-6C36-4EFC-0D7E0C397D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86BAE9D-C39C-76A5-69C5-544F4290BA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2DE0384-2318-2D37-68FC-0450AFDAA3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F5CFCCB-A612-F40F-DD6D-501E7420DE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9349CA3-E010-B429-100C-04820BB96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D6F0A9E-6C9F-E884-A7B2-E18BB84401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2DEFF83-3A9A-E943-57B3-CD5D08D40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12E3C65-1903-D3DB-F870-1228587D09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8D5D824-884F-54E1-A07E-BF88E1D17C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2B1DCF2-3E48-AFC9-9CBC-487C219107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2C85F13-9DBC-6272-C4BB-58A5A7D625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8D3E824-DAE9-B295-65D2-1CEEC4A54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3910D54-5BE1-EB5E-8259-C2A3007B5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5EEA075-CD3F-B733-41ED-FB28283963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0B92CA-641A-6B6D-BF59-397B8816E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3976704E-EA0F-BDB7-6179-CC987D7D4B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8A5CC4-9B25-4971-02EB-3858CCF17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4FE805-BD0A-28DD-4A20-B0ACAF641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/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5F9C2F-829A-1F89-D109-25628545E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5851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A267E-29DD-A21C-A5B6-26224D7C6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68CAE0F-7711-BFEB-D046-DFA17D8BB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5119AA-E4CE-D787-F2A7-2FA84F605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0B7A0A5-CBDE-BFFB-FF08-154CA9B46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6AC2EE3-57B5-ABFB-06C9-0C0DC3FAC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74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B1D35-9B04-EE41-7BEA-3ADD47631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98CDB-6C69-CD87-C652-8E0D6737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BDCC3-4206-B9EB-70A4-2C985958F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D94D81D-FFC3-C86B-7FCC-8CF3870E08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420FEC7B-BC93-F8CC-597E-760CC9A70A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657069D9-C4D5-BFC0-6064-D65CE5E085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307B81D8-2315-F65A-A3C4-9BC65BCCD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A0EDE41-7AA5-33D7-CB2F-57B63C0CB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D7FF3C52-C259-F793-05DE-0DE0E0CDB6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0C78FC6-52F1-32F3-86F9-A44794DDF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8AF22CD-F1E1-89D2-E9B3-5004808DE5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AE1B6A35-78A8-5FEB-C6C2-FF09DF797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0A96089C-BE71-F958-8493-C9957FC29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191DB01-AF21-A5C6-FB1B-5E9265C906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62CB95E-3E88-4B7F-D4A2-E3D32CEB88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ED77A6-67AF-55F2-2C31-D79C786EB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929824A-DE14-10FD-EDCB-454C27A568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9C8E098-DC32-0DB3-922E-AD890240F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108BE78-4056-7FAA-7223-376DEDFFB2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B75AC45-0CA2-BED8-C9F9-7F6AE4BE4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087BDB1-5AAB-8516-1BE5-953C8CDE11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8B6E9-01DB-DEF6-F575-E2249FD54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29E1681-57A0-E8EE-DA1D-CD4117F2A6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7E803FE-D1E1-96A2-37EC-528CE63154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CCA24A8-625C-2FE2-390E-30DDC4D9B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1E02399-C38F-B316-A20D-A7F8D0801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03072C-84FB-5794-1B20-AEB2E8AB45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0D781DB-04CA-98DE-55A0-215F746A6D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7A10A56-9521-465F-8C72-01A1B2D7B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B1F3726-9D5A-B5A7-6138-FB5C212A36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FAC77A7-5979-36D5-2050-39CE8B1E9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CB16C2-F9BA-FCF4-C4B7-FB9735BB8F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8621E22-DFA2-1FA5-0E48-29640004B8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8EFA01-C755-D257-BAA6-CC10AE823B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5C7AD3B-5C41-9E52-866C-DDCB749AE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63732B1-962F-9946-F1DE-F094CEDE15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/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145FD3-0FC2-40C8-C63B-70DEAEC0B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3537516"/>
                <a:ext cx="2423160" cy="681277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807F609-83BC-C7E1-B45F-AE5F691A8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45862B5-650B-EB8E-667A-8E8DB98B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/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70720C1-F389-2D5F-FE8A-97F4D32457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727" y="2865824"/>
                <a:ext cx="2143656" cy="681277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26133D-4D21-0909-433E-CCE7FC172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BB48CFE-2F97-CFBD-37D7-5CBAE804C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055D24-4E49-B8BC-504A-BDEB6CF44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1D85C85-FBB8-29D2-A2B1-C1EA8E752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150CA07-FC87-0B26-DA19-0BE07AEA1A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ECD406F-1E2E-4DBA-6542-40A59DDF82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734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169F2-4BD5-6653-039B-A5F419ED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58417-D740-A516-C464-93C2DADE9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9FEF6-1D65-2534-F8BE-9FD7443F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2551D77-641C-B8A6-1D2F-F69C769C4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B2F816B9-1CA5-2737-EFA5-CA7BECC16D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5EBF8ED-FE23-1B28-E361-E69169BE39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B7CB4865-CB67-C48C-651E-CD87E76DD0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FFCDC9D-DA71-131F-1F50-923572EEE0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1C89D857-9503-D05B-40A1-0566100ACF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0CDD645-BEED-86C0-8862-2544938B1F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0331CCC-E824-F09D-D280-35EE3425C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4DE7E09-65BC-8646-5253-2AED625D9B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C71CA81B-1B36-55FF-D5CF-B76D92698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94DC92C-7F47-79CC-4650-AED4454BF8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52F4B1-0B5D-1D3C-8C8D-347EFD3B8A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1A8EF6-C483-5B59-04D7-EF18C3C058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89E510E-CD88-38F8-E090-30E84BDCC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A82491-135F-1B15-C2DE-27BC0B264E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768404-2DCC-0053-5B22-8CF473B0A9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520FF1B-FED0-0C49-4B61-6030B486FE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A07D878-ED77-E3DA-5158-989D6F84C8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06A778D-4A7B-174A-5BC6-EF0081138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8C7BAAD-6D4B-E5FA-26CB-70BD16A7BD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1FCAEB8-6C01-B4E6-C274-63858FAA0B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3C3A9B-D5CE-14C7-15DC-AADD44F05C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18D2C42-96B4-F693-D4B8-7D5779FCC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C6109E5E-6399-45C8-5399-547E09D317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6E98E8-7A5E-5A2B-25C9-DD6D6D4D27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E6BB284B-54E9-F330-3DB6-2382286D11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0F06A4E-C634-A1D0-4317-CA8CAC59D6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FAA3A08-5E35-D652-BB93-0EF3A6193F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85586F0-3237-D1EF-3238-329E2B5DB8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3527EA9-9FC8-86BB-C1F6-CBA543FB3B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6CE49C8-EB4A-33E3-8206-E1E8F0D57F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F586F0-FA7A-2F34-178A-6B7D7908FF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F58A1BA-C2B3-71A1-4DEE-A7CC20EEF4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382C18-6F1C-C22D-7C9D-C85B3D96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4CDDAB1-677E-0E12-87E8-5E1274E25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/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CE5B248-CCFD-3623-7D99-ACE66C7A8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489" y="2865824"/>
                <a:ext cx="2143656" cy="681277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5D3028D-8259-6EE1-8505-3123E9333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DC323D4-42A7-2067-4D14-7BE68CCE8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D2384D3-C08A-6C16-1E8A-5AF4DE633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ACFDE6-5EE7-3141-A93D-D538C54D4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AD55CD2-D7B0-F718-F5D1-E3A7E1ED5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DBFB1E7-60C0-E72E-E82C-0E8A215655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21EB9A4-5E6B-A028-A054-962ACD434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642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96E21-360A-0970-2D6D-D4CC921E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0874-CDD2-B377-6DD8-42A1342D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93803-D901-8F09-8FED-2F002281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CA7085A-D234-E0F6-A3D3-5151530040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D7E4A33F-81E1-692C-5E09-9558DC7FF78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22E2377-4A68-C264-D29C-9AFE27069A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7525312-5690-7B2E-293C-5C830EE0B9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8675DBBB-2DEB-0FB6-EFEF-C094E0EBB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FE04C0-85EE-782F-E9C3-7CA5E5B96C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rgbClr val="FFFF00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EF660048-DC04-9C64-AFB4-E2F0A8BB0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8D2B5D9-C53F-DB70-88BA-57D3B75C1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378F4DD8-D778-184C-11B5-FE21F152B3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8DC10661-8B0C-0C0C-1A7F-D4CD0A6B6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BB081A1-81C4-2C71-33F4-612107AC9A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9AF152A-D69A-F823-3DDE-B1DD50BC36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A050301-8F99-8932-5BFB-FE9385F284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AE8363-4FDF-FD78-3BED-F5C8AFC90F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F7EA20C-08E2-E5A0-1273-86951A6C3F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D614CB5-78AA-349B-ACFD-3B4648B45B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0BB4D6C-98E5-6659-B42A-EBE48369B2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4BE810B-C680-3B20-A708-482A0AAB74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2C51803-87D8-419F-8204-D2DFBD456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B9CAD8-4B54-BBC6-FECB-08E28A7A32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E2D0E09-FF68-F0E5-ADF3-89181E18BC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C2EC510-0468-1FE8-B3CF-81259D91D2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EB6F1E7-1C1B-88D1-89B0-E4076EC3DF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94A7366-E335-6498-D74E-79963976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6C6471B-69FF-E2F8-8592-0B73554260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9901B10-AFB6-7357-9C2B-DFA27BDE1A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AA350E-95F7-B502-09F6-92D5912C6A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113D777-E5E4-C255-47A1-3012268AB7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F7519375-DAD6-B615-3A65-834D79A84A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3112CC-326C-9F26-1136-C2079DD3C5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67D6DAE-92E7-DF12-B588-327DD7013D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BED08ED-04BA-978C-3CF0-7C5765E81A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9EF3EAA-3793-7025-DC39-2AB64158D0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C0BEEB5-750E-EDDE-FEE9-5B28862B0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83326B-A2BF-1690-CF32-55A76AF22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BAA80B-5AA0-5E77-808F-58375E9D72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C776177-5757-66FA-8FE7-88B20925A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D38B2E1-F1B2-2A47-8EDB-E3C558A63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20765EE-5936-1B08-D6F1-32B400D5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CF7085-D141-F224-0200-C3535FA72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5C63B7-FC8F-B2A5-4412-EA2941C12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D515AB-63ED-50DB-18C8-6D15AD6B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170538-6717-A5BE-7A71-9DE5C3CF5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/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A681A5C-82FC-B3AC-1811-EBD293E1BA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95" y="2865195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6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</p:spPr>
            <p:txBody>
              <a:bodyPr/>
              <a:lstStyle/>
              <a:p>
                <a:r>
                  <a:rPr lang="en-US" dirty="0"/>
                  <a:t>It would be really helpful to have a </a:t>
                </a:r>
                <a:r>
                  <a:rPr lang="en-US" dirty="0">
                    <a:latin typeface="CMU Serif Roman"/>
                    <a:cs typeface="CMU Serif Roman"/>
                  </a:rPr>
                  <a:t>g(z) </a:t>
                </a:r>
                <a:r>
                  <a:rPr lang="en-US" dirty="0"/>
                  <a:t>that was nicely differentiable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Hard threshold: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1    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Sigmoid: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		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1−</m:t>
                        </m:r>
                        <m:r>
                          <a:rPr lang="en-US" b="0" i="1" dirty="0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𝑔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e>
                        </m:d>
                      </m:e>
                    </m:d>
                  </m:oMath>
                </a14:m>
                <a:endParaRPr lang="en-US" b="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/>
                  <a:t>(</a:t>
                </a:r>
                <a:r>
                  <a:rPr lang="en-US" dirty="0" err="1"/>
                  <a:t>Softmax</a:t>
                </a:r>
                <a:r>
                  <a:rPr lang="en-US" dirty="0"/>
                  <a:t>)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 err="1"/>
                  <a:t>ReLU</a:t>
                </a:r>
                <a:r>
                  <a:rPr lang="en-US" dirty="0"/>
                  <a:t>:	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𝑚𝑎𝑥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(0,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r>
                  <a:rPr lang="en-US" i="1" dirty="0">
                    <a:latin typeface="Cambria Math" charset="0"/>
                    <a:ea typeface="Cambria Math" charset="0"/>
                    <a:cs typeface="Cambria Math" charset="0"/>
                  </a:rPr>
                  <a:t>    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𝑑𝑔</m:t>
                        </m:r>
                      </m:num>
                      <m:den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𝑑𝑧</m:t>
                        </m:r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eqArr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≥0</m:t>
                            </m:r>
                          </m:e>
                          <m:e>
                            <m:r>
                              <a:rPr lang="en-US" i="1" dirty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    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2168" y="1148954"/>
                <a:ext cx="11379200" cy="4729164"/>
              </a:xfrm>
              <a:blipFill>
                <a:blip r:embed="rId2"/>
                <a:stretch>
                  <a:fillRect l="-1125" t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511632" y="1727933"/>
            <a:ext cx="2032000" cy="1179996"/>
            <a:chOff x="1828800" y="-2514600"/>
            <a:chExt cx="3048000" cy="1447800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3200400" y="-1981202"/>
              <a:ext cx="12954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00400" y="-1981200"/>
              <a:ext cx="0" cy="53340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410031" y="3383044"/>
            <a:ext cx="2133603" cy="1048885"/>
            <a:chOff x="4489703" y="-1118937"/>
            <a:chExt cx="768097" cy="381000"/>
          </a:xfrm>
        </p:grpSpPr>
        <p:cxnSp>
          <p:nvCxnSpPr>
            <p:cNvPr id="27" name="Straight Arrow Connector 26"/>
            <p:cNvCxnSpPr>
              <a:cxnSpLocks/>
            </p:cNvCxnSpPr>
            <p:nvPr/>
          </p:nvCxnSpPr>
          <p:spPr>
            <a:xfrm flipV="1">
              <a:off x="4489703" y="-844852"/>
              <a:ext cx="768097" cy="107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4880610" y="-1118937"/>
              <a:ext cx="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9587832" y="4852133"/>
            <a:ext cx="2032000" cy="1179996"/>
            <a:chOff x="1828800" y="-2514600"/>
            <a:chExt cx="3048000" cy="1447800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1828800" y="-1447800"/>
              <a:ext cx="3048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200400" y="-2514600"/>
              <a:ext cx="0" cy="14478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1828800" y="-1447800"/>
              <a:ext cx="1371600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3162300" y="-2353733"/>
              <a:ext cx="1333500" cy="91440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 flipH="1">
            <a:off x="9410032" y="3563216"/>
            <a:ext cx="1940339" cy="641360"/>
            <a:chOff x="5659666" y="5487796"/>
            <a:chExt cx="3149925" cy="803664"/>
          </a:xfrm>
        </p:grpSpPr>
        <p:sp>
          <p:nvSpPr>
            <p:cNvPr id="35" name="Arc 34"/>
            <p:cNvSpPr/>
            <p:nvPr/>
          </p:nvSpPr>
          <p:spPr>
            <a:xfrm>
              <a:off x="5865302" y="5611271"/>
              <a:ext cx="1202902" cy="680189"/>
            </a:xfrm>
            <a:prstGeom prst="arc">
              <a:avLst>
                <a:gd name="adj1" fmla="val 16200000"/>
                <a:gd name="adj2" fmla="val 21297337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rc 35"/>
            <p:cNvSpPr/>
            <p:nvPr/>
          </p:nvSpPr>
          <p:spPr>
            <a:xfrm rot="10800000">
              <a:off x="7052597" y="5487796"/>
              <a:ext cx="1202903" cy="680189"/>
            </a:xfrm>
            <a:prstGeom prst="arc">
              <a:avLst>
                <a:gd name="adj1" fmla="val 16200000"/>
                <a:gd name="adj2" fmla="val 21301222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0"/>
            <p:cNvSpPr>
              <a:spLocks noChangeShapeType="1"/>
            </p:cNvSpPr>
            <p:nvPr/>
          </p:nvSpPr>
          <p:spPr bwMode="auto">
            <a:xfrm>
              <a:off x="7639825" y="6167985"/>
              <a:ext cx="1169766" cy="34378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Line 30"/>
            <p:cNvSpPr>
              <a:spLocks noChangeShapeType="1"/>
            </p:cNvSpPr>
            <p:nvPr/>
          </p:nvSpPr>
          <p:spPr bwMode="auto">
            <a:xfrm>
              <a:off x="5659666" y="5599841"/>
              <a:ext cx="886106" cy="1157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/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8506E52-6D57-4F07-968F-EEFE5B44E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7102" y="2375440"/>
                <a:ext cx="848134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/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44DDAC-B2D6-4FDA-8A94-5530E19E5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2968" y="3907486"/>
                <a:ext cx="848134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/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𝑧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3D782E2-F83A-4408-B31E-547179C10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0371" y="5494323"/>
                <a:ext cx="848134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00840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30B40-ED1B-41D3-2B7B-D84F46E94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D777-3A1F-6DD0-90BF-6C3FF93E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68B45-A36A-C0AA-B0D6-A62610F62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B60781E-81E1-8C06-C58C-8D03388EAB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F268A2F-D81D-672E-6609-9F7BE5006D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37B02C-68B3-0970-E3DD-51D8BFC09A5D}"/>
              </a:ext>
            </a:extLst>
          </p:cNvPr>
          <p:cNvGrpSpPr/>
          <p:nvPr/>
        </p:nvGrpSpPr>
        <p:grpSpPr>
          <a:xfrm>
            <a:off x="846637" y="2117873"/>
            <a:ext cx="1983596" cy="789499"/>
            <a:chOff x="676053" y="32609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/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00322E85-1746-F421-071D-357E512484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80031" y="3260947"/>
                  <a:ext cx="479618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/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0A7FD991-385D-3419-CA53-0EF1286242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053" y="3650336"/>
                  <a:ext cx="526105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/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i="1" baseline="-2500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1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161C0291-003E-D615-3B84-84D70DFABF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2621" y="3272572"/>
                  <a:ext cx="460382" cy="40011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/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FB1C09F5-0001-5C19-FDEC-21B07A59661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6319" y="3451910"/>
                  <a:ext cx="375996" cy="4619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/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A4480EB-E26A-21EC-216B-EDD63607B3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8909" y="3441716"/>
                  <a:ext cx="375996" cy="461932"/>
                </a:xfrm>
                <a:prstGeom prst="rect">
                  <a:avLst/>
                </a:prstGeom>
                <a:blipFill>
                  <a:blip r:embed="rId7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6760386-C2F8-9C21-C413-E9CB4D862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BDB83D2D-3A36-83EC-AE92-A445D56C8A2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1EA66401-F212-627D-1D5F-534990258D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329C9BB-F5F1-F8C9-8F88-C3EA162F43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D7CFB954-5DB7-7394-8903-D8A0E8F066A6}"/>
              </a:ext>
            </a:extLst>
          </p:cNvPr>
          <p:cNvGrpSpPr/>
          <p:nvPr/>
        </p:nvGrpSpPr>
        <p:grpSpPr>
          <a:xfrm>
            <a:off x="2704313" y="212323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91167F0-9CCB-101E-5468-67A57FB6138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C80B140-A42D-E0BA-5E0B-7AB621AAB2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E2EFA6C-EF94-6030-6657-A1799E559B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F56A019-CE02-FB68-54DF-38EFB5D0AA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21B11CB-C01C-6EBC-31DF-A2A8DB15C8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0CC3CCC-FD24-F793-C1BE-2AD2771A14F4}"/>
              </a:ext>
            </a:extLst>
          </p:cNvPr>
          <p:cNvGrpSpPr/>
          <p:nvPr/>
        </p:nvGrpSpPr>
        <p:grpSpPr>
          <a:xfrm>
            <a:off x="454841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882DF835-506E-6AC1-8316-A598C3DD8B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6AB566-B5CA-FBA6-5061-7FE8CAB44F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A636C92-A36C-902D-4C04-6B92CF9FD5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460497B9-7CA8-88D1-3945-DDCA858BA2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2EC9C7A5-2E47-A42A-B563-27A4343CFE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1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D8EF13D-E4E2-22F7-6012-68154F481D39}"/>
              </a:ext>
            </a:extLst>
          </p:cNvPr>
          <p:cNvGrpSpPr/>
          <p:nvPr/>
        </p:nvGrpSpPr>
        <p:grpSpPr>
          <a:xfrm>
            <a:off x="6371991" y="2128593"/>
            <a:ext cx="1983596" cy="789499"/>
            <a:chOff x="828453" y="3413347"/>
            <a:chExt cx="1983596" cy="7894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/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044DC29-96AC-EFFA-DFF4-EDCC58C48B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32431" y="3413347"/>
                  <a:ext cx="479618" cy="40011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ECB69C76-DA43-018F-F6C0-BD77A48BF5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07C83A90-FF55-CF1D-DC50-8CB9E5AC06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6FB418B-8E54-C51B-39D8-AD178A81B1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EBEE01B-A5AC-4A99-842F-19B79A08B00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4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7D836EA-4A52-7D36-17B0-E96BD2D99465}"/>
              </a:ext>
            </a:extLst>
          </p:cNvPr>
          <p:cNvGrpSpPr/>
          <p:nvPr/>
        </p:nvGrpSpPr>
        <p:grpSpPr>
          <a:xfrm>
            <a:off x="8314940" y="2134660"/>
            <a:ext cx="2502005" cy="777874"/>
            <a:chOff x="828453" y="3424972"/>
            <a:chExt cx="2502005" cy="7778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/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kern="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  <m:r>
                          <a:rPr lang="en-US" sz="2000" b="0" i="1" kern="0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  <m:r>
                          <a:rPr lang="en-US" sz="2000" i="1" kern="0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lang="en-US" sz="20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946B3DDC-0FC5-1BE5-2CEA-B5FAD5A5A8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5322" y="3433629"/>
                  <a:ext cx="965136" cy="400110"/>
                </a:xfrm>
                <a:prstGeom prst="rect">
                  <a:avLst/>
                </a:prstGeom>
                <a:blipFill>
                  <a:blip r:embed="rId25"/>
                  <a:stretch>
                    <a:fillRect t="-6154" r="-25949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/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solidFill>
                              <a:prstClr val="black"/>
                            </a:solidFill>
                            <a:latin typeface="Cambria Math" charset="0"/>
                            <a:cs typeface="Calibri"/>
                          </a:rPr>
                          <m:t>𝑤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1191702B-8DD8-BF1A-FBEE-70727EBEA5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453" y="3802736"/>
                  <a:ext cx="526105" cy="400110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/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5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A2B312B0-D2B5-E02D-D731-7F09CC7558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5021" y="3424972"/>
                  <a:ext cx="460382" cy="400110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/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𝑔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72B5AC7-7275-4BCE-C0EA-B68498C369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8719" y="3604310"/>
                  <a:ext cx="375996" cy="4619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/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6DAAD432-2E86-02B5-1FC3-D5EEAAFD93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1309" y="3594116"/>
                  <a:ext cx="375996" cy="461932"/>
                </a:xfrm>
                <a:prstGeom prst="rect">
                  <a:avLst/>
                </a:prstGeom>
                <a:blipFill>
                  <a:blip r:embed="rId29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696712C-3917-B714-16DC-DED8267D15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None/>
                  <a:defRPr sz="2800" kern="120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230188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460375" indent="-23018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684213" indent="-2238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14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>
                    <a:solidFill>
                      <a:schemeClr val="tx1"/>
                    </a:solidFill>
                  </a:rPr>
                  <a:t>To do gradient descent we need the partial derivative of the objective with respect to each parameter,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The backward pass propagates the change in the objective with respect to intermediate values (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 back through the network to produce each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𝜕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Content Placeholder 2">
                <a:extLst>
                  <a:ext uri="{FF2B5EF4-FFF2-40B4-BE49-F238E27FC236}">
                    <a16:creationId xmlns:a16="http://schemas.microsoft.com/office/drawing/2014/main" id="{1013A16D-7174-689F-9043-D547C7444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561" y="3978099"/>
                <a:ext cx="11003672" cy="2610404"/>
              </a:xfrm>
              <a:prstGeom prst="rect">
                <a:avLst/>
              </a:prstGeom>
              <a:blipFill>
                <a:blip r:embed="rId31"/>
                <a:stretch>
                  <a:fillRect l="-1163" t="-3972" r="-1108" b="-8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218B4806-52EF-0E61-5D4E-E436D2519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2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AE82A85D-433F-5E84-7FB2-2966377F7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AB906034-5240-8D45-463D-4640F0DB5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/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45DFCC0E-E5E9-CDDC-66C8-37E19D31CB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8292" y="2879826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8CE3912-1243-DF10-0A3A-F2CDD2B46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A0854CE9-8991-34D5-4D7C-D35492CD5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/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A20180E5-504D-5E19-A512-675EF3BEA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7" y="289001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3E2C98D-854C-4CD8-574F-187B7F5E9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D568B9A6-2A15-CD8F-881B-CA765318A3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/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0B167A09-504B-4736-81D0-2D2A03056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159" y="2893212"/>
                <a:ext cx="601401" cy="665631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93ECE107-8171-551C-B8A8-84935F392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9C18A64-9038-43E0-CB12-754CDC14A8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/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3872894-A992-4D70-CD46-49999D102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407" y="2889089"/>
                <a:ext cx="601401" cy="665631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75010-2EBA-C4EA-4C14-FFE3E303BD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342BA3C7-D7B3-D50E-CC2C-606EE5569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/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DEFBDBA3-3211-2992-A881-70774AE55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6" y="2900162"/>
                <a:ext cx="601401" cy="665631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8090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3031ABC-70D4-4636-6D21-FB62B6D1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36198-6221-46D1-D33D-FC2B6303E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F3D-3E54-7F13-2F1F-79EB44FF8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85013"/>
          </a:xfrm>
        </p:spPr>
        <p:txBody>
          <a:bodyPr/>
          <a:lstStyle/>
          <a:p>
            <a:r>
              <a:rPr lang="en-US" dirty="0"/>
              <a:t>More efficient to start at the end and reuse values!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/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𝑥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5C1CFA-EC7C-A9CD-4CBE-0522E93F9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1" y="2144468"/>
                <a:ext cx="38638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Line 6">
            <a:extLst>
              <a:ext uri="{FF2B5EF4-FFF2-40B4-BE49-F238E27FC236}">
                <a16:creationId xmlns:a16="http://schemas.microsoft.com/office/drawing/2014/main" id="{352831C9-5C0B-6060-BF4B-B5F9EF1766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950" y="2529608"/>
            <a:ext cx="11247120" cy="0"/>
          </a:xfrm>
          <a:prstGeom prst="line">
            <a:avLst/>
          </a:prstGeom>
          <a:noFill/>
          <a:ln w="28575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/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9E4736A-9E3D-D4A7-258F-CD327F2111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615" y="2117873"/>
                <a:ext cx="479618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/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E4BE746-6038-AD48-5A2F-84DDB1F9E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37" y="2507262"/>
                <a:ext cx="526105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/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i="1" baseline="-2500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1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F1943278-B519-5773-3C60-E10D29A859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3205" y="2129498"/>
                <a:ext cx="460382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/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51D3653D-01E0-616E-8766-9EFFD8210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903" y="2308836"/>
                <a:ext cx="375996" cy="461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/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8F170614-1D3B-4C92-4AAF-C4E72120E5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493" y="2298642"/>
                <a:ext cx="375996" cy="461932"/>
              </a:xfrm>
              <a:prstGeom prst="rect">
                <a:avLst/>
              </a:prstGeom>
              <a:blipFill>
                <a:blip r:embed="rId7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/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𝑦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6F6204F-C22E-3F18-7E14-BF564BE0EF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0047" y="1574699"/>
                <a:ext cx="391004" cy="400110"/>
              </a:xfrm>
              <a:prstGeom prst="rect">
                <a:avLst/>
              </a:prstGeom>
              <a:blipFill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ine 6">
            <a:extLst>
              <a:ext uri="{FF2B5EF4-FFF2-40B4-BE49-F238E27FC236}">
                <a16:creationId xmlns:a16="http://schemas.microsoft.com/office/drawing/2014/main" id="{4CB0329B-A2A7-537F-9F68-DF80B9CFBE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400" y="1960682"/>
            <a:ext cx="306792" cy="585012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9" name="Line 6">
            <a:extLst>
              <a:ext uri="{FF2B5EF4-FFF2-40B4-BE49-F238E27FC236}">
                <a16:creationId xmlns:a16="http://schemas.microsoft.com/office/drawing/2014/main" id="{960156C0-04EF-FCF7-1B1D-538F971C64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510965" y="1960682"/>
            <a:ext cx="342435" cy="0"/>
          </a:xfrm>
          <a:prstGeom prst="line">
            <a:avLst/>
          </a:prstGeom>
          <a:noFill/>
          <a:ln w="28575" cap="rnd" cmpd="sng">
            <a:solidFill>
              <a:sysClr val="windowText" lastClr="000000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/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B585331-E0A9-B781-D173-EC8962256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237" y="2297737"/>
                <a:ext cx="375996" cy="461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/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003B356-CD27-B016-A82D-5929F6EBF6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291" y="2123233"/>
                <a:ext cx="479618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/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A62988-1AE4-94AE-1112-8398F4E10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313" y="2512622"/>
                <a:ext cx="526105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/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DE9B4D6-E9D6-0675-B6D4-B91DB81AA9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0881" y="2134858"/>
                <a:ext cx="46038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/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4ACCD93-EF0C-D37A-39BA-86A22CFF49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9" y="2314196"/>
                <a:ext cx="375996" cy="4619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/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2DE01C9-5813-D7CE-0A3F-D1EC1E4DC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169" y="2304002"/>
                <a:ext cx="375996" cy="461932"/>
              </a:xfrm>
              <a:prstGeom prst="rect">
                <a:avLst/>
              </a:prstGeom>
              <a:blipFill>
                <a:blip r:embed="rId1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/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9C5B88-28B5-3047-1E0A-9A16D3DBA8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389" y="2128593"/>
                <a:ext cx="479618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/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AD538B0-2603-8CFB-1CD6-AD00135CBF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411" y="2517982"/>
                <a:ext cx="526105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/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421EBB-A8C0-47DA-3262-552068702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4979" y="2140218"/>
                <a:ext cx="460382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/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A15E886-EF56-E1F5-2EDB-B1AC321A4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677" y="2319556"/>
                <a:ext cx="375996" cy="4619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/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CD3B352-E91E-C764-9F96-0240BB580D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267" y="2309362"/>
                <a:ext cx="375996" cy="461932"/>
              </a:xfrm>
              <a:prstGeom prst="rect">
                <a:avLst/>
              </a:prstGeom>
              <a:blipFill>
                <a:blip r:embed="rId1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/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5C1CA04-179A-8CCC-BBD6-50DD89A52A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969" y="2128593"/>
                <a:ext cx="479618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/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3FD9D19-B09A-C84C-4527-1F4E907CC8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991" y="2517982"/>
                <a:ext cx="526105" cy="40011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/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4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81E19897-E2CE-57C9-86DC-33C98786D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559" y="2140218"/>
                <a:ext cx="460382" cy="40011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/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8F3017-9767-731A-54BE-395A284B7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2257" y="2319556"/>
                <a:ext cx="375996" cy="461932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/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56A958-DB26-6238-3681-574D333D1E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4847" y="2309362"/>
                <a:ext cx="375996" cy="461932"/>
              </a:xfrm>
              <a:prstGeom prst="rect">
                <a:avLst/>
              </a:prstGeom>
              <a:blipFill>
                <a:blip r:embed="rId24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/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2000" b="0" i="1" kern="0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  <m:r>
                        <a:rPr lang="en-US" sz="20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i="1" kern="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45B5DB5-D63F-6701-A24E-A507E35175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809" y="2143317"/>
                <a:ext cx="965136" cy="400110"/>
              </a:xfrm>
              <a:prstGeom prst="rect">
                <a:avLst/>
              </a:prstGeom>
              <a:blipFill>
                <a:blip r:embed="rId25"/>
                <a:stretch>
                  <a:fillRect t="-6154" r="-2594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/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black"/>
                          </a:solidFill>
                          <a:latin typeface="Cambria Math" charset="0"/>
                          <a:cs typeface="Calibri"/>
                        </a:rPr>
                        <m:t>𝑤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7155D92-7D40-0225-88F7-123F734D8B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4940" y="2512424"/>
                <a:ext cx="526105" cy="40011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/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𝑧</m:t>
                      </m:r>
                      <m:r>
                        <a:rPr lang="en-US" sz="2000" b="0" i="1" baseline="-2500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5</m:t>
                      </m:r>
                    </m:oMath>
                  </m:oMathPara>
                </a14:m>
                <a:endParaRPr lang="en-US" sz="2000" dirty="0">
                  <a:solidFill>
                    <a:prstClr val="black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AD98222-FA75-9105-0D74-22ADF7C89B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1508" y="2134660"/>
                <a:ext cx="460382" cy="40011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/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𝑔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F3DA81A-72D9-69B2-9BEE-B723F7D47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5206" y="2313998"/>
                <a:ext cx="375996" cy="461932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/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91440" t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 </m:t>
                      </m:r>
                      <m:r>
                        <a:rPr kumimoji="0" lang="en-US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  <a:sym typeface="Symbol" charset="0"/>
                        </a:rPr>
                        <m:t>𝑓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  <a:sym typeface="Symbol" charset="0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CA79D7A-C698-6967-DD67-BB2ED4EA02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7796" y="2303804"/>
                <a:ext cx="375996" cy="461932"/>
              </a:xfrm>
              <a:prstGeom prst="rect">
                <a:avLst/>
              </a:prstGeom>
              <a:blipFill>
                <a:blip r:embed="rId29"/>
                <a:stretch>
                  <a:fillRect b="-1235"/>
                </a:stretch>
              </a:blip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/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acc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𝑦</m:t>
                          </m:r>
                        </m:e>
                      </m:acc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sSub>
                        <m:sSub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h</m:t>
                          </m:r>
                        </m:e>
                        <m:sub>
                          <m:r>
                            <a:rPr lang="en-US" sz="2000" b="1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/>
                            </a:rPr>
                            <m:t>𝜽</m:t>
                          </m:r>
                        </m:sub>
                      </m:sSub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000" b="1" i="0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𝐱</m:t>
                          </m:r>
                        </m:e>
                      </m:d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=</m:t>
                      </m:r>
                      <m:r>
                        <a:rPr lang="en-US" sz="2000" i="1" dirty="0">
                          <a:solidFill>
                            <a:schemeClr val="tx1"/>
                          </a:solidFill>
                          <a:latin typeface="Cambria Math" charset="0"/>
                          <a:cs typeface="Calibri"/>
                        </a:rPr>
                        <m:t>𝑔</m:t>
                      </m:r>
                      <m:d>
                        <m:dPr>
                          <m:ctrlP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⋅</m:t>
                          </m:r>
                          <m:r>
                            <a:rPr lang="en-US" sz="2000" i="1" dirty="0">
                              <a:solidFill>
                                <a:schemeClr val="tx1"/>
                              </a:solidFill>
                              <a:latin typeface="Cambria Math" charset="0"/>
                              <a:cs typeface="Calibri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2000" i="1" dirty="0">
                                  <a:latin typeface="Cambria Math" panose="02040503050406030204" pitchFamily="18" charset="0"/>
                                  <a:cs typeface="Calibri"/>
                                </a:rPr>
                                <m:t>⋅</m:t>
                              </m:r>
                              <m:r>
                                <a:rPr lang="en-US" sz="2000" i="1" dirty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cs typeface="Calibri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sz="20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sz="2000" i="1" dirty="0">
                                      <a:latin typeface="Cambria Math" panose="02040503050406030204" pitchFamily="18" charset="0"/>
                                      <a:cs typeface="Calibri"/>
                                    </a:rPr>
                                    <m:t>⋅</m:t>
                                  </m:r>
                                  <m:r>
                                    <a:rPr lang="en-US" sz="2000" i="1" dirty="0">
                                      <a:latin typeface="Cambria Math" charset="0"/>
                                      <a:cs typeface="Calibri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sz="2000" i="1" dirty="0">
                                          <a:latin typeface="Cambria Math" panose="02040503050406030204" pitchFamily="18" charset="0"/>
                                          <a:cs typeface="Calibri"/>
                                        </a:rPr>
                                        <m:t>⋅</m:t>
                                      </m:r>
                                      <m:r>
                                        <a:rPr lang="en-US" sz="2000" i="1" dirty="0">
                                          <a:latin typeface="Cambria Math" charset="0"/>
                                          <a:cs typeface="Calibri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dirty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b="0" i="1" dirty="0" smtClean="0">
                                                  <a:latin typeface="Cambria Math" panose="02040503050406030204" pitchFamily="18" charset="0"/>
                                                  <a:cs typeface="Calibri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 dirty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⋅</m:t>
                                          </m:r>
                                          <m:r>
                                            <a:rPr lang="en-US" sz="2000" b="0" i="1" dirty="0" smtClean="0">
                                              <a:latin typeface="Cambria Math" panose="02040503050406030204" pitchFamily="18" charset="0"/>
                                              <a:cs typeface="Calibri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5FFD947-9940-D635-BEEA-8B17D56D3D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766" y="104640"/>
                <a:ext cx="6475234" cy="783869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/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/>
                        </a:rPr>
                        <m:t>𝐽</m:t>
                      </m:r>
                    </m:oMath>
                  </m:oMathPara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Calibri"/>
                </a:endParaRPr>
              </a:p>
            </p:txBody>
          </p:sp>
        </mc:Choice>
        <mc:Fallback xmlns=""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11D4F60-B909-CE64-5943-CFB75A678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624" y="2097682"/>
                <a:ext cx="345159" cy="400110"/>
              </a:xfrm>
              <a:prstGeom prst="rect">
                <a:avLst/>
              </a:prstGeom>
              <a:blipFill>
                <a:blip r:embed="rId31"/>
                <a:stretch>
                  <a:fillRect l="-5357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/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EF3A95D-CEC1-4BF9-4300-E2FB214295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3167" y="2865824"/>
                <a:ext cx="1692159" cy="676595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/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5822B1ED-6F56-CEF5-3817-EE4ED67150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28" y="1556838"/>
                <a:ext cx="601401" cy="665631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/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45AD0AFE-B6B7-E9FF-2EA8-A369718CA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922" y="1570875"/>
                <a:ext cx="601401" cy="665631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/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DF766F19-A01B-5E42-72FC-E87EDA20D0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640" y="1560033"/>
                <a:ext cx="601401" cy="665631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/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A6E7D97F-0576-1A30-4012-885BF0DD2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134" y="1574070"/>
                <a:ext cx="601401" cy="665631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/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FBF1053F-34A0-0D21-40C7-4B7E0419D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8888" y="1555910"/>
                <a:ext cx="601401" cy="665631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/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12EE0A3-B457-AB07-4952-0B87F0821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1382" y="1569947"/>
                <a:ext cx="601401" cy="665631"/>
              </a:xfrm>
              <a:prstGeom prst="rect">
                <a:avLst/>
              </a:prstGeom>
              <a:blipFill>
                <a:blip r:embed="rId3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/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1480FD88-E870-3511-A407-24C3D811E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207" y="1566983"/>
                <a:ext cx="601401" cy="665631"/>
              </a:xfrm>
              <a:prstGeom prst="rect">
                <a:avLst/>
              </a:prstGeom>
              <a:blipFill>
                <a:blip r:embed="rId3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/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CB8BCC2B-1247-4513-FE5E-862EC7F3D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4701" y="1581020"/>
                <a:ext cx="601401" cy="665631"/>
              </a:xfrm>
              <a:prstGeom prst="rect">
                <a:avLst/>
              </a:prstGeom>
              <a:blipFill>
                <a:blip r:embed="rId4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/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83B86-B308-F115-E85D-D3BFD1DBF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3626" y="4303608"/>
                <a:ext cx="2423160" cy="681277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/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̂"/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B455237-6A38-12E1-9E53-4A5F4EA9E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361" y="3541538"/>
                <a:ext cx="2423160" cy="681277"/>
              </a:xfrm>
              <a:prstGeom prst="rect">
                <a:avLst/>
              </a:prstGeom>
              <a:blipFill>
                <a:blip r:embed="rId4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/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4194C4-EE13-78A8-138F-D1FCDB5367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5833" y="2874464"/>
                <a:ext cx="2143656" cy="681277"/>
              </a:xfrm>
              <a:prstGeom prst="rect">
                <a:avLst/>
              </a:prstGeom>
              <a:blipFill>
                <a:blip r:embed="rId4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/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3D4FC3-104B-0378-33B1-FB0DC21F5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677" y="4297342"/>
                <a:ext cx="2423160" cy="681277"/>
              </a:xfrm>
              <a:prstGeom prst="rect">
                <a:avLst/>
              </a:prstGeom>
              <a:blipFill>
                <a:blip r:embed="rId4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/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00D6C2F-8781-27AE-66B2-F9C7CB597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027" y="3550178"/>
                <a:ext cx="2423160" cy="681277"/>
              </a:xfrm>
              <a:prstGeom prst="rect">
                <a:avLst/>
              </a:prstGeom>
              <a:blipFill>
                <a:blip r:embed="rId4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/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8509EC9-B83E-8FA5-DFEC-8449165E7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796" y="2868198"/>
                <a:ext cx="2143656" cy="681277"/>
              </a:xfrm>
              <a:prstGeom prst="rect">
                <a:avLst/>
              </a:prstGeom>
              <a:blipFill>
                <a:blip r:embed="rId4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/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82C533B-7FE7-40BE-9A47-BA2DCA8BC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640" y="4291076"/>
                <a:ext cx="2423160" cy="693716"/>
              </a:xfrm>
              <a:prstGeom prst="rect">
                <a:avLst/>
              </a:prstGeom>
              <a:blipFill>
                <a:blip r:embed="rId4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/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1E113CE-923A-245E-2E1C-BBD24FBA0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6990" y="3543912"/>
                <a:ext cx="2423160" cy="681277"/>
              </a:xfrm>
              <a:prstGeom prst="rect">
                <a:avLst/>
              </a:prstGeom>
              <a:blipFill>
                <a:blip r:embed="rId4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/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4D79518-F971-EDD3-2587-C8E8F3220E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7412" y="2867292"/>
                <a:ext cx="2143656" cy="681277"/>
              </a:xfrm>
              <a:prstGeom prst="rect">
                <a:avLst/>
              </a:prstGeom>
              <a:blipFill>
                <a:blip r:embed="rId4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/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988C874-897E-CC43-921A-0DD2EA21F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256" y="4290170"/>
                <a:ext cx="2423160" cy="693716"/>
              </a:xfrm>
              <a:prstGeom prst="rect">
                <a:avLst/>
              </a:prstGeom>
              <a:blipFill>
                <a:blip r:embed="rId5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/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2725720-3610-DF68-70EB-036A3B67F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606" y="3543006"/>
                <a:ext cx="2423160" cy="681277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/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3B0A356-DDE7-AC6F-47B5-461DF678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376" y="2862656"/>
                <a:ext cx="2143656" cy="681277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/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0F03FA4-4EEC-B331-CADF-BBEBDCECF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20" y="4285534"/>
                <a:ext cx="2423160" cy="693716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/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sz="2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C69B063-BF43-E275-C678-7C257EA60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570" y="3538370"/>
                <a:ext cx="2423160" cy="681277"/>
              </a:xfrm>
              <a:prstGeom prst="rect">
                <a:avLst/>
              </a:prstGeom>
              <a:blipFill>
                <a:blip r:embed="rId5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/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3B2B523-3135-3A4D-413C-D7893EADE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000" y="1563869"/>
                <a:ext cx="601401" cy="666336"/>
              </a:xfrm>
              <a:prstGeom prst="rect">
                <a:avLst/>
              </a:prstGeom>
              <a:blipFill>
                <a:blip r:embed="rId5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/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1A50A1-2583-C4E9-2657-ED0A7F4DC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1267" y="1560684"/>
                <a:ext cx="601401" cy="665631"/>
              </a:xfrm>
              <a:prstGeom prst="rect">
                <a:avLst/>
              </a:prstGeom>
              <a:blipFill>
                <a:blip r:embed="rId5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0983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A356A-7DB3-42B7-E065-AD2B0900A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45601-88FD-DE14-F2C8-B658CA93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Layer Implementation (so-far)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Compute derivatives per layer, utilizing previous derivatives</a:t>
                </a: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Objective: </a:t>
                </a:r>
                <a14:m>
                  <m:oMath xmlns:m="http://schemas.openxmlformats.org/officeDocument/2006/math"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x-IV_mathan" dirty="0">
                    <a:solidFill>
                      <a:schemeClr val="tx1"/>
                    </a:solidFill>
                  </a:rPr>
                  <a:t>Arbitrary layer: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z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x-IV_mathan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sub>
                        </m:sSub>
                        <m:r>
                          <a:rPr lang="x-IV_mathan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x-IV_matha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r>
                  <a:rPr lang="en-US" dirty="0"/>
                  <a:t>Need: </a:t>
                </a:r>
              </a:p>
              <a:p>
                <a:pPr fontAlgn="ctr"/>
                <a:endParaRPr lang="en-US" sz="800" dirty="0">
                  <a:solidFill>
                    <a:schemeClr val="tx1"/>
                  </a:solidFill>
                </a:endParaRPr>
              </a:p>
              <a:p>
                <a:pPr lvl="1" fontAlgn="ctr"/>
                <a14:m>
                  <m:oMath xmlns:m="http://schemas.openxmlformats.org/officeDocument/2006/math"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</m:den>
                    </m:f>
                  </m:oMath>
                </a14:m>
                <a:endParaRPr lang="x-IV_mathan" sz="2800" dirty="0"/>
              </a:p>
              <a:p>
                <a:pPr marL="0" lvl="1" indent="0" fontAlgn="ctr">
                  <a:buNone/>
                </a:pPr>
                <a:endParaRPr lang="x-IV_mathan" sz="800" i="1" dirty="0"/>
              </a:p>
              <a:p>
                <a:pPr lvl="1" fontAlgn="ctr"/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x-IV_mathan" sz="28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x-IV_mathan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x-IV_mathan" sz="28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x-IV_mathan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den>
                    </m:f>
                  </m:oMath>
                </a14:m>
                <a:endParaRPr lang="x-IV_mathan" dirty="0"/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pPr fontAlgn="ctr"/>
                <a:endParaRPr lang="x-IV_mathan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B839E16E-993E-8A5C-3D47-0CA5666154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83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C1699C0B-151A-50F1-279D-27FDE945DBBA}"/>
              </a:ext>
            </a:extLst>
          </p:cNvPr>
          <p:cNvGrpSpPr/>
          <p:nvPr/>
        </p:nvGrpSpPr>
        <p:grpSpPr>
          <a:xfrm>
            <a:off x="5470260" y="3315631"/>
            <a:ext cx="6386186" cy="3560802"/>
            <a:chOff x="2256323" y="3703862"/>
            <a:chExt cx="5887710" cy="35608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/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Layer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z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US" sz="20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out</m:t>
                          </m:r>
                        </m:sub>
                      </m:sSub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x-IV_matha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z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0" lang="en-US" sz="2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in</m:t>
                              </m:r>
                            </m:sub>
                          </m:sSub>
                          <m:r>
                            <a:rPr kumimoji="0" lang="x-IV_mathan" sz="2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x-IV_mathan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e>
                      </m:d>
                    </m:oMath>
                  </a14:m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𝑖𝑛</m:t>
                              </m:r>
                            </m:sub>
                          </m:sSub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	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𝑓</m:t>
                          </m:r>
                        </m:num>
                        <m:den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𝜕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𝜃</m:t>
                          </m:r>
                        </m:den>
                      </m:f>
                    </m:oMath>
                  </a14:m>
                  <a:endPara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2FC4099-D553-54F0-B695-6E3E447655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8401" y="3797537"/>
                  <a:ext cx="2502193" cy="194233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19050">
                  <a:solidFill>
                    <a:schemeClr val="accent1">
                      <a:lumMod val="75000"/>
                    </a:scheme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/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𝑜𝑢𝑡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3F133A81-7FAB-5B89-B0E5-D2442732A14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4360789"/>
                  <a:ext cx="895773" cy="85702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/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C2D90DA-BD9C-104E-8C46-AB51110154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8260" y="3703862"/>
                  <a:ext cx="73042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/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70C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70C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𝑖𝑛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C06CFB04-A467-C1C5-4123-829A602FA8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4360789"/>
                  <a:ext cx="751886" cy="8570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/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𝑖𝑛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3C879D8-EEBD-4810-611B-21BA1ECD0A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323" y="3799302"/>
                  <a:ext cx="586541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/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𝐽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𝜕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𝜃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F662264B-A728-E023-1073-B1F503A5F95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94255" y="6470088"/>
                  <a:ext cx="559879" cy="79457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/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AF8B185B-0962-C5F3-58A0-CEDB41C6E4C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322" y="6409265"/>
                  <a:ext cx="401747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2DC4632-7C1D-4271-7B2B-200FE30715F7}"/>
                </a:ext>
              </a:extLst>
            </p:cNvPr>
            <p:cNvCxnSpPr/>
            <p:nvPr/>
          </p:nvCxnSpPr>
          <p:spPr>
            <a:xfrm>
              <a:off x="2752549" y="3983968"/>
              <a:ext cx="84578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D783D3-99BB-8FEC-3F22-E8ADB10DEE72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3008209" y="4789304"/>
              <a:ext cx="590123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9D390AB-05A6-A1AB-C897-4E3DD2018EF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352486" y="3920570"/>
              <a:ext cx="895773" cy="1412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37B2001-659F-9A8B-CE28-355FCEAE896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52486" y="4772056"/>
              <a:ext cx="895773" cy="1724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BFC31B8-E092-84D2-461F-EEFF4F9FB8BB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4489195" y="5852161"/>
              <a:ext cx="6234" cy="5571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81AA437-8328-E8F0-0F6D-C0A9E05A82D1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5465483" y="5852160"/>
              <a:ext cx="8712" cy="61792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DEAD58-B904-A05A-18A1-0B220D8A555E}"/>
              </a:ext>
            </a:extLst>
          </p:cNvPr>
          <p:cNvGrpSpPr/>
          <p:nvPr/>
        </p:nvGrpSpPr>
        <p:grpSpPr>
          <a:xfrm>
            <a:off x="5821460" y="1684413"/>
            <a:ext cx="6098413" cy="1078556"/>
            <a:chOff x="5821460" y="1684413"/>
            <a:chExt cx="6098413" cy="1078556"/>
          </a:xfrm>
        </p:grpSpPr>
        <p:sp>
          <p:nvSpPr>
            <p:cNvPr id="3" name="Line 6">
              <a:extLst>
                <a:ext uri="{FF2B5EF4-FFF2-40B4-BE49-F238E27FC236}">
                  <a16:creationId xmlns:a16="http://schemas.microsoft.com/office/drawing/2014/main" id="{6E82A54F-B856-AA91-1703-C428E4827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1460" y="2115433"/>
              <a:ext cx="5947699" cy="905"/>
            </a:xfrm>
            <a:prstGeom prst="line">
              <a:avLst/>
            </a:prstGeom>
            <a:noFill/>
            <a:ln w="28575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/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𝑖𝑛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7968A14B-5B44-A107-BFFC-2FC54BF8643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3451" y="1725405"/>
                  <a:ext cx="522451" cy="40011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/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40131222-1DE8-3363-A8D0-D7277BD43F6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18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/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22A6DF-38D3-E7EF-67B3-BD8D5102E4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48388" y="1885373"/>
                  <a:ext cx="375996" cy="4619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/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𝜃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C8BE32F-62C4-54C9-DADE-3543C8108B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3713" y="2362859"/>
                  <a:ext cx="394147" cy="400110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/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𝑧</m:t>
                        </m:r>
                        <m:r>
                          <a:rPr lang="en-US" sz="2000" b="0" i="1" baseline="-25000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𝑜𝑢𝑡</m:t>
                        </m:r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943F8AD-9D67-678C-C15A-B1AA465D1B6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57860" y="1715324"/>
                  <a:ext cx="628570" cy="4001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/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solidFill>
                  <a:srgbClr val="FFFF00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𝑓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F5A4412-DD1A-4469-E894-83C05EADCB6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32977" y="1896093"/>
                  <a:ext cx="414682" cy="461932"/>
                </a:xfrm>
                <a:prstGeom prst="rect">
                  <a:avLst/>
                </a:prstGeom>
                <a:blipFill>
                  <a:blip r:embed="rId15"/>
                  <a:stretch>
                    <a:fillRect b="-123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/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𝐽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B5A662B-A366-2163-E91A-CCD1C9FFFA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74714" y="1684413"/>
                  <a:ext cx="345159" cy="400110"/>
                </a:xfrm>
                <a:prstGeom prst="rect">
                  <a:avLst/>
                </a:prstGeom>
                <a:blipFill>
                  <a:blip r:embed="rId16"/>
                  <a:stretch>
                    <a:fillRect l="-5357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/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b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/>
                            <a:sym typeface="Symbo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C8B4F9C-66C9-2CB5-760E-4912C1E5CA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0544" y="1880545"/>
                  <a:ext cx="375996" cy="4619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/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6775677D-FBBB-8FE0-0F74-8F65CC686A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1429" y="1906287"/>
                  <a:ext cx="375996" cy="4619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 cap="flat" cmpd="sng" algn="ctr">
                  <a:solidFill>
                    <a:schemeClr val="bg1">
                      <a:lumMod val="65000"/>
                    </a:schemeClr>
                  </a:solidFill>
                  <a:prstDash val="dash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99699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F605E-FF38-5409-280F-0F6F9D2B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FFB8-62DE-9F31-4294-200476ED5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4BC2A-A27F-F449-2D6B-319AF1E9F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Today: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Three-neuron network + optimization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structure (adding more neurons)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Forward pass and backpropagation (scalar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Next time: Neural Networks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Calculus: multi-variate chain rule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Backpropagation (vector version)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Optimization intuition (sliders)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Neural network properties and intuition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2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2BBA9-E653-533A-9517-9257B595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A510-EEAF-BD09-6343-54514E5B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Activation Functions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95988-D37A-5814-6248-500C7A18E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Pre-reading</a:t>
            </a:r>
          </a:p>
        </p:txBody>
      </p:sp>
    </p:spTree>
    <p:extLst>
      <p:ext uri="{BB962C8B-B14F-4D97-AF65-F5344CB8AC3E}">
        <p14:creationId xmlns:p14="http://schemas.microsoft.com/office/powerpoint/2010/main" val="385133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76D6C-89B7-5FFC-9668-E74B5CBB2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A871-D7FC-DF46-AA55-D5A400ACA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62676F-83E3-C874-D5BC-848A65DDA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46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0A3A-AA22-5B31-2035-DA5D460FF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E514-4FC2-1747-D3A8-431BBBDA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Three-neuron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85F73-8A0C-74B2-7F14-6D30702DC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diagram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1F40E5-47DB-C9A3-61B2-50BAC7B1D09F}"/>
              </a:ext>
            </a:extLst>
          </p:cNvPr>
          <p:cNvGrpSpPr/>
          <p:nvPr/>
        </p:nvGrpSpPr>
        <p:grpSpPr>
          <a:xfrm>
            <a:off x="2003898" y="2003847"/>
            <a:ext cx="7935234" cy="2534210"/>
            <a:chOff x="14268783" y="1426211"/>
            <a:chExt cx="9568618" cy="29934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/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BBA92065-7009-E5EF-A9BF-E4EE3BA8B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63647" y="2499540"/>
                  <a:ext cx="573161" cy="631904"/>
                </a:xfrm>
                <a:prstGeom prst="rect">
                  <a:avLst/>
                </a:prstGeom>
                <a:blipFill>
                  <a:blip r:embed="rId2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/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9825D7B9-551F-C622-7748-E5FBCB9237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79814" y="1426211"/>
                  <a:ext cx="765573" cy="514852"/>
                </a:xfrm>
                <a:prstGeom prst="rect">
                  <a:avLst/>
                </a:prstGeom>
                <a:blipFill>
                  <a:blip r:embed="rId3"/>
                  <a:stretch>
                    <a:fillRect l="-2885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83B011D6-CEB2-3CBE-B425-9646B8D65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00537" y="1971384"/>
              <a:ext cx="1658398" cy="879898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3E6BBE58-43AE-452A-79A6-381874B9C7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2182" y="2851284"/>
              <a:ext cx="1650796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/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385C86CD-9725-E73B-C322-D64812E564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9736" y="1869197"/>
                  <a:ext cx="663964" cy="514852"/>
                </a:xfrm>
                <a:prstGeom prst="rect">
                  <a:avLst/>
                </a:prstGeom>
                <a:blipFill>
                  <a:blip r:embed="rId4"/>
                  <a:stretch>
                    <a:fillRect l="-22222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/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04B47FF9-BC0A-DD1A-6977-7A92F10E4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91247" y="3189045"/>
                  <a:ext cx="663964" cy="514852"/>
                </a:xfrm>
                <a:prstGeom prst="rect">
                  <a:avLst/>
                </a:prstGeom>
                <a:blipFill>
                  <a:blip r:embed="rId5"/>
                  <a:stretch>
                    <a:fillRect l="-18889" r="-3333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/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2,1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7A390CE4-30DD-81B6-7CF1-C742670BA9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4729" y="3073071"/>
                  <a:ext cx="789945" cy="514852"/>
                </a:xfrm>
                <a:prstGeom prst="rect">
                  <a:avLst/>
                </a:prstGeom>
                <a:blipFill>
                  <a:blip r:embed="rId6"/>
                  <a:stretch>
                    <a:fillRect l="-8411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/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5DB69987-5906-0C59-FFE8-CDE73F02C5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36860" y="2328066"/>
                  <a:ext cx="466037" cy="497374"/>
                </a:xfrm>
                <a:prstGeom prst="rect">
                  <a:avLst/>
                </a:prstGeom>
                <a:blipFill>
                  <a:blip r:embed="rId7"/>
                  <a:stretch>
                    <a:fillRect l="-11111" t="-4348" r="-11111" b="-202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Line 6">
              <a:extLst>
                <a:ext uri="{FF2B5EF4-FFF2-40B4-BE49-F238E27FC236}">
                  <a16:creationId xmlns:a16="http://schemas.microsoft.com/office/drawing/2014/main" id="{B9DFD671-6695-ABB6-1A0D-5E9748A73D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68023" y="2851282"/>
              <a:ext cx="1250722" cy="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/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D924ED0-8AA7-8E2B-25DA-C9E1D2D326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59844" y="2499540"/>
                  <a:ext cx="573161" cy="631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ysDot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/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𝑦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7548F163-48A2-6BEB-5D9C-437C54E4747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554" y="3344139"/>
                  <a:ext cx="466037" cy="497374"/>
                </a:xfrm>
                <a:prstGeom prst="rect">
                  <a:avLst/>
                </a:prstGeom>
                <a:blipFill>
                  <a:blip r:embed="rId9"/>
                  <a:stretch>
                    <a:fillRect l="-9375" b="-217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/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noFill/>
                <a:ln w="2857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ℓ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DEF0A9FE-1BAB-CC1F-24C6-33018759AB6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64240" y="2968691"/>
                  <a:ext cx="573161" cy="6319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ine 6">
              <a:extLst>
                <a:ext uri="{FF2B5EF4-FFF2-40B4-BE49-F238E27FC236}">
                  <a16:creationId xmlns:a16="http://schemas.microsoft.com/office/drawing/2014/main" id="{76C4DE49-6AB3-CB16-7D2E-583AEA949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36121" y="2853966"/>
              <a:ext cx="624973" cy="474462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8" name="Line 6">
              <a:extLst>
                <a:ext uri="{FF2B5EF4-FFF2-40B4-BE49-F238E27FC236}">
                  <a16:creationId xmlns:a16="http://schemas.microsoft.com/office/drawing/2014/main" id="{84F1A50F-2B01-ED0A-544F-684193733A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06632" y="3859504"/>
              <a:ext cx="472950" cy="0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19" name="Line 6">
              <a:extLst>
                <a:ext uri="{FF2B5EF4-FFF2-40B4-BE49-F238E27FC236}">
                  <a16:creationId xmlns:a16="http://schemas.microsoft.com/office/drawing/2014/main" id="{7ED2DE60-42BB-0292-08A1-E680A7618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679582" y="3336283"/>
              <a:ext cx="581512" cy="52322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716D5862-D32C-14BD-4D23-330319CE18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02367" y="1980336"/>
              <a:ext cx="1659447" cy="803377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/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  <m:r>
                          <a:rPr kumimoji="0" lang="en-US" sz="2400" b="0" i="1" u="none" strike="noStrike" kern="0" cap="none" spc="0" normalizeH="0" baseline="-2500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/>
                          </a:rPr>
                          <m:t> 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1B257D3-7AA1-256B-5501-DB8AFDE644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9783" y="1700681"/>
                  <a:ext cx="663964" cy="514852"/>
                </a:xfrm>
                <a:prstGeom prst="rect">
                  <a:avLst/>
                </a:prstGeom>
                <a:blipFill>
                  <a:blip r:embed="rId11"/>
                  <a:stretch>
                    <a:fillRect l="-22222" b="-140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/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i="1" kern="0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kern="0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6388241-D7A8-D104-8976-13E2082A0C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67965" y="3189045"/>
                  <a:ext cx="663964" cy="514852"/>
                </a:xfrm>
                <a:prstGeom prst="rect">
                  <a:avLst/>
                </a:prstGeom>
                <a:blipFill>
                  <a:blip r:embed="rId12"/>
                  <a:stretch>
                    <a:fillRect l="-17778" r="-2222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/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2E07204-0148-FEEC-8CBC-B31EEEA9F1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02823" y="2215364"/>
                  <a:ext cx="782238" cy="514852"/>
                </a:xfrm>
                <a:prstGeom prst="rect">
                  <a:avLst/>
                </a:prstGeom>
                <a:blipFill>
                  <a:blip r:embed="rId13"/>
                  <a:stretch>
                    <a:fillRect l="-7477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/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66762D9-4A80-7EB2-B91A-09B608C79D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30080" y="1438201"/>
                  <a:ext cx="797999" cy="514852"/>
                </a:xfrm>
                <a:prstGeom prst="rect">
                  <a:avLst/>
                </a:prstGeom>
                <a:blipFill>
                  <a:blip r:embed="rId14"/>
                  <a:stretch>
                    <a:fillRect l="-2778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Line 6">
              <a:extLst>
                <a:ext uri="{FF2B5EF4-FFF2-40B4-BE49-F238E27FC236}">
                  <a16:creationId xmlns:a16="http://schemas.microsoft.com/office/drawing/2014/main" id="{A97EA4C5-5098-0409-1C81-64E4AE8BA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644" y="1950954"/>
              <a:ext cx="1944893" cy="24051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/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70C855-8F5F-5E49-C2EC-EDE369A7284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54876" y="1622899"/>
                  <a:ext cx="573161" cy="63190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/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815C5FD-E457-C31E-C1E7-A579DF9226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95581" y="3115667"/>
                  <a:ext cx="765573" cy="514852"/>
                </a:xfrm>
                <a:prstGeom prst="rect">
                  <a:avLst/>
                </a:prstGeom>
                <a:blipFill>
                  <a:blip r:embed="rId16"/>
                  <a:stretch>
                    <a:fillRect l="-2885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Line 6">
              <a:extLst>
                <a:ext uri="{FF2B5EF4-FFF2-40B4-BE49-F238E27FC236}">
                  <a16:creationId xmlns:a16="http://schemas.microsoft.com/office/drawing/2014/main" id="{A141A5DA-40AC-70B6-1430-07504B716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02367" y="2783714"/>
              <a:ext cx="1720174" cy="831494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/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lang="en-US" sz="2400" b="0" dirty="0">
                    <a:solidFill>
                      <a:prstClr val="black"/>
                    </a:solidFill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DA9ECE92-D6C0-E3D6-C7E5-DC5665E721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18591" y="3904820"/>
                  <a:ext cx="782238" cy="514852"/>
                </a:xfrm>
                <a:prstGeom prst="rect">
                  <a:avLst/>
                </a:prstGeom>
                <a:blipFill>
                  <a:blip r:embed="rId17"/>
                  <a:stretch>
                    <a:fillRect l="-7477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2DCA5B68-DF08-3A3C-5AF5-1B7855DED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414" y="3645742"/>
              <a:ext cx="1917622" cy="8919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/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tIns="0" rtlCol="0" anchor="ctr"/>
                <a:lstStyle/>
                <a:p>
                  <a:pPr algn="ctr" defTabSz="9144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charset="0"/>
                            <a:cs typeface="Arial" charset="0"/>
                          </a:rPr>
                          <m:t> </m:t>
                        </m:r>
                        <m:r>
                          <a:rPr lang="en-US" sz="24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MU Serif Roman"/>
                            <a:sym typeface="Symbol" charset="0"/>
                          </a:rPr>
                          <m:t>𝑔</m:t>
                        </m:r>
                      </m:oMath>
                    </m:oMathPara>
                  </a14:m>
                  <a:endParaRPr lang="en-US" sz="2400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86098743-D21A-C05B-1E96-E4A81984550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70646" y="3312355"/>
                  <a:ext cx="573161" cy="63190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 cmpd="sng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/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1,2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00B0F28B-CC21-2E19-BDFE-B21124FDD81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51036" y="3131794"/>
                  <a:ext cx="797999" cy="514852"/>
                </a:xfrm>
                <a:prstGeom prst="rect">
                  <a:avLst/>
                </a:prstGeom>
                <a:blipFill>
                  <a:blip r:embed="rId19"/>
                  <a:stretch>
                    <a:fillRect l="-2778" b="-84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/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3BA66A0E-BA86-34C8-6F8B-1FEADE4CC8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82483" y="1616601"/>
                  <a:ext cx="573161" cy="631904"/>
                </a:xfrm>
                <a:prstGeom prst="rect">
                  <a:avLst/>
                </a:prstGeom>
                <a:blipFill>
                  <a:blip r:embed="rId20"/>
                  <a:stretch>
                    <a:fillRect l="-7229" b="-1075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/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lIns="91440" tIns="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24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+mn-ea"/>
                            <a:cs typeface="Calibri"/>
                            <a:sym typeface="Symbol" charset="0"/>
                          </a:rPr>
                          <m:t>∑</m:t>
                        </m:r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Calibri"/>
                    <a:sym typeface="Symbol" charset="0"/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60680E13-7FF1-FE25-9C14-00CADEB399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98253" y="3306057"/>
                  <a:ext cx="573161" cy="631904"/>
                </a:xfrm>
                <a:prstGeom prst="rect">
                  <a:avLst/>
                </a:prstGeom>
                <a:blipFill>
                  <a:blip r:embed="rId21"/>
                  <a:stretch>
                    <a:fillRect l="-7229"/>
                  </a:stretch>
                </a:blipFill>
                <a:ln w="285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/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bPr>
                          <m:e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kumimoji="0" lang="en-US" sz="2400" b="0" i="1" u="none" strike="noStrike" kern="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Calibri"/>
                  </a:endParaRPr>
                </a:p>
              </p:txBody>
            </p:sp>
          </mc:Choice>
          <mc:Fallback xmlns="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39E1848-7AF8-BE28-7F2D-11EE8ACE18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78180" y="2256305"/>
                  <a:ext cx="595115" cy="497374"/>
                </a:xfrm>
                <a:prstGeom prst="rect">
                  <a:avLst/>
                </a:prstGeom>
                <a:blipFill>
                  <a:blip r:embed="rId22"/>
                  <a:stretch>
                    <a:fillRect l="-2469" b="-101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4EBFA563-20CC-A7D5-9FAA-1F8AD80AF1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68783" y="2779525"/>
              <a:ext cx="637524" cy="1523"/>
            </a:xfrm>
            <a:prstGeom prst="line">
              <a:avLst/>
            </a:prstGeom>
            <a:noFill/>
            <a:ln w="28575" cap="rnd" cmpd="sng">
              <a:solidFill>
                <a:sysClr val="windowText" lastClr="000000"/>
              </a:solidFill>
              <a:round/>
              <a:headEnd type="none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/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𝑦</m:t>
                        </m:r>
                      </m:e>
                    </m:acc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=</m:t>
                        </m:r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/>
                          </a:rPr>
                          <m:t>𝜽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0">
                            <a:solidFill>
                              <a:schemeClr val="tx1"/>
                            </a:solidFill>
                            <a:latin typeface="Cambria Math" charset="0"/>
                            <a:cs typeface="Arial" charset="0"/>
                          </a:rPr>
                          <m:t>𝐱</m:t>
                        </m:r>
                      </m:e>
                    </m:d>
                    <m:r>
                      <a:rPr lang="en-US" sz="2800" i="1">
                        <a:solidFill>
                          <a:schemeClr val="tx1"/>
                        </a:solidFill>
                        <a:latin typeface="Cambria Math" charset="0"/>
                        <a:cs typeface="Arial" charset="0"/>
                      </a:rPr>
                      <m:t>=</m:t>
                    </m:r>
                  </m:oMath>
                </a14:m>
                <a:r>
                  <a:rPr lang="en-US" sz="28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latin typeface="Cambria Math" panose="02040503050406030204" pitchFamily="18" charset="0"/>
                        <a:cs typeface="Arial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naryPr>
                      <m:sub>
                        <m: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  <a:cs typeface="Arial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2,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  <m:t>1,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10C7981-4A70-D1FA-2186-CEA82B2DC9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82" y="5079726"/>
                <a:ext cx="4718536" cy="57233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/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4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1,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𝑗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cs typeface="Arial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𝑔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𝑅𝑒𝐿𝑈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1,</m:t>
                              </m:r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cs typeface="Arial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cs typeface="Arial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86FD6AD-F938-B4BD-197E-44815D8034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56" y="5713463"/>
                <a:ext cx="4455835" cy="58875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67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7914</TotalTime>
  <Words>4057</Words>
  <Application>Microsoft Office PowerPoint</Application>
  <PresentationFormat>Widescreen</PresentationFormat>
  <Paragraphs>1574</Paragraphs>
  <Slides>63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Calibri Light</vt:lpstr>
      <vt:lpstr>Cambria</vt:lpstr>
      <vt:lpstr>Cambria Math</vt:lpstr>
      <vt:lpstr>CMU Serif Roman</vt:lpstr>
      <vt:lpstr>Wingdings</vt:lpstr>
      <vt:lpstr>Office Theme</vt:lpstr>
      <vt:lpstr>  10-315 Introduction to ML  Neural Networks</vt:lpstr>
      <vt:lpstr>Outline</vt:lpstr>
      <vt:lpstr>Network Diagrams for  Linear and Logistic Regression</vt:lpstr>
      <vt:lpstr>Neuron</vt:lpstr>
      <vt:lpstr>Single Neuron</vt:lpstr>
      <vt:lpstr>Activation Functions</vt:lpstr>
      <vt:lpstr>Activation Functions</vt:lpstr>
      <vt:lpstr>Three-neuron Network</vt:lpstr>
      <vt:lpstr>Three-neuron Network</vt:lpstr>
      <vt:lpstr>Poll 1</vt:lpstr>
      <vt:lpstr>Poll 2</vt:lpstr>
      <vt:lpstr>Traffic Data Example</vt:lpstr>
      <vt:lpstr>Traffic Data Example</vt:lpstr>
      <vt:lpstr>Traffic Data Example</vt:lpstr>
      <vt:lpstr>Simple Network</vt:lpstr>
      <vt:lpstr>Neural Network Optimization</vt:lpstr>
      <vt:lpstr>Three-neuron network</vt:lpstr>
      <vt:lpstr>Poll 3</vt:lpstr>
      <vt:lpstr>Objective, Loss Functions, Gradient Descent</vt:lpstr>
      <vt:lpstr>Optimization </vt:lpstr>
      <vt:lpstr>Optimization </vt:lpstr>
      <vt:lpstr>Optimization </vt:lpstr>
      <vt:lpstr>Adding More Neurons</vt:lpstr>
      <vt:lpstr>Poll 4</vt:lpstr>
      <vt:lpstr>Three-layer Network</vt:lpstr>
      <vt:lpstr>Three-layer Network</vt:lpstr>
      <vt:lpstr>Three-layer Network</vt:lpstr>
      <vt:lpstr>Image Classification</vt:lpstr>
      <vt:lpstr>Reminder: Image Classification</vt:lpstr>
      <vt:lpstr>Image Classification</vt:lpstr>
      <vt:lpstr>Poll 5</vt:lpstr>
      <vt:lpstr>Poll 6</vt:lpstr>
      <vt:lpstr>Poll 7</vt:lpstr>
      <vt:lpstr>Poll 8</vt:lpstr>
      <vt:lpstr>Neural Net Forward Pass and Backpropagation</vt:lpstr>
      <vt:lpstr>Forward pass</vt:lpstr>
      <vt:lpstr>Three-layer Network</vt:lpstr>
      <vt:lpstr>Optimization</vt:lpstr>
      <vt:lpstr>Forward Pass</vt:lpstr>
      <vt:lpstr>Forward Pass</vt:lpstr>
      <vt:lpstr>Forward Pass</vt:lpstr>
      <vt:lpstr>Forward Pass</vt:lpstr>
      <vt:lpstr>Backpropagation</vt:lpstr>
      <vt:lpstr>Reminder: Calculus Chain Rule (scalar version)</vt:lpstr>
      <vt:lpstr>Why backwards?</vt:lpstr>
      <vt:lpstr>Why backwards?</vt:lpstr>
      <vt:lpstr>Why backwards?</vt:lpstr>
      <vt:lpstr>Why backwards?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Backpropagation</vt:lpstr>
      <vt:lpstr>Generic Layer Implementation (so-far)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223</cp:revision>
  <dcterms:created xsi:type="dcterms:W3CDTF">2020-05-18T13:01:09Z</dcterms:created>
  <dcterms:modified xsi:type="dcterms:W3CDTF">2024-02-19T22:33:12Z</dcterms:modified>
</cp:coreProperties>
</file>