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327" r:id="rId3"/>
    <p:sldId id="287" r:id="rId4"/>
    <p:sldId id="2472" r:id="rId5"/>
    <p:sldId id="2430" r:id="rId6"/>
    <p:sldId id="2390" r:id="rId7"/>
    <p:sldId id="2185" r:id="rId8"/>
    <p:sldId id="2158" r:id="rId9"/>
    <p:sldId id="2156" r:id="rId10"/>
    <p:sldId id="2444" r:id="rId11"/>
    <p:sldId id="1753" r:id="rId12"/>
    <p:sldId id="1754" r:id="rId13"/>
    <p:sldId id="1755" r:id="rId14"/>
    <p:sldId id="1756" r:id="rId15"/>
    <p:sldId id="1757" r:id="rId16"/>
    <p:sldId id="1758" r:id="rId17"/>
    <p:sldId id="1759" r:id="rId18"/>
    <p:sldId id="2450" r:id="rId19"/>
    <p:sldId id="2449" r:id="rId20"/>
    <p:sldId id="2451" r:id="rId21"/>
    <p:sldId id="2452" r:id="rId22"/>
    <p:sldId id="2165" r:id="rId23"/>
    <p:sldId id="2169" r:id="rId24"/>
    <p:sldId id="2445" r:id="rId25"/>
    <p:sldId id="2446" r:id="rId26"/>
    <p:sldId id="1762" r:id="rId27"/>
    <p:sldId id="1763" r:id="rId28"/>
    <p:sldId id="2434" r:id="rId29"/>
    <p:sldId id="2448" r:id="rId30"/>
    <p:sldId id="2462" r:id="rId31"/>
    <p:sldId id="2455" r:id="rId32"/>
    <p:sldId id="2453" r:id="rId3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2" autoAdjust="0"/>
    <p:restoredTop sz="79796" autoAdjust="0"/>
  </p:normalViewPr>
  <p:slideViewPr>
    <p:cSldViewPr snapToGrid="0">
      <p:cViewPr varScale="1">
        <p:scale>
          <a:sx n="74" d="100"/>
          <a:sy n="74" d="100"/>
        </p:scale>
        <p:origin x="24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7:26:43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30059 1470 35935 0,'-3'9'3200'0,"0"-1"-2560"16,4-4-512-16,-1-1-128 16,2 0-608-16,-2-1-144 0,0 6-16 0,-2 5-16 0,1 5 2160 0,1 8 432 0,1 5 96 0,2 4 16 15,1 1-1152-15,1 2-208 0,1 3-48 0,1 2-16 16,-1-2 16-16,2 3 16 0,-2 1 0 0,0 2 0 16,0-1-176-16,-2 3-32 0,0 2-16 0,-2-1 0 15,-1 4-304-15,-1-9 0 0,-1 1 0 0,0-8 0 16,0-3 0-16,-1-7-224 0,0 1 32 0,-1-3 16 15,2-4-336-15,-1 0-80 0,1-1-16 16,-1-1 0-16,2-6-624 0,-1 1-128 16,0-5-32-16,0-2-15888 0</inkml:trace>
  <inkml:trace contextRef="#ctx0" brushRef="#br0" timeOffset="379.55">30713 1377 41471 0,'-3'-2'1840'0,"0"4"368"0,1 2-1760 15,2 1-448-15,1 0 0 0,0 0 0 0,2 1 128 0,-1 5-128 0,2 8 0 0,1 9 128 16,4 9 368-16,-3 10 64 0,1 4 16 0,-1 10 0 0,1 2-448 16,-4 0-128-16,0 0 0 0,-2-3 0 0,-1-3 128 0,-1 0-128 15,-2-2 0-15,2-2 0 16,1 0 0-16,-1-2 0 0,1-3 0 0,0 1 0 15,1-3 0-15,-1-3-256 0,1 2 32 16,0-8 0-16,-1 1-800 0,0-3-176 0</inkml:trace>
  <inkml:trace contextRef="#ctx0" brushRef="#br0" timeOffset="838.65">29536 2730 43311 0,'-15'6'1920'0,"7"4"384"16,2 4-1840-16,3 1-464 0,6-3 0 0,-1 0 0 0,1 5-432 0,1 11-176 0,3 17-32 16,4 18-16-16,5 13 1264 0,2 15 256 0,3-2 48 0,2-4 16 0,1-2-448 0,0-2-96 15,1-2 0-15,-3 1-16 0,-1-5-176 16,-1-2-48-16,0-6 0 0,-3-8 0 0,0-8-16 0,-1-4-128 16,2-5 192-16,0-4-64 0,3 1 192 0,3-2 48 15,5-3 0-15,2-2 0 0,4-3-48 0,1-4 0 16,3-7 0-16,2-5 0 0,4-6-128 0,3-7-48 15,5-6 0-15,3-7 0 0,2-4 64 0,2-6 16 0,3-7 0 16,4-7 0-16,1-4 32 0,4-7 16 16,2-5 0-16,4-6 0 0,0 0-64 0,1-4-16 0,-1 2 0 15,-3 1 0-15,0-3-192 0,-10 1 128 0,-7 8-128 0,-5 5 0 16,-2 4 0-16,-8 9 0 0,-6 10-176 0,-4 4 176 31,-6 9-992-31,-4 4-80 0,1 3-16 0,-1 5-20832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8:05:40.3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23017 6527 911 0,'17'-9'0'0,"12"3"0"0,2 0 0 15,-1-1 0-15,-5 4 992 0,-6 0 112 0,8-1 32 0,17-3 0 0,14-2-880 0,2 0-256 0,-12 0 128 16,-17 5-128-16,-12 4 0 0,-9 4 0 0,-5 5 0 0,-5 0 0 15,-1 5 0-15,-4 1 0 0,1 1 0 0,-2-7 0 16,-2-6 0-16,-4-3 0 0,-4-6 0 0,-5 2 0 0,-4 4 6720 0,0 2 1392 16,1 3 272-16,-1-2 48 0,0 1-6128 15,-5 0-1216-15,-3 1-240 0,-7 1-48 16,-6 0-656-16,-10 5-144 0,-10 6 0 0,-8 1 0 16,-11 4 0-16,-10 5 0 0,-9 4 0 0,-9 7 0 0,-6 3 0 15,-7 1 0-15,-3-1 0 0,2 0 0 0,14-3 464 16,3-2 160-16,1 1 16 0,5-2 16 0,5-3-16 15,10-1-16-15,11-5 0 0,12-5 0 0,16-5-304 16,13-4-48-16,11-5-16 0,16-6 0 0,9-1-256 16,11-4 0-16,13-5 128 0,10-2-128 0,6-1 0 0,13-4-304 0,14-5 64 0,23-5 16 31,25-8-480-31,19-5-112 0,7-6-16 0,13-2 0 16,11 0-352-16,2-1-80 0,-1-1-16 0,-6-2 0 0,-10 7 736 0,-9 3 144 0,-9 2 16 0,-17 8 16 15,-14 7 368-15,-10 0 0 16,-12 6 0-16,-21 4 0 0,-20 5-240 0,-17 6-16 0,-14 3-16 15,-14 1 0-15,-12 1-208 0,-15 5-32 0,-14 2-16 0,-16 6 0 0,-9 1 528 0,-11 4 272 32,-12 1-16-32,-71 21-9664 0,-11-1-1936 0</inkml:trace>
  <inkml:trace contextRef="#ctx0" brushRef="#br0" timeOffset="2082.52">25535 6467 6447 0,'-8'-12'576'0,"3"4"-576"0,0 2 0 0,2 4 0 16,2-1 5824-16,1 3 1072 0,0 0 208 0,0 0 32 0,-2 0-5280 0,0-1-1040 15,-1 1-224-15,1 1-32 0,1 2 416 0,-1 0 96 0,1 2 16 0,1-1 0 16,0 4-752-16,0 0-144 16,1 5-16-16,1-1-16 0,0 4 176 0,2 3 48 0,1 3 0 15,1 1 0-15,0 8 48 0,0 0 16 0,3 4 0 0,-2 1 0 16,2 1 0-16,0 1 0 0,-1 0 0 16,1 1 0-16,0-5-64 0,-1 0 0 15,3-2 0-15,1-4 0 0,1 1-192 0,1-4-32 0,1-3-16 16,1-2 0-16,-1-6-144 0,-1 2 0 15,2-3 0-15,-1-6 0 0,-1-1 0 0,1-3 0 16,-2-2 0-16,-2-2 0 0,1 1 0 0,-4-5 128 16,0 1-128-16,-2-3 128 0,0-4-128 0,-2-3 0 0,-1-1 144 0,-1-2-144 15,-1-2 192-15,-2-3-16 0,-1-3-16 0,0-3 0 0,1 0-160 0,-3-5 192 16,2-4-192-16,-1-1 192 16,2-3-192-16,0-3 0 0,-1 3 0 0,2-4 0 0,0 7-384 0,2 3-16 15,1 3 0-15,4 7 0 16,0 1-336-16,3 8-64 0,1 2-16 0,1 2-12000 15,2 3-2416-15</inkml:trace>
  <inkml:trace contextRef="#ctx0" brushRef="#br0" timeOffset="14546.12">26454 6595 19343 0,'-4'0'1728'0,"1"0"-1392"15,2 0-336-15,0 0 0 0,1-2 416 0,-1 2 16 0,-2-2 0 0,1-2 0 16,-3 0 1120-16,0-2 240 16,1-2 32-16,-1 0 16 0,1 2-560 0,-1 0-128 0,-1 0 0 0,-1 2-16 15,-1 1-176-15,0 3-16 16,-3 0-16-16,-3 7 0 0,-2 0-96 0,-4 5-32 15,-2 3 0-15,-4 4 0 0,-1 3-256 0,-3 2-48 16,0 0-16-16,0 5 0 0,-3 2-336 0,2-3-144 0,2 1 128 0,2-3-128 16,3-2 0-16,4-1 0 0,3-5 0 0,5-2 0 15,3 0 0-15,4-3 0 0,4-2 0 0,1 0 0 16,2-5 0-16,3 0 0 0,1-1 0 0,2 0 0 0,0-1 128 16,1-4-128-16,0 2 128 0,1-2-128 0,0 0 128 0,-1 0-128 15,3-2 128-15,0-2-128 0,0-2 128 0,2 0-128 16,1 0 128-16,0-4-128 0,1 0 0 0,0-5 0 15,2 1 128-15,1-1-128 0,2-3 0 0,-1 1 0 16,1-2 0-16,-2-3 0 0,1 1 0 0,0 1 0 16,-1-2 0-16,-3 3 0 0,-2 3 0 0,-1 0 0 15,-2 4 0-15,-2 3 0 0,-3 3 0 0,-2 2 0 16,-2 4 0-16,-3-2 0 0,0 4 0 0,-3 2 0 0,-1 2 0 16,0 3 0-16,-2 1 240 0,0 2-48 0,0 2 0 15,1 0 0-15,0 2-192 0,1-1 144 0,1 3-144 0,3 0 128 16,1-2-128-16,0 3 0 0,2-3 0 0,1 2 0 15,0-2 0-15,1-1 0 0,0-1 0 0,-1-2 0 16,2 1 0-16,-1-1 0 0,0 0 0 0,0 0 0 16,-2-1-240-16,-1-1-16 0,0-3-16 0,1 2 0 15,-1-3-816-15,0-2-144 0,0-2-48 0,-1 2-15424 16</inkml:trace>
  <inkml:trace contextRef="#ctx0" brushRef="#br0" timeOffset="14862.25">26525 5895 28559 0,'-7'-13'2544'0,"2"7"-2032"0,2 2-512 0,2 2 0 0,1 4 656 16,0 0 48-16,1 3 0 0,1 1 0 0,-1 4 496 0,3 8 96 0,-1 6 32 0,3 9 0 16,1 7-240-16,-1 5-64 15,3 10 0-15,-1-1 0 0,1 6-816 0,-1-1-208 0,0-1 0 0,-1 1 0 16,1 2 0-16,-3 0 0 0,1 2 0 0,-2-4 0 16,-2-2 0-16,1-3-128 15,-2-4 128-15,0-6 0 16,-1-3 0-16,-1-3 0 0,0-3 0 0,-2 0 0 0,2-1 0 0,0-1 0 15,-1-5 0-15,1-6 0 16,1-3-1472-16,-1-3-256 0</inkml:trace>
  <inkml:trace contextRef="#ctx0" brushRef="#br0" timeOffset="15167.42">27008 6607 43311 0,'-8'2'1920'0,"2"1"384"16,0 3-1840-16,2-1-464 0,2 0 0 0,0 1 0 15,1 0-640 1,-1 4-240-16,-3 9-32 0,0 3-16 0,-1 10 1056 0,2 0 192 0,1 3 64 0,1 0 0 16,1-3-384-16,-1 1 0 0,2-3 0 0,-1 1 128 15,1-3-480-15,0-3-96 0,0 1 0 0,1-4-16 16,1 0-496-16,0-3-80 0,-1-1-32 0,2-5 0 16,-1 0-1488-16,0-6-320 0</inkml:trace>
  <inkml:trace contextRef="#ctx0" brushRef="#br0" timeOffset="15319.23">27051 6376 32255 0,'-5'-8'1424'0,"1"6"304"0,0-2-1392 15,2 4-336-15,2 0 0 0,0 0 0 0,0 0-1024 0,0 1-288 0,0 2-48 0,0 1-16 16,0 2-1280-16,4 0-256 0,1 3-48 0</inkml:trace>
  <inkml:trace contextRef="#ctx0" brushRef="#br0" timeOffset="15792.82">27631 6774 13823 0,'3'-14'1216'0,"-1"3"-960"0,-1 4-256 16,0-3 0-16,-1 7 1024 0,0 0 144 0,-1-2 48 0,1-3 0 0,-1-4 1200 0,-1-4 240 0,0 0 48 0,-3-5 16 15,0 5-480-15,-1 0-80 0,-2 0-32 0,1-1 0 0,-2 5-1296 0,1 0-272 16,-1 3-48-16,-2 2-16 0,1 3-128 0,-2 3-32 16,-2 1 0-16,1 5 0 0,-1-2 144 0,-2 6 32 15,-3 1 0-15,-2 4 0 0,-1 2-288 0,0 5-48 16,-2 3-16-16,2 0 0 0,-2 4 16 0,2 6 0 15,0-2 0-15,2 2 0 0,2 1-48 16,3-5 0-16,5-2 0 0,2-3 0 0,5 0-128 0,3-3 160 16,3 0-160-16,5-3 160 0,3-2-160 0,3 0 128 0,3-4-128 15,-5-3 128-15,-1-4-128 0,4 0-176 0,8-2 48 0,3-4 0 16,3 0-16-16,1-4 0 0,-2-5 0 16,-2 1 0-16,0-3 144 0,-2-2 0 0,-3-2 0 0,-3-1-128 15,0 0 128-15,-2-5 144 0,-1-1-16 0,-2-2-128 16,1 0 304-16,-2-7-48 0,-1-1-16 0,-1-7 0 15,0-4-16-15,-3-5 0 0,0 0 0 16,-2-6 0-16,-2 1-224 0,0 0 128 0,-3 1-128 0,-1 1 0 16,-2 4 0-16,-1 0 0 0,-1 0 0 0,0 2 0 15,-1 1-224-15,0 0 16 0,0 3 0 0,0 3 0 16,1 3-176-16,0 7-16 16,1 3-16-16,2 6 0 0,0 6-1008 0,2 0-208 15</inkml:trace>
  <inkml:trace contextRef="#ctx0" brushRef="#br0" timeOffset="17964.62">28060 6719 22111 0,'0'0'1968'0,"0"0"-1584"0,0 0-384 0,0 0 0 15,1-2 336-15,-1 2-16 0,1-4 0 0,1 2 0 16,0-6 960-16,0 0 176 0,1-2 32 0,-2 1 16 15,2-1-992-15,-5 0-208 0,0 1-48 0,-2 0 0 16,-1-1 192-16,-2 0 48 0,-2 1 0 0,1 3 0 16,-2 0 544-16,-3 5 112 0,0 5 32 0,-2-1 0 0,-1 10-496 15,-3 0-112-15,-2 8 0 0,-1 8-16 0,0 3-400 0,-2 2-160 16,1 7 128-16,-1 0-128 0,3-3 0 16,0 1 0-16,3-2 0 0,2-5 0 0,4-1 0 15,4-5 0-15,2-1 0 0,2-3 0 16,1 0 0-16,3-2 0 0,2 1 0 0,0-7 0 15,2 0 0-15,0-4 0 0,2-4-160 0,-1 1 160 0,1-4 0 0,1-3 0 16,2-3 0-16,1-4 0 0,0-2 256 16,0 0 64-16,-1-5 0 0,1-1 0 15,2-3-128-15,-1-2 0 0,1-5-16 0,-1 1 0 16,0-2-48-16,0 0 0 0,2-3 0 0,-2 1 0 0,1-1-128 0,-1 2 192 0,3 4-192 0,-3 0 192 16,0 9-192-16,-1 1 128 0,0 10-128 0,-3 0 128 15,0 6-128-15,-2 3 128 0,0 4-128 0,-2-1 128 16,0 6 64-16,0-2 0 0,0 0 0 0,1 2 0 15,1-1-64-15,-1-2 0 0,1 0 0 0,3 1 0 0,-1-3-128 0,1-2-144 16,0 0 144-16,1 0-208 0,0-1 208 0,1-1 0 16,-2 1 0-16,-2-1 0 15,1 3 0-15,-2-3 0 0,-3 4 0 0,-1-2 160 0,0 0 64 0,-2 2 16 16,1-1 0-16,-1 2 0 0,1 1-80 0,0-1-16 16,2 3 0-16,0-4 0 15,1 2-144-15,1-3 0 0,0-3 0 0,1 0 0 16,1 2 0-16,0-5 0 0,2 2 0 0,-2-1 0 15,0-1-160-15,0-3-16 0,-1 0 0 0,0-3 0 0,-3 1-16 0,1 0 0 16,-2-3 0-16,-1 2 0 0,0-1 192 16,-2 0-128-16,0-1 128 0,1 2-128 0,-1 3 128 0,-1-4 0 15,1 4 0-15,-1 0 0 0,1 1 0 16,1-1 0-16,-1 3 0 0,2-1 128 0,0-1-128 0,0-1 0 16,0 0 0-16,0 0-128 0,0 0-80 0,0 0-16 15,0 0 0-15,0 0 0 16,13 19-224-16,-11-19-64 0,-1 0 0 0,1 0 0 15,-1-3-1136-15,-2 2-224 0,-1-4-48 0,0 2-13408 0</inkml:trace>
  <inkml:trace contextRef="#ctx0" brushRef="#br0" timeOffset="18756.71">28459 6135 35935 0,'-6'0'3200'0,"1"1"-2560"0,1 4-512 16,4-2-128-16,0 4 0 0,-1-1 0 0,0 4 128 0,-3 12-128 16,-1 9 320-16,0 13-16 0,2 11 0 0,3 4 0 0,0 5 16 0,3 5 0 31,2 5 0-31,1 1 0 0,2 1-320 0,-2-10 0 15,0-5 0-15,-1-5 0 0,-1-6 0 0,-2-8 0 16,0-1-128-16,-2-4 128 16,0-2-896-16,-2-7-144 0,1 1-32 0,-3-6-9584 15,2-2-1920-15</inkml:trace>
  <inkml:trace contextRef="#ctx0" brushRef="#br0" timeOffset="18946.62">28313 6686 16575 0,'-12'0'1472'0,"3"0"-1168"0,2 0-304 15,3 0 0-15,4 3 5824 0,1-3 1120 0,3 2 224 0,0-2 32 16,3 1-5584-16,4-1-1104 0,7 0-240 0,4-1-32 16,4-1-112-16,4-2-128 0,2-2 176 0,1 0-176 15,2 2-384 1,-1-1-192-16,2 4-48 0,1-2 0 0,0 6-1184 0,1 0-240 0</inkml:trace>
  <inkml:trace contextRef="#ctx0" brushRef="#br0" timeOffset="22285.9">29017 6868 28559 0,'-1'-3'2544'0,"-1"3"-2032"0,2-2-512 0,0 1 0 0,0 1 0 0,0-3-336 0,0 1 48 0,0 1 16 0,-1-4 1552 0,1 1 304 31,1 3 64-31,2 1 16 0,-2 3-720 0,2 1-144 16,-1 5-32-16,1 1 0 0,-1-1 96 0,-1 4 16 16,2 3 0-16,0 0 0 0,0 3-384 0,-1 0-80 15,1 2-16-15,-2 2 0 0,0-1-400 0,-2 0 0 16,0 0 0-16,-3-1 0 16,-1 2-1376-16,0-6-208 0,0 0-32 0,-1-3-14880 0</inkml:trace>
  <inkml:trace contextRef="#ctx0" brushRef="#br0" timeOffset="22474.79">29059 6480 41471 0,'-3'-15'1840'0,"2"7"368"0,1 5-1760 0,1 0-448 0,2 3 0 16,1 3 0-16,-1-3 0 0,2 3-144 0,3 1 0 0,2 2 0 15,2 3-496-15,-1 1-80 16,0 0-32-16,-2 2-16704 0</inkml:trace>
  <inkml:trace contextRef="#ctx0" brushRef="#br0" timeOffset="22822.12">29457 6815 28559 0,'-1'2'1264'16,"-3"2"272"-16,2 0-1232 0,-1-2-304 0,2 2 0 0,0-2 0 0,0 2 144 0,-4 0-16 0,-2 4-128 0,-4 5 192 0,-4 0 1280 0,-2 3 240 0,-3 3 48 0,-1-1 16 15,-1 2-1040-15,-1 1-208 0,-1-1-32 0,3 1-16 16,1 1-160-16,2 1-16 0,3-1-16 0,3-2 0 16,3 1 48-16,3-2 16 0,3 0 0 0,2 0 0 15,2-6-352-15,4 0 0 0,1-1 0 0,4-6 0 16,3 0-688-16,3-2-208 0,2-4-32 0,2-4-16 15,2-2-176 1,1 0-32-16,-1-3-16 0,0 2 0 0,2-4 624 0,-3 0 128 0,0-2 32 0,-3-2 0 0,-3 5 256 16,0-6 128-16,1-3-128 0,-1-2 128 15,-3 1-240-15,-3-2 48 0,-2-1 0 0,-2 2 0 16,-1-1 192-16,-3 0 0 0,-2-1 144 0,0 1-144 16,-3 1 704-16,-1 1 64 0,-1 2 0 0,-3 2 0 0,-1 2 16 15,0 3 16-15,2 4 0 0,-2 0 0 0,1 7-544 0,0 2-128 16,3 3 0-16,1 1-16000 15</inkml:trace>
  <inkml:trace contextRef="#ctx0" brushRef="#br0" timeOffset="23217.39">29774 6896 35007 0,'-11'4'3120'16,"2"2"-2496"-16,3 0-496 0,2 2-128 0,3-2 1104 0,1-2 208 0,1 2 32 0,-1 3 16 16,0 5-1216-16,0 6-144 0,2 5-224 0,1 1 48 15,3-1-80-15,0-2-32 0,1-2 0 0,-3-2 0 32,1-2-416-32,-1-2-96 0,1-3-16 0,-1-2 0 0,-2-1 464 0,1-2 96 0,-1-4 0 0,1 0 16 0,-2-3 592 0,1-3 112 15,1-2 32-15,-1-3 0 16,3 0-48-16,-1-5-16 0,1 0 0 0,0-6 0 0,1 3-208 0,1-6-32 15,2-3-16-15,2-1 0 0,0-5-176 16,3-1 128-16,0-3-128 16,0 1 128-16,2 2-128 0,-1 6 0 0,0 2 0 15,-1 7 0-15,-2 4 144 0,0 4 48 0,-2 2 16 0,0 7 0 16,-2 0 288-16,-1 4 48 0,-1 0 16 0,0 2 0 16,-1 6-240-16,0-2-64 0,-1 5 0 0,0 1 0 0,0 3-256 0,-2 0-144 15,0 0 16-15,0 3 0 16,-1-3-416-16,-1 3-80 15,0 2-16-15,0-1-11376 0,-1-1-2272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8:07:02.8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30046 17088 31327 0,'-4'-18'2784'0,"4"2"-2224"15,1 3-560-15,2 3 0 0,-2-1 0 0,1-2 0 0,2-16 0 0,0-15 0 16,1-19 208-16,0-13 96 0,0-7 16 0,0-1 0 16,-2 4 1216-16,0 1 256 0,1 0 64 15,-1 1 0-15,2-1-928 0,0-1-176 16,3-2-48-16,-1 0 0 0,2 7-272 0,-1 2-64 15,1 6-16-15,-3 4 0 0,0 10-192 0,-1-4-32 0,0-4-128 0,0-3 192 16,0 4-192-16,0 4 0 0,-1 1 0 0,1 2 0 16,-2 2 0-16,2 1 0 0,2-1 0 0,-1 4-160 15,2 6 160-15,1 6-128 0,1 7 128 0,-1 3-128 0,0 8-16 16,-2 2 0-16,1 2 0 0,-2 1 0 0,-2 6 144 0,-1 1-192 16,-2 3 192-16,-1 2-192 0,-1 2 192 0,-3 3 0 15,-1 4 0-15,-2 1-128 0,-2 5 128 0,-2 1 0 16,-2 2 0-16,-1 5-128 0,-2-1 128 0,-2 3 0 15,-2 4 0-15,1 2 0 0,-1-1 0 0,0 1 0 16,-1-3 0-16,0 3 0 16,0-1 192-16,-2 1-48 0,1-5 0 0,0-2 0 0,1-1 0 0,0-2 0 0,-1-4 0 15,0 1 0-15,-2-3-16 0,2-4-128 0,-2 1 192 0,5-6-64 16,-1-3-128-16,4-3 0 0,2-2 0 0,2-2 0 16,3-2 0-16,2-3 0 0,1-2 0 0,2-1 128 15,3-4-128-15,1-3 0 0,2-3-192 0,4-3 192 16,3-3-320-16,2-1 48 0,1 1 16 0,1 0 0 15,0 3 128-15,1 3 128 0,0 2-192 0,0-2 192 16,3 3 0-16,-1-3 0 0,2-1 0 0,1 1 0 16,0 4 0-16,-4 2 224 0,-2 3-32 0,0 0-16 15,5 0 144-15,0 2 16 0,4 1 16 0,1 3 0 16,-1 7 32-16,0 4 0 0,0 4 0 0,-2 8 0 16,-1 8-48-16,-2 3 0 0,0 8 0 0,-3 0 0 15,-2 6-144-15,-2 3-16 0,0-2-16 0,0-5 0 0,-1-1-160 16,-1-6 0-16,3-1 0 0,2-9 0 0,0-2 0 0,2-8 0 15,4-4 0-15,3-7-20752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5T14:54:13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3206 5970 6447 0,'2'-6'576'0,"-1"1"-576"0,0 1 0 0,0 1 0 0,1-1 1008 0,-1 4 80 0,1-3 32 0,2 0 0 0,0-2-1120 0,2-1-208 0,1-2-48 16,-1 2-16-16,1 0 272 0,-4 0 144 0,1 2-16 0,-1 1 0 0,-2 1 288 0,0 1 48 0,-1-2 16 0,-1 2 0 0,-2-1 352 0,1 2 64 0,-2-3 0 15,0 2 16 1,-2-2 112-16,0 0 0 0,0 0 16 0,-2-1 0 0,2 2-16 0,-2-2 0 0,0 1 0 0,1 0 0 16,-1 1 64-16,0 2 0 0,-2 2 0 0,0 1 0 15,0 0-688-15,-2 1-128 16,-1 2-16-16,0 3-16 16,-2-2 112-16,0 2 32 0,-1 1 0 0,1-2 0 0,0 2-144 0,-2 3-32 0,1-2 0 0,-1 4 0 15,2 1 176-15,0-1 48 16,1-2 0-16,2 3 0 0,-2 3-176 0,1 3-16 15,-1 3-16-15,1 1 0 0,0 0-32 0,1 1-16 0,1-1 0 0,0 2 0 16,3 3-176-16,-1-2 0 16,2-1 0-16,2-3 0 0,1-2 0 0,2 0-144 15,1-2 144-15,1-5 0 0,1 0-128 0,1 0 128 0,2 0 0 0,0 2 0 16,2-3 0-16,-1-4 272 16,1 2-16-16,2-3-16 0,1-2 80 0,1-1 32 15,0-5 0-15,1 2 0 0,2-2 48 0,3-1 16 16,1 2 0-16,2-3 0 0,2 0-80 0,1-3-16 15,1 0 0-15,0-1 0 0,-2-1-320 0,-2 1 128 0,0-3-128 0,1 1 0 16,-2 0 0-16,1-3 0 0,-1-1 0 0,1-2 0 16,0 2 0-16,-2-3 144 0,0 1-144 0,0-2 0 15,2 0 272-15,0-2-48 0,-1-1-16 0,-1 1 0 16,2 4 96-16,-3 0 16 0,-1-1 0 0,-2 3 0 16,0-2-320-16,-1 2 0 0,-1 0 0 0,-1-2 0 15,1 2 0-15,-2-2 0 0,0 0 0 0,-3 3 0 16,0 1 0-16,-1-2 0 0,0-1 0 0,-1 1 0 15,-1-3 0-15,-1 0 0 0,-1 1 0 0,-1 0 0 16,-1-1 128-16,-3 0-128 0,0-5 0 0,0 1 0 0,1 5 192 16,-2-4-192-16,0-1 192 0,0-1-192 0,0-3 192 15,-1 1-64-15,1 2 0 0,0-1-128 0,0 2 128 0,0 2-128 16,0 1 0-16,0 3 0 0,0 4 240 0,-1-2-64 16,-1 5-16-16,-2-2 0 0,0 2 80 0,-1-1 16 15,0 4 0-15,-2 1 0 0,0 1-256 0,-2 1-160 16,1 1 32-16,-2-3 0 0,0 4 0 0,0-1 0 15,0-2 0-15,0 1 0 16,2 2-288-16,-1-1-48 0,2 0-16 0,1 1 0 16,0-2-720-16,2 1-144 0,0 1-16 0,2-2-14496 0</inkml:trace>
  <inkml:trace contextRef="#ctx0" brushRef="#br0" timeOffset="1436.08">3541 5373 20271 0,'-1'-3'1792'0,"1"0"-1424"0,0 0-368 0,1 2 0 0,1 1-1440 0,-2-3-352 0,1 0-80 0,-1-3-16 0,0-3 1888 0,1-1 464 0,-1-2 48 0,1 2 16 0,-1 1-176 0,0 2-32 16,0 4-16-16,0 0 0 0,-1 3 208 0,0 3 32 0,-3 1 16 0,1 5 0 16,-2 0 432-16,-2 6 96 0,1 1 0 0,-2 3 16 0,-1 1 496 0,-1 2 80 15,-1 0 32-15,-1 4 0 16,-2 5-624-16,-1 0-112 0,0 1-16 0,-1 0-16 0,-1 5-720 0,-2-1-224 16,-2 8 128-16,-2-2-128 0,-2 5 128 15,-1 0-128 1,0 1 144-16,0 3-144 0,-2 5 384 0,1 4 0 0,-2 3-16 0,2 1 0 31,0 5 272-31,1-1 48 0,2-6 16 0,3-2 0 0,1-7-208 0,2 0-48 16,-1-1 0-16,1-3 0 0,0 0-256 0,1-5-48 0,2-1-16 0,-1-4 0 15,1-5-128-15,1 1-176 0,-3-3 48 0,0 3 0 16,0-3-640-16,-2-1-112 16,1-3-16-16,2 1-16 0,3-10-608 0,1 0-112 15,0-4-32-15,3-5 0 0,3-4 384 0,2-2 64 0,5-2 0 0,3-4-10336 16</inkml:trace>
  <inkml:trace contextRef="#ctx0" brushRef="#br0" timeOffset="2570.8">4445 5336 19343 0,'0'2'1728'0,"0"-4"-1392"0,0 2-336 0,2 0 0 0,-1 0 320 0,0-1-16 0,0 1 0 0,3-3 0 0,0 3-304 0,1-4 0 0,1 2 0 0,-2-2 0 0,1 2 0 0,-3-1 0 16,0 2 0-16,0 1 0 0,-2 0-304 0,0 0-64 15,-2 1-16-15,-1 4 0 0,-1-1 608 0,-2 2 112 16,6-6 32-16,-16 16 0 0,5-4 1184 0,-2 1 240 16,-3 3 64-16,0 2 0 0,1 0-336 0,-4 4-64 0,-4 5-16 0,-1 3 0 15,-1 5-608-15,1-1-112 0,5-3-16 16,-1 4-16-16,2-3-208 0,1 5-32 0,0 1-16 0,1 3 0 16,0 1-432-16,0-1 128 0,0 0-128 0,-2-3 0 15,3 3 0-15,1-4-224 0,-1 1 32 0,1 4 0 16,-1 3 0-16,3 1 0 0,2-1 0 0,0-1 0 15,4-4 192-15,0-4 0 0,2-1 192 0,0 0-192 16,2-1 192-16,2-2-64 0,0 2 0 0,2-5-128 16,3 2 256-16,0-2-48 0,4-1-16 0,1-2 0 15,3 1 32-15,3-3 0 0,5 1 0 0,0-1 0 16,3-1-224-16,-1-5-160 0,1-2 32 0,-2-3 0 16,-1-3-576-16,2-1-128 15,-1-2 0-15,0-1-16 0,-1-3-528 0,0 0-96 0,-1-2-32 0,0-2-7584 16,-2 1-1504-16</inkml:trace>
  <inkml:trace contextRef="#ctx0" brushRef="#br0" timeOffset="3105.73">5142 6012 21183 0,'-2'-2'944'0,"1"0"192"0,0 2-912 0,1 0-224 15,1 0 0-15,-1-2 0 0,1 2-1040 0,1-1-256 0,-1-2-48 0,1 0-16 0,1 0 928 0,-1-3 192 0,1 2 48 16,-2 2 0-16,-1-2 768 0,-1 4 144 0,-1 0 48 0,-2 0 0 0,-1 4 192 0,-3 4 64 0,0 0 0 0,-2 2 0 0,1 1 176 0,-1 2 32 0,-4 6 16 0,2 3 0 0,1-3-496 0,-1 1-112 0,-1 4 0 0,0 1-16 16,0-3-112-16,-3 4-32 0,-1 3 0 0,-2-5 0 15,1 2 240 1,-1-1 48-16,1-3 16 0,0 3 0 0,1-3-64 16,-1 1-16-16,-1-1 0 0,-1 3 0 0,3 1-432 0,0-4-80 15,3 0-32-15,-1 3 0 0,-1 1-160 0,0-1-224 16,2-1 48-16,1-1 16 0,2-1-672 0,1-6-144 15,1 0-32-15,3-4 0 0,0 1-1072 0,1-10-224 16,2 0-32-16,0-3-9648 0</inkml:trace>
  <inkml:trace contextRef="#ctx0" brushRef="#br0" timeOffset="3471.05">4589 6112 17503 0,'0'0'1552'0,"0"0"-1232"0,0 2-320 0,0 0 0 0,1 1 4272 0,2 0 784 0,0-2 176 0,2 4 16 0,4 5-4416 0,3-1-832 0,6 5-256 0,1-1-16 0,2 4 272 0,2-3 0 0,-1 2-128 0,0 0 128 0,2 2-208 0,-2-1 16 0,-1-1 0 0,0 1 0 16,-1-1-32-16,-2 0 0 0,1 0 0 0,-2 1 0 0,0-1 224 0,2-2 0 16,-2 3 0-16,2-5 0 0,-2 0 256 0,0 4-48 15,2 0-16-15,-3-2 0 0,-1 1 96 16,-3-3 16-16,-1 1 0 0,-1 3 0 16,-1 2-128-16,0-2-32 0,-2 2 0 0,-3-4 0 0,1 1-144 15,-3-1-272-15,1-2 64 0,-2-2 16 16,-1-4-1216-16,0-2-224 0,-1-1-48 0,-1-3-12464 15</inkml:trace>
  <inkml:trace contextRef="#ctx0" brushRef="#br0" timeOffset="4137.85">4547 5860 20271 0,'-1'-2'896'0,"1"2"192"0,0 0-880 0,0-2-208 0,1 2 0 0,1 2 0 0,2-2-192 16,1 2-64-16,2-2-32 0,4 3 0 0,3-3 640 0,2 0 128 0,1 0 32 0,1 0 0 0,-1-3 128 0,2 1 16 0,0-2 16 0,2-2 0 0,2 2-544 0,0-2-128 0,2 0 0 0,0-1 0 0,1 1 496 0,0 0 112 16,0 2 32-16,-3 1 0 0,2 0 320 0,-3 3 64 15,-1-2 0-15,-2 2 16 0,-2 2-144 0,-2-2-16 0,0 0-16 0,-2 0 0 16,-2 0-304-16,0 0-64 16,-1 0-16-16,-1-2 0 0,-2 0-176 0,1 0-48 0,-2 0 0 15,-1-2 0-15,0 1-256 0,-1-2 128 16,-1 3-128-16,0-2 0 0,-2-2 0 0,0 4 0 0,1-2 0 15,-2-2 0-15,-2 1 0 0,1 1 0 0,-1 0 0 0,-2 1 0 16,0 0 176-16,-1-1-176 0,-1 2 160 0,-1-2-160 16,0 1 256-16,0 0-64 0,-2-1 0 0,1 2 0 0,-2-1 176 15,1 2 16-15,-1-1 16 0,0 2 0 16,0-4 48-16,1 1 16 0,-1 0 0 0,1 0 0 16,2 2-112-16,-1-5-32 0,1 3 0 0,2-3 0 0,0 3-128 0,1-4-48 15,2 4 0-15,-1-4 0 0,2 2-144 0,0 2 0 16,0 0 144-16,-1 2-144 0,1-1 0 0,-1 2 0 15,-1-3 0-15,1 3-192 16,-2 3 192-16,-1-3-208 0,-1 2 80 0,-2 2 128 0,1-2-272 0,0 2 64 0,-2 0 16 0,1 1 0 31,1-2-208-31,0 1-48 16,2-1 0-16,1 0-16864 0</inkml:trace>
  <inkml:trace contextRef="#ctx0" brushRef="#br0" timeOffset="10018.84">5344 5335 21183 0,'-1'-2'1888'0,"0"1"-1504"0,1-1-384 0,0 2 0 0,1 0 0 0,2-2 0 0,-2 0 0 0,3-2-192 0,-1 2 192 0,3-5 0 0,2 1 0 0,-2 3 0 0,3-1 912 0,-2 1 112 0,2 0 32 0,-1 0 0 16,4 3-128-16,-1 0-32 0,0 3 0 0,2-2 0 0,1 4-16 0,1 0-16 16,0 3 0-16,1 1 0 15,1 5-64-15,0 1-16 0,1-2 0 0,-2 6 0 0,1-1-320 0,-1 5-64 16,0 1-16-16,0 2 0 0,-1-1-160 0,0 3-32 16,1 2-16-16,0 2 0 15,1 2-176-15,1 0 0 0,-1 2 0 0,0 1 0 16,1 2 0-16,-2-1 0 0,1-1 0 0,-3-2 0 0,-1-1 0 15,0 5 0-15,-1-1 0 0,-2 3 0 0,-1 0 144 0,-2 1-144 0,-1 2 160 16,-3 2-160-16,-1 2 0 0,-4 3 0 0,-1-1 0 16,-3 1-160-16,0-8 160 0,-2-1 0 0,0 5-144 0,-3 0 144 15,-1-1 0-15,1-2 0 0,-1-2 0 0,0-3 128 16,-1-4 0-16,2-2 0 0,-1-2 0 16,-1-6 0-16,-1 1 208 0,-1-2 48 0,-3-1 0 15,2-3 0-15,0-3-384 0,0-1 0 16,-1-2 0-16,-2 0 128 0,0-3-128 0,0 1 0 0,-1-2 0 0,0-3 0 0,-1-1 0 0,2-1 0 31,0-1 0-31,1-2 0 16,-1 2-384-16,0-4-32 0,3 2-16 0,2-2 0 15,2 0-1200-15,2-2-240 0,1 2-48 0,2 0-12336 0</inkml:trace>
  <inkml:trace contextRef="#ctx0" brushRef="#br0" timeOffset="10385.5">6360 5851 21183 0,'0'-7'1888'0,"0"1"-1504"0,0 3-384 0,0 2 0 0,1-1-560 0,0-2-176 0,0-5-32 0,3-3-16 0,0-2 416 0,1-2 96 0,1 1 16 0,-1 5 0 0,1 4 1248 0,-1 3 256 0,0 3 48 0,-1 0 16 0,-1 3 352 0,1 3 80 15,-2 1 16-15,1 0 0 0,-1 2-544 0,0-1-96 16,-1 2-32-16,0-2 0 0,-1 0-464 0,0-1-112 0,0 0 0 0,0 2-16 31,0-6-1456-31,0 4-304 0,0-1-48 0,0-3-12576 0</inkml:trace>
  <inkml:trace contextRef="#ctx0" brushRef="#br0" timeOffset="10670.31">6321 6407 11967 0,'-2'-3'1072'0,"-1"1"-864"0,0 0-208 0,1 0 0 0,2 2 5216 0,0 0 992 0,0 0 208 0,0-1 48 0,0-2-5424 0,-1 1-1040 0,1 1-272 0,0-2-32 16,0 1-576-16,0 0-112 0,1 4-32 0,1 0 0 16,-1-2-1088-16,0 3-240 0,2 0-32 0,-1 0-8752 0</inkml:trace>
  <inkml:trace contextRef="#ctx0" brushRef="#br0" timeOffset="11408.92">7151 5563 23951 0,'-1'-3'2128'0,"1"0"-1696"16,0 2-432-16,0 1 0 0,0 0 608 0,0 0 32 0,0 0 16 0,0 0 0 16,0 0 512-16,0 0 112 0,0 4 0 0,0-4 16 0,0 0-528 0,1 24-96 0,-1-13-32 0,1 4 0 0,-1 4-384 0,0 3-96 0,0 4-16 0,-2 5 0 0,1 7 384 0,-4 7 80 0,-2 6 16 0,-1 8 0 15,-3 1-144-15,-5 12-32 0,-4 7 0 0,-5 8 0 16,0 2-320-16,1-7-128 0,3-10 0 0,-1-3 0 15,4-3 0-15,2-5 0 0,4-8 0 0,3-5 0 16,4-4 0-16,0-12 0 0,1-1 0 0,2-9 0 16,-1-2 0-16,1-5 0 0,1-2 0 0,-1-7 0 15,2 0-1088 1,0-6-128-16,2 0 0 0,-1-8-9168 16,1-2-1840-16</inkml:trace>
  <inkml:trace contextRef="#ctx0" brushRef="#br0" timeOffset="11746.41">7480 5448 28559 0,'-5'-1'2544'0,"1"2"-2032"16,2 3-512-16,1-3 0 0,-1 4 864 0,1-1 80 0,-3 5 16 0,-1 0 0 0,-2 10-1456 0,-2 1-272 0,1 2-64 0,-1 4-16 0,0 5 320 0,-1 4 64 0,2 2 16 0,-1 5 0 0,-1 5 448 0,0 5 0 0,-1 1 0 0,1 0 0 0,0-9 416 16,-2 13 128-16,-5 19 32 0,-4 10 0 0,-1 5-352 0,0-9-64 15,1-2-16-15,3-11 0 0,3-10-144 0,3-8 0 16,1-7 0-16,1-5 0 15,2-2 0-15,0-5 192 0,0-2-32 0,2-7 0 0,1-6 192 16,1-5 32-16,2-5 16 0,-1-4 0 16,2-3-768-16,0 0-144 0,0-5-48 0,-3-3-13072 15</inkml:trace>
  <inkml:trace contextRef="#ctx0" brushRef="#br0" timeOffset="12395.71">7085 5521 29487 0,'-12'-12'1296'0,"5"3"288"0,0 2-1264 0,4 2-320 0,3 4 0 15,1-2 0-15,1 3-144 0,0-4-96 0,1-2-16 0,4 0 0 0,2 0 64 0,4-3 16 0,0 2 0 0,4 3 0 0,1-2 176 0,1 1-128 0,0 1 128 0,2 1-128 0,-1-4 128 0,0 1-208 0,1 4 80 0,-1-2 128 0,0 0 0 0,-2 2 0 16,2 2 0-16,0 0 192 16,3 0 528-16,1 2 112 0,4 0 32 0,1 2 0 0,-1 3-96 0,3-2-32 15,1 3 0-15,-1 1 0 0,1 1-352 0,-2 0-64 16,-3 2 0-16,-2 0-16 15,-3 5-304-15,-3 1 0 0,-5-1 0 0,0 7 0 0,-2 2 0 16,-3 5 0-16,-2-2 128 0,-2 6-128 0,-1 0 0 16,-5 2 160-16,-2-1-160 15,-3-2 128-15,-2 1 0 0,-4-3 0 0,-1-1 0 0,-2 0 0 16,-1-3-128-16,-1-2-176 0,-2-1 48 0,-2-2 0 0,0 2 128 16,-1-6-208-16,6-6 80 0,-7 6 128 0,-4-1 0 0,-6 1 0 0,-5 1 0 0,-2 0 0 15,2-2 0-15,1 1 0 16,-3-4 0-16,3-2 0 0,3-3 0 0,5-1 0 15,3-3 0-15,5-2 0 0,5-2 0 0,2 2 0 16,4-2 0-16,3-2 0 0,-1 0 0 0,5-2 0 16,0 2 0-16,3 0 0 15,1 0-608-15,3 2-48 0,2-2-16 0,2 4 0 16,0 0 32-16,2 2 16 0,0 2 0 0,3 0 0 16,-1 4 992-16,0 3 192 0,2 1 32 0,2 0 16 0,1 9 112 15,3 1 32-15,1 2 0 0,3 1 0 0,-1 2-496 0,4 2-112 16,4 4-16-16,3-2 0 0,-1 2-128 0,0-1 0 15,-1 2 0-15,1-1 0 0,-4-2 0 0,-1-3 0 16,-5-1 144-16,-2-3-144 0,-2-2 0 0,-3-1 0 0,-2 0 0 16,0-2 0-16,-3-4-160 0,-1-3 160 0,0-1-192 15,-1-3 192 1,-2-1-816-16,1-2-48 0,0-3-16 0,2-3-13728 0</inkml:trace>
  <inkml:trace contextRef="#ctx0" brushRef="#br0" timeOffset="16388.89">8111 5556 21183 0,'-5'0'1888'0,"1"0"-1504"0,3 0-384 0,2 0 0 0,-1 0 0 15,0 0 0-15,-1 0 0 0,-2-3-192 0,2 1 192 0,-2 1 0 0,3-2 0 0,0-1 0 0,2 2 208 0,0-2-16 0,-1 2-16 0,2-1 0 0,-1 2 160 0,0-3 48 16,0 2 0-16,-1-1 0 0,2 0 816 0,-2-1 160 16,0 2 48-16,0-5 0 0,2 4 112 0,-2-3 16 15,2-1 16-15,-2-1 0 0,3 0-640 0,-1-2-128 16,0-2-16-16,2 0-16 0,-2-3-192 0,2-1-48 0,-1-2 0 16,1 0 0-16,1-3-128 0,0-3-48 0,2 0 0 15,-2-2 0-15,0 1-112 0,0-2-32 0,1 1 0 0,-1-3 0 16,1 1-192-16,1 3 176 0,-1 5-176 0,-1 2 160 15,2 2-16-15,-1 2 0 0,-1-1 0 0,0 2 0 16,1 0 80-16,-2 3 16 0,-1 2 0 0,0-2 0 16,-1 0-96-16,0 4-16 0,0 0 0 0,-1 1 0 15,2 1-128-15,-2-2 0 0,2 2 0 0,0-2 0 16,0 2 0-16,-1 2 0 0,1-1 0 0,0 2 0 16,1 1 0-16,-2 0 0 0,2 4 0 0,0 2 0 15,0 3 0-15,0 0 0 0,1 7 0 0,1 1 0 0,-1 1 0 0,-1 4 0 16,1 1 0-16,-1-1-176 0,1 6 176 0,0 1 0 15,-1-1 0-15,1 1 0 16,-1-3 0-16,1 1 0 0,-1-1 160 0,2-1-160 0,0-6 0 0,-1 0 0 16,0-3 0-16,2-4 0 0,-1 1 0 0,2-3 0 15,-3-2 0-15,0-3-160 0,0 0 160 0,1-4 0 16,-1-1 0-16,0-1 0 0,0 1 128 0,0-4 16 16,-1 2 0-16,1-4 0 0,-1 0-144 0,0-3 192 15,0-1-192-15,-2-2 192 0,0-1-192 0,-1-3 0 16,0-1 0-16,-1-2 128 0,1 1-128 0,0-2 128 15,1-1-128-15,0 1 128 0,1-1-128 0,-2 1 0 16,2 2 0-16,-1 2 128 0,0-3-128 0,1 1 0 0,-1 0 0 0,0 0 0 16,1-1 0-16,0-1 0 0,1 4 0 0,-2 2 0 15,1-3 0-15,1 1 0 0,-1 0 144 0,2 1-144 16,-1 3 0-16,0-1 0 0,0 0 0 0,-2-2 128 16,2 4-128-16,-1-1 0 0,0-3 0 0,0 1 0 15,-1 2 0-15,0 0 0 0,0 2 0 0,1 0 0 16,-1 4 0-16,-2-1 0 0,0 5 0 0,-1 0 0 15,1 2 0-15,-1 0 0 0,0 2 0 0,0 0 0 0,0 2 0 16,0-1 0-16,2 3 0 0,-2-6-128 0,0 0 128 0,6 23 0 16,-4-10 0-16,1-3 0 0,0 4 0 0,1 0 0 15,1 2 0-15,-1 1 0 0,-1 3 0 0,2-1 0 16,0 3 0-16,0 3 0 0,0-3 0 0,0 2 0 16,0 3 0-16,-1-5 0 0,0-3 0 0,-2 0 0 15,2 1 0-15,-2 1 0 0,2-1 0 0,-2-2 0 16,3 1 0-16,-1 0 0 0,1-3 0 0,-1-4 0 15,1 2 0-15,-2-5-128 0,1 3 128 0,1-2 0 16,-1-3 0-16,-2 2 0 0,2-3-240 0,-2 0-112 16,0-2-32-16,-1-1 0 15,0 2-560-15,0-1-112 0,-1-3-32 0,0 4-16528 0</inkml:trace>
  <inkml:trace contextRef="#ctx0" brushRef="#br0" timeOffset="17956.18">9470 6278 13823 0,'-3'0'1216'0,"1"3"-960"0,0-3-256 0,2 0 0 16,0 0 1600-16,0 0 256 0,0 0 64 0,-1 0 16 0,1 0-304 0,0-3-64 0,1 2-16 0,-1 1 0 0,0 0-592 15,0 0-112-15,15-19-16 0,-10 16-16 0,0-2-624 0,1 1-192 0,0 4 0 0,1-4 0 0,0 2 160 0,2 2-160 0,-2-3 128 0,3 3-128 16,0 0 640-16,0 0 32 0,1 0 16 0,0 0 0 16,0 3 16-16,3-3 16 0,1 0 0 0,-1-3 0 15,4 3-336-15,0-1-64 0,0 1 0 0,1-2-16 16,2 0-112-16,2 1 0 15,0 0-16-15,1-2 0 0,-1 2-16 0,2 1 0 0,0-2 0 0,-1 2 0 0,1 0-16 0,-1 0 0 16,0 0 0-16,1 0 0 0,0 0 32 0,0 0 0 16,-2 0 0-16,2 0 0 0,-2 0 0 0,1 0 0 15,-2 0 0-15,0-3 0 16,-1 2-176-16,0 1 160 0,2 0-160 0,-4 0 160 0,0-3-160 0,-2 3 0 16,-1 0 0-16,0-2 0 0,0 1 0 0,0 1 0 0,-2-3 0 0,2 0 128 31,0-1 64-31,2 1 16 0,-2 0 0 0,-2-4 0 15,1 5 0-15,0-4 0 0,-1 2 0 0,-1-2 0 16,0 2-208-16,0-2 128 0,0 4-128 0,-1-5 0 16,-2 4 128-16,-1-2-128 0,0 1 0 0,0 0 0 0,-3 2 0 15,2 1 0-15,-2-2 0 0,-1-1 0 0,0 2 0 0,-1-1 128 16,-2 2-128-16,-1-1 0 0,2-1 0 0,-3 0 128 16,1 1-128-16,-1 0 0 0,1-1 208 15,-1 2-48-15,1-4-16 0,-1-1 0 0,0 1-16 16,-1-1 0-16,1 1 0 0,-1-1 0 0,0 0-128 15,-2 1 0-15,1-2 0 0,-1 1 128 16,-2 0-128-16,-1-4 0 0,-1 2 0 0,-2-1 128 0,0 1-128 0,-2 0 0 16,1 2 0-16,-1 2 128 0,-2-2-128 0,-1 3 0 15,-1 2 0-15,2-1 0 0,0 2 0 0,1 2 0 16,1-1 0-16,0 2 0 0,3-3 0 0,0 2 0 16,0-2 0-16,2 1 0 0,1-1 0 0,0 0 0 15,1 0 0-15,1 0 0 0,0 0 0 0,2 0 0 0,0 0-176 16,-1 0 176-16,2 0-176 0,0 0 176 0,2 0-208 15,0 3 80-15,2-3-48 0,0 2 0 0,-4-2 0 0,0 0 0 16,18 10 176-16,-10-7-160 0,0 0 160 0,3 4-160 16,0-4 160-16,-2 4-160 0,-1-5 160 0,1 2-160 15,3 2-64-15,1 1-16 0,4 2 0 0,1 0 0 16,-3-2 240-16,-2-1-192 0,2-2 192 16,-3 1-192-16,0 1 192 0,-1-2 0 0,-4-1 0 0,1 0 0 15,-1 1 0-15,-1-2 0 0,-1 4 0 0,1-2 0 16,-1 2 0-16,1 0 0 0,-1 4 0 0,0-2 0 15,0 0 0-15,-1 5 0 0,-2-5 0 0,0 2 0 16,0 3 0-16,-2-2 0 0,0 1-160 16,-1 3 160-16,0-3 0 0,-3 4 0 0,0-2 0 0,-1 2 0 15,-1 1 0-15,-1-3 128 0,-2 2 0 0,2-1 0 0,-3-1 112 0,0 0 16 16,-1 4 0-16,-2-1 0 0,2-3-256 0,-1-2 0 16,1 0 128-16,-3 1-128 0,1-1 0 0,-1-2 0 15,-1 2 0-15,0-2-160 16,4-4-608-16,1 1-112 0,-1 0-16 0,1-2-10576 15,0-1-2112-15</inkml:trace>
  <inkml:trace contextRef="#ctx0" brushRef="#br0" timeOffset="18382.72">11265 5516 24879 0,'2'-6'2208'0,"-2"2"-1760"0,0 1-448 0,0 0 0 0,2 3 2544 16,-2 3 416-16,1-3 96 0,1 0 16 0,1 1-2624 0,1 1-448 0,2 1-208 0,0 1 16 0,0-1-384 0,2 6-64 0,-1 1 0 16,-1 0-16-16,0 5 320 0,1 1 64 0,-1 3 16 0,-1 6 0 0,0 1 816 0,-2 8 160 0,0-2 48 0,-3 5 0 0,0 5 512 0,-4-1 128 0,0 1 0 0,-2 3 16 15,-1 7-784 1,-3 5-176-16,-1 9-16 0,-2 1-16 0,0-2-256 0,-1-3-48 16,-2 3-128-16,1-8 192 0,2-6-192 0,-1-1 0 15,0-2 0-15,2-1 0 0,2-6-144 0,2-3-80 16,0-4-16-16,1-4 0 0,1-1 80 0,-1-5 16 15,1-1 0-15,0-9 0 16,0 0 144-16,0-5-208 0,1-3 80 0,0-2 128 16,1-4-960-16,0-4-80 0,2-2-16 0,1-5-10176 15,-2-6-2032-15</inkml:trace>
  <inkml:trace contextRef="#ctx0" brushRef="#br0" timeOffset="18738.32">11526 5539 35935 0,'-4'-2'1600'0,"0"0"320"0,2 2-1536 0,0 0-384 0,0 2 0 0,2-2 0 0,0 2-1056 0,0 0-288 0,-1 2-48 0,-1 4-16 0,0 2 32 0,0-1 0 0,1 3 0 0,-2 2 0 0,2 4 960 0,-2 1 192 0,2 7 32 0,0 2 16 0,0 5 752 0,0 4 160 0,-1 3 32 16,1 0 0-16,-1 3 688 0,-1-1 144 0,1 5 16 0,-2 3 16 16,-1-2-816-16,-1 5-176 0,0-1-16 0,-3 1-16 0,-1 3-480 15,-1-4-128-15,1-5 0 0,0 0 0 0,0-3 0 16,-1 7 0-16,0 6 0 0,0-3 0 15,0 2 0-15,2-8 0 0,3-4-160 0,1-10 160 16,1-5-608-16,2-7-16 0,1-6 0 0,-2-4 0 0,2-2-32 0,0-4-16 16,-2-4 0-16,1-4-13584 0</inkml:trace>
  <inkml:trace contextRef="#ctx0" brushRef="#br0" timeOffset="19469.49">11255 5543 21183 0,'-2'-12'1888'0,"-2"2"-1504"0,1 4-384 0,2 0 0 0,1 3 2096 0,1 0 336 0,1 0 80 0,-1 0 16 0,3-6-1376 0,2-1-256 0,1 0-64 0,4 0-16 0,2 0-496 0,0 2-112 0,5 1-16 0,0 1 0 0,3-1-192 0,3 1 144 15,2-1-144-15,2 1 128 0,2 4 96 0,1-2 16 16,1 0 0-16,0 3 0 0,0 2 208 0,-1 1 32 15,-3 0 16-15,0 2 0 0,-4 2-176 0,1 3-48 16,-1 1 0-16,-2 2 0 0,0-1-48 16,0 4-16-16,1 3 0 0,-4-1 0 0,-1-1-80 0,-2 0 0 15,1 5-128-15,-1 1 192 0,-2 1-192 0,-3 2 0 16,-2-4 0-16,-3 3 0 0,-2-2 0 0,-3 3 0 0,-2 1-128 16,-4 1 128-1,-3 3-464-15,-4-3 16 0,-2-1 0 0,-2-2 0 16,-1-1-176-16,-3-1-16 0,-1 3-16 0,-1-3 0 0,-1 0 336 0,1-2 64 15,2-1 0-15,-1 0 16 0,-1-1 432 0,0 1 64 0,-3-3 32 16,0-1 0-16,-1 1-160 0,-1-2-128 0,-1-2 144 0,-1 1-144 16,5-5 0-16,-4 2 0 0,1 0-176 0,1-2 176 15,2 0-224-15,1 1 80 16,4-3 16-16,2-2 0 0,3 2 128 0,1 0 192 0,2 0-32 0,2 4-16 16,2-4 176-16,2 4 48 0,1 3 0 0,4-3 0 0,3 2-112 15,1-2 0-15,2 2-16 0,2 2 0 16,4 1 16-16,-1-3 16 0,2 2 0 0,1 0 0 15,-1-1 32-15,6 3 0 0,3 4 0 16,4 4 0-16,-1-1-112 0,2 5-32 0,2 1 0 0,0-1 0 0,0 7 96 0,0-1 0 16,1 7 16-16,0 1 0 0,-2 1-80 0,-2-2-32 15,-2-5 0-15,-3-5 0 16,0-5-16-16,0 2 0 0,0 1 0 0,0-3 0 16,-4-4-144-16,-1-5 0 0,-3-1 144 0,0-3-144 15,1 0 0-15,1 2 0 0,-2-5-160 0,0-2 160 0,-4-4-304 0,-1 0 48 16,-3-4 16-16,-3-4 0 15,-1-4-1616-15,-2-2-336 16</inkml:trace>
  <inkml:trace contextRef="#ctx0" brushRef="#br0" timeOffset="20473.2">12195 5588 23951 0,'1'-4'2128'16,"2"2"-1696"-16,-2-1-432 0,1 2 0 0,1 1 832 0,-1-2 96 0,3-2 16 0,4-5 0 0,2-1-800 0,3-2-144 0,-1-2 0 0,1 0 0 15,-1 0 0-15,0 2 0 0,-1-4 192 0,0 1-64 0,-2 1 464 0,0-3 112 0,0 1 0 0,0-2 16 0,0 0 784 0,-1-1 160 0,0-2 16 0,0-2 16 0,0 1-432 0,-2-6-96 0,2 5-16 0,-3-4 0 16,1 3-768-16,0-1-176 0,0 1-16 0,-1-2-16 16,0-3-176-16,2 2 192 0,-2 1-192 0,0 1 192 15,-1 8-192-15,0 0 128 0,0 6-128 0,-1-1 128 0,-1 6-128 16,1 1 0-16,-1 5 0 0,0-2 0 15,0 4 0-15,1 0 0 0,-1 3 0 0,1 2 0 16,0 2 0-16,1 0 0 0,-2 4 0 0,2 3 0 0,0 2 0 0,1 2 0 16,-1 3 0-16,2 1 0 15,-1 1 0-15,0 3 0 0,3 2 0 0,-2 1 0 0,2-1 0 16,-2 1 0-16,0-3 0 0,1 0 0 0,-1-3 0 0,-1-6 0 16,-1 1 0-16,0-7 0 15,0-2 0-15,0-1 0 0,-1-2 0 0,0-2 0 16,1-1 0-16,-2-5 0 0,2 0 0 0,0-3 0 0,0 0 160 0,3-2-160 0,-2 0 192 0,0-6-192 15,1 1 192 1,1-3-192-16,-1 1 192 0,-1-5-192 0,1-4 128 0,-1-3-128 16,-2-1 0-16,-1-3 0 0,0-1 0 0,-2 1 0 15,0-3 0-15,-1 1 0 0,0 0 0 16,0-5 0-16,0 0 0 0,0 1 0 0,1 3 0 0,-1 1 0 0,2 5 0 0,-1 3 0 16,1 0 0-16,1 0 0 15,-1 2 0-15,2 1 0 0,-2 3 0 0,3 1 0 0,0 2 192 0,0 2-192 16,0 3 128-16,0 2-128 0,-1 2 0 0,1 2 0 15,-1 2 0-15,-1 2 0 16,2 2 0-16,-1 6 0 0,0 2 0 0,-1 7 0 0,0-1 0 0,1 2 0 16,-2 5 0-16,2 1 0 0,-1 2 0 0,0 4 0 0,1 5 0 15,-1 2 0 1,1-2 0-16,0-2 0 0,2 0 160 0,-1 0-160 0,2 0 128 0,1-3-128 16,-1-1 0-16,1-3 0 0,-1-3 0 0,-1-3 0 0,-1-2 0 0,-1-5 0 15,-2-2 0-15,0 0 0 16,-1-1 0-16,0-2-272 0,-2 0 32 0,0-1 16 31,-2 0-432-31,1-2-96 0,-2-1-16 0,0-4-17216 0</inkml:trace>
  <inkml:trace contextRef="#ctx0" brushRef="#br0" timeOffset="21060.94">13199 4579 26719 0,'1'14'2368'0,"0"-1"-1888"0,1-2-480 0,-1-5 0 0,0 1 816 0,2 3 64 0,0 9 16 16,2 12 0-16,3 10-64 0,-2 0 0 0,1-5 0 15,-2-8 0-15,-1-3-1344 0,-2-7-288 0,1 0-48 0,-2-6-16 0</inkml:trace>
  <inkml:trace contextRef="#ctx0" brushRef="#br0" timeOffset="40331.75">2715 8990 3679 0,'-3'4'320'0,"0"-2"-320"0,2 1 0 0,1-2 0 0,0-1 0 0,-1 2 0 0,0-1 0 0,-2 4 0 0,1-1 0 16,-1 0 0-16,1 1 0 0,0-1 0 0,1-2 320 0,0-1 80 0,0 2 16 0,1-3 32 0,-2 0 848 0,2 0 176 0,-2 0 16 0,0 0 48 0,-1 2-752 0,-1-1-144 0,-1 2-48 0,0 1 0 15,1-2 304-15,-1 2 48 0,-2-2 16 0,2 2 0 0,1-2-192 0,-1 2-16 16,0-3-16-16,1 1 0 0,0-1 48 0,0 1 16 16,2-4 0-16,1 1 0 0,1-1 608 0,0-1 112 15,1-1 16-15,0 0 16 0,3-2-16 0,0 0-16 16,-1 0 0-16,1-4 0 0,2-3-432 0,-1 4-96 16,1-4-16-16,-1 1 0 0,2-1-272 0,-3 0-48 15,1 2-16-15,0-2 0 0,2 0-320 0,-3-7-64 0,3-1 0 16,-2-5-16-16,2 1-80 0,-1-3-16 0,0-1 0 15,1 1 0-15,-1-4-144 0,1-3 160 0,-1 1-160 16,3-5 160-16,0 0-160 0,-1 3 128 16,1 5-128-16,2-1 128 0,1 0-128 0,2 1 0 15,2 2 0-15,-1 3 0 0,-1 8 0 0,-2-1 0 16,-3 7 0-16,-1 1 0 0,1 2 224 0,-3-1 16 16,0 0 0-16,0 2 0 0,1 1-240 0,-1 1 144 0,-1-3-144 0,1 5 128 15,0-3-128-15,0 1 0 0,1 0 0 0,-1 1 0 16,0 4 0-16,-1-2 0 0,1 3 0 15,-1 3 0-15,-1 1 0 0,-1 2 0 0,1 4 0 0,0 2 0 16,0 7 0-16,-2 0 0 0,0 6 0 0,0 1 128 0,-1 1-128 0,-2-1 0 16,-1 0 0-16,1 3 128 15,-1 1-128-15,1 1 0 0,-2-1 0 0,2 1 0 16,0 1 0-16,-2 2 0 0,3 0 0 0,0 2 0 0,-1-1 0 0,1-3 0 16,1 5 0-16,0-5 0 0,1-4 0 0,-1 1 0 15,3-3 0-15,-2-1 0 16,0-4 0-16,3 1 128 0,-1-2-128 0,0-2 192 0,1-2-64 0,0-3-128 15,0-1 192-15,0-2-64 0,0-3-128 0,1-2 0 16,-1-1 0-16,0-4 0 16,1-2 0-16,0-2 0 0,-1 0 0 0,1-2 0 15,2-4 128-15,-1-2-128 0,2-4 0 0,-1 0 128 0,1-5-128 0,0-2 160 0,-1-1-160 16,1-5 160-16,0 1 0 0,-2-2 0 16,0-3 0-16,1-1 0 0,-2 0-16 0,0-1 0 15,-1 0 0-15,0-2 0 0,0 1-144 0,0-1 128 16,1-1-128-16,0 3 128 0,1-2 16 0,0 3 0 0,0 1 0 0,1 4 0 15,0 0 0-15,-1 1 0 16,0 3 0-16,0 0 0 0,0 3-144 0,-1 0 0 0,0 3 0 0,0 1 0 0,0 0-192 16,2 0-80-1,-2 2-16-15,0 0 0 0,2-2-64 0,-3 5-16 0,1-2 0 0,-1 1 0 32,0 2-80-32,-2 0-32 0,1 2 0 0,0-4 0 15,-2 6-64-15,2-2-16 0,-2 0 0 0,1 1 0 16,-2 3-320-16,2 0-64 0,-2 2-16 0,1 2-10096 15,0 0-2016-15</inkml:trace>
  <inkml:trace contextRef="#ctx0" brushRef="#br0" timeOffset="42254.57">4658 8712 5519 0,'0'-4'496'0,"-1"4"-496"0,1-3 0 0,0 1 0 0,0 1 2304 0,0 1 384 15,0 0 64-15,1-3 0 0,-1 1-1440 0,0-3-288 0,1 0-64 0,1-2-16 0,0 0-208 0,-2-1-32 16,0 1-16-16,0 0 0 0,-1 1-368 0,0 0-80 0,-1-3-16 0,1-1 0 0,0 6-480 0,0-2-80 0,-1 0-32 0,1 2 0 0,0 2 688 0,0-2 144 0,-1 4 32 0,1-2 0 0,0-1 288 0,0 2 64 0,1-3 16 0,-2 2 0 0,1-1-80 0,0 2-16 0,0-4 0 0,-2 1 0 16,0 1 96-16,-1 0 16 0,-1 0 0 0,0-1 0 0,-1 1 16 15,-3 1 16-15,0 1 0 0,1 1 0 0,-2-3-224 0,0 3-48 16,-1 3-16-16,-1-3 0 16,-1 3-432-16,0 0-64 0,-1 2-128 0,0 1 176 15,3 0-176-15,-2 3 0 0,-2 1 0 0,-1 2 0 16,0 2 0-16,-2 3 0 0,1 3 0 0,0-2 0 15,2 5 0-15,1-5 0 0,2 4 0 0,1 1 0 0,2-1 0 0,0 0 0 16,2-2 0-16,1 1 0 0,2-1 0 0,2 1-224 16,2-4 80-16,1 2 16 15,3-1-368-15,-1-2-64 0,4 3-16 0,-1-6 0 0,2 2 256 0,1-5 32 16,1-1 16-16,1-3 0 0,0 0 272 0,2-2 0 0,-1 0 0 16,-1-4 144-16,0-3 48 0,2-1 16 0,1-2 0 15,2-4 0-15,1 0 144 0,-1-2 32 0,1 0 0 0,-1-2 0 16,1-1-64-16,-1 2 0 0,0-2 0 0,-1-1 0 15,4-3-176-15,-3 1-144 0,0 0 192 0,0-4-192 16,-2-1 240-16,-2 3-64 0,0 0-16 0,-2-2 0 16,1-3 96-16,-1-1 0 0,-2 3 16 0,-2-1 0 15,0-4-80-15,-2-1-32 0,-2 2 0 0,0-1 0 16,-2-1 96-16,-2 1 0 0,0-1 16 0,-1 1 0 16,0-1-80-16,-2 1-32 0,0 2 0 0,0-3 0 0,1 4-32 15,0 0-128-15,-2-1 192 0,1 1-64 0,-1 4-128 0,-1 1 0 31,-2 0 0-31,0 3 0 0,2 4 0 0,-2 0-176 0,3 3 48 0,-1 4 0 0,-1 0-176 0,2 3-16 32,0 2-16-32,0 1 0 0,1 0-1072 0,1 1-224 0,0 2-32 0,1 3-14560 0</inkml:trace>
  <inkml:trace contextRef="#ctx0" brushRef="#br0" timeOffset="42840.01">5238 8567 2751 0,'-4'-7'256'0,"1"2"-256"0,-2 0 0 0,1 2 0 0,1 1 3408 0,1 0 640 0,0 2 128 0,-3-2 32 0,-4-2-2208 0,-3-2-432 0,-2 0-96 0,0 0 0 0,2 2-864 0,-2-1-160 15,2 1-48-15,0 4 0 0,1-2-400 0,-2 2 0 16,0 2 0-16,0 2 0 16,2 1-512-16,-3 2 32 0,-2 6 0 0,-2 2 0 0,-2 2 816 0,-1 4 176 15,-1 1 16-15,-2 3 16 0,1 1 352 0,1 2 80 16,2 1 16-16,2-4 0 0,4 1-576 0,2-4-112 0,6 0-32 0,3-1 0 15,3-1-48-15,2-2-16 0,4-2 0 0,3 1 0 16,-2-8 112-16,3 1 32 0,1-1 0 0,2-3 0 31,-2-2-688-31,2-2-144 0,1-2-32 0,1-6 0 16,1 2-64-16,1-7 0 0,1 1-16 0,0-2 0 0,1-2 400 0,-1-2 192 0,0 0-160 0,-2-1 160 16,-2 0 0-16,0-2 208 0,-2 3-16 0,0-2 0 15,-3-2 240-15,0-1 32 0,0 2 16 0,-4 2 0 16,0 2 240-16,-2 1 48 0,1 3 16 0,-1 1 0 15,-1 3-96-15,-1-2-32 0,0 6 0 0,-1 0 0 16,2 3-128-16,-2 0-16 0,0 3-16 0,0 3 0 0,1 4-368 0,-1-3-128 16,1 4 0-16,-1 0 144 0,1 2 96 0,1 2 16 15,-1-3 0-15,0 4 0 0,0 0 0 0,1 0 0 16,-1 0 0-16,1 3 0 0,1-3-256 0,0 0 128 16,2 2-128-16,0-3 0 0,2-1 0 0,0-2 0 15,2 1 0-15,1-1 0 16,-1-2-896-16,1 0-64 0,1-4 0 0,-1 0-16 15,0-2-1328-15,-1 0-256 0,1-3-48 0,-3-1-10192 0</inkml:trace>
  <inkml:trace contextRef="#ctx0" brushRef="#br0" timeOffset="43141.5">5564 8158 30399 0,'0'-7'2704'0,"-1"5"-2160"0,0 0-544 0,0 2 0 0,1 2 2544 0,0 0 400 0,1 2 64 0,1 2 32 0,1 4-3040 0,2 5-416 0,1 7-176 0,0 7-48 0,3 3-16 15,-2 0-16-15,2 0 0 0,-2 2 0 0,1 0 320 0,-2 2 64 0,1 1 16 0,2 2 0 0,0 1-112 0,-2-1 0 16,3 2-16-16,-3-3 0 0,1 0 224 0,-3-1 176 15,0-1-208-15,-3-5 80 16,0-5-704-16,-2-2-144 0,0-5-32 0,-2-3 0 16,-1-1-912-16,0-5-192 0,-1-2-48 0,1-4 0 15,-2 3 112 1,-3-7 32-16</inkml:trace>
  <inkml:trace contextRef="#ctx0" brushRef="#br0" timeOffset="43354.03">5386 8430 22111 0,'16'-6'1968'0,"-6"1"-1584"0,0 0-384 0,-1 2 0 0,-3-1 4560 0,2 4 832 0,1-2 176 0,9 0 16 0,11-5-4944 16,11 0-1008-1,8-3-192-15,2 1-32 0,-3 1-960 0,-4 0-192 0,-5 5-48 0,-3-2-14224 0</inkml:trace>
  <inkml:trace contextRef="#ctx0" brushRef="#br0" timeOffset="43856.16">6109 8436 32255 0,'-8'0'1424'0,"2"0"304"0,0 0-1392 0,1 0-336 0,1 0 0 0,2 1 0 0,-2 2 960 0,-2-1 128 0,-4 2 32 0,-4 2 0 16,-3 4-1120-1,-3 2-384-15,-1 2 0 0,-1 2 0 0,2 1-624 0,2 3-112 0,-1-1-32 0,0 3 0 0,3 3-16 16,2-2-16-16,1 2 0 0,2 0 0 0,4 0 976 0,0-2 208 0,4 1 0 0,0-1 0 15,5-1 768-15,0-3 112 0,3-3 16 0,2-3 16 0,3-2-224 0,3-1-48 16,0-4-16-16,3-4 0 0,-1 0-624 0,0-6 0 16,2-2 0-16,1 0 0 15,-2-4-320 1,0-2-96-16,1-1-16 0,-2-5 0 0,0-1-32 16,-3 0-16-16,-1 0 0 0,-2-1 0 0,0-2 800 15,-3 0 176-15,-1 1 16 0,-2-2 16 0,0 1 624 0,-2 0 128 16,0 2 32-16,-1-5 0 0,0 4-592 0,-1 2-112 0,-1 0-32 0,-1 5 0 15,2 2-432-15,-2 3-144 0,0 2 0 0,1 2 0 0,1 4 256 0,0-2-64 16,1 2-16-16,0 2 0 0,2 2-176 0,0 3 0 16,1 0 0-16,0 4 0 0,1 0 288 0,-2 2-32 0,1 1 0 0,-1 0 0 15,0 6 128-15,1-1 32 16,-1 7 0-16,1-3 0 0,1 7-240 0,-1-1-48 16,1 1-128-16,0 0 192 0,1 5-192 0,0-2 0 15,1-4 0-15,-2 1 0 0,0-4 0 0,1-3 0 0,-1-2 128 0,-1-2-128 16,0-2-272-16,0 3-112 0,0-6 0 0,0 0-16 31,-1-1-1280-31,1-5-256 0,1 0-48 0,-1-2-8592 0,1-2-1712 0</inkml:trace>
  <inkml:trace contextRef="#ctx0" brushRef="#br0" timeOffset="44513.18">6478 8600 37775 0,'5'7'1664'0,"-4"-4"368"0,-1 3-1632 0,0 1-400 0,0-1 0 0,0 0 0 0,2 4 448 0,-1 2 0 0,0 11 0 0,2 9 0 16,0 5-2176-16,1 1-416 0,-1 0-96 0,-2 0 0 15,1-3 224-15,-2 2 48 0,-1-1 16 0,0 1 0 16,0-4-592-16,-2-1-112 0,1 1-32 0,-2 2 0 0,-1 1 2688 0,0-2 672 0,-1 1 64 0,0-4 16 16,-1-3 1936-16,3-6 384 0,0-2 64 0,3-1 32 15,-1-6-1248-15,2-1-256 0,2-3-64 0,0-2 0 16,-1-6-848-16,1 1-176 0,0-4-48 0,-1-2 0 16,0-2-400-16,2-1-128 0,-2-6 0 0,0-5 0 15,-1-3 0-15,0-5 0 0,0-3 0 16,-1-3 0-1,1-3 144-15,0-3-16 0,0-6-128 0,0-6 192 0,1-1-192 16,-1 1 0-16,0-1 0 0,0 3 0 16,-1 1 0-16,1 2 0 0,-1 2 0 0,0 5 0 0,1 3 320 15,0 0 80-15,1 3 16 0,0 1 0 0,2 5 160 0,0-1 48 16,2 0 0-16,1-1 0 0,4 3-496 0,0 3-128 16,4 3 0-16,1 0 0 0,1 6-432 15,1 0-96-15,3 4-32 0,1-3 0 0,0 6 240 0,0 3 32 0,0 1 16 0,-1 2 0 16,-2 2 272-16,1 1 0 0,-2 2 0 0,2 1 0 0,-2 2-272 0,-1 0 0 0,-2 2 0 15,-1 3 0 1,1 0-208-16,-3 2-32 0,0 1-16 0,-2 3 0 0,-2-3 528 16,-2 2 0-1,1 1 0-15,-2 1 144 0,-1 2-16 0,-1-3 0 0,-1 3 0 0,-1 0 0 0,0 3 64 16,-1-3 0-16,-1-3 0 0,-2-2 0 0,0-1 0 0,-2-1 16 16,-3-3 0-16,-1 1 0 0,0-2-208 0,-2 0 144 0,-1-5-144 0,-2 0 128 15,0-1-128-15,-1-2 128 16,-3 0-128-16,1 0 128 0,-2-3-128 0,1 0 128 15,0 0-128-15,0 0 128 0,0-3-704 16,1 3-160-16,-1 0-32 0,2 0 0 16,0 3-896-16,1-3-192 0,2 2-48 0,2 2 0 15,3-2-1440-15,2-2-304 0</inkml:trace>
  <inkml:trace contextRef="#ctx0" brushRef="#br0" timeOffset="45002.71">7155 8521 19343 0,'5'-5'1728'0,"-2"2"-1392"0,0-1-336 0,-2 1 0 15,-1 3 1424-15,1-2 224 0,1-2 32 0,2-3 16 0,0-2-1552 0,0 3-304 0,-3-1-64 0,-2 2-16 0,-3 3 496 0,-2 0 80 0,-1 4 32 0,-1 0 0 0,-2 3-192 0,-1-1-48 0,-1 5 0 0,-3 0 0 16,1-2 48-16,-2 3 0 0,1 1 0 0,1 0 0 16,-1 2 160-16,1 2 48 0,2 1 0 0,1 0 0 0,2-1 144 0,0 4 48 15,3 0 0-15,1 1 0 0,1 1 144 16,2-2 48-16,2 4 0 0,1-1 0 16,4 0-768-16,0-1 0 0,3-1 0 0,-1-1 0 15,2-3-432-15,1-1-16 0,1-6-16 16,1 1 0-16,2-4-240 0,2-2-64 0,0-1 0 15,2-6 0-15,0-1-64 0,0-2 0 0,0-2-16 0,0-3 0 0,2-1 624 16,-2-1 224-16,1-2-144 0,-2 1 144 0,-1-4 688 0,0 2 208 16,-1-3 64-16,-1 1 0 0,-2 0-240 0,-1-3-32 15,-1 2-16-15,0-6 0 0,-2 3 32 0,-1-3 16 16,-3 1 0-16,-2 1 0 0,-1 1-144 0,-2-2-48 16,-1 2 0-16,-3-3 0 0,-1 4-160 0,1 4-48 15,-3 1 0-15,2 1 0 0,0 2-48 0,-2 4-16 0,1-1 0 0,1 3 0 16,-2 1 48-16,2 4 0 0,-1 1 0 0,-1 1 0 15,1 1-304-15,0 1 0 0,-2 2-208 0,-1 2 80 16,0-2-688-16,0 2-128 16,2 3-16-16,-1-3-16 0,0 4-1024 15,1 2-208-15,0-2-32 0,1-1-11024 0</inkml:trace>
  <inkml:trace contextRef="#ctx0" brushRef="#br0" timeOffset="45317.46">7634 8500 14735 0,'4'-1'1312'0,"-1"1"-1056"0,-2-3-256 0,0 3 0 0,-1 0 5680 0,0 0 1072 0,1 3 224 16,2-3 32-16,-1 4-5376 0,3-1-1072 0,-1 4-224 0,1-1-32 0,0 1-640 0,-1 2-128 0,1 3-32 0,-3 1 0 0,2-1-672 15,-2 4-144-15,-1 3-32 0,2 3 0 0,-1 0 384 0,1 0 80 0,-2 3 16 0,0-3 0 0,2 1 864 0,-2-4 0 0,0 0 0 0,-1-3 128 16,-1 0-128-16,0-6 0 0,0 1-160 0,-2-6 160 31,1 0-1520-31,-1-4-208 0,-1-1-32 0,2-1-10416 0</inkml:trace>
  <inkml:trace contextRef="#ctx0" brushRef="#br0" timeOffset="45517.74">7698 8212 43311 0,'4'-6'1920'0,"-1"2"384"0,-1-1-1840 0,0 4-464 0,-1-1 0 16,-1 2 0-16,2 0-368 0,1 0-160 0,-1 0-48 0,3 0 0 0,3 2-3552 0,-1-1-720 15,1 4-144-15,0 1-16 0,1 2 3952 0,-1 0 800 0,0-1 256 0</inkml:trace>
  <inkml:trace contextRef="#ctx0" brushRef="#br0" timeOffset="45928.8">7941 8665 38703 0,'1'10'1712'0,"-1"-5"352"0,0 1-1648 0,0-3-416 16,0 0 0-16,2-3 0 0,-1 0 256 0,0 1-48 0,2 3 0 0,-1-2 0 0,3 1-1600 0,-1-2-320 16,1-2-64-16,0-2-16 0,-2 0-384 0,0-7-96 0,-1 1-16 0,-2-1 0 0,0-2-208 0,-1-2-64 15,1-1 0-15,-1-1 0 0,0-2 3248 0,1-2 640 0,0-1 128 0,1-3 16 0,0 1 1408 0,3-3 256 0,1 0 64 0,1-2 16 0,2 3-2192 16,2 0-448-16,3 5-96 0,0 4-16 16,1 4-912-16,1 3-192 15,-2 3-48-15,2 2 0 0,-1 4 688 0,-1 3 272 16,1 0-16-16,0 1 0 0,-1 5 560 15,1 1 96-15,1-2 32 0,-2 5 0 16,2-3-432-16,0 3-96 0,1 2-16 0,-1-1 0 16,-2 1 192-16,1 1 48 0,1 0 0 0,0 2 0 0,0 4-240 0,-2-2-32 0,2 3-16 15,0-1 0-15,0 5-224 0,-2-1-128 0,1 2 160 0,-3 3-160 0,0-2 0 0,-2-1 0 16,-1 1 0-16,1-6 0 0,-3 1-448 16,1-5 32-16,-3 1 0 0,0-2 0 0,0-5-800 0,-3-3-176 0,0-1-16 0,1-3-9472 15,-2-2-1872-15</inkml:trace>
  <inkml:trace contextRef="#ctx0" brushRef="#br0" timeOffset="46224.3">8739 8045 35935 0,'2'-1'3200'16,"1"1"-2560"-16,-1 0-512 0,-1 4-128 0,2-2 1328 0,2 3 240 0,1 4 48 0,5 3 16 0,3 10-1472 16,3 3-288-16,3 10-64 0,-3 1-16 0,-1 4 208 0,-2 1 0 0,-3 0-160 0,-2-3 160 0,-3 3-144 0,-3 0 144 0,-1 1-192 0,-5-1 192 0,0 1-224 0,-4-3 64 0,0 1 16 0,-2-5 0 0,1-2 0 0,0-7 0 15,-2-1 0-15,3-6 0 16,1 0-400-16,-2-5-80 0,2-2-16 15,-1-3 0-15,0-3-768 0,0-3-144 0,0 0-48 0,-1-3-13328 16</inkml:trace>
  <inkml:trace contextRef="#ctx0" brushRef="#br0" timeOffset="46435.66">8635 8271 45151 0,'7'0'2000'0,"-3"-2"416"0,-2 2-1936 0,1-3-480 15,-2 3 0-15,2 0 0 0,-1 0 496 0,3 0 0 0,2 0 0 0,3 0 0 0,1 0-1120 16,2 0-208-16,0 3-64 0,1-3 0 0,2 0 368 0,0 0 64 0,0 2 16 0,2-2 0 0,-1 2-1520 0,1 0-288 0,0 1-64 0,0-2-16 0,1 1-1536 0,-2 0-304 0</inkml:trace>
  <inkml:trace contextRef="#ctx0" brushRef="#br0" timeOffset="46941.42">9568 8155 32015 0,'9'0'704'0,"-4"-2"128"0,-2 0 48 0,-2 2 32 0,-1 0-720 15,0 0-192-15,-1 0 0 0,-1 0 0 0,0 0 320 0,-4 4 16 16,-2-1 16-16,8-3 0 0,-27 10-2080 0,8-4-432 0,-3 4-80 0,-1-4 0 0,-2 4 1200 0,1-2 240 0,3-1 48 0,0 2 16 0,-1 1 1392 0,0-1 288 0,0 1 48 0,2 2 16 0,1-2 608 0,3-2 128 0,4 0 32 0,1-2 0 0,1 1-896 0,4-4-176 0,2 1-48 0,3-2 0 0,1-2-432 0,2 0-96 15,2 3 0-15,2-3-128 0,3 0 0 0,1 1 0 0,0 2-240 0,2-3 80 16,4 3 464-16,3 0 80 0,0-1 32 0,1-2 0 16,1 0 160-16,3 2 16 0,-1 0 16 0,-1-1 0 15,2 2-480-15,-3 3-128 16,0 0 0-16,-1 0 0 0,-3 0 0 16,-1 2 0-16,-1 3 0 0,-1-4 0 0,-3 3 192 0,0 1-48 0,0 1 0 0,-2 2 0 0,0 2-144 0,-1-1 160 31,-1 3-160-31,-2-4 160 0,0 3-160 0,-1-4 0 0,0 4 0 0,-2 3 128 0,1-1 32 0,-2-1 0 31,0 5 0-31,-2-6 0 0,0 1 160 0,-2-1 48 16,1-3 0-16,-5 0 0 0,2 1-48 0,-2-5-16 0,-2 2 0 0,1 0 0 15,-1-2-112-15,-1-1 0 0,-1-2-16 0,-1 0 0 0,-1-1-176 0,0-2 128 0,0-2-128 16,-1 0 128 0,-1-2-320-16,-1-2-64 0,0 0 0 0,-2-2-16 0,1-2-96 0,-2-1-16 0,0 1 0 0,-4 0 0 31,1-1-912-31,-5-3-192 0</inkml:trace>
  <inkml:trace contextRef="#ctx0" brushRef="#br0" timeOffset="52129.13">5769 10830 6447 0,'1'2'576'0,"-1"-4"-576"0,1 2 0 0,0 0 0 0,-1 0 1552 15,0 0 208-15,1 0 32 0,1-3 16 0,0 2-1056 0,1 1-224 0,0-3-32 16,0 0-16-16,1-1 640 0,-2 2 128 0,0-2 32 0,0-1 0 0,0 2 1088 0,-1-5 208 0,1 2 48 0,-1 0 16 0,1 0-80 0,1-1 0 16,-1-1-16-16,1-2 0 0,2 1-1360 0,-2 2-272 0,1-3-48 15,2 0-16-15,1-2-512 0,0-1-96 0,-1-2-32 0,2-1 0 16,1-3-80-16,1-4 0 0,0-4-128 0,0 1 192 0,1-2-16 0,-1-1-16 16,0 3 0-16,-1-5 0 0,2 0-16 15,0-1 0-15,-1 1 0 0,1-2 0 0,-1 2-16 16,0-1 0-16,-2 3 0 0,1 1 0 15,0 3 0-15,-2 3 0 0,-1 3 0 16,0 0 0-16,-1 4-128 0,-1 1 0 0,0-1 144 0,-2 3-144 0,1 2 176 0,-2 1-48 16,0 2 0-16,2 1 0 0,-3 2-128 0,1-1 0 15,0 4 0-15,0-2 0 0,1 0 0 0,-1 3 0 16,0-3 0-16,0 6 0 0,2-3 0 0,-1 3-144 16,3 1 144-16,1 2 0 0,2 6 0 0,-1-3 0 0,1 7 0 15,-1 1 0-15,2 1 0 0,1 4 0 0,0 3 0 0,-1 4 0 16,1 0 0-16,-1 3-128 0,1-2 128 0,0 2 0 15,2 3-128-15,1-3 128 0,-1-1-192 0,0-3 192 16,2 1 0-16,-1 0-128 0,2 2 128 0,0-1 0 0,-1-3 0 16,-1-4 0-16,0 1 0 0,-1-4 0 0,2 0 0 0,-4-3 0 15,-1-5 0-15,-1-2 0 16,-2 0 0-16,0-2 0 0,-1-2 0 0,-1-1 0 16,1-4 0-16,0-1 0 0,1-1 0 15,0-2 0-15,3 0 352 0,0-6-32 0,0 2 0 0,1-6 0 16,3 1-32-16,-3-1-16 0,1 0 0 0,0-2 0 15,1-5-96-15,3-2-32 0,-1-5 0 0,0 1 0 16,-1 0 0-16,-1 2 0 0,-1 1 0 0,0-2 0 16,-1-1 64-16,-2 1 16 0,0-1 0 0,-1-1 0 0,0 1 0 0,-1-2 0 15,-1-1 0-15,0-2 0 0,-1 6-48 0,-2-1-16 16,2 2 0-16,-2 2 0 0,1 2-160 16,-1-2 128-16,1 2-128 0,-1-1 128 0,1-1-128 0,-1 3 0 15,0 3 0-15,-1 4 0 0,0 2-240 0,0 1 32 16,-1 2 0-16,-1 3 0 15,-1-1-368-15,-1 4-64 0,1 1 0 0,-2 1-16 16,0 4-240-16,-1-1-64 0,2-1 0 0,-1 7 0 0,1 1-240 0,1 6-48 0,-1 5-16 16,3 3-16656-1</inkml:trace>
  <inkml:trace contextRef="#ctx0" brushRef="#br0" timeOffset="52525.31">7487 10236 30399 0,'4'-10'1344'0,"-3"3"288"0,1 1-1312 0,-1 2-320 0,-1 3 0 0,0 1 0 0,1 0 768 0,-1-1 64 0,0 1 32 0,0 1 0 0,-1 1-432 0,-2 5-96 0,2-1-16 0,-3 2 0 0,1 2-544 0,-2 0-112 0,-2 3-32 0,-1-1 0 0,-1 2 144 0,-2 0 32 16,-1 0 0-16,-3 1 0 0,1 1 784 0,-2 0 176 15,-1 3 16-15,-4 0 16 0,-3 6 224 0,-2 0 64 16,4-2 0-16,0 2 0 0,0 0-576 0,-2 1-128 16,1 2 0-16,-2 1-16 0,3-3-368 0,-1-2 0 15,5 1 0-15,2-6 0 16,3-3-624-16,2-3-80 0,3 0-32 0,0-10 0 16,3 0-736-16,-1-3-128 0,2-4-48 0,-2-5-13600 0</inkml:trace>
  <inkml:trace contextRef="#ctx0" brushRef="#br0" timeOffset="52778.92">7026 10304 35935 0,'1'0'3200'0,"1"0"-2560"16,-1 2-512-16,0 0-128 0,2 1 1024 0,0 0 192 0,5 3 48 0,3 4 0 15,6 3-976-15,4 3-288 0,3 2 128 0,0 1-128 0,4-2 0 0,0 2 0 0,0 2 0 0,1-1 0 16,1-1 0-16,-2 2 0 0,-1 2 0 0,-2-5 0 0,-2-1-240 0,-3 1 48 0,-3-2 0 0,0 0 0 31,-1 0-464-31,-2-4-96 0,-1 1-16 0,-1-6 0 0,2 2-1216 0,-1-3-240 0,3-2-48 0,1-1-11904 0</inkml:trace>
  <inkml:trace contextRef="#ctx0" brushRef="#br0" timeOffset="53643.18">7945 10722 35007 0,'2'0'1552'0,"0"-2"320"0,-1 1-1488 16,0 1-384-16,0 0 0 0,2 0 0 0,-1 0 880 0,2-3 96 0,2 1 32 0,4-2 0 0,1 0-368 0,1-4-80 0,1-2-16 0,-1 0 0 0,1-3-336 0,-2 0-64 15,-3 2-16-15,2-3 0 0,3-4 256 0,-1-5 64 0,0 4 0 0,2-4 0 0,0 0 128 0,0-3 48 0,1-3 0 0,-1-3 0 0,-2 4-128 0,2-3-32 0,-1-1 0 0,1-3 0 16,1 0-288-16,1-2-176 16,0 2 192-1,-1 0-192-15,-2 6 208 0,1-3-64 0,1 1-16 0,0 3 0 0,-2 2-128 0,0 5 192 16,-5 4-192-16,1 2 192 16,-2 5-192-16,0 0 0 0,-2 5 0 0,-2 1 128 0,0 4-128 0,-1 3 0 15,2 1 0-15,-2 4 0 16,2 2-352-16,1 2 0 0,0 6 0 15,0 3 0-15,-1-5 128 0,1 4 32 0,0 2 0 0,-1 1 0 0,4 3 192 16,-2-3-192-16,0-1 192 0,-1 0-192 0,1-1 192 0,1-1-176 16,-1 2 176-16,-1 0-160 0,0-1 160 0,0-1 0 15,-2-1 0-15,0 1 0 0,0 1 0 0,1 1 0 16,-1-2 0-16,-1-2 0 0,1-4 0 0,-1 1 0 16,1 1 0-16,0-3 0 0,0 0 0 0,0-2 0 15,1-4 0-15,-1-3 0 0,0 1 0 0,1-5 0 16,1 0 0-16,0-5 0 0,-1 4 0 0,1-5 0 15,1-3 0-15,0-1 0 0,0-2 0 0,0-2 0 16,1-2 0-16,-1-3 0 0,0-3 128 0,0-3-128 0,3-1 128 16,-3-4-128-16,0-1 192 0,-1-2-16 0,1-2-16 15,-2 1 0-15,1 5-160 0,-1-2 0 0,1-2 0 0,-1 0 128 16,3 3-128-16,-2 6-176 0,1 1 48 0,0 4 0 16,1 4-48-16,0 2 0 0,-1 6 0 0,0 2 0 15,0 5 16-15,-1 3 0 0,0-1 0 0,-1 4 0 16,1 4-48-16,0 0-16 0,0 0 0 0,-2 2 0 15,2 3 224-15,0 2 0 0,1 2 0 0,-1-1-144 16,0 1 144-16,-1 1 0 0,0 1 0 0,-1 1 0 16,0-2 176-16,-1 2-48 0,0-2 0 0,-1 3 0 0,-1 3-128 0,-1 3 0 15,-2-1 0-15,-1 3 0 16,-2 8 0-16,-2 1 0 0,-4 5 0 0,1-7 0 16,3-3 0-16,-4-1-192 0,1 5 32 0,1-1 16 15,2-3 144-15,0-4-128 0,3-3 128 0,1-4-128 0,0-3 128 0,3-5 0 16,-1-4 0-16,2-6 0 0,0-2 0 0,0-2 0 15,2-2 0-15,-1 0 0 0,1-5-192 0,1 1-48 0,-1-3-16 16,1-4 0 0,-1 0-192-16,1-4-32 0,-1-3-16 0,-1-2 0 15,1 1-656-15,-1 0-128 0,0-4-16 0,-1 0-10000 0,1-1-2000 16</inkml:trace>
  <inkml:trace contextRef="#ctx0" brushRef="#br0" timeOffset="55974.87">20367 10753 25791 0,'-5'-2'2304'0,"2"2"-1856"0,0 0-448 0,2 0 0 0,1 2 832 0,-1-2 80 0,-2 0 16 0,-1-2 0 16,1 2-1344-16,-1-3-272 0,3 2-48 0,1-4-16 0,1 4 1120 0,2-5 208 0,0 2 64 0,1 2 0 16,0-5 576-16,-1 4 128 0,2-2 32 0,-1 1 0 0,1 0 144 0,0-2 16 15,-1 2 16-15,1 2 0 0,-2-6-768 0,2 2-144 16,0 0-48-16,0-3 0 16,1 0-208-16,0-1-32 0,2-5-16 0,1 1 0 15,-1 2-16-15,1-4-16 0,1-5 0 0,1 1 0 0,1-5-80 0,1-1-16 16,1-2 0-16,0-1 0 15,0-1-48-15,-1 1-16 0,2-3 0 0,-1 3 0 0,-2 2-144 0,-1 0 192 0,2-1-192 0,-4 0 192 32,0 6-192-32,0-3 0 0,-2 3 0 0,1 0 0 0,-1 3 0 0,-2 2 0 15,0 2 0-15,0 2 0 0,-1 0 0 0,-1 1 0 16,1 2 0-16,0 0 0 0,-1 1 144 0,1 3-144 0,1 0 160 16,0 2-160-16,1 1 0 0,0 0 0 0,2 3 0 0,-1 0 0 15,2 3 0-15,0 0 0 16,0 5 0-16,0 0 0 0,-2 1 0 0,1 2 0 15,-1 4 0-15,0 4 0 0,-1 0 0 0,0 2 0 16,0 3 0-16,-1 1 0 0,0-1 0 0,-1 0 0 16,-1 1 0-16,1-6 0 0,0 0 0 0,-1-1 0 15,1 2 0-15,0-1 0 0,1-1 0 0,0 1 0 0,0-1 0 16,0-1 0-16,1-4 0 0,-1 2 0 16,1-3 0-16,0 2 0 0,0 1 0 0,-1-2 0 0,2 2 0 0,-3-1 0 0,1-2 0 0,-1 1 0 15,1-1 0-15,-1-2 0 16,1 0 0-16,-2-2 192 15,2 0-48-15,0-2-16 0,0 0-128 0,0 0 0 0,0-3 0 16,0 3 0-16,0-2 0 0,1-2 0 0,-1 2 0 0,0-3 0 16,0 2 0-16,0-1 0 0,1-1 0 0,-1 2 0 0,1-3 0 0,0 0 0 0,1 0-192 0,-1-3 192 31,-1 2 0-31,1-1 0 0,1-2 0 0,3-1 192 0,-1 0-192 0,1-1 192 16,-1-3-192-16,-2 3 192 0,0-1-32 0,1 0 0 15,-1-1 0-15,-1-2 0 0,1 4-32 0,0-4 0 16,0 1 0-16,0-1 0 15,1-2 0-15,0-1-128 0,0 1 192 0,1-2-64 16,0-2-128-16,1 0 128 0,-2-2-128 0,1-1 128 0,-1-1-128 16,1-2 192-16,-1 1-192 0,-1-4 192 0,0-1-64 0,1 1-128 15,0-6 192-15,1 2-64 0,0-2-128 0,1 2 0 16,0-6 0-16,1 3 0 0,0 3 0 0,0-2 0 16,1 3 0-16,-1 0-176 0,-1 5-48 0,-3 2-16 15,0 5 0-15,-2 3 0 0,0 3-80 0,-4-1-32 16,2 4 0-16,-3 2 0 15,0 3-128-15,0-1-32 0,-2 2 0 0,2 1 0 16,-1 0-240-16,-1 1-48 0,0 2-16 0,0-1-11904 16,-1 2-2384-16</inkml:trace>
  <inkml:trace contextRef="#ctx0" brushRef="#br0" timeOffset="56768.46">22341 10089 43311 0,'-3'-2'3840'0,"2"2"-3072"0,0 2-608 16,1-1-160-16,0 4-800 0,-1-5-192 0,-1 4-32 0,-1 2-16 15,-2 4 240-15,-1 3 48 0,-1-1 16 0,-1 4 0 0,-1 3 736 0,-1-2 0 0,-1 4 0 0,-1-1 160 0,-1 4 592 0,-2-1 112 0,-1 1 32 0,0-1 0 0,-1-1-480 0,-2 0-96 0,2-2 0 0,-3 1-16 0,1-1-304 0,-2 1 160 16,-2-1-160-16,1-2 128 0,2-2-288 0,2-2-64 16,-1-2-16-16,1-2 0 0,1-1-496 0,3-3-96 0,0 0-32 0,0-3 0 15,1 0-1280-15,-1-3-256 0,2 0-48 0,-2 0-11904 0</inkml:trace>
  <inkml:trace contextRef="#ctx0" brushRef="#br0" timeOffset="57054.38">21845 10273 41471 0,'1'-2'3680'0,"-1"2"-2944"15,0 2-592-15,1 1-144 0,2-2 736 0,1 2 112 0,3 3 32 0,5 0 0 0,7 4-1200 0,6 2-256 0,4 1-32 0,2 0-16 0,1 2 368 0,1-3 80 0,-4 2 16 0,-2 1 0 16,-3-1 0-16,-3-2 0 0,-3 4 0 0,-1-1 0 16,-3 1 160-16,-1 0-128 0,-2 0 128 0,-1-1-128 15,-2 1-16-15,0-2 0 0,-1 0 0 0,1 0 0 16,-1-2-688-16,-1-2-144 0,3 0-32 0,0-4-15984 16</inkml:trace>
  <inkml:trace contextRef="#ctx0" brushRef="#br0" timeOffset="57872.02">22692 10617 40543 0,'2'-2'1792'0,"-2"-2"384"0,0 2-1744 0,-1-2-432 0,1 1 0 16,1 2 0-16,1-1-1216 0,-1-2-336 0,3-2-64 0,-1-7-16 0,5 1-2720 0,2-4-528 0,1 0-112 16,0 0-32-16,1-3 3552 0,-2 1 704 0,0-1 128 0,-1-1 48 0,1-4 2656 0,-1-1 544 0,0-1 96 0,0 0 32 15,-1-2-32-15,2-3 0 0,-1-4 0 0,0 0 0 0,1 1-1264 0,-1-1-256 0,3-1-48 0,-1-1-16 16,1-1-544-16,0 0-96 0,2 3-32 0,0 3 0 16,-1 7-64-16,-2 3-32 0,-1 3 0 0,-1 6 0 15,-2 4-176-15,-2 0-48 0,-1 6 0 16,0 3 0-16,-2 0-128 0,1 6 0 0,-1 0 0 0,1 4 0 15,-2 5 0-15,-1 1 0 0,1 2 0 0,-2 5 0 16,1-1 0 0,0 6 0-16,1 7 0 0,0 0 0 0,1 3 0 0,0 0 0 15,2-2 0-15,-1 1 0 0,2-2 0 0,0-4 160 16,0-3-160-16,0-4 160 0,-1-2-160 0,0-1 0 16,-1-3 0-16,-1-1 0 0,1-5 0 0,0 2 128 15,-1-2-128-15,-1-3 0 0,2-2 224 0,-1-1-32 16,0-3-16-16,0 0 0 0,1-3-32 0,-1 0 0 15,1-3 0-15,0 0 0 0,1-1-16 0,1-2 0 0,0-2 0 0,1-2 0 16,0-3-128-16,2 0 0 0,-1-3 144 0,-1-3-144 0,3 1 0 0,-2-5 128 16,1-1-128-16,-1-2 0 0,1 0 0 0,0-2 128 15,2 0-128-15,-2-2 0 0,-1 2 0 0,2-1 0 0,-2 1 0 16,2-3 128 0,-1 5-128-16,0-1 0 0,0 2 128 0,1 3-128 0,0 5 0 0,-1-2 128 0,0 7-128 0,-1-2 0 15,1 5 144-15,-2 3-144 0,0 0 192 16,-1 2-192-16,-1 2 160 0,-1 2-160 0,1 2 128 0,0 2-128 31,0 2 0-31,-1 3-144 0,1 4 0 0,0 2 0 16,-1 1 144-16,1 2-160 0,0 5 160 0,1 3-160 15,0 3 160-15,0 3 0 0,0 5 0 0,1 1 0 0,-1 3 0 16,0 0 128-16,-2-3-128 0,1 0 128 0,0 1 96 16,-3-2 32-16,0 1 0 0,-1-3 0 0,-1-4-48 0,1 1 0 15,-1-1 0-15,1 1 0 0,0-4-208 16,0-2 128-16,0-1-128 0,1-5 0 0,0 1 0 0,0-7 0 15,2-2 0-15,-2-3 0 16,2-3-400-16,-3-3-80 0,1-3-16 0,0 0 0 16,0-3-272-16,-1-3-48 0,-1-3-16 0,-1-3-17984 0</inkml:trace>
  <inkml:trace contextRef="#ctx0" brushRef="#br0" timeOffset="58328.75">23786 9457 12895 0,'0'-5'576'15,"0"4"112"-15,2-1-560 0,-2 0-128 0,1 2 0 0,0 0 0 0,-1 0-1600 16,1 0-368-16,0 2-64 0,1 0-16 0,-1-2 1136 0,-1 0 208 0,0 0 64 0,0 0 0 0,0 0 2048 0,0 0 400 0,-7 20 96 0,5-14 16 0,0-1 1200 0,-1 2 240 0,2 2 48 0,0-1 16 0,0 0-688 0,-1 6-144 0,2 4-32 0,-1 7 0 0,1 4-912 16,0 0-192-16,-1 5-48 0,1-2 0 0,1 2-720 0,-1-4-160 15,1 1-16-15,-1-4-16 0,-1-3-496 0,0-2 0 16,0-1 0-16,-1-3 0 15,-1 0-656-15,-1 0-128 0,0-3-32 0,1-4-15440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5T14:54:13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3147 5893 6447 0,'2'-6'576'0,"-1"2"-576"0,0 0 0 0,-1 2 0 0,2-2 1008 0,-1 4 80 0,1-3 32 0,1 1 0 0,1-3-1120 0,1 0-208 0,2-2-48 16,-2 2-16-16,1-1 272 0,-3 1 144 0,0 1-16 0,0 2 0 0,-2 0 288 0,0 1 48 0,-1-2 16 0,-1 2 0 0,-2 0 352 0,1 1 64 0,-1-3 0 15,-1 2 16 1,-1-1 112-16,0-1 0 0,-1 0 16 0,-1 0 0 0,2 1-16 0,-2-2 0 0,0 2 0 0,1-1 0 16,-2 1 64-16,1 2 0 0,-2 2 0 0,1 1 0 15,-1-1-688-15,-2 2-128 16,0 1-16-16,-1 3-16 16,-1-2 112-16,-1 2 32 0,0 1 0 0,1-2 0 0,0 2-144 0,-2 3-32 0,0-3 0 0,0 5 0 15,2 0 176-15,0-1 48 16,0-1 0-16,3 2 0 0,-3 3-176 0,2 2-16 15,-2 3-16-15,2 1 0 0,-1 1-32 0,2-1-16 0,0 0 0 0,0 2 0 16,3 3-176-16,-1-3 0 16,2 0 0-16,2-3 0 0,0-1 0 0,2-1-144 15,1-1 144-15,1-5 0 0,1 0-128 0,1 0 128 0,2 1 0 0,-1 1 0 16,2-3 0-16,0-3 272 16,0 1-16-16,2-2-16 0,1-2 80 0,1-1 32 15,0-4 0-15,1 2 0 0,1-3 48 0,3 0 16 16,1 2 0-16,2-3 0 0,2 0-80 0,0-3-16 15,2 1 0-15,-1-2 0 0,-1 0-320 0,-2 0 128 0,-1-2-128 0,2 1 0 16,-2-1 0-16,1-2 0 0,-1-1 0 0,1-1 0 16,0 1 0-16,-2-3 144 0,0 2-144 0,0-3 0 15,2 1 272-15,0-2-48 0,-2-1-16 0,1 0 0 16,0 5 96-16,-1-1 16 0,-2 0 0 0,-2 2 0 16,1-2-320-16,-1 2 0 0,-2 0 0 0,0-1 0 15,1 1 0-15,-2-2 0 0,0 1 0 0,-3 2 0 16,0 1 0-16,0-2 0 0,-1-1 0 0,0 1 0 15,-1-2 0-15,-2-1 0 0,0 1 0 0,-1 1 0 16,-1-2 128-16,-2 1-128 0,-1-5 0 0,1 1 0 0,0 4 192 16,-1-3-192-16,-1-1 192 0,1-1-192 0,-1-3 192 15,0 2-64-15,1 1 0 0,-1-1-128 0,1 2 128 0,-1 1-128 16,1 2 0-16,-1 2 0 0,1 4 240 0,-1-2-64 16,-2 5-16-16,-1-3 0 0,0 3 80 0,0-2 16 15,-1 4 0-15,-2 1 0 0,0 1-256 0,-1 1-160 16,1 1 32-16,-3-3 0 0,1 3 0 0,0 0 0 15,-1-2 0-15,1 1 0 16,2 1-288-16,-2 0-48 0,3-1-16 0,0 2 0 16,0-2-720-16,2 0-144 0,0 2-16 0,2-2-14496 0</inkml:trace>
  <inkml:trace contextRef="#ctx0" brushRef="#br0" timeOffset="1436.08">3444 5363 20271 0,'-1'-2'1792'0,"1"-1"-1424"0,0 0-368 0,1 2 0 0,1 1-1440 0,-2-2-352 0,1-1-80 0,-1-2-16 0,0-3 1888 0,1-1 464 0,-1-2 48 0,0 3 16 0,0 0-176 0,0 1-32 16,0 5-16-16,0-1 0 0,0 3 208 0,-1 3 32 0,-3 0 16 0,1 5 0 16,-1 0 432-16,-2 5 96 0,0 2 0 0,-1 1 16 0,-1 2 496 0,0 2 80 15,-2-1 32-15,-1 4 0 16,-1 5-624-16,-2-1-112 0,1 2-16 0,-1-1-16 0,-1 5-720 0,-2-1-224 16,-2 7 128-16,-1-2-128 0,-2 5 128 15,-1-1-128 1,0 2 144-16,0 2-144 0,-2 5 384 0,1 3 0 0,-2 3-16 0,2 0 0 31,0 5 272-31,1 0 48 0,2-6 16 0,3-2 0 0,0-6-208 0,2 0-48 16,-1-1 0-16,1-3 0 0,0 1-256 0,1-5-48 0,2-1-16 0,-1-3 0 15,0-5-128-15,2 1-176 0,-3-3 48 0,0 3 0 16,0-3-640-16,-2 0-112 16,1-3-16-16,2 0-16 0,2-8-608 0,1 0-112 15,1-4-32-15,2-4 0 0,3-3 384 0,1-3 64 0,5-1 0 0,2-4-10336 16</inkml:trace>
  <inkml:trace contextRef="#ctx0" brushRef="#br0" timeOffset="2570.8">4245 5331 19343 0,'0'1'1728'0,"0"-2"-1392"0,0 1-336 0,2 0 0 0,-1 0 320 0,0-1-16 0,0 1 0 0,2-3 0 0,1 3-304 0,0-4 0 0,2 3 0 0,-3-3 0 0,2 2 0 0,-4 0 0 16,1 1 0-16,0 1 0 0,-2 0-304 0,0 0-64 15,-2 1-16-15,-1 3 0 0,0 0 608 0,-2 1 112 16,5-5 32-16,-15 14 0 0,6-3 1184 0,-3 0 240 16,-2 4 64-16,0 0 0 0,0 1-336 0,-2 4-64 0,-5 4-16 0,0 2 0 15,-1 5-608-15,0 0-112 0,6-4-16 16,-2 4-16-16,2-3-208 0,1 5-32 0,0 1-16 0,1 2 0 16,-1 2-432-16,1-2 128 0,0 0-128 0,-2-2 0 15,3 2 0-15,0-3-224 0,0 1 32 0,1 3 0 16,-2 3 0-16,4 1 0 0,1-2 0 0,0 0 0 15,4-3 192-15,-1-4 0 0,3-1 192 0,-1 0-192 16,3-1 192-16,1-2-64 0,0 3 0 0,1-6-128 16,4 3 256-16,-1-3-48 0,4 0-16 0,1-2 0 15,3 1 32-15,2-2 0 0,4 0 0 0,1-1 0 16,2-1-224-16,0-4-160 0,0-2 32 0,-2-2 0 16,0-3-576-16,1-1-128 15,0-2 0-15,-1-1-16 0,0-2-528 0,0 0-96 0,-2-2-32 0,1-2-7584 16,-2 1-1504-16</inkml:trace>
  <inkml:trace contextRef="#ctx0" brushRef="#br0" timeOffset="3105.73">4863 5930 21183 0,'-2'-2'944'0,"1"0"192"0,1 2-912 0,0 0-224 15,0 0 0-15,0-2 0 0,1 2-1040 0,1 0-256 0,-1-3-48 0,1 0-16 0,0 1 928 0,0-4 192 0,1 3 48 16,-2 1 0-16,-1-2 768 0,-1 4 144 0,-1 0 48 0,-1 0 0 0,-2 4 192 0,-2 3 64 0,0 0 0 0,-2 2 0 0,1 1 176 0,-1 1 32 0,-3 6 16 0,1 3 0 0,1-4-496 0,0 2-112 0,-2 3 0 0,1 2-16 16,-1-4-112-16,-2 4-32 0,-1 3 0 0,-2-5 0 15,1 2 240 1,-1-1 48-16,1-2 16 0,0 2 0 0,1-3-64 16,-1 2-16-16,0-2 0 0,-2 4 0 0,3 0-432 0,0-4-80 15,2 1-32-15,0 2 0 0,-1 1-160 0,0-1-224 16,1-1 48-16,2 0 16 0,1-2-672 0,1-5-144 15,1 0-32-15,3-3 0 0,-1 1-1072 0,2-10-224 16,1 1-32-16,1-3-9648 0</inkml:trace>
  <inkml:trace contextRef="#ctx0" brushRef="#br0" timeOffset="3471.05">4373 6018 17503 0,'0'0'1552'0,"0"0"-1232"0,0 2-320 0,0 0 0 0,1 1 4272 0,1-1 784 0,1-1 176 0,2 4 16 0,3 3-4416 0,2 0-832 0,6 5-256 0,1-2-16 0,2 4 272 0,1-2 0 0,-1 1-128 0,1 0 128 0,1 2-208 0,-1-1 16 0,-2-1 0 0,1 1 0 16,-1 0-32-16,-2-1 0 0,0 0 0 0,0 1 0 0,-1-1 224 0,1-1 0 16,0 2 0-16,0-5 0 0,-1 1 256 0,1 3-48 15,0 0-16-15,-1-1 0 0,-2 0 96 16,-3-2 16-16,0 0 0 0,-1 3 0 16,-1 2-128-16,0-1-32 0,-2 1 0 0,-2-4 0 0,0 1-144 15,-2 0-272-15,1-3 64 0,-2-1 16 16,-1-4-1216-16,0-1-224 0,-1-1-48 0,-1-3-12464 15</inkml:trace>
  <inkml:trace contextRef="#ctx0" brushRef="#br0" timeOffset="4137.85">4336 5795 20271 0,'-1'-2'896'0,"1"2"192"0,0 0-880 0,0-2-208 0,1 2 0 0,0 2 0 0,3-2-192 16,0 2-64-16,3-2-32 0,2 3 0 0,4-3 640 0,1 0 128 0,1 0 32 0,1 0 0 0,-1-3 128 0,2 1 16 0,0-1 16 0,1-3 0 0,3 3-544 0,-1-2-128 0,2-1 0 0,0 0 0 0,1 1 496 0,1-1 112 16,-1 3 32-16,-3 0 0 0,2 0 320 0,-2 3 64 15,-2-1 0-15,-1 1 16 0,-2 1-144 0,-2-1-16 0,1 0-16 0,-3 0 0 16,-1 0-304-16,0 0-64 16,-1 0-16-16,-1-1 0 0,-2-1-176 0,1 0-48 0,-2 0 0 15,0-1 0-15,-1 0-256 0,0-1 128 16,-2 2-128-16,1-2 0 0,-2-1 0 0,0 3 0 0,1-1 0 15,-2-3 0-15,-2 2 0 0,1 1 0 0,-1-1 0 0,-1 1 0 16,-1 1 176-16,0-2-176 0,-2 2 160 0,0-1-160 16,0 0 256-16,0 0-64 0,-2 0 0 0,1 1 0 0,-2-1 176 15,1 3 16-15,-1-2 16 0,0 2 0 16,0-4 48-16,1 2 16 0,-1-1 0 0,1 0 0 16,2 2-112-16,-1-4-32 0,1 2 0 0,1-2 0 0,1 2-128 0,0-3-48 15,3 4 0-15,-2-5 0 0,2 3-144 0,0 1 0 16,0 1 144-16,0 1-144 0,0-1 0 0,-1 2 0 15,-1-3 0-15,1 3-192 16,-1 3 192-16,-2-3-208 0,0 2 80 0,-2 1 128 0,1-1-272 0,0 2 64 0,-2-1 16 0,1 2 0 31,0-3-208-31,1 2-48 16,2-2 0-16,0 1-16864 0</inkml:trace>
  <inkml:trace contextRef="#ctx0" brushRef="#br0" timeOffset="10018.84">5042 5330 21183 0,'-1'-2'1888'0,"0"1"-1504"0,1-1-384 0,0 2 0 0,1 0 0 0,2-2 0 0,-2 1 0 0,2-3-192 0,0 2 192 0,2-4 0 0,2 1 0 0,-1 2 0 0,2 0 912 0,-2 0 112 0,2 0 32 0,-1 1 0 16,4 2-128-16,-2 0-32 0,1 2 0 0,2-1 0 0,0 4-16 0,1-1-16 16,1 3 0-16,0 1 0 15,1 5-64-15,0 0-16 0,1-2 0 0,-2 6 0 0,1-1-320 0,-1 5-64 16,1 0-16-16,-1 2 0 0,-1-1-160 0,0 3-32 16,1 1-16-16,1 3 0 15,0 1-176-15,1 0 0 0,-1 2 0 0,0 1 0 16,1 1 0-16,-2 0 0 0,1-1 0 0,-3-2 0 0,0-1 0 15,-1 5 0-15,0-2 0 0,-2 4 0 0,-1-1 144 0,-2 1-144 0,-1 2 160 16,-2 2-160-16,-1 1 0 0,-4 4 0 0,-1-2 0 16,-2 1-160-16,0-7 160 0,-2 0 0 0,0 3-144 0,-3 1 144 15,-1-1 0-15,2-2 0 0,-2-2 0 0,0-3 128 16,0-3 0-16,1-1 0 0,-1-3 0 16,0-5 0-16,-2 1 208 0,0-1 48 0,-3-2 0 15,2-2 0-15,0-3-384 0,0-1 0 16,-1-2 0-16,-2 1 128 0,0-3-128 0,0 0 0 0,-1-1 0 0,1-3 0 0,-2 0 0 0,2-2 0 31,0 0 0-31,1-3 0 16,-1 3-384-16,1-4-32 0,1 2-16 0,3-2 0 15,1 0-1200-15,3-2-240 0,0 2-48 0,1 0-12336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5T14:56:10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5209 6408 3679 0,'-1'0'320'0,"1"-3"-320"0,0 3 0 0,0 0 0 0,0 0 1072 0,1 0 144 0,0 0 16 0,0 3 16 0,4-3-272 0,1 1-48 16,2 1-16-16,4-2 0 0,-1 0 1072 0,2-2 192 0,1 1 64 0,1-2 0 0,2 1 400 0,0-1 96 0,4-1 16 0,2-1 0 0,1 0-704 0,1-1-128 0,0 1-16 0,2-1-16 16,-2 1-864-16,0-2-192 0,0 3-16 0,3-1-16 15,2 1-432-15,0-1-96 0,3 1-16 0,1 1 0 0,0 1-96 16,0-2-32-16,-3-1 0 0,0 1 0 0,-1-2-128 15,0 2 0-15,-2-1 0 0,-2-2 0 16,-1 6-320 0,-5-3-80-16,-1 2-32 0,-4 2 0 0,-2 0-1024 0,-3 0-208 15,-2 2-32-15,-4 0-13904 0</inkml:trace>
  <inkml:trace contextRef="#ctx0" brushRef="#br0" timeOffset="502.41">5233 6716 13823 0,'2'0'1216'0,"0"-1"-960"0,0 1-256 0,1 0 0 0,-2 0 752 0,3-1 96 0,2 1 32 0,7-3 0 0,3-1 2064 0,4 2 432 0,0-1 80 16,2 1 0-16,1-3-896 0,-3 2-192 0,2-1-48 0,1 2 0 0,2-1-1056 0,2 1-224 0,1-2-32 0,0 4-16 15,2-2-704-15,-1 2-144 0,2 0-16 0,-2 2-128 0,0-2 128 0,1 2-128 0,-2 0 0 0,-1 0 0 16,-2 1 0-16,0-3-144 0,-2 2 16 0,0-2 0 16,-2 1-1808-16,0-2-368 0,-1-1-64 15,0-1-13648-15</inkml:trace>
  <inkml:trace contextRef="#ctx0" brushRef="#br0" timeOffset="3130.5">7658 4890 10127 0,'0'-4'896'16,"0"0"-704"-16,0 3-192 0,0 1 0 0,0 0 1216 0,0-2 224 0,2-1 32 0,-2 0 16 0,0-3 496 0,0 6 112 16,1-3 16-16,-2 6 0 0,1 0-464 0,0 2-96 0,0 2-16 0,0 2 0 0,0 2-96 0,0 1-32 0,1 3 0 0,0 1 0 0,3 2-272 0,-2 4-64 15,0 0-16-15,1 3 0 0,-1 4-304 0,-1 3-64 16,3 0-16-16,-1 5 0 0,-1-4-400 0,1 4-80 15,-2-1 0-15,1 1-16 0,0-4-48 0,-1-3-128 16,0-1 192-16,1 0-64 0,0-2-128 16,-2 2 0-16,0 0 0 0,0-1 0 0,0-5-384 0,0 0-16 15,0 0 0-15,0-4-11456 0,-1 1-2288 16</inkml:trace>
  <inkml:trace contextRef="#ctx0" brushRef="#br0" timeOffset="3878.7">7956 6248 7359 0,'3'-8'656'0,"-1"3"-528"0,-1 2-128 0,0 0 0 0,0 1 752 16,0 0 112-16,0 1 32 0,1-5 0 0,1-2 304 0,2-1 64 0,-1-2 16 0,1-1 0 0,-1 2 480 0,0 1 96 0,-2 0 32 0,0 4 0 0,-1-1 80 0,-1 2 16 16,-1 0 0-16,-2 3 0 0,-1 1-64 0,0 1-16 0,-2 4 0 0,-2 4 0 0,0 1-688 0,-5 6-144 0,-1 3-32 0,-2-2 0 15,-2 1-560-15,2 3-112 0,-2-4-32 0,-2 3 0 16,-2 1-336-16,-4 1 128 0,1 4-128 0,-4-1 0 15,0 1 0-15,0 2 0 0,0-3 0 16,3-3 0-16,1 1-144 16,1-2 0-16,1 0 0 0,0-2 0 0,2 1-496 15,1-4-112-15,2 2-16 0,3-5 0 0,-1-1-1088 0,5-3-240 0,-1-1-32 0,1-3-12464 16</inkml:trace>
  <inkml:trace contextRef="#ctx0" brushRef="#br0" timeOffset="4189.24">7322 6218 21183 0,'3'0'944'0,"-1"0"192"0,2 0-912 0,-2 0-224 15,2 2 0-15,-1-2 0 0,3 4 384 0,3 1 16 0,5 1 16 0,5 6 0 0,7 2 1056 0,-1 1 192 0,1 3 64 16,-1 1 0-16,2 3-144 0,0 1-32 0,0 1 0 0,-3 2 0 0,-1-3-720 0,-3 2-128 0,3 1-48 0,0 0 0 0,0 3-336 0,0-4-64 0,0-2 0 0,-1-1-16 0,-2 0-240 0,2-2 0 16,-2-3-192-16,2 0 192 15,1 0-1024-15,1-3-80 0,0 0-32 0,-1 0 0 16,-1-3-128-16,-2-2-16 0,-1 1-16 0,-1-1-12208 15</inkml:trace>
  <inkml:trace contextRef="#ctx0" brushRef="#br0" timeOffset="8673.76">8238 6571 12895 0,'2'-4'1152'0,"1"4"-928"0,-2-1-224 0,0 1 0 0,-1 0 480 0,1-3 48 0,2 2 16 0,1-1 0 0,1 0 928 0,-2 1 176 0,0 1 32 0,0 0 16 0,-2 5 32 0,-1 1 0 15,0 5 0-15,-1 3 0 0,-2 3-352 0,-1 3-64 16,-1 2-16-16,1 1 0 0,-2-1-912 0,2 1-192 16,-1 1-48-16,1 2 0 0,0-2-144 0,1-2 0 15,-1-3 0-15,3 1 0 0,-1-2-160 0,1 0 160 16,1-1-208-16,-1-1 80 31,1-2-1456-31,0-1-272 0</inkml:trace>
  <inkml:trace contextRef="#ctx0" brushRef="#br0" timeOffset="15536.12">7931 7747 911 0,'-3'3'0'0,"0"-3"0"0,2 3 0 0,-2-3 0 0,1 3 896 0,0-3 80 0,1 1 32 0,-3 1 0 16,-1 4 240-16,-1-3 48 0,-2 5 16 0,0-3 0 0,1-2-1040 0,2 3-272 0,0-5 0 0,1 3 0 0,2-1-320 0,1-3-144 0,0 0-48 0,1-3 0 0,1 3 896 0,1-4 160 0,0 3 32 0,2-3 16 0,-1 0 1072 0,2 1 224 0,-2 0 32 0,2-1 16 16,-1 0 336-16,0 1 64 0,1 0 16 0,-1 0 0 0,0 3-1696 0,-2-3-336 15,0 3-64-15,-1 0 0 0,0-3-256 0,-1 6 0 16,-1-3-144-16,0 0 144 16,0 3 0-16,-2-3 128 0,3 0 16 0,0 0 0 0,0 0 496 0,0 0 112 15,-13 17 16-15,11-17 0 0,0 3 304 0,1-1 64 0,1-1 16 0,-1 1 0 16,1-2 96-16,0 0 32 0,0 0 0 0,0 0 0 15,0 0-496-15,0 0-80 0,0 0-32 0,0 0 0 16,0 0-240-16,0 0-48 0,0 0-16 0,-9 16 0 16,5-9-176-16,-1 3-16 0,-1 2-16 0,-2-1 0 15,0 5-160-15,-1-2 192 0,-2 3-192 0,-1-2 192 16,-2 4 144-16,0-1 48 0,0 0 0 0,-2 2 0 16,-2-3-160-16,1 3-32 0,-2 0 0 0,0 2 0 15,1-2-48-15,-2-1-16 0,2 4 0 0,-2-2 0 16,1-1-128-16,-1 1 0 0,0 3 0 0,0-1 0 15,0-1-400-15,0 0 32 0,3 1 16 0,-2 0 0 16,0 1-128-16,2-1-32 0,0 2 0 0,0-2 0 31,2-1-64-31,-1-2 0 0,2-4-16 0,1 0 0 0,1-1 32 0,1-4 16 16,0 1 0-16,1-4 0 0,1-1 160 0,0-3 48 0,0 0 0 0,2-2 0 16,0-2-960-16,2 0-192 0,1-3-48 0,0-3-13056 0</inkml:trace>
  <inkml:trace contextRef="#ctx0" brushRef="#br0" timeOffset="16086.99">7389 7900 8287 0,'2'-7'368'0,"-2"1"80"16,0 4-448-16,1-1 0 0,-1 0 0 0,0 3 0 0,1-2 144 0,-1-1-144 0,0-1 160 0,0-1-160 0,0 2 384 0,0-3 0 0,-1 1-16 0,1 2 0 0,0-3 464 0,0 1 112 0,1-1 16 0,0 1 0 15,1 0 128-15,-1-3 48 0,3 2 0 0,-1-2 0 0,0 2-48 0,0 1-16 16,1 1 0-16,-2-1 0 0,0 2 336 0,1 0 80 16,0 3 16-16,-1 0 0 0,0 0 368 0,0 3 80 0,1 0 16 15,-2 2 0-15,2 1-432 0,-1-1-64 16,1 4-32-16,-1-1 0 0,2-2-720 0,0 5-144 0,1-2-16 0,3 4-16 15,-1-2-288-15,1 4-48 16,5 1-16-16,1 3 0 0,0 1-48 0,4 0-16 0,1 2 0 16,2 1 0-1,2-2 48-15,2 0 0 0,0-1 0 0,2 0 0 0,0 2-176 0,-3 0 128 0,-1-3-128 0,0 4 128 16,-2-3-128-16,1 2 160 0,-2 0-160 0,-2-1 160 16,0 0-160-16,-1-3 0 0,-2-1-160 0,0 1 160 15,1-3-192-15,-1-1 192 0,0-1-208 0,-1-1 80 16,2-1-192-16,-2-3-16 0,1-2-16 0,0 0 0 31,-3 0-320-15,-1-3-64-16,0-1-16 0,-4 1-16848 0</inkml:trace>
  <inkml:trace contextRef="#ctx0" brushRef="#br0" timeOffset="16920.97">8320 8259 9215 0,'2'-7'816'0,"-2"4"-656"0,0-1-160 0,0 2 0 0,0 0 1552 0,0 1 288 0,0 1 48 0,0-2 16 0,0-1-400 0,0-2-80 0,-2 2-16 0,2 0 0 15,0-1-192-15,-1 4-64 0,1 0 0 0,-1 4 0 0,2 1 320 0,-1 1 48 16,0 3 16-16,0 5 0 0,0 3-272 0,-1 2-48 15,0 6-16-15,-1 1 0 0,1-1-464 0,0 2-96 16,-3-1 0-16,3-1-16 0,-3 3-256 0,0-2-48 16,1-2-16-16,0-1 0 0,-1 0-304 15,-1-1 0-15,2 0 0 0,-2-5 0 16,2 0-688 0,0-3-144-16,0 0-16 0,-1-3-16 0,1 3-1440 0,-1-6-272 15</inkml:trace>
  <inkml:trace contextRef="#ctx0" brushRef="#br0" timeOffset="17911.52">8236 7464 1839 0,'2'-4'160'0,"-1"3"-160"0,0-2 0 0,-1 0 0 0,0 3 1536 0,1 0 256 16,1-2 64-16,-1 1 16 0,0-3-400 0,3 0-96 0,-2 1-16 0,1-3 0 0,-2 2 400 0,2 0 80 0,-2-1 16 0,1 2 0 16,-1-3-304-16,1-1-48 0,2 3-16 0,-3-4 0 15,3 0-272-15,-1 2-48 0,1-2-16 0,-1 1 0 0,1 2-208 0,0-3-48 0,2 2-16 0,1-2 0 0,-1 0-224 0,1 2-32 0,-1-2-16 0,1 2 0 16,0 0-80-16,-1 1-16 0,2-3 0 0,0 3 0 16,0-2-192-16,1 1-32 0,0 1-16 0,0 0 0 0,0 1-64 0,1 2-16 0,-1 0 0 0,0 2 0 31,-1 2-192-31,-2 0 0 0,2 2 0 0,-2 1 0 0,1 3 0 0,-1-2 0 15,0 3 0-15,0 1-160 16,-1 4 160-16,0 0 0 0,-1 0 128 0,-1 3-128 16,-1-1 0-16,-1 2 0 0,0-1 0 0,-2 2 128 15,0 1-128-15,-1-1 0 0,0 1-128 0,-3 0 128 16,2-4-176-16,-2 4 176 0,1 0-208 0,-2-2 80 0,0-3 128 0,-1 2 0 16,-2-1 0-16,0 1 0 0,-1-2-144 0,-1 1 0 15,0-2 0-15,-1 0 0 0,1-3-144 0,-2 2-32 16,1-3 0-16,-1 1 0 15,1-2-768-15,-1-1-144 0,1-2-48 0,2 0 0 16,0-4 224-16,1-2 32 0,1 0 16 0,1-2 0 0,0-1 560 0,1-3 128 16,-1-2 0-16,0-1 16 0,2 0 304 0,-2-1-160 15,3-3 160-15,1-2-128 0,-1 6 368 0,3-3 80 0,-1 1 0 0,1-2 16 16,2 2-32-16,2-1-16 16,1 5 0-16,0 0 0 0,1 2 80 0,1 1 16 15,0 4 0-15,2 0 0 0,2 4 960 0,1-2 192 16,2 2 32-16,3 2 16 0,-1 1-384 0,2-1-80 0,-1 1-16 0,1 1 0 15,0-1-640-15,-1 0-128 0,3 3-16 0,-2-2-16 16,-2 2-304-16,0 0 160 0,1 0-160 0,-4 3 128 16,2 0-128-16,-1-1 0 0,0-1 0 0,-2-2 0 15,0 2-128-15,-2-3-64 0,-1-2-16 0,1 2 0 16,0-3-1328 0,-1-1-272-16</inkml:trace>
  <inkml:trace contextRef="#ctx0" brushRef="#br0" timeOffset="19668.5">7267 4519 11055 0,'1'0'976'0,"-1"0"-784"0,0 0-192 0,0 0 0 0,0-2 384 0,0 2 48 0,0 0 0 0,-1-2 0 0,0 1 1184 0,-2 1 240 0,-1-3 64 0,4 3 0 15,0 0-384-15,0 0-80 0,-23-2-16 0,16-1 0 0,-1 3-368 0,-1 0-80 16,0 0-16-16,-1 0 0 0,1 0-336 0,-1 0-80 16,0 0-16-16,-1 0 0 0,0 0-192 0,0-2-32 15,-1 2-16-15,1-2 0 0,-1 2-144 0,1 0-32 16,-1 0 0-16,-2 0 0 0,4 0 64 0,-3 0 16 16,2 0 0-16,-2 2 0 0,-2 0 80 0,1-2 16 15,2 3 0-15,0-3 0 0,1 2-64 0,-1 1-16 16,0 0 0-16,-1-1 0 0,2 2 288 0,-1-3 64 15,0 3 16-15,-1 1 0 0,-1 1-208 0,0-1-32 16,0 2-16-16,-2-2 0 0,4 3-208 0,-1-2-128 16,0-2 128-16,0 3-128 0,1-1 144 0,0 0-144 0,-1-1 192 15,3 0-192-15,0 1 0 0,2 0 0 0,1-3 0 16,1 0 0-16,0 1 0 16,4-3 0-16,-2 3 0 0,2 0 0 0,0 0 176 0,2-2-176 15,-1 3 160-15,1-1-160 0,0 1 256 16,1 1-64-16,-1 3 0 0,1-1 0 15,0 3-48-15,1-3-16 0,-1 1 0 0,0 3 0 0,2 0-128 0,-3 0 192 0,1 2-192 16,1 0 192-16,-1 0-192 0,1 4 192 0,-1 2-192 0,1 2 192 16,-1-1-64-16,2 2 0 15,-2 2 0-15,1-2 0 0,-2-2-128 0,1 2 0 0,-1 5 0 0,0 0 0 0,0 3 0 16,0 0 128-16,0-3-128 0,0 3 0 0,1 0 0 16,-1 2 128-16,1 2-128 0,-1-1 0 0,0-2 208 0,1-1-32 15,1-3-16-15,-1 0 0 0,0 2-160 16,1 1 128-16,-1 3-128 0,0 2 128 15,1 4-128-15,0 2 0 0,0 0 0 0,1 5 0 16,-1 2 0-16,-1-2 0 0,0-4 0 0,0 0 0 16,0-3 0-16,2 2-192 0,-2 0 64 0,2 3 128 0,-1 2 0 0,1-1 0 0,-3-2 0 15,0 1 0 1,0-3 0-16,0-2 0 0,-2 1 0 0,1 1 0 0,-3 2 0 0,3 7 0 0,-1-1 0 16,-1 2 0-16,1 1 0 0,-1-6 0 0,-2-1 0 0,1-3 0 15,0-5 0-15,2 6 0 0,0 0 0 0,-1 5 0 16,1 1 0-16,-2-5 0 15,1 0 0-15,0-3 0 0,-1-2 0 0,0 1 0 0,1 1 0 0,0 0 0 16,-1-3 0-16,2 3 0 0,-1 0 0 0,-1 0 0 16,3-2 0-16,1 0 0 0,0-2 0 0,-1-2 0 15,-1 0 0-15,0-1 0 0,1 2 0 0,-1 1 0 16,1 2 0-16,0 1 0 0,-2-1 0 0,1 1 0 16,0-4 0-16,-1-3 0 0,-1 1 128 0,0-3-128 0,0-1 0 15,-1-1 128-15,-1-1-128 0,-1 2 128 0,0 2-128 0,-1-1 0 16,0 0 0-16,-1 2 0 0,2-3 0 0,0-3 0 31,0 0 0-31,1-3 0 0,0-2 0 0,1 2 0 0,0-2 0 0,1 1 0 0,0-1 0 0,1 0 0 16,0-4 0-16,0 3 0 0,1-2 0 0,-1-3 0 15,2 2 0-15,0-1 0 16,-2-4 0-16,2 2 0 0,0-2 0 0,-1-1 0 16,1 2 0-16,1-1 0 0,-1 3 0 0,0-3 0 0,-1 0 0 0,0 0 0 0,1 3 0 0,0-3 0 15,0 0 0-15,-1 0 0 0,0-4 0 0,0 3 0 16,2-3 0-16,-3 1-144 0,2 1 144 0,0-3 0 15,0 1 0-15,0-1-128 0,0 0 128 0,0-4 0 16,0 0 0-16,-1-1 0 0,2-2 0 0,0 0 0 31,0-1 0-31,0-1 0 0,0 0 0 0,0 0 144 16,0-1-144-16,0 1 0 0,2-1 0 0,-2 0 128 16,0 1-128-16,0 0 0 0,0 0 144 0,0 0-144 15,0 0 176-15,0 0-48 0,11-16 0 0,-5 10 0 16,1 3-128-16,-1-2 128 0,4 1-128 0,1 1 128 0,3 1 0 0,0-1-128 15,2 3 192-15,2 3-64 16,2-2 112-16,0 3 16 0,1-3 0 0,1 2 0 0,-2-2-128 16,2 0-128-16,-2 2 176 0,0-3-176 0,0 2 208 0,-2-1-64 15,0 1-16-15,-3-2 0 0,-1 1-128 0,-1 2 0 16,-3-1 0-16,-2 1 0 0,-2-1-160 0,-1 0-64 16,-1 2-16-16,-3-1 0 15,-1 0-1088-15,-1 3-208 0</inkml:trace>
  <inkml:trace contextRef="#ctx0" brushRef="#br0" timeOffset="21387.32">8442 4423 3679 0,'-3'-1'320'0,"0"1"-320"0,1-3 0 0,1 2 0 0,-1 1 1600 0,2 0 240 0,0 0 48 0,-1 0 16 16,-2-2-560-16,1 2-96 0,-1 0-32 0,1-2 0 0,-1 2 256 0,2-1 32 0,1 1 16 0,1 0 0 0,-1 0 432 0,2 1 96 0,0-1 0 0,1 2 16 0,-2-2-272 0,-1 0-64 15,0 0-16-15,0 0 0 0,14 11-752 0,-9-10-128 0,0 3-48 0,1 0 0 0,2-2-464 16,1 1-112-16,3 0-16 0,0-3 0 0,1 0 0 0,2-3 0 16,2 3 0-16,-2-2 0 0,2 1-64 0,2 1 0 0,0-2-128 0,1 2 192 15,0 0-192-15,1 2 0 16,0-2 0-16,0 1 0 0,1 1 0 0,1 1 0 0,0-2 0 0,1 0 0 0,1 6 0 0,-1-5 0 15,-1 4 0-15,-2 0 0 0,1-3 0 0,-4 0 0 16,3 2 0-16,-3 0 0 0,2-2 0 0,-3 3-160 16,-3-4 160-16,-1 1-192 0,-1 1 64 0,-4-1 0 31,-1 2 0-31,-2-5 0 0,-1 5 128 0,-3-4 0 0,0 1 128 16,-1 1-128-16,0 0 176 0,-2-2-48 0,2 0 0 15,-3 2 0-15,0 1-128 0,1-3 192 0,0 0-192 16,-1 2 192-16,1 0-192 0,1 1 0 0,-1 0 0 0,0-1 0 15,0 1 0-15,1-1 0 0,1 3 0 0,-1 0 0 16,-1 0 192-16,1-1 16 0,0 4 0 0,1 0 0 16,0 1 48-16,0-1 16 0,0 3 0 0,0 1 0 15,1-2-128-15,-1 0-16 0,1 4-128 0,1 1 192 16,-1 5-192-16,2-2 0 0,-1 3 0 0,1 0 0 16,0-2 0-16,0 1 0 0,0 1 0 0,-1 2 0 15,2-1 0-15,-2-1 0 0,2 1 0 0,-2 2 0 16,0 2 0-16,-1 5 0 0,1 4 0 0,-1 3 0 0,-1 3 0 0,0 3 0 15,-1 2 0-15,-1-2 0 0,2-3 0 0,-1-3 0 16,-1 1 0-16,2-3 0 0,-1 2 0 0,1 0 0 16,1 0 0-16,0 1 0 0,0-1 0 0,2 1 0 15,-2 0 0-15,0-3 0 0,1 2 128 0,-1 0-128 16,-1-3 0-16,1 5 0 0,-1 4 128 0,-1 0-128 16,1 2 0-16,-1 1 0 0,-1-2 128 0,1 2-128 0,-2-2 0 0,3-5 0 15,-1-4 224-15,-1 2-48 16,2 0-16-16,-1 0 0 0,2 3-160 0,0 0 0 15,3 0 0-15,-1-2 0 0,0-1 0 0,1 0 0 16,-2-5 0-16,2 2 0 0,-1 1 0 0,-2-1 0 0,0 3 0 16,1 1 0-16,-2 1 128 0,0 2 0 15,-2 1 0-15,1 0 0 0,0-4-128 0,-1-3 0 0,-1 4 0 0,0-4 0 16,2-3 0-16,-2 2 0 0,2 5 0 0,0-1 0 16,1 1 128-16,0-1 0 0,1 0 0 0,2-1 0 0,-1-3-128 15,-2 1-144-15,1-2 144 0,1 3-208 0,-1-1 208 16,0 4 128-16,0 0 0 0,1 0-128 15,-2 3 0-15,0-3 0 0,0-2 0 0,-3 0-192 16,1-6 192-16,-1 0 0 0,-1 1 0 0,1 2 0 0,-1 1 0 0,0-3 0 16,1 3 128-16,-1-3-128 0,2 1 0 0,1-3 0 15,-1-1 128-15,2-2-128 0,2-1 0 0,-1-1 160 16,0 0-160-16,2-4 128 0,0 1-128 0,-1 1 128 16,2 1-128-16,-2 0 128 0,1-1-128 0,1-1 128 0,-2-3-128 0,2 3 128 15,0 3-128-15,-2-2 128 16,2-1-128-16,-1-1 128 15,0 0-128-15,0-2 0 0,-2-2 0 0,2-1 0 0,-2-2 0 0,0-2 0 16,1 1 0-16,-1-2 0 16,0-1 0-16,1 2 0 0,-1-5 0 0,0 2 0 0,-1-1 0 15,1-1 0-15,-1-1 0 0,1 0-176 0,0 1 176 0,0-3 0 16,0-3 0-16,0 0 0 0,-1 1 0 0,2 0 0 16,0-1 0-16,-2-1 128 0,2-1-128 0,-1 2 176 15,0-2-176-15,0 0 192 0,1 2-192 0,-1-1 0 16,0-2 144-16,1 1-144 0,-1 1 0 0,0-1 0 15,0-1 0-15,0 2 0 0,0-2-160 0,0-2 160 16,0 1-192-16,-1 1 192 0,0 0 0 0,0 0 0 0,0 0 0 0,0 0 0 16,0 0 0-16,0 0 0 0,0 0 0 0,0 0 0 0,0 0 160 15,3-16-160 1,-5 13 160-16,1 0-160 0,-1 1 272 0,0 1-32 0,0-1-16 0,-2 1 0 16,1-1-16-16,0 2 0 0,0 0 0 0,-2-3 0 0,0 3 0 0,-2 3 0 15,-2-1 0 1,1 1 0-16,-3 0-64 0,0 3-16 0,-2 0 0 0,-1-1 0 15,0 0 64-15,-1 1 0 0,-2 1 0 0,1 0 0 16,-1-1 0-16,2-3 0 0,-2 2 0 0,2-2 0 16,1 0-192-16,1-3 0 0,-1 0 0 0,0 0 128 31,-1-3-800-31,2 0-160 0,1-2-48 0,0 2-12944 0,2-3-2576 0</inkml:trace>
  <inkml:trace contextRef="#ctx0" brushRef="#br0" timeOffset="36965.21">26640 2101 3679 0,'0'0'320'0,"0"0"-320"0,-1 0 0 0,1 0 0 0,0 0 1536 0,0 0 256 0,-1 1 32 0,0 2 16 0,-1-1-400 0,1 2-80 0,-1-2-16 0,-1 3 0 0,-1 1-1120 0,1 0-224 0,-2 1 0 0,0 1 0 0,0 2 448 0,-1-1 192 15,0-2 32-15,1 2 16 0,-2-2-96 0,1 2-16 16,1 1 0-16,-1-1 0 0,0-2 512 0,1 2 80 16,0-2 32-16,1 2 0 0,2 1-64 0,-1-2-16 15,2 0 0-15,0 2 0 0,1-2-416 0,-1 2-64 16,2 0-32-16,-1 1 0 0,1-1-480 0,2 0-128 16,-1-1 0-16,2 0 0 15,-1 1-320-15,2-1-64 0,0-3-32 16,2 0 0-16,-1 4-384 0,1-4-80 0,2 1-16 0,-2-1 0 15,1-1 320-15,0 0 64 0,2 1 16 0,-1-2 0 16,1-1-768-16,-2 0-144 0,1-1-48 0,0 0-7536 0</inkml:trace>
  <inkml:trace contextRef="#ctx0" brushRef="#br0" timeOffset="37268.83">26695 1816 35007 0,'-4'-10'1552'0,"1"4"320"0,2 1-1488 0,1 4-384 0,0-1 0 0,1 2 0 0,2-3 208 0,-1 2-16 0,2-4-16 0,4 0 0 0,-1 0-1232 0,3-1-240 0,0 5-48 0,0-4-16 15,0 4-2016-15,-2-2-400 0,0 3-64 0,-1 3-32 0</inkml:trace>
  <inkml:trace contextRef="#ctx0" brushRef="#br0" timeOffset="37581.68">26815 2247 18431 0,'-4'-3'816'0,"1"2"160"0,2-1-784 0,1-1-192 0,0 2 0 0,1 1 0 0,2 0 1072 0,-1-3 160 0,3 1 48 0,2-2 0 0,1 0-48 0,2 2 0 0,1 1 0 0,0-2 0 0,3 1-224 0,0 1-48 0,-1 1-16 0,2-3 0 0,-1 6-560 0,0-3-128 15,1 0 0-15,-1 1-16 0,-1 1-432 0,1 1-96 0,-2-3-16 16,1 1 0-1,-2 1-2224-15,-1 0-448 16</inkml:trace>
  <inkml:trace contextRef="#ctx0" brushRef="#br0" timeOffset="37849">26878 2395 23951 0,'-2'0'2128'0,"2"0"-1696"0,2 0-432 0,-1 0 0 0,0 0 1248 0,2 0 160 0,0-2 48 0,4 0 0 0,1 0-464 0,3-1-96 0,3 2 0 0,1-4-16 16,0 4-1296-16,-1-1-256 0,0-2-48 0,1 1-16 15,0 1-1008-15,0 2-208 0,-2-1-32 0,1-2-5632 16,-1 2-1104-16</inkml:trace>
  <inkml:trace contextRef="#ctx0" brushRef="#br0" timeOffset="38167.55">27412 1788 23951 0,'-1'1'2128'0,"1"2"-1696"0,0-1-432 0,0 2 0 0,1-2 960 0,1 0 96 0,1 1 32 0,-1 6 0 0,4 0 368 0,1 3 80 0,1 4 0 0,1-2 16 0,0 4-848 0,1 1-192 16,-1 3-16-16,0 4-16 0,0 2-480 0,-2 3 0 0,1 1 0 0,-3 6 0 15,-1 4 0-15,-1 5 0 0,-2 3-144 0,-2-1 144 32,1 0-1168-32,-3-8-144 0,2-7-32 0,0-1 0 15,0-1-1456-15,1-6-288 0,0 1-64 0,1-2-7024 0</inkml:trace>
  <inkml:trace contextRef="#ctx0" brushRef="#br0" timeOffset="39548.68">26681 8708 4607 0,'0'-5'400'0,"0"4"-400"0,0-3 0 0,0 3 0 16,0 1 1104-16,0-1 144 0,0 1 32 0,0-3 0 0,1 2 0 0,-1-2 16 0,2 0 0 0,-2 0 0 0,1 1 176 0,-2 1 16 0,1 1 16 0,0-3 0 0,0 6-192 0,-2-3-32 0,2 0-16 0,-1 3 0 0,1 0 144 0,-1-2 16 0,1-1 16 0,0 0 0 0,0 0 48 0,0 0 16 15,-5 25 0-15,1-17 0 0,2 2-544 0,-1 0-128 16,-2 0 0-16,0 2-16 0,0-2-512 0,-1 5-112 15,-1 1 0-15,-1 0-16 0,1 3-352 0,0-3-64 16,-1 2-16-16,1 1 0 0,1-2 48 0,1 2 0 16,1-4 0-16,3 1 0 0,-1-3 208 0,2 2 0 15,2-2 0-15,0-2 0 16,2 0-576-16,1-5 0 0,0 1-16 16,2 0 0-16,1-5-1168 0,0 2-224 0,1-4-64 15,-1 0-11072-15</inkml:trace>
  <inkml:trace contextRef="#ctx0" brushRef="#br0" timeOffset="39802.61">26806 8377 33231 0,'-1'-7'720'0,"-1"4"160"0,0 0 16 0,1 1 64 0,1 0-768 0,0 2-192 16,0 0 0-16,0 0 0 0,1-2 672 0,1 1 96 0,1 1 32 0,1 0 0 0,1-3-528 0,0 3-96 15,0 0-32-15,1 0 0 0,0 0-1456 0,0 0-288 0,3 0-64 0,-3 3-8192 0,0-3-1616 0</inkml:trace>
  <inkml:trace contextRef="#ctx0" brushRef="#br0" timeOffset="40085.65">26899 8856 35007 0,'0'-2'1552'0,"1"-2"320"0,1 4-1488 0,0-2-384 0,0 2 0 0,1-4 0 0,0 4 0 0,3-3 144 0,4 0-144 0,3-3 0 0,2-1-448 15,-1 1-208-15,1 3-48 0,-2-2 0 0,-2 3-576 0,-1-1-128 0,-2 0-32 0,1 1 0 16,-2 0 416-16,1 2 64 0,-1 2 32 0,-1 0-6656 15,1-2-1328-15</inkml:trace>
  <inkml:trace contextRef="#ctx0" brushRef="#br0" timeOffset="40289.56">26885 8948 2751 0,'-1'7'256'0,"0"-4"-256"0,-1 0 0 0,2 0 0 0,2-2 6960 0,-1 2 1344 0,1-3 272 16,2 2 48-16,3 2-6432 0,2-2-1280 0,3 2-256 0,2-4-48 0,2 0-48 0,1-2-16 0,1-2 0 0,0 0 0 0,1-2-800 16,-2 0-176-16,-1 1-16 0,0 1-16 0,-1 0-896 15,-1 1-176-15,-1 0-48 0,-1 3-12960 0</inkml:trace>
  <inkml:trace contextRef="#ctx0" brushRef="#br0" timeOffset="41050.18">27664 8442 14735 0,'1'-2'1312'0,"-2"-2"-1056"0,-1 1-256 0,0 0 0 0,1 3 1872 0,0 0 320 0,-2 0 64 0,1-3 16 15,-3 3-736-15,-4-3-128 0,0 3-48 0,-4-3 0 0,1 3-192 0,-2 0-32 0,1 0-16 0,-2 3 0 0,0-2-368 0,-1 1-80 0,1 2-16 0,-1 1 0 0,1-1 128 0,0 2 32 16,-1 0 0-16,0 1 0 0,1 5-480 0,0-3-80 0,1 1-32 0,0 3 0 0,0-3-480 0,3 2-80 16,0-2-32-16,-1 2 0 15,-2 4-128-15,-1-1-16 0,0 2-16 0,1-1 0 16,0-1 16-16,2-2 16 0,1-1 0 15,2-2 0-15,4-4 496 0,0 0 320 0,4 1-64 0,-1-4 0 0,5-3 128 0,1 3 0 16,1-3 16-16,1-3 0 0,4 3-400 0,1-2 0 0,1 1-192 16,1-2 192-16,0-1 0 0,2 4 0 0,1-2 144 15,1 1-16-15,1 2-128 0,0 1 0 16,2 0 128-16,1 0-128 0,1 2 0 0,-1 1-256 0,2-2 32 0,-4 5 16 16,-1-2-144-16,-1 3-32 0,-2-1 0 0,-3 0 0 31,-2 2-80-31,-2 1-32 0,-4 0 0 0,0 1 0 0,-3 3-96 15,-2-3-32-15,0 2 0 0,0 1 0 0,-1 1 624 0,-1-2 0 16,-1 0 144-16,-1 0-16 0,0 1 224 0,0-2 48 0,-1 2 16 0,0-1 0 16,-2 2-32-16,1-1-16 0,0 1 0 0,0-6 0 0,1 0 0 15,0 1 0-15,-1 5 0 0,-2 0 0 0,0 0-176 16,-1-1-48-16,2-2 0 0,-2 2 0 16,0-4-832-16,-1 1-160 0,2-6-48 0,1-1 0 15,0 0-352-15,2-4-80 0,1-1-16 0,-1-1 0 16,1-2 2048-16,-1-1 416 0,1-2 80 0,-1-4 16 0,-1 4-48 0,1-6 0 15,1 2 0-15,0-2 0 0,0-3-160 0,3-1-48 16,1-4 0-16,1-2 0 0,1-3-224 0,3-4-48 16,-1 1-16-16,3 0 0 0,3-3-336 0,0 1-64 15,2-7-16-15,3 2 0 0,0 3-48 0,2-5-16 0,3-1 0 16,0-1 0-16,-1 5-192 0,2-3 176 0,0 1-176 16,1 1 160-16,-2 3-304 0,0 4-64 15,-2 0-16-15,1 5-12288 16,-2 1-2464-16</inkml:trace>
  <inkml:trace contextRef="#ctx0" brushRef="#br0" timeOffset="55301.17">22119 9112 35935 0,'-5'0'3200'0,"3"0"-2560"0,0-2-512 0,0-1-128 0,4 2-688 0,-2 1-144 0,1-2-48 15,0-2 0-15,1-2 464 0,1-4 96 0,2-2 0 0,0-5 16 0,2-1 304 0,1-3 256 0,2-3-64 0,-1 0 0 0,3-5 48 0,0 1 0 0,4-4 0 0,-1-2 0 16,0 2 656-16,-2-3 128 0,1 3 16 0,-2 0 16 0,1 1-144 0,-3 0-16 0,1 3-16 0,-4-1 0 0,2 3-544 16,-3 0-96-16,-1-1-32 0,0 1 0 0,-1-2-208 0,-1 2 0 15,1 1 0-15,-2-1 0 0,1 1 128 16,1 3-128-16,1-3 0 0,0 3 0 0,2 2 0 0,-1 2 0 16,2-1 0-16,-2 4 0 0,1 4 0 0,-1-1 0 15,0 3 0-15,-1 2 0 0,0-2 0 0,-1 6 128 16,0-2-128-16,0 3 0 0,-2 2 0 0,-1 0 128 15,3 2-128-15,-2 3 0 0,1 1 0 0,2 0 0 0,-1 4 0 16,0 0 0-16,3 2 0 0,0 2-192 0,2 1 192 0,-1 1-160 16,2 2 160-16,1-2 0 15,2 3 0-15,-1-1-128 0,2 2 128 0,-1 2 0 0,2-2 0 0,0 4 0 0,0-1 0 0,0 2 0 16,0 3 0-16,-2-2 0 0,2 1 0 0,-3-4 0 16,2 3 0-16,0-4 0 15,-1 3 0-15,2-1 176 0,0-1-176 0,-3 3 192 0,2-4-192 16,-2 3 0-16,-1-2 144 0,0 1-144 0,-1-5 0 15,0 1 0-15,0-2 0 0,0-5 0 0,-1-1 0 0,-1 1 0 16,1-6 0-16,0-1 0 0,-1-1 0 0,-2-1 0 16,2-4 0-16,-1-2 128 0,-1-2 0 0,2 0 0 15,-1-2 0-15,2-3 0 16,-2-3 96-16,2-2 32 0,0 0 0 0,-1-3 0 0,2-2 0 0,-2-2 0 0,0-2 0 16,0-1 0-1,0 1-256-15,-1 0 0 0,0-2 0 0,-2-1 0 0,1-1 0 0,-1 1 0 16,1-6 0-16,-1 1 0 0,0-1 144 0,0 1-16 15,0 0 0-15,-1 1 0 0,1 2-128 0,-2-1 0 16,1 1 0-16,0 0 0 0,1 0 0 0,-2 0 0 0,2 2 0 0,0 0 0 16,2 1 0-16,-1 1 0 0,1 1 0 0,1 3 0 15,0 4 0-15,0 0 0 16,0 4 0-16,0 0 0 0,-1 2-512 0,-2 1 0 0,0 2 16 0,-1 4 0 16,-2-1-592-16,-1 2-112 0,-1 2-16 0,0 2-16320 31</inkml:trace>
  <inkml:trace contextRef="#ctx0" brushRef="#br0" timeOffset="55766.52">23430 8561 18431 0,'-4'0'1632'0,"2"-1"-1312"0,0 1-320 0,2 0 0 0,0 0 3264 0,1 0 576 0,0 0 112 0,0 0 16 0,3 0-3104 0,0 0-624 0,3-3-240 0,-7 3 176 0,0 0-176 15,26-7 0-15,-16 4 144 0,1-1-144 0,3 2 432 0,-1-2 16 0,2-2 0 0,1 2 0 0,1 2 128 0,2-2 16 0,1 2 16 0,2-1 0 16,0 2-368-16,1 1-80 0,0-2-16 0,1 2 0 16,-1-3-400-16,-1 2-96 15,1 1-16-15,-1-3 0 0,-1 3-1872 0,-1-3-368 16,-1 0-80-16,0 2-10704 0</inkml:trace>
  <inkml:trace contextRef="#ctx0" brushRef="#br0" timeOffset="56069.3">23350 8791 35935 0,'-3'-3'1600'16,"2"2"320"-16,1 1-1536 0,3 0-384 0,0-2 0 0,1 2 0 0,1 0-2400 0,2-3-544 0,6 2-128 0,4-2 0 0,4 2 2720 0,3-4 544 0,2 2 128 0,1-1 0 0,1 1 816 0,2 0 144 0,3-2 48 0,-1 3 0 0,2-1-512 0,-3 3-112 0,-2 3 0 0,-1-1-16 15,-2 0-1632-15,-5-2-320 0</inkml:trace>
  <inkml:trace contextRef="#ctx0" brushRef="#br0" timeOffset="56944.68">24717 8098 32255 0,'-2'-2'2864'0,"-1"1"-2288"0,2-2-576 0,1 3 0 16,0 0 400-16,0 0-16 0,-1 0-16 0,0-4 0 0,-3 2-1904 0,0-4-368 0,1 2-80 0,-4-2 0 16,3 0 1696-16,-4 2 288 0,2-2 176 0,-2 0-32 0,2-1 448 0,-2 4 96 0,-1-3 16 0,-3 1 0 0,-1 1 0 15,-2 3 16-15,1-2 0 0,-1 6 0 0,1-3-96 0,-2 3-32 16,-1 1 0-16,-2 2 0 0,1 0-144 0,-1 1-48 0,-1-1 0 0,-1 1 0 16,0 4-192-16,0-1-32 0,1 0-16 0,1 2 0 15,1-2-160 1,1 3 0-16,1-1 144 15,-1 0-144-15,2 1 0 0,1 0 0 0,1 0 0 16,2-1-128-16,1-2 128 0,1 0 0 16,3 2 0-16,0-3 0 0,2-2 0 0,1 2 0 15,2-3 0-15,0 0 0 0,2-1 0 0,2 0 0 0,-1-1 0 0,3 2 0 0,1-2 0 0,2-2 0 16,2 1 0-16,-1 1 0 0,4-3 0 0,-1 4 144 16,3-2-144-16,0 0 160 0,1 3-32 0,1-2 0 15,2 2 0-15,-1-2 0 0,-3 2-128 0,3 0 192 0,-1 3-192 16,1-2 192-16,0 3-192 0,-3 1 0 15,-1-1 0-15,0 2-176 0,-2-2 176 0,1 3 0 0,-2-1 0 16,-1-2 0-16,-2 0 0 0,1 0 0 16,-2 2 0-16,1 0 0 0,-1 5 0 0,-1-3 0 0,-1 2 128 0,0 1-128 15,-1 1 0-15,0-2 0 0,-2 0 0 0,-1 3 0 16,1-2 0-16,-2 2 0 0,0 2 0 0,-2-4 0 16,4 4 0-16,-4-2 0 0,1-3 0 0,-1 0 0 15,-1-3 0-15,1 2 0 0,-2 1 0 0,0-3 0 0,1-4 0 16,-3 1 0-16,-1 2 0 0,0-3 0 0,-1 1 0 15,0-4-240-15,-1 1 48 0,-2-1 0 16,-1 0-64-16,-3 0-16 0,-2 0 0 0,-2-2 0 16,-2 0-128-16,-3 0-32 0,1 0 0 0,-2-2 0 15,2 0 240-15,0 1 32 0,1-3 16 0,1 0 0 0,1 0 592 0,2 0 112 16,1 0 16-16,0-3 16 0,4-1 112 0,2 0 0 16,2 0 16-16,2 0 0 0,2-2-224 0,0 0-48 15,2 0-16-15,1-1 0 0,2 0-432 0,1-2 0 16,3-1 0-16,2 1 0 0,1-4 0 0,3-2 0 15,1-1-144-15,4-4 144 0,1-2 0 0,2-1 320 0,0-1-32 16,1-3-16-16,-1 1 48 0,0-2 16 0,1-1 0 16,0-3 0-16,1 0-80 0,1-3-32 0,1-2 0 0,1 2 0 15,0 0-32-15,-1 0 0 16,2 2 0-16,-3 3 0 0,0-1 80 0,0 0 16 0,-3 5 0 0,1-2 0 16,-1-3-288-16,1 2 0 0,-2 3 0 0,-1-2 0 15,0 6-160-15,-2-4-96 0,1 1 0 0,-2-1-16 16,1 1-144-16,-1-1-32 15,1 5 0-15,0-3-18304 0</inkml:trace>
  <inkml:trace contextRef="#ctx0" brushRef="#br0" timeOffset="91401.27">17402 8262 11967 0,'-5'-1'1072'0,"0"-1"-864"0,1 2-208 0,0 0 0 0,2 0 1648 0,0 0 272 16,0 2 64-16,-4-2 16 0,-3 4-3344 0,-3-3-656 0,0 2-144 0,-1-1-32 0,1 1 1088 0,2-3 224 0,0 0 32 0,1 0 16 15,1 0 1200-15,1-2 224 0,1 2 48 0,1-1 16 0,1 1 1632 0,0-2 320 0,1 2 64 0,0 0 0 0,0 2 432 0,1-2 80 0,1 0 0 0,0 1 16 16,2 1-1232-16,0-2-240 16,2 3-48-16,-1-3-16 0,4 2-912 0,-1 1-176 0,0-2-32 0,2 3-16 15,0-1-352-15,0 1-64 16,3 1 0-16,-2 2-128 0,2-1 192 0,1 1-64 0,1 2 0 0,0 0-128 16,1 1 352-16,1 2-32 15,0 0-16-15,2-1 0 0,1 5-304 16,1 2 160-16,2-1-160 0,0 3 128 0,0 2-128 15,-2-4 0-15,2 4 0 0,-2-4 0 0,-1 0 0 0,0 0 0 16,0-1 0-16,1 0 0 0,-3-1 0 0,1-1 0 16,-3-1-192-16,-2-2 192 0,-1 1-352 0,-1-3 48 0,-1 0 16 0,-1 0 0 15,-2-3-608-15,1-1-112 0,-1 1-16 0,-1-2-16 16,0-1-1232-16,1 1-240 0,-1-2-48 16,0-1-11392-16</inkml:trace>
  <inkml:trace contextRef="#ctx0" brushRef="#br0" timeOffset="91783.93">17952 8283 13823 0,'0'-11'1216'0,"0"4"-960"0,0-1-256 0,0 0 0 0,1 3 1568 15,0 1 272-15,0 0 48 0,1-4 16 0,2-5-2720 0,1-2-528 0,-1-2-128 0,3 2 0 0,-3 5 1472 0,1 2 448 0,-1 1 0 0,0 4 16 0,0 1 352 0,-2 2 64 0,0 4 16 0,-2-1 0 0,0 5-240 0,0-1-32 16,-4 4-16-16,1 1 0 0,-3 5 656 0,-1-2 128 16,1 2 16-16,-5 4 16 0,-1 5 336 0,-1 2 64 15,-2 6 16-15,0-1 0 0,0 3-336 0,-1 4-64 16,0 3-16-16,-1 4 0 0,1-1-704 0,0-1-144 15,3-1-16-15,-4 4-16 0,-1 4-304 0,-1 3-64 16,-1 0-16-16,3-4 0 0,1-5-160 0,0-3 0 16,1 0 0-16,2-5 0 0,1-6-192 0,2-2-32 15,0-2 0-15,0-5 0 0,2-2-32 0,1-3-16 0,0-1 0 16,1-5 0 0,2 0-848-16,1-6-160 0,1-1-48 0,2-5-15120 0</inkml:trace>
  <inkml:trace contextRef="#ctx0" brushRef="#br0" timeOffset="92527.59">17425 7989 31327 0,'-1'-3'2784'0,"0"1"-2224"15,1 0-560-15,0 4 0 0,0-2 864 0,0 1 64 0,1-1 16 0,0 1 0 0,0 0-1920 16,0 2-384-16,2 1-80 0,-3-4-16 0,0 0 1040 0,0 0 208 0,16 10 32 0,-10-10 16 16,1 3-128-16,0-3-32 0,1-3 0 0,1 3 0 0,-2-2 624 0,1 0 112 0,0-1 32 0,3 0 0 0,-1-2 1008 0,2 0 208 15,1 3 32-15,-1-4 16 0,-1 5-944 0,2-2-176 16,0-1-32-16,2 3-16 0,1 1-416 0,-1-2-128 16,-1 2 0-16,1-1 0 15,-1 1 0-15,-1-1 0 0,2 0 0 0,-3 1 0 0,-1-3 0 0,-1 3 0 16,0-4 0-16,1 1 0 0,1 1 0 15,-1-5 0 1,0 2 0-16,0-1 0 0,-3-1 240 0,0 1-16 0,-1 1 0 0,-2-1 0 16,0 1 160-16,-2 0 48 0,-1 2 0 0,0-2 0 0,-2 0-112 0,0 2-32 0,0-2 0 0,0 3 0 31,-3-2-144-31,2 1-16 0,-2 0-128 0,-1-1 192 0,1 2-192 0,-1-1 0 0,-2-1 0 16,-1 3 0-1,1-2 128-15,-4-1-128 0,2 1 0 0,-2 0 0 0,1-1 144 0,-1 0-144 16,0-1 128-16,-1 0-128 0,0 1 192 0,0-3-64 0,0 2 0 15,2 0 0-15,0 0-128 0,1-1 192 0,0 1-192 0,0-1 192 16,3 1-192 0,-1 1 0-16,1 1 144 0,1-1-144 0,1 2 0 15,0 1 0-15,2 1 0 0,0-1 0 0,1 1-400 16,1 0 0-16,1 0 0 0,2 1-11968 16,1 2-2400-16</inkml:trace>
  <inkml:trace contextRef="#ctx0" brushRef="#br0" timeOffset="93177.01">18515 8393 14735 0,'-5'2'1312'16,"2"-2"-1056"-16,2 0-256 0,1 0 0 0,3-2 0 0,-3 1 0 0,0-1 0 0</inkml:trace>
  <inkml:trace contextRef="#ctx0" brushRef="#br0" timeOffset="93955.97">18948 8113 25791 0,'-1'0'2304'0,"-2"0"-1856"16,2 0-448-16,-1 0 0 0,2 0 272 0,-1 0-32 16,1 2-16-16,-3-2 0 15,0 0-864-15,-1 0-192 0,0-2-16 0,0 2-16 0,1-2 864 16,-1 1 192-16,0 1 16 0,0 0 16 0,-1 0-80 0,-2 0-16 0,-1 0 0 0,-2 3 0 15,-1 0 928-15,-2 2 176 0,0 0 48 0,-2 1 0 16,1 0 272-16,-2 1 64 0,-2 1 16 0,2-1 0 16,2 0-576-16,-3-1-112 0,2 3-32 0,-1 0 0 15,3 0-352-15,-2-2-80 16,1 3-16-16,0-1 0 0,2 1-224 16,-2 1-48-16,2-1-16 0,-1 0 0 0,2 2-176 15,0 0 0-15,0 1 0 0,0 2 0 16,2-5 0-16,1 5 0 0,0 1 0 15,0 3 0-15,2 0 144 16,-2 0-144-16,2 3 160 0,1-1-160 0,2-2 176 0,0 2-176 0,4-4 192 16,0-1-192-16,2-1 144 0,1-1-144 0,0-3 0 0,1 2 144 0,2-2-144 0,2 1 128 0,0-2-128 0,2 2 128 0,1-1-128 15,1 0 0-15,2-1 0 0,2 0 0 16,1 0 128-16,1-1-128 0,1-1 0 0,0 0 128 16,1 2-128-16,3-3 0 0,3 5 0 0,0-2 0 15,-3-3-176-15,-1 4-64 0,4-4-16 0,-3 1 0 16,-2-1-432-16,-1-3-80 0,1 2-32 0,-3-1 0 15,0 0-1344-15,-3-2-272 0,0 1-48 0,-3-3-12112 0</inkml:trace>
  <inkml:trace contextRef="#ctx0" brushRef="#br0" timeOffset="94801.6">18548 8522 31327 0,'2'-2'2784'0,"-1"1"-2224"0,1 1-560 0,-1 0 0 0,0 1 0 0,1-1 0 0,1 0 0 0,4 0-192 0,0 0 560 0,1-1 112 0,1 1 32 0,0 0 0 0,0 0 704 0,1-2 128 0,0 2 48 0,1-2 0 0,3-2-560 0,0 2-128 16,4 0 0-16,-1-2-16 0,3 3-304 0,-2-1-64 16,1 0-16-16,0 2 0 0,-1-1-304 0,-2 1 0 15,1 0 0-15,-1 1 0 16,-2-1-496-16,1 2-144 0,-3-2-48 0,1 0 0 16,-2 0-1696-16,0-2-352 0,0-1-64 0,0 0-16 15,2-2-384-15,-1 0-96 0,1 1-16 0,-1-1-6176 0</inkml:trace>
  <inkml:trace contextRef="#ctx0" brushRef="#br0" timeOffset="95381.61">19624 7954 15663 0,'1'0'1392'0,"-1"0"-1120"0,2 0-272 0,-1 0 0 0,-1 0 1872 0,1 1 320 0,2 1 64 0,1 1 16 0,2 1-800 0,1 2-144 0,0 2-48 0,-1 1 0 0,2 4 224 0,-2 2 32 0,0 2 16 0,-2 5 0 0,3 3-336 0,-2 5-64 32,2 4 0-32,-1 3-16 0,-2 3-432 0,3 2-96 0,-3 5-16 0,-1 0 0 0,-2 1-336 0,0 1-80 15,-1 2-16-15,-1-3 0 0,-2-2-160 0,1-4 0 16,-1 1 0-1,-1-6 0-15,0-5-288 0,-2 3-32 0,-1 4-16 16,-1 1 0 0,-1 2-112-16,0-4-32 0,0-6 0 0,0-4 0 15,3-2-928-15,0-6-176 0,2-4-32 0,0-4-16 0,2-5-176 0,-1-5-48 0</inkml:trace>
  <inkml:trace contextRef="#ctx0" brushRef="#br0" timeOffset="96054.79">19563 7955 17503 0,'3'-3'1552'0,"-2"1"-1232"16,-1 2-320-16,3-3 0 0,-3 3 4704 0,2 0 880 0,2 0 176 0,2-1 48 0,4 0-6176 0,6-5-1232 0,7 4-240 15,2-3-48-15,1 0 352 0,0-1 64 0,1 0 0 0,0 1 16 0,-1 1 1456 0,1 1 144 0,-2 0 112 0,0 3 0 0,1 0 480 0,1 1 96 0,-1 3 0 0,-1 1 16 16,-3 2 752-16,-1-2 160 0,-3 3 32 0,-1 0 0 15,1 4-896-15,-3-2-192 0,0 2-16 0,-3 3-16 16,-1 2-416-16,-1 0-64 0,-3 3-32 16,-3 3 0-16,0-1-160 0,-3 3 0 0,-1 2 0 15,-3-5 0-15,1-4-160 0,-4 4-64 16,-1-2-16-16,-1-1 0 16,1-1 32-16,-1-4 0 0,-3 2 0 15,0-1 0-15,-3 2 208 0,-1-3-192 16,0 1 192-16,-2-3-192 0,1 1 192 0,-3-2 0 0,-1 0 0 0,-1 2 0 15,-1 0 0-15,-3-3 0 0,2 1 0 0,1 0 0 0,0-4 0 0,4-2 0 16,1-2 0-16,3-1 0 0,2-1 0 0,2-1 0 0,3-1 0 0,-1 1 0 0,2-3 0 16,0 1 0-16,1 2 0 0,1-2 0 15,4 1 0-15,-1 1-224 0,2 1 64 0,2 1 16 16,1 1-336-16,3 2-64 0,4 1-16 0,0 1 0 0,2 2 864 0,2 0 160 16,0 4 48-16,0-1 0 0,-1-1 80 0,1 0 32 15,2 2 0-15,-1 0 0 0,0-1-176 0,-1 2-16 16,-1 2-16-16,0 1 0 0,-1 3-224 0,-3-1-64 0,1 2 0 15,-2 1 0-15,1 5-128 0,-1 0 0 0,0 0-160 0,0-2 160 16,0-1 0-16,1-1 0 0,0-2 0 0,1-3 0 16,-2-2 192-16,2-1 96 0,-2-3 16 0,0-2 0 15,-2-2-112-15,2-1-32 16,0-5 0-16,1 0 0 0,-2-2-160 0,-1 0 0 0,2-2 0 0,-3 0 0 31,1-2-512-31,-2 0 32 0,0 2 0 0,-1-3 0 16,-1 3-1488-16,-2-1-288 0,-1 0-64 0,0 3-13552 0</inkml:trace>
  <inkml:trace contextRef="#ctx0" brushRef="#br0" timeOffset="97017.48">20346 8095 17503 0,'0'0'1552'0,"2"0"-1232"16,-2 0-320-16,0 0 0 0,0 0 1072 16,1 0 144-16,-1 2 48 0,1-1 0 0,2 2-992 0,0-1-272 0,-1 1 0 0,2 0 128 0,0-2 688 0,1 0 128 0,1 1 16 0,-1-2 16 0,2-2 720 0,-1 1 144 0,2-3 16 0,0 1 16 0,1-2-288 0,0 0-64 0,0-2-16 0,0 0 0 0,-2 1-480 15,1-1-80-15,-1-2-32 0,0 0 0 0,0-2-400 0,0-4-64 16,-1 1-32-16,-1 0 0 0,2-4-224 0,-3 1-32 15,2 1-16-15,-2-2 0 0,1-2-144 0,-2 0 0 16,1 0 144-16,-1-1-144 0,-2 2 0 0,2 2 144 16,-3-1-144-16,1 2 0 0,0 1 128 0,-2 2-128 15,1 1 0-15,-1 2 0 0,1 3 0 0,-1 2 0 16,-1 0 0-16,2 5 0 0,-1 0 0 0,0 5 0 16,1 1 0-16,0 2 0 0,2 3 0 0,0 3-224 15,3 1 32-15,-1 1 16 0,1 0 176 0,3 2-128 16,0 9 128-16,1 0-128 0,1 1 128 0,0 4 0 0,-1 1 0 15,1 1 0-15,-1 2 0 0,-1-3 0 0,0-8 0 16,0-1 0-16,0-4 0 0,0-2 0 0,-1-4 0 16,2-1 0-16,-2-4 0 0,3-2 0 0,-2-3 0 0,2-2 0 15,-1 0 272-15,2-4-16 0,2-3 0 0,-2-1 0 16,1-3 192-16,1-1 48 0,-1-2 0 0,0-3 0 16,0 1-288-16,-3-4-48 0,2-1-16 0,-1-2 0 15,-2-3 16-15,0 1 0 0,0-1 0 0,0-3 0 0,-2-3-160 16,1 0 0-16,-2 3 144 0,-1-1-144 15,0 1 0-15,0 0-240 0,0 2 48 0,0 1 0 16,-1-1-128-16,-1 2-32 0,1 3 0 0,-2 3 0 0,0 1 160 0,-1 2 48 16,-1 2 0-16,-2 2 0 0,1 2-176 0,-2 2-48 15,-1 2 0-15,-2 0 0 16,-3 1-464-16,-2 3-80 0</inkml:trace>
  <inkml:trace contextRef="#ctx0" brushRef="#br0" timeOffset="97650.19">19549 7959 32255 0,'0'-2'2864'0,"0"0"-2288"0,1 1-576 0,-1 1 0 16,1 1 992-16,0-1 96 0,1 0 0 0,1-1 16 0,1 1-2336 0,1 0-480 0,0 0-80 0,2 1-32 0,-4 3 1088 0,1-1 224 0,0 2 32 0,-1 0 16 0,1 1 320 0,-1 0 144 0,0 0-128 0,-2 1 128 0,1 3 432 0,1-2 160 0,-1-2 48 0,0 4 0 0,-1-1 688 0,0 0 144 16,0 3 16-16,-1 4 16 0,0 1-672 0,-1 4-144 15,0 2-32-15,-1 5 0 0,1 3-336 0,1 1-80 16,0 6-16-16,-1 4 0 0,1 5 32 0,-2 2 0 0,2 6 0 15,-4 0 0-15,3-1-112 0,-2-2-16 16,3-5 0-16,0-2 0 0,0-2-128 0,1 0 0 16,2 5 0-16,-3-3 0 0,2 1 160 0,0-6 0 0,0-6 0 0,0 1 0 15,1-1-160-15,-2-4 0 0,-1-2 144 0,-1 24-144 16,0-33 0-16,0-1-160 0,0-6-11872 0,-1-2-2384 0</inkml:trace>
  <inkml:trace contextRef="#ctx0" brushRef="#br0" timeOffset="139101.81">11152 5942 10127 0,'1'-1'896'0,"-1"1"-704"0,0 0-192 0,0 0 0 0,0 0 1216 0,-1 0 224 0,1 0 32 0,-1-3 16 0,1 3-304 0,-3-1-64 0,2 1-16 0,1 0 0 0,0 0-576 0,0 0-112 0,0 0-32 16,0 0 0-16,0 0-256 0,0 0-128 0,0 0 0 0,0 0 128 15,-18 0 176-15,14 1 16 0,0 2 16 0,-1 2 0 16,-1 0 176-16,-2 3 16 0,-1 1 16 0,-1 0 0 15,-3 5 400-15,1-1 80 0,-3 4 0 0,0 1 16 0,-1 3-192 0,-1-1-32 16,-1 3-16-16,2 0 0 0,-2 1-144 16,1-1-16-16,2 0-16 0,1-1 0 0,0 3-176 0,2-2-48 15,1 1 0-15,2-1 0 0,-1 0-400 0,1 1 128 16,1 2-128 0,1-2 0-16,1 2 0 0,0-3 0 0,1 2 0 0,2 2 0 0,-2-1 128 0,3-1-128 15,0 0 128-15,1 0-128 16,2-1 288-16,-1-5-32 0,2 0 0 0,-1-2 0 0,2-3-64 0,0 0-32 15,0 0 0-15,2-2 0 0,1 1-32 16,1-2 0-16,-1 0 0 0,2-5 0 0,1 2-128 0,1-4 0 16,-1 1 0-16,2-4 0 0,1 1 288 15,1-4 32-15,-2 1 0 0,3-2 0 0,-1-5 16 0,1 2 16 0,-1-4 0 0,2 1 0 16,-2-2-32-16,1-1 0 16,-1-3 0-16,-1 0 0 0,0 0-128 0,0-1-16 15,-1-3-16-15,0 1 0 0,-1-4-160 0,-1 0 160 0,2-1-160 0,-3 1 160 16,1 2-160-16,0-2 192 0,1-4-192 0,-2 1 192 15,0 0-192-15,-2 0 0 0,-1-3 0 0,-1 2 0 16,0 2 0-16,-2 1 0 0,0-2 0 0,-2 2 0 16,-3 1 0-16,1 2 0 0,-2 1 0 0,-1 1 128 15,1 1-128-15,-1 3 0 0,-2-2 0 0,1 2 0 0,1 0 0 16,-1 1 208-16,2-2-48 0,0 1-16 16,-1-1 32-16,1 3 0 0,-1-3 0 0,2 4 0 0,-2-1-176 0,3-1 0 15,-2 4 0-15,0 0 0 0,-1 1 0 0,1 2 0 16,0 1 0-16,2-1 0 15,-2 4-352-15,1-2-96 0,2 3-32 0,-2-3 0 16,2 4-640-16,0 0-128 0,1 0-32 0,-1 0-15680 0</inkml:trace>
  <inkml:trace contextRef="#ctx0" brushRef="#br0" timeOffset="139525.41">10798 6414 911 0,'-1'-4'0'0,"0"3"0"0,0 0 0 0,0-2 0 0,1 3 4784 0,1 0 864 0,1-2 176 0,0 1 48 0,1-1-4288 0,3-2-864 0,0 0-160 0,3 1-48 0,1 0-192 0,-1 0-64 0,0 2 0 0,-1 1 0 0,1 1 64 16,-2 2 16-16,1 2 0 0,-1 0 0 0,1 4 368 0,-2 0 80 16,2 2 16-16,-3-3 0 15,2 4 496-15,-1-3 112 0,2 1 0 0,1-1 16 0,0 1-384 0,1-4-80 0,-1 0 0 0,0-4-16 16,2-2-288-16,-1 0-48 0,0-2-16 0,-1-1 0 15,2 0-400-15,-1-2-64 16,-1 1-128-16,-2-1 176 31,0 2-592-31,-3 1-112 16,1-2-32-16,-1 2-10928 0,0-1-2192 0</inkml:trace>
  <inkml:trace contextRef="#ctx0" brushRef="#br0" timeOffset="140577.25">10888 5884 24879 0,'-4'-5'2208'16,"3"4"-1760"-16,-1-1-448 0,1-1 0 0,2 2 1280 0,1 1 192 15,-2 0 16-15,1-1 16 0,3 1-1344 0,-1-4-160 0,2 2-256 0,-1 0 64 0,2 2 0 0,-2 0 0 0,-1 0 0 0,0-1 0 0,2 1 192 0,-2 0 0 0,2 1 0 0,-3-1 0 0,3 0 0 0,-1 2 0 0,0-2 0 16,-1 2 0-16,0-2 0 0,0 1 0 0,2 2 0 0,-1-3 0 0,1 0 464 0,1 1 32 15,1-1 0-15,0 0 0 16,2 0 336-16,1 0 80 0,1 0 16 0,1 0 0 0,1-1-288 0,0 1-64 16,1-3-16-16,-2 2 0 0,0 1-304 0,1 0-48 15,-2 1-16-15,-2 2 0 16,-1-2-192-16,0 0 0 0,-2 2 128 0,-1-1-128 0,0 1 0 0,0 0 0 16,-1-3 0-16,0 1 0 0,1-1 0 0,-1 0 0 15,2-1 0-15,-1-2 0 0,1 1 0 16,-1-1 0-16,1-1 0 15,-1 3 0-15,0-3 0 0,2 0 0 0,-2-1 0 0,0 1 0 16,0 0 0-16,-1 2 144 0,1-3-144 0,-1 2 128 0,-1-1 64 16,-1 1 0-16,0 1 0 0,1 2 0 0,-3-2-192 15,0 0 0-15,0 2 0 0,-1 0 0 0,-2 0 192 0,0 0 0 16,0 2 0-16,-1 0 0 0,4-2-32 16,0 0 0-16,0 0 0 0,-21 0 0 0,18-2 32 0,-1 0 16 15,1 0 0-15,-1-1 0 0,1-2 48 16,1 1 0-16,0-1 0 0,-1-1 0 0,1 1-96 0,0 0-16 0,0-4 0 0,-1 4 0 0,2-3-144 0,-2-1-144 15,0 3 144 1,-1 1-208-16,-1-1 208 0,0 0 0 0,-1 0 144 0,0 1-144 0,0 1 224 0,-1 0-48 31,1 0-16-31,1 2 0 0,-1-3-160 0,2 2 128 16,0-1-128-16,0 3 128 0,2-3-128 0,0 2 0 16,1-4 0-16,0 3 0 0,1-2 0 0,0 1-256 15,1-1 64-15,-1 1 16 0,2 0-160 0,-1 1-48 0,1 0 0 16,1 0 0-1,-2 2-832-15,1-1-160 0,1 2-32 0,0 0-9616 0,2 0-1920 0</inkml:trace>
  <inkml:trace contextRef="#ctx0" brushRef="#br0" timeOffset="141450.57">11543 6322 22111 0,'7'-4'1968'0,"-1"2"-1584"0,1 2-384 0,-2-3 0 0,-1 3 1072 0,2-2 128 16,8-1 16-16,5-1 16 0,9-1-656 0,3-1-128 0,1 1-16 0,-1-2-16 0,-4 5 192 0,0-1 32 0,-3 1 16 0,-1-1 0 0,-1 2-80 0,-4 0-32 0,0 1 0 0,-4 0 0 0,-1 0-192 0,-1 0-32 0,-1 0-16 0,-2 0 0 15,-1 0-1408-15,0 0-288 0,-2 1-48 0,-1-1-7600 16,0 0-1520-16</inkml:trace>
  <inkml:trace contextRef="#ctx0" brushRef="#br0" timeOffset="141727.37">11572 6528 35935 0,'-6'0'3200'0,"3"0"-2560"0,-1 0-512 0,2 0-128 0,4 0 912 0,-1 1 176 0,2-1 16 0,0 2 16 0,4-2-1424 0,2 2-272 0,1-1-64 0,6-1-16 16,0 0 192-16,2-3 32 0,3 3 16 0,2-5 0 15,2 1-96-15,2-3-32 0,2 2 0 0,1-2 0 32,5-1-928-32,-2 0-176 0,0 0-32 0,-1-1-11808 0</inkml:trace>
  <inkml:trace contextRef="#ctx0" brushRef="#br0" timeOffset="143394.73">12750 4264 7359 0,'0'-1'656'0,"0"-1"-528"0,0 2-128 0,-1-2 0 0,1 2 1648 0,1-3 288 0,-1 3 64 0,1 0 16 16,-1 0-1440-16,0-2-304 0,0 2-48 0,0 0-16 0,0 0-208 0,0 0 0 0,0 0 0 0,-20 5 0 0,11 0 576 0,-3 1 0 0,1-1 16 0,-3 1 0 15,2 3 96-15,-2-2 16 0,-1 0 0 0,0 0 0 16,-1 2-144-16,1-3-32 0,1 0 0 16,1-1 0-16,2-2 304 0,-2-1 64 0,3-1 16 0,1-1 0 15,-1 0 64-15,0-1 16 16,1 1 0-16,0-2 0 0,0-1-64 0,-2 0-16 15,1 2 0-15,1 0 0 0,0-2-416 0,-1 1-96 16,1 1-16-16,-1 2 0 0,0 1-176 0,-3 1-32 0,0 2-16 0,1 0 0 16,-2 1-160-16,1 3 0 15,0 0 0-15,0-3 0 0,3 2 0 0,1 0 0 16,2 0-176-16,0-1 176 0,2 1 0 0,1-1 0 0,0 0 0 0,1 0 0 0,3 0 0 0,0 0 0 16,-2 0 0-16,4 0 176 0,-2 1 16 0,0 2 16 15,2 0 0-15,-1 0 0 0,1 3 160 0,0 1 16 16,0 3 16-16,0-1 0 0,2 4-64 0,-3-4-16 0,2 0 0 0,-2 5 0 15,2 2-320-15,-2 5 128 0,-1 3-128 16,-1 1 0-16,-2 2 0 0,-1 4 0 0,-1 1 0 0,0-4 0 31,0 0 0-31,1 1 128 0,0 3-128 0,3 1 128 16,1 2-128-16,1-3 0 0,1 2 0 0,0 2-128 0,1-2 512 0,0 1 128 16,1-5 0-16,-1 2 16 15,-1 0-208-15,2 4-32 0,-2 5-16 0,-1-1 0 0,0 1-272 16,-1 2 0-16,0 1 0 0,-2-1 0 0,0-4 0 0,0 0 128 0,-1-3 0 0,0 4-128 15,0 3 208-15,-2 2-64 0,2 0-16 0,-1-1 0 16,3-3 112-16,-2-1 16 0,3-5 0 0,-1-3 0 0,2 1-64 0,1-4 0 16,-1 1 0-16,0-4 0 0,2 0-192 0,1-1 0 31,-2 1 0-31,2-5 0 0,-1 3 144 0,0-1-16 0,1-1 0 0,0 2 0 0,0 0 0 0,-2 2 0 16,1 6 0-16,-1-4 0 0,-1 3-128 0,-1-1 0 31,0 2-192-31,0 0 192 0,0-1 0 0,-1-2 0 15,2-3 0-15,-1-2 0 0,1-3 208 0,0 0-32 16,0 0-16-16,-1-1 0 0,2-2-160 0,-2 1 0 16,0-1 0-16,0 0 128 0,-2-2-128 0,1 0 0 0,2-1 144 15,-2 1-144-15,0 1 192 0,1-1-16 0,0 4-16 16,0 0 0-16,0 0-160 0,1-4 160 0,-1 1-160 0,1 1 160 16,1 2-160-16,0 0 0 0,-2 2 0 0,2-2 128 15,0 1-128-15,-1-4 0 0,-1 2 0 0,0-1 128 16,1-2-128-16,-2 0 0 0,0-1 0 0,-1 0 0 15,-1 1 0-15,-1-1 0 0,0-2 0 0,-1 0 0 16,0-3 0-16,0 2 0 0,-2 0 0 0,1 1 0 16,0 0 0-16,1 0 0 0,-1-4 128 0,2 1-128 15,0 0 0-15,1-1 128 0,1 4-128 0,0-3 0 16,1 2 224-16,2-1-32 0,1 1-16 0,0 0 0 16,1 1-176-16,-1-3 0 0,1 2 0 0,-1-2 0 15,0 1 0-15,-1-3 0 0,0 3 0 0,0-4 0 0,-1-1 0 0,0 2 0 16,0-1 0-16,-1 3 0 0,0-2 0 0,0 0-176 15,0-1 48-15,-1 3 0 0,-2 1 128 0,2-2 0 16,0 4-144-16,-1-3 144 0,0 1-208 0,2-2 16 0,-2-1 16 16,2-2 0-16,0-1 176 0,1-3 0 15,-2 0 0-15,2-1 128 0,2 1 112 0,-2-4 16 0,0 0 16 0,1 1 0 16,-1-3-272-16,1 1 0 0,-1 1 128 0,0-3-128 16,-1 4 0-16,1-3 0 0,-1 2 0 0,-1 1 0 15,1 0 0-15,0-1-304 16,-2 0 64-16,1 2 16 0,-2-1 224 0,0-1-176 0,0 0 176 0,0 1-160 15,1 0 160-15,-1-1-128 0,2-2 128 0,0-1-128 16,1-1 128-16,-1 2 0 0,2-3 0 0,-1 0 0 16,1 0 192-16,0 0-16 0,0 0-16 0,1 2 0 0,1-2 0 0,-1 0 0 15,0 0 0-15,2 1 0 0,2 1-32 0,0 1-128 16,1 3 192-16,1-3-64 0,0 3-128 0,4-2 0 16,-1 3 0-16,1-2 0 0,1 0 160 0,2 1 0 15,1-3 0-15,3 1 0 0,1 0-160 0,0-4 0 16,1 0-192-16,0 0 192 15,1-2 0-15,1-4 0 0,1 3 0 0,0-4 0 0,3 3 0 0,-1-1-224 16,2-1 80-16,-2 3 16 16,3-1-288-16,-1 0-48 0,0 1-16 0,-2 1 0 15,0 1-32 1,-2-2 0-16,-1 0 0 0,-1 0 0 0,-1-3-224 0,1 1-48 0,-3-3-16 0,-1-4-17568 16</inkml:trace>
  <inkml:trace contextRef="#ctx0" brushRef="#br0" timeOffset="144687.01">12981 4453 15663 0,'-1'0'1392'0,"1"0"-1120"0,0 0-272 0,0 0 0 0,0 0 0 0,0 0 160 0,0 0-160 0,-1 0 128 0,1 2 176 0,0-4 16 0,0 2 16 0,0 0 0 0,0 0 592 0,0 0 112 0,0 0 32 0,0 0 0 0,0 0-176 0,0 0-16 16,0 0-16-16,-10 15 0 0,8-10 112 0,0 3 32 16,0-3 0-16,-1 0 0 0,1 1 80 0,2-1 0 15,-2 1 16-15,2 0 0 0,0 2-336 0,0-1-64 16,2 2 0-16,-1 0-16 0,1 4-352 0,2 3-64 15,0 0-16-15,0 4 0 0,2 2 64 0,-1 4 0 16,2 4 0-16,-1 4 0 0,2 2 64 16,-1 5 0-16,-1 2 16 0,-4-1 0 15,-1 0-256-15,-2 4-144 0,0 1 160 0,-3 1-160 16,1-3 0-16,-3-4-208 0,2-1 16 0,-1-7 0 0,1-5 32 0,1-5 16 16,0 0 0-16,-1-8 0 0,1 1 528 0,0-6 96 15,-1 1 32-15,3-6 0 0,-2-1 112 0,2-2 16 0,0-2 16 0,1-4 0 16,0 0-416-16,1-4-96 15,0 0-16-15,2-3 0 0,-2-3-128 0,2-4 0 0,-2-2 144 0,1-2-144 16,-1 0 0-16,0-1 0 0,0 1 0 16,1-4 0-16,1 1 0 0,0-2 0 0,0-1 0 0,1 3 0 15,0 2-128-15,1 1 128 0,2 2-128 0,-1 3 128 16,0 0-128-16,1 3 128 0,0 0-128 0,0 3 128 0,0 0 0 16,2 4 0-16,0 1 0 0,2 1 0 15,1 3 0-15,2 0 0 0,0 2 0 0,4 2 0 0,1 2 0 16,0-1 0-16,3 3 0 0,-3-1 0 15,0 0 0-15,0 3 0 0,2-2 0 0,-5 3-128 0,1-2 128 16,-2 2-128-16,1-2 128 0,-3 2-128 0,0 0-128 0,0 0 0 16,0-1-16-16,-2 4 0 0,-1 1 96 0,1 1 32 15,-2 0 0-15,0 2 0 0,-3-2 144 0,2 2 0 16,-1 0-144-16,-2 1 144 16,-1-1 0-16,0 1 0 0,-1-3 0 0,-2 0 0 15,-1 0 160-15,0 0 0 0,-2-2 0 0,0-1 0 0,-3 1 48 0,2-2 16 0,-3 0 0 16,-2-1 0-16,0 0-224 0,0 2 0 15,-4-2 0-15,2-1 0 0,-3-2 0 0,2 2 192 16,-3-3-48-16,1 1-16 0,-1-3 0 0,1 1 0 0,-3-2 0 0,1-2 0 16,-1-2 32-16,1 2 0 15,-1-3 0-15,0 2 0 0,-2-1-160 0,-1 1 0 16,2-1 0-16,-1-1 128 0,1 2-128 0,0 1 0 0,2 0-192 0,-1 0 192 16,4 0-288-16,-2-1 64 15,2-2 16-15,2 2 0 16,1-2-816-16,3-2-144 0,2 1-48 0,1 2-15760 15</inkml:trace>
  <inkml:trace contextRef="#ctx0" brushRef="#br0" timeOffset="146012.24">12932 6159 29487 0,'-4'-4'2624'0,"3"2"-2112"0,1-1-512 0,1 3 0 0,1-2 192 0,-1-1-64 16,1-2 0-16,0-2-128 0,1 0-432 0,1-2-192 0,1 3-32 0,-1 0-16 0,3 4 672 0,-4 2 304 0,1 2-32 0,-1 4 0 16,1 2 144-16,-3 6 32 0,2 3 0 0,-2 1 0 15,1 4 336-15,-1-3 80 0,0 3 16 0,1-2 0 0,1 3-96 0,0-2-16 16,-1 0 0-16,2-2 0 16,-1-1-224-16,2 0-48 0,1-3-16 0,0 1 0 0,0-4 32 15,2-1 0-15,1 0 0 0,0-5 0 0,0 2-176 0,0-4-16 16,0-2-16-16,-1 1 0 0,0-3-304 0,0-1 160 15,2-1-160-15,-1-2 128 0,1-1-128 0,0-5 0 16,-1 4 0-16,0-3 0 0,-1-3 0 0,-2 4 0 0,2-5 0 0,-2 1 0 16,-1-2-256-1,-1 0 80-15,1 4 16 0,-2 1 0 0,-1 3 32 0,1 3 0 16,-1 3 0-16,0 3 0 0,0 3 128 0,1 3 0 0,-2-2 0 0,1 4-128 16,1 1 128-16,0 1 176 0,3 2-48 0,-2 2 0 15,3 0 0-15,-1-1-128 16,0-2 192-16,1-2-64 0,-1-1-128 0,-1 0 0 15,3-3 0-15,-2 0 0 0,-1 0 0 0,0-3 0 0,2-1 0 0,-2-4 0 16,-1 0 176-16,2-2-48 16,-1 0-128-16,0-2 192 0,2-4 0 0,-1 2 0 15,1 1 0-15,0-4 0 0,1-1-48 0,-1 1-16 0,1 0 0 16,0-1 0-16,-1-2 16 0,2 1 0 0,0-3 0 0,0-1 0 16,-1-1 48-16,1-3 0 15,0-1 0-15,-2-1 0 0,1-1 0 0,-2-1 0 0,0 2 0 0,-2 0 0 16,1 0-192-16,-2 1 0 0,0 0 144 0,-2 1-144 15,0 0 0-15,-1 1 144 0,0 1-144 0,0-3 0 0,-2 4 0 0,-1-4 0 16,1 0 0-16,-1-2 0 16,-2 6-240-16,1-4-144 0,0 0-48 0,-2 1 0 15,-1 2-256-15,2 1-48 0,-1 4-16 0,2 1-11456 0,0 2-2288 16</inkml:trace>
  <inkml:trace contextRef="#ctx0" brushRef="#br0" timeOffset="146641.56">13816 6367 24879 0,'-2'-1'2208'0,"1"1"-1760"16,1 0-448-16,-1 0 0 0,1 1 1280 0,-1 1 192 0,0 0 16 0,-1 4 16 0,-2 3-1072 0,0 1-224 15,-2 6-32-15,1 3-16 0,1 2 224 0,-3 2 64 0,0 3 0 0,2 1 0 0,0 2 16 0,0 1 16 0,1-1 0 0,0-2 0 0,2-2-64 0,0-4-16 0,0 1 0 0,-1-4 0 0,2-3-400 0,0 2 0 0,-2-3 0 0,0-3 0 32,1 1-1680-32,-2-3-320 0</inkml:trace>
  <inkml:trace contextRef="#ctx0" brushRef="#br0" timeOffset="147751.75">13048 7674 21183 0,'-4'-1'1888'0,"2"-1"-1504"0,-1 0-384 0,2 2 0 0,1-3 976 0,0 3 128 0,0 0 32 16,0 0 0-16,-1-2-512 0,1-1-112 0,0 2 0 0,1-1-16 0,0 0 416 0,0 2 96 0,2 2 16 0,-2-2 0 16,1 6 256-16,-1-1 64 0,1 1 16 0,0 4 0 0,-1 2-336 0,2-1-80 0,-2 2-16 0,0 3 0 0,1 3-416 0,0 1-64 0,-1 4-32 0,2 2 0 0,-2 0-208 0,0 4-32 15,3-2-16-15,-1 0 0 0,1-4-160 0,-1 2 192 0,0-1-192 16,3-4 192-16,-1-1 48 0,2-2 16 16,-2-1 0-16,2-3 0 0,1 1-112 0,0-5-16 0,0 1 0 0,-1-5 0 15,-1-2-128-15,1-2 0 16,0-4 0-16,0-2 0 0,1-2 0 0,-1-1 0 0,1-6-192 15,-2-2 192-15,3-2-288 0,0-6 64 0,0 0 16 0,0 0 0 16,-2-2 0-16,1 3 0 0,0-1 0 16,-3 5 0-16,3 2 64 0,-3 2 16 0,2 5 0 0,-2 3 0 15,1 6-16-15,-1 3 0 0,2 6 0 0,-2 4 0 16,2 4-16-16,-2-1 0 0,2 3 0 0,0-1 0 16,-1-1 288-16,1-1 48 0,0 0 16 0,0-4 0 0,0 3 0 15,2-2 16-15,0-4 0 0,-1 2 0 0,1-5 16 0,-2 0 0 16,1-1 0-16,-2-2 0 0,0-2-80 0,0-1-16 15,-1-1 0-15,-1 1 0 0,1-3 0 0,-2 0 0 16,2-1 0-16,-3 0 0 0,2-1 32 0,0 0 0 16,-2-1 0-16,3-1 0 15,-1-1 48-15,0-3 16 0,2-1 0 0,1-2 0 0,0-2-32 0,1-2-16 16,0-3 0-16,1 1 0 0,-2-2-16 0,1-1 0 16,-2-1 0-16,0-1 0 0,-1-2-160 0,-1 0 0 15,-1-2 0-15,-1 2 128 0,0 0-128 0,-2 0 0 0,0 2 0 0,0-2 128 16,-2 4-128-16,1-1 0 15,-1 1 0-15,0 0 0 16,-1 3-384-16,2 3-128 0,-1 3 0 0,2 3-16 16,-1 2-448-16,1 6-96 0,0 1-16 0,0 4-17152 0</inkml:trace>
  <inkml:trace contextRef="#ctx0" brushRef="#br0" timeOffset="148275.63">13697 8118 22111 0,'-1'0'1968'0,"0"0"-1584"0,-1 0-384 0,1-3 0 0,1 3 2048 0,1 0 320 0,2-1 64 16,-1 1 0-16,2-2-2688 0,4-1-528 16,2-3-112-16,1 0-32 0,2 1 464 0,0 0 80 0,1-3 32 0,0 1 0 0,1 2 352 0,-1-3 0 0,2 3 0 0,-3 1 0 0,-1 2 432 0,-1-2 0 0,-1 4 0 0,-4 1 0 0,-2 2 912 0,1 2 176 0,-4 0 32 0,1 1 16 0,-2 2-944 0,0 1-192 15,-2-1-48-15,1 2 0 0,0 0-592 0,0 0-128 16,-2-1-32-16,2 0 0 0,-3 0 368 0,1 2 0 0,0 0 0 0,-2 0 0 0,-2 3-144 0,1-2 144 16,-3 3 0-16,0 0 0 15,-1 2 0-15,-1-1-128 16,3-2 128-16,-1 0 0 0,2-2 320 0,3-3 112 15,-1-2 16-15,4-1 16 0,0 0 384 0,2-3 80 0,0-1 16 0,4 1 0 0,-1-1-544 0,2 2-96 32,2 1-32-32,0-1 0 0,0 1-272 0,1 0 0 0,2 1 0 15,-1 0 0-15,2 0 0 0,0-1 0 0,4 3 0 0,-2-2-144 32,1-1-1248-32,1-1-240 0,4-1-48 0,-1-1-14112 0</inkml:trace>
  <inkml:trace contextRef="#ctx0" brushRef="#br0" timeOffset="150122.69">13737 4113 19343 0,'-4'-3'1728'0,"3"3"-1392"0,1-2-336 0,1 2 0 0,0 0 608 0,0 0 48 0,1 0 16 0,-2-3 0 0,1 3-672 0,-1-4 0 0,1 4 0 0,-1 0 0 0,0 0 768 0,0 0 192 0,0 0 16 0,0 0 16 0,13 23 160 0,-10-17 48 16,2 0 0-1,0 2 0-15,1-3-64 0,2 1-16 0,1 0 0 0,1-1 0 0,0-2-288 0,2-1-48 0,1-2-16 16,0 1 0-16,1-2-336 0,1 1-80 15,0-2-16-15,-1-1 0 0,0 0-128 0,0 1-16 16,-1-1-16-16,-1 0 0 16,0-2 16-16,-2 2 0 0,-1 0 0 0,0-1 0 0,-1 3 0 0,-2-3 0 15,1 0 0-15,-1 1 0 16,0 0-192-16,-1 0 192 0,2 2-192 0,-2 1 192 0,0 0-192 0,-1 0 128 0,-1 0-128 0,1 3 128 31,0-2-128-31,-1 2 128 0,0 0-128 0,-1-1 128 0,0 1 0 0,1 0-128 0,-2-2 192 0,2 3-64 16,-1-1-128-16,1-1 128 15,-2-1-128-15,3 2 128 0,-2-1-128 0,0-2 0 0,1 3 144 0,0-3-144 16,-2 3 128 0,2-1-128-16,-2 2 128 0,-1 0-128 0,1 1 0 15,-2 0 144-15,0 5-144 0,0-1 0 0,-1 1 208 0,0 5-64 16,-2 0-16-16,3 1 0 0,-1 1 0 0,1 2 0 16,2 0 0-16,0 2 0 0,2-4-128 0,1 3 128 15,0 1-128-15,1 0 128 0,0-4 0 0,0 3-128 16,0-1 192-16,2 2-64 0,-2-1-128 0,-1 3 0 15,2 2 144-15,-3 0-144 0,0 1 0 0,-1 5 0 16,-1 0 0-16,-1 5 0 0,-1 4 128 0,-2 3-128 16,-1 4 160-16,-1-1-160 0,1 0 160 0,-1 1-160 15,1 1 160-15,1-1-160 0,1 0 0 0,1-4 0 0,1 1 0 16,1-1 0-16,1-4 0 0,0 0 0 0,2-9 0 0,-1 4 0 16,1-3 288-16,-1 5-32 0,0-4-16 0,-1 4 0 15,0 2-48-15,-2-1 0 0,0 2 0 0,-2 4 0 16,2 0-32-16,-1-2-16 0,1-2 0 0,0 1 0 15,1 1 64-15,-1-4 16 0,4-1 0 0,-1-2 0 0,-1 0-96 0,2 1-128 16,-1-4 176-16,0 4-176 0,0-1 128 0,0-2-128 16,-1-1 0-16,2-3 0 0,-2 0 0 15,1-3 0-15,1 3 0 0,0-2 0 0,-1-1 0 0,-1 2 0 16,0 4 0-16,1 1 0 16,-1-2 192-16,2 1-192 0,-1 1 192 0,1-2-192 15,-1 2 208-15,-1 0-64 0,1-1-16 0,0 0 0 0,0 2 0 0,-1-2-128 16,1 0 192-16,-3 0-64 15,1-1-128-15,-1 2 0 0,0-1 0 0,-1-1 128 0,1 1-128 0,-3-2 128 0,1-2-128 16,-1 1 128-16,2-7-128 0,-3 3 192 0,2 4-192 16,0-3 192-16,0 3-192 0,2-3 0 15,0 0 144-15,0 4-144 0,2-1 128 0,0 2-128 0,1-1 160 0,1 1-160 16,2 1 144-16,0-5-144 0,0 3 128 0,0-2-128 16,1 1 128-16,0-4-128 0,0 2 0 0,-2 0 128 15,1-1-128-15,1 0 0 0,-2 1 0 0,0 1 0 16,0-2 0-16,1 3 0 0,-2 0 0 0,2 0 0 15,-2-2 0-15,0-1 0 0,0 1 0 0,-2-1 128 16,0-2-128-16,-2 0 0 0,1 0 0 0,0-2 0 16,-1 0 0-16,0 1 0 0,0 1 0 0,0 2 0 0,2 1 0 0,-2-1 0 15,1 0 0-15,1-1 0 0,0 0 0 16,0 0 0-16,2-2 0 0,0 1 0 0,0 0 160 0,1-3 0 16,0 2 0-16,0-3 0 0,0 0-160 15,0-1 0-15,0 0 0 0,-1 0 0 0,1-2 128 0,-1 0 0 16,0 3 0-16,-2-3 0 0,2 0-128 0,-1-1 0 15,-1 0 0-15,1-1 0 0,-1 2 0 0,1-4 0 16,-1 1 0-16,0-1 0 0,2 2 0 0,-2-3 0 16,0 2 0-16,0 0 0 0,2-1 0 0,-2 1 0 0,1 0 0 15,1-3 0 1,-2 3 0-16,3-4 0 0,-2 1 144 0,-1-1-144 0,2 0 128 16,-1-1-128-16,-1-1 128 0,1-2-128 15,1 3 0-15,-2-5 0 0,0 1 0 0,-1-1 128 0,1 0-128 16,1-3 0-16,0 0 0 0,-1 0 0 0,1-3 0 0,-2 2 0 15,2-1 0-15,-1-2 0 0,-1 1 0 0,0-1-208 16,-1 2 80-16,1-1 128 0,-1 0 0 0,-1 0 0 16,1 1 0-16,-1 1 0 0,0-1 144 0,0 0 48 0,0 1 16 0,-1-2 0 0,1 3-16 0,1-2-16 15,-1 1 0-15,-1-1 0 16,0 2 16-16,1 0 16 16,-1 0 0-16,-2 0 0 0,2 0 0 0,-2 2 0 15,-1-2 0-15,0 3 0 0,-2 0 0 0,-1 2 0 16,-3 0 0-16,0 2 0 0,-2-1-16 0,-4 1 0 15,1 2 0-15,-2-1 0 0,0 0-48 0,0 1-16 16,-2 2 0-16,1-2 0 0,1 1-256 0,1-2-64 16,2-3-16-16,2-1 0 15,2-3-992-15,2-2-192 0,4-4-32 0,1-3-21680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8:10:56.0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21780 1120 17503 0,'4'-4'1552'0,"-2"1"-1232"16,2-1-320-16,-4 2 0 0,2 2 432 0,0-3 16 0,1-2 16 0,3-4 0 15,0 0 176-15,1-3 16 0,1-2 16 0,-2 2 0 0,-1-2-544 16,0 2-128-16,-3 1 0 0,-1-1 0 16,-2 3 640-16,-1 0 112 0,-2 1 16 0,1 2 0 15,-2 1 480-15,-1-1 96 0,0 0 32 0,-1 1 0 0,1 0-480 0,-3-1-80 16,0 0-32-16,1 1 0 0,-1 0-400 0,0 2-64 15,0-3-32-15,-2 1 0 0,-1 1-160 0,2 0-128 16,-2 4 192-16,1-2-192 0,-2 4 224 0,-1-2-64 16,-1 5-16-16,-1 2 0 0,-1 0 16 15,-2 1 0-15,-1 1 0 0,1 1 0 0,2 1 128 0,-3 3 32 16,1 4 0-16,-1 1 0 0,0 4 80 0,0-1 32 16,2 0 0-16,0 3 0 0,-1 2-240 0,3 0-64 15,2 0 0-15,4 0 0 0,2-5 0 0,4 1-128 0,3-1 192 0,1-1-64 16,2-4 96-16,1 4 16 15,2 1 0-15,0-2 0 0,1-1-80 0,0 3-16 0,0-1 0 0,1 0 0 16,0-1-144-16,2 2 128 0,1-3-128 0,0 1 128 16,0-1 48-16,1-1 0 15,2-3 0-15,0 0 0 0,0-1-176 0,2-3 128 0,2 2-128 0,1-3 128 16,1-1-128-16,0 0 0 0,2-1 0 0,-2 0 0 16,2-3 0-16,-2 1 0 0,-1-3 0 0,0 0 0 15,0-1-352 1,-1 2-48-16,0-3-16 0,-2-1-11360 0,-1 0-2288 0</inkml:trace>
  <inkml:trace contextRef="#ctx0" brushRef="#br0" timeOffset="712.41">22206 1352 18431 0,'-10'-5'1632'0,"4"3"-1312"0,-1-1-320 15,2 3 0-15,2-3 0 0,1 3 0 0,0-2 0 0,-4 1-192 0,-1-1 1232 0,-5 0 240 16,-1 0 64-16,-2 0 0 0,-2 2-528 0,4 0-112 16,0 0 0-16,0 2-16 0,1 4 272 0,0 0 48 15,-1 2 16-15,1 3 0 0,-2-1-64 0,-1 2 0 16,0-2 0-16,2 5 0 0,-1-5-464 0,2 4-112 15,-1 0 0-15,0 2-16 0,2 0-224 0,1 0-144 0,0-1 192 16,2 0-192-16,0-1 0 0,3-2 0 16,1 1 0-16,3-5 0 15,1 1 0-15,1-4 0 0,4-3 0 0,0 1 0 0,3-3 0 0,2-3 160 0,2 1-160 0,2-1 128 16,0-3 32-16,2 1 0 0,1 0 0 0,0-4 0 16,-1 3-160-16,0 0 0 0,0-1 0 0,-1 0 0 15,0-2 0-15,-2 1 0 0,-1 2 0 0,1-2 0 16,-5 0 0-16,0 1 128 0,0 0-128 0,-1-2 0 15,-2 2 240-15,-1-1-48 16,0-1 0-16,-1 0 0 0,1 0 320 0,-3 0 48 0,2 1 16 0,-1-1 0 16,0-1-224-16,0 2-32 0,1-1-16 0,0 4 0 15,-1 0-160-15,0 0-16 0,1 2-128 0,0 2 192 16,1 1-192-16,-2 0 0 0,2 4 0 0,-1 1 0 31,0 2 0-31,-1 0 0 0,3 3 0 0,-2 1 0 0,0 1 208 0,1 3-48 16,0 2-16-16,1-1 0 0,-1-2 32 0,0 0 0 15,1 3 0-15,0 1 0 0,-1-2-176 0,1 1 160 16,1-1-160-16,0-2 160 0,-2 2-160 0,1-2 0 16,1-1 0-16,-1-1 0 0,2-2 0 0,-2 1-176 15,2-5 48-15,-1 2 0 16,-1-3-1312-16,1-1-256 0,-1-3-48 0,1-1-16 16,-1-1-992-16,0-2-192 0,-1 0-32 0,-2-3-9216 0</inkml:trace>
  <inkml:trace contextRef="#ctx0" brushRef="#br0" timeOffset="1019.64">22458 962 33167 0,'-3'0'1472'0,"1"2"304"0,-1 1-1424 0,3 1-352 0,2 1 0 0,0 0 0 16,0 0 0-16,1 3 0 0,4 10 0 0,2 2 0 0,1 9 768 16,4 4 176-16,0 4 32 0,-1-1 16 0,-1-1-480 0,-3 1-112 15,0-3-16-15,-4-3 0 0,-2-1-256 0,-3 2-128 16,0-1 0-16,-1-3 128 0,-1-2-128 0,-1 0 0 16,-1-1 0-16,2-3 0 0,-2 2 0 0,1-2 0 15,1-2 0-15,-1-1 0 0,2 0-288 0,2-4-32 16,-1 0-16-16,0-4 0 15,2 1-1168-15,-1-5-224 0,-1-1-64 0,0 1-12816 0</inkml:trace>
  <inkml:trace contextRef="#ctx0" brushRef="#br0" timeOffset="1250.78">22228 1328 29487 0,'0'-5'2624'15,"0"2"-2112"-15,4 3-512 0,-1 0 0 0,0 0 304 0,1-4-48 0,2 3-16 0,2-4 0 16,5-2 1344-16,3 0 272 0,3-4 48 0,0 2 16 16,0 4-704-16,0-2-128 0,0 2-16 0,1 3-16 15,2 2-704-15,0 0-144 0,0 2-16 0,1 1-16 0,1 1-176 0,-1-1 160 16,-1-1-160-16,3 0 160 16,2 1-160-16,2-3 0 0,2 2 0 0,-3-2 0 0,-3 0-336 0,0-2-48 15,0 2-16-15,-2-3 0 16,-1 1-1168-16,-2-1-224 0,1-1-64 0,-3-1-9024 15,-2 1-1792-15</inkml:trace>
  <inkml:trace contextRef="#ctx0" brushRef="#br0" timeOffset="1669.74">22781 1352 21183 0,'-6'-4'1888'0,"5"3"-1504"0,0 1-384 0,1 0 0 0,1 0 432 0,2 0 16 16,0-2 0-16,1 2 0 0,4 0 1152 0,4-3 256 15,2 0 32-15,4 0 16 0,1 0-256 0,0-2-48 16,0 0-16-16,-1-3 0 0,0 1-752 0,-1 0-160 16,1-2-32-16,-2 0 0 0,-1 0-384 0,-1 1-64 0,-1-1-32 0,-1 0 0 15,-1 2-160-15,-3-1 0 0,-2 0 0 0,-1 2 0 16,-2-2-144-16,-2 2-16 0,-1-2 0 0,-1 0 0 31,-2 2-304-31,-2 1-64 0,-3 2-16 0,-2 0 0 16,0 3-80-16,-4 4-16 0,-2 1 0 0,-1 3 0 0,-1 4 320 0,-3 3 64 0,0 2 16 0,0 2 0 15,0 0 816-15,2-2 144 0,0 1 48 0,1 1 0 16,0 3 208-16,2-2 48 0,2 1 16 0,1 1 0 16,3-3-496-16,2 3-96 0,2 2-32 0,3-4 0 15,3 2-416-15,3-1 128 0,1-4-128 0,3 0 0 16,2-1 0-16,3-3 0 0,1-1 0 0,0-2 0 15,2-1 0-15,0-1-176 0,0-3 48 0,0 0 0 16,1-2-736-16,-3-3-144 0,3 2-16 0,-3-4-10240 16,-1-1-2032-16</inkml:trace>
  <inkml:trace contextRef="#ctx0" brushRef="#br0" timeOffset="5726.84">23335 1441 14735 0,'-1'-4'1312'0,"1"1"-1056"15,0 1-256-15,0 0 0 0,1 1 192 0,-1 1 0 0,2-3-16 0,-1-5 0 16,0 1 352-16,3-3 80 0,-1 1 16 0,2 0 0 15,1 0-256-15,-1 1-48 0,0 3-16 0,2-1 0 0,-1 1-304 16,1 0 160 0,-1 2-160-16,1-3 128 0,0 3 240 0,-2 0 32 0,1 1 16 0,-2-3 0 0,0 5 160 0,0-5 16 15,0 3 16-15,-1-2 0 0,-1 2 32 0,-1-2 0 16,1 1 0-16,-2-3 0 0,0 2 176 0,-2 1 32 16,0-2 16-16,-2 2 0 0,-1-3 240 0,0 3 48 15,-1-1 16-15,-2 1 0 0,0-1-272 0,-2 2-48 16,1 1-16-16,-4 2 0 0,3 1-192 0,-3 4-32 15,-2-1-16-15,-2 4 0 0,2-1-96 0,-3 3-32 16,0-1 0-16,-2 4 0 0,2 0-112 0,1-1-32 16,-1 1 0-16,1 3 0 15,1 1-16-15,1-1-16 0,4 1 0 0,1 0 0 0,2-3-64 0,1 3-16 0,0-1 0 0,2 1 0 16,1-2-16-16,4-3 0 16,0 2 0-16,2-4 0 0,2 2-192 0,1-4 0 0,1 1 128 0,2-2-128 15,2 1 0-15,2-4 0 0,0 0 0 16,3 0 0-16,0 0 0 0,2-1 0 15,1 1 0-15,1-1 0 0,1-2 0 0,1-1 0 0,4-1 0 0,0-1-160 16,-1-1 160-16,1-2-128 0,-1-1 128 16,0-2-128-16,-2 0 128 0,-1-1 0 15,0 1 0-15,-3-2 0 0,-2-1 0 0,2 0 0 0,-2 0 0 0,0-3 0 16,-2 1 0-16,1-1 0 16,-1-4 0-16,-1 1 0 0,-2 2 0 0,-1 0 0 0,0 0 0 0,0-1 0 0,-2-2 0 0,0-2 0 15,0 0 128 1,-1 0-128-16,-3 0 128 0,-2 0-128 0,-2 2 128 0,-2 2-128 15,-2 1 0-15,-2 0 128 0,-1 3-128 0,-2-1 0 0,0 2 0 0,-2 4 144 16,-1 1-144-16,0 1 0 16,1 5 144-16,-1 2-144 0,0 0 0 0,1 2 144 15,-2 2-16-15,2-1 0 0,0 1 0 0,2 0 0 0,1 2-128 0,1-1 0 16,2 0 0-16,-1 2 0 0,3 0 0 0,0 0 0 0,3-2 0 16,0-2 0-16,1 4 0 0,2-1 0 0,0 3 0 0,2 1 0 15,0-2 0-15,-1 3 0 0,0 1 0 0,2 0 0 16,0 3 0-16,-1 6 0 0,3 1 0 0,-3 0-176 15,-1 5 176-15,0-3 0 0,-1 4 128 0,-1-2-128 16,-1-1 0-16,1-2 0 16,-1-1 0-16,-1-2 0 0,0-2 0 15,-1-2 0-15,0 2 0 0,0 2 0 0,-1-1 176 0,-1 2-48 16,2 1 0-16,-4-3 0 0,1-3-128 0,-1 3 192 0,0-3-192 0,-3 2 192 0,0-2-48 16,-1 0 0-16,0 1 0 0,0-1 0 15,-1-2-144-15,-2 1 0 0,0-3 0 0,-1 2-176 0,-3-2 176 0,1 2 0 16,-3-4 0-1,0 3 0-15,-2-4 0 0,0 1 0 16,0-3 0-16,-3 0 0 0,-1-1 0 0,1 0 0 0,-1 0 0 0,3-4 0 0,4 1-240 0,-2-4-16 16,-2 2 0-16,-1-4 0 15,3-1-336-15,1-3-80 0,3-3-16 0,2-4 0 32,4-1-928-32,4 0-192 0</inkml:trace>
  <inkml:trace contextRef="#ctx0" brushRef="#br0" timeOffset="6169.92">23997 1374 35935 0,'-4'-7'1600'0,"1"4"320"0,1 0-1536 0,1 3-384 0,-1 0 0 0,1 0 0 16,-2 0-384-1,2 0-160-15,-4-2-32 0,-1 2 0 0,-2 0 1936 0,-2 0 384 0,-1 2 80 0,0 1 16 16,-2-1-1392-16,-1 5-256 0,-2 0-64 0,1 4-128 16,-3 3 160-16,-1 3-160 0,1 2 128 0,-1 4-128 0,1 1 0 0,0 1 0 15,1 3 128-15,1-1-128 0,4-3 0 0,3 1 0 16,4-2 0-16,2-4 0 0,3-2 0 0,1-2 0 16,4 2 0-16,3-7 0 0,-1 2 128 0,5-2 0 15,1-6 0-15,1 0 0 0,2 0-128 0,0-4 0 16,2-3 0-16,3 1 0 0,1-5 0 0,-2-3 0 15,1 2 0-15,-1-4-176 0,-2-1 48 0,0 0 0 16,0-4 0-16,-2 0 0 0,-2-2 128 0,-3 0 0 0,1-1 0 0,-3 0 0 16,-3-1 0-16,-1 2 176 0,-1-2-48 15,-1-2 0-15,-2-1 208 0,-3 3 48 0,-1-4 0 0,-3 3 0 16,-1 3-112-16,1 1-16 0,-3 1 0 0,0 3 0 16,1 4-96-16,-1 3-32 0,0 2 0 0,0 2 0 15,1 3-128-15,1 3 128 0,0 1-128 0,2 1 128 16,1 0-352-16,1 0-80 0,1 0-16 0,0 1 0 15,0 0-256-15,1-1-48 16,1 0-16-16,1-1 0 0,1 1-944 0,0 0-192 16,1 0-32-16,0 1-14576 0</inkml:trace>
  <inkml:trace contextRef="#ctx0" brushRef="#br0" timeOffset="6504.12">24151 1583 4607 0,'9'9'192'0,"-3"-2"64"0,1-2-256 0,-3-1 0 0,-1 0 0 0,-1-4 0 0,-1 3 1488 0,4 0 256 15,2 5 48-15,0-3 16 0,2 1 656 0,-1 0 128 16,-2-3 32-16,1 1 0 16,-2-3-832-16,-1 1-144 0,1-4-48 0,-2 1 0 0,0-3-640 0,-1 3-144 15,0-4-32-15,0 1 0 16,-2-1 416-16,0 0 80 0,-3-3 0 0,1 2 16 0,-1-4 48 0,-1 2 0 16,0-1 0-16,1-3 0 0,-3 2-512 0,1-3-112 0,0-1-16 0,-1 0 0 15,-1-2-192-15,-1 0-32 0,1-4-16 16,0 1 0-16,-1 2-80 0,1-2-32 0,2 0 0 0,-2 0 0 15,4 1-144-15,1 1-16 0,2 0-16 0,2 0 0 16,2 5-176-16,2 0 0 0,0 1 0 0,2 0 0 16,0 2-144-16,2 2-16 0,3 2 0 0,1-2 0 15,0 2-128-15,3 0-32 0,-2 1 0 0,3 0 0 16,1-2-64-16,0 1 0 0,0-1-16 0,1 1 0 16,1 0 80-16,-1 3 32 0,-1-2 0 0,-1 4 0 15,-2 0-736-15,0 2-160 16,-1 2-32-16,-2 2 0 0,-1 1-768 0,0 2-176 0,-3 1-16 0,0 3-11696 15</inkml:trace>
  <inkml:trace contextRef="#ctx0" brushRef="#br0" timeOffset="8171.96">24653 1325 37775 0,'4'11'3360'0,"-2"-2"-2688"0,-1-4-544 16,0 0-128-16,0 1 0 0,0-1 0 0,2 9 0 0,2 8-176 15,0 10 624-15,0 3 128 0,1 2 32 0,-1 1 0 16,-2-6-608-16,-1-1 0 0,-1-4 0 0,-1-2 0 15,0-6-288-15,0-3-128 0,-1-2-32 16,1-4 0-16,0-3-960 0,-2-3-192 0,1-1-32 0,-1-5-13648 16</inkml:trace>
  <inkml:trace contextRef="#ctx0" brushRef="#br0" timeOffset="8374.43">24665 973 43311 0,'-4'-7'1920'0,"2"3"384"0,1 2-1840 0,1 1-464 0,1 2 0 0,0-1 0 15,0 2-1088-15,0-2-320 0,2 2-64 0,1 2-16 0,1 2 1488 0,-5-6 416 0,11 12 32 16,-3-4 0 0,1 4-1904-16,-1-4-368 0,3 5-80 0,2 1-16 0</inkml:trace>
  <inkml:trace contextRef="#ctx0" brushRef="#br0" timeOffset="8705.29">25200 1420 23039 0,'-1'-9'2048'0,"0"3"-1648"15,1 2-400-15,0 0 0 0,0 0 704 0,0 3 48 0,0-3 16 0,-2 2 0 16,1-7 1536-16,0-2 304 0,-2-2 64 0,0-3 16 0,0 2-1184 0,-2-3-224 16,1 3-64-16,0-2 0 0,-2 2-816 0,2 1-160 15,-3 2-48-15,2 0 0 16,-1 0-192-16,-1 5 0 0,2 2 0 0,-1 4 0 16,1 2 0-16,-3 6 128 0,-1 5-128 0,-1 1 0 15,-1 2 128-15,-1 1-128 0,0 3 0 0,-1 0 144 0,0 6-144 0,0-4 0 16,1 0 0-16,3 0 0 0,-1-1 0 0,3 1 0 15,2 2 0-15,3-2 0 16,3 0 192-16,2-3-64 0,4 1 0 0,2-2 0 0,1 0-128 0,4-3 0 0,0-1 144 0,3-1-144 16,0-1-192-16,1-1-128 15,0-4 0-15,1-1-16 16,0-2-1584-16,3-2-320 0</inkml:trace>
  <inkml:trace contextRef="#ctx0" brushRef="#br0" timeOffset="9551.18">25724 1310 28559 0,'-3'-3'2544'0,"0"2"-2032"0,0 1-512 0,2-2 0 0,0 2 0 0,-2-1-336 0,-1 1 48 0,-3-2 16 15,-5 2 1680-15,-1 0 352 0,-3 3 64 0,0 3 16 0,-2 4-1104 0,2 0-224 0,0 2-32 0,-2 2-16 0,3 4-48 0,-2-1-16 16,4 0 0-16,0 1 0 16,2 1 64-16,0 1 16 0,3 2 0 0,0-3 0 15,3 1-272-15,2-2-48 0,1-2-16 0,3-2 0 16,0 0 0-16,2-1 0 0,1-2 0 0,3-2 0 16,0-3-144-16,3-1-144 0,0-3 144 0,2-2-208 15,1 0-288-15,1-6-48 0,1 1-16 0,1-1 0 31,-1-3-224-31,-1-1-48 0,0-1-16 0,0-3 0 0,-1 1 80 0,-1-1 0 16,-1-1 16-16,-2 1 0 0,0 0 608 0,-1-2 144 0,0-2 0 0,-1 0 0 0,1 3 144 0,-3-1 64 16,2 4 16-16,-2 0 0 0,-1 4 288 0,-1 3 48 15,0 2 16-15,-2 3 0 0,1 3 368 0,-2 0 80 16,-2 2 0-16,2 3 16 0,-1-2-496 0,1 4-96 16,0-1-32-16,0 1 0 0,0 1-192 0,1 0-32 15,3 1-16-15,0-2 0 0,1 2-16 0,2 1 0 16,0-3 0-16,2 3 0 0,2-1-160 0,0-3 0 0,2 1 0 15,0 1 0 1,0-2-384-16,-2 1-128 0,1-1 0 0,-2-1-16 16,-1 3-1008-16,-3-3-208 0,0 1-48 0,-2-1 0 15,-2-2-576-15,-1 1-112 0</inkml:trace>
  <inkml:trace contextRef="#ctx0" brushRef="#br0" timeOffset="9891.19">26225 664 43311 0,'-3'-13'1920'0,"1"7"384"0,0 2-1840 0,0 0-464 0,2 4 0 0,2 0 0 15,-2 0-400-15,1-2-176 0,0 1-48 0,-1 1 0 0,3 0 1088 0,0 1 224 16,1 5 32-16,-4-6 16 0,10 24-480 0,-5-1-112 16,1 9-16-16,1 8 0 0,-1 4-128 0,3 3 0 15,1 6 0-15,0 7 0 0,2 7 128 0,3 1-128 0,1 5 192 0,2 1-64 16,2-8 48-16,-2-1 0 0,2-2 0 0,-1-3 0 16,0-3-176-16,2-2 0 0,0-1 0 0,-1-10 0 31,2-7-336-31,-3-5-160 0,0-5-16 0,0-3-16 15,-1-1-112-15,-1-4 0 0</inkml:trace>
  <inkml:trace contextRef="#ctx0" brushRef="#br0" timeOffset="46072.15">19898 3002 6447 0,'0'-3'576'0,"0"3"-576"0,0-1 0 16,1-1 0-16,-1 2 1920 0,2 0 288 15,-1-2 48-15,0 2 16 0,0-3-608 0,1 1-128 0,0-2-32 0,-1 0 0 16,0 3-608-16,-2-3-128 0,0 3-32 0,-1-1 0 16,0 1-736-16,1-2 0 15,-1 3 0-15,0 0 0 0,1 0 0 0,0 0 0 0,1 0 0 0,-2 0 0 0,2 0 336 0,0 0 80 16,-1 0 16-16,1-2 0 0,0 1 432 0,0 1 96 15,1-2 0-15,-1 2 16 16,0 0-208-16,0 0-32 0,0 0-16 0,0 0 0 0,0 0-208 0,0 0-64 16,0 0 0-16,7-17 0 0,-7 17-48 0,0-2-16 15,0 2 0-15,-1 0 0 0,1 0-192 0,0 0-32 16,-2 0-16-16,1 0 0 0,1 0 272 0,-1 0 48 16,-1 0 16-16,2 0 0 0,0 0-224 0,0 0-32 15,0 0-16-15,0 0 0 0,0 0 64 0,0 0 16 16,0 0 0-16,0 0 0 15,-17 2-144-15,15-2-16 0,1-2-128 0,-2-2 192 0,2 3-192 0,0-3 0 0,-1-1 0 0,1 0 0 16,-1 0 224-16,1-4-48 0,0 0-16 0,-1-2 0 16,1 4 64-16,-1-4 16 0,0 2 0 0,-2 2 0 15,1-1-96-15,-1 1-16 0,-2 0 0 0,0 2 0 16,0 1-128-16,-1 2 0 0,-1 1 0 0,-1 2 0 16,1 3 240-16,-3 0 16 0,2 1 0 15,-3 0 0-15,0 4-256 0,-1-1 0 0,1 0 0 0,0 1 0 0,2 1 0 16,-1-1 0-16,1-1 0 0,1 3 0 0,-1-4 0 0,3 3 128 15,0-1-128-15,1 0 0 0,-1 2 0 0,3-3 128 16,0 3-128-16,1 0 0 0,-1 3 0 16,0-2 0-16,3 3 0 0,-1-2 0 0,2 3 128 0,0-1 0 15,2 4-128-15,-1 1 192 0,2-4-64 16,-1 1 0-16,2 5-128 0,1 1 192 0,2-1-192 0,0 0 0 16,1-2 0-16,0-1 0 0,3 1 0 0,1-2 0 31,1-3 0-31,1-1 0 0,1-2 0 0,2-3 0 0,0-2-144 15,-2-1 144-15,-1-4-208 0,3 3 48 16,-2-5 16-16,2 1 0 16,0-1-336-16,-2 0-64 0,-2 0-16 0,0 0 0 15,-1-1-752-15,-1 1-160 0,-2-2-16 0,1-1-16 16,-2 3-1440-16,0-2-272 0,-2-2-64 0,2-1-8224 0</inkml:trace>
  <inkml:trace contextRef="#ctx0" brushRef="#br0" timeOffset="47133.8">20708 2501 28559 0,'-7'-4'1264'0,"0"2"272"0,1 2-1232 0,2 2-304 0,0 0 0 0,2-2 0 15,-1 2-1488-15,-1 0-368 0,-4 3-64 0,0 0 0 16,-2 4 1680-16,0-4 240 0,3 1 256 0,0-1-48 0,3-2-208 0,1-1 0 15,1 2 0-15,1-3 0 0,0-1 0 0,1 0 128 16,1 1-128-16,-1-1 144 0,2 0 800 0,-1 0 144 0,2 3 48 0,-3-3 0 0,0 0 320 0,0 0 64 31,0 0 16-31,0 0 0 0,0 0-240 0,17-4-32 16,-16 4-16-16,2 0 0 0,-2-1-464 0,0-2-80 16,1 2-32-16,-1-1 0 0,0 1-464 0,1-1-80 15,-1-1-128-15,0 1 176 0,2-2-176 0,-2-1 0 16,-1 1 0-16,0 0 128 15,0-1-624-15,0 2-128 0,-3-2-16 0,0 1-16272 0</inkml:trace>
  <inkml:trace contextRef="#ctx0" brushRef="#br0" timeOffset="49672.81">20304 2985 21183 0,'-2'-4'1888'0,"1"1"-1504"0,1 0-384 0,0 0 0 0,1 0 688 0,-1 0 64 16,0-2 16-16,-1-5 0 0,1-1 720 0,0-2 160 16,0 1 16-16,0 0 16 0,0 3-912 0,-1 2-176 15,1 2-32-15,-2 1-16 0,0 3 48 0,0 1 16 0,-2 0 0 16,0 1 0-16,0 3 32 0,-1 1 16 0,-2 0 0 15,0 4 0-15,-1 2-176 0,-1-1-32 0,1 3-16 16,-3-1 0-16,1 2-160 0,-2 1-16 0,2 3-16 0,-3-1 0 16,0 2-240-16,-1 1 176 0,0 3-176 15,0-2 160-15,2 0-160 0,2-2 128 0,2 0-128 0,3-1 128 16,1-1-128-16,3-4 0 16,1 1 0-16,4-3-176 0,0 1 176 0,3-2 0 0,2-1 0 15,3-1 0-15,1-3 0 0,1-2 0 0,4 0 0 0,1-1-128 0,2-2 128 0,2-2 0 16,1 1-144-16,2-1 144 15,-1-1-416-15,3-2-16 0,0 1 0 16,1-4 0-16,-1 3 112 0,1-4 0 0,-3 3 16 16,-2-1 0-16,-3-2 304 0,-2 2-160 0,-3-2 160 15,-2 1-128-15,-3-2-320 0,-5 2-64 0,-2-1-16 16,-4-1 0-16,-1-2 272 0,-6 1 64 0,-3-2 16 0,-3 1 0 0,-4-1 576 0,-5 2 112 16,-4-3 32-16,-5-1 0 0,-1 0 160 0,-5 0 48 15,1 1 0-15,-1 2 0 0,7 4-400 0,-1-2-80 16,1 5-16-16,2 1 0 15,5 1-128-15,3 1-128 0,3 2 192 0,4 2-192 0,4 1 144 0,2 0-144 0,4-1 0 16,3 1 144 0,3 0-656-16,4 0-128 0,2 2-16 0,5-4-16288 0</inkml:trace>
  <inkml:trace contextRef="#ctx0" brushRef="#br0" timeOffset="50159.58">20766 2218 16575 0,'-1'-8'1472'0,"-2"1"-1168"0,3 3-304 0,0 4 0 0,0-2 768 0,0 1 80 15,-2-4 32-15,0-3 0 0,-1-1 784 0,0-1 144 16,-2 2 48-16,2 4 0 0,-1 4-320 0,1 0-48 15,-1 7-16-15,0 0 0 0,1 4-608 0,1 0-128 16,2 6-32-16,0 0 0 0,1 4 80 0,2 1 16 0,3 2 0 16,1 4 0-16,3 4-96 0,0 4-32 0,5 5 0 0,1 0 0 15,2 2-352-15,-3-1-80 16,2 2-16-16,-3-4 0 0,-2-2-96 0,-2 3 0 16,-1 4-128-16,-3 1 192 0,-2 0-192 0,-3 0 0 0,-1-2 0 0,-3-3 0 15,0-6 0-15,-2-4 0 0,1-5 0 0,0 0 0 16,-1-2 0-1,3-2 0-15,-1-3 0 0,2 0 0 0,1-2-304 16,1 0-96-16,2-5-32 0,0-4 0 16,4-1-2368-16,2-1-464 0</inkml:trace>
  <inkml:trace contextRef="#ctx0" brushRef="#br0" timeOffset="50668.97">21478 2937 23951 0,'-8'-10'1056'0,"2"4"224"16,0 0-1024-16,1 3-256 0,4 0 0 15,-1 3 0-15,-1 0 320 0,-2-1 16 0,-4-1 0 0,-3 2 0 0,-2 3 1264 0,-4 3 256 0,1 1 64 0,-2 6 0 16,1-1-1376-16,-1 2-272 16,-2 2-48-16,2 1-16 0,0-1-208 0,1 1 0 15,1 1-192-15,-1 1 192 0,4 2-128 0,-1 0 128 0,3 0 0 0,2 2 0 16,4-3 0-16,2-2 0 15,2-2 0-15,2 0 0 0,3-2 0 0,2-2 0 16,4-1 0-16,3-2 144 0,2-2 16 16,1 0 0-16,4-3 0 0,3-4 0 0,0 0-160 0,4-4 0 15,2-1 0-15,0-4 0 0,0 2-160 0,-1-4 160 0,1 0 0 0,-3-2-144 0,0-1 144 16,-2 0 0-16,-3 1 0 0,-2-2 0 16,0-3 192-1,-4 1 0-15,-1 1 16 0,-5 0 0 0,-2 2 48 0,-2 0 0 0,-3 2 0 0,-3 0 0 0,-3-1 32 0,-2 2 16 16,-2 3 0-1,-2 1 0-15,-2 0-112 0,-2 2-32 0,0 1 0 0,-1 1 0 32,0 1-784-32,0 2-144 0,1 0-48 0,0 0-14496 0</inkml:trace>
  <inkml:trace contextRef="#ctx0" brushRef="#br0" timeOffset="51088.06">21976 3213 13823 0,'-16'6'1216'0,"4"-1"-960"0,0-2-256 0,4-1 0 0,4 0 992 15,1-2 160-15,-1 2 16 0,-4-1 16 0,-3 2 464 0,-4-1 80 16,-2-2 32-16,2 0 0 0,3-1 0 16,1-3 0-16,4-1 0 0,0-3 0 0,3 0-864 0,2-1-192 15,1 1-16-15,1-3-16 0,1-3-16 0,1 0 0 16,2-2 0-16,1 0 0 0,2-1 272 0,-1-1 48 16,1 1 16-16,2-2 0 0,0 0-352 0,1-3-80 0,2 3-16 0,-1 0 0 15,1-1-112-15,0 2-32 0,1 2 0 16,-1-2 0-16,-2 3-48 0,1 0-16 15,1 2 0-15,1-1 0 0,0 4 0 0,0-1 0 0,1 3 0 0,0-1 0 16,-1 2-160-16,2 1-48 0,0 3 0 0,0 0 0 16,0 3-128-16,2 1 0 0,0 1 0 0,-1 3 0 15,-1-1-640 1,1 1-64-16,1 3-16 0,1 0 0 0,0 1-752 16,1 1-128-16,-1 3-48 0,3 1 0 0</inkml:trace>
  <inkml:trace contextRef="#ctx0" brushRef="#br0" timeOffset="52709.8">19468 3592 11055 0,'-29'6'976'0,"8"-3"-784"16,1 2-192-16,6 1 0 0,7-4 848 0,1 1 128 0,0-1 32 0,-4 3 0 0,-8 4 400 0,-6-1 96 31,0 3 16-31,5-3 0 0,5 0-448 0,6-5-96 0,6-1-16 0,5-2 0 0,9-2-64 0,3-1 0 16,8-2-16-16,7 0 0 0,7 0 560 0,9 1 112 15,8-1 32-15,9 2 0 0,9 1-224 0,3-1-32 16,6 1-16-16,9 1 0 0,10-2-752 0,2 0-160 15,1 3-16-15,3-3-16 0,4-1-368 0,3-2 0 16,4 0 0-16,0-1 0 16,2 1 0-16,1-2 0 0,-1-1 0 0,2 0 0 0,2 4 0 0,-2 0 0 15,-3 0 0-15,-5 1 0 16,-4 5-480 0,-6 4-160-16,-5-4-48 0,-4 5-15760 0</inkml:trace>
  <inkml:trace contextRef="#ctx0" brushRef="#br0" timeOffset="57737.82">20253 4191 5519 0,'-2'1'496'0,"0"1"-496"0,-1 0 0 0,2 0 0 16,-1 1 240-16,1 2-48 0,-2 1-16 0</inkml:trace>
  <inkml:trace contextRef="#ctx0" brushRef="#br0" timeOffset="58354.15">20277 4292 27647 0,'-7'-5'1216'0,"2"4"256"0,3-2-1168 0,-1 2-304 0,3 1 0 0,0 0 0 16,-1 0 640-16,1 1 64 0,-1 2 0 0,1 2 16 15,0 0 64-15,-2 2 16 0,4 3 0 0,-2 1 0 16,1 1-640-16,0 2-160 0,2 0 0 0,-1 4 0 0,2 1 0 0,0 2 0 0,0 1 0 0,3 0 0 15,-1 0 352-15,-1-3 96 0,1 1 0 0,-1 0 16 16,2-1 192-16,-4-5 48 0,0-3 0 16,0 1 0-16,-1-1-160 0,1-1-32 0,2 4 0 0,-1-4 0 31,0-1-128-31,-2-4-48 0,1 1 0 0,-2-4 0 0,0 2-96 0,0-4-32 0,-1 0 0 0,-1 0 0 31,1 0-208-31,-2-5 144 0,1 1-144 0,-2-1 128 16,0 0-128-16,-1-4 160 0,0-2-160 0,0 0 160 0,-2-2-16 15,1 0 0-15,-1-1 0 0,-2-4 0 0,2 0 48 16,-1 1 0-16,1-2 0 0,0 1 0 0,-1-1-192 0,2 0 0 16,0-1 0-16,1 1 0 0,1 2 128 0,1-1 0 15,1 4 0-15,-1 0 0 0,5 0-128 0,-1 1 0 16,1 3 0-16,1 0 0 0,2-1 0 0,0 1 0 16,0-1 0-16,2-3 0 0,1 3 0 0,-1-3 0 15,0-2 0-15,1 2 0 0,2 0 0 0,-1 1 0 16,-1 2 0-16,1 0 0 0,0 3 0 0,0 0 0 0,2 2 0 15,-2 0 0-15,2 5 0 0,-2-2 0 16,2 6 0-16,-1-2 0 0,1 3 0 0,-2 1-224 0,3 0 48 16,-1 2 16-1,1 0-224-15,0-1-32 0,-1 0-16 0,1-1 0 16,0 3-144-16,-1-3-16 0,1 2-16 0,0 0 0 16,-1 1-800-16,1-2-144 0,-4 2-48 0,1-2 0 15,-3 2-704-15,2 2-128 0,-2-2-48 0,-2 4-9792 0</inkml:trace>
  <inkml:trace contextRef="#ctx0" brushRef="#br0" timeOffset="59116.21">20740 4498 21183 0,'-6'1'1888'0,"2"2"-1504"0,2-3-384 0,2 0 0 0,0 0 256 0,0 0 0 15,0 0-16-15,-4 0 0 0,2 0 976 0,1-3 208 16,1 2 48-16,2-3 0 0,3 0-336 0,1 2-64 16,2-4-16-16,2 1 0 0,0 2-368 0,4-1-80 0,1 0-16 0,1-1 0 15,1 2-272-15,1-3-64 0,1 1-16 0,1-1 0 16,1 1-16-16,0-2 0 0,0 0 0 0,-2 0 0 15,0 0-224-15,0-1 128 0,0 1-128 0,-2-4 0 16,-2 2 0-16,0 0 0 0,-2 0 0 0,-1 0 0 16,-2 3 0-16,-3-3 0 0,-1 4 0 0,-2-3 0 15,-2 3 0-15,-4-1 0 0,-1 0 0 0,-4 1 0 16,-1 0-368-16,-3 1-16 16,-3 0 0-16,-4 3 0 0,-1-1 384 0,-3 4 0 0,-1 2 0 15,-4 1 0-15,-2 3 0 0,0 1 240 0,-29 15 96 16,31-11-48-16,1-1 32 0,0 2 0 0,2-1 0 0,4-2 0 15,2 2 0-15,2 1 0 0,3-2 0 0,3 1 288 16,1-2 64-16,2 2 16 0,1 1 0 0,2 0-224 0,3-1-32 16,2 1-16-16,3-4 0 0,2 1-416 0,4-1 0 15,1-1 0-15,3 0 0 0,3-3 0 0,2 0 0 32,2-1 0-32,3 0 0 0,2-3-416 0,0 2-160 0,3-1-48 0,0 1 0 15,2-3-1152-15,1 2-224 0,0-3-48 0,-1 0-12896 0</inkml:trace>
  <inkml:trace contextRef="#ctx0" brushRef="#br0" timeOffset="59544.93">21512 4445 15663 0,'0'-4'1392'0,"0"-1"-1120"0,0 3-272 0,0 1 0 16,0 1 240-16,-1-3-16 0,0-1 0 0,0-3 0 15,-2-4 1680-15,-1 1 336 0,-2-3 64 0,-3-1 0 16,-2 2-672-16,-1 2-144 0,0-2-16 0,-2 1-16 0,-1 1-432 0,-1 1-96 16,1 3-16-16,-1 1 0 0,3 3-208 0,-2 0-32 15,2 4-16-15,0 0 0 0,1 3-96 0,-3 4-32 16,4-2 0-16,-2 2 0 0,1 2-304 0,1 4-64 16,-1 1-16-16,3 1 0 0,2 2-144 0,-2 4 0 15,2 6 144-15,1 3-144 0,-2 2 0 0,3 5 0 16,0-3 0-16,2-4 0 0,1-4-304 0,2-9-16 15,2-2-16-15,2-7 0 0,1-1-48 0,3-4 0 16,1-4 0-16,0-1 0 0,4-1 560 0,1-4 96 0,3-4 32 16,0-5 0-16,3-1-112 0,-1-7 0 0,0-2-16 0,-1-3 0 15,-2 2-176-15,-1 0 192 0,1-5-192 0,-1-3 192 16,-1-1 272-16,-1 2 64 0,-1-1 16 0,-3 1 0 16,-2-1-80-16,-2 0-16 0,0-3 0 0,-4 4 0 15,-3-4-192-15,-2 4-32 0,-1 2-16 0,0 5 0 16,-1 3-208-16,-2 0 144 0,-2 0-144 0,-2 3 128 15,0 3-128-15,0 5-256 0,1 1 64 0,1 3 16 16,0 3-576-16,1 3-112 0,-1 2-32 0,2 3-16688 16</inkml:trace>
  <inkml:trace contextRef="#ctx0" brushRef="#br0" timeOffset="60339.71">20633 5681 34095 0,'-2'-11'3024'0,"2"0"-2416"0,0 6-480 0,0 2-128 0,0-2-272 0,-1-1-80 16,0-7-16-16,-2-7 0 0,2-6 736 0,-4-3 144 0,-2 5 16 15,0 5 16 1,-3 2-1040-16,-2 7-208 0,-1 1-32 0,-2 5-16 16,-2 5 192-16,-2 6 48 0,-2 3 0 0,0 7 0 15,-2 2 320-15,-1 0 192 0,1 3-192 0,1 2 192 0,1-2 640 0,2 0 224 0,-1 0 48 0,3 0 16 16,2-3-48-16,0-2-16 0,3-2 0 0,1 2 0 15,2-6-64-15,3 2-16 0,2-2 0 0,2-1 0 16,3-3-496-16,3-1-96 0,2-1-32 0,4-4 0 16,3-1-464-1,2-4-80-15,2 2-32 0,4-7 0 0,-2 0-400 16,5-2-80-16,1-3 0 0,1 0-16 0,1-1 16 0,2-3 16 16,-2 1 0-16,0 0 0 0,-2 1 528 0,-1-2 96 0,-3 0 32 0,-2 0 0 15,-3 4 224-15,-3-2 0 0,-4 5 0 0,-1 2 0 0,-3-2 496 16,-1 2-16-16,-3 2 0 0,-2 2 0 0,-2-1 384 15,1 4 80 1,-3 2 16-16,0 0 0 0,-2 0-80 0,1 2-16 0,-2 4 0 0,0-1 0 0,0 2-448 0,1 2-96 31,-2 2 0-31,1 3-16 0,0 0-304 0,2 1 160 16,0 5-160-16,1 3 128 0,3-3-128 0,0 5 0 0,3 3 0 16,0-1 0-16,2-3 0 0,1 4-256 0,-1-2 64 0,2 3 16 15,-1 0 48-15,0-1 0 0,1 4 0 16,-2 2 0-16,0-5 128 0,-1 1 0 0,-2 1 0 0,0-4 0 15,-1 3 0-15,-1-2 0 0,-1 4 0 0,1-4 0 16,1-4 0-16,-1 1 0 0,-1-4 0 0,2-4 0 16,-1-1 0-16,-1-4 0 0,1-3 0 0,-3 0 0 15,3-1 0-15,-4 0 128 0,0-3-128 0,-3 0 0 16,0-1 0-16,-5-1-192 0,-3-1 32 0,-2-2 0 16,-4 0-1248-16,-3-2-240 0,-1-1-48 0,0-1-14048 15</inkml:trace>
  <inkml:trace contextRef="#ctx0" brushRef="#br0" timeOffset="60769.36">20971 5662 31327 0,'-8'2'1392'0,"3"0"272"16,0 2-1328-16,2-1-336 0,2 1 0 0,-1 0 0 0,1-1-544 0,-1 2-176 0,-2 2-48 0,0 4 0 16,-1-1 1792-16,-1 0 336 0,1-2 80 0,3-2 16 15,0-3-1024-15,0-2-208 0,1-2-32 0,1-2-16 16,0-3 416-16,0 1 96 0,1-4 16 0,-1-1 0 0,0-1-112 0,1-3-16 15,-1-2 0-15,1-3 0 0,-1 0-64 0,2 0 0 16,-2-5-16-16,0 2 0 0,0 0-160 0,0-4-16 16,0-3-16-16,1-1 0 15,3-1-144-15,-1 5-32 0,2 3 0 0,1 2 0 0,3 0-128 0,1 2 0 16,-1 5 0-16,0 0 0 0,2 3 0 0,-1 0 0 16,-1 3 0-16,1 0 0 0,-1 4 0 0,1-1 0 15,1 3-160-15,0-1 160 16,0 3-784-16,0 3-64 0,2-1-16 0,-2 1 0 15,2 2-2096-15,1 1-432 0,-1 2-64 0,0 0-10384 0</inkml:trace>
  <inkml:trace contextRef="#ctx0" brushRef="#br0" timeOffset="61146.67">21299 5549 6447 0,'-1'3'128'0,"1"-3"48"0,0 4 0 0,0-4 16 0,1 2-192 0,-1-2 0 0,3 1 0 0,-1 1 0 0,2 0 1920 0,3-1 368 0,2 2 64 0,1-3 16 16,2 0 192-16,2-3 32 16,0 2 16-16,1-3 0 0,3 1-816 0,0-4-144 0,1 0-48 0,1 2 0 0,0-4-640 0,1 1-144 15,1 2-32-15,-4-3 0 0,-3 2-464 0,0-1-112 16,-1 0-16-16,-2-1 0 0,-3 2-192 0,-2 1-240 16,-1-2 48-16,-2 3 16 15,-2-1-656-15,-3 0-128 0,0-1-16 0,-3 2-16 16,-1 1-224-16,-2-1-64 0,-2 1 0 0,-2 3 0 15,-2 1 480-15,-2 0 96 0,-2 2 0 0,-4 3 16 0,0 7 1312 0,-1-2 256 16,-2 4 48-16,0 0 16 0,2 4 912 0,-1-1 176 16,3 1 32-16,0 1 16 0,4-3-864 0,1-3-192 15,4-5-16-15,3-1-16 0,2-3-192 0,2 1-32 16,3-2-16-16,1 3 0 0,2-1-336 0,1-2-64 0,3 2-16 16,1-1 0-1,2 0-336-15,2-1-192 0,2 0 32 0,2 0 0 16,1-1-336-16,1 1-64 0,1 0-16 0,0-1 0 0,0 2-512 15,2-3-96-15,2 5-32 0,-1-3-9328 0,0 2-1872 0</inkml:trace>
  <inkml:trace contextRef="#ctx0" brushRef="#br0" timeOffset="61591.71">21873 5533 35935 0,'-5'-5'1600'0,"1"1"320"0,1 3-1536 0,1-2-384 0,2 2 0 0,0 1 0 0,0-1 0 0,2 1-192 15,-1 0 32-15,0-4 0 0,1 2 848 0,1-4 160 0,1 4 48 0,1-4 0 16,0 1-1328-16,2 2-256 0,-3-5-48 0,0 3-16 16,1-4 208-16,-1 1 32 0,-1 0 16 0,2-3 0 0,-2 1 176 0,1-2 16 0,-3-1 16 0,2 1 0 15,-1 2 288-15,-1-3 0 0,-1 1 0 0,-1 0 0 16,-1 2 736-16,-1-1 96 0,1 2 32 0,-3 2 0 16,1 2-320-16,-1 5-64 0,-2-3-16 0,1 8 0 0,-3 0-272 0,1 4-48 15,-3 4-16-15,-2 5 0 0,0 3-128 0,-1 3 0 16,-3 7 0-16,0 1 0 0,0 1-352 0,0 2 0 15,2-2 0-15,-1-2 0 0,2 1-16 0,1-5 0 16,1-1 0-16,3-3 0 0,3-4 368 0,1-4 0 16,2 0 0-16,3-5 0 0,1 3 416 0,3-3 208 15,1-1 32-15,3-4 16 0,3 2-352 0,1-3-64 16,1 1 0-16,4-1-16 16,1-3-976-16,3-2-192 0,1-2-32 0,2 0-16 15,0-3-1088-15,0 0-224 0</inkml:trace>
  <inkml:trace contextRef="#ctx0" brushRef="#br0" timeOffset="61971.46">22137 5457 25791 0,'-7'4'2304'0,"1"0"-1856"0,-2 0-448 0,3 1 0 0,2 0 2656 0,1 0 432 0,1 1 96 0,-5 2 16 0,-3 8-2880 0,-1 3-576 0,-1 4-128 0,-1 2 0 16,3-1 704-16,1 1 160 0,1-4 32 0,0 1 0 16,3-5-512-16,1 1-288 0,0-4 32 0,2-2 16 15,-1-2-80-15,2-1-32 0,2-8 0 0,0 0 0 16,2-2 352-16,-1-4-176 0,2-3 176 0,-1-3-128 16,1-4 416-16,1-2 96 0,-1-5 0 0,2 0 16 15,-1-2-48-15,1-3-16 0,0 1 0 0,1-2 0 16,1-3-144-16,-1 3-16 0,3-5-16 0,1 4 0 0,1 4 96 15,0 2 0-15,1 5 16 0,0 4 0 16,-1 6 192-16,0 1 48 0,2 3 0 0,-1 4 0 0,1 4-128 16,1 5-32-16,2 2 0 0,-1 7 0 0,-1 2-160 15,2 5-16-15,0 4-16 0,-1 5 0 0,-1 2-160 0,0 1 0 16,-2 0 0-16,-2 4-176 16,-2-3-416-16,0 2-96 0,-2-1-16 0,-1 2-17712 0</inkml:trace>
  <inkml:trace contextRef="#ctx0" brushRef="#br0" timeOffset="63030.99">20458 6716 25791 0,'-3'-10'2304'0,"2"6"-1856"0,0 2-448 0,1 2 0 15,1-2 704-15,-1 1 64 0,-1-2 0 0,0-2 0 16,-2-2 144-16,3 0 48 0,-1 5 0 0,1 7 0 16,0 3-320-16,1 6-64 0,-1 7-16 0,3 7 0 15,0 10-304-15,0 3-64 0,1 1-16 0,1 6 0 16,0-3 160-16,0-3 48 0,0-6 0 0,3 5 0 0,1 1 0 16,-1 1 16-16,2-4 0 0,-2-7 0 0,2-2-16 15,-4-5-16-15,0-6 0 0,-1-1 0 0,1 1-224 16,-1-2-144-16,1 0 192 0,0-7-192 0,-1-1 0 15,-1-6 0-15,1-1 0 0,0-4 0 0,-2 1 272 16,1-7-48-16,2-3-16 0,-1-3 0 0,0-2-32 0,-1-6-16 16,1-3 0-16,2-2 0 0,-4-5-160 0,1-1-176 15,2-6 48-15,0 0 0 0,0 3-128 0,1 0 0 16,4 0-16-16,1 6 0 0,1 6 16 0,0 4 0 16,1 8 0-16,-1 5 0 0,1 3 256 0,-1 4 0 15,1 5 0-15,-1 3 0 0,1 5 176 0,-2 1-16 0,1 3 0 0,0-2 0 16,0 5-352-16,1 2-80 0,0 0-16 0,0 2 0 15,-1-3-96-15,-2-1 0 16,-1-4-16-16,-3 1 0 0,0-7 128 0,-2 0 16 0,-1 0 16 0,-3-5 0 16,-1 0 560-16,-2-1 96 0,-2-3 32 0,-3 3 0 15,0-4 384-15,-2 3 96 0,-4-1 16 0,0 2 0 16,-4-3-576-16,2 3-112 0,-3-3-32 0,-1 3 0 0,1 1-224 16,0-1 128-16,0-1-128 0,-2 2 0 0,2 0 0 0,2 3 0 15,-3-3-128-15,2 1 128 31,0 0-1024-31,2-3-80 0,1 1-32 0,2-5 0 0,0-2-1408 0,2-1-272 0,0-1-64 0,2-5-10688 16</inkml:trace>
  <inkml:trace contextRef="#ctx0" brushRef="#br0" timeOffset="63331.99">21216 6514 38703 0,'-12'11'1712'0,"2"-3"352"0,1 4-1648 0,3-1-416 0,5-2 0 16,0-3 0-16,0 6 272 0,-2 4-16 0,0 11-16 0,-1 8 0 15,0 6-96-15,3 0-16 0,2 0 0 0,0-2 0 16,0-3 0-16,1 1 0 15,-2 0 0-15,0 0 0 0,-3 2-304 0,1-3-64 0,0 1-16 0,-2 2 0 32,2-2-576-32,1-1-112 0,-2-4-16 0,2-1-16 0,3-7-16 0,1-4 0 0,2-6 0 0,-1-1 0 15,2-4-96 1,1-2 0-16,-1-4-16 0,2-1 0 0,-1 0-1088 0,1-4-224 0</inkml:trace>
  <inkml:trace contextRef="#ctx0" brushRef="#br0" timeOffset="63758.27">21429 7003 35007 0,'-8'0'1552'0,"3"2"320"0,0-2-1488 0,3 4-384 0,0-3 0 0,2-1 0 0,0 4 448 0,0-1 32 0,-1 5 0 0,1 0 0 15,1 4 544-15,1 4 96 0,1 2 32 0,2 5 0 16,3-2-896-16,-2 4-256 0,2 0 128 0,0 4-128 15,1-1 0-15,-1-1 0 0,2-2 0 0,-1 0 0 16,-1-2-176-16,2-6-96 0,-2 0-32 0,1-7 0 31,-2-4-416-31,2-1-96 0,-1-2-16 0,1-3 0 0,0-3 528 0,1-2 112 16,-1-1 0-16,1-4 16 0,0-3 176 0,0-1 224 0,0-6-48 16,2-1-16-16,-1-1-160 0,-1-3 0 15,1 1 0-15,-1-1 0 0,-2-2-144 0,-1 3 144 0,0 1 0 0,-2 2 0 16,0 1 192-16,-1 7 160 15,1 1 32-15,-1 2 0 0,0 4 80 0,-1 3 32 0,-1 3 0 0,0 0 0 0,0 6-48 0,0 0-16 16,1 4 0-16,-2 0 0 16,1 2-240-16,-1-1-32 0,2 5-16 0,0-2 0 0,1 3-144 0,1-1 160 31,-1 0-160-31,1 2 160 0,0-3-160 0,0 2 0 0,1-2 0 0,-1-1 0 16,0 0 0-16,1-3 0 0,0-1 0 15,-1 2 0-15,0-3 0 0,-1 1-320 0,0 0 48 16,-1-1 16-1,0-1-976-15,1 0-192 0,-2-2-48 0,1-1-15408 0</inkml:trace>
  <inkml:trace contextRef="#ctx0" brushRef="#br0" timeOffset="64138.12">22110 7183 33167 0,'2'-6'1472'0,"2"1"304"0,-1 3-1424 0,1 0-352 0,-2 1 0 0,2-1 0 0,0 0 288 0,2 1-16 16,6-7 0-16,2 2 0 0,3-4 752 0,-2 0 128 15,0-1 48-15,-2 1 0 0,-2-1-880 0,-2 0-192 16,-2-1-128-16,0 2 192 0,-2-4-16 0,1 0 0 16,-2 1 0-16,-1-2 0 0,-1 3 32 0,0-2 16 15,-2 3 0-15,-3-1 0 0,0 0-32 0,-3 1-16 16,-2 0 0-16,-2 0 0 0,-1-1-176 0,-2 4-144 0,0 3 144 0,-1 3-208 15,-1 4-32-15,0 3 0 16,-2 7 0-16,1 4 0 0,-1 3 240 0,-1 8 0 0,-1 9-160 0,0 2 160 16,1 6 0-16,-1-3 0 15,4 0 0-15,2-2 128 0,3-3 176 0,2-4 16 0,3-3 16 0,3-4 0 16,2-2 16-16,2-3 0 0,2 2 0 0,2-3 0 16,2 1-96-16,3-5 0 0,1-1-16 0,4 0 0 15,2-3-240-15,1-2 0 0,4-4 0 0,0 0-160 16,2-5-240-16,0-1-48 0,2-2-16 15,-1-3-11952-15,0-3-2368 0</inkml:trace>
  <inkml:trace contextRef="#ctx0" brushRef="#br0" timeOffset="64790.28">21830 5589 7359 0,'-3'-1'656'0,"2"1"-528"0,1 0-128 0,0 0 0 15,0 0 704-15,0 0 128 0,0 0 0 0,0-2 16 16,0 2 144-16,-1-4 32 16,1 3 0-16,0 1 0 0,0 0-192 0,0 0-48 0,0 0 0 0,0 0 0 0,0 0 160 15,0 0 16-15,0 0 16 0,-21-6 0 16,15 8 16-16,-1 2 0 0,0-2 0 0,-2 3 0 0,2-2-288 0,-2 2-48 15,0 0-16-15,2 1 0 32,0-3-1344-32,-1 2-288 0</inkml:trace>
  <inkml:trace contextRef="#ctx0" brushRef="#br0" timeOffset="74203.81">24570 2863 13823 0,'1'-3'1216'0,"0"3"-960"0,-1 0-256 0,2 0 0 0,-2-1 576 0,0 0 64 0,1 1 0 0,0-4 16 0,1 2 304 0,-1-1 64 0,1 0 16 0,0 0 0 15,-2-2-720-15,1 3-160 0,0-3-32 0,-1-1 0 16,2 3 32-16,-2-2 0 15,1-3 0-15,-1 1 0 0,-1 2 672 0,-1 0 144 0,1-3 32 0,-2 2 0 16,0-2-16-16,-1 2 0 0,-3 1 0 0,0 0 0 16,-1 2 48-16,0 0 16 0,-3 0 0 0,-1 3 0 0,-2 0-240 15,0 3-48-15,-4 3-16 0,1 3 0 16,-2 1-272-16,0 4-48 0,-2 1-16 0,-1 5 0 16,0 3-416-16,3 0 0 0,0 3 128 0,2 1-128 15,2 0 0-15,1 0 0 0,1-3 0 0,2-1 0 16,1-2 0-16,1 0 0 0,3-1 0 0,2-3 128 15,1 1-128-15,2 1 0 0,2-4 144 0,2 2-144 16,1-2 0-16,2 1 0 0,3-2 0 0,2 0 0 16,0-4 0-16,2 3-320 0,2 0 64 0,3-3 16 15,0 0-960-15,2 1-192 0,1-1-32 0,0-2-16 16,-1-3-928-16,1 0-176 0,2-1-32 0,-2-4-8368 16</inkml:trace>
  <inkml:trace contextRef="#ctx0" brushRef="#br0" timeOffset="75031.25">24950 2854 21183 0,'-2'-2'1888'0,"0"-1"-1504"0,2 3-384 0,0-3 0 0,2 3 320 0,-2-3-16 16,0 1 0-16,-2-3 0 0,2 0 720 0,0-2 128 15,0 0 48-15,-1-2 0 0,1 3-928 0,-1 1-272 16,-1 0 128-16,-1 3-128 0,0 1 160 0,-2 1-32 16,-2 3-128-16,0 2 192 0,-2 0 336 0,-2 4 64 15,-3 4 16-15,-2 4 0 0,-4 5 272 0,-1 2 48 16,-3 6 16-16,-1 3 0 0,0 0-304 0,0 5-64 0,0-2-16 16,2 1 0-16,4-6-224 0,6 0-32 0,1-5-16 15,7-1 0-15,3-5 160 0,3-1 48 0,4 0 0 0,1-4 0 16,4-4-304-16,0-2-48 0,3-1-16 0,2-5 0 15,4 0-640 1,2-3-128-16,0-4-16 0,1-3-16 0,2-2 64 16,-1-4 16-16,1-2 0 0,-1 0 0 0,0-2 464 0,0 0 128 0,-2-1 0 0,0-5 0 15,-1 3 128-15,-1-5 80 0,-2 0 32 0,-1 0 0 16,-5 1 592-16,0-3 128 0,-4 2 32 0,-2-3 0 0,-2 1-416 0,-2 0-64 16,-1 2-32-16,-4 0 0 0,0 4-320 0,-3 2-160 15,-1 3 160-15,-2-1-160 0,-1 4 0 0,-3 1 0 16,0 1-176-16,0 3 176 0,1 0-448 0,-1 3 48 15,1 0 0-15,2 3 0 16,0 0-1312-16,3 0-256 0,1 2-48 0,1 2-12880 0</inkml:trace>
  <inkml:trace contextRef="#ctx0" brushRef="#br0" timeOffset="75433.07">25456 2319 21183 0,'-4'-2'1888'0,"0"-1"-1504"15,3 3-384-15,1 3 0 0,1-1 752 0,-1-1 80 16,0 1 0-16,-2 3 16 16,2 4 704-16,-4 4 144 0,2 6 32 0,0 3 0 15,-2 5-576-15,2 2-96 0,-2 5-32 0,0 2 0 0,-1 2-704 0,0 0-128 0,-2 3-48 0,0 4 0 16,-2 1-144-16,-2 0 0 0,1 8 0 0,-3-4 128 15,0 2-128-15,1-6-224 0,1-8 48 0,3-2 16 32,1-1-704-32,0-3-144 0,2-1-16 0,4-5-16 15,-2-6-736-15,3 2-144 0,3-3-16 0,-2-2-9648 0</inkml:trace>
  <inkml:trace contextRef="#ctx0" brushRef="#br0" timeOffset="75904.1">25831 2806 26719 0,'-4'-1'1184'0,"0"1"240"0,2 1-1136 0,-2 1-288 15,1 1 0-15,1 0 0 0,-1 2 0 0,-2 1 0 0,-4 7 0 0,-4 7 0 0,-3 2 816 0,-5 4 96 0,2 4 32 0,-2 0 0 16,2-2-944-16,0 2 0 0,-1-4-192 0,4-1 16 16,3-2 176-16,1-2-128 0,5-6 128 0,0-1-128 15,5 1 128-15,-1-3 0 0,3-2 0 0,4 1 0 0,0-3 0 16,4-2 0-16,0-3 0 0,3-1 128 0,2 0-128 0,1-4-240 15,1-3 64-15,3-1 16 0,3-2-16 16,-1 0 0-16,1-4 0 0,-1-1 0 16,0 0 304-16,0-3 48 0,1 1 16 0,-3-3 0 0,-1 1 608 15,-1-3 128-15,-1-1 32 0,-2 2 0 0,0 0 80 16,-1-3 32-16,-4 1 0 0,-2 0 0 0,-1-2-400 16,-2 3-80-16,-2-4-16 0,-1 4 0 0,-3 2-192 0,1 1-64 15,-4-1 0-15,-1 1 0 0,-2 3-80 0,0 0-32 16,1 3 0-16,-1 0 0 0,-1 1-208 0,0 2-256 15,1 2 48-15,-1 3 16 16,2 3-1616-16,-1 3-320 0,2-2-64 0,1 3-13184 0</inkml:trace>
  <inkml:trace contextRef="#ctx0" brushRef="#br0" timeOffset="76472.2">26048 2955 8287 0,'-2'-2'736'0,"-1"-1"-592"0,3 3-144 15,0 0 0-15,0 0 1120 0,0 0 192 0,0 0 32 0,0 1 16 16,-1 2-1040-16,-1-2-320 0,1 5 128 0,-1 2-128 0,-1 3 1136 0,-1 0 144 15,0 3 48-15,0 3 0 0,-1 1 272 0,-1 1 48 16,1 1 16-16,0-1 0 0,1-5-336 0,-1 1-64 16,0 2-16-16,2 0 0 0,-1-3-144 0,3-4-16 0,1 1-16 15,0 0 0-15,0-5-240 0,2 0-64 0,2-4 0 0,-1 1 0 16,2-3-64-16,0-3 0 0,2 2-16 0,0-4 0 16,0 0-192-16,0-4-48 15,1 1 0-15,1-2 0 0,-2-2-112 0,0-1-16 16,1-1-16-16,0 1 0 0,-2-1-112 0,-1-2 0 15,2-4-16-15,-2 1 0 0,-1 2-32 0,1-3 0 16,-3 0 0-16,2 4 0 0,0-4-16 16,0 2-128-16,1 2 192 0,1-4-64 0,1 3-128 0,-1-1 0 0,1 2 0 0,-1 1 0 0,2-1 128 15,-2 2-128-15,4-3 128 0,0-1-128 0,1 4 192 0,-1-2-32 16,3-1-16-16,-1 2 0 0,-1 0-16 0,1 4 0 16,-2-2 0-16,-1 1 0 0,1 3 0 0,0-1 0 15,-2 1 0-15,1 0 0 0,-1 3 0 0,0-2 0 16,-1-1 0-16,1 2 0 0,0 1-128 0,-2 0 0 15,2 1 0-15,0 0 0 0,1 2 0 0,0-2 0 16,0 4 0-16,0 1 0 0,0 0 0 16,0 3 0-16,0 0 0 0,-2 0 0 0,2 3 0 0,-1-1 0 15,0 3-192-15,-1-1 192 0,0 2-336 0,-1-2 48 16,0 2 16-16,-1 0 0 16,0-1-176-16,0-1-48 0,-2 2 0 0,-1-4-18064 0</inkml:trace>
  <inkml:trace contextRef="#ctx0" brushRef="#br0" timeOffset="79714.2">24224 3522 22111 0,'-24'-2'1968'0,"6"2"-1584"0,1 2-384 15,8 0 0-15,4 0 1504 0,3-2 224 0,-2 3 32 0,-2-1 16 16,-5 3-1520-16,-3 0-256 0,1 3-160 0,0-3 32 16,5 0 128-16,2-1 0 0,1 1 128 0,4-4-128 15,1 3 320-15,2-4 0 0,3 3 0 0,2-3 0 16,3 2 384-16,3-2 64 0,2 3 0 0,7-2 16 0,1-1 64 0,8 1 16 16,8-1 0-16,9-2 0 0,6-1-96 15,8 1 0-15,6-3-16 0,-1 2 0 0,1-1-240 16,12 0-32-16,9-2-16 0,7 1 0 0,3-3-208 0,-1 2-32 15,0-5-16-15,-3 2 0 0,-1-1-208 16,0 1 176-16,-1 4-176 0,-1 0 160 0,-2-3 16 0,-2 4 0 16,1 2 0-16,-6-1 0 0,-1 2-176 0,-1-1 0 15,0 0 0-15,-3 4 128 0,-2 0-128 0,-8 2 0 16,-7-2 0-16,-6 1 0 0,-6 0-192 0,-7 3-80 16</inkml:trace>
  <inkml:trace contextRef="#ctx0" brushRef="#br0" timeOffset="82678.36">20739 8382 29487 0,'-1'3'2624'0,"0"-2"-2112"16,1 0-512-16,0 2 0 0,0-2 320 0,0 3-64 16,-2 0 0-16,1 6 0 0,1 1 416 0,0 6 80 15,1-1 16-15,1 3 0 0,1 0-288 0,-2 1-48 16,1-1-16-16,1 0 0 0,-2 3 368 0,2-5 80 16,-1 1 16-16,0-2 0 0,0 1-192 0,2-3-48 0,-3-1 0 0,2 0 0 15,-1-3-368-15,1-1-80 0,0-3 0 0,-3-3-16 16,1 0-32-16,-2-3 0 0,0-3 0 0,-1-2 0 15,-1-4-16-15,-1-1-128 0,2-3 192 0,-3-2-64 16,1-5 0-16,0 0 0 0,-1 0 0 0,2-4 0 16,-1 0-128-16,3-2 0 0,-1-1 0 15,-1 0 128-15,2-3-128 0,1-3 0 0,0 0 0 16,2-2 0-16,2-1 0 0,2 1 0 0,1 2 0 16,3 3 0-16,1 0 0 0,0 2 0 0,1 4 0 15,1 0 0-15,1 4 0 0,1 1 0 16,-1 8 0-16,0-3 0 0,0 5 0 0,1 0 0 15,0 3 0-15,-2 1 0 0,-2 2-160 0,1 1-16 0,1 2 0 16,-2 0 0-16,1 4-368 0,0 0-80 0,0-2-16 0,-1 6 0 16,3 1-944-16,-2 3-192 0,1 2-32 0,0 4-8736 15,1 2-1744-15</inkml:trace>
  <inkml:trace contextRef="#ctx0" brushRef="#br0" timeOffset="83207.62">21310 8418 28559 0,'-11'3'1264'0,"5"0"272"0,1-1-1232 0,2 0-304 16,2 0 0-16,2-1 0 0,0-1-192 0,-1 0-80 0,2 3-32 0,1-2 0 16,5 1 464-16,0-2 96 0,4-2 0 0,2 1 16 15,1-3 320-15,0 0 64 0,2 1 16 0,0-2 0 0,1 1 272 16,1-1 48-16,0 1 16 0,2-2 0 16,-2 2 96-16,3-1 32 0,-4-3 0 0,0 1 0 0,0-1-368 0,0-1-80 15,-1-2-16-15,2 0 0 0,-1-1-416 0,-1 0-64 16,-1 0-32-16,0-1 0 0,-3 2-160 15,-2 0 0-15,-1-2 0 0,-3 3 128 0,-1 0-128 0,-3 0 0 16,-3-2 0-16,-3 1 0 0,-1 1 0 0,-4 0 0 16,-3 3 0-16,-4-1 0 0,-2-1-160 0,-4 4-16 0,-3 5 0 15,-2 1 0-15,2 3 176 0,-4 5 0 0,-3 5 0 16,0 7-128-16,2-2 128 0,0 4 128 16,3 3-128-16,1 2 176 0,1 1-48 0,0 0 0 15,4 0 0-15,2-2 0 0,3 1-128 0,2-6 160 0,5 0-160 0,1-3 160 16,5-1-160-16,2-1 0 0,4 0 0 0,0-3 0 15,2 1-176-15,2-3-64 0,1-2-16 16,2-1 0-16,2-1-448 16,5-3-112-16,1-2-16 0,3-5 0 15,1 1-896-15,4-7-176 0,3 2-32 0,1-4-13040 0</inkml:trace>
  <inkml:trace contextRef="#ctx0" brushRef="#br0" timeOffset="83635.85">22191 8310 32255 0,'-11'-5'2864'0,"4"0"-2288"0,-1 2-576 0,3 1 0 0,2-2 576 0,1 3 0 15,-2-2 0-15,-2 0 0 0,-4-3-576 0,-2-2-256 0,-4 0 32 0,-1 0 0 0,1 5 592 0,0-1 112 0,1 4 32 0,1 4 0 16,-2 3-48-16,1 2 0 0,0 1 0 0,-1 4 0 15,2 0 304-15,0 3 48 0,1 2 16 0,1 0 0 16,2 1-336-16,2-1-64 0,1 0-16 0,3 2 0 31,1-1-112-31,2 0-32 0,1-1 0 0,2-1 0 0,1-4-272 0,2-1 160 16,4 1-160-16,-1-5 128 0,4-1-128 0,-2-3 128 16,0 0-128-16,4-3 128 0,3-4-128 0,1 0 0 0,-1-1 0 0,1-2 0 15,0-4 0 1,0 1-144-16,1-6 0 0,0-2 0 0,0 0 144 0,-1-6-160 0,-1 0 160 31,0-1-160-31,-3-1 160 0,-1-3 0 0,0-1 0 0,-3 2 0 0,-1-4 208 0,-1 2-16 0,-2-4-16 0,-2 1 0 16,0 1 32-16,-3-3 16 15,0 1 0-15,-2 0 0 0,-2 2 16 0,0 1 0 16,-4-3 0-16,1 4 0 0,-2 4-112 0,-2-1 0 16,0 4-128-16,-3-4 192 0,-1 2-192 0,0 3-256 15,0-2 48-15,2 5 16 16,-1 1-320-16,3 2-48 0,1 0-16 0,1 6 0 15,0 0-944-15,3 3-192 0,1 2-32 0,3 0-15280 0</inkml:trace>
  <inkml:trace contextRef="#ctx0" brushRef="#br0" timeOffset="84462.05">20893 9604 32255 0,'-5'4'2864'0,"3"2"-2288"0,-1-1-576 16,3 0 0-16,0 2 128 0,-1-1-128 0,-1 7 0 0,-1 8 0 31,-1 4-864-31,0 5-288 0,1 2-48 0,0-4-16 16,1-1 512-16,-3-1 112 0,3-6 16 0,-4-3 0 15,0-1-240-15,1-5-32 0,0 1-16 0,0-5 0 0,1 0 2048 0,-1-5 416 16,2 1 64-16,-1-3 32 0,3-4 160 0,0-1 16 0,-1-3 16 0,2 0 0 0,3-6-736 0,-2 0-160 16,3-4-32-16,-1-2 0 0,2-2-464 0,1-3-112 31,1-1 0-31,2-2-16 0,1 0-176 0,-1-5-48 15,2 2 0-15,4-5 0 0,-3 1-144 0,4 2 0 16,-2 0 0-16,1 0 128 0,1 6-128 0,2-3 0 0,-3 5 144 0,1 1-144 16,-2 2 0-16,2 3 128 0,1 2-128 0,0 1 0 15,-2 4 0-15,1 2 0 0,-2 2-192 0,-3 3 64 32,0 2-784-32,-1 0-160 0,-1 3-16 0,0 3-10400 0,-3-2-2080 0</inkml:trace>
  <inkml:trace contextRef="#ctx0" brushRef="#br0" timeOffset="84904.16">21602 9559 35935 0,'-1'-2'3200'0,"0"2"-2560"0,1 2-512 0,0-1-128 15,1-1 576-15,0 0 80 0,1 0 32 0,0 1 0 16,3-1-1392-16,1 2-256 0,3-2-64 0,1-2-16 16,1 2 912-16,0-2 128 0,0-1 128 0,0 1-128 0,1-4 0 0,-1 0-128 15,1-1-16-15,1-1 0 0,1-3 384 0,-1 0 80 16,0-1 0-16,-1 2 16 0,-2-1 64 0,0-1 16 16,-1-1 0-16,-1 0 0 0,-3 2-176 0,0-3-48 0,0 1 0 0,-2 0 0 15,-2-1-192-15,-1 0 0 0,-1-1 0 0,-3 0 0 16,-1 1 0-16,-2 0 0 0,-2 3 0 15,-2 0 0-15,-2 3-288 0,-4 3 48 0,1 5 16 0,-4 1 0 16,0 6 544-16,0 4 128 0,-1 2 0 0,-2 1 16 16,2 4-32-16,-2 0-16 0,4 1 0 0,0 1 0 15,3-1-80-15,2-1-16 0,5-1 0 0,0 1 0 0,2-1-32 16,4 0-16-16,1 1 0 0,1 2 0 16,2-1-272-16,-1-2 128 0,2 1-128 0,0 3 0 15,2 1 0-15,0 1 0 0,1 2-160 0,1-2 160 16,2 0-576-16,0-4 0 0,1-2 0 15,1-4 0-15,0-3-864 0,3-1-160 16,1-4-48-16,3-5-9184 0,1-2-1840 0</inkml:trace>
  <inkml:trace contextRef="#ctx0" brushRef="#br0" timeOffset="85363.03">22538 9518 39615 0,'-12'-5'1760'0,"3"-1"352"0,0 3-1680 0,3 1-432 0,2 2 0 0,0-2 0 16,0 0-848-16,-4 1-256 0,-3-3-48 0,-6-1-16 0,-2-3 1168 0,-1 3 0 0,2 2 224 15,1 1-32-15,2 4-336 0,-1 4-80 0,1-1-16 0,1 5 0 16,0 1 240-16,1 4 0 15,2 3 0-15,1 1 0 0,1 1 384 0,0 1 0 0,2 0 16 0,1-1 0 16,2 2 512-16,-1-1 112 0,2-1 0 0,1 0 16 16,0-2-640-16,2-4-128 0,1 2-16 0,1-4-16 15,2-2-240-15,2 1 0 0,2-5 0 16,1 0 0-16,1-2 0 0,3-4-160 0,1-2 32 16,1-1 0-16,1-2 128 0,1-4-208 15,-1-1 80-15,4-3 128 0,-1-1 0 0,-1-3 0 16,0 0 0-16,-1-2 0 0,0 0 0 0,1-2 128 15,1-4-128-15,-3-1 192 0,3-2 0 0,-3-1 0 0,-1 2 0 0,-2-2 0 0,0-1 48 16,-4 1 16-16,0-2 0 0,-3-3 0 16,-2-1-32-16,0 0 0 0,-4-1 0 0,0 1 0 0,0 4-96 0,-3 2 0 15,-2-5-128-15,-2 2 192 16,-2 3-32-16,0-2-16 0,-3 7 0 0,0-3 0 0,0 3-144 16,-2 1-192-16,1 4 32 0,-3 0 16 15,4 2-496-15,-3 6-80 0</inkml:trace>
  <inkml:trace contextRef="#ctx0" brushRef="#br0" timeOffset="90636.47">25313 3971 26719 0,'-1'2'2368'16,"1"-2"-1888"-16,0 0-480 0,1 0 0 0,1-2 368 0,-1 2-32 15,-1 0 0-15,3 0 0 0,-3 0 1216 0,2 0 240 32,1 0 64-32,-3 0 0 0,0 0-848 0,0 0-176 15,0 0-16-15,0 0-16 0,0 0-80 0,0 0-16 16,9 17 0-16,-8-13 0 0,2 0-288 0,-1-1-64 16,1 0-16-16,1 2 0 0,-1-2-32 0,1-1-16 15,0 1 0-15,1 0 0 0,2-1-16 0,-2 2 0 16,0-1 0-16,0 3 0 0,0-1-16 0,0 2 0 0,1 2 0 15,-1 1 0-15,-1 4-256 0,2 0 0 0,-2 3 0 0,0 2 0 16,0 0 0-16,1 0 0 0,-3 2 128 16,2 1-128-16,-1-3 0 0,1 0 160 0,-2 1-160 15,1-5 128-15,0 0-128 0,-1 1 192 0,0 1-192 0,0-2 192 16,0 3-192-16,-2-1 0 0,2 1 0 0,-4 1 128 16,0 0-128-16,-1 3 0 0,-2 2 0 0,-1-4 0 15,-2 4 0-15,-1-3 0 0,1-1 0 0,-2 2 0 16,1-5-384-1,-1 1-64-15,1 0-16 0,-2-5 0 16,4 0-464-16,0-2-96 0</inkml:trace>
  <inkml:trace contextRef="#ctx0" brushRef="#br0" timeOffset="91651.48">25213 5397 25791 0,'-1'0'2304'0,"1"-3"-1856"16,1 3-448-16,1-2 0 0,-1 1 224 0,0-1-48 0,1-1-16 15,3-5 0 1,0 0 960-16,3-3 192 0,2-1 32 0,3-1 16 15,-1 0-592-15,4-1-112 0,-1 1-16 0,2 2-16 0,2-2 224 0,-1 1 48 0,3 1 16 0,-1 3 0 16,1 0-192-16,0-1-32 0,2 4-16 0,-2 0 0 16,0 0-256-16,1 1-48 0,-1-1-16 0,-1 1 0 31,0 0-192-31,0 3-32 0,-2 0-128 0,0-2 192 16,-2 2-32-16,1 2-16 0,-2 2 0 0,0-2 0 15,-2 4-144-15,-1 1 192 0,0 2-192 0,-4 1 192 0,1 3-192 16,-4 1 0-16,-1 3 0 0,-2 0 0 0,-3 3 0 15,-1 0-176-15,-3 6 176 0,-2-1-192 0,-4 1 192 0,-1-1-192 16,-1 1 192-16,-2 1-192 0,-2 0 192 0,-1-1 0 16,-3 1 0-16,0 3 0 0,-2-5 0 0,3-2 0 15,-2 0 0-15,2-6 0 0,4 1 0 0,1-3 0 16,2-1 0-16,2-3 0 0,3 2 144 0,0-3 16 16,4 0 0-16,1 0 0 0,2 0-160 0,2-4 160 15,2 0-160-15,2 0 160 0,3-1-160 0,1-3 0 16,2 1 0-16,4-2-176 15,2-2-192-15,1 1-32 0,3-3-16 0,1-1 0 16,1 1-976-16,2-1-192 0,1 0-32 0,4 1-14624 0</inkml:trace>
  <inkml:trace contextRef="#ctx0" brushRef="#br0" timeOffset="92496.88">25440 6661 30399 0,'-10'-1'2704'0,"3"1"-2160"0,0 0-544 0,3 1 0 0,3-1 1792 0,1 0 240 0,-1 0 48 0,1 0 16 16,-1 0-1808-16,1-1-288 0,1-3-192 0,4 1 16 16,3-2 736-16,3-3 144 0,1 3 16 0,5-4 16 0,1-1-368 0,2 1-80 15,2-1-16-15,3 1 0 16,0-2-32-16,1 4-16 0,-2 0 0 0,2 2 0 0,-3-1-48 0,-1 3-16 15,-3 1 0-15,0 2 0 16,-5 2-16-16,-1 1 0 0,-2 1 0 0,-2 0 0 0,-4 2-144 0,0-1 192 0,-5 1-192 16,0 2 192-16,-2-3-192 0,-2 3 0 0,-3 1 0 0,-3 1 0 15,-2-1 0-15,-3 2 0 16,-1 0 0-16,-2 1 0 0,0 0-240 0,-1 2 32 0,0-3 0 16,-1 0 0-1,2 0 208-15,3-2-144 0,1-1 144 0,2-1-128 16,4-1 128-16,2 0 0 0,2-1 0 0,3 0 0 0,1-2 128 0,3-1-128 0,1 2 160 0,2-1-160 15,2 0 0-15,1 1 0 0,2-1 0 0,2 3 0 16,0-1 0 0,4-2 0-16,-1 2 0 0,2 1 0 0,2 0 0 0,-1-4 0 0,1 4-160 0,1 0 160 15,-2-1 0-15,0-2-160 0,-1 1 160 0,0 0 0 16,0 2 0-16,0 1 0 0,0-1 0 0,-1 0 0 16,-2 2 0-16,0 0 128 0,-1 0-128 0,-1 2 192 15,-3-2 0-15,0 4 0 0,-2-1 0 0,-1 0 0 16,-1 2 16-16,-2-2 0 0,-2 2 0 0,-2 1 0 0,0-2 64 0,0 1 16 15,-2 1 0-15,-2 0 0 16,-1-1-96-16,-1 0-32 16,-1-1 0-16,-1 1 0 0,-1 0-160 0,-1-2 128 0,-2 1-128 0,-2 1 128 15,-1-1-128-15,-5 0 0 0,-2 0 0 0,-2 1 0 16,-4 1 0-16,-2-3 0 0,-2 2-192 0,-1-1 192 16,-1-1-432-16,0 0 48 0,0-1 0 0,1-4 0 31,1-1-288-31,4-4-48 0,2-2-16 0,4-1-18112 0</inkml:trace>
  <inkml:trace contextRef="#ctx0" brushRef="#br0" timeOffset="93097.08">25662 7929 33167 0,'0'0'2944'0,"0"0"-2352"0,0 1-464 0,0 0-128 0,0-1 192 0,0 3 0 15,0 1 16-15,0 1 0 0,0 5 1120 0,2 2 208 16,1 6 64-16,-1 1 0 0,3 4-832 0,1 1-176 15,-1 3-16-15,1 3-16 0,1-2-176 0,4 34 336 0,-6-30-368 16,0-2-160-16,-2-1-48 16,1 1 0-16,-3-3 0 0,3 0-144 0,-3-5 128 0,-1-3-128 15,3-1 128-15,-2-4-128 0,-1 0-176 0,1-2 48 0,-1 0 0 32,-1 0-480-32,0 1-96 0,0 1 0 0,-1-3-17808 0</inkml:trace>
  <inkml:trace contextRef="#ctx0" brushRef="#br0" timeOffset="93997.51">25784 9139 35935 0,'-2'-4'3200'0,"1"0"-2560"0,1 1-512 0,0 1-128 0,1 1 496 0,0 1 80 15,1-2 0-15,2 1 16 0,0-2 48 0,3 0 0 16,1 1 0-16,5 0 0 0,-2 4 16 0,2 3 16 16,0 6 0-16,1 3 0 0,-1 5-160 0,1 9-16 0,0 7-16 0,-2 6 0 15,0 3-16-15,-1 5 0 0,-2 0 0 16,-1 2 0-16,-1-1-128 0,-3 0-16 0,0 4-16 0,0 1 0 16,-1-1-304-16,-2 4 160 0,0 1-160 15,-3 1 128 1,-2 1-448-16,-1-3-80 0,-2-4-32 0,-2-10-13392 0,1-4-2672 15</inkml:trace>
  <inkml:trace contextRef="#ctx0" brushRef="#br0" timeOffset="128030.22">29024 2802 17503 0,'-1'-2'1552'0,"0"-1"-1232"0,-1 1-320 0,1 2 0 16,2 0 1632-16,-1 0 272 15,0 2 48-15,-1-2 16 0,1 3-416 0,0-1-80 16,0 1 0-16,0-3-16 0,0 0-128 0,3 19-32 0,-1-10 0 0,-1-1 0 0,3 5-672 0,-1-2-144 16,-1 2-32-16,1 1 0 0,-2 0-224 0,2 2-48 15,-2 2-16-15,-1-3 0 0,-1 2 416 0,-2 0 96 16,2-1 16-16,-4 0 0 0,1 1-176 0,-2-3-16 16,0 0-16-16,0 0 0 0,0-1-224 15,-1-3-32-15,2 0-16 0,-2-1 0 16,3-2 0-16,0-2 0 0,1-1 0 0,0-1 0 0,1-3-64 0,1 3-16 15,-1-6 0-15,0 1 0 0,1-1-128 16,-2-2 0-16,2-3 0 0,-2 0 128 0,2-1-128 0,-2-4 160 16,0-1-160-16,1-3 160 0,-1 0 0 15,1-2 0-15,-2 1 0 0,1-5 0 0,0 2-32 0,-1-3-128 16,0-1 192-16,1 0-64 16,0 3-128-16,2 0 0 0,0 0 144 0,1 0-144 0,2 3 128 0,0 4-128 15,2-2 128-15,2 6-128 16,1-2 176-16,2 1-48 0,1 2 0 0,2-1 0 0,1 2 16 0,2-2 0 0,1 3 0 15,-1-3 0-15,1 3-144 0,2-3 192 0,2 0-192 0,-1 3 192 16,-1-3-192-16,-1 3 0 16,-2 2 0-16,-1-1 0 0,-1 4 0 0,-3 0 0 0,1 0 0 0,-3 3 0 15,0 3 0-15,-1-3 0 16,-1 6 0-16,0 1 0 0,0 2 0 0,0-2 0 16,2 3 0-16,-2 0 0 0,1-1 0 0,2 2-192 15,-1-2 0-15,2 1 16 0,1 0-128 0,-1-2-16 16,1 1-16-16,0-1 0 15,1 1-288-15,-2-1-48 0,0-2-16 0,2 1 0 16,-1-5-288-16,-1 4-64 0,1-3-16 0,-2-1-16416 16</inkml:trace>
  <inkml:trace contextRef="#ctx0" brushRef="#br0" timeOffset="129247.74">30478 2732 11967 0,'1'0'1072'0,"1"-3"-864"0,0 3-208 0,-1-2 0 0,0 0 0 0,0 2 0 0,1-1 0 16,2-3 0-16,2-1 832 0,0 0 112 0,3 0 16 0,-2 0 16 16,0-1 368-16,0-1 80 15,0 3 16-15,-1-1 0 0,0 1 224 0,-1-1 64 0,0 2 0 0,-1-2 0 16,0-1 144-16,-2 3 48 0,-1-2 0 0,-1 1 0 15,0-1-560-15,0 1-96 16,-1 0-32-16,-3 2 0 0,0-2-480 0,-1 0-112 0,-2 2 0 0,-2 1-16 0,-1-2-464 0,-1 0-160 16,-2 3 0-16,0-1 144 15,0 2-144-15,-1 2 0 16,0 1 0-16,-1 2 0 0,2 0 0 0,-2 6 0 0,-1-2 0 0,2 4 0 16,-1 2 0-1,1 2 0-15,-1 1 0 0,3-1 0 0,0 1 128 0,2 0-128 0,1-2 192 0,2-1-64 0,3 0 48 16,1 0 0-16,2-4 0 15,1 1 0-15,2-1-176 0,0-4 0 0,4-1 0 0,-1-1 128 0,0-1-128 0,3-4 0 16,0 1 0-16,2-2 0 0,2-3-192 0,1 1 48 16,0-5 0-16,2 0 0 0,1-2 144 0,2-1-192 0,0 0 192 15,0-3-192-15,-1 1 192 0,-1-2 0 16,-1 3 0-16,-3-2-128 0,1 1 128 0,-3-1 192 0,-1 2-32 0,-1-3-16 16,-2 1 112-16,-2 0 0 0,-1-1 16 15,-2-3 0-15,-1 3-80 0,-2 1-32 0,-1-1 0 0,-1-3 0 16,0 7-160-16,0 0 0 0,-1 3 0 0,-1 2 0 31,2 3 0-31,0 2 0 0,-1 2 0 0,1 1 0 16,1 2 0-16,-1 0 0 0,1 4 0 0,-1 0 0 15,1 1 0-15,1 3 0 0,1 1 0 0,0 2 0 16,2 2 0-16,0-2 0 0,3 5 0 0,-2 1 0 0,4 1 0 0,0 0 0 16,2 1 0-16,2 1 0 0,-1-1 0 0,2-1 0 15,2 4 0-15,0-2 0 0,0-2 0 0,-2 0 0 16,-2 0 0-16,-2 0 0 0,-3-2 0 0,-2 0 0 15,0 1 0-15,-2 2 0 0,-2-1 0 0,0-1 128 16,-1 1 0-16,-2 0 0 0,1-1-128 0,-2 2 128 16,-1-3-128-16,-1 2 128 0,-2-2-128 0,0-2 192 15,-1 0-192-15,-1 0 192 0,-1-1 48 0,-1 0 16 0,-1 1 0 16,-2-5 0-16,1 2-256 0,-2-2 144 0,2 0-144 16,-4-2 128-16,0-2-128 0,-1 1 0 0,0-4 0 0,-3-2 0 31,1 1-368-31,-1-5-96 0,0-2-32 0,0-1-12496 0,1-3-2512 0</inkml:trace>
  <inkml:trace contextRef="#ctx0" brushRef="#br0" timeOffset="130120.75">31115 1899 23039 0,'4'0'2048'0,"-1"2"-1648"0,-1-2-400 15,-1 1 0-15,0 2 1360 0,0-1 192 0,2 1 48 0,1 2 0 0,3 4 176 0,0 1 32 16,1 4 16-16,0 2 0 0,-3 2-992 0,0 1-192 31,0 4-32-31,1 1-16 0,-2 5-208 0,2-2-64 0,0 3 0 16,1 0 0-16,0 0 96 0,1 0 16 0,1 1 0 0,-1 1 0 15,1 0-160-15,0-2-16 0,-2 1-16 0,1 1 0 0,1 1-112 0,0 0 0 16,-2 0-128-16,-1-1 192 0,0-4 48 0,0-1 0 16,-1-2 0-1,-3-4 0-15,2 2 16 0,-3-3 0 0,0-2 0 0,-2-1 0 16,1 1 0-16,-1-2 0 0,-1 1 0 0,0-3 0 15,1-1-128-15,-2-2-128 0,2 0 176 0,-1-4-176 0,1-3 176 0,0 1-176 16,1-2 160-16,0-3-160 16,0-3 0-16,1-2 0 0,0-1 0 0,1-4 0 15,1-2 0-15,-1-3 0 0,3-5 0 0,0 1 0 16,2-5 0-16,0-2 0 0,1-4 0 0,1-2 0 0,2 1 0 0,-1-4 0 0,0 0 0 0,0 0 0 16,-2-1 0-1,1 5 0-15,0 4-128 0,0 3 128 0,0 5 0 16,0 1 0-16,0 2 128 0,0 6-128 0,1 1 256 15,-1 5-32-15,2 3-16 0,-4 1 0 0,4 0-208 0,-2 4 0 16,2 1 0-16,-1 0 0 0,1 1 0 0,1 4 0 0,0-2 0 0,1 3 0 16,-3 3 0-16,1 0 0 15,-1 0 0-15,-2 4 0 0,0 5-128 0,1 1 128 0,-1 1-192 16,0 2 192-16,0-2 0 0,-2 0-128 16,0-1 128-16,-2-2 0 0,1 0 0 0,-2-3 128 0,-1 1-128 0,-2-2 192 15,0-3-48-15,-1 3-16 16,-1-2 0-16,-1-2 0 0,-1 0 0 0,-1-1 0 15,1-2 0-15,-2-1 0 0,-2-1 0 0,0-1-128 16,-1 0 192-16,-2-2-64 0,-1-1-128 0,-2 0 0 0,1 1 144 16,-2-3-144-16,1 0 0 0,-2 0 0 0,0-3 0 0,0 0 128 15,0 0-128-15,-1-4 192 0,0 2-64 16,-1-1 0-16,3-3-128 0,-1-1 0 0,2 0 0 0,2 0 0 16,0-1 0-16,2-4 0 0,1 2 0 0,2-1 0 15,2-2-704 1,2 1-144-16,2-1-48 0</inkml:trace>
  <inkml:trace contextRef="#ctx0" brushRef="#br0" timeOffset="130806.53">28452 3461 28559 0,'13'0'2544'0,"0"3"-2032"16,-3-3-512-16,-2 0 0 0,0 0 1088 0,2 0 128 0,11 0 32 0,12-3 0 15,12 3 656-15,7-2 128 0,3 1 16 0,-3-3 16 16,1 2-1232-16,0-2-256 16,-1 1-64-16,1-5 0 0,-3 2-192 0,4-2-32 0,-1-2-16 0,1 0 0 15,-3 0-128-15,0 1-16 16,1-1-128-16,-3 2 192 0,-2-1-192 0,-3 0-288 15,-2 0 64-15,-3 3 16 16,-2 1-768-16,-4 1-160 0,-3 0-16 0,-3 4-16784 0</inkml:trace>
  <inkml:trace contextRef="#ctx0" brushRef="#br0" timeOffset="131240.07">29996 3417 29487 0,'-1'0'2624'0,"1"0"-2112"0,2 0-512 0,0 0 0 0,0 0 784 0,0 0 48 15,4-2 16-15,1 2 0 0,5-1 1088 0,4 0 224 16,3 1 32-16,3 0 16 0,1 2-1360 0,4 0-272 16,3 1-48-16,4 0-16 0,2 2-320 0,3-2-192 0,1 0 192 0,2-1-192 15,-1-1 0-15,3-2 0 0,0 1 0 0,0-3 0 32,-2 3-352-32,-1-2-80 0,-3 0-16 0,0 1 0 15,-1-2-1280-15,-4 1-272 0,-1-3-48 0,0 2-8848 0,0-1-1776 16</inkml:trace>
  <inkml:trace contextRef="#ctx0" brushRef="#br0" timeOffset="131698.53">31250 3494 43311 0,'-10'-6'3840'0,"4"4"-3072"0,1-1-608 0,4 2-160 16,1 1-720-16,0 0-176 0,3 0-48 0,0 0 0 15,3-2 1264-15,2 2 256 0,8-3 64 0,5 0 0 16,4-2-80-16,8 0-16 0,5 2 0 0,5-3 0 0,3 3-352 0,4-2-64 0,7 0 0 0,3-1-128 16,0 1 0-16,4-1 0 0,6 4-192 15,5 2 48-15,1 0-176 0,39 0 320 16</inkml:trace>
  <inkml:trace contextRef="#ctx0" brushRef="#br0" timeOffset="133206.31">29077 3893 33167 0,'-2'1'2944'0,"1"3"-2352"0,1-3-464 0,1 1-128 16,0 0 768-16,-1 1 128 0,1 1 16 0,0 3 16 0,2 4 272 0,-1 0 48 15,3 7 16-15,-1 2 0 16,1 0-752-16,2 2-128 0,-2 1-48 0,1 3 0 0,1 2-48 0,-1 1-16 15,3 3 0-15,-3-1 0 0,1-1-16 0,-2-1 0 16,0-1 0-16,-1-4 0 0,0 1-256 0,-1-4 0 16,0 0 0-16,1 0 0 0,0-1-224 0,-1-2 0 15,0-2 0-15,0 4 0 16,1-4-1056-16,-1 0-192 0</inkml:trace>
  <inkml:trace contextRef="#ctx0" brushRef="#br0" timeOffset="134098.67">29299 7831 36863 0,'0'3'3264'0,"1"-2"-2608"0,1 3-528 0,0-3-128 0,-2 1 256 0,3 1 32 0,0 2 0 16,1 5 0-16,2 4 480 0,0 5 112 0,2 1 16 0,-2 4 0 0,-1 4-512 0,-1 0-112 15,-1 4-16-15,-2 0 0 0,-2 0 96 0,-2 2 16 16,0-1 0-16,-2-1 0 0,0 2-160 0,-1-3-16 16,0 2-16-16,0 0 0 0,1-3-176 0,0-2 0 15,1-1 0-15,0-3 0 0,2-2 0 0,2 0 0 16,-2 0-192-16,2-2 192 16,2-1-608-16,-1 0 0 0,2-3 0 0,-1 2-11968 15,1-6-2400-15</inkml:trace>
  <inkml:trace contextRef="#ctx0" brushRef="#br0" timeOffset="134871.43">29450 9351 31327 0,'-2'1'2784'0,"-1"2"-2224"0,3 0-560 16,0 1 0-16,2-1 1536 0,-2 2 208 0,0 4 48 0,0 8 0 16,0 2-832-16,-2 10-176 0,1 5-16 0,1 4-16 15,-3 2-288-15,1 4-48 0,1 2-16 0,-3 3 0 16,1 6-192-16,-2 0-32 0,0-3-16 0,1-3 0 16,-1-7-160-16,2-4-192 0,-1-3 32 0,1-3 16 0,0-4-32 15,-2-2 0-15,2-1 0 0,0-5 0 16,1-2-656-16,-2-4-144 0</inkml:trace>
  <inkml:trace contextRef="#ctx0" brushRef="#br0" timeOffset="135804.79">29382 6711 1839 0,'5'-9'160'0,"-2"1"-160"0,0 1 0 16,-2 4 0-16,2-1 4576 0,-2 2 880 0,1-1 176 0,0-2 48 0,2-3-3184 0,1-1-640 16,-1-2-128-16,-2 0-32 15,-1 3 272-15,-2 1 48 0,-3 3 16 0,-1 0 0 0,-1 4-832 0,-5 2-176 0,-1 4-16 16,-4 1-16-16,-1 3-384 0,-2 3-80 0,0 2-16 0,-3 4 0 16,1 3-144-16,-3 0-48 0,2 5 0 0,-1 2 0 15,1 3-112-15,1 1-16 16,3-1-16-16,2-1 0 0,2-1-176 0,4 0 0 0,3 0 0 0,3-3 0 15,3-2 0-15,5 0 0 0,2-2 0 0,4-4-176 0,1 0-80 16,4-2 0-16,2-3-16 16,2-6 0-16,3 1-48 0,0-5-16 15,4-1 0-15,1-5 0 0,2 0-48 0,0-2 0 0,0-4 0 16,-4 0 0-16,1-3 208 0,-5-2 48 16,-2 0 0-16,-2-4 0 0,-4 0 416 0,-4 0 96 0,0-2 0 0,-4 0 16 0,-1-3 48 0,-2-2 16 15,-2-1 0-15,-1 1 0 0,-1-4 16 0,-2 1 0 16,0-1 0-16,-3 2 0 15,0-2-240-15,-4 3-48 0,2 2-16 0,-1 3 0 0,-1 0-176 0,0 2 0 16,1 4 0-16,0 0 0 16,1 1-384-16,-2 4-96 0,3-2-32 0,0 2-18576 0</inkml:trace>
  <inkml:trace contextRef="#ctx0" brushRef="#br0" timeOffset="136394.41">29251 5310 27647 0,'-2'-5'1216'0,"1"2"256"0,1-1-1168 15,0 4-304-15,1 0 0 0,-1 0 0 0,1 0 512 0,0 0 32 0,-1 4 16 0,2-1 0 16,-2 0 1168-16,0-3 224 0,-5 18 48 0,1-7 16 16,-1 5-1024-16,-3 2-208 0,-1 5-32 0,1 2-16 15,-3 5-368-15,-4 3-80 0,1 3-16 0,0 0 0 16,-1 2-128-16,-1 2-16 0,1-1-128 0,2-1 192 0,2 0-192 0,3-3 0 16,3 0 0-16,4-4 0 0,3 0 0 15,3-5 0-15,7-1 0 0,1-4 0 0,4-6 0 0,4-2-192 16,5-5 192-16,1-5-208 15,2 0-240-15,1-7-64 0,-1-1 0 0,1-4 0 0,1-4 320 0,-3-3 48 16,-1-4 16-16,-3-1 0 0,-3 0 128 0,-4-5 176 16,-3 0-48-16,-4 1 0 0,-2-2 304 0,-3 0 48 15,-3-4 16-15,-2 1 0 0,-2 0-80 0,-3-2-16 16,0-2 0-16,-5 2 0 0,-2-1-176 0,-1 0-32 0,-5 3-16 16,-1 4 0-16,-2 3-176 0,-1 4 0 0,1 6 144 0,-1 4-144 15,-2 2 0-15,-1 4 0 0,2 5 0 0,0 0 0 16,2 2-400-16,4 2 0 0,3 1 0 0,5-2 0 15,2 1-1536-15,4-3-304 16</inkml:trace>
  <inkml:trace contextRef="#ctx0" brushRef="#br0" timeOffset="137902.07">30555 3866 6447 0,'4'0'576'0,"-2"-1"-576"0,0 1 0 15,-1 0 0-15,0 0 0 0,1 0 0 0,-1-3 0 0,4 3 0 0,-1-1 0 0,2-1 0 0,0 0-160 16,-1 2 160-16,-2-2-144 0,0 2 144 0,0-1-128 0,-2 1 128 0,0 0 1040 0,-1 0 304 16,0 0 48-16,0 0 16 15,-1 1 576-15,1 1 96 16,-1-2 32-16,1 0 0 0,0 0-448 0,0 0-112 16,0 0-16-16,0 0 16 0,0 0-176 0,0 0-32 15,0 0-16-15,-20 5 16 0,17-5-592 0,1 0-112 16,-2 0-32-16,1-1 16 0,0 1 144 0,-2 0 16 15,1 1 16-15,0-1 16 0,-1 0 32 0,0 3 16 16,-2-3 0-16,1 3 0 0,-2 0-192 0,-1 2-32 16,-1 0-16-16,-2 3 16 0,1 4-96 0,-2-1-16 15,0 2 0-15,-1 4 16 0,0-2-544 0,-1 5 0 16,-2 4 0-16,0 1 128 0,0 1-128 0,1 2 0 16,0 3 0-16,1 1 0 0,1-1 128 0,1 1-128 15,1-2 192-15,3-2-48 0,2-3 80 0,3-4 16 16,1 0 0-16,3-3 32 0,3-1-272 0,2-3 128 0,3-1-128 0,2-3 0 15,2 0 0-15,0-4 0 0,5 0 0 0,0-5-192 16,0-1 192-16,2-4-176 0,1 1 176 0,1-4-160 16,-1-2 160-16,-1-1 0 0,0-1 128 0,-4 0-128 15,0-1 256-15,-2-2 0 0,0 0-16 0,-3-1 0 16,1-4 112-16,-4 2 32 0,1-2 0 0,-3-5 0 16,0 2-176-16,-1-2-16 0,-1-1-16 0,-1-2 0 15,0 2-176-15,-2 0 0 0,-2-2 144 0,0 2-144 0,-1 2 0 16,-1 1-128-16,-2 3 0 0,0 3 0 15,-1 3-288-15,1 2-48 0,-1 3-16 0,1 2 0 16,0 4-448-16,-1 2-96 0,3 2 0 0,0 1-17168 16</inkml:trace>
  <inkml:trace contextRef="#ctx0" brushRef="#br0" timeOffset="138376.29">30490 5242 35935 0,'-2'0'3200'0,"2"2"-2560"0,0-2-512 0,2 3-128 16,-1-3-544-16,-1 2-128 0,0 2-32 0,1 6 0 0,2 1 2256 0,-2 6 448 16,2 2 96-16,-1 4 16 0,1 3-1088 0,-2 1-224 0,3-2-32 0,-3 5-16 15,4-3-496-15,-2 0-80 0,1 1-32 0,-3-4 0 16,2-4-144-16,-1-1 0 0,-1 3 0 0,0 0 0 16,-1-1-224-16,0-2-32 0,-1 0 0 0,-1 0 0 15,-1-2-288-15,1-2-64 0,-3-1-16 0,1 0-11808 31,1 0-2368-31</inkml:trace>
  <inkml:trace contextRef="#ctx0" brushRef="#br0" timeOffset="139057.16">30681 6675 7359 0,'0'-7'656'0,"0"0"-528"0,1 2-128 0,-1 2 0 16,0 1 1968-16,0-1 352 0,2 1 80 0,-2-4 16 0,1 1-624 0,-1-4-128 15,0-1-32-15,-3 1 0 0,2 0 336 0,-4 4 64 16,-1 2 16-16,-1 1 0 0,-1 3-464 0,-2 3-96 16,0 2-16-16,-3 5 0 0,-1 3-272 0,-1 4-64 15,-1 2-16-15,0 5 0 0,-1 4-288 0,-1 1-64 16,0 3-16-16,1 0 0 0,3-1-304 0,0-2-64 15,1 1-16-15,4-4 0 0,0-1-240 0,2-2-128 0,4-1 128 16,2-2-128-16,3-2 0 0,2-1-208 0,3-4 16 0,2-1 16 16,2-1-112-16,3-4-32 0,2-1 0 15,2-1 0-15,3-5 128 0,0-1 0 0,-3-1 16 0,1-4 0 16,0 0 176-16,-1-1-128 0,-1-3 128 0,-2-2-128 16,-2 1 128-16,-1-4 192 0,-1 0-32 0,-3-2-16 15,0-1 80-15,-3-1 16 0,1-2 0 0,-2 0 0 16,-1-3 16-16,0 1 16 0,-1-3 0 0,-1 0 0 0,-2-1-128 0,-1-2-16 15,0-2-128-15,-1 2 192 0,-2 4-192 16,0-1 0-16,0 3 0 0,-2 3 0 16,2 6-304-16,-1 2-96 0,-1 3-32 15,1 5-12048-15,0 0-2432 0</inkml:trace>
  <inkml:trace contextRef="#ctx0" brushRef="#br0" timeOffset="139710.74">30681 7956 22111 0,'0'-2'1968'0,"0"1"-1584"0,1 1-384 0,-1 0 0 0,3 0 576 0,-2-2 48 15,1 2 0-15,0 0 0 0,2-2 848 0,1-2 192 16,0 1 16-16,0-1 16 0,-1 0 48 0,0-1 16 16,-2-1 0-16,-1 0 0 0,-1 1-448 0,-1 0-96 15,-2 0 0-15,-1 0-16 0,-1 1-432 0,-1-1-64 16,-1 2-32-16,-2 1 0 0,-1 2-32 0,-1 2-16 16,0 1 0-16,-2 2 0 0,-2 4-320 0,-1 4-64 0,-2 3-16 0,0 6 0 15,-1 3-224-15,1 3 0 0,-1 1 0 16,2 2 0-16,2 1-192 0,2-2 32 0,2-2 0 0,5-1 0 15,2-3 160-15,4 1 0 0,2-5 0 0,5 0 0 16,2-1-384-16,3-4 0 0,2 1 0 0,1-2 0 16,4-4-64-1,0-1-16-15,1 1 0 0,1-4 0 0,-1-2 80 0,-1-2 0 0,-1-2 16 0,-1 0 0 0,1-3 240 16,-4-3 128-16,0 1-160 0,-1-3 160 0,-1-3 0 0,-1 3 0 16,-2-5 0-16,1 0 160 15,-3 0 112-15,-1-2 32 0,-1 0 0 0,-2-3 0 0,0-2 0 0,-1 0 0 16,-2-3 0-16,-1-2 0 0,-2-3-16 0,1 1 0 15,-1 0 0-15,-1-1 0 0,0 2-16 0,-1 1 0 16,0 3 0-16,-1 0 0 16,-1 3-64-16,1 3-16 0,-2 2 0 0,1 4 0 0,-1-2-384 0,0 6-64 15,0 1-32-15,-1 3 0 16,2-2-592-16,-1 4-112 0,-1 0-32 0,0 0-11776 16,0 0-2368-16</inkml:trace>
  <inkml:trace contextRef="#ctx0" brushRef="#br0" timeOffset="140341.23">30709 9570 23951 0,'-2'0'1056'0,"2"0"224"0,0 0-1024 0,0 0-256 0,0 0 0 0,1-2 0 0,0 2 928 0,2-1 128 0,-2-1 32 0,4-2 0 15,0 0 576-15,1 1 112 0,-1-5 16 0,-2 3 16 16,1-4-464-16,-1 1-80 0,-2 2-32 0,-1-2 0 16,-1 0-448-16,-3-1-80 0,-1 1-32 0,-1 1 0 15,-2-1-208-15,-1 4-32 0,-2 2-16 0,-1-2 0 16,-1 5-224-16,-1 3-32 0,-3 3-16 0,-1 4 0 15,0 3-144-15,-1 5 0 0,-2 6 0 0,1 1 0 16,0 7 0-16,1-1 0 0,1 5 0 0,4-2 0 16,2 1 0-16,2 0 0 0,4-1-160 0,3 0 160 0,3-5-144 0,4 0 144 15,2-2-128-15,3-6 128 0,3-1-272 0,2 1 16 16,3-6 16-16,1-1 0 0,3-2-80 0,3 0 0 16,3-2-16-16,4-3 0 0,-1 4 80 0,2-7 0 15,-3-2 16-15,-1-3 0 0,-5-6 240 0,-2 0 0 16,-4-2 0-16,-2-5 0 15,-4-1 336-15,0-2 64 0,-5-1 16 0,0-5 0 0,-4 1-16 0,-2-3 0 16,-2-2 0-16,-4-1 0 0,0-5-48 0,-3-4-16 16,-3 0 0-16,-3-5 0 0,-2 0-336 0,-2 3 0 15,-2-2 0-15,-2 4 128 0,3 8-272 0,-1 2-48 0,1 1-16 0,0 2 0 16,0 4-48-16,0 1 0 0,1 1 0 0,1-1-18736 16</inkml:trace>
  <inkml:trace contextRef="#ctx0" brushRef="#br0" timeOffset="143148.88">31612 3861 5519 0,'0'-2'496'0,"0"0"-496"0,1 2 0 0,1 0 0 0,-2-2 384 0,1 1 0 16,2 1-16-16,-1-2 0 0,1-1 288 0,1-3 64 16,1 3 16-16,-4 1 0 0,3-1-272 0,-3 1-48 15,1-1-16-15,-1 3 0 0,0-3 624 0,0 3 128 0,-1-2 32 0,0 1 0 16,-1-1-48-16,1 1-16 0,0-2 0 0,0 1 0 16,1-1 192-16,-1 1 32 15,0-1 16-15,0 1 0 0,-1 0 240 0,0-2 32 16,0 3 16-16,0-1 0 0,-1-1-144 0,-2 3-32 0,0-3 0 0,-1 3 0 15,0 1-240-15,-4 1-48 0,1 2-16 0,-2 1 0 16,0 0-512-16,-3 3-96 0,-1 1-32 0,-2 2 0 16,2 2-240-16,0 0-48 0,-1 1-16 0,-1 4 0 15,3 0-224-15,-1 3 0 0,-2 3 128 0,1 2-128 16,0 3 0-16,2-2 0 0,3 2 0 0,1 0 0 16,5-2 0-16,1 1 0 15,5-3 0-15,2-1 0 0,2-2-176 0,2-3 32 0,2 0 0 16,3-3 0-16,-1-4-16 0,1 0 0 0,0-3 0 0,3-2 0 15,-1 0 160-15,3-4 0 16,-2 1 0-16,1-3 0 0,0-1 0 0,-1-1 0 0,0-3 0 0,-1-1 0 0,0-1 0 0,-2-3 0 31,-2-2 0-31,-1-3 128 0,-2-1 48 0,0-4 16 0,1-3 0 0,-3 0 0 16,1-3-64-16,-1 1 0 0,-1-2 0 16,-1 0 0-16,1 1 16 0,-3-1 0 0,1 0 0 15,-1 1 0-15,-2 1-144 0,-2-1 0 0,0 4 0 0,-1-2 0 16,0 5 0-16,-3 2-224 0,0 3 48 0,1 1 16 31,-2 3-288-31,0 4-48 0,-1 0-16 0,0 2 0 16,0 3-1680-16,0 3-352 0,-3 0-64 0</inkml:trace>
  <inkml:trace contextRef="#ctx0" brushRef="#br0" timeOffset="143798.47">31532 5212 34095 0,'-5'-2'3024'0,"2"2"-2416"0,0 2-480 0,2-2-128 16,1 1 400-16,-2 1 64 0,-3 0 16 0,-1 1 0 15,-4 3 688-15,-3 1 144 0,-3 4 32 0,-2 1 0 16,-2 2-848-16,-2 1-176 0,0 2-16 0,0-2-16 0,2 5-160 0,-1 0-128 16,2 3 192-16,1 0-192 0,2 3 144 0,2-1-144 15,3 0 0-15,2 0 144 0,4-1-144 0,2-2 160 16,3 0-160-16,3-3 160 0,4 0-160 0,2-2 0 15,3 1 0-15,2-4-176 0,4 3-32 0,1-4-16 16,6-1 0-16,3-2 0 0,1-2 16 0,2-1 0 16,2-2 0-16,4-1 0 0,1 0 208 0,1-3 0 15,-1-1 0-15,-1-4-144 0,-4 1 144 0,-3-5 144 16,-2 0-16-16,-4-4-128 0,-4 2 352 0,-4-4-32 0,-3 1-16 0,-4-1 0 16,-3-2 64-16,-2-1 16 0,-3-1 0 15,-3-3 0-15,-3 0-96 0,-2-3-16 16,-2-3 0-16,0-1 0 0,-3 0-144 0,-2-2-128 0,-1 0 192 0,-2 1-192 15,-1 1 0-15,0 1 0 16,-1 2 0-16,-1 4 0 0,-2 2-288 0,1 5 32 0,1 3 16 0,0 1 0 16,2 3-448-16,2 4-80 0,0 1-32 0</inkml:trace>
  <inkml:trace contextRef="#ctx0" brushRef="#br0" timeOffset="144416.44">31585 6263 23951 0,'-5'-3'2128'0,"2"3"-1696"0,2 0-432 0,1 0 0 16,1 0 1168-16,0 0 160 0,0 0 16 0,1 3 16 0,0 2 624 0,3 0 112 0,1 7 16 0,2 4 16 15,0 6-624-15,-1 3-128 0,2 4-32 0,-1 4 0 16,-2 2-448-16,-1 1-112 0,-1 0-16 0,0-1 0 16,-1 1 32-16,-2-1 0 0,0 2 0 0,0-3 0 15,0 2-208-15,-1-3-32 0,1-1-16 0,-1-2 0 16,0-3-368-16,-1-2-176 0,0-5 160 0,-1-2-160 15,0-1 0-15,0-3 0 0,0-6 0 0,-2 1 0 16,2-2-496-16,-1-1-80 0,1-4-32 16,-3-2 0-16,1 0-784 0,0-2-144 0</inkml:trace>
  <inkml:trace contextRef="#ctx0" brushRef="#br0" timeOffset="145112.41">31634 8019 24879 0,'0'-3'2208'0,"0"1"-1760"0,1 2-448 0,-1 0 0 0,2 0-160 0,-2-2-112 16,2 1-32-16,-1-3 0 0,0 0 816 0,1-1 144 16,-2 1 48-16,0-1 0 0,-2 2 400 0,-1 0 96 0,-1-1 16 0,-2 3 0 15,-1 1 560-15,-2 0 112 0,-1 2 32 0,-2 1 0 16,1 3-848-16,-3 2-176 0,0 2-16 0,-1 6-16 15,-1 2-336-15,-1 4-64 0,0 3-16 0,-2 1 0 16,0 2 128-16,-3-1 32 0,0 0 0 0,-1 1 0 16,4 0-288-16,2-2-64 0,2 0-16 0,4-2 0 15,5-3-240-15,2 2-160 16,2-2 32-16,3-2 0 0,1-1-128 0,5-3 0 0,2-1-16 0,2-1 0 16,3-4 0-16,3-2 0 0,2-2 0 0,3-1 0 15,0-4 272-15,3 0 0 0,0-4 0 0,1-3 0 0,-1 0 0 16,1-3 0-16,-1-3 0 0,-3-1 0 0,-2 0 144 0,-2 0-144 15,-2-1 128-15,-3-2-128 0,0-2 192 0,-2 0-64 16,-2-1 0-16,-3-3 0 0,1 0 112 0,-2-2 16 16,-4 0 0-16,0-1 0 0,-2-1 0 0,0-1 16 15,-3-1 0-15,0 0 0 0,-1 0-96 0,-2 4-32 16,0 2 0-16,-1 3 0 0,0 3-144 0,1 4 0 16,1 4 144-16,0 1-144 15,2 5-416-15,-1-1-160 0,0 3-16 0,1 1-16 16,1 1-480-16,-2 0-80 0</inkml:trace>
  <inkml:trace contextRef="#ctx0" brushRef="#br0" timeOffset="145745.28">31594 9365 23039 0,'2'-3'2048'0,"0"-1"-1648"0,-1 3-400 0,1-1 0 0,-1-1 560 0,-1 2 16 0,3-3 16 0,-1-3 0 16,1-1 1632-16,-1 1 320 0,-1-2 64 0,-1 1 16 31,-2 6-896-31,-3-2-160 0,0 4-32 0,-4 1-16 16,-2 4-688-16,-2 5-144 0,-1 4-32 0,0 3 0 15,0 3-224-15,-1 2-48 0,-2 5-16 0,-1-1 0 16,1 2-112-16,1 2 0 0,-2 0-16 0,2 1 0 16,1 3-240-16,1-3 0 0,2 4 0 0,3-3-160 15,1-1 160-15,5 0 0 0,1 1 0 0,3 0 0 0,2-4 0 16,4-1-192-16,2-5 32 0,2 0 0 0,2-6 160 0,3 1-128 16,3 0 128-16,1-2-128 0,3-1 128 0,-1-1 0 15,3-1 0-15,0-4 0 0,2-3 0 0,0-3 0 16,-1-2 144-16,-2-2-144 0,-2-1 240 0,0-5-64 15,0-3-16-15,-3-5 0 0,0 0 144 0,-3-6 16 16,0 0 16-16,-4-5 0 0,-2-1-80 0,-2-4-32 16,-4-7 0-16,-3-4 0 0,-2 3-224 0,-2-2 0 15,-3-2 0-15,-2 2 0 0,-2 0 0 0,-2 1 144 16,0 5-144-16,-3-1 128 0,1 2-128 0,-2 0 0 0,-1 3 0 16,0 1 128-1,-2 4-432-15,0 3-80 0,-1 1-32 0,0 2 0 16,3 7-336-16,-1 0-64 0,5 4-16 0</inkml:trace>
  <inkml:trace contextRef="#ctx0" brushRef="#br0" timeOffset="153063.51">31476 4788 20271 0,'-3'-2'1792'0,"-1"-2"-1424"0,1 4-368 0,-1-2 0 16,4 2 0-16,-1 0-320 0,-1 0 64 0,-1 0 16 16,-3 0 1136-16,-1-2 208 0,-5 2 48 0,-2 0 16 0,0-1-144 0,-2 1-48 15,2-2 0-15,-1-1 0 0,-1 0-160 0,-3 3-48 16,0-1 0-16,-4 1 0 0,-3 0 64 0,-1 0 16 16,-4 1 0-16,-3-1 0 0,-4 3 80 0,-3-3 16 15,-2 3 0-15,-4 0 0 0,-3 2-400 0,-5 3-80 16,-6 1-16-16,-3-1 0 0,4-1-256 0,-5-2-48 15,-5 2-16-15,1 3 0 0,3-2-128 0,4 1 160 16,0-2-160-16,1 2 160 0,5-4 64 0,-1 3 16 0,3-1 0 16,1 0 0-16,2 1-240 0,1-1 0 15,0 0 128-15,1 0-128 0,0 0 0 0,1-2 0 0,0 2 0 0,0 1 0 16,2-2 0-16,-1 1 0 16,1-1 0-16,0 0 0 0,0 3 0 0,3 0 0 15,-2-1 0-15,1 0 0 0,3 1 0 0,0-2 176 16,3 0-48-16,2 0-128 0,0-1 240 0,1 0-64 0,2-1-16 0,1 0 0 0,4-2-32 15,3-3-128 1,0 3 192-16,1-3-64 0,5 0 96 0,-2 0 16 0,3 0 0 16,0-3 0-16,0 3-96 0,3-3-16 15,-2 1 0-15,3 1 0 0,1 1-128 0,1 0 0 0,0-2 0 0,1 2 0 0,2 0 0 0,0 0 0 16,3 0 0 0,0 2 0-16,0-2 0 0,1 1 128 0,0 1-128 15,3 1 0-15,-1-3 0 0,0 3 0 0,2-1 128 0,-1 1-128 16,0 0 0-16,2 0 128 0,-1 2-128 0,0 0 128 15,-1-2-128-15,1 2 160 16,-1 1-160-16,2 0 160 0,-3-1-160 0,1 0 0 0,1 1 144 16,-1 2-144-16,2-2 176 0,-1 2-48 0,1 2 0 15,1 1 0-15,1 0 0 0,0 3 0 0,0 4 0 16,1 2 0-16,-1 0-128 0,2 7 0 0,-1 1 0 16,0 4 0-16,0 3 0 0,0 4 0 0,-3 1 0 0,1 4 0 15,0 1 0-15,-1 0 0 0,2-1 0 0,-2 2 0 16,-2 1 0-16,2-2 0 0,-1 1 0 0,0 0 0 15,-4 3 0-15,2-4 0 0,-1-3 0 0,2-7 0 16,0-2 0-16,1-6 0 0,1-2 0 0,1-3 0 16,1-3 128-16,0-3 0 0,0 0 0 0,0-1 0 0,0-1 208 0,0-1 48 15,-1-1 0-15,1-2 0 0,-1 2-384 16,-1-2 128-16,0-1-128 0,0-3 0 0,-1 3 0 0,-1-3 0 16,1-1 0-16,1-3 0 0,0 2 0 0,0-4 0 15,1 0 0-15,2 0 0 0,-2 0 144 0,2-4-144 16,0 2 192-16,0-1-192 0,1-1 256 0,1 0-48 15,1-1-16-15,1-1 0 0,3 1-192 0,1-3 144 16,0 3-144-16,5-2 128 0,2 2 0 0,2 0 0 16,2 2 0-16,4 1 0 0,3-1-128 0,3 3 160 0,4-2-160 0,3 2 160 15,0 2-160-15,3 0 0 0,5 1 0 0,6 0 0 16,3 2 0-16,6-2 0 0,3-1 0 0,4 1 0 16,-1 1 0-16,4-3 0 0,2 0 0 0,2 2 0 15,0-1 0-15,-2-2 0 0,-3 3 0 0,1 0 0 16,0-1 0-16,0 2 128 0,-1-1-128 0,-1-1 0 15,-5 1 0-15,0-1 0 0,-1 1 0 0,-1-3 0 16,-4 0 0-16,1 0 0 0,1-3 0 0,-1 0 0 16,-7 1 0-16,1-3 0 0,1 0 0 0,0-2 0 0,-1 0 0 15,-1-5 0-15,-2 2 0 0,-6-2 0 0,-5 2 0 0,-4-2 0 16,-3-1 0-16,-2 0 0 0,-3-2 128 0,-2 1-128 16,-3 4 0-16,-1-1 128 15,-2 0 48-15,0 3 0 0,-2 1 0 0,-2 0 0 0,0 2-176 0,-2 1 0 16,0 0 0-16,1 1-176 0,-1-2 176 0,1 2 0 15,-1-2 0-15,1 1 0 0,-1 0 0 0,2 0 0 16,-1-1 0-16,-1 1 176 0,2 0-176 0,-2 1 0 16,1 0 0-16,2 0 0 0,1 1 0 0,-1-2 0 0,1 3-192 15,0 1 192-15,0-4-128 0,-2 4 128 0,2-2 0 0,0 2 0 16,0 2 0-16,-1-2 0 16,-1 0 0-16,-4 1 0 0,1 2 0 0,-4-3 0 0,0 1 0 0,-1-1 0 15,-1 1 0-15,0 2 0 16,1-3 0-16,-2 2 0 0,-1-1 0 0,0 1 0 0,1-2 0 0,-2 3 0 15,-1-3 0-15,0 0 0 0,-1 0 0 0,0 0 0 16,-1 0 0-16,0-3 0 0,0 3 0 0,1 0 0 16,-1-3 0-16,1 1 0 15,1-1 0-15,0 2 0 0,-1 0 0 0,1-3 0 0,1 2 0 0,-2-1 0 0,2 0 0 0,-1-2 0 16,0 2 0-16,-1 0 0 16,0-2 0-16,0 3 0 0,-2-2 0 0,0-1 0 0,-2 1 0 0,1 0 0 15,0 1 0-15,-1-2 0 0,-3-2 0 0,3 2 0 16,-1-3 0-16,1-2 128 0,-1 1-128 0,0-4 0 15,1-1 0-15,-1-3 128 0,1 2-128 0,-1-7 0 16,2 2 0-16,0-1 128 0,-1-4-128 0,0-1 0 16,1-3 144-16,1-4-144 0,-1 6 0 0,0-5 0 15,0-2 0-15,0 1 128 0,-1-4-128 0,1-4 0 0,2-2 128 0,-1 2-128 16,-1 3 0-16,1-2 0 0,1-6 0 0,1 3 128 16,-4 3-128-16,1 6 0 15,2 0 0-15,1 1 0 0,-1-1 0 0,0 1 0 0,3 3 0 0,-1 0 0 16,2 4 0-16,-1 2 0 0,2-1 0 0,-1 1 0 15,2 1 0 1,-1-2 0-16,2 3 0 0,-3 3 0 0,-3 2 0 0,1 0 0 16,1 1 0-16,-2 2 0 0,0 4 0 0,-1-3 0 0,1 1 0 0,-2 1 0 15,0 3 0-15,-1-3 0 0,0 4 0 0,-1 1-128 16,-2-2 128-16,1 1 0 0,-1 2 0 0,0 0 0 0,-2 3 0 31,-1-2 0-31,2 1 0 0,-1 1 0 0,1 2 0 0,-2-3 0 16,1 3 0-16,1-2-128 0,-2-1 128 0,1 3 0 15,0 0 0-15,-2 0 0 0,1 3 0 0,0-1 0 16,-1 1 0-16,-1 2 0 0,1-1 0 0,2 3 0 16,-1-2 0-16,0 1 0 0,-1 0 0 0,-2-1 0 15,1 3 0-15,-3-3 0 0,1 1 0 0,-1 0 0 16,-3-1 128-16,2 1-128 0,0-1 0 0,-2 0 128 16,-2-2-128-16,-2 3 0 0,-2-1 0 0,0 1 0 15,-3 0 0-15,-2-1 0 0,0 3 0 0,-4-5 0 0,-1 2-192 16,-1-3 64-16,1 2 128 0,-5-3 0 15,-4 3 0-15,-5-1 0 0,-2 2 0 0,-5-1 0 0,-3 3 0 0,-1-1 0 16,2-1 0-16,0 0 128 0,2-1-128 0,1 1 128 16,6 0 16-16,4 0 16 0,6 0 0 0,7 1 0 15,5 0-528 1,9-1-96-16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8T14:36:30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3093 6435 20271 0,'0'-2'1792'0,"0"-1"-1424"0,1 2-368 0,0 1 0 0,-1-3 0 0,0 2 0 0,0-1 0 0,0-4 0 0,-1-1-640 0,0-1-160 0,-3 0-32 0,-1 2 0 0,-2 0 112 0,-2 2 16 0,0 2 0 0,1-2 0 15,-2 0 448-15,-1 2 112 0,-2 2 16 0,-3 2 0 16,0 0 1024-16,-5 4 192 0,-1 2 64 0,-3 5 0 16,-1 0 512-16,-4 3 96 0,-1 3 32 0,-3 3 0 0,-3 7-896 0,0-1-160 15,0 1-32-15,1-1-16 0,1 3-224 0,2-5-32 16,1 2-16-16,1 1 0 0,1 2 256 0,3-5 48 16,1-2 16-16,4-1 0 15,3-5-512-15,2-2-96 0,2 0-128 0,2-2 176 0,2 1 336 0,1-3 80 16,3 2 16-16,1-2 0 0,2 0-608 0,2-2 0 15,2 3 0-15,2-6 0 0,2 2 0 0,2-1 0 16,3-1 0-16,2-4 0 0,0 4 0 0,3-1-128 16,4-3 128-16,3 4 0 0,1-1 0 0,4 0 0 15,3 1 144-15,-1 2-144 0,-1-2 352 0,2 2-32 16,1 4-16-16,-3-4 0 0,-3 4-144 0,2-1-32 16,0 0 0-16,0 2 0 0,-1 1 192 0,-1-1 16 0,-1 2 16 0,-1-2 0 15,-1 5-64-15,0-3-16 0,0 3 0 0,3-2 0 16,-1 4-144-16,2-2-128 0,0 0 144 0,-3-3-144 15,-1 0 0-15,-2 3 0 0,-2 0 0 0,-3-1 0 16,-2 4 0-16,-2 2 0 0,-4 3 0 0,-2-3 0 16,-2-3 0-16,-3-2 0 0,-1 9 0 0,-3-2 0 15,-2-2 0-15,-1 5 0 0,-2-3 0 0,-1-2 0 16,0 0 304-16,-2 1-48 0,-13 15 256 16,13-21-320-16,-1-3-32 0,0-4 0 0,1 1 0 15,-2-3-160-15,0 0 0 0,0-2 0 0,-2 2 0 16,0 0 176-16,-2-1-48 0,-2-2-128 0,-1 2 192 0,0 1-192 15,-3-2-160-15,-1 0 32 0,-3 2 0 16,1-2 128-16,-2 0 0 0,2 0 0 0,-2-1 0 0,1 1 0 0,-1 0 0 16,3-2 0-16,2 0 0 0,5-2 0 0,2 1 0 15,0-2 0-15,2 1 0 16,3 0-640-16,1-2-112 0,4 1-16 0,2-3-10496 16,2 0-2096-16</inkml:trace>
  <inkml:trace contextRef="#ctx0" brushRef="#br0" timeOffset="620.1">3304 7562 27647 0,'-9'-4'1216'0,"4"4"256"0,1 0-1168 0,1 0-304 0,2 0 0 0,2 0 0 0,-1 0 176 0,0 0-32 0,0 2 0 0,0 0 0 16,0 0-592-16,1-2-112 0,2 0-16 0,0 0-16 0,5-4 400 0,-1 2 192 15,3-4-160-15,1 0 160 16,2-1-688-16,0 0-32 0,2-4-16 0,2 0 0 0,1-2 352 0,-1 1 64 16,0 0 0-16,1-2 16 15,-1 2 832-15,-1-4 176 0,1 1 16 0,1-1 16 0,-3 0 480 0,-1-1 80 16,0 3 32-16,-2 0 0 0,-1-2-352 0,-1 1-64 16,-2 2-16-16,-3-2 0 0,-2 1-256 0,-1 2-64 15,-2-1-16-15,-2 1 0 0,0 2-368 0,-3-2-64 0,1 3 0 16,1-1-128-1,-4 0-352-15,0 0-176 0,1 2-48 0,-3 0 0 16,1 0-160-16,-4 4-32 0,2 1-16 0,1 1 0 0,-5 4 560 0,0 2 224 0,1 5-176 0,-3 1 176 16,-2 5 0-16,1 1 0 0,-1 3 0 0,0 6 160 15,3 0 384-15,-1 3 80 0,3 1 16 0,-2-3 0 16,3 2-384-16,-2 1-64 0,0 2 0 0,2-2-16 16,1-2-176-16,2-1 0 0,2 0 0 0,1-1 0 15,3-3 0-15,3 1 0 0,4-1 0 0,3-1 128 16,2-4 384-16,4 1 80 0,5-2 16 0,3-3 0 15,2 2-128-15,3-3-32 0,3 0 0 0,2-4 0 16,3 0-320-16,5-3-128 0,0-5 0 0,1 0 144 0,1-3-144 0,-3 2 0 16,0-4 0-16,-2 1 0 15,-1 4-432-15,-4-4-112 0,-3 0-32 0,-1 0 0 16,-2 1-2048-16,-3 2-432 0,-2 1-80 0,0-2-9328 16</inkml:trace>
  <inkml:trace contextRef="#ctx0" brushRef="#br0" timeOffset="1290.32">4170 7397 12895 0,'3'-4'576'0,"-1"2"112"16,0 1-560-16,-1-2-128 0,1 3 0 0,-1 0 0 0,0 3 160 0,0-3 0 0,0 0 0 0,2 3 0 0,-1 0 544 0,2-2 96 0,-1 4 32 0,0-4 0 0,2 2 800 0,0-2 160 15,1-1 48-15,1 1 0 0,1-2-304 0,2 0-48 16,0 1-16-16,1-4 0 0,0 2-928 0,0-1-192 16,3-1-32-16,-2 1-16 0,2-2-304 0,0 0 128 15,0-1-128-15,1-1 0 0,-2 1 160 0,0 0-160 31,0 0 128-31,-2-3-128 0,0 6 512 0,-2-6 0 16,0 1 16-16,-2-1 0 0,0 0 64 0,-3-1 16 0,-1-2 0 0,0-1 0 16,-2 3-208-16,-1-4-32 0,-1 0-16 15,-2-2 0-15,0 1-352 0,-2-1 0 0,-3 0-192 0,-2 0 64 32,2 3-1024-32,-5 0-192 0,0 0-32 0,-3 4-16 15,0 0 720-15,-2 5 144 0,2 2 16 0,-1 4 16 0,1 2 1168 0,0 2 224 0,-1 6 64 0,-1 1 0 16,1 4-32-16,0 4 0 0,-1-1 0 0,3 5 0 15,1 1-736-15,1 1-192 0,2 1 0 0,2 1 0 16,2-3 128-16,1 0-128 0,1 2 0 0,2 1 128 16,1-7 224-16,1 3 32 0,-1-1 16 0,1 5 0 15,2 0-16-15,2 2-16 0,1 0 0 0,2-1 0 0,0 1 80 16,3-5 0-16,2 1 16 0,1-3 0 0,5 0-256 0,2-4-48 16,3-1-16-16,3-5 0 0,1-4-16 0,4-1 0 15,2-5 0-15,0-2 0 16,0-1-512-16,4-1-128 0,2-1 0 0,2-1-16960 15</inkml:trace>
  <inkml:trace contextRef="#ctx0" brushRef="#br0" timeOffset="2550.25">6257 7375 28559 0,'-3'2'2544'0,"2"1"-2032"0,0 1-512 0,1-1 0 0,1-3 720 0,0 3 48 0,1 0 16 0,-1 6 0 16,1 1-976-16,2 4-192 0,1 0-32 0,2 5-16 0,2 1 64 0,-1 4 16 0,0 2 0 0,2 7 0 15,1 10 352-15,0 4 0 0,1 7 0 0,-3-1 0 16,0 4 0-16,-4-2 0 0,0-2 0 0,-1 4 0 16,-3 1 0-16,1-1 0 0,-2-2 192 15,2-4-64-15,-2 0 640 0,0-9 112 0,-2-4 16 0,1-3 16 16,0-4 32-16,-2-3 0 0,2-3 0 0,-1-2 0 15,0-2-560-15,0-4-96 0,0-4-32 0,0-4 0 16,2-3 192-16,-1-4 16 0,1-4 16 0,-1-4 0 0,1-4-96 16,0-6-32-16,-1-5 0 0,-2-5 0 0,1-3-80 15,-3-5-16-15,1-7 0 0,-2-4 0 0,-2-3-256 0,0-1 0 16,0-3 0-16,-2-5 0 0,1-9 0 0,-1 1 0 16,1 1 0-16,0-3 0 0,1 4 0 0,0 0 0 15,3 3 0-15,0-4 0 0,2-2 0 0,1 2 128 16,4 5-128-16,-2 2 160 0,3 3-160 0,2 0 128 15,1 1-128-15,3 5 128 0,1 1-128 0,4 0 0 16,2 5 0-16,1 1 0 0,0 6-128 0,2 3 128 16,2-1 0-16,1 3 0 0,2 3 0 15,0 1 0-15,5 0 0 0,-1 1 128 0,2 3-128 0,-2 1 0 0,1 5 0 0,-4 2 0 16,-2 5-128-16,-3 2 128 0,0 7 0 0,-4 0 0 16,0 7 0-16,-1 2 0 0,-2 5 0 0,0 7 0 15,-2 11 0-15,0 5 0 0,-1 3 0 0,-3 3 0 16,-1 4 0-16,-1 1 0 0,0 3 0 0,0 5 128 15,0 4-128-15,-1-3 0 0,1 0-192 0,-2-6 192 16,1-9 0-16,-3-3 0 0,-1-3 0 0,-2-5 0 16,-2-2 0-16,-2-3 0 0,-3-4 0 0,0-1 0 15,-3-5 0-15,0 0 0 0,1-6 0 0,-6 2 0 16,-3-2 0-16,-6 3 0 0,0-5 160 0,-4-3-160 16,0 1 0-16,0-1 0 0,-3-1 0 0,-1-4 0 15,-1 0-496-15,1-2-208 0,3-2-32 16,0-2-16-1,4-4-1520-15,1 4-304 0,5-3-64 0,4 1-11728 0</inkml:trace>
  <inkml:trace contextRef="#ctx0" brushRef="#br0" timeOffset="2848.48">7150 7095 39615 0,'-3'-2'1760'0,"1"2"352"0,-1 2-1680 0,2 0-432 0,0 1 0 0,1 2 0 0,0 1 128 0,1 7-128 0,0 4 128 0,2 12-128 0,3 5 0 0,1 5 0 0,2 0 0 0,1-1 0 16,0-2 0-16,0-2 0 0,-2-2 0 0,1-1 0 15,-2-3 0-15,1 1 0 0,1-1 0 0,-3-4 0 16,0-2-992 0,-1-5-128-16,-1-1-32 0,-2-3-9920 15,-1-3-1984-15</inkml:trace>
  <inkml:trace contextRef="#ctx0" brushRef="#br0" timeOffset="3053.45">7015 6593 35935 0,'2'-16'1600'0,"0"6"320"0,-1 2-1536 0,0 4-384 0,0 2 0 0,1 2 0 0,0-3-448 0,2 2-176 0,3 1-16 0,3-3-16 15,1 1-1792-15,2 2-368 0,-2 2-64 0,-1 2 0 0,0 1 2256 0,-1 1 464 16,1-2 160-16</inkml:trace>
  <inkml:trace contextRef="#ctx0" brushRef="#br0" timeOffset="3525.09">7672 7497 25791 0,'-4'8'2304'0,"1"-2"-1856"0,1 3-448 0,1-3 0 0,2 0 2000 0,0-2 304 0,0-1 64 0,2 6 16 0,1 3-1680 0,1 4-320 0,1 3-80 0,0-3-16 0,1-2 48 0,1-2 16 16,-1-3 0-16,2-3 0 0,1 0-352 0,-3-2 0 15,2-3 0-15,-2-2 128 0,1 1-304 0,-2-3-48 16,-1 0-16-16,0-4 0 0,-2-1 240 0,1-3 0 15,-3 0 0-15,1-3 0 0,-1-2 384 0,0-6 160 16,-1-3 32-16,0-4 16 0,0-3 96 0,-1-5 16 16,2 5 0-16,0-6 0 0,2 1-464 0,-1-4-96 0,1-1-16 15,0-2 0-15,0 9-128 0,1-3 0 0,1 0 0 16,2 4 0-16,2 1 0 0,2 2 0 0,0 7-144 0,0 4 144 16,3 4 0-16,-2 0 0 0,0 3-128 0,2 4 128 15,-2 2 128-15,2 2 64 0,1 2 32 0,1 3 0 16,1 0-224-16,2 0 0 0,0 2-144 0,1 2 144 15,1 2 0-15,2 4 0 0,0 2 0 0,-1 1 0 16,1 5 0-16,-1 2 0 0,0 8-128 0,-1 7 128 16,-2-3 0-16,-2 9 0 0,-1 6 0 0,-2 6 0 15,-3 4 0-15,-1-6 0 0,-2-3 192 0,-2-11-192 16,2-5 0-16,-1-2-304 0,-1 0 48 0,1-3 0 0,-2-4-16 16,-2-3 0-16,1-1 0 0,-1-7 0 15,-2-2-160-15,-1-4-16 0,0-2-16 16,0-2-10976-16,-1-2-2192 0</inkml:trace>
  <inkml:trace contextRef="#ctx0" brushRef="#br0" timeOffset="4027.85">8715 7055 33167 0,'3'3'2944'0,"-1"4"-2352"0,1-1-464 0,-2 0-128 0,1-2 896 0,2 4 144 0,2 5 48 0,3 9 0 0,4 6-896 0,1 6-192 0,0 3 0 0,-4-3 0 15,-2-1 0-15,-3-3 0 0,-1-5 0 0,-2-1 0 16,0-3 0-16,-1-5 0 0,1 0 0 0,0-3 0 15,-1-1 0-15,0-2 0 0,0-4 0 0,1-4 0 16,-2 2 0-16,0-4 0 0,-2-3 0 0,2 1 0 16,-1-2 0-16,0-2 0 0,-2-1 128 0,1-6-128 15,-2-3 0-15,0 0 0 0,1-6 0 0,-1-3 0 0,0-2 352 16,3-3-32-16,0-4-16 0,2 1 0 0,0 5 0 16,2-9 0-16,2-11 0 0,2-3 0 0,2-1-304 0,1 4 0 15,1 6 0-15,0 2 0 0,1 8 0 0,1 6 0 16,0 4-208-16,1 6 80 0,-2 3 128 0,-1 5 0 15,1 2 0-15,-1 4 0 0,1 2 224 0,0 2 32 16,3 4 0-16,1 2 0 0,2 5-128 0,0 0 0 16,2 2-128-16,1 2 192 0,0 2-64 0,1 2 0 15,2 5-128-15,-2-1 192 0,0 3-192 0,-1 2 128 16,-1 2-128-16,-1 3 0 0,-5-2 0 0,0 2 0 16,0 1 0-16,-7 1 0 0,-1-1 0 0,-2-2 0 0,-2 0 0 15,0-5 0 1,-4 0-1168-16,0-5-288 0,-1-1-48 0,0-7-9712 0,-1-1-1952 15</inkml:trace>
  <inkml:trace contextRef="#ctx0" brushRef="#br0" timeOffset="4467.87">9554 7207 11055 0,'7'-4'976'0,"-2"-1"-784"0,0 4-192 0,-1 1 0 0,-2 0 3200 0,1 0 608 0,0 0 112 0,3-3 32 0,4 3-1760 0,5-2-336 0,2 1-80 0,2-2-16 0,-2 1-400 0,1-2-80 15,1 0 0-15,0 1-16 0,0-2-832 0,0-2-176 16,1 1-16-16,-3-1-16 16,1-2-512-16,-2-1-96 0,0 0-32 0,-4 0 0 15,1-2-128-15,-5 0-32 0,1-2 0 0,-2-1 0 0,0-1 576 0,-3 0 0 16,0-2 0-16,-3-3 144 0,1 1 480 0,-4 0 80 15,0-1 32-15,-2 1 0 0,-1-2-208 0,0 0-32 16,-1-1-16-16,-1 1 0 0,-2-1-336 0,-1 3-144 16,0 0 128-16,-1 3-128 0,1 6 0 0,-1 2 0 15,-1 5-144-15,-2 4 144 0,-1 6-272 0,-1 4 48 0,-2 4 16 16,-1 5 0-16,1 3 208 0,-2 3-144 0,0-1 144 16,0 2-128-16,2-1 128 0,-1 1 0 0,2 2-144 0,-2 3 144 15,2 1 0-15,0 6 0 0,1 0 0 0,2 0 0 16,2-1 0-16,3 2 0 0,3-3 0 0,2-2 0 15,4 0 0-15,4-7 0 0,1 0 0 0,1-2 0 16,3-3 128-16,2 0-128 0,2 0 128 0,1 1-128 16,2-4-240-16,1 0-128 0,2-3-16 0,1-4-10400 15,1 1-2080-15</inkml:trace>
  <inkml:trace contextRef="#ctx0" brushRef="#br0" timeOffset="4986.26">10659 7146 35007 0,'-6'-11'1552'0,"1"4"320"0,0 0-1488 0,1 1-384 0,3 2 0 0,-1 0 0 0,0-1 800 0,-3-4 96 0,-2-6 0 0,-3-2 16 0,-4-5-720 0,0-2-192 15,-4 4 0-15,1 2 0 16,-2 4-368-16,1 4-144 0,-3 5-48 0,0 4 0 16,-3 7-784-16,0 2-176 0,-2 6-16 0,0 6-16 15,2 0 144-15,1 1 16 0,-2 4 16 0,-3 3 0 0,-6 7 1120 0,0 4 256 0,-1 1 0 16,2-2 0-16,3 1 256 0,4-5 80 16,5-3 16-16,4-5 0 0,4 3 496 0,6-5 112 0,2 2 0 0,4-3 16 15,2-5 320-15,4 2 64 0,3 1 16 0,5-5 0 16,2-4-736-16,2-2-128 0,3-4-48 0,1-2 0 15,2-4-240-15,2-4-48 0,1 1-16 0,-1-3 0 16,2-3-160-16,1-5 0 0,1-1 0 0,0-3 128 16,2-2 0-16,0-2 0 0,1 0 0 0,-1-3 0 15,0-1 256-15,-2-3 64 0,0-1 0 0,-3-5 0 0,-1-6-128 16,-4-1 0-16,-2 4-16 0,-5-6 0 0,1 2-64 0,-2-7-16 16,-5-2 0-16,0-2 0 0,-3-1-224 15,-4-3 128-15,-1 0-128 0,-3 0 0 0,1 4 128 0,-3 1-128 16,-1-1 0-16,0 2 0 0,-2-2 192 0,1 2-64 15,-2 0-128-15,-2 1 192 0,1 2 96 0,-1 1 16 16,-1 3 0-16,1 6 0 16,-1 6-304-16,1 0 0 0,1 1 0 0,0 5 0 0,1 5 0 0,0 1-144 15,-1 1 16-15,1 3 0 16,0 0-384-16,-1 4-80 0,1 0-16 0,3 3-18016 0</inkml:trace>
  <inkml:trace contextRef="#ctx0" brushRef="#br0" timeOffset="5678.39">12804 6272 34095 0,'-2'-8'3024'0,"0"3"-2416"0,0 4-480 0,1-1-128 0,1 2 512 0,-1 0 96 0,-3-1 16 0,-1-4 0 0,-2 3-496 0,-4 2-128 0,-3 4 0 0,-3 8 0 15,-3 5-256-15,-4 2-112 0,0 8-16 0,-2 2-16 16,-1 3 64-16,-1 5 16 0,2 3 0 0,0 6 0 15,-1 8 128-15,2 0 48 0,1 8 0 0,1 0 0 32,2-3 144-32,-1 1 0 0,1 0 128 0,4-3-128 0,3-4 464 0,4-1 32 0,5 4 0 0,5-2 0 15,4-3 208-15,4-6 32 0,1-5 16 0,3-3 0 16,4-1-48-16,1-5-16 0,2-1 0 0,2-3 0 16,1-2-528-16,3-3-160 0,0-2 0 0,5-5 0 15,1-4 128-15,2-6-128 0,3-1 0 0,0-8 0 0,1-2 144 16,-1-4-16-16,0-5-128 0,2-4 192 15,2-4 32-15,-2-4 0 0,1-2 0 0,-4 0 0 16,-2-2-224-16,-3-4 0 0,1-6-144 0,-5-3 144 0,-5-3 0 0,-3-2 0 16,-3 0 128-16,-7-2-128 0,-3-1 208 0,-5-3-64 15,-2 3-16-15,-7-4 0 0,-2 2-128 0,-4-1 0 16,0 2 144-16,-2 2-144 0,-2 2 0 0,-3 1 0 16,-4-3 0-16,0 4 0 0,1 6 0 0,1 5 0 15,-2 2 0-15,0 3-192 0,0 2-32 0,2 7-16 16,6 0 0-16,-1 0 0 15,6 6-672-15,0-1-144 0,6 1-32 0,2 5-16224 0</inkml:trace>
  <inkml:trace contextRef="#ctx0" brushRef="#br0" timeOffset="6102.76">13456 6205 39615 0,'5'-10'1760'0,"-1"4"352"0,0 2-1680 0,-2 2-432 0,2 2 0 0,-2 0 0 0,2 2 0 0,2 0-176 0,4 2 16 0,1 6 0 0,4 6-896 0,-3 10-176 0,-1 9-48 0,-2 6 0 16,-3 3 640-16,-1 7 112 0,0 6 16 0,-2 5 16 0,0 2 496 0,0 8 0 15,-1 4 208-15,2-3-64 0,0-3 128 0,-2-20 32 0,1-6 0 16,-2 6 0-16,1 11-304 0,-2 6 0 0,-1 2 0 15,-3-6 0-15,-1-6 0 0,1-10 0 0,-1-11 0 0,-2-3 0 16,1-1 240-16,0-2-64 0,-1-3-16 0,0-5 0 16,2-3 128-16,-1-5 32 0,0 0 0 0,0-7 0 31,1 0-1120-31,0-7-224 0,1-2-32 0,-1-6-16 0</inkml:trace>
  <inkml:trace contextRef="#ctx0" brushRef="#br0" timeOffset="6338.85">13677 7042 35007 0,'9'-2'3120'0,"0"1"-2496"0,-2 1-496 0,-2-3-128 0,1 3 960 0,3-2 160 0,7 0 32 0,8-4 16 0,6 0-1168 0,3 0 0 16,-1 0-304-16,-5-1 64 16,-4 1-320-16,-1 3-64 0,-6-4-16 0,-2 4 0 15,0-4-1328-15,0 1-272 0,0 0-48 0,1-4-7024 16,1 2-1408-16</inkml:trace>
  <inkml:trace contextRef="#ctx0" brushRef="#br0" timeOffset="6653.9">14233 6010 27647 0,'-8'11'2448'0,"1"-1"-1952"0,1 2-496 0,2 2 0 0,3-2 2336 0,1 0 368 0,-1 4 80 0,-2 17 16 0,1 17-1968 0,-3 20-400 0,-2 9-80 0,0 0-16 0,0-1-192 0,0-2-144 16,1 0 192-16,-1-1-192 15,1-4 160-15,-1-2-160 0,1-6 128 0,0 3-128 0,0-2 176 0,0 1-48 16,-2 0-128-16,0-2 192 0,0-3-16 0,0-8-16 16,0-6 0-16,1-5 0 0,1-4-160 0,-1-2 0 15,2-3 0-15,2-1 0 0,-1-5 0 0,2-4 0 16,-1-3-144-16,3-7-11824 15,1-2-2368-15</inkml:trace>
  <inkml:trace contextRef="#ctx0" brushRef="#br0" timeOffset="7611.68">15615 7111 23951 0,'-2'-2'2128'0,"0"-2"-1696"0,2 4-432 0,0 0 0 0,0 0 912 0,0 0 112 0,0 0 0 0,-1 0 16 0,0 2-464 0,1 0-112 0,-1 4-16 0,1-6 0 0,0 20 736 0,0-5 144 16,1 1 16-16,1 4 16 0,2 4-624 0,0 7-128 16,0 4-32-16,1 3 0 0,-2 1-384 0,0 4-64 15,-1 1-128-15,-1 3 176 0,-2 2-48 0,-1 1 0 16,-2 1 0-16,-1 2 0 0,-2-2 128 16,-1-4 32-16,1-3 0 0,-2-3 0 0,0-2 64 0,1-1 16 15,-1-3 0-15,1-7 0 0,1 0-112 0,2-5 0 16,2 1-16-16,0-5 0 0,2-3-240 0,0-6 0 15,2-3 128-15,0-4-128 0,2-3 0 0,-1-4 0 16,3-6 0-16,-1-5 0 16,0-4-416-16,-1-6-32 0,0-7 0 0,-1-5 0 15,-1-5-288-15,1-9-64 0,-1-1-16 0,-1-6 0 0,1-3 432 0,-1 2 96 0,1-2 16 16,1-7 0-16,-2-6 560 0,1-1 112 0,1 2 32 0,0 0 0 16,1 3-112-16,2 7 0 0,1 3-16 0,2 7 0 15,-1 6-160-15,1 5-16 0,2 7-128 0,-1 4 192 16,4 6 32-16,0 6 0 0,3-1 0 0,3 5 0 15,2 1-224-15,1 3 176 0,2 5-176 0,2 2 160 16,2 4-160-16,1 4 0 16,0 5 0-16,0-1 0 0,0 6-512 15,0-2-16-15,-2 4-16 0,-2 0 0 0,-3-1-304 0,-3 3-64 16,-2 3-16-16,-5 1 0 0,-3 3 544 0,-5 1 128 0,-2 0 0 0,-2 2 16 16,-4 5 240-16,-2-3 192 0,0 1-48 0,-1-3 0 15,-2 3 336-15,-1-2 64 0,1-3 16 0,-2-2 0 0,0-1 16 16,-1-4 0-16,-2-2 0 0,1-3 0 0,-2 0-320 0,-1-5-48 15,-2 1-16-15,0-4 0 0,-1-4-192 0,-2 2 0 16,1-3 0-16,-1-1 0 0,3 0-144 0,-3-1 144 16,-3-3-208-16,-2-1 80 15,0-1-960-15,0-1-176 0,1-3-32 0,1-1-9008 16,1 0-1808-16</inkml:trace>
  <inkml:trace contextRef="#ctx0" brushRef="#br0" timeOffset="8135.64">16561 6869 36863 0,'0'-4'1632'0,"-2"1"336"0,-2 0-1584 0,1 0-384 0,1 3 0 0,1 0 0 0,0 0 576 0,-3-3 48 0,-1 3 0 0,-4 0 0 0,1 0-1744 0,-2 3-352 0,1 3-64 0,-2 1 0 0,0 5 1008 0,0 3 208 0,1 1 32 0,-1 7 16 31,-1 0-368-31,3 4-80 0,0 2-16 0,2-1 0 0,-1 4 288 0,1 1 48 0,0 1 16 0,3 0 0 0,0-5 384 16,3 2 192-16,-1-2 0 0,4-3-16 16,0-2 272-16,3-5 64 0,1-3 16 0,2-4 0 0,0 1-16 0,3-3 0 15,1-3 0-15,-3 2 0 0,3-6-304 0,0 0-64 16,0 1-16-16,2-4 0 0,1 0 0 0,-2-2-128 15,2 1 192-15,0-3-64 0,2-3 16 0,2-2 0 16,-2-4 0-16,2-2 0 16,1-1 48-16,-1-7 0 0,1-2 0 0,-1-4 0 0,-2 2-32 0,1-5 0 15,2-3 0-15,-2-2 0 0,-1 2-160 0,-1 0 192 16,0-4-192-16,-1 2 192 0,0 2-192 0,-4 3 0 16,-1 1 0-16,-2 3 0 0,-3 4 160 0,-1 0-160 15,-4 1 192-15,-1 1-192 0,-4 4 576 0,-3-1 16 16,0 5 0-16,-3 0 0 0,-3 0-32 0,-1 3-16 15,-2 1 0-15,-2 3 0 0,2 2-352 0,-1 1-64 0,-2 3 0 16,1 1-128-16,1 3 0 0,0 4 0 0,1 0 0 0,1 3 0 16,0 1 0-16,2 1 0 0,2-2-176 0,1 3 176 31,1-3-800-31,0 2-48 0,3 0-16 0,0-1 0 16,1 2-672-1,0-1-144-15,2 1-32 0,-1-1 0 0,2 0-240 0,-1-2-48 0,1 3-16 16,1-4-9792-16</inkml:trace>
  <inkml:trace contextRef="#ctx0" brushRef="#br0" timeOffset="8649.08">17375 6697 23951 0,'1'-6'2128'0,"-1"1"-1696"0,1 4-432 0,-1 1 0 0,1 0 1824 0,-1-3 288 0,2 1 48 0,-1-2 16 0,0 1-1552 0,0-1-304 15,-1-1-64-15,-2 4-16 16,-2 1 144-16,-1 3 16 0,-2 0 16 0,-3 3 0 0,-2 1-160 0,-4 3-16 0,-2 1-16 0,-2 3 0 16,-2-2-224-16,-1 4 0 0,-1 3 0 0,-1-3 0 31,1-2 0-31,0 1 0 0,2-3 0 0,0 0 0 0,2-2 0 0,1 0 0 0,2-4 0 0,2 3 144 15,2-3-144-15,0 1 160 0,3 0-160 0,3-1 160 16,1-2-160-16,3 1 0 16,2-2 0-16,1 1 128 15,1-2-320-15,2-2-80 0,1 4-16 0,3-4 0 16,2 3-464 0,2-3-80-16,4 1-32 0,2-1 0 0,3 2 496 0,1 1 112 0,3 2 0 0,1 0 16 15,1 2 240-15,0 2 128 0,1 3 0 0,0 0-128 16,-2 2 128-16,-1 1-128 0,-2 1 0 0,-2 3 0 15,-3 0 0-15,-1 1 0 0,-1 1 0 0,-4 1 0 0,-3 3 0 0,-4-5 320 16,-1 2-64-16,-4-3 0 0,-3 1 240 0,-1 1 32 16,-4-2 16-16,-1 0 0 0,1-3 0 0,-4-1 0 15,0 1 0-15,-2-4 0 0,1-1 32 0,1 0 16 16,-2 1 0-16,0-4 0 0,0 1-592 0,0-3 0 16,-1 0-224-16,-1-1 64 15,0 0-1248-15,-2-4-240 0,0-1-48 0,0 0-16 16,0-1-496-16,2-1-96 0,1-2-32 0,0-1-5472 15,1-2-1088-15</inkml:trace>
  <inkml:trace contextRef="#ctx0" brushRef="#br0" timeOffset="8979.17">17911 6234 39615 0,'0'-4'1760'0,"0"4"352"0,0 0-1680 0,2 4-432 0,0 2 0 0,2 0 0 0,0 3-576 0,2 7-208 0,2 6-48 0,5 10 0 15,-1 9-272-15,1 6-64 0,-2 1-16 0,-1 5 0 0,-3 4 928 0,-1 4 256 16,0-1 0-16,-2 2-128 0,-2-4 128 0,-2-5 0 15,0-2 0-15,-2-4 0 0,-2 0 0 0,-1-2 0 16,-1-7 0-16,-1-3 0 0,-2-7 0 0,-1 2-192 16,-3 1 192-16,-1-7-192 0,0-1 192 0,1-4-192 15,0-3 192-15,0-3-192 16,0-2-448-16,0-4-112 0,-1 0-16 0,-2-7-8128 16,0 2-1616-16</inkml:trace>
  <inkml:trace contextRef="#ctx0" brushRef="#br0" timeOffset="9183.44">17737 6951 23951 0,'0'-6'1056'0,"-1"2"224"16,0 1-1024-16,1 0-256 0,-2 3 0 0,2 0 0 0,2 0 2352 0,-2-3 400 0,1 1 96 0,1 0 16 0,2-1-944 0,3-2-176 0,3 1-32 0,4-5-16 0,2 2-1024 0,5-3-208 0,4-1-32 0,3-3-16 16,3 2-32-16,4-2 0 0,2 0 0 0,2-2 0 15,2 1-384-15,1-1 0 0,0-2-144 0,0 1 144 16,-2 0-448-16,-2-1 32 0,-3 1 0 15,-2 2 0 1,-2 2-912-16,-1-3-176 0,-3 1-32 0,2 1-15328 0</inkml:trace>
  <inkml:trace contextRef="#ctx0" brushRef="#br0" timeOffset="9837.84">20037 6707 32255 0,'-7'0'2864'0,"0"0"-2288"0,5 0-576 0,0 1 0 0,2 2 0 0,-4 1-352 0,-2 0 48 0,-7 6 16 0,-3 4-1088 0,-4 3-224 0,-1 6-32 0,2-1-16 0,-1 4 1328 0,1 0 320 15,3 2 0-15,1 3 0 0,3 0 0 0,1-1 0 16,3 1 0-16,1 0 0 0,1 3 0 0,0 2 0 15,2 2 0-15,0-3 0 0,2 0 0 0,1-3 208 16,2-4-48-16,2-3-16 0,2-7 688 0,3-4 144 16,2-2 32-16,1 1 0 0,4-7-80 0,2-4-16 15,3-2 0-15,2-2 0 0,2-4-224 0,0-3-48 0,2-2-16 0,0-5 0 16,0 1-272-16,-2-5-48 0,-2-1-16 0,-1-1 0 16,-1-6 160-16,-3-1 48 0,-2-3 0 0,-3 0 0 15,-3 1-224-15,-3-4-32 0,-1 1-16 0,-4-2 0 16,-3-1-224-16,-2 2 144 0,-2 3-144 0,-3-1 128 15,1 3-128-15,-5 1 0 0,1 2 0 0,-2 5 0 16,-1 5-288-16,-1 2 64 0,0 1 16 0,1 3 0 31,1 4-560-31,0 1-128 0,0 2 0 0,2 1-15072 0</inkml:trace>
  <inkml:trace contextRef="#ctx0" brushRef="#br0" timeOffset="10331.48">20367 6800 30863 0,'5'5'672'0,"-2"-1"144"0,-1-2 16 0,-1 2 64 0,2-2-720 0,-2 2-176 0,2 0 0 0,1 2 0 0,3 6 0 0,3 4 0 0,-1 4 0 0,3 4-176 15,-3-2-336-15,0 1-64 0,-1 2 0 0,-2 0-16 16,-1-3 592-16,-2 1 0 0,2 1 0 0,0-2 0 0,-1-2 160 0,-2-5 48 0,1-2 16 0,-2 0 0 16,0-6 672-16,-2-1 144 0,1-1 32 0,-2-1 0 15,0-4-752-15,0 0-160 0,0-4-32 0,-1 2 0 16,-1-4 240-16,1-2 32 0,-1-3 16 0,0 1 0 16,1 0 16-16,-2-2 0 0,1-4 0 0,-1-5 0 15,1-3-304-15,2-3-128 16,0-1 128-16,4-2-128 0,0-3 544 0,3-1 32 0,3-3 0 0,0-1 0 15,1 0-448-15,1 3-128 0,0 0 0 0,-2 7 0 16,2 3-144-16,-2 5-144 0,0 3-32 0,0 3 0 0,-1 8 320 16,2 0-160-16,-1 4 160 0,2 0-128 0,1 5 544 15,2 2 112-15,0 3 32 0,2 1 0 0,3 5-304 0,0 1-48 16,3 2-16-16,1 4 0 0,4 2-192 0,0 5 0 16,0 1 0-16,2 5 0 0,-4-5 0 0,-2 2 0 15,1 4 0-15,-5-1 0 0,-2 1 144 0,-1 3-144 16,-2 3 128-16,-4-2-128 0,-1-1 0 0,-2-1 0 15,-1-2-144-15,0-3 144 32,-3-7-880-32,2-7-64 0,-1-2-16 0,-1-3 0 0,-1-6-768 0,1-1-176 0,-2-6-16 0,0 0-12608 0</inkml:trace>
  <inkml:trace contextRef="#ctx0" brushRef="#br0" timeOffset="10802.69">22389 5880 35007 0,'0'5'3120'0,"1"1"-2496"0,0-1-496 0,1 1-128 0,-2 0-720 0,1 5-176 0,0 9-16 0,2 11-16 16,-1 14 240-16,1 9 48 0,-2 15 16 0,-2 4 0 0,-3 6 1072 0,-1 3 224 0,-2 3 32 0,-2 1 16 15,1-5-144-15,0-2-48 0,-3-2 0 0,0-11 0 16,-1-9-400-16,1-7-128 0,-1-4 0 0,1-6 0 16,-2-7 128-16,2-3-128 0,3-4 0 0,-2-4 0 15,1-2 0-15,3-6 0 0,1-1 128 0,1-9-128 31,2-2-400-31,2-7-144 0,-1 1-32 0,2-8-14048 0</inkml:trace>
  <inkml:trace contextRef="#ctx0" brushRef="#br0" timeOffset="11275.05">22169 5696 35007 0,'-3'-21'3120'0,"1"7"-2496"0,1-1-496 0,-1 8-128 0,2 1 1168 0,0 2 224 0,2 1 32 0,-1-7 16 0,1-2-1104 0,2-4-208 15,4 0-128-15,0-3 128 0,2 3-304 0,0 4-48 16,1 3-16-16,-1 2 0 0,1 2 80 0,-1 1 16 16,1 3 0-16,2-1 0 15,-1 2-320-15,0 0-64 0,2 0-16 0,1 2 0 0,0-2 240 0,-1 4 48 16,1 2 16-16,-1 0 0 0,-3 0 240 0,4 4 0 15,1 2 0-15,5 6 0 0,1 3 0 0,2 1 0 0,-1 3 0 16,2-2 0-16,-2 6 0 0,3-2 160 0,0 1-160 0,0 1 128 16,-1 1 128-16,-2-2 0 0,1 3 16 0,-4-5 0 15,-3 1-272-15,-3-1 128 0,-2-1-128 0,-3 1 0 16,-2-2 128-16,-2 1-128 0,-1 1 0 0,-2-1 0 16,-2-2 0-16,-1 2 0 0,0 0 0 0,-2 1 0 15,1-4 0-15,-2 3 0 0,3-3 0 0,0 0 0 16,-1-3 128-16,2-1-128 0,2-4 0 0,-2 1 0 15,1-5 0-15,-1-3 0 0,-1 2 0 0,-2-2 0 0,-1 2 128 16,-2-3-128-16,-1 3 0 0,-4-2 0 0,-3 2 224 16,-2-2-16-16,-3 2 0 0,-3-3 0 0,2 0 16 15,-3 0 0-15,-1 2 0 0,0-2 0 0,0 3-224 0,2-6 0 16,2 4 0-16,0-4 0 16,4 3-368-16,2-3-112 0,1 1-32 0,2-1 0 15,1 2-1376-15,0-1-288 0,3-1-48 0,-1 0-16 16,1 3-960-16,1-2-192 0</inkml:trace>
  <inkml:trace contextRef="#ctx0" brushRef="#br0" timeOffset="11557.43">22869 6851 41471 0,'-5'6'1840'0,"1"-1"368"0,2 1-1760 0,-1 0-448 0,3 1 0 0,0-3 0 0,1 1-256 0,1 8-144 0,-1 3-32 0,1 10 0 0,1 0-512 0,-1 4-96 0,2 1-32 0,0-1 0 15,-2 1-528-15,-1-3-128 0,1-3 0 0,-4 1-16 16,-1-4-1392-16,-1 1-256 0</inkml:trace>
  <inkml:trace contextRef="#ctx0" brushRef="#br0" timeOffset="11761.92">23126 6404 39615 0,'0'-4'3520'0,"-1"4"-2816"0,1 0-560 0,0 2-144 0,1 0-192 0,1 1-80 0,2 0-16 0,1 4 0 0,5-1 288 0,0 1 0 15</inkml:trace>
  <inkml:trace contextRef="#ctx0" brushRef="#br0" timeOffset="12243.1">23469 6758 35935 0,'-3'-4'3200'0,"1"-1"-2560"0,2 4-512 0,0 2-128 0,-2 2-480 0,1-3-112 0,-3 2-32 0,-3 2 0 0,-5 2-1840 0,-4 4-368 0,-6 2-80 0,-1 2-16 0,-2 7 2032 0,-1-1 416 15,-1 2 80-15,1 0 16 16,-1 3-208-16,2-3-48 0,3 0 0 0,2 1 0 0,3-2 1648 0,3-4 320 16,4 0 64-16,2-1 16 0,0 3-512 0,5 1-112 15,0-4-16-15,3 0 0 0,3-1-528 0,2-3-112 16,1-2-128-16,1-4 176 0,3 0-176 0,0-6 0 15,1 0-160-15,1-2 160 16,2-2-640-16,1-2-48 0,0 0 0 0,0 0 0 16,-1-3 192-16,1-1 48 0,-1 0 0 0,-1 0 0 0,0-2 1392 0,-1 0 272 0,-1-2 64 0,2-1 16 15,1-3-592-15,0-5-112 0,1 4-16 0,-2-4-16 16,2 2-32-16,-2 1 0 0,0 4 0 0,-2 2 0 16,2 4-240-16,-3 6-48 0,-2 1-16 0,0 3 0 15,-3 3 0-15,-2 3 0 0,1 0 0 0,-3 5 0 16,1 1 464-16,-2 1 80 0,0 6 32 0,0-1 0 15,1 2-480-15,-1-4-112 0,1-1-16 0,0 1 0 16,2 3-192-16,0 3 0 0,1-2 0 0,1 1 0 16,1 1 0-16,1-5 0 0,0 2-192 0,2-1 192 15,-1-2-896-15,1 3-64 0,1-3 0 16,0-1-16-16,-2-2-1072 0,2-3-224 0,0-1-32 0,0-3-10128 16</inkml:trace>
  <inkml:trace contextRef="#ctx0" brushRef="#br0" timeOffset="12720.43">23971 6493 43311 0,'0'-4'3840'0,"1"1"-3072"0,0 0-608 0,3 3-160 0,1 0-192 0,1-1-64 0,4-1 0 0,5-2-16 16,6-1-224-16,5 1-32 0,3 1-16 0,0 3 0 0,-1-3 160 0,1 6 16 0,-2-3 16 0,-2 3 0 31,-1 0-336-31,-3 0-64 0,0 1-16 0,-2 1 0 0,-3-1 304 0,-4-1 48 0,-2 4 16 0,-2-4 0 16,-5 6 400-16,-3 1 144 0,-1 0 0 0,-5 5 0 0,-2-2 112 0,-3 6 32 15,-4 2 0-15,-4 5 0 16,-4-1 0-16,-1 3 0 0,-3 2 0 0,-1 1 0 0,1-3-288 0,-1 0 128 16,-1-2-128-16,2-1 0 0,1-6-192 0,0 0-160 15,0 3-32-15,1-6 0 16,4 1-64-16,2 0 0 0,4-3-16 0,0 1 0 0,4 1 464 0,1-4 240 16,2 2-32-16,2 1 0 0,1 1 256 0,3 0 48 15,1 2 16-15,1-2 0 0,3 0-304 0,2-2-64 16,4 1-16-16,0-3 0 0,3 1 32 0,0-4 0 15,4 1 0-15,0-3 0 0,3-5-176 0,1 2 0 16,1-4-192-16,1 0 192 16,3 0-944-16,1 0-64 0,1-4-16 0,1 2 0 15,1-5-704-15,1 4-160 0,-1-6-32 0,0 2-11440 0</inkml:trace>
  <inkml:trace contextRef="#ctx0" brushRef="#br0" timeOffset="13230.6">24593 6536 42383 0,'2'-8'1872'0,"0"2"400"0,2 2-1824 0,0 0-448 0,0 1 0 0,1 1 0 0,1 1 0 0,4-1-336 0,7-2 48 0,6-2 16 15,5-1-224-15,1 1-32 0,1 0-16 0,-3 2 0 16,2 1-176-16,-3-3-48 0,1 3 0 0,-1-1 0 16,0 1-256-16,-3 0-48 0,-1-1-16 0,-2 2 0 0,-2-1 608 0,-2 2 112 15,-4-1 32-15,-2 2 0 0,-4 0 480 0,-1 0 112 16,-4 2 0-16,-2 2 16 0,-3 0 32 0,-3 4 0 15,-4 0 0-15,-3 3 0 0,-2 2-304 0,-1 0 0 16,-1 3 0-16,-3 2-144 16,-2 5-272-16,-2 1-48 0,-2 5-16 0,0 1 0 15,-2 3-112-15,2 3-32 0,2 2 0 0,2 2 0 0,1-4 480 0,2-2 144 0,3-3 0 0,-1-1 0 16,2 1 528-16,0-3 224 0,3 1 32 0,-1-1 16 16,3-3-176-16,1-3-48 0,1-3 0 0,2-2 0 15,1 1 512-15,1-5 112 0,1 0 16 0,2-1 0 16,0-3-576-16,4 1-96 0,1-1-32 0,3-3 0 15,3-2-320-15,1 0-192 0,4-1 192 0,0 0-192 16,4-1 0-16,0-2 0 0,2-2-192 0,1-2 48 16,1 2-752-16,1-6-160 0,0 3-32 0,2-2 0 15,0 2-1568-15,-2 1-320 0,3-2-64 0,1 5-10112 32</inkml:trace>
  <inkml:trace contextRef="#ctx0" brushRef="#br0" timeOffset="13774.7">25717 6635 35007 0,'-8'-7'1552'0,"2"-3"320"0,-1 4-1488 0,0 0-384 0,4 3 0 0,0 0 0 0,-1 0-512 0,-4-1-192 0,-6-4-16 0,-4 0-16 0,-7 0-256 0,-4 4-48 0,-1 4-16 0,-4 6 0 0,1 6 608 0,-2 5 112 0,2 5 16 0,-3 6 16 0,3 3 304 0,-1 7-192 0,3 1 192 0,2-1-160 16,1-1 752-16,2-2 160 0,3 0 16 0,2-3 16 16,1 0-96-16,4-7-32 0,4-1 0 0,1-1 0 15,4-1-432-15,4-2-96 0,1-2 0 0,5-6-128 16,3-2 0-16,1-2 0 0,6-3 0 0,3-4 0 0,1-1 0 15,4-1 0-15,3-5 0 16,3-1 0-16,4-1 0 0,1-3 0 16,0-2 128-16,0-2-128 0,-2 2 0 0,2-5 0 15,0-1 128-15,-1-4-128 0,-1 1 144 0,-2-3-16 16,0 1-128-16,-4-2 192 0,1 0 304 0,-4 1 48 16,-1-3 16-16,-4 2 0 0,-1 3-192 0,-4 1-48 15,-3 5 0-15,-3 3 0 0,-1 2 96 0,-1 2 16 16,-3 4 0-16,0 0 0 0,-2 6 224 0,2 0 48 15,0 0 16-15,0 3 0 0,2 2-464 0,-1-1-112 16,0 6-16-16,0 0 0 0,1 5-128 0,0 1 0 0,2 3 0 16,1 6 128-16,1 4-128 0,3 2 0 0,0 3 0 0,1 2 0 15,1 1 144-15,-2-8 0 0,0-5 0 0,1 6 0 16,4 7-16-16,4 1 0 0,0 1 0 0,3-2 0 16,4-5-128-16,0-1 0 0,2-3 0 0,-1-4 0 15,2-3-192-15,2-3-112 0,0-2-16 0,1-4-18144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7:40:30.7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2155 5795 22111 0,'-29'-24'1968'0,"8"5"-1584"15,1 7-384-15,6 3 0 0,7 6 1872 0,3 2 304 0,2-2 48 0,-6-3 16 0,0-3-784 0,0-2-160 32,6-1-16-32,8-1-16 0,10 1-640 0,11 0-128 15,11-1-32-15,12 3 0 0,7-2-464 0,13 2-336 0,17 0 48 16,14 4 16-16,2 0 80 0,14 2 32 0,19 4 0 16,10 4 0-16,8 2 160 0,8 6 0 0,11 4 0 15,7 1 0-15,7 1 160 0,5 1-32 0,9-3-128 16,8 0 192-16,10-3-192 0,5 2 0 0,6-2 0 15,1-1 0-15,7-1 0 0,1 0 0 0,5-6 0 16,3 0 0-16,3-1 0 0,5-2 0 0,6-2 0 0,0 0 0 16,0 0 0-16,-4 0 0 0,-3 0 0 0,-1 4 0 15,-1 2 0-15,-6 0-256 0,-4 2 16 0,-3 0-10128 16,-3 5-2016-16</inkml:trace>
  <inkml:trace contextRef="#ctx0" brushRef="#br0" timeOffset="190812.22">683 7532 23951 0,'-2'-5'2128'0,"1"4"-1696"0,1 2-432 0,0-1 0 0,0 2 864 0,0-2 96 16,0 0 0-16,0 0 16 0,0 0-704 0,0 0-144 16,1 0-128-16,-1 0 192 0,0 0-192 0,0 0 0 15,0 0 0-15,0 0 0 16,0 0 0-16,0 0 0 0,0 0 0 0,0 0 0 15,0 0 0-15,0 0 240 0,0 0-64 0,0 0-16 16,-3 25 960-16,-6-12 192 0,-2 0 32 0,-5 6 16 16,-2 1-528-16,-1 2-96 0,-5 5-32 0,-3 1 0 15,-1 8-432-15,-2-1-80 0,1-3-32 16,7-5 0-16,5-8-32 0,2-3 0 0,3-3 0 16,3-1 0-16,3-3 416 0,2 1 80 0,3-2 16 15,2 0 0-15,2 1-320 0,0 1-48 0,3 0-16 16,2-1 0-16,-1 0-256 0,2-1 0 0,0 1 0 0,1-1-144 15,1 0 144-15,-1-2 0 0,-1 2 0 16,-1-1 0-16,-1 0 0 0,-1-1 0 0,1 3 0 0,-1-2 0 0,0 2 0 0,-1-3 144 16,0 0-16-16,0 1-128 0,1-4 128 0,0 1-128 15,2 0 0-15,2-2 0 0,1-2 128 0,3-4-128 16,4 2 0-16,-1-2 0 0,0 1 0 0,1-2 160 16,-1 1-160-16,4 0 128 0,3-2-128 0,2 0 0 15,1 2 0-15,-6 2 0 0,-3 2-256 0,-2 0-16 16,0 3-16-16,-1 1 0 15,-2 1-992-15,-3 2-208 0,-3 2-48 0</inkml:trace>
  <inkml:trace contextRef="#ctx0" brushRef="#br0" timeOffset="191120.81">1057 7554 43311 0,'-6'-6'3840'0,"1"2"-3072"0,1 4-608 0,3 4-160 16,1 0-896-16,-1-1-224 0,-3 6-32 0,-2 3-16 16,-3 7 1040-16,2 11 128 0,-2 10 176 0,2 7-48 0,1 7 0 0,-2 0 0 15,2-1 0-15,-1 4 0 0,-2 4-128 0,-3-2-176 16,-2 5 48-16,-2 2 0 15,-5 2-624-15,-1-3-112 0,-2-4-32 0,-3 1 0 16,-3-2-224-16,-1 0-48 0,2-5-16 16,2-1 0-16,-1-4 32 0,4-3 16 0,0-6 0 0,3-6 0 15,5-10 528-15,2-6 96 0,3-3 32 0</inkml:trace>
  <inkml:trace contextRef="#ctx0" brushRef="#br0" timeOffset="191828.12">1406 7830 19343 0,'1'-25'1728'0,"-1"8"-1392"0,0 5-336 0,0 3 0 0,0 5 3952 0,0 0 720 15,1 2 128-15,-1-4 48 0,3-4-3600 0,-1 0-720 0,3-1-144 0,0 3-16 0,1 2-368 0,1 3 0 16,-1 3 0-16,2 0 0 0,2 0-192 0,0 0-64 16,3 0-16-16,1 1 0 31,3 1-352-31,1-2-64 0,2 0-16 0,2 0 0 0,-1 0 560 0,1 3 144 0,1-2 0 0,-2 1 0 0,-2 2 0 0,-1-1 0 0,-1 3 192 0,-1-2-64 16,-2 2 48-16,-4 0 0 0,-2 4 0 15,-3 2 0 1,-2-2-176-16,-4 5 0 0,-3 1 0 0,-2 3 128 0,-6-2-128 0,-4 4 0 15,-2-1 0-15,-4 4 128 0,-2-1-336 0,-3-4-80 0,1 2-16 0,1-4 0 32,7-5-288-32,2-2-64 15,1-2-16-15,1-1 0 0,3-4 544 0,2 1 128 0,3-1 0 0,2-3 0 0,2 0-128 0,1 0 0 0,1-3 0 0,1 3 0 16,0-2 304-16,2 2 64 0,0-2 16 0,2 2 0 16,-1 0-128-16,1 0 0 15,1 4-128-15,2-1 192 0,-2-2-192 0,1 4 0 0,1-2 128 0,-1 4-128 0,-1-1 0 0,0 1 0 16,1-1 0-16,-1 3 0 0,0-3-192 0,0 0 32 15,2-2 0-15,-1 0 0 16,2 1-416-16,-1-4-96 0,1 1-16 0,1 1 0 0,-1-2 432 0,0 2 96 16,0 0 16-16,1 0 0 0,1 3 400 0,0 0 64 15,0 2 32-15,-1 2 0 0,-1 4 496 0,-2 2 112 32,-1 3 0-32,-2 1 16 0,-1 2-160 0,-5 3-48 0,-1 0 0 0,-2-2 0 0,-4 2-352 0,0-3-80 0,-2 0-16 0,-1 1 0 31,0-2-320-31,-2-3 0 0,-1 2 0 0,2-4 0 15,0 0 0-15,2-4 0 0,4 1 0 0,-1-6 0 16,2 2 0-16,0-1 0 0,2-1 0 0,-1-1 0 16,3 1 128-16,-2-1-128 0,-1-2 128 0,1 1-128 15,-1 1 496-15,0 2 16 0,-2-2 16 0,0 3 0 16,-1 0-128-16,0 1-16 0,-2 0-16 0,-1 3 0 0,-2-1-32 16,0 0 0-16,-2 1 0 0,-3 0 0 0,0 2-64 0,-1-4-16 15,0 2 0-15,0-2 0 0,-1 0 48 0,2-2 0 16,-1-1 0-16,2 0 0 0,1-2-176 0,1-2-128 15,4-2 192-15,0 0-192 0,2-4-176 0,2-2-144 16,2-1-16-16</inkml:trace>
  <inkml:trace contextRef="#ctx0" brushRef="#br0" timeOffset="194220.31">501 10207 35935 0,'-13'-15'1600'0,"2"5"320"0,1 3-1536 0,4 2-384 0,3 3 0 0,1 2 0 16,0-2-480-16,-2-2-160 0,-2-4-48 16,-1 0 0-16,2-3 368 0,2 0 64 0,3-2 0 0,4 1 16 0,2 0 0 0,4-1 0 31,3-3 0-31,4 1 0 0,4-1 96 0,2 3 16 0,1 0 0 0,2-1 0 0,3 0 608 0,1 2 128 15,-3-2 32-15,-2 5 0 0,0-1 192 0,-2 4 64 16,1 3 0-16,-2 0 0 0,-1 3-240 0,-3 0-32 16,-2 6-16-16,-2 0 0 15,-2 4-352-15,-2 3-80 0,-2-1-16 0,-2 4 0 16,-1 0-160-16,-4 3-176 0,-1 6 48 0,-2-2 0 0,-2 5 128 0,-4 3 0 16,-1 0 0-16,-3 5 0 15,-2 1 0-15,-2-1 0 0,-1 1 0 0,-1 2 0 0,-2-5 0 16,-2 5 0-16,0-2 0 0,1-3 0 0,1 1 0 0,-1-3 0 15,1-4 0-15,0 1-128 0,0-1 128 0,-1-5 0 16,3-1-144-16,-1-4 144 16,3 1 0-16,1-2 208 0,3-1-16 0,1-1-16 15,2-2 80-15,3-1 32 0,1-2 0 0,1 0 0 16,3-2-288-16,1-1 160 0,1 0-160 0,3-1 128 0,4 0-128 16,0 0 0-16,6 1 144 0,1-4-144 15,3 1 0-15,3-1 0 0,1-1 0 0,2 2 128 16,-1-2-128-16,0-2 0 0,-3 4 0 0,-1-4 128 15,1 2-128-15,-3-2 176 0,2 4-176 0,-2-3 192 16,1 2-192-16,-2-1-176 0,-3 2 48 0,-2-2 0 16,2 2-576-16,-3-1-96 0,-2 0-32 0</inkml:trace>
  <inkml:trace contextRef="#ctx0" brushRef="#br0" timeOffset="195424.39">1166 10162 23951 0,'-4'-6'2128'0,"1"0"-1696"0,0 3-432 0,2 2 0 0,1 1 672 0,0-5 48 16,-3-1 16-16,0-5 0 0,-2-2-736 0,1-3-192 15,0-2 0-15,1 2-16 0,1 1 1312 0,2 1 272 16,2-1 48-16,0-1 16 0,2 4 80 0,1-4 16 0,2 4 0 0,2-2 0 16,1 2-624-16,0-1-112 0,3 1-32 0,1-2 0 15,-3 2-448-15,1 1-112 0,3 0-16 0,0-2 0 16,1 3-192-16,0-2 0 0,-1 1 0 0,1 0 0 15,0 2 0-15,0 0 0 0,2 2 0 0,-2 1 0 16,1 0 0-16,0 2 0 0,1 4 0 0,-1 1 0 16,-1 4 0-16,0 3 0 0,-1 3 0 0,-2 2 0 0,1 2 192 15,-3 1-48-15,0 4-16 0,-1 0 0 0,-2 3-128 0,-3 3 128 16,-3-3-128-16,-2 5 128 0,-1 0-128 0,-4 3 0 16,-1 1 0-16,-4 3 0 0,-3 3 0 0,-4 1 0 15,-1 2 0-15,-5 2 0 0,-1-4 0 0,-2-1 0 16,2-6 0-16,2-1 0 0,2-7 0 0,3-1 0 15,4-4 0-15,4-4 0 0,0-4 0 0,3 2 160 16,1-1-160-16,0 0 160 0,1-3-16 0,3-1 0 0,0 0 0 16,1-2 0-16,1 1-144 0,0 0 0 0,3 2 0 0,1-2 0 15,2 4 0-15,2 3 0 0,1-2 0 0,1 4 0 16,1-1 0-16,3 2 128 16,2 2-128-16,2 1 128 0,2 1-128 0,1 1 0 0,3-2-160 0,1 1 160 15,1-5-400-15,0-3 16 0,3 0 0 0,1-2-17696 16</inkml:trace>
  <inkml:trace contextRef="#ctx0" brushRef="#br0" timeOffset="198038.13">1103 12499 31327 0,'-11'-3'2784'0,"1"-4"-2224"0,4 5-560 0,3 1 0 15,1-2-1536-15,-6 0-432 0,-5-4-80 16,-9-3 0-16,-7-2 704 16,-3-3 160-16,-3 3 32 0,2 4 0 0,1 2 304 15,0 0 64-15,1 4 16 0,1 0 0 0,0 4 768 0,2 0 0 0,3 1 0 0,1 0 0 0,1 3 1920 0,-1 1 304 16,-1 0 48-16,0 2 16 0,-1 1-464 0,0 2-96 16,0 3 0-16,3-2-16 0,4 0-1184 0,1-1-224 15,0 4-48-15,5 0-16 0,3-3-240 0,4-1-128 16,3 0 128-16,4-2-208 15,3 0-176-15,5-1-48 0,1 1 0 0,2-4 0 16,0 0 288-16,4 2 144 0,2 0-160 0,1 5 160 16,3-4 208-16,0 5 144 0,1 5 32 0,1 3 0 0,-2 5 256 0,4-1 48 15,0-1 16-15,-1-3 0 0,-2 2-448 0,1 0-64 0,-1-1-32 0,3 4 0 16,3-1-160-16,-3 2 0 0,-4-6 0 0,-2 1 0 31,-2 1-464-31,-2-1 16 0,-3-5 16 0,-4 2 0 0,0 2 176 16,-5-3 48-16,-2 1 0 0,-3 2 0 0,-3 3 208 0,-3-3 0 15,-2 3 0-15,-1-3 0 0,-1-4 176 0,-2 2 80 0,-2 1 0 16,-2-4 16-16,0 2 144 0,0-3 32 16,-3 0 0-16,1 0 0 0,-2-1-272 0,1-3-48 0,4-2-128 0,0-3 192 0,0-4-192 0,2 0 144 15,0-3-144-15,-1-4 128 16,-1-2-128-16,-2-5 192 0,-1 0-192 0,0-5 192 0,1 1-192 16,0-5 0-16,-1 1 0 0,1-3 128 0,3 0 288 0,0-5 48 15,4 1 16-15,1-7 0 16,2 3 32-16,2-1 0 0,4 1 0 0,1 2 0 0,4 3-192 0,3-4-16 15,6 3-16-15,1 2 0 0,4 1-96 0,6-3-32 16,4 2 0-16,4-2 0 0,1 1-16 0,3 0 0 16,2-1 0-16,1-1 0 0,2-1-144 0,2-1 0 0,1 3 0 0,0-5 0 15,2 2 0-15,-3 0-192 0,-1 1 0 0,-7 3 16 32,-5 5-208-32,-5-1-32 0,-1 3-16 0,-5 0 0 0,-2 4-464 0,-2-3-112 15,-3 1-16-15</inkml:trace>
  <inkml:trace contextRef="#ctx0" brushRef="#br0" timeOffset="198608.61">1332 12274 43311 0,'-1'-10'3840'0,"1"4"-3072"0,0 3-608 0,0 1-160 15,1 1-592-15,1-1-160 0,2-6-16 0,2-1-16 0,4-4 592 16,5-2 192-16,1 5 0 0,2 4 0 0,4 2-192 0,-1 4 64 0,1 6 128 16,-1 2-208-1,-1 7-624-15,-1 1-128 0,-1 2-32 0,-3 5 0 16,-3-4-384-16,-2 4-80 0,-4-1-16 0,-1 3 0 0,-3-3 976 0,-2 3 192 0,0-3 48 0,-3 4 0 16,-1 2 704-16,-2 3 160 0,1 1 32 0,-3 3 0 15,2 2 496-15,0 5 96 0,-1 5 32 16,0 0 0-1,0 4-672-15,1-3-128 0,1-1-16 0,-1-2-16 0,-2-3-432 0,2-3 0 0,1-1 0 0,0-5 0 32,-1-5 0-32,-3 3 0 0,1-1 0 0,-3-2 0 0,-2-3 0 15,-2-4 0-15,-1-1 0 0,-2-4 0 0,-3 0 0 0,-3-1 0 16,0-8 0-16,-4-2 0 16,1 1-464-16,0-5 16 0,0-2 16 0,2-1 0 0,3-2 432 0,2-5 0 15,1-3 0-15,3 0-128 0,3 2 512 0,2-6 128 16,-1 0 0-16,4-1 16 0,2 1-144 0,1 4-48 15,2 1 0-15,3 1 0 0,0 3-144 0,1-2-48 16,3 2 0-16,0 0 0 0,1 1 32 0,2 1 0 16,2 2 0-16,1-1 0 0,-3 0-16 0,4 2 0 15,3-2 0-15,1-2 0 0,1 3-16 0,1 0 0 0,2-2 0 0,0 3 0 16,2 0 16-16,1 2 0 0,0 2 0 0,-1 5 0 16,0-1-160-16,1 1 128 0,3 6-128 15,0-1 128-15,1 4-128 0,-1-1 0 0,1 2 0 0,-1 0 0 16,0 1 192-16,-4 0-64 0,-1-2 0 0,-1 3 0 15,-1-4-128-15,-1 1 0 0,-2 0 0 0,-3-4 128 16,1 2-128-16,-3-2 0 0,-2 1 0 0,1-1 0 16,-2 0-384-16,1-1-48 15,-1 1-16-15,-1 0 0 0,2-1-1456 0,-2 0-288 0</inkml:trace>
  <inkml:trace contextRef="#ctx0" brushRef="#br0" timeOffset="200686.49">664 14929 29487 0,'-12'-21'1296'0,"3"8"288"0,0 3-1264 16,3 4-320-16,4 1 0 0,-1 1 0 0,1 0 288 15,-2-2 0-15,-2-3 0 0,-4-1 0 0,-1-6 0 0,1 4 0 16,3 2 0-16,0 4 0 0,5 0-288 0,-1 2-256 16,5 4 64-16,-1-2 0 0,3 2-496 0,2 0-80 0,2 0-32 0,4 2 0 0,4 2 416 0,3-2 96 15,4 2 16 1,1 2 0-16,4-2 432 0,4-2 96 15,5 2 0-15,1-2 16 0,2-2 592 0,2 0 112 0,2 0 32 16,1-2 0-16,-2 0-400 0,-1-2-80 0,-1-2-16 0,-3-2 0 16,-2 2 128-16,-2-3 32 0,-2 2 0 0,-3-2 0 0,-3 1-128 0,-2 1-32 0,-1 3 0 0,-3 1 0 31,-3 1-208-31,-3 0-48 0,0 2-16 0,-4 0 0 16,-1 0 16-16,-2 0 16 0,0 0 0 0,-2 0 0 15,-1 0-16-15,-2 2 0 0,1 0 0 0,-3 1 0 16,0 0-256-16,-3 1 0 0,-1 5 0 0,1-3 0 15,-3 4 0-15,-2 0 0 0,-2 2 0 0,-2 4 0 16,-2-1 0-16,1 1 0 0,-2 4 0 0,-3 1 0 16,-1 5 160-16,-2 2-32 0,1 3 0 0,-2 2 0 0,-1 7 16 15,0-2 0-15,-1 3 0 0,-2 1 0 0,0 8 80 0,-1-2 16 16,-1-1 0-16,1 0 0 0,-1-5-240 0,2-5 128 16,3-1-128-16,-1-3 0 0,1-1 240 0,1 1-48 15,1-5-16-15,2 3 0 0,4-5-16 0,2-1 0 16,3-3 0-16,4-2 0 0,1-2-160 0,1 1-176 15,3-6 48-15</inkml:trace>
  <inkml:trace contextRef="#ctx0" brushRef="#br0" timeOffset="213514.36">21527 8740 13823 0,'-5'-6'1216'0,"1"2"-960"0,3 4-256 0,1 0 0 0,0-2 1728 15,0-1 320-15,-1-2 48 0,-1-3 16 0,-1-2 128 0,2 0 48 16,2-1 0-16,2 1 0 0,0 2-1056 16,2 3-208-16,0 4-32 0,3-1-16 0,1 2-592 0,4 2-112 15,0 2-16-15,2 0-16 0,1 2-240 0,3 3-128 16,1 3 128-16,1-1-208 0,1 4 208 0,0 1 0 15,-1 2 0-15,1 1 160 0,-2 1 176 0,0 2 48 16,0-3 0-16,-2-1 0 16,-2-1-384-16,-1 4 0 0,0-2 0 0,-3 3 0 0,1 2 0 0,-4-1 0 15,-3 1 0-15,-1 3 0 16,-4 1-896-16,-1 1-80 0,-4-1-32 0,-1-2 0 16,-1-3-880-16,-1-4-176 0,-2 2-48 0,-1-2-5936 0,-1-3-1184 0</inkml:trace>
  <inkml:trace contextRef="#ctx0" brushRef="#br0" timeOffset="214212.5">22227 8608 18431 0,'-5'0'1632'0,"1"0"-1312"0,1 0-320 0,1 2 0 0,0-2 1056 0,-1 0 144 0,-1 3 16 16,-6 0 16-16,-2 4-128 0,-1 3-16 0,-2 2-16 0,-1 0 0 16,1 8-816-16,0 1-256 0,-2 5 128 0,-2 6-128 15,-2-1 0-15,2 4 0 0,-4-1 0 0,1-2 0 16,-1 3 384-16,2-3 32 0,1-1 0 0,-1 1 0 16,-3 7 496-16,1 1 112 0,-3 1 0 0,-1 4 16 15,-1 5-688-15,-1 0-144 0,-3-4-16 0,1-3-16 31,0-1-816-31,1-4-144 0,2-1-48 16,-1-4 0-16,1 4-768 0,1-5-176 0,2-1-16 0,1-3-5952 0,5-6-1168 0</inkml:trace>
  <inkml:trace contextRef="#ctx0" brushRef="#br0" timeOffset="-214617.07">21601 8430 17503 0,'-6'-5'1552'0,"1"4"-1232"0,3-2-320 0,2 3 0 0,0 0-464 0,0 0-160 16,-3-2-16-16,0-2-16 0,-1 0 1264 0,0-4 256 15,3 1 48-15,1 0 16 0,2-2-16 0,2 2 0 0,2-2 0 16,0 2 0-16,3-2-48 0,0-1-16 16,1 2 0-16,1-2 0 0,1-3 176 0,0 1 16 0,1-2 16 0,-1-2 0 15,1 0-32-15,0 1 0 0,0-3 0 0,-1 2 0 16,0 0-304-16,1 0-64 0,0-3-16 0,0 3 0 15,0-3-448-15,0 3-192 0,-1 0 128 16,-1 1-128-16,-1 2 0 0,0 0 0 0,2-3 0 16,-2 4 0-16,1 0 0 0,-3 2 0 0,-1 4-144 15,-2-1 144-15,0 4 0 0,-1 0 0 0,-2 3 0 16,1 0 0-16,-1 3 0 0,-1-2 0 0,2 4 0 0,-3-1 0 16,1-2-208-16,-1 4 64 0,0-2 16 0,0 2 0 15,0 0 128-15,0 0 0 0,-1 1 0 0,0-2 0 16,-1 1 0-16,1 2 144 0,0 1 0 0,0 1 0 0,1 2-144 0,0-2 192 15,1 3-192-15,0-1 192 0,0-2-192 0,2 2 0 16,-1 4 0-16,2 0 0 0,-2 0 0 0,3 3 0 16,-1-3 0-16,2 0 0 0,0-1-128 0,1-1-16 15,1-2 0-15,3-3 0 16,1 1-1264-16,0-4-256 0,2 0-64 0,-1-2-11776 0</inkml:trace>
  <inkml:trace contextRef="#ctx0" brushRef="#br0" timeOffset="-213919.88">22855 8785 23951 0,'-1'-7'2128'0,"1"4"-1696"0,2 0-432 0,1 3 0 16,1 0 576-16,1-1 16 0,3-1 16 0,6-7 0 16,9-2-16-16,9-2 0 0,7 1 0 0,3-4 0 15,6 4-208-15,3-4-32 0,2 3-16 0,-2 1 0 16,-3 2-800-16,-2 4-176 0,-3 0-16 0,-1 2-16 15,-3 1-544-15,-1 3-128 0,-4 0 0 0,-2 0-16 16,1 0-496-16,-5 3-112 0</inkml:trace>
  <inkml:trace contextRef="#ctx0" brushRef="#br0" timeOffset="-213570.87">23015 9065 35007 0,'-11'-5'1552'0,"2"4"320"0,3-1-1488 0,1 2-384 0,4 2 0 0,1-2 0 16,1 3 160-16,1-3-32 0,1 1-128 0,3-1 192 15,4 2-48-15,5-4-16 0,6-1 0 0,2 0 0 16,-6 1-128-16,8 0 0 0,9-2 0 0,9 2 0 0,5-4-160 0,-1 2-16 16,-1 0 0-16,-3 2 0 15,2-2-384-15,-1-1-80 0,2 1 0 0,2 1-16 16,-2 0-1344-16,0-1-272 15</inkml:trace>
  <inkml:trace contextRef="#ctx0" brushRef="#br0" timeOffset="-212379.91">24233 8588 18431 0,'-2'-5'1632'0,"2"4"-1312"0,0 1-320 0,0 0 0 0,0 0 1120 0,0 0 160 0,0-3 16 0,2 2 16 16,-1-1 560-16,0-2 112 0,2 4 32 0,-3 0 0 15,0 0-656-15,0 0-128 0,0 0-16 0,19 10-16 0,-14-4-416 16,0 0-80-16,2 0 0 0,-1 4-16 15,0 4-176-15,1 1-48 0,1 3 0 0,-2 5 0 0,1-1-16 0,-1 6 0 16,-1 1 0-16,-2 0 0 0,1 2-240 0,-3-2-48 16,0-3-16-16,0 1 0 15,-1-4-144-15,0-2 128 0,2-1-128 0,-1-1 128 0,0-4-128 16,0-2 128-16,1 2-128 0,-1-5 128 16,1-3-128-16,1-1 192 0,0-1-192 0,1-3 192 0,1-2-192 0,1-4 160 15,2 0-160-15,-2-4 160 0,1 0-160 0,1-3 128 16,-1-3-128-16,1-2 128 0,-2 2-128 0,0 0 0 15,-1-1 0-15,-1 3 0 0,-1 2 0 0,0 0 0 0,0 1 128 16,0 3-128-16,-1 5 0 0,1-2 0 0,-1 3 0 0,1 3 0 16,-1 1 0-16,1 2 0 15,-1 2 0-15,2 4 0 0,0 2 0 0,-1 0 0 0,1 2 0 0,0-1 0 16,-2 0 0-16,2 1 0 0,2-4 0 0,-1-1 0 16,-1 0 0-16,1-3 0 15,2 2 0-15,1-2 0 0,-2-1 0 0,1-5 0 16,-1-1 0-16,2-1 0 0,-2-1 0 0,1-1 128 0,0-2 0 0,0 1 0 15,0 1-128-15,1 1 0 0,0-4-160 0,1 4 160 0,1-4 0 0,-1 0 0 16,1 2 208-16,1-3-64 0,-1 2-144 0,1-2 0 16,0 0 144-1,-1 0-144-15,1 0 0 0,0-3 144 0,0 1-144 0,0-1 0 0,-1-3 144 0,0 3-144 16,-1-1 0-16,-2-3 144 0,1 1-144 0,-1 0 128 16,-2-2-128-16,0 2 128 0,0-5 16 0,-3 1 0 15,1 0 0-15,-2-5 0 0,0 2 32 0,-1-4 0 0,0-1 0 16,0-1 0-16,-1 3-48 0,-1 2-128 0,0-2 192 15,0 0-64-15,-1 3-128 0,1 3 0 0,1 0 0 0,-2 3 0 16,2 2-176-16,1 4-16 0,-1 0 0 0,-1 1 0 16,2 3-368-1,0-1-80-15,-1 1 0 0,1 3-18496 0</inkml:trace>
  <inkml:trace contextRef="#ctx0" brushRef="#br0" timeOffset="-211916.99">25270 8164 31327 0,'-5'4'2784'0,"0"-1"-2224"0,3 0-560 0,1-3 0 0,1 1 320 15,-2 1-64-15,0 2 0 0,-2 5 0 0,-1 1 112 0,1 2 16 16,2 4 0-16,2 3 0 0,0 3-384 0,2-2 0 16,1 2-160-16,1 3 160 0,-2-3-288 0,2 3 48 15,0-1 16-15,-2-1 0 0,2-1 224 0,-2-3 0 16,1 0 0-16,-1-3-144 15,2 0-672-15,0-1-128 0,-1 1-16 0,0-3-16 16,0-3-944-16,1-2-192 0</inkml:trace>
  <inkml:trace contextRef="#ctx0" brushRef="#br0" timeOffset="-211594.67">24938 8316 22111 0,'-4'-6'976'0,"0"1"208"0,2 1-944 16,-1 3-240-16,3 1 0 0,0 0 0 0,1-3 1808 0,1 3 320 0,-1-3 64 0,3 0 16 0,3 0-176 15,4-2-48-15,3 0 0 0,3-2 0 0,4 2-960 0,1-1-192 16,6 0-32-16,1-1-16 0,5-2-464 0,1-1-112 16,4 1-16-16,-1 2 0 0,-6 3-192 0,3-2 0 15,3 0 0-15,1 0 0 16,1 0 0-16,-3 2-256 0,-3-2 48 0,0 0 16 16,2-1-1088-16,-1 1-192 0,1 0-64 0,-3 0-9408 15,-1 2-1872-15</inkml:trace>
  <inkml:trace contextRef="#ctx0" brushRef="#br0" timeOffset="-211150.56">26217 8550 23951 0,'-2'-3'1056'0,"-1"3"224"0,1 3-1024 15,-1-3-256-15,1 3 0 0,0-1 0 0,-1 0 896 0,-3 4 128 0,-2 4 32 0,-3 5 0 0,-5 1 1184 0,-2 6 256 0,-1 1 32 0,-2 1 16 16,1 1-1248-16,1 2-240 0,-1 0-48 16,-1 2-16-1,0-1-800-15,0-2-192 0,-2 3 0 0,1-2 0 16,-1 3 0-16,-2 1 0 0,1-3 0 0,0 4 0 0,-1-1-448 0,-1-2 32 15,0-4 0-15,0 0 0 16,1-5-1184 0,2-1-224-16,2-6-48 0,2-4-8496 0,3-1-1712 0</inkml:trace>
  <inkml:trace contextRef="#ctx0" brushRef="#br0" timeOffset="-210927.05">25605 8718 39615 0,'-7'-10'1760'0,"2"4"352"16,0 6-1680-16,2 0-432 0,3 0 0 0,2 0 0 0,0 1 176 0,1 1-48 0,3 5-128 15,5-1 192-15,6 6 80 0,6 1 16 16,6 3 0-16,3 2 0 0,4 0-144 0,1 0-16 0,2-2-128 0,1 0 192 16,1 2-192-16,-1-5 128 0,-3-1-128 0,0 1 0 15,-1-1 0-15,-1 2 0 0,-1 1 0 0,-3-2 0 16,-1 2 0-16,-2-1-208 0,-1 1 16 0,-3-2-12032 15,-2 6-2416 1</inkml:trace>
  <inkml:trace contextRef="#ctx0" brushRef="#br0" timeOffset="-210586.67">27313 8475 37775 0,'1'-3'3360'0,"-1"2"-2688"0,0 4-544 0,0-2-128 15,1 4 464-15,-1-3 64 16,2 3 16-16,0 1 0 0,1 5-416 0,0 4-128 0,2 7 0 0,0 3 0 16,1 3 336-16,-1 4-32 0,0 0-16 0,0 6 0 15,-1-3-288-15,1 3-176 0,0-6 32 0,0-1 0 0,1-3-112 16,-1-3 0-16,1-2-16 0,-1 0 0 16,0-2-416-16,0-2-80 0,0 0 0 0,0-6-10432 15,-1 2-2096-15</inkml:trace>
  <inkml:trace contextRef="#ctx0" brushRef="#br0" timeOffset="-210361.76">27050 8921 35935 0,'-8'-7'1600'0,"3"4"320"0,1 0-1536 0,3 2-384 0,2 1 0 0,2 0 0 15,-1-2 0-15,3 2-320 0,4-3 64 0,3 2 16 0,7-4 1200 0,4 4 256 0,5-2 32 0,1 2 16 16,5-2-864-16,2 1-160 0,2 1-48 0,1-2 0 16,1 0-64-16,0-4 0 0,0 5-128 0,1-4 192 15,0 0-400-15,-3 2-96 16,1-2-16-16,-2-1 0 16,-3 0-1344-16,1 1-256 0</inkml:trace>
  <inkml:trace contextRef="#ctx0" brushRef="#br0" timeOffset="-209677.4">28614 8222 43311 0,'-3'-10'1920'0,"0"4"384"0,-1 0-1840 0,1 3-464 0,2 2 0 0,0 1 0 32,0-2-512-32,-1-1-208 0,-1-1-48 0,0 1 0 0,0-1 768 0,0 1 128 0,3 3 48 0,-1 3 0 15,3 3-176-15,0 4 0 0,-1 6 144 0,1 6-144 0,1 4 0 0,0 8 0 16,0 4 0-16,-1 0 0 0,0 3 0 0,-2-3 0 15,0 1 0-15,-2 4 128 0,1-1 0 0,0 3 16 0,1 0 0 0,0 0 0 0,1-1-144 32,0-3 0-32,4-6 0 0,0-7 0 0,2-4 0 15,-1-3 0-15,1-3 0 0,-2 0-176 0,1-3 176 0,-2-2 0 16,-2-2 160-16,1-1-160 0,-1-2 240 0,0-3-48 16,-1-2-16-16,-1-2 0 0,1-1-48 0,0-3 0 15,1-3 0-15,-1-4 0 0,-1-4-128 0,0-4 128 16,0-1-128-16,0-6 128 0,0-1-128 0,1 0 0 15,-1-2 0-15,2-3 0 0,2 3 0 0,2-1 0 16,1 7-192-16,1 0 192 0,2 3-192 0,2 0 192 16,2 6-192-16,2 1 192 0,1 2-160 0,3 0 160 0,0 1 0 15,2 0-144-15,1 2 144 0,0-2 0 0,4 2 0 0,2-2-128 16,0-1 0-16,1 2 0 0,0 0 0 0,-3-2 0 16,-2 4 128-16,-3 0-128 0,0 4 128 0,-2-1-128 15,-1 3 128-15,-2 3 0 0,-1 3 0 0,-1 2 0 16,-2 2 0-16,0 3 192 0,-2 3-64 0,-3 0 0 15,0 2-128-15,-2 0 144 0,-1 3-144 0,-2-3 160 16,-2 2-160-16,-1 1 0 0,-1 1 0 0,-3 1 0 16,-1-4 0-16,-1 1 0 0,-1 1 0 0,-1-2 0 15,0-3 160-15,0 0-160 0,-3 0 192 0,-2-1-192 16,-2-2 256-16,-1 0-64 0,-3-1-16 0,-4 0 0 0,0 1 16 0,-4-2 16 16,-3 1 0-16,-1-2 0 0,0-1-64 0,-1-3-16 15,-3-3 0-15,-2-2 0 0,1-1 0 0,-2-4-128 16,1-2 192-16,0-6-64 0,0-2-128 0,-2-5-176 15,1-2 48-15,0-5-13152 16,-1-2-2624-16</inkml:trace>
  <inkml:trace contextRef="#ctx0" brushRef="#br0" timeOffset="-173488.7">22772 10858 27647 0,'-5'0'2448'0,"2"0"-1952"0,1 0-496 0,2 0 0 16,0 0 768-16,0 0 64 0,0 3 16 0,2-3 0 15,0 0 96-15,4-3 16 0,4 3 0 0,4-3 0 16,3-1-192-16,5-1-16 0,4 1-16 0,4-2 0 15,3 2-416-15,2-2-64 0,1 3-32 0,0-2 0 16,-4 3-32-16,1 0-16 16,-1 2 0-16,1-3 0 0,-2 6-176 0,-3-3 0 15,2 0 0-15,-4 2 0 16,0 0-784-16,-3 0-144 0,-1 1-32 0,1 0-9776 16,-2 1-1952-16</inkml:trace>
  <inkml:trace contextRef="#ctx0" brushRef="#br0" timeOffset="-173077.66">22856 11285 30399 0,'-17'-2'2704'16,"6"4"-2160"-16,1 0-544 0,4 0 0 0,3 0 416 0,3 1-32 0,-1 0 0 0,0 0 0 0,1 4 128 0,1 2 32 16,5 1 0-16,6-4 0 0,5 0 32 0,5-2 16 15,4-2 0-15,4-2 0 0,4 0-320 0,2-2-64 16,3-2-16-16,1 2 0 0,1-4-64 0,1 2-128 16,3 0 176-16,-3-2-176 0,0 0 0 0,-1-3 0 15,1 3 0-15,-2-2 0 16,1 2-960-16,-2 0-160 0,-1 2-32 0,-1 2-14016 0</inkml:trace>
  <inkml:trace contextRef="#ctx0" brushRef="#br0" timeOffset="-166634.3">30377 7403 21183 0,'1'-3'1888'0,"1"-1"-1504"0,-1 1-384 0,0 1 0 0,-1 1 1344 0,1-2 192 16,1 0 32-16,-1-4 16 0,1-1 880 0,1 0 176 15,-2 2 48-15,0 0 0 0,-1 2-1280 0,-1 2-256 0,-2 2-64 16,0 0 0 0,-1 3-656-16,-2 2-144 0,-2 3-32 0,-1 2 0 0,-4 5 64 0,0-2 16 0,-5 8 0 0,-1-1 0 15,1-1-176-15,-3 3-32 16,-6 6-128-16,-3 3 192 0,-2 5-192 0,-2 1 0 15,-2 1 128-15,0 1-128 0,1-1 0 0,2-1 0 16,3-2 128-16,3-6-128 0,2 1-144 0,3-3-80 0,2-2-16 0,4 0 0 31,1-7-720-31,4 0-128 0,2-3-48 0,3-6-16576 0</inkml:trace>
  <inkml:trace contextRef="#ctx0" brushRef="#br0" timeOffset="-166375.72">29701 7432 23951 0,'-19'-8'1056'0,"8"2"224"0,1 4-1024 0,5 2-256 0,4 0 0 0,1 2 0 0,1-2 816 0,2 4 96 0,0 0 32 0,4 2 0 16,5 2 1328-16,5 5 272 15,6 3 48-15,4 0 16 0,1 0-1184 0,4 4-224 16,4 1-48-16,2 1-16 15,5 0-672-15,2 3-128 0,2-3-16 0,0 3-16 16,1-5-48-16,-3 2-16 0,0 0 0 0,-5-3 0 16,-3-1-240-16,-3 0 0 0,-6-1 0 0,-3-3 0 15,-2 1-320-15,-3-2 64 0,-1 2 0 0,-4 1-18432 16</inkml:trace>
  <inkml:trace contextRef="#ctx0" brushRef="#br0" timeOffset="-153388.68">30900 7789 21183 0,'-12'-4'1888'0,"3"1"-1504"0,1 0-384 0,4 3 0 0,3 0 3200 0,2 3 576 15,0-3 128-15,-1 0 0 0,0 0-2784 0,1 1-560 16,1 1-112-16,1 1-32 0,1-3 144 0,-4 0 16 16,0 0 16-16,0 0 0 0,15 14-416 0,-14-6-176 15,0 2 128-15,-3 2-128 0,-3 5 464 0,-1 1 16 16,-4 4 0-16,0 1 0 0,-3-1-96 0,2 3 0 0,-1 1-16 0,2-2 0 15,3-6-96-15,-1 5-16 0,2-1 0 0,1 1 0 16,3-1-256-16,-1 0 160 0,3-3-160 16,1-3 128-16,2-4-128 0,2-1 0 0,3 0 0 15,2-4-12928-15,3-6-2448 0</inkml:trace>
  <inkml:trace contextRef="#ctx0" brushRef="#br0" timeOffset="-152009.65">24309 11035 34095 0,'-8'-3'3024'0,"2"-2"-2416"16,2 3-480-16,3 2-128 0,1-2 800 0,-2-1 144 16,-3-2 16-16,-1-1 16 0,-1-5-80 0,1 0 0 0,3 2-16 0,4 1 0 15,3 1-448-15,1 6-96 0,2 1-16 0,0 4 0 16,1 5 32-16,0 3 0 0,0 5 0 0,2 6 0 16,-1 4-64-16,0 2-16 0,-2 6 0 0,0 5 0 15,1-2 0-15,-2 3 0 0,-1-5 0 0,1-2 0 16,0-2-16-16,3-4-16 0,2-2 0 0,-1-7 0 15,1-1-96-15,1-2-16 0,2-4 0 0,1-4 0 16,-1-4 0-16,-1 0 0 0,1-8 0 0,1 0 0 16,-2-4-128-16,1-4 0 0,-2-1 0 0,2-3 0 15,-1-5 0-15,1-2-192 0,-2-2 32 0,-1-1 16 16,-3 1-112-16,-2 1-32 0,-1 1 0 0,-3 5 0 0,0 4-96 0,0 2 0 16,-1 6-16-16,2 6 0 0,-2 0 80 0,-1 3 32 15,1 6 0-15,1 3 0 0,-1 4 288 0,0 3 0 16,0 1 0-16,2-2 0 0,0 1 0 0,4-3 0 15,0 3 0-15,2-6 0 0,2 2 208 0,2-1 0 16,2-6 0-16,1 0 0 0,2-5-32 0,-1 0-16 16,2-3 0-16,-1-3 0 0,1 0 16 0,-1-1 0 15,0-2 0-15,-2 0 0 0,-2-2 64 0,0 2 16 16,-2 0 0-16,0-3 0 0,-4 5-112 0,-2-2-16 16,1 4 0-16,-3-2 0 0,1 2 64 0,-1 0 0 15,1-3 0-15,0 2 0 0,0-1 16 0,0 0 16 16,1-2 0-16,-1 0 0 0,0-3-224 0,0 2 0 0,0-6 0 0,-1 2 0 15,-1 0 0-15,-1-7 0 0,0-1 0 16,-2-7 0-16,-1-5 0 0,-2-1 0 0,1-6 0 0,-2 1 0 31,0 0-640-31,-1-5-192 0,1-5-16 0,-1 0-12816 0,0 1-2560 16</inkml:trace>
  <inkml:trace contextRef="#ctx0" brushRef="#br0" timeOffset="-150977.75">25511 11373 28559 0,'-6'0'2544'0,"-1"0"-2032"0,2 4-512 0,2-2 0 0,1-1 1648 0,-2 3 224 0,-3 1 48 15,-4 2 16-15,-4 4-448 0,0 1-80 0,1 0-32 0,4 3 0 0,3-3-640 0,2 2-128 16,1 1-32-16,2-3 0 0,2 4-352 0,-1 0-80 16,1 0-16-16,-2 4 0 0,2 1-128 0,-1 1 0 15,-1 0 0-15,-1 3 128 16,1 1-128-16,-2-1 0 0,2 3 0 0,-1-2 0 16,2-3-544-16,0-5-32 0,1-5-16 0,2-1-17952 0</inkml:trace>
  <inkml:trace contextRef="#ctx0" brushRef="#br0" timeOffset="-150473.25">26549 10747 32255 0,'-4'0'2864'0,"0"1"-2288"16,2 2-576-16,1-1 0 0,-2 0 736 0,1 2 32 15,-3 0 16-15,-5 6 0 0,-3 2-176 0,-4 5-32 0,-1 4-16 0,-3 4 0 0,0 0 304 0,-4 5 64 0,0 1 16 0,-3 3 0 16,-1 1-448-16,-2 3-96 15,-1-1-16-15,0 2 0 0,1-3 64 0,0-2 0 0,3 1 0 0,-1-4 0 16,3 1-192-16,2-6-16 0,1-1-16 0,2-3 0 16,3-1-224-16,2-1 0 0,2-8 0 0,2-2 0 31,3-1-576-31,0-6-64 0,3-3-16 0,1-3-12048 0,2-6-2400 0</inkml:trace>
  <inkml:trace contextRef="#ctx0" brushRef="#br0" timeOffset="-150242.5">25950 10858 35935 0,'-7'-6'1600'0,"3"5"320"0,2 1-1536 0,0 0-384 0,4 1 0 0,-1-1 0 16,1 3 560-16,2 0 32 0,2 1 16 0,4 2 0 16,4 3 144-16,2 3 16 0,2 1 16 0,1-2 0 15,2 6-528-15,0 0-96 0,0 4-32 0,1 3 0 0,1 3 128 0,-4 2 32 16,2-1 0-16,-2 0 0 0,-3 1-32 0,0-3 0 0,-2 1 0 0,-1-3 0 31,0 3-256-31,-2-5 160 0,-1 0-160 0,-2-2 128 0,1-1-128 0,-3-6 0 16,2 2 0-16,-2-3 0 15,0 1-704-15,-1-2-32 0,-1 0 0 0,-1-1-17824 16</inkml:trace>
  <inkml:trace contextRef="#ctx0" brushRef="#br0" timeOffset="-149958.84">26718 11475 40543 0,'-1'5'3600'0,"0"2"-2880"0,2 0-576 0,1 2-144 0,2-3 880 0,0-2 144 15,2 2 16-15,3 6 16 0,4 7-832 0,3 3-224 16,3 4 0-16,-1 0 0 0,1-1 0 0,-2-1-272 0,-3-1 32 0,-2-1 16 31,-2 0-272-31,-2 0-48 0,-2 1-16 0,-4-2-18256 0</inkml:trace>
  <inkml:trace contextRef="#ctx0" brushRef="#br0" timeOffset="-149141.12">27993 10779 21183 0,'3'6'1888'0,"-1"-2"-1504"0,0 1-384 0,0-4 0 15,-1 2 1088-15,1 1 128 0,3 2 48 0,0 6 0 0,3 7 672 0,-1 3 144 16,-1 6 32-16,-2 1 0 0,-3 0-320 0,-1 5-48 16,-1 0-16-16,-3 2 0 0,1 1-976 0,-2 2-208 15,-3 2-32-15,2-3-16 0,-1-1-368 0,-2-5-128 16,2 0 0-16,-1-6 0 0,1 1 0 0,1-4 0 0,-1-1 0 0,4-3 0 15,-1-2-160-15,3-2-80 16,-1-2-16-16,4-2 0 16,-1-1-992-16,1-4-208 0,2-2-32 0,-1-1-15008 0</inkml:trace>
  <inkml:trace contextRef="#ctx0" brushRef="#br0" timeOffset="-148892.4">27652 11224 40543 0,'-25'-6'1792'0,"6"3"384"0,3 3-1744 0,7 0-432 0,6 1 0 0,2-1 0 0,0 2 256 16,-3-2-16-16,0 4-16 0,2-2 0 0,5 0 144 0,7-2 16 15,9-2 16-15,8 2 0 0,6-5-192 0,7 2-32 16,5 2-16-16,4-4 0 0,4 3 48 0,3-3 16 15,3 4 0-15,0-4 0 0,2-1-224 0,-3 1 0 0,-1-4 0 0,-4 1 0 16,-5 0-272-16,-4 2-112 0,-3-4 0 16,-6 2-12480-16,-1 0-2480 15</inkml:trace>
  <inkml:trace contextRef="#ctx0" brushRef="#br0" timeOffset="-147119.83">31990 8640 2751 0,'8'-11'256'0,"-2"2"-256"0,1-1 0 15,-4 7 0-15,1 0 2240 0,-3 1 416 0,2 0 80 0,0 0 16 0,4-4 80 16,0-3 32-16,0 2 0 0,0 0 0 0,-2 4-320 0,-3 0-64 16,-1 3-16-16,-2 0 0 0,0 3-576 0,-2 0-112 15,0 4-32-15,-2-1 0 0,-1 4-784 0,-2 2-144 16,-1 4-48-16,-2 0 0 0,0 5-464 0,-2 2-112 15,-2 2 0-15,-1 1-16 0,-2 5-176 0,-1-2 0 16,-2 2 0-16,0-3 0 0,0 2 0 0,-2-3 0 16,1-1 0-16,1-1 0 0,1-5 0 0,2 1-224 15,0-2 48-15,1 0 16 16,2-6-864-16,2 2-192 0,0-5-16 0,3-1-15728 0</inkml:trace>
  <inkml:trace contextRef="#ctx0" brushRef="#br0" timeOffset="-146873.03">31658 8607 33167 0,'-8'-13'1472'0,"1"5"304"0,4 4-1424 0,1 0-352 0,4 4 0 0,-1-2 0 16,1 2 896-16,1 0 128 0,1 0 0 0,2 0 16 16,1 2 112-16,3 2 0 0,2 2 16 0,1 1 0 15,2 5-672-15,-1 1-144 0,4 3-32 0,0 3 0 0,2 1-144 0,0 2-48 16,2 1 0-16,0 1 0 0,1 1-128 0,-1 1 0 15,1-2 0-15,0-2 128 0,-2 1-128 0,0-2 0 16,-3 1-192-16,0-2 192 31,-4 1-576-31,-4-1 16 0,-2-2 0 0,-5 1 0 16,-3 3-1536-16,-3-2-304 0,-2-2-64 0,-4 1-16 0</inkml:trace>
  <inkml:trace contextRef="#ctx0" brushRef="#br0" timeOffset="-146405.22">32200 9081 39615 0,'1'-3'1760'0,"2"-3"352"0,0 1-1680 0,1 1-432 0,0 1 0 0,-2 2 0 0,2-3 304 0,2 2-32 0,4-7 0 0,3-1 0 0,5 1-48 0,-2-1-16 31,0 0 0-31,-2 4 0 0,-2-1-208 0,-2 5 0 0,-2-1-192 0,0 3 192 0,-2 3-384 0,-2-1 48 16,-1 2 0-16,-1 2 0 0,-2 0 128 0,-2 1 16 15,-1 3 16-15,-3-2 0 16,-2 3 176-16,-2 0 0 0,-1 3 0 0,-2-2 0 16,-1 2 0-16,-2 1 0 0,-1-3 0 0,-1 4 128 0,2 0-128 0,-1 0 0 15,-2 1 128-15,2 1-128 16,0 3 192-16,1-1-48 0,0 0 0 0,3 1 0 0,3-5-144 16,2 2 0-16,4-4 0 0,3 1 0 15,3-2 0-15,2 0 0 0,3-1 0 16,1-2 128-16,3 0-128 0,0-1 192 0,0-3-192 0,3 0 192 0,1 0-192 0,-1 0-176 0,2-2 48 0,1-2 0 31,1 0-592-31,1 0-112 16,0-2-32-16,1 0 0 0,0 0-544 0,-1-2-96 0</inkml:trace>
  <inkml:trace contextRef="#ctx0" brushRef="#br0" timeOffset="-145641.08">32577 8756 35935 0,'4'-2'3200'0,"-1"0"-2560"0,1 2-512 16,-1-2-128-16,-1 1-384 0,2 1-112 0,2-3-16 0,4 0 0 0,5-4 896 15,2 1 192-15,3 0 16 0,0 0 16 0,-1 2-432 0,1-2-176 16,1 3 128-16,0 0-128 15,-1-1 0-15,0 2 0 0,-1-1 128 0,-1 2-128 0,-1-2 0 0,-1 1-144 0,-1 1 144 0,-1 1-208 32,-1-3-1328-32,0 0-256 0</inkml:trace>
  <inkml:trace contextRef="#ctx0" brushRef="#br0" timeOffset="-145377.34">32541 8976 35935 0,'1'-2'1600'0,"3"2"320"0,1-3-1536 0,1 2-384 0,-1 1 0 0,0-2 0 16,1 2-448-16,4-4-176 0,7 1-16 0,7 0-16 0,4-2 480 0,5 1 176 0,-3 0 0 0,1 1-144 31,-2 0-1520-31,-3 1-320 0,-3 0-48 0</inkml:trace>
  <inkml:trace contextRef="#ctx0" brushRef="#br0" timeOffset="-145014.25">33357 8677 32255 0,'1'-4'2864'0,"1"-1"-2288"0,-1 4-576 0,0-1 0 0,0 0 512 15,1 2-16-15,0-2 0 0,1-2 0 0,0-2 864 0,2 0 176 16,-1 1 48-16,-2 1 0 0,1 3-976 0,-3 2-192 16,-1 3-32-16,-3 5-16 0,-2 0-208 0,-2 6-32 15,-3 5-128-15,-5 5 192 0,-2 6-64 0,-3-3 0 16,0 2-128-16,-3 1 192 0,-1-3-192 0,-1 1 176 0,3-1-176 0,-2-2 160 15,3 1-160-15,1 0 0 0,0-2 144 0,2 0-144 16,1 0-240-16,3-6-112 0,3 0-32 0,2-5 0 31,3-3-1648-31,4-1-336 0</inkml:trace>
  <inkml:trace contextRef="#ctx0" brushRef="#br0" timeOffset="-144776.22">32994 8720 40543 0,'-4'-2'1792'0,"3"2"384"0,2 0-1744 0,1 2-432 15,2-2 0-15,0 2 0 0,0 0 384 0,2-1 0 0,4 4 0 0,3 3 0 0,2 0 96 0,2 2 16 16,-1 0 0-16,1 1 0 0,-3 3-256 0,1 1-48 16,-1-2-16-16,-2 2 0 0,1 2-176 0,-2 2 160 15,1-3-160-15,-1 0 160 0,0 1-160 0,-1-1 0 16,1 2 0-16,-2-1 0 15,1-1-672-15,-3-2-64 0,1 2-16 0</inkml:trace>
  <inkml:trace contextRef="#ctx0" brushRef="#br0" timeOffset="-144475.28">33410 9151 39615 0,'0'0'1760'0,"2"0"352"16,0 3-1680-16,1-3-432 0,-1 3 0 0,1-2 0 0,-1 2 0 0,2 0-192 0,2 3 0 0,3 3 16 0,-1 3 176 0,1 2 176 16,-1 1-48-16,-1 1 0 15,-2 0-1424-15,0 0-304 0,-3-1-48 0,1 1-16 16,-2-2-1664-16,-1 0-320 0</inkml:trace>
  <inkml:trace contextRef="#ctx0" brushRef="#br0" timeOffset="-143794.08">33487 8200 35007 0,'1'-10'1552'0,"2"4"320"0,2-1-1488 0,0 4-384 0,-2-2 0 0,-4 5 0 0,4-1 432 16,4-8 16-16,4-3 0 0,4-5 0 0,2-1 64 0,-1 1 32 16,0-4 0-16,1 2 0 0,-4 3-320 0,-1 0-64 15,2 2-16-15,-3-1 0 0,0 3 192 0,0 0 48 16,1 2 0-16,-1 0 0 0,-1 0-80 0,0 4-16 16,-1 0 0-16,1 2 0 0,0 1 0 0,-1 3 0 15,2 0 0-15,-2 3 0 0,-1 1-288 0,0 2 160 16,-1 1-160-16,-2 4 128 0,-1 2-128 0,-2 0 0 15,-1 2 0-15,-2 1 0 0,-6 2-176 0,-1 3 48 16,-1-2 0-16,-4 2 0 0,-3-2-128 0,-2 1 0 0,-2-2-16 16,-3 1 0-1,0-2-112-15,1-1-32 0,1 2 0 0,3-5 0 0,4 2 144 0,4-4 16 16,2 0 16-16,5-1 0 0,1 0 240 0,5-1 256 0,0-2-48 16,2 2-16-16,3-6 128 0,2 4 32 0,2-5 0 0,2 2 0 15,2-2-144-15,2 2-16 0,6-4-16 0,1 1 0 16,-1-1-176-16,2 0 160 0,-1-1-160 0,0 1 160 15,-3-2-304-15,-1 0-64 0,-2 0-16 0</inkml:trace>
  <inkml:trace contextRef="#ctx0" brushRef="#br0" timeOffset="-136791.86">29185 10873 29999 0,'-1'-2'656'0,"2"-2"144"0,2 2 32 0,0-2 0 16,1 1-656-16,0 0-176 0,3-4 0 0,2-2 0 0,3-4 192 0,0 1 16 0,1 2 0 0,-2 1 0 0,-4 6 256 0,-2 3 48 0,-1 0 16 0,-4 3 0 15,0 4 560-15,-1 1 96 0,-2 2 32 0,0 4 0 16,0 3-208-16,2 0-48 0,-2 4 0 0,2 2 0 15,1-1-640-15,1 3-128 16,2-2-16-16,1 2-16 0,-1 0-160 16,2-2 192-16,1 0-192 0,2 0 192 0,-1-1-64 15,2-2 0-15,0-2 0 0,1 1 0 0,-1 1-128 0,3-2 160 16,-3 1-160-16,0-3 160 0,-1 0-160 16,-2 0 0-16,-1-4 0 0,-3 1 128 0,1-3-128 15,-1 0 0-15,-1-2 144 0,1-2-144 0,0 1 208 16,-1-4-16-16,2-2-16 0,0 1 0 0,1-4-48 15,2 1-128-15,2-2 192 0,-1-6-64 0,2-1-128 0,1-2 0 16,0-3 0-16,-1-3 0 0,1 0 0 16,0-3 0-16,1-1 0 0,-2 2-176 0,1 0 48 15,-3 5 0-15,2 2 0 0,-3 4 0 0,0 5-32 0,-1 4 0 0,0 6 0 0,-1 1 0 16,0 3 160-16,-1 3 0 0,2 3-144 16,-1 2 144-16,2 1 0 0,-1 0 0 0,0-1 0 0,0 0 0 15,1 0 0-15,-1-3 0 0,1 1 0 0,1-3 0 16,-1 0 0-16,2-3 0 0,0 0 0 0,0-1 0 15,2-3 176-15,0 0 0 0,0-4 0 0,0 0 0 16,0 0-32-16,-1-2 0 0,1-4 0 0,-2 2 0 16,1-4 32-16,-2 0 0 0,2-4 0 0,-2 0 0 15,1-3 64-15,-2-3 16 0,0 2 0 0,-1-5 0 0,1-1 0 0,0-6 16 16,1-1 0-16,-2-3 0 16,1-1-128-16,0-1-16 0,-1 1-128 0,1-3 192 0,-1 2-192 0,0-3 0 15,1 0 128-15,-2 4-128 0,1 2 0 0,-2 2 0 16,1 4 0-16,0 3-160 15,-2 4-272-15,1 0-48 0,1 2-16 0,-2-3 0 16,0 5-144-16,2 0-16 0,0 2-16 0,0 0-12064 16,-1 4-2432-16</inkml:trace>
  <inkml:trace contextRef="#ctx0" brushRef="#br0" timeOffset="-135828.9">29999 11494 21183 0,'1'-1'1888'0,"1"-2"-1504"0,1 3-384 0,-1-3 0 32,1 3-384-32,1-3-160 0,1-1-32 0,3-2 0 0,2 0 576 0,2-3 272 0,1 2-16 0,-3 1-16 15,-2 0 880-15,0 2 176 0,-2 1 48 0,-1 1 0 16,0 1 832-16,0 1 192 0,0 0 16 0,-2 0 16 15,2 1-896-15,2 1-176 0,0 1-48 0,-1-2 0 0,3 3-832 16,-1-2-160-16,1 4-32 0,0-3-16 16,1 1-240-16,-2 2 0 0,2-2 0 0,-1 0 0 0,0 1 0 15,-3 0 0-15,-3-1 0 0,1-1 0 0,0 0 0 0,0 3 0 16,-2 4 0-16,1-1 0 0,-3 1 192 0,-2 0-48 16,0 0-16-16,-2 2 0 0,-1-2 64 0,-1 2 0 15,-1 3 0-15,-3-2 0 0,-1 3-192 16,-2 1 128-16,0 4-128 0,-4-1 128 0,0 7-320 15,-1-1-80-15,-1-1-16 0,2-3 0 0,3-2-80 16,-1-4-16-16,3-1 0 0,1-3 0 0,2 0 672 0,2-1 128 16,-1 1 32-16,3-3 0 0,2 1-64 0,-1-3 0 0,3-1 0 0,1 0 0 15,0 0-192-15,2 0-64 16,1-2 0-16,0 2 0 0,4-3-128 0,0 0 0 16,2-1 0-16,1 0 0 0,1 1 0 0,1 0-256 0,3 0 64 0,1 0 16 31,1 1-640-31,3 1-128 0,1 3-16 0,3 0-16192 0</inkml:trace>
  <inkml:trace contextRef="#ctx0" brushRef="#br0" timeOffset="-130745.27">30537 10839 39615 0,'-2'-3'3520'0,"4"3"-2816"0,1-2-560 0,2 0-144 16,-1 2-960-16,1 0-240 16,2-2-32-16,6-1-16 0,3 0 896 0,1 2 176 0,2 1 48 0,-4 0 0 0,-3 3 128 0,-3 3 0 15,-5 2 0-15,-1 3 0 0,-4 0 624 0,-1 4 144 32,-1-1 48-32,-2 3 0 0,1-1 32 0,2 0 16 15,0 3 0-15,4-3 0 0,1 1-544 0,4 1-96 0,1 1-32 0,5 0 0 0,3-3-192 0,3-2 144 0,5 3-144 0,2-5 128 31,2 2-128-31,1-2 0 0,3-2 144 0,0 2-144 16,1 1 0-16,-2-4 128 16,0 0-128-16,-1 2 0 0,-5 0 0 0,-6-1 0 0,-1 0 0 15,-6-1-192 1,-4 1-576-16,-3 0-128 0,-3 2-32 0,-4-2-16656 0</inkml:trace>
  <inkml:trace contextRef="#ctx0" brushRef="#br0" timeOffset="-130384.77">31239 10748 15663 0,'-2'-7'1392'0,"-1"3"-1120"0,2 2-272 0,1 2 0 0,0 2 1792 0,-1-2 320 16,-1-2 48-16,0 2 16 0,-1-3 192 0,1 3 64 0,-2 5 0 0,2 3 0 15,-2 4-1344-15,0 0-256 0,-1 4-48 0,0 3-16 16,-1 1-80-16,-1 1-32 0,-1 1 0 0,-1 2 0 16,-1 0 0-16,-2 5 0 0,0-3 0 0,-1 5 0 15,-4 0-240-15,0 3-48 0,-3 1-16 0,-2 3 0 16,-4 3-224-16,-1 1-128 0,-2 1 160 0,-1-1-160 15,-1-1 0-15,0-3 0 0,0 0 0 0,4-4 0 16,2-5-304-16,3-3 48 0,4-4 16 0,3-2 0 0,4-3-96 16,4-3-32-16,3-5 0 0,3 0-17136 15</inkml:trace>
  <inkml:trace contextRef="#ctx0" brushRef="#br0" timeOffset="-129832.59">31301 11355 14735 0,'-4'-3'1312'16,"2"2"-1056"-16,0-2-256 0,2 3 0 0,3 0 2736 0,-1 0 480 0,2-2 112 0,2 0 0 16,3 2-3936-16,2-5-800 0,3 2-144 15,-1-1-48-15,1-2 1792 0,-3 2 336 0,-1-1 80 0,-1 1 16 16,-2 2 1232-16,0-2 240 0,1 1 48 0,-1 3 16 0,1-3 16 15,-1 2 16-15,0 2 0 0,2 2 0 0,-1-2-1424 0,-2 4-304 16,0-2-48-16,-2 4-16 16,-1 1-272-16,-1 2-128 0,-4 3 128 0,0 0-128 0,-3 2 128 0,-3-1-128 15,0 4 128-15,-2-2-128 0,0 3 0 0,-1 1 0 16,-1 1 128-16,-3 1-128 0,1 1 0 0,-1 0 0 16,3 0 0-16,-2-6-176 0,1 2-64 0,2-3-16 15,-1-1 0-15,4-3 0 0,0-1 496 0,2 0 80 16,0-1 32-16,2 0 0 15,3 0-96-15,0 1 0 0,1 3-16 0,1-2 0 0,2 1-240 0,-1-1 0 0,2 2 0 16,-1-2 0-16,4 0 0 0,-2-2 0 0,1 4 0 0,1-2 0 16,1-1 0-16,-1-1 0 0,3 0 0 15,-1-1 0-15,0-2 0 0,3-1 0 0,0 1 0 0,2-1 0 16,0-4 0 0,1 2-160-16,1-4 0 0,-1 1 0 15,0-1-672-15,-3-1-144 0,2-2-32 0,-2 0-16368 0</inkml:trace>
  <inkml:trace contextRef="#ctx0" brushRef="#br0" timeOffset="-128942.6">32269 10731 16575 0,'-1'-5'1472'0,"1"1"-1168"0,0 4-304 15,0 0 0-15,0 0 1536 0,0 0 240 0,0 0 48 0,0-3 16 16,1 0 816-16,0 2 160 0,2 0 48 0,-3 1 0 15,0 0-1216-15,0 0-240 0,0 0-64 0,16 23 0 16,-12-13-544-16,-1 2-112 0,1 5-32 0,1-1 0 16,0 2-400-16,0 4-64 0,-1 1-32 0,0 3 0 15,1 1-160-15,-1-1 0 0,0 2 144 0,-2-2-144 16,1 1 0-16,-2 6 0 0,-1-1 0 0,1 2 0 16,-1-3 0-16,0 1 0 0,0-3-192 0,-1-4 64 15,0-3-320 1,0 0-64-16,-1-3-16 0,0-6-11328 0,1 2-2272 15</inkml:trace>
  <inkml:trace contextRef="#ctx0" brushRef="#br0" timeOffset="-128705.39">32114 11137 28559 0,'-3'-3'1264'16,"2"2"272"-16,1 1-1232 0,1 0-304 0,0-3 0 0,1 2 0 0,1 1 576 0,-1-2 48 0,5-2 16 0,0 2 0 0,0-2 720 0,2-2 160 0,-1-1 16 0,-1 4 16 31,-1-3-240-31,2-1-48 0,-1 2-16 0,3 0 0 0,0 3-784 0,1-4-144 16,1 2-48-16,2 2 0 0,3-2-272 0,0 1 0 16,3 1 0-16,0 1 0 0,1-2-272 15,0 2-176-15,0-1-16 0,1-1-17712 0</inkml:trace>
  <inkml:trace contextRef="#ctx0" brushRef="#br0" timeOffset="-128090.34">32832 10346 20271 0,'0'-7'1792'0,"1"2"-1424"0,1 4-368 0,0 1 0 0,-1 1-384 0,1-2-128 0,3-2-48 0,1 0 0 0,3-4 2080 0,0 4 400 0,-1 4 96 0,-1 3 16 0,-1 4 592 0,-2 5 128 16,-3 3 32-16,0 4 0 0,-1 4-1056 0,-1 7-192 0,-2 1-64 15,0 5 0-15,-1 6-864 0,0 1-176 0,-1 6-48 16,0 0 0-16,0 1-176 0,-1 0-32 0,0-4-16 0,-1-3 0 16,0-3-160-16,0-3 0 0,1-2 144 0,1-1-144 31,1-1 0-31,2 0 0 0,-1-6 0 0,2-2 0 15,0-6 0-15,-1-1 0 0,0-5 0 0,1-3 128 16,-1 1 96-16,2-6 32 0,-1 0 0 0,0-2 0 16,1-1-64-16,0-3 0 0,0-2 0 0,0-2 0 15,0 0-32-15,0-4-16 0,1-5 0 0,0-3 0 16,2-1-144-16,1-4 160 0,1-1-160 0,1-4 160 16,1-3-160-16,2-2 0 0,1 3 0 0,1 2 0 15,1-2 0-15,1 5 0 0,0 1 0 0,1 4 0 0,-2 1 0 0,1 1 0 16,-1 4 0-16,2 0 0 0,0 3 0 0,2 3 0 15,3 2 0-15,0 0 0 0,-3 4 0 16,1-2 0-16,3 2-176 0,-2 0 176 0,0 2 0 0,-2 0 0 16,1 3 0-16,-1-2 0 0,1 3 0 0,1 2 0 15,-1 3 0-15,-1-1 0 0,3 4 0 0,-3 3 0 16,1-1 0-16,-2 4 0 0,1 1 0 0,-3-1 0 0,-1-2 0 16,-3 1 0-16,0 0 0 0,-4 1-160 0,-1-1 160 15,-3-1 0-15,-1 1-128 0,-1-3 128 0,-4 0 0 16,0-2 0-16,0 0 0 0,-2-4 0 0,-1 3 192 15,-1-5-48-15,0 2 112 0,0-4 0 0,-1 1 16 0,0-4 0 16,-1 1-48-16,0-2-16 0,-1-2 0 0,-3 0 0 16,-1-3-32-16,-3 0-16 0,-2-3 0 0,-2 2 0 15,-3-2-160-15,-5 0 0 0,-5 2 144 0,-3 2-144 16,0-2 0-16,-1 2 0 0,2-1 0 0,0 3-192 16,-1 3-304-16,3-1-64 15,4 4-16-15,3 1 0 0,4-3-384 0,3 3-64 16</inkml:trace>
  <inkml:trace contextRef="#ctx0" brushRef="#br0" timeOffset="-108400.84">21854 7466 41471 0,'-10'3'3680'0,"2"-3"-2944"0,3 0-592 16,3 0-144-16,2-3-576 0,-3 3-160 0,-4-1-32 0,-4-1 0 15,-4-2 256-15,-1 2 32 0,-3-5 16 0,1 4 0 16,-1-2-1200-16,-2 1-256 0,-1 1-32 0,-4 2-16 31,-1 1-1760-31,-3 3-368 0,0 4-64 0,0-1 0 0,-3 7 3456 0,0-1 704 0,0 4 144 0,-1 3 32 0,6-2 2512 0,1 2 496 0,1 2 96 0,0-2 32 32,-2 6-1600-32,2-1-320 0,3 3-64 0,1-2-16 0,4-2-800 0,1-1-144 0,6-1-48 0,1-2 0 15,4-2-16-15,1 2-16 0,1-4 0 0,3 1 0 16,0-3-32-16,1 3 0 0,0 0 0 0,0 2 0 31,0-1-256-31,0 2 0 0,1 2 0 0,-2 2 0 0,1 2 0 0,-1 1 0 0,-2 7 0 0,-1 3 0 0,-3 7 288 0,-2 3-48 31,-3 7-16-31,-2 3 0 0,-2 1 272 16,0 0 48-16,-1 3 16 0,0-3 0 0,0 1-144 16,1 2-32-16,0-4 0 0,1-1 0 0,2-2-192 0,2-2-64 15,0-4 0-15,2 0 0 0,-1 1 0 16,3 5 0-16,0 4 0 0,4-3 0 0,0 2-128 15,2-5 0-15,2-3 0 0,2-1 128 0,0-2-128 0,4-3 128 16,0 1-128-16,2 1 128 0,3 3 16 0,3 0 0 16,1 2 0-16,1-2 0 0,1 0 0 0,-1 1 0 15,-1-4 0-15,-1 3 0 0,-2 2-144 0,-1 6 128 0,-3 3-128 16,-1 4 128-16,-4 1-128 0,-3-1 0 0,-2 1 0 0,-4-1 0 16,-2 1 0-16,-2 1 0 0,-3 3 0 0,0-8 0 15,-2-10-352-15,0-2 48 0,-1-7 16 0,-1-5 0 16,3-7 288-16,0-5 0 0,2-1 0 0,1-3 0 15,2-6 192-15,3 0 32 0,3-4 16 0,1 3 0 16,-1-3-16-16,2 1 0 0,2 3 0 0,-1 3 0 16,1-4-32-16,1 4-16 0,1 0 0 0,-2 3 0 0,2 3 16 15,-3 0 0-15,0 3 0 0,0 4 0 0,-1 3-192 0,-1-1-176 16,1 1 48-16,-1-1 0 16,2-5-272-16,0-7-48 0,3-1-16 0,1-5 0 0,4-4 464 0,2-5 0 15,5-2 128-15,5-2-128 0,5-2 256 0,6-4-64 16,6-4-16-16,7-3 0 0,7-3 32 0,1-2 16 15,1 2 0-15,1-1 0 16,-1 3-224-16,-1 4 0 0,-2 0 128 0,-6 5-128 0,-6 4-256 0,-3-2-80 16,-5 6-32-16,-5 0-18704 15</inkml:trace>
  <inkml:trace contextRef="#ctx0" brushRef="#br0" timeOffset="-107829.81">20352 7682 28559 0,'-5'-4'2544'0,"2"4"-2032"0,0 0-512 0,2 0 0 31,1 2-352-31,-2-2-160 0,-2 2-48 0,-4 3 0 0,-1 4 560 0,-4 5 0 0,-3 11 192 0,-1 3-48 0,-2 8 496 15,-2 5 112-15,0 3 16 0,-2 6 0 16,-1 1-400-16,1 2-80 0,-2 4-16 0,-1 1 0 0,3 1-272 0,1-5 0 31,3-3 128-31,1-4-128 0,5-6 0 0,-1-4 0 0,3-1 0 0,1-5 0 16,3-3-512-16,-1-4-48 0,3-3-16 0,2-8 0 16,1-1-640-16,2-9-128 0,2-2-16 0,1-2-6320 15,2-2-1248-15</inkml:trace>
  <inkml:trace contextRef="#ctx0" brushRef="#br0" timeOffset="-107557.93">20309 7586 11055 0,'-1'-22'976'0,"1"7"-784"0,0 4-192 0,1 2 0 0,3 6 4880 0,0 0 944 16,-1 1 176-16,5-2 32 0,3 0-4048 0,5-2-832 0,5 6-144 0,2 3-48 16,2 8-368-16,-3 4-80 0,-1 7 0 0,-1 3-16 0,-3 7-176 0,0 2-16 15,-3 11-16-15,-2 2 0 0,-4 4-288 16,-3-1-144-16,-1 1 16 0,-2-3 0 0,1 2-192 0,-3-2-48 16,0 3 0-16,0 2 0 15,-1-5-208-15,-2-1-64 0,1 0 0 0,-1-4 0 16,2-7-560-16,0-4-112 0,-1-3-32 0,1-2 0 15,1-7-720-15,-1 1-160 0,0-5-16 0,-1 0-5360 0,0-2-1056 0</inkml:trace>
  <inkml:trace contextRef="#ctx0" brushRef="#br0" timeOffset="-107369.09">20051 8362 39615 0,'-5'-5'1760'0,"2"-1"352"0,3 3-1680 0,1 1-432 0,3 0 0 0,1 0 0 15,3-1 368-15,4 0-16 0,10-5 0 0,9-4 0 16,11-4-64-16,4-3-16 0,1 1 0 0,4-1 0 16,2 1-144-16,1-2-128 0,4 0 192 0,4-1-192 15,4 1-496-15,2-2-208 16</inkml:trace>
  <inkml:trace contextRef="#ctx0" brushRef="#br0" timeOffset="-35775.49">21969 13011 35935 0,'-8'3'3200'0,"2"-2"-2560"0,3 1-512 0,3-2-128 0,2 0 0 0,-2 0 192 0,-3 0-64 0,1 0 0 16,-1 3-128-16,2-3 0 0,4 0 0 0,-1 0 0 15,3 0 448-15,1 1 32 0,0 2 0 0,2 3 0 16,-1 0 224-16,1 4 32 0,-2 2 16 0,-1 4 0 16,0-6-304-16,0 9-48 0,2 3-16 0,-1 7 0 15,3 1-96-15,-2 3-32 0,2 1 0 0,-2 1 0 16,1-1-80-16,-1 2-32 0,1 1 0 0,-1-1 0 16,-2 1-144-16,1 0 0 15,-1 4 144-15,-1 4-144 0,0-1 0 0,-2 1 0 0,0-3 0 0,1 1 128 16,-1-2 96-16,0 0 32 0,-1-2 0 15,-1 5 0-15,0-2 0 0,0 1 0 0,-3-2 0 16,0 0 0-16,-2 1-48 0,-1-2 0 16,-2-1 0-16,0-5 0 0,-2-3-32 0,-2-2-16 15,0-1 0-15,0 1 0 0,-2-3 16 0,2-2 0 16,-2-1 0-16,-1-4 0 0,2 0 32 0,-2-3 16 0,0 0 0 0,0-4 0 0,3-2 64 0,-2-1 16 16,-1-5 0-16,-2-2 0 0,1-4-144 0,-4-5-32 15,0-2 0-15,-1-7 0 0,-2-3-128 0,-3-1-224 16,-1-2 48-16,-3 0 16 15,0 1-368-15,1 1-80 0,-2-2-16 0,1 3 0 16,2-1 112-16,3 3 0 0,3 3 16 0,2 2 0 16,4 2-352-16,4 4-80 0,0 2-16 0,6 4-18320 0</inkml:trace>
  <inkml:trace contextRef="#ctx0" brushRef="#br0" timeOffset="-35205.08">22927 12800 36863 0,'-6'-4'3264'0,"1"4"-2608"0,2 0-528 0,2 0-128 16,1 3 224-16,-2 0 16 0,-3 0 0 0,-3 0 0 31,-2 5-624-31,-5 3-112 0,1 3-16 0,-5 4-16 0,-1 2 352 0,-3 7 176 0,-4 2-160 0,-3 3 160 16,-2 2 208-16,-3 7 144 16,-1 4 32-16,0 2 0 0,1 5 544 0,0 1 112 0,4 1 32 0,-1 6 0 0,1-1-480 0,1 2-80 15,3 4-32-15,2 2 0 0,6-7-288 0,1 4-48 16,5 5-16-16,3-6 0 0,2-12-128 0,5 3 0 15,3 5 144-15,3-1-144 0,2 2 128 0,4-7-128 16,2-1 160-16,3-5-160 0,3-6 160 0,2-4-160 0,2-1 160 16,0-2-160-16,1-2 0 0,1-1 0 0,3 0 0 15,-1-2 0 17,1-3-256-32,-1-4-160 0,-1-1-32 0,1-1 0 0,0-2-416 0,-2-5-96 0,0 0 0 0,0-7-16 15,-1-2-2096-15,1-5-400 0,-1-2-96 0,1-3-5712 0,2-4-1136 0</inkml:trace>
  <inkml:trace contextRef="#ctx0" brushRef="#br0" timeOffset="-32908.46">22949 13466 15663 0,'-1'-12'1392'0,"1"5"-1120"0,0 0-272 0,1 5 0 15,0-2 1408-15,1-1 240 0,0-5 32 0,2-6 16 0,3-3 432 0,2-6 96 16,2-1 16-16,0 4 0 16,0 3-496-16,-1 3-80 0,0 4-32 0,-3 3 0 15,0 3-416-15,-4 4-64 0,-1 9-32 0,-4 0 0 16,-3 8-512-16,-1 5-96 0,-4 8-32 0,-2 1 0 0,1 3-224 0,-4 7-32 0,-2 6-16 0,-2 6 0 16,2-3-32-16,0 2-16 0,-2 1 0 15,2-1 0-15,1-3 32 0,0-3 0 16,2-3 0-16,-1-3 0 15,3-2-48-15,1-2 0 0,1-2 0 0,1-3 0 0,4 0-144 0,1-2 192 16,4-2-192-16,2-3 192 0,1 0-192 0,4-4 0 16,1-1 0-16,2-4 0 0,2 0 0 0,2-1 0 15,1-2-192-15,2-4 192 0,2 2-208 0,-1-3 80 16,2 1 128-16,0-2-208 0,1-2 208 0,-1 2 0 0,1-1 0 0,0 1 0 16,1 1 0-16,-1-4 0 15,0 2 0-15,-1-1 160 0,1-2 0 0,0-2 0 16,-1-2 0-16,-1-2 0 0,1-3-16 0,-1-4 0 15,-2-3 0-15,-1-3 0 0,0-3-16 0,-3 0-128 16,-2-7 192-16,-1-2-64 0,-3-1-128 0,-2-3 0 0,-4-2 0 16,-2-1 0-16,-4-3 0 0,-4-3 0 15,-1-1-144-15,-3-6 144 0,-3-2-384 0,-2-1 16 0,-1 1 16 0,0 2 0 0,1 6 160 0,-2 1 16 16,1 3 16-16,-1 3 0 0,3 6-16 0,1 7 0 16,0 3 0-16,2 6 0 0,3 3-80 15,0 5 0-15,4 4-16 0,-1 0 0 0,3 4-48 0,0 0 0 0,2 0 0 16,1 0 0-1,1-2-208-15,1 2-48 0,1 0-16 0,1 2 0 16,0 2-912-16,1 2-176 0,-1 4-48 0,-1 2-13568 0</inkml:trace>
  <inkml:trace contextRef="#ctx0" brushRef="#br0" timeOffset="-32623.38">22877 13962 27647 0,'-22'-6'1216'0,"6"4"256"0,3 0-1168 0,4 0-304 0,5 2 0 0,3 0 0 0,0 0 1472 0,-2 0 224 16,-1-4 48-16,3 2 16 0,5-2-208 0,5-1-32 15,4 0-16-15,5 0 0 0,4 1-752 0,1-2-160 16,3 3-16-16,0-4-16 0,4 4-176 0,-3 0-16 16,-1 1-16-16,1 0 0 0,0 2-224 0,1-2-128 0,-7 0 128 0,2 0-128 15,2 0 0-15,0 2-240 0,-2-3 48 0,-2 2-18688 16</inkml:trace>
  <inkml:trace contextRef="#ctx0" brushRef="#br0" timeOffset="-32005.56">23356 12914 21183 0,'1'-2'1888'0,"0"2"-1504"0,1 0-384 0,0 0 0 0,1-2 640 0,-1 2 64 16,3 0 16-16,2 0 0 0,6-3 1648 0,2 3 336 16,4 3 64-16,1-1 16 15,4 5-992-15,-1 0-208 0,6 5-48 0,0 3 0 0,4 5-832 0,1 5-160 16,3 4-32-16,2 6-16 0,-2 3-304 0,-4 8-64 16,-2 5-128-16,-8 7 192 0,-5 1-192 15,-7 4 0-15,-6 7 0 0,-5 3 0 0,-3-1 0 0,-2 1 0 0,-2-1 128 16,-3-8-128-16,0-4 176 15,-1-6-16-15,-1-6 0 0,-1 4 0 0,3 3 96 16,2-7 32-16,0-1 0 0,1-2 0 0,-2-2-128 0,1-5-32 16,-1-2 0-16,-2 1 0 0,0 0-352 0,0-5-80 15,-1-1-16-15,-2-2-12432 16,-4-1-2496-16</inkml:trace>
  <inkml:trace contextRef="#ctx0" brushRef="#br0" timeOffset="-30292.32">24400 13747 26719 0,'-2'0'2368'0,"4"0"-1888"0,0-2-480 0,1 2 0 0,0-3 384 0,1 2 0 16,3-3-16-16,6-2 0 0,5-3 1152 0,5-1 224 0,5 1 48 16,3-3 16-16,5 1-448 0,1 3-80 0,0-2-32 0,4 0 0 15,2 1-608-15,3-1-128 0,0 0-32 0,-2 2 0 16,1 2-352-16,-3-3-128 0,-3 1 0 0,-4 2 0 31,-4 3-384-31,-3-4-160 0,-2 5-32 0,-1-4-16 16,-3 2-2512-16,0-2-496 0</inkml:trace>
  <inkml:trace contextRef="#ctx0" brushRef="#br0" timeOffset="-29975.53">24529 13924 43311 0,'-12'4'3840'0,"1"2"-3072"0,4-2-608 0,4-1-160 0,2 2-160 0,-2-1-64 0,-2 2-16 0,-2 0 0 16,-2 4 240-16,6-1 0 16,5-3 192-16,8-2-192 0,6-7 208 0,9-3-64 15,8-1-16-15,10-6 0 0,9 1-128 0,8-7-144 0,8 1 144 0,5-4-208 16,8-1-208 0,8 0-32-16</inkml:trace>
  <inkml:trace contextRef="#ctx0" brushRef="#br0" timeOffset="-27651.4">25893 13010 26719 0,'-2'-2'2368'0,"1"-1"-1888"16,1 2-480-16,0 1 0 0,1 0 864 0,0 0 80 0,0 0 16 0,3-5 0 16,0 4-960-16,3-4-400 0,1 1 16 0,-1 4 16 15,-1 0 1808-15,0 3 352 0,1 0 80 0,-1 3 16 16,-1 2-560-16,1 4-112 0,0 6-32 0,0 4 0 16,2 1-752-16,-1 8-160 0,1 0-16 0,-1 5-16 15,0 2-240-15,1 2 0 0,-1-1 0 0,-2 1 0 0,1-5 0 0,-2 0 0 16,1 0-128-16,-1-3 128 15,-2 2-624-15,-1-6-16 0,1 2 0 0,-1-3 0 16,-1-1-1216 0,0-4-240-16,0 0-48 0,0-3-12672 0</inkml:trace>
  <inkml:trace contextRef="#ctx0" brushRef="#br0" timeOffset="-27344.97">25578 13913 39615 0,'-20'8'3520'0,"7"-4"-2816"0,2 1-560 0,4-1-144 0,6-4 688 0,4 0 96 0,-1 1 32 0,3-1 0 15,4 0-1104-15,7-1-224 0,7 1-32 16,9-6-16-16,1 2 560 0,6-5 272 0,12 1-16 0,9-6-16 0,6 0-64 16,3 0-16-1,2 0 0-15,-1 2 0 0,2-1-160 0,-3 1 0 16,-3 2 0-16,-5-2 128 0,-1-1-448 16,-7 3-112-16,-4 0-16 0,-5 2-11760 0,-7 4-2352 0</inkml:trace>
  <inkml:trace contextRef="#ctx0" brushRef="#br0" timeOffset="-26478.26">25741 14828 21183 0,'2'-3'1888'0,"-2"1"-1504"15,1 1-384-15,0 1 0 0,-1-3 288 0,1 1-16 0,0-2 0 0,1-2 0 16,0-4 1248-16,-1-2 240 0,1-1 48 0,-1 0 16 16,-1 0 544-16,-1-3 128 0,-1 0 0 0,1-1 16 15,1-1-1232-15,-1-4-240 0,1-3-48 0,0-3-16 16,2 1-464-16,-2 0-112 0,3 2-16 0,2-4 0 15,2-5-192-15,2 3-32 0,2 5-16 0,-1 5 0 0,-1 5-144 0,-1 3 0 16,1 4 0-16,-3 2 0 16,0 6 176-16,0-1-48 0,1 2-128 0,-2 0 192 15,0 3-192-15,-1 2 0 0,0 2 0 0,0 0 0 16,1 5 0-16,0 1 0 0,0-1 0 0,1 2 0 0,0 0 0 16,2 3 0-16,-1 1 0 0,2-2 0 0,-1 3 0 15,2 1 0-15,0-1 0 0,1 0 0 0,-1 2 0 16,1-4 0-16,-2-1 0 0,-1 2 0 0,2-1 0 15,-1 0 0-15,-2-1 0 0,1 0 0 0,-1-3 0 16,-1-1 0-16,1-1 0 0,-1 0 0 0,-1-4 0 0,1-1 0 16,0 1 0-16,0-4 0 0,2-2 0 0,-1-1 128 0,1-1-128 15,-1-2 0-15,-1-1 192 0,2-2-16 16,-1 0 0-16,0-3 0 0,1 2 16 0,-2-3 16 16,1-2 0-16,0-1 0 0,-2 1-16 0,1-4-16 0,-1 1 0 0,-2-1 0 15,1 0-32-15,0 0 0 16,-2 0 0-16,1 0 0 0,-1-7-144 0,0-1 160 0,-1-2-160 0,-1-3 160 15,1 2-160-15,-1-1 160 0,0-2-160 0,1-1 160 16,0 5-160-16,2-1 0 0,-1 3 144 0,2 3-144 16,0 2 0-16,0 0 0 0,0 3 0 0,0 4 0 15,0-1 0-15,1 3-160 0,0 0 160 0,0-1-208 32,0 1-272-32,0 1-48 0,1 2-16 0,-1-3 0 15,-2 4-256-15,1-2-48 0</inkml:trace>
  <inkml:trace contextRef="#ctx0" brushRef="#br0" timeOffset="-25718.16">27067 13207 5519 0,'-3'0'496'0,"0"-3"-496"0,-1 2 0 16,2 1 0-16,0 0 6928 0,1 0 1296 0,0 1 256 0,0 2 48 16,-2 0-6240-16,-1 1-1264 15,1 5-240-15,0 1-48 0,2 6-64 0,1 2-16 16,1 7 0-16,0 1 0 0,2 9-272 0,1 2-64 15,-1 5-16-15,2 5 0 0,0 1-112 0,-1 3 0 16,2-2-16-16,-3 2 0 0,0-4-176 0,-3-3 128 16,0-3-128-16,-1-1 128 0,-1-1-128 0,-3 0 0 15,-3-5 0-15,0 1 0 0,-1-1 0 0,-2-1 0 16,1-5 0-16,0-3 0 0,0-2-384 0,1-2-16 16,2-2 0-16,0-6-12128 0,0 0-2416 15</inkml:trace>
  <inkml:trace contextRef="#ctx0" brushRef="#br0" timeOffset="-25402.07">27265 13140 37775 0,'-5'-5'1664'0,"0"4"368"0,1-2-1632 0,2 3-400 15,0 3 0-15,4-3 0 0,-1 3 0 0,-1 4-224 0,2 3 32 0,1 6 0 0,1 8 704 0,0 7 160 16,3 5 32-16,-1 5 0 0,1 0-320 0,-1 3-48 16,-1 3-16-16,2 4 0 0,-2-3-176 0,-1 3-144 15,3 0 192-15,-4-2-192 0,1-1 160 0,-3-3-160 16,1-4 128-16,-2-3-128 0,-2-1 0 15,0-6 0-15,-1-3 0 0,-2-2 0 16,0 3-256-16,-1-7-128 0,1 0-16 0,2-1-17568 16</inkml:trace>
  <inkml:trace contextRef="#ctx0" brushRef="#br0" timeOffset="-13006.94">27733 13552 3679 0,'-5'-4'320'0,"2"2"-320"0,0 0 0 16,2 0 0-16,1 2 1312 0,0-3 192 0,0 2 32 0,0-1 16 15,0-2 1072-15,1-5 192 0,0 2 64 0,2 1 0 16,1-3 16-16,-1 3 16 0,1 2 0 0,1-2 0 15,-1 2-720-15,1 2-144 0,-2 2-16 0,2-3-16 16,-1 3-880-16,0 3-176 0,-1-3-48 0,1 2 0 0,-1-2-512 0,-2 4-96 16,3-4-32-16,-3 2 0 0,1 0-48 0,0 0-16 15,0-1 0-15,-2 2 0 0,1-1-80 0,-1-2-128 16,0 2 176-16,-1 0-176 0,0 0 240 0,0-2-64 16,-2 2-16-16,-1 0 0 0,1-2 64 0,-2 3 16 15,0 0 0-15,0-1 0 0,0 3-48 0,-1-2-16 0,0 0 0 0,1 0 0 16,0 1-16-16,1 1 0 0,0-1 0 0,2 2 0 15,0-2 32-15,2-1 0 0,0 2 0 0,3 2 0 16,1-4-16-16,-1 3 0 0,4-2 0 0,-2-1 0 16,2 3-32-16,0-3 0 0,1 4 0 0,0-4 0 15,0 4-144-15,-1 1 128 0,2 0-128 0,-2 2 128 16,2 1-128-16,-2 2 0 0,2 2 0 0,-2-1 0 16,1-2 0-16,-1 4 0 0,2-3 0 0,-2 3 0 15,1-4 0-15,0-2 0 0,1 0 0 0,0-2 0 0,-1 0 0 16,1 0 0-16,0-1 0 0,-1-4 0 0,0 2 0 0,-2 0-224 15,0 0 80-15,-1-4 16 16,-1 2-512 0,-2-1-112-16,1 0-16 0,-2 0 0 15,0-2-192-15,-2 3-64 0,1-3 0 0,-1-3 0 0,0 1-1776 0,1-2-352 0,0 0-80 0,0-2-11520 0</inkml:trace>
  <inkml:trace contextRef="#ctx0" brushRef="#br0" timeOffset="-12703.31">28175 13413 5519 0,'1'-4'240'0,"-1"1"64"0,0-2-304 0,1 4 0 0,1-2 0 0,-2 2 0 16,1 1 560-16,-1 0 48 0,1-3 16 0,0 0 0 16,0 3 1936-16,1 0 400 0,-4 0 80 0,0 3 16 15,-2 4-208-15,1-1-32 0,-2 4-16 0,-2 0 0 0,1 2-576 0,0 0-112 16,0 1-32-16,-2 0 0 0,1 6-784 15,0 3-144-15,-1 3-48 0,1 3 0 0,-1 2-640 0,1 7-128 32,-2 0-16-32,1 5-16 0,-3-1-176 0,-2 1-128 15,-2 4 192-15,-3 2-192 0,-4 3 128 0,-2-1-128 16,-1 5 0-16,-2-2 0 0,0-2 0 0,1-2 0 0,-1-1 0 0,3-7 0 16,2-2 0-16,3-9 0 0,6-4 0 0,3-7 0 15,4-5-176-15,5-6-32 16,2-2-16-16,2-6-12016 0,4-3-2416 15</inkml:trace>
  <inkml:trace contextRef="#ctx0" brushRef="#br0" timeOffset="-11915.62">27700 13403 20271 0,'-2'-2'1792'0,"0"1"-1424"15,4 1-368-15,-1-3 0 0,0 2 992 0,1 1 128 0,1-5 32 0,2 1 0 16,2-2 384-16,2-1 96 15,0-2 16-15,1 3 0 0,-2 0-256 0,0 2-48 0,-1 0-16 0,-2 2 0 16,0-1-320-16,-1 3-64 0,-2-1-16 0,-1-1 0 16,2 2-288-16,-2-3-64 0,0 2-16 0,0-2 0 0,2 0-256 15,-1 0-48-15,0-3-16 0,1 2 0 16,0-4-32-16,2 0 0 0,0-2 0 0,0-2 0 0,1 0-16 16,0-3-16-16,3-1 0 0,-2 0 0 15,2-1-48-15,-2 1-128 0,2 0 192 0,0 2-64 0,-2-3-128 0,0 5 0 16,1 2 0-16,-3 0 128 15,1 2 0-15,-2 0 0 0,-1 2 0 0,0 1 0 0,-1 4-128 0,1-2-176 16,-2 3 48-16,0 0 0 16,0 3 128-16,1-3 176 0,-2 4-48 0,1-4 0 0,-1 2-128 0,0-1 0 15,0-1 0-15,0 0 0 0,0 0 0 0,0 0 0 16,0 0 0-16,0 0 0 0,0 0 0 0,0 0 208 16,0 0-48-16,0 0-16 0,0 0-144 0,0 0 0 0,0 0 0 0,0 0 0 15,0 0 176-15,0 0-48 0,0 0-128 0,0 0 192 16,0 0-64-16,0 0-128 15,0 0 176-15,0 0-176 0,0 0 208 0,0 0-64 16,0 0-16-16,0 0 0 0,0 0-128 0,-4 21 0 16,7-11 0-16,0-2 0 0,1 0 0 0,-1 2 0 15,0-1 0-15,2 1 0 0,-1-4 0 0,0 3 0 16,1-2 0-16,-2-1 0 0,1 0 0 0,1 0 0 16,0 1 0-16,-1-1 0 0,1-2 0 0,-2 2 0 0,2-3 0 0,-2 2 128 0,-1 0-128 0,2 0 0 31,0-1 0-31,-2-2 0 0,2 2 0 0,-1-4 0 15,0 3 0-15,1-3 0 0,-2-3-240 0,2-1-80 16,1 2 0-16,0-4-16 0,0 0-688 0,1-2-128 0</inkml:trace>
  <inkml:trace contextRef="#ctx0" brushRef="#br0" timeOffset="-11386.6">28493 13618 21183 0,'-8'-1'1888'0,"2"-1"-1504"0,2 2-384 0,3 2 0 16,0-2 800-16,0 0 96 0,-4 1 0 0,-2 2 16 15,-1-3 528-15,-1 2 96 0,4 2 32 0,1 0 0 16,4-2 384-16,4-2 80 0,1 4 16 0,3-2 0 16,1-2-928-16,3 0-176 0,2 0-48 0,4-2 0 0,2-2-416 0,-1-1-96 15,5 0 0-15,1 0-16 0,2 2-176 0,1-3-16 16,1-1-16-16,0 1 0 0,0 2-160 0,-1-2 0 15,-2 3 0-15,-4-2 0 0,1 1 0 0,-2 1 0 16,-2 2 0-16,-1-2-176 16,-1 3-272-16,0-3-64 0,-1-1-16 0,1 2-11712 15,-1-2-2352-15</inkml:trace>
  <inkml:trace contextRef="#ctx0" brushRef="#br0" timeOffset="-10623.87">29707 13154 18431 0,'-1'-4'1632'0,"-1"4"-1312"0,2 0-320 0,-1 0 0 16,1 0 1152-16,0 0 176 0,0 0 16 15,-2 0 16-15,0 0 576 0,-1 0 112 0,-1 4 32 0,-2 2 0 16,0 4-240-16,-2 2-48 0,0 3-16 0,-2 5 0 16,-1 2-832-16,-3 4-176 0,0 2-16 0,-2 6-16 0,0 1-384 0,-2 6-80 15,-3 6-16-15,-2 0 0 0,-3 5-80 0,0-2-32 16,1 0 0-16,-5-1 0 15,-1 1-144-15,-1 0 0 0,-2-3 0 0,1-9 128 16,3-2-128-16,3-5 0 0,5-6 0 0,1-6 0 16,5-3 0-16,2-3 0 0,6-3 0 0,1-5 0 15,5-4-912-15,2-5-112 0,1-4-32 16,3-4-16240-16</inkml:trace>
  <inkml:trace contextRef="#ctx0" brushRef="#br0" timeOffset="-10329.14">29148 13146 30399 0,'-9'-5'2704'0,"3"1"-2160"0,5 2-544 0,2 1 0 0,0 1 496 0,1 0-16 16,0-6 0-16,-1 1 0 0,2 0 64 0,2 0 16 15,2 3 0-15,3 2 0 0,0 7 640 0,1 6 128 0,1 3 16 0,1 5 16 16,2 5-592-16,-1 0-112 15,3 5-16-15,0 1-16 0,0 3-304 0,-1 0-48 16,0-4-16-16,-1-3 0 0,0 2 0 0,-1-2 0 0,-1 1 0 0,2-2 0 16,0 1 0-16,-1 2-16 0,2 1 0 0,-2 0 0 15,1-5-240-15,-1-2 0 16,-1 2 128-16,0-3-128 0,0-1 0 0,-1-1-128 0,-3-5 128 0,4 4-208 16,-2 1-368-1,1-5-64-15,1-3 0 0,-2 0-16 16,0-5-448-16,-1 2-96 0</inkml:trace>
  <inkml:trace contextRef="#ctx0" brushRef="#br0" timeOffset="-9593.59">30142 13175 17503 0,'1'-7'768'0,"1"1"176"0,-1 4-752 0,1-2-192 0,1 2 0 0,-2-1 0 0,2 2 1376 16,-1-2 240-16,2 0 48 0,2-4 16 15,0 4 880-15,-1-3 192 0,0 1 16 0,-1 1 16 0,-1 0-1024 0,-1 2-208 16,-1 0-32-16,-1 2-16 0,0-2-800 0,-1 4-144 16,-1-2-48-16,0 4 0 0,-1-1-288 0,-1 0-64 15,4-3-16-15,0 0 0 16,-18 20-16-16,11-10 0 0,-1 1 0 0,0-1 0 15,0 2 64-15,0 2 0 0,-2 1 0 0,1 1 0 0,0 0-48 0,1 3 0 16,-2-1 0-16,0 2 0 0,1 2-144 0,-2 0 128 16,1 4-128-16,-2 3 128 0,0 2-128 0,-2 1 0 15,2 1 0-15,0-1 0 0,1-1 0 0,0 1 0 16,3-1 0-16,-2-1 0 0,2-3 0 0,1 2 0 0,-1-3 0 0,2-4 0 16,1-3 0-16,3-1 128 0,1-1-128 0,-1-2 128 15,1-2-128-15,1-1 160 0,1 2-160 16,2-1 160-16,1 2-160 15,-1-3 0-15,5-2 144 0,-1 3-144 0,3-1 128 0,1-5-128 0,1 2 128 0,1-5-128 16,2-1 0-16,-1-3-128 16,4 0 0-16,-2-1 0 0,1-2 0 0,1-4 0 15,0-1 0-15,2-2 0 0,0 0 128 0,-2-2-128 0,1-1 128 0,-2 1-128 16,0-4 128-16,-1 0 0 0,0 0 0 16,-1-3 0-16,0 0 0 0,-2-3 0 15,-2-3 0-15,-3 2 0 0,0 2 0 0,-1-1 0 0,-1-7 128 0,-1-3-128 0,-1 1 128 16,-2-1-128-1,-2 4 160-15,-1-3-160 0,1 5 192 0,-2-3-64 16,-2 3-128-16,0-1 192 0,2 1-192 0,-3 4 0 16,1 0 0-16,-1-1 0 0,-1 2 0 0,1 2 0 0,1 0 0 0,-1-1 0 0,1 2 0 0,-1 2-192 31,1 3 16-31,0 1 0 0,0 3-112 0,2 2-32 0,0-2 0 0,-1 3 0 31,1 0-320-31,-1 0-64 0,1 4 0 0,-1-1-17344 16</inkml:trace>
  <inkml:trace contextRef="#ctx0" brushRef="#br0" timeOffset="-9273.05">29937 13523 28559 0,'-14'4'1264'0,"4"1"272"0,2-1-1232 0,3-2-304 0,2-2 0 0,3 1 0 16,0 2 1216-16,0-3 192 0,0 2 48 0,0 2 0 0,2 0 464 0,4-1 80 16,1 2 32-16,2-1 0 0,2-1-1312 0,3 0-256 15,-1 3-48-15,3-2-16 0,3 0-64 0,-1 1-16 16,2-2 0-16,0 4 0 0,1-4-192 0,1 1-128 15,2 1 128-15,-1-4-128 0,2 2 0 0,-2-1 0 0,0-2 0 0,-1-2-128 32,-1 2-464-32,-3-3-96 0,1 2-16 0,-3-1-18016 0</inkml:trace>
  <inkml:trace contextRef="#ctx0" brushRef="#br0" timeOffset="-5180.83">30705 12964 12895 0,'-3'-3'1152'0,"2"-1"-928"0,2 0-224 0,1 2 0 0,-1 2 1328 0,0 0 208 0,2-3 64 16,0 2 0-16,2-1-992 0,1-2-192 16,2 4-32-16,-1-3-16 0,-2 3 1408 0,0 0 272 15,-2 4 64-15,-1 1 16 0,-1 1 160 0,-2-1 16 0,0 4 16 0,0-1 0 16,-2 2-848-16,2 3-192 0,-2 3-16 0,0 2-16 15,0 5-784-15,1 3-144 0,-1 4-48 0,1 5 0 16,1 1-144-16,-1 5-128 0,1 1 192 0,1 4-192 16,-1-1 192-16,0 1-64 0,1 2 0 0,-2-3-128 15,1 3 192-15,0-1-192 0,0-2 192 0,-1-2-192 16,1-5 160-16,0-1-160 0,0-2 128 0,-1-5-128 16,1-2 160-16,0-3-160 0,0-1 192 0,0-4-192 15,1 3 128-15,-2-2-128 0,1-5 0 0,1 0 0 16,-1 0 0-16,1-6-224 0,-1 0 16 0,-1-2 0 15,1-4-496-15,-1-2-112 0,-1-2-16 0,1-2-17216 0</inkml:trace>
  <inkml:trace contextRef="#ctx0" brushRef="#br0" timeOffset="-4739.97">31020 12906 24879 0,'-6'-5'2208'0,"3"4"-1760"0,2 2-448 0,1 2 0 16,3-3-640 0,-2 2-224-16,1-2-32 0,1 4-16 0,2 2-192 0,0 4-48 0,0 5 0 15,-3 2 0-15,-2 4 2464 0,-1 4 480 0,-2 1 112 0,0 5 16 16,-1 1 1104-16,-2 3 240 0,2 3 32 0,-1 0 16 0,2 3-1712 0,-1 0-352 16,0 1-64-16,0-1-16 0,2-4-720 0,-2 1-160 0,2 4-32 15,-1 1 0-15,1-1-128 0,-1 2-128 16,2-3 144-16,0-3-144 0,0-1 144 0,1-5-144 15,1-2 128-15,-2-2-128 0,1-1 0 0,-2-1 0 0,1-1 128 0,0-3-128 16,-2 1 0-16,1-1 0 0,-2-1-192 0,1 1 192 31,-1-2-832-31,-1 2-64 0,0-1 0 0,0-1 0 0,1-1-1408 16,1-1-304-16,-1-2-48 0,3-3-11744 16</inkml:trace>
  <inkml:trace contextRef="#ctx0" brushRef="#br0" timeOffset="-3928.9">31109 14051 25791 0,'-6'-2'2304'0,"2"-2"-1856"0,2 3-448 0,2-2 0 0,0 3 768 0,1-2 64 0,0 1 16 0,2-6 0 16,2 1-848-16,1-4-128 0,1-2-64 0,2 0 0 15,0-3 1088-15,-1 1 224 0,2 2 32 0,-1 2 16 16,2 0 432-16,-1 1 96 0,0 1 16 0,1 2 0 0,0 1-816 0,-1 2-176 15,2-1-16-15,-1 4-16 0,-1-2-448 0,0 2-96 16,0 2-16-16,-1-2 0 0,-2 4-128 0,-1 0 192 16,-1 1-192-16,0 2 192 0,0 2-64 0,-1 1-128 15,-2 0 192-15,2 0-64 16,-2 4-128-16,0-1 0 0,0 0 0 0,-2 0 128 0,0 0-128 0,-1 2 0 16,-2-2 0-16,-1 3 0 0,0-4 0 0,-2 2 0 15,-2 0 0-15,-2 0 0 0,0 1 0 0,-1-2 0 16,-1 2 128-16,-3-1-128 0,0 2 0 0,0-1 0 15,1 1 0-15,-1-4 0 0,-1 2 0 0,2 1-224 0,2-3 48 16,1-2 16-16,3 2 160 0,1-4 0 0,3 0 0 0,3 1 0 16,1-3-144-16,1 2 144 0,4-2-160 0,1-2 160 15,0 1 0-15,3-1 0 16,0 1 0-16,-1-1 0 0,2-1 0 0,1-2 0 0,0 4 0 0,1-4 0 16,-1 4 0-16,1-4 0 0,2 3 0 0,-1 1 0 15,2-1 0-15,0-2-192 0,-1 2 16 0,-2-2 16 16,-1 2-544-16,-1-2-128 0,-1 2 0 0,-3 0-16608 15</inkml:trace>
  <inkml:trace contextRef="#ctx0" brushRef="#br0" timeOffset="-2452.02">31361 12656 11055 0,'4'-2'976'0,"0"-2"-784"0,0 1-192 15,-3 1 0-15,0 1 432 0,0 1 32 0,3-4 16 0,1-2 0 16,1 0 1456-16,0-3 304 0,-1 2 48 0,0-2 16 0,-1 3 768 16,0 0 176-16,-1-2 16 0,1 2 16 0,0 0-1104 15,-1-3-240-15,1 2-32 0,1-2-16 0,1 1-1056 0,0-2-224 16,3 0-32-16,0 0-16 0,2 0-272 0,1-2-48 31,-1-1-16-31,3 1 0 0,-2 2-224 0,1-2 176 0,2 2-176 0,-2 0 160 0,2-1-160 0,-1 3 0 16,-2 2 0-16,-1 3-176 15,-1 0 176-15,0 1 0 0,-1 4 0 0,-2 2 0 0,0 2 0 0,0 3 0 16,-1 3 128-16,0-1-128 0,-1 6 128 0,0 1-128 16,0 3 160-16,-3 1-160 0,2 0 0 0,-3 1 0 31,-1 1 0-31,-1-1 0 0,-2 0 0 0,0 1 128 0,-1-2-128 0,-1 0 0 0,1 0 0 0,-2-2 0 15,1 1 128-15,0-1-128 0,-1-2 0 0,0-2 176 16,0 1-176-16,0-3 160 0,-1 0-160 0,0-2 0 16,0 2 144-16,-2-2-144 15,0 1 0-15,-1-5 0 0,0 2 0 0,-1 0 0 0,-1-4 0 0,-2 1 0 0,1-1 0 16,-3-3 0-16,1 0 0 0,0-3 0 0,0-4 0 16,2 2 0-16,-1-4 0 0,2-1 0 0,-1-1-160 0,1-2 160 31,2 0-208-31,0-4 64 0,3 2 16 0,-1-3 0 15,3 3-32-15,2 2 0 0,0 2 0 0,2 2 0 16,1 0 160-16,2 0 0 0,2 3-144 0,1 1 144 16,2 1 128-16,2 1 112 0,2 3 16 0,3 0 0 15,1 1 240-15,3 2 48 0,2 0 16 0,0 0 0 16,-2 0-64-16,5 0-16 0,1 2 0 0,4 1 0 0,0-3-240 0,0 1-48 16,3 2-16-16,-1-3 0 0,0 1-176 0,-3-2 0 15,-2 2 0-15,-2-6-14144 16,-2 4-2688-16</inkml:trace>
  <inkml:trace contextRef="#ctx0" brushRef="#br0" timeOffset="-325.4">33226 12027 12895 0,'0'-9'1152'0,"0"3"-928"15,0 2-224-15,1 2 0 0,1-2 1728 0,-1 4 320 16,1 0 48-16,1-3 16 0,3 0-1472 0,1-1-272 15,2-1-64-15,0 2-16 16,1-1 848-16,-3 2 160 0,-2 2 48 0,-1-3 0 0,-4 6-640 0,-2-3-128 16,-3 0-32-16,-1 2 0 0,-4 2 368 0,-1-1 80 15,-2 4 16-15,-5-1 0 0,-1 2-112 0,-6 0 0 0,-2 3-16 0,-5 3 0 16,-6 0-304-16,-2 2-48 16,-2 1-16-16,-2-1 0 0,0 0-160 0,-1 2-32 0,-1 5-16 15,1-4 0-15,1 2-48 0,2-2 0 16,0 1 0-16,-1 2 0 0,0-2-256 0,1 1 0 0,2-3 128 0,3 2-128 15,1-1 0-15,4-1 0 16,2-4 0-16,3 1 0 0,5-6 0 0,3 1 0 16,5-3 0-16,4-1 0 15,3-4 0-15,5-1 0 0,2 2 128 0,4-3-128 0,3-3 336 0,2 2 16 16,3-4 0-16,3 2 0 0,0-4-352 0,2 0 0 16,2-2 0-16,-1-1 0 0,3-2 0 15,2 0 0-15,-1-2 0 0,-1-1 0 0,0-1 0 16,-3 4 0-16,2-4 0 0,-4 3 128 0,-1 0-128 0,-3 0 192 15,0 1-64-15,-4 0 0 0,1 2 0 0,-4 0 0 16,1 1 0-16,-2-1 0 0,-2 4-128 0,1-3 176 16,-1 6-176-16,-1-3 192 0,-1 2-192 0,0 1 0 15,0 1 0-15,-2 2 128 0,1 0-128 0,-3 0 0 16,-1 2 0-16,-1 1 0 0,-2 3 0 0,-3 0 0 16,-1 0 0-16,-5 4 0 0,-2 0 0 0,-2-1 0 15,-2 2-144-15,-3 0 144 0,-3 0 0 0,-1 0 0 16,-2 2-128-16,0-6 128 0,0 2 0 0,4-3 0 0,0 0 0 15,5-2 0-15,2-2 0 0,2 2 0 0,4 0 0 0,3-2 0 16,3 2 0-16,3 2 0 0,3 0 0 16,0 4 144-16,2 3-144 0,2-1 0 0,0 4 0 0,3 3 0 15,0 0 0-15,2 2 0 0,0 2 128 0,4-1-128 16,0 0 192-16,2 2 0 0,2-3 0 0,2 1 0 16,5 0-192-16,2 0 128 0,2 0-128 0,1 0 128 15,-1 0-128-15,1-2 0 0,-1-5 0 0,1-2-12656 16,2-4-2560-16</inkml:trace>
  <inkml:trace contextRef="#ctx0" brushRef="#br1" timeOffset="49201.87">28211 17529 33167 0,'-7'2'2944'0,"4"2"-2352"0,2-4-464 0,1 2-128 0,1-2 0 0,0 0-256 15,-1 4 64-15,0-2 0 0,0 5 1200 0,1 0 224 16,2 3 48-16,-1 0 16 0,3 2-352 0,0 3-80 16,-1 1-16-16,0 4 0 0,-1 5-288 0,0 1-64 15,-2 7-16-15,-1 3 0 0,1 2-32 0,-2 3 0 16,-2 3 0-16,1 0 0 0,1 0-128 0,-2 1-48 16,1-2 0-16,-1-1 0 15,2-1-272-15,-1-6 0 0,0-1 0 0,0-3 0 0,1-5-192 0,-2-1-80 0,2-3-32 16,0-2 0-1,-1-4-272-15,1-1-64 0,0-3-16 0,1-2-11840 16,0-4-2368-16</inkml:trace>
  <inkml:trace contextRef="#ctx0" brushRef="#br1" timeOffset="49975.93">28521 17901 36863 0,'-4'4'3264'16,"3"2"-2608"-16,2-4-528 0,1 2-128 0,0-4 416 0,1 4 48 16,-1-1 16-16,0 6 0 0,5 3 352 0,-1 1 64 15,1 4 0-15,2 2 16 0,0-1-576 0,-1-2-112 0,1 3-32 0,-2-3 0 16,1 2 48-16,-3-2 0 0,1 3 0 0,-2-3 0 16,-2 3 64-16,1-6 16 0,-2 2 0 0,1-3 0 15,-1 0 16-15,1-1 16 16,-1-1 0-16,0-4 0 0,0 1-80 0,1-2-16 0,0 0 0 0,1 0 0 15,-1-4-128-15,2-1-128 0,-1 0 192 0,2-1-192 16,2-4 240-16,-1 0-64 0,1-1-16 0,1-3 0 16,2-1 32-16,-2-2 16 0,3-2 0 0,-1 0 0 15,1 1 16-15,-1 0 0 0,3-6 0 0,-1 0 0 16,-2 3 0-16,0-3 0 0,-2 0 0 0,1-2 0 16,-2 4-64-16,0-4-16 0,0 1 0 0,-1 1 0 0,0 0-144 15,1 1 0-15,-1 1 0 0,0 2 0 0,-1-1 0 0,-1 0-144 16,-1 4 144-16,2-1-208 15,-1 3-256-15,-2 4-48 0,1 0-16 0,-2 2 0 16,2 2-304-16,-3 2-64 0,0 0-16 0,0 2-12848 16,0 2-2560-16</inkml:trace>
  <inkml:trace contextRef="#ctx0" brushRef="#br1" timeOffset="50543.98">28563 17687 33167 0,'-7'4'1472'0,"2"-2"304"0,0 1-1424 0,2-2-352 0,3 1 0 15,2-2 0-15,-2 3 704 0,1-3 80 0,0 3 16 0,0 0 0 0,3 3 544 0,1-2 96 16,4-1 32-16,-1 0 0 0,3 1-880 0,0-4-160 15,6 0-48-15,0-4 0 0,1-1-192 0,3 1-32 16,3-2-16-16,-1-1 0 16,0 1-144-16,-1-1 0 0,-1 1 144 0,-2 0-144 0,-2 2 0 15,-2 2 0-15,-2-2 0 0,0 2 0 0,-2 2 0 0,0-3 0 0,-2 3 0 0,-1-1 0 16,0 1 128-16,-3 0-128 0,0-3 160 0,-3 3-160 16,-1 0 224-16,0-1-48 0,-1 1-16 15,-1 0 0-15,-1 0 64 0,1-2 16 0,-2 2 0 16,1-4 0-16,-1 2-32 0,3 2 0 0,0 0 0 15,0 0 0-15,-9-19-208 0,6 13 0 16,-2 0 0-16,0 2-160 0,-1 0 160 0,-2-1 0 0,-2 0 0 16,-1 0 0-16,-2 2 0 0,-1-4 0 0,0 4 0 15,1-1 0-15,-2 2 0 0,0-2 0 0,2 4 0 16,1-3 0-16,1 3 0 0,4 0-160 16,1 3 160-16,2-3-160 15,3 0-256-15,2 0-48 0,4-3-16 0,1 0 0 16,5 0-448-16,3-3-96 0</inkml:trace>
  <inkml:trace contextRef="#ctx0" brushRef="#br1" timeOffset="50844.47">29152 17313 35935 0,'-8'9'3200'16,"1"-2"-2560"-16,3 2-512 0,2-3-128 0,2 1 1088 0,0 0 208 0,-3 8 48 0,-2 8 0 16,2 11-320-16,0 2-48 0,4 11-16 0,1 3 0 15,2-2-368-15,1 2-80 0,0-3 0 0,-1 1-16 0,2-3-192 0,-4-1-48 16,-1 3 0-16,-1-4 0 0,-3 2-32 15,1-3-16-15,-2 1 0 0,-1-1 0 0,0-1-208 16,-1-4-160-16,0-2 32 0,0-5-13936 16,-1-5-2768-16</inkml:trace>
  <inkml:trace contextRef="#ctx0" brushRef="#br1" timeOffset="54607.43">28062 17626 16575 0,'0'-2'1472'0,"0"1"-1168"0,2-2-304 0,-1 1 0 0,-1 2 992 0,1 0 144 0,-1 0 16 0,1-2 16 0,0-3 608 16,1 2 112-1,-2 0 32-15,1 0 0 0,-1 1-432 0,-1 0-80 16,1-2 0-16,-2 2-16 0,2 2-208 0,-1-3-32 0,1 3-16 0,-1-1 0 0,1 1-304 0,0-3-64 15,0 3-16-15,0-2 0 16,0 2-256-16,0 2-48 0,-1-2-16 0,1 3 0 16,-1 1-224-16,-1-1-32 0,0 2-16 0,-2 3 0 15,2-2-16-15,-2 3 0 0,-1 0 0 0,0 1 0 16,1 3 0-16,-1-1 0 0,2 4 0 0,-1 3 0 0,1 0-144 0,2 4 192 16,0 5-192-16,1 7 192 0,1-4-192 0,0 3 128 0,3 8-128 15,-1 3 128-15,-1-2-128 0,1-2 0 16,-2 1 0-16,-1-1 0 0,0-3 0 0,-3-1 0 15,1 2 0-15,-2-8 0 16,-1 1 0-16,0-6 0 0,0 1 0 0,-1-5 0 0,2-2 0 0,2-5-256 0,1 1 48 0,2-6-12512 31,3-4-2496-31</inkml:trace>
  <inkml:trace contextRef="#ctx0" brushRef="#br1" timeOffset="55358.82">29337 17333 19343 0,'-4'0'1728'0,"2"0"-1392"0,1 3-336 0,0-3 0 16,1 0 1440-16,-2 0 224 0,0 2 32 0,-2-2 16 16,0 4 400-16,1-2 64 0,-1 2 32 0,2-1 0 15,0 0-768-15,1 3-160 0,2-2-16 0,1 2-16 0,0 3-432 0,2 1-96 16,1 0-16-16,1 6 0 0,0 2-384 0,-1 5-96 16,1 3-16-16,0 7 0 0,-1 3-64 0,0 5-16 15,-1 6 0-15,-3 1 0 0,0 1-128 0,-3 2 192 16,1 0-192-16,-3-3 192 15,1-4-192-15,0 1 192 0,-1-2-192 0,0-2 192 0,1-3-192 0,-2-3 0 16,1-4 144-16,-1-1-144 0,1-2 0 0,3-3 0 16,0-5 0-16,1-4 0 15,2-4-288-15,3-3-128 0</inkml:trace>
  <inkml:trace contextRef="#ctx0" brushRef="#br1" timeOffset="68929.42">29692 18293 25791 0,'-1'0'2304'0,"1"-3"-1856"0,0 3-448 0,0 0 0 15,0-2 1728-15,0 1 256 0,1-2 64 0,-1-1 0 16,0-1-16-16,3 1 0 0,0-5 0 0,2 3 0 15,1-3-1328-15,2 2-272 0,-1-2-48 0,3 2-16 0,1 0-80 16,3-3-16-16,1 4 0 0,1-4 0 0,1 4 16 0,0-2 0 16,1 1 0-16,-1 0 0 0,3 1-80 0,-2 1-16 15,1 1 0-15,-2 0 0 0,-2 2-192 0,-1-1 176 16,-3 3-176-16,-1 3 160 0,-3 1-160 0,-3 1 160 16,-2 2-160-16,-2 2 160 0,-2 1-32 0,-2 2 0 15,-1 0 0-15,-2 4 0 0,-2-2 0 0,-2 2-128 16,0 1 192-16,-2-1-64 0,0 3-128 0,-1-3 0 15,-1 3 0-15,-2-2 0 0,1 1 0 0,-1 5-176 0,-2-5 176 16,-1 5-192-16,1-5 32 0,3 1 0 16,-2 0 0-16,5-3 0 0,1-3 160 0,5-1-192 0,2 1 192 15,5-4-192-15,3-1 192 0,3 1 0 0,2-3 0 16,4 0 0-16,2-4 128 0,4 2-128 0,-1-3 160 0,3-1-160 16,3-1 192-16,2-3-48 0,2-1-16 0,3-2 0 15,3-2-128-15,1-1-272 16,3-2 64-16,-1-4-19824 0</inkml:trace>
  <inkml:trace contextRef="#ctx0" brushRef="#br1" timeOffset="69789.57">31552 17295 29487 0,'2'-1'2624'0,"0"-2"-2112"0,-1 3-512 0,-1 0 0 0,0 0 1040 0,0 0 112 16,1 0 0-16,-1 0 16 0,0 0 752 0,-2 3 128 16,-1 0 48-16,3-3 0 0,0 0-1056 0,-15 26-208 15,8-11-32-15,1 2-16 0,-1 4-112 0,1 4-32 16,3 4 0-16,-1 3 0 0,1 4-192 0,2 3-64 15,1 3 0-15,-1 2 0 0,1 0-176 0,0-3-32 0,-1-2-16 0,-1 1 0 16,0-4 176-16,2 1 48 16,-1-2 0-16,-1-1 0 0,2-2-208 0,0 3-48 15,0 0 0-15,0-1 0 0,-1-4-128 0,0-3 0 16,0-3 0-16,1-3 0 0,0-3-384 0,0-4-96 16,0-4-32-16,0-2 0 15,0-1-608-15,0-4-128 0,1-3-32 0,0-2-12272 0,2-2-2448 16</inkml:trace>
  <inkml:trace contextRef="#ctx0" brushRef="#br1" timeOffset="70141.48">31876 17190 18431 0,'-6'0'1632'0,"1"1"-1312"0,1 1-320 0,2-2 0 0,0 3 1952 0,1-2 320 15,0 2 64-15,0-1 16 0,-3 4 528 0,-1 2 128 16,0 0 0-16,0 5 16 0,0 0-1424 0,3 0-272 0,2 3-64 0,0 0-16 16,2 5-496-16,1 1-112 0,0 4 0 0,1 3-16 15,1 5-192-15,-1 1-48 0,-1 3 0 0,1 5 0 16,-1 2 112-16,-2 1 16 0,-1 3 0 0,-3-2 0 15,1-1-112-15,-4 1-16 0,-2-3 0 0,1 1 0 16,-3-2-160-16,-1-2-32 0,1-3-16 16,-1-3 0-16,1-4-176 0,2-1 0 15,1-2 0-15,2 0-176 0,1 1-400 0,2-4-96 0,-1-6-16 0,2-4 0 32,2-5-240-32,3-6-48 0,2-2-16 0,2-5-18928 0</inkml:trace>
  <inkml:trace contextRef="#ctx0" brushRef="#br1" timeOffset="70800.39">32445 17299 19343 0,'1'-2'1728'0,"1"0"-1392"0,1 1-336 0,-2 1 0 16,2 0 1600-16,-1 0 256 0,2 0 64 0,1 0 0 16,2 0 1200-16,0 3 240 0,0 1 48 0,-4 2 16 15,0 0-1952-15,-3 7-400 0,-1-1-80 0,-3 4-16 0,-1 3-368 0,-2 3-80 16,-1 4-16-16,-3 6 0 0,-3 3 32 0,0 3 0 15,-3 3 0-15,-1 0 0 0,1 2-32 0,-3-1 0 16,3-4 0-16,-2 2 0 0,3-4 0 0,0-4-16 16,1-1 0-16,1-3 0 0,1-3-272 0,0 1-48 15,0 0-16-15,-1 1 0 0,2-5-160 0,1 1 0 16,-2-5 0-16,3-2 0 0,2 0-368 0,0-6 48 16,2-1 16-16,2-2 0 15,2-2-592-15,1-5-112 0,1 0-16 0,1-2-16 16,0-4-48-16,2-3-16 0,0-2 0 0,1-1-11600 15,1-5-2320-15</inkml:trace>
  <inkml:trace contextRef="#ctx0" brushRef="#br1" timeOffset="71185.48">32485 17222 23951 0,'2'-3'1056'0,"-2"2"224"0,1 1-1024 0,-1 0-256 0,1 0 0 0,-1 1 0 0,0 2 1760 0,1-1 288 16,-1 2 64-16,2 2 16 16,-2 4 320-16,1 0 64 0,-1 1 16 0,1 3 0 0,0-2-1360 0,1 4-272 15,0-1-48-15,1 2-16 0,-1 2-64 0,2 2-32 16,1 5 0-16,-2 0 0 15,2 5-80-15,0 1-16 0,1 5 0 0,-1-2 0 0,0-3-64 0,0 0-32 16,1 0 0-16,2 2 0 0,-1-2-160 0,1-4-16 16,-1 3-16-16,2-5 0 0,-2 0-80 0,2 1-16 0,0-1 0 15,0-1 0-15,0 0-112 0,1-3-16 0,-1 0-128 16,1 0 192-16,-3-6-192 0,2 3 0 16,-2-3 0-16,0-2 0 0,0-2-416 15,0 0-128-15,-1 1-32 0,-1-6 0 0,0 2-672 16,-2-3-144-16,-2-3-16 0</inkml:trace>
  <inkml:trace contextRef="#ctx0" brushRef="#br1" timeOffset="71482.87">32441 17901 40543 0,'-15'1'1792'0,"5"-1"384"0,3 0-1744 0,2 0-432 0,4 0 0 0,1 0 0 0,1 0 224 0,-1 0-32 0,-1 3-16 0,-1-3 0 16,2 0 208-16,2 2 64 0,1 2 0 0,-3-4 0 15,0 0 48-15,21 12 16 0,-10-8 0 0,2-2 0 110,3 4-336-110,1-4-176 0,3 1 192 0,1-1-192 0,-1-1 0 0,0-1 0 0,2-1 0 0,0-2-144 0,2-1-688 0,-1-1-144 0</inkml:trace>
  <inkml:trace contextRef="#ctx0" brushRef="#br1" timeOffset="71768.55">33054 17057 39615 0,'-7'13'1760'0,"1"-3"352"0,2 2-1680 0,1 2-432 0,3-3 0 0,0 1 0 0,0 4 128 0,-1 13-128 15,-1 15 0-15,-1 17 128 0,0 12 768 0,0 6 160 0,2 0 32 0,1-4 0 16,0-3-160-16,2-8-32 0,0-4 0 0,-1-6 0 15,0-1-304-15,-1-2-64 0,-1 0-16 0,-2-4 0 16,1-1-304-16,-1-1-64 0,1 1-16 0,-2-3 0 16,2-4 0-16,-2-2 0 0,0-3 0 0,1 0 0 15,0-1-304-15,-2-3-64 0,1-5-16 0,1-3 0 16,-2-1-768-16,0-5-144 16,2-6-48-16</inkml:trace>
  <inkml:trace contextRef="#ctx0" brushRef="#br1" timeOffset="72127.2">33234 17151 30399 0,'-7'7'2704'0,"4"-2"-2160"16,-1 0-544-16,3 1 0 0,1-3 2464 0,1 1 384 0,0 2 80 0,-1 3 16 15,1 7-2176-15,-1 4-448 0,2 8-64 0,-2 9-32 16,1 2 192-16,-1 5 32 0,-1 6 16 0,1 2 0 16,-2 4-112-16,1 4-32 0,0 3 0 0,0 0 0 15,-1-2 64-15,1-5 16 0,0 1 0 0,1-6 0 16,0-3-16-16,0-2-16 0,0-4 0 0,0 1 0 15,0-1-192-15,1-1-48 0,-1 0 0 0,0-3 0 0,-1-6-128 16,1 2 0-16,0-6-160 16,1-2 160-16,-1-1-256 0,0-3 32 0,1-2 16 0,-1-4 0 31,2 0-576-31,-2-1-112 0,0-3-32 0</inkml:trace>
  <inkml:trace contextRef="#ctx0" brushRef="#br1" timeOffset="72525.07">33471 18132 35935 0,'0'3'1600'0,"0"0"320"0,1 1-1536 0,0-2-384 0,1 2 0 0,-2-1 0 0,0 3 688 0,0 1 64 0,0 8 16 0,1 5 0 0,-2 5 192 0,-1 3 32 0,0 4 16 0,-2 3 0 0,-1-3-400 0,0 1-80 0,-1 1-16 0,0-1 0 16,1-1-192-16,-1-1-64 0,1-2 0 0,1-3 0 16,2-2 64-16,-2-5 0 0,3 1 0 0,0-4 0 15,1-1-320-15,0-2 0 0,1-3 0 0,0-1 0 16,2-3-560-16,0 0-64 0,1-5-16 0,0-1 0 16,1-1-640-16,0-5-128 0</inkml:trace>
  <inkml:trace contextRef="#ctx0" brushRef="#br1" timeOffset="72791.56">33439 18180 19343 0,'0'3'1728'0,"1"-3"-1392"0,2-3-336 0,-1 2 0 0,2 1 4656 15,-1 0 848-15,1-2 192 0,1 2 16 0,4-4-3920 0,2-1-768 16,2 0-176-16,2-1-16 0,-1 0 128 0,0-1 16 16,-3 1 16-16,1 0 0 0,-1 2-432 0,-1-2-96 15,1 4-16-15,-2-2 0 0,1 1-448 0,-2 0 0 16,1 0 0-16,-3 2 0 16,0-1-704-16,-1-1-176 0,0 3-32 0,0 0-16 15,-1 0-912-15,-2 0-176 0,1 0-32 0</inkml:trace>
  <inkml:trace contextRef="#ctx0" brushRef="#br1" timeOffset="73090.55">33492 18418 42383 0,'-5'5'1872'0,"3"-4"400"0,2 1-1824 0,1-2-448 0,1 0 0 0,0 0 0 0,0 0 544 0,2 0 16 15,2 0 0-15,4 0 0 0,3-3 80 0,5 0 32 16,0-1 0-16,2-2 0 0,2 0-416 0,3 0-96 15,0-3-16-15,-2 2 0 0,1 1-416 0,-4-3-96 16,-1 2-16-16</inkml:trace>
  <inkml:trace contextRef="#ctx0" brushRef="#br1" timeOffset="139228.63">17805 11259 31327 0,'-5'-2'2784'0,"1"-1"-2224"0,2 3-560 15,3 0 0-15,0 3 128 0,2-3-128 0,1 0 0 0,2-3 0 16,5 2-1216-16,7-2-288 0,7 0-64 0,6-1-16 0,5 1 1072 16,5-3 224-16,8 3 32 0,4-4 16 0,4 1 240 0,1 0 256 31,2 2-48-31,-2 4-16 0,0 0 912 0,0 0 176 0,0 4 48 0,-1 2 0 0,1 4-192 0,-1 0-48 15,-1 5 0-15,-2 1 0 0,-3-2-400 0,1 0-96 32,2 2-16-32,-1-1 0 0,2 5-240 0,-1-1-48 0,2 3-16 0,-3-4 0 0,-3 2-272 0,3-4 0 15,4 3 0 1,-2-1-144-16,-5 0 144 0,4 3 0 0,5 5 0 0,1 1 128 0,-12-5 208 16,5 7 48-1,7 5 16-15,-1 2 0 0,-1 2-176 16,-4 0-32-16,-2-3-16 0,-3 2 0 0,-9-6-176 0,1 2 0 0,-1-3 0 0,-4 3 0 15,-7-7 0-15,0 1 0 0,-1 1 0 0,-1 1 0 16,-3-3 224-16,-2 2-32 0,-2 3-16 0,-4-3 0 16,-1 2 0-16,-4-3 0 0,-2-1 0 0,-2-3 0 15,0-4 32-15,0 0 16 0,-1-1 0 0,1-1 0 16,3 1-224-16,0 1 0 0,1-2 0 0,0 0 0 0,0-3 0 0,-1 1 176 16,1 1-176-16,-1-3 160 0,1 2-160 0,-1-2 0 15,-1 0 0-15,-2 0 0 0,0-4 0 0,-1 1 0 16,-4 1 0-16,-1-3 0 0,1 1 0 0,-2-3 0 15,-2 0 0-15,1 0 0 0,-2-1 0 0,-1 1 0 16,0 3 128-16,2-5-128 0,-2-2 0 0,1-4 160 16,2 2-160-16,1-2 160 0,0 2-160 0,3-2 160 15,0-2-160-15,2-1 160 0,2 1 16 0,-7 4 0 0,16-9 0 0,-8 0 0 16,2 2-176-16,0 0 128 16,-3 1-128-16,2 0 128 0,1-3-128 0,0-1 0 0,0 3 0 0,-3-2 0 15,1 3 0-15,-2-1 0 0,-4 2 0 0,1-1 0 16,-2-1 0-16,-2 0 0 0,-2-2 0 0,0-1 0 15,-4-2 0-15,1 2 0 0,-1 0 0 0,1-2 0 16,-2 2 0-16,1 1 0 0,1 2 0 0,1 1 0 16,1 0 0-16,3 3 0 0,1 1 144 0,1 2-144 15,1 0 160-15,2 2-32 0,0 1-128 0,2 0 192 16,1 0-192-16,1 3 128 0,2-2-128 0,1 2 0 16,0-2 0-16,1-2 0 0,2 2-208 0,0-2 64 0,-2-2 0 0,-2 1 0 15,0 2 0-15,-2-3 0 0,1 2 144 0,-2-2 0 16,0-2 0-16,-4-1-128 0,1 2 128 0,-1-1 128 15,-1-2-128-15,-1-2 176 0,2 0-48 0,-2-1 0 16,1-1 0-16,2 0 0 0,0-1 48 16,1 0 0-16,2-1 0 0,2 0 0 0,0 1-176 0,0 0 128 15,3 2-128-15,-3 1 128 0,1-2 0 0,0 4 0 16,-2 0 0-16,-1-1 0 0,-2 4-128 0,-1 1 0 0,-3 0 0 0,-1 0 0 16,-1 0 0-16,-3 0 0 0,-1 1 0 0,-2 2 0 15,-2 3 0-15,-2-4 0 16,0 4 0-16,-3 1 0 0,-1 0 0 0,0 2 0 15,-1 1 0-15,-1 0 0 0,0 2 0 0,1 0 0 0,-2 1-192 0,4 0 192 16,0 3 0-16,2 3 0 0,3-1 0 0,0 1 0 16,2 3 0-16,1-2 0 0,-1 2 0 0,1-1 0 15,1-1 0-15,-1-4 0 0,1 5 0 0,-1-5 0 16,0 0 0-16,-2-3 0 0,1-3 0 0,0-2 0 16,0-4 0-16,-1 2 0 0,0-2 0 0,-2-4 0 0,1 2 0 0,-1-4 240 15,-1-1-48-15,-2 2 0 0,0-4-64 0,-1 0-128 16,0 0 176-16,0-2-176 0,-1 2 0 0,1-3 0 15,2 2 0-15,-2-4 0 16,-1-2-144-16,-1 0-144 0,0-3-32 0,0 7 0 16,1 5-592-16,3 0-128 0,1 6-32 0,0 3-17696 0</inkml:trace>
  <inkml:trace contextRef="#ctx0" brushRef="#br1" timeOffset="140281.91">17701 14696 34095 0,'-6'3'3024'0,"1"0"-2416"0,1 0-480 0,4 0-128 16,0 1 272-16,2-2 48 0,-1 6 0 0,1 0 0 15,7 5-2448-15,7-4-496 0,10-2-80 16,6-4-32-16,8 0 1824 0,6-2 352 0,5-1 80 0,5 0 16 0,2-1 1296 0,3-2 272 16,2 1 48-16,1-2 16 0,-1-3 912 0,4 1 176 15,1-3 48-15,2-1 0 0,1 1-1136 0,-2-1-208 16,-1-2-64-16,0-2 0 0,-5 2-624 0,4-4-128 15,1-1-16-15,-2-1-128 0,-7 0 128 0,2-4-128 16,-2-1 0-16,0-5 0 0,1-1 128 0,-2-1-128 16,2 0 0-16,0-1 0 0,0 0 368 0,0 1 16 0,-3-1 0 15,-4-1 0-15,-3-2-192 0,1 0-16 0,1 1-16 16,0 2 0-16,-1 3-32 0,-1-3 0 0,1 2 0 0,-6 3 0 16,-5 4-128-16,-1 0 0 15,-2-1 144-15,-1-1-144 0,0 1 128 0,-4 1-128 0,0 4 128 0,-2-1-128 16,-6 5 160-16,1-2-32 0,-2-2-128 0,-2 3 192 15,-3 1-192-15,-3 0 0 0,-3 0 0 0,-3 2 0 16,-3-2 0-16,-2 2 144 0,-2-1-16 16,-1 1 0-16,-1 2 64 0,-2 0 0 0,-1 1 0 0,0 3 0 15,-1 3-192-15,0-4 192 0,-1 4-192 0,0-2 192 0,-1 1-192 0,1 0 160 16,1 2-160-16,0-2 160 0,-4 0-160 0,-3 2 0 16,-3-4 144-16,-2 2-144 15,3 2 0-15,-3-2 0 0,-7 1 0 0,-1 0 0 0,-1-4 0 0,0 4 0 16,2-3 0-16,0 1 128 0,5 1-128 0,1-2 192 15,2 2-64-15,2 0 0 0,2-1-128 0,3 2 144 16,0 0-144-16,2 2 160 0,2-1-160 0,1 2 0 16,0 2 0-16,2-2 0 0,1 0 0 0,2 1-192 15,1 2 64-15,3-1 128 16,3 4-336-16,2-2 48 0,0 2 16 0,2-2 0 0,5 5 128 0,4-2 144 16,6 3-208-16,3 1 80 0,2-1 128 0,1 0 0 15,6-2 160-15,-1 2-160 0,3 0 128 0,-1-1-128 16,0-2 0-16,-4 2 0 0,-2 1 0 0,-6 2 0 0,0 1 0 0,-6-1 0 15,-3 4 0-15,-3 0 0 0,-1 0 0 0,-6 3 0 16,-2-1 176-16,-5-2-176 0,-1 0 192 0,-6 3-192 16,-2 1 288-16,-5-2-48 15,1 1-16-15,-6 1 0 0,-3 2-224 0,-7 4 128 0,-5 5-128 0,-5 1 0 16,-6 3-192-16,-11 4-128 16,-10 6-16-16,-9 3-19632 0</inkml:trace>
  <inkml:trace contextRef="#ctx0" brushRef="#br1" timeOffset="145587.7">29513 14417 19343 0,'17'-12'1728'0,"-5"3"-1392"0,0 2-336 0,-5 4 0 16,-2 1 2208-16,-1 2 368 16,2-1 80-16,4-2 16 15,8 0-2672-15,6-4-752 0,5 1-32 0,0 2-16 0,-3-1 32 0,-5 4 16 0,-4-1 0 16,-6 2 0-16,-4-1 752 0,-7 2 0 15,-4 1 128-15,-5-1-128 0,-3 2 1536 0,-6-1 192 0,-3-2 32 16,-3 2 16-16,-4 0 272 0,-4 1 48 0,1 0 16 0,-2 0 0 0,-3 1-992 0,0-2-192 16,0 2-32-16,-1-1-16 0,0 1-480 0,1 1-80 15,2-1-32-15,-1-2 0 0,4-1-96 0,0 2 0 16,3-1-16-16,1 0 0 16,3 0-176-16,2-1 0 0,3 2 144 0,3-1-144 0,4 0 176 0,2 0-48 15,5-2 0-15,3 2 0 16,3-2-128-16,3 0 0 0,4 2 0 0,5 0 0 0,3-2 0 0,5 0-176 15,6 3 48-15,4-3 0 16,3 0-208-16,5-3-48 0,4 1 0 0,3-2 0 16,1-2 160-16,1 0 32 0,0-1 0 0,-2 1 0 15,-6 3 192-15,-8 3 0 0,-8-3 0 0,-5 3 0 16,-8 0 0-16,-8 0 0 0,-7 3 0 0,-8-3 0 0,-6 0 0 16,-7 2 288-16,-8 2-32 0,-8 2-16 0,-4 0 400 0,-7 2 64 15,-5 3 32-15,-3-1 0 0,5-1-208 0,-2 0-32 16,-1-1-16-16,2 0 0 0,7 0-160 0,3 0-16 15,4 0-16-15,7-2 0 0,7 3-128 0,7-6-32 0,6 2 0 16,6-1-14112-16,9-3-2832 0</inkml:trace>
  <inkml:trace contextRef="#ctx0" brushRef="#br1" timeOffset="186954.02">3044 14714 11967 0,'3'-5'1072'0,"-2"1"-864"0,-1 2-208 0,-1 2 0 16,0 0 704-16,-1-1 112 0,0-2 16 0,-2 0 0 0,-3-4 912 0,-4 4 192 15,-2 0 48-15,-3 3 0 16,-2 0-448-16,-3-2-64 0,-3 2-32 0,-2-2 0 0,-1 2-384 0,-4-2-80 15,-4 0-16-15,-4 0 0 0,-7 2-352 0,-1-2-80 16,-2 2-16-16,-3 0 0 0,-3 0-384 0,0 2-128 16,-1 2 0-16,0-2 0 0,0 5 144 0,0-2-144 15,1 1 0-15,1 2 144 0,2 1 304 0,1-1 48 16,4 1 16-16,3 3 0 0,4-1-160 0,4-3-32 0,7 2 0 16,0 0 0-16,5 1 160 0,1-1 32 0,5 0 0 0,2-1 0 15,0 1-368-15,1-1-144 0,2-2 128 0,2 1-128 16,3-4 0-16,-1 0 0 0,2-1 0 0,0 0 0 15,4-1 288-15,-1-2-32 0,2 2 0 16,-1 0 0-16,2-2-16 0,0 3-16 0,-1-2 0 16,1 1 0-16,0 4-224 0,0-2 0 15,1-1 0-15,-2 0 0 0,2 0 160 0,0 1-160 0,3-1 160 0,-1 0-160 16,3-1 192-16,0 2-48 0,1-4-16 0,1 4 0 16,-1-4 16-16,0 2 0 0,1-2 0 0,1 0 0 15,-2 4-144-15,0-2 0 0,0 2 144 0,-2-2-144 0,1 5 0 0,-1 0 0 16,-1 5 0-16,0 7 0 0,-1 1 0 0,0 4 0 15,-2 7 0-15,-2 5 0 0,-1 1 0 0,-2 8 0 16,0-1 0-16,-1 1 0 16,1-4 0-16,-2 0 0 0,0-3 0 0,1-1 0 0,0-5 0 0,0 0 0 15,-3 5 0-15,-1 2 0 0,0-1 0 16,-1 0 0-16,-3 3 0 0,-1 0 0 0,1-3 128 0,-4-3 16 16,4-4 0-16,-3-3 0 0,4-2-144 0,-1-3 0 15,2-2 0-15,1-2 0 0,1 0 0 0,1-3 0 0,2-2 0 0,1-2 0 16,1 0 0-16,1 1 0 0,1-3 0 0,2-1 0 15,0 0 0-15,1-3 0 0,2 2 0 0,1 0 0 16,1-1 128-16,2-1-128 16,0 0 128-16,1-2-128 0,1 2 0 0,2 0 0 0,0 0 128 0,1 0-128 15,1-2 0-15,3 0 0 0,2 1 0 0,4-2 0 16,3 1 0-16,4-1 0 0,4-1 128 0,7-1-128 16,3-2 0-16,6-1 0 0,4-2 0 0,2-2 0 15,3-3 0-15,-1 2 0 0,-1 0 128 0,0 1-128 0,-3 1 0 16,1 4 0-16,0 1 0 0,-1 1 0 15,-1 2 0-15,-2-1 0 0,0 2 0 0,-4-2 128 0,-1 5-128 0,-6-2 0 16,-5 1 0-16,-2-1 0 0,-5 1 0 0,-2 0 0 16,-2-1 0-16,-4 1 0 0,-1 0 0 0,-3-1 0 15,0 2 0-15,-2-4 0 0,-1 3 0 0,-1-2 0 16,0-1 0-16,0 0 0 0,-1 3 0 0,1-2 0 16,0 2 0-16,-1 1 0 0,1-4 0 0,0 2 0 15,1-1 0-15,-2-3 0 16,1-1 0-16,0-1 0 0,0-5 0 0,0 2 0 0,1-5 0 0,-1 1 256 0,-3 0-32 0,0-4-16 15,2-2 16-15,-4-1 0 0,1-1 0 0,-2-3 0 32,-2 0 48-32,0-3 16 0,-2-3 0 0,-2-6 0 0,0-1 0 0,-2-6 0 0,-1-6 0 0,0-1 0 31,0-5 16-31,0-4 0 0,1-6 0 0,-1 4 0 0,2 1-144 16,1-8-32-16,0-6 0 0,1-2 0 15,2 8 0-15,1 6 0 0,-1 2 0 0,-1 3 0 0,-1 7-128 0,-1 4 0 16,0 1 0-16,-1 1 0 0,2-1 0 15,0 2 0-15,1 6 0 0,2 0 0 16,2 4-448-16,2 0-112 0,4 5-16 0,-1-2-20112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9:55:49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 6041 8287 0,'-1'-3'736'0,"0"2"-592"0,1 1-144 0,0 0 0 0,0-3 720 16,0 2 112-16,-1-1 32 0,-1-2 0 0,0-2 736 0,-2 0 128 15,0-1 48-15,1 4 0 0,-1-3-496 0,0-1-80 16,1 2-32-16,-1 2 0 0,0-1-208 0,1 0-32 0,-1 4-16 0,0-2 0 0,-1 2-192 0,1 0-32 31,1 0-16-31,-3 2 0 0,1 0-176 0,-2 4-48 16,1 0 0-16,-1 0 0 0,-1 3-320 0,2-4-128 0,0 1 0 0,0 3 0 16,-2-1 0-16,0 2 0 0,-2 2 0 0,0 2 0 0,0 1 144 0,0 1-16 31,2 0 0-31,0-2 0 0,1 0 512 0,1 3 80 15,-1-5 32-15,4 2 0 0,-1 0-240 0,3 2-32 16,-1-3-16-16,2-1 0 0,0 1-320 0,3-2-144 16,1 0 128-16,1 0-128 0,1-2 0 0,1-1 0 0,-1-2 0 0,2-2 0 15,0 0 0-15,1-4 0 0,1 2 0 0,1-2 0 16,-1 0 0-16,0-5 0 0,1 4 0 0,-1-5 0 0,2 0 0 16,-2 2 160-16,1-2 16 0,-1 0 0 15,1 0-48-15,-1-4-128 0,1 3 192 0,0-1-64 0,1 0 16 16,-2 2 0-16,-3 0 0 0,-1 0 0 0,-1 0 112 15,-1-1 0-15,-2 1 16 0,-1 0 0 0,1 2 48 16,-5-2 16-16,0 2 0 0,-1-2 0 0,-1 0-128 0,-1 1-16 16,-3 0-16-16,-2 0 0 0,1 2-176 0,-1-1 160 15,0 1-160-15,2 0 160 16,0-2-160-16,2 1 0 0,1 0 0 0,1 1 0 0,0 0 0 0,1-1 0 0,2 2 160 0,-1-2-160 16,2 4 0-16,0-3 0 0,1 1 0 0,1 1 0 15,2-1 0-15,-1 0 0 0,0 2 0 0,2-2 0 16,1 2 0-16,-1-3 0 15,1 2 0-15,1 1 0 0,1-2 0 16,2 2 0-16,1-3 0 0,2 2 0 0,2 1 0 0,-2-3 0 0,2 3 0 0,-1-2 0 16,2 1 0-16,0-3-144 15,4 2 144-15,-2-5-128 0,0 4 128 0,2 0 0 0,-1-3 0 16,3 2 0-16,0 1 0 0,3-2 0 0,-3 3 0 16,-1-3-128-16,-2 4 128 0,1-1 0 0,2-1 0 15,0 2 0-15,-1-1 0 0,-2 2 0 0,1-3 0 16,-4 3 0-16,-1 0 0 0,-2 0 0 0,-1 0 0 0,-3 0-128 0,0 3 128 0,-1-3 0 15,-1 0 0-15,2 0 0 0,-2-3 0 0,1 3 0 16,0 0 0-16,-1-1 0 0,0 1 0 0,0 0 0 16,0-3 0-16,1 3 0 0,-1-1 0 0,-1 2 0 15,1-1 0-15,-1 3 0 0,0-2 0 0,-2 2 0 16,1-1 0-16,-1 2 0 0,-1-1 0 0,-1 4 144 16,-1 1-144-16,-1 0 0 15,-1 0 448-15,-2 2-32 0,-1 3 0 0,-1-1 0 0,-2 4-208 0,-2-2-32 0,-1 3-16 0,-2-1 0 31,-1 3-160-31,-2-2 128 0,-1 4-128 0,-3 1 128 0,0-2 0 0,0 1 0 16,1 1 0-16,0 1 0 0,-2-1 48 16,0 0 0-16,0 0 0 0,-1 1 0 0,-1-2 16 15,0 1 0-15,3 0 0 0,2-2 0 16,0-4-64-16,0 3 0 0,0 3 0 0,0-4 0 0,2 1-128 16,2-5 0-16,3 0 0 0,0-1 0 0,4-2 0 0,-1 0 0 15,4-5 0-15,1 2 0 0,0-5-272 0,1 3-96 0,1 1-16 16,-2-1 0-1,2 0-320-15,0 0-80 0,-1 0-16 0,1 1 0 16,0-1-928-16,1 0-176 0,0 0-32 0</inkml:trace>
  <inkml:trace contextRef="#ctx0" brushRef="#br0" timeOffset="578.53">1360 6638 1839 0,'-2'-10'0'0,"0"5"160"0,1 0-160 16,0 3 0-16,0-1 0 0,0 2 0 0,-1 1 832 0,0-3 144 0,-2 1 32 0,-1-2 0 15,-1 2 912-15,-1 1 176 0,-1 1 32 0,1 0 16 16,-1 0-48-16,1 3-16 0,1 1 0 0,-3 2 0 0,3-1-544 16,-2 3-96-16,0 4-32 0,-1 1 0 0,0 2-656 15,0 4-144-15,0-3-32 0,0 2 0 0,2 0-384 0,1 0-192 16,0 1 160-16,1-4-160 0,2-2 544 0,1 2 16 15,0-1 0-15,1-2 0 16,2-2-192-16,1 0-48 0,0 1 0 0,3-4 0 0,0 0-320 16,0-1 0-16,2 0 0 0,0-3 0 0,0-2 0 0,0-1 0 15,1-1 0-15,2-2-128 0,0-1 128 0,1-4-208 16,-1 1 80-16,1 0 128 0,1-2-144 0,2-3 144 0,-1 2 0 16,0-2 0-16,0-2 0 0,0 2 0 15,-1-1 0-15,0 1 0 0,1 0 0 0,-2-2 0 0,-1 2 0 0,-2-1 0 16,0 3 0-16,-3-1 0 0,0 0 0 15,-2 3 0-15,0 0 480 0,-2 2 0 0,-1 0 0 0,-1 1 0 16,-2 1 288-16,0 2 48 0,-2 0 16 0,0-1 0 0,-3 1-288 16,1 2-48-16,-2 0-16 0,-2 0 0 0,0 2-352 0,-3-1-128 15,0 1 0-15,-2-2 0 16,-2 0-304-16,0 2-144 0,-2 0-48 0,1 1 0 16,2-2-752-16,-2 4-160 0,1-1-16 0,-1-2-16 15,2 3-1536 1,1 0-304-16,1-1-64 0</inkml:trace>
  <inkml:trace contextRef="#ctx0" brushRef="#br0" timeOffset="1028.14">359 7184 20271 0,'-7'2'1792'0,"2"-2"-1424"16,3 0-368-16,1 0 0 0,1 0 528 0,-3 0 48 0,0 0 0 0,-4 0 0 0,0 0 832 0,1 0 160 0,0 2 32 0,3-2 16 16,3 0-208-16,3 0-32 0,2 3-16 0,3-2 0 0,5 1-336 0,1-2-80 15,5 3-16-15,2-3 0 0,4-3-448 0,3 1-96 16,4 1 0-16,5-6-16 0,8 4-128 0,3-6-32 15,2 3 0-15,5-4 0 0,10 1 176 0,9-1 16 16,9-2 16-16,2 2 0 0,-7 0-112 0,7 0-32 16,7-1 0-16,2 1 0 0,1 3-272 0,-2 1 0 0,-1 0 0 0,-3-1 0 15,-6 4 0-15,3 3-320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7:53:09.9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19099 13675 14735 0,'2'-3'1312'0,"-2"0"-1056"0,0 3-256 0,-2 3 0 0,-1-3 640 15,1 2 80-15,-3-1 16 0,-3 2 0 16,-2-1-1312-16,-6 2-272 0,-4 0-48 0,-1-2-16 0,-3-1 624 0,-2-1 128 0,-4-1 32 16,-2-4 0-16,-1 0 1392 0,-5-1 272 0,-1-3 64 0,-4 0 16 15,-2 0 624-15,-3 1 112 0,-3 2 16 0,0-2 16 16,1 4-912-16,-3-2-176 0,-3 0-32 0,-10-3-16 15,-8 4-736-15,-6-1-160 0,-3 0-32 0,-2 1 0 0,-6 1-320 0,-1 4 0 16,-2-3 0-16,0 3 0 0,1 3 0 0,-2-3 0 16,-3 6 0-16,4-3 0 0,5 0 400 0,1 0 16 15,0 0 0-15,3 0 0 0,1 1 96 0,7-3 0 16,6 1 16-16,3-2 0 0,5 0-208 0,3-2-64 16,3 1 0-16,4-3 0 0,2 1-128 0,4 0-128 15,5-2 192-15,2 1-192 0,4 0 0 0,1-2 0 0,7 3 0 0,-1-2 0 16,1 1 128-16,3 0-128 0,2-1 0 15,0 2 0-15,1-1 0 0,2 1 0 16,4 2 0-16,1 1 0 0,2 0 0 0,0 0 0 0,5 0 0 0,0 0 0 16,3 0 0-16,3 0 208 0,1 0-64 0,2 0-16 15,0 0 64-15,3 0 16 0,2 0 0 0,3-2 0 16,2-1-208-16,4-1 0 0,2 2 0 0,3-2 0 0,0-3 0 16,2 1 144-16,3-1-144 0,3-1 128 0,4-1-128 15,2-2 128-15,-1 2-128 0,-2-4 128 0,0 0-128 0,-3 1 0 16,-1 0 0-16,-1-3 0 0,0-1 0 0,-1 2 0 15,-1-2 0-15,-2 1-176 0,-1 2 176 0,0 0 0 16,-1 1 0-16,-2 2 128 0,1 0-128 0,-3-1 0 16,-1 1 0-16,-1 3 0 0,1 0 0 0,-2 5 0 15,-1-2 0-15,-2-1 0 0,-3 5 0 0,-2-1 0 16,0 1 0-16,-1 0-128 0,-3 0 128 0,-2 0 0 16,0 0 0-16,-3 1 0 15,-3 2 0-15,-5-3-128 0,-1 2 128 0,-6 2-128 0,-3-2-128 0,-4 2 0 16,-4-1-16-16,-3 0 0 0,1 4 80 0,-4-4 32 0,1 6 0 15,0-2 0-15,1 3 480 0,2 1 80 0,2 3 32 16,1 5 0-16,-1 3-80 0,-3 4-16 0,-2 5 0 16,2 3 0-16,0 1-64 0,0 3-16 0,0 6 0 0,3-2 0 15,5-4 48-15,7-1 0 0,4-5 0 16,5-1 0-16,4-2-304 0,5-7 0 0,4-2 0 0,2-2 0 16,4 1 0-16,1-3 0 0,3 0 0 0,2 0 0 15,5 2-256-15,9 5-128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7:54:24.5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31402 2149 13823 0,'3'-14'1216'0,"-2"2"-960"0,-1 7-256 0,0 4 0 0,-1 1 1408 0,-1 0 224 0,2-6 48 0,-2 0 16 16,1-4-240-16,-3 0-48 0,-1 1-16 0,-1 5 0 0,0 4 32 0,-2 0 16 15,2 4 0-15,0 2 0 0,0 4-544 16,2-1-96-16,-2 4-32 0,-2 2 0 0,-1 1-192 0,-3 0-64 15,-1 3 0-15,-2-2 0 0,-4 4 128 0,0-1 0 16,-2 2 16-16,-3 3 0 0,-2 1-240 0,-4 5-48 16,0 1-16-16,-5 8 0 0,-2 4 96 0,-3 4 0 15,-2 9 16-15,-4 9 0 0,-5 7-192 16,-3 6-32-16,-1 3-16 0,-1-3 0 0,3 4-224 31,-1 2 0-31,0 4 0 0,2-1 0 0,3-5 0 0,1-2 0 0,1-2 0 0,3-3 0 0,5-3 0 0,2-9 0 16,2-2 0-16,4-11 0 0,2-7 0 0,-2 1 0 0,0-1 0 0,-1 1 0 31,-1-2 0-31,0 1 0 0,-3 3 0 0,2-2 0 0,-1-4 0 0,4-5 0 16,4-6 0-16,2-4 0 0,4-5 160 0,3-3-160 0,0-3 160 15,2 1-160-15,1-4 208 0,2 0-48 0,-1-2-16 16,0-1 0-16,3-3-144 0,-1-2 0 0,3-4 0 16,1-4 0-16,0-2 160 0,1-3-160 15,1-7 192-15,-1 0-192 0,3-6 368 16,0-5-48-16,0-3 0 0,0-5 0 0,2-3-144 0,1-5-48 0,1-2 0 0,1-4 0 0,3-2-128 0,-1-3 0 31,4-7 0-31,0 4 0 0,2 0 0 0,1 2 0 16,-1 3 0-16,3 1 0 0,0 2 0 0,-2 3 0 15,-2 5 0-15,0 6 0 0,-2 5 0 0,-2 4 0 16,-2 3 0-16,-1 7 0 0,-2 4 208 0,-1 2 16 16,-2 5 0-16,-1 4 0 0,-1 1-80 0,-2 5-16 15,-1 3 0-15,-4 7 0 0,2 1-128 0,0 3 0 16,1 4 0-16,-1 8 128 0,0 8-128 0,1 8 0 15,3 3 0-15,3 5 0 0,1 4-128 0,5-1 128 0,0 5 0 0,2-1 0 16,-1-1 0-16,1 2 0 0,1 1 0 0,1-2 0 16,0-5 0-16,2-9 0 0,1-5 0 0,0-8 128 15,5-5-128-15,3-6 0 0,4-4 0 0,4-5-176 16,4-5 176-16,6-7 176 0,6-4-48 0,6-7 0 16,8-6 272-16,5-7 48 0,7-1 16 0,8-7 0 15,7 1-176-15,2-8-32 0,0-7-16 0,3-8 0 16,-1-3-672-16,7-12-128 0,5-11-16 0,4-24-16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5T14:54:13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3206 5970 6447 0,'2'-6'576'0,"-1"1"-576"0,0 1 0 0,0 1 0 0,1-1 1008 0,-1 4 80 0,1-3 32 0,2 0 0 0,0-2-1120 0,2-1-208 0,1-2-48 16,-1 2-16-16,1 0 272 0,-4 0 144 0,1 2-16 0,-1 1 0 0,-2 1 288 0,0 1 48 0,-1-2 16 0,-1 2 0 0,-2-1 352 0,1 2 64 0,-2-3 0 15,0 2 16 1,-2-2 112-16,0 0 0 0,0 0 16 0,-2-1 0 0,2 2-16 0,-2-2 0 0,0 1 0 0,1 0 0 16,-1 1 64-16,0 2 0 0,-2 2 0 0,0 1 0 15,0 0-688-15,-2 1-128 16,-1 2-16-16,0 3-16 16,-2-2 112-16,0 2 32 0,-1 1 0 0,1-2 0 0,0 2-144 0,-2 3-32 0,1-2 0 0,-1 4 0 15,2 1 176-15,0-1 48 16,1-2 0-16,2 3 0 0,-2 3-176 0,1 3-16 15,-1 3-16-15,1 1 0 0,0 0-32 0,1 1-16 0,1-1 0 0,0 2 0 16,3 3-176-16,-1-2 0 16,2-1 0-16,2-3 0 0,1-2 0 0,2 0-144 15,1-2 144-15,1-5 0 0,1 0-128 0,1 0 128 0,2 0 0 0,0 2 0 16,2-3 0-16,-1-4 272 16,1 2-16-16,2-3-16 0,1-2 80 0,1-1 32 15,0-5 0-15,1 2 0 0,2-2 48 0,3-1 16 16,1 2 0-16,2-3 0 0,2 0-80 0,1-3-16 15,1 0 0-15,0-1 0 0,-2-1-320 0,-2 1 128 0,0-3-128 0,1 1 0 16,-2 0 0-16,1-3 0 0,-1-1 0 0,1-2 0 16,0 2 0-16,-2-3 144 0,0 1-144 0,0-2 0 15,2 0 272-15,0-2-48 0,-1-1-16 0,-1 1 0 16,2 4 96-16,-3 0 16 0,-1-1 0 0,-2 3 0 16,0-2-320-16,-1 2 0 0,-1 0 0 0,-1-2 0 15,1 2 0-15,-2-2 0 0,0 0 0 0,-3 3 0 16,0 1 0-16,-1-2 0 0,0-1 0 0,-1 1 0 15,-1-3 0-15,-1 0 0 0,-1 1 0 0,-1 0 0 16,-1-1 128-16,-3 0-128 0,0-5 0 0,0 1 0 0,1 5 192 16,-2-4-192-16,0-1 192 0,0-1-192 0,0-3 192 15,-1 1-64-15,1 2 0 0,0-1-128 0,0 2 128 0,0 2-128 16,0 1 0-16,0 3 0 0,0 4 240 0,-1-2-64 16,-1 5-16-16,-2-2 0 0,0 2 80 0,-1-1 16 15,0 4 0-15,-2 1 0 0,0 1-256 0,-2 1-160 16,1 1 32-16,-2-3 0 0,0 4 0 0,0-1 0 15,0-2 0-15,0 1 0 16,2 2-288-16,-1-1-48 0,2 0-16 0,1 1 0 16,0-2-720-16,2 1-144 0,0 1-16 0,2-2-14496 0</inkml:trace>
  <inkml:trace contextRef="#ctx0" brushRef="#br0" timeOffset="1436.08">3541 5373 20271 0,'-1'-3'1792'0,"1"0"-1424"0,0 0-368 0,1 2 0 0,1 1-1440 0,-2-3-352 0,1 0-80 0,-1-3-16 0,0-3 1888 0,1-1 464 0,-1-2 48 0,1 2 16 0,-1 1-176 0,0 2-32 16,0 4-16-16,0 0 0 0,-1 3 208 0,0 3 32 0,-3 1 16 0,1 5 0 16,-2 0 432-16,-2 6 96 0,1 1 0 0,-2 3 16 0,-1 1 496 0,-1 2 80 15,-1 0 32-15,-1 4 0 16,-2 5-624-16,-1 0-112 0,0 1-16 0,-1 0-16 0,-1 5-720 0,-2-1-224 16,-2 8 128-16,-2-2-128 0,-2 5 128 15,-1 0-128 1,0 1 144-16,0 3-144 0,-2 5 384 0,1 4 0 0,-2 3-16 0,2 1 0 31,0 5 272-31,1-1 48 0,2-6 16 0,3-2 0 0,1-7-208 0,2 0-48 16,-1-1 0-16,1-3 0 0,0 0-256 0,1-5-48 0,2-1-16 0,-1-4 0 15,1-5-128-15,1 1-176 0,-3-3 48 0,0 3 0 16,0-3-640-16,-2-1-112 16,1-3-16-16,2 1-16 0,3-10-608 0,1 0-112 15,0-4-32-15,3-5 0 0,3-4 384 0,2-2 64 0,5-2 0 0,3-4-10336 16</inkml:trace>
  <inkml:trace contextRef="#ctx0" brushRef="#br0" timeOffset="2570.8">4445 5336 19343 0,'0'2'1728'0,"0"-4"-1392"0,0 2-336 0,2 0 0 0,-1 0 320 0,0-1-16 0,0 1 0 0,3-3 0 0,0 3-304 0,1-4 0 0,1 2 0 0,-2-2 0 0,1 2 0 0,-3-1 0 16,0 2 0-16,0 1 0 0,-2 0-304 0,0 0-64 15,-2 1-16-15,-1 4 0 0,-1-1 608 0,-2 2 112 16,6-6 32-16,-16 16 0 0,5-4 1184 0,-2 1 240 16,-3 3 64-16,0 2 0 0,1 0-336 0,-4 4-64 0,-4 5-16 0,-1 3 0 15,-1 5-608-15,1-1-112 0,5-3-16 16,-1 4-16-16,2-3-208 0,1 5-32 0,0 1-16 0,1 3 0 16,0 1-432-16,0-1 128 0,0 0-128 0,-2-3 0 15,3 3 0-15,1-4-224 0,-1 1 32 0,1 4 0 16,-1 3 0-16,3 1 0 0,2-1 0 0,0-1 0 15,4-4 192-15,0-4 0 0,2-1 192 0,0 0-192 16,2-1 192-16,2-2-64 0,0 2 0 0,2-5-128 16,3 2 256-16,0-2-48 0,4-1-16 0,1-2 0 15,3 1 32-15,3-3 0 0,5 1 0 0,0-1 0 16,3-1-224-16,-1-5-160 0,1-2 32 0,-2-3 0 16,-1-3-576-16,2-1-128 15,-1-2 0-15,0-1-16 0,-1-3-528 0,0 0-96 0,-1-2-32 0,0-2-7584 16,-2 1-1504-16</inkml:trace>
  <inkml:trace contextRef="#ctx0" brushRef="#br0" timeOffset="3105.73">5142 6012 21183 0,'-2'-2'944'0,"1"0"192"0,0 2-912 0,1 0-224 15,1 0 0-15,-1-2 0 0,1 2-1040 0,1-1-256 0,-1-2-48 0,1 0-16 0,1 0 928 0,-1-3 192 0,1 2 48 16,-2 2 0-16,-1-2 768 0,-1 4 144 0,-1 0 48 0,-2 0 0 0,-1 4 192 0,-3 4 64 0,0 0 0 0,-2 2 0 0,1 1 176 0,-1 2 32 0,-4 6 16 0,2 3 0 0,1-3-496 0,-1 1-112 0,-1 4 0 0,0 1-16 16,0-3-112-16,-3 4-32 0,-1 3 0 0,-2-5 0 15,1 2 240 1,-1-1 48-16,1-3 16 0,0 3 0 0,1-3-64 16,-1 1-16-16,-1-1 0 0,-1 3 0 0,3 1-432 0,0-4-80 15,3 0-32-15,-1 3 0 0,-1 1-160 0,0-1-224 16,2-1 48-16,1-1 16 0,2-1-672 0,1-6-144 15,1 0-32-15,3-4 0 0,0 1-1072 0,1-10-224 16,2 0-32-16,0-3-9648 0</inkml:trace>
  <inkml:trace contextRef="#ctx0" brushRef="#br0" timeOffset="3471.05">4589 6112 17503 0,'0'0'1552'0,"0"0"-1232"0,0 2-320 0,0 0 0 0,1 1 4272 0,2 0 784 0,0-2 176 0,2 4 16 0,4 5-4416 0,3-1-832 0,6 5-256 0,1-1-16 0,2 4 272 0,2-3 0 0,-1 2-128 0,0 0 128 0,2 2-208 0,-2-1 16 0,-1-1 0 0,0 1 0 16,-1-1-32-16,-2 0 0 0,1 0 0 0,-2 1 0 0,0-1 224 0,2-2 0 16,-2 3 0-16,2-5 0 0,-2 0 256 0,0 4-48 15,2 0-16-15,-3-2 0 0,-1 1 96 16,-3-3 16-16,-1 1 0 0,-1 3 0 16,-1 2-128-16,0-2-32 0,-2 2 0 0,-3-4 0 0,1 1-144 15,-3-1-272-15,1-2 64 0,-2-2 16 16,-1-4-1216-16,0-2-224 0,-1-1-48 0,-1-3-12464 15</inkml:trace>
  <inkml:trace contextRef="#ctx0" brushRef="#br0" timeOffset="4137.85">4547 5860 20271 0,'-1'-2'896'0,"1"2"192"0,0 0-880 0,0-2-208 0,1 2 0 0,1 2 0 0,2-2-192 16,1 2-64-16,2-2-32 0,4 3 0 0,3-3 640 0,2 0 128 0,1 0 32 0,1 0 0 0,-1-3 128 0,2 1 16 0,0-2 16 0,2-2 0 0,2 2-544 0,0-2-128 0,2 0 0 0,0-1 0 0,1 1 496 0,0 0 112 16,0 2 32-16,-3 1 0 0,2 0 320 0,-3 3 64 15,-1-2 0-15,-2 2 16 0,-2 2-144 0,-2-2-16 0,0 0-16 0,-2 0 0 16,-2 0-304-16,0 0-64 16,-1 0-16-16,-1-2 0 0,-2 0-176 0,1 0-48 0,-2 0 0 15,-1-2 0-15,0 1-256 0,-1-2 128 16,-1 3-128-16,0-2 0 0,-2-2 0 0,0 4 0 0,1-2 0 15,-2-2 0-15,-2 1 0 0,1 1 0 0,-1 0 0 0,-2 1 0 16,0 0 176-16,-1-1-176 0,-1 2 160 0,-1-2-160 16,0 1 256-16,0 0-64 0,-2-1 0 0,1 2 0 0,-2-1 176 15,1 2 16-15,-1-1 16 0,0 2 0 16,0-4 48-16,1 1 16 0,-1 0 0 0,1 0 0 16,2 2-112-16,-1-5-32 0,1 3 0 0,2-3 0 0,0 3-128 0,1-4-48 15,2 4 0-15,-1-4 0 0,2 2-144 0,0 2 0 16,0 0 144-16,-1 2-144 0,1-1 0 0,-1 2 0 15,-1-3 0-15,1 3-192 16,-2 3 192-16,-1-3-208 0,-1 2 80 0,-2 2 128 0,1-2-272 0,0 2 64 0,-2 0 16 0,1 1 0 31,1-2-208-31,0 1-48 16,2-1 0-16,1 0-16864 0</inkml:trace>
  <inkml:trace contextRef="#ctx0" brushRef="#br0" timeOffset="10018.84">5344 5335 21183 0,'-1'-2'1888'0,"0"1"-1504"0,1-1-384 0,0 2 0 0,1 0 0 0,2-2 0 0,-2 0 0 0,3-2-192 0,-1 2 192 0,3-5 0 0,2 1 0 0,-2 3 0 0,3-1 912 0,-2 1 112 0,2 0 32 0,-1 0 0 16,4 3-128-16,-1 0-32 0,0 3 0 0,2-2 0 0,1 4-16 0,1 0-16 16,0 3 0-16,1 1 0 15,1 5-64-15,0 1-16 0,1-2 0 0,-2 6 0 0,1-1-320 0,-1 5-64 16,0 1-16-16,0 2 0 0,-1-1-160 0,0 3-32 16,1 2-16-16,0 2 0 15,1 2-176-15,1 0 0 0,-1 2 0 0,0 1 0 16,1 2 0-16,-2-1 0 0,1-1 0 0,-3-2 0 0,-1-1 0 15,0 5 0-15,-1-1 0 0,-2 3 0 0,-1 0 144 0,-2 1-144 0,-1 2 160 16,-3 2-160-16,-1 2 0 0,-4 3 0 0,-1-1 0 16,-3 1-160-16,0-8 160 0,-2-1 0 0,0 5-144 0,-3 0 144 15,-1-1 0-15,1-2 0 0,-1-2 0 0,0-3 128 16,-1-4 0-16,2-2 0 0,-1-2 0 16,-1-6 0-16,-1 1 208 0,-1-2 48 0,-3-1 0 15,2-3 0-15,0-3-384 0,0-1 0 16,-1-2 0-16,-2 0 128 0,0-3-128 0,0 1 0 0,-1-2 0 0,0-3 0 0,-1-1 0 0,2-1 0 31,0-1 0-31,1-2 0 16,-1 2-384-16,0-4-32 0,3 2-16 0,2-2 0 15,2 0-1200-15,2-2-240 0,1 2-48 0,2 0-12336 0</inkml:trace>
  <inkml:trace contextRef="#ctx0" brushRef="#br0" timeOffset="10385.5">6360 5851 21183 0,'0'-7'1888'0,"0"1"-1504"0,0 3-384 0,0 2 0 0,1-1-560 0,0-2-176 0,0-5-32 0,3-3-16 0,0-2 416 0,1-2 96 0,1 1 16 0,-1 5 0 0,1 4 1248 0,-1 3 256 0,0 3 48 0,-1 0 16 0,-1 3 352 0,1 3 80 15,-2 1 16-15,1 0 0 0,-1 2-544 0,0-1-96 16,-1 2-32-16,0-2 0 0,-1 0-464 0,0-1-112 0,0 0 0 0,0 2-16 31,0-6-1456-31,0 4-304 0,0-1-48 0,0-3-12576 0</inkml:trace>
  <inkml:trace contextRef="#ctx0" brushRef="#br0" timeOffset="10670.31">6321 6407 11967 0,'-2'-3'1072'0,"-1"1"-864"0,0 0-208 0,1 0 0 0,2 2 5216 0,0 0 992 0,0 0 208 0,0-1 48 0,0-2-5424 0,-1 1-1040 0,1 1-272 0,0-2-32 16,0 1-576-16,0 0-112 0,1 4-32 0,1 0 0 16,-1-2-1088-16,0 3-240 0,2 0-32 0,-1 0-8752 0</inkml:trace>
  <inkml:trace contextRef="#ctx0" brushRef="#br0" timeOffset="11408.92">7151 5563 23951 0,'-1'-3'2128'0,"1"0"-1696"16,0 2-432-16,0 1 0 0,0 0 608 0,0 0 32 0,0 0 16 0,0 0 0 16,0 0 512-16,0 0 112 0,0 4 0 0,0-4 16 0,0 0-528 0,1 24-96 0,-1-13-32 0,1 4 0 0,-1 4-384 0,0 3-96 0,0 4-16 0,-2 5 0 0,1 7 384 0,-4 7 80 0,-2 6 16 0,-1 8 0 15,-3 1-144-15,-5 12-32 0,-4 7 0 0,-5 8 0 16,0 2-320-16,1-7-128 0,3-10 0 0,-1-3 0 15,4-3 0-15,2-5 0 0,4-8 0 0,3-5 0 16,4-4 0-16,0-12 0 0,1-1 0 0,2-9 0 16,-1-2 0-16,1-5 0 0,1-2 0 0,-1-7 0 15,2 0-1088 1,0-6-128-16,2 0 0 0,-1-8-9168 16,1-2-1840-16</inkml:trace>
  <inkml:trace contextRef="#ctx0" brushRef="#br0" timeOffset="11746.41">7480 5448 28559 0,'-5'-1'2544'0,"1"2"-2032"16,2 3-512-16,1-3 0 0,-1 4 864 0,1-1 80 0,-3 5 16 0,-1 0 0 0,-2 10-1456 0,-2 1-272 0,1 2-64 0,-1 4-16 0,0 5 320 0,-1 4 64 0,2 2 16 0,-1 5 0 0,-1 5 448 0,0 5 0 0,-1 1 0 0,1 0 0 0,0-9 416 16,-2 13 128-16,-5 19 32 0,-4 10 0 0,-1 5-352 0,0-9-64 15,1-2-16-15,3-11 0 0,3-10-144 0,3-8 0 16,1-7 0-16,1-5 0 15,2-2 0-15,0-5 192 0,0-2-32 0,2-7 0 0,1-6 192 16,1-5 32-16,2-5 16 0,-1-4 0 16,2-3-768-16,0 0-144 0,0-5-48 0,-3-3-13072 15</inkml:trace>
  <inkml:trace contextRef="#ctx0" brushRef="#br0" timeOffset="12395.71">7085 5521 29487 0,'-12'-12'1296'0,"5"3"288"0,0 2-1264 0,4 2-320 0,3 4 0 15,1-2 0-15,1 3-144 0,0-4-96 0,1-2-16 0,4 0 0 0,2 0 64 0,4-3 16 0,0 2 0 0,4 3 0 0,1-2 176 0,1 1-128 0,0 1 128 0,2 1-128 0,-1-4 128 0,0 1-208 0,1 4 80 0,-1-2 128 0,0 0 0 0,-2 2 0 16,2 2 0-16,0 0 192 16,3 0 528-16,1 2 112 0,4 0 32 0,1 2 0 0,-1 3-96 0,3-2-32 15,1 3 0-15,-1 1 0 0,1 1-352 0,-2 0-64 16,-3 2 0-16,-2 0-16 15,-3 5-304-15,-3 1 0 0,-5-1 0 0,0 7 0 0,-2 2 0 16,-3 5 0-16,-2-2 128 0,-2 6-128 0,-1 0 0 16,-5 2 160-16,-2-1-160 15,-3-2 128-15,-2 1 0 0,-4-3 0 0,-1-1 0 0,-2 0 0 16,-1-3-128-16,-1-2-176 0,-2-1 48 0,-2-2 0 0,0 2 128 16,-1-6-208-16,6-6 80 0,-7 6 128 0,-4-1 0 0,-6 1 0 0,-5 1 0 0,-2 0 0 15,2-2 0-15,1 1 0 16,-3-4 0-16,3-2 0 0,3-3 0 0,5-1 0 15,3-3 0-15,5-2 0 0,5-2 0 0,2 2 0 16,4-2 0-16,3-2 0 0,-1 0 0 0,5-2 0 16,0 2 0-16,3 0 0 15,1 0-608-15,3 2-48 0,2-2-16 0,2 4 0 16,0 0 32-16,2 2 16 0,0 2 0 0,3 0 0 16,-1 4 992-16,0 3 192 0,2 1 32 0,2 0 16 0,1 9 112 15,3 1 32-15,1 2 0 0,3 1 0 0,-1 2-496 0,4 2-112 16,4 4-16-16,3-2 0 0,-1 2-128 0,0-1 0 15,-1 2 0-15,1-1 0 0,-4-2 0 0,-1-3 0 16,-5-1 144-16,-2-3-144 0,-2-2 0 0,-3-1 0 0,-2 0 0 16,0-2 0-16,-3-4-160 0,-1-3 160 0,0-1-192 15,-1-3 192 1,-2-1-816-16,1-2-48 0,0-3-16 0,2-3-13728 0</inkml:trace>
  <inkml:trace contextRef="#ctx0" brushRef="#br0" timeOffset="16388.89">8111 5556 21183 0,'-5'0'1888'0,"1"0"-1504"0,3 0-384 0,2 0 0 0,-1 0 0 15,0 0 0-15,-1 0 0 0,-2-3-192 0,2 1 192 0,-2 1 0 0,3-2 0 0,0-1 0 0,2 2 208 0,0-2-16 0,-1 2-16 0,2-1 0 0,-1 2 160 0,0-3 48 16,0 2 0-16,-1-1 0 0,2 0 816 0,-2-1 160 16,0 2 48-16,0-5 0 0,2 4 112 0,-2-3 16 15,2-1 16-15,-2-1 0 0,3 0-640 0,-1-2-128 16,0-2-16-16,2 0-16 0,-2-3-192 0,2-1-48 0,-1-2 0 16,1 0 0-16,1-3-128 0,0-3-48 0,2 0 0 15,-2-2 0-15,0 1-112 0,0-2-32 0,1 1 0 0,-1-3 0 16,1 1-192-16,1 3 176 0,-1 5-176 0,-1 2 160 15,2 2-16-15,-1 2 0 0,-1-1 0 0,0 2 0 16,1 0 80-16,-2 3 16 0,-1 2 0 0,0-2 0 16,-1 0-96-16,0 4-16 0,0 0 0 0,-1 1 0 15,2 1-128-15,-2-2 0 0,2 2 0 0,0-2 0 16,0 2 0-16,-1 2 0 0,1-1 0 0,0 2 0 16,1 1 0-16,-2 0 0 0,2 4 0 0,0 2 0 15,0 3 0-15,0 0 0 0,1 7 0 0,1 1 0 0,-1 1 0 0,-1 4 0 16,1 1 0-16,-1-1-176 0,1 6 176 0,0 1 0 15,-1-1 0-15,1 1 0 16,-1-3 0-16,1 1 0 0,-1-1 160 0,2-1-160 0,0-6 0 0,-1 0 0 16,0-3 0-16,2-4 0 0,-1 1 0 0,2-3 0 15,-3-2 0-15,0-3-160 0,0 0 160 0,1-4 0 16,-1-1 0-16,0-1 0 0,0 1 128 0,0-4 16 16,-1 2 0-16,1-4 0 0,-1 0-144 0,0-3 192 15,0-1-192-15,-2-2 192 0,0-1-192 0,-1-3 0 16,0-1 0-16,-1-2 128 0,1 1-128 0,0-2 128 15,1-1-128-15,0 1 128 0,1-1-128 0,-2 1 0 16,2 2 0-16,-1 2 128 0,0-3-128 0,1 1 0 0,-1 0 0 0,0 0 0 16,1-1 0-16,0-1 0 0,1 4 0 0,-2 2 0 15,1-3 0-15,1 1 0 0,-1 0 144 0,2 1-144 16,-1 3 0-16,0-1 0 0,0 0 0 0,-2-2 128 16,2 4-128-16,-1-1 0 0,0-3 0 0,0 1 0 15,-1 2 0-15,0 0 0 0,0 2 0 0,1 0 0 16,-1 4 0-16,-2-1 0 0,0 5 0 0,-1 0 0 15,1 2 0-15,-1 0 0 0,0 2 0 0,0 0 0 0,0 2 0 16,0-1 0-16,2 3 0 0,-2-6-128 0,0 0 128 0,6 23 0 16,-4-10 0-16,1-3 0 0,0 4 0 0,1 0 0 15,1 2 0-15,-1 1 0 0,-1 3 0 0,2-1 0 16,0 3 0-16,0 3 0 0,0-3 0 0,0 2 0 16,0 3 0-16,-1-5 0 0,0-3 0 0,-2 0 0 15,2 1 0-15,-2 1 0 0,2-1 0 0,-2-2 0 16,3 1 0-16,-1 0 0 0,1-3 0 0,-1-4 0 15,1 2 0-15,-2-5-128 0,1 3 128 0,1-2 0 16,-1-3 0-16,-2 2 0 0,2-3-240 0,-2 0-112 16,0-2-32-16,-1-1 0 15,0 2-560-15,0-1-112 0,-1-3-32 0,0 4-16528 0</inkml:trace>
  <inkml:trace contextRef="#ctx0" brushRef="#br0" timeOffset="17956.18">9470 6278 13823 0,'-3'0'1216'0,"1"3"-960"0,0-3-256 0,2 0 0 16,0 0 1600-16,0 0 256 0,0 0 64 0,-1 0 16 0,1 0-304 0,0-3-64 0,1 2-16 0,-1 1 0 0,0 0-592 15,0 0-112-15,15-19-16 0,-10 16-16 0,0-2-624 0,1 1-192 0,0 4 0 0,1-4 0 0,0 2 160 0,2 2-160 0,-2-3 128 0,3 3-128 16,0 0 640-16,0 0 32 0,1 0 16 0,0 0 0 16,0 3 16-16,3-3 16 0,1 0 0 0,-1-3 0 15,4 3-336-15,0-1-64 0,0 1 0 0,1-2-16 16,2 0-112-16,2 1 0 15,0 0-16-15,1-2 0 0,-1 2-16 0,2 1 0 0,0-2 0 0,-1 2 0 0,1 0-16 0,-1 0 0 16,0 0 0-16,1 0 0 0,0 0 32 0,0 0 0 16,-2 0 0-16,2 0 0 0,-2 0 0 0,1 0 0 15,-2 0 0-15,0-3 0 16,-1 2-176-16,0 1 160 0,2 0-160 0,-4 0 160 0,0-3-160 0,-2 3 0 16,-1 0 0-16,0-2 0 0,0 1 0 0,0 1 0 0,-2-3 0 0,2 0 128 31,0-1 64-31,2 1 16 0,-2 0 0 0,-2-4 0 15,1 5 0-15,0-4 0 0,-1 2 0 0,-1-2 0 16,0 2-208-16,0-2 128 0,0 4-128 0,-1-5 0 16,-2 4 128-16,-1-2-128 0,0 1 0 0,0 0 0 0,-3 2 0 15,2 1 0-15,-2-2 0 0,-1-1 0 0,0 2 0 0,-1-1 128 16,-2 2-128-16,-1-1 0 0,2-1 0 0,-3 0 128 16,1 1-128-16,-1 0 0 0,1-1 208 15,-1 2-48-15,1-4-16 0,-1-1 0 0,0 1-16 16,-1-1 0-16,1 1 0 0,-1-1 0 0,0 0-128 15,-2 1 0-15,1-2 0 0,-1 1 128 16,-2 0-128-16,-1-4 0 0,-1 2 0 0,-2-1 128 0,0 1-128 0,-2 0 0 16,1 2 0-16,-1 2 128 0,-2-2-128 0,-1 3 0 15,-1 2 0-15,2-1 0 0,0 2 0 0,1 2 0 16,1-1 0-16,0 2 0 0,3-3 0 0,0 2 0 16,0-2 0-16,2 1 0 0,1-1 0 0,0 0 0 15,1 0 0-15,1 0 0 0,0 0 0 0,2 0 0 0,0 0-176 16,-1 0 176-16,2 0-176 0,0 0 176 0,2 0-208 15,0 3 80-15,2-3-48 0,0 2 0 0,-4-2 0 0,0 0 0 16,18 10 176-16,-10-7-160 0,0 0 160 0,3 4-160 16,0-4 160-16,-2 4-160 0,-1-5 160 0,1 2-160 15,3 2-64-15,1 1-16 0,4 2 0 0,1 0 0 16,-3-2 240-16,-2-1-192 0,2-2 192 16,-3 1-192-16,0 1 192 0,-1-2 0 0,-4-1 0 0,1 0 0 15,-1 1 0-15,-1-2 0 0,-1 4 0 0,1-2 0 16,-1 2 0-16,1 0 0 0,-1 4 0 0,0-2 0 15,0 0 0-15,-1 5 0 0,-2-5 0 0,0 2 0 16,0 3 0-16,-2-2 0 0,0 1-160 16,-1 3 160-16,0-3 0 0,-3 4 0 0,0-2 0 0,-1 2 0 15,-1 1 0-15,-1-3 128 0,-2 2 0 0,2-1 0 0,-3-1 112 0,0 0 16 16,-1 4 0-16,-2-1 0 0,2-3-256 0,-1-2 0 16,1 0 128-16,-3 1-128 0,1-1 0 0,-1-2 0 15,-1 2 0-15,0-2-160 16,4-4-608-16,1 1-112 0,-1 0-16 0,1-2-10576 15,0-1-2112-15</inkml:trace>
  <inkml:trace contextRef="#ctx0" brushRef="#br0" timeOffset="18382.72">11265 5516 24879 0,'2'-6'2208'0,"-2"2"-1760"0,0 1-448 0,0 0 0 0,2 3 2544 16,-2 3 416-16,1-3 96 0,1 0 16 0,1 1-2624 0,1 1-448 0,2 1-208 0,0 1 16 0,0-1-384 0,2 6-64 0,-1 1 0 16,-1 0-16-16,0 5 320 0,1 1 64 0,-1 3 16 0,-1 6 0 0,0 1 816 0,-2 8 160 0,0-2 48 0,-3 5 0 0,0 5 512 0,-4-1 128 0,0 1 0 0,-2 3 16 15,-1 7-784 1,-3 5-176-16,-1 9-16 0,-2 1-16 0,0-2-256 0,-1-3-48 16,-2 3-128-16,1-8 192 0,2-6-192 0,-1-1 0 15,0-2 0-15,2-1 0 0,2-6-144 0,2-3-80 16,0-4-16-16,1-4 0 0,1-1 80 0,-1-5 16 15,1-1 0-15,0-9 0 16,0 0 144-16,0-5-208 0,1-3 80 0,0-2 128 16,1-4-960-16,0-4-80 0,2-2-16 0,1-5-10176 15,-2-6-2032-15</inkml:trace>
  <inkml:trace contextRef="#ctx0" brushRef="#br0" timeOffset="18738.32">11526 5539 35935 0,'-4'-2'1600'0,"0"0"320"0,2 2-1536 0,0 0-384 0,0 2 0 0,2-2 0 0,0 2-1056 0,0 0-288 0,-1 2-48 0,-1 4-16 0,0 2 32 0,0-1 0 0,1 3 0 0,-2 2 0 0,2 4 960 0,-2 1 192 0,2 7 32 0,0 2 16 0,0 5 752 0,0 4 160 0,-1 3 32 16,1 0 0-16,-1 3 688 0,-1-1 144 0,1 5 16 0,-2 3 16 16,-1-2-816-16,-1 5-176 0,0-1-16 0,-3 1-16 0,-1 3-480 15,-1-4-128-15,1-5 0 0,0 0 0 0,0-3 0 16,-1 7 0-16,0 6 0 0,0-3 0 15,0 2 0-15,2-8 0 0,3-4-160 0,1-10 160 16,1-5-608-16,2-7-16 0,1-6 0 0,-2-4 0 0,2-2-32 0,0-4-16 16,-2-4 0-16,1-4-13584 0</inkml:trace>
  <inkml:trace contextRef="#ctx0" brushRef="#br0" timeOffset="19469.49">11255 5543 21183 0,'-2'-12'1888'0,"-2"2"-1504"0,1 4-384 0,2 0 0 0,1 3 2096 0,1 0 336 0,1 0 80 0,-1 0 16 0,3-6-1376 0,2-1-256 0,1 0-64 0,4 0-16 0,2 0-496 0,0 2-112 0,5 1-16 0,0 1 0 0,3-1-192 0,3 1 144 15,2-1-144-15,2 1 128 0,2 4 96 0,1-2 16 16,1 0 0-16,0 3 0 0,0 2 208 0,-1 1 32 15,-3 0 16-15,0 2 0 0,-4 2-176 0,1 3-48 16,-1 1 0-16,-2 2 0 0,0-1-48 16,0 4-16-16,1 3 0 0,-4-1 0 0,-1-1-80 0,-2 0 0 15,1 5-128-15,-1 1 192 0,-2 1-192 0,-3 2 0 16,-2-4 0-16,-3 3 0 0,-2-2 0 0,-3 3 0 0,-2 1-128 16,-4 1 128-1,-3 3-464-15,-4-3 16 0,-2-1 0 0,-2-2 0 16,-1-1-176-16,-3-1-16 0,-1 3-16 0,-1-3 0 0,-1 0 336 0,1-2 64 15,2-1 0-15,-1 0 16 0,-1-1 432 0,0 1 64 0,-3-3 32 16,0-1 0-16,-1 1-160 0,-1-2-128 0,-1-2 144 0,-1 1-144 16,5-5 0-16,-4 2 0 0,1 0-176 0,1-2 176 15,2 0-224-15,1 1 80 16,4-3 16-16,2-2 0 0,3 2 128 0,1 0 192 0,2 0-32 0,2 4-16 16,2-4 176-16,2 4 48 0,1 3 0 0,4-3 0 0,3 2-112 15,1-2 0-15,2 2-16 0,2 2 0 16,4 1 16-16,-1-3 16 0,2 2 0 0,1 0 0 15,-1-1 32-15,6 3 0 0,3 4 0 16,4 4 0-16,-1-1-112 0,2 5-32 0,2 1 0 0,0-1 0 0,0 7 96 0,0-1 0 16,1 7 16-16,0 1 0 0,-2 1-80 0,-2-2-32 15,-2-5 0-15,-3-5 0 16,0-5-16-16,0 2 0 0,0 1 0 0,0-3 0 16,-4-4-144-16,-1-5 0 0,-3-1 144 0,0-3-144 15,1 0 0-15,1 2 0 0,-2-5-160 0,0-2 160 0,-4-4-304 0,-1 0 48 16,-3-4 16-16,-3-4 0 15,-1-4-1616-15,-2-2-336 16</inkml:trace>
  <inkml:trace contextRef="#ctx0" brushRef="#br0" timeOffset="20473.2">12195 5588 23951 0,'1'-4'2128'16,"2"2"-1696"-16,-2-1-432 0,1 2 0 0,1 1 832 0,-1-2 96 0,3-2 16 0,4-5 0 0,2-1-800 0,3-2-144 0,-1-2 0 0,1 0 0 15,-1 0 0-15,0 2 0 0,-1-4 192 0,0 1-64 0,-2 1 464 0,0-3 112 0,0 1 0 0,0-2 16 0,0 0 784 0,-1-1 160 0,0-2 16 0,0-2 16 0,0 1-432 0,-2-6-96 0,2 5-16 0,-3-4 0 16,1 3-768-16,0-1-176 0,0 1-16 0,-1-2-16 16,0-3-176-16,2 2 192 0,-2 1-192 0,0 1 192 15,-1 8-192-15,0 0 128 0,0 6-128 0,-1-1 128 0,-1 6-128 16,1 1 0-16,-1 5 0 0,0-2 0 15,0 4 0-15,1 0 0 0,-1 3 0 0,1 2 0 16,0 2 0-16,1 0 0 0,-2 4 0 0,2 3 0 0,0 2 0 0,1 2 0 16,-1 3 0-16,2 1 0 15,-1 1 0-15,0 3 0 0,3 2 0 0,-2 1 0 0,2-1 0 16,-2 1 0-16,0-3 0 0,1 0 0 0,-1-3 0 0,-1-6 0 16,-1 1 0-16,0-7 0 15,0-2 0-15,0-1 0 0,-1-2 0 0,0-2 0 16,1-1 0-16,-2-5 0 0,2 0 0 0,0-3 0 0,0 0 160 0,3-2-160 0,-2 0 192 0,0-6-192 15,1 1 192 1,1-3-192-16,-1 1 192 0,-1-5-192 0,1-4 128 0,-1-3-128 16,-2-1 0-16,-1-3 0 0,0-1 0 0,-2 1 0 15,0-3 0-15,-1 1 0 0,0 0 0 16,0-5 0-16,0 0 0 0,0 1 0 0,1 3 0 0,-1 1 0 0,2 5 0 0,-1 3 0 16,1 0 0-16,1 0 0 15,-1 2 0-15,2 1 0 0,-2 3 0 0,3 1 0 0,0 2 192 0,0 2-192 16,0 3 128-16,0 2-128 0,-1 2 0 0,1 2 0 15,-1 2 0-15,-1 2 0 16,2 2 0-16,-1 6 0 0,0 2 0 0,-1 7 0 0,0-1 0 0,1 2 0 16,-2 5 0-16,2 1 0 0,-1 2 0 0,0 4 0 0,1 5 0 15,-1 2 0 1,1-2 0-16,0-2 0 0,2 0 160 0,-1 0-160 0,2 0 128 0,1-3-128 16,-1-1 0-16,1-3 0 0,-1-3 0 0,-1-3 0 0,-1-2 0 0,-1-5 0 15,-2-2 0-15,0 0 0 16,-1-1 0-16,0-2-272 0,-2 0 32 0,0-1 16 31,-2 0-432-31,1-2-96 0,-2-1-16 0,0-4-17216 0</inkml:trace>
  <inkml:trace contextRef="#ctx0" brushRef="#br0" timeOffset="21060.94">13199 4579 26719 0,'1'14'2368'0,"0"-1"-1888"0,1-2-480 0,-1-5 0 0,0 1 816 0,2 3 64 0,0 9 16 16,2 12 0-16,3 10-64 0,-2 0 0 0,1-5 0 15,-2-8 0-15,-1-3-1344 0,-2-7-288 0,1 0-48 0,-2-6-16 0</inkml:trace>
  <inkml:trace contextRef="#ctx0" brushRef="#br0" timeOffset="40331.75">2715 8990 3679 0,'-3'4'320'0,"0"-2"-320"0,2 1 0 0,1-2 0 0,0-1 0 0,-1 2 0 0,0-1 0 0,-2 4 0 0,1-1 0 16,-1 0 0-16,1 1 0 0,0-1 0 0,1-2 320 0,0-1 80 0,0 2 16 0,1-3 32 0,-2 0 848 0,2 0 176 0,-2 0 16 0,0 0 48 0,-1 2-752 0,-1-1-144 0,-1 2-48 0,0 1 0 15,1-2 304-15,-1 2 48 0,-2-2 16 0,2 2 0 0,1-2-192 0,-1 2-16 16,0-3-16-16,1 1 0 0,0-1 48 0,0 1 16 16,2-4 0-16,1 1 0 0,1-1 608 0,0-1 112 15,1-1 16-15,0 0 16 0,3-2-16 0,0 0-16 16,-1 0 0-16,1-4 0 0,2-3-432 0,-1 4-96 16,1-4-16-16,-1 1 0 0,2-1-272 0,-3 0-48 15,1 2-16-15,0-2 0 0,2 0-320 0,-3-7-64 0,3-1 0 16,-2-5-16-16,2 1-80 0,-1-3-16 0,0-1 0 15,1 1 0-15,-1-4-144 0,1-3 160 0,-1 1-160 16,3-5 160-16,0 0-160 0,-1 3 128 16,1 5-128-16,2-1 128 0,1 0-128 0,2 1 0 15,2 2 0-15,-1 3 0 0,-1 8 0 0,-2-1 0 16,-3 7 0-16,-1 1 0 0,1 2 224 0,-3-1 16 16,0 0 0-16,0 2 0 0,1 1-240 0,-1 1 144 0,-1-3-144 0,1 5 128 15,0-3-128-15,0 1 0 0,1 0 0 0,-1 1 0 16,0 4 0-16,-1-2 0 0,1 3 0 15,-1 3 0-15,-1 1 0 0,-1 2 0 0,1 4 0 0,0 2 0 16,0 7 0-16,-2 0 0 0,0 6 0 0,0 1 128 0,-1 1-128 0,-2-1 0 16,-1 0 0-16,1 3 128 15,-1 1-128-15,1 1 0 0,-2-1 0 0,2 1 0 16,0 1 0-16,-2 2 0 0,3 0 0 0,0 2 0 0,-1-1 0 0,1-3 0 16,1 5 0-16,0-5 0 0,1-4 0 0,-1 1 0 15,3-3 0-15,-2-1 0 16,0-4 0-16,3 1 128 0,-1-2-128 0,0-2 192 0,1-2-64 0,0-3-128 15,0-1 192-15,0-2-64 0,0-3-128 0,1-2 0 16,-1-1 0-16,0-4 0 16,1-2 0-16,0-2 0 0,-1 0 0 0,1-2 0 15,2-4 128-15,-1-2-128 0,2-4 0 0,-1 0 128 0,1-5-128 0,0-2 160 0,-1-1-160 16,1-5 160-16,0 1 0 0,-2-2 0 16,0-3 0-16,1-1 0 0,-2 0-16 0,0-1 0 15,-1 0 0-15,0-2 0 0,0 1-144 0,0-1 128 16,1-1-128-16,0 3 128 0,1-2 16 0,0 3 0 0,0 1 0 0,1 4 0 15,0 0 0-15,-1 1 0 16,0 3 0-16,0 0 0 0,0 3-144 0,-1 0 0 0,0 3 0 0,0 1 0 0,0 0-192 16,2 0-80-1,-2 2-16-15,0 0 0 0,2-2-64 0,-3 5-16 0,1-2 0 0,-1 1 0 32,0 2-80-32,-2 0-32 0,1 2 0 0,0-4 0 15,-2 6-64-15,2-2-16 0,-2 0 0 0,1 1 0 16,-2 3-320-16,2 0-64 0,-2 2-16 0,1 2-10096 15,0 0-2016-15</inkml:trace>
  <inkml:trace contextRef="#ctx0" brushRef="#br0" timeOffset="42254.57">4658 8712 5519 0,'0'-4'496'0,"-1"4"-496"0,1-3 0 0,0 1 0 0,0 1 2304 0,0 1 384 15,0 0 64-15,1-3 0 0,-1 1-1440 0,0-3-288 0,1 0-64 0,1-2-16 0,0 0-208 0,-2-1-32 16,0 1-16-16,0 0 0 0,-1 1-368 0,0 0-80 0,-1-3-16 0,1-1 0 0,0 6-480 0,0-2-80 0,-1 0-32 0,1 2 0 0,0 2 688 0,0-2 144 0,-1 4 32 0,1-2 0 0,0-1 288 0,0 2 64 0,1-3 16 0,-2 2 0 0,1-1-80 0,0 2-16 0,0-4 0 0,-2 1 0 16,0 1 96-16,-1 0 16 0,-1 0 0 0,0-1 0 0,-1 1 16 15,-3 1 16-15,0 1 0 0,1 1 0 0,-2-3-224 0,0 3-48 16,-1 3-16-16,-1-3 0 16,-1 3-432-16,0 0-64 0,-1 2-128 0,0 1 176 15,3 0-176-15,-2 3 0 0,-2 1 0 0,-1 2 0 16,0 2 0-16,-2 3 0 0,1 3 0 0,0-2 0 15,2 5 0-15,1-5 0 0,2 4 0 0,1 1 0 0,2-1 0 0,0 0 0 16,2-2 0-16,1 1 0 0,2-1 0 0,2 1-224 16,2-4 80-16,1 2 16 15,3-1-368-15,-1-2-64 0,4 3-16 0,-1-6 0 0,2 2 256 0,1-5 32 16,1-1 16-16,1-3 0 0,0 0 272 0,2-2 0 0,-1 0 0 16,-1-4 144-16,0-3 48 0,2-1 16 0,1-2 0 15,2-4 0-15,1 0 144 0,-1-2 32 0,1 0 0 0,-1-2 0 16,1-1-64-16,-1 2 0 0,0-2 0 0,-1-1 0 15,4-3-176-15,-3 1-144 0,0 0 192 0,0-4-192 16,-2-1 240-16,-2 3-64 0,0 0-16 0,-2-2 0 16,1-3 96-16,-1-1 0 0,-2 3 16 0,-2-1 0 15,0-4-80-15,-2-1-32 0,-2 2 0 0,0-1 0 16,-2-1 96-16,-2 1 0 0,0-1 16 0,-1 1 0 16,0-1-80-16,-2 1-32 0,0 2 0 0,0-3 0 0,1 4-32 15,0 0-128-15,-2-1 192 0,1 1-64 0,-1 4-128 0,-1 1 0 31,-2 0 0-31,0 3 0 0,2 4 0 0,-2 0-176 0,3 3 48 0,-1 4 0 0,-1 0-176 0,2 3-16 32,0 2-16-32,0 1 0 0,1 0-1072 0,1 1-224 0,0 2-32 0,1 3-14560 0</inkml:trace>
  <inkml:trace contextRef="#ctx0" brushRef="#br0" timeOffset="42840.01">5238 8567 2751 0,'-4'-7'256'0,"1"2"-256"0,-2 0 0 0,1 2 0 0,1 1 3408 0,1 0 640 0,0 2 128 0,-3-2 32 0,-4-2-2208 0,-3-2-432 0,-2 0-96 0,0 0 0 0,2 2-864 0,-2-1-160 15,2 1-48-15,0 4 0 0,1-2-400 0,-2 2 0 16,0 2 0-16,0 2 0 16,2 1-512-16,-3 2 32 0,-2 6 0 0,-2 2 0 0,-2 2 816 0,-1 4 176 15,-1 1 16-15,-2 3 16 0,1 1 352 0,1 2 80 16,2 1 16-16,2-4 0 0,4 1-576 0,2-4-112 0,6 0-32 0,3-1 0 15,3-1-48-15,2-2-16 0,4-2 0 0,3 1 0 16,-2-8 112-16,3 1 32 0,1-1 0 0,2-3 0 31,-2-2-688-31,2-2-144 0,1-2-32 0,1-6 0 16,1 2-64-16,1-7 0 0,1 1-16 0,0-2 0 0,1-2 400 0,-1-2 192 0,0 0-160 0,-2-1 160 16,-2 0 0-16,0-2 208 0,-2 3-16 0,0-2 0 15,-3-2 240-15,0-1 32 0,0 2 16 0,-4 2 0 16,0 2 240-16,-2 1 48 0,1 3 16 0,-1 1 0 15,-1 3-96-15,-1-2-32 0,0 6 0 0,-1 0 0 16,2 3-128-16,-2 0-16 0,0 3-16 0,0 3 0 0,1 4-368 0,-1-3-128 16,1 4 0-16,-1 0 144 0,1 2 96 0,1 2 16 15,-1-3 0-15,0 4 0 0,0 0 0 0,1 0 0 16,-1 0 0-16,1 3 0 0,1-3-256 0,0 0 128 16,2 2-128-16,0-3 0 0,2-1 0 0,0-2 0 15,2 1 0-15,1-1 0 16,-1-2-896-16,1 0-64 0,1-4 0 0,-1 0-16 15,0-2-1328-15,-1 0-256 0,1-3-48 0,-3-1-10192 0</inkml:trace>
  <inkml:trace contextRef="#ctx0" brushRef="#br0" timeOffset="43141.5">5564 8158 30399 0,'0'-7'2704'0,"-1"5"-2160"0,0 0-544 0,0 2 0 0,1 2 2544 0,0 0 400 0,1 2 64 0,1 2 32 0,1 4-3040 0,2 5-416 0,1 7-176 0,0 7-48 0,3 3-16 15,-2 0-16-15,2 0 0 0,-2 2 0 0,1 0 320 0,-2 2 64 0,1 1 16 0,2 2 0 0,0 1-112 0,-2-1 0 16,3 2-16-16,-3-3 0 0,1 0 224 0,-3-1 176 15,0-1-208-15,-3-5 80 16,0-5-704-16,-2-2-144 0,0-5-32 0,-2-3 0 16,-1-1-912-16,0-5-192 0,-1-2-48 0,1-4 0 15,-2 3 112 1,-3-7 32-16</inkml:trace>
  <inkml:trace contextRef="#ctx0" brushRef="#br0" timeOffset="43354.03">5386 8430 22111 0,'16'-6'1968'0,"-6"1"-1584"0,0 0-384 0,-1 2 0 0,-3-1 4560 0,2 4 832 0,1-2 176 0,9 0 16 0,11-5-4944 16,11 0-1008-1,8-3-192-15,2 1-32 0,-3 1-960 0,-4 0-192 0,-5 5-48 0,-3-2-14224 0</inkml:trace>
  <inkml:trace contextRef="#ctx0" brushRef="#br0" timeOffset="43856.16">6109 8436 32255 0,'-8'0'1424'0,"2"0"304"0,0 0-1392 0,1 0-336 0,1 0 0 0,2 1 0 0,-2 2 960 0,-2-1 128 0,-4 2 32 0,-4 2 0 16,-3 4-1120-1,-3 2-384-15,-1 2 0 0,-1 2 0 0,2 1-624 0,2 3-112 0,-1-1-32 0,0 3 0 0,3 3-16 16,2-2-16-16,1 2 0 0,2 0 0 0,4 0 976 0,0-2 208 0,4 1 0 0,0-1 0 15,5-1 768-15,0-3 112 0,3-3 16 0,2-3 16 0,3-2-224 0,3-1-48 16,0-4-16-16,3-4 0 0,-1 0-624 0,0-6 0 16,2-2 0-16,1 0 0 15,-2-4-320 1,0-2-96-16,1-1-16 0,-2-5 0 0,0-1-32 16,-3 0-16-16,-1 0 0 0,-2-1 0 0,0-2 800 15,-3 0 176-15,-1 1 16 0,-2-2 16 0,0 1 624 0,-2 0 128 16,0 2 32-16,-1-5 0 0,0 4-592 0,-1 2-112 0,-1 0-32 0,-1 5 0 15,2 2-432-15,-2 3-144 0,0 2 0 0,1 2 0 0,1 4 256 0,0-2-64 16,1 2-16-16,0 2 0 0,2 2-176 0,0 3 0 16,1 0 0-16,0 4 0 0,1 0 288 0,-2 2-32 0,1 1 0 0,-1 0 0 15,0 6 128-15,1-1 32 16,-1 7 0-16,1-3 0 0,1 7-240 0,-1-1-48 16,1 1-128-16,0 0 192 0,1 5-192 0,0-2 0 15,1-4 0-15,-2 1 0 0,0-4 0 0,1-3 0 0,-1-2 128 0,-1-2-128 16,0-2-272-16,0 3-112 0,0-6 0 0,0 0-16 31,-1-1-1280-31,1-5-256 0,1 0-48 0,-1-2-8592 0,1-2-1712 0</inkml:trace>
  <inkml:trace contextRef="#ctx0" brushRef="#br0" timeOffset="44513.18">6478 8600 37775 0,'5'7'1664'0,"-4"-4"368"0,-1 3-1632 0,0 1-400 0,0-1 0 0,0 0 0 0,2 4 448 0,-1 2 0 0,0 11 0 0,2 9 0 16,0 5-2176-16,1 1-416 0,-1 0-96 0,-2 0 0 15,1-3 224-15,-2 2 48 0,-1-1 16 0,0 1 0 16,0-4-592-16,-2-1-112 0,1 1-32 0,-2 2 0 0,-1 1 2688 0,0-2 672 0,-1 1 64 0,0-4 16 16,-1-3 1936-16,3-6 384 0,0-2 64 0,3-1 32 15,-1-6-1248-15,2-1-256 0,2-3-64 0,0-2 0 16,-1-6-848-16,1 1-176 0,0-4-48 0,-1-2 0 16,0-2-400-16,2-1-128 0,-2-6 0 0,0-5 0 15,-1-3 0-15,0-5 0 0,0-3 0 16,-1-3 0-1,1-3 144-15,0-3-16 0,0-6-128 0,0-6 192 0,1-1-192 16,-1 1 0-16,0-1 0 0,0 3 0 16,-1 1 0-16,1 2 0 0,-1 2 0 0,0 5 0 0,1 3 320 15,0 0 80-15,1 3 16 0,0 1 0 0,2 5 160 0,0-1 48 16,2 0 0-16,1-1 0 0,4 3-496 0,0 3-128 16,4 3 0-16,1 0 0 0,1 6-432 15,1 0-96-15,3 4-32 0,1-3 0 0,0 6 240 0,0 3 32 0,0 1 16 0,-1 2 0 16,-2 2 272-16,1 1 0 0,-2 2 0 0,2 1 0 0,-2 2-272 0,-1 0 0 0,-2 2 0 15,-1 3 0 1,1 0-208-16,-3 2-32 0,0 1-16 0,-2 3 0 0,-2-3 528 16,-2 2 0-1,1 1 0-15,-2 1 144 0,-1 2-16 0,-1-3 0 0,-1 3 0 0,-1 0 0 0,0 3 64 16,-1-3 0-16,-1-3 0 0,-2-2 0 0,0-1 0 0,-2-1 16 16,-3-3 0-16,-1 1 0 0,0-2-208 0,-2 0 144 0,-1-5-144 0,-2 0 128 15,0-1-128-15,-1-2 128 16,-3 0-128-16,1 0 128 0,-2-3-128 0,1 0 128 15,0 0-128-15,0 0 128 0,0-3-704 16,1 3-160-16,-1 0-32 0,2 0 0 16,0 3-896-16,1-3-192 0,2 2-48 0,2 2 0 15,3-2-1440-15,2-2-304 0</inkml:trace>
  <inkml:trace contextRef="#ctx0" brushRef="#br0" timeOffset="45002.71">7155 8521 19343 0,'5'-5'1728'0,"-2"2"-1392"0,0-1-336 0,-2 1 0 15,-1 3 1424-15,1-2 224 0,1-2 32 0,2-3 16 0,0-2-1552 0,0 3-304 0,-3-1-64 0,-2 2-16 0,-3 3 496 0,-2 0 80 0,-1 4 32 0,-1 0 0 0,-2 3-192 0,-1-1-48 0,-1 5 0 0,-3 0 0 16,1-2 48-16,-2 3 0 0,1 1 0 0,1 0 0 16,-1 2 160-16,1 2 48 0,2 1 0 0,1 0 0 0,2-1 144 0,0 4 48 15,3 0 0-15,1 1 0 0,1 1 144 16,2-2 48-16,2 4 0 0,1-1 0 16,4 0-768-16,0-1 0 0,3-1 0 0,-1-1 0 15,2-3-432-15,1-1-16 0,1-6-16 16,1 1 0-16,2-4-240 0,2-2-64 0,0-1 0 15,2-6 0-15,0-1-64 0,0-2 0 0,0-2-16 0,0-3 0 0,2-1 624 16,-2-1 224-16,1-2-144 0,-2 1 144 0,-1-4 688 0,0 2 208 16,-1-3 64-16,-1 1 0 0,-2 0-240 0,-1-3-32 15,-1 2-16-15,0-6 0 0,-2 3 32 0,-1-3 16 16,-3 1 0-16,-2 1 0 0,-1 1-144 0,-2-2-48 16,-1 2 0-16,-3-3 0 0,-1 4-160 0,1 4-48 15,-3 1 0-15,2 1 0 0,0 2-48 0,-2 4-16 0,1-1 0 0,1 3 0 16,-2 1 48-16,2 4 0 0,-1 1 0 0,-1 1 0 15,1 1-304-15,0 1 0 0,-2 2-208 0,-1 2 80 16,0-2-688-16,0 2-128 16,2 3-16-16,-1-3-16 0,0 4-1024 15,1 2-208-15,0-2-32 0,1-1-11024 0</inkml:trace>
  <inkml:trace contextRef="#ctx0" brushRef="#br0" timeOffset="45317.46">7634 8500 14735 0,'4'-1'1312'0,"-1"1"-1056"0,-2-3-256 0,0 3 0 0,-1 0 5680 0,0 0 1072 0,1 3 224 16,2-3 32-16,-1 4-5376 0,3-1-1072 0,-1 4-224 0,1-1-32 0,0 1-640 0,-1 2-128 0,1 3-32 0,-3 1 0 0,2-1-672 15,-2 4-144-15,-1 3-32 0,2 3 0 0,-1 0 384 0,1 0 80 0,-2 3 16 0,0-3 0 0,2 1 864 0,-2-4 0 0,0 0 0 0,-1-3 128 16,-1 0-128-16,0-6 0 0,0 1-160 0,-2-6 160 31,1 0-1520-31,-1-4-208 0,-1-1-32 0,2-1-10416 0</inkml:trace>
  <inkml:trace contextRef="#ctx0" brushRef="#br0" timeOffset="45517.74">7698 8212 43311 0,'4'-6'1920'0,"-1"2"384"0,-1-1-1840 0,0 4-464 0,-1-1 0 16,-1 2 0-16,2 0-368 0,1 0-160 0,-1 0-48 0,3 0 0 0,3 2-3552 0,-1-1-720 15,1 4-144-15,0 1-16 0,1 2 3952 0,-1 0 800 0,0-1 256 0</inkml:trace>
  <inkml:trace contextRef="#ctx0" brushRef="#br0" timeOffset="45928.8">7941 8665 38703 0,'1'10'1712'0,"-1"-5"352"0,0 1-1648 0,0-3-416 16,0 0 0-16,2-3 0 0,-1 0 256 0,0 1-48 0,2 3 0 0,-1-2 0 0,3 1-1600 0,-1-2-320 16,1-2-64-16,0-2-16 0,-2 0-384 0,0-7-96 0,-1 1-16 0,-2-1 0 0,0-2-208 0,-1-2-64 15,1-1 0-15,-1-1 0 0,0-2 3248 0,1-2 640 0,0-1 128 0,1-3 16 0,0 1 1408 0,3-3 256 0,1 0 64 0,1-2 16 0,2 3-2192 16,2 0-448-16,3 5-96 0,0 4-16 16,1 4-912-16,1 3-192 15,-2 3-48-15,2 2 0 0,-1 4 688 0,-1 3 272 16,1 0-16-16,0 1 0 0,-1 5 560 15,1 1 96-15,1-2 32 0,-2 5 0 16,2-3-432-16,0 3-96 0,1 2-16 0,-1-1 0 16,-2 1 192-16,1 1 48 0,1 0 0 0,0 2 0 0,0 4-240 0,-2-2-32 0,2 3-16 15,0-1 0-15,0 5-224 0,-2-1-128 0,1 2 160 0,-3 3-160 0,0-2 0 0,-2-1 0 16,-1 1 0-16,1-6 0 0,-3 1-448 16,1-5 32-16,-3 1 0 0,0-2 0 0,0-5-800 0,-3-3-176 0,0-1-16 0,1-3-9472 15,-2-2-1872-15</inkml:trace>
  <inkml:trace contextRef="#ctx0" brushRef="#br0" timeOffset="46224.3">8739 8045 35935 0,'2'-1'3200'16,"1"1"-2560"-16,-1 0-512 0,-1 4-128 0,2-2 1328 0,2 3 240 0,1 4 48 0,5 3 16 0,3 10-1472 16,3 3-288-16,3 10-64 0,-3 1-16 0,-1 4 208 0,-2 1 0 0,-3 0-160 0,-2-3 160 0,-3 3-144 0,-3 0 144 0,-1 1-192 0,-5-1 192 0,0 1-224 0,-4-3 64 0,0 1 16 0,-2-5 0 0,1-2 0 0,0-7 0 15,-2-1 0-15,3-6 0 16,1 0-400-16,-2-5-80 0,2-2-16 15,-1-3 0-15,0-3-768 0,0-3-144 0,0 0-48 0,-1-3-13328 16</inkml:trace>
  <inkml:trace contextRef="#ctx0" brushRef="#br0" timeOffset="46435.66">8635 8271 45151 0,'7'0'2000'0,"-3"-2"416"0,-2 2-1936 0,1-3-480 15,-2 3 0-15,2 0 0 0,-1 0 496 0,3 0 0 0,2 0 0 0,3 0 0 0,1 0-1120 16,2 0-208-16,0 3-64 0,1-3 0 0,2 0 368 0,0 0 64 0,0 2 16 0,2-2 0 0,-1 2-1520 0,1 0-288 0,0 1-64 0,0-2-16 0,1 1-1536 0,-2 0-304 0</inkml:trace>
  <inkml:trace contextRef="#ctx0" brushRef="#br0" timeOffset="46941.42">9568 8155 32015 0,'9'0'704'0,"-4"-2"128"0,-2 0 48 0,-2 2 32 0,-1 0-720 15,0 0-192-15,-1 0 0 0,-1 0 0 0,0 0 320 0,-4 4 16 16,-2-1 16-16,8-3 0 0,-27 10-2080 0,8-4-432 0,-3 4-80 0,-1-4 0 0,-2 4 1200 0,1-2 240 0,3-1 48 0,0 2 16 0,-1 1 1392 0,0-1 288 0,0 1 48 0,2 2 16 0,1-2 608 0,3-2 128 0,4 0 32 0,1-2 0 0,1 1-896 0,4-4-176 0,2 1-48 0,3-2 0 0,1-2-432 0,2 0-96 15,2 3 0-15,2-3-128 0,3 0 0 0,1 1 0 0,0 2-240 0,2-3 80 16,4 3 464-16,3 0 80 0,0-1 32 0,1-2 0 16,1 0 160-16,3 2 16 0,-1 0 16 0,-1-1 0 15,2 2-480-15,-3 3-128 16,0 0 0-16,-1 0 0 0,-3 0 0 16,-1 2 0-16,-1 3 0 0,-1-4 0 0,-3 3 192 0,0 1-48 0,0 1 0 0,-2 2 0 0,0 2-144 0,-1-1 160 31,-1 3-160-31,-2-4 160 0,0 3-160 0,-1-4 0 0,0 4 0 0,-2 3 128 0,1-1 32 0,-2-1 0 31,0 5 0-31,-2-6 0 0,0 1 160 0,-2-1 48 16,1-3 0-16,-5 0 0 0,2 1-48 0,-2-5-16 0,-2 2 0 0,1 0 0 15,-1-2-112-15,-1-1 0 0,-1-2-16 0,-1 0 0 0,-1-1-176 0,0-2 128 0,0-2-128 16,-1 0 128 0,-1-2-320-16,-1-2-64 0,0 0 0 0,-2-2-16 0,1-2-96 0,-2-1-16 0,0 1 0 0,-4 0 0 31,1-1-912-31,-5-3-192 0</inkml:trace>
  <inkml:trace contextRef="#ctx0" brushRef="#br0" timeOffset="52129.13">5769 10830 6447 0,'1'2'576'0,"-1"-4"-576"0,1 2 0 0,0 0 0 0,-1 0 1552 15,0 0 208-15,1 0 32 0,1-3 16 0,0 2-1056 0,1 1-224 0,0-3-32 16,0 0-16-16,1-1 640 0,-2 2 128 0,0-2 32 0,0-1 0 0,0 2 1088 0,-1-5 208 0,1 2 48 0,-1 0 16 0,1 0-80 0,1-1 0 16,-1-1-16-16,1-2 0 0,2 1-1360 0,-2 2-272 0,1-3-48 15,2 0-16-15,1-2-512 0,0-1-96 0,-1-2-32 0,2-1 0 16,1-3-80-16,1-4 0 0,0-4-128 0,0 1 192 0,1-2-16 0,-1-1-16 16,0 3 0-16,-1-5 0 0,2 0-16 15,0-1 0-15,-1 1 0 0,1-2 0 0,-1 2-16 16,0-1 0-16,-2 3 0 0,1 1 0 15,0 3 0-15,-2 3 0 0,-1 3 0 16,0 0 0-16,-1 4-128 0,-1 1 0 0,0-1 144 0,-2 3-144 0,1 2 176 0,-2 1-48 16,0 2 0-16,2 1 0 0,-3 2-128 0,1-1 0 15,0 4 0-15,0-2 0 0,1 0 0 0,-1 3 0 16,0-3 0-16,0 6 0 0,2-3 0 0,-1 3-144 16,3 1 144-16,1 2 0 0,2 6 0 0,-1-3 0 0,1 7 0 15,-1 1 0-15,2 1 0 0,1 4 0 0,0 3 0 0,-1 4 0 16,1 0 0-16,-1 3-128 0,1-2 128 0,0 2 0 15,2 3-128-15,1-3 128 0,-1-1-192 0,0-3 192 16,2 1 0-16,-1 0-128 0,2 2 128 0,0-1 0 0,-1-3 0 16,-1-4 0-16,0 1 0 0,-1-4 0 0,2 0 0 0,-4-3 0 15,-1-5 0-15,-1-2 0 16,-2 0 0-16,0-2 0 0,-1-2 0 0,-1-1 0 16,1-4 0-16,0-1 0 0,1-1 0 15,0-2 0-15,3 0 352 0,0-6-32 0,0 2 0 0,1-6 0 16,3 1-32-16,-3-1-16 0,1 0 0 0,0-2 0 15,1-5-96-15,3-2-32 0,-1-5 0 0,0 1 0 16,-1 0 0-16,-1 2 0 0,-1 1 0 0,0-2 0 16,-1-1 64-16,-2 1 16 0,0-1 0 0,-1-1 0 0,0 1 0 0,-1-2 0 15,-1-1 0-15,0-2 0 0,-1 6-48 0,-2-1-16 16,2 2 0-16,-2 2 0 0,1 2-160 16,-1-2 128-16,1 2-128 0,-1-1 128 0,1-1-128 0,-1 3 0 15,0 3 0-15,-1 4 0 0,0 2-240 0,0 1 32 16,-1 2 0-16,-1 3 0 15,-1-1-368-15,-1 4-64 0,1 1 0 0,-2 1-16 16,0 4-240-16,-1-1-64 0,2-1 0 0,-1 7 0 0,1 1-240 0,1 6-48 0,-1 5-16 16,3 3-16656-1</inkml:trace>
  <inkml:trace contextRef="#ctx0" brushRef="#br0" timeOffset="52525.31">7487 10236 30399 0,'4'-10'1344'0,"-3"3"288"0,1 1-1312 0,-1 2-320 0,-1 3 0 0,0 1 0 0,1 0 768 0,-1-1 64 0,0 1 32 0,0 1 0 0,-1 1-432 0,-2 5-96 0,2-1-16 0,-3 2 0 0,1 2-544 0,-2 0-112 0,-2 3-32 0,-1-1 0 0,-1 2 144 0,-2 0 32 16,-1 0 0-16,-3 1 0 0,1 1 784 0,-2 0 176 15,-1 3 16-15,-4 0 16 0,-3 6 224 0,-2 0 64 16,4-2 0-16,0 2 0 0,0 0-576 0,-2 1-128 16,1 2 0-16,-2 1-16 0,3-3-368 0,-1-2 0 15,5 1 0-15,2-6 0 16,3-3-624-16,2-3-80 0,3 0-32 0,0-10 0 16,3 0-736-16,-1-3-128 0,2-4-48 0,-2-5-13600 0</inkml:trace>
  <inkml:trace contextRef="#ctx0" brushRef="#br0" timeOffset="52778.92">7026 10304 35935 0,'1'0'3200'0,"1"0"-2560"16,-1 2-512-16,0 0-128 0,2 1 1024 0,0 0 192 0,5 3 48 0,3 4 0 15,6 3-976-15,4 3-288 0,3 2 128 0,0 1-128 0,4-2 0 0,0 2 0 0,0 2 0 0,1-1 0 16,1-1 0-16,-2 2 0 0,-1 2 0 0,-2-5 0 0,-2-1-240 0,-3 1 48 0,-3-2 0 0,0 0 0 31,-1 0-464-31,-2-4-96 0,-1 1-16 0,-1-6 0 0,2 2-1216 0,-1-3-240 0,3-2-48 0,1-1-11904 0</inkml:trace>
  <inkml:trace contextRef="#ctx0" brushRef="#br0" timeOffset="53643.18">7945 10722 35007 0,'2'0'1552'0,"0"-2"320"0,-1 1-1488 16,0 1-384-16,0 0 0 0,2 0 0 0,-1 0 880 0,2-3 96 0,2 1 32 0,4-2 0 0,1 0-368 0,1-4-80 0,1-2-16 0,-1 0 0 0,1-3-336 0,-2 0-64 15,-3 2-16-15,2-3 0 0,3-4 256 0,-1-5 64 0,0 4 0 0,2-4 0 0,0 0 128 0,0-3 48 0,1-3 0 0,-1-3 0 0,-2 4-128 0,2-3-32 0,-1-1 0 0,1-3 0 16,1 0-288-16,1-2-176 16,0 2 192-1,-1 0-192-15,-2 6 208 0,1-3-64 0,1 1-16 0,0 3 0 0,-2 2-128 0,0 5 192 16,-5 4-192-16,1 2 192 16,-2 5-192-16,0 0 0 0,-2 5 0 0,-2 1 128 0,0 4-128 0,-1 3 0 15,2 1 0-15,-2 4 0 16,2 2-352-16,1 2 0 0,0 6 0 15,0 3 0-15,-1-5 128 0,1 4 32 0,0 2 0 0,-1 1 0 0,4 3 192 16,-2-3-192-16,0-1 192 0,-1 0-192 0,1-1 192 0,1-1-176 16,-1 2 176-16,-1 0-160 0,0-1 160 0,0-1 0 15,-2-1 0-15,0 1 0 0,0 1 0 0,1 1 0 16,-1-2 0-16,-1-2 0 0,1-4 0 0,-1 1 0 16,1 1 0-16,0-3 0 0,0 0 0 0,0-2 0 15,1-4 0-15,-1-3 0 0,0 1 0 0,1-5 0 16,1 0 0-16,0-5 0 0,-1 4 0 0,1-5 0 15,1-3 0-15,0-1 0 0,0-2 0 0,0-2 0 16,1-2 0-16,-1-3 0 0,0-3 128 0,0-3-128 0,3-1 128 16,-3-4-128-16,0-1 192 0,-1-2-16 0,1-2-16 15,-2 1 0-15,1 5-160 0,-1-2 0 0,1-2 0 0,-1 0 128 16,3 3-128-16,-2 6-176 0,1 1 48 0,0 4 0 16,1 4-48-16,0 2 0 0,-1 6 0 0,0 2 0 15,0 5 16-15,-1 3 0 0,0-1 0 0,-1 4 0 16,1 4-48-16,0 0-16 0,0 0 0 0,-2 2 0 15,2 3 224-15,0 2 0 0,1 2 0 0,-1-1-144 16,0 1 144-16,-1 1 0 0,0 1 0 0,-1 1 0 16,0-2 176-16,-1 2-48 0,0-2 0 0,-1 3 0 0,-1 3-128 0,-1 3 0 15,-2-1 0-15,-1 3 0 16,-2 8 0-16,-2 1 0 0,-4 5 0 0,1-7 0 16,3-3 0-16,-4-1-192 0,1 5 32 0,1-1 16 15,2-3 144-15,0-4-128 0,3-3 128 0,1-4-128 0,0-3 128 0,3-5 0 16,-1-4 0-16,2-6 0 0,0-2 0 0,0-2 0 15,2-2 0-15,-1 0 0 0,1-5-192 0,1 1-48 0,-1-3-16 16,1-4 0 0,-1 0-192-16,1-4-32 0,-1-3-16 0,-1-2 0 15,1 1-656-15,-1 0-128 0,0-4-16 0,-1 0-10000 0,1-1-2000 16</inkml:trace>
  <inkml:trace contextRef="#ctx0" brushRef="#br0" timeOffset="55974.87">20367 10753 25791 0,'-5'-2'2304'0,"2"2"-1856"0,0 0-448 0,2 0 0 0,1 2 832 0,-1-2 80 0,-2 0 16 0,-1-2 0 16,1 2-1344-16,-1-3-272 0,3 2-48 0,1-4-16 0,1 4 1120 0,2-5 208 0,0 2 64 0,1 2 0 16,0-5 576-16,-1 4 128 0,2-2 32 0,-1 1 0 0,1 0 144 0,0-2 16 15,-1 2 16-15,1 2 0 0,-2-6-768 0,2 2-144 16,0 0-48-16,0-3 0 16,1 0-208-16,0-1-32 0,2-5-16 0,1 1 0 15,-1 2-16-15,1-4-16 0,1-5 0 0,1 1 0 0,1-5-80 0,1-1-16 16,1-2 0-16,0-1 0 15,0-1-48-15,-1 1-16 0,2-3 0 0,-1 3 0 0,-2 2-144 0,-1 0 192 0,2-1-192 0,-4 0 192 32,0 6-192-32,0-3 0 0,-2 3 0 0,1 0 0 0,-1 3 0 0,-2 2 0 15,0 2 0-15,0 2 0 0,-1 0 0 0,-1 1 0 16,1 2 0-16,0 0 0 0,-1 1 144 0,1 3-144 0,1 0 160 16,0 2-160-16,1 1 0 0,0 0 0 0,2 3 0 0,-1 0 0 15,2 3 0-15,0 0 0 16,0 5 0-16,0 0 0 0,-2 1 0 0,1 2 0 15,-1 4 0-15,0 4 0 0,-1 0 0 0,0 2 0 16,0 3 0-16,-1 1 0 0,0-1 0 0,-1 0 0 16,-1 1 0-16,1-6 0 0,0 0 0 0,-1-1 0 15,1 2 0-15,0-1 0 0,1-1 0 0,0 1 0 0,0-1 0 16,0-1 0-16,1-4 0 0,-1 2 0 16,1-3 0-16,0 2 0 0,0 1 0 0,-1-2 0 0,2 2 0 0,-3-1 0 0,1-2 0 0,-1 1 0 15,1-1 0-15,-1-2 0 16,1 0 0-16,-2-2 192 15,2 0-48-15,0-2-16 0,0 0-128 0,0 0 0 0,0-3 0 16,0 3 0-16,0-2 0 0,1-2 0 0,-1 2 0 0,0-3 0 16,0 2 0-16,0-1 0 0,1-1 0 0,-1 2 0 0,1-3 0 0,0 0 0 0,1 0-192 0,-1-3 192 31,-1 2 0-31,1-1 0 0,1-2 0 0,3-1 192 0,-1 0-192 0,1-1 192 16,-1-3-192-16,-2 3 192 0,0-1-32 0,1 0 0 15,-1-1 0-15,-1-2 0 0,1 4-32 0,0-4 0 16,0 1 0-16,0-1 0 15,1-2 0-15,0-1-128 0,0 1 192 0,1-2-64 16,0-2-128-16,1 0 128 0,-2-2-128 0,1-1 128 0,-1-1-128 16,1-2 192-16,-1 1-192 0,-1-4 192 0,0-1-64 0,1 1-128 15,0-6 192-15,1 2-64 0,0-2-128 0,1 2 0 16,0-6 0-16,1 3 0 0,0 3 0 0,0-2 0 16,1 3 0-16,-1 0-176 0,-1 5-48 0,-3 2-16 15,0 5 0-15,-2 3 0 0,0 3-80 0,-4-1-32 16,2 4 0-16,-3 2 0 15,0 3-128-15,0-1-32 0,-2 2 0 0,2 1 0 16,-1 0-240-16,-1 1-48 0,0 2-16 0,0-1-11904 16,-1 2-2384-16</inkml:trace>
  <inkml:trace contextRef="#ctx0" brushRef="#br0" timeOffset="56768.46">22341 10089 43311 0,'-3'-2'3840'0,"2"2"-3072"0,0 2-608 16,1-1-160-16,0 4-800 0,-1-5-192 0,-1 4-32 0,-1 2-16 15,-2 4 240-15,-1 3 48 0,-1-1 16 0,-1 4 0 0,-1 3 736 0,-1-2 0 0,-1 4 0 0,-1-1 160 0,-1 4 592 0,-2-1 112 0,-1 1 32 0,0-1 0 0,-1-1-480 0,-2 0-96 0,2-2 0 0,-3 1-16 0,1-1-304 0,-2 1 160 16,-2-1-160-16,1-2 128 0,2-2-288 0,2-2-64 16,-1-2-16-16,1-2 0 0,1-1-496 0,3-3-96 0,0 0-32 0,0-3 0 15,1 0-1280-15,-1-3-256 0,2 0-48 0,-2 0-11904 0</inkml:trace>
  <inkml:trace contextRef="#ctx0" brushRef="#br0" timeOffset="57054.38">21845 10273 41471 0,'1'-2'3680'0,"-1"2"-2944"15,0 2-592-15,1 1-144 0,2-2 736 0,1 2 112 0,3 3 32 0,5 0 0 0,7 4-1200 0,6 2-256 0,4 1-32 0,2 0-16 0,1 2 368 0,1-3 80 0,-4 2 16 0,-2 1 0 16,-3-1 0-16,-3-2 0 0,-3 4 0 0,-1-1 0 16,-3 1 160-16,-1 0-128 0,-2 0 128 0,-1-1-128 15,-2 1-16-15,0-2 0 0,-1 0 0 0,1 0 0 16,-1-2-688-16,-1-2-144 0,3 0-32 0,0-4-15984 16</inkml:trace>
  <inkml:trace contextRef="#ctx0" brushRef="#br0" timeOffset="57872.02">22692 10617 40543 0,'2'-2'1792'0,"-2"-2"384"0,0 2-1744 0,-1-2-432 0,1 1 0 16,1 2 0-16,1-1-1216 0,-1-2-336 0,3-2-64 0,-1-7-16 0,5 1-2720 0,2-4-528 0,1 0-112 16,0 0-32-16,1-3 3552 0,-2 1 704 0,0-1 128 0,-1-1 48 0,1-4 2656 0,-1-1 544 0,0-1 96 0,0 0 32 15,-1-2-32-15,2-3 0 0,-1-4 0 0,0 0 0 0,1 1-1264 0,-1-1-256 0,3-1-48 0,-1-1-16 16,1-1-544-16,0 0-96 0,2 3-32 0,0 3 0 16,-1 7-64-16,-2 3-32 0,-1 3 0 0,-1 6 0 15,-2 4-176-15,-2 0-48 0,-1 6 0 16,0 3 0-16,-2 0-128 0,1 6 0 0,-1 0 0 0,1 4 0 15,-2 5 0-15,-1 1 0 0,1 2 0 0,-2 5 0 16,1-1 0 0,0 6 0-16,1 7 0 0,0 0 0 0,1 3 0 0,0 0 0 15,2-2 0-15,-1 1 0 0,2-2 0 0,0-4 160 16,0-3-160-16,0-4 160 0,-1-2-160 0,0-1 0 16,-1-3 0-16,-1-1 0 0,1-5 0 0,0 2 128 15,-1-2-128-15,-1-3 0 0,2-2 224 0,-1-1-32 16,0-3-16-16,0 0 0 0,1-3-32 0,-1 0 0 15,1-3 0-15,0 0 0 0,1-1-16 0,1-2 0 0,0-2 0 0,1-2 0 16,0-3-128-16,2 0 0 0,-1-3 144 0,-1-3-144 0,3 1 0 0,-2-5 128 16,1-1-128-16,-1-2 0 0,1 0 0 0,0-2 128 15,2 0-128-15,-2-2 0 0,-1 2 0 0,2-1 0 0,-2 1 0 16,2-3 128 0,-1 5-128-16,0-1 0 0,0 2 128 0,1 3-128 0,0 5 0 0,-1-2 128 0,0 7-128 0,-1-2 0 15,1 5 144-15,-2 3-144 0,0 0 192 16,-1 2-192-16,-1 2 160 0,-1 2-160 0,1 2 128 0,0 2-128 31,0 2 0-31,-1 3-144 0,1 4 0 0,0 2 0 16,-1 1 144-16,1 2-160 0,0 5 160 0,1 3-160 15,0 3 160-15,0 3 0 0,0 5 0 0,1 1 0 0,-1 3 0 16,0 0 128-16,-2-3-128 0,1 0 128 0,0 1 96 16,-3-2 32-16,0 1 0 0,-1-3 0 0,-1-4-48 0,1 1 0 15,-1-1 0-15,1 1 0 0,0-4-208 16,0-2 128-16,0-1-128 0,1-5 0 0,0 1 0 0,0-7 0 15,2-2 0-15,-2-3 0 16,2-3-400-16,-3-3-80 0,1-3-16 0,0 0 0 16,0-3-272-16,-1-3-48 0,-1-3-16 0,-1-3-17984 0</inkml:trace>
  <inkml:trace contextRef="#ctx0" brushRef="#br0" timeOffset="58328.75">23786 9457 12895 0,'0'-5'576'15,"0"4"112"-15,2-1-560 0,-2 0-128 0,1 2 0 0,0 0 0 0,-1 0-1600 16,1 0-368-16,0 2-64 0,1 0-16 0,-1-2 1136 0,-1 0 208 0,0 0 64 0,0 0 0 0,0 0 2048 0,0 0 400 0,-7 20 96 0,5-14 16 0,0-1 1200 0,-1 2 240 0,2 2 48 0,0-1 16 0,0 0-688 0,-1 6-144 0,2 4-32 0,-1 7 0 0,1 4-912 16,0 0-192-16,-1 5-48 0,1-2 0 0,1 2-720 0,-1-4-160 15,1 1-16-15,-1-4-16 0,-1-3-496 0,0-2 0 16,0-1 0-16,-1-3 0 15,-1 0-656-15,-1 0-128 0,0-3-32 0,1-4-15440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7:58:54.6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762 8943 35935 0,'7'-6'3200'0,"-1"2"-2560"0,-1 0-512 0,-6 4-128 16,2-2-192-16,3-2-64 16,6-6-16-16,5-7 0 15,3-5-336-15,1-8-64 0,-2 2-16 0,-2-7 0 0,0-3 688 0,-2-2 0 0,0 0 128 0,0 0 0 16,3-7 352-16,2-4 80 0,3-2 16 0,2-4 0 15,3 0-128-15,1-4 0 0,1 1-16 0,-1 3 0 16,0 7 144-16,1 0 16 16,1-1 16-16,-2 0 0 0,-2 7 16 0,0-3 0 0,-2 5 0 0,-1 2 0 15,-1 2-192-15,-2 2-48 0,-1-1 0 16,-1 1 0-16,-1 3-64 16,-3-2-32-16,2 3 0 0,-1-5 0 0,0 3-144 0,1-3-16 0,3 0-128 0,3 4 192 15,3 2-192-15,7-1 0 0,3-3 0 0,4 4 0 16,0 3 0-16,2 2-128 0,2-1 128 0,-1 3 0 0,-3-1-160 15,-2 3 160-15,-3 4-128 0,-2-1 128 0,-1 2-192 0,-5 2 64 16,-6 1 0-16,-5 3 0 16,-4 4 128-16,-3-2 0 0,-2 2 0 0,-3 0 0 15,-2 1 0-15,-2 1 176 0,-1 2-48 0,-1-1 0 16,-1 1-128-16,1 2 0 0,1 1 0 0,-1 0 0 16,1 0 0-16,2 4-224 0,-1-3 48 0,0 4 16 0,1-1 160 0,-1 0-128 0,-1 0 128 0,1 3-128 31,-3-1 128-31,0 1 0 0,-1-1-144 0,-2 1 144 0,-2 0 0 0,0-1 0 0,-1 0-144 0,-5 3 144 15,-5-2 0-15,-5 5 0 0,-3-2 0 0,-6 2 0 32,-1-2 0-32,-2-2-128 0,-3 2 128 0,0-4 0 0,-1 2 0 15,3-3 0-15,8-1 0 0,1-1 0 0,3-3 0 0,3 0-128 16,7-2 128-16,3 1 0 0,6-3 128 0,2-2 96 16,1 3 16-16,2-3 0 0,2-1-96 0,1-2-16 15,2-1 0-15,5-2 0 0,0-1-128 0,4-2 0 16,4-1 0-16,3 0 0 0,5 3 0 0,1-3-224 15,4-2 48-15,1 2 16 0,2 3 160 0,0-3 0 16,0 1-144-16,-1 1 144 0,-3 3 0 0,-1 1 0 16,-3 3 0-16,-2 1 0 0,-3-1 0 0,-2 4 0 0,-3 0 0 0,1-1 192 15,-2 2-32-15,1-1 0 16,-1 2 0-16,-1 1 0 0,2-2-160 0,-1 2 0 16,2 0 0-16,-1 2 0 0,3 2 0 0,0 0 192 0,0 4-192 0,3 2 192 15,3 3-64-15,0 0 0 16,2 2 0-16,-1 1 0 0,5 3 0 0,-4-1-128 15,-1-2 192-15,-4 2-64 0,-1 3 64 0,-3-2 0 0,-1 6 0 0,-4 4 0 16,-2-1-192-16,-7 0 0 0,-3 7 144 0,-7 2-144 16,-6-1 0-16,-8 2-128 0,-3-1 0 0,-10 2 0 15,-9 2-192-15,-10 3-16 0</inkml:trace>
  <inkml:trace contextRef="#ctx0" brushRef="#br0" timeOffset="40788.51">15015 15711 1839 0,'4'-6'160'0,"-3"-1"-160"0,1 6 0 0,-2-1 0 0,-2 2 0 0,1-3 160 16,0 3-160-16,-3-1 160 0,-1 1-160 0,-2-2 0 15,-1 2 0-15,1-3 0 0,1 2 768 0,1 1 208 16,1 0 48-16,2-3 16 0,3 1 1136 0,0 1 208 15,3-2 48-15,0 1 16 0,2 0 112 0,0-1 0 0,1 0 16 0,1 0 0 16,0 0-688-16,-1-1-144 0,-2 2-16 0,-2-2-16 16,1 2-112-16,-3 2-32 0,0-4 0 0,-1 4 0 15,-2-2-384-15,0 2-80 0,-2 0-16 0,-1 0 0 16,1 2-448-16,4-2-112 16,0 0-16-16,0 0 0 0,0 0-192 0,0 0-32 0,0 0-16 0,0 0 0 15,0 0-16-15,0 0-16 0,0 0 0 16,0 0 0-16,17-10-96 0,-10 8-16 0,-1 2 0 0,-1-3 0 15,0 3-128-15,-2 3 0 0,0-1 0 0,-3-1 0 16,0 4 0-16,-3-1 0 0,2 0 0 0,-3 2 0 16,0 0 128-16,-3 3 32 0,2 1 16 0,-1-3 0 0,0 4 96 0,1 0 32 15,0 0 0-15,1 1 0 16,2-1 0-16,-1-1 0 0,3 2 0 0,0-2 0 16,2 2-144-16,-1-2-32 0,0 2 0 0,2 1 0 0,-1 0-128 0,-1 6 0 15,2-3 0-15,-3 5 0 0,0 1 0 0,-3 4 0 16,1-1 0-16,-3 3 0 15,-2 1 0-15,-2 1 0 0,-1 1 0 0,-1-3 0 16,-3 3 0-16,2-5 0 0,-2-1 0 0,3-6 0 0,3 0 128 0,0-3 0 0,4-4 0 0,2-2 0 16,2-1-128-16,0-5 0 0,2-2 0 0,2-2 0 15,1 0-416 1,1-6-112-16,2 0-32 0,-1-3 0 0,0-1-224 16,2-5-48-16,0-2-16 15,-1-2-12096-15,0 1-2416 0</inkml:trace>
  <inkml:trace contextRef="#ctx0" brushRef="#br0" timeOffset="41534.32">14576 15599 20271 0,'-4'-2'896'0,"-1"0"192"0,1 0-880 0,0 2-208 0,2 0 0 0,-1 0 0 16,1 2 560-16,-3 0 64 0,-3 0 16 0,-2 0 0 0,1 0 704 0,-3 2 128 15,4-2 48-15,0 1 0 0,3-2 752 0,2 2 160 16,1-3 16-16,1 1 16 0,4 1-1040 0,0-2-208 16,5 0-32-16,2 0-16 0,3 0-672 0,2 0-144 15,4 0-32-15,1 0 0 0,1 3-320 0,0-3 144 16,2 0-144-16,-1 0 0 0,2 0 0 0,-2 1 0 15,0-1 0-15,1 2 0 0,-2-2 0 0,0 0 0 16,1 3 0-16,-1-3 0 0,-3 1 0 0,2 2 0 16,0-1 0-16,-1-1 0 0,-2 4 192 0,1-3-192 0,1 0 192 15,1-1-192-15,3-1 320 0,1-1-64 0,2-3 0 0,0 2 0 16,0-4 32-16,0 2 0 0,-2-2 0 0,1 0 0 16,0 2-144-16,-2-1-16 15,0 4-128-15,-4 1 192 0,1 0-192 0,-3 0 144 0,0 0-144 0,-4 1 128 16,-1 1-128-16,-3 1 0 0,-1 1-160 0,-3-4 160 15,-2 3 0-15,0 0 0 0,-2-2 0 0,-1 1 160 16,-1 1-160-16,1-3 0 0,0 0 0 0,1 0 0 16,3-3 0-16,1 0 0 0,3-2 0 0,1 1 128 15,1 0-128-15,0-2 128 0,2 2-128 0,-2-2 128 0,-1 4-128 16,-1-1 0-16,0 3 0 0,-3 0 0 0,-2 3 0 0,-1-1 0 16,-1 2 0-16,-2-2 0 0,-2 5 0 0,-2-4 0 15,-1 1 128-15,-1 0-128 0,-2 1 0 0,-2-4 0 16,1 1 144-16,-2 1-144 0,-1-3 144 0,2 0-144 15,1-3 192-15,0 1-192 0,3-2 0 0,-1 1 0 16,2-4 0-16,1 1 0 0,0-2 0 0,-1 0 0 16,1-2 0-16,-1 2 0 0,0-1 0 0,-3-1 0 15,1 3-192-15,0 0 48 0,-1 1-176 0,2 3-16 16,0 0-16-16,-1 1 0 16,1 2-400-16,-1 2-80 0,2 1 0 0,1 0-18176 0</inkml:trace>
  <inkml:trace contextRef="#ctx0" brushRef="#br0" timeOffset="42200.49">14699 16299 23039 0,'-8'0'2048'0,"1"0"-1648"0,1 0-400 0,2 3 0 0,2-1 1792 0,-5-2 288 0,-2 4 48 0,-9-1 16 31,-1 0-2656-31,-3 1-512 0,1 0-128 0,2 1 0 0,0-2-368 0,3 0-64 0,1-2-16 15,3-1 0-15,2 3 1104 0,3-3 224 0,0 0 32 0,4 0 16 0,0 0 1328 0,4 0 272 16,1 0 48-16,1 0 16 0,2 0-32 0,0 0-16 31,3 2 0-31,0-1 0 0,2 3-448 0,1-2-96 16,2 2-16-16,0 1 0 0,5-1 368 0,1 2 64 16,4-2 16-16,1-1 0 0,1 2-320 0,2-5-48 15,4 2-16-15,1-2 0 0,2-2-528 0,-1 0-112 16,3-2-32-16,0 2 0 0,0-2-64 0,3 1-16 15,3 0 0-15,-1 0 0 0,-1 2-144 0,-6-1 160 0,-1 2-160 16,-8 0 160-16,-1 0-160 0,-4 0 0 0,-5 0 0 16,-2 0 0-16,-3 0 0 0,-2 2 0 0,-4-2 0 0,0 0 0 15,0 1 0-15,-3-1-176 0,2 3 176 0,-2-3-192 16,1 0-80-16,2 0-32 0,0-3 0 0,1 2 0 16,0-1-560-1,0-2-112-15,2-2-32 0,-1 0 0 0,2 2-1584 16,-3-2-320-16,1 1-64 0,-3 0-16 15,-1 3-624-15,-2 1-128 0,0-2-32 0,-4 0-1872 0,-2 1-384 0</inkml:trace>
  <inkml:trace contextRef="#ctx0" brushRef="#br0" timeOffset="42865.25">15147 15947 6479 0,'0'-5'0'0,"-2"4"0"0,1-2 0 0,-1 3 0 15,-1 0 0-15,1 0 0 0,-2-2 2544 0,-2 1 592 0,-3-4 112 0,-1 0 48 16,3 0 416-16,-1 1 96 0,2 0 16 0,2 2 16 15,0-2-1392-15,0-1-272 0,0 0-64 0,-1 3 0 16,-1-4-1200-16,-1 2-224 0,-2-2-48 0,-2 0 0 16,-2-1-192-16,1 4-32 15,-2-2-16-15,0 1 32 0,-1 2-304 0,1 0-128 0,4 0 128 0,-2 2-128 16,-4 2 128-16,-2 4-128 0,0 1 0 0,-1-1 128 16,1 4-128-16,1 0-256 0,0 2 64 0,1 0 48 0,0-1 16 15,3 2 0-15,-1-1 0 0,3 1 128 0,2-4 0 16,1 1 0-16,1-1 0 0,1 1 0 0,3-1 0 0,-1-2 0 15,1 4 0-15,1-1 192 0,1 0-192 0,1-1 0 16,1 0-160-16,0-1 160 0,3 1-160 16,-2 0 160-16,2 1-208 0,0 1 208 0,-1-1 0 0,2 0 0 15,-1 3-128-15,1-4 128 0,0 0 0 0,0 1 0 16,1 0 0-16,0-1 0 0,2-2-128 0,0-1 128 16,4-2 0-16,1 1-144 0,2-4 144 0,4-2 0 15,3 1 128-15,3-5-128 0,3 1 0 0,3 0 0 16,2 1 0-16,-1-2 0 0,-1 1 0 0,0 0 128 0,-1-1-128 15,-4 2 0-15,-3-1 0 0,-2 2 0 0,-2 0 0 0,-3-3 0 16,-2 4 0-16,-3-1 0 0,-1-2 0 0,-3 1 128 16,-1 0 32-16,-2-1 16 0,-3-2 0 0,0 1 0 15,-2 1-32-15,-1-2 0 0,-2 0 0 0,-1-2 0 16,0 2-144-16,-2-2 192 0,-1-5-192 0,0 3 192 16,-1-3-192-16,-1 0 0 15,0 1-192-15,-1 0 192 0,-3-4-224 0,-2-1 80 0,-1 1 16 0,-1 4 0 0,4 1-16 16,-3 1 0-16,-4 0 0 0,-3 0 0 0,1 2 144 15,0 0-192-15,0 2 192 0,-1 2-192 0,2-1 48 16,2 2 0-16,2 0 0 0,3 2 0 16,3 1-368-16,4 0-80 0,4 0-16 0,6 0-17088 15</inkml:trace>
  <inkml:trace contextRef="#ctx0" brushRef="#br0" timeOffset="43500.78">16092 15362 13823 0,'-6'0'1216'0,"0"0"-960"0,2 1-256 0,2 2 0 0,-1-3 240 15,-1 1 0-15,-4 1 0 0,-6 1 0 0,-2 3 1296 0,-2 0 256 16,1-2 48-16,0 2 16 0,4 0 576 0,1 1 112 16,0-1 16-16,1 0 16 0,-1 1-1168 0,0 2-224 0,-2 1-48 0,0 0-16 15,2 2-496-15,-3 1-112 0,-2 3 0 0,-2 2-16 16,-2 4 32-16,0-2 16 0,1 5 0 0,-3 0 0 15,-2 1-96-15,0 5 0 0,1-2-16 0,0 2 0 16,3 0-160-16,3-2-16 0,-1-4-16 0,7-2 0 16,2-7-64-16,0 0-16 0,0 6 0 0,1 7 0 15,1 2-16-15,3 1 0 0,1 2 0 0,3 1 0 16,1-7-144-16,2 1 0 0,2-1 0 0,2-2 128 16,2 1-128-16,0-3 0 0,1 1 0 0,1-1 0 0,0 2 0 15,-2-1 0-15,1-3 0 0,1 1 0 16,0 1 0-16,1 2 0 0,1-1 0 0,1-3 0 0,0-3-192 15,2-3 48-15,1 0 0 0,2-4 0 0,0-2-160 0,2-1-16 16,1 1-16-16,0-7 0 16,1 4-304-16,2-4-64 0,-2 0-16 15,0-1-10768-15,-1-4-2144 0</inkml:trace>
  <inkml:trace contextRef="#ctx0" brushRef="#br0" timeOffset="43965.21">16466 15708 6447 0,'1'-1'576'0,"-2"-1"-576"16,-2 2 0-16,1 0 0 0,-1 0 2816 0,2 0 448 0,-1 0 80 0,-3 0 32 16,-1 0-688-16,-3 0-128 0,0 2-16 0,1-2-16 15,2 4-960-15,1-2-192 0,1 2-32 0,0-2-16 16,0 5-416-16,2 0-80 0,-2 2 0 0,1 1-16 15,-2 2-240-15,-2 0-64 0,0 4 0 0,-3 0 0 0,-1 7 128 0,-4-1 0 16,-1 3 16-16,-4 1 0 0,0 5-224 0,-1-3-48 0,0 0-16 16,-2 2 0-16,-2 1-240 0,0 0-128 15,1-3 160-15,-2 1-160 0,1-3 128 0,-1-1-128 16,-1-3 0-16,1 0 144 0,2-3-144 0,2-6 0 0,4 0 0 16,2-3 0-16,2-2 0 0,4-2 0 0,3-2 0 15,0 0 0 1,5-2-784-16,0 1-192 0,2 0-48 0,-2-3 0 0,2 4-2064 0,0-1-432 15,-1-2-64 1,1-1-32-16</inkml:trace>
  <inkml:trace contextRef="#ctx0" brushRef="#br0" timeOffset="44275.62">15958 15733 43311 0,'-3'-4'1920'0,"0"1"384"0,-2 0-1840 0,0-1-464 0,2 4 0 0,1 2 0 15,0 0-336-15,0 1-176 0,1-2-16 0,2 3-16 16,4 1-1184 0,2 1-256-16,6 1-32 0,-1 2-16 0,2 3 1840 0,-2-2 352 0,2 2 80 0,-2 4 16 15,0 3 1136-15,2-2 224 0,1 4 48 0,2-1 16 16,3 5-1040-16,1 1-192 0,0 1-64 0,1-5 0 0,2 4-224 0,0-5-160 0,2 3 192 0,2-3-192 15,-1 1 0-15,0-3 0 16,0-2 0-16,3 1 0 16,1 1-192-16,1 0-32 0,1-3-16 0,1-3 0 15,-1 2-416-15,-2-1-96 0,-3-2-16 0,-3 0 0 0,-1-2-1104 0,-3 0-240 0,-3 1-32 32,-2 0-13024-32</inkml:trace>
  <inkml:trace contextRef="#ctx0" brushRef="#br0" timeOffset="44513.24">16595 15530 6447 0,'-9'-18'272'0</inkml:trace>
  <inkml:trace contextRef="#ctx0" brushRef="#br0" timeOffset="44722.16">16518 15420 7247 0,'2'-4'640'0,"-2"4"-512"0,0 0-128 0,0 0 0 0,-1 0 1232 16,1 2 224-16,-1-2 32 0,0 1 32 0,-1 3 1728 0,1-1 336 0,1 4 80 0,0-7 16 0,0 0-960 15,10 24-192-15,-1-14-32 0,2 0-16 0,2 2-816 16,3 1-176-16,3-1-16 0,1 1-16 0,2 3-992 0,2 0-192 15,0 2-32-15,1 0 16 0,1 3-256 0,-1 1 128 16,-1 3-128-16,1 3 0 0,-1 2 0 0,-3 1 0 16,-1 1 0-16,-4 0 0 0,0 1 0 15,-4 2 0-15,0 3 0 0,-3-7 0 0,-4-1 0 16,-3 2 0-16,-2 11 160 0,-1 2-32 0,-4 2 64 0,2-5 0 16,-4-3 16-16,1-3 0 0,0-5-16 0,1-5-16 15,0-1 0-15,1-3 0 0,1-2-176 0,-1-2 0 16,-1 1 0-16,0 0 0 0,-2-3 0 15,-1 0 0-15,-2-4 0 0,-1 0 0 0,-1-2-368 0,-2-3-16 16,1-1 0-16,-3 0-11984 0,1-5-2416 16</inkml:trace>
  <inkml:trace contextRef="#ctx0" brushRef="#br0" timeOffset="45763.51">17391 15938 26719 0,'-9'-2'2368'0,"1"1"-1888"16,-1 1-480-16,3 0 0 0,2 1 1456 0,3 1 192 0,0-2 32 0,-1 3 16 31,0-2-2528-31,3 2-512 0,5-3-112 0,9 0-16 0,6-4 2096 0,9-1 400 0,6 1 96 0,4-2 16 15,7 0 224-15,3 2 48 0,4-2 16 0,2 0 0 16,-4 0-912-16,-11 2-192 0,-8 0-48 0,2-1 0 0,4 1-400 0,2 1-96 16,-3 0-16-16,-5 0 0 15,-6 3-672-15,-6 0-144 0,-3 1-32 0,-3 1 0 16,-2 1-1056-16,-6 0-224 0</inkml:trace>
  <inkml:trace contextRef="#ctx0" brushRef="#br0" timeOffset="45985.75">17557 16172 44223 0,'-5'-2'3936'0,"0"2"-3152"0,2 0-624 16,4 0-160-16,2 2 0 0,3-2-192 0,5 0 32 0,8-2 16 31,12 0-2688-31,11-4-544 0,10 0-96 0,6-4-32 0,5 4 2208 0,2-3 432 0,1-1 96 0,-1 2-12320 16</inkml:trace>
  <inkml:trace contextRef="#ctx0" brushRef="#br0" timeOffset="93249.3">15854 16874 19343 0,'-1'-1'1728'0,"-2"-1"-1392"0,2-1-336 0,0 3 0 0,-1 0 1856 0,1 0 288 16,1 3 64-16,-1-3 16 16,-2 0-2224-16,1 0-272 0,-2 2-144 0,1-1-32 15,-1 2-112-15,-1-3-16 0,0 4-16 0,1-4 0 0,1 2 736 0,0-2 160 0,2 1 16 0,1-1 16 16,1 0 784-16,3-1 160 15,-1 1 16-15,4 0 16 0,-2 0-48 0,1 1-16 0,0 2 0 0,-1 1 0 0,0 2-480 0,0 2-112 16,-1 2-16-16,-2 3 0 16,-1 0 64-16,-1 5 16 0,0 1 0 0,-2 4 0 15,-2 1-128-15,-1 0-16 0,0 3-16 0,-2-1 0 16,-2 1-240-16,0 2-64 0,1 0 0 0,-2 0 0 16,1-3-16-16,2 1-16 0,2-5 0 0,1 0 0 15,3-2-64-15,2-1-16 0,0-1 0 16,2 1 0-16,-1-6-144 0,1 2 0 0,-1 1 0 0,0-3 0 0,-1-1 0 0,-1-1 0 15,0 4 0-15,-3-1 0 16,1 1-336-16,-2-6-48 0,0 1-16 0,1-1 0 16,-1-2-160-16,-1-2-16 0,1 2-16 0,2-4 0 15,-1 0-1232-15,2-3-240 0</inkml:trace>
  <inkml:trace contextRef="#ctx0" brushRef="#br0" timeOffset="93718.16">15412 16868 27647 0,'-7'-10'2448'0,"2"4"-1952"0,1 2-496 0,2 1 0 0,1 3 1664 0,2 0 256 0,0-3 32 0,3 1 16 15,2-2-1536-15,4-2-304 0,6 0-128 0,5-2 0 16,2 0-912 0,2 1-288-16,1 4-48 0,0 0-16 0,-1 0 912 0,-2 3 176 0,0 0 48 0,-1-3 0 0,0 6 128 15,0 0 192-15,1-3-32 0,-1 3-16 0,0-3 928 0,0 0 176 16,2-3 32-16,-1 3 16 0,2 0-336 0,-1 0-64 16,-2 0 0-16,0 0-16 0,2-2-544 0,-2 1-96 15,3-2-32-15,-1-1 0 0,2 1-208 0,2-2 0 16,1 1 0-16,0-2 0 0,0 0 0 0,0 2-160 15,-2 0 160-15,-4-1-192 16,0 4-800-16,-4-1-160 0,-1 4-48 0,-3-1-9504 16,-5 4-1904-16</inkml:trace>
  <inkml:trace contextRef="#ctx0" brushRef="#br0" timeOffset="94343.78">15354 17525 21183 0,'-5'4'1888'0,"2"-4"-1504"0,1 0-384 0,2 0 0 15,2 0 1520-15,-2 0 224 0,0 0 48 0,0 0 16 16,2-3-336-16,3-1-80 0,5 1-16 0,4-3 0 0,2-1-224 15,2 1-64-15,4 0 0 0,1 0 0 0,-4 2-496 0,5 0-96 16,4-1-32-16,1 4 0 0,-3 1-304 0,0 0-160 16,0 4 160-16,-2-2-160 0,1 5 0 0,-1-1 0 15,-2 1 0-15,0 2 0 0,0-3 0 0,-1-1 144 16,-2 0-144-16,2-1 128 0,3-2 80 0,-2-2 16 16,0 1 0-16,3-2 0 0,2-1 32 15,1-5 16-15,2 4 0 0,0-6 0 16,-2 2-272-16,-6 0 0 0,-5 4 0 0,-3 0 0 31,5-3-928-31,1 0-240 0,-3 0-48 0,-2 2-16 16,-3 0-1584-16,-3 3-320 0</inkml:trace>
  <inkml:trace contextRef="#ctx0" brushRef="#br0" timeOffset="95035.29">15955 17045 5519 0,'-2'-4'496'0,"-2"1"-496"0,0 0 0 0,1-1 0 0,0 4 5680 16,2-2 1040-16,-2 2 192 0,0-4 64 16,-2-1-6976-16,-3-1-1408 0,1-4-256 0,-2 3-64 15,3-3-464-15,0 1-96 0,0 3-16 0,0 2 0 0,-1 4 2640 0,-1 0 528 0,2 2 96 0,-3 3 32 16,-3 2 160-16,-2 5 16 0,3-2 16 0,-2 3 0 15,0 1-592-15,-2 3-112 0,3-4-32 0,-1 2 0 16,2-3-112-16,1 2-16 0,2-2-16 0,-2 1 0 16,1-1 528-16,0 0 128 0,3-2 0 0,0 0 16 15,1 3-144-15,3-4-48 0,-1 1 0 0,2 0 0 16,0 1-176-16,2-1-32 0,1 0-16 0,2-1 0 16,2-3-416-16,3 0-144 0,1 2 0 0,0 0 144 15,1-2-144-15,0 1-192 0,1 0 32 0,1-1 16 16,-2 0-240-16,0-2-32 15,-1 2-16-15,0 0 0 0,0-2 112 0,-1 1 32 0,1-1 0 16,-1 0 0-16,1 1 288 0,-1-5 0 0,-1 1 0 0,0-1 0 0,-1-1 0 16,1 1 144-16,-1-3-144 0,0 1 128 0,1-2-128 15,-1 0 0-15,2-2 0 0,-1 0 128 0,2-3-128 0,-1 2 0 16,1-2 0-16,0-1 0 0,-2-2 0 0,1 2 0 0,-1 1 144 16,-2 2-144-16,0-4 160 0,-2 1-32 0,-2 2-128 0,-1 0 192 15,1 0-192-15,-4 0 144 0,0 1-144 0,-2-2 128 16,-1 2 432-16,-2-1 80 0,-1 0 0 0,0 2 16 15,0 0-48-15,-3 0-16 0,-2-3 0 0,-2 2 0 16,-1-2-352-16,0 3-80 0,1 0-16 0,0 1 0 16,-2-1-144-16,-1-1 0 0,1 1 0 0,0 0 0 0,1 0 0 15,1 0 128 1,1-1-128-16,1 4 0 16,0-3-256-16,1 2-128 0,2 1-16 0,1 0-16288 0</inkml:trace>
  <inkml:trace contextRef="#ctx0" brushRef="#br0" timeOffset="112291.18">16300 17828 7359 0,'10'-15'656'0,"-5"3"-528"0,0 2-128 0,-1 4 0 0,-2 2 5104 0,1 1 976 0,-1 0 208 0,2-4 48 32,3-5-5808-32,1-1-1152 0,0 0-224 0,-1 2-48 15,-4 4 352-15,-2 3 80 0,-1 1 16 0,-2 3 0 0,-3 3 1088 0,0 1 240 0,0-2 32 0,-1 2 16 16,2-1 288-16,-1 4 48 0,3-1 16 0,-1 0 0 16,2 0-192-16,0 0-16 0,0 2-16 0,-2 0 0 15,-1 2-736-15,-2 3-160 0,-4 3-32 0,-6 5 0 16,-6 5-128-16,-6 6 0 0,-7 5 0 0,-7 5 0 15,-5 5 0-15,-5 1 0 0,-2 5 0 0,-6 4 0 0,0 4 224 16,-3 1 16-16,1-2 0 0,4-6 0 0,7-6 112 16,0-1 32-16,2-5 0 0,4-5 0 0,7-2-80 0,5-7-16 31,3-3 0-31,5-5 0 0,4-2-288 0,3-2 0 0,2-3 0 0,2-1 0 16,2-5-1488-16,2 2-304 0,1-3-64 0,0 0-14384 0</inkml:trace>
  <inkml:trace contextRef="#ctx0" brushRef="#br0" timeOffset="112670">15443 17870 34095 0,'-11'-16'3024'0,"3"6"-2416"0,0 1-480 0,3 6-128 15,4 3 304-15,0 0 32 0,-1 0 16 0,1 0 0 16,-3 0-2224-16,1 0-448 0,0 0-96 0,1 1-16 16,-1 4 1456-16,1 1 272 0,-1 0 64 0,1 4 16 0,-1 2 1568 0,2-1 304 15,1 2 64-15,3-1 16 0,0 1 816 0,6-1 160 16,5-2 48-16,3-1 0 0,4 0-1120 0,6-2-208 15,4-1-64-15,7 0 0 0,6 0-528 0,0 4-112 16,2 0-32-16,-1 2 0 0,-3 1-288 0,-2 3 128 16,1 2-128-16,0 8 0 0,-1 3 0 0,-3 5 0 15,1 3 0-15,-3 5 0 0,-2 3 0 0,-3-4 0 0,-3-4 0 16,-4-9 0-16,0-5 0 0,3-4 0 16,9 0 0-16,10-3 0 0,7-4 0 0,8-4 0 0,12-6 0 0,10-2-18768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7T20:17:03.86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22357 6549 14399 0,'-2'-15'640'0,"1"3"128"0,-2 1-624 0,-1 1-144 0,0-1 0 0,-1 2 0 16,0 3 1472-16,-2 1 272 0,1 2 48 0,6 3 16 16,-9 0-368-16,-1 1-80 0,1 5-16 0,0 1 0 15,0 4-768-15,0 1-144 0,0-2-48 0,0 4 0 16,-3 5-192-16,0-3-64 0,0 4 0 0,2 2 0 15,-2 6-128-15,-1 2 0 0,0 0 0 0,3 6 0 16,-3 2 176-16,0 6-48 0,-2 4-128 0,0 5 192 16,-1 3-64-16,0 1 0 0,1 2-128 0,-5 3 192 15,-1 2-192-15,-3 8 0 0,-4 7 128 0,0 5-128 16,-2 2 0-16,-4 3 0 0,-3 4 0 0,-1 5 0 0,1 6 128 16,-3 2-128-16,1-2 0 0,-2 6 0 0,-2 6 0 0,-4 1 0 15,-2-1 0-15,-1 4 0 0,-5 3 0 0,-1 1 0 16,0-2 0-16,1 6 0 0,1 5 272 0,2 0-32 15,1 0-16-15,-2 4 0 0,-2-2 320 0,-1 2 64 16,-6 0 16-16,0 3 0 0,0 2 16 0,2 0 16 16,4 0 0-16,-3 3 0 0,-1 2-208 0,-4-4-64 15,-4-3 0-15,-1 2 0 0,0 3 112 0,1-2 16 16,3-9 0-16,1 3 0 0,-1 3-32 0,-1-6 0 16,-5-5 0-16,3 0 0 0,1 3-112 0,3-8-32 15,4-6 0-15,4 1 0 0,0 1-336 0,2-7 144 16,1-7-144-16,1-3 0 0,0-1 144 0,-1-3-144 15,1-1 0-15,5-6 144 0,4-6-144 0,3-2 0 16,1-2 0-16,2 0 0 0,2-3 0 0,1-4 0 0,2-4 0 0,-1-4 0 16,-1-5 0-16,1 1 0 0,1 0 0 0,2-3 0 15,1-3-224-15,2-2 80 0,-1-2 16 0,4-5 0 16,2-6-32-16,2-4 0 0,0-3 0 0,3-4 0 31,3-2-272-31,2-2-48 0,2-2-16 0,1-1 0 16,1-5-512-16,3-2-96 0,1-2-32 0,3-4-9344 0,2 0-1872 0</inkml:trace>
  <inkml:trace contextRef="#ctx0" brushRef="#br0" timeOffset="696.94">17956 14993 35647 0,'-29'13'1584'0,"12"-1"320"0,2 0-1520 0,2 1-384 0,2 1 0 0,5 1 0 15,2-2 0-15,3 1 0 0,3-1 0 0,5 0-192 31,3-1-288-31,5 1-64 0,3-1-16 0,4-1 0 16,5 0 96-16,6-2 16 0,3 0 0 0,6-1 0 0,5 0 224 0,3-1 48 0,3 1 16 0,3 3 0 16,-1-4 160-16,5 3-128 0,5-1 128 0,5 1-128 15,7-1 128-15,2 3 0 0,-1 0 0 0,4-1-128 16,3 1 128-16,6 0 0 0,7 1-144 0,-1 0 144 16,0-1 0-16,5 1-144 0,5 0 144 0,5 2 0 15,5 4-128-15,3-5 128 0,-3 2 0 0,7-2 0 0,8 2 0 16,-1-1 0-16,1-2 0 0,5 2 0 0,5-5-128 0,3 1 128 15,-3-2 0-15,3 0 0 0,2 1-144 0,3 1 144 16,2-1 0-16,1 1-144 0,0-2 144 0,6 1 0 16,6 2 0-16,-2 1 0 0,-4-3 0 0,3 2 0 15,3 4 0-15,1-1 0 0,0 2 0 0,-2 0 0 16,-1 3 0-16,4-1 0 0,6 0 0 0,-5-1 0 16,-5-3 0-16,-1 1 0 0,-2-2 0 0,2 1 0 15,1-2 0-15,-5-3 0 0,-10 2 0 0,5 2 0 16,6-1 0-16,-12-1 128 0,-13 1-128 0,5 2 192 15,5-1-64-15,-7 0 0 0,-12 1-128 0,3-1 0 0,4 2 0 16,-11-3 128-16,-8 1-128 0,0-5 0 0,0 1-128 16,-1 1 128-1,0 2-800-15,-11-4-80 0,-11 0-16 0,1 0 0 16,3 2-1824-16,-4 0-368 0</inkml:trace>
  <inkml:trace contextRef="#ctx0" brushRef="#br0" timeOffset="1840.84">26587 16164 3679 0,'-6'14'160'0,"6"-14"32"0,-5 11-192 0,1 1 0 0,2-2 0 0,-3 2 0 15,-1-1 3120-15,2 1 576 0,2 0 112 0,-1-3 32 16,-1 1-1936-16,0 0-384 0,4-10-80 0,-4 10-16 16,4-10-240-16,-2 10-48 0,2-10-16 0,-1 11 0 15,1-11-480-15,0 0-80 0,0 0-32 0,0 0 0 16,0 0-528-16,0 0 0 0,13 0 0 0,-2-3 0 16,0-1 0-16,0-3-272 0,4-3 16 0,3-4 16 15,0-2-96-15,3-3-32 0,3 2 0 0,2-7 0 16,0 1 224-16,4-2 144 0,2-2-192 0,0-3 192 0,0-3 0 15,1-3 176-15,1-5 0 0,1-6 0 0,0-3 320 0,7-3 64 16,4-3 16-16,7-1 0 0,7 0-80 0,4-6-16 16,1-5 0-16,1-5 0 0,0-5-256 0,3-4-48 15,4-5-16-15,6-2 0 0,9-2-160 0,-1-5 0 16,-2-4 0-16,1-2 0 0,4-1 144 0,5-6-144 16,5-3 160-16,1-2-160 0,-5 1 144 0,6-6-144 15,5-3 128-15,4-5-128 0,2 1 0 0,-1-5 128 16,-4-3-128-16,7 0 0 0,5-2 0 0,-3-3 0 15,-3-6 128-15,3 0-128 0,4 6 0 0,-3-5 0 16,-8-3 0-16,1 5 128 0,3 3-128 0,-3 2 0 16,-1-5 0-16,-3 9 0 0,-6 4 0 0,3 1 0 15,4-1 0-15,-4 7 0 0,-7 9 0 0,-3 0-272 16,-3-1 64-16,4 3 16 16,4 7-2112-16,-9 4-400 0</inkml:trace>
  <inkml:trace contextRef="#ctx0" brushRef="#br0" timeOffset="2565.77">32217 9244 26655 0,'-23'-3'1184'0,"9"-1"240"0,-3 2-1136 0,-2-1-288 0,0 2 0 0,-2-2 0 16,0-1 512-16,-2-2 64 15,-1-1 0-15,-1 1 0 0,2-1 0 0,0-2 0 0,-1 0 0 0,-1-1 0 16,1-1-384-16,-4-1-64 0,-1-2 0 0,-3 0-128 15,-6-2 144-15,-5-1-144 0,-5-2 0 0,-6-2 144 16,-3-1 48-16,-2-2 0 0,3-2 0 0,-1-1 0 16,0 1 128-16,-6 0 48 0,-5-2 0 0,-4-1 0 15,-4-2 16-15,-3 1 0 0,1 2 0 0,-3-5 0 16,-2-2 32-16,-8-3 16 0,-9 0 0 0,4-1 0 16,5-3 64-16,-7-1 16 0,-6-1 0 0,-5 2 0 15,-3 3-32-15,0-1 0 0,1 2 0 0,-7 1 0 16,-10 1-80-16,2 2-16 0,3 1 0 0,-9-1 0 0,-10-2-176 0,4-1-32 15,5-2-16-15,-8 2 0 16,-9-3-32-16,3 4 0 0,4-3 0 0,-2 2 0 16,-2 3 96-16,-2-2 16 0,0 2 0 0,1 0 0 15,-1 3 16-15,-3-4 16 0,-6-2 0 0,8 2 0 0,5 2-80 0,-3-1-32 16,-8-2 0-16,9-1 0 0,6 1-32 0,-5 2-128 16,-8 3 192-16,10-2-64 0,7 4 128 0,0 1 0 15,-3 2 16-15,10 0 0 0,10 1-112 0,-2 0-32 16,-6-2 0-16,10 1 0 0,12-2-128 0,4 1 0 15,3-2 0-15,2 1 0 0,6-2-208 0,8 1-80 16,11-1-16-16,9 3 0 16,6 2-512-16,5 1-96 0,2 2-32 0,6 0 0 15,5-2-2192-15,5 4-432 0,5 0-80 0</inkml:trace>
  <inkml:trace contextRef="#ctx0" brushRef="#br0" timeOffset="3115.96">21751 7507 13823 0,'-14'8'608'0,"14"-8"128"0,-5 9-592 0,5-9-144 0,6 12 0 0,11-3 0 0,9 0 2880 0,9-2 560 15,8-1 96-15,7 1 32 0,5-2-3008 0,6 3-560 16,2 2-192-16,8-1 0 0,10 1 192 0,6 1-144 15,6 5 144-15,2 0-128 0,-1 2 128 0,9 3-192 16,9 5 192-16,3 2-192 0,1 1 192 0,6 5 0 16,8 1-144-16,3 4 144 0,2 4 0 0,12 0 0 15,12 0-144-15,2 0 144 0,-5 0 0 0,10 1 224 16,10 0-32-16,6 1-16 0,6 2 576 0,2 2 112 16,2 4 32-16,5-1 0 0,5 2 256 0,7 0 48 15,3 1 16-15,5 0 0 0,4 0-208 0,0-4-48 0,0 1 0 0,-3 2 0 16,-3 5-560-16,0 1-112 0,0-1-32 0,3-3 0 15,4-3 48-15,1-1 0 0,1 1 0 0,-1-3 0 16,-2 1-64-16,-3 1-16 0,-7-1 0 0,-2 1 0 16,-3-2-224-16,-3-3 144 0,-3 0-144 0,-3 0 128 15,-2-4-128-15,-14-1 0 0,-13-6 144 0,-1 1-144 32,-1-2-528-32,-14 3-176 0,-16-2-48 0,-6 1 0 15,-2-2-1664-15,-17-1-336 0,-15-7-64 0,-12-1-10944 0</inkml:trace>
  <inkml:trace contextRef="#ctx0" brushRef="#br0" timeOffset="3693.06">21318 9960 39103 0,'-57'-2'1728'0,"23"2"368"0,0 2-1680 0,7 2-416 0,6 1 0 0,9 3 0 16,6-2 0-16,8 5 0 0,7-2 0 0,11 4 0 15,10 1-320-15,12 2-32 0,11 1-16 0,11 0 0 16,8-2 160-16,6 2 16 0,7-2 16 0,13 2 0 16,12 2 176-16,8 1-208 0,0-2 80 0,15 3 128 15,13 2-208-15,2-2 80 0,-4-1 128 0,13 3-208 16,11 4 208-16,5 1-192 0,5-3 192 0,2 1-192 15,-1 2 192-15,9 2-144 0,6 2 144 0,12 3-128 16,7 3 128-16,2 1 0 0,1-3 0 0,2 2 0 16,1-1 128-16,2-1 48 0,-1-2 16 0,4 1 0 0,2 2 96 0,3 2 32 15,1-1 0-15,2-1 0 0,1 1-112 0,2 1-16 16,-5 0 0-16,0-1 0 0,-5 0 128 0,-6-3 32 16,-6 0 0-16,-3-5 0 0,-2 0-192 0,-2 0-32 15,0 3-128-15,-9-7 192 0,-6-1-64 0,-14 0 0 16,-11-1-128-16,-5 0 192 0,-2-2-192 0,-13 1 0 15,-15 4 0-15,-2-4 0 0,-4-1-224 0,-12-1-144 16,-12 0-16-16,-14-3-16 16,-11-1-816-16,-7-5-144 0,-5 0-48 0,-11-2 0 15,-7-1-1376-15,-11-1-288 0,-9-2-48 0,-12-3-16 0</inkml:trace>
  <inkml:trace contextRef="#ctx0" brushRef="#br0" timeOffset="4199.62">20524 11236 27295 0,'41'12'1216'0,"-3"-1"240"0,12 4-1168 0,17 2-288 0,13 1 0 0,4 0 0 0,5 1 496 0,10-1 32 16,12 3 16-16,6 0 0 0,6-3 288 0,8 1 48 16,11 1 16-16,6 2 0 0,3 0 32 0,9 0 16 15,12 1 0-15,8 1 0 0,6 2-240 0,-1 0-64 16,0 1 0-16,9 0 0 0,8 2-160 0,8-2-32 16,9 2-16-16,1-2 0 0,3-2-224 0,-5 0-32 15,-4-3-16-15,0 0 0 0,-1 3-160 0,4-3 0 0,2 0 144 16,0 0-144-16,1-1 0 0,-2 1 0 0,-3-1 0 15,-5 1 0-15,-5 0 0 0,-6 1 0 0,-3-1 0 16,-1 1 0-16,1 3 0 0,-5-1 0 0,-4 0 0 0,-9-3 0 16,-11 3 0-16,0 1-192 0,1-1 32 0,-14 1 0 31,-14-4-2048-31,-6-1-416 0,0 2-64 0,-14 1-12336 0</inkml:trace>
  <inkml:trace contextRef="#ctx0" brushRef="#br0" timeOffset="4766.58">19105 12746 35871 0,'-33'10'1600'0,"19"-2"320"0,5 2-1536 0,5 5-384 0,4 3 0 16,10 2 0-16,10 0 0 0,10 0 0 0,9 3 0 0,10 0 0 16,10 1 0-16,5 2 0 0,6-2 0 0,11 2 0 15,12-4 0-15,8 3 0 0,10 1 0 0,7 0-128 16,7-1 128-16,8 0 0 0,6-2 128 0,11 3-128 16,9-1 0-16,3 0 0 0,1-1 0 0,9 1 0 15,10 0 0-15,9 1 0 0,2 1 0 0,5 0 176 16,3-1 80-16,2 0 0 0,2 4 16 0,6 2 0 15,1 0 144-15,5 3 32 0,3 5 0 0,2 1 0 16,2 4-144-16,-4-2-32 0,-2 2 0 0,-4-2 0 16,-3-2-16-16,2-2-16 0,2-2 0 0,2 2 0 15,5-1 272-15,-7-2 64 0,-6 1 16 0,-10-1 0 0,-10 1-80 0,-1-1-32 16,0 3 0-16,1 2 0 0,-2-1-224 16,-11-3-64-16,-13-5 0 0,2 1 0 0,3-3-192 15,-5-3 128-15,-7-3-128 0,-2-1 0 16,-1 1-832-16,-2-6-256 0,-1-4-48 0,-2-3-17776 15</inkml:trace>
  <inkml:trace contextRef="#ctx0" brushRef="#br0" timeOffset="10953.97">2658 6666 16575 0,'0'0'736'0,"-4"15"160"0,-2-1-720 0,5 3-176 15,4 0 0-15,0-3 0 0,0-1 1376 0,1-1 240 16,1-1 48-16,1 3 16 0,1 2-912 0,1-2-176 16,-2 3-32-16,1 1-16 0,-1 2-112 0,1 1-32 0,-2-1 0 0,0 3 0 15,-1-1-176-15,1 3-32 0,-2-1-16 0,1 4 0 16,0-1 48-16,0 2 16 0,0-3 0 0,-2 4 0 15,-1 1-64-15,3 2-16 0,0-1 0 0,0 2 0 16,-1 0 64-16,2 0 16 0,0-3 0 0,0 2 0 16,-1-1 64-16,3 2 16 0,2-2 0 0,1 0 0 15,1 1 48-15,-2-1 16 0,-4-4 0 0,4 4 0 16,0 0-32-16,2 3 0 0,-1-1 0 0,2 1 0 16,0-1-144-16,0 2-16 0,1 1-16 0,0-1 0 15,0 0-48-15,0 0-128 0,0 1 192 0,0-2-64 16,-2-3-128-16,1 4 128 0,-1 0-128 0,-1-2 128 15,-1 2 32-15,2 0 0 0,-1 0 0 0,0 1 0 0,1-1 96 16,-1 1 32-16,2-2 0 0,1 0 0 0,-1 0 0 0,0-1 0 16,-1-3 0-16,4-2 0 0,-2-1 32 0,0 0 0 15,1-2 0-15,0 4 0 0,-1-1-128 0,0 0-32 16,-1-1 0-16,1 2 0 0,0 3-160 0,2 1 160 16,-4 0-160-16,5 0 160 0,0 1-160 0,-1-3 0 15,1 1 0-15,1-2 0 0,1 2 0 0,0-3 0 16,3 0 128-16,0 0-128 0,1 0 0 0,0 2 0 15,-1 0 0-15,1 2 0 0,1-1 0 0,-1 4 0 16,0 1 0-16,1 0 0 0,-2-1 0 0,0 3 0 16,-1-3 0-16,1 1 128 0,-1-1-128 0,0-1 0 15,-3 2 0-15,1 1 0 0,0-1 0 0,2 4 0 16,-3-2 0-16,0 4 0 0,0 1 0 0,1 0 0 16,2 1 0-16,-1-2 0 0,2-2 0 0,0 1 0 0,-2 0 144 15,2 1-144-15,-1 1 0 0,-1 0 0 0,1 2 0 0,1-1 0 16,-2 2 0-16,1 0 0 0,1-1 0 0,-2-1 0 15,2-2 0-15,-1-1 0 0,-1 0 0 0,1 0 0 16,-2 2 144-16,0 0-144 0,1 3 192 0,0 1-192 16,2-1 144-16,0 0-144 0,0-1 0 0,1-1 144 15,-1-2-144-15,1 0 0 0,0-1 0 0,3 2 0 16,0 0 128-16,-1 4-128 0,1-1 0 0,0 1 128 16,0 0-128-16,0-1 128 0,-1-3-128 0,0-1 128 15,-3-3-128-15,-1 2 0 0,1-2 0 0,0-2 128 16,-1 1-128-16,-1-1 160 0,0 3-160 0,-1 0 160 15,1-3-16-15,1 1 0 0,-1-3 0 0,1-1 0 16,1-3-144-16,1 1 128 0,2-6-128 0,0 2 128 16,2-2-128-16,0-1 0 0,-1 2 0 0,0-3 0 15,0-1 0-15,0-1 128 0,-1 1-128 0,0 1 0 0,-3 2 128 16,1-2-128-16,0-1 128 0,1-1-128 0,-2 2 192 16,0-3-64-16,-1-1 0 0,1 1 0 0,-1-2 96 0,1 0 16 15,1-2 0-15,1 0 0 0,-3 0-64 0,3 1-16 16,1-2 0-16,1-1 0 0,0 0-160 0,0 0 128 15,-1-1-128-15,1 1 128 0,0 1-128 0,-2 0 160 16,1-4-160-16,-2 3 160 0,0 2-160 0,0 0 0 16,1 1 0-16,0 1 0 0,1-3 0 0,-2 0 0 15,-1-1 0-15,-1 3 0 0,1-3 0 0,1 2 0 16,2 1 0-16,-2-2 0 0,-1 0 0 0,1-1 0 16,0 3 0-16,0-2 128 0,2 0-128 0,-1-2 0 0,0 2 0 15,-1 2 0-15,-1-1 0 0,1 1 0 16,0-2 0-16,0 0 0 0,-1-1 0 0,2 1 0 15,0 1 0-15,-1 0 0 0,1-2 0 0,1 3 0 0,-1-5 0 0,1 2 0 16,-2 0 0-16,2 0 0 0,3-1 0 0,-3 1 0 16,0 0 0-16,-1 0 0 0,2 0 0 0,1 0 0 15,0 0 0-15,0-2 0 0,-1 0 0 0,1-1 0 16,-1 0 0-16,-2 1 0 0,0 0 0 0,0 0 0 16,2-2 0-16,0 0 0 0,-2 1 0 0,-1 0 0 15,-1-1 0-15,1 0 0 0,-1 4 0 0,4-4 0 16,0 0 0-16,-1 0 0 0,-3 0 128 0,4-1-128 15,0 1 0-15,1-1 0 0,0-2 0 0,0 2 0 16,0 0 0-16,0 0 128 0,-1-1-128 0,0-3 128 16,-1 1 0-16,1 2-128 0,1 0 192 0,0 1-64 0,-1 0-128 15,-1 0 160-15,-2-1-160 0,1 2 160 0,1-3-160 0,0 0 0 16,1 0 144-16,0 2-144 0,-2-1 0 0,2-1 0 16,0 0 0-16,1 0 128 0,0-3-128 0,0 1 0 15,0 0 0-15,0-1 0 0,0-2 128 0,1 0-128 16,-1 0 128-16,-2 0-128 0,1-1 144 0,1 0-144 15,0 1 192-15,-1-1-192 0,0-1 176 0,0 1-176 16,1-2 160-16,1 1-160 0,2 1 128 0,-1 0-128 16,4 0 0-16,-1 0 0 0,0 1 0 0,1-2 0 15,-1 2 0-15,-1 0 0 0,0-1 128 0,-3 1-128 16,-1-1 0-16,2 0 0 0,0 0 0 0,1 0 0 16,0-2 0-16,-3 1 0 0,0 1 0 0,1 0 0 15,5 0 0-15,-1 0 0 0,-4-2 176 0,4 2-176 16,2-1 192-16,1-1-192 0,0 1 0 0,0-2 0 0,-3 2 0 0,0-1-192 15,2 0 192-15,-2 0 0 0,1-2 0 0,-3-1 0 16,0-2 128-16,1 3-128 0,0 0 144 16,0 0-144-16,1 0 176 0,2 0-176 0,1 0 192 0,0 0-192 15,0 0 0-15,0 0 0 0,-1-2 0 0,1 2 0 16,-1 0 192-16,1-1-192 0,-2-2 192 0,1-1-192 16,1-1 144-16,0 0-144 0,0-1 0 0,1 2 144 15,-1-2-144-15,2 1 0 0,2 0 0 0,0 1 0 16,0-2 0-16,0 2 0 0,-2-1 128 0,-1 0-128 15,-1-3 0-15,3 0 0 0,-3 1 0 0,-1-3 0 16,-1 1 0-16,0 0 0 0,2-1 0 0,1-1 0 16,1-2 128-16,0-1-128 0,1 0 128 0,-2-1-128 15,1 0 160-15,1-2-160 0,-2-2 192 0,0-3-192 16,-1-1 240-16,3 1-64 0,0 2-16 0,3-2 0 16,-3-3-32-16,3 0 0 0,-1 1 0 0,1-1 0 0,2-1-128 0,-1 2 0 15,1 1 0-15,-1 1 128 0,-1-2-128 0,-1-1 160 16,0-1-160-16,-1-4 160 0,0-2-160 0,0-3 0 15,2-1 0-15,1 0 128 0,0 1-128 0,2-4 0 16,0-1 0-16,-1 3 128 0,1 0-128 0,-3 1 0 16,0-3 0-16,-3 1 0 0,1-1 128 0,0-3-128 15,-2-2 0-15,2-5 128 0,1 1-128 0,-1-1 0 16,0-1 144-16,1 0-144 0,2 4 128 0,-2 0-128 16,0 2 160-16,-3-2-160 0,-1-4 208 0,1 0-48 15,-1-3-16-15,0 1 0 0,0 0-16 0,3 0 0 16,1-1 0-16,2 0 0 0,0 4-128 0,2-6 128 0,2-2-128 15,-1-2 128-15,0-2-128 0,-1-1 0 0,-1 1 0 0,2 0 128 16,-1 0-128-16,2-1 0 0,-1-1 0 0,2-1 0 16,-1-7 0-16,2 2 0 0,1-3 128 0,1 5-128 15,-5 3 0-15,0-1 0 0,-1-5 0 0,0 0 0 16,0-4 0-16,3 1 128 0,0 0-128 0,2 2 0 16,1 2 128-16,2 0-128 0,0-4 0 0,0 0 128 15,0-4-128-15,-2 3 0 0,0 2 0 0,-2 2 128 16,1-3-128-16,0-3 0 0,0-2 0 0,3 0 0 15,1-1 0-15,0 4 0 0,1 2 0 0,-4-1 0 16,-2-5 0-16,1-1 0 0,2-4 128 0,-2-1-128 16,0 4 0-16,1 1 0 0,-3-1 0 0,3-1 0 15,-1-4 0-15,0 1 0 0,-1 3 0 0,-3 0 0 16,-2 0 0-16,1-3 0 0,0-4 0 0,2 2 0 16,-1 1 0-16,2 1 0 0,-2 3 128 0,0-3-128 0,2-4 0 15,-2 2 0-15,-1 1 0 0,-1 1 0 0,-2 2 0 0,1-2 0 16,-2-2-128-16,0-2 128 0,-3 2-128 0,1 2 128 15,-1 7-160-15,2 0 160 0,-1-2-208 0,-1 1 48 16,-1-1 16-16,1 7 0 16,-2 7-288-16,-3-1-48 0,-2 2-16 0,-2 0 0 15,0-3-1520-15,2 4-304 0,2 1-64 0,-1 3-17568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0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0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0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4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8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433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265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271371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710273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5643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3liCbRZPrZ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customXml" Target="../ink/ink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customXml" Target="../ink/ink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customXml" Target="../ink/ink11.xml"/><Relationship Id="rId5" Type="http://schemas.openxmlformats.org/officeDocument/2006/relationships/image" Target="../media/image26.tiff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29.png"/><Relationship Id="rId4" Type="http://schemas.openxmlformats.org/officeDocument/2006/relationships/customXml" Target="../ink/ink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0.png"/><Relationship Id="rId7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310075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Feature Engineering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F3F0A6-8A6B-3A58-39CE-18C48D931F84}"/>
                  </a:ext>
                </a:extLst>
              </p14:cNvPr>
              <p14:cNvContentPartPr/>
              <p14:nvPr/>
            </p14:nvContentPartPr>
            <p14:xfrm>
              <a:off x="10621440" y="495000"/>
              <a:ext cx="781560" cy="105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F3F0A6-8A6B-3A58-39CE-18C48D931F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12080" y="485640"/>
                <a:ext cx="80028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C5E009-CEDE-9D49-8366-425CB41EA148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804672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992D3C-00E3-4348-AC65-12D74B6B70D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39055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6835F12-00B6-2A42-A9D9-59B53C34C15A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804672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0468E5-8D74-46C4-BEA5-829D4BBF18C2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71647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329088C-9599-4946-B062-9DAA3CC2054E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1207008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8A041A-2B07-42E5-B978-DC4959FBD003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6322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CB9376-C404-6D45-BC00-FBF1D6DED5A6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1609344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92A853-1162-4697-9EFA-E075338746DA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69036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7624AA-1EEC-454E-AA29-710982ECC973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5CA989-61B9-410A-BF83-1078AD740EEC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0907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8F7EAF-437F-DF42-9678-3332DB493810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DF33AB-56B6-4E4D-AF47-590570115BB6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85732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0762A1-D3CB-2D44-8F75-45345395AC90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D23F1F-7972-48EE-8249-C7484488BB8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0569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Design Matrix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153B1-5F55-86D8-9162-17E5E5B5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9" y="3738697"/>
            <a:ext cx="3543795" cy="2857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A6C72-FFCA-AB4C-C55D-1A36DAB6F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631" y="3738697"/>
            <a:ext cx="4505954" cy="28197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9A974CA-B148-EADE-3E4D-E625E191D603}"/>
                  </a:ext>
                </a:extLst>
              </p14:cNvPr>
              <p14:cNvContentPartPr/>
              <p14:nvPr/>
            </p14:nvContentPartPr>
            <p14:xfrm>
              <a:off x="942480" y="1648440"/>
              <a:ext cx="7624080" cy="2251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9A974CA-B148-EADE-3E4D-E625E191D6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3120" y="1639080"/>
                <a:ext cx="7642800" cy="22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478D19-119B-1ABD-BA20-5B36F118AF68}"/>
                  </a:ext>
                </a:extLst>
              </p14:cNvPr>
              <p14:cNvContentPartPr/>
              <p14:nvPr/>
            </p14:nvContentPartPr>
            <p14:xfrm>
              <a:off x="274320" y="2459160"/>
              <a:ext cx="6248520" cy="4300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478D19-119B-1ABD-BA20-5B36F118AF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960" y="2449800"/>
                <a:ext cx="6267240" cy="431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525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5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Linear regression on polynomial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/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blipFill>
                <a:blip r:embed="rId2"/>
                <a:stretch>
                  <a:fillRect l="-877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/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blipFill>
                <a:blip r:embed="rId3"/>
                <a:stretch>
                  <a:fillRect l="-10465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29EEE5F-6C3C-4B40-B973-622F959B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2" y="1859129"/>
            <a:ext cx="5941232" cy="40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6" t="-1639" r="-10052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58" t="-1639" r="-1058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752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131155"/>
            <a:ext cx="10515600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09" y="834549"/>
            <a:ext cx="7816145" cy="5892296"/>
          </a:xfrm>
        </p:spPr>
        <p:txBody>
          <a:bodyPr/>
          <a:lstStyle/>
          <a:p>
            <a:r>
              <a:rPr lang="en-US" dirty="0"/>
              <a:t>Student support</a:t>
            </a:r>
          </a:p>
          <a:p>
            <a:endParaRPr lang="en-US" dirty="0"/>
          </a:p>
          <a:p>
            <a:r>
              <a:rPr lang="en-US" dirty="0"/>
              <a:t>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Just touch on polynomial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— stop 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We'll get back to more feature engineering and feature learning later in the semester</a:t>
            </a:r>
          </a:p>
          <a:p>
            <a:endParaRPr lang="en-US" sz="400" dirty="0"/>
          </a:p>
          <a:p>
            <a:pPr eaLnBrk="1" hangingPunct="1"/>
            <a:r>
              <a:rPr lang="en-US" dirty="0"/>
              <a:t>Logistic Regression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E4BE07-974C-6E4A-495C-D8D7F964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1"/>
          <a:stretch/>
        </p:blipFill>
        <p:spPr bwMode="auto">
          <a:xfrm>
            <a:off x="9085005" y="183946"/>
            <a:ext cx="2855505" cy="27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220206-E2CF-4BE1-B12B-4DB307D90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266349" y="1598424"/>
            <a:ext cx="6549654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1639" r="-2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15" t="-1639" r="-1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15" t="-1639" r="-1546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/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blipFill>
                <a:blip r:embed="rId4"/>
                <a:stretch>
                  <a:fillRect l="-921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/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blipFill>
                <a:blip r:embed="rId5"/>
                <a:stretch>
                  <a:fillRect l="-11628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/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blipFill>
                <a:blip r:embed="rId6"/>
                <a:stretch>
                  <a:fillRect l="-87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1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3877026" cy="5671080"/>
          </a:xfrm>
        </p:spPr>
        <p:txBody>
          <a:bodyPr/>
          <a:lstStyle/>
          <a:p>
            <a:r>
              <a:rPr lang="en-US" dirty="0"/>
              <a:t>Polynomial feature map for linear classification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21483-F289-4544-AB8B-C392DA14E9F8}"/>
              </a:ext>
            </a:extLst>
          </p:cNvPr>
          <p:cNvSpPr/>
          <p:nvPr/>
        </p:nvSpPr>
        <p:spPr>
          <a:xfrm>
            <a:off x="552099" y="6167049"/>
            <a:ext cx="479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https://www.youtube.com/watch?v=3liCbRZPrZA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F9780-D316-490B-B6A9-40B85BD5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96" y="948139"/>
            <a:ext cx="7691494" cy="51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4709908" cy="5671080"/>
          </a:xfrm>
        </p:spPr>
        <p:txBody>
          <a:bodyPr/>
          <a:lstStyle/>
          <a:p>
            <a:r>
              <a:rPr lang="en-US" dirty="0"/>
              <a:t>Two ways to think about it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EF01DF-24B5-4414-8B42-95AC9608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2" y="2409198"/>
            <a:ext cx="5138593" cy="34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307D1CE-9C2B-4FC0-A403-BEF850B2B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6663277" y="2226236"/>
            <a:ext cx="5208355" cy="37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D6F76E-C1E5-4EBE-95B5-A9B670D28D49}"/>
                  </a:ext>
                </a:extLst>
              </p14:cNvPr>
              <p14:cNvContentPartPr/>
              <p14:nvPr/>
            </p14:nvContentPartPr>
            <p14:xfrm>
              <a:off x="952920" y="2252880"/>
              <a:ext cx="10691280" cy="362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D6F76E-C1E5-4EBE-95B5-A9B670D28D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560" y="2243520"/>
                <a:ext cx="10710000" cy="36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70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BFA2-E0DC-2CA8-A903-E971CDC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Symptoms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12880-E3DE-45A2-C546-3DC5FA5B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23</a:t>
            </a:fld>
            <a:endParaRPr lang="en-US"/>
          </a:p>
        </p:txBody>
      </p:sp>
      <p:pic>
        <p:nvPicPr>
          <p:cNvPr id="4" name="Content Placeholder 3" descr="Figure1.5.jpg">
            <a:extLst>
              <a:ext uri="{FF2B5EF4-FFF2-40B4-BE49-F238E27FC236}">
                <a16:creationId xmlns:a16="http://schemas.microsoft.com/office/drawing/2014/main" id="{E424091F-6EDC-437D-8B40-F50083F87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/>
          <a:stretch/>
        </p:blipFill>
        <p:spPr>
          <a:xfrm>
            <a:off x="6096000" y="1378212"/>
            <a:ext cx="5702458" cy="4468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3614D-FDCC-117F-A22A-43A4F9F9B215}"/>
              </a:ext>
            </a:extLst>
          </p:cNvPr>
          <p:cNvSpPr txBox="1"/>
          <p:nvPr/>
        </p:nvSpPr>
        <p:spPr>
          <a:xfrm>
            <a:off x="406400" y="6444734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William Cohen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03877-5C9F-8A29-BDF1-09904DE6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82"/>
            <a:ext cx="5957648" cy="44682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89D-F6F7-9DCF-7BB2-CE1BF3C0A26C}"/>
                  </a:ext>
                </a:extLst>
              </p14:cNvPr>
              <p14:cNvContentPartPr/>
              <p14:nvPr/>
            </p14:nvContentPartPr>
            <p14:xfrm>
              <a:off x="7609680" y="2113200"/>
              <a:ext cx="3216960" cy="489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89D-F6F7-9DCF-7BB2-CE1BF3C0A2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0320" y="2103840"/>
                <a:ext cx="3235680" cy="5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7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BFA2-E0DC-2CA8-A903-E971CDC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Symptoms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12880-E3DE-45A2-C546-3DC5FA5B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3614D-FDCC-117F-A22A-43A4F9F9B215}"/>
              </a:ext>
            </a:extLst>
          </p:cNvPr>
          <p:cNvSpPr txBox="1"/>
          <p:nvPr/>
        </p:nvSpPr>
        <p:spPr>
          <a:xfrm>
            <a:off x="406400" y="6444734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William Cohen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03877-5C9F-8A29-BDF1-09904DE6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82"/>
            <a:ext cx="5957648" cy="44682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A2C1BD-08AF-D4BA-A56C-DF91451BB005}"/>
              </a:ext>
            </a:extLst>
          </p:cNvPr>
          <p:cNvGrpSpPr/>
          <p:nvPr/>
        </p:nvGrpSpPr>
        <p:grpSpPr>
          <a:xfrm>
            <a:off x="6234354" y="1600202"/>
            <a:ext cx="5524081" cy="3686576"/>
            <a:chOff x="2770189" y="1600201"/>
            <a:chExt cx="6715125" cy="4371199"/>
          </a:xfrm>
        </p:grpSpPr>
        <p:pic>
          <p:nvPicPr>
            <p:cNvPr id="8" name="Picture 3" descr="TP_tmp.emf">
              <a:extLst>
                <a:ext uri="{FF2B5EF4-FFF2-40B4-BE49-F238E27FC236}">
                  <a16:creationId xmlns:a16="http://schemas.microsoft.com/office/drawing/2014/main" id="{84022BAD-B16E-8FB0-D427-8DB2F0217CE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9" y="1600201"/>
              <a:ext cx="6715125" cy="423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4F14C6-52AF-9A23-0B6F-CF1D92FF6438}"/>
                </a:ext>
              </a:extLst>
            </p:cNvPr>
            <p:cNvSpPr/>
            <p:nvPr/>
          </p:nvSpPr>
          <p:spPr>
            <a:xfrm>
              <a:off x="2841394" y="2077826"/>
              <a:ext cx="648929" cy="3893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60812B-1AC2-8205-99E6-FCBAD6467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3811" y="2136819"/>
              <a:ext cx="213593" cy="368090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AA4A9E-80DA-5D23-88F6-B6E61714923F}"/>
                  </a:ext>
                </a:extLst>
              </p14:cNvPr>
              <p14:cNvContentPartPr/>
              <p14:nvPr/>
            </p14:nvContentPartPr>
            <p14:xfrm>
              <a:off x="10695960" y="5347440"/>
              <a:ext cx="225000" cy="80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AA4A9E-80DA-5D23-88F6-B6E6171492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86600" y="5338080"/>
                <a:ext cx="243720" cy="8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558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Fix?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F6068F-2911-2F4C-9414-28F0FA0EA949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EEB9BB-F779-4284-819F-11F7F6D25A9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0C74D-89EF-13D5-A344-740E1D41BF1E}"/>
              </a:ext>
            </a:extLst>
          </p:cNvPr>
          <p:cNvSpPr txBox="1"/>
          <p:nvPr/>
        </p:nvSpPr>
        <p:spPr>
          <a:xfrm>
            <a:off x="6742246" y="997097"/>
            <a:ext cx="4864637" cy="516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 points we overfit!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11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More training data!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7AB7BA-70C1-1544-95E9-669912C826E1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41948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0944426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2910312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078544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998562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0838475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132716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(1.5)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71520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86B9BE-76E4-4444-A54A-4D3EA3A66CFC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78322-BF1D-E753-8DF7-809D0DFDD155}"/>
              </a:ext>
            </a:extLst>
          </p:cNvPr>
          <p:cNvSpPr txBox="1"/>
          <p:nvPr/>
        </p:nvSpPr>
        <p:spPr>
          <a:xfrm>
            <a:off x="6742246" y="997097"/>
            <a:ext cx="4864637" cy="27325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 points we overfit!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100 points, the overfitting (mostly) disappears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Takeaway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ore data helps prevent overfitting</a:t>
            </a:r>
          </a:p>
        </p:txBody>
      </p:sp>
    </p:spTree>
    <p:extLst>
      <p:ext uri="{BB962C8B-B14F-4D97-AF65-F5344CB8AC3E}">
        <p14:creationId xmlns:p14="http://schemas.microsoft.com/office/powerpoint/2010/main" val="1542394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Design Matrix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47007"/>
                  </p:ext>
                </p:extLst>
              </p:nvPr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47007"/>
                  </p:ext>
                </p:extLst>
              </p:nvPr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153B1-5F55-86D8-9162-17E5E5B5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9" y="3738697"/>
            <a:ext cx="3543795" cy="2857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A6C72-FFCA-AB4C-C55D-1A36DAB6F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631" y="3738697"/>
            <a:ext cx="4505954" cy="28197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9A974CA-B148-EADE-3E4D-E625E191D603}"/>
                  </a:ext>
                </a:extLst>
              </p14:cNvPr>
              <p14:cNvContentPartPr/>
              <p14:nvPr/>
            </p14:nvContentPartPr>
            <p14:xfrm>
              <a:off x="942480" y="1648440"/>
              <a:ext cx="7624080" cy="2251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9A974CA-B148-EADE-3E4D-E625E191D6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3120" y="1639080"/>
                <a:ext cx="7642800" cy="22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315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Solving linear regression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9A974CA-B148-EADE-3E4D-E625E191D603}"/>
                  </a:ext>
                </a:extLst>
              </p14:cNvPr>
              <p14:cNvContentPartPr/>
              <p14:nvPr/>
            </p14:nvContentPartPr>
            <p14:xfrm>
              <a:off x="671108" y="2059803"/>
              <a:ext cx="1031325" cy="59320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9A974CA-B148-EADE-3E4D-E625E191D6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749" y="2050444"/>
                <a:ext cx="1050044" cy="611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75254D-0C2B-5F2F-9286-2992AAB2B668}"/>
                  </a:ext>
                </a:extLst>
              </p14:cNvPr>
              <p14:cNvContentPartPr/>
              <p14:nvPr/>
            </p14:nvContentPartPr>
            <p14:xfrm>
              <a:off x="1874520" y="632520"/>
              <a:ext cx="8084880" cy="271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75254D-0C2B-5F2F-9286-2992AAB2B6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5160" y="623160"/>
                <a:ext cx="8103600" cy="27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822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D1C1-6C9C-B623-6403-0C051D31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3F05-9E93-FA8C-AA41-F3C70AEB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Engineering vs Feature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D600-777B-E29C-9639-D4D649B0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decide what the features may be useful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implement feature extraction algorithms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Feature learning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choose data and performance measure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decide on structure/algorithm to learn features</a:t>
            </a:r>
          </a:p>
          <a:p>
            <a:pPr marL="917575" lvl="2" indent="-457200"/>
            <a:r>
              <a:rPr lang="en-US" sz="2800" dirty="0"/>
              <a:t>Features are just intermediate values between input and output</a:t>
            </a:r>
          </a:p>
          <a:p>
            <a:pPr marL="917575" lvl="2" indent="-457200"/>
            <a:r>
              <a:rPr lang="en-US" sz="2800" dirty="0"/>
              <a:t>Structure defines number of feature values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Allow machine to map data to feature values as needed</a:t>
            </a:r>
          </a:p>
        </p:txBody>
      </p:sp>
    </p:spTree>
    <p:extLst>
      <p:ext uri="{BB962C8B-B14F-4D97-AF65-F5344CB8AC3E}">
        <p14:creationId xmlns:p14="http://schemas.microsoft.com/office/powerpoint/2010/main" val="363620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4E9A5-18AC-4227-0016-9192ED767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2B58-7EF3-BBDA-B2FD-B539DC9C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E4EA-C020-4EA0-2380-78A77E0E5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124487" cy="2039539"/>
          </a:xfrm>
        </p:spPr>
        <p:txBody>
          <a:bodyPr/>
          <a:lstStyle/>
          <a:p>
            <a:r>
              <a:rPr lang="en-US" dirty="0"/>
              <a:t>How many appointment slots does Pat have available this Friday?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5C738A-C723-8F58-595D-2A7BE42786A7}"/>
                  </a:ext>
                </a:extLst>
              </p14:cNvPr>
              <p14:cNvContentPartPr/>
              <p14:nvPr/>
            </p14:nvContentPartPr>
            <p14:xfrm>
              <a:off x="831240" y="1978920"/>
              <a:ext cx="8562960" cy="1096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5C738A-C723-8F58-595D-2A7BE42786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880" y="1969560"/>
                <a:ext cx="8581680" cy="11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20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F0A-D2AE-6C71-7958-B0D008F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One-hot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E64-C832-19ED-FE3B-EB405C0B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Need to convert text for categories into numerical values for input and output</a:t>
            </a:r>
          </a:p>
          <a:p>
            <a:endParaRPr lang="en-US" dirty="0"/>
          </a:p>
          <a:p>
            <a:r>
              <a:rPr lang="en-US" dirty="0"/>
              <a:t>Categorical variables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Enumeration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One-hot vector (or one-hot columns)</a:t>
            </a:r>
          </a:p>
          <a:p>
            <a:endParaRPr lang="en-US" dirty="0"/>
          </a:p>
          <a:p>
            <a:r>
              <a:rPr lang="en-US" dirty="0"/>
              <a:t>One-hot vector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Vector of length M with exactly one 1 and M-1 zeros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Series of M binary values, exactly one of which is 1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F90D86-B5F4-5005-5755-C26EE5571744}"/>
                  </a:ext>
                </a:extLst>
              </p14:cNvPr>
              <p14:cNvContentPartPr/>
              <p14:nvPr/>
            </p14:nvContentPartPr>
            <p14:xfrm>
              <a:off x="7018696" y="1552160"/>
              <a:ext cx="4626720" cy="343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F90D86-B5F4-5005-5755-C26EE55717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9336" y="1542800"/>
                <a:ext cx="4645440" cy="34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751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F0A-D2AE-6C71-7958-B0D008F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 later in the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E64-C832-19ED-FE3B-EB405C0B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✅Polynomial feature engineering</a:t>
            </a:r>
          </a:p>
          <a:p>
            <a:r>
              <a:rPr lang="en-US" dirty="0"/>
              <a:t>✅Categorical features and o</a:t>
            </a:r>
            <a:r>
              <a:rPr lang="en-US" dirty="0">
                <a:sym typeface="Wingdings" panose="05000000000000000000" pitchFamily="2" charset="2"/>
              </a:rPr>
              <a:t>ne-hot encoding</a:t>
            </a:r>
            <a:endParaRPr lang="en-US" dirty="0"/>
          </a:p>
          <a:p>
            <a:r>
              <a:rPr lang="en-US" dirty="0"/>
              <a:t>Images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  <a:endParaRPr lang="en-US" dirty="0"/>
          </a:p>
          <a:p>
            <a:r>
              <a:rPr lang="en-US" dirty="0"/>
              <a:t>Audio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</a:p>
          <a:p>
            <a:r>
              <a:rPr lang="en-US" dirty="0"/>
              <a:t>Text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45444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645535" cy="2039539"/>
          </a:xfrm>
        </p:spPr>
        <p:txBody>
          <a:bodyPr/>
          <a:lstStyle/>
          <a:p>
            <a:r>
              <a:rPr lang="en-US" dirty="0"/>
              <a:t>Linear regression. What is linear about it?</a:t>
            </a:r>
          </a:p>
          <a:p>
            <a:r>
              <a:rPr lang="en-US" dirty="0"/>
              <a:t>Select all that apply.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Always fits a linear (or affine) shape to the data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Linear objective function with respect to the input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Linear objective function with respect to the parameters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None of the above</a:t>
            </a:r>
          </a:p>
        </p:txBody>
      </p:sp>
      <p:pic>
        <p:nvPicPr>
          <p:cNvPr id="6" name="Picture 1" descr="Price (회 &#10;8 ">
            <a:extLst>
              <a:ext uri="{FF2B5EF4-FFF2-40B4-BE49-F238E27FC236}">
                <a16:creationId xmlns:a16="http://schemas.microsoft.com/office/drawing/2014/main" id="{2A72E03A-13A0-41F5-8659-ED9024BD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05" y="367131"/>
            <a:ext cx="4883891" cy="25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6EA220-6984-9EB1-03F0-FBA04600991C}"/>
                  </a:ext>
                </a:extLst>
              </p14:cNvPr>
              <p14:cNvContentPartPr/>
              <p14:nvPr/>
            </p14:nvContentPartPr>
            <p14:xfrm>
              <a:off x="137160" y="2008080"/>
              <a:ext cx="12058920" cy="472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6EA220-6984-9EB1-03F0-FBA0460099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800" y="1998720"/>
                <a:ext cx="12077640" cy="47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F85058-F3D9-9E95-9D7B-FC9310175355}"/>
                  </a:ext>
                </a:extLst>
              </p14:cNvPr>
              <p14:cNvContentPartPr/>
              <p14:nvPr/>
            </p14:nvContentPartPr>
            <p14:xfrm>
              <a:off x="111240" y="2150640"/>
              <a:ext cx="575280" cy="440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F85058-F3D9-9E95-9D7B-FC93101753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880" y="2141280"/>
                <a:ext cx="594000" cy="4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0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Polynomial Features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185203-12B7-AA3D-B1EC-0359058E463E}"/>
                  </a:ext>
                </a:extLst>
              </p14:cNvPr>
              <p14:cNvContentPartPr/>
              <p14:nvPr/>
            </p14:nvContentPartPr>
            <p14:xfrm>
              <a:off x="5693400" y="4764600"/>
              <a:ext cx="1183320" cy="255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185203-12B7-AA3D-B1EC-0359058E46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4040" y="4755240"/>
                <a:ext cx="1202040" cy="2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19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46692"/>
            <a:ext cx="10515600" cy="627812"/>
          </a:xfrm>
        </p:spPr>
        <p:txBody>
          <a:bodyPr/>
          <a:lstStyle/>
          <a:p>
            <a:r>
              <a:rPr lang="en-US" dirty="0"/>
              <a:t>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481BC-961C-448B-B0ED-94D41F2B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83" y="2079764"/>
            <a:ext cx="4890419" cy="3280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067A7-C13A-48D7-B47F-F0B97BC70103}"/>
              </a:ext>
            </a:extLst>
          </p:cNvPr>
          <p:cNvSpPr txBox="1"/>
          <p:nvPr/>
        </p:nvSpPr>
        <p:spPr>
          <a:xfrm>
            <a:off x="2746829" y="537736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896F2-0A19-4BC9-9D5F-93F0B1387216}"/>
              </a:ext>
            </a:extLst>
          </p:cNvPr>
          <p:cNvSpPr txBox="1"/>
          <p:nvPr/>
        </p:nvSpPr>
        <p:spPr>
          <a:xfrm rot="16200000">
            <a:off x="20433" y="363359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119044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Linear regression on polynomial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/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blipFill>
                <a:blip r:embed="rId2"/>
                <a:stretch>
                  <a:fillRect l="-877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/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blipFill>
                <a:blip r:embed="rId3"/>
                <a:stretch>
                  <a:fillRect l="-10465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29EEE5F-6C3C-4B40-B973-622F959B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2" y="1859129"/>
            <a:ext cx="5941232" cy="40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577985"/>
                  </p:ext>
                </p:extLst>
              </p:nvPr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577985"/>
                  </p:ext>
                </p:extLst>
              </p:nvPr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6" t="-1639" r="-10052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58" t="-1639" r="-1058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262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220206-E2CF-4BE1-B12B-4DB307D90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266349" y="1598424"/>
            <a:ext cx="6549654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283491"/>
                  </p:ext>
                </p:extLst>
              </p:nvPr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283491"/>
                  </p:ext>
                </p:extLst>
              </p:nvPr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1639" r="-2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15" t="-1639" r="-1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15" t="-1639" r="-1546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/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blipFill>
                <a:blip r:embed="rId4"/>
                <a:stretch>
                  <a:fillRect l="-921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/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blipFill>
                <a:blip r:embed="rId5"/>
                <a:stretch>
                  <a:fillRect l="-11628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/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blipFill>
                <a:blip r:embed="rId6"/>
                <a:stretch>
                  <a:fillRect l="-87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9B17145-B4AB-8A5C-5DBB-D482765C6B10}"/>
                  </a:ext>
                </a:extLst>
              </p14:cNvPr>
              <p14:cNvContentPartPr/>
              <p14:nvPr/>
            </p14:nvContentPartPr>
            <p14:xfrm>
              <a:off x="10638720" y="745920"/>
              <a:ext cx="667800" cy="86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9B17145-B4AB-8A5C-5DBB-D482765C6B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29360" y="736560"/>
                <a:ext cx="686520" cy="88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0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Polynomial feature map for linear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481BC-961C-448B-B0ED-94D41F2B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4" y="2876358"/>
            <a:ext cx="4890419" cy="3280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067A7-C13A-48D7-B47F-F0B97BC70103}"/>
              </a:ext>
            </a:extLst>
          </p:cNvPr>
          <p:cNvSpPr txBox="1"/>
          <p:nvPr/>
        </p:nvSpPr>
        <p:spPr>
          <a:xfrm>
            <a:off x="2701950" y="6173957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896F2-0A19-4BC9-9D5F-93F0B1387216}"/>
              </a:ext>
            </a:extLst>
          </p:cNvPr>
          <p:cNvSpPr txBox="1"/>
          <p:nvPr/>
        </p:nvSpPr>
        <p:spPr>
          <a:xfrm rot="16200000">
            <a:off x="-24446" y="4430188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3426528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r}&#10;&amp; $M = 0$ &amp; $M = 1$ &amp; $M = 3$ &amp; $M = 9$ \\ \hline &#10;$w_{ 0}^{\star}$ &amp;        0.19  &amp;       0.82  &amp;       0.31  &amp;       0.35 \\&#10;$w_{ 1}^{\star}$ &amp;    &amp;      -1.27  &amp;       7.99  &amp;     232.37 \\&#10;$w_{ 2}^{\star}$ &amp;    &amp;   &amp;     -25.43  &amp;   -5321.83 \\&#10;$w_{ 3}^{\star}$ &amp;    &amp;   &amp;      17.37  &amp;   48568.31 \\&#10;$w_{ 4}^{\star}$ &amp;    &amp;   &amp;   &amp; -231639.30 \\&#10;$w_{ 5}^{\star}$ &amp;    &amp;   &amp;   &amp;  640042.26 \\&#10;$w_{ 6}^{\star}$ &amp;    &amp;   &amp;   &amp; -1061800.52 \\&#10;$w_{ 7}^{\star}$ &amp;    &amp;   &amp;   &amp; 1042400.18 \\&#10;$w_{ 8}^{\star}$ &amp;    &amp;   &amp;   &amp; -557682.99 \\&#10;$w_{ 9}^{\star}$ &amp;    &amp;   &amp;   &amp;  125201.43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275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1274</Words>
  <Application>Microsoft Office PowerPoint</Application>
  <PresentationFormat>Widescreen</PresentationFormat>
  <Paragraphs>535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1_Office Theme</vt:lpstr>
      <vt:lpstr>  10-315 Introduction to ML  Feature Engineering</vt:lpstr>
      <vt:lpstr>Today</vt:lpstr>
      <vt:lpstr>Poll 1</vt:lpstr>
      <vt:lpstr>Poll 2</vt:lpstr>
      <vt:lpstr>Pre-reading</vt:lpstr>
      <vt:lpstr>Linear Data</vt:lpstr>
      <vt:lpstr>Non-linear Data</vt:lpstr>
      <vt:lpstr>Non-linear Data</vt:lpstr>
      <vt:lpstr>Non-linear Data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Polynomial Features</vt:lpstr>
      <vt:lpstr>Polynomial Features</vt:lpstr>
      <vt:lpstr>Non-linear Data</vt:lpstr>
      <vt:lpstr>Non-linear Data</vt:lpstr>
      <vt:lpstr>Non-linear Data</vt:lpstr>
      <vt:lpstr>Feature Maps</vt:lpstr>
      <vt:lpstr>Overfitting: Symptoms</vt:lpstr>
      <vt:lpstr>Overfitting: Symptoms</vt:lpstr>
      <vt:lpstr>Overfitting: Fix?</vt:lpstr>
      <vt:lpstr>Overfitting: More training data!</vt:lpstr>
      <vt:lpstr>Polynomial Features</vt:lpstr>
      <vt:lpstr>Polynomial Features</vt:lpstr>
      <vt:lpstr>Feature Engineering vs Feature Learning</vt:lpstr>
      <vt:lpstr>One-hot encoding</vt:lpstr>
      <vt:lpstr>More to come later in the semester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subject/>
  <dc:creator>Patrick Virtue</dc:creator>
  <cp:keywords/>
  <dc:description/>
  <cp:lastModifiedBy>Pat Virtue</cp:lastModifiedBy>
  <cp:revision>172</cp:revision>
  <dcterms:created xsi:type="dcterms:W3CDTF">2020-05-18T13:01:09Z</dcterms:created>
  <dcterms:modified xsi:type="dcterms:W3CDTF">2024-02-17T19:53:45Z</dcterms:modified>
  <cp:category/>
</cp:coreProperties>
</file>