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327" r:id="rId3"/>
    <p:sldId id="287" r:id="rId4"/>
    <p:sldId id="2472" r:id="rId5"/>
    <p:sldId id="2430" r:id="rId6"/>
    <p:sldId id="2390" r:id="rId7"/>
    <p:sldId id="2185" r:id="rId8"/>
    <p:sldId id="2158" r:id="rId9"/>
    <p:sldId id="2156" r:id="rId10"/>
    <p:sldId id="2444" r:id="rId11"/>
    <p:sldId id="1753" r:id="rId12"/>
    <p:sldId id="1754" r:id="rId13"/>
    <p:sldId id="1755" r:id="rId14"/>
    <p:sldId id="1756" r:id="rId15"/>
    <p:sldId id="1757" r:id="rId16"/>
    <p:sldId id="1758" r:id="rId17"/>
    <p:sldId id="1759" r:id="rId18"/>
    <p:sldId id="2450" r:id="rId19"/>
    <p:sldId id="2449" r:id="rId20"/>
    <p:sldId id="2451" r:id="rId21"/>
    <p:sldId id="2452" r:id="rId22"/>
    <p:sldId id="2165" r:id="rId23"/>
    <p:sldId id="2169" r:id="rId24"/>
    <p:sldId id="2445" r:id="rId25"/>
    <p:sldId id="2446" r:id="rId26"/>
    <p:sldId id="1762" r:id="rId27"/>
    <p:sldId id="1763" r:id="rId28"/>
    <p:sldId id="2434" r:id="rId29"/>
    <p:sldId id="2448" r:id="rId30"/>
    <p:sldId id="2462" r:id="rId31"/>
    <p:sldId id="2455" r:id="rId32"/>
    <p:sldId id="2453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79796" autoAdjust="0"/>
  </p:normalViewPr>
  <p:slideViewPr>
    <p:cSldViewPr snapToGrid="0">
      <p:cViewPr varScale="1">
        <p:scale>
          <a:sx n="74" d="100"/>
          <a:sy n="74" d="100"/>
        </p:scale>
        <p:origin x="24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18:10:56.0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21780 1120 17503 0,'4'-4'1552'0,"-2"1"-1232"16,2-1-320-16,-4 2 0 0,2 2 432 0,0-3 16 0,1-2 16 0,3-4 0 15,0 0 176-15,1-3 16 0,1-2 16 0,-2 2 0 0,-1-2-544 16,0 2-128-16,-3 1 0 0,-1-1 0 16,-2 3 640-16,-1 0 112 0,-2 1 16 0,1 2 0 15,-2 1 480-15,-1-1 96 0,0 0 32 0,-1 1 0 0,1 0-480 0,-3-1-80 16,0 0-32-16,1 1 0 0,-1 0-400 0,0 2-64 15,0-3-32-15,-2 1 0 0,-1 1-160 0,2 0-128 16,-2 4 192-16,1-2-192 0,-2 4 224 0,-1-2-64 16,-1 5-16-16,-1 2 0 0,-1 0 16 15,-2 1 0-15,-1 1 0 0,1 1 0 0,2 1 128 0,-3 3 32 16,1 4 0-16,-1 1 0 0,0 4 80 0,0-1 32 16,2 0 0-16,0 3 0 0,-1 2-240 0,3 0-64 15,2 0 0-15,4 0 0 0,2-5 0 0,4 1-128 0,3-1 192 0,1-1-64 16,2-4 96-16,1 4 16 15,2 1 0-15,0-2 0 0,1-1-80 0,0 3-16 0,0-1 0 0,1 0 0 16,0-1-144-16,2 2 128 0,1-3-128 0,0 1 128 16,0-1 48-16,1-1 0 15,2-3 0-15,0 0 0 0,0-1-176 0,2-3 128 0,2 2-128 0,1-3 128 16,1-1-128-16,0 0 0 0,2-1 0 0,-2 0 0 16,2-3 0-16,-2 1 0 0,-1-3 0 0,0 0 0 15,0-1-352 1,-1 2-48-16,0-3-16 0,-2-1-11360 0,-1 0-2288 0</inkml:trace>
  <inkml:trace contextRef="#ctx0" brushRef="#br0" timeOffset="712.41">22206 1352 18431 0,'-10'-5'1632'0,"4"3"-1312"0,-1-1-320 15,2 3 0-15,2-3 0 0,1 3 0 0,0-2 0 0,-4 1-192 0,-1-1 1232 0,-5 0 240 16,-1 0 64-16,-2 0 0 0,-2 2-528 0,4 0-112 16,0 0 0-16,0 2-16 0,1 4 272 0,0 0 48 15,-1 2 16-15,1 3 0 0,-2-1-64 0,-1 2 0 16,0-2 0-16,2 5 0 0,-1-5-464 0,2 4-112 15,-1 0 0-15,0 2-16 0,2 0-224 0,1 0-144 0,0-1 192 16,2 0-192-16,0-1 0 0,3-2 0 16,1 1 0-16,3-5 0 15,1 1 0-15,1-4 0 0,4-3 0 0,0 1 0 0,3-3 0 0,2-3 160 0,2 1-160 0,2-1 128 16,0-3 32-16,2 1 0 0,1 0 0 0,0-4 0 16,-1 3-160-16,0 0 0 0,0-1 0 0,-1 0 0 15,0-2 0-15,-2 1 0 0,-1 2 0 0,1-2 0 16,-5 0 0-16,0 1 128 0,0 0-128 0,-1-2 0 15,-2 2 240-15,-1-1-48 16,0-1 0-16,-1 0 0 0,1 0 320 0,-3 0 48 0,2 1 16 0,-1-1 0 16,0-1-224-16,0 2-32 0,1-1-16 0,0 4 0 15,-1 0-160-15,0 0-16 0,1 2-128 0,0 2 192 16,1 1-192-16,-2 0 0 0,2 4 0 0,-1 1 0 31,0 2 0-31,-1 0 0 0,3 3 0 0,-2 1 0 0,0 1 208 0,1 3-48 16,0 2-16-16,1-1 0 0,-1-2 32 0,0 0 0 15,1 3 0-15,0 1 0 0,-1-2-176 0,1 1 160 16,1-1-160-16,0-2 160 0,-2 2-160 0,1-2 0 16,1-1 0-16,-1-1 0 0,2-2 0 0,-2 1-176 15,2-5 48-15,-1 2 0 16,-1-3-1312-16,1-1-256 0,-1-3-48 0,1-1-16 16,-1-1-992-16,0-2-192 0,-1 0-32 0,-2-3-9216 0</inkml:trace>
  <inkml:trace contextRef="#ctx0" brushRef="#br0" timeOffset="1019.64">22458 962 33167 0,'-3'0'1472'0,"1"2"304"0,-1 1-1424 0,3 1-352 0,2 1 0 0,0 0 0 16,0 0 0-16,1 3 0 0,4 10 0 0,2 2 0 0,1 9 768 16,4 4 176-16,0 4 32 0,-1-1 16 0,-1-1-480 0,-3 1-112 15,0-3-16-15,-4-3 0 0,-2-1-256 0,-3 2-128 16,0-1 0-16,-1-3 128 0,-1-2-128 0,-1 0 0 16,-1-1 0-16,2-3 0 0,-2 2 0 0,1-2 0 15,1-2 0-15,-1-1 0 0,2 0-288 0,2-4-32 16,-1 0-16-16,0-4 0 15,2 1-1168-15,-1-5-224 0,-1-1-64 0,0 1-12816 0</inkml:trace>
  <inkml:trace contextRef="#ctx0" brushRef="#br0" timeOffset="1250.78">22228 1328 29487 0,'0'-5'2624'15,"0"2"-2112"-15,4 3-512 0,-1 0 0 0,0 0 304 0,1-4-48 0,2 3-16 0,2-4 0 16,5-2 1344-16,3 0 272 0,3-4 48 0,0 2 16 16,0 4-704-16,0-2-128 0,0 2-16 0,1 3-16 15,2 2-704-15,0 0-144 0,0 2-16 0,1 1-16 0,1 1-176 0,-1-1 160 16,-1-1-160-16,3 0 160 16,2 1-160-16,2-3 0 0,2 2 0 0,-3-2 0 0,-3 0-336 0,0-2-48 15,0 2-16-15,-2-3 0 16,-1 1-1168-16,-2-1-224 0,1-1-64 0,-3-1-9024 15,-2 1-1792-15</inkml:trace>
  <inkml:trace contextRef="#ctx0" brushRef="#br0" timeOffset="1669.74">22781 1352 21183 0,'-6'-4'1888'0,"5"3"-1504"0,0 1-384 0,1 0 0 0,1 0 432 0,2 0 16 16,0-2 0-16,1 2 0 0,4 0 1152 0,4-3 256 15,2 0 32-15,4 0 16 0,1 0-256 0,0-2-48 16,0 0-16-16,-1-3 0 0,0 1-752 0,-1 0-160 16,1-2-32-16,-2 0 0 0,-1 0-384 0,-1 1-64 0,-1-1-32 0,-1 0 0 15,-1 2-160-15,-3-1 0 0,-2 0 0 0,-1 2 0 16,-2-2-144-16,-2 2-16 0,-1-2 0 0,-1 0 0 31,-2 2-304-31,-2 1-64 0,-3 2-16 0,-2 0 0 16,0 3-80-16,-4 4-16 0,-2 1 0 0,-1 3 0 0,-1 4 320 0,-3 3 64 0,0 2 16 0,0 2 0 15,0 0 816-15,2-2 144 0,0 1 48 0,1 1 0 16,0 3 208-16,2-2 48 0,2 1 16 0,1 1 0 16,3-3-496-16,2 3-96 0,2 2-32 0,3-4 0 15,3 2-416-15,3-1 128 0,1-4-128 0,3 0 0 16,2-1 0-16,3-3 0 0,1-1 0 0,0-2 0 15,2-1 0-15,0-1-176 0,0-3 48 0,0 0 0 16,1-2-736-16,-3-3-144 0,3 2-16 0,-3-4-10240 16,-1-1-2032-16</inkml:trace>
  <inkml:trace contextRef="#ctx0" brushRef="#br0" timeOffset="5726.84">23335 1441 14735 0,'-1'-4'1312'0,"1"1"-1056"15,0 1-256-15,0 0 0 0,1 1 192 0,-1 1 0 0,2-3-16 0,-1-5 0 16,0 1 352-16,3-3 80 0,-1 1 16 0,2 0 0 15,1 0-256-15,-1 1-48 0,0 3-16 0,2-1 0 0,-1 1-304 16,1 0 160 0,-1 2-160-16,1-3 128 0,0 3 240 0,-2 0 32 0,1 1 16 0,-2-3 0 0,0 5 160 0,0-5 16 15,0 3 16-15,-1-2 0 0,-1 2 32 0,-1-2 0 16,1 1 0-16,-2-3 0 0,0 2 176 0,-2 1 32 16,0-2 16-16,-2 2 0 0,-1-3 240 0,0 3 48 15,-1-1 16-15,-2 1 0 0,0-1-272 0,-2 2-48 16,1 1-16-16,-4 2 0 0,3 1-192 0,-3 4-32 15,-2-1-16-15,-2 4 0 0,2-1-96 0,-3 3-32 16,0-1 0-16,-2 4 0 0,2 0-112 0,1-1-32 16,-1 1 0-16,1 3 0 15,1 1-16-15,1-1-16 0,4 1 0 0,1 0 0 0,2-3-64 0,1 3-16 0,0-1 0 0,2 1 0 16,1-2-16-16,4-3 0 16,0 2 0-16,2-4 0 0,2 2-192 0,1-4 0 0,1 1 128 0,2-2-128 15,2 1 0-15,2-4 0 0,0 0 0 16,3 0 0-16,0 0 0 0,2-1 0 15,1 1 0-15,1-1 0 0,1-2 0 0,1-1 0 0,4-1 0 0,0-1-160 16,-1-1 160-16,1-2-128 0,-1-1 128 16,0-2-128-16,-2 0 128 0,-1-1 0 15,0 1 0-15,-3-2 0 0,-2-1 0 0,2 0 0 0,-2 0 0 0,0-3 0 16,-2 1 0-16,1-1 0 16,-1-4 0-16,-1 1 0 0,-2 2 0 0,-1 0 0 0,0 0 0 0,0-1 0 0,-2-2 0 0,0-2 0 15,0 0 128 1,-1 0-128-16,-3 0 128 0,-2 0-128 0,-2 2 128 0,-2 2-128 15,-2 1 0-15,-2 0 128 0,-1 3-128 0,-2-1 0 0,0 2 0 0,-2 4 144 16,-1 1-144-16,0 1 0 16,1 5 144-16,-1 2-144 0,0 0 0 0,1 2 144 15,-2 2-16-15,2-1 0 0,0 1 0 0,2 0 0 0,1 2-128 0,1-1 0 16,2 0 0-16,-1 2 0 0,3 0 0 0,0 0 0 0,3-2 0 16,0-2 0-16,1 4 0 0,2-1 0 0,0 3 0 0,2 1 0 15,0-2 0-15,-1 3 0 0,0 1 0 0,2 0 0 16,0 3 0-16,-1 6 0 0,3 1 0 0,-3 0-176 15,-1 5 176-15,0-3 0 0,-1 4 128 0,-1-2-128 16,-1-1 0-16,1-2 0 16,-1-1 0-16,-1-2 0 0,0-2 0 15,-1-2 0-15,0 2 0 0,0 2 0 0,-1-1 176 0,-1 2-48 16,2 1 0-16,-4-3 0 0,1-3-128 0,-1 3 192 0,0-3-192 0,-3 2 192 0,0-2-48 16,-1 0 0-16,0 1 0 0,0-1 0 15,-1-2-144-15,-2 1 0 0,0-3 0 0,-1 2-176 0,-3-2 176 0,1 2 0 16,-3-4 0-1,0 3 0-15,-2-4 0 0,0 1 0 16,0-3 0-16,-3 0 0 0,-1-1 0 0,1 0 0 0,-1 0 0 0,3-4 0 0,4 1-240 0,-2-4-16 16,-2 2 0-16,-1-4 0 15,3-1-336-15,1-3-80 0,3-3-16 0,2-4 0 32,4-1-928-32,4 0-192 0</inkml:trace>
  <inkml:trace contextRef="#ctx0" brushRef="#br0" timeOffset="6169.92">23997 1374 35935 0,'-4'-7'1600'0,"1"4"320"0,1 0-1536 0,1 3-384 0,-1 0 0 0,1 0 0 16,-2 0-384-1,2 0-160-15,-4-2-32 0,-1 2 0 0,-2 0 1936 0,-2 0 384 0,-1 2 80 0,0 1 16 16,-2-1-1392-16,-1 5-256 0,-2 0-64 0,1 4-128 16,-3 3 160-16,-1 3-160 0,1 2 128 0,-1 4-128 0,1 1 0 0,0 1 0 15,1 3 128-15,1-1-128 0,4-3 0 0,3 1 0 16,4-2 0-16,2-4 0 0,3-2 0 0,1-2 0 16,4 2 0-16,3-7 0 0,-1 2 128 0,5-2 0 15,1-6 0-15,1 0 0 0,2 0-128 0,0-4 0 16,2-3 0-16,3 1 0 0,1-5 0 0,-2-3 0 15,1 2 0-15,-1-4-176 0,-2-1 48 0,0 0 0 16,0-4 0-16,-2 0 0 0,-2-2 128 0,-3 0 0 0,1-1 0 0,-3 0 0 16,-3-1 0-16,-1 2 176 0,-1-2-48 15,-1-2 0-15,-2-1 208 0,-3 3 48 0,-1-4 0 0,-3 3 0 16,-1 3-112-16,1 1-16 0,-3 1 0 0,0 3 0 16,1 4-96-16,-1 3-32 0,0 2 0 0,0 2 0 15,1 3-128-15,1 3 128 0,0 1-128 0,2 1 128 16,1 0-352-16,1 0-80 0,1 0-16 0,0 1 0 15,0 0-256-15,1-1-48 16,1 0-16-16,1-1 0 0,1 1-944 0,0 0-192 16,1 0-32-16,0 1-14576 0</inkml:trace>
  <inkml:trace contextRef="#ctx0" brushRef="#br0" timeOffset="6504.12">24151 1583 4607 0,'9'9'192'0,"-3"-2"64"0,1-2-256 0,-3-1 0 0,-1 0 0 0,-1-4 0 0,-1 3 1488 0,4 0 256 15,2 5 48-15,0-3 16 0,2 1 656 0,-1 0 128 16,-2-3 32-16,1 1 0 16,-2-3-832-16,-1 1-144 0,1-4-48 0,-2 1 0 0,0-3-640 0,-1 3-144 15,0-4-32-15,0 1 0 16,-2-1 416-16,0 0 80 0,-3-3 0 0,1 2 16 0,-1-4 48 0,-1 2 0 16,0-1 0-16,1-3 0 0,-3 2-512 0,1-3-112 0,0-1-16 0,-1 0 0 15,-1-2-192-15,-1 0-32 0,1-4-16 16,0 1 0-16,-1 2-80 0,1-2-32 0,2 0 0 0,-2 0 0 15,4 1-144-15,1 1-16 0,2 0-16 0,2 0 0 16,2 5-176-16,2 0 0 0,0 1 0 0,2 0 0 16,0 2-144-16,2 2-16 0,3 2 0 0,1-2 0 15,0 2-128-15,3 0-32 0,-2 1 0 0,3 0 0 16,1-2-64-16,0 1 0 0,0-1-16 0,1 1 0 16,1 0 80-16,-1 3 32 0,-1-2 0 0,-1 4 0 15,-2 0-736-15,0 2-160 16,-1 2-32-16,-2 2 0 0,-1 1-768 0,0 2-176 0,-3 1-16 0,0 3-11696 15</inkml:trace>
  <inkml:trace contextRef="#ctx0" brushRef="#br0" timeOffset="8171.96">24653 1325 37775 0,'4'11'3360'0,"-2"-2"-2688"0,-1-4-544 16,0 0-128-16,0 1 0 0,0-1 0 0,2 9 0 0,2 8-176 15,0 10 624-15,0 3 128 0,1 2 32 0,-1 1 0 16,-2-6-608-16,-1-1 0 0,-1-4 0 0,-1-2 0 15,0-6-288-15,0-3-128 0,-1-2-32 16,1-4 0-16,0-3-960 0,-2-3-192 0,1-1-32 0,-1-5-13648 16</inkml:trace>
  <inkml:trace contextRef="#ctx0" brushRef="#br0" timeOffset="8374.43">24665 973 43311 0,'-4'-7'1920'0,"2"3"384"0,1 2-1840 0,1 1-464 0,1 2 0 0,0-1 0 15,0 2-1088-15,0-2-320 0,2 2-64 0,1 2-16 0,1 2 1488 0,-5-6 416 0,11 12 32 16,-3-4 0 0,1 4-1904-16,-1-4-368 0,3 5-80 0,2 1-16 0</inkml:trace>
  <inkml:trace contextRef="#ctx0" brushRef="#br0" timeOffset="8705.29">25200 1420 23039 0,'-1'-9'2048'0,"0"3"-1648"15,1 2-400-15,0 0 0 0,0 0 704 0,0 3 48 0,0-3 16 0,-2 2 0 16,1-7 1536-16,0-2 304 0,-2-2 64 0,0-3 16 0,0 2-1184 0,-2-3-224 16,1 3-64-16,0-2 0 0,-2 2-816 0,2 1-160 15,-3 2-48-15,2 0 0 16,-1 0-192-16,-1 5 0 0,2 2 0 0,-1 4 0 16,1 2 0-16,-3 6 128 0,-1 5-128 0,-1 1 0 15,-1 2 128-15,-1 1-128 0,0 3 0 0,-1 0 144 0,0 6-144 0,0-4 0 16,1 0 0-16,3 0 0 0,-1-1 0 0,3 1 0 15,2 2 0-15,3-2 0 16,3 0 192-16,2-3-64 0,4 1 0 0,2-2 0 0,1 0-128 0,4-3 0 0,0-1 144 0,3-1-144 16,0-1-192-16,1-1-128 15,0-4 0-15,1-1-16 16,0-2-1584-16,3-2-320 0</inkml:trace>
  <inkml:trace contextRef="#ctx0" brushRef="#br0" timeOffset="9551.18">25724 1310 28559 0,'-3'-3'2544'0,"0"2"-2032"0,0 1-512 0,2-2 0 0,0 2 0 0,-2-1-336 0,-1 1 48 0,-3-2 16 15,-5 2 1680-15,-1 0 352 0,-3 3 64 0,0 3 16 0,-2 4-1104 0,2 0-224 0,0 2-32 0,-2 2-16 0,3 4-48 0,-2-1-16 16,4 0 0-16,0 1 0 16,2 1 64-16,0 1 16 0,3 2 0 0,0-3 0 15,3 1-272-15,2-2-48 0,1-2-16 0,3-2 0 16,0 0 0-16,2-1 0 0,1-2 0 0,3-2 0 16,0-3-144-16,3-1-144 0,0-3 144 0,2-2-208 15,1 0-288-15,1-6-48 0,1 1-16 0,1-1 0 31,-1-3-224-31,-1-1-48 0,0-1-16 0,0-3 0 0,-1 1 80 0,-1-1 0 16,-1-1 16-16,-2 1 0 0,0 0 608 0,-1-2 144 0,0-2 0 0,-1 0 0 0,1 3 144 0,-3-1 64 16,2 4 16-16,-2 0 0 0,-1 4 288 0,-1 3 48 15,0 2 16-15,-2 3 0 0,1 3 368 0,-2 0 80 16,-2 2 0-16,2 3 16 0,-1-2-496 0,1 4-96 16,0-1-32-16,0 1 0 0,0 1-192 0,1 0-32 15,3 1-16-15,0-2 0 0,1 2-16 0,2 1 0 16,0-3 0-16,2 3 0 0,2-1-160 0,0-3 0 0,2 1 0 15,0 1 0 1,0-2-384-16,-2 1-128 0,1-1 0 0,-2-1-16 16,-1 3-1008-16,-3-3-208 0,0 1-48 0,-2-1 0 15,-2-2-576-15,-1 1-112 0</inkml:trace>
  <inkml:trace contextRef="#ctx0" brushRef="#br0" timeOffset="9891.19">26225 664 43311 0,'-3'-13'1920'0,"1"7"384"0,0 2-1840 0,0 0-464 0,2 4 0 0,2 0 0 15,-2 0-400-15,1-2-176 0,0 1-48 0,-1 1 0 0,3 0 1088 0,0 1 224 16,1 5 32-16,-4-6 16 0,10 24-480 0,-5-1-112 16,1 9-16-16,1 8 0 0,-1 4-128 0,3 3 0 15,1 6 0-15,0 7 0 0,2 7 128 0,3 1-128 0,1 5 192 0,2 1-64 16,2-8 48-16,-2-1 0 0,2-2 0 0,-1-3 0 16,0-3-176-16,2-2 0 0,0-1 0 0,-1-10 0 31,2-7-336-31,-3-5-160 0,0-5-16 0,0-3-16 15,-1-1-112-15,-1-4 0 0</inkml:trace>
  <inkml:trace contextRef="#ctx0" brushRef="#br0" timeOffset="46072.15">19898 3002 6447 0,'0'-3'576'0,"0"3"-576"0,0-1 0 16,1-1 0-16,-1 2 1920 0,2 0 288 15,-1-2 48-15,0 2 16 0,0-3-608 0,1 1-128 0,0-2-32 0,-1 0 0 16,0 3-608-16,-2-3-128 0,0 3-32 0,-1-1 0 16,0 1-736-16,1-2 0 15,-1 3 0-15,0 0 0 0,1 0 0 0,0 0 0 0,1 0 0 0,-2 0 0 0,2 0 336 0,0 0 80 16,-1 0 16-16,1-2 0 0,0 1 432 0,0 1 96 15,1-2 0-15,-1 2 16 16,0 0-208-16,0 0-32 0,0 0-16 0,0 0 0 0,0 0-208 0,0 0-64 16,0 0 0-16,7-17 0 0,-7 17-48 0,0-2-16 15,0 2 0-15,-1 0 0 0,1 0-192 0,0 0-32 16,-2 0-16-16,1 0 0 0,1 0 272 0,-1 0 48 16,-1 0 16-16,2 0 0 0,0 0-224 0,0 0-32 15,0 0-16-15,0 0 0 0,0 0 64 0,0 0 16 16,0 0 0-16,0 0 0 15,-17 2-144-15,15-2-16 0,1-2-128 0,-2-2 192 0,2 3-192 0,0-3 0 0,-1-1 0 0,1 0 0 16,-1 0 224-16,1-4-48 0,0 0-16 0,-1-2 0 16,1 4 64-16,-1-4 16 0,0 2 0 0,-2 2 0 15,1-1-96-15,-1 1-16 0,-2 0 0 0,0 2 0 16,0 1-128-16,-1 2 0 0,-1 1 0 0,-1 2 0 16,1 3 240-16,-3 0 16 0,2 1 0 15,-3 0 0-15,0 4-256 0,-1-1 0 0,1 0 0 0,0 1 0 0,2 1 0 16,-1-1 0-16,1-1 0 0,1 3 0 0,-1-4 0 0,3 3 128 15,0-1-128-15,1 0 0 0,-1 2 0 0,3-3 128 16,0 3-128-16,1 0 0 0,-1 3 0 16,0-2 0-16,3 3 0 0,-1-2 0 0,2 3 128 0,0-1 0 15,2 4-128-15,-1 1 192 0,2-4-64 16,-1 1 0-16,2 5-128 0,1 1 192 0,2-1-192 0,0 0 0 16,1-2 0-16,0-1 0 0,3 1 0 0,1-2 0 31,1-3 0-31,1-1 0 0,1-2 0 0,2-3 0 0,0-2-144 15,-2-1 144-15,-1-4-208 0,3 3 48 16,-2-5 16-16,2 1 0 16,0-1-336-16,-2 0-64 0,-2 0-16 0,0 0 0 15,-1-1-752-15,-1 1-160 0,-2-2-16 0,1-1-16 16,-2 3-1440-16,0-2-272 0,-2-2-64 0,2-1-8224 0</inkml:trace>
  <inkml:trace contextRef="#ctx0" brushRef="#br0" timeOffset="47133.8">20708 2501 28559 0,'-7'-4'1264'0,"0"2"272"0,1 2-1232 0,2 2-304 0,0 0 0 0,2-2 0 15,-1 2-1488-15,-1 0-368 0,-4 3-64 0,0 0 0 16,-2 4 1680-16,0-4 240 0,3 1 256 0,0-1-48 0,3-2-208 0,1-1 0 15,1 2 0-15,1-3 0 0,0-1 0 0,1 0 128 16,1 1-128-16,-1-1 144 0,2 0 800 0,-1 0 144 0,2 3 48 0,-3-3 0 0,0 0 320 0,0 0 64 31,0 0 16-31,0 0 0 0,0 0-240 0,17-4-32 16,-16 4-16-16,2 0 0 0,-2-1-464 0,0-2-80 16,1 2-32-16,-1-1 0 0,0 1-464 0,1-1-80 15,-1-1-128-15,0 1 176 0,2-2-176 0,-2-1 0 16,-1 1 0-16,0 0 128 15,0-1-624-15,0 2-128 0,-3-2-16 0,0 1-16272 0</inkml:trace>
  <inkml:trace contextRef="#ctx0" brushRef="#br0" timeOffset="49672.81">20304 2985 21183 0,'-2'-4'1888'0,"1"1"-1504"0,1 0-384 0,0 0 0 0,1 0 688 0,-1 0 64 16,0-2 16-16,-1-5 0 0,1-1 720 0,0-2 160 16,0 1 16-16,0 0 16 0,0 3-912 0,-1 2-176 15,1 2-32-15,-2 1-16 0,0 3 48 0,0 1 16 0,-2 0 0 16,0 1 0-16,0 3 32 0,-1 1 16 0,-2 0 0 15,0 4 0-15,-1 2-176 0,-1-1-32 0,1 3-16 16,-3-1 0-16,1 2-160 0,-2 1-16 0,2 3-16 0,-3-1 0 16,0 2-240-16,-1 1 176 0,0 3-176 15,0-2 160-15,2 0-160 0,2-2 128 0,2 0-128 0,3-1 128 16,1-1-128-16,3-4 0 16,1 1 0-16,4-3-176 0,0 1 176 0,3-2 0 0,2-1 0 15,3-1 0-15,1-3 0 0,1-2 0 0,4 0 0 0,1-1-128 0,2-2 128 0,2-2 0 16,1 1-144-16,2-1 144 15,-1-1-416-15,3-2-16 0,0 1 0 16,1-4 0-16,-1 3 112 0,1-4 0 0,-3 3 16 16,-2-1 0-16,-3-2 304 0,-2 2-160 0,-3-2 160 15,-2 1-128-15,-3-2-320 0,-5 2-64 0,-2-1-16 16,-4-1 0-16,-1-2 272 0,-6 1 64 0,-3-2 16 0,-3 1 0 0,-4-1 576 0,-5 2 112 16,-4-3 32-16,-5-1 0 0,-1 0 160 0,-5 0 48 15,1 1 0-15,-1 2 0 0,7 4-400 0,-1-2-80 16,1 5-16-16,2 1 0 15,5 1-128-15,3 1-128 0,3 2 192 0,4 2-192 0,4 1 144 0,2 0-144 0,4-1 0 16,3 1 144 0,3 0-656-16,4 0-128 0,2 2-16 0,5-4-16288 0</inkml:trace>
  <inkml:trace contextRef="#ctx0" brushRef="#br0" timeOffset="50159.58">20766 2218 16575 0,'-1'-8'1472'0,"-2"1"-1168"0,3 3-304 0,0 4 0 0,0-2 768 0,0 1 80 15,-2-4 32-15,0-3 0 0,-1-1 784 0,0-1 144 16,-2 2 48-16,2 4 0 0,-1 4-320 0,1 0-48 15,-1 7-16-15,0 0 0 0,1 4-608 0,1 0-128 16,2 6-32-16,0 0 0 0,1 4 80 0,2 1 16 0,3 2 0 16,1 4 0-16,3 4-96 0,0 4-32 0,5 5 0 0,1 0 0 15,2 2-352-15,-3-1-80 16,2 2-16-16,-3-4 0 0,-2-2-96 0,-2 3 0 16,-1 4-128-16,-3 1 192 0,-2 0-192 0,-3 0 0 0,-1-2 0 0,-3-3 0 15,0-6 0-15,-2-4 0 0,1-5 0 0,0 0 0 16,-1-2 0-1,3-2 0-15,-1-3 0 0,2 0 0 0,1-2-304 16,1 0-96-16,2-5-32 0,0-4 0 16,4-1-2368-16,2-1-464 0</inkml:trace>
  <inkml:trace contextRef="#ctx0" brushRef="#br0" timeOffset="50668.97">21478 2937 23951 0,'-8'-10'1056'0,"2"4"224"16,0 0-1024-16,1 3-256 0,4 0 0 15,-1 3 0-15,-1 0 320 0,-2-1 16 0,-4-1 0 0,-3 2 0 0,-2 3 1264 0,-4 3 256 0,1 1 64 0,-2 6 0 16,1-1-1376-16,-1 2-272 16,-2 2-48-16,2 1-16 0,0-1-208 0,1 1 0 15,1 1-192-15,-1 1 192 0,4 2-128 0,-1 0 128 0,3 0 0 0,2 2 0 16,4-3 0-16,2-2 0 15,2-2 0-15,2 0 0 0,3-2 0 0,2-2 0 16,4-1 0-16,3-2 144 0,2-2 16 16,1 0 0-16,4-3 0 0,3-4 0 0,0 0-160 0,4-4 0 15,2-1 0-15,0-4 0 0,0 2-160 0,-1-4 160 0,1 0 0 0,-3-2-144 0,0-1 144 16,-2 0 0-16,-3 1 0 0,-2-2 0 16,0-3 192-1,-4 1 0-15,-1 1 16 0,-5 0 0 0,-2 2 48 0,-2 0 0 0,-3 2 0 0,-3 0 0 0,-3-1 32 0,-2 2 16 16,-2 3 0-1,-2 1 0-15,-2 0-112 0,-2 2-32 0,0 1 0 0,-1 1 0 32,0 1-784-32,0 2-144 0,1 0-48 0,0 0-14496 0</inkml:trace>
  <inkml:trace contextRef="#ctx0" brushRef="#br0" timeOffset="51088.06">21976 3213 13823 0,'-16'6'1216'0,"4"-1"-960"0,0-2-256 0,4-1 0 0,4 0 992 15,1-2 160-15,-1 2 16 0,-4-1 16 0,-3 2 464 0,-4-1 80 16,-2-2 32-16,2 0 0 0,3-1 0 16,1-3 0-16,4-1 0 0,0-3 0 0,3 0-864 0,2-1-192 15,1 1-16-15,1-3-16 0,1-3-16 0,1 0 0 16,2-2 0-16,1 0 0 0,2-1 272 0,-1-1 48 16,1 1 16-16,2-2 0 0,0 0-352 0,1-3-80 0,2 3-16 0,-1 0 0 15,1-1-112-15,0 2-32 0,1 2 0 16,-1-2 0-16,-2 3-48 0,1 0-16 15,1 2 0-15,1-1 0 0,0 4 0 0,0-1 0 0,1 3 0 0,0-1 0 16,-1 2-160-16,2 1-48 0,0 3 0 0,0 0 0 16,0 3-128-16,2 1 0 0,0 1 0 0,-1 3 0 15,-1-1-640 1,1 1-64-16,1 3-16 0,1 0 0 0,0 1-752 16,1 1-128-16,-1 3-48 0,3 1 0 0</inkml:trace>
  <inkml:trace contextRef="#ctx0" brushRef="#br0" timeOffset="52709.8">19468 3592 11055 0,'-29'6'976'0,"8"-3"-784"16,1 2-192-16,6 1 0 0,7-4 848 0,1 1 128 0,0-1 32 0,-4 3 0 0,-8 4 400 0,-6-1 96 31,0 3 16-31,5-3 0 0,5 0-448 0,6-5-96 0,6-1-16 0,5-2 0 0,9-2-64 0,3-1 0 16,8-2-16-16,7 0 0 0,7 0 560 0,9 1 112 15,8-1 32-15,9 2 0 0,9 1-224 0,3-1-32 16,6 1-16-16,9 1 0 0,10-2-752 0,2 0-160 15,1 3-16-15,3-3-16 0,4-1-368 0,3-2 0 16,4 0 0-16,0-1 0 16,2 1 0-16,1-2 0 0,-1-1 0 0,2 0 0 0,2 4 0 0,-2 0 0 15,-3 0 0-15,-5 1 0 16,-4 5-480 0,-6 4-160-16,-5-4-48 0,-4 5-15760 0</inkml:trace>
  <inkml:trace contextRef="#ctx0" brushRef="#br0" timeOffset="57737.82">20253 4191 5519 0,'-2'1'496'0,"0"1"-496"0,-1 0 0 0,2 0 0 16,-1 1 240-16,1 2-48 0,-2 1-16 0</inkml:trace>
  <inkml:trace contextRef="#ctx0" brushRef="#br0" timeOffset="58354.15">20277 4292 27647 0,'-7'-5'1216'0,"2"4"256"0,3-2-1168 0,-1 2-304 0,3 1 0 0,0 0 0 16,-1 0 640-16,1 1 64 0,-1 2 0 0,1 2 16 15,0 0 64-15,-2 2 16 0,4 3 0 0,-2 1 0 16,1 1-640-16,0 2-160 0,2 0 0 0,-1 4 0 0,2 1 0 0,0 2 0 0,0 1 0 0,3 0 0 15,-1 0 352-15,-1-3 96 0,1 1 0 0,-1 0 16 16,2-1 192-16,-4-5 48 0,0-3 0 16,0 1 0-16,-1-1-160 0,1-1-32 0,2 4 0 0,-1-4 0 31,0-1-128-31,-2-4-48 0,1 1 0 0,-2-4 0 0,0 2-96 0,0-4-32 0,-1 0 0 0,-1 0 0 31,1 0-208-31,-2-5 144 0,1 1-144 0,-2-1 128 16,0 0-128-16,-1-4 160 0,0-2-160 0,0 0 160 0,-2-2-16 15,1 0 0-15,-1-1 0 0,-2-4 0 0,2 0 48 16,-1 1 0-16,1-2 0 0,0 1 0 0,-1-1-192 0,2 0 0 16,0-1 0-16,1 1 0 0,1 2 128 0,1-1 0 15,1 4 0-15,-1 0 0 0,5 0-128 0,-1 1 0 16,1 3 0-16,1 0 0 0,2-1 0 0,0 1 0 16,0-1 0-16,2-3 0 0,1 3 0 0,-1-3 0 15,0-2 0-15,1 2 0 0,2 0 0 0,-1 1 0 16,-1 2 0-16,1 0 0 0,0 3 0 0,0 0 0 0,2 2 0 15,-2 0 0-15,2 5 0 0,-2-2 0 16,2 6 0-16,-1-2 0 0,1 3 0 0,-2 1-224 0,3 0 48 16,-1 2 16-1,1 0-224-15,0-1-32 0,-1 0-16 0,1-1 0 16,0 3-144-16,-1-3-16 0,1 2-16 0,0 0 0 16,-1 1-800-16,1-2-144 0,-4 2-48 0,1-2 0 15,-3 2-704-15,2 2-128 0,-2-2-48 0,-2 4-9792 0</inkml:trace>
  <inkml:trace contextRef="#ctx0" brushRef="#br0" timeOffset="59116.21">20740 4498 21183 0,'-6'1'1888'0,"2"2"-1504"0,2-3-384 0,2 0 0 0,0 0 256 0,0 0 0 15,0 0-16-15,-4 0 0 0,2 0 976 0,1-3 208 16,1 2 48-16,2-3 0 0,3 0-336 0,1 2-64 16,2-4-16-16,2 1 0 0,0 2-368 0,4-1-80 0,1 0-16 0,1-1 0 15,1 2-272-15,1-3-64 0,1 1-16 0,1-1 0 16,1 1-16-16,0-2 0 0,0 0 0 0,-2 0 0 15,0 0-224-15,0-1 128 0,0 1-128 0,-2-4 0 16,-2 2 0-16,0 0 0 0,-2 0 0 0,-1 0 0 16,-2 3 0-16,-3-3 0 0,-1 4 0 0,-2-3 0 15,-2 3 0-15,-4-1 0 0,-1 0 0 0,-4 1 0 16,-1 0-368-16,-3 1-16 16,-3 0 0-16,-4 3 0 0,-1-1 384 0,-3 4 0 0,-1 2 0 15,-4 1 0-15,-2 3 0 0,0 1 240 0,-29 15 96 16,31-11-48-16,1-1 32 0,0 2 0 0,2-1 0 0,4-2 0 15,2 2 0-15,2 1 0 0,3-2 0 0,3 1 288 16,1-2 64-16,2 2 16 0,1 1 0 0,2 0-224 0,3-1-32 16,2 1-16-16,3-4 0 0,2 1-416 0,4-1 0 15,1-1 0-15,3 0 0 0,3-3 0 0,2 0 0 32,2-1 0-32,3 0 0 0,2-3-416 0,0 2-160 0,3-1-48 0,0 1 0 15,2-3-1152-15,1 2-224 0,0-3-48 0,-1 0-12896 0</inkml:trace>
  <inkml:trace contextRef="#ctx0" brushRef="#br0" timeOffset="59544.93">21512 4445 15663 0,'0'-4'1392'0,"0"-1"-1120"0,0 3-272 0,0 1 0 16,0 1 240-16,-1-3-16 0,0-1 0 0,0-3 0 15,-2-4 1680-15,-1 1 336 0,-2-3 64 0,-3-1 0 16,-2 2-672-16,-1 2-144 0,0-2-16 0,-2 1-16 0,-1 1-432 0,-1 1-96 16,1 3-16-16,-1 1 0 0,3 3-208 0,-2 0-32 15,2 4-16-15,0 0 0 0,1 3-96 0,-3 4-32 16,4-2 0-16,-2 2 0 0,1 2-304 0,1 4-64 16,-1 1-16-16,3 1 0 0,2 2-144 0,-2 4 0 15,2 6 144-15,1 3-144 0,-2 2 0 0,3 5 0 16,0-3 0-16,2-4 0 0,1-4-304 0,2-9-16 15,2-2-16-15,2-7 0 0,1-1-48 0,3-4 0 16,1-4 0-16,0-1 0 0,4-1 560 0,1-4 96 0,3-4 32 16,0-5 0-16,3-1-112 0,-1-7 0 0,0-2-16 0,-1-3 0 15,-2 2-176-15,-1 0 192 0,1-5-192 0,-1-3 192 16,-1-1 272-16,-1 2 64 0,-1-1 16 0,-3 1 0 16,-2-1-80-16,-2 0-16 0,0-3 0 0,-4 4 0 15,-3-4-192-15,-2 4-32 0,-1 2-16 0,0 5 0 16,-1 3-208-16,-2 0 144 0,-2 0-144 0,-2 3 128 15,0 3-128-15,0 5-256 0,1 1 64 0,1 3 16 16,0 3-576-16,1 3-112 0,-1 2-32 0,2 3-16688 16</inkml:trace>
  <inkml:trace contextRef="#ctx0" brushRef="#br0" timeOffset="60339.71">20633 5681 34095 0,'-2'-11'3024'0,"2"0"-2416"0,0 6-480 0,0 2-128 0,0-2-272 0,-1-1-80 16,0-7-16-16,-2-7 0 0,2-6 736 0,-4-3 144 0,-2 5 16 15,0 5 16 1,-3 2-1040-16,-2 7-208 0,-1 1-32 0,-2 5-16 16,-2 5 192-16,-2 6 48 0,-2 3 0 0,0 7 0 15,-2 2 320-15,-1 0 192 0,1 3-192 0,1 2 192 0,1-2 640 0,2 0 224 0,-1 0 48 0,3 0 16 16,2-3-48-16,0-2-16 0,3-2 0 0,1 2 0 15,2-6-64-15,3 2-16 0,2-2 0 0,2-1 0 16,3-3-496-16,3-1-96 0,2-1-32 0,4-4 0 16,3-1-464-1,2-4-80-15,2 2-32 0,4-7 0 0,-2 0-400 16,5-2-80-16,1-3 0 0,1 0-16 0,1-1 16 0,2-3 16 16,-2 1 0-16,0 0 0 0,-2 1 528 0,-1-2 96 0,-3 0 32 0,-2 0 0 15,-3 4 224-15,-3-2 0 0,-4 5 0 0,-1 2 0 0,-3-2 496 16,-1 2-16-16,-3 2 0 0,-2 2 0 0,-2-1 384 15,1 4 80 1,-3 2 16-16,0 0 0 0,-2 0-80 0,1 2-16 0,-2 4 0 0,0-1 0 0,0 2-448 0,1 2-96 31,-2 2 0-31,1 3-16 0,0 0-304 0,2 1 160 16,0 5-160-16,1 3 128 0,3-3-128 0,0 5 0 0,3 3 0 16,0-1 0-16,2-3 0 0,1 4-256 0,-1-2 64 0,2 3 16 15,-1 0 48-15,0-1 0 0,1 4 0 16,-2 2 0-16,0-5 128 0,-1 1 0 0,-2 1 0 0,0-4 0 15,-1 3 0-15,-1-2 0 0,-1 4 0 0,1-4 0 16,1-4 0-16,-1 1 0 0,-1-4 0 0,2-4 0 16,-1-1 0-16,-1-4 0 0,1-3 0 0,-3 0 0 15,3-1 0-15,-4 0 128 0,0-3-128 0,-3 0 0 16,0-1 0-16,-5-1-192 0,-3-1 32 0,-2-2 0 16,-4 0-1248-16,-3-2-240 0,-1-1-48 0,0-1-14048 15</inkml:trace>
  <inkml:trace contextRef="#ctx0" brushRef="#br0" timeOffset="60769.36">20971 5662 31327 0,'-8'2'1392'0,"3"0"272"16,0 2-1328-16,2-1-336 0,2 1 0 0,-1 0 0 0,1-1-544 0,-1 2-176 0,-2 2-48 0,0 4 0 16,-1-1 1792-16,-1 0 336 0,1-2 80 0,3-2 16 15,0-3-1024-15,0-2-208 0,1-2-32 0,1-2-16 16,0-3 416-16,0 1 96 0,1-4 16 0,-1-1 0 0,0-1-112 0,1-3-16 15,-1-2 0-15,1-3 0 0,-1 0-64 0,2 0 0 16,-2-5-16-16,0 2 0 0,0 0-160 0,0-4-16 16,0-3-16-16,1-1 0 15,3-1-144-15,-1 5-32 0,2 3 0 0,1 2 0 0,3 0-128 0,1 2 0 16,-1 5 0-16,0 0 0 0,2 3 0 0,-1 0 0 16,-1 3 0-16,1 0 0 0,-1 4 0 0,1-1 0 15,1 3-160-15,0-1 160 16,0 3-784-16,0 3-64 0,2-1-16 0,-2 1 0 15,2 2-2096-15,1 1-432 0,-1 2-64 0,0 0-10384 0</inkml:trace>
  <inkml:trace contextRef="#ctx0" brushRef="#br0" timeOffset="61146.67">21299 5549 6447 0,'-1'3'128'0,"1"-3"48"0,0 4 0 0,0-4 16 0,1 2-192 0,-1-2 0 0,3 1 0 0,-1 1 0 0,2 0 1920 0,3-1 368 0,2 2 64 0,1-3 16 16,2 0 192-16,2-3 32 16,0 2 16-16,1-3 0 0,3 1-816 0,0-4-144 0,1 0-48 0,1 2 0 0,0-4-640 0,1 1-144 15,1 2-32-15,-4-3 0 0,-3 2-464 0,0-1-112 16,-1 0-16-16,-2-1 0 0,-3 2-192 0,-2 1-240 16,-1-2 48-16,-2 3 16 15,-2-1-656-15,-3 0-128 0,0-1-16 0,-3 2-16 16,-1 1-224-16,-2-1-64 0,-2 1 0 0,-2 3 0 15,-2 1 480-15,-2 0 96 0,-2 2 0 0,-4 3 16 0,0 7 1312 0,-1-2 256 16,-2 4 48-16,0 0 16 0,2 4 912 0,-1-1 176 16,3 1 32-16,0 1 16 0,4-3-864 0,1-3-192 15,4-5-16-15,3-1-16 0,2-3-192 0,2 1-32 16,3-2-16-16,1 3 0 0,2-1-336 0,1-2-64 0,3 2-16 16,1-1 0-1,2 0-336-15,2-1-192 0,2 0 32 0,2 0 0 16,1-1-336-16,1 1-64 0,1 0-16 0,0-1 0 0,0 2-512 15,2-3-96-15,2 5-32 0,-1-3-9328 0,0 2-1872 0</inkml:trace>
  <inkml:trace contextRef="#ctx0" brushRef="#br0" timeOffset="61591.71">21873 5533 35935 0,'-5'-5'1600'0,"1"1"320"0,1 3-1536 0,1-2-384 0,2 2 0 0,0 1 0 0,0-1 0 0,2 1-192 15,-1 0 32-15,0-4 0 0,1 2 848 0,1-4 160 0,1 4 48 0,1-4 0 16,0 1-1328-16,2 2-256 0,-3-5-48 0,0 3-16 16,1-4 208-16,-1 1 32 0,-1 0 16 0,2-3 0 0,-2 1 176 0,1-2 16 0,-3-1 16 0,2 1 0 15,-1 2 288-15,-1-3 0 0,-1 1 0 0,-1 0 0 16,-1 2 736-16,-1-1 96 0,1 2 32 0,-3 2 0 16,1 2-320-16,-1 5-64 0,-2-3-16 0,1 8 0 0,-3 0-272 0,1 4-48 15,-3 4-16-15,-2 5 0 0,0 3-128 0,-1 3 0 16,-3 7 0-16,0 1 0 0,0 1-352 0,0 2 0 15,2-2 0-15,-1-2 0 0,2 1-16 0,1-5 0 16,1-1 0-16,3-3 0 0,3-4 368 0,1-4 0 16,2 0 0-16,3-5 0 0,1 3 416 0,3-3 208 15,1-1 32-15,3-4 16 0,3 2-352 0,1-3-64 16,1 1 0-16,4-1-16 16,1-3-976-16,3-2-192 0,1-2-32 0,2 0-16 15,0-3-1088-15,0 0-224 0</inkml:trace>
  <inkml:trace contextRef="#ctx0" brushRef="#br0" timeOffset="61971.46">22137 5457 25791 0,'-7'4'2304'0,"1"0"-1856"0,-2 0-448 0,3 1 0 0,2 0 2656 0,1 0 432 0,1 1 96 0,-5 2 16 0,-3 8-2880 0,-1 3-576 0,-1 4-128 0,-1 2 0 16,3-1 704-16,1 1 160 0,1-4 32 0,0 1 0 16,3-5-512-16,1 1-288 0,0-4 32 0,2-2 16 15,-1-2-80-15,2-1-32 0,2-8 0 0,0 0 0 16,2-2 352-16,-1-4-176 0,2-3 176 0,-1-3-128 16,1-4 416-16,1-2 96 0,-1-5 0 0,2 0 16 15,-1-2-48-15,1-3-16 0,0 1 0 0,1-2 0 16,1-3-144-16,-1 3-16 0,3-5-16 0,1 4 0 0,1 4 96 15,0 2 0-15,1 5 16 0,0 4 0 16,-1 6 192-16,0 1 48 0,2 3 0 0,-1 4 0 0,1 4-128 16,1 5-32-16,2 2 0 0,-1 7 0 0,-1 2-160 15,2 5-16-15,0 4-16 0,-1 5 0 0,-1 2-160 0,0 1 0 16,-2 0 0-16,-2 4-176 16,-2-3-416-16,0 2-96 0,-2-1-16 0,-1 2-17712 0</inkml:trace>
  <inkml:trace contextRef="#ctx0" brushRef="#br0" timeOffset="63030.99">20458 6716 25791 0,'-3'-10'2304'0,"2"6"-1856"0,0 2-448 0,1 2 0 15,1-2 704-15,-1 1 64 0,-1-2 0 0,0-2 0 16,-2-2 144-16,3 0 48 0,-1 5 0 0,1 7 0 16,0 3-320-16,1 6-64 0,-1 7-16 0,3 7 0 15,0 10-304-15,0 3-64 0,1 1-16 0,1 6 0 16,0-3 160-16,0-3 48 0,0-6 0 0,3 5 0 0,1 1 0 16,-1 1 16-16,2-4 0 0,-2-7 0 0,2-2-16 15,-4-5-16-15,0-6 0 0,-1-1 0 0,1 1-224 16,-1-2-144-16,1 0 192 0,0-7-192 0,-1-1 0 15,-1-6 0-15,1-1 0 0,0-4 0 0,-2 1 272 16,1-7-48-16,2-3-16 0,-1-3 0 0,0-2-32 0,-1-6-16 16,1-3 0-16,2-2 0 0,-4-5-160 0,1-1-176 15,2-6 48-15,0 0 0 0,0 3-128 0,1 0 0 16,4 0-16-16,1 6 0 0,1 6 16 0,0 4 0 16,1 8 0-16,-1 5 0 0,1 3 256 0,-1 4 0 15,1 5 0-15,-1 3 0 0,1 5 176 0,-2 1-16 0,1 3 0 0,0-2 0 16,0 5-352-16,1 2-80 0,0 0-16 0,0 2 0 15,-1-3-96-15,-2-1 0 16,-1-4-16-16,-3 1 0 0,0-7 128 0,-2 0 16 0,-1 0 16 0,-3-5 0 16,-1 0 560-16,-2-1 96 0,-2-3 32 0,-3 3 0 15,0-4 384-15,-2 3 96 0,-4-1 16 0,0 2 0 16,-4-3-576-16,2 3-112 0,-3-3-32 0,-1 3 0 0,1 1-224 16,0-1 128-16,0-1-128 0,-2 2 0 0,2 0 0 0,2 3 0 15,-3-3-128-15,2 1 128 31,0 0-1024-31,2-3-80 0,1 1-32 0,2-5 0 0,0-2-1408 0,2-1-272 0,0-1-64 0,2-5-10688 16</inkml:trace>
  <inkml:trace contextRef="#ctx0" brushRef="#br0" timeOffset="63331.99">21216 6514 38703 0,'-12'11'1712'0,"2"-3"352"0,1 4-1648 0,3-1-416 0,5-2 0 16,0-3 0-16,0 6 272 0,-2 4-16 0,0 11-16 0,-1 8 0 15,0 6-96-15,3 0-16 0,2 0 0 0,0-2 0 16,0-3 0-16,1 1 0 15,-2 0 0-15,0 0 0 0,-3 2-304 0,1-3-64 0,0 1-16 0,-2 2 0 32,2-2-576-32,1-1-112 0,-2-4-16 0,2-1-16 0,3-7-16 0,1-4 0 0,2-6 0 0,-1-1 0 15,2-4-96 1,1-2 0-16,-1-4-16 0,2-1 0 0,-1 0-1088 0,1-4-224 0</inkml:trace>
  <inkml:trace contextRef="#ctx0" brushRef="#br0" timeOffset="63758.27">21429 7003 35007 0,'-8'0'1552'0,"3"2"320"0,0-2-1488 0,3 4-384 0,0-3 0 0,2-1 0 0,0 4 448 0,0-1 32 0,-1 5 0 0,1 0 0 15,1 4 544-15,1 4 96 0,1 2 32 0,2 5 0 16,3-2-896-16,-2 4-256 0,2 0 128 0,0 4-128 15,1-1 0-15,-1-1 0 0,2-2 0 0,-1 0 0 16,-1-2-176-16,2-6-96 0,-2 0-32 0,1-7 0 31,-2-4-416-31,2-1-96 0,-1-2-16 0,1-3 0 0,0-3 528 0,1-2 112 16,-1-1 0-16,1-4 16 0,0-3 176 0,0-1 224 0,0-6-48 16,2-1-16-16,-1-1-160 0,-1-3 0 15,1 1 0-15,-1-1 0 0,-2-2-144 0,-1 3 144 0,0 1 0 0,-2 2 0 16,0 1 192-16,-1 7 160 15,1 1 32-15,-1 2 0 0,0 4 80 0,-1 3 32 0,-1 3 0 0,0 0 0 0,0 6-48 0,0 0-16 16,1 4 0-16,-2 0 0 16,1 2-240-16,-1-1-32 0,2 5-16 0,0-2 0 0,1 3-144 0,1-1 160 31,-1 0-160-31,1 2 160 0,0-3-160 0,0 2 0 0,1-2 0 0,-1-1 0 16,0 0 0-16,1-3 0 0,0-1 0 15,-1 2 0-15,0-3 0 0,-1 1-320 0,0 0 48 16,-1-1 16-1,0-1-976-15,1 0-192 0,-2-2-48 0,1-1-15408 0</inkml:trace>
  <inkml:trace contextRef="#ctx0" brushRef="#br0" timeOffset="64138.12">22110 7183 33167 0,'2'-6'1472'0,"2"1"304"0,-1 3-1424 0,1 0-352 0,-2 1 0 0,2-1 0 0,0 0 288 0,2 1-16 16,6-7 0-16,2 2 0 0,3-4 752 0,-2 0 128 15,0-1 48-15,-2 1 0 0,-2-1-880 0,-2 0-192 16,-2-1-128-16,0 2 192 0,-2-4-16 0,1 0 0 16,-2 1 0-16,-1-2 0 0,-1 3 32 0,0-2 16 15,-2 3 0-15,-3-1 0 0,0 0-32 0,-3 1-16 16,-2 0 0-16,-2 0 0 0,-1-1-176 0,-2 4-144 0,0 3 144 0,-1 3-208 15,-1 4-32-15,0 3 0 16,-2 7 0-16,1 4 0 0,-1 3 240 0,-1 8 0 0,-1 9-160 0,0 2 160 16,1 6 0-16,-1-3 0 15,4 0 0-15,2-2 128 0,3-3 176 0,2-4 16 0,3-3 16 0,3-4 0 16,2-2 16-16,2-3 0 0,2 2 0 0,2-3 0 16,2 1-96-16,3-5 0 0,1-1-16 0,4 0 0 15,2-3-240-15,1-2 0 0,4-4 0 0,0 0-160 16,2-5-240-16,0-1-48 0,2-2-16 15,-1-3-11952-15,0-3-2368 0</inkml:trace>
  <inkml:trace contextRef="#ctx0" brushRef="#br0" timeOffset="64790.28">21830 5589 7359 0,'-3'-1'656'0,"2"1"-528"0,1 0-128 0,0 0 0 15,0 0 704-15,0 0 128 0,0 0 0 0,0-2 16 16,0 2 144-16,-1-4 32 16,1 3 0-16,0 1 0 0,0 0-192 0,0 0-48 0,0 0 0 0,0 0 0 0,0 0 160 15,0 0 16-15,0 0 16 0,-21-6 0 16,15 8 16-16,-1 2 0 0,0-2 0 0,-2 3 0 0,2-2-288 0,-2 2-48 15,0 0-16-15,2 1 0 32,0-3-1344-32,-1 2-288 0</inkml:trace>
  <inkml:trace contextRef="#ctx0" brushRef="#br0" timeOffset="74203.81">24570 2863 13823 0,'1'-3'1216'0,"0"3"-960"0,-1 0-256 0,2 0 0 0,-2-1 576 0,0 0 64 0,1 1 0 0,0-4 16 0,1 2 304 0,-1-1 64 0,1 0 16 0,0 0 0 15,-2-2-720-15,1 3-160 0,0-3-32 0,-1-1 0 16,2 3 32-16,-2-2 0 15,1-3 0-15,-1 1 0 0,-1 2 672 0,-1 0 144 0,1-3 32 0,-2 2 0 16,0-2-16-16,-1 2 0 0,-3 1 0 0,0 0 0 16,-1 2 48-16,0 0 16 0,-3 0 0 0,-1 3 0 0,-2 0-240 15,0 3-48-15,-4 3-16 0,1 3 0 16,-2 1-272-16,0 4-48 0,-2 1-16 0,-1 5 0 16,0 3-416-16,3 0 0 0,0 3 128 0,2 1-128 15,2 0 0-15,1 0 0 0,1-3 0 0,2-1 0 16,1-2 0-16,1 0 0 0,3-1 0 0,2-3 128 15,1 1-128-15,2 1 0 0,2-4 144 0,2 2-144 16,1-2 0-16,2 1 0 0,3-2 0 0,2 0 0 16,0-4 0-16,2 3-320 0,2 0 64 0,3-3 16 15,0 0-960-15,2 1-192 0,1-1-32 0,0-2-16 16,-1-3-928-16,1 0-176 0,2-1-32 0,-2-4-8368 16</inkml:trace>
  <inkml:trace contextRef="#ctx0" brushRef="#br0" timeOffset="75031.25">24950 2854 21183 0,'-2'-2'1888'0,"0"-1"-1504"0,2 3-384 0,0-3 0 0,2 3 320 0,-2-3-16 16,0 1 0-16,-2-3 0 0,2 0 720 0,0-2 128 15,0 0 48-15,-1-2 0 0,1 3-928 0,-1 1-272 16,-1 0 128-16,-1 3-128 0,0 1 160 0,-2 1-32 16,-2 3-128-16,0 2 192 0,-2 0 336 0,-2 4 64 15,-3 4 16-15,-2 4 0 0,-4 5 272 0,-1 2 48 16,-3 6 16-16,-1 3 0 0,0 0-304 0,0 5-64 0,0-2-16 16,2 1 0-16,4-6-224 0,6 0-32 0,1-5-16 15,7-1 0-15,3-5 160 0,3-1 48 0,4 0 0 0,1-4 0 16,4-4-304-16,0-2-48 0,3-1-16 0,2-5 0 15,4 0-640 1,2-3-128-16,0-4-16 0,1-3-16 0,2-2 64 16,-1-4 16-16,1-2 0 0,-1 0 0 0,0-2 464 0,0 0 128 0,-2-1 0 0,0-5 0 15,-1 3 128-15,-1-5 80 0,-2 0 32 0,-1 0 0 16,-5 1 592-16,0-3 128 0,-4 2 32 0,-2-3 0 0,-2 1-416 0,-2 0-64 16,-1 2-32-16,-4 0 0 0,0 4-320 0,-3 2-160 15,-1 3 160-15,-2-1-160 0,-1 4 0 0,-3 1 0 16,0 1-176-16,0 3 176 0,1 0-448 0,-1 3 48 15,1 0 0-15,2 3 0 16,0 0-1312-16,3 0-256 0,1 2-48 0,1 2-12880 0</inkml:trace>
  <inkml:trace contextRef="#ctx0" brushRef="#br0" timeOffset="75433.07">25456 2319 21183 0,'-4'-2'1888'0,"0"-1"-1504"15,3 3-384-15,1 3 0 0,1-1 752 0,-1-1 80 16,0 1 0-16,-2 3 16 16,2 4 704-16,-4 4 144 0,2 6 32 0,0 3 0 15,-2 5-576-15,2 2-96 0,-2 5-32 0,0 2 0 0,-1 2-704 0,0 0-128 0,-2 3-48 0,0 4 0 16,-2 1-144-16,-2 0 0 0,1 8 0 0,-3-4 128 15,0 2-128-15,1-6-224 0,1-8 48 0,3-2 16 32,1-1-704-32,0-3-144 0,2-1-16 0,4-5-16 15,-2-6-736-15,3 2-144 0,3-3-16 0,-2-2-9648 0</inkml:trace>
  <inkml:trace contextRef="#ctx0" brushRef="#br0" timeOffset="75904.1">25831 2806 26719 0,'-4'-1'1184'0,"0"1"240"0,2 1-1136 0,-2 1-288 15,1 1 0-15,1 0 0 0,-1 2 0 0,-2 1 0 0,-4 7 0 0,-4 7 0 0,-3 2 816 0,-5 4 96 0,2 4 32 0,-2 0 0 16,2-2-944-16,0 2 0 0,-1-4-192 0,4-1 16 16,3-2 176-16,1-2-128 0,5-6 128 0,0-1-128 15,5 1 128-15,-1-3 0 0,3-2 0 0,4 1 0 0,0-3 0 16,4-2 0-16,0-3 0 0,3-1 128 0,2 0-128 0,1-4-240 15,1-3 64-15,3-1 16 0,3-2-16 16,-1 0 0-16,1-4 0 0,-1-1 0 16,0 0 304-16,0-3 48 0,1 1 16 0,-3-3 0 0,-1 1 608 15,-1-3 128-15,-1-1 32 0,-2 2 0 0,0 0 80 16,-1-3 32-16,-4 1 0 0,-2 0 0 0,-1-2-400 16,-2 3-80-16,-2-4-16 0,-1 4 0 0,-3 2-192 0,1 1-64 15,-4-1 0-15,-1 1 0 0,-2 3-80 0,0 0-32 16,1 3 0-16,-1 0 0 0,-1 1-208 0,0 2-256 15,1 2 48-15,-1 3 16 16,2 3-1616-16,-1 3-320 0,2-2-64 0,1 3-13184 0</inkml:trace>
  <inkml:trace contextRef="#ctx0" brushRef="#br0" timeOffset="76472.2">26048 2955 8287 0,'-2'-2'736'0,"-1"-1"-592"0,3 3-144 15,0 0 0-15,0 0 1120 0,0 0 192 0,0 0 32 0,0 1 16 16,-1 2-1040-16,-1-2-320 0,1 5 128 0,-1 2-128 0,-1 3 1136 0,-1 0 144 15,0 3 48-15,0 3 0 0,-1 1 272 0,-1 1 48 16,1 1 16-16,0-1 0 0,1-5-336 0,-1 1-64 16,0 2-16-16,2 0 0 0,-1-3-144 0,3-4-16 0,1 1-16 15,0 0 0-15,0-5-240 0,2 0-64 0,2-4 0 0,-1 1 0 16,2-3-64-16,0-3 0 0,2 2-16 0,0-4 0 16,0 0-192-16,0-4-48 15,1 1 0-15,1-2 0 0,-2-2-112 0,0-1-16 16,1-1-16-16,0 1 0 0,-2-1-112 0,-1-2 0 15,2-4-16-15,-2 1 0 0,-1 2-32 0,1-3 0 16,-3 0 0-16,2 4 0 0,0-4-16 16,0 2-128-16,1 2 192 0,1-4-64 0,1 3-128 0,-1-1 0 0,1 2 0 0,-1 1 0 0,2-1 128 15,-2 2-128-15,4-3 128 0,0-1-128 0,1 4 192 0,-1-2-32 16,3-1-16-16,-1 2 0 0,-1 0-16 0,1 4 0 16,-2-2 0-16,-1 1 0 0,1 3 0 0,0-1 0 15,-2 1 0-15,1 0 0 0,-1 3 0 0,0-2 0 16,-1-1 0-16,1 2 0 0,0 1-128 0,-2 0 0 15,2 1 0-15,0 0 0 0,1 2 0 0,0-2 0 16,0 4 0-16,0 1 0 0,0 0 0 16,0 3 0-16,0 0 0 0,-2 0 0 0,2 3 0 0,-1-1 0 15,0 3-192-15,-1-1 192 0,0 2-336 0,-1-2 48 16,0 2 16-16,-1 0 0 16,0-1-176-16,0-1-48 0,-2 2 0 0,-1-4-18064 0</inkml:trace>
  <inkml:trace contextRef="#ctx0" brushRef="#br0" timeOffset="79714.2">24224 3522 22111 0,'-24'-2'1968'0,"6"2"-1584"0,1 2-384 15,8 0 0-15,4 0 1504 0,3-2 224 0,-2 3 32 0,-2-1 16 16,-5 3-1520-16,-3 0-256 0,1 3-160 0,0-3 32 16,5 0 128-16,2-1 0 0,1 1 128 0,4-4-128 15,1 3 320-15,2-4 0 0,3 3 0 0,2-3 0 16,3 2 384-16,3-2 64 0,2 3 0 0,7-2 16 0,1-1 64 0,8 1 16 16,8-1 0-16,9-2 0 0,6-1-96 15,8 1 0-15,6-3-16 0,-1 2 0 0,1-1-240 16,12 0-32-16,9-2-16 0,7 1 0 0,3-3-208 0,-1 2-32 15,0-5-16-15,-3 2 0 0,-1-1-208 16,0 1 176-16,-1 4-176 0,-1 0 160 0,-2-3 16 0,-2 4 0 16,1 2 0-16,-6-1 0 0,-1 2-176 0,-1-1 0 15,0 0 0-15,-3 4 128 0,-2 0-128 0,-8 2 0 16,-7-2 0-16,-6 1 0 0,-6 0-192 0,-7 3-80 16</inkml:trace>
  <inkml:trace contextRef="#ctx0" brushRef="#br0" timeOffset="82678.36">20739 8382 29487 0,'-1'3'2624'0,"0"-2"-2112"16,1 0-512-16,0 2 0 0,0-2 320 0,0 3-64 16,-2 0 0-16,1 6 0 0,1 1 416 0,0 6 80 15,1-1 16-15,1 3 0 0,1 0-288 0,-2 1-48 16,1-1-16-16,1 0 0 0,-2 3 368 0,2-5 80 16,-1 1 16-16,0-2 0 0,0 1-192 0,2-3-48 0,-3-1 0 0,2 0 0 15,-1-3-368-15,1-1-80 0,0-3 0 0,-3-3-16 16,1 0-32-16,-2-3 0 0,0-3 0 0,-1-2 0 15,-1-4-16-15,-1-1-128 0,2-3 192 0,-3-2-64 16,1-5 0-16,0 0 0 0,-1 0 0 0,2-4 0 16,-1 0-128-16,3-2 0 0,-1-1 0 15,-1 0 128-15,2-3-128 0,1-3 0 0,0 0 0 16,2-2 0-16,2-1 0 0,2 1 0 0,1 2 0 16,3 3 0-16,1 0 0 0,0 2 0 0,1 4 0 15,1 0 0-15,1 4 0 0,1 1 0 16,-1 8 0-16,0-3 0 0,0 5 0 0,1 0 0 15,0 3 0-15,-2 1 0 0,-2 2-160 0,1 1-16 0,1 2 0 16,-2 0 0-16,1 4-368 0,0 0-80 0,0-2-16 0,-1 6 0 16,3 1-944-16,-2 3-192 0,1 2-32 0,0 4-8736 15,1 2-1744-15</inkml:trace>
  <inkml:trace contextRef="#ctx0" brushRef="#br0" timeOffset="83207.62">21310 8418 28559 0,'-11'3'1264'0,"5"0"272"0,1-1-1232 0,2 0-304 16,2 0 0-16,2-1 0 0,0-1-192 0,-1 0-80 0,2 3-32 0,1-2 0 16,5 1 464-16,0-2 96 0,4-2 0 0,2 1 16 15,1-3 320-15,0 0 64 0,2 1 16 0,0-2 0 0,1 1 272 16,1-1 48-16,0 1 16 0,2-2 0 16,-2 2 96-16,3-1 32 0,-4-3 0 0,0 1 0 0,0-1-368 0,0-1-80 15,-1-2-16-15,2 0 0 0,-1-1-416 0,-1 0-64 16,-1 0-32-16,0-1 0 0,-3 2-160 15,-2 0 0-15,-1-2 0 0,-3 3 128 0,-1 0-128 0,-3 0 0 16,-3-2 0-16,-3 1 0 0,-1 1 0 0,-4 0 0 16,-3 3 0-16,-4-1 0 0,-2-1-160 0,-4 4-16 0,-3 5 0 15,-2 1 0-15,2 3 176 0,-4 5 0 0,-3 5 0 16,0 7-128-16,2-2 128 0,0 4 128 16,3 3-128-16,1 2 176 0,1 1-48 0,0 0 0 15,4 0 0-15,2-2 0 0,3 1-128 0,2-6 160 0,5 0-160 0,1-3 160 16,5-1-160-16,2-1 0 0,4 0 0 0,0-3 0 15,2 1-176-15,2-3-64 0,1-2-16 16,2-1 0-16,2-1-448 16,5-3-112-16,1-2-16 0,3-5 0 15,1 1-896-15,4-7-176 0,3 2-32 0,1-4-13040 0</inkml:trace>
  <inkml:trace contextRef="#ctx0" brushRef="#br0" timeOffset="83635.85">22191 8310 32255 0,'-11'-5'2864'0,"4"0"-2288"0,-1 2-576 0,3 1 0 0,2-2 576 0,1 3 0 15,-2-2 0-15,-2 0 0 0,-4-3-576 0,-2-2-256 0,-4 0 32 0,-1 0 0 0,1 5 592 0,0-1 112 0,1 4 32 0,1 4 0 16,-2 3-48-16,1 2 0 0,0 1 0 0,-1 4 0 15,2 0 304-15,0 3 48 0,1 2 16 0,1 0 0 16,2 1-336-16,2-1-64 0,1 0-16 0,3 2 0 31,1-1-112-31,2 0-32 0,1-1 0 0,2-1 0 0,1-4-272 0,2-1 160 16,4 1-160-16,-1-5 128 0,4-1-128 0,-2-3 128 16,0 0-128-16,4-3 128 0,3-4-128 0,1 0 0 0,-1-1 0 0,1-2 0 15,0-4 0 1,0 1-144-16,1-6 0 0,0-2 0 0,0 0 144 0,-1-6-160 0,-1 0 160 31,0-1-160-31,-3-1 160 0,-1-3 0 0,0-1 0 0,-3 2 0 0,-1-4 208 0,-1 2-16 0,-2-4-16 0,-2 1 0 16,0 1 32-16,-3-3 16 15,0 1 0-15,-2 0 0 0,-2 2 16 0,0 1 0 16,-4-3 0-16,1 4 0 0,-2 4-112 0,-2-1 0 16,0 4-128-16,-3-4 192 0,-1 2-192 0,0 3-256 15,0-2 48-15,2 5 16 16,-1 1-320-16,3 2-48 0,1 0-16 0,1 6 0 15,0 0-944-15,3 3-192 0,1 2-32 0,3 0-15280 0</inkml:trace>
  <inkml:trace contextRef="#ctx0" brushRef="#br0" timeOffset="84462.05">20893 9604 32255 0,'-5'4'2864'0,"3"2"-2288"0,-1-1-576 16,3 0 0-16,0 2 128 0,-1-1-128 0,-1 7 0 0,-1 8 0 31,-1 4-864-31,0 5-288 0,1 2-48 0,0-4-16 16,1-1 512-16,-3-1 112 0,3-6 16 0,-4-3 0 15,0-1-240-15,1-5-32 0,0 1-16 0,0-5 0 0,1 0 2048 0,-1-5 416 16,2 1 64-16,-1-3 32 0,3-4 160 0,0-1 16 0,-1-3 16 0,2 0 0 0,3-6-736 0,-2 0-160 16,3-4-32-16,-1-2 0 0,2-2-464 0,1-3-112 31,1-1 0-31,2-2-16 0,1 0-176 0,-1-5-48 15,2 2 0-15,4-5 0 0,-3 1-144 0,4 2 0 16,-2 0 0-16,1 0 128 0,1 6-128 0,2-3 0 0,-3 5 144 0,1 1-144 16,-2 2 0-16,2 3 128 0,1 2-128 0,0 1 0 15,-2 4 0-15,1 2 0 0,-2 2-192 0,-3 3 64 32,0 2-784-32,-1 0-160 0,-1 3-16 0,0 3-10400 0,-3-2-2080 0</inkml:trace>
  <inkml:trace contextRef="#ctx0" brushRef="#br0" timeOffset="84904.16">21602 9559 35935 0,'-1'-2'3200'0,"0"2"-2560"0,1 2-512 0,0-1-128 15,1-1 576-15,0 0 80 0,1 0 32 0,0 1 0 16,3-1-1392-16,1 2-256 0,3-2-64 0,1-2-16 16,1 2 912-16,0-2 128 0,0-1 128 0,0 1-128 0,1-4 0 0,-1 0-128 15,1-1-16-15,1-1 0 0,1-3 384 0,-1 0 80 16,0-1 0-16,-1 2 16 0,-2-1 64 0,0-1 16 16,-1-1 0-16,-1 0 0 0,-3 2-176 0,0-3-48 0,0 1 0 0,-2 0 0 15,-2-1-192-15,-1 0 0 0,-1-1 0 0,-3 0 0 16,-1 1 0-16,-2 0 0 0,-2 3 0 15,-2 0 0-15,-2 3-288 0,-4 3 48 0,1 5 16 0,-4 1 0 16,0 6 544-16,0 4 128 0,-1 2 0 0,-2 1 16 16,2 4-32-16,-2 0-16 0,4 1 0 0,0 1 0 15,3-1-80-15,2-1-16 0,5-1 0 0,0 1 0 0,2-1-32 16,4 0-16-16,1 1 0 0,1 2 0 16,2-1-272-16,-1-2 128 0,2 1-128 0,0 3 0 15,2 1 0-15,0 1 0 0,1 2-160 0,1-2 160 16,2 0-576-16,0-4 0 0,1-2 0 15,1-4 0-15,0-3-864 0,3-1-160 16,1-4-48-16,3-5-9184 0,1-2-1840 0</inkml:trace>
  <inkml:trace contextRef="#ctx0" brushRef="#br0" timeOffset="85363.03">22538 9518 39615 0,'-12'-5'1760'0,"3"-1"352"0,0 3-1680 0,3 1-432 0,2 2 0 0,0-2 0 16,0 0-848-16,-4 1-256 0,-3-3-48 0,-6-1-16 0,-2-3 1168 0,-1 3 0 0,2 2 224 15,1 1-32-15,2 4-336 0,-1 4-80 0,1-1-16 0,1 5 0 16,0 1 240-16,1 4 0 15,2 3 0-15,1 1 0 0,1 1 384 0,0 1 0 0,2 0 16 0,1-1 0 16,2 2 512-16,-1-1 112 0,2-1 0 0,1 0 16 16,0-2-640-16,2-4-128 0,1 2-16 0,1-4-16 15,2-2-240-15,2 1 0 0,2-5 0 16,1 0 0-16,1-2 0 0,3-4-160 0,1-2 32 16,1-1 0-16,1-2 128 0,1-4-208 15,-1-1 80-15,4-3 128 0,-1-1 0 0,-1-3 0 16,0 0 0-16,-1-2 0 0,0 0 0 0,1-2 128 15,1-4-128-15,-3-1 192 0,3-2 0 0,-3-1 0 0,-1 2 0 0,-2-2 0 0,0-1 48 16,-4 1 16-16,0-2 0 0,-3-3 0 16,-2-1-32-16,0 0 0 0,-4-1 0 0,0 1 0 0,0 4-96 0,-3 2 0 15,-2-5-128-15,-2 2 192 16,-2 3-32-16,0-2-16 0,-3 7 0 0,0-3 0 0,0 3-144 16,-2 1-192-16,1 4 32 0,-3 0 16 15,4 2-496-15,-3 6-80 0</inkml:trace>
  <inkml:trace contextRef="#ctx0" brushRef="#br0" timeOffset="90636.47">25313 3971 26719 0,'-1'2'2368'16,"1"-2"-1888"-16,0 0-480 0,1 0 0 0,1-2 368 0,-1 2-32 15,-1 0 0-15,3 0 0 0,-3 0 1216 0,2 0 240 32,1 0 64-32,-3 0 0 0,0 0-848 0,0 0-176 15,0 0-16-15,0 0-16 0,0 0-80 0,0 0-16 16,9 17 0-16,-8-13 0 0,2 0-288 0,-1-1-64 16,1 0-16-16,1 2 0 0,-1-2-32 0,1-1-16 15,0 1 0-15,1 0 0 0,2-1-16 0,-2 2 0 16,0-1 0-16,0 3 0 0,0-1-16 0,0 2 0 0,1 2 0 15,-1 1 0-15,-1 4-256 0,2 0 0 0,-2 3 0 0,0 2 0 16,0 0 0-16,1 0 0 0,-3 2 128 16,2 1-128-16,-1-3 0 0,1 0 160 0,-2 1-160 15,1-5 128-15,0 0-128 0,-1 1 192 0,0 1-192 0,0-2 192 16,0 3-192-16,-2-1 0 0,2 1 0 0,-4 1 128 16,0 0-128-16,-1 3 0 0,-2 2 0 0,-1-4 0 15,-2 4 0-15,-1-3 0 0,1-1 0 0,-2 2 0 16,1-5-384-1,-1 1-64-15,1 0-16 0,-2-5 0 16,4 0-464-16,0-2-96 0</inkml:trace>
  <inkml:trace contextRef="#ctx0" brushRef="#br0" timeOffset="91651.48">25213 5397 25791 0,'-1'0'2304'0,"1"-3"-1856"16,1 3-448-16,1-2 0 0,-1 1 224 0,0-1-48 0,1-1-16 15,3-5 0 1,0 0 960-16,3-3 192 0,2-1 32 0,3-1 16 15,-1 0-592-15,4-1-112 0,-1 1-16 0,2 2-16 0,2-2 224 0,-1 1 48 0,3 1 16 0,-1 3 0 16,1 0-192-16,0-1-32 0,2 4-16 0,-2 0 0 16,0 0-256-16,1 1-48 0,-1-1-16 0,-1 1 0 31,0 0-192-31,0 3-32 0,-2 0-128 0,0-2 192 16,-2 2-32-16,1 2-16 0,-2 2 0 0,0-2 0 15,-2 4-144-15,-1 1 192 0,0 2-192 0,-4 1 192 0,1 3-192 16,-4 1 0-16,-1 3 0 0,-2 0 0 0,-3 3 0 15,-1 0-176-15,-3 6 176 0,-2-1-192 0,-4 1 192 0,-1-1-192 16,-1 1 192-16,-2 1-192 0,-2 0 192 0,-1-1 0 16,-3 1 0-16,0 3 0 0,-2-5 0 0,3-2 0 15,-2 0 0-15,2-6 0 0,4 1 0 0,1-3 0 16,2-1 0-16,2-3 0 0,3 2 144 0,0-3 16 16,4 0 0-16,1 0 0 0,2 0-160 0,2-4 160 15,2 0-160-15,2 0 160 0,3-1-160 0,1-3 0 16,2 1 0-16,4-2-176 15,2-2-192-15,1 1-32 0,3-3-16 0,1-1 0 16,1 1-976-16,2-1-192 0,1 0-32 0,4 1-14624 0</inkml:trace>
  <inkml:trace contextRef="#ctx0" brushRef="#br0" timeOffset="92496.88">25440 6661 30399 0,'-10'-1'2704'0,"3"1"-2160"0,0 0-544 0,3 1 0 0,3-1 1792 0,1 0 240 0,-1 0 48 0,1 0 16 16,-1 0-1808-16,1-1-288 0,1-3-192 0,4 1 16 16,3-2 736-16,3-3 144 0,1 3 16 0,5-4 16 0,1-1-368 0,2 1-80 15,2-1-16-15,3 1 0 16,0-2-32-16,1 4-16 0,-2 0 0 0,2 2 0 0,-3-1-48 0,-1 3-16 15,-3 1 0-15,0 2 0 16,-5 2-16-16,-1 1 0 0,-2 1 0 0,-2 0 0 0,-4 2-144 0,0-1 192 0,-5 1-192 16,0 2 192-16,-2-3-192 0,-2 3 0 0,-3 1 0 0,-3 1 0 15,-2-1 0-15,-3 2 0 16,-1 0 0-16,-2 1 0 0,0 0-240 0,-1 2 32 0,0-3 0 16,-1 0 0-1,2 0 208-15,3-2-144 0,1-1 144 0,2-1-128 16,4-1 128-16,2 0 0 0,2-1 0 0,3 0 0 0,1-2 128 0,3-1-128 0,1 2 160 0,2-1-160 15,2 0 0-15,1 1 0 0,2-1 0 0,2 3 0 16,0-1 0 0,4-2 0-16,-1 2 0 0,2 1 0 0,2 0 0 0,-1-4 0 0,1 4-160 0,1 0 160 15,-2-1 0-15,0-2-160 0,-1 1 160 0,0 0 0 16,0 2 0-16,0 1 0 0,0-1 0 0,-1 0 0 16,-2 2 0-16,0 0 128 0,-1 0-128 0,-1 2 192 15,-3-2 0-15,0 4 0 0,-2-1 0 0,-1 0 0 16,-1 2 16-16,-2-2 0 0,-2 2 0 0,-2 1 0 0,0-2 64 0,0 1 16 15,-2 1 0-15,-2 0 0 16,-1-1-96-16,-1 0-32 16,-1-1 0-16,-1 1 0 0,-1 0-160 0,-1-2 128 0,-2 1-128 0,-2 1 128 15,-1-1-128-15,-5 0 0 0,-2 0 0 0,-2 1 0 16,-4 1 0-16,-2-3 0 0,-2 2-192 0,-1-1 192 16,-1-1-432-16,0 0 48 0,0-1 0 0,1-4 0 31,1-1-288-31,4-4-48 0,2-2-16 0,4-1-18112 0</inkml:trace>
  <inkml:trace contextRef="#ctx0" brushRef="#br0" timeOffset="93097.08">25662 7929 33167 0,'0'0'2944'0,"0"0"-2352"0,0 1-464 0,0 0-128 0,0-1 192 0,0 3 0 15,0 1 16-15,0 1 0 0,0 5 1120 0,2 2 208 16,1 6 64-16,-1 1 0 0,3 4-832 0,1 1-176 15,-1 3-16-15,1 3-16 0,1-2-176 0,4 34 336 0,-6-30-368 16,0-2-160-16,-2-1-48 16,1 1 0-16,-3-3 0 0,3 0-144 0,-3-5 128 0,-1-3-128 15,3-1 128-15,-2-4-128 0,-1 0-176 0,1-2 48 0,-1 0 0 32,-1 0-480-32,0 1-96 0,0 1 0 0,-1-3-17808 0</inkml:trace>
  <inkml:trace contextRef="#ctx0" brushRef="#br0" timeOffset="93997.51">25784 9139 35935 0,'-2'-4'3200'0,"1"0"-2560"0,1 1-512 0,0 1-128 0,1 1 496 0,0 1 80 15,1-2 0-15,2 1 16 0,0-2 48 0,3 0 0 16,1 1 0-16,5 0 0 0,-2 4 16 0,2 3 16 16,0 6 0-16,1 3 0 0,-1 5-160 0,1 9-16 0,0 7-16 0,-2 6 0 15,0 3-16-15,-1 5 0 0,-2 0 0 16,-1 2 0-16,-1-1-128 0,-3 0-16 0,0 4-16 0,0 1 0 16,-1-1-304-16,-2 4 160 0,0 1-160 15,-3 1 128 1,-2 1-448-16,-1-3-80 0,-2-4-32 0,-2-10-13392 0,1-4-2672 15</inkml:trace>
  <inkml:trace contextRef="#ctx0" brushRef="#br0" timeOffset="128030.22">29024 2802 17503 0,'-1'-2'1552'0,"0"-1"-1232"0,-1 1-320 0,1 2 0 16,2 0 1632-16,-1 0 272 15,0 2 48-15,-1-2 16 0,1 3-416 0,0-1-80 16,0 1 0-16,0-3-16 0,0 0-128 0,3 19-32 0,-1-10 0 0,-1-1 0 0,3 5-672 0,-1-2-144 16,-1 2-32-16,1 1 0 0,-2 0-224 0,2 2-48 15,-2 2-16-15,-1-3 0 0,-1 2 416 0,-2 0 96 16,2-1 16-16,-4 0 0 0,1 1-176 0,-2-3-16 16,0 0-16-16,0 0 0 0,0-1-224 15,-1-3-32-15,2 0-16 0,-2-1 0 16,3-2 0-16,0-2 0 0,1-1 0 0,0-1 0 0,1-3-64 0,1 3-16 15,-1-6 0-15,0 1 0 0,1-1-128 16,-2-2 0-16,2-3 0 0,-2 0 128 0,2-1-128 0,-2-4 160 16,0-1-160-16,1-3 160 0,-1 0 0 15,1-2 0-15,-2 1 0 0,1-5 0 0,0 2-32 0,-1-3-128 16,0-1 192-16,1 0-64 16,0 3-128-16,2 0 0 0,0 0 144 0,1 0-144 0,2 3 128 0,0 4-128 15,2-2 128-15,2 6-128 16,1-2 176-16,2 1-48 0,1 2 0 0,2-1 0 0,1 2 16 0,2-2 0 0,1 3 0 15,-1-3 0-15,1 3-144 0,2-3 192 0,2 0-192 0,-1 3 192 16,-1-3-192-16,-1 3 0 16,-2 2 0-16,-1-1 0 0,-1 4 0 0,-3 0 0 0,1 0 0 0,-3 3 0 15,0 3 0-15,-1-3 0 16,-1 6 0-16,0 1 0 0,0 2 0 0,0-2 0 16,2 3 0-16,-2 0 0 0,1-1 0 0,2 2-192 15,-1-2 0-15,2 1 16 0,1 0-128 0,-1-2-16 16,1 1-16-16,0-1 0 15,1 1-288-15,-2-1-48 0,0-2-16 0,2 1 0 16,-1-5-288-16,-1 4-64 0,1-3-16 0,-2-1-16416 16</inkml:trace>
  <inkml:trace contextRef="#ctx0" brushRef="#br0" timeOffset="129247.74">30478 2732 11967 0,'1'0'1072'0,"1"-3"-864"0,0 3-208 0,-1-2 0 0,0 0 0 0,0 2 0 0,1-1 0 16,2-3 0-16,2-1 832 0,0 0 112 0,3 0 16 0,-2 0 16 16,0-1 368-16,0-1 80 15,0 3 16-15,-1-1 0 0,0 1 224 0,-1-1 64 0,0 2 0 0,-1-2 0 16,0-1 144-16,-2 3 48 0,-1-2 0 0,-1 1 0 15,0-1-560-15,0 1-96 16,-1 0-32-16,-3 2 0 0,0-2-480 0,-1 0-112 0,-2 2 0 0,-2 1-16 0,-1-2-464 0,-1 0-160 16,-2 3 0-16,0-1 144 15,0 2-144-15,-1 2 0 16,0 1 0-16,-1 2 0 0,2 0 0 0,-2 6 0 0,-1-2 0 0,2 4 0 16,-1 2 0-1,1 2 0-15,-1 1 0 0,3-1 0 0,0 1 128 0,2 0-128 0,1-2 192 0,2-1-64 0,3 0 48 16,1 0 0-16,2-4 0 15,1 1 0-15,2-1-176 0,0-4 0 0,4-1 0 0,-1-1 128 0,0-1-128 0,3-4 0 16,0 1 0-16,2-2 0 0,2-3-192 0,1 1 48 16,0-5 0-16,2 0 0 0,1-2 144 0,2-1-192 0,0 0 192 15,0-3-192-15,-1 1 192 0,-1-2 0 16,-1 3 0-16,-3-2-128 0,1 1 128 0,-3-1 192 0,-1 2-32 0,-1-3-16 16,-2 1 112-16,-2 0 0 0,-1-1 16 15,-2-3 0-15,-1 3-80 0,-2 1-32 0,-1-1 0 0,-1-3 0 16,0 7-160-16,0 0 0 0,-1 3 0 0,-1 2 0 31,2 3 0-31,0 2 0 0,-1 2 0 0,1 1 0 16,1 2 0-16,-1 0 0 0,1 4 0 0,-1 0 0 15,1 1 0-15,1 3 0 0,1 1 0 0,0 2 0 16,2 2 0-16,0-2 0 0,3 5 0 0,-2 1 0 0,4 1 0 0,0 0 0 16,2 1 0-16,2 1 0 0,-1-1 0 0,2-1 0 15,2 4 0-15,0-2 0 0,0-2 0 0,-2 0 0 16,-2 0 0-16,-2 0 0 0,-3-2 0 0,-2 0 0 15,0 1 0-15,-2 2 0 0,-2-1 0 0,0-1 128 16,-1 1 0-16,-2 0 0 0,1-1-128 0,-2 2 128 16,-1-3-128-16,-1 2 128 0,-2-2-128 0,0-2 192 15,-1 0-192-15,-1 0 192 0,-1-1 48 0,-1 0 16 0,-1 1 0 16,-2-5 0-16,1 2-256 0,-2-2 144 0,2 0-144 16,-4-2 128-16,0-2-128 0,-1 1 0 0,0-4 0 0,-3-2 0 31,1 1-368-31,-1-5-96 0,0-2-32 0,0-1-12496 0,1-3-2512 0</inkml:trace>
  <inkml:trace contextRef="#ctx0" brushRef="#br0" timeOffset="130120.75">31115 1899 23039 0,'4'0'2048'0,"-1"2"-1648"0,-1-2-400 15,-1 1 0-15,0 2 1360 0,0-1 192 0,2 1 48 0,1 2 0 0,3 4 176 0,0 1 32 16,1 4 16-16,0 2 0 0,-3 2-992 0,0 1-192 31,0 4-32-31,1 1-16 0,-2 5-208 0,2-2-64 0,0 3 0 16,1 0 0-16,0 0 96 0,1 0 16 0,1 1 0 0,-1 1 0 15,1 0-160-15,0-2-16 0,-2 1-16 0,1 1 0 0,1 1-112 0,0 0 0 16,-2 0-128-16,-1-1 192 0,0-4 48 0,0-1 0 16,-1-2 0-1,-3-4 0-15,2 2 16 0,-3-3 0 0,0-2 0 0,-2-1 0 16,1 1 0-16,-1-2 0 0,-1 1 0 0,0-3 0 15,1-1-128-15,-2-2-128 0,2 0 176 0,-1-4-176 0,1-3 176 0,0 1-176 16,1-2 160-16,0-3-160 16,0-3 0-16,1-2 0 0,0-1 0 0,1-4 0 15,1-2 0-15,-1-3 0 0,3-5 0 0,0 1 0 16,2-5 0-16,0-2 0 0,1-4 0 0,1-2 0 0,2 1 0 0,-1-4 0 0,0 0 0 0,0 0 0 16,-2-1 0-1,1 5 0-15,0 4-128 0,0 3 128 0,0 5 0 16,0 1 0-16,0 2 128 0,0 6-128 0,1 1 256 15,-1 5-32-15,2 3-16 0,-4 1 0 0,4 0-208 0,-2 4 0 16,2 1 0-16,-1 0 0 0,1 1 0 0,1 4 0 0,0-2 0 0,1 3 0 16,-3 3 0-16,1 0 0 15,-1 0 0-15,-2 4 0 0,0 5-128 0,1 1 128 0,-1 1-192 16,0 2 192-16,0-2 0 0,-2 0-128 16,0-1 128-16,-2-2 0 0,1 0 0 0,-2-3 128 0,-1 1-128 0,-2-2 192 15,0-3-48-15,-1 3-16 16,-1-2 0-16,-1-2 0 0,-1 0 0 0,-1-1 0 15,1-2 0-15,-2-1 0 0,-2-1 0 0,0-1-128 16,-1 0 192-16,-2-2-64 0,-1-1-128 0,-2 0 0 0,1 1 144 16,-2-3-144-16,1 0 0 0,-2 0 0 0,0-3 0 0,0 0 128 15,0 0-128-15,-1-4 192 0,0 2-64 16,-1-1 0-16,3-3-128 0,-1-1 0 0,2 0 0 0,2 0 0 16,0-1 0-16,2-4 0 0,1 2 0 0,2-1 0 15,2-2-704 1,2 1-144-16,2-1-48 0</inkml:trace>
  <inkml:trace contextRef="#ctx0" brushRef="#br0" timeOffset="130806.53">28452 3461 28559 0,'13'0'2544'0,"0"3"-2032"16,-3-3-512-16,-2 0 0 0,0 0 1088 0,2 0 128 0,11 0 32 0,12-3 0 15,12 3 656-15,7-2 128 0,3 1 16 0,-3-3 16 16,1 2-1232-16,0-2-256 16,-1 1-64-16,1-5 0 0,-3 2-192 0,4-2-32 0,-1-2-16 0,1 0 0 15,-3 0-128-15,0 1-16 16,1-1-128-16,-3 2 192 0,-2-1-192 0,-3 0-288 15,-2 0 64-15,-3 3 16 16,-2 1-768-16,-4 1-160 0,-3 0-16 0,-3 4-16784 0</inkml:trace>
  <inkml:trace contextRef="#ctx0" brushRef="#br0" timeOffset="131240.07">29996 3417 29487 0,'-1'0'2624'0,"1"0"-2112"0,2 0-512 0,0 0 0 0,0 0 784 0,0 0 48 15,4-2 16-15,1 2 0 0,5-1 1088 0,4 0 224 16,3 1 32-16,3 0 16 0,1 2-1360 0,4 0-272 16,3 1-48-16,4 0-16 0,2 2-320 0,3-2-192 0,1 0 192 0,2-1-192 15,-1-1 0-15,3-2 0 0,0 1 0 0,0-3 0 32,-2 3-352-32,-1-2-80 0,-3 0-16 0,0 1 0 15,-1-2-1280-15,-4 1-272 0,-1-3-48 0,0 2-8848 0,0-1-1776 16</inkml:trace>
  <inkml:trace contextRef="#ctx0" brushRef="#br0" timeOffset="131698.53">31250 3494 43311 0,'-10'-6'3840'0,"4"4"-3072"0,1-1-608 0,4 2-160 16,1 1-720-16,0 0-176 0,3 0-48 0,0 0 0 15,3-2 1264-15,2 2 256 0,8-3 64 0,5 0 0 16,4-2-80-16,8 0-16 0,5 2 0 0,5-3 0 0,3 3-352 0,4-2-64 0,7 0 0 0,3-1-128 16,0 1 0-16,4-1 0 0,6 4-192 15,5 2 48-15,1 0-176 0,39 0 320 16</inkml:trace>
  <inkml:trace contextRef="#ctx0" brushRef="#br0" timeOffset="133206.31">29077 3893 33167 0,'-2'1'2944'0,"1"3"-2352"0,1-3-464 0,1 1-128 16,0 0 768-16,-1 1 128 0,1 1 16 0,0 3 16 0,2 4 272 0,-1 0 48 15,3 7 16-15,-1 2 0 16,1 0-752-16,2 2-128 0,-2 1-48 0,1 3 0 0,1 2-48 0,-1 1-16 15,3 3 0-15,-3-1 0 0,1-1-16 0,-2-1 0 16,0-1 0-16,-1-4 0 0,0 1-256 0,-1-4 0 16,0 0 0-16,1 0 0 0,0-1-224 0,-1-2 0 15,0-2 0-15,0 4 0 16,1-4-1056-16,-1 0-192 0</inkml:trace>
  <inkml:trace contextRef="#ctx0" brushRef="#br0" timeOffset="134098.67">29299 7831 36863 0,'0'3'3264'0,"1"-2"-2608"0,1 3-528 0,0-3-128 0,-2 1 256 0,3 1 32 0,0 2 0 16,1 5 0-16,2 4 480 0,0 5 112 0,2 1 16 0,-2 4 0 0,-1 4-512 0,-1 0-112 15,-1 4-16-15,-2 0 0 0,-2 0 96 0,-2 2 16 16,0-1 0-16,-2-1 0 0,0 2-160 0,-1-3-16 16,0 2-16-16,0 0 0 0,1-3-176 0,0-2 0 15,1-1 0-15,0-3 0 0,2-2 0 0,2 0 0 16,-2 0-192-16,2-2 192 16,2-1-608-16,-1 0 0 0,2-3 0 0,-1 2-11968 15,1-6-2400-15</inkml:trace>
  <inkml:trace contextRef="#ctx0" brushRef="#br0" timeOffset="134871.43">29450 9351 31327 0,'-2'1'2784'0,"-1"2"-2224"0,3 0-560 16,0 1 0-16,2-1 1536 0,-2 2 208 0,0 4 48 0,0 8 0 16,0 2-832-16,-2 10-176 0,1 5-16 0,1 4-16 15,-3 2-288-15,1 4-48 0,1 2-16 0,-3 3 0 16,1 6-192-16,-2 0-32 0,0-3-16 0,1-3 0 16,-1-7-160-16,2-4-192 0,-1-3 32 0,1-3 16 0,0-4-32 15,-2-2 0-15,2-1 0 0,0-5 0 16,1-2-656-16,-2-4-144 0</inkml:trace>
  <inkml:trace contextRef="#ctx0" brushRef="#br0" timeOffset="135804.79">29382 6711 1839 0,'5'-9'160'0,"-2"1"-160"0,0 1 0 16,-2 4 0-16,2-1 4576 0,-2 2 880 0,1-1 176 0,0-2 48 0,2-3-3184 0,1-1-640 16,-1-2-128-16,-2 0-32 15,-1 3 272-15,-2 1 48 0,-3 3 16 0,-1 0 0 0,-1 4-832 0,-5 2-176 0,-1 4-16 16,-4 1-16-16,-1 3-384 0,-2 3-80 0,0 2-16 0,-3 4 0 16,1 3-144-16,-3 0-48 0,2 5 0 0,-1 2 0 15,1 3-112-15,1 1-16 16,3-1-16-16,2-1 0 0,2-1-176 0,4 0 0 0,3 0 0 0,3-3 0 15,3-2 0-15,5 0 0 0,2-2 0 0,4-4-176 0,1 0-80 16,4-2 0-16,2-3-16 16,2-6 0-16,3 1-48 0,0-5-16 15,4-1 0-15,1-5 0 0,2 0-48 0,0-2 0 0,0-4 0 16,-4 0 0-16,1-3 208 0,-5-2 48 16,-2 0 0-16,-2-4 0 0,-4 0 416 0,-4 0 96 0,0-2 0 0,-4 0 16 0,-1-3 48 0,-2-2 16 15,-2-1 0-15,-1 1 0 0,-1-4 16 0,-2 1 0 16,0-1 0-16,-3 2 0 15,0-2-240-15,-4 3-48 0,2 2-16 0,-1 3 0 0,-1 0-176 0,0 2 0 16,1 4 0-16,0 0 0 16,1 1-384-16,-2 4-96 0,3-2-32 0,0 2-18576 0</inkml:trace>
  <inkml:trace contextRef="#ctx0" brushRef="#br0" timeOffset="136394.41">29251 5310 27647 0,'-2'-5'1216'0,"1"2"256"0,1-1-1168 15,0 4-304-15,1 0 0 0,-1 0 0 0,1 0 512 0,0 0 32 0,-1 4 16 0,2-1 0 16,-2 0 1168-16,0-3 224 0,-5 18 48 0,1-7 16 16,-1 5-1024-16,-3 2-208 0,-1 5-32 0,1 2-16 15,-3 5-368-15,-4 3-80 0,1 3-16 0,0 0 0 16,-1 2-128-16,-1 2-16 0,1-1-128 0,2-1 192 0,2 0-192 0,3-3 0 16,3 0 0-16,4-4 0 0,3 0 0 15,3-5 0-15,7-1 0 0,1-4 0 0,4-6 0 0,4-2-192 16,5-5 192-16,1-5-208 15,2 0-240-15,1-7-64 0,-1-1 0 0,1-4 0 0,1-4 320 0,-3-3 48 16,-1-4 16-16,-3-1 0 0,-3 0 128 0,-4-5 176 16,-3 0-48-16,-4 1 0 0,-2-2 304 0,-3 0 48 15,-3-4 16-15,-2 1 0 0,-2 0-80 0,-3-2-16 16,0-2 0-16,-5 2 0 0,-2-1-176 0,-1 0-32 0,-5 3-16 16,-1 4 0-16,-2 3-176 0,-1 4 0 0,1 6 144 0,-1 4-144 15,-2 2 0-15,-1 4 0 0,2 5 0 0,0 0 0 16,2 2-400-16,4 2 0 0,3 1 0 0,5-2 0 15,2 1-1536-15,4-3-304 16</inkml:trace>
  <inkml:trace contextRef="#ctx0" brushRef="#br0" timeOffset="137902.07">30555 3866 6447 0,'4'0'576'0,"-2"-1"-576"0,0 1 0 15,-1 0 0-15,0 0 0 0,1 0 0 0,-1-3 0 0,4 3 0 0,-1-1 0 0,2-1 0 0,0 0-160 16,-1 2 160-16,-2-2-144 0,0 2 144 0,0-1-128 0,-2 1 128 0,0 0 1040 0,-1 0 304 16,0 0 48-16,0 0 16 15,-1 1 576-15,1 1 96 16,-1-2 32-16,1 0 0 0,0 0-448 0,0 0-112 16,0 0-16-16,0 0 16 0,0 0-176 0,0 0-32 15,0 0-16-15,-20 5 16 0,17-5-592 0,1 0-112 16,-2 0-32-16,1-1 16 0,0 1 144 0,-2 0 16 15,1 1 16-15,0-1 16 0,-1 0 32 0,0 3 16 16,-2-3 0-16,1 3 0 0,-2 0-192 0,-1 2-32 16,-1 0-16-16,-2 3 16 0,1 4-96 0,-2-1-16 15,0 2 0-15,-1 4 16 0,0-2-544 0,-1 5 0 16,-2 4 0-16,0 1 128 0,0 1-128 0,1 2 0 16,0 3 0-16,1 1 0 0,1-1 128 0,1 1-128 15,1-2 192-15,3-2-48 0,2-3 80 0,3-4 16 16,1 0 0-16,3-3 32 0,3-1-272 0,2-3 128 0,3-1-128 0,2-3 0 15,2 0 0-15,0-4 0 0,5 0 0 0,0-5-192 16,0-1 192-16,2-4-176 0,1 1 176 0,1-4-160 16,-1-2 160-16,-1-1 0 0,0-1 128 0,-4 0-128 15,0-1 256-15,-2-2 0 0,0 0-16 0,-3-1 0 16,1-4 112-16,-4 2 32 0,1-2 0 0,-3-5 0 16,0 2-176-16,-1-2-16 0,-1-1-16 0,-1-2 0 15,0 2-176-15,-2 0 0 0,-2-2 144 0,0 2-144 0,-1 2 0 16,-1 1-128-16,-2 3 0 0,0 3 0 15,-1 3-288-15,1 2-48 0,-1 3-16 0,1 2 0 16,0 4-448-16,-1 2-96 0,3 2 0 0,0 1-17168 16</inkml:trace>
  <inkml:trace contextRef="#ctx0" brushRef="#br0" timeOffset="138376.29">30490 5242 35935 0,'-2'0'3200'0,"2"2"-2560"0,0-2-512 0,2 3-128 16,-1-3-544-16,-1 2-128 0,0 2-32 0,1 6 0 0,2 1 2256 0,-2 6 448 16,2 2 96-16,-1 4 16 0,1 3-1088 0,-2 1-224 0,3-2-32 0,-3 5-16 15,4-3-496-15,-2 0-80 0,1 1-32 0,-3-4 0 16,2-4-144-16,-1-1 0 0,-1 3 0 0,0 0 0 16,-1-1-224-16,0-2-32 0,-1 0 0 0,-1 0 0 15,-1-2-288-15,1-2-64 0,-3-1-16 0,1 0-11808 31,1 0-2368-31</inkml:trace>
  <inkml:trace contextRef="#ctx0" brushRef="#br0" timeOffset="139057.16">30681 6675 7359 0,'0'-7'656'0,"0"0"-528"0,1 2-128 0,-1 2 0 16,0 1 1968-16,0-1 352 0,2 1 80 0,-2-4 16 0,1 1-624 0,-1-4-128 15,0-1-32-15,-3 1 0 0,2 0 336 0,-4 4 64 16,-1 2 16-16,-1 1 0 0,-1 3-464 0,-2 3-96 16,0 2-16-16,-3 5 0 0,-1 3-272 0,-1 4-64 15,-1 2-16-15,0 5 0 0,-1 4-288 0,-1 1-64 16,0 3-16-16,1 0 0 0,3-1-304 0,0-2-64 15,1 1-16-15,4-4 0 0,0-1-240 0,2-2-128 0,4-1 128 16,2-2-128-16,3-2 0 0,2-1-208 0,3-4 16 0,2-1 16 16,2-1-112-16,3-4-32 0,2-1 0 15,2-1 0-15,3-5 128 0,0-1 0 0,-3-1 16 0,1-4 0 16,0 0 176-16,-1-1-128 0,-1-3 128 0,-2-2-128 16,-2 1 128-16,-1-4 192 0,-1 0-32 0,-3-2-16 15,0-1 80-15,-3-1 16 0,1-2 0 0,-2 0 0 16,-1-3 16-16,0 1 16 0,-1-3 0 0,-1 0 0 0,-2-1-128 0,-1-2-16 15,0-2-128-15,-1 2 192 0,-2 4-192 16,0-1 0-16,0 3 0 0,-2 3 0 16,2 6-304-16,-1 2-96 0,-1 3-32 15,1 5-12048-15,0 0-2432 0</inkml:trace>
  <inkml:trace contextRef="#ctx0" brushRef="#br0" timeOffset="139710.74">30681 7956 22111 0,'0'-2'1968'0,"0"1"-1584"0,1 1-384 0,-1 0 0 0,3 0 576 0,-2-2 48 15,1 2 0-15,0 0 0 0,2-2 848 0,1-2 192 16,0 1 16-16,0-1 16 0,-1 0 48 0,0-1 16 16,-2-1 0-16,-1 0 0 0,-1 1-448 0,-1 0-96 15,-2 0 0-15,-1 0-16 0,-1 1-432 0,-1-1-64 16,-1 2-32-16,-2 1 0 0,-1 2-32 0,-1 2-16 16,0 1 0-16,-2 2 0 0,-2 4-320 0,-1 4-64 0,-2 3-16 0,0 6 0 15,-1 3-224-15,1 3 0 0,-1 1 0 16,2 2 0-16,2 1-192 0,2-2 32 0,2-2 0 0,5-1 0 15,2-3 160-15,4 1 0 0,2-5 0 0,5 0 0 16,2-1-384-16,3-4 0 0,2 1 0 0,1-2 0 16,4-4-64-1,0-1-16-15,1 1 0 0,1-4 0 0,-1-2 80 0,-1-2 0 0,-1-2 16 0,-1 0 0 0,1-3 240 16,-4-3 128-16,0 1-160 0,-1-3 160 0,-1-3 0 0,-1 3 0 16,-2-5 0-16,1 0 160 15,-3 0 112-15,-1-2 32 0,-1 0 0 0,-2-3 0 0,0-2 0 0,-1 0 0 16,-2-3 0-16,-1-2 0 0,-2-3-16 0,1 1 0 15,-1 0 0-15,-1-1 0 0,0 2-16 0,-1 1 0 16,0 3 0-16,-1 0 0 16,-1 3-64-16,1 3-16 0,-2 2 0 0,1 4 0 0,-1-2-384 0,0 6-64 15,0 1-32-15,-1 3 0 16,2-2-592-16,-1 4-112 0,-1 0-32 0,0 0-11776 16,0 0-2368-16</inkml:trace>
  <inkml:trace contextRef="#ctx0" brushRef="#br0" timeOffset="140341.23">30709 9570 23951 0,'-2'0'1056'0,"2"0"224"0,0 0-1024 0,0 0-256 0,0 0 0 0,1-2 0 0,0 2 928 0,2-1 128 0,-2-1 32 0,4-2 0 15,0 0 576-15,1 1 112 0,-1-5 16 0,-2 3 16 16,1-4-464-16,-1 1-80 0,-2 2-32 0,-1-2 0 16,-1 0-448-16,-3-1-80 0,-1 1-32 0,-1 1 0 15,-2-1-208-15,-1 4-32 0,-2 2-16 0,-1-2 0 16,-1 5-224-16,-1 3-32 0,-3 3-16 0,-1 4 0 15,0 3-144-15,-1 5 0 0,-2 6 0 0,1 1 0 16,0 7 0-16,1-1 0 0,1 5 0 0,4-2 0 16,2 1 0-16,2 0 0 0,4-1-160 0,3 0 160 0,3-5-144 0,4 0 144 15,2-2-128-15,3-6 128 0,3-1-272 0,2 1 16 16,3-6 16-16,1-1 0 0,3-2-80 0,3 0 0 16,3-2-16-16,4-3 0 0,-1 4 80 0,2-7 0 15,-3-2 16-15,-1-3 0 0,-5-6 240 0,-2 0 0 16,-4-2 0-16,-2-5 0 15,-4-1 336-15,0-2 64 0,-5-1 16 0,0-5 0 0,-4 1-16 0,-2-3 0 16,-2-2 0-16,-4-1 0 0,0-5-48 0,-3-4-16 16,-3 0 0-16,-3-5 0 0,-2 0-336 0,-2 3 0 15,-2-2 0-15,-2 4 128 0,3 8-272 0,-1 2-48 0,1 1-16 0,0 2 0 16,0 4-48-16,0 1 0 0,1 1 0 0,1-1-18736 16</inkml:trace>
  <inkml:trace contextRef="#ctx0" brushRef="#br0" timeOffset="143148.88">31612 3861 5519 0,'0'-2'496'0,"0"0"-496"0,1 2 0 0,1 0 0 0,-2-2 384 0,1 1 0 16,2 1-16-16,-1-2 0 0,1-1 288 0,1-3 64 16,1 3 16-16,-4 1 0 0,3-1-272 0,-3 1-48 15,1-1-16-15,-1 3 0 0,0-3 624 0,0 3 128 0,-1-2 32 0,0 1 0 16,-1-1-48-16,1 1-16 0,0-2 0 0,0 1 0 16,1-1 192-16,-1 1 32 15,0-1 16-15,0 1 0 0,-1 0 240 0,0-2 32 16,0 3 16-16,0-1 0 0,-1-1-144 0,-2 3-32 0,0-3 0 0,-1 3 0 15,0 1-240-15,-4 1-48 0,1 2-16 0,-2 1 0 16,0 0-512-16,-3 3-96 0,-1 1-32 0,-2 2 0 16,2 2-240-16,0 0-48 0,-1 1-16 0,-1 4 0 15,3 0-224-15,-1 3 0 0,-2 3 128 0,1 2-128 16,0 3 0-16,2-2 0 0,3 2 0 0,1 0 0 16,5-2 0-16,1 1 0 15,5-3 0-15,2-1 0 0,2-2-176 0,2-3 32 0,2 0 0 16,3-3 0-16,-1-4-16 0,1 0 0 0,0-3 0 0,3-2 0 15,-1 0 160-15,3-4 0 16,-2 1 0-16,1-3 0 0,0-1 0 0,-1-1 0 0,0-3 0 0,-1-1 0 0,0-1 0 0,-2-3 0 31,-2-2 0-31,-1-3 128 0,-2-1 48 0,0-4 16 0,1-3 0 0,-3 0 0 16,1-3-64-16,-1 1 0 0,-1-2 0 16,-1 0 0-16,1 1 16 0,-3-1 0 0,1 0 0 15,-1 1 0-15,-2 1-144 0,-2-1 0 0,0 4 0 0,-1-2 0 16,0 5 0-16,-3 2-224 0,0 3 48 0,1 1 16 31,-2 3-288-31,0 4-48 0,-1 0-16 0,0 2 0 16,0 3-1680-16,0 3-352 0,-3 0-64 0</inkml:trace>
  <inkml:trace contextRef="#ctx0" brushRef="#br0" timeOffset="143798.47">31532 5212 34095 0,'-5'-2'3024'0,"2"2"-2416"0,0 2-480 0,2-2-128 16,1 1 400-16,-2 1 64 0,-3 0 16 0,-1 1 0 15,-4 3 688-15,-3 1 144 0,-3 4 32 0,-2 1 0 16,-2 2-848-16,-2 1-176 0,0 2-16 0,0-2-16 0,2 5-160 0,-1 0-128 16,2 3 192-16,1 0-192 0,2 3 144 0,2-1-144 15,3 0 0-15,2 0 144 0,4-1-144 0,2-2 160 16,3 0-160-16,3-3 160 0,4 0-160 0,2-2 0 15,3 1 0-15,2-4-176 0,4 3-32 0,1-4-16 16,6-1 0-16,3-2 0 0,1-2 16 0,2-1 0 16,2-2 0-16,4-1 0 0,1 0 208 0,1-3 0 15,-1-1 0-15,-1-4-144 0,-4 1 144 0,-3-5 144 16,-2 0-16-16,-4-4-128 0,-4 2 352 0,-4-4-32 0,-3 1-16 0,-4-1 0 16,-3-2 64-16,-2-1 16 0,-3-1 0 15,-3-3 0-15,-3 0-96 0,-2-3-16 16,-2-3 0-16,0-1 0 0,-3 0-144 0,-2-2-128 0,-1 0 192 0,-2 1-192 15,-1 1 0-15,0 1 0 16,-1 2 0-16,-1 4 0 0,-2 2-288 0,1 5 32 0,1 3 16 0,0 1 0 16,2 3-448-16,2 4-80 0,0 1-32 0</inkml:trace>
  <inkml:trace contextRef="#ctx0" brushRef="#br0" timeOffset="144416.44">31585 6263 23951 0,'-5'-3'2128'0,"2"3"-1696"0,2 0-432 0,1 0 0 16,1 0 1168-16,0 0 160 0,0 0 16 0,1 3 16 0,0 2 624 0,3 0 112 0,1 7 16 0,2 4 16 15,0 6-624-15,-1 3-128 0,2 4-32 0,-1 4 0 16,-2 2-448-16,-1 1-112 0,-1 0-16 0,0-1 0 16,-1 1 32-16,-2-1 0 0,0 2 0 0,0-3 0 15,0 2-208-15,-1-3-32 0,1-1-16 0,-1-2 0 16,0-3-368-16,-1-2-176 0,0-5 160 0,-1-2-160 15,0-1 0-15,0-3 0 0,0-6 0 0,-2 1 0 16,2-2-496-16,-1-1-80 0,1-4-32 16,-3-2 0-16,1 0-784 0,0-2-144 0</inkml:trace>
  <inkml:trace contextRef="#ctx0" brushRef="#br0" timeOffset="145112.41">31634 8019 24879 0,'0'-3'2208'0,"0"1"-1760"0,1 2-448 0,-1 0 0 0,2 0-160 0,-2-2-112 16,2 1-32-16,-1-3 0 0,0 0 816 0,1-1 144 16,-2 1 48-16,0-1 0 0,-2 2 400 0,-1 0 96 0,-1-1 16 0,-2 3 0 15,-1 1 560-15,-2 0 112 0,-1 2 32 0,-2 1 0 16,1 3-848-16,-3 2-176 0,0 2-16 0,-1 6-16 15,-1 2-336-15,-1 4-64 0,0 3-16 0,-2 1 0 16,0 2 128-16,-3-1 32 0,0 0 0 0,-1 1 0 16,4 0-288-16,2-2-64 0,2 0-16 0,4-2 0 15,5-3-240-15,2 2-160 16,2-2 32-16,3-2 0 0,1-1-128 0,5-3 0 0,2-1-16 0,2-1 0 16,3-4 0-16,3-2 0 0,2-2 0 0,3-1 0 15,0-4 272-15,3 0 0 0,0-4 0 0,1-3 0 0,-1 0 0 16,1-3 0-16,-1-3 0 0,-3-1 0 0,-2 0 144 0,-2 0-144 15,-2-1 128-15,-3-2-128 0,0-2 192 0,-2 0-64 16,-2-1 0-16,-3-3 0 0,1 0 112 0,-2-2 16 16,-4 0 0-16,0-1 0 0,-2-1 0 0,0-1 16 15,-3-1 0-15,0 0 0 0,-1 0-96 0,-2 4-32 16,0 2 0-16,-1 3 0 0,0 3-144 0,1 4 0 16,1 4 144-16,0 1-144 15,2 5-416-15,-1-1-160 0,0 3-16 0,1 1-16 16,1 1-480-16,-2 0-80 0</inkml:trace>
  <inkml:trace contextRef="#ctx0" brushRef="#br0" timeOffset="145745.28">31594 9365 23039 0,'2'-3'2048'0,"0"-1"-1648"0,-1 3-400 0,1-1 0 0,-1-1 560 0,-1 2 16 0,3-3 16 0,-1-3 0 16,1-1 1632-16,-1 1 320 0,-1-2 64 0,-1 1 16 31,-2 6-896-31,-3-2-160 0,0 4-32 0,-4 1-16 16,-2 4-688-16,-2 5-144 0,-1 4-32 0,0 3 0 15,0 3-224-15,-1 2-48 0,-2 5-16 0,-1-1 0 16,1 2-112-16,1 2 0 0,-2 0-16 0,2 1 0 16,1 3-240-16,1-3 0 0,2 4 0 0,3-3-160 15,1-1 160-15,5 0 0 0,1 1 0 0,3 0 0 0,2-4 0 16,4-1-192-16,2-5 32 0,2 0 0 0,2-6 160 0,3 1-128 16,3 0 128-16,1-2-128 0,3-1 128 0,-1-1 0 15,3-1 0-15,0-4 0 0,2-3 0 0,0-3 0 16,-1-2 144-16,-2-2-144 0,-2-1 240 0,0-5-64 15,0-3-16-15,-3-5 0 0,0 0 144 0,-3-6 16 16,0 0 16-16,-4-5 0 0,-2-1-80 0,-2-4-32 16,-4-7 0-16,-3-4 0 0,-2 3-224 0,-2-2 0 15,-3-2 0-15,-2 2 0 0,-2 0 0 0,-2 1 144 16,0 5-144-16,-3-1 128 0,1 2-128 0,-2 0 0 0,-1 3 0 16,0 1 128-1,-2 4-432-15,0 3-80 0,-1 1-32 0,0 2 0 16,3 7-336-16,-1 0-64 0,5 4-16 0</inkml:trace>
  <inkml:trace contextRef="#ctx0" brushRef="#br0" timeOffset="153063.51">31476 4788 20271 0,'-3'-2'1792'0,"-1"-2"-1424"0,1 4-368 0,-1-2 0 16,4 2 0-16,-1 0-320 0,-1 0 64 0,-1 0 16 16,-3 0 1136-16,-1-2 208 0,-5 2 48 0,-2 0 16 0,0-1-144 0,-2 1-48 15,2-2 0-15,-1-1 0 0,-1 0-160 0,-3 3-48 16,0-1 0-16,-4 1 0 0,-3 0 64 0,-1 0 16 16,-4 1 0-16,-3-1 0 0,-4 3 80 0,-3-3 16 15,-2 3 0-15,-4 0 0 0,-3 2-400 0,-5 3-80 16,-6 1-16-16,-3-1 0 0,4-1-256 0,-5-2-48 15,-5 2-16-15,1 3 0 0,3-2-128 0,4 1 160 16,0-2-160-16,1 2 160 0,5-4 64 0,-1 3 16 0,3-1 0 16,1 0 0-16,2 1-240 0,1-1 0 15,0 0 128-15,1 0-128 0,0 0 0 0,1-2 0 0,0 2 0 0,0 1 0 16,2-2 0-16,-1 1 0 16,1-1 0-16,0 0 0 0,0 3 0 0,3 0 0 15,-2-1 0-15,1 0 0 0,3 1 0 0,0-2 176 16,3 0-48-16,2 0-128 0,0-1 240 0,1 0-64 0,2-1-16 0,1 0 0 0,4-2-32 15,3-3-128 1,0 3 192-16,1-3-64 0,5 0 96 0,-2 0 16 0,3 0 0 16,0-3 0-16,0 3-96 0,3-3-16 15,-2 1 0-15,3 1 0 0,1 1-128 0,1 0 0 0,0-2 0 0,1 2 0 0,2 0 0 0,0 0 0 16,3 0 0 0,0 2 0-16,0-2 0 0,1 1 128 0,0 1-128 15,3 1 0-15,-1-3 0 0,0 3 0 0,2-1 128 0,-1 1-128 16,0 0 0-16,2 0 128 0,-1 2-128 0,0 0 128 15,-1-2-128-15,1 2 160 16,-1 1-160-16,2 0 160 0,-3-1-160 0,1 0 0 0,1 1 144 16,-1 2-144-16,2-2 176 0,-1 2-48 0,1 2 0 15,1 1 0-15,1 0 0 0,0 3 0 0,0 4 0 16,1 2 0-16,-1 0-128 0,2 7 0 0,-1 1 0 16,0 4 0-16,0 3 0 0,0 4 0 0,-3 1 0 0,1 4 0 15,0 1 0-15,-1 0 0 0,2-1 0 0,-2 2 0 16,-2 1 0-16,2-2 0 0,-1 1 0 0,0 0 0 15,-4 3 0-15,2-4 0 0,-1-3 0 0,2-7 0 16,0-2 0-16,1-6 0 0,1-2 0 0,1-3 0 16,1-3 128-16,0-3 0 0,0 0 0 0,0-1 0 0,0-1 208 0,0-1 48 15,-1-1 0-15,1-2 0 0,-1 2-384 16,-1-2 128-16,0-1-128 0,0-3 0 0,-1 3 0 0,-1-3 0 16,1-1 0-16,1-3 0 0,0 2 0 0,0-4 0 15,1 0 0-15,2 0 0 0,-2 0 144 0,2-4-144 16,0 2 192-16,0-1-192 0,1-1 256 0,1 0-48 15,1-1-16-15,1-1 0 0,3 1-192 0,1-3 144 16,0 3-144-16,5-2 128 0,2 2 0 0,2 0 0 16,2 2 0-16,4 1 0 0,3-1-128 0,3 3 160 0,4-2-160 0,3 2 160 15,0 2-160-15,3 0 0 0,5 1 0 0,6 0 0 16,3 2 0-16,6-2 0 0,3-1 0 0,4 1 0 16,-1 1 0-16,4-3 0 0,2 0 0 0,2 2 0 15,0-1 0-15,-2-2 0 0,-3 3 0 0,1 0 0 16,0-1 0-16,0 2 128 0,-1-1-128 0,-1-1 0 15,-5 1 0-15,0-1 0 0,-1 1 0 0,-1-3 0 16,-4 0 0-16,1 0 0 0,1-3 0 0,-1 0 0 16,-7 1 0-16,1-3 0 0,1 0 0 0,0-2 0 0,-1 0 0 15,-1-5 0-15,-2 2 0 0,-6-2 0 0,-5 2 0 0,-4-2 0 16,-3-1 0-16,-2 0 0 0,-3-2 128 0,-2 1-128 16,-3 4 0-16,-1-1 128 15,-2 0 48-15,0 3 0 0,-2 1 0 0,-2 0 0 0,0 2-176 0,-2 1 0 16,0 0 0-16,1 1-176 0,-1-2 176 0,1 2 0 15,-1-2 0-15,1 1 0 0,-1 0 0 0,2 0 0 16,-1-1 0-16,-1 1 176 0,2 0-176 0,-2 1 0 16,1 0 0-16,2 0 0 0,1 1 0 0,-1-2 0 0,1 3-192 15,0 1 192-15,0-4-128 0,-2 4 128 0,2-2 0 0,0 2 0 16,0 2 0-16,-1-2 0 16,-1 0 0-16,-4 1 0 0,1 2 0 0,-4-3 0 0,0 1 0 0,-1-1 0 15,-1 1 0-15,0 2 0 16,1-3 0-16,-2 2 0 0,-1-1 0 0,0 1 0 0,1-2 0 0,-2 3 0 15,-1-3 0-15,0 0 0 0,-1 0 0 0,0 0 0 16,-1 0 0-16,0-3 0 0,0 3 0 0,1 0 0 16,-1-3 0-16,1 1 0 15,1-1 0-15,0 2 0 0,-1 0 0 0,1-3 0 0,1 2 0 0,-2-1 0 0,2 0 0 0,-1-2 0 16,0 2 0-16,-1 0 0 16,0-2 0-16,0 3 0 0,-2-2 0 0,0-1 0 0,-2 1 0 0,1 0 0 15,0 1 0-15,-1-2 0 0,-3-2 0 0,3 2 0 16,-1-3 0-16,1-2 128 0,-1 1-128 0,0-4 0 15,1-1 0-15,-1-3 128 0,1 2-128 0,-1-7 0 16,2 2 0-16,0-1 128 0,-1-4-128 0,0-1 0 16,1-3 144-16,1-4-144 0,-1 6 0 0,0-5 0 15,0-2 0-15,0 1 128 0,-1-4-128 0,1-4 0 0,2-2 128 0,-1 2-128 16,-1 3 0-16,1-2 0 0,1-6 0 0,1 3 128 16,-4 3-128-16,1 6 0 15,2 0 0-15,1 1 0 0,-1-1 0 0,0 1 0 0,3 3 0 0,-1 0 0 16,2 4 0-16,-1 2 0 0,2-1 0 0,-1 1 0 15,2 1 0 1,-1-2 0-16,2 3 0 0,-3 3 0 0,-3 2 0 0,1 0 0 16,1 1 0-16,-2 2 0 0,0 4 0 0,-1-3 0 0,1 1 0 0,-2 1 0 15,0 3 0-15,-1-3 0 0,0 4 0 0,-1 1-128 16,-2-2 128-16,1 1 0 0,-1 2 0 0,0 0 0 0,-2 3 0 31,-1-2 0-31,2 1 0 0,-1 1 0 0,1 2 0 0,-2-3 0 16,1 3 0-16,1-2-128 0,-2-1 128 0,1 3 0 15,0 0 0-15,-2 0 0 0,1 3 0 0,0-1 0 16,-1 1 0-16,-1 2 0 0,1-1 0 0,2 3 0 16,-1-2 0-16,0 1 0 0,-1 0 0 0,-2-1 0 15,1 3 0-15,-3-3 0 0,1 1 0 0,-1 0 0 16,-3-1 128-16,2 1-128 0,0-1 0 0,-2 0 128 16,-2-2-128-16,-2 3 0 0,-2-1 0 0,0 1 0 15,-3 0 0-15,-2-1 0 0,0 3 0 0,-4-5 0 0,-1 2-192 16,-1-3 64-16,1 2 128 0,-5-3 0 15,-4 3 0-15,-5-1 0 0,-2 2 0 0,-5-1 0 0,-3 3 0 0,-1-1 0 16,2-1 0-16,0 0 128 0,2-1-128 0,1 1 128 16,6 0 16-16,4 0 16 0,6 0 0 0,7 1 0 15,5 0-528 1,9-1-96-16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0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3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6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27137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71027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5643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310075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Feature Engineering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C5E009-CEDE-9D49-8366-425CB41EA148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92D3C-00E3-4348-AC65-12D74B6B70D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9055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6835F12-00B6-2A42-A9D9-59B53C34C15A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804672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0468E5-8D74-46C4-BEA5-829D4BBF18C2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1647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29088C-9599-4946-B062-9DAA3CC2054E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207008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8A041A-2B07-42E5-B978-DC4959FBD003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6322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CB9376-C404-6D45-BC00-FBF1D6DED5A6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1609344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92A853-1162-4697-9EFA-E075338746DA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69036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C7624AA-1EEC-454E-AA29-710982ECC973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CA989-61B9-410A-BF83-1078AD740EE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0907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8F7EAF-437F-DF42-9678-3332DB49381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DF33AB-56B6-4E4D-AF47-590570115BB6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5732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0762A1-D3CB-2D44-8F75-45345395AC90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D23F1F-7972-48EE-8249-C7484488BB8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70569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5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752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13115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09" y="834549"/>
            <a:ext cx="7816145" cy="5892296"/>
          </a:xfrm>
        </p:spPr>
        <p:txBody>
          <a:bodyPr/>
          <a:lstStyle/>
          <a:p>
            <a:r>
              <a:rPr lang="en-US" dirty="0"/>
              <a:t>Student support</a:t>
            </a:r>
          </a:p>
          <a:p>
            <a:endParaRPr lang="en-US" dirty="0"/>
          </a:p>
          <a:p>
            <a:r>
              <a:rPr lang="en-US" dirty="0"/>
              <a:t>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Just touch on polynomial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— stop 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We'll get back to more feature engineering and feature learning later in the semester</a:t>
            </a:r>
          </a:p>
          <a:p>
            <a:endParaRPr lang="en-US" sz="400" dirty="0"/>
          </a:p>
          <a:p>
            <a:pPr eaLnBrk="1" hangingPunct="1"/>
            <a:r>
              <a:rPr lang="en-US" dirty="0"/>
              <a:t>Logistic Regression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9085005" y="183946"/>
            <a:ext cx="2855505" cy="2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3877026" cy="5671080"/>
          </a:xfrm>
        </p:spPr>
        <p:txBody>
          <a:bodyPr/>
          <a:lstStyle/>
          <a:p>
            <a:r>
              <a:rPr lang="en-US" dirty="0"/>
              <a:t>Polynomial feature map for linear 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21483-F289-4544-AB8B-C392DA14E9F8}"/>
              </a:ext>
            </a:extLst>
          </p:cNvPr>
          <p:cNvSpPr/>
          <p:nvPr/>
        </p:nvSpPr>
        <p:spPr>
          <a:xfrm>
            <a:off x="552099" y="6167049"/>
            <a:ext cx="479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https://www.youtube.com/watch?v=3liCbRZPrZA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F9780-D316-490B-B6A9-40B85BD5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96" y="948139"/>
            <a:ext cx="7691494" cy="51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4709908" cy="5671080"/>
          </a:xfrm>
        </p:spPr>
        <p:txBody>
          <a:bodyPr/>
          <a:lstStyle/>
          <a:p>
            <a:r>
              <a:rPr lang="en-US" dirty="0"/>
              <a:t>Two ways to think about it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EF01DF-24B5-4414-8B42-95AC9608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2" y="2409198"/>
            <a:ext cx="5138593" cy="34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07D1CE-9C2B-4FC0-A403-BEF850B2B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6663277" y="2226236"/>
            <a:ext cx="5208355" cy="3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pic>
        <p:nvPicPr>
          <p:cNvPr id="4" name="Content Placeholder 3" descr="Figure1.5.jpg">
            <a:extLst>
              <a:ext uri="{FF2B5EF4-FFF2-40B4-BE49-F238E27FC236}">
                <a16:creationId xmlns:a16="http://schemas.microsoft.com/office/drawing/2014/main" id="{E424091F-6EDC-437D-8B40-F50083F87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/>
          <a:stretch/>
        </p:blipFill>
        <p:spPr>
          <a:xfrm>
            <a:off x="6096000" y="1378212"/>
            <a:ext cx="5702458" cy="4468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BFA2-E0DC-2CA8-A903-E971CDC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Symptoms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2880-E3DE-45A2-C546-3DC5FA5B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3614D-FDCC-117F-A22A-43A4F9F9B215}"/>
              </a:ext>
            </a:extLst>
          </p:cNvPr>
          <p:cNvSpPr txBox="1"/>
          <p:nvPr/>
        </p:nvSpPr>
        <p:spPr>
          <a:xfrm>
            <a:off x="406400" y="6444734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William Cohen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03877-5C9F-8A29-BDF1-09904DE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82"/>
            <a:ext cx="5957648" cy="44682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A2C1BD-08AF-D4BA-A56C-DF91451BB005}"/>
              </a:ext>
            </a:extLst>
          </p:cNvPr>
          <p:cNvGrpSpPr/>
          <p:nvPr/>
        </p:nvGrpSpPr>
        <p:grpSpPr>
          <a:xfrm>
            <a:off x="6234354" y="1600202"/>
            <a:ext cx="5524081" cy="3686576"/>
            <a:chOff x="2770189" y="1600201"/>
            <a:chExt cx="6715125" cy="4371199"/>
          </a:xfrm>
        </p:grpSpPr>
        <p:pic>
          <p:nvPicPr>
            <p:cNvPr id="8" name="Picture 3" descr="TP_tmp.emf">
              <a:extLst>
                <a:ext uri="{FF2B5EF4-FFF2-40B4-BE49-F238E27FC236}">
                  <a16:creationId xmlns:a16="http://schemas.microsoft.com/office/drawing/2014/main" id="{84022BAD-B16E-8FB0-D427-8DB2F0217CE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9" y="1600201"/>
              <a:ext cx="6715125" cy="423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4F14C6-52AF-9A23-0B6F-CF1D92FF6438}"/>
                </a:ext>
              </a:extLst>
            </p:cNvPr>
            <p:cNvSpPr/>
            <p:nvPr/>
          </p:nvSpPr>
          <p:spPr>
            <a:xfrm>
              <a:off x="2841394" y="2077826"/>
              <a:ext cx="648929" cy="3893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0812B-1AC2-8205-99E6-FCBAD646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3811" y="2136819"/>
              <a:ext cx="213593" cy="3680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55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Fix?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F6068F-2911-2F4C-9414-28F0FA0EA949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19067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724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EEB9BB-F779-4284-819F-11F7F6D25A9B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0C74D-89EF-13D5-A344-740E1D41BF1E}"/>
              </a:ext>
            </a:extLst>
          </p:cNvPr>
          <p:cNvSpPr txBox="1"/>
          <p:nvPr/>
        </p:nvSpPr>
        <p:spPr>
          <a:xfrm>
            <a:off x="6742246" y="997097"/>
            <a:ext cx="4864637" cy="5161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11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Overfitting: More training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59011"/>
            <a:ext cx="6667500" cy="5000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8450" y="6300788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650" y="3602111"/>
            <a:ext cx="749300" cy="5572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4264" y="1239948"/>
            <a:ext cx="2927350" cy="12365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Learn 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f(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where f(.) is a polynomial basis function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664" y="4668373"/>
            <a:ext cx="1860636" cy="20221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true “unknown” target function is linear with negative slope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gaussian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noise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7AB7BA-70C1-1544-95E9-669912C826E1}"/>
              </a:ext>
            </a:extLst>
          </p:cNvPr>
          <p:cNvGraphicFramePr>
            <a:graphicFrameLocks noGrp="1"/>
          </p:cNvGraphicFramePr>
          <p:nvPr/>
        </p:nvGraphicFramePr>
        <p:xfrm>
          <a:off x="1682664" y="2476500"/>
          <a:ext cx="2011680" cy="41948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">
                  <a:extLst>
                    <a:ext uri="{9D8B030D-6E8A-4147-A177-3AD203B41FA5}">
                      <a16:colId xmlns:a16="http://schemas.microsoft.com/office/drawing/2014/main" val="7653197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7395337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2139506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39587594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11741587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736947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(1.2)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071343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23342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(2.7)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59968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(1.9)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94442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2910312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078544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985623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0838475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2132716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(1.5)</a:t>
                      </a:r>
                      <a:r>
                        <a:rPr lang="en-US" sz="1300" baseline="30000" dirty="0">
                          <a:latin typeface="+mn-lt"/>
                          <a:ea typeface="Apple Symbols" panose="02000000000000000000" pitchFamily="2" charset="-79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latin typeface="+mn-lt"/>
                        <a:ea typeface="Apple Symbols" panose="02000000000000000000" pitchFamily="2" charset="-79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1520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86B9BE-76E4-4444-A54A-4D3EA3A66CFC}"/>
              </a:ext>
            </a:extLst>
          </p:cNvPr>
          <p:cNvSpPr txBox="1"/>
          <p:nvPr/>
        </p:nvSpPr>
        <p:spPr>
          <a:xfrm rot="16200000">
            <a:off x="9957682" y="4055497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credit: CMU MLD Matt Gormley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78322-BF1D-E753-8DF7-809D0DFDD155}"/>
              </a:ext>
            </a:extLst>
          </p:cNvPr>
          <p:cNvSpPr txBox="1"/>
          <p:nvPr/>
        </p:nvSpPr>
        <p:spPr>
          <a:xfrm>
            <a:off x="6742246" y="997097"/>
            <a:ext cx="4864637" cy="27325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 points we overfit!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 = 100 points, the overfitting (mostly) disappears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Takeaway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ore data helps prevent overfitting</a:t>
            </a:r>
          </a:p>
        </p:txBody>
      </p:sp>
    </p:spTree>
    <p:extLst>
      <p:ext uri="{BB962C8B-B14F-4D97-AF65-F5344CB8AC3E}">
        <p14:creationId xmlns:p14="http://schemas.microsoft.com/office/powerpoint/2010/main" val="154239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Design Matrix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47007"/>
                  </p:ext>
                </p:extLst>
              </p:nvPr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153B1-5F55-86D8-9162-17E5E5B5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" y="3738697"/>
            <a:ext cx="3543795" cy="285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A6C72-FFCA-AB4C-C55D-1A36DAB6F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631" y="3738697"/>
            <a:ext cx="450595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5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Solving linear regression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2872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28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F61BB2F7-E74B-CDA6-44D4-2DD8FB3D1B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81126" y="267692"/>
              <a:ext cx="1722150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1075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861075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818" r="-100704" b="-8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18" t="-1818" r="-1418" b="-8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76167269-3D50-032C-4FC8-1883BD6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99" y="199705"/>
            <a:ext cx="3585415" cy="2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2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D1C1-6C9C-B623-6403-0C051D31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3F05-9E93-FA8C-AA41-F3C70AEB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 vs Feature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D600-777B-E29C-9639-D4D649B0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what the features may be useful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implement feature extraction algorithms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Feature learning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choose data and performance measure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Humans decide on structure/algorithm to learn features</a:t>
            </a:r>
          </a:p>
          <a:p>
            <a:pPr marL="917575" lvl="2" indent="-457200"/>
            <a:r>
              <a:rPr lang="en-US" sz="2800" dirty="0"/>
              <a:t>Features are just intermediate values between input and output</a:t>
            </a:r>
          </a:p>
          <a:p>
            <a:pPr marL="917575" lvl="2" indent="-457200"/>
            <a:r>
              <a:rPr lang="en-US" sz="2800" dirty="0"/>
              <a:t>Structure defines number of feature values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Allow machine to map data to feature values as needed</a:t>
            </a:r>
          </a:p>
        </p:txBody>
      </p:sp>
    </p:spTree>
    <p:extLst>
      <p:ext uri="{BB962C8B-B14F-4D97-AF65-F5344CB8AC3E}">
        <p14:creationId xmlns:p14="http://schemas.microsoft.com/office/powerpoint/2010/main" val="363620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E9A5-18AC-4227-0016-9192ED76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2B58-7EF3-BBDA-B2FD-B539DC9C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E4EA-C020-4EA0-2380-78A77E0E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124487" cy="2039539"/>
          </a:xfrm>
        </p:spPr>
        <p:txBody>
          <a:bodyPr/>
          <a:lstStyle/>
          <a:p>
            <a:r>
              <a:rPr lang="en-US" dirty="0"/>
              <a:t>How many appointment slots does Pat have available this Friday?</a:t>
            </a:r>
          </a:p>
        </p:txBody>
      </p:sp>
    </p:spTree>
    <p:extLst>
      <p:ext uri="{BB962C8B-B14F-4D97-AF65-F5344CB8AC3E}">
        <p14:creationId xmlns:p14="http://schemas.microsoft.com/office/powerpoint/2010/main" val="176872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Need to convert text for categories into numerical values for input and output</a:t>
            </a:r>
          </a:p>
          <a:p>
            <a:endParaRPr lang="en-US" dirty="0"/>
          </a:p>
          <a:p>
            <a:r>
              <a:rPr lang="en-US" dirty="0"/>
              <a:t>Categorical variables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Enumeration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One-hot vector (or one-hot columns)</a:t>
            </a:r>
          </a:p>
          <a:p>
            <a:endParaRPr lang="en-US" dirty="0"/>
          </a:p>
          <a:p>
            <a:r>
              <a:rPr lang="en-US" dirty="0"/>
              <a:t>One-hot vector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Vector of length M with exactly one 1 and M-1 zeros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Series of M binary values, exactly one of which is 1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14:cNvPr>
              <p14:cNvContentPartPr/>
              <p14:nvPr/>
            </p14:nvContentPartPr>
            <p14:xfrm>
              <a:off x="7018696" y="1552160"/>
              <a:ext cx="4626720" cy="343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90D86-B5F4-5005-5755-C26EE55717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9336" y="1542800"/>
                <a:ext cx="4645440" cy="34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75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F0A-D2AE-6C71-7958-B0D008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later in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E64-C832-19ED-FE3B-EB405C0B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7926"/>
          </a:xfrm>
        </p:spPr>
        <p:txBody>
          <a:bodyPr/>
          <a:lstStyle/>
          <a:p>
            <a:r>
              <a:rPr lang="en-US" dirty="0"/>
              <a:t>✅Polynomial feature engineering</a:t>
            </a:r>
          </a:p>
          <a:p>
            <a:r>
              <a:rPr lang="en-US" dirty="0"/>
              <a:t>✅Categorical features and o</a:t>
            </a:r>
            <a:r>
              <a:rPr lang="en-US" dirty="0">
                <a:sym typeface="Wingdings" panose="05000000000000000000" pitchFamily="2" charset="2"/>
              </a:rPr>
              <a:t>ne-hot encoding</a:t>
            </a:r>
            <a:endParaRPr lang="en-US" dirty="0"/>
          </a:p>
          <a:p>
            <a:r>
              <a:rPr lang="en-US" dirty="0"/>
              <a:t>Images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  <a:endParaRPr lang="en-US" dirty="0"/>
          </a:p>
          <a:p>
            <a:r>
              <a:rPr lang="en-US" dirty="0"/>
              <a:t>Audio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  <a:p>
            <a:r>
              <a:rPr lang="en-US" dirty="0"/>
              <a:t>Text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Raw data, feature engineering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45444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645535" cy="2039539"/>
          </a:xfrm>
        </p:spPr>
        <p:txBody>
          <a:bodyPr/>
          <a:lstStyle/>
          <a:p>
            <a:r>
              <a:rPr lang="en-US" dirty="0"/>
              <a:t>Linear regression. What is linear about it?</a:t>
            </a:r>
          </a:p>
          <a:p>
            <a:r>
              <a:rPr lang="en-US" dirty="0"/>
              <a:t>Select all that apply.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Always fits a linear (or affine) shape to the data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input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Linear objective function with respect to the parameters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None of the above</a:t>
            </a:r>
          </a:p>
        </p:txBody>
      </p:sp>
      <p:pic>
        <p:nvPicPr>
          <p:cNvPr id="6" name="Picture 1" descr="Price (회 &#10;8 ">
            <a:extLst>
              <a:ext uri="{FF2B5EF4-FFF2-40B4-BE49-F238E27FC236}">
                <a16:creationId xmlns:a16="http://schemas.microsoft.com/office/drawing/2014/main" id="{2A72E03A-13A0-41F5-8659-ED9024B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05" y="367131"/>
            <a:ext cx="4883891" cy="25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Polynomial Features</a:t>
            </a:r>
          </a:p>
        </p:txBody>
      </p:sp>
    </p:spTree>
    <p:extLst>
      <p:ext uri="{BB962C8B-B14F-4D97-AF65-F5344CB8AC3E}">
        <p14:creationId xmlns:p14="http://schemas.microsoft.com/office/powerpoint/2010/main" val="39721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46692"/>
            <a:ext cx="10515600" cy="627812"/>
          </a:xfrm>
        </p:spPr>
        <p:txBody>
          <a:bodyPr/>
          <a:lstStyle/>
          <a:p>
            <a:r>
              <a:rPr lang="en-US" dirty="0"/>
              <a:t>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3" y="2079764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46829" y="537736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119044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regression on polynomial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/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067A7-C13A-48D7-B47F-F0B97BC7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04" y="5863003"/>
                <a:ext cx="1389996" cy="523220"/>
              </a:xfrm>
              <a:prstGeom prst="rect">
                <a:avLst/>
              </a:prstGeom>
              <a:blipFill>
                <a:blip r:embed="rId2"/>
                <a:stretch>
                  <a:fillRect l="-877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/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896F2-0A19-4BC9-9D5F-93F0B138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81" y="3633594"/>
                <a:ext cx="1518108" cy="523220"/>
              </a:xfrm>
              <a:prstGeom prst="rect">
                <a:avLst/>
              </a:prstGeom>
              <a:blipFill>
                <a:blip r:embed="rId3"/>
                <a:stretch>
                  <a:fillRect l="-10465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29EEE5F-6C3C-4B40-B973-622F959B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2" y="1859129"/>
            <a:ext cx="5941232" cy="40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445B85DD-A58F-4BDA-9C46-9775B7D24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577985"/>
                  </p:ext>
                </p:extLst>
              </p:nvPr>
            </p:nvGraphicFramePr>
            <p:xfrm>
              <a:off x="7426697" y="2032097"/>
              <a:ext cx="2306334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167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53167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6" t="-1639" r="-10052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58" t="-1639" r="-1058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62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Regression on simple linear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20206-E2CF-4BE1-B12B-4DB307D9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266349" y="1598424"/>
            <a:ext cx="6549654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D4DCE656-2B35-4F6A-A277-954426333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283491"/>
                  </p:ext>
                </p:extLst>
              </p:nvPr>
            </p:nvGraphicFramePr>
            <p:xfrm>
              <a:off x="7426696" y="2032097"/>
              <a:ext cx="354610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2034">
                      <a:extLst>
                        <a:ext uri="{9D8B030D-6E8A-4147-A177-3AD203B41FA5}">
                          <a16:colId xmlns:a16="http://schemas.microsoft.com/office/drawing/2014/main" val="3312284455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530718834"/>
                        </a:ext>
                      </a:extLst>
                    </a:gridCol>
                    <a:gridCol w="1182034">
                      <a:extLst>
                        <a:ext uri="{9D8B030D-6E8A-4147-A177-3AD203B41FA5}">
                          <a16:colId xmlns:a16="http://schemas.microsoft.com/office/drawing/2014/main" val="22984640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5" t="-1639" r="-2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15" t="-1639" r="-101546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15" t="-1639" r="-1546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3667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66904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16042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4400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39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09555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769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617430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8847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/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23002-62F5-3278-AB10-5ECE7C86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6" y="5967649"/>
                <a:ext cx="1389996" cy="523220"/>
              </a:xfrm>
              <a:prstGeom prst="rect">
                <a:avLst/>
              </a:prstGeom>
              <a:blipFill>
                <a:blip r:embed="rId4"/>
                <a:stretch>
                  <a:fillRect l="-921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/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597789-2658-DC0D-E32A-340B2FFE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68565" y="3614276"/>
                <a:ext cx="1518108" cy="523220"/>
              </a:xfrm>
              <a:prstGeom prst="rect">
                <a:avLst/>
              </a:prstGeom>
              <a:blipFill>
                <a:blip r:embed="rId5"/>
                <a:stretch>
                  <a:fillRect l="-11628" r="-3255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/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3AE776-F31B-F52D-E095-96F2E97E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07" y="5610110"/>
                <a:ext cx="1389996" cy="523220"/>
              </a:xfrm>
              <a:prstGeom prst="rect">
                <a:avLst/>
              </a:prstGeom>
              <a:blipFill>
                <a:blip r:embed="rId6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0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Polynomial feature map for 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481BC-961C-448B-B0ED-94D41F2B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4" y="2876358"/>
            <a:ext cx="4890419" cy="3280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067A7-C13A-48D7-B47F-F0B97BC70103}"/>
              </a:ext>
            </a:extLst>
          </p:cNvPr>
          <p:cNvSpPr txBox="1"/>
          <p:nvPr/>
        </p:nvSpPr>
        <p:spPr>
          <a:xfrm>
            <a:off x="2701950" y="617395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96F2-0A19-4BC9-9D5F-93F0B1387216}"/>
              </a:ext>
            </a:extLst>
          </p:cNvPr>
          <p:cNvSpPr txBox="1"/>
          <p:nvPr/>
        </p:nvSpPr>
        <p:spPr>
          <a:xfrm rot="16200000">
            <a:off x="-24446" y="4430188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426528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1274</Words>
  <Application>Microsoft Office PowerPoint</Application>
  <PresentationFormat>Widescreen</PresentationFormat>
  <Paragraphs>535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1_Office Theme</vt:lpstr>
      <vt:lpstr>  10-315 Introduction to ML  Feature Engineering</vt:lpstr>
      <vt:lpstr>Today</vt:lpstr>
      <vt:lpstr>Poll 1</vt:lpstr>
      <vt:lpstr>Poll 2</vt:lpstr>
      <vt:lpstr>Pre-reading</vt:lpstr>
      <vt:lpstr>Linear Data</vt:lpstr>
      <vt:lpstr>Non-linear Data</vt:lpstr>
      <vt:lpstr>Non-linear Data</vt:lpstr>
      <vt:lpstr>Non-linear Data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Example: Linear Regression</vt:lpstr>
      <vt:lpstr>Polynomial Features</vt:lpstr>
      <vt:lpstr>Polynomial Features</vt:lpstr>
      <vt:lpstr>Non-linear Data</vt:lpstr>
      <vt:lpstr>Non-linear Data</vt:lpstr>
      <vt:lpstr>Non-linear Data</vt:lpstr>
      <vt:lpstr>Feature Maps</vt:lpstr>
      <vt:lpstr>Overfitting: Symptoms</vt:lpstr>
      <vt:lpstr>Overfitting: Symptoms</vt:lpstr>
      <vt:lpstr>Overfitting: Fix?</vt:lpstr>
      <vt:lpstr>Overfitting: More training data!</vt:lpstr>
      <vt:lpstr>Polynomial Features</vt:lpstr>
      <vt:lpstr>Polynomial Features</vt:lpstr>
      <vt:lpstr>Feature Engineering vs Feature Learning</vt:lpstr>
      <vt:lpstr>One-hot encoding</vt:lpstr>
      <vt:lpstr>More to come later in the semester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subject/>
  <dc:creator>Patrick Virtue</dc:creator>
  <cp:keywords/>
  <dc:description/>
  <cp:lastModifiedBy>Pat Virtue</cp:lastModifiedBy>
  <cp:revision>174</cp:revision>
  <dcterms:created xsi:type="dcterms:W3CDTF">2020-05-18T13:01:09Z</dcterms:created>
  <dcterms:modified xsi:type="dcterms:W3CDTF">2024-02-17T19:58:23Z</dcterms:modified>
  <cp:category/>
</cp:coreProperties>
</file>